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notesSlides/notesSlide3.xml" ContentType="application/vnd.openxmlformats-officedocument.presentationml.notesSlide+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notesSlides/notesSlide4.xml" ContentType="application/vnd.openxmlformats-officedocument.presentationml.notesSlide+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notesSlides/notesSlide5.xml" ContentType="application/vnd.openxmlformats-officedocument.presentationml.notesSlide+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notesSlides/notesSlide6.xml" ContentType="application/vnd.openxmlformats-officedocument.presentationml.notesSlide+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notesSlides/notesSlide7.xml" ContentType="application/vnd.openxmlformats-officedocument.presentationml.notesSlide+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notesSlides/notesSlide8.xml" ContentType="application/vnd.openxmlformats-officedocument.presentationml.notesSlide+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notesSlides/notesSlide11.xml" ContentType="application/vnd.openxmlformats-officedocument.presentationml.notesSlide+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notesSlides/notesSlide12.xml" ContentType="application/vnd.openxmlformats-officedocument.presentationml.notesSlide+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notesSlides/notesSlide13.xml" ContentType="application/vnd.openxmlformats-officedocument.presentationml.notesSlide+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notesSlides/notesSlide14.xml" ContentType="application/vnd.openxmlformats-officedocument.presentationml.notesSlide+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919.xml" ContentType="application/inkml+xml"/>
  <Override PartName="/ppt/ink/ink920.xml" ContentType="application/inkml+xml"/>
  <Override PartName="/ppt/ink/ink921.xml" ContentType="application/inkml+xml"/>
  <Override PartName="/ppt/notesSlides/notesSlide17.xml" ContentType="application/vnd.openxmlformats-officedocument.presentationml.notesSlide+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notesSlides/notesSlide18.xml" ContentType="application/vnd.openxmlformats-officedocument.presentationml.notesSlide+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notesSlides/notesSlide19.xml" ContentType="application/vnd.openxmlformats-officedocument.presentationml.notesSlide+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notesSlides/notesSlide20.xml" ContentType="application/vnd.openxmlformats-officedocument.presentationml.notesSlide+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notesSlides/notesSlide21.xml" ContentType="application/vnd.openxmlformats-officedocument.presentationml.notesSlide+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notesSlides/notesSlide22.xml" ContentType="application/vnd.openxmlformats-officedocument.presentationml.notesSlide+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notesSlides/notesSlide23.xml" ContentType="application/vnd.openxmlformats-officedocument.presentationml.notesSlide+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ink/ink2142.xml" ContentType="application/inkml+xml"/>
  <Override PartName="/ppt/ink/ink2143.xml" ContentType="application/inkml+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ink/ink2409.xml" ContentType="application/inkml+xml"/>
  <Override PartName="/ppt/ink/ink2410.xml" ContentType="application/inkml+xml"/>
  <Override PartName="/ppt/ink/ink2411.xml" ContentType="application/inkml+xml"/>
  <Override PartName="/ppt/ink/ink2412.xml" ContentType="application/inkml+xml"/>
  <Override PartName="/ppt/ink/ink2413.xml" ContentType="application/inkml+xml"/>
  <Override PartName="/ppt/ink/ink2414.xml" ContentType="application/inkml+xml"/>
  <Override PartName="/ppt/ink/ink2415.xml" ContentType="application/inkml+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ink/ink2550.xml" ContentType="application/inkml+xml"/>
  <Override PartName="/ppt/ink/ink2551.xml" ContentType="application/inkml+xml"/>
  <Override PartName="/ppt/ink/ink2552.xml" ContentType="application/inkml+xml"/>
  <Override PartName="/ppt/ink/ink2553.xml" ContentType="application/inkml+xml"/>
  <Override PartName="/ppt/ink/ink2554.xml" ContentType="application/inkml+xml"/>
  <Override PartName="/ppt/ink/ink2555.xml" ContentType="application/inkml+xml"/>
  <Override PartName="/ppt/ink/ink2556.xml" ContentType="application/inkml+xml"/>
  <Override PartName="/ppt/ink/ink2557.xml" ContentType="application/inkml+xml"/>
  <Override PartName="/ppt/ink/ink2558.xml" ContentType="application/inkml+xml"/>
  <Override PartName="/ppt/ink/ink2559.xml" ContentType="application/inkml+xml"/>
  <Override PartName="/ppt/ink/ink2560.xml" ContentType="application/inkml+xml"/>
  <Override PartName="/ppt/ink/ink2561.xml" ContentType="application/inkml+xml"/>
  <Override PartName="/ppt/ink/ink2562.xml" ContentType="application/inkml+xml"/>
  <Override PartName="/ppt/ink/ink2563.xml" ContentType="application/inkml+xml"/>
  <Override PartName="/ppt/ink/ink2564.xml" ContentType="application/inkml+xml"/>
  <Override PartName="/ppt/ink/ink2565.xml" ContentType="application/inkml+xml"/>
  <Override PartName="/ppt/ink/ink2566.xml" ContentType="application/inkml+xml"/>
  <Override PartName="/ppt/ink/ink2567.xml" ContentType="application/inkml+xml"/>
  <Override PartName="/ppt/ink/ink2568.xml" ContentType="application/inkml+xml"/>
  <Override PartName="/ppt/ink/ink2569.xml" ContentType="application/inkml+xml"/>
  <Override PartName="/ppt/ink/ink2570.xml" ContentType="application/inkml+xml"/>
  <Override PartName="/ppt/ink/ink2571.xml" ContentType="application/inkml+xml"/>
  <Override PartName="/ppt/ink/ink2572.xml" ContentType="application/inkml+xml"/>
  <Override PartName="/ppt/ink/ink2573.xml" ContentType="application/inkml+xml"/>
  <Override PartName="/ppt/ink/ink2574.xml" ContentType="application/inkml+xml"/>
  <Override PartName="/ppt/ink/ink2575.xml" ContentType="application/inkml+xml"/>
  <Override PartName="/ppt/ink/ink2576.xml" ContentType="application/inkml+xml"/>
  <Override PartName="/ppt/ink/ink2577.xml" ContentType="application/inkml+xml"/>
  <Override PartName="/ppt/ink/ink2578.xml" ContentType="application/inkml+xml"/>
  <Override PartName="/ppt/ink/ink2579.xml" ContentType="application/inkml+xml"/>
  <Override PartName="/ppt/ink/ink2580.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2581.xml" ContentType="application/inkml+xml"/>
  <Override PartName="/ppt/ink/ink2582.xml" ContentType="application/inkml+xml"/>
  <Override PartName="/ppt/ink/ink2583.xml" ContentType="application/inkml+xml"/>
  <Override PartName="/ppt/ink/ink2584.xml" ContentType="application/inkml+xml"/>
  <Override PartName="/ppt/ink/ink2585.xml" ContentType="application/inkml+xml"/>
  <Override PartName="/ppt/ink/ink2586.xml" ContentType="application/inkml+xml"/>
  <Override PartName="/ppt/ink/ink2587.xml" ContentType="application/inkml+xml"/>
  <Override PartName="/ppt/ink/ink2588.xml" ContentType="application/inkml+xml"/>
  <Override PartName="/ppt/ink/ink2589.xml" ContentType="application/inkml+xml"/>
  <Override PartName="/ppt/ink/ink2590.xml" ContentType="application/inkml+xml"/>
  <Override PartName="/ppt/ink/ink2591.xml" ContentType="application/inkml+xml"/>
  <Override PartName="/ppt/ink/ink2592.xml" ContentType="application/inkml+xml"/>
  <Override PartName="/ppt/ink/ink2593.xml" ContentType="application/inkml+xml"/>
  <Override PartName="/ppt/ink/ink2594.xml" ContentType="application/inkml+xml"/>
  <Override PartName="/ppt/ink/ink2595.xml" ContentType="application/inkml+xml"/>
  <Override PartName="/ppt/ink/ink2596.xml" ContentType="application/inkml+xml"/>
  <Override PartName="/ppt/ink/ink2597.xml" ContentType="application/inkml+xml"/>
  <Override PartName="/ppt/ink/ink2598.xml" ContentType="application/inkml+xml"/>
  <Override PartName="/ppt/ink/ink2599.xml" ContentType="application/inkml+xml"/>
  <Override PartName="/ppt/ink/ink2600.xml" ContentType="application/inkml+xml"/>
  <Override PartName="/ppt/ink/ink2601.xml" ContentType="application/inkml+xml"/>
  <Override PartName="/ppt/ink/ink2602.xml" ContentType="application/inkml+xml"/>
  <Override PartName="/ppt/ink/ink2603.xml" ContentType="application/inkml+xml"/>
  <Override PartName="/ppt/ink/ink2604.xml" ContentType="application/inkml+xml"/>
  <Override PartName="/ppt/ink/ink2605.xml" ContentType="application/inkml+xml"/>
  <Override PartName="/ppt/ink/ink2606.xml" ContentType="application/inkml+xml"/>
  <Override PartName="/ppt/ink/ink2607.xml" ContentType="application/inkml+xml"/>
  <Override PartName="/ppt/ink/ink2608.xml" ContentType="application/inkml+xml"/>
  <Override PartName="/ppt/ink/ink2609.xml" ContentType="application/inkml+xml"/>
  <Override PartName="/ppt/ink/ink2610.xml" ContentType="application/inkml+xml"/>
  <Override PartName="/ppt/ink/ink2611.xml" ContentType="application/inkml+xml"/>
  <Override PartName="/ppt/ink/ink2612.xml" ContentType="application/inkml+xml"/>
  <Override PartName="/ppt/ink/ink2613.xml" ContentType="application/inkml+xml"/>
  <Override PartName="/ppt/ink/ink2614.xml" ContentType="application/inkml+xml"/>
  <Override PartName="/ppt/ink/ink2615.xml" ContentType="application/inkml+xml"/>
  <Override PartName="/ppt/ink/ink2616.xml" ContentType="application/inkml+xml"/>
  <Override PartName="/ppt/ink/ink2617.xml" ContentType="application/inkml+xml"/>
  <Override PartName="/ppt/ink/ink2618.xml" ContentType="application/inkml+xml"/>
  <Override PartName="/ppt/ink/ink2619.xml" ContentType="application/inkml+xml"/>
  <Override PartName="/ppt/ink/ink2620.xml" ContentType="application/inkml+xml"/>
  <Override PartName="/ppt/ink/ink2621.xml" ContentType="application/inkml+xml"/>
  <Override PartName="/ppt/ink/ink2622.xml" ContentType="application/inkml+xml"/>
  <Override PartName="/ppt/ink/ink2623.xml" ContentType="application/inkml+xml"/>
  <Override PartName="/ppt/ink/ink2624.xml" ContentType="application/inkml+xml"/>
  <Override PartName="/ppt/ink/ink2625.xml" ContentType="application/inkml+xml"/>
  <Override PartName="/ppt/ink/ink2626.xml" ContentType="application/inkml+xml"/>
  <Override PartName="/ppt/ink/ink2627.xml" ContentType="application/inkml+xml"/>
  <Override PartName="/ppt/ink/ink2628.xml" ContentType="application/inkml+xml"/>
  <Override PartName="/ppt/ink/ink2629.xml" ContentType="application/inkml+xml"/>
  <Override PartName="/ppt/ink/ink2630.xml" ContentType="application/inkml+xml"/>
  <Override PartName="/ppt/ink/ink2631.xml" ContentType="application/inkml+xml"/>
  <Override PartName="/ppt/ink/ink2632.xml" ContentType="application/inkml+xml"/>
  <Override PartName="/ppt/ink/ink2633.xml" ContentType="application/inkml+xml"/>
  <Override PartName="/ppt/ink/ink2634.xml" ContentType="application/inkml+xml"/>
  <Override PartName="/ppt/ink/ink2635.xml" ContentType="application/inkml+xml"/>
  <Override PartName="/ppt/ink/ink2636.xml" ContentType="application/inkml+xml"/>
  <Override PartName="/ppt/ink/ink2637.xml" ContentType="application/inkml+xml"/>
  <Override PartName="/ppt/ink/ink2638.xml" ContentType="application/inkml+xml"/>
  <Override PartName="/ppt/ink/ink2639.xml" ContentType="application/inkml+xml"/>
  <Override PartName="/ppt/ink/ink2640.xml" ContentType="application/inkml+xml"/>
  <Override PartName="/ppt/ink/ink2641.xml" ContentType="application/inkml+xml"/>
  <Override PartName="/ppt/notesSlides/notesSlide31.xml" ContentType="application/vnd.openxmlformats-officedocument.presentationml.notesSlide+xml"/>
  <Override PartName="/ppt/ink/ink2642.xml" ContentType="application/inkml+xml"/>
  <Override PartName="/ppt/ink/ink2643.xml" ContentType="application/inkml+xml"/>
  <Override PartName="/ppt/ink/ink2644.xml" ContentType="application/inkml+xml"/>
  <Override PartName="/ppt/ink/ink2645.xml" ContentType="application/inkml+xml"/>
  <Override PartName="/ppt/notesSlides/notesSlide32.xml" ContentType="application/vnd.openxmlformats-officedocument.presentationml.notesSlide+xml"/>
  <Override PartName="/ppt/ink/ink2646.xml" ContentType="application/inkml+xml"/>
  <Override PartName="/ppt/ink/ink2647.xml" ContentType="application/inkml+xml"/>
  <Override PartName="/ppt/ink/ink2648.xml" ContentType="application/inkml+xml"/>
  <Override PartName="/ppt/ink/ink2649.xml" ContentType="application/inkml+xml"/>
  <Override PartName="/ppt/ink/ink2650.xml" ContentType="application/inkml+xml"/>
  <Override PartName="/ppt/ink/ink2651.xml" ContentType="application/inkml+xml"/>
  <Override PartName="/ppt/ink/ink2652.xml" ContentType="application/inkml+xml"/>
  <Override PartName="/ppt/ink/ink2653.xml" ContentType="application/inkml+xml"/>
  <Override PartName="/ppt/ink/ink2654.xml" ContentType="application/inkml+xml"/>
  <Override PartName="/ppt/notesSlides/notesSlide33.xml" ContentType="application/vnd.openxmlformats-officedocument.presentationml.notesSlide+xml"/>
  <Override PartName="/ppt/ink/ink2655.xml" ContentType="application/inkml+xml"/>
  <Override PartName="/ppt/ink/ink2656.xml" ContentType="application/inkml+xml"/>
  <Override PartName="/ppt/ink/ink2657.xml" ContentType="application/inkml+xml"/>
  <Override PartName="/ppt/ink/ink2658.xml" ContentType="application/inkml+xml"/>
  <Override PartName="/ppt/ink/ink2659.xml" ContentType="application/inkml+xml"/>
  <Override PartName="/ppt/ink/ink2660.xml" ContentType="application/inkml+xml"/>
  <Override PartName="/ppt/ink/ink2661.xml" ContentType="application/inkml+xml"/>
  <Override PartName="/ppt/ink/ink2662.xml" ContentType="application/inkml+xml"/>
  <Override PartName="/ppt/ink/ink2663.xml" ContentType="application/inkml+xml"/>
  <Override PartName="/ppt/ink/ink2664.xml" ContentType="application/inkml+xml"/>
  <Override PartName="/ppt/ink/ink2665.xml" ContentType="application/inkml+xml"/>
  <Override PartName="/ppt/ink/ink2666.xml" ContentType="application/inkml+xml"/>
  <Override PartName="/ppt/ink/ink2667.xml" ContentType="application/inkml+xml"/>
  <Override PartName="/ppt/ink/ink2668.xml" ContentType="application/inkml+xml"/>
  <Override PartName="/ppt/ink/ink2669.xml" ContentType="application/inkml+xml"/>
  <Override PartName="/ppt/ink/ink2670.xml" ContentType="application/inkml+xml"/>
  <Override PartName="/ppt/ink/ink2671.xml" ContentType="application/inkml+xml"/>
  <Override PartName="/ppt/ink/ink2672.xml" ContentType="application/inkml+xml"/>
  <Override PartName="/ppt/ink/ink2673.xml" ContentType="application/inkml+xml"/>
  <Override PartName="/ppt/notesSlides/notesSlide34.xml" ContentType="application/vnd.openxmlformats-officedocument.presentationml.notesSlide+xml"/>
  <Override PartName="/ppt/ink/ink2674.xml" ContentType="application/inkml+xml"/>
  <Override PartName="/ppt/ink/ink2675.xml" ContentType="application/inkml+xml"/>
  <Override PartName="/ppt/ink/ink2676.xml" ContentType="application/inkml+xml"/>
  <Override PartName="/ppt/ink/ink2677.xml" ContentType="application/inkml+xml"/>
  <Override PartName="/ppt/ink/ink2678.xml" ContentType="application/inkml+xml"/>
  <Override PartName="/ppt/ink/ink2679.xml" ContentType="application/inkml+xml"/>
  <Override PartName="/ppt/ink/ink2680.xml" ContentType="application/inkml+xml"/>
  <Override PartName="/ppt/ink/ink2681.xml" ContentType="application/inkml+xml"/>
  <Override PartName="/ppt/ink/ink2682.xml" ContentType="application/inkml+xml"/>
  <Override PartName="/ppt/ink/ink2683.xml" ContentType="application/inkml+xml"/>
  <Override PartName="/ppt/ink/ink2684.xml" ContentType="application/inkml+xml"/>
  <Override PartName="/ppt/ink/ink2685.xml" ContentType="application/inkml+xml"/>
  <Override PartName="/ppt/ink/ink2686.xml" ContentType="application/inkml+xml"/>
  <Override PartName="/ppt/ink/ink2687.xml" ContentType="application/inkml+xml"/>
  <Override PartName="/ppt/ink/ink2688.xml" ContentType="application/inkml+xml"/>
  <Override PartName="/ppt/ink/ink2689.xml" ContentType="application/inkml+xml"/>
  <Override PartName="/ppt/ink/ink2690.xml" ContentType="application/inkml+xml"/>
  <Override PartName="/ppt/ink/ink2691.xml" ContentType="application/inkml+xml"/>
  <Override PartName="/ppt/ink/ink2692.xml" ContentType="application/inkml+xml"/>
  <Override PartName="/ppt/ink/ink2693.xml" ContentType="application/inkml+xml"/>
  <Override PartName="/ppt/ink/ink2694.xml" ContentType="application/inkml+xml"/>
  <Override PartName="/ppt/ink/ink2695.xml" ContentType="application/inkml+xml"/>
  <Override PartName="/ppt/ink/ink2696.xml" ContentType="application/inkml+xml"/>
  <Override PartName="/ppt/ink/ink2697.xml" ContentType="application/inkml+xml"/>
  <Override PartName="/ppt/ink/ink2698.xml" ContentType="application/inkml+xml"/>
  <Override PartName="/ppt/ink/ink2699.xml" ContentType="application/inkml+xml"/>
  <Override PartName="/ppt/ink/ink2700.xml" ContentType="application/inkml+xml"/>
  <Override PartName="/ppt/ink/ink2701.xml" ContentType="application/inkml+xml"/>
  <Override PartName="/ppt/ink/ink2702.xml" ContentType="application/inkml+xml"/>
  <Override PartName="/ppt/ink/ink2703.xml" ContentType="application/inkml+xml"/>
  <Override PartName="/ppt/ink/ink2704.xml" ContentType="application/inkml+xml"/>
  <Override PartName="/ppt/ink/ink2705.xml" ContentType="application/inkml+xml"/>
  <Override PartName="/ppt/ink/ink2706.xml" ContentType="application/inkml+xml"/>
  <Override PartName="/ppt/ink/ink2707.xml" ContentType="application/inkml+xml"/>
  <Override PartName="/ppt/ink/ink2708.xml" ContentType="application/inkml+xml"/>
  <Override PartName="/ppt/ink/ink2709.xml" ContentType="application/inkml+xml"/>
  <Override PartName="/ppt/ink/ink2710.xml" ContentType="application/inkml+xml"/>
  <Override PartName="/ppt/ink/ink2711.xml" ContentType="application/inkml+xml"/>
  <Override PartName="/ppt/ink/ink2712.xml" ContentType="application/inkml+xml"/>
  <Override PartName="/ppt/ink/ink2713.xml" ContentType="application/inkml+xml"/>
  <Override PartName="/ppt/ink/ink2714.xml" ContentType="application/inkml+xml"/>
  <Override PartName="/ppt/ink/ink2715.xml" ContentType="application/inkml+xml"/>
  <Override PartName="/ppt/ink/ink2716.xml" ContentType="application/inkml+xml"/>
  <Override PartName="/ppt/ink/ink2717.xml" ContentType="application/inkml+xml"/>
  <Override PartName="/ppt/ink/ink2718.xml" ContentType="application/inkml+xml"/>
  <Override PartName="/ppt/ink/ink2719.xml" ContentType="application/inkml+xml"/>
  <Override PartName="/ppt/ink/ink2720.xml" ContentType="application/inkml+xml"/>
  <Override PartName="/ppt/ink/ink2721.xml" ContentType="application/inkml+xml"/>
  <Override PartName="/ppt/ink/ink2722.xml" ContentType="application/inkml+xml"/>
  <Override PartName="/ppt/ink/ink2723.xml" ContentType="application/inkml+xml"/>
  <Override PartName="/ppt/ink/ink2724.xml" ContentType="application/inkml+xml"/>
  <Override PartName="/ppt/ink/ink2725.xml" ContentType="application/inkml+xml"/>
  <Override PartName="/ppt/ink/ink2726.xml" ContentType="application/inkml+xml"/>
  <Override PartName="/ppt/ink/ink2727.xml" ContentType="application/inkml+xml"/>
  <Override PartName="/ppt/ink/ink2728.xml" ContentType="application/inkml+xml"/>
  <Override PartName="/ppt/ink/ink2729.xml" ContentType="application/inkml+xml"/>
  <Override PartName="/ppt/ink/ink2730.xml" ContentType="application/inkml+xml"/>
  <Override PartName="/ppt/ink/ink2731.xml" ContentType="application/inkml+xml"/>
  <Override PartName="/ppt/ink/ink2732.xml" ContentType="application/inkml+xml"/>
  <Override PartName="/ppt/ink/ink2733.xml" ContentType="application/inkml+xml"/>
  <Override PartName="/ppt/ink/ink2734.xml" ContentType="application/inkml+xml"/>
  <Override PartName="/ppt/ink/ink2735.xml" ContentType="application/inkml+xml"/>
  <Override PartName="/ppt/ink/ink2736.xml" ContentType="application/inkml+xml"/>
  <Override PartName="/ppt/ink/ink2737.xml" ContentType="application/inkml+xml"/>
  <Override PartName="/ppt/ink/ink2738.xml" ContentType="application/inkml+xml"/>
  <Override PartName="/ppt/ink/ink2739.xml" ContentType="application/inkml+xml"/>
  <Override PartName="/ppt/ink/ink2740.xml" ContentType="application/inkml+xml"/>
  <Override PartName="/ppt/ink/ink2741.xml" ContentType="application/inkml+xml"/>
  <Override PartName="/ppt/ink/ink2742.xml" ContentType="application/inkml+xml"/>
  <Override PartName="/ppt/ink/ink2743.xml" ContentType="application/inkml+xml"/>
  <Override PartName="/ppt/ink/ink2744.xml" ContentType="application/inkml+xml"/>
  <Override PartName="/ppt/ink/ink2745.xml" ContentType="application/inkml+xml"/>
  <Override PartName="/ppt/ink/ink2746.xml" ContentType="application/inkml+xml"/>
  <Override PartName="/ppt/ink/ink2747.xml" ContentType="application/inkml+xml"/>
  <Override PartName="/ppt/ink/ink2748.xml" ContentType="application/inkml+xml"/>
  <Override PartName="/ppt/ink/ink2749.xml" ContentType="application/inkml+xml"/>
  <Override PartName="/ppt/ink/ink2750.xml" ContentType="application/inkml+xml"/>
  <Override PartName="/ppt/ink/ink2751.xml" ContentType="application/inkml+xml"/>
  <Override PartName="/ppt/notesSlides/notesSlide35.xml" ContentType="application/vnd.openxmlformats-officedocument.presentationml.notesSlide+xml"/>
  <Override PartName="/ppt/ink/ink2752.xml" ContentType="application/inkml+xml"/>
  <Override PartName="/ppt/ink/ink2753.xml" ContentType="application/inkml+xml"/>
  <Override PartName="/ppt/ink/ink2754.xml" ContentType="application/inkml+xml"/>
  <Override PartName="/ppt/ink/ink2755.xml" ContentType="application/inkml+xml"/>
  <Override PartName="/ppt/ink/ink2756.xml" ContentType="application/inkml+xml"/>
  <Override PartName="/ppt/ink/ink2757.xml" ContentType="application/inkml+xml"/>
  <Override PartName="/ppt/ink/ink2758.xml" ContentType="application/inkml+xml"/>
  <Override PartName="/ppt/ink/ink2759.xml" ContentType="application/inkml+xml"/>
  <Override PartName="/ppt/ink/ink2760.xml" ContentType="application/inkml+xml"/>
  <Override PartName="/ppt/ink/ink2761.xml" ContentType="application/inkml+xml"/>
  <Override PartName="/ppt/ink/ink2762.xml" ContentType="application/inkml+xml"/>
  <Override PartName="/ppt/ink/ink2763.xml" ContentType="application/inkml+xml"/>
  <Override PartName="/ppt/ink/ink2764.xml" ContentType="application/inkml+xml"/>
  <Override PartName="/ppt/ink/ink2765.xml" ContentType="application/inkml+xml"/>
  <Override PartName="/ppt/ink/ink2766.xml" ContentType="application/inkml+xml"/>
  <Override PartName="/ppt/ink/ink2767.xml" ContentType="application/inkml+xml"/>
  <Override PartName="/ppt/ink/ink2768.xml" ContentType="application/inkml+xml"/>
  <Override PartName="/ppt/ink/ink2769.xml" ContentType="application/inkml+xml"/>
  <Override PartName="/ppt/ink/ink2770.xml" ContentType="application/inkml+xml"/>
  <Override PartName="/ppt/ink/ink2771.xml" ContentType="application/inkml+xml"/>
  <Override PartName="/ppt/ink/ink2772.xml" ContentType="application/inkml+xml"/>
  <Override PartName="/ppt/ink/ink2773.xml" ContentType="application/inkml+xml"/>
  <Override PartName="/ppt/ink/ink2774.xml" ContentType="application/inkml+xml"/>
  <Override PartName="/ppt/ink/ink2775.xml" ContentType="application/inkml+xml"/>
  <Override PartName="/ppt/ink/ink2776.xml" ContentType="application/inkml+xml"/>
  <Override PartName="/ppt/ink/ink2777.xml" ContentType="application/inkml+xml"/>
  <Override PartName="/ppt/ink/ink2778.xml" ContentType="application/inkml+xml"/>
  <Override PartName="/ppt/ink/ink2779.xml" ContentType="application/inkml+xml"/>
  <Override PartName="/ppt/ink/ink2780.xml" ContentType="application/inkml+xml"/>
  <Override PartName="/ppt/ink/ink2781.xml" ContentType="application/inkml+xml"/>
  <Override PartName="/ppt/notesSlides/notesSlide36.xml" ContentType="application/vnd.openxmlformats-officedocument.presentationml.notesSlide+xml"/>
  <Override PartName="/ppt/ink/ink2782.xml" ContentType="application/inkml+xml"/>
  <Override PartName="/ppt/ink/ink2783.xml" ContentType="application/inkml+xml"/>
  <Override PartName="/ppt/ink/ink2784.xml" ContentType="application/inkml+xml"/>
  <Override PartName="/ppt/ink/ink2785.xml" ContentType="application/inkml+xml"/>
  <Override PartName="/ppt/ink/ink2786.xml" ContentType="application/inkml+xml"/>
  <Override PartName="/ppt/ink/ink2787.xml" ContentType="application/inkml+xml"/>
  <Override PartName="/ppt/ink/ink2788.xml" ContentType="application/inkml+xml"/>
  <Override PartName="/ppt/ink/ink2789.xml" ContentType="application/inkml+xml"/>
  <Override PartName="/ppt/ink/ink2790.xml" ContentType="application/inkml+xml"/>
  <Override PartName="/ppt/ink/ink2791.xml" ContentType="application/inkml+xml"/>
  <Override PartName="/ppt/ink/ink2792.xml" ContentType="application/inkml+xml"/>
  <Override PartName="/ppt/ink/ink2793.xml" ContentType="application/inkml+xml"/>
  <Override PartName="/ppt/ink/ink2794.xml" ContentType="application/inkml+xml"/>
  <Override PartName="/ppt/ink/ink2795.xml" ContentType="application/inkml+xml"/>
  <Override PartName="/ppt/ink/ink2796.xml" ContentType="application/inkml+xml"/>
  <Override PartName="/ppt/ink/ink2797.xml" ContentType="application/inkml+xml"/>
  <Override PartName="/ppt/ink/ink2798.xml" ContentType="application/inkml+xml"/>
  <Override PartName="/ppt/ink/ink2799.xml" ContentType="application/inkml+xml"/>
  <Override PartName="/ppt/ink/ink2800.xml" ContentType="application/inkml+xml"/>
  <Override PartName="/ppt/ink/ink2801.xml" ContentType="application/inkml+xml"/>
  <Override PartName="/ppt/ink/ink2802.xml" ContentType="application/inkml+xml"/>
  <Override PartName="/ppt/ink/ink2803.xml" ContentType="application/inkml+xml"/>
  <Override PartName="/ppt/ink/ink2804.xml" ContentType="application/inkml+xml"/>
  <Override PartName="/ppt/ink/ink2805.xml" ContentType="application/inkml+xml"/>
  <Override PartName="/ppt/ink/ink2806.xml" ContentType="application/inkml+xml"/>
  <Override PartName="/ppt/ink/ink2807.xml" ContentType="application/inkml+xml"/>
  <Override PartName="/ppt/ink/ink2808.xml" ContentType="application/inkml+xml"/>
  <Override PartName="/ppt/ink/ink2809.xml" ContentType="application/inkml+xml"/>
  <Override PartName="/ppt/ink/ink2810.xml" ContentType="application/inkml+xml"/>
  <Override PartName="/ppt/ink/ink2811.xml" ContentType="application/inkml+xml"/>
  <Override PartName="/ppt/ink/ink2812.xml" ContentType="application/inkml+xml"/>
  <Override PartName="/ppt/ink/ink2813.xml" ContentType="application/inkml+xml"/>
  <Override PartName="/ppt/ink/ink2814.xml" ContentType="application/inkml+xml"/>
  <Override PartName="/ppt/ink/ink2815.xml" ContentType="application/inkml+xml"/>
  <Override PartName="/ppt/ink/ink2816.xml" ContentType="application/inkml+xml"/>
  <Override PartName="/ppt/ink/ink2817.xml" ContentType="application/inkml+xml"/>
  <Override PartName="/ppt/ink/ink2818.xml" ContentType="application/inkml+xml"/>
  <Override PartName="/ppt/ink/ink2819.xml" ContentType="application/inkml+xml"/>
  <Override PartName="/ppt/ink/ink2820.xml" ContentType="application/inkml+xml"/>
  <Override PartName="/ppt/ink/ink2821.xml" ContentType="application/inkml+xml"/>
  <Override PartName="/ppt/ink/ink2822.xml" ContentType="application/inkml+xml"/>
  <Override PartName="/ppt/ink/ink2823.xml" ContentType="application/inkml+xml"/>
  <Override PartName="/ppt/ink/ink2824.xml" ContentType="application/inkml+xml"/>
  <Override PartName="/ppt/ink/ink2825.xml" ContentType="application/inkml+xml"/>
  <Override PartName="/ppt/ink/ink2826.xml" ContentType="application/inkml+xml"/>
  <Override PartName="/ppt/ink/ink2827.xml" ContentType="application/inkml+xml"/>
  <Override PartName="/ppt/ink/ink2828.xml" ContentType="application/inkml+xml"/>
  <Override PartName="/ppt/ink/ink2829.xml" ContentType="application/inkml+xml"/>
  <Override PartName="/ppt/ink/ink2830.xml" ContentType="application/inkml+xml"/>
  <Override PartName="/ppt/ink/ink2831.xml" ContentType="application/inkml+xml"/>
  <Override PartName="/ppt/ink/ink2832.xml" ContentType="application/inkml+xml"/>
  <Override PartName="/ppt/ink/ink2833.xml" ContentType="application/inkml+xml"/>
  <Override PartName="/ppt/ink/ink2834.xml" ContentType="application/inkml+xml"/>
  <Override PartName="/ppt/ink/ink2835.xml" ContentType="application/inkml+xml"/>
  <Override PartName="/ppt/ink/ink2836.xml" ContentType="application/inkml+xml"/>
  <Override PartName="/ppt/ink/ink2837.xml" ContentType="application/inkml+xml"/>
  <Override PartName="/ppt/ink/ink2838.xml" ContentType="application/inkml+xml"/>
  <Override PartName="/ppt/ink/ink2839.xml" ContentType="application/inkml+xml"/>
  <Override PartName="/ppt/ink/ink2840.xml" ContentType="application/inkml+xml"/>
  <Override PartName="/ppt/ink/ink2841.xml" ContentType="application/inkml+xml"/>
  <Override PartName="/ppt/ink/ink2842.xml" ContentType="application/inkml+xml"/>
  <Override PartName="/ppt/ink/ink2843.xml" ContentType="application/inkml+xml"/>
  <Override PartName="/ppt/ink/ink2844.xml" ContentType="application/inkml+xml"/>
  <Override PartName="/ppt/ink/ink2845.xml" ContentType="application/inkml+xml"/>
  <Override PartName="/ppt/ink/ink2846.xml" ContentType="application/inkml+xml"/>
  <Override PartName="/ppt/ink/ink2847.xml" ContentType="application/inkml+xml"/>
  <Override PartName="/ppt/ink/ink2848.xml" ContentType="application/inkml+xml"/>
  <Override PartName="/ppt/ink/ink2849.xml" ContentType="application/inkml+xml"/>
  <Override PartName="/ppt/ink/ink2850.xml" ContentType="application/inkml+xml"/>
  <Override PartName="/ppt/ink/ink2851.xml" ContentType="application/inkml+xml"/>
  <Override PartName="/ppt/ink/ink2852.xml" ContentType="application/inkml+xml"/>
  <Override PartName="/ppt/ink/ink2853.xml" ContentType="application/inkml+xml"/>
  <Override PartName="/ppt/ink/ink2854.xml" ContentType="application/inkml+xml"/>
  <Override PartName="/ppt/ink/ink2855.xml" ContentType="application/inkml+xml"/>
  <Override PartName="/ppt/ink/ink2856.xml" ContentType="application/inkml+xml"/>
  <Override PartName="/ppt/notesSlides/notesSlide37.xml" ContentType="application/vnd.openxmlformats-officedocument.presentationml.notesSlide+xml"/>
  <Override PartName="/ppt/ink/ink2857.xml" ContentType="application/inkml+xml"/>
  <Override PartName="/ppt/ink/ink2858.xml" ContentType="application/inkml+xml"/>
  <Override PartName="/ppt/ink/ink2859.xml" ContentType="application/inkml+xml"/>
  <Override PartName="/ppt/ink/ink2860.xml" ContentType="application/inkml+xml"/>
  <Override PartName="/ppt/ink/ink2861.xml" ContentType="application/inkml+xml"/>
  <Override PartName="/ppt/ink/ink2862.xml" ContentType="application/inkml+xml"/>
  <Override PartName="/ppt/ink/ink2863.xml" ContentType="application/inkml+xml"/>
  <Override PartName="/ppt/ink/ink2864.xml" ContentType="application/inkml+xml"/>
  <Override PartName="/ppt/ink/ink2865.xml" ContentType="application/inkml+xml"/>
  <Override PartName="/ppt/ink/ink2866.xml" ContentType="application/inkml+xml"/>
  <Override PartName="/ppt/ink/ink2867.xml" ContentType="application/inkml+xml"/>
  <Override PartName="/ppt/ink/ink2868.xml" ContentType="application/inkml+xml"/>
  <Override PartName="/ppt/ink/ink2869.xml" ContentType="application/inkml+xml"/>
  <Override PartName="/ppt/ink/ink2870.xml" ContentType="application/inkml+xml"/>
  <Override PartName="/ppt/ink/ink2871.xml" ContentType="application/inkml+xml"/>
  <Override PartName="/ppt/ink/ink2872.xml" ContentType="application/inkml+xml"/>
  <Override PartName="/ppt/ink/ink2873.xml" ContentType="application/inkml+xml"/>
  <Override PartName="/ppt/ink/ink2874.xml" ContentType="application/inkml+xml"/>
  <Override PartName="/ppt/ink/ink2875.xml" ContentType="application/inkml+xml"/>
  <Override PartName="/ppt/ink/ink2876.xml" ContentType="application/inkml+xml"/>
  <Override PartName="/ppt/ink/ink2877.xml" ContentType="application/inkml+xml"/>
  <Override PartName="/ppt/ink/ink2878.xml" ContentType="application/inkml+xml"/>
  <Override PartName="/ppt/ink/ink2879.xml" ContentType="application/inkml+xml"/>
  <Override PartName="/ppt/ink/ink2880.xml" ContentType="application/inkml+xml"/>
  <Override PartName="/ppt/ink/ink2881.xml" ContentType="application/inkml+xml"/>
  <Override PartName="/ppt/ink/ink2882.xml" ContentType="application/inkml+xml"/>
  <Override PartName="/ppt/ink/ink2883.xml" ContentType="application/inkml+xml"/>
  <Override PartName="/ppt/ink/ink2884.xml" ContentType="application/inkml+xml"/>
  <Override PartName="/ppt/ink/ink2885.xml" ContentType="application/inkml+xml"/>
  <Override PartName="/ppt/ink/ink2886.xml" ContentType="application/inkml+xml"/>
  <Override PartName="/ppt/ink/ink2887.xml" ContentType="application/inkml+xml"/>
  <Override PartName="/ppt/ink/ink2888.xml" ContentType="application/inkml+xml"/>
  <Override PartName="/ppt/ink/ink2889.xml" ContentType="application/inkml+xml"/>
  <Override PartName="/ppt/ink/ink2890.xml" ContentType="application/inkml+xml"/>
  <Override PartName="/ppt/ink/ink2891.xml" ContentType="application/inkml+xml"/>
  <Override PartName="/ppt/ink/ink2892.xml" ContentType="application/inkml+xml"/>
  <Override PartName="/ppt/ink/ink2893.xml" ContentType="application/inkml+xml"/>
  <Override PartName="/ppt/ink/ink2894.xml" ContentType="application/inkml+xml"/>
  <Override PartName="/ppt/ink/ink2895.xml" ContentType="application/inkml+xml"/>
  <Override PartName="/ppt/ink/ink2896.xml" ContentType="application/inkml+xml"/>
  <Override PartName="/ppt/ink/ink2897.xml" ContentType="application/inkml+xml"/>
  <Override PartName="/ppt/ink/ink2898.xml" ContentType="application/inkml+xml"/>
  <Override PartName="/ppt/ink/ink2899.xml" ContentType="application/inkml+xml"/>
  <Override PartName="/ppt/ink/ink2900.xml" ContentType="application/inkml+xml"/>
  <Override PartName="/ppt/ink/ink2901.xml" ContentType="application/inkml+xml"/>
  <Override PartName="/ppt/ink/ink2902.xml" ContentType="application/inkml+xml"/>
  <Override PartName="/ppt/ink/ink2903.xml" ContentType="application/inkml+xml"/>
  <Override PartName="/ppt/ink/ink2904.xml" ContentType="application/inkml+xml"/>
  <Override PartName="/ppt/ink/ink2905.xml" ContentType="application/inkml+xml"/>
  <Override PartName="/ppt/ink/ink2906.xml" ContentType="application/inkml+xml"/>
  <Override PartName="/ppt/ink/ink2907.xml" ContentType="application/inkml+xml"/>
  <Override PartName="/ppt/ink/ink2908.xml" ContentType="application/inkml+xml"/>
  <Override PartName="/ppt/ink/ink2909.xml" ContentType="application/inkml+xml"/>
  <Override PartName="/ppt/ink/ink2910.xml" ContentType="application/inkml+xml"/>
  <Override PartName="/ppt/ink/ink2911.xml" ContentType="application/inkml+xml"/>
  <Override PartName="/ppt/ink/ink2912.xml" ContentType="application/inkml+xml"/>
  <Override PartName="/ppt/ink/ink2913.xml" ContentType="application/inkml+xml"/>
  <Override PartName="/ppt/ink/ink2914.xml" ContentType="application/inkml+xml"/>
  <Override PartName="/ppt/ink/ink2915.xml" ContentType="application/inkml+xml"/>
  <Override PartName="/ppt/ink/ink2916.xml" ContentType="application/inkml+xml"/>
  <Override PartName="/ppt/ink/ink2917.xml" ContentType="application/inkml+xml"/>
  <Override PartName="/ppt/ink/ink2918.xml" ContentType="application/inkml+xml"/>
  <Override PartName="/ppt/ink/ink2919.xml" ContentType="application/inkml+xml"/>
  <Override PartName="/ppt/ink/ink2920.xml" ContentType="application/inkml+xml"/>
  <Override PartName="/ppt/ink/ink2921.xml" ContentType="application/inkml+xml"/>
  <Override PartName="/ppt/ink/ink2922.xml" ContentType="application/inkml+xml"/>
  <Override PartName="/ppt/ink/ink2923.xml" ContentType="application/inkml+xml"/>
  <Override PartName="/ppt/ink/ink2924.xml" ContentType="application/inkml+xml"/>
  <Override PartName="/ppt/ink/ink2925.xml" ContentType="application/inkml+xml"/>
  <Override PartName="/ppt/ink/ink2926.xml" ContentType="application/inkml+xml"/>
  <Override PartName="/ppt/ink/ink2927.xml" ContentType="application/inkml+xml"/>
  <Override PartName="/ppt/ink/ink2928.xml" ContentType="application/inkml+xml"/>
  <Override PartName="/ppt/ink/ink2929.xml" ContentType="application/inkml+xml"/>
  <Override PartName="/ppt/ink/ink2930.xml" ContentType="application/inkml+xml"/>
  <Override PartName="/ppt/ink/ink2931.xml" ContentType="application/inkml+xml"/>
  <Override PartName="/ppt/ink/ink2932.xml" ContentType="application/inkml+xml"/>
  <Override PartName="/ppt/ink/ink2933.xml" ContentType="application/inkml+xml"/>
  <Override PartName="/ppt/ink/ink2934.xml" ContentType="application/inkml+xml"/>
  <Override PartName="/ppt/ink/ink2935.xml" ContentType="application/inkml+xml"/>
  <Override PartName="/ppt/ink/ink2936.xml" ContentType="application/inkml+xml"/>
  <Override PartName="/ppt/ink/ink2937.xml" ContentType="application/inkml+xml"/>
  <Override PartName="/ppt/ink/ink2938.xml" ContentType="application/inkml+xml"/>
  <Override PartName="/ppt/ink/ink2939.xml" ContentType="application/inkml+xml"/>
  <Override PartName="/ppt/ink/ink2940.xml" ContentType="application/inkml+xml"/>
  <Override PartName="/ppt/ink/ink2941.xml" ContentType="application/inkml+xml"/>
  <Override PartName="/ppt/ink/ink2942.xml" ContentType="application/inkml+xml"/>
  <Override PartName="/ppt/ink/ink2943.xml" ContentType="application/inkml+xml"/>
  <Override PartName="/ppt/notesSlides/notesSlide38.xml" ContentType="application/vnd.openxmlformats-officedocument.presentationml.notesSlide+xml"/>
  <Override PartName="/ppt/ink/ink2944.xml" ContentType="application/inkml+xml"/>
  <Override PartName="/ppt/ink/ink2945.xml" ContentType="application/inkml+xml"/>
  <Override PartName="/ppt/ink/ink2946.xml" ContentType="application/inkml+xml"/>
  <Override PartName="/ppt/ink/ink2947.xml" ContentType="application/inkml+xml"/>
  <Override PartName="/ppt/ink/ink2948.xml" ContentType="application/inkml+xml"/>
  <Override PartName="/ppt/ink/ink2949.xml" ContentType="application/inkml+xml"/>
  <Override PartName="/ppt/ink/ink2950.xml" ContentType="application/inkml+xml"/>
  <Override PartName="/ppt/ink/ink2951.xml" ContentType="application/inkml+xml"/>
  <Override PartName="/ppt/ink/ink2952.xml" ContentType="application/inkml+xml"/>
  <Override PartName="/ppt/ink/ink2953.xml" ContentType="application/inkml+xml"/>
  <Override PartName="/ppt/ink/ink2954.xml" ContentType="application/inkml+xml"/>
  <Override PartName="/ppt/ink/ink2955.xml" ContentType="application/inkml+xml"/>
  <Override PartName="/ppt/ink/ink2956.xml" ContentType="application/inkml+xml"/>
  <Override PartName="/ppt/ink/ink2957.xml" ContentType="application/inkml+xml"/>
  <Override PartName="/ppt/ink/ink2958.xml" ContentType="application/inkml+xml"/>
  <Override PartName="/ppt/ink/ink2959.xml" ContentType="application/inkml+xml"/>
  <Override PartName="/ppt/ink/ink2960.xml" ContentType="application/inkml+xml"/>
  <Override PartName="/ppt/ink/ink2961.xml" ContentType="application/inkml+xml"/>
  <Override PartName="/ppt/ink/ink2962.xml" ContentType="application/inkml+xml"/>
  <Override PartName="/ppt/ink/ink2963.xml" ContentType="application/inkml+xml"/>
  <Override PartName="/ppt/ink/ink2964.xml" ContentType="application/inkml+xml"/>
  <Override PartName="/ppt/ink/ink2965.xml" ContentType="application/inkml+xml"/>
  <Override PartName="/ppt/ink/ink2966.xml" ContentType="application/inkml+xml"/>
  <Override PartName="/ppt/ink/ink2967.xml" ContentType="application/inkml+xml"/>
  <Override PartName="/ppt/ink/ink2968.xml" ContentType="application/inkml+xml"/>
  <Override PartName="/ppt/ink/ink2969.xml" ContentType="application/inkml+xml"/>
  <Override PartName="/ppt/ink/ink2970.xml" ContentType="application/inkml+xml"/>
  <Override PartName="/ppt/ink/ink2971.xml" ContentType="application/inkml+xml"/>
  <Override PartName="/ppt/ink/ink2972.xml" ContentType="application/inkml+xml"/>
  <Override PartName="/ppt/ink/ink2973.xml" ContentType="application/inkml+xml"/>
  <Override PartName="/ppt/ink/ink2974.xml" ContentType="application/inkml+xml"/>
  <Override PartName="/ppt/ink/ink2975.xml" ContentType="application/inkml+xml"/>
  <Override PartName="/ppt/ink/ink2976.xml" ContentType="application/inkml+xml"/>
  <Override PartName="/ppt/ink/ink2977.xml" ContentType="application/inkml+xml"/>
  <Override PartName="/ppt/ink/ink2978.xml" ContentType="application/inkml+xml"/>
  <Override PartName="/ppt/ink/ink2979.xml" ContentType="application/inkml+xml"/>
  <Override PartName="/ppt/ink/ink2980.xml" ContentType="application/inkml+xml"/>
  <Override PartName="/ppt/notesSlides/notesSlide39.xml" ContentType="application/vnd.openxmlformats-officedocument.presentationml.notesSlide+xml"/>
  <Override PartName="/ppt/ink/ink2981.xml" ContentType="application/inkml+xml"/>
  <Override PartName="/ppt/ink/ink2982.xml" ContentType="application/inkml+xml"/>
  <Override PartName="/ppt/notesSlides/notesSlide40.xml" ContentType="application/vnd.openxmlformats-officedocument.presentationml.notesSlide+xml"/>
  <Override PartName="/ppt/ink/ink2983.xml" ContentType="application/inkml+xml"/>
  <Override PartName="/ppt/ink/ink2984.xml" ContentType="application/inkml+xml"/>
  <Override PartName="/ppt/ink/ink2985.xml" ContentType="application/inkml+xml"/>
  <Override PartName="/ppt/ink/ink2986.xml" ContentType="application/inkml+xml"/>
  <Override PartName="/ppt/ink/ink2987.xml" ContentType="application/inkml+xml"/>
  <Override PartName="/ppt/ink/ink2988.xml" ContentType="application/inkml+xml"/>
  <Override PartName="/ppt/ink/ink2989.xml" ContentType="application/inkml+xml"/>
  <Override PartName="/ppt/ink/ink2990.xml" ContentType="application/inkml+xml"/>
  <Override PartName="/ppt/ink/ink2991.xml" ContentType="application/inkml+xml"/>
  <Override PartName="/ppt/ink/ink2992.xml" ContentType="application/inkml+xml"/>
  <Override PartName="/ppt/ink/ink2993.xml" ContentType="application/inkml+xml"/>
  <Override PartName="/ppt/ink/ink2994.xml" ContentType="application/inkml+xml"/>
  <Override PartName="/ppt/ink/ink2995.xml" ContentType="application/inkml+xml"/>
  <Override PartName="/ppt/ink/ink2996.xml" ContentType="application/inkml+xml"/>
  <Override PartName="/ppt/ink/ink2997.xml" ContentType="application/inkml+xml"/>
  <Override PartName="/ppt/ink/ink2998.xml" ContentType="application/inkml+xml"/>
  <Override PartName="/ppt/ink/ink2999.xml" ContentType="application/inkml+xml"/>
  <Override PartName="/ppt/ink/ink3000.xml" ContentType="application/inkml+xml"/>
  <Override PartName="/ppt/ink/ink3001.xml" ContentType="application/inkml+xml"/>
  <Override PartName="/ppt/ink/ink3002.xml" ContentType="application/inkml+xml"/>
  <Override PartName="/ppt/ink/ink3003.xml" ContentType="application/inkml+xml"/>
  <Override PartName="/ppt/ink/ink3004.xml" ContentType="application/inkml+xml"/>
  <Override PartName="/ppt/ink/ink3005.xml" ContentType="application/inkml+xml"/>
  <Override PartName="/ppt/ink/ink3006.xml" ContentType="application/inkml+xml"/>
  <Override PartName="/ppt/ink/ink3007.xml" ContentType="application/inkml+xml"/>
  <Override PartName="/ppt/ink/ink3008.xml" ContentType="application/inkml+xml"/>
  <Override PartName="/ppt/ink/ink3009.xml" ContentType="application/inkml+xml"/>
  <Override PartName="/ppt/ink/ink3010.xml" ContentType="application/inkml+xml"/>
  <Override PartName="/ppt/ink/ink3011.xml" ContentType="application/inkml+xml"/>
  <Override PartName="/ppt/ink/ink3012.xml" ContentType="application/inkml+xml"/>
  <Override PartName="/ppt/ink/ink3013.xml" ContentType="application/inkml+xml"/>
  <Override PartName="/ppt/ink/ink3014.xml" ContentType="application/inkml+xml"/>
  <Override PartName="/ppt/ink/ink3015.xml" ContentType="application/inkml+xml"/>
  <Override PartName="/ppt/ink/ink3016.xml" ContentType="application/inkml+xml"/>
  <Override PartName="/ppt/ink/ink3017.xml" ContentType="application/inkml+xml"/>
  <Override PartName="/ppt/ink/ink3018.xml" ContentType="application/inkml+xml"/>
  <Override PartName="/ppt/ink/ink3019.xml" ContentType="application/inkml+xml"/>
  <Override PartName="/ppt/ink/ink3020.xml" ContentType="application/inkml+xml"/>
  <Override PartName="/ppt/ink/ink3021.xml" ContentType="application/inkml+xml"/>
  <Override PartName="/ppt/ink/ink3022.xml" ContentType="application/inkml+xml"/>
  <Override PartName="/ppt/ink/ink3023.xml" ContentType="application/inkml+xml"/>
  <Override PartName="/ppt/ink/ink3024.xml" ContentType="application/inkml+xml"/>
  <Override PartName="/ppt/ink/ink3025.xml" ContentType="application/inkml+xml"/>
  <Override PartName="/ppt/ink/ink3026.xml" ContentType="application/inkml+xml"/>
  <Override PartName="/ppt/notesSlides/notesSlide41.xml" ContentType="application/vnd.openxmlformats-officedocument.presentationml.notesSlide+xml"/>
  <Override PartName="/ppt/ink/ink3027.xml" ContentType="application/inkml+xml"/>
  <Override PartName="/ppt/ink/ink3028.xml" ContentType="application/inkml+xml"/>
  <Override PartName="/ppt/ink/ink3029.xml" ContentType="application/inkml+xml"/>
  <Override PartName="/ppt/ink/ink3030.xml" ContentType="application/inkml+xml"/>
  <Override PartName="/ppt/ink/ink3031.xml" ContentType="application/inkml+xml"/>
  <Override PartName="/ppt/ink/ink3032.xml" ContentType="application/inkml+xml"/>
  <Override PartName="/ppt/ink/ink3033.xml" ContentType="application/inkml+xml"/>
  <Override PartName="/ppt/ink/ink3034.xml" ContentType="application/inkml+xml"/>
  <Override PartName="/ppt/ink/ink3035.xml" ContentType="application/inkml+xml"/>
  <Override PartName="/ppt/ink/ink3036.xml" ContentType="application/inkml+xml"/>
  <Override PartName="/ppt/ink/ink3037.xml" ContentType="application/inkml+xml"/>
  <Override PartName="/ppt/ink/ink3038.xml" ContentType="application/inkml+xml"/>
  <Override PartName="/ppt/ink/ink3039.xml" ContentType="application/inkml+xml"/>
  <Override PartName="/ppt/ink/ink3040.xml" ContentType="application/inkml+xml"/>
  <Override PartName="/ppt/ink/ink3041.xml" ContentType="application/inkml+xml"/>
  <Override PartName="/ppt/ink/ink3042.xml" ContentType="application/inkml+xml"/>
  <Override PartName="/ppt/ink/ink3043.xml" ContentType="application/inkml+xml"/>
  <Override PartName="/ppt/ink/ink3044.xml" ContentType="application/inkml+xml"/>
  <Override PartName="/ppt/ink/ink3045.xml" ContentType="application/inkml+xml"/>
  <Override PartName="/ppt/ink/ink3046.xml" ContentType="application/inkml+xml"/>
  <Override PartName="/ppt/ink/ink3047.xml" ContentType="application/inkml+xml"/>
  <Override PartName="/ppt/ink/ink3048.xml" ContentType="application/inkml+xml"/>
  <Override PartName="/ppt/ink/ink3049.xml" ContentType="application/inkml+xml"/>
  <Override PartName="/ppt/ink/ink3050.xml" ContentType="application/inkml+xml"/>
  <Override PartName="/ppt/ink/ink3051.xml" ContentType="application/inkml+xml"/>
  <Override PartName="/ppt/ink/ink3052.xml" ContentType="application/inkml+xml"/>
  <Override PartName="/ppt/ink/ink3053.xml" ContentType="application/inkml+xml"/>
  <Override PartName="/ppt/ink/ink3054.xml" ContentType="application/inkml+xml"/>
  <Override PartName="/ppt/ink/ink3055.xml" ContentType="application/inkml+xml"/>
  <Override PartName="/ppt/ink/ink3056.xml" ContentType="application/inkml+xml"/>
  <Override PartName="/ppt/ink/ink3057.xml" ContentType="application/inkml+xml"/>
  <Override PartName="/ppt/ink/ink3058.xml" ContentType="application/inkml+xml"/>
  <Override PartName="/ppt/ink/ink3059.xml" ContentType="application/inkml+xml"/>
  <Override PartName="/ppt/ink/ink3060.xml" ContentType="application/inkml+xml"/>
  <Override PartName="/ppt/ink/ink3061.xml" ContentType="application/inkml+xml"/>
  <Override PartName="/ppt/ink/ink3062.xml" ContentType="application/inkml+xml"/>
  <Override PartName="/ppt/ink/ink3063.xml" ContentType="application/inkml+xml"/>
  <Override PartName="/ppt/ink/ink3064.xml" ContentType="application/inkml+xml"/>
  <Override PartName="/ppt/ink/ink3065.xml" ContentType="application/inkml+xml"/>
  <Override PartName="/ppt/ink/ink3066.xml" ContentType="application/inkml+xml"/>
  <Override PartName="/ppt/ink/ink3067.xml" ContentType="application/inkml+xml"/>
  <Override PartName="/ppt/notesSlides/notesSlide42.xml" ContentType="application/vnd.openxmlformats-officedocument.presentationml.notesSlide+xml"/>
  <Override PartName="/ppt/ink/ink3068.xml" ContentType="application/inkml+xml"/>
  <Override PartName="/ppt/ink/ink3069.xml" ContentType="application/inkml+xml"/>
  <Override PartName="/ppt/ink/ink3070.xml" ContentType="application/inkml+xml"/>
  <Override PartName="/ppt/ink/ink3071.xml" ContentType="application/inkml+xml"/>
  <Override PartName="/ppt/ink/ink3072.xml" ContentType="application/inkml+xml"/>
  <Override PartName="/ppt/ink/ink3073.xml" ContentType="application/inkml+xml"/>
  <Override PartName="/ppt/ink/ink3074.xml" ContentType="application/inkml+xml"/>
  <Override PartName="/ppt/ink/ink3075.xml" ContentType="application/inkml+xml"/>
  <Override PartName="/ppt/ink/ink3076.xml" ContentType="application/inkml+xml"/>
  <Override PartName="/ppt/ink/ink3077.xml" ContentType="application/inkml+xml"/>
  <Override PartName="/ppt/ink/ink3078.xml" ContentType="application/inkml+xml"/>
  <Override PartName="/ppt/ink/ink3079.xml" ContentType="application/inkml+xml"/>
  <Override PartName="/ppt/ink/ink3080.xml" ContentType="application/inkml+xml"/>
  <Override PartName="/ppt/ink/ink3081.xml" ContentType="application/inkml+xml"/>
  <Override PartName="/ppt/ink/ink3082.xml" ContentType="application/inkml+xml"/>
  <Override PartName="/ppt/ink/ink3083.xml" ContentType="application/inkml+xml"/>
  <Override PartName="/ppt/ink/ink3084.xml" ContentType="application/inkml+xml"/>
  <Override PartName="/ppt/ink/ink3085.xml" ContentType="application/inkml+xml"/>
  <Override PartName="/ppt/ink/ink3086.xml" ContentType="application/inkml+xml"/>
  <Override PartName="/ppt/ink/ink3087.xml" ContentType="application/inkml+xml"/>
  <Override PartName="/ppt/ink/ink3088.xml" ContentType="application/inkml+xml"/>
  <Override PartName="/ppt/ink/ink3089.xml" ContentType="application/inkml+xml"/>
  <Override PartName="/ppt/ink/ink3090.xml" ContentType="application/inkml+xml"/>
  <Override PartName="/ppt/ink/ink3091.xml" ContentType="application/inkml+xml"/>
  <Override PartName="/ppt/ink/ink3092.xml" ContentType="application/inkml+xml"/>
  <Override PartName="/ppt/ink/ink3093.xml" ContentType="application/inkml+xml"/>
  <Override PartName="/ppt/ink/ink3094.xml" ContentType="application/inkml+xml"/>
  <Override PartName="/ppt/ink/ink3095.xml" ContentType="application/inkml+xml"/>
  <Override PartName="/ppt/ink/ink3096.xml" ContentType="application/inkml+xml"/>
  <Override PartName="/ppt/ink/ink3097.xml" ContentType="application/inkml+xml"/>
  <Override PartName="/ppt/ink/ink3098.xml" ContentType="application/inkml+xml"/>
  <Override PartName="/ppt/ink/ink3099.xml" ContentType="application/inkml+xml"/>
  <Override PartName="/ppt/ink/ink3100.xml" ContentType="application/inkml+xml"/>
  <Override PartName="/ppt/ink/ink3101.xml" ContentType="application/inkml+xml"/>
  <Override PartName="/ppt/ink/ink3102.xml" ContentType="application/inkml+xml"/>
  <Override PartName="/ppt/ink/ink3103.xml" ContentType="application/inkml+xml"/>
  <Override PartName="/ppt/ink/ink3104.xml" ContentType="application/inkml+xml"/>
  <Override PartName="/ppt/ink/ink3105.xml" ContentType="application/inkml+xml"/>
  <Override PartName="/ppt/ink/ink3106.xml" ContentType="application/inkml+xml"/>
  <Override PartName="/ppt/ink/ink3107.xml" ContentType="application/inkml+xml"/>
  <Override PartName="/ppt/ink/ink3108.xml" ContentType="application/inkml+xml"/>
  <Override PartName="/ppt/ink/ink3109.xml" ContentType="application/inkml+xml"/>
  <Override PartName="/ppt/ink/ink3110.xml" ContentType="application/inkml+xml"/>
  <Override PartName="/ppt/ink/ink3111.xml" ContentType="application/inkml+xml"/>
  <Override PartName="/ppt/ink/ink3112.xml" ContentType="application/inkml+xml"/>
  <Override PartName="/ppt/ink/ink3113.xml" ContentType="application/inkml+xml"/>
  <Override PartName="/ppt/ink/ink3114.xml" ContentType="application/inkml+xml"/>
  <Override PartName="/ppt/ink/ink3115.xml" ContentType="application/inkml+xml"/>
  <Override PartName="/ppt/ink/ink3116.xml" ContentType="application/inkml+xml"/>
  <Override PartName="/ppt/notesSlides/notesSlide43.xml" ContentType="application/vnd.openxmlformats-officedocument.presentationml.notesSlide+xml"/>
  <Override PartName="/ppt/ink/ink3117.xml" ContentType="application/inkml+xml"/>
  <Override PartName="/ppt/ink/ink3118.xml" ContentType="application/inkml+xml"/>
  <Override PartName="/ppt/ink/ink3119.xml" ContentType="application/inkml+xml"/>
  <Override PartName="/ppt/ink/ink3120.xml" ContentType="application/inkml+xml"/>
  <Override PartName="/ppt/ink/ink3121.xml" ContentType="application/inkml+xml"/>
  <Override PartName="/ppt/ink/ink3122.xml" ContentType="application/inkml+xml"/>
  <Override PartName="/ppt/ink/ink3123.xml" ContentType="application/inkml+xml"/>
  <Override PartName="/ppt/ink/ink3124.xml" ContentType="application/inkml+xml"/>
  <Override PartName="/ppt/ink/ink3125.xml" ContentType="application/inkml+xml"/>
  <Override PartName="/ppt/ink/ink3126.xml" ContentType="application/inkml+xml"/>
  <Override PartName="/ppt/ink/ink3127.xml" ContentType="application/inkml+xml"/>
  <Override PartName="/ppt/ink/ink3128.xml" ContentType="application/inkml+xml"/>
  <Override PartName="/ppt/ink/ink3129.xml" ContentType="application/inkml+xml"/>
  <Override PartName="/ppt/ink/ink3130.xml" ContentType="application/inkml+xml"/>
  <Override PartName="/ppt/ink/ink3131.xml" ContentType="application/inkml+xml"/>
  <Override PartName="/ppt/ink/ink3132.xml" ContentType="application/inkml+xml"/>
  <Override PartName="/ppt/ink/ink3133.xml" ContentType="application/inkml+xml"/>
  <Override PartName="/ppt/ink/ink3134.xml" ContentType="application/inkml+xml"/>
  <Override PartName="/ppt/ink/ink3135.xml" ContentType="application/inkml+xml"/>
  <Override PartName="/ppt/ink/ink3136.xml" ContentType="application/inkml+xml"/>
  <Override PartName="/ppt/ink/ink3137.xml" ContentType="application/inkml+xml"/>
  <Override PartName="/ppt/ink/ink3138.xml" ContentType="application/inkml+xml"/>
  <Override PartName="/ppt/ink/ink3139.xml" ContentType="application/inkml+xml"/>
  <Override PartName="/ppt/ink/ink3140.xml" ContentType="application/inkml+xml"/>
  <Override PartName="/ppt/ink/ink3141.xml" ContentType="application/inkml+xml"/>
  <Override PartName="/ppt/ink/ink3142.xml" ContentType="application/inkml+xml"/>
  <Override PartName="/ppt/ink/ink3143.xml" ContentType="application/inkml+xml"/>
  <Override PartName="/ppt/ink/ink3144.xml" ContentType="application/inkml+xml"/>
  <Override PartName="/ppt/ink/ink3145.xml" ContentType="application/inkml+xml"/>
  <Override PartName="/ppt/ink/ink3146.xml" ContentType="application/inkml+xml"/>
  <Override PartName="/ppt/ink/ink3147.xml" ContentType="application/inkml+xml"/>
  <Override PartName="/ppt/ink/ink3148.xml" ContentType="application/inkml+xml"/>
  <Override PartName="/ppt/ink/ink3149.xml" ContentType="application/inkml+xml"/>
  <Override PartName="/ppt/ink/ink3150.xml" ContentType="application/inkml+xml"/>
  <Override PartName="/ppt/ink/ink3151.xml" ContentType="application/inkml+xml"/>
  <Override PartName="/ppt/ink/ink3152.xml" ContentType="application/inkml+xml"/>
  <Override PartName="/ppt/ink/ink3153.xml" ContentType="application/inkml+xml"/>
  <Override PartName="/ppt/ink/ink3154.xml" ContentType="application/inkml+xml"/>
  <Override PartName="/ppt/ink/ink3155.xml" ContentType="application/inkml+xml"/>
  <Override PartName="/ppt/ink/ink3156.xml" ContentType="application/inkml+xml"/>
  <Override PartName="/ppt/ink/ink3157.xml" ContentType="application/inkml+xml"/>
  <Override PartName="/ppt/ink/ink3158.xml" ContentType="application/inkml+xml"/>
  <Override PartName="/ppt/ink/ink3159.xml" ContentType="application/inkml+xml"/>
  <Override PartName="/ppt/ink/ink3160.xml" ContentType="application/inkml+xml"/>
  <Override PartName="/ppt/ink/ink3161.xml" ContentType="application/inkml+xml"/>
  <Override PartName="/ppt/ink/ink3162.xml" ContentType="application/inkml+xml"/>
  <Override PartName="/ppt/ink/ink3163.xml" ContentType="application/inkml+xml"/>
  <Override PartName="/ppt/ink/ink3164.xml" ContentType="application/inkml+xml"/>
  <Override PartName="/ppt/ink/ink3165.xml" ContentType="application/inkml+xml"/>
  <Override PartName="/ppt/ink/ink3166.xml" ContentType="application/inkml+xml"/>
  <Override PartName="/ppt/ink/ink3167.xml" ContentType="application/inkml+xml"/>
  <Override PartName="/ppt/ink/ink3168.xml" ContentType="application/inkml+xml"/>
  <Override PartName="/ppt/ink/ink3169.xml" ContentType="application/inkml+xml"/>
  <Override PartName="/ppt/ink/ink3170.xml" ContentType="application/inkml+xml"/>
  <Override PartName="/ppt/ink/ink3171.xml" ContentType="application/inkml+xml"/>
  <Override PartName="/ppt/ink/ink3172.xml" ContentType="application/inkml+xml"/>
  <Override PartName="/ppt/ink/ink3173.xml" ContentType="application/inkml+xml"/>
  <Override PartName="/ppt/ink/ink3174.xml" ContentType="application/inkml+xml"/>
  <Override PartName="/ppt/ink/ink3175.xml" ContentType="application/inkml+xml"/>
  <Override PartName="/ppt/ink/ink3176.xml" ContentType="application/inkml+xml"/>
  <Override PartName="/ppt/ink/ink3177.xml" ContentType="application/inkml+xml"/>
  <Override PartName="/ppt/ink/ink3178.xml" ContentType="application/inkml+xml"/>
  <Override PartName="/ppt/ink/ink3179.xml" ContentType="application/inkml+xml"/>
  <Override PartName="/ppt/ink/ink3180.xml" ContentType="application/inkml+xml"/>
  <Override PartName="/ppt/ink/ink3181.xml" ContentType="application/inkml+xml"/>
  <Override PartName="/ppt/ink/ink3182.xml" ContentType="application/inkml+xml"/>
  <Override PartName="/ppt/ink/ink3183.xml" ContentType="application/inkml+xml"/>
  <Override PartName="/ppt/ink/ink3184.xml" ContentType="application/inkml+xml"/>
  <Override PartName="/ppt/ink/ink3185.xml" ContentType="application/inkml+xml"/>
  <Override PartName="/ppt/ink/ink3186.xml" ContentType="application/inkml+xml"/>
  <Override PartName="/ppt/ink/ink3187.xml" ContentType="application/inkml+xml"/>
  <Override PartName="/ppt/ink/ink3188.xml" ContentType="application/inkml+xml"/>
  <Override PartName="/ppt/ink/ink3189.xml" ContentType="application/inkml+xml"/>
  <Override PartName="/ppt/ink/ink3190.xml" ContentType="application/inkml+xml"/>
  <Override PartName="/ppt/ink/ink3191.xml" ContentType="application/inkml+xml"/>
  <Override PartName="/ppt/ink/ink3192.xml" ContentType="application/inkml+xml"/>
  <Override PartName="/ppt/ink/ink3193.xml" ContentType="application/inkml+xml"/>
  <Override PartName="/ppt/ink/ink3194.xml" ContentType="application/inkml+xml"/>
  <Override PartName="/ppt/ink/ink3195.xml" ContentType="application/inkml+xml"/>
  <Override PartName="/ppt/ink/ink3196.xml" ContentType="application/inkml+xml"/>
  <Override PartName="/ppt/ink/ink3197.xml" ContentType="application/inkml+xml"/>
  <Override PartName="/ppt/ink/ink3198.xml" ContentType="application/inkml+xml"/>
  <Override PartName="/ppt/ink/ink3199.xml" ContentType="application/inkml+xml"/>
  <Override PartName="/ppt/ink/ink3200.xml" ContentType="application/inkml+xml"/>
  <Override PartName="/ppt/ink/ink3201.xml" ContentType="application/inkml+xml"/>
  <Override PartName="/ppt/ink/ink3202.xml" ContentType="application/inkml+xml"/>
  <Override PartName="/ppt/ink/ink3203.xml" ContentType="application/inkml+xml"/>
  <Override PartName="/ppt/ink/ink3204.xml" ContentType="application/inkml+xml"/>
  <Override PartName="/ppt/ink/ink3205.xml" ContentType="application/inkml+xml"/>
  <Override PartName="/ppt/ink/ink3206.xml" ContentType="application/inkml+xml"/>
  <Override PartName="/ppt/ink/ink3207.xml" ContentType="application/inkml+xml"/>
  <Override PartName="/ppt/ink/ink3208.xml" ContentType="application/inkml+xml"/>
  <Override PartName="/ppt/ink/ink3209.xml" ContentType="application/inkml+xml"/>
  <Override PartName="/ppt/ink/ink3210.xml" ContentType="application/inkml+xml"/>
  <Override PartName="/ppt/ink/ink3211.xml" ContentType="application/inkml+xml"/>
  <Override PartName="/ppt/ink/ink3212.xml" ContentType="application/inkml+xml"/>
  <Override PartName="/ppt/ink/ink3213.xml" ContentType="application/inkml+xml"/>
  <Override PartName="/ppt/ink/ink3214.xml" ContentType="application/inkml+xml"/>
  <Override PartName="/ppt/ink/ink3215.xml" ContentType="application/inkml+xml"/>
  <Override PartName="/ppt/ink/ink3216.xml" ContentType="application/inkml+xml"/>
  <Override PartName="/ppt/ink/ink3217.xml" ContentType="application/inkml+xml"/>
  <Override PartName="/ppt/ink/ink3218.xml" ContentType="application/inkml+xml"/>
  <Override PartName="/ppt/ink/ink3219.xml" ContentType="application/inkml+xml"/>
  <Override PartName="/ppt/ink/ink3220.xml" ContentType="application/inkml+xml"/>
  <Override PartName="/ppt/ink/ink3221.xml" ContentType="application/inkml+xml"/>
  <Override PartName="/ppt/ink/ink3222.xml" ContentType="application/inkml+xml"/>
  <Override PartName="/ppt/ink/ink3223.xml" ContentType="application/inkml+xml"/>
  <Override PartName="/ppt/ink/ink3224.xml" ContentType="application/inkml+xml"/>
  <Override PartName="/ppt/ink/ink3225.xml" ContentType="application/inkml+xml"/>
  <Override PartName="/ppt/ink/ink3226.xml" ContentType="application/inkml+xml"/>
  <Override PartName="/ppt/ink/ink3227.xml" ContentType="application/inkml+xml"/>
  <Override PartName="/ppt/ink/ink3228.xml" ContentType="application/inkml+xml"/>
  <Override PartName="/ppt/ink/ink3229.xml" ContentType="application/inkml+xml"/>
  <Override PartName="/ppt/ink/ink3230.xml" ContentType="application/inkml+xml"/>
  <Override PartName="/ppt/notesSlides/notesSlide44.xml" ContentType="application/vnd.openxmlformats-officedocument.presentationml.notesSlide+xml"/>
  <Override PartName="/ppt/ink/ink3231.xml" ContentType="application/inkml+xml"/>
  <Override PartName="/ppt/ink/ink3232.xml" ContentType="application/inkml+xml"/>
  <Override PartName="/ppt/ink/ink3233.xml" ContentType="application/inkml+xml"/>
  <Override PartName="/ppt/ink/ink3234.xml" ContentType="application/inkml+xml"/>
  <Override PartName="/ppt/ink/ink3235.xml" ContentType="application/inkml+xml"/>
  <Override PartName="/ppt/notesSlides/notesSlide45.xml" ContentType="application/vnd.openxmlformats-officedocument.presentationml.notesSlide+xml"/>
  <Override PartName="/ppt/ink/ink3236.xml" ContentType="application/inkml+xml"/>
  <Override PartName="/ppt/ink/ink3237.xml" ContentType="application/inkml+xml"/>
  <Override PartName="/ppt/ink/ink3238.xml" ContentType="application/inkml+xml"/>
  <Override PartName="/ppt/ink/ink3239.xml" ContentType="application/inkml+xml"/>
  <Override PartName="/ppt/ink/ink3240.xml" ContentType="application/inkml+xml"/>
  <Override PartName="/ppt/ink/ink3241.xml" ContentType="application/inkml+xml"/>
  <Override PartName="/ppt/ink/ink3242.xml" ContentType="application/inkml+xml"/>
  <Override PartName="/ppt/ink/ink3243.xml" ContentType="application/inkml+xml"/>
  <Override PartName="/ppt/ink/ink3244.xml" ContentType="application/inkml+xml"/>
  <Override PartName="/ppt/ink/ink3245.xml" ContentType="application/inkml+xml"/>
  <Override PartName="/ppt/ink/ink3246.xml" ContentType="application/inkml+xml"/>
  <Override PartName="/ppt/ink/ink3247.xml" ContentType="application/inkml+xml"/>
  <Override PartName="/ppt/ink/ink3248.xml" ContentType="application/inkml+xml"/>
  <Override PartName="/ppt/ink/ink3249.xml" ContentType="application/inkml+xml"/>
  <Override PartName="/ppt/ink/ink3250.xml" ContentType="application/inkml+xml"/>
  <Override PartName="/ppt/ink/ink3251.xml" ContentType="application/inkml+xml"/>
  <Override PartName="/ppt/ink/ink3252.xml" ContentType="application/inkml+xml"/>
  <Override PartName="/ppt/ink/ink3253.xml" ContentType="application/inkml+xml"/>
  <Override PartName="/ppt/ink/ink3254.xml" ContentType="application/inkml+xml"/>
  <Override PartName="/ppt/ink/ink3255.xml" ContentType="application/inkml+xml"/>
  <Override PartName="/ppt/ink/ink3256.xml" ContentType="application/inkml+xml"/>
  <Override PartName="/ppt/ink/ink3257.xml" ContentType="application/inkml+xml"/>
  <Override PartName="/ppt/ink/ink3258.xml" ContentType="application/inkml+xml"/>
  <Override PartName="/ppt/ink/ink3259.xml" ContentType="application/inkml+xml"/>
  <Override PartName="/ppt/ink/ink3260.xml" ContentType="application/inkml+xml"/>
  <Override PartName="/ppt/ink/ink3261.xml" ContentType="application/inkml+xml"/>
  <Override PartName="/ppt/ink/ink3262.xml" ContentType="application/inkml+xml"/>
  <Override PartName="/ppt/ink/ink3263.xml" ContentType="application/inkml+xml"/>
  <Override PartName="/ppt/ink/ink3264.xml" ContentType="application/inkml+xml"/>
  <Override PartName="/ppt/ink/ink3265.xml" ContentType="application/inkml+xml"/>
  <Override PartName="/ppt/ink/ink3266.xml" ContentType="application/inkml+xml"/>
  <Override PartName="/ppt/ink/ink3267.xml" ContentType="application/inkml+xml"/>
  <Override PartName="/ppt/ink/ink3268.xml" ContentType="application/inkml+xml"/>
  <Override PartName="/ppt/ink/ink3269.xml" ContentType="application/inkml+xml"/>
  <Override PartName="/ppt/ink/ink3270.xml" ContentType="application/inkml+xml"/>
  <Override PartName="/ppt/ink/ink3271.xml" ContentType="application/inkml+xml"/>
  <Override PartName="/ppt/ink/ink3272.xml" ContentType="application/inkml+xml"/>
  <Override PartName="/ppt/ink/ink3273.xml" ContentType="application/inkml+xml"/>
  <Override PartName="/ppt/ink/ink3274.xml" ContentType="application/inkml+xml"/>
  <Override PartName="/ppt/ink/ink3275.xml" ContentType="application/inkml+xml"/>
  <Override PartName="/ppt/ink/ink3276.xml" ContentType="application/inkml+xml"/>
  <Override PartName="/ppt/ink/ink3277.xml" ContentType="application/inkml+xml"/>
  <Override PartName="/ppt/ink/ink3278.xml" ContentType="application/inkml+xml"/>
  <Override PartName="/ppt/ink/ink3279.xml" ContentType="application/inkml+xml"/>
  <Override PartName="/ppt/ink/ink3280.xml" ContentType="application/inkml+xml"/>
  <Override PartName="/ppt/ink/ink3281.xml" ContentType="application/inkml+xml"/>
  <Override PartName="/ppt/notesSlides/notesSlide46.xml" ContentType="application/vnd.openxmlformats-officedocument.presentationml.notesSlide+xml"/>
  <Override PartName="/ppt/ink/ink3282.xml" ContentType="application/inkml+xml"/>
  <Override PartName="/ppt/ink/ink3283.xml" ContentType="application/inkml+xml"/>
  <Override PartName="/ppt/ink/ink3284.xml" ContentType="application/inkml+xml"/>
  <Override PartName="/ppt/ink/ink3285.xml" ContentType="application/inkml+xml"/>
  <Override PartName="/ppt/ink/ink3286.xml" ContentType="application/inkml+xml"/>
  <Override PartName="/ppt/ink/ink3287.xml" ContentType="application/inkml+xml"/>
  <Override PartName="/ppt/ink/ink3288.xml" ContentType="application/inkml+xml"/>
  <Override PartName="/ppt/ink/ink3289.xml" ContentType="application/inkml+xml"/>
  <Override PartName="/ppt/ink/ink3290.xml" ContentType="application/inkml+xml"/>
  <Override PartName="/ppt/ink/ink3291.xml" ContentType="application/inkml+xml"/>
  <Override PartName="/ppt/ink/ink3292.xml" ContentType="application/inkml+xml"/>
  <Override PartName="/ppt/ink/ink3293.xml" ContentType="application/inkml+xml"/>
  <Override PartName="/ppt/ink/ink3294.xml" ContentType="application/inkml+xml"/>
  <Override PartName="/ppt/notesSlides/notesSlide47.xml" ContentType="application/vnd.openxmlformats-officedocument.presentationml.notesSlide+xml"/>
  <Override PartName="/ppt/ink/ink3295.xml" ContentType="application/inkml+xml"/>
  <Override PartName="/ppt/ink/ink3296.xml" ContentType="application/inkml+xml"/>
  <Override PartName="/ppt/ink/ink3297.xml" ContentType="application/inkml+xml"/>
  <Override PartName="/ppt/ink/ink3298.xml" ContentType="application/inkml+xml"/>
  <Override PartName="/ppt/ink/ink3299.xml" ContentType="application/inkml+xml"/>
  <Override PartName="/ppt/ink/ink3300.xml" ContentType="application/inkml+xml"/>
  <Override PartName="/ppt/ink/ink3301.xml" ContentType="application/inkml+xml"/>
  <Override PartName="/ppt/ink/ink3302.xml" ContentType="application/inkml+xml"/>
  <Override PartName="/ppt/ink/ink3303.xml" ContentType="application/inkml+xml"/>
  <Override PartName="/ppt/ink/ink3304.xml" ContentType="application/inkml+xml"/>
  <Override PartName="/ppt/ink/ink3305.xml" ContentType="application/inkml+xml"/>
  <Override PartName="/ppt/ink/ink3306.xml" ContentType="application/inkml+xml"/>
  <Override PartName="/ppt/ink/ink3307.xml" ContentType="application/inkml+xml"/>
  <Override PartName="/ppt/ink/ink3308.xml" ContentType="application/inkml+xml"/>
  <Override PartName="/ppt/ink/ink3309.xml" ContentType="application/inkml+xml"/>
  <Override PartName="/ppt/ink/ink3310.xml" ContentType="application/inkml+xml"/>
  <Override PartName="/ppt/ink/ink3311.xml" ContentType="application/inkml+xml"/>
  <Override PartName="/ppt/ink/ink3312.xml" ContentType="application/inkml+xml"/>
  <Override PartName="/ppt/ink/ink3313.xml" ContentType="application/inkml+xml"/>
  <Override PartName="/ppt/ink/ink3314.xml" ContentType="application/inkml+xml"/>
  <Override PartName="/ppt/ink/ink3315.xml" ContentType="application/inkml+xml"/>
  <Override PartName="/ppt/notesSlides/notesSlide48.xml" ContentType="application/vnd.openxmlformats-officedocument.presentationml.notesSlide+xml"/>
  <Override PartName="/ppt/ink/ink3316.xml" ContentType="application/inkml+xml"/>
  <Override PartName="/ppt/ink/ink3317.xml" ContentType="application/inkml+xml"/>
  <Override PartName="/ppt/ink/ink3318.xml" ContentType="application/inkml+xml"/>
  <Override PartName="/ppt/ink/ink3319.xml" ContentType="application/inkml+xml"/>
  <Override PartName="/ppt/notesSlides/notesSlide49.xml" ContentType="application/vnd.openxmlformats-officedocument.presentationml.notesSlide+xml"/>
  <Override PartName="/ppt/ink/ink3320.xml" ContentType="application/inkml+xml"/>
  <Override PartName="/ppt/ink/ink3321.xml" ContentType="application/inkml+xml"/>
  <Override PartName="/ppt/ink/ink3322.xml" ContentType="application/inkml+xml"/>
  <Override PartName="/ppt/ink/ink3323.xml" ContentType="application/inkml+xml"/>
  <Override PartName="/ppt/ink/ink3324.xml" ContentType="application/inkml+xml"/>
  <Override PartName="/ppt/ink/ink3325.xml" ContentType="application/inkml+xml"/>
  <Override PartName="/ppt/ink/ink3326.xml" ContentType="application/inkml+xml"/>
  <Override PartName="/ppt/ink/ink3327.xml" ContentType="application/inkml+xml"/>
  <Override PartName="/ppt/ink/ink3328.xml" ContentType="application/inkml+xml"/>
  <Override PartName="/ppt/ink/ink3329.xml" ContentType="application/inkml+xml"/>
  <Override PartName="/ppt/ink/ink3330.xml" ContentType="application/inkml+xml"/>
  <Override PartName="/ppt/ink/ink3331.xml" ContentType="application/inkml+xml"/>
  <Override PartName="/ppt/ink/ink3332.xml" ContentType="application/inkml+xml"/>
  <Override PartName="/ppt/ink/ink3333.xml" ContentType="application/inkml+xml"/>
  <Override PartName="/ppt/ink/ink3334.xml" ContentType="application/inkml+xml"/>
  <Override PartName="/ppt/ink/ink3335.xml" ContentType="application/inkml+xml"/>
  <Override PartName="/ppt/ink/ink3336.xml" ContentType="application/inkml+xml"/>
  <Override PartName="/ppt/ink/ink3337.xml" ContentType="application/inkml+xml"/>
  <Override PartName="/ppt/ink/ink3338.xml" ContentType="application/inkml+xml"/>
  <Override PartName="/ppt/ink/ink3339.xml" ContentType="application/inkml+xml"/>
  <Override PartName="/ppt/ink/ink3340.xml" ContentType="application/inkml+xml"/>
  <Override PartName="/ppt/ink/ink3341.xml" ContentType="application/inkml+xml"/>
  <Override PartName="/ppt/ink/ink3342.xml" ContentType="application/inkml+xml"/>
  <Override PartName="/ppt/ink/ink3343.xml" ContentType="application/inkml+xml"/>
  <Override PartName="/ppt/ink/ink3344.xml" ContentType="application/inkml+xml"/>
  <Override PartName="/ppt/ink/ink3345.xml" ContentType="application/inkml+xml"/>
  <Override PartName="/ppt/ink/ink3346.xml" ContentType="application/inkml+xml"/>
  <Override PartName="/ppt/ink/ink3347.xml" ContentType="application/inkml+xml"/>
  <Override PartName="/ppt/ink/ink3348.xml" ContentType="application/inkml+xml"/>
  <Override PartName="/ppt/ink/ink3349.xml" ContentType="application/inkml+xml"/>
  <Override PartName="/ppt/ink/ink3350.xml" ContentType="application/inkml+xml"/>
  <Override PartName="/ppt/ink/ink3351.xml" ContentType="application/inkml+xml"/>
  <Override PartName="/ppt/ink/ink3352.xml" ContentType="application/inkml+xml"/>
  <Override PartName="/ppt/ink/ink3353.xml" ContentType="application/inkml+xml"/>
  <Override PartName="/ppt/ink/ink3354.xml" ContentType="application/inkml+xml"/>
  <Override PartName="/ppt/ink/ink3355.xml" ContentType="application/inkml+xml"/>
  <Override PartName="/ppt/ink/ink3356.xml" ContentType="application/inkml+xml"/>
  <Override PartName="/ppt/ink/ink3357.xml" ContentType="application/inkml+xml"/>
  <Override PartName="/ppt/ink/ink3358.xml" ContentType="application/inkml+xml"/>
  <Override PartName="/ppt/ink/ink3359.xml" ContentType="application/inkml+xml"/>
  <Override PartName="/ppt/ink/ink3360.xml" ContentType="application/inkml+xml"/>
  <Override PartName="/ppt/ink/ink3361.xml" ContentType="application/inkml+xml"/>
  <Override PartName="/ppt/ink/ink3362.xml" ContentType="application/inkml+xml"/>
  <Override PartName="/ppt/ink/ink3363.xml" ContentType="application/inkml+xml"/>
  <Override PartName="/ppt/ink/ink3364.xml" ContentType="application/inkml+xml"/>
  <Override PartName="/ppt/ink/ink3365.xml" ContentType="application/inkml+xml"/>
  <Override PartName="/ppt/ink/ink3366.xml" ContentType="application/inkml+xml"/>
  <Override PartName="/ppt/ink/ink3367.xml" ContentType="application/inkml+xml"/>
  <Override PartName="/ppt/ink/ink3368.xml" ContentType="application/inkml+xml"/>
  <Override PartName="/ppt/ink/ink3369.xml" ContentType="application/inkml+xml"/>
  <Override PartName="/ppt/ink/ink3370.xml" ContentType="application/inkml+xml"/>
  <Override PartName="/ppt/ink/ink3371.xml" ContentType="application/inkml+xml"/>
  <Override PartName="/ppt/ink/ink3372.xml" ContentType="application/inkml+xml"/>
  <Override PartName="/ppt/notesSlides/notesSlide50.xml" ContentType="application/vnd.openxmlformats-officedocument.presentationml.notesSlide+xml"/>
  <Override PartName="/ppt/ink/ink3373.xml" ContentType="application/inkml+xml"/>
  <Override PartName="/ppt/ink/ink3374.xml" ContentType="application/inkml+xml"/>
  <Override PartName="/ppt/ink/ink3375.xml" ContentType="application/inkml+xml"/>
  <Override PartName="/ppt/ink/ink3376.xml" ContentType="application/inkml+xml"/>
  <Override PartName="/ppt/ink/ink3377.xml" ContentType="application/inkml+xml"/>
  <Override PartName="/ppt/ink/ink3378.xml" ContentType="application/inkml+xml"/>
  <Override PartName="/ppt/ink/ink3379.xml" ContentType="application/inkml+xml"/>
  <Override PartName="/ppt/ink/ink3380.xml" ContentType="application/inkml+xml"/>
  <Override PartName="/ppt/notesSlides/notesSlide51.xml" ContentType="application/vnd.openxmlformats-officedocument.presentationml.notesSlide+xml"/>
  <Override PartName="/ppt/ink/ink3381.xml" ContentType="application/inkml+xml"/>
  <Override PartName="/ppt/ink/ink3382.xml" ContentType="application/inkml+xml"/>
  <Override PartName="/ppt/ink/ink3383.xml" ContentType="application/inkml+xml"/>
  <Override PartName="/ppt/ink/ink3384.xml" ContentType="application/inkml+xml"/>
  <Override PartName="/ppt/ink/ink3385.xml" ContentType="application/inkml+xml"/>
  <Override PartName="/ppt/ink/ink3386.xml" ContentType="application/inkml+xml"/>
  <Override PartName="/ppt/ink/ink3387.xml" ContentType="application/inkml+xml"/>
  <Override PartName="/ppt/ink/ink3388.xml" ContentType="application/inkml+xml"/>
  <Override PartName="/ppt/ink/ink3389.xml" ContentType="application/inkml+xml"/>
  <Override PartName="/ppt/ink/ink3390.xml" ContentType="application/inkml+xml"/>
  <Override PartName="/ppt/ink/ink3391.xml" ContentType="application/inkml+xml"/>
  <Override PartName="/ppt/ink/ink3392.xml" ContentType="application/inkml+xml"/>
  <Override PartName="/ppt/ink/ink3393.xml" ContentType="application/inkml+xml"/>
  <Override PartName="/ppt/ink/ink3394.xml" ContentType="application/inkml+xml"/>
  <Override PartName="/ppt/ink/ink3395.xml" ContentType="application/inkml+xml"/>
  <Override PartName="/ppt/ink/ink3396.xml" ContentType="application/inkml+xml"/>
  <Override PartName="/ppt/ink/ink3397.xml" ContentType="application/inkml+xml"/>
  <Override PartName="/ppt/ink/ink3398.xml" ContentType="application/inkml+xml"/>
  <Override PartName="/ppt/ink/ink3399.xml" ContentType="application/inkml+xml"/>
  <Override PartName="/ppt/ink/ink3400.xml" ContentType="application/inkml+xml"/>
  <Override PartName="/ppt/ink/ink3401.xml" ContentType="application/inkml+xml"/>
  <Override PartName="/ppt/ink/ink3402.xml" ContentType="application/inkml+xml"/>
  <Override PartName="/ppt/ink/ink3403.xml" ContentType="application/inkml+xml"/>
  <Override PartName="/ppt/ink/ink3404.xml" ContentType="application/inkml+xml"/>
  <Override PartName="/ppt/ink/ink3405.xml" ContentType="application/inkml+xml"/>
  <Override PartName="/ppt/ink/ink3406.xml" ContentType="application/inkml+xml"/>
  <Override PartName="/ppt/notesSlides/notesSlide52.xml" ContentType="application/vnd.openxmlformats-officedocument.presentationml.notesSlide+xml"/>
  <Override PartName="/ppt/ink/ink3407.xml" ContentType="application/inkml+xml"/>
  <Override PartName="/ppt/ink/ink3408.xml" ContentType="application/inkml+xml"/>
  <Override PartName="/ppt/ink/ink3409.xml" ContentType="application/inkml+xml"/>
  <Override PartName="/ppt/ink/ink3410.xml" ContentType="application/inkml+xml"/>
  <Override PartName="/ppt/ink/ink3411.xml" ContentType="application/inkml+xml"/>
  <Override PartName="/ppt/ink/ink3412.xml" ContentType="application/inkml+xml"/>
  <Override PartName="/ppt/ink/ink3413.xml" ContentType="application/inkml+xml"/>
  <Override PartName="/ppt/ink/ink3414.xml" ContentType="application/inkml+xml"/>
  <Override PartName="/ppt/ink/ink3415.xml" ContentType="application/inkml+xml"/>
  <Override PartName="/ppt/ink/ink3416.xml" ContentType="application/inkml+xml"/>
  <Override PartName="/ppt/ink/ink3417.xml" ContentType="application/inkml+xml"/>
  <Override PartName="/ppt/ink/ink3418.xml" ContentType="application/inkml+xml"/>
  <Override PartName="/ppt/ink/ink3419.xml" ContentType="application/inkml+xml"/>
  <Override PartName="/ppt/ink/ink3420.xml" ContentType="application/inkml+xml"/>
  <Override PartName="/ppt/ink/ink3421.xml" ContentType="application/inkml+xml"/>
  <Override PartName="/ppt/ink/ink3422.xml" ContentType="application/inkml+xml"/>
  <Override PartName="/ppt/ink/ink3423.xml" ContentType="application/inkml+xml"/>
  <Override PartName="/ppt/ink/ink3424.xml" ContentType="application/inkml+xml"/>
  <Override PartName="/ppt/ink/ink3425.xml" ContentType="application/inkml+xml"/>
  <Override PartName="/ppt/ink/ink3426.xml" ContentType="application/inkml+xml"/>
  <Override PartName="/ppt/ink/ink3427.xml" ContentType="application/inkml+xml"/>
  <Override PartName="/ppt/ink/ink3428.xml" ContentType="application/inkml+xml"/>
  <Override PartName="/ppt/ink/ink3429.xml" ContentType="application/inkml+xml"/>
  <Override PartName="/ppt/ink/ink3430.xml" ContentType="application/inkml+xml"/>
  <Override PartName="/ppt/ink/ink3431.xml" ContentType="application/inkml+xml"/>
  <Override PartName="/ppt/ink/ink3432.xml" ContentType="application/inkml+xml"/>
  <Override PartName="/ppt/ink/ink3433.xml" ContentType="application/inkml+xml"/>
  <Override PartName="/ppt/ink/ink3434.xml" ContentType="application/inkml+xml"/>
  <Override PartName="/ppt/ink/ink3435.xml" ContentType="application/inkml+xml"/>
  <Override PartName="/ppt/ink/ink3436.xml" ContentType="application/inkml+xml"/>
  <Override PartName="/ppt/ink/ink3437.xml" ContentType="application/inkml+xml"/>
  <Override PartName="/ppt/ink/ink3438.xml" ContentType="application/inkml+xml"/>
  <Override PartName="/ppt/ink/ink3439.xml" ContentType="application/inkml+xml"/>
  <Override PartName="/ppt/ink/ink3440.xml" ContentType="application/inkml+xml"/>
  <Override PartName="/ppt/ink/ink3441.xml" ContentType="application/inkml+xml"/>
  <Override PartName="/ppt/ink/ink3442.xml" ContentType="application/inkml+xml"/>
  <Override PartName="/ppt/ink/ink3443.xml" ContentType="application/inkml+xml"/>
  <Override PartName="/ppt/ink/ink3444.xml" ContentType="application/inkml+xml"/>
  <Override PartName="/ppt/ink/ink3445.xml" ContentType="application/inkml+xml"/>
  <Override PartName="/ppt/ink/ink3446.xml" ContentType="application/inkml+xml"/>
  <Override PartName="/ppt/ink/ink3447.xml" ContentType="application/inkml+xml"/>
  <Override PartName="/ppt/ink/ink3448.xml" ContentType="application/inkml+xml"/>
  <Override PartName="/ppt/ink/ink3449.xml" ContentType="application/inkml+xml"/>
  <Override PartName="/ppt/ink/ink3450.xml" ContentType="application/inkml+xml"/>
  <Override PartName="/ppt/ink/ink3451.xml" ContentType="application/inkml+xml"/>
  <Override PartName="/ppt/ink/ink3452.xml" ContentType="application/inkml+xml"/>
  <Override PartName="/ppt/ink/ink3453.xml" ContentType="application/inkml+xml"/>
  <Override PartName="/ppt/ink/ink3454.xml" ContentType="application/inkml+xml"/>
  <Override PartName="/ppt/ink/ink3455.xml" ContentType="application/inkml+xml"/>
  <Override PartName="/ppt/ink/ink3456.xml" ContentType="application/inkml+xml"/>
  <Override PartName="/ppt/ink/ink3457.xml" ContentType="application/inkml+xml"/>
  <Override PartName="/ppt/ink/ink3458.xml" ContentType="application/inkml+xml"/>
  <Override PartName="/ppt/ink/ink3459.xml" ContentType="application/inkml+xml"/>
  <Override PartName="/ppt/ink/ink3460.xml" ContentType="application/inkml+xml"/>
  <Override PartName="/ppt/ink/ink3461.xml" ContentType="application/inkml+xml"/>
  <Override PartName="/ppt/ink/ink3462.xml" ContentType="application/inkml+xml"/>
  <Override PartName="/ppt/ink/ink3463.xml" ContentType="application/inkml+xml"/>
  <Override PartName="/ppt/ink/ink3464.xml" ContentType="application/inkml+xml"/>
  <Override PartName="/ppt/ink/ink3465.xml" ContentType="application/inkml+xml"/>
  <Override PartName="/ppt/ink/ink3466.xml" ContentType="application/inkml+xml"/>
  <Override PartName="/ppt/ink/ink3467.xml" ContentType="application/inkml+xml"/>
  <Override PartName="/ppt/ink/ink3468.xml" ContentType="application/inkml+xml"/>
  <Override PartName="/ppt/ink/ink3469.xml" ContentType="application/inkml+xml"/>
  <Override PartName="/ppt/ink/ink3470.xml" ContentType="application/inkml+xml"/>
  <Override PartName="/ppt/ink/ink3471.xml" ContentType="application/inkml+xml"/>
  <Override PartName="/ppt/ink/ink3472.xml" ContentType="application/inkml+xml"/>
  <Override PartName="/ppt/ink/ink3473.xml" ContentType="application/inkml+xml"/>
  <Override PartName="/ppt/ink/ink3474.xml" ContentType="application/inkml+xml"/>
  <Override PartName="/ppt/ink/ink3475.xml" ContentType="application/inkml+xml"/>
  <Override PartName="/ppt/ink/ink3476.xml" ContentType="application/inkml+xml"/>
  <Override PartName="/ppt/ink/ink3477.xml" ContentType="application/inkml+xml"/>
  <Override PartName="/ppt/ink/ink3478.xml" ContentType="application/inkml+xml"/>
  <Override PartName="/ppt/ink/ink3479.xml" ContentType="application/inkml+xml"/>
  <Override PartName="/ppt/ink/ink3480.xml" ContentType="application/inkml+xml"/>
  <Override PartName="/ppt/ink/ink3481.xml" ContentType="application/inkml+xml"/>
  <Override PartName="/ppt/ink/ink3482.xml" ContentType="application/inkml+xml"/>
  <Override PartName="/ppt/ink/ink3483.xml" ContentType="application/inkml+xml"/>
  <Override PartName="/ppt/ink/ink3484.xml" ContentType="application/inkml+xml"/>
  <Override PartName="/ppt/ink/ink3485.xml" ContentType="application/inkml+xml"/>
  <Override PartName="/ppt/ink/ink3486.xml" ContentType="application/inkml+xml"/>
  <Override PartName="/ppt/ink/ink3487.xml" ContentType="application/inkml+xml"/>
  <Override PartName="/ppt/ink/ink3488.xml" ContentType="application/inkml+xml"/>
  <Override PartName="/ppt/ink/ink3489.xml" ContentType="application/inkml+xml"/>
  <Override PartName="/ppt/ink/ink3490.xml" ContentType="application/inkml+xml"/>
  <Override PartName="/ppt/ink/ink3491.xml" ContentType="application/inkml+xml"/>
  <Override PartName="/ppt/ink/ink3492.xml" ContentType="application/inkml+xml"/>
  <Override PartName="/ppt/ink/ink3493.xml" ContentType="application/inkml+xml"/>
  <Override PartName="/ppt/ink/ink3494.xml" ContentType="application/inkml+xml"/>
  <Override PartName="/ppt/ink/ink3495.xml" ContentType="application/inkml+xml"/>
  <Override PartName="/ppt/ink/ink3496.xml" ContentType="application/inkml+xml"/>
  <Override PartName="/ppt/ink/ink3497.xml" ContentType="application/inkml+xml"/>
  <Override PartName="/ppt/ink/ink3498.xml" ContentType="application/inkml+xml"/>
  <Override PartName="/ppt/ink/ink3499.xml" ContentType="application/inkml+xml"/>
  <Override PartName="/ppt/ink/ink3500.xml" ContentType="application/inkml+xml"/>
  <Override PartName="/ppt/ink/ink3501.xml" ContentType="application/inkml+xml"/>
  <Override PartName="/ppt/ink/ink3502.xml" ContentType="application/inkml+xml"/>
  <Override PartName="/ppt/ink/ink3503.xml" ContentType="application/inkml+xml"/>
  <Override PartName="/ppt/ink/ink3504.xml" ContentType="application/inkml+xml"/>
  <Override PartName="/ppt/ink/ink3505.xml" ContentType="application/inkml+xml"/>
  <Override PartName="/ppt/ink/ink3506.xml" ContentType="application/inkml+xml"/>
  <Override PartName="/ppt/ink/ink3507.xml" ContentType="application/inkml+xml"/>
  <Override PartName="/ppt/ink/ink3508.xml" ContentType="application/inkml+xml"/>
  <Override PartName="/ppt/ink/ink3509.xml" ContentType="application/inkml+xml"/>
  <Override PartName="/ppt/ink/ink3510.xml" ContentType="application/inkml+xml"/>
  <Override PartName="/ppt/ink/ink3511.xml" ContentType="application/inkml+xml"/>
  <Override PartName="/ppt/ink/ink3512.xml" ContentType="application/inkml+xml"/>
  <Override PartName="/ppt/ink/ink3513.xml" ContentType="application/inkml+xml"/>
  <Override PartName="/ppt/ink/ink3514.xml" ContentType="application/inkml+xml"/>
  <Override PartName="/ppt/ink/ink3515.xml" ContentType="application/inkml+xml"/>
  <Override PartName="/ppt/ink/ink3516.xml" ContentType="application/inkml+xml"/>
  <Override PartName="/ppt/ink/ink3517.xml" ContentType="application/inkml+xml"/>
  <Override PartName="/ppt/ink/ink3518.xml" ContentType="application/inkml+xml"/>
  <Override PartName="/ppt/ink/ink3519.xml" ContentType="application/inkml+xml"/>
  <Override PartName="/ppt/ink/ink3520.xml" ContentType="application/inkml+xml"/>
  <Override PartName="/ppt/ink/ink3521.xml" ContentType="application/inkml+xml"/>
  <Override PartName="/ppt/ink/ink3522.xml" ContentType="application/inkml+xml"/>
  <Override PartName="/ppt/ink/ink3523.xml" ContentType="application/inkml+xml"/>
  <Override PartName="/ppt/ink/ink3524.xml" ContentType="application/inkml+xml"/>
  <Override PartName="/ppt/ink/ink3525.xml" ContentType="application/inkml+xml"/>
  <Override PartName="/ppt/ink/ink3526.xml" ContentType="application/inkml+xml"/>
  <Override PartName="/ppt/ink/ink3527.xml" ContentType="application/inkml+xml"/>
  <Override PartName="/ppt/ink/ink3528.xml" ContentType="application/inkml+xml"/>
  <Override PartName="/ppt/ink/ink3529.xml" ContentType="application/inkml+xml"/>
  <Override PartName="/ppt/ink/ink3530.xml" ContentType="application/inkml+xml"/>
  <Override PartName="/ppt/ink/ink3531.xml" ContentType="application/inkml+xml"/>
  <Override PartName="/ppt/ink/ink3532.xml" ContentType="application/inkml+xml"/>
  <Override PartName="/ppt/ink/ink3533.xml" ContentType="application/inkml+xml"/>
  <Override PartName="/ppt/ink/ink3534.xml" ContentType="application/inkml+xml"/>
  <Override PartName="/ppt/ink/ink3535.xml" ContentType="application/inkml+xml"/>
  <Override PartName="/ppt/ink/ink3536.xml" ContentType="application/inkml+xml"/>
  <Override PartName="/ppt/ink/ink3537.xml" ContentType="application/inkml+xml"/>
  <Override PartName="/ppt/ink/ink3538.xml" ContentType="application/inkml+xml"/>
  <Override PartName="/ppt/ink/ink3539.xml" ContentType="application/inkml+xml"/>
  <Override PartName="/ppt/ink/ink3540.xml" ContentType="application/inkml+xml"/>
  <Override PartName="/ppt/ink/ink3541.xml" ContentType="application/inkml+xml"/>
  <Override PartName="/ppt/ink/ink3542.xml" ContentType="application/inkml+xml"/>
  <Override PartName="/ppt/ink/ink3543.xml" ContentType="application/inkml+xml"/>
  <Override PartName="/ppt/ink/ink3544.xml" ContentType="application/inkml+xml"/>
  <Override PartName="/ppt/ink/ink3545.xml" ContentType="application/inkml+xml"/>
  <Override PartName="/ppt/ink/ink3546.xml" ContentType="application/inkml+xml"/>
  <Override PartName="/ppt/ink/ink3547.xml" ContentType="application/inkml+xml"/>
  <Override PartName="/ppt/ink/ink3548.xml" ContentType="application/inkml+xml"/>
  <Override PartName="/ppt/ink/ink3549.xml" ContentType="application/inkml+xml"/>
  <Override PartName="/ppt/ink/ink3550.xml" ContentType="application/inkml+xml"/>
  <Override PartName="/ppt/ink/ink3551.xml" ContentType="application/inkml+xml"/>
  <Override PartName="/ppt/ink/ink3552.xml" ContentType="application/inkml+xml"/>
  <Override PartName="/ppt/ink/ink3553.xml" ContentType="application/inkml+xml"/>
  <Override PartName="/ppt/ink/ink3554.xml" ContentType="application/inkml+xml"/>
  <Override PartName="/ppt/ink/ink3555.xml" ContentType="application/inkml+xml"/>
  <Override PartName="/ppt/ink/ink3556.xml" ContentType="application/inkml+xml"/>
  <Override PartName="/ppt/ink/ink3557.xml" ContentType="application/inkml+xml"/>
  <Override PartName="/ppt/ink/ink3558.xml" ContentType="application/inkml+xml"/>
  <Override PartName="/ppt/ink/ink3559.xml" ContentType="application/inkml+xml"/>
  <Override PartName="/ppt/ink/ink3560.xml" ContentType="application/inkml+xml"/>
  <Override PartName="/ppt/ink/ink3561.xml" ContentType="application/inkml+xml"/>
  <Override PartName="/ppt/ink/ink3562.xml" ContentType="application/inkml+xml"/>
  <Override PartName="/ppt/ink/ink3563.xml" ContentType="application/inkml+xml"/>
  <Override PartName="/ppt/ink/ink3564.xml" ContentType="application/inkml+xml"/>
  <Override PartName="/ppt/ink/ink3565.xml" ContentType="application/inkml+xml"/>
  <Override PartName="/ppt/ink/ink3566.xml" ContentType="application/inkml+xml"/>
  <Override PartName="/ppt/ink/ink3567.xml" ContentType="application/inkml+xml"/>
  <Override PartName="/ppt/ink/ink3568.xml" ContentType="application/inkml+xml"/>
  <Override PartName="/ppt/ink/ink3569.xml" ContentType="application/inkml+xml"/>
  <Override PartName="/ppt/ink/ink3570.xml" ContentType="application/inkml+xml"/>
  <Override PartName="/ppt/ink/ink3571.xml" ContentType="application/inkml+xml"/>
  <Override PartName="/ppt/ink/ink3572.xml" ContentType="application/inkml+xml"/>
  <Override PartName="/ppt/ink/ink3573.xml" ContentType="application/inkml+xml"/>
  <Override PartName="/ppt/ink/ink3574.xml" ContentType="application/inkml+xml"/>
  <Override PartName="/ppt/ink/ink3575.xml" ContentType="application/inkml+xml"/>
  <Override PartName="/ppt/ink/ink3576.xml" ContentType="application/inkml+xml"/>
  <Override PartName="/ppt/ink/ink3577.xml" ContentType="application/inkml+xml"/>
  <Override PartName="/ppt/ink/ink3578.xml" ContentType="application/inkml+xml"/>
  <Override PartName="/ppt/ink/ink3579.xml" ContentType="application/inkml+xml"/>
  <Override PartName="/ppt/ink/ink3580.xml" ContentType="application/inkml+xml"/>
  <Override PartName="/ppt/ink/ink3581.xml" ContentType="application/inkml+xml"/>
  <Override PartName="/ppt/ink/ink3582.xml" ContentType="application/inkml+xml"/>
  <Override PartName="/ppt/ink/ink3583.xml" ContentType="application/inkml+xml"/>
  <Override PartName="/ppt/ink/ink3584.xml" ContentType="application/inkml+xml"/>
  <Override PartName="/ppt/ink/ink3585.xml" ContentType="application/inkml+xml"/>
  <Override PartName="/ppt/ink/ink3586.xml" ContentType="application/inkml+xml"/>
  <Override PartName="/ppt/ink/ink3587.xml" ContentType="application/inkml+xml"/>
  <Override PartName="/ppt/ink/ink3588.xml" ContentType="application/inkml+xml"/>
  <Override PartName="/ppt/ink/ink3589.xml" ContentType="application/inkml+xml"/>
  <Override PartName="/ppt/ink/ink3590.xml" ContentType="application/inkml+xml"/>
  <Override PartName="/ppt/ink/ink3591.xml" ContentType="application/inkml+xml"/>
  <Override PartName="/ppt/ink/ink3592.xml" ContentType="application/inkml+xml"/>
  <Override PartName="/ppt/ink/ink3593.xml" ContentType="application/inkml+xml"/>
  <Override PartName="/ppt/ink/ink3594.xml" ContentType="application/inkml+xml"/>
  <Override PartName="/ppt/ink/ink3595.xml" ContentType="application/inkml+xml"/>
  <Override PartName="/ppt/ink/ink3596.xml" ContentType="application/inkml+xml"/>
  <Override PartName="/ppt/ink/ink3597.xml" ContentType="application/inkml+xml"/>
  <Override PartName="/ppt/ink/ink3598.xml" ContentType="application/inkml+xml"/>
  <Override PartName="/ppt/ink/ink3599.xml" ContentType="application/inkml+xml"/>
  <Override PartName="/ppt/ink/ink3600.xml" ContentType="application/inkml+xml"/>
  <Override PartName="/ppt/ink/ink3601.xml" ContentType="application/inkml+xml"/>
  <Override PartName="/ppt/ink/ink3602.xml" ContentType="application/inkml+xml"/>
  <Override PartName="/ppt/ink/ink3603.xml" ContentType="application/inkml+xml"/>
  <Override PartName="/ppt/ink/ink3604.xml" ContentType="application/inkml+xml"/>
  <Override PartName="/ppt/ink/ink3605.xml" ContentType="application/inkml+xml"/>
  <Override PartName="/ppt/ink/ink3606.xml" ContentType="application/inkml+xml"/>
  <Override PartName="/ppt/ink/ink3607.xml" ContentType="application/inkml+xml"/>
  <Override PartName="/ppt/ink/ink3608.xml" ContentType="application/inkml+xml"/>
  <Override PartName="/ppt/ink/ink3609.xml" ContentType="application/inkml+xml"/>
  <Override PartName="/ppt/ink/ink3610.xml" ContentType="application/inkml+xml"/>
  <Override PartName="/ppt/ink/ink3611.xml" ContentType="application/inkml+xml"/>
  <Override PartName="/ppt/ink/ink3612.xml" ContentType="application/inkml+xml"/>
  <Override PartName="/ppt/ink/ink3613.xml" ContentType="application/inkml+xml"/>
  <Override PartName="/ppt/ink/ink3614.xml" ContentType="application/inkml+xml"/>
  <Override PartName="/ppt/ink/ink3615.xml" ContentType="application/inkml+xml"/>
  <Override PartName="/ppt/ink/ink3616.xml" ContentType="application/inkml+xml"/>
  <Override PartName="/ppt/ink/ink3617.xml" ContentType="application/inkml+xml"/>
  <Override PartName="/ppt/ink/ink3618.xml" ContentType="application/inkml+xml"/>
  <Override PartName="/ppt/ink/ink3619.xml" ContentType="application/inkml+xml"/>
  <Override PartName="/ppt/ink/ink3620.xml" ContentType="application/inkml+xml"/>
  <Override PartName="/ppt/ink/ink3621.xml" ContentType="application/inkml+xml"/>
  <Override PartName="/ppt/ink/ink3622.xml" ContentType="application/inkml+xml"/>
  <Override PartName="/ppt/ink/ink3623.xml" ContentType="application/inkml+xml"/>
  <Override PartName="/ppt/ink/ink3624.xml" ContentType="application/inkml+xml"/>
  <Override PartName="/ppt/ink/ink3625.xml" ContentType="application/inkml+xml"/>
  <Override PartName="/ppt/ink/ink3626.xml" ContentType="application/inkml+xml"/>
  <Override PartName="/ppt/ink/ink3627.xml" ContentType="application/inkml+xml"/>
  <Override PartName="/ppt/ink/ink3628.xml" ContentType="application/inkml+xml"/>
  <Override PartName="/ppt/ink/ink3629.xml" ContentType="application/inkml+xml"/>
  <Override PartName="/ppt/ink/ink3630.xml" ContentType="application/inkml+xml"/>
  <Override PartName="/ppt/ink/ink3631.xml" ContentType="application/inkml+xml"/>
  <Override PartName="/ppt/ink/ink3632.xml" ContentType="application/inkml+xml"/>
  <Override PartName="/ppt/ink/ink3633.xml" ContentType="application/inkml+xml"/>
  <Override PartName="/ppt/ink/ink3634.xml" ContentType="application/inkml+xml"/>
  <Override PartName="/ppt/ink/ink3635.xml" ContentType="application/inkml+xml"/>
  <Override PartName="/ppt/ink/ink3636.xml" ContentType="application/inkml+xml"/>
  <Override PartName="/ppt/ink/ink3637.xml" ContentType="application/inkml+xml"/>
  <Override PartName="/ppt/ink/ink3638.xml" ContentType="application/inkml+xml"/>
  <Override PartName="/ppt/ink/ink3639.xml" ContentType="application/inkml+xml"/>
  <Override PartName="/ppt/ink/ink3640.xml" ContentType="application/inkml+xml"/>
  <Override PartName="/ppt/ink/ink3641.xml" ContentType="application/inkml+xml"/>
  <Override PartName="/ppt/ink/ink3642.xml" ContentType="application/inkml+xml"/>
  <Override PartName="/ppt/ink/ink3643.xml" ContentType="application/inkml+xml"/>
  <Override PartName="/ppt/ink/ink3644.xml" ContentType="application/inkml+xml"/>
  <Override PartName="/ppt/ink/ink3645.xml" ContentType="application/inkml+xml"/>
  <Override PartName="/ppt/ink/ink3646.xml" ContentType="application/inkml+xml"/>
  <Override PartName="/ppt/ink/ink3647.xml" ContentType="application/inkml+xml"/>
  <Override PartName="/ppt/ink/ink3648.xml" ContentType="application/inkml+xml"/>
  <Override PartName="/ppt/ink/ink3649.xml" ContentType="application/inkml+xml"/>
  <Override PartName="/ppt/ink/ink3650.xml" ContentType="application/inkml+xml"/>
  <Override PartName="/ppt/ink/ink3651.xml" ContentType="application/inkml+xml"/>
  <Override PartName="/ppt/ink/ink3652.xml" ContentType="application/inkml+xml"/>
  <Override PartName="/ppt/ink/ink3653.xml" ContentType="application/inkml+xml"/>
  <Override PartName="/ppt/ink/ink3654.xml" ContentType="application/inkml+xml"/>
  <Override PartName="/ppt/ink/ink3655.xml" ContentType="application/inkml+xml"/>
  <Override PartName="/ppt/ink/ink3656.xml" ContentType="application/inkml+xml"/>
  <Override PartName="/ppt/ink/ink3657.xml" ContentType="application/inkml+xml"/>
  <Override PartName="/ppt/ink/ink3658.xml" ContentType="application/inkml+xml"/>
  <Override PartName="/ppt/ink/ink3659.xml" ContentType="application/inkml+xml"/>
  <Override PartName="/ppt/ink/ink3660.xml" ContentType="application/inkml+xml"/>
  <Override PartName="/ppt/ink/ink3661.xml" ContentType="application/inkml+xml"/>
  <Override PartName="/ppt/ink/ink3662.xml" ContentType="application/inkml+xml"/>
  <Override PartName="/ppt/ink/ink3663.xml" ContentType="application/inkml+xml"/>
  <Override PartName="/ppt/ink/ink3664.xml" ContentType="application/inkml+xml"/>
  <Override PartName="/ppt/ink/ink3665.xml" ContentType="application/inkml+xml"/>
  <Override PartName="/ppt/ink/ink3666.xml" ContentType="application/inkml+xml"/>
  <Override PartName="/ppt/ink/ink3667.xml" ContentType="application/inkml+xml"/>
  <Override PartName="/ppt/ink/ink3668.xml" ContentType="application/inkml+xml"/>
  <Override PartName="/ppt/ink/ink3669.xml" ContentType="application/inkml+xml"/>
  <Override PartName="/ppt/ink/ink3670.xml" ContentType="application/inkml+xml"/>
  <Override PartName="/ppt/ink/ink3671.xml" ContentType="application/inkml+xml"/>
  <Override PartName="/ppt/ink/ink3672.xml" ContentType="application/inkml+xml"/>
  <Override PartName="/ppt/ink/ink3673.xml" ContentType="application/inkml+xml"/>
  <Override PartName="/ppt/ink/ink3674.xml" ContentType="application/inkml+xml"/>
  <Override PartName="/ppt/ink/ink3675.xml" ContentType="application/inkml+xml"/>
  <Override PartName="/ppt/ink/ink3676.xml" ContentType="application/inkml+xml"/>
  <Override PartName="/ppt/ink/ink3677.xml" ContentType="application/inkml+xml"/>
  <Override PartName="/ppt/ink/ink3678.xml" ContentType="application/inkml+xml"/>
  <Override PartName="/ppt/ink/ink3679.xml" ContentType="application/inkml+xml"/>
  <Override PartName="/ppt/ink/ink3680.xml" ContentType="application/inkml+xml"/>
  <Override PartName="/ppt/ink/ink3681.xml" ContentType="application/inkml+xml"/>
  <Override PartName="/ppt/ink/ink3682.xml" ContentType="application/inkml+xml"/>
  <Override PartName="/ppt/ink/ink3683.xml" ContentType="application/inkml+xml"/>
  <Override PartName="/ppt/ink/ink3684.xml" ContentType="application/inkml+xml"/>
  <Override PartName="/ppt/ink/ink3685.xml" ContentType="application/inkml+xml"/>
  <Override PartName="/ppt/ink/ink3686.xml" ContentType="application/inkml+xml"/>
  <Override PartName="/ppt/ink/ink3687.xml" ContentType="application/inkml+xml"/>
  <Override PartName="/ppt/ink/ink3688.xml" ContentType="application/inkml+xml"/>
  <Override PartName="/ppt/ink/ink3689.xml" ContentType="application/inkml+xml"/>
  <Override PartName="/ppt/ink/ink3690.xml" ContentType="application/inkml+xml"/>
  <Override PartName="/ppt/ink/ink3691.xml" ContentType="application/inkml+xml"/>
  <Override PartName="/ppt/ink/ink3692.xml" ContentType="application/inkml+xml"/>
  <Override PartName="/ppt/ink/ink3693.xml" ContentType="application/inkml+xml"/>
  <Override PartName="/ppt/ink/ink3694.xml" ContentType="application/inkml+xml"/>
  <Override PartName="/ppt/ink/ink3695.xml" ContentType="application/inkml+xml"/>
  <Override PartName="/ppt/ink/ink3696.xml" ContentType="application/inkml+xml"/>
  <Override PartName="/ppt/ink/ink3697.xml" ContentType="application/inkml+xml"/>
  <Override PartName="/ppt/ink/ink3698.xml" ContentType="application/inkml+xml"/>
  <Override PartName="/ppt/ink/ink3699.xml" ContentType="application/inkml+xml"/>
  <Override PartName="/ppt/ink/ink3700.xml" ContentType="application/inkml+xml"/>
  <Override PartName="/ppt/ink/ink3701.xml" ContentType="application/inkml+xml"/>
  <Override PartName="/ppt/ink/ink3702.xml" ContentType="application/inkml+xml"/>
  <Override PartName="/ppt/ink/ink3703.xml" ContentType="application/inkml+xml"/>
  <Override PartName="/ppt/ink/ink3704.xml" ContentType="application/inkml+xml"/>
  <Override PartName="/ppt/ink/ink3705.xml" ContentType="application/inkml+xml"/>
  <Override PartName="/ppt/ink/ink3706.xml" ContentType="application/inkml+xml"/>
  <Override PartName="/ppt/ink/ink3707.xml" ContentType="application/inkml+xml"/>
  <Override PartName="/ppt/ink/ink3708.xml" ContentType="application/inkml+xml"/>
  <Override PartName="/ppt/ink/ink3709.xml" ContentType="application/inkml+xml"/>
  <Override PartName="/ppt/ink/ink3710.xml" ContentType="application/inkml+xml"/>
  <Override PartName="/ppt/ink/ink3711.xml" ContentType="application/inkml+xml"/>
  <Override PartName="/ppt/ink/ink3712.xml" ContentType="application/inkml+xml"/>
  <Override PartName="/ppt/ink/ink3713.xml" ContentType="application/inkml+xml"/>
  <Override PartName="/ppt/ink/ink3714.xml" ContentType="application/inkml+xml"/>
  <Override PartName="/ppt/ink/ink3715.xml" ContentType="application/inkml+xml"/>
  <Override PartName="/ppt/ink/ink3716.xml" ContentType="application/inkml+xml"/>
  <Override PartName="/ppt/ink/ink3717.xml" ContentType="application/inkml+xml"/>
  <Override PartName="/ppt/ink/ink3718.xml" ContentType="application/inkml+xml"/>
  <Override PartName="/ppt/ink/ink3719.xml" ContentType="application/inkml+xml"/>
  <Override PartName="/ppt/ink/ink3720.xml" ContentType="application/inkml+xml"/>
  <Override PartName="/ppt/ink/ink3721.xml" ContentType="application/inkml+xml"/>
  <Override PartName="/ppt/ink/ink3722.xml" ContentType="application/inkml+xml"/>
  <Override PartName="/ppt/ink/ink3723.xml" ContentType="application/inkml+xml"/>
  <Override PartName="/ppt/ink/ink3724.xml" ContentType="application/inkml+xml"/>
  <Override PartName="/ppt/ink/ink3725.xml" ContentType="application/inkml+xml"/>
  <Override PartName="/ppt/ink/ink3726.xml" ContentType="application/inkml+xml"/>
  <Override PartName="/ppt/ink/ink3727.xml" ContentType="application/inkml+xml"/>
  <Override PartName="/ppt/ink/ink3728.xml" ContentType="application/inkml+xml"/>
  <Override PartName="/ppt/ink/ink3729.xml" ContentType="application/inkml+xml"/>
  <Override PartName="/ppt/ink/ink3730.xml" ContentType="application/inkml+xml"/>
  <Override PartName="/ppt/ink/ink3731.xml" ContentType="application/inkml+xml"/>
  <Override PartName="/ppt/ink/ink3732.xml" ContentType="application/inkml+xml"/>
  <Override PartName="/ppt/ink/ink3733.xml" ContentType="application/inkml+xml"/>
  <Override PartName="/ppt/ink/ink3734.xml" ContentType="application/inkml+xml"/>
  <Override PartName="/ppt/ink/ink3735.xml" ContentType="application/inkml+xml"/>
  <Override PartName="/ppt/ink/ink3736.xml" ContentType="application/inkml+xml"/>
  <Override PartName="/ppt/ink/ink3737.xml" ContentType="application/inkml+xml"/>
  <Override PartName="/ppt/ink/ink3738.xml" ContentType="application/inkml+xml"/>
  <Override PartName="/ppt/ink/ink3739.xml" ContentType="application/inkml+xml"/>
  <Override PartName="/ppt/ink/ink3740.xml" ContentType="application/inkml+xml"/>
  <Override PartName="/ppt/ink/ink3741.xml" ContentType="application/inkml+xml"/>
  <Override PartName="/ppt/ink/ink3742.xml" ContentType="application/inkml+xml"/>
  <Override PartName="/ppt/ink/ink3743.xml" ContentType="application/inkml+xml"/>
  <Override PartName="/ppt/ink/ink3744.xml" ContentType="application/inkml+xml"/>
  <Override PartName="/ppt/ink/ink3745.xml" ContentType="application/inkml+xml"/>
  <Override PartName="/ppt/ink/ink3746.xml" ContentType="application/inkml+xml"/>
  <Override PartName="/ppt/ink/ink3747.xml" ContentType="application/inkml+xml"/>
  <Override PartName="/ppt/ink/ink3748.xml" ContentType="application/inkml+xml"/>
  <Override PartName="/ppt/ink/ink3749.xml" ContentType="application/inkml+xml"/>
  <Override PartName="/ppt/ink/ink3750.xml" ContentType="application/inkml+xml"/>
  <Override PartName="/ppt/ink/ink3751.xml" ContentType="application/inkml+xml"/>
  <Override PartName="/ppt/ink/ink3752.xml" ContentType="application/inkml+xml"/>
  <Override PartName="/ppt/ink/ink3753.xml" ContentType="application/inkml+xml"/>
  <Override PartName="/ppt/ink/ink3754.xml" ContentType="application/inkml+xml"/>
  <Override PartName="/ppt/ink/ink3755.xml" ContentType="application/inkml+xml"/>
  <Override PartName="/ppt/ink/ink3756.xml" ContentType="application/inkml+xml"/>
  <Override PartName="/ppt/ink/ink3757.xml" ContentType="application/inkml+xml"/>
  <Override PartName="/ppt/ink/ink3758.xml" ContentType="application/inkml+xml"/>
  <Override PartName="/ppt/ink/ink3759.xml" ContentType="application/inkml+xml"/>
  <Override PartName="/ppt/ink/ink3760.xml" ContentType="application/inkml+xml"/>
  <Override PartName="/ppt/ink/ink3761.xml" ContentType="application/inkml+xml"/>
  <Override PartName="/ppt/ink/ink3762.xml" ContentType="application/inkml+xml"/>
  <Override PartName="/ppt/ink/ink3763.xml" ContentType="application/inkml+xml"/>
  <Override PartName="/ppt/ink/ink3764.xml" ContentType="application/inkml+xml"/>
  <Override PartName="/ppt/ink/ink3765.xml" ContentType="application/inkml+xml"/>
  <Override PartName="/ppt/ink/ink3766.xml" ContentType="application/inkml+xml"/>
  <Override PartName="/ppt/ink/ink3767.xml" ContentType="application/inkml+xml"/>
  <Override PartName="/ppt/ink/ink3768.xml" ContentType="application/inkml+xml"/>
  <Override PartName="/ppt/ink/ink3769.xml" ContentType="application/inkml+xml"/>
  <Override PartName="/ppt/ink/ink3770.xml" ContentType="application/inkml+xml"/>
  <Override PartName="/ppt/ink/ink3771.xml" ContentType="application/inkml+xml"/>
  <Override PartName="/ppt/ink/ink3772.xml" ContentType="application/inkml+xml"/>
  <Override PartName="/ppt/ink/ink3773.xml" ContentType="application/inkml+xml"/>
  <Override PartName="/ppt/ink/ink3774.xml" ContentType="application/inkml+xml"/>
  <Override PartName="/ppt/ink/ink3775.xml" ContentType="application/inkml+xml"/>
  <Override PartName="/ppt/ink/ink3776.xml" ContentType="application/inkml+xml"/>
  <Override PartName="/ppt/ink/ink3777.xml" ContentType="application/inkml+xml"/>
  <Override PartName="/ppt/ink/ink3778.xml" ContentType="application/inkml+xml"/>
  <Override PartName="/ppt/ink/ink3779.xml" ContentType="application/inkml+xml"/>
  <Override PartName="/ppt/ink/ink3780.xml" ContentType="application/inkml+xml"/>
  <Override PartName="/ppt/ink/ink3781.xml" ContentType="application/inkml+xml"/>
  <Override PartName="/ppt/ink/ink3782.xml" ContentType="application/inkml+xml"/>
  <Override PartName="/ppt/ink/ink3783.xml" ContentType="application/inkml+xml"/>
  <Override PartName="/ppt/ink/ink3784.xml" ContentType="application/inkml+xml"/>
  <Override PartName="/ppt/ink/ink3785.xml" ContentType="application/inkml+xml"/>
  <Override PartName="/ppt/ink/ink3786.xml" ContentType="application/inkml+xml"/>
  <Override PartName="/ppt/ink/ink3787.xml" ContentType="application/inkml+xml"/>
  <Override PartName="/ppt/ink/ink3788.xml" ContentType="application/inkml+xml"/>
  <Override PartName="/ppt/ink/ink3789.xml" ContentType="application/inkml+xml"/>
  <Override PartName="/ppt/ink/ink3790.xml" ContentType="application/inkml+xml"/>
  <Override PartName="/ppt/ink/ink3791.xml" ContentType="application/inkml+xml"/>
  <Override PartName="/ppt/ink/ink3792.xml" ContentType="application/inkml+xml"/>
  <Override PartName="/ppt/ink/ink3793.xml" ContentType="application/inkml+xml"/>
  <Override PartName="/ppt/ink/ink3794.xml" ContentType="application/inkml+xml"/>
  <Override PartName="/ppt/ink/ink3795.xml" ContentType="application/inkml+xml"/>
  <Override PartName="/ppt/ink/ink3796.xml" ContentType="application/inkml+xml"/>
  <Override PartName="/ppt/ink/ink3797.xml" ContentType="application/inkml+xml"/>
  <Override PartName="/ppt/ink/ink3798.xml" ContentType="application/inkml+xml"/>
  <Override PartName="/ppt/ink/ink3799.xml" ContentType="application/inkml+xml"/>
  <Override PartName="/ppt/ink/ink3800.xml" ContentType="application/inkml+xml"/>
  <Override PartName="/ppt/ink/ink3801.xml" ContentType="application/inkml+xml"/>
  <Override PartName="/ppt/ink/ink3802.xml" ContentType="application/inkml+xml"/>
  <Override PartName="/ppt/ink/ink3803.xml" ContentType="application/inkml+xml"/>
  <Override PartName="/ppt/ink/ink3804.xml" ContentType="application/inkml+xml"/>
  <Override PartName="/ppt/ink/ink3805.xml" ContentType="application/inkml+xml"/>
  <Override PartName="/ppt/ink/ink3806.xml" ContentType="application/inkml+xml"/>
  <Override PartName="/ppt/ink/ink3807.xml" ContentType="application/inkml+xml"/>
  <Override PartName="/ppt/ink/ink3808.xml" ContentType="application/inkml+xml"/>
  <Override PartName="/ppt/ink/ink3809.xml" ContentType="application/inkml+xml"/>
  <Override PartName="/ppt/ink/ink3810.xml" ContentType="application/inkml+xml"/>
  <Override PartName="/ppt/ink/ink3811.xml" ContentType="application/inkml+xml"/>
  <Override PartName="/ppt/ink/ink3812.xml" ContentType="application/inkml+xml"/>
  <Override PartName="/ppt/ink/ink3813.xml" ContentType="application/inkml+xml"/>
  <Override PartName="/ppt/ink/ink3814.xml" ContentType="application/inkml+xml"/>
  <Override PartName="/ppt/ink/ink3815.xml" ContentType="application/inkml+xml"/>
  <Override PartName="/ppt/ink/ink3816.xml" ContentType="application/inkml+xml"/>
  <Override PartName="/ppt/ink/ink3817.xml" ContentType="application/inkml+xml"/>
  <Override PartName="/ppt/ink/ink3818.xml" ContentType="application/inkml+xml"/>
  <Override PartName="/ppt/ink/ink3819.xml" ContentType="application/inkml+xml"/>
  <Override PartName="/ppt/ink/ink3820.xml" ContentType="application/inkml+xml"/>
  <Override PartName="/ppt/ink/ink3821.xml" ContentType="application/inkml+xml"/>
  <Override PartName="/ppt/ink/ink3822.xml" ContentType="application/inkml+xml"/>
  <Override PartName="/ppt/ink/ink3823.xml" ContentType="application/inkml+xml"/>
  <Override PartName="/ppt/ink/ink3824.xml" ContentType="application/inkml+xml"/>
  <Override PartName="/ppt/ink/ink3825.xml" ContentType="application/inkml+xml"/>
  <Override PartName="/ppt/ink/ink3826.xml" ContentType="application/inkml+xml"/>
  <Override PartName="/ppt/ink/ink3827.xml" ContentType="application/inkml+xml"/>
  <Override PartName="/ppt/ink/ink3828.xml" ContentType="application/inkml+xml"/>
  <Override PartName="/ppt/ink/ink3829.xml" ContentType="application/inkml+xml"/>
  <Override PartName="/ppt/ink/ink3830.xml" ContentType="application/inkml+xml"/>
  <Override PartName="/ppt/ink/ink3831.xml" ContentType="application/inkml+xml"/>
  <Override PartName="/ppt/ink/ink3832.xml" ContentType="application/inkml+xml"/>
  <Override PartName="/ppt/ink/ink3833.xml" ContentType="application/inkml+xml"/>
  <Override PartName="/ppt/ink/ink3834.xml" ContentType="application/inkml+xml"/>
  <Override PartName="/ppt/ink/ink3835.xml" ContentType="application/inkml+xml"/>
  <Override PartName="/ppt/ink/ink3836.xml" ContentType="application/inkml+xml"/>
  <Override PartName="/ppt/ink/ink3837.xml" ContentType="application/inkml+xml"/>
  <Override PartName="/ppt/ink/ink3838.xml" ContentType="application/inkml+xml"/>
  <Override PartName="/ppt/ink/ink3839.xml" ContentType="application/inkml+xml"/>
  <Override PartName="/ppt/ink/ink3840.xml" ContentType="application/inkml+xml"/>
  <Override PartName="/ppt/ink/ink3841.xml" ContentType="application/inkml+xml"/>
  <Override PartName="/ppt/ink/ink3842.xml" ContentType="application/inkml+xml"/>
  <Override PartName="/ppt/ink/ink3843.xml" ContentType="application/inkml+xml"/>
  <Override PartName="/ppt/ink/ink3844.xml" ContentType="application/inkml+xml"/>
  <Override PartName="/ppt/ink/ink3845.xml" ContentType="application/inkml+xml"/>
  <Override PartName="/ppt/ink/ink3846.xml" ContentType="application/inkml+xml"/>
  <Override PartName="/ppt/ink/ink3847.xml" ContentType="application/inkml+xml"/>
  <Override PartName="/ppt/ink/ink3848.xml" ContentType="application/inkml+xml"/>
  <Override PartName="/ppt/ink/ink3849.xml" ContentType="application/inkml+xml"/>
  <Override PartName="/ppt/ink/ink3850.xml" ContentType="application/inkml+xml"/>
  <Override PartName="/ppt/ink/ink3851.xml" ContentType="application/inkml+xml"/>
  <Override PartName="/ppt/ink/ink3852.xml" ContentType="application/inkml+xml"/>
  <Override PartName="/ppt/ink/ink3853.xml" ContentType="application/inkml+xml"/>
  <Override PartName="/ppt/ink/ink3854.xml" ContentType="application/inkml+xml"/>
  <Override PartName="/ppt/ink/ink3855.xml" ContentType="application/inkml+xml"/>
  <Override PartName="/ppt/ink/ink3856.xml" ContentType="application/inkml+xml"/>
  <Override PartName="/ppt/ink/ink3857.xml" ContentType="application/inkml+xml"/>
  <Override PartName="/ppt/ink/ink3858.xml" ContentType="application/inkml+xml"/>
  <Override PartName="/ppt/ink/ink3859.xml" ContentType="application/inkml+xml"/>
  <Override PartName="/ppt/ink/ink3860.xml" ContentType="application/inkml+xml"/>
  <Override PartName="/ppt/ink/ink3861.xml" ContentType="application/inkml+xml"/>
  <Override PartName="/ppt/ink/ink3862.xml" ContentType="application/inkml+xml"/>
  <Override PartName="/ppt/ink/ink3863.xml" ContentType="application/inkml+xml"/>
  <Override PartName="/ppt/ink/ink3864.xml" ContentType="application/inkml+xml"/>
  <Override PartName="/ppt/ink/ink3865.xml" ContentType="application/inkml+xml"/>
  <Override PartName="/ppt/ink/ink3866.xml" ContentType="application/inkml+xml"/>
  <Override PartName="/ppt/ink/ink3867.xml" ContentType="application/inkml+xml"/>
  <Override PartName="/ppt/ink/ink3868.xml" ContentType="application/inkml+xml"/>
  <Override PartName="/ppt/ink/ink3869.xml" ContentType="application/inkml+xml"/>
  <Override PartName="/ppt/ink/ink3870.xml" ContentType="application/inkml+xml"/>
  <Override PartName="/ppt/ink/ink3871.xml" ContentType="application/inkml+xml"/>
  <Override PartName="/ppt/ink/ink3872.xml" ContentType="application/inkml+xml"/>
  <Override PartName="/ppt/ink/ink3873.xml" ContentType="application/inkml+xml"/>
  <Override PartName="/ppt/ink/ink3874.xml" ContentType="application/inkml+xml"/>
  <Override PartName="/ppt/ink/ink3875.xml" ContentType="application/inkml+xml"/>
  <Override PartName="/ppt/ink/ink3876.xml" ContentType="application/inkml+xml"/>
  <Override PartName="/ppt/ink/ink3877.xml" ContentType="application/inkml+xml"/>
  <Override PartName="/ppt/ink/ink3878.xml" ContentType="application/inkml+xml"/>
  <Override PartName="/ppt/ink/ink3879.xml" ContentType="application/inkml+xml"/>
  <Override PartName="/ppt/ink/ink3880.xml" ContentType="application/inkml+xml"/>
  <Override PartName="/ppt/ink/ink3881.xml" ContentType="application/inkml+xml"/>
  <Override PartName="/ppt/ink/ink3882.xml" ContentType="application/inkml+xml"/>
  <Override PartName="/ppt/ink/ink3883.xml" ContentType="application/inkml+xml"/>
  <Override PartName="/ppt/ink/ink3884.xml" ContentType="application/inkml+xml"/>
  <Override PartName="/ppt/ink/ink3885.xml" ContentType="application/inkml+xml"/>
  <Override PartName="/ppt/ink/ink3886.xml" ContentType="application/inkml+xml"/>
  <Override PartName="/ppt/ink/ink3887.xml" ContentType="application/inkml+xml"/>
  <Override PartName="/ppt/ink/ink3888.xml" ContentType="application/inkml+xml"/>
  <Override PartName="/ppt/ink/ink3889.xml" ContentType="application/inkml+xml"/>
  <Override PartName="/ppt/ink/ink3890.xml" ContentType="application/inkml+xml"/>
  <Override PartName="/ppt/ink/ink3891.xml" ContentType="application/inkml+xml"/>
  <Override PartName="/ppt/ink/ink3892.xml" ContentType="application/inkml+xml"/>
  <Override PartName="/ppt/ink/ink3893.xml" ContentType="application/inkml+xml"/>
  <Override PartName="/ppt/ink/ink3894.xml" ContentType="application/inkml+xml"/>
  <Override PartName="/ppt/ink/ink3895.xml" ContentType="application/inkml+xml"/>
  <Override PartName="/ppt/ink/ink3896.xml" ContentType="application/inkml+xml"/>
  <Override PartName="/ppt/ink/ink3897.xml" ContentType="application/inkml+xml"/>
  <Override PartName="/ppt/ink/ink3898.xml" ContentType="application/inkml+xml"/>
  <Override PartName="/ppt/ink/ink3899.xml" ContentType="application/inkml+xml"/>
  <Override PartName="/ppt/ink/ink3900.xml" ContentType="application/inkml+xml"/>
  <Override PartName="/ppt/ink/ink3901.xml" ContentType="application/inkml+xml"/>
  <Override PartName="/ppt/ink/ink3902.xml" ContentType="application/inkml+xml"/>
  <Override PartName="/ppt/ink/ink3903.xml" ContentType="application/inkml+xml"/>
  <Override PartName="/ppt/ink/ink3904.xml" ContentType="application/inkml+xml"/>
  <Override PartName="/ppt/ink/ink3905.xml" ContentType="application/inkml+xml"/>
  <Override PartName="/ppt/ink/ink3906.xml" ContentType="application/inkml+xml"/>
  <Override PartName="/ppt/ink/ink3907.xml" ContentType="application/inkml+xml"/>
  <Override PartName="/ppt/ink/ink3908.xml" ContentType="application/inkml+xml"/>
  <Override PartName="/ppt/ink/ink3909.xml" ContentType="application/inkml+xml"/>
  <Override PartName="/ppt/ink/ink3910.xml" ContentType="application/inkml+xml"/>
  <Override PartName="/ppt/ink/ink3911.xml" ContentType="application/inkml+xml"/>
  <Override PartName="/ppt/ink/ink3912.xml" ContentType="application/inkml+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1393" r:id="rId2"/>
    <p:sldId id="1498" r:id="rId3"/>
    <p:sldId id="1499" r:id="rId4"/>
    <p:sldId id="1392" r:id="rId5"/>
    <p:sldId id="1453" r:id="rId6"/>
    <p:sldId id="542" r:id="rId7"/>
    <p:sldId id="536" r:id="rId8"/>
    <p:sldId id="1454" r:id="rId9"/>
    <p:sldId id="425" r:id="rId10"/>
    <p:sldId id="426" r:id="rId11"/>
    <p:sldId id="428" r:id="rId12"/>
    <p:sldId id="540" r:id="rId13"/>
    <p:sldId id="544" r:id="rId14"/>
    <p:sldId id="545" r:id="rId15"/>
    <p:sldId id="1456" r:id="rId16"/>
    <p:sldId id="1457" r:id="rId17"/>
    <p:sldId id="405" r:id="rId18"/>
    <p:sldId id="1472" r:id="rId19"/>
    <p:sldId id="300" r:id="rId20"/>
    <p:sldId id="614" r:id="rId21"/>
    <p:sldId id="793" r:id="rId22"/>
    <p:sldId id="1483" r:id="rId23"/>
    <p:sldId id="617" r:id="rId24"/>
    <p:sldId id="1500" r:id="rId25"/>
    <p:sldId id="795" r:id="rId26"/>
    <p:sldId id="1501" r:id="rId27"/>
    <p:sldId id="796" r:id="rId28"/>
    <p:sldId id="805" r:id="rId29"/>
    <p:sldId id="806" r:id="rId30"/>
    <p:sldId id="807" r:id="rId31"/>
    <p:sldId id="808" r:id="rId32"/>
    <p:sldId id="799" r:id="rId33"/>
    <p:sldId id="800" r:id="rId34"/>
    <p:sldId id="801" r:id="rId35"/>
    <p:sldId id="802" r:id="rId36"/>
    <p:sldId id="803" r:id="rId37"/>
    <p:sldId id="1480" r:id="rId38"/>
    <p:sldId id="1481" r:id="rId39"/>
    <p:sldId id="570" r:id="rId40"/>
    <p:sldId id="403" r:id="rId41"/>
    <p:sldId id="824" r:id="rId42"/>
    <p:sldId id="569" r:id="rId43"/>
    <p:sldId id="573" r:id="rId44"/>
    <p:sldId id="825" r:id="rId45"/>
    <p:sldId id="832" r:id="rId46"/>
    <p:sldId id="612" r:id="rId47"/>
    <p:sldId id="833" r:id="rId48"/>
    <p:sldId id="834" r:id="rId49"/>
    <p:sldId id="627" r:id="rId50"/>
    <p:sldId id="621" r:id="rId51"/>
    <p:sldId id="620" r:id="rId52"/>
    <p:sldId id="1484" r:id="rId53"/>
    <p:sldId id="630" r:id="rId54"/>
    <p:sldId id="633" r:id="rId55"/>
    <p:sldId id="1497" r:id="rId56"/>
    <p:sldId id="635" r:id="rId57"/>
    <p:sldId id="636" r:id="rId58"/>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78" autoAdjust="0"/>
    <p:restoredTop sz="93447" autoAdjust="0"/>
  </p:normalViewPr>
  <p:slideViewPr>
    <p:cSldViewPr snapToGrid="0">
      <p:cViewPr varScale="1">
        <p:scale>
          <a:sx n="113" d="100"/>
          <a:sy n="113" d="100"/>
        </p:scale>
        <p:origin x="1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28.799"/>
    </inkml:context>
    <inkml:brush xml:id="br0">
      <inkml:brushProperty name="width" value="0.025" units="cm"/>
      <inkml:brushProperty name="height" value="0.025" units="cm"/>
    </inkml:brush>
  </inkml:definitions>
  <inkml:trace contextRef="#ctx0" brushRef="#br0">0 6 15535,'0'0'13484,"59"-5"-30524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29.808"/>
    </inkml:context>
    <inkml:brush xml:id="br0">
      <inkml:brushProperty name="width" value="0.025" units="cm"/>
      <inkml:brushProperty name="height" value="0.025" units="cm"/>
    </inkml:brush>
  </inkml:definitions>
  <inkml:trace contextRef="#ctx0" brushRef="#br0">0 1 12556,'0'0'11563,"64"1"-9449,-26-1-96,6 0-481,8 0-672,5 2-705,-2 2-128,-3 0-224,-7 2-993,-7 1-1025,-13-1-737,-13-3-1826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0.166"/>
    </inkml:context>
    <inkml:brush xml:id="br0">
      <inkml:brushProperty name="width" value="0.025" units="cm"/>
      <inkml:brushProperty name="height" value="0.025" units="cm"/>
    </inkml:brush>
  </inkml:definitions>
  <inkml:trace contextRef="#ctx0" brushRef="#br0">1 0 11979,'0'0'12044,"92"31"-10507,-19-27-640,8-2-737,5 4-640,-5-4-2243,-10-2-2145,-10 0-5446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0.526"/>
    </inkml:context>
    <inkml:brush xml:id="br0">
      <inkml:brushProperty name="width" value="0.025" units="cm"/>
      <inkml:brushProperty name="height" value="0.025" units="cm"/>
    </inkml:brush>
  </inkml:definitions>
  <inkml:trace contextRef="#ctx0" brushRef="#br0">216 23 11435,'9'-3'7180,"14"-3"-5525,1 1 0,0 1 0,1 1 0,-1 1-1,40 3 1,-62-1-1575,0 0 1,0 0-1,0 0 0,0 0 0,0 1 0,0-1 0,0 1 0,0-1 0,0 1 0,0 0 0,0 0 0,0 0 0,-1 0 1,1 0-1,0 0 0,-1 1 0,1-1 0,-1 0 0,1 1 0,-1-1 0,0 1 0,1 0 0,-1-1 0,0 1 1,1 2-1,-1 0-8,-1-1 0,1 1 0,0 0 0,-1 0 0,0-1 1,0 1-1,0 0 0,0 0 0,-1-1 0,0 1 0,1 0 0,-3 5 1,-3 7 49,-1 0 0,0-1 0,0 0-1,-20 27 1,-55 59-584,-112 109-1,110-124-5818,47-47-2832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2.052"/>
    </inkml:context>
    <inkml:brush xml:id="br0">
      <inkml:brushProperty name="width" value="0.025" units="cm"/>
      <inkml:brushProperty name="height" value="0.025" units="cm"/>
    </inkml:brush>
  </inkml:definitions>
  <inkml:trace contextRef="#ctx0" brushRef="#br0">0 0 24215,'0'0'3924,"11"12"-3225,-5-4-551,2 0 11,0 1-1,-1 1 1,0 0-1,0 0 1,-1 0-1,-1 1 1,1-1-1,2 13 1,8 36 181,-3 1 0,5 68 1,-4-27 154,-13-95-418,0 1 1,0-1 0,1 0-1,0 1 1,0-1-1,4 8 1,-5-13-69,0 0-1,0 0 1,-1 0 0,1 1-1,0-1 1,0 0 0,0 0-1,0 0 1,1 0 0,-1 0-1,0-1 1,0 1 0,1 0 0,-1 0-1,0-1 1,1 1 0,-1-1-1,0 1 1,1-1 0,-1 0-1,1 1 1,-1-1 0,1 0-1,-1 0 1,1 0 0,-1 0-1,1 0 1,-1-1 0,0 1-1,1 0 1,-1-1 0,1 1-1,2-2 1,3-2-9,1 0 0,-1 0 0,1-1 0,-1 0 0,0-1 0,-1 1 0,0-1 0,0 0 0,0-1 0,5-7 0,50-78 0,-56 85 0,25-49 0,35-88 0,-55 121 0,-19 95 0,2-42 0,1 0 0,2 0 0,1 1 0,1 0 0,2 0 0,5 39 0,-5-67 0,0 0 0,1 0 0,-1 0 0,1-1 0,0 1 0,0 0 0,0-1 0,0 1 0,1-1 0,-1 1 0,1-1 0,-1 1 0,1-1 0,0 0 0,0 0 0,0 0 0,0 0 0,0 0 0,1-1 0,-1 1 0,0 0 0,1-1 0,-1 0 0,1 0 0,0 0 0,-1 0 0,1 0 0,0 0 0,0 0 0,5 0 0,-3-2 0,0 1 0,0-1 0,0 1 0,0-1 0,0-1 0,0 1 0,0-1 0,-1 0 0,1 0 0,0 0 0,-1-1 0,0 1 0,1-1 0,-1 0 0,0 0 0,5-6 0,22-27 0,-2-1 0,-2-1 0,-1-2 0,34-69 0,-5 10 0,-43 77 0,-9 15 0,0-1 0,1 1 0,0 0 0,1 0 0,0 0 0,0 1 0,0 0 0,1 0 0,0 0 0,0 0 0,11-7 0,25 8-2755,-24 0-4483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5.312"/>
    </inkml:context>
    <inkml:brush xml:id="br0">
      <inkml:brushProperty name="width" value="0.025" units="cm"/>
      <inkml:brushProperty name="height" value="0.025" units="cm"/>
    </inkml:brush>
  </inkml:definitions>
  <inkml:trace contextRef="#ctx0" brushRef="#br0">86 164 64,'11'-5'9396,"-3"0"-8369,60-36 5142,-64 38-5679,-1 0 0,1 1 0,-1-2 0,1 1 0,-1 0-1,0-1 1,0 1 0,-1-1 0,1 0 0,-1 0 0,0 0-1,0 0 1,0 0 0,0-1 0,-1 1 0,2-7 0,-3 10-377,0 0 0,0 0-1,0 0 1,0 0 0,0 0 0,0 0 0,-1 0 0,1 0 0,0 0 0,0 0 0,-1-1 0,1 1 0,-1 0 0,1 1 0,-1-1 0,0 0-1,1 0 1,-1 0 0,0 0 0,1 0 0,-1 1 0,0-1 0,0 0 0,0 0 0,0 1 0,-1-2 0,-1 1 1,-1 0 1,1-1-1,-1 1 0,1 1 1,-1-1-1,1 0 1,-1 1-1,-5 0 1,0 0-39,0 0 0,1 1 0,-1 0 0,0 0 1,1 1-1,-16 6 0,18-6-18,0 1 0,0 1 1,1-1-1,-1 1 0,1 0 0,0 0 1,0 0-1,0 1 0,1-1 0,-1 1 1,1 1-1,0-1 0,0 0 0,1 1 1,0 0-1,0 0 0,0 0 0,1 0 1,0 0-1,0 1 0,-1 6 0,3-12-42,1 1-1,-1-1 1,0 1 0,1-1-1,-1 1 1,1-1 0,0 0-1,0 1 1,-1-1 0,1 0-1,0 1 1,0-1 0,0 0-1,0 0 1,0 0 0,1 0-1,-1 0 1,0 0-1,0 0 1,1-1 0,-1 1-1,0 0 1,1-1 0,-1 1-1,1-1 1,-1 1 0,1-1-1,-1 0 1,1 1 0,-1-1-1,1 0 1,-1 0-1,1 0 1,-1 0 0,2-1-1,62-3 335,-49 1-351,-1-1 1,1-1-1,-1 0 0,0-1 0,0-1 0,-1 0 1,24-17-1,-8 3-284,-2-1 1,37-37 0,-66 70-159,-11 64 922,2 1 0,4 0 0,8 147 0,0-77-116,-2-126-363,-1 1 0,-7 36 0,7-50 0,-1 1 0,0-1 0,-1 0 0,1 0 0,-1 0 0,-1 0 0,1 0 0,-1-1 0,0 0 0,-10 12 0,13-17 0,-1 1 0,1-1 0,-1 0 0,1 1 0,-1-1 0,0 0 0,0 0 0,1 0 0,-1 0 0,0 0 0,0 0 0,0-1 0,0 1 0,0-1 0,0 1 0,0-1 0,0 0 0,0 0 0,0 0 0,0 0 0,-3 0 0,2-1 0,-1 0 0,1-1 0,0 1 0,0 0 0,0-1 0,0 0 0,0 0 0,0 0 0,0 0 0,1 0 0,-5-5 0,-3-5 0,0 0 0,1-1 0,0-1 0,-8-17 0,9 17 0,1 0 0,0-1 0,1 0 0,1-1 0,0 1 0,1-1 0,1 0 0,0 0 0,1 0 0,1 0 0,0-1 0,2 1 0,2-18 0,-2 29 1,1 0 0,0 0 0,0 0-1,1 0 1,-1 1 0,1-1 0,0 1 0,0 0 0,1 0-1,-1 0 1,1 0 0,0 1 0,0-1 0,0 1 0,0 0 0,1 0-1,-1 1 1,1-1 0,-1 1 0,11-3 0,10-4-16,0 2 0,52-8 0,-45 10-33,-26 4 34,66-15-4263,-25 1-6278,-15 1-5722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5.687"/>
    </inkml:context>
    <inkml:brush xml:id="br0">
      <inkml:brushProperty name="width" value="0.025" units="cm"/>
      <inkml:brushProperty name="height" value="0.025" units="cm"/>
    </inkml:brush>
  </inkml:definitions>
  <inkml:trace contextRef="#ctx0" brushRef="#br0">18 0 20403,'0'0'6054,"-18"50"-3684,18-27-800,0 1-33,13 1-704,11-3-833,3-4 0,6-3 0,6-6 0,0-6-897,-4-3-1089,-2 0-961,-4-8-1120,-6-9-1122,-4-2-2563</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6.011"/>
    </inkml:context>
    <inkml:brush xml:id="br0">
      <inkml:brushProperty name="width" value="0.025" units="cm"/>
      <inkml:brushProperty name="height" value="0.025" units="cm"/>
    </inkml:brush>
  </inkml:definitions>
  <inkml:trace contextRef="#ctx0" brushRef="#br0">170 1 11082,'0'0'10699,"-26"67"-8073,8-33-192,-2 6-480,-2 3-384,-2 0-353,3 2-512,3-1-417,8-6-96,2-3-192,6-9-448,2-9-2019,4-16-3779,14-1-7559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2.840"/>
    </inkml:context>
    <inkml:brush xml:id="br0">
      <inkml:brushProperty name="width" value="0.025" units="cm"/>
      <inkml:brushProperty name="height" value="0.025" units="cm"/>
    </inkml:brush>
  </inkml:definitions>
  <inkml:trace contextRef="#ctx0" brushRef="#br0">0 0 12748,'0'0'4986,"1"9"-2338,3 4-1715,0 0 0,0-1 1,2 1-1,-1-1 0,2 0 0,-1 0 1,2-1-1,-1 0 0,2 0 0,16 16 1,36 36 1023,-38-43-1991,-2 2 0,-1 0-1,0 1 1,-2 1-1,18 30 1,-21-38-3971,-14-16 3579,0 0-1,0 0 1,0 0-1,0 0 1,0 0-1,0 0 1,0 0-1,0 0 1,0 0-1,0 0 1,0-1-1,0 1 1,0 0-1,0-1 1,0 1-1,0-1 1,0 1-1,0-1 1,0 1-1,0-1 1,-1 0-1,1 0 1,0 1-1,0-1 1,-1 0-1,1 0 1,0 0-1,0-1 1,16-23-10731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3.183"/>
    </inkml:context>
    <inkml:brush xml:id="br0">
      <inkml:brushProperty name="width" value="0.025" units="cm"/>
      <inkml:brushProperty name="height" value="0.025" units="cm"/>
    </inkml:brush>
  </inkml:definitions>
  <inkml:trace contextRef="#ctx0" brushRef="#br0">337 0 20275,'0'0'5664,"-12"11"-3448,-12 13-1448,1 2 1,1 1 0,2 0 0,0 2-1,-20 40 1,-1 21-852,3 2 1,5 2-1,-26 116 0,55-185-2307,3-8-7322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23.937"/>
    </inkml:context>
    <inkml:brush xml:id="br0">
      <inkml:brushProperty name="width" value="0.025" units="cm"/>
      <inkml:brushProperty name="height" value="0.025" units="cm"/>
    </inkml:brush>
  </inkml:definitions>
  <inkml:trace contextRef="#ctx0" brushRef="#br0">568 65 9513,'0'0'3860,"-11"-9"-2141,3 1-1345,4 4-236,0 0 0,0 0 0,-1 0 0,1 0 0,-1 1 0,0 0 0,0 0 0,0 0 0,-1 1 0,1-1 0,0 1 0,-1 1 0,0-1 1,-7-1-1,-5 2 197,1-1 1,-1 2-1,0 0 1,1 2-1,-22 3 1,29-3-223,0 1 1,0 0-1,0 1 1,1 0-1,0 0 1,-1 1-1,2 0 1,-1 1-1,0 0 1,-10 9-1,-1 6-6,0 1 0,1 0-1,1 2 1,1 0 0,2 1-1,0 0 1,2 1-1,0 1 1,-16 52 0,17-35-96,1 0 1,2 0 0,2 1 0,2 0 0,2 76-1,4-98 8,1-1-1,1 0 1,1 0-1,1 0 1,0-1-1,2 0 0,1 0 1,0 0-1,2-1 1,23 37-1,-25-45 45,1 0 0,0-1 0,1 0 0,0-1-1,1 0 1,0-1 0,0 0 0,1 0 0,1-1 0,-1-1 0,1 0 0,0-1 0,1 0-1,-1-1 1,1-1 0,0 0 0,24 4 0,-19-6 285,-1-1-1,1 0 1,-1-2-1,1 0 1,-1-1-1,1-1 1,-1 0-1,0-1 1,0-1-1,21-10 1,-17 5 22,-1-1 0,-1-1 1,0-1-1,0-1 0,-1 0 0,-1-2 1,26-27-1,-22 18-249,-1-1 0,-2 0 0,0-2 0,-2 0 0,-1-1 0,-2-1 0,0 0 0,-2-1 0,-2 0-1,0-1 1,-2 0 0,4-38 0,-9 44-50,-1-1 1,-1 1-1,-1-1 0,-1 0 0,-1 1 1,-2-1-1,-1 1 0,-1 0 0,-1 1 1,-1-1-1,-1 1 0,-1 1 0,-2 0 1,0 0-1,-23-32 0,30 49-173,0 0 0,0 0 0,-1 1 0,0 0 0,0 0 1,0 0-1,-1 0 0,0 1 0,0 0 0,-1 1 0,1 0 0,-1 0 0,0 0 0,0 1 0,0 0 0,0 1 0,-1 0 1,1 0-1,-1 0 0,1 1 0,-1 1 0,0 0 0,1 0 0,-1 0 0,0 1 0,1 0 0,-1 1 0,1 0 0,0 0 1,-1 1-1,1 0 0,-9 5 0,-4 6-1009,1 0 1,0 1-1,1 1 1,1 1-1,-24 27 1,32-33 427,-70 75-5520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5.563"/>
    </inkml:context>
    <inkml:brush xml:id="br0">
      <inkml:brushProperty name="width" value="0.025" units="cm"/>
      <inkml:brushProperty name="height" value="0.025" units="cm"/>
    </inkml:brush>
  </inkml:definitions>
  <inkml:trace contextRef="#ctx0" brushRef="#br0">1 0 14542,'0'0'8424,"71"11"-6022,-21-9 32,13 1-1088,3-3-738,2 0-416,-4 0-128,-10 0-32,-12-2-320,-9 0-705,-16 1-1185,-15 1-576,-17 0-9578</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5.921"/>
    </inkml:context>
    <inkml:brush xml:id="br0">
      <inkml:brushProperty name="width" value="0.025" units="cm"/>
      <inkml:brushProperty name="height" value="0.025" units="cm"/>
    </inkml:brush>
  </inkml:definitions>
  <inkml:trace contextRef="#ctx0" brushRef="#br0">1 0 15503,'0'0'5189,"64"15"-2243,-12-11-1120,11-3 256,6-1-961,3 0-737,-8 0-319,-7 0-354,-11 0-2209,-13 0-2691,-9-7-7815</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58.752"/>
    </inkml:context>
    <inkml:brush xml:id="br0">
      <inkml:brushProperty name="width" value="0.025" units="cm"/>
      <inkml:brushProperty name="height" value="0.025" units="cm"/>
    </inkml:brush>
  </inkml:definitions>
  <inkml:trace contextRef="#ctx0" brushRef="#br0">36 0 8648,'0'0'18642,"0"13"-17366,-23 347 2615,15-277-3581,3-27-310,7-64 0,1 1 0,0-1 0,0 1 0,0 0 0,1 0 0,0 0 0,0 0 0,0 1 0,1-1 0,11-10 0,-2 3 0,0 0 0,1 1 0,22-14 0,-31 23 0,0 0 0,0 1 0,1-1 0,0 1 0,-1 1 0,1-1 0,0 1 0,0 0 0,1 1 0,-1 0 0,0 0 0,0 0 0,1 1 0,-1 0 0,0 1 0,1-1 0,6 3 0,-10-2 0,1 1 0,-1-1 0,0 1 0,-1 0 0,1 1 0,0-1 0,0 0 0,-1 1 0,0 0 0,1 0 0,-1 0 0,0 0 0,-1 1 0,1-1 0,0 1 0,-1 0 0,0-1 0,0 1 0,0 0 0,0 0 0,-1 1 0,0-1 0,1 0 0,-2 0 0,1 1 0,0-1 0,-1 0 0,0 9 0,0-5 0,1 0 0,-2 0 0,1 0 0,-1 0 0,0 0 0,-1 0 0,0 0 0,0-1 0,-1 1 0,0-1 0,0 1 0,-1-1 0,0 0 0,0 0 0,0-1 0,-1 1 0,0-1 0,0 0 0,-1-1 0,0 1 0,0-1 0,0 0 0,-1 0 0,1-1 0,-1 0 0,0 0 0,0 0 0,-1-1 0,1 0 0,-1-1 0,1 0 0,-1 0 0,0 0 0,-11 0 0,11-2 0,1 0 0,-1-1 0,0 0 0,1 0 0,-1 0 0,1-1 0,-1 0 0,1-1 0,0 1 0,-12-8 0,15 8 0,1 0 0,0 0 0,-1-1 0,1 1 0,0-1 0,1 0 0,-1 0 0,0 0 0,1 0 0,0-1 0,0 1 0,0 0 0,0-1 0,0 0 0,1 1 0,-1-1 0,1 0 0,0 0 0,0 0 0,0 0 0,1 1 0,-1-8 0,2 10-47,-1 1 1,0-1-1,0 1 1,0-1-1,0 1 1,0-1-1,1 0 1,-1 1-1,0-1 1,0 1-1,1-1 1,-1 1-1,0-1 1,1 1-1,-1 0 0,0-1 1,1 1-1,-1-1 1,1 1-1,-1 0 1,1-1-1,-1 1 1,1 0-1,-1-1 1,1 1-1,-1 0 1,1 0-1,0 0 1,-1-1-1,1 1 1,-1 0-1,2 0 0,24 0-4898,-17 0 1625,15 0-9396</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3.022"/>
    </inkml:context>
    <inkml:brush xml:id="br0">
      <inkml:brushProperty name="width" value="0.025" units="cm"/>
      <inkml:brushProperty name="height" value="0.025" units="cm"/>
    </inkml:brush>
  </inkml:definitions>
  <inkml:trace contextRef="#ctx0" brushRef="#br0">362 0 19506,'0'0'9497,"-13"13"-8392,-247 254 1346,227-226-2390,22-26-39,0-1 1,-20 19-1,29-71-6914,3 7 1431,-1-6-2477</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3.371"/>
    </inkml:context>
    <inkml:brush xml:id="br0">
      <inkml:brushProperty name="width" value="0.025" units="cm"/>
      <inkml:brushProperty name="height" value="0.025" units="cm"/>
    </inkml:brush>
  </inkml:definitions>
  <inkml:trace contextRef="#ctx0" brushRef="#br0">0 1 14894,'0'0'15471,"70"59"-14094,-32-33-352,6 1-1025,4 0 0,-1 2 0,1 0 0,-6-1 0,-4-4-3587,-7-7-4261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5.189"/>
    </inkml:context>
    <inkml:brush xml:id="br0">
      <inkml:brushProperty name="width" value="0.025" units="cm"/>
      <inkml:brushProperty name="height" value="0.025" units="cm"/>
    </inkml:brush>
  </inkml:definitions>
  <inkml:trace contextRef="#ctx0" brushRef="#br0">53 0 15278,'5'9'8428,"-6"9"-6523,-7 15-1769,8-32 307,-8 31 1009,0 0 0,-3 45 0,10-64-1422,1 0 0,0 0 1,1 1-1,0-1 0,1 0 1,0 0-1,1-1 0,9 25 0,-9-27 433,-3 0-4377,0-10 3581,-1 1 0,0-1 0,0 0 0,1 1 1,-1-1-1,0 0 0,0 1 0,0-1 0,1 0 0,-1 0 0,0 0 1,0 1-1,0-1 0,0 0 0,1 0 0,-1 0 0,0-1 0,0 1 1,0 0-1,0 0 0,1 0 0,-1-1 0,-1 1 0,-23-7-5849</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5.551"/>
    </inkml:context>
    <inkml:brush xml:id="br0">
      <inkml:brushProperty name="width" value="0.025" units="cm"/>
      <inkml:brushProperty name="height" value="0.025" units="cm"/>
    </inkml:brush>
  </inkml:definitions>
  <inkml:trace contextRef="#ctx0" brushRef="#br0">1 6 17296,'0'0'6919,"60"-6"-5510,-15 6-31,15 0-450,5 0-735,2 0-161,-3 4-1217,-5-2-2435,-11-2-3266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5.894"/>
    </inkml:context>
    <inkml:brush xml:id="br0">
      <inkml:brushProperty name="width" value="0.025" units="cm"/>
      <inkml:brushProperty name="height" value="0.025" units="cm"/>
    </inkml:brush>
  </inkml:definitions>
  <inkml:trace contextRef="#ctx0" brushRef="#br0">250 4 21396,'-11'-1'716,"2"0"-472,0 0 0,0 1 0,0 0 0,0 0 0,0 1 0,0 0 1,1 0-1,-1 1 0,0 0 0,1 1 0,-1 0 0,1 0 0,0 1 1,-8 5-1,3 0 369,1 0 1,0 1-1,1 1 1,-15 17 0,24-25-555,-1 0 0,0 0 0,1 0 0,0 0 0,0 1 0,0 0 0,0-1 0,0 1 0,1 0 0,-1-1 0,1 1 0,0 0 0,1 0 0,-1 0 0,1 0 0,-1 0 0,1 0 0,0 0 0,1 1 0,-1-1 0,1 0 0,1 5 0,-1-6-51,1-1 0,0 1-1,0 0 1,0-1-1,1 1 1,-1-1 0,0 0-1,1 0 1,0 0 0,-1 0-1,1 0 1,0-1 0,0 1-1,0-1 1,0 0-1,0 0 1,0 0 0,0 0-1,1 0 1,-1-1 0,4 1-1,12 1 67,-1-1 0,27-2 0,-41 1-63,8-1-66,0 0 0,-1-1 0,1 0 1,-1-1-1,0-1 0,0 1 1,0-2-1,0 0 0,0 0 0,-1-1 1,0 0-1,-1 0 0,1-1 1,-1-1-1,0 1 0,-1-2 0,0 1 1,0-1-1,9-14 0,-24 56 238,5-15 13,-8 38 233,3 2 1,3-1-1,5 104 0,1-13 289,-3-141-688,0 0 1,0 0-1,0 0 1,-1 0-1,0-1 1,0 1 0,0 0-1,-1-1 1,0 0-1,-5 8 1,7-12-28,0-1 0,-1 1 0,1 0 0,0 0 0,-1-1 0,1 1 0,-1 0 0,0-1 0,0 0 0,1 1 0,-1-1 0,0 0 0,0 0 0,0 0 0,0 0 0,0 0 0,-1-1 0,1 1 0,0-1 0,0 1 1,0-1-1,-1 0 0,1 0 0,0 0 0,0 0 0,-1 0 0,1 0 0,0-1 0,0 1 0,0-1 0,-1 1 0,1-1 0,0 0 0,0 0 0,0 0 0,-2-1 0,-1-2-3,0 0 0,0-1 0,1 1 0,-1-1 0,1 0 0,0 0 0,1 0 0,-1-1 0,1 1 0,0-1 0,0 0 0,1 0 0,-3-8 0,0-2 0,1 1 0,0-1 0,1 0 0,-1-21 0,3 28 0,0-1 0,1 1 0,1-1 0,0 1 0,0-1 0,1 1 0,0-1 0,0 1 0,8-17 0,-7 20 0,1 1 0,0-1 0,0 0 0,0 1 0,1 0 0,0 0 0,0 1 0,0-1 0,0 1 0,1 0 0,0 0 0,0 1 0,0 0 0,12-5 0,1 1-258,0 2 1,1 0-1,39-5 1,-34 7-1582,46-12 0,-42 5-5817</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6.488"/>
    </inkml:context>
    <inkml:brush xml:id="br0">
      <inkml:brushProperty name="width" value="0.025" units="cm"/>
      <inkml:brushProperty name="height" value="0.025" units="cm"/>
    </inkml:brush>
  </inkml:definitions>
  <inkml:trace contextRef="#ctx0" brushRef="#br0">1 1 5381,'0'0'25881,"54"61"-24856,-34-38-545,-1 0-480,3-2 0,3-6 0,1-3 0,5-6-480,-3-6-1090,-2 0-1281,0-12-2338,-6-7-2690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6.831"/>
    </inkml:context>
    <inkml:brush xml:id="br0">
      <inkml:brushProperty name="width" value="0.025" units="cm"/>
      <inkml:brushProperty name="height" value="0.025" units="cm"/>
    </inkml:brush>
  </inkml:definitions>
  <inkml:trace contextRef="#ctx0" brushRef="#br0">108 1 17553,'0'0'4452,"-41"78"-2018,26-42-608,-1 2 0,2 3-289,2 0-832,6-3-545,2-2-128,4-7-545,0-7-1152,0-8-1410,4-10-1441,2-4-3236</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7.301"/>
    </inkml:context>
    <inkml:brush xml:id="br0">
      <inkml:brushProperty name="width" value="0.025" units="cm"/>
      <inkml:brushProperty name="height" value="0.025" units="cm"/>
    </inkml:brush>
  </inkml:definitions>
  <inkml:trace contextRef="#ctx0" brushRef="#br0">329 0 20756,'0'0'8498,"-5"13"-8065,-15 27 305,-2-1 0,-2-1 0,-35 43 0,2-7-610,112-134-128,-42 43-209,0 0-1,-2-1 1,0 0 0,12-27 0,-33 70 313,0 0 1,2 1-1,1 0 1,2 0-1,0 1 1,-2 45-1,7-71-95,0 1 0,0-1 0,0 0 0,0 1 0,0-1 0,0 1 0,1-1 0,-1 0 0,0 1 0,1-1 0,-1 1 0,1-1 0,-1 0 0,1 0 0,0 1 0,0-1 0,0 0 0,-1 0 0,1 0 0,0 0 0,0 0 0,0 0 0,1 0 0,-1 0 0,0 0 0,0-1 0,0 1 0,1 0 0,-1-1 0,0 1 0,1-1 0,-1 1 0,0-1 0,3 1 0,-3-4-9,0-1 0,-1 1 0,1 0 0,-1 0 0,1-1 0,-1 1 0,0 0 0,0 0 0,-1-1 0,1 1 0,-2-5 0,-2-3 0,0 1 0,-1-1 0,-1 0 0,0 1 0,0 0 0,-1 1 0,0-1 0,-10-9 0,-71-65 0,72 69 0,12 10 0,-1 0 0,0 1 0,0-1 0,0 1 0,-1 0 0,1 0 0,-1 1 0,0-1 0,0 1 0,-1 1 0,-9-4 0,12 9 0,9 6 0,11 8 0,25 6-48,0-1 0,1-1 0,49 15-1,-49-21-584,0 3-1,-1 1 0,60 39 0,-85-48-5831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4.120"/>
    </inkml:context>
    <inkml:brush xml:id="br0">
      <inkml:brushProperty name="width" value="0.025" units="cm"/>
      <inkml:brushProperty name="height" value="0.025" units="cm"/>
    </inkml:brush>
  </inkml:definitions>
  <inkml:trace contextRef="#ctx0" brushRef="#br0">28 0 20467,'0'0'7784,"0"10"-6685,-12 88-216,6-58-52,-3 79 0,9-109-763,0 0-1,1 0 0,0 1 0,1-1 0,0 0 0,1-1 0,0 1 0,0 0 0,1-1 0,0 1 0,1-1 0,10 15 0,-15-23-261,1 0 0,-1 0 0,1 0 0,-1 0 0,1-1 0,0 1 0,-1 0 0,1 0 0,0-1 0,0 1 0,0 0 0,-1-1 0,1 1 0,0-1 0,0 1 0,0-1 0,0 1 0,0-1 0,0 0 0,0 0 0,0 1 0,0-1 0,0 0 0,0 0 0,0 0 0,0 0 0,2 0 0,-3-1-105,1 0 0,-1 0 0,0 1 0,1-1 0,-1 0 0,0 0 0,1 0 0,-1 0 0,0 0 0,0 0 0,0 0 0,0 0 0,0 0 0,0 0 0,0 0 0,0 0 0,0 0 0,0 0-1,0 0 1,-1 0 0,1 0 0,0 1 0,-1-1 0,1 0 0,-1 0 0,1 0 0,-1 0 0,1 1 0,-2-2 0,-12-21-7783</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4.477"/>
    </inkml:context>
    <inkml:brush xml:id="br0">
      <inkml:brushProperty name="width" value="0.025" units="cm"/>
      <inkml:brushProperty name="height" value="0.025" units="cm"/>
    </inkml:brush>
  </inkml:definitions>
  <inkml:trace contextRef="#ctx0" brushRef="#br0">0 45 16688,'0'0'11979,"58"-19"-9929,-17 16-256,5-1-1538,1 3-256,2-1 0,-4-1 0,-3 3 0,-6 0 0,-4 0 0,-6 0-1217,-7-3-4901,-7-7-7014</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5.748"/>
    </inkml:context>
    <inkml:brush xml:id="br0">
      <inkml:brushProperty name="width" value="0.025" units="cm"/>
      <inkml:brushProperty name="height" value="0.025" units="cm"/>
    </inkml:brush>
  </inkml:definitions>
  <inkml:trace contextRef="#ctx0" brushRef="#br0">257 110 19763,'0'0'3155,"3"-12"-59,8-36-229,-11 46-2816,1 1-1,-1-1 1,1 1 0,-1-1 0,0 0 0,0 1 0,0-1 0,0 1 0,0-1-1,0 1 1,0-1 0,-1 0 0,1 1 0,0-1 0,-1 1 0,1-1 0,-1 1-1,0-1 1,1 1 0,-1 0 0,0-1 0,0 1 0,0 0 0,0 0 0,0-1-1,0 1 1,0 0 0,-1 0 0,1 0 0,0 0 0,0 1 0,-1-1 0,1 0-1,-1 0 1,1 1 0,-1-1 0,1 1 0,-1-1 0,1 1 0,-1 0 0,1 0-1,-1-1 1,0 1 0,1 0 0,-1 1 0,1-1 0,-1 0 0,1 0 0,-3 1-1,-4 0 100,1 0-1,-1 1 0,1-1 0,0 1 0,-1 1 0,1 0 1,0 0-1,-9 6 0,1 1-149,2 2 0,-1 0 0,2 0 0,-1 2 0,2-1 0,-14 21 0,19-25 0,0 1 0,0 0 0,1 0 0,1 1 0,-1 0 0,2-1 0,-1 1 0,2 1 0,-1-1 0,-1 23 0,4-33 0,1 0 0,-1 0 0,0 0 0,0 0 0,1 0 0,-1 0 0,0 0 0,1 0 0,-1 0 0,1 0 0,-1 0 0,1 0 0,0 0 0,-1 0 0,1 0 0,0-1 0,0 1 0,0 0 0,0-1 0,-1 1 0,1 0 0,0-1 0,0 1 0,0-1 0,0 1 0,0-1 0,0 0 0,0 1 0,1-1 0,-1 0 0,0 0 0,0 0 0,0 0 0,0 0 0,0 0 0,0 0 0,0 0 0,0 0 0,0 0 0,1 0 0,-1-1 0,0 1 0,0-1 0,1 0 0,5 0 0,0-1 0,-1 0 0,1-1 0,0 1 0,11-8 0,-1-2 0,-1 0 0,-1-1 0,0-1 0,-1 0 0,0-1 0,16-23 0,-22 27 0,0-1 0,-1-1 0,0 1 0,-1-1 0,-1 0 0,0 0 0,0-1 0,-1 0 0,3-26 0,-14 92 17,3-32-88,1 0 0,0 1-1,2 0 1,1-1 0,3 38 0,-2-54-7,0 1 0,0-1 0,0 0 0,1 0 0,-1 1 0,1-1 0,0 0 1,0 0-1,1-1 0,-1 1 0,1 0 0,0-1 0,0 1 0,0-1 0,0 0 0,1 0 0,-1 0 1,1-1-1,0 1 0,-1-1 0,1 0 0,0 0 0,1 0 0,-1-1 0,0 1 0,0-1 0,1 0 1,-1 0-1,1-1 0,-1 1 0,1-1 0,-1 0 0,6-1 0,14 2-7401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6.932"/>
    </inkml:context>
    <inkml:brush xml:id="br0">
      <inkml:brushProperty name="width" value="0.025" units="cm"/>
      <inkml:brushProperty name="height" value="0.025" units="cm"/>
    </inkml:brush>
  </inkml:definitions>
  <inkml:trace contextRef="#ctx0" brushRef="#br0">0 62 16848,'12'-62'11995,"0"116"-8071,-4 195-3924,-9-186 0,14-95 0,-5-29 0,2-98 0,-21 467 0,7-343-5711,2 24 2731,-1-16-4729</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7.387"/>
    </inkml:context>
    <inkml:brush xml:id="br0">
      <inkml:brushProperty name="width" value="0.025" units="cm"/>
      <inkml:brushProperty name="height" value="0.025" units="cm"/>
    </inkml:brush>
  </inkml:definitions>
  <inkml:trace contextRef="#ctx0" brushRef="#br0">26 329 17264,'0'0'6198,"-4"10"-3347,-2 0-2053,4-7-540,0 1 1,0-1 0,0 1 0,1 0-1,-1 0 1,1 0 0,0-1-1,0 1 1,0 0 0,1 0 0,-1 8-1,1-12-228,0 1-1,0-1 0,0 0 1,0 1-1,0-1 1,1 1-1,-1-1 1,0 1-1,0-1 0,0 1 1,1-1-1,-1 1 1,0-1-1,0 0 0,1 1 1,-1-1-1,0 0 1,1 1-1,-1-1 0,1 0 1,-1 1-1,0-1 1,1 0-1,-1 0 0,1 1 1,-1-1-1,1 0 1,-1 0-1,1 0 0,-1 0 1,0 0-1,1 0 1,-1 0-1,1 0 1,-1 0-1,1 0 0,-1 0 1,1 0-1,-1 0 1,1 0-1,-1 0 0,1 0 1,-1 0-1,1 0 1,-1-1-1,1 1 0,-1 0 1,0 0-1,1-1 1,-1 1-1,1 0 0,-1-1 1,0 1-1,1 0 1,-1-1-1,1 0 1,26-20 845,3-19-875,-2-2 0,-1-2 0,-2 0 0,-2-1 0,16-49 0,-8 25 0,-31 68 0,0 1 0,0 0 0,0-1 0,1 1 0,-1-1 0,0 1 0,0 0 0,1-1 0,-1 1 0,0 0 0,1-1 0,-1 1 0,0 0 0,1 0 0,-1-1 0,0 1 0,1 0 0,-1 0 0,0 0 0,1-1 0,-1 1 0,1 0 0,-1 0 0,1 0 0,-1 0 0,0 0 0,1 0 0,-1 0 0,1 0 0,-1 0 0,1 0 0,-1 0 0,0 0 0,1 0 0,-1 0 0,1 0 0,-1 1 0,1-1 0,-1 0 0,0 0 0,1 0 0,-1 1 0,0-1 0,1 0 0,-1 1 0,0-1 0,1 0 0,-1 1 0,0-1 0,0 0 0,1 1 0,-1-1 0,0 0 0,1 2 0,15 21 0,-16-22 0,60 120 64,-41-80-178,1-1 0,31 47 0,-30-63-2517,-3-13-6178,2-9-10574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08.396"/>
    </inkml:context>
    <inkml:brush xml:id="br0">
      <inkml:brushProperty name="width" value="0.025" units="cm"/>
      <inkml:brushProperty name="height" value="0.025" units="cm"/>
    </inkml:brush>
  </inkml:definitions>
  <inkml:trace contextRef="#ctx0" brushRef="#br0">1568 341 10025,'-6'-11'2584,"-3"-4"-1983,-1 0-1,-1 1 1,-1 0 0,0 1-1,0 1 1,-1 0-1,-1 0 1,0 1-1,-29-16 1,-10-2-183,-2 3 0,-1 3 0,0 2 0,-2 2 0,-118-22 0,97 30 176,-1 2 0,-1 5-1,1 2 1,-82 10 0,137-5-573,0 1 1,0 1-1,1 1 0,0 1 1,0 1-1,0 1 0,1 1 0,0 1 1,1 1-1,1 1 0,-26 20 1,32-21 10,1 1 1,1 0 0,0 1 0,0 0-1,1 1 1,1 1 0,1-1 0,0 2-1,1 0 1,1 0 0,0 0 0,2 1-1,0 0 1,1 0 0,-5 29 0,7-7 29,0 0 0,3 0 0,2 0 0,1 0 1,2 0-1,17 68 0,4-16 43,65 149 0,-80-214-112,2-1 0,1 0 0,1-1 0,1 0 0,26 31 0,-31-44 8,1 0-1,0-1 0,1 0 1,0-1-1,1-1 1,0 0-1,0 0 0,1-2 1,0 0-1,0 0 1,19 4-1,2-2 44,0-2 0,1-1 0,-1-2 0,1-2 0,0-1 0,48-6 0,8-6 157,120-30 0,258-85 2069,-388 97-1376,-1-3 0,-2-3 0,118-72 0,-175 93-832,-1-1 1,-1-1-1,-1 0 0,0-2 1,-1-1-1,-1 0 1,-1-1-1,27-41 1,-37 48-55,0 1 1,-1-1 0,-1 0 0,0 0 0,-1-1 0,0 1 0,-1-1 0,-1 0 0,0 0 0,-1 0 0,0 0 0,-1 0-1,-1 0 1,0 0 0,-1 0 0,0 0 0,-2 0 0,-5-18 0,0 10-9,-2 0 0,0 0 0,-1 1 0,-2 0 0,0 1 0,-1 1 0,0 0 0,-2 1 0,-37-31 0,15 17 0,-3 1 0,0 3 0,-83-42 0,78 48-320,-1 2-1,-2 3 1,1 1 0,-2 3-1,0 1 1,0 3 0,-1 3 0,0 1-1,0 3 1,-1 2 0,1 3-1,-98 16 1,34 9-4928,1 1-2668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29.226"/>
    </inkml:context>
    <inkml:brush xml:id="br0">
      <inkml:brushProperty name="width" value="0.025" units="cm"/>
      <inkml:brushProperty name="height" value="0.025" units="cm"/>
    </inkml:brush>
  </inkml:definitions>
  <inkml:trace contextRef="#ctx0" brushRef="#br0">168 57 18193,'0'0'4324,"33"-57"641,-33 66-4132,-1 18-321,-11 16 129,-3 11-289,-6 12-256,0 6-64,2 4 0,-2-3-32,0-6-576,5-7-1026,2-14-1056,1-14-609,-1-13-641,2-16-1922</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29.573"/>
    </inkml:context>
    <inkml:brush xml:id="br0">
      <inkml:brushProperty name="width" value="0.025" units="cm"/>
      <inkml:brushProperty name="height" value="0.025" units="cm"/>
    </inkml:brush>
  </inkml:definitions>
  <inkml:trace contextRef="#ctx0" brushRef="#br0">22 85 14510,'0'0'2407,"-3"11"-704,-2 8-966,1-1-1,0 1 1,2 0-1,0 0 0,1 0 1,1 0-1,2 22 1,0-33-411,-1 1 1,1-1-1,0 0 1,1 0 0,0 0-1,0 0 1,0 0-1,9 13 1,-9-17-191,1 0-1,-1 0 1,1 0 0,0 0 0,0 0-1,0-1 1,1 0 0,-1 0 0,1 0-1,-1 0 1,1-1 0,0 0-1,0 0 1,0 0 0,7 1 0,-4-1-68,1-1 1,-1 0 0,0 0-1,0-1 1,0 0-1,1-1 1,-1 0 0,0 0-1,0 0 1,0-1 0,0 0-1,10-5 1,-5 1 79,-1 0 0,1-1 0,-1-1 0,0 0 0,-1-1 0,16-14 0,-1-4 95,-2-1 1,-2 0-1,0-2 0,29-53 0,-42 66-520,18-33-3685,-25 45 2855,1 0 1,-2-1 0,1 1 0,0-1-1,-1 0 1,0 1 0,0-8-1,-1 0-15879</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0.243"/>
    </inkml:context>
    <inkml:brush xml:id="br0">
      <inkml:brushProperty name="width" value="0.025" units="cm"/>
      <inkml:brushProperty name="height" value="0.025" units="cm"/>
    </inkml:brush>
  </inkml:definitions>
  <inkml:trace contextRef="#ctx0" brushRef="#br0">243 100 9897,'11'-7'2200,"0"1"-1401,52-30 3355,-59 33-3318,0 0 0,-1 0 0,1 0 0,-1 0-1,0-1 1,0 1 0,0-1 0,4-5 0,-7 9-718,0-1 0,0 1 0,0 0 0,0-1 0,1 1 0,-1 0 0,0 0 0,0-1 1,0 1-1,0 0 0,0-1 0,0 1 0,0 0 0,0-1 0,0 1 0,0 0 0,0-1 0,0 1 1,0 0-1,0-1 0,0 1 0,0 0 0,-1-1 0,1 1 0,0 0 0,0-1 0,0 1 1,0 0-1,-1 0 0,1-1 0,0 1 0,0 0 0,-1 0 0,1-1 0,0 1 0,0 0 1,-1 0-1,-16-4 1101,-19 6-958,22 1-164,0 0-1,0 2 1,0-1 0,1 2 0,0 0-1,0 0 1,0 1 0,1 1 0,-12 9 0,4-1-40,0 0 0,2 2 1,0 0-1,-20 26 0,31-35-43,1 0 0,0 1 0,1-1 0,0 1 0,0 0 0,-4 17 0,8-25-33,0 0-1,0 1 1,1-1-1,-1 0 1,1 1-1,0-1 1,-1 0-1,1 1 1,0-1-1,0 0 1,1 1-1,-1-1 1,0 0-1,1 1 1,-1-1 0,1 0-1,0 1 1,0-1-1,0 0 1,0 0-1,0 0 1,0 0-1,1 0 1,-1 0-1,1 0 1,-1 0-1,1-1 1,0 1-1,0-1 1,-1 1 0,1-1-1,0 1 1,0-1-1,0 0 1,5 2-1,4-1-613,0 1 0,0-1 0,0-1-1,0 0 1,0-1 0,0 0 0,0 0-1,0-1 1,0-1 0,0 0 0,0 0 0,12-5-1,40-19-5670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0.945"/>
    </inkml:context>
    <inkml:brush xml:id="br0">
      <inkml:brushProperty name="width" value="0.025" units="cm"/>
      <inkml:brushProperty name="height" value="0.025" units="cm"/>
    </inkml:brush>
  </inkml:definitions>
  <inkml:trace contextRef="#ctx0" brushRef="#br0">128 142 18417,'0'0'1805,"-11"7"143,-1 2-1319,0 1 0,1 1 0,0 0 0,1 0-1,-13 17 1,19-22-448,-1 0 1,1 0-1,1 1 0,-1-1 0,1 1 1,0 0-1,1 0 0,-1 0 0,1 0 1,1 0-1,-1 1 0,1-1 1,1 1-1,-1-1 0,2 11 0,-1-16-172,0-1 0,0 1 0,1-1 0,-1 1 0,1-1 0,-1 0 0,1 1 0,0-1 0,0 0 0,-1 1 0,1-1 0,0 0 0,0 0 0,0 1 0,0-1 0,0 0 0,1 0 0,-1-1 0,0 1 0,0 0 0,1 0 0,-1 0 1,1-1-1,0 1 0,2 0 12,0 0 0,0 0 0,0 0 0,0-1 0,0 0 0,0 0 0,1 0 0,-1 0 0,4-2 0,4 0 9,0-1 1,-1 0 0,0-1-1,1-1 1,13-7 0,-7 1-251,-1 0 1,-1-2 0,25-22 0,-35 29 202,0-1 0,0 1 1,0-1-1,-1 0 0,0 0 0,0-1 0,-1 1 0,0-1 0,0 0 0,4-16 0,-9 24 44,1 0-1,-1 0 0,0 0 1,1 0-1,-1 0 1,0 0-1,1 0 1,-1 1-1,1-1 0,-1 0 1,0 0-1,1 1 1,-1-1-1,1 0 1,-1 1-1,1-1 0,-1 0 1,1 1-1,-1-1 1,1 1-1,-1-1 1,1 1-1,0-1 0,-1 1 1,1-1-1,0 1 1,-1-1-1,1 1 0,0 0 1,-23 24 157,14-12-95,-45 64 825,49-69-743,1 0 1,0 0-1,0 1 1,1-1-1,0 1 1,1-1 0,0 1-1,-2 10 1,4-18-164,0 0 1,0 1-1,0-1 1,0 0-1,0 0 1,0 0 0,0 0-1,0 0 1,1 0-1,-1 0 1,0 1 0,1-1-1,-1 0 1,0 0-1,1 0 1,0 0-1,-1 0 1,1 0 0,-1-1-1,1 1 1,0 0-1,0 0 1,0 0 0,-1-1-1,1 1 1,0 0-1,0-1 1,1 2-1,1-2 16,-1 1-1,1 0 0,0-1 0,0 1 0,0-1 0,-1 0 0,1 0 0,0 0 0,0 0 0,0 0 0,3-1 0,4-2 30,1 1 0,-1-1 0,0-1 0,0 0 0,11-6 0,-5 0-215,-1-1 0,0 0 1,-1-1-1,0-1 0,-1 0 0,23-29 0,-6-1-885,27-52-1,-32 51 505,49-64 1,-70 186 1551,-8-47-528,-1-1 0,-1 1 0,-2-1 0,-16 41 0,-8 35 418,9-4-899,23-102 0,0 0 0,0 0 0,0 0 0,0 0 0,0 0 0,0-1 0,0 1 0,0 0 0,0 0 0,-1 0 0,1 0 0,0 0 0,0 0 0,0 0 0,0 0 0,0 0 0,0 0 0,0-1 0,0 1 0,0 0 0,0 0 0,0 0 0,0 0 0,0 0 0,0 0 0,0 0 0,-1 0 0,1 0 0,0 0 0,0 0 0,0 0 0,0 0 0,0 0 0,0 0 0,0 0 0,0 0 0,0 0 0,-1 0 0,1 0 0,0 0 0,0 0 0,0 0 0,0 0 0,0 0 0,0 0 0,0 0 0,0 0 0,-1 0 0,1 0 0,0 0 0,0 0 0,0 0 0,0 0 0,0 0 0,0 0 0,0 0 0,0 0 0,0 0 0,0 0 0,0 1 0,0-1 0,-1 0 0,-4-17 0,-2-19 0,1-3 0,-3 2 0,-1-1 0,-2 1 0,-24-52 0,36 88 0,0 1 0,0 0 0,-1-1 0,1 1 0,0-1 0,0 1 0,0 0 0,0-1 0,0 1 0,0-1 0,0 1 0,0 0 0,0-1 0,0 1 0,0-1 0,0 1 0,0 0 0,0-1 0,1 1 0,-1-1 0,0 1 0,0 0 0,0-1 0,1 1 0,-1 0 0,0-1 0,0 1 0,1 0 0,-1 0 0,0-1 0,0 1 0,1 0 0,-1 0 0,0-1 0,2 1 0,19-6 0,36 5 0,-46 1 0,46 0-468,79 0-7669,-80-1-5839</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1.975"/>
    </inkml:context>
    <inkml:brush xml:id="br0">
      <inkml:brushProperty name="width" value="0.025" units="cm"/>
      <inkml:brushProperty name="height" value="0.025" units="cm"/>
    </inkml:brush>
  </inkml:definitions>
  <inkml:trace contextRef="#ctx0" brushRef="#br0">165 156 16400,'2'-1'356,"-1"-1"1,1 0 0,-1 1 0,0-1 0,0 0 0,0 0 0,0 1 0,0-1-1,-1 0 1,1 0 0,0 0 0,-1 0 0,1 0 0,-1 0 0,0-1 0,0 1-1,0-2 1,0 3-180,-1 0-1,1 0 1,-1 0-1,1 0 1,-1 1-1,1-1 1,-1 0-1,1 0 1,-1 1-1,0-1 1,1 0-1,-1 1 1,0-1-1,0 1 1,1-1-1,-1 1 0,0-1 1,0 1-1,0 0 1,0-1-1,0 1 1,0 0-1,0 0 1,0-1-1,-1 1 1,-3 0-30,1 0 1,-1 0-1,0 0 0,1 1 1,-1-1-1,1 1 1,-1 1-1,1-1 0,0 0 1,-1 1-1,1 0 1,0 0-1,0 0 0,-5 4 1,1 1-106,0 0 0,0 1-1,1 0 1,0 0 0,0 1 0,1 0 0,0 0 0,-6 13 0,9-16 9,0 0 0,1 1 0,-1-1 0,1 1 0,1-1 0,-1 1 0,1 0 0,0 0 0,1 0 0,-1-1 0,1 1 0,1 0 0,-1 0 0,3 8 0,-2-12-32,0-1-1,0 0 1,0 0-1,1 0 1,-1 0-1,1-1 1,-1 1 0,1 0-1,0 0 1,-1-1-1,1 1 1,0-1-1,0 0 1,0 1-1,0-1 1,1 0 0,-1 0-1,0-1 1,0 1-1,1 0 1,-1-1-1,0 1 1,1-1-1,-1 0 1,0 1-1,1-1 1,-1-1 0,1 1-1,-1 0 1,3-1-1,3 0 40,0 0 0,-1 0-1,1-1 1,-1 0 0,0 0-1,1 0 1,-1-1 0,9-5-1,-4-1-7,0 0-1,0-1 0,-1 0 0,0-1 0,-1 0 1,17-23-1,-22 26-24,0 0 1,0 0 0,0-1-1,-1 0 1,0 0-1,-1 0 1,0-1-1,0 1 1,-1-1 0,0 0-1,0-14 1,-4 42-437,2-17 408,-1 0 0,1 0 1,-1 0-1,1 0 0,0 0 0,-1 0 1,1 1-1,0-1 0,0 0 0,0 0 0,0 0 1,0 0-1,0 0 0,0 0 0,0 0 1,0 0-1,1 0 0,-1 1 0,0-1 0,1 0 1,-1 0-1,0 0 0,1 0 0,0 0 1,-1-1-1,1 1 0,0 0 0,-1 0 0,1 0 1,0 0-1,0-1 0,0 1 0,-1 0 1,1-1-1,0 1 0,0-1 0,0 1 0,0-1 1,0 1-1,0-1 0,0 0 0,0 1 1,1-1-1,-1 0 0,0 0 0,0 0 0,0 0 1,0 0-1,0 0 0,0 0 0,2 0 1,10 0 20,0-1 0,0 0 0,0-1 0,0 0 0,0-1 0,0 0 0,-1-1 0,1 0 0,-1-1 1,0-1-1,0 0 0,-1 0 0,0-1 0,0-1 0,0 0 0,-1 0 0,-1-1 0,1 0 1,-1-1-1,-1 0 0,0 0 0,12-20 0,-15 13-122,-11 18-284,-15 24 15,2 9 384,1 1 1,2 0-1,2 2 0,1 0 0,-13 61 1,22-80 33,1-1 0,1 1 1,1 0-1,0 1 0,2-1 1,0 0-1,0 0 0,2 0 1,1-1-1,0 1 0,1-1 1,0 1-1,2-2 0,10 21 1,0-8-22,17 32 16,-47-87 70,-1 1 1,-30-43 0,3 6 5,33 47-116,-1 2 0,0-1 0,1 0 0,1 0 0,1-1 0,0 0 0,-4-18 0,9 31 0,1 1 1,0 0-1,0 0 0,0 0 1,0 0-1,0-1 0,0 1 1,0 0-1,0 0 0,1 0 1,-1 0-1,0 0 0,1 0 1,-1-1-1,1 1 0,-1 0 1,1 0-1,0 0 0,-1 0 1,1 0-1,0 1 0,0-1 1,-1 0-1,1 0 0,0 0 1,0 1-1,0-1 0,0 0 1,0 1-1,0-1 0,0 1 1,0-1-1,0 1 0,2-1 0,45-5-29,-36 6-1,105-10-5292,-50 1-3049</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2.838"/>
    </inkml:context>
    <inkml:brush xml:id="br0">
      <inkml:brushProperty name="width" value="0.025" units="cm"/>
      <inkml:brushProperty name="height" value="0.025" units="cm"/>
    </inkml:brush>
  </inkml:definitions>
  <inkml:trace contextRef="#ctx0" brushRef="#br0">55 1 16015,'0'0'10479,"6"8"-9486,-3-5-843,-1 1-1,1 0 0,-1 0 0,-1 0 0,1 0 0,0 1 0,-1-1 1,0 0-1,0 1 0,0-1 0,-1 1 0,1-1 0,-1 7 1,-2 4 212,0 1 1,0-1 0,-7 21 0,-9 29 85,4-17-17,2 0-1,-9 74 1,43-229-431,-12-60 0,-9 172 0,-1 0 0,1 0 0,0-1 0,0 1 0,0 0 0,1 0 0,0-1 0,0 1 0,0-1 0,0 0 0,1 1 0,0-1 0,0 0 0,0 0 0,6 6 0,-2-5 0,-1 0 0,1 0 0,0-1 0,0 0 0,0 0 0,0-1 0,1 1 0,-1-2 0,9 3 0,-2-1 0,0-2 0,0 1 0,0-2 0,1 0 0,-1-1 0,0 0 0,0-1 0,1 0 0,-1-1 0,24-8 0,-22 4 0,-1-1 0,0 0 0,-1-1 0,1-1 0,-2-1 0,16-12 0,-24 18 0,1-1 0,-1 0 0,1 0 0,-1 0 0,-1-1 0,1 0 0,-1 0 0,0 0 0,0 0 0,-1-1 0,0 0 0,0 1 0,-1-1 0,1 0 0,-2 0 0,2-9 0,-2 16 0,-1 0 0,0-1 0,0 1 0,0-1 0,0 1 0,0 0 0,0-1 0,0 1 0,0-1 0,0 1 0,0 0 0,-1-1 0,1 1 0,0 0 0,0-1 0,0 1 0,0-1 0,0 1 0,-1 0 0,1-1 0,0 1 0,0 0 0,-1 0 0,1-1 0,0 1 0,0 0 0,-1 0 0,1-1 0,0 1 0,-1 0 0,1 0 0,0 0 0,-1-1 0,1 1 0,-1 0 0,-15 5 0,-13 17 0,17-8 0,0 1 0,0 0 0,2 1 0,0 0 0,0 0 0,2 1 0,0 0 0,1 1 0,1 0 0,0 0 0,2 0 0,-4 23 0,8-39 0,0 1 0,0 0 0,0 0 0,0 0 0,0 0 0,1 0 0,-1-1 0,1 1 0,0 0 0,0-1 0,0 1 0,0 0 0,0-1 0,1 1 0,-1-1 0,1 1 0,-1-1 0,1 0 0,0 0 0,0 0 0,3 2 0,-2-1 0,1-1 0,1 0 0,-1 0 0,0 0 0,0 0 0,1-1 0,-1 1 0,1-1 0,-1-1 0,1 1 0,-1 0 0,6-1 0,1 0 0,0-1 0,1 0 0,-1 0 0,0-1 0,0 0 0,0-1 0,-1-1 0,1 0 0,-1 0 0,14-8 0,-15 7 0,-1 0 0,-1-1 0,1 0 0,-1 0 0,0-1 0,0 0 0,-1 0 0,0-1 0,0 1 0,0-1 0,-1-1 0,-1 1 0,1-1 0,-1 1 0,-1-1 0,5-17 0,-8 25 0,0 0 0,1 1 0,-1-1 0,0 0 0,0 0 0,0 1 0,0-1 0,0 0 0,0 0 0,0 0 0,0 1 0,0-1 0,-1 0 0,1 0 0,0 0 0,0 1 0,-1-1 0,1 0 0,0 0 0,-1 1 0,1-1 0,-1 0 0,1 1 0,-1-1 0,1 1 0,-1-1 0,1 1 0,-1-1 0,0 1 0,1-1 0,-1 1 0,0-1 0,1 1 0,-1 0 0,0-1 0,0 1 0,1 0 0,-1 0 0,0-1 0,0 1 0,0 0 0,1 0 0,-1 0 0,0 0 0,0 0 0,0 0 0,1 0 0,-1 1 0,0-1 0,0 0 0,0 0 0,1 0 0,-1 1 0,0-1 0,1 1 0,-1-1 0,-1 1 0,-4 1 0,0 1 0,0 0 0,1 0 0,-1 0 0,-10 8 0,11-6 0,1-1 0,-1 1 0,1 0 0,0 0 0,0 0 0,0 1 0,1-1 0,0 1 0,0 0 0,0 0 0,1 0 0,0 0 0,-1 7 0,2-10 0,1-1 0,0 1 0,0 0 0,0-1 0,0 1 0,1 0 0,-1-1 0,1 1 0,-1-1 0,1 1 0,0-1 0,0 1 0,0-1 0,0 0 0,1 1 0,-1-1 0,1 0 0,-1 0 0,1 0 0,0 0 0,-1 0 0,1 0 0,0-1 0,1 1 0,-1 0 0,0-1 0,0 0 0,0 0 0,1 1 0,-1-1 0,1 0 0,-1-1 0,1 1 0,3 0 0,7 2-543,0-1-1,0 0 1,0-1-1,21 0 1,15-1-8175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3.711"/>
    </inkml:context>
    <inkml:brush xml:id="br0">
      <inkml:brushProperty name="width" value="0.025" units="cm"/>
      <inkml:brushProperty name="height" value="0.025" units="cm"/>
    </inkml:brush>
  </inkml:definitions>
  <inkml:trace contextRef="#ctx0" brushRef="#br0">17 1 12524,'0'0'14195,"-2"11"-13053,-1 6-924,-1 3 244,1 1 0,1 0 0,0 1 1,2-1-1,2 24 0,-2-41-413,0-1 0,1 1 0,-1 0 1,1-1-1,0 1 0,0-1 0,1 0 0,-1 1 0,1-1 0,-1 0 0,1 0 0,0 1 0,0-1 1,1-1-1,-1 1 0,0 0 0,1-1 0,0 1 0,-1-1 0,1 0 0,0 0 0,0 0 0,1 0 0,-1 0 1,0-1-1,1 1 0,-1-1 0,0 0 0,1 0 0,0 0 0,-1-1 0,1 1 0,-1-1 0,1 0 1,0 0-1,-1 0 0,1 0 0,6-2 0,1-1-49,-1 0 0,0-1 0,-1 0 0,1-1 0,-1 1 0,0-2 0,0 1 0,0-1 0,-1-1 0,0 0 0,0 0 0,-1 0 0,0-1 0,0 0 0,-1 0 0,0-1 0,0 0 0,-1 0 0,0 0 0,-1-1 0,0 0 0,0 0 0,-1 0 0,3-18 0,-6 29 0,0-1 0,0 0 0,0 0 0,0 0 0,0 0 0,0 0 0,0 0 0,0 0 0,0 1 0,0-1 0,0 0 0,-1 0 0,1 0 0,0 0 0,0 0 0,0 0 0,0 0 0,0 0 0,0 0 0,-1 0 0,1 0 0,0 1 0,0-1 0,0 0 0,0 0 0,0 0 0,0 0 0,-1 0 0,1 0 0,0 0 0,0 0 0,0 0 0,0 0 0,0 0 0,-1-1 0,1 1 0,0 0 0,0 0 0,0 0 0,0 0 0,0 0 0,0 0 0,-1 0 0,1 0 0,0 0 0,0 0 0,0 0 0,0-1 0,0 1 0,0 0 0,0 0 0,0 0 0,0 0 0,-1 0 0,-6 11 0,5-6 0,0 0 0,0 0 0,1 1 0,-1-1 0,1 1 0,0-1 0,0 1 0,1-1 0,0 1 0,0-1 0,1 8 0,-1-10 0,1-1 0,0 0 0,0 0 0,0-1 0,0 1 0,0 0 0,0 0 0,1 0 0,-1-1 0,1 1 0,-1 0 0,1-1 0,-1 0 0,1 1 0,0-1 0,0 0 0,0 0 0,-1 0 0,1 0 0,0 0 0,0 0 0,1-1 0,-1 1 0,0-1 0,0 1 0,0-1 0,0 0 0,0 0 0,0 0 0,4 0 0,4 0 0,-1-1 0,1 0 0,-1 0 0,0-1 0,1-1 0,-1 1 0,0-1 0,14-7 0,-19 8 0,-1 0 0,1 1 0,0-2 0,-1 1 0,1 0 0,-1-1 0,0 1 0,0-1 0,0 0 0,0 0 0,0 0 0,-1-1 0,1 1 0,-1-1 0,0 1 0,0-1 0,0 0 0,-1 0 0,1 0 0,-1 0 0,0 0 0,1-4 0,-2 7 0,0 1 0,0 0 0,0 0 0,0-1 0,0 1 0,0 0 0,0-1 0,0 1 0,0 0 0,0 0 0,-1-1 0,1 1 0,0 0 0,0 0 0,0-1 0,0 1 0,0 0 0,-1 0 0,1-1 0,0 1 0,0 0 0,-1 0 0,1 0 0,0 0 0,0-1 0,0 1 0,-1 0 0,1 0 0,0 0 0,-1 0 0,1 0 0,0 0 0,0 0 0,-1 0 0,1-1 0,0 1 0,-1 0 0,1 0 0,0 0 0,0 0 0,-1 1 0,1-1 0,0 0 0,-1 0 0,1 0 0,0 0 0,0 0 0,-1 0 0,1 0 0,0 0 0,0 1 0,-1-1 0,1 0 0,0 0 0,0 0 0,0 0 0,-1 1 0,1-1 0,0 0 0,0 0 0,0 1 0,-1-1 0,-15 13 0,-32 54 0,44-61 0,1 0 0,-1 0 0,1 0 0,1 1 0,-1-1 0,1 1 0,0 0 0,1-1 0,-2 13 0,4-18 0,-1 0 0,1 0 0,-1 0 0,1-1 0,0 1 0,-1 0 0,1 0 0,0 0 0,-1 0 0,1 0 0,0-1 0,0 1 0,0 0 0,0-1 0,0 1 0,0-1 0,0 1 0,0-1 0,0 1 0,0-1 0,0 0 0,0 0 0,0 1 0,0-1 0,2 0 0,35 5 0,-33-4 0,32 4-58,-22-3 20,0 0-1,0-1 0,0 0 1,22-2-1,-36 0 44,1 0 0,-1 1 1,0-1-1,1 0 0,-1 0 0,0 0 0,1 0 1,-1-1-1,0 1 0,0 0 0,0 0 0,0-1 0,0 1 1,0-1-1,0 1 0,-1-1 0,1 1 0,0-1 1,-1 1-1,0-1 0,1 0 0,-1 1 0,0-1 0,1 1 1,-1-3-1,3-47 109,-3 47-112,-1-6-75,0 0 0,0 0 0,-1 0-1,-4-14 1,4 18-31,3 5-102,-1 0-1,1 0 1,0 1-1,-1-1 1,1 0 0,0 1-1,0-1 1,0 1-1,-1-1 1,1 1-1,0-1 1,0 1-1,0 0 1,0-1-1,0 1 1,0 0 0,0 0-1,0 0 1,0 0-1,0 0 1,0 0-1,0 0 1,0 0-1,0 0 1,0 0 0,1 1-1,2-1-513,32-2-5339,45-9 0,-33 0-2221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4.210"/>
    </inkml:context>
    <inkml:brush xml:id="br0">
      <inkml:brushProperty name="width" value="0.025" units="cm"/>
      <inkml:brushProperty name="height" value="0.025" units="cm"/>
    </inkml:brush>
  </inkml:definitions>
  <inkml:trace contextRef="#ctx0" brushRef="#br0">157 72 10666,'1'-9'4666,"3"-29"-486,-3 37-4042,-1 0-1,0 0 1,0 1 0,0-1 0,1 0-1,-1 0 1,0 1 0,0-1 0,0 0 0,0 0-1,0 1 1,-1-1 0,1 0 0,0 0 0,0 1-1,0-1 1,-1 0 0,1 1 0,0-1-1,-1 0 1,1 1 0,-1-1 0,1 0 0,0 1-1,-1-1 1,1 1 0,-1-1 0,0 1-1,1-1 1,-1 1 0,1-1 0,-1 1 0,0-1-1,1 1 1,-1 0 0,0 0 0,0-1 0,1 1-1,-1 0 1,0 0 0,0 0 0,1 0-1,-1 0 1,0-1 0,0 2 0,1-1 0,-1 0-1,-1 0 1,-1 1 84,0-1 0,0 1-1,-1 0 1,1 1 0,0-1-1,0 0 1,0 1 0,0 0 0,-3 2-1,-3 5-38,0 0-1,0 0 1,1 1-1,1-1 0,-1 2 1,2-1-1,-1 1 1,1 0-1,1 1 1,0-1-1,1 1 0,-5 20 1,3-5 200,2 1 0,0-1 0,2 1 0,2 46 0,1-63-383,0-1 0,1 0 0,0 0 0,1 0 0,3 10 0,-5-17 0,0-1 0,-1 0 0,1 0 0,0 0 0,0 0 0,0 0 0,0 0 0,0 0 0,1 0 0,-1 0 0,0 0 0,1-1 0,0 1 0,-1-1 0,1 1 0,0-1 0,0 1 0,0-1 0,0 0 0,0 0 0,0 0 0,0 0 0,0 0 0,0-1 0,0 1 0,1-1 0,-1 1 0,3-1 0,-4 0 0,1-1 0,-1 1 0,0-1 0,1 0 0,-1 0 0,0 1 0,0-1 0,0 0 0,0 0 0,0 0 0,0 0 0,0-1 0,0 1 0,0 0 0,0 0 0,0 0 0,-1-1 0,1 1 0,-1 0 0,1-1 0,-1 1 0,1-1 0,-1 1 0,0-1 0,1 1 0,-1-3 0,3-42 0,-3 44 0,0-14 0,-1-1 0,0 1 0,-6-25 0,6 37 0,0 0 0,0 0 0,0 0 0,-1 0 0,1 0 0,-1 0 0,0 0 0,0 1 0,-1-1 0,1 1 0,-1-1 0,1 1 0,-1 0 0,0 0 0,0 0 0,-1 0 0,1 1 0,-1 0 0,-4-3 0,7 4 0,1 1 0,-1-1 0,0 1 0,1 0 0,-1 0 0,0-1 0,1 1 0,-1 0 0,0 0 0,1 0 0,-1 0 0,0-1 0,0 1 0,1 0 0,-1 0 0,0 1 0,0-1 0,1 0 0,-1 0 0,0 0 0,1 0 0,-1 1 0,0-1 0,1 0 0,-1 1 0,0-1 0,1 0 0,-1 1 0,1-1 0,-1 1 0,0-1 0,1 1 0,-1-1 0,1 1 0,0-1 0,-1 1 0,1 0 0,-1-1 0,1 1 0,0 0 0,-1-1 0,1 1 0,0 0 0,0-1 0,0 1 0,0 0 0,-1-1 0,1 1 0,0 0 0,0 0 0,0-1 0,0 1 0,1 0 0,-1 0 0,0-1 0,0 1 0,0 0 0,0-1 0,1 2 0,0 2 0,-1 0 0,1 0 0,0-1 0,0 1 0,0 0 0,1-1 0,0 1 0,-1 0 0,1-1 0,4 6 0,1-4 0,-1 1 0,1-1 0,0 0 0,1-1 0,-1 0 0,1 0 0,0-1 0,0 0 0,0 0 0,0 0 0,0-1 0,1-1 0,-1 1 0,1-2 0,-1 1 0,1-1 0,-1 0 0,1-1 0,-1 0 0,1 0 0,-1-1 0,1 0 0,-1 0 0,0-1 0,0 0 0,0 0 0,-1-1 0,1 0 0,-1-1 0,0 1 0,0-2 0,0 1 0,-1-1 0,0 1 0,0-2 0,10-12 0,-24 60 0,0-23-37,1 1-1,0-1 1,2 1 0,0 0-1,1 0 1,1 1-1,-1 20 1,4-40-80,1 0-1,-1 1 1,0-1 0,0 0-1,0 0 1,0 0 0,1 0-1,-1 1 1,0-1 0,0 0-1,1 0 1,-1 0 0,0 0-1,0 0 1,1 0 0,-1 0-1,0 0 1,0 0 0,1 0-1,-1 0 1,0 0 0,0 0-1,1 0 1,-1 0 0,0 0-1,0 0 1,1 0 0,-1 0-1,0 0 1,0 0 0,1 0-1,-1 0 1,0 0-1,0 0 1,0-1 0,1 1-1,-1 0 1,0 0 0,0 0-1,0 0 1,0-1 0,1 1-1,-1 0 1,0 0 0,0 0-1,0-1 1,0 1 0,0 0-1,1-1 1,11-10-3983,1-14-3603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4.537"/>
    </inkml:context>
    <inkml:brush xml:id="br0">
      <inkml:brushProperty name="width" value="0.025" units="cm"/>
      <inkml:brushProperty name="height" value="0.025" units="cm"/>
    </inkml:brush>
  </inkml:definitions>
  <inkml:trace contextRef="#ctx0" brushRef="#br0">0 1 14574,'0'0'13965,"18"64"-14830,1-38-3395,10-2-3844</inkml:trace>
  <inkml:trace contextRef="#ctx0" brushRef="#br0" timeOffset="1">298 218 21364,'0'0'3246,"-12"-1"-91,1 0-2699,-4 0 136,-1 0-1,1 1 0,0 0 1,-29 5-1,41-5-549,0 1 0,0-1 0,1 1-1,-1 0 1,0 0 0,1 0 0,-1 0 0,1 0-1,-1 0 1,1 1 0,-1-1 0,1 1 0,0 0 0,0 0-1,0 0 1,0 0 0,0 0 0,0 0 0,1 0-1,-1 0 1,0 1 0,1-1 0,0 1 0,0-1-1,0 1 1,0 0 0,0-1 0,0 1 0,1 0-1,-1 0 1,1-1 0,0 1 0,0 0 0,0 0 0,0 0-1,0-1 1,1 4 0,0-2-148,1-1 0,-1 0 0,0 1 0,1-1 1,0 0-1,0 0 0,0 0 0,0 0 0,0 0 0,1-1 0,-1 1 0,1-1 0,0 1 1,-1-1-1,1 0 0,0 0 0,1 0 0,-1 0 0,0-1 0,0 1 0,1-1 0,-1 0 0,1 0 1,-1 0-1,1-1 0,3 1 0,14 3-1363,0-2 0,1 0 1,21-1-1,-40-1 1192,37-1-8147,-3-4-6908</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5.020"/>
    </inkml:context>
    <inkml:brush xml:id="br0">
      <inkml:brushProperty name="width" value="0.025" units="cm"/>
      <inkml:brushProperty name="height" value="0.025" units="cm"/>
    </inkml:brush>
  </inkml:definitions>
  <inkml:trace contextRef="#ctx0" brushRef="#br0">110 284 18610,'0'0'2925,"-10"-1"49,-2-1-2551,5 1 145,0 1 0,1-1 0,-1 1 0,0 0 0,0 0 0,-7 2 1,12-2-474,0 1 0,1-1 1,-1 1-1,0 0 1,1-1-1,-1 1 0,1 0 1,-1 0-1,1 0 1,-1 0-1,1 0 0,0 0 1,0 1-1,-1-1 1,1 0-1,0 1 1,0-1-1,0 0 0,0 1 1,1-1-1,-1 1 1,0 0-1,1-1 0,-1 1 1,1 0-1,-1-1 1,1 1-1,0 0 0,0-1 1,-1 1-1,1 0 1,1 2-1,-1-3-84,0 0 1,0 0-1,0 0 0,0 0 1,1 0-1,-1 0 0,0 0 1,1 0-1,-1 0 0,1 0 1,-1 0-1,1 0 0,0 0 1,-1 0-1,1 0 1,0 0-1,-1-1 0,1 1 1,0 0-1,0 0 0,0-1 1,0 1-1,0-1 0,2 2 1,34 6 220,-26-8-196,1 0-1,0 0 1,-1-1-1,17-4 1,-19 2-131,0-1 0,-1 0 0,1 0 0,-1-1 0,12-9 0,-13 9-54,-1 1 0,1-1 0,0 2 0,0-1 0,0 0 0,1 1 0,-1 1 0,12-4 0,-18 7 119,0-1 0,0 0 0,-1 1 0,1-1 0,0 1 0,0-1 0,0 1 0,-1-1 0,1 1 0,0 0 0,-1-1 0,1 1 0,-1 0 0,1-1 0,-1 1 0,1 0 0,-1 0 0,1 0 0,-1-1 0,0 1 0,1 0 0,-1 0 0,0 0 0,0 0 0,0 0 0,1 0 0,-1 0 0,0-1 0,0 1 0,-1 0 0,1 0 0,0 0 0,0 0-1,0 0 1,0 0 0,-1 0 0,0 1 0,-6 40 493,5-37-425,0 1 140,1 1 0,-1-1 0,1 0 0,0 1 0,0-1-1,1 0 1,0 8 0,0-12-145,0-1 0,1 0-1,0 1 1,-1-1 0,1 1-1,0-1 1,-1 0 0,1 1-1,0-1 1,0 0 0,0 0-1,0 0 1,0 1 0,1-1-1,-1 0 1,0-1 0,0 1-1,1 0 1,-1 0 0,0 0 0,1-1-1,-1 1 1,1-1 0,-1 1-1,1-1 1,-1 0 0,1 1-1,-1-1 1,1 0 0,0 0-1,-1 0 1,1 0 0,-1-1-1,3 1 1,9-1-33,1-1 0,-1 0 0,0-1 0,0 0 0,0-1 0,0-1 0,0 0 0,-1-1 0,0 0 0,0 0 0,-1-2 0,15-10 0,-2-1 0,-1-2 0,-1 0 0,0-1 0,25-35 0,-21 23 0,21-38 0,-42 63 0,1-1 0,-2 0 0,1 0 0,-1 0 0,-1-1 0,0 0 0,0 1 0,-1-1 0,1-16 0,-3 26 0,0 1 0,-1-1 0,1 1 0,0-1 0,-1 1 0,1 0 0,0-1 0,-1 1 0,1-1 0,0 1 0,-1 0 0,1 0 0,-1-1 0,1 1 0,-1 0 0,1-1 0,-1 1 0,1 0 0,0 0 0,-1 0 0,0 0 0,1 0 0,-1-1 0,1 1 0,-1 0 0,1 0 0,-1 0 0,1 0 0,-1 0 0,1 1 0,-1-1 0,1 0 0,-1 0 0,1 0 0,-1 0 0,1 0 0,-1 1 0,1-1 0,-1 0 0,1 0 0,0 1 0,-1-1 0,1 0 0,-1 1 0,1-1 0,-1 1 0,-12 8 0,0 0 0,0 0 0,1 1 0,0 1 0,1 0 0,-15 19 0,8-7 0,1 0 0,-24 45 0,36-59 0,1 1 0,0 0 0,0 0 0,1 0 0,0 1 0,0-1 0,1 1 0,1 0 0,-1 20 0,2-27 0,1 0 0,-1 1 0,1-1 0,0 0 0,0 0 0,1 0 0,-1 0 0,1 0 0,-1 0 0,1-1 0,1 1 0,-1 0 0,0-1 0,1 0 0,0 1 0,0-1 0,0 0 0,0 0 0,0-1 0,0 1 0,1-1 0,-1 1 0,1-1 0,0 0 0,0-1 0,0 1 0,5 1 0,42 6-804,-16-8-3127,11-1-7061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5.754"/>
    </inkml:context>
    <inkml:brush xml:id="br0">
      <inkml:brushProperty name="width" value="0.025" units="cm"/>
      <inkml:brushProperty name="height" value="0.025" units="cm"/>
    </inkml:brush>
  </inkml:definitions>
  <inkml:trace contextRef="#ctx0" brushRef="#br0">378 71 17649,'0'0'7548,"-5"-9"-4259,3 5-3116,0 0 1,0 1-1,0-1 1,0 0-1,-1 1 1,0-1-1,1 1 1,-1 0-1,-1 0 1,1 0-1,0 0 1,-1 1-1,1 0 1,-1-1-1,0 1 1,0 0-1,0 1 1,0-1-1,0 1 1,0-1-1,0 1 1,-1 1-1,-7-2 1,-2 2-160,0 0 1,0 0 0,0 1-1,0 1 1,1 0 0,-1 1-1,0 1 1,1 0 0,-19 9-1,22-9-16,1 1 0,-1 0 0,1 1-1,0 0 1,0 1 0,1 0 0,0 0-1,0 0 1,1 1 0,0 0 0,0 1-1,-10 17 1,15-24 2,1 0 0,0 1 0,-1-1 0,1 0 0,0 1 0,0-1 0,1 0 0,-1 1 0,0 0 0,1-1 0,-1 1 0,1-1 0,0 1 0,0-1 0,0 1 0,0 0 0,1-1 0,-1 1 0,1-1 0,-1 1 0,1-1 0,2 5 0,-1-5 0,0 0 0,0 1 0,0-1 0,0 0 0,1 0 0,-1-1 0,1 1 0,0 0 0,-1-1 0,1 1 0,0-1 0,0 0 0,0 0 0,0 0 0,0-1 0,3 2 0,9 0 0,0-1 0,0 0 0,0-1 0,0-1 0,1 0 0,23-6 0,-24 3 0,0 0 0,-1-2 0,1 1 0,-1-2 0,-1 0 0,1-1 0,14-11 0,9-10 0,33-34 0,-56 50 0,-24 23 0,1 1 0,0 0 0,0 0 0,2 1 0,-1 0 0,-7 17 0,12-21 0,-1 0 0,1 0 0,0 1 0,0-1 0,1 1 0,1 0 0,-1 0 0,1-1 0,1 1 0,0 0 0,1 13 0,0-19-200,0 0 1,0 0-1,0-1 1,1 1-1,-1 0 1,1-1-1,-1 1 1,1-1-1,0 0 1,0 0-1,0 0 0,0 0 1,1 0-1,-1 0 1,0 0-1,1-1 1,0 1-1,-1-1 1,1 0-1,0 1 1,-1-1-1,1-1 0,0 1 1,0 0-1,0-1 1,0 1-1,0-1 1,3 0-1,4 1-1172,0-1 0,0 0 0,0 0 0,0-1 0,0 0 0,0-1 0,13-4 0,21-15-11525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6.099"/>
    </inkml:context>
    <inkml:brush xml:id="br0">
      <inkml:brushProperty name="width" value="0.025" units="cm"/>
      <inkml:brushProperty name="height" value="0.025" units="cm"/>
    </inkml:brush>
  </inkml:definitions>
  <inkml:trace contextRef="#ctx0" brushRef="#br0">316 0 16496,'0'0'14734,"-50"42"-14254,16 0-288,-4 5 225,2-1-129,3-5-128,1-4-160,8-8 0,5-9 0,4-8-737,5-10-640,3-2-2114,3-10-2691,-1-17-4132</inkml:trace>
  <inkml:trace contextRef="#ctx0" brushRef="#br0" timeOffset="1">0 47 12524,'0'0'16848,"48"44"-14926,-24-21-1026,9-1-575,3 0-289,2-2-385,4-6-1953,-5-5-3075,-3-9-4484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6.442"/>
    </inkml:context>
    <inkml:brush xml:id="br0">
      <inkml:brushProperty name="width" value="0.025" units="cm"/>
      <inkml:brushProperty name="height" value="0.025" units="cm"/>
    </inkml:brush>
  </inkml:definitions>
  <inkml:trace contextRef="#ctx0" brushRef="#br0">52 207 17969,'0'0'11627,"-21"71"-10058,9-41-768,3 3-545,2-5-127,5 1-65,1-6-417,1-8-1536,0-2-1667</inkml:trace>
  <inkml:trace contextRef="#ctx0" brushRef="#br0" timeOffset="1">42 0 11627,'0'0'17873,"16"54"-20275,1-28-2499,2-5-3171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6.771"/>
    </inkml:context>
    <inkml:brush xml:id="br0">
      <inkml:brushProperty name="width" value="0.025" units="cm"/>
      <inkml:brushProperty name="height" value="0.025" units="cm"/>
    </inkml:brush>
  </inkml:definitions>
  <inkml:trace contextRef="#ctx0" brushRef="#br0">99 0 17553,'0'0'13148,"-8"2"-13014,2 0-127,1 0 0,-1 0 1,0 0-1,1 1 1,0 0-1,-8 5 0,12-7-46,0 0 0,-1 0 0,1 0 0,0 0 0,-1 0 0,1 0 0,0 1 0,0-1-1,0 0 1,0 1 0,0-1 0,1 1 0,-1-1 0,0 1 0,1-1 0,-1 1 0,1-1-1,-1 1 1,1 0 0,0-1 0,-1 1 0,1 0 0,0-1 0,0 1 0,0 0 0,1-1 0,-1 1-1,0 0 1,1-1 0,-1 1 0,1 0 0,-1-1 0,1 1 0,0-1 0,1 3 0,3 1-262,1 0 1,0 0 0,0-1 0,0 0 0,0 0 0,1-1-1,-1 1 1,1-1 0,11 3 0,4 3-1140,16 9-655,25 10 771,-7 6 3478,-55-33-2092,1-1-1,-1 1 1,0-1 0,0 1 0,0 0 0,0 0 0,0 0-1,0 0 1,0 0 0,0-1 0,0 2 0,0-1 0,0 0-1,-1 0 1,1 0 0,0 0 0,-1 0 0,1 1 0,-1-1-1,0 0 1,1 0 0,-1 1 0,0-1 0,1 0 0,-1 1-1,0-1 1,0 0 0,0 1 0,0-1 0,-1 2 0,0-1 135,-1 0 0,1 0 1,-1 0-1,0-1 1,0 1-1,0 0 1,0-1-1,0 1 1,0-1-1,0 0 1,0 0-1,0 0 0,-1 0 1,-3 1-1,-14 5 1173,0-2-1,-35 4 1,53-8-1362,-5 0-5,-88 8-724,35-13-2698,48-2-6633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6.479"/>
    </inkml:context>
    <inkml:brush xml:id="br0">
      <inkml:brushProperty name="width" value="0.025" units="cm"/>
      <inkml:brushProperty name="height" value="0.025" units="cm"/>
    </inkml:brush>
  </inkml:definitions>
  <inkml:trace contextRef="#ctx0" brushRef="#br0">1 0 16367,'0'0'9866,"49"43"-7752,-1-36-385,17-2-351,8-2-770,6-3-415,1 0-97,-9 0-96,-9 0-641,-16 0-1249,-8 0-1409,-17 5-1345,-13 0-1442</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6.858"/>
    </inkml:context>
    <inkml:brush xml:id="br0">
      <inkml:brushProperty name="width" value="0.025" units="cm"/>
      <inkml:brushProperty name="height" value="0.025" units="cm"/>
    </inkml:brush>
  </inkml:definitions>
  <inkml:trace contextRef="#ctx0" brushRef="#br0">0 1 13805,'0'0'8392,"52"36"-6022,-3-28 0,11-4-608,6 0-833,2-2-577,-3-1-224,-8 3-128,-8 1-512,-9 2-1570,-9-5-2723,-8-2-3683</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8.761"/>
    </inkml:context>
    <inkml:brush xml:id="br0">
      <inkml:brushProperty name="width" value="0.025" units="cm"/>
      <inkml:brushProperty name="height" value="0.025" units="cm"/>
    </inkml:brush>
  </inkml:definitions>
  <inkml:trace contextRef="#ctx0" brushRef="#br0">173 18 5221,'0'0'20446,"-10"-3"-20062,6 1-342,1 1-4,0 0-1,1 0 1,-1 0 0,0 1-1,1-1 1,-1 0-1,0 1 1,0 0 0,1 0-1,-1-1 1,0 2-1,0-1 1,0 0-1,1 1 1,-1-1 0,0 1-1,1 0 1,-1 0-1,0 0 1,1 0 0,-1 0-1,1 0 1,-1 1-1,1-1 1,0 1 0,0 0-1,-4 4 1,-3 3 272,1 0 0,0 1 1,1 1-1,0-1 0,0 1 1,2 0-1,-1 1 0,1-1 1,1 1-1,0 0 0,0 0 1,2 1-1,-1-1 0,0 14 1,3-24-295,1 0-1,-1-1 1,1 1 0,-1 0 0,1-1-1,-1 1 1,1-1 0,0 1 0,0-1-1,0 1 1,0-1 0,0 0 0,0 1 0,0-1-1,0 0 1,0 0 0,1 0 0,-1 0-1,0 0 1,1 0 0,-1 0 0,1 0-1,-1 0 1,1-1 0,-1 1 0,1-1 0,0 1-1,-1-1 1,1 1 0,0-1 0,-1 0-1,1 0 1,0 0 0,0 0 0,-1 0-1,1 0 1,2-1 0,7 0 45,-1 0 0,1-1 0,-1 0 1,0-1-1,11-3 0,-1-3-61,-1 0 0,0-1 0,-1 0 0,0-2 0,22-18 0,-31 22 0,0 1 0,0-2 0,-1 1 0,0-1 0,-1 0 0,0-1 0,0 0 0,-1 0 0,0 0 0,-1-1 0,5-12 0,-8 4 0,-9 15 0,6 5 0,-1 0 0,0 0 0,0 1 0,0-1 0,1 1 0,-1-1 0,1 1 0,-1 0 0,1-1 0,0 1 0,-1 0 0,-1 4 0,-3 5 0,1 1 0,0-1 0,1 1 0,0 0 0,-3 18 0,6-28 0,1 1 0,-1 0 0,1 0 0,-1 0 0,1 0 0,0 0 0,0-1 0,1 1 0,-1 0 0,0 0 0,1 0 0,0-1 0,0 1 0,-1 0 0,2 0 0,-1-1 0,0 1 0,0-1 0,1 1 0,0-1 0,-1 0 0,1 0 0,0 1 0,0-1 0,0 0 0,0-1 0,1 1 0,-1 0 0,4 1 0,4 1-183,0 0-1,1-1 1,-1-1-1,1 0 1,0 0-1,0-1 1,21 0-1,40-10-3681,-26-6-4607</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9.343"/>
    </inkml:context>
    <inkml:brush xml:id="br0">
      <inkml:brushProperty name="width" value="0.025" units="cm"/>
      <inkml:brushProperty name="height" value="0.025" units="cm"/>
    </inkml:brush>
  </inkml:definitions>
  <inkml:trace contextRef="#ctx0" brushRef="#br0">401 1 18129,'0'0'12300,"-8"9"-11948,-319 382 321,313-376-680,5-5-31,1-1 0,-1 2-1,1-1 1,-10 19 0,19-27-2910,6-6 1752,10-9-633,11-21-2650,4-13-2200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39.702"/>
    </inkml:context>
    <inkml:brush xml:id="br0">
      <inkml:brushProperty name="width" value="0.025" units="cm"/>
      <inkml:brushProperty name="height" value="0.025" units="cm"/>
    </inkml:brush>
  </inkml:definitions>
  <inkml:trace contextRef="#ctx0" brushRef="#br0">39 0 17200,'0'0'6294,"-3"14"-5247,-1 3-711,-7 31 1138,-8 85 0,18-117-1419,0 0 0,1 0 0,1 0 1,1 0-1,0 0 0,1 0 0,1 0 1,0-1-1,1 1 0,8 14 0,0-5-464,17 39-1532,-22-19-6311,-8-37 2978</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0.045"/>
    </inkml:context>
    <inkml:brush xml:id="br0">
      <inkml:brushProperty name="width" value="0.025" units="cm"/>
      <inkml:brushProperty name="height" value="0.025" units="cm"/>
    </inkml:brush>
  </inkml:definitions>
  <inkml:trace contextRef="#ctx0" brushRef="#br0">1 0 18738,'0'0'8007,"69"8"-5893,-19-8-576,10 0-994,2 0-480,-3 0-32,-5 0-1185,-10 0-1377,-8 2-1762,-6-2-3075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4:40.664"/>
    </inkml:context>
    <inkml:brush xml:id="br0">
      <inkml:brushProperty name="width" value="0.025" units="cm"/>
      <inkml:brushProperty name="height" value="0.025" units="cm"/>
    </inkml:brush>
  </inkml:definitions>
  <inkml:trace contextRef="#ctx0" brushRef="#br0">0 1 9385,'0'0'14600,"3"8"-13660,0 8-479,0 1 0,-2-1-1,0 0 1,0 0 0,-2 1 0,-4 27 0,3-26-23,0 1 0,1-1 1,0 1-1,2-1 0,0 0 1,8 37-1,-8-52-416,0 0 0,0 0 1,1 1-1,-1-1 0,1 0 1,-1 0-1,1-1 0,0 1 1,0 0-1,1-1 0,-1 1 1,0-1-1,1 1 0,0-1 1,-1 0-1,1 0 0,0 0 0,0-1 1,0 1-1,0-1 0,0 0 1,0 1-1,1-2 0,-1 1 1,0 0-1,1 0 0,-1-1 1,0 0-1,1 0 0,-1 0 1,1 0-1,-1 0 0,0-1 0,1 1 1,-1-1-1,0 0 0,1 0 1,2-2-1,7-1 53,-1-1 1,1 0-1,-1-1 0,-1-1 1,1 0-1,-1 0 0,0-1 1,14-13-1,-10 5-75,0-1 0,0 0 0,-2-1 0,0-1 0,-1 0 0,-1 0 0,-1-1 0,0-1 0,-2 1 0,-1-2 0,0 1 0,5-33 0,-55 151 0,38-81 0,0 0 0,1 0 0,1 0 0,0 1 0,1-1 0,1 23 0,1-35 0,0 0 0,0 0 0,1 0 0,-1 0 0,1 0 0,0 0 0,1 0 0,-1 0 0,0-1 0,1 1 0,0 0 0,0-1 0,0 0 0,1 1 0,-1-1 0,1 0 0,-1 0 0,1 0 0,0-1 0,0 1 0,0-1 0,1 1 0,-1-1 0,1 0 0,-1 0 0,1-1 0,-1 1 0,1-1 0,0 0 0,0 0 0,5 1 0,63 5-1577,-67-7 1044,1 0 1,0 0 0,0-1 0,-1 1 0,1-1 0,-1-1 0,1 1-1,-1-1 1,0 0 0,8-4 0,9-14-9878</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14.759"/>
    </inkml:context>
    <inkml:brush xml:id="br0">
      <inkml:brushProperty name="width" value="0.025" units="cm"/>
      <inkml:brushProperty name="height" value="0.025" units="cm"/>
    </inkml:brush>
  </inkml:definitions>
  <inkml:trace contextRef="#ctx0" brushRef="#br0">4 63 15375,'0'0'5354,"0"-9"-2044,1 0-2341,0 6-637,-1 0 1,0 0-1,1 0 1,-1-1-1,0 1 0,-1 0 1,1 0-1,0 0 1,-1 0-1,0 0 0,0 0 1,-1-5-1,2 59 2321,0-16-1868,5 95-785,10 123 0,-11-236-649,0-26-1034,0-28-3186,-4 8-1329,-2-3-2504</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15.113"/>
    </inkml:context>
    <inkml:brush xml:id="br0">
      <inkml:brushProperty name="width" value="0.025" units="cm"/>
      <inkml:brushProperty name="height" value="0.025" units="cm"/>
    </inkml:brush>
  </inkml:definitions>
  <inkml:trace contextRef="#ctx0" brushRef="#br0">1 373 16752,'0'0'14211,"8"-2"-13069,1-3-1103,0 1 1,0-1-1,0 0 0,-1-1 1,0 0-1,0 0 0,-1-1 1,1 0-1,-2 0 0,1-1 0,-1 0 1,0 0-1,6-11 0,17-29 17,23-53 0,-49 97-56,14-35 0,-11 24 0,1-1 0,17-26 0,-24 41 0,0 1 0,0 0 0,0 0 0,0 0 0,1-1 0,-1 1 0,0 0 0,0 0 0,0 0 0,0-1 0,1 1 0,-1 0 0,0 0 0,0 0 0,0 0 0,1-1 0,-1 1 0,0 0 0,0 0 0,1 0 0,-1 0 0,0 0 0,0 0 0,1 0 0,-1 0 0,0 0 0,0 0 0,1 0 0,-1 0 0,0 0 0,0 0 0,1 0 0,-1 0 0,0 0 0,0 0 0,1 0 0,-1 0 0,0 0 0,0 0 0,1 1 0,6 11 0,3 26 0,-9-32 0,7 30 20,-6-21-50,1 1 0,1-1 0,1 0 0,0 0 1,1 0-1,0 0 0,13 20 0,-4-22-2013,-2-10-4306,1-3-5539</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17.135"/>
    </inkml:context>
    <inkml:brush xml:id="br0">
      <inkml:brushProperty name="width" value="0.025" units="cm"/>
      <inkml:brushProperty name="height" value="0.025" units="cm"/>
    </inkml:brush>
  </inkml:definitions>
  <inkml:trace contextRef="#ctx0" brushRef="#br0">652 104 13164,'0'0'1767,"-4"-10"145,1 4-1865,0-2 385,-1 0 0,0 0 1,0 0-1,-1 0 0,-6-8 0,8 13-247,0 0-1,1 1 1,-1-1-1,0 1 0,0-1 1,-1 1-1,1 0 1,0 0-1,-1 1 0,1-1 1,-1 1-1,0 0 1,1 0-1,-1 0 0,0 0 1,0 0-1,0 1 1,-4 0-1,-11 1-51,0 1-1,0 1 0,0 0 1,0 2-1,0 0 1,1 1-1,0 1 1,0 1-1,0 0 1,1 2-1,1 0 0,-1 0 1,2 2-1,-28 24 1,16-10 104,1 0 0,2 2 0,0 0 0,2 2 0,1 1 0,-33 65 0,44-74-56,2 0 1,0 0-1,1 0 0,1 1 0,1 0 0,2 1 0,0-1 1,1 0-1,1 1 0,2 0 0,4 38 0,-3-51-127,0-1-1,1 0 0,0 1 1,0-1-1,1 0 0,0 0 1,1-1-1,0 0 0,0 1 1,1-2-1,1 1 0,-1-1 1,1 0-1,1 0 0,-1-1 1,2 1-1,-1-2 0,0 1 1,1-2-1,0 1 0,1-1 1,-1 0-1,1-1 0,0 0 1,0-1-1,0 0 0,18 3 1,-3-2 71,1-1 1,-1-1-1,1-1 0,-1-1 1,1-2-1,-1 0 1,0-2-1,1 0 1,-1-2-1,-1-1 0,0-1 1,43-20-1,-38 12-44,-1-1-1,0-1 0,-1-1 1,-1-2-1,-1-1 1,-1 0-1,-1-2 0,-1-1 1,28-40-1,-31 37-70,-1 0 0,-1-1 0,18-42 0,-30 58-11,-1 0 1,0 0-1,0 0 0,-1-1 0,-1 1 1,0-1-1,-1 0 0,-1 0 0,0 1 1,-4-28-1,2 32 1,-1 0 0,-1 0 0,1 0 0,-2 1 0,1-1 0,-1 1 0,0 0 0,-1 1 0,1-1 0,-2 1 0,1 0 0,-1 0 0,0 1 0,0 0 0,-1 1 0,0-1 0,-15-7 0,3 2 0,-1 1 0,0 1 0,0 1 0,-1 1 0,0 1 0,-28-4 0,33 7-80,0 1-1,0 1 1,0 0 0,-28 3-1,38-1-45,0 0-1,0 1 1,0 0-1,0 0 1,0 1-1,0 0 1,1 0-1,-1 1 1,1-1-1,0 1 1,0 1-1,0-1 1,-6 7-1,-11 13-2588,-15 14-6117,8-13-4450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7.503"/>
    </inkml:context>
    <inkml:brush xml:id="br0">
      <inkml:brushProperty name="width" value="0.025" units="cm"/>
      <inkml:brushProperty name="height" value="0.025" units="cm"/>
    </inkml:brush>
  </inkml:definitions>
  <inkml:trace contextRef="#ctx0" brushRef="#br0">97 1 21236,'0'0'3587,"0"54"-3298,-8-7 255,-4 11 225,-1 7-449,-2 0-256,3-4 0,1-9-288,6-7-1057,0-11-833,3-14-320,1-12-641,-4-8-2178,-2-4-5798</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7.848"/>
    </inkml:context>
    <inkml:brush xml:id="br0">
      <inkml:brushProperty name="width" value="0.025" units="cm"/>
      <inkml:brushProperty name="height" value="0.025" units="cm"/>
    </inkml:brush>
  </inkml:definitions>
  <inkml:trace contextRef="#ctx0" brushRef="#br0">48 1 13100,'0'0'4629,"-6"11"-2862,0 3-1350,0 0 0,0 0 0,2 0 0,0 1 0,0-1 0,2 1 0,-2 20 0,2 7 681,0-14 253,1 0 0,1 0 0,6 44 0,-5-70-1277,0 1-1,0-1 0,0 0 1,0 1-1,0-1 0,0 0 1,0 0-1,1 0 0,-1 0 1,1 0-1,-1 0 0,1 0 1,0-1-1,0 1 0,0-1 0,0 1 1,0-1-1,0 0 0,0 1 1,1-1-1,-1 0 0,0 0 1,1-1-1,-1 1 0,0-1 1,1 1-1,-1-1 0,1 0 1,-1 1-1,1-1 0,-1-1 1,3 1-1,4-1 48,1 1 0,-1-2 1,0 0-1,0 0 0,0 0 1,0-1-1,11-5 0,9-7-138,0-1 0,-1-2 0,0-1 0,-2-1 0,45-43 0,-55 45-1764,0 0 0,21-31 0,-10 2-6152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8.562"/>
    </inkml:context>
    <inkml:brush xml:id="br0">
      <inkml:brushProperty name="width" value="0.025" units="cm"/>
      <inkml:brushProperty name="height" value="0.025" units="cm"/>
    </inkml:brush>
  </inkml:definitions>
  <inkml:trace contextRef="#ctx0" brushRef="#br0">255 3 16816,'0'0'12396,"-11"-2"-11462,3 2-889,1-1 0,0 1 0,-1 0-1,1 1 1,-1 0 0,1 0 0,0 1 0,-1-1 0,1 2 0,0-1 0,0 1 0,0 0 0,1 0 0,-1 1-1,1 0 1,-9 7 0,13-10-45,-13 9 4,0 1-1,1 0 1,1 1 0,0 0 0,0 1 0,-14 20 0,27-33-10,-1 1 0,1-1-1,0 1 1,0 0 0,-1-1 0,1 1 0,0-1 0,0 1 0,0 0-1,0-1 1,0 1 0,0-1 0,0 1 0,0 0 0,0-1-1,0 1 1,0-1 0,0 1 0,0 0 0,0-1 0,1 1-1,-1-1 1,0 1 0,0-1 0,1 1 0,-1 0 0,1-1-1,-1 1 1,0-1 0,1 0 0,-1 1 0,1-1 0,-1 1 0,1-1-1,-1 0 1,1 1 0,-1-1 0,1 0 0,-1 1 0,1-1-1,-1 0 1,1 0 0,0 0 0,-1 0 0,1 1 0,0-1-1,-1 0 1,1 0 0,-1 0 0,2 0 0,44 4 13,-32-4-47,10 2-11,-14-2 42,-1 1 0,1 0 0,0 0 0,-1 0 0,1 2 0,-1-1 0,0 1 0,1 0 0,-1 1 0,15 8 0,-23-11 37,0 0 0,0 0 0,0 0-1,0 0 1,0 0 0,0 1-1,0-1 1,0 0 0,0 0 0,-1 1-1,1-1 1,0 0 0,-1 1-1,1-1 1,-1 1 0,0-1 0,1 1-1,-1-1 1,0 1 0,0-1-1,0 1 1,0-1 0,0 1-1,0-1 1,-1 1 0,1-1 0,0 1-1,-1-1 1,1 1 0,-1-1-1,1 1 1,-1-1 0,0 0 0,0 1-1,0-1 1,1 0 0,-1 0-1,0 0 1,-1 0 0,1 0 0,-1 2-1,-4 2 139,1 0 1,-1 0-1,0-1 0,-1 0 0,1 0 1,-13 6-1,10-6-166,-2 0 0,1 0 0,-1 0 0,1-2 0,-1 1 0,0-1 0,0-1 0,0 0 0,0 0 0,0-1 0,-13-2 0,23 2-25,0 0 0,1 0 0,-1 0-1,0-1 1,1 1 0,-1 0 0,1 0 0,-1 0 0,0-1-1,1 1 1,-1 0 0,1-1 0,-1 1 0,1-1 0,-1 1-1,1 0 1,-1-1 0,1 1 0,0-1 0,-1 0 0,1 1-1,-1-1 1,1 1 0,0-1 0,0 1 0,-1-1 0,1 0 0,0 1-1,0-1 1,0 1 0,0-2 0,9-19-1983,24-13-3176,8 8-224,6 1-1398</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8.937"/>
    </inkml:context>
    <inkml:brush xml:id="br0">
      <inkml:brushProperty name="width" value="0.025" units="cm"/>
      <inkml:brushProperty name="height" value="0.025" units="cm"/>
    </inkml:brush>
  </inkml:definitions>
  <inkml:trace contextRef="#ctx0" brushRef="#br0">55 41 17969,'0'0'10837,"-7"12"-10058,7-10-760,-36 75 1163,34-71-1111,0 1-1,0 0 0,0 0 0,1 0 0,0 0 1,0 0-1,1 0 0,0 0 0,0 0 1,0 0-1,1 0 0,2 9 0,-2-15-57,-1 1 1,1 0-1,-1-1 0,1 1 0,0 0 0,0-1 0,0 1 0,-1-1 0,2 0 0,-1 1 0,0-1 0,0 0 1,0 1-1,1-1 0,-1 0 0,0 0 0,1 0 0,-1 0 0,1 0 0,-1-1 0,1 1 0,0 0 0,-1-1 1,1 1-1,0-1 0,-1 0 0,1 1 0,0-1 0,-1 0 0,1 0 0,0 0 0,0 0 0,-1 0 0,1-1 1,0 1-1,0 0 0,-1-1 0,1 1 0,0-1 0,-1 0 0,3-1 0,2-1 34,0 1 0,-1-2 0,0 1 0,0 0 1,0-1-1,0 0 0,-1 0 0,1-1 0,-1 1 0,6-9 0,-5 4-47,-1 0 0,0 1 0,-1-1 0,0 0 0,0-1 0,-1 1 0,0-1 0,-1 1 0,0-1 0,0 1 0,-1-16 0,0 21 0,-1 1 0,1 0 0,0-1 0,-1 1 0,1 0 0,-1-1 0,0 1 0,0 0 0,-1 0 0,1 0 0,0 0 0,-1 0 0,0 0 0,0 0 0,0 0 0,0 1 0,0-1 0,-1 1 0,1-1 0,-1 1 0,1 0 0,-1 0 0,0 0 0,0 0 0,0 1 0,0-1 0,0 1 0,0 0 0,0 0 0,-1 0 0,1 0 0,0 0 0,-1 1 0,-5-1 0,8 1-156,0 0 0,0 0-1,0 0 1,0 0 0,0 0 0,0 0 0,0 1-1,-1-1 1,1 0 0,0 0 0,0 1-1,0-1 1,0 1 0,0-1 0,1 1 0,-1-1-1,0 1 1,0-1 0,0 1 0,0 0 0,0-1-1,1 1 1,-1 0 0,0 0 0,1 0-1,-1 0 1,1 0 0,-1 0 0,1 0 0,-1 0-1,1 0 1,-1 0 0,1 0 0,0 0 0,0 0-1,0 0 1,0 0 0,-1 0 0,1 0 0,0 0-1,1 2 1,-2 15-7440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9.265"/>
    </inkml:context>
    <inkml:brush xml:id="br0">
      <inkml:brushProperty name="width" value="0.025" units="cm"/>
      <inkml:brushProperty name="height" value="0.025" units="cm"/>
    </inkml:brush>
  </inkml:definitions>
  <inkml:trace contextRef="#ctx0" brushRef="#br0">1 0 7207,'0'0'19522,"4"10"-17835,1 5-1474,0-1 0,-1 1-1,-1 0 1,0 0 0,-2 1 0,1 18-1,-6 105 1551,1-89-1214,4 68 1,0-114-899,0 1 1,-1-1-1,2 1 1,-1-1-1,0 1 1,1-1-1,0 0 0,0 0 1,0 0-1,5 5 1,-7-7 82,1-1-1,0 0 1,0 0 0,0 0 0,0 0 0,0 0 0,1 0-1,-1 0 1,0-1 0,0 1 0,1 0 0,-1-1 0,0 1-1,1-1 1,-1 1 0,1-1 0,-1 1 0,0-1 0,1 0-1,-1 0 1,1 0 0,-1 0 0,1 0 0,-1 0 0,1 0-1,-1 0 1,0-1 0,1 1 0,-1-1 0,1 1 0,-1-1 0,0 1-1,1-1 1,-1 0 0,0 0 0,2-1 0,14-14-15168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39.620"/>
    </inkml:context>
    <inkml:brush xml:id="br0">
      <inkml:brushProperty name="width" value="0.025" units="cm"/>
      <inkml:brushProperty name="height" value="0.025" units="cm"/>
    </inkml:brush>
  </inkml:definitions>
  <inkml:trace contextRef="#ctx0" brushRef="#br0">60 76 21717,'0'0'6197,"-4"-9"-4248,2 5-1566,-14-33 1234,15 36-1577,0-1 0,0 0 0,0 1 0,0-1 0,0 0 0,-1 1 0,1 0 0,0-1 0,-1 1 0,1 0 0,-1 0 0,1-1 0,-1 1 0,1 0 0,-1 1 0,0-1 0,0 0 0,0 0 0,1 1 0,-4-1 0,4 1-39,1 0 0,0 0 1,-1 1-1,1-1 0,0 0 0,-1 1 1,1-1-1,0 0 0,0 1 1,-1-1-1,1 0 0,0 1 0,0-1 1,0 1-1,0-1 0,0 0 0,-1 1 1,1-1-1,0 1 0,0-1 0,0 1 1,0-1-1,0 0 0,0 1 0,0-1 1,1 1-1,-1-1 0,0 1 0,0-1 1,0 0-1,0 1 0,0-1 0,1 1 1,-1-1-1,0 0 0,0 1 0,1-1 1,-1 0-1,0 1 0,0-1 0,1 0 1,-1 1-1,0-1 0,1 0 0,-1 0 1,1 0-1,-1 1 0,0-1 0,1 0 1,0 0-1,39-14-4261,-37 27-12524</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0.196"/>
    </inkml:context>
    <inkml:brush xml:id="br0">
      <inkml:brushProperty name="width" value="0.025" units="cm"/>
      <inkml:brushProperty name="height" value="0.025" units="cm"/>
    </inkml:brush>
  </inkml:definitions>
  <inkml:trace contextRef="#ctx0" brushRef="#br0">0 1 16720,'0'0'12422,"1"14"-11584,6 475 1726,-7-367-2341,-1-121-286,1 0 0,0 1 1,0-1-1,-1 0 0,1 0 0,0 0 0,0 1 0,0-1 1,1 0-1,-1 0 0,0 1 0,0-1 0,1 0 0,-1 0 1,1 0-1,-1 0 0,1 1 0,-1-1 0,1 0 1,-1 0-1,1 0 0,0 0 0,0 0 0,0 0 0,0-1 1,-1 1-1,1 0 0,0 0 0,0-1 0,1 1 1,-1 0-1,0-1 0,0 1 0,0-1 0,0 1 0,0-1 1,1 0-1,-1 0 0,0 1 0,0-1 0,0 0 0,1 0 1,-1 0-1,0 0 0,0 0 0,1 0 0,-1-1 1,0 1-1,0 0 0,0-1 0,1 1 0,-1-1 0,0 1 1,1-1-1,5-3-805,0 1 1,0-1 0,0 0-1,-1-1 1,1 1 0,-1-1-1,7-8 1,8-10-6772</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0.852"/>
    </inkml:context>
    <inkml:brush xml:id="br0">
      <inkml:brushProperty name="width" value="0.025" units="cm"/>
      <inkml:brushProperty name="height" value="0.025" units="cm"/>
    </inkml:brush>
  </inkml:definitions>
  <inkml:trace contextRef="#ctx0" brushRef="#br0">3 0 16848,'0'0'15027,"-1"14"-14551,0 20-393,1 0 0,9 68 0,25 83 46,-1 0-91,-18-86-38,-17-199 0,4-116 0,0 194 0,1-1 0,1 1 0,0 0 0,2 0 0,1 0 0,0 1 0,14-25 0,-17 38 0,0 1 0,1 1 0,0-1 0,0 1 0,1-1 0,-1 1 0,13-9 0,-16 13 0,1 0 0,0 1 0,-1-1 0,1 0 0,0 1 0,0-1 0,0 1 0,0 0 0,0 0 0,0 0 0,1 1 0,-1-1 0,0 1 0,0-1 0,1 1 0,-1 0 0,0 0 0,0 1 0,1-1 0,-1 1 0,0 0 0,5 1 0,-6-1 0,0 0 0,0 0 0,0 0 0,-1 1 0,1-1 0,0 0 0,0 1 0,-1-1 0,1 1 0,-1 0 0,0 0 0,1-1 0,-1 1 0,0 0 0,0 0 0,0 0 0,-1 0 0,1 0 0,0 0 0,-1 0 0,1 1 0,-1-1 0,1 0 0,-1 0 0,0 0 0,0 1 0,0-1 0,-1 0 0,1 0 0,0 0 0,-1 3 0,0 0 0,-1 0 0,1-1 0,-1 1 0,0 0 0,0-1 0,0 1 0,0-1 0,-1 0 0,0 0 0,0 0 0,0 0 0,-6 6 0,-5 0 0,1-1 0,-1 0 0,0-1 0,-23 9 0,30-13 0,-1-1 0,1-1 0,-1 1 0,0-1 0,0-1 0,0 1 0,0-2 0,0 1 0,-1-1 0,-14-1 0,23 1-5,-1 0 0,1-1 0,-1 1 0,1 0 1,-1-1-1,1 1 0,0 0 0,-1-1 0,1 1 0,-1 0 0,1-1 0,0 1 1,-1-1-1,1 1 0,0-1 0,-1 1 0,1-1 0,0 1 0,0-1 0,0 1 1,-1-1-1,1 0 0,0 1 0,0-1 0,0 1 0,0-1 0,0 1 0,0-1 1,0 0-1,0 1 0,0-1 0,0 1 0,0-1 0,1 1 0,-1-1 0,0 1 1,0-1-1,1 1 0,-1-1 0,0 1 0,0-1 0,1 1 0,-1-1 0,1 1 1,-1-1-1,0 1 0,1 0 0,-1-1 0,1 1 0,-1 0 0,1-1 0,22-22-1994,5 5-3099,5-1-2093</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1.207"/>
    </inkml:context>
    <inkml:brush xml:id="br0">
      <inkml:brushProperty name="width" value="0.025" units="cm"/>
      <inkml:brushProperty name="height" value="0.025" units="cm"/>
    </inkml:brush>
  </inkml:definitions>
  <inkml:trace contextRef="#ctx0" brushRef="#br0">11 71 17296,'0'0'7992,"-3"10"-4789,-5 32-683,8-40-2482,0 0-1,0-1 1,0 1 0,1 0 0,-1-1 0,0 1 0,1 0 0,-1-1 0,1 1-1,0-1 1,-1 1 0,1-1 0,0 1 0,0-1 0,0 0 0,0 1 0,0-1-1,0 0 1,1 0 0,-1 0 0,0 0 0,0 0 0,1 0 0,-1 0 0,1 0-1,-1 0 1,1-1 0,-1 1 0,1 0 0,0-1 0,-1 0 0,1 1 0,0-1-1,1 0 1,8 2 68,0 0 0,0-2-1,20 0 1,-24 0-98,-2-1-8,0 1 0,1-2 0,-1 1 0,1 0 0,-1-1 0,0 0 0,0 0 0,0-1 0,0 1 0,0-1 0,-1 0 0,1-1 0,-1 1 0,0-1 0,0 0 0,4-4 0,-5 5 0,-1 0 0,0 1 0,0-1 0,0 0 0,0 0 0,0-1 0,0 1 0,-1 0 0,1 0 0,-1-1 0,0 1 0,0-1 0,0 1 0,-1-1 0,1 0 0,-1 1 0,0-1 0,0 1 0,0-1 0,-1 0 0,1 1 0,-1-1 0,0 1 0,0-1 0,-2-5 0,2 7 0,-1 0 0,1 0 0,-1 0 0,1 0 0,-1 0 0,0 1 0,0-1 0,0 0 0,0 1 0,0 0 0,0-1 0,0 1 0,0 0 0,0 0 0,-1 0 0,1 0 0,0 1 0,-1-1 0,1 1 0,0-1 0,-1 1 0,1 0 0,-1 0 0,1 0 0,-1 0 0,1 0 0,-5 2 0,3-2 0,0 1 0,-1 0 0,1 1 0,0-1 0,-1 1 0,1-1 0,0 1 0,0 0 0,1 1 0,-1-1 0,0 1 0,1 0 0,-1 0 0,-3 4 0,2-1-81,1 1 1,0 0-1,0 0 1,0 0-1,1 0 0,0 0 1,1 1-1,-1-1 1,1 1-1,1 0 0,0-1 1,0 1-1,0 0 0,1 10 1,0-14-137,1 0-1,-1-1 1,1 1 0,0 0 0,0 0-1,1-1 1,-1 1 0,1-1 0,-1 1-1,1-1 1,0 0 0,0 1 0,1-1 0,-1 0-1,1 0 1,-1-1 0,1 1 0,0 0-1,0-1 1,0 0 0,1 0 0,-1 0-1,0 0 1,1 0 0,-1-1 0,1 1-1,0-1 1,-1 0 0,1 0 0,5 0-1,27 4-14035</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2.067"/>
    </inkml:context>
    <inkml:brush xml:id="br0">
      <inkml:brushProperty name="width" value="0.025" units="cm"/>
      <inkml:brushProperty name="height" value="0.025" units="cm"/>
    </inkml:brush>
  </inkml:definitions>
  <inkml:trace contextRef="#ctx0" brushRef="#br0">143 281 19955,'0'0'6272,"-12"-3"-3864,-37-7-1057,46 10-1305,0 0 0,0-1 0,0 1 0,0 1-1,0-1 1,0 0 0,0 1 0,0-1 0,0 1 0,0 0 0,0 0 0,0 0 0,0 0 0,1 1 0,-1-1 0,0 1 0,1-1 0,-1 1 0,1 0 0,0 0 0,0 0 0,-1 1 0,1-1 0,1 0 0,-1 1 0,0-1 0,1 1-1,-1 0 1,1-1 0,0 1 0,0 0 0,0 0 0,0 0 0,0 0 0,0 0 0,1 0 0,0 0 0,0 0 0,-1 0 0,2 0 0,-1 0 0,0 0 0,1 0 0,-1 0 0,2 4 0,-1-5-38,1-1 0,-1 0 1,0 0-1,0 0 0,0-1 0,1 1 1,-1 0-1,0 0 0,1-1 1,-1 1-1,1-1 0,-1 1 0,1-1 1,-1 0-1,1 1 0,-1-1 1,1 0-1,-1 0 0,1 0 0,-1 0 1,1 0-1,-1-1 0,1 1 1,-1 0-1,1-1 0,-1 1 0,1-1 1,1 0-1,43-20 296,-26 6-294,1 0 1,-2-1-1,0-1 0,-1-1 0,-1-1 1,-1 0-1,0-1 0,-1-1 0,-2 0 1,0-1-1,12-29 0,-25 109-74,-2-46 66,1-3 3,-1 0 1,2 0 0,-1 1 0,1-1 0,2 13 0,-2-20-6,1-1 1,-1 1 0,0-1-1,1 1 1,0-1 0,-1 1-1,1-1 1,0 1 0,-1-1-1,1 0 1,0 1 0,0-1-1,0 0 1,0 0 0,0 0 0,1 0-1,-1 0 1,0 0 0,0 0-1,1 0 1,-1 0 0,0-1-1,1 1 1,-1 0 0,1-1-1,-1 1 1,1-1 0,-1 0-1,1 1 1,0-1 0,-1 0 0,1 0-1,-1 0 1,1 0 0,-1 0-1,1-1 1,0 1 0,-1 0-1,2-1 1,3-1-1,0 0 0,0-1 0,0 1 0,0-1 0,-1-1 0,0 1 0,1-1 0,-1 0 0,0 0 0,-1 0 0,1 0 0,-1-1 0,0 0 0,0 0 0,0 0 0,-1-1 0,5-9 0,-1 3 0,-1-1 0,-1 0 0,0 0 0,0 0 0,-1-1 0,-1 0 0,2-14 0,-5 26 0,2-33 0,-2 34 0,0 0 0,0 0 0,1 0 0,-1 0 0,0 0 0,0 0 0,0 0 0,0 0 0,-1 0 0,1 0 0,0 0 0,0 0 0,0 0 0,-1 1 0,1-1 0,-1 0 0,1 0 0,0 0 0,-1 0 0,1 0 0,-1 1 0,0-1 0,1 0 0,-1 0 0,0 0 0,0 2 0,0-1 0,0 1 0,0-1 0,0 1 0,0 0 0,0 0 0,1-1 0,-1 1 0,0 0 0,1 0 0,-1 0 0,0 0 0,1 0 0,-1 0 0,1 0 0,0 0 0,-1 0 0,1 0 0,0 0 0,-1 0 0,1 0 0,0 2 0,-5 32 0,4-29 0,-5 44 0,2 0 0,4 99 0,2-127 0,1 1 0,2-1 0,0 1 0,1-1 0,1-1 0,0 1 0,2-1 0,22 37 0,-7-25-15,-18-26 8,0 0 1,-1 1 0,0-1-1,0 1 1,0 0-1,-1 0 1,0 1 0,-1-1-1,0 1 1,4 16 0,-9-25 11,0 0 1,0 0 0,0 0-1,-1 0 1,1 0 0,0-1-1,0 1 1,0-1 0,0 1 0,0-1-1,0 0 1,0 0 0,0 0-1,-3-2 1,-7-8-6,0 0 0,1-1 0,0-1 0,1 0 0,0 0 0,1-1 0,0 0 0,2 0 0,-1-1 0,2 0 0,0 0 0,1-1 0,0 1 0,1-1 0,1 0 0,1-1 0,0 1 0,0-17 0,3 30-83,-1-1 0,0 1 0,1 0 0,-1 0 0,1 0 0,0-1 0,0 1 0,0 0 0,1 0 0,-1 1 0,1-1 0,0 0 0,-1 0 0,1 1 0,0-1 0,1 1 0,-1-1 0,0 1 0,1 0 0,-1 0 0,6-3 0,4-2-1083,0 1-1,0 1 0,1 0 1,14-4-1,8-2-3153,4-5-11984</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2.976"/>
    </inkml:context>
    <inkml:brush xml:id="br0">
      <inkml:brushProperty name="width" value="0.025" units="cm"/>
      <inkml:brushProperty name="height" value="0.025" units="cm"/>
    </inkml:brush>
  </inkml:definitions>
  <inkml:trace contextRef="#ctx0" brushRef="#br0">30 1 18193,'0'0'3993,"-2"10"-1761,-9 57-562,2 1-1,4 0 1,2 0 0,10 105 0,-7-173-1670,0 1 0,0 0 0,-1-1 0,1 1 0,0 0 0,0-1 0,0 1 0,0 0 0,0-1 0,0 1 0,0-1 0,0 1 0,1 0 0,-1-1 0,0 1 0,0 0 0,0-1 0,1 1 0,-1-1 0,0 1 0,1-1 0,-1 1 0,0-1 0,1 1 0,-1-1 0,1 1 0,-1-1 0,1 1 0,-1-1 0,1 0 0,0 1 0,8-21 0,3-41 0,-11 55 0,8-110-33,-8 105 22,-1 0 0,-1-1 0,0 1 0,-1 0-1,0 0 1,0 0 0,-1 0 0,-5-10 0,5 20-542,2 11 338,2 15 144,1-20 91,0 0-1,0 1 0,0-1 0,1 0 0,-1 0 0,1 0 0,1-1 0,-1 1 0,0-1 1,1 1-1,0-1 0,0 0 0,1-1 0,-1 1 0,1-1 0,-1 0 0,1 0 0,0 0 1,0-1-1,1 1 0,-1-1 0,0 0 0,1-1 0,5 2 0,-3-2 9,-1-1-1,1 1 0,-1-1 1,1 0-1,-1-1 1,1 0-1,-1 0 1,1 0-1,-1-1 1,0 0-1,0-1 0,0 1 1,0-1-1,0-1 1,-1 1-1,1-1 1,10-9-1,-9 6-27,0 0 0,0-1 0,-1 0 0,0 0 0,-1-1 0,0 0 0,0 0 0,-1 0 0,0-1 0,-1 0 0,0 0 0,0 0 0,-1 0 0,0-1 0,-1 1 0,0-1 0,-1 0 0,0-19 0,-1 29 0,0-1 0,0 1 0,0-1 0,0 1 0,0 0 0,0-1 0,-1 1 0,1-1 0,-1 1 0,1-1 0,-1 1 0,1 0 0,-1-1 0,0 1 0,1 0 0,-3-2 0,3 2 0,-1 1 0,1 0 0,-1-1 0,0 1 0,1 0 0,-1-1 0,0 1 0,1 0 0,-1 0 0,0 0 0,0-1 0,1 1 0,-1 0 0,0 0 0,0 0 0,1 0 0,-1 0 0,0 0 0,0 1 0,1-1 0,-1 0 0,0 0 0,0 1 0,-2 0 0,0 1 0,0-1 0,0 1 0,0 0 0,1 0 0,-1 0 0,1 1 0,-1-1 0,1 1 0,0-1 0,0 1 0,-4 5 0,-1 4 0,1 1 0,0-1 0,1 1 0,0 0 0,1 0 0,0 1 0,1-1 0,1 1 0,0-1 0,1 1 0,0 0 0,1 0 0,3 20 0,-2-30 0,0-1 0,1 1 0,0-1 0,0 0 0,0 0 0,0 0 0,0 0 0,1 0 0,-1-1 0,1 1 0,0-1 0,0 1 0,0-1 0,0 0 0,0 0 0,0 0 0,1-1 0,-1 1 0,1-1 0,-1 0 0,1 0 0,-1 0 0,1 0 0,0 0 0,4-1 0,8 2 0,0-1 0,-1 0 0,1-1 0,26-4 0,-35 3 0,1-1 0,0 0 0,-1-1 0,1 1 0,-1-1 0,0-1 0,1 1 0,11-10 0,-16 12 0,0-1 0,-1 0 0,1-1 0,-1 1 0,1 0 0,-1-1 0,0 1 0,0-1 0,0 0 0,-1 1 0,1-1 0,0 0 0,-1 0 0,0 0 0,0 0 0,0-1 0,0 1 0,0 0 0,-1 0 0,1-1 0,-1 1 0,0 0 0,0 0 0,-1-4 0,1 6 0,0-1 0,-1 1 0,1 0 0,0 0 0,-1 0 0,1 0 0,-1 0 0,0 0 0,1-1 0,-1 1 0,0 1 0,1-1 0,-1 0 0,0 0 0,0 0 0,0 0 0,0 0 0,0 1 0,0-1 0,0 0 0,0 1 0,0-1 0,-1 1 0,1-1 0,0 1 0,0 0 0,0 0 0,-1-1 0,1 1 0,0 0 0,0 0 0,0 0 0,-1 0 0,1 0 0,0 0 0,0 1 0,-1-1 0,1 0 0,0 1 0,0-1 0,0 0 0,-2 2 0,0-1 0,0 0 0,0 0 0,0 0 0,-1 1 0,1 0 0,1-1 0,-1 1 0,0 0 0,0 1 0,1-1 0,-1 0 0,1 1 0,0-1 0,-4 6 0,4-2-96,-1 0-1,1 0 1,0 0 0,0 0 0,1 1-1,0-1 1,0 1 0,0-1-1,1 1 1,0-1 0,0 1 0,1-1-1,-1 1 1,2-1 0,-1 0-1,1 1 1,0-1 0,0 0 0,0 0-1,1 0 1,0 0 0,0 0 0,5 6-1,-3-7-371,-1 0 0,1 0 0,0 0 0,0-1 0,0 1 0,1-1 0,0-1 0,-1 1 0,2-1 0,-1 0 0,0 0 0,0-1 0,1 1 0,8 1 0,18-1-16370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3.735"/>
    </inkml:context>
    <inkml:brush xml:id="br0">
      <inkml:brushProperty name="width" value="0.025" units="cm"/>
      <inkml:brushProperty name="height" value="0.025" units="cm"/>
    </inkml:brush>
  </inkml:definitions>
  <inkml:trace contextRef="#ctx0" brushRef="#br0">19 1 15214,'0'0'12567,"-2"12"-11526,-13 119 1192,14-120-2091,1 0 1,0 0 0,0 1-1,1-1 1,1 0 0,0 0 0,0 0-1,1-1 1,0 1 0,1-1-1,6 13 1,-8-21-143,-1 0 0,1 0 0,0 0 0,0 0 0,0 0 0,0 0 0,0 0 0,1-1 0,-1 1 0,1-1 0,-1 0 0,1 0 0,-1 0 0,1 0 0,-1 0 0,1 0 0,0-1 0,0 1 0,-1-1 0,1 0 0,0 0 0,0 0 0,-1 0 0,1 0 0,0 0 0,0-1 0,-1 0 0,1 1 0,0-1 0,-1 0 0,1 0 0,3-3 0,3 0 0,1-1 0,-2-1 0,1 0 0,-1 0 0,0 0 0,0-1 0,8-10 0,-5 4 0,-2 0 0,0-1 0,9-18 0,-16 97 0,-2-63 0,0 1 0,-1-1 0,1 1 0,0-1 0,0 1 0,1-1 0,-1 1 0,1-1 0,-1 1 0,1-1 0,0 0 0,0 1 0,0-1 0,0 0 0,0 0 0,0 0 0,0 0 0,1 0 0,-1 0 0,1 0 0,0 0 0,0 0 0,-1-1 0,1 1 0,0-1 0,0 1 0,0-1 0,1 0 0,-1 0 0,0 0 0,0 0 0,1 0 0,-1 0 0,1-1 0,-1 1 0,0-1 0,1 0 0,-1 1 0,1-1 0,-1 0 0,1-1 0,-1 1 0,1 0 0,2-1 0,10-2 0,0-1 0,0 0 0,0-1 0,-1-1 0,23-12 0,-23 11 0,-7 2 0,1 1 0,0 0 0,1 1 0,-1-1 0,15-2 0,-21 6 0,0-1 0,0 1 0,0 0 0,0 0 0,0 0 0,1 1 0,-1-1 0,0 0 0,0 1 0,0 0 0,0-1 0,0 1 0,0 0 0,0 0 0,0 0 0,-1 0 0,1 0 0,0 0 0,0 1 0,-1-1 0,1 1 0,-1-1 0,1 1 0,-1-1 0,0 1 0,0 0 0,1 0 0,0 2 0,-1-2-81,0 1-1,0-1 1,1 0-1,-1 0 1,1 0-1,-1 0 1,1 0-1,0 0 1,0 0-1,0-1 1,0 1-1,0-1 1,0 1-1,3 0 1,-5-1 26,1-1 1,-1 0 0,1 0 0,-1 0 0,1 0 0,-1 0-1,1 0 1,-1 0 0,1-1 0,-1 1 0,1 0 0,-1 0 0,1 0-1,-1 0 1,0-1 0,1 1 0,-1 0 0,1 0 0,-1-1 0,0 1-1,1 0 1,-1-1 0,0 1 0,1 0 0,-1-1 0,0 1 0,1-1-1,7-24-2053,-7 1-4127,-1-6-2510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4.082"/>
    </inkml:context>
    <inkml:brush xml:id="br0">
      <inkml:brushProperty name="width" value="0.025" units="cm"/>
      <inkml:brushProperty name="height" value="0.025" units="cm"/>
    </inkml:brush>
  </inkml:definitions>
  <inkml:trace contextRef="#ctx0" brushRef="#br0">1 1 8040,'0'0'18962,"53"33"-20596,-23-22-2466,3 1-3203</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4.453"/>
    </inkml:context>
    <inkml:brush xml:id="br0">
      <inkml:brushProperty name="width" value="0.025" units="cm"/>
      <inkml:brushProperty name="height" value="0.025" units="cm"/>
    </inkml:brush>
  </inkml:definitions>
  <inkml:trace contextRef="#ctx0" brushRef="#br0">128 139 11371,'0'0'19624,"6"-8"-19000,-1 3-557,-2-1-1,1 0 1,-1 1 0,0-1-1,0 0 1,0-1-1,-1 1 1,0 0 0,1-11-1,-2 15-54,-1 0 0,0 0-1,1-1 1,-1 1 0,0 0 0,-1 0-1,1 0 1,0 0 0,-1 0 0,1-1-1,-1 1 1,1 0 0,-1 0 0,0 0-1,0 1 1,0-1 0,0 0 0,0 0-1,0 0 1,-1 1 0,1-1 0,-1 0-1,1 1 1,-1-1 0,0 1 0,1 0 0,-1 0-1,0 0 1,0 0 0,0 0 0,0 0-1,0 0 1,0 0 0,0 1 0,0-1-1,0 1 1,0-1 0,0 1 0,0 0-1,-3 0 1,0 0-12,1 0 0,0 1 0,0-1 0,0 1 0,-1 0 0,1 0 0,0 0 0,0 0 0,1 1 0,-1 0 0,0 0 0,0 0 0,1 0 0,-1 1 0,1-1 0,0 1 0,0 0 0,0 0 0,0 0 0,0 0 0,0 0 0,1 1 0,0-1 0,0 1 0,-3 6 0,1-3 0,1 0 0,0 0 0,0 0 0,1 0 0,0 1 0,0-1 0,1 1 0,0-1 0,0 1 0,1-1 0,0 1 0,0-1 0,1 1 0,1 8 0,-1-14-56,1 0-1,-1 1 1,1-1 0,-1 0 0,1 0-1,0 0 1,0 0 0,0 0 0,0-1-1,0 1 1,1-1 0,-1 1 0,0-1-1,1 0 1,-1 0 0,1 0-1,-1 0 1,1 0 0,-1 0 0,1-1-1,0 1 1,-1-1 0,1 0 0,4 0-1,5 1-688,0-1-1,-1 0 0,1-1 0,17-3 0,-5-5-5142,-3-4-2210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4.794"/>
    </inkml:context>
    <inkml:brush xml:id="br0">
      <inkml:brushProperty name="width" value="0.025" units="cm"/>
      <inkml:brushProperty name="height" value="0.025" units="cm"/>
    </inkml:brush>
  </inkml:definitions>
  <inkml:trace contextRef="#ctx0" brushRef="#br0">1 169 8520,'0'0'7362,"8"-3"-5932,-4 2-1201,13-6 1057,0 2 1,1 0-1,24-4 1,-38 8-1162,0 1 1,0-1-1,0 1 0,0 0 1,1 0-1,-1 0 0,0 0 1,0 1-1,0-1 1,0 1-1,0 0 0,0 1 1,0-1-1,0 1 1,0-1-1,0 1 0,-1 0 1,1 1-1,-1-1 1,1 1-1,-1-1 0,5 7 1,-7-9-29,-1 0 1,0 1 0,0-1-1,1 0 1,-1 0-1,0 0 1,0 0-1,0 1 1,1-1-1,-1 0 1,0 0 0,0 1-1,0-1 1,0 0-1,0 0 1,0 1-1,0-1 1,1 0-1,-1 1 1,0-1 0,0 0-1,0 0 1,0 1-1,0-1 1,0 0-1,0 0 1,0 1 0,0-1-1,-1 0 1,1 1-1,0-1 1,0 0-1,0 0 1,0 1-1,0-1 1,0 0 0,-1 0-1,1 1 1,0-1-1,-11-6 3197,2-8-3294,1-1 0,1 0 0,0 0 0,1-1 0,0 0 0,-4-26 0,4 22 0,6 20-11,0-1-1,0 1 1,0-1-1,0 1 1,-1-1-1,1 1 1,0-1-1,0 1 1,0-1-1,0 0 1,0 1-1,0-1 1,1 1-1,-1-1 1,0 1-1,0-1 1,0 1 0,0-1-1,1 1 1,-1-1-1,0 1 1,1-1-1,-1 1 1,0-1-1,1 1 1,-1 0-1,0-1 1,1 1-1,-1-1 1,1 1-1,21-5-969,38 12-2349,-38-3 1110,-1-4-5702,-3 0-6513</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5.449"/>
    </inkml:context>
    <inkml:brush xml:id="br0">
      <inkml:brushProperty name="width" value="0.025" units="cm"/>
      <inkml:brushProperty name="height" value="0.025" units="cm"/>
    </inkml:brush>
  </inkml:definitions>
  <inkml:trace contextRef="#ctx0" brushRef="#br0">43 138 4452,'0'0'7180,"5"-10"-4270,1-1-2184,23-41 3655,-26 47-3452,-1 1 0,-1-1 0,1 0 0,-1 1 0,1-1 0,-1 0 0,-1 0 0,1 0 0,-1 0 0,0-8 0,0 13-855,0 0-1,-1-1 1,1 1-1,-1 0 1,1-1-1,-1 1 1,1 0-1,-1-1 1,1 1-1,-1 0 1,0 0-1,1 0 1,-1 0-1,1-1 1,-1 1-1,1 0 1,-1 0-1,1 0 1,-1 0-1,0 0 1,1 0-1,-1 0 1,1 1-1,-1-1 1,1 0-1,-1 0 1,0 0-1,1 1 1,-1-1-1,1 0 1,-1 0-1,1 1 1,-1 0-1,-20 10 28,15-3-82,-1 1-1,2-1 1,-1 1 0,1 0-1,0 1 1,1 0 0,0-1 0,1 1-1,0 0 1,0 1 0,1-1-1,0 0 1,1 1 0,0-1-1,2 21 1,-1-30-19,1 1 0,-1-1 0,1 0 0,-1 0 0,1 1 0,-1-1 0,1 0 0,0 0 0,0 0 0,0 0 0,0 0 0,0 0 0,0 0 0,0 0 0,0 0 0,0 0 0,0 0 0,0-1 0,0 1 0,1-1 0,-1 1 0,0-1 0,0 1 0,1-1 0,-1 1 0,1-1 0,-1 0 0,0 0 0,1 0 0,-1 0 0,0 0 0,1 0 0,-1 0 0,0 0 0,1-1 0,-1 1 0,0 0 0,1-1 0,0 0 0,6 0 0,-1-1 0,0 0 0,1-1 0,-1 1 0,13-8 0,-6 0 0,0-1 0,-1 0 0,0-1 0,-1 0 0,0-1 0,-1-1 0,-1 0 0,0 0 0,14-27 0,-40 106 0,11-48 0,0 0 0,1 1 0,0 0 0,-1 32 0,5-50-100,0 1-1,0 0 1,0-1 0,1 1 0,-1 0-1,0-1 1,0 1 0,0 0 0,1-1-1,-1 1 1,0-1 0,0 1-1,1-1 1,-1 1 0,0-1 0,1 1-1,-1-1 1,1 1 0,-1-1 0,1 1-1,-1-1 1,1 1 0,-1-1-1,1 0 1,-1 1 0,1-1 0,0 0-1,-1 0 1,1 1 0,-1-1-1,1 0 1,0 0 0,-1 0 0,1 0-1,0 0 1,-1 0 0,1 0 0,0 0-1,-1 0 1,1 0 0,0 0-1,-1 0 1,1 0 0,-1-1 0,1 1-1,0 0 1,-1 0 0,1-1 0,-1 1-1,1 0 1,0-1 0,2-1-957,1 1-1,-1-1 1,0 0 0,0 1 0,0-1 0,0 0 0,-1-1 0,6-4-1,5-14-9133</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5.804"/>
    </inkml:context>
    <inkml:brush xml:id="br0">
      <inkml:brushProperty name="width" value="0.025" units="cm"/>
      <inkml:brushProperty name="height" value="0.025" units="cm"/>
    </inkml:brush>
  </inkml:definitions>
  <inkml:trace contextRef="#ctx0" brushRef="#br0">1 131 15791,'0'0'8990,"8"-4"-7303,-4 1-1530,30-12 1235,-32 15-1340,-1-1 1,0 1 0,1 0 0,-1 0-1,1 0 1,-1-1 0,1 1 0,-1 1-1,1-1 1,-1 0 0,1 0 0,-1 0 0,1 1-1,-1-1 1,0 1 0,1-1 0,-1 1-1,0 0 1,1-1 0,-1 1 0,0 0-1,0 0 1,0 0 0,1 0 0,-1 0-1,1 2 1,2 4 152,1 0 0,-1 0-1,-1 1 1,6 13 0,9 19 1739,-8-81-1586,-5-14-358,-2-60 0,-1 115-41,0 0 1,0 0-1,0 0 0,0 0 1,0 1-1,0-1 0,0 1 1,0-1-1,0 1 0,0-1 1,0 1-1,0 0 0,-1 0 1,3 2-1,-3-3-70,46 21-7784,-23-12 15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6.523"/>
    </inkml:context>
    <inkml:brush xml:id="br0">
      <inkml:brushProperty name="width" value="0.025" units="cm"/>
      <inkml:brushProperty name="height" value="0.025" units="cm"/>
    </inkml:brush>
  </inkml:definitions>
  <inkml:trace contextRef="#ctx0" brushRef="#br0">6 1 13100,'0'0'4330,"-1"9"-2547,-2 17-95,2 0 0,1 31 0,1-46-1180,0 0 0,0 0 0,1 0 0,1 0 0,0 0 0,0-1 0,1 0 0,10 20 0,-13-28-460,0 0 0,1 0 0,-1 0 0,1 0 0,0 0-1,0 0 1,0 0 0,0-1 0,0 1 0,0-1 0,0 1 0,0-1 0,1 0 0,-1 0 0,0 0 0,1 0 0,-1 0 0,1 0 0,-1-1 0,1 1 0,-1-1 0,1 0 0,0 0 0,-1 0 0,1 0 0,-1 0 0,1 0 0,-1-1 0,1 0 0,-1 1 0,1-1 0,-1 0 0,1 0 0,-1 0 0,0 0 0,1-1 0,3-2 0,5-3 82,-1-1 0,1 0 1,-2-1-1,1 0 0,15-19 1,-19 20-98,20-18 356,-15 28-209,-1 18-136,-5-2 22,-4-13-25,0 1 0,1-1-1,0-1 1,-1 1 0,2 0 0,-1 0 0,0-1 0,5 6 0,-6-9-33,1 1 0,-1-1 1,1 0-1,0 0 0,-1 0 1,1-1-1,0 1 0,0 0 1,0-1-1,-1 1 0,1-1 1,0 1-1,0-1 0,0 0 1,0 0-1,0 0 0,0 0 1,0 0-1,0 0 0,-1 0 1,1-1-1,0 1 0,0-1 1,0 0-1,0 1 0,-1-1 1,4-2-1,53-31-8,4-2 0,-58 34 0,0 0 0,1 1 0,-1-1 0,0 1 0,1 0 0,-1 1 0,1-1 0,-1 1 0,1 0 0,-1 0 0,1 0 0,-1 0 0,5 2 0,-6 0 0,0 0 0,0 1 0,0-1 0,-1 1 0,1-1 0,-1 1 0,1 0 0,-1 0 0,0 1 0,3 5 0,-2-2 0,1-1 0,1 0 0,-1 0 0,1 0 0,5 5 0,-9-10 0,0-1 0,-1 1 0,1-1 0,0 1 0,0-1 0,0 1 0,0-1 0,-1 0 0,1 1 0,0-1 0,0 0 0,0 0 0,0 0 0,0 1 0,0-1 0,0 0 0,0 0 0,0 0 0,-1-1 0,1 1 0,0 0 0,0 0 0,0 0 0,0-1 0,0 1 0,0 0 0,0-1 0,-1 1 0,1-1 0,0 1 0,0-1 0,-1 1 0,1-1 0,0 0 0,-1 1 0,1-1 0,0 0 0,-1 1 0,1-1 0,-1 0 0,1 0 0,-1 0 0,1-1 0,1-1-521,-1 0 1,1 0-1,-1 0 0,1 0 1,-1 0-1,0-1 0,0 1 0,-1-1 1,1 1-1,-1 0 0,1-1 1,-1-4-1,0-11-6803</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6.850"/>
    </inkml:context>
    <inkml:brush xml:id="br0">
      <inkml:brushProperty name="width" value="0.025" units="cm"/>
      <inkml:brushProperty name="height" value="0.025" units="cm"/>
    </inkml:brush>
  </inkml:definitions>
  <inkml:trace contextRef="#ctx0" brushRef="#br0">1 3 21588,'0'0'9257,"54"-2"-12684,-32 2-1666,5 0-3331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5:25:47.211"/>
    </inkml:context>
    <inkml:brush xml:id="br0">
      <inkml:brushProperty name="width" value="0.025" units="cm"/>
      <inkml:brushProperty name="height" value="0.025" units="cm"/>
    </inkml:brush>
  </inkml:definitions>
  <inkml:trace contextRef="#ctx0" brushRef="#br0">40 115 17200,'0'0'9818,"9"3"-8345,-1 0-1254,0-1 1,-1-1-1,1 0 0,0 0 1,0 0-1,0-1 0,0 0 1,11-2-1,-15 1-133,0 0 1,-1 1 0,1-2-1,-1 1 1,1 0-1,-1-1 1,0 0-1,1 0 1,-1 0 0,0 0-1,0 0 1,0-1-1,-1 1 1,1-1 0,0 0-1,-1 1 1,0-1-1,0 0 1,0-1-1,0 1 1,0 0 0,0-1-1,1-6 1,-2 8-82,0 1-1,0-1 1,-1 0 0,1 0 0,-1 1 0,1-1 0,-1 0-1,0 0 1,0 0 0,0 0 0,0 1 0,0-1 0,0 0 0,0 0-1,-1 0 1,1 0 0,0 1 0,-1-1 0,0 0 0,1 0-1,-1 1 1,0-1 0,0 0 0,0 1 0,0-1 0,0 1-1,-1-1 1,1 1 0,0 0 0,-1-1 0,1 1 0,0 0-1,-1 0 1,0 0 0,1 0 0,-1 0 0,0 1 0,1-1-1,-1 0 1,0 1 0,0-1 0,1 1 0,-1 0 0,0-1-1,0 1 1,0 0 0,-2 0 0,-2 0-6,0 0 1,0 0-1,0 0 1,0 1-1,0 0 1,0 0-1,0 0 0,0 1 1,0 0-1,1 0 1,-1 1-1,1-1 1,-9 6-1,8-3 1,0 0 0,1 0 0,-1 1 0,1 0 0,0 0 0,1 0 0,0 0 0,0 1 0,0 0 0,1-1 0,0 1 0,0 1 0,0-1 0,1 0 0,0 1 0,1-1 0,0 1 0,0-1 0,0 16 0,2-20 5,0 0 0,0 0 0,0 0 1,1-1-1,-1 1 0,1-1 0,-1 1 0,1-1 0,0 1 0,0-1 1,0 0-1,0 0 0,0 0 0,1 0 0,-1-1 0,1 1 0,-1 0 1,1-1-1,-1 0 0,1 1 0,0-1 0,0 0 0,-1-1 0,1 1 1,0 0-1,5 0 0,11 1-158,0 1 0,36-2 1,-42-1-95,41-2-3682,2-9-4965</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4.492"/>
    </inkml:context>
    <inkml:brush xml:id="br0">
      <inkml:brushProperty name="width" value="0.025" units="cm"/>
      <inkml:brushProperty name="height" value="0.025" units="cm"/>
    </inkml:brush>
  </inkml:definitions>
  <inkml:trace contextRef="#ctx0" brushRef="#br0">837 271 6694,'0'0'15049,"1"13"-14462,1 29-83,-3-1 0,-1 0 0,-2 0-1,-17 78 1,-64 175 700,11-43 17,60-189-727,2 0-1,3 1 1,-1 123 0,11-183-480,-1-1 0,1 1 0,-1-1 0,1 1 0,0-1 0,0 1 0,0-1 0,0 0 0,0 1 0,0-1 0,1 0 0,-1 0 0,1 0 0,0 0 0,-1 0 0,1 0 0,0 0 0,0-1 0,0 1 0,1-1 0,-1 1 0,0-1 0,0 0 0,1 0 0,-1 0 0,1 0 0,3 1 0,10 2 99,0 0 0,1-1 0,22 1 0,-11-1-71,75 14 36,136 17 74,32-7-52,178 8 189,565-86-152,-881 40-108,490-26-39,-26 1 63,417-10-41,2 38 13,-917 11-19,167 27-1,94 42 8,-199-36-6,324 31-1,594-45 58,-876-17-64,-72 1 64,229-21 1,-139-10-32,-1 10 1,246 15 0,325 4 38,-699-5-80,823-24 40,-725 10 374,-189-22 528,2 18-934,2 0 0,0 0 0,1 1 0,15-32 0,-10 26 0,14-49 0,-11 7 0,-3 0 0,3-99 0,-18-136 0,3 279 0,-1 0 0,-1 1 0,0-1 0,-2 1 0,-1-1 0,-1 2 0,-15-35 0,16 44 0,0 1 0,-1-1 0,0 1 0,0 0 0,-1 1 0,-1 0 0,1 0 0,-2 1 0,1 0 0,-1 1 0,0 0 0,0 0 0,-1 1 0,0 0 0,-13-4 0,-52-14-118,-1 3 1,-125-17-1,84 18 44,-1174-146-209,332 121-575,239 14 782,-1320-42 22,1602 61-159,-1589 40 79,232 2-133,623 15 253,465-10 50,679-34-73,-341 0-375,358-2-76,0 0-1,0-1 1,0 0-1,0-1 0,-12-4 1,19 5-338,0-1 1,0 1 0,0-1-1,0 0 1,1 0 0,-1-1-1,-7-7 1,-8-15-7497</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05.880"/>
    </inkml:context>
    <inkml:brush xml:id="br0">
      <inkml:brushProperty name="width" value="0.025" units="cm"/>
      <inkml:brushProperty name="height" value="0.025" units="cm"/>
    </inkml:brush>
  </inkml:definitions>
  <inkml:trace contextRef="#ctx0" brushRef="#br0">687 1 8584,'0'0'379,"-14"0"2632,-1-1-2580,0 1 0,0 1 1,0 0-1,0 2 0,0-1 0,0 2 1,0 0-1,-23 10 0,-10 9-1,1 1 0,1 3 0,1 2 1,2 2-1,-43 38 0,67-52-178,1 1 1,1 1-1,1 1 0,0 0 1,1 1-1,2 0 0,0 2 1,1-1-1,1 1 0,1 1 1,2 0-1,-11 42 1,14-38-132,2 0 1,0 0 0,2 1 0,1-1-1,1 0 1,1 1 0,2-1 0,0 0 0,15 44-1,-15-59-96,0-1 1,1 0-1,1-1 0,0 1 0,0-1 0,1 0 0,1 0 0,0-1 0,0 0 0,1-1 1,0 0-1,0 0 0,1-1 0,1 0 0,-1 0 0,1-1 0,1-1 0,-1 0 0,1 0 0,0-2 1,0 1-1,0-1 0,17 2 0,-9-2 183,-1-2 1,1-1-1,-1 0 0,1-1 0,0-2 1,-1 0-1,1-1 0,-1 0 1,0-2-1,25-9 0,-19 5-4,-1-2 0,-1-1 0,0-1 0,0-1 0,-2-1 0,0-1 0,24-23 0,-21 16-10,-2 0 0,-1-2 0,-1 0 0,-1-1 1,-2-1-1,0-1 0,-2 0 0,-1-2 0,-1 1 0,-2-1 0,-1-1 1,-1 0-1,5-38 0,-10 38-108,-2 0-1,-1 1 1,-1-1 0,-1 0 0,-2 1 0,-2-1-1,-8-31 1,10 50-95,-1 1 0,0 0 1,-1 0-1,0 0 0,-1 0 0,0 1 0,-1 0 0,0 0 0,-10-10 0,11 14-37,0 1 1,-1 0-1,1 0 0,-1 0 0,0 1 0,-1 0 0,1 0 0,-1 1 0,1-1 1,-1 2-1,0-1 0,0 1 0,0 1 0,-14-2 0,15 3-241,-1-1 1,1 2-1,-1-1 0,1 1 0,-1 0 1,1 1-1,0 0 0,0 0 0,0 0 1,-8 4-1,-5 5-1788,1 0-1,-19 14 1,38-25 2049,-48 33-7555</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25.951"/>
    </inkml:context>
    <inkml:brush xml:id="br0">
      <inkml:brushProperty name="width" value="0.025" units="cm"/>
      <inkml:brushProperty name="height" value="0.025" units="cm"/>
    </inkml:brush>
  </inkml:definitions>
  <inkml:trace contextRef="#ctx0" brushRef="#br0">383 46 6694,'0'0'13117,"-9"-4"-11772,3 1-1170,-1 0 0,1 1 1,-1-1-1,1 2 0,-1-1 0,0 1 0,0 0 1,0 0-1,0 1 0,0-1 0,0 2 0,0-1 1,0 1-1,0 0 0,1 1 0,-1-1 0,0 1 1,1 1-1,-1-1 0,1 1 0,-7 4 0,0 4-77,0 0-1,1 1 0,0 0 0,1 1 1,0 0-1,2 1 0,-1 0 0,1 1 1,-6 16-1,-4 10 72,2 0-1,-14 54 1,20-53-109,2 0 0,2 0 0,-3 80 0,10-96-38,1 1 0,0-1 0,2 0 0,2 1 0,0-1 0,1-1 0,14 36 0,-14-49 24,0 0 0,0 0-1,1-1 1,1 0 0,0 0-1,0-1 1,1 1-1,0-2 1,1 0 0,19 15-1,-25-21-20,1 0-1,-1 0 1,1-1-1,0 0 1,-1 0-1,1 0 0,0 0 1,0-1-1,0 0 1,1 0-1,-1 0 1,0 0-1,0-1 1,0 0-1,1 0 1,-1-1-1,0 1 0,0-1 1,0 0-1,0 0 1,0-1-1,0 0 1,0 0-1,0 0 1,0 0-1,-1-1 1,1 1-1,-1-1 0,0-1 1,5-3-1,4-5 164,-1-1-1,0-1 0,-1 0 1,0 0-1,-1-1 0,-1-1 1,10-21-1,44-124 499,-39 94-346,7-11-123,46-140 919,-71 194-1045,-1 0-1,0 0 1,-2-1-1,-1 1 1,0-1-1,-2 1 1,-4-30-1,3 49-100,0-1 0,-1 0 0,0 1-1,0-1 1,0 1 0,-1 0 0,1 0 0,-1 0 0,-1 0 0,1 0 0,-1 1-1,1-1 1,-1 1 0,0 0 0,-1 0 0,-8-6 0,10 8-35,1 1 0,-1 0 0,1-1 0,-1 1 0,1 0 0,-1 0 0,0 0 0,0 0 0,0 1 0,1-1 0,-1 1 0,0 0 0,0 0 0,0 0 0,0 0 1,0 0-1,1 1 0,-1-1 0,0 1 0,0 0 0,0-1 0,1 1 0,-1 1 0,1-1 0,-1 0 0,1 1 0,-1-1 0,1 1 0,-1 0 0,1 0 0,0-1 0,0 2 0,0-1 0,-3 4 0,-16 23-5494,9-9-1648,-3 4-7809</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0:43.743"/>
    </inkml:context>
    <inkml:brush xml:id="br0">
      <inkml:brushProperty name="width" value="0.025" units="cm"/>
      <inkml:brushProperty name="height" value="0.025" units="cm"/>
    </inkml:brush>
  </inkml:definitions>
  <inkml:trace contextRef="#ctx0" brushRef="#br0">617 653 16303,'-12'8'518,"1"0"-525,-20 13 227,-53 47 0,75-60-142,1 1 0,0 0 0,0 0-1,1 0 1,0 1 0,1 0 0,0 1 0,0-1-1,1 1 1,1 0 0,-6 17 0,2 31-17,2-1 0,3 1 1,5 65-1,-1-31-151,-6 91-1047,-9 0 0,-52 259 0,-133 349 4414,175-714-2759,4-16 67,3 0 1,-17 118-1,33-172-511,1-1-1,-1 0 0,1 0 0,1 0 1,-1 0-1,1 0 0,1 0 0,3 14 1,-4-18-75,1 0 1,0-1-1,0 1 1,-1-1 0,1 1-1,1-1 1,-1 1 0,0-1-1,1 0 1,-1 0 0,1 0-1,-1 0 1,1-1 0,0 1-1,0-1 1,0 0-1,0 1 1,0-1 0,0-1-1,0 1 1,4 0 0,33 6-71,1-3 1,1-1-1,58-4 1,-55-1-59,0 2 1,80 12-1,181 70-81,11 3 63,-197-66 14,166 3 0,126-20 194,-201-4-38,429 11 52,447-8 416,466-56-406,-851-4 137,-2-35 25,-29 2-166,374 10-38,-926 76-6,-1-4 1,0-6-1,-1-5 1,-1-5-1,152-56 0,-186 52 40,152-63 42,-195 74-126,-1-1 1,-1-1 0,62-49 0,-44 22-6,-3-1 0,-1-3 0,-4-2 0,-1-1 0,-3-3 0,58-104 0,-74 112 6,-2-2 1,-2 0 0,-3-2-1,-2 0 1,-2-1-1,-3-1 1,-2 0-1,6-106 1,-14-32 32,26-375 90,-12 460-147,-6 47-27,-2 0 1,-3 0-1,-5-118 1,-3 169 45,-1 0 0,0 0 1,0 0-1,-1 0 1,0 1-1,-1 0 1,0 0-1,-1 0 1,0 0-1,-1 1 1,0 0-1,0 1 1,-1-1-1,-12-9 1,-4-3 114,-2 1 1,0 1 0,-52-27 0,50 32 0,0 2 0,-1 1 0,0 2 0,-1 0 1,0 2-1,-59-6 0,-190 6 310,189 8-322,-36 0 17,1-6 1,-177-28-1,-260-65-101,-6 50 9,-379 83 51,149 34 22,-966 97 309,543 21-52,232-29 431,891-145-655,-627 72 1465,528-71-1074,-333-20 0,438 1-401,55 6-3916,58-5-2060,10-12-2786</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0:54.112"/>
    </inkml:context>
    <inkml:brush xml:id="br0">
      <inkml:brushProperty name="width" value="0.025" units="cm"/>
      <inkml:brushProperty name="height" value="0.025" units="cm"/>
    </inkml:brush>
  </inkml:definitions>
  <inkml:trace contextRef="#ctx0" brushRef="#br0">386 719 14894,'0'0'737,"-9"-4"-764,5 2 2,1 0 0,-1 0 0,0 0 0,1 0 1,0-1-1,-1 1 0,1-1 0,0 0 0,1 0 0,-1 0 0,0 0 0,1 0 0,0-1 0,-1 1 0,1-1 0,1 1 1,-1-1-1,0 0 0,1 0 0,-1-5 0,-5-14 48,-5-24 4428,38 45-4169,7-5-196,0-2 0,-1-1 0,0-1 0,-1-2 0,46-25-1,61-24 165,-120 56-242,1 0-1,0 1 1,1 1 0,-1 1 0,36-2 0,228 17 1219,-173-4-583,188-10-1,-139-15-320,231-12 155,-379 29-474,106 1 27,-1-5 0,204-35-1,-189 13 29,254-19 0,236-4 0,171-5 15,-545 47-47,371-56-1,-410 28-20,373-12-1,-207 52 5,280-5 12,-652-1-22,43-2 13,0 2 0,0 2 0,0 2-1,79 15 1,-128-18 89,0 0 0,1 1 0,-1-1 0,0 1 0,1-1 0,-1 1 1,1 0-1,-1 0 0,1 1 0,-1-1 0,1 1 0,0 0 0,0 0 0,0 0 0,0 0 0,0 0 0,0 1 0,1-1 0,-1 1 0,1 0 0,-1 0 0,1 0 0,-3 5 0,-4 4-126,2 0 0,0 0 0,0 1-1,1 0 1,0 0 0,-3 15 0,2-2 12,2 1 1,1 0-1,1 0 0,1 0 1,1 0-1,2 0 1,1 0-1,1 0 1,1 0-1,12 41 1,2-13-94,2-1 1,3-1-1,55 96 1,92 153 115,-164-292-18,0 0-1,-1 1 1,0 0 0,-1 0 0,0 0 0,0 1 0,-1-1-1,-1 1 1,0 0 0,0 17 0,-2-22 14,-1 0-1,0 0 1,0 0 0,-1 0-1,1 0 1,-2 0 0,1-1-1,-1 1 1,0-1 0,0 1-1,-1-1 1,0 0 0,0 0-1,0-1 1,-1 1 0,1-1 0,-1 0-1,-11 7 1,1 0 11,-1-1 0,-1-1 0,0-1 0,0 0 0,-1-1 0,0-1 0,-37 9 0,-11-3-7,-67 6-1,-26 4 44,-190 73-29,235-59-7,-2-6 1,-202 29-1,-232-43 71,195-12-61,-215 22 43,-444 11-94,778-36 32,-748 28 30,340-5 63,-1-31 80,93-1-97,320 13-123,-122-3 1586,349-3-1526,1-1-1,-1 0 0,1 0 0,-1 0 0,1 0 0,-1-1 0,1 0 0,0 0 0,-1 0 0,1 0 0,0-1 0,1 0 0,-1 1 0,0-1 0,1-1 0,0 1 0,-1 0 0,1-1 0,1 0 0,-1 0 1,0 0-1,1 0 0,0 0 0,0 0 0,-2-6 0,-3-12-47,0 0 0,2 0 0,0-1 0,-1-22 0,2 17 132,-21-188-117,10-2 0,12-224 1,3 417-47,1 0 1,1 0-1,1 0 1,2 1-1,0-1 1,15-42 0,-19 65-96,1 0 0,-1 0 1,1 0-1,-1 0 0,1 0 1,0 0-1,0 0 0,0 0 1,0 0-1,0 1 0,0-1 1,3 0-1,-3 0-123,0 1 0,0 0 1,-1 0-1,1-1 0,0 1 0,0-1 0,-1 1 0,1-1 1,-1 0-1,1 1 0,-1-1 0,0 0 0,0 0 0,0 0 1,0 0-1,0 0 0,1-3 0,2-30-5309,-3-8-6342</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14.842"/>
    </inkml:context>
    <inkml:brush xml:id="br0">
      <inkml:brushProperty name="width" value="0.025" units="cm"/>
      <inkml:brushProperty name="height" value="0.025" units="cm"/>
    </inkml:brush>
  </inkml:definitions>
  <inkml:trace contextRef="#ctx0" brushRef="#br0">255 430 6598,'0'0'97,"0"-1"0,0 1 0,1 0 0,-1 0 0,0-1 0,0 1 0,0 0 0,0 0 0,0-1 1,0 1-1,0 0 0,0 0 0,0 0 0,0-1 0,0 1 0,0 0 0,-1 0 0,1-1 0,0 1 0,0 0 0,0 0 0,0 0 0,0-1 0,0 1 0,0 0 0,-1 0 0,1 0 0,0-1 0,0 1 0,0 0 0,-1 0 0,1 0 0,0 0 0,0 0 0,0 0 0,-1-1 0,1 1 0,0 0 0,0 0 0,0 0 0,-1 0 0,1 0 0,-10 7 1949,-8 16-694,8 4-1181,1 0-1,1 1 1,1 0-1,2 0 1,-4 47 0,3-21 1,-14 77 186,-26 292 3026,45-364-3092,0 92 244,1-147-516,1-1 1,-1 1 0,1-1-1,-1 1 1,1-1 0,0 0-1,0 0 1,1 1 0,-1-1-1,1 0 1,-1 0-1,1 0 1,0 0 0,0-1-1,1 1 1,-1 0 0,0-1-1,1 1 1,-1-1 0,1 0-1,0 0 1,0 0 0,0 0-1,0-1 1,0 1 0,4 1-1,7 0 107,0 1-1,1-1 1,-1-1-1,1-1 0,16 0 1,27 4 174,89 25 288,-88-16 197,0-3 0,109 7 0,-104-17-665,-1-3 0,100-16 0,49-4-22,-145 18-68,111-22-1,-94 6-10,-35 7-10,1 1 0,0 3-1,91-4 1,40 18 30,-100 0 6,0-4 0,0-4 0,101-15 0,-98 2 4,-4-1-12,1 3 1,116-4-1,131 27 123,180-8 127,-396-4-169,113 10 0,-129-1-29,0-5-1,104-11 1,-5-15-75,361-36 71,-137 27-27,192-9-54,-182 11 10,17 0-8,-138 13 22,-151 6-22,177 8 0,-238 18 31,-69-7 11,1-2 1,33 0-1,-10-1-15,-34-2-22,0 0 1,1-1-1,-1 0 1,24-5-1,-35 3-5,0 0 0,0-1 0,-1 0 0,1 0-1,-1 0 1,0-1 0,0 0 0,0 0-1,0 0 1,8-10 0,41-55 100,-44 56-96,17-28 0,-1-1 0,-2-1 0,-2 0 1,22-63-1,48-194 74,12-31-34,-96 311-2,-4 11 16,0 0 1,-1-1-1,1 1 0,-2-1 0,1 0 1,-2 0-1,2-13 0,-7 19-56,0-1 0,0 1 0,0 0 0,0 0 0,-1 0-1,0 0 1,0 1 0,-9-5 0,-1 3 15,0 1 1,0 0-1,-1 1 0,1 0 0,-1 2 0,1 0 1,-1 0-1,-25 3 0,-11-1 9,-1515-8 116,998 8-116,-1188 4-17,521 67 241,804-37-199,167-16 13,-593 57-68,194 31 224,51-7-91,27 26 94,785-125-1244,-122-9-1198,145-33 1,70-41-4048,-97 25 1246,-71 22 560,9-1-2892</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33.885"/>
    </inkml:context>
    <inkml:brush xml:id="br0">
      <inkml:brushProperty name="width" value="0.025" units="cm"/>
      <inkml:brushProperty name="height" value="0.025" units="cm"/>
    </inkml:brush>
  </inkml:definitions>
  <inkml:trace contextRef="#ctx0" brushRef="#br0">914 156 4548,'0'0'9988,"-6"-8"-8920,2 2-707,0 1 0,-1 0 0,1-1 1,-1 2-1,0-1 0,0 0 0,-1 1 0,1 0 0,-1 1 0,0-1 0,0 1 1,0 0-1,0 0 0,-1 1 0,1 0 0,-12-3 0,-23-2 800,-7-3 314,0 3-1,-71-3 0,104 10-1394,0 0 0,0 1-1,0 1 1,1 1 0,-1 0 0,0 0-1,1 2 1,0 0 0,0 0-1,1 1 1,-1 1 0,1 0 0,1 1-1,-21 16 1,7-1-23,0 0 0,2 1 0,1 2 1,1 0-1,1 2 0,1 0 0,2 1 0,1 1 0,1 1 1,1 0-1,-15 51 0,14-29 17,3 0 1,2 1-1,3 1 0,2-1 1,2 1-1,5 84 0,1-119-48,2 0 0,0 0 0,1 0 0,0 0-1,2-1 1,0 0 0,2 0 0,16 28 0,-7-17 8,2-2 1,0 0 0,2-1-1,33 31 1,-36-41-13,1-1-1,0-1 0,1-1 1,1-1-1,0 0 1,1-2-1,0-1 1,1 0-1,33 8 1,-22-10 30,-1-1 1,1-2-1,0-1 1,0-2-1,1-1 1,43-5-1,-24-4 50,78-22-1,-34 6-37,-63 15-25,0-2 1,-2-1-1,1-2 1,-2-1 0,0-2-1,-1-1 1,-1-2-1,0-1 1,-2-1-1,0-2 1,-2 0-1,0-2 1,-2-1-1,35-49 1,-45 51 23,-1-1 1,-1 0-1,-2-1 1,0 0-1,-2 0 1,-1-1 0,-1-1-1,3-36 1,-1-28 241,-4-114 0,-5 177-297,0 10-8,-2 0 0,0 0 0,-1 0 0,-1 0 0,-1 1 0,0 0 0,-2 0 0,0 0 0,-1 1 0,-1 0 0,-1 1 0,0 0 0,-1 0 0,-1 1 0,0 0 0,-17-15 0,11 14 0,-1 1 0,-1 0 0,0 2 0,0 0 0,-2 1 0,0 1 0,0 1 0,-1 1 0,0 1 0,-1 2 0,0 0 0,-40-6 0,15 7 0,0 3 0,0 2 0,0 2 0,0 3 0,0 1 0,1 3 0,0 1 0,-67 23 0,38-12 0,50-14 0,0 1 0,-49 20 0,54-12-2927,20-13 2195,1-1 0,-1 1 1,1-1-1,-1 1 1,1 0-1,0-1 1,-1 1-1,1 0 0,0 0 1,0 0-1,0 0 1,1 0-1,-1 0 1,0 0-1,0 4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2:01.360"/>
    </inkml:context>
    <inkml:brush xml:id="br0">
      <inkml:brushProperty name="width" value="0.025" units="cm"/>
      <inkml:brushProperty name="height" value="0.025" units="cm"/>
    </inkml:brush>
  </inkml:definitions>
  <inkml:trace contextRef="#ctx0" brushRef="#br0">31 16 6822,'0'0'16507,"-5"0"-15835,-21 0 247,77 7-466,-38-10 99,-14 3-532,1 0 1,0 0-1,0 0 0,0 0 0,0 0 1,-1 0-1,1 0 0,0 0 0,0-1 1,0 1-1,0 0 0,0 0 0,-1 0 1,1 0-1,0 0 0,0 0 0,0-1 0,0 1 1,0 0-1,0 0 0,0 0 0,0 0 1,0-1-1,0 1 0,0 0 0,-1 0 1,1 0-1,0-1 0,0 1 0,0 0 1,0 0-1,0 0 0,0 0 0,1-1 1,-1 1-1,0 0 0,0 0 0,0 0 0,0-1 1,0 1-1,0 0 0,0 0 0,0 0 1,0 0-1,0 0 0,0-1 0,1 1 1,-1 0-1,0 0 0,0 0 0,0 0 1,0 0-1,0 0 0,1-1 0,-1 1 1,0 0-1,0 0 0,0 0 0,1 0 0,-1 0 1,0 0-1,0 0 0,1 0 0,-2 0-46,-8-12-1528,15 27-2591,3-8-2200,-2-6-2623</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2:04.480"/>
    </inkml:context>
    <inkml:brush xml:id="br0">
      <inkml:brushProperty name="width" value="0.025" units="cm"/>
      <inkml:brushProperty name="height" value="0.025" units="cm"/>
    </inkml:brush>
  </inkml:definitions>
  <inkml:trace contextRef="#ctx0" brushRef="#br0">1 2 10378,'2'-2'10362,"3"4"-5993,13 8-6959,-17-9 2652,0 1-327,1 1-1,-1 0 1,1 0-1,-1 0 0,0 0 1,0 0-1,-1 1 1,1-1-1,0 0 1,-1 0-1,0 6 0,6 21-4522,-4-20 891,2 6 869,-3-14 2929,0-8 1411,6 5-3777</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31.496"/>
    </inkml:context>
    <inkml:brush xml:id="br0">
      <inkml:brushProperty name="width" value="0.025" units="cm"/>
      <inkml:brushProperty name="height" value="0.025" units="cm"/>
    </inkml:brush>
  </inkml:definitions>
  <inkml:trace contextRef="#ctx0" brushRef="#br0">783 139 6502,'0'0'4169,"-8"-7"-683,-8-4-2295,0 0-1,0 2 1,-1 0-1,0 1 1,-1 0-1,-26-7 1,22 9-172,0 1 1,0 1-1,-27-1 1,41 4-832,0 1-1,0 1 1,0-1 0,0 2-1,0-1 1,0 1 0,0 0-1,1 0 1,-1 1 0,1 0-1,-1 1 1,-9 5 0,-47 36 280,1 3 1,2 3-1,-61 66 1,112-106-361,1 1 1,0-1-1,0 2 1,1-1-1,1 1 1,0 0-1,1 0 1,1 1 0,0 0-1,-6 26 1,8-20-83,0 2 0,1-1 0,2 0 1,0 0-1,1 0 0,1 1 0,5 19 1,2 1-3,3-1 1,1 0-1,2-1 1,27 51-1,95 143 51,-113-195-66,3-1 1,1-2-1,63 64 1,-78-88-36,0-1 0,0 0 0,2-1 0,-1 0 0,1-2 0,0 0 0,1 0 0,0-1 0,0-1 0,1-1 0,-1 0 0,1-2 0,29 4 0,-30-6 7,0-1-1,-1 0 0,1-1 1,0-1-1,-1-1 1,0 0-1,1-1 0,-1 0 1,19-9-1,-12 2 31,-1 0 1,0-2-1,-1-1 1,0 0-1,23-23 0,-13 9 27,-2-1 0,0-1-1,-2-1 1,-2-2-1,-1-1 1,-1 0 0,-2-1-1,-2-2 1,15-41 0,-15 27 13,-3-1 1,-2-1-1,-2 0 1,-3-1-1,-2 0 1,-1-72-1,-5 93-51,-2-1 0,-1 1 0,-1 0 0,-14-53 0,13 69 0,-1 1 0,-1-1 0,0 1 0,-1 1 0,-1-1 0,0 2 0,-1-1 0,-1 1 0,0 1 0,-21-21 0,12 18 0,0 0 0,-1 1 0,-1 1 0,0 1 0,-1 0 0,0 2 0,-1 1 0,0 1 0,-1 1 0,0 1 0,-45-6 0,48 10 0,-1 1 0,0 1 0,0 2 0,0 0 0,0 1 0,0 1 0,0 1 0,1 1 0,0 2 0,0 0 0,0 1 0,1 1 0,-28 16 0,15-1-418,0 1 0,2 2 0,1 1-1,-34 40 1,-41 36-4794,62-69-7984</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42.737"/>
    </inkml:context>
    <inkml:brush xml:id="br0">
      <inkml:brushProperty name="width" value="0.025" units="cm"/>
      <inkml:brushProperty name="height" value="0.025" units="cm"/>
    </inkml:brush>
  </inkml:definitions>
  <inkml:trace contextRef="#ctx0" brushRef="#br0">408 151 3427,'0'0'764,"-3"-11"-385,-1-3-243,-1 1 0,0 0 0,0 0-1,-12-20 1,14 29-48,1 0 0,-1 0 0,1 1-1,-1-1 1,0 1 0,-1 0 0,1 0 0,0 0-1,-1 0 1,0 1 0,0-1 0,0 1-1,0 0 1,0 0 0,0 0 0,0 1-1,0-1 1,-1 1 0,1 0 0,-1 0-1,-7 0 1,3 2-40,1 1 0,-1 0 0,1 0 0,0 0 0,0 1 0,0 0 0,0 1 0,1 0 0,-1 0 1,1 0-1,0 1 0,0 0 0,-8 9 0,-1 1-167,-1 0 1,2 2-1,1 0 1,-15 20-1,19-19 285,0 0 0,2 1 0,0 0 0,0 0 0,2 1 0,1-1 0,0 1 0,-3 41 0,4-4 152,7 111 0,-1-147-243,1 0 1,1-1-1,1 1 0,0-1 0,2 0 0,0-1 0,2 1 1,0-2-1,1 1 0,15 21 0,-19-32-33,0-1 1,0 1-1,1-1 0,0-1 0,0 1 1,1-1-1,0 0 0,0-1 0,0 0 1,15 7-1,-16-10-38,0 0 0,0 0-1,0 0 1,0-1 0,0 0 0,0-1-1,0 0 1,0 0 0,0 0 0,0-1 0,0 0-1,0 0 1,0 0 0,0-1 0,0-1-1,7-2 1,-4 0 94,0-1 1,0 0-1,-1-1 0,1 0 1,-1 0-1,-1-1 0,1 0 0,-1 0 1,11-17-1,7-11 465,23-45-1,-47 79-550,28-51 550,-3-1 0,-1-1 0,-3-1 1,-3-1-1,23-106 0,-39 144-306,-2 0-1,0 1 0,-1-1 1,-3-33-1,2 48-214,-1 0 0,1 0 0,-1 0 0,0 0 0,0 0 0,0 1 0,0-1 0,-1 0 0,0 1 0,0-1 0,0 1 0,0-1 0,0 1 0,-1 0 0,1 0 0,-1 0 0,0 0 0,0 1 0,0-1 0,0 1 0,0-1 1,-1 1-1,1 0 0,-1 1 0,1-1 0,-1 0 0,0 1 0,-5-1 0,2 0-4,-1 1 0,1 1-1,-1-1 1,1 1 0,-1 1 0,1-1 0,0 1 0,-1 1 0,1-1 0,0 1 0,0 1 0,0-1 0,0 1 0,-11 6 0,5-1-219,0 1 1,1 0 0,1 1-1,0 0 1,0 0 0,-11 16-1,9-12-2535,3-10-1730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48.019"/>
    </inkml:context>
    <inkml:brush xml:id="br0">
      <inkml:brushProperty name="width" value="0.025" units="cm"/>
      <inkml:brushProperty name="height" value="0.025" units="cm"/>
    </inkml:brush>
  </inkml:definitions>
  <inkml:trace contextRef="#ctx0" brushRef="#br0">469 3 4869,'-15'-1'597,"0"0"0,1 0 0,-1 2 0,0 0 0,0 0 0,0 2 0,1 0 0,-1 0 0,1 1 0,0 1 0,0 0 0,0 1 0,1 1 0,-18 11 0,17-8-383,0 1 0,1 1 0,1 0 0,-15 17 0,9-5 86,1 0 0,2 0-1,0 2 1,2 0 0,1 0 0,1 1-1,1 1 1,1 0 0,-5 30 0,6-12-57,1 1-1,3 0 1,1 0 0,8 90 0,0-109-215,2 0 0,1-1-1,1 0 1,1 0 0,1-1 0,2 0-1,0-1 1,2-1 0,20 26 0,-23-34-18,0-1 0,1 0 0,1-1 1,0 0-1,1-1 0,1-1 0,-1-1 1,20 11-1,-23-16-7,-1 0 1,1-1 0,0-1 0,0 0-1,0 0 1,0-2 0,1 1 0,-1-1-1,1-1 1,0 0 0,-1-1-1,1 0 1,20-4 0,-26 2-3,0 0 0,0-1 0,1 0 0,-2 0 0,1-1 0,0 1 0,-1-2 0,0 1 0,0-1 0,0 1 0,0-2 0,-1 1 0,0-1 0,0 1 0,4-8 0,5-7 3,-1-1 0,-1 0 0,13-32 0,-6 4 8,-1-1 0,-3-1-1,-2-1 1,-2 0 0,-3-1 0,-1 0 0,-4 0 0,-3-70 0,-1 105 9,-1 0 0,-1 0 1,0 0-1,-2 0 0,0 0 0,-1 1 1,-1 0-1,0 0 0,-12-17 1,15 26 82,0 1 0,-1 0 0,0 0 0,0 0 0,-1 1 0,0 0 1,0 0-1,0 1 0,-1-1 0,1 1 0,-2 1 0,1-1 0,0 1 0,-1 0 0,1 1 1,-1 0-1,0 0 0,-1 1 0,1 0 0,0 0 0,-14 0 0,-2 2 24,0 2-1,0 1 1,1 1-1,-1 1 0,1 1 1,0 1-1,-38 17 1,33-11-60,0 1 1,1 2-1,1 1 1,0 1-1,-35 32 1,56-45-136,1 0 0,-1 1 0,1-1 0,1 1 0,-1 0 0,1 0 0,0 0-1,-4 12 1,-7 15-2767,1-15-1122</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4:00.040"/>
    </inkml:context>
    <inkml:brush xml:id="br0">
      <inkml:brushProperty name="width" value="0.025" units="cm"/>
      <inkml:brushProperty name="height" value="0.025" units="cm"/>
    </inkml:brush>
  </inkml:definitions>
  <inkml:trace contextRef="#ctx0" brushRef="#br0">234 1 6406,'0'0'1255,"-9"7"-1101,2 0 47,-38 28 303,7-18 4952,34-16-5276,0 0 0,1 1 0,-1-1 0,1 1 0,0 0-1,0 0 1,0 1 0,0-1 0,0 0 0,0 1 0,0 0 0,1 0 0,-1 0 0,1 0 0,0 0 0,0 0 0,-2 4 0,-27 65 740,26-58-654,-5 14-226,2 1-1,0 0 0,3 0 0,-4 42 0,4 118 171,6-132-55,-2-47-136,2 0 1,0 0-1,0 0 1,0 0-1,1 0 1,1-1-1,0 1 1,0-1-1,1 0 0,0 0 1,8 14-1,-8-18-20,-1-1-1,2 1 0,-1 0 0,0-1 0,1 0 1,-1 0-1,1 0 0,1-1 0,-1 1 0,0-1 1,1 0-1,-1-1 0,1 0 0,0 0 0,0 0 1,0 0-1,0-1 0,0 0 0,9 1 0,7-1 11,0-1-1,0 0 1,0-2-1,0 0 1,-1-2-1,1 0 0,-1-2 1,0 0-1,0-1 1,-1-1-1,0-1 1,0-1-1,-1 0 0,-1-2 1,1 0-1,-2-1 1,0-1-1,24-25 1,-20 19 55,-2-1 1,0-1 0,-2-1-1,0 0 1,-1-1 0,-2-1-1,0-1 1,13-37 0,-25 54 23,0 1 0,-1-1 1,0 0-1,-1 0 0,0 0 1,0 0-1,-1 0 1,0 1-1,-1-1 0,0 0 1,0 1-1,-1-1 0,0 1 1,0-1-1,-1 1 1,0 1-1,-1-1 0,1 0 1,-2 1-1,1 0 1,-10-10-1,11 13-63,0 0 0,0 0 0,0 0 0,-1 1 0,0 0 0,1-1-1,-1 1 1,0 1 0,-1-1 0,1 1 0,0 0 0,-1 0 0,1 1 0,-1 0 0,0-1 0,1 2 0,-1-1 0,0 1 0,1 0 0,-1 0-1,0 1 1,0-1 0,1 1 0,-1 0 0,0 1 0,1 0 0,0-1 0,-1 2 0,1-1 0,0 1 0,0 0 0,0 0 0,-6 5-1,-5 5-303,1 1 0,1 1 0,-18 23 0,-12 13-4578,29-37-684</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01.894"/>
    </inkml:context>
    <inkml:brush xml:id="br0">
      <inkml:brushProperty name="width" value="0.025" units="cm"/>
      <inkml:brushProperty name="height" value="0.025" units="cm"/>
    </inkml:brush>
  </inkml:definitions>
  <inkml:trace contextRef="#ctx0" brushRef="#br0">1250 265 6470,'-11'-6'1100,"-25"-14"-565,0 3 1,-1 0 0,-1 3-1,0 1 1,-54-10-1,69 18-348,0 2-1,0 1 1,0 1-1,-1 1 0,1 1 1,0 1-1,-1 1 1,1 1-1,1 0 0,-1 2 1,-27 12-1,10-1-60,1 3 0,1 1 0,1 2-1,1 2 1,1 1 0,2 1 0,0 2-1,2 1 1,1 2 0,-39 54 0,38-42-58,3 1 1,1 2 0,2 1 0,2 0-1,3 2 1,2 0 0,1 2-1,-10 62 1,19-63-70,1 0 0,3 1 1,3-1-1,1 1 0,12 80 0,-9-111 1,2 1 0,0-1 0,1 0 1,1-1-1,2 1 0,0-2 0,0 1 1,2-1-1,1-1 0,0 0 0,1 0 0,1-1 1,0-1-1,1 0 0,1-1 0,1-1 0,0-1 1,1 0-1,0-1 0,1-1 0,0-1 0,1 0 1,0-2-1,0 0 0,39 9 0,-5-6 11,1-3 0,99 3 0,112-20 74,-101-8-82,-2-7 0,-1-7 0,-1-7 0,189-72 1,-249 73 10,-3-6 1,109-63 0,-160 78 29,-1-1 1,-2-3 0,-1-2 0,-2-2 0,-1-1 0,39-48-1,-66 69 89,-1-1-1,0 0 1,-2-1-1,0 0 0,-1 0 1,0-1-1,-2-1 1,0 1-1,8-40 0,-13 43-6,-1-1-1,0 1 0,0-1 0,-2 1 1,0-1-1,-1 0 0,-1 1 0,0 0 1,-1 0-1,-1 0 0,-1 0 0,-13-26 0,0 7-71,-3 1 0,0 1 0,-3 0 0,0 2 0,-38-35 0,12 19 114,-2 2 0,-72-48 0,62 53 94,-2 2 1,-2 4-1,0 2 0,-2 3 0,-98-27 1,108 41-181,0 2 0,-1 3 0,0 3 1,0 2-1,-1 3 0,1 3 0,-68 9 0,78-2-82,1 3 0,1 2 0,0 2-1,1 3 1,1 1 0,0 2 0,-61 40-1,45-21-33,2 2-1,2 4 0,2 1 0,-73 81 0,94-88-363,2 2-1,2 1 1,-36 67-1,39-57-2311,-24 69 0,19-35-4033</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06.496"/>
    </inkml:context>
    <inkml:brush xml:id="br0">
      <inkml:brushProperty name="width" value="0.025" units="cm"/>
      <inkml:brushProperty name="height" value="0.025" units="cm"/>
    </inkml:brush>
  </inkml:definitions>
  <inkml:trace contextRef="#ctx0" brushRef="#br0">487 138 3043,'34'-67'3725,"-32"61"-2663,0 0-1,-1-1 1,1 1 0,-1 0-1,0-12 1,-1 17-911,0 0 0,0 0 1,0 1-1,-1-1 0,1 0 1,0 0-1,0 1 1,-1-1-1,1 0 0,0 1 1,-1-1-1,1 0 0,-1 1 1,1-1-1,-1 1 0,1-1 1,-1 1-1,1-1 0,-1 1 1,0-1-1,1 1 0,-1-1 1,0 1-1,1 0 0,-1-1 1,-1 1-1,-27-6 1608,-29 9-606,40 1-927,1 0 0,0 1 0,0 1 0,1 0 0,-1 2-1,1-1 1,1 2 0,0 0 0,0 1 0,0 1 0,2 0-1,-1 1 1,1 0 0,1 1 0,0 0 0,-11 19 0,1-2-182,2 2 0,2 0 0,1 1 0,1 1 0,2 0 0,-18 63 0,24-63 114,2 0 0,0 1 0,3 0-1,1 0 1,1 0 0,2 0 0,1 0-1,13 63 1,-9-75-139,0-1-1,1 1 1,1-1-1,1-1 1,1 1-1,0-2 1,2 1-1,1-2 1,0 1-1,1-2 1,2 0-1,-1 0 1,2-2-1,20 16 1,-28-25 38,0-1 0,1 0-1,-1 0 1,2-1 0,-1 0 0,0-1 0,1 0 0,0-1-1,0 0 1,0-1 0,0 0 0,0-1 0,0 0 0,1-1-1,-1 0 1,0 0 0,0-2 0,1 1 0,-1-1-1,0-1 1,0 0 0,-1 0 0,1-1 0,-1-1 0,0 0-1,0 0 1,0-1 0,0 0 0,-1-1 0,9-7 0,14-15 296,-1-1 0,-1-2 0,-1-1 1,40-60-1,-22 19 651,48-104 0,-80 149-905,-2-1 0,-1-1 0,-1 0 0,-2 0 0,-1-1 0,-2 0 0,4-45 1,-9 65-81,-1 1 0,-1-1 0,0 1 0,0-1 0,-1 1 0,0-1 0,-1 1 0,-1 0 0,1 0 0,-2 0 0,0 1 0,0-1 0,0 1 0,-2 0 0,1 1 0,-1-1 0,0 1 0,-1 1 0,0-1 0,-1 1 0,0 1 0,0 0 0,-19-12 0,13 11-19,0 1 0,0 1 0,0 0 0,-1 1 0,0 0 0,0 1 0,-1 1 0,1 1 0,-1 0 0,1 1 0,-1 1 0,1 1 0,-1 0 0,1 1 0,-1 1 0,1 0 0,0 1 0,0 1 0,1 1 0,-25 11 0,9-1 0,2 0 0,0 2 0,0 1 0,2 1 0,1 2 0,0 0 0,2 2 0,0 1 0,-21 29 0,32-37-938,1 1 0,1 0 1,1 1-1,1 0 0,-9 24 0,15-35 261,0 0-1,1 0 0,0 0 1,0 0-1,1 0 0,0 0 1,1 0-1,0 0 0,0 0 1,1 0-1,-1 1 0,2-1 1,-1 0-1,1 0 0,1 0 1,4 11-1,15 11-14205</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8.381"/>
    </inkml:context>
    <inkml:brush xml:id="br0">
      <inkml:brushProperty name="width" value="0.025" units="cm"/>
      <inkml:brushProperty name="height" value="0.025" units="cm"/>
    </inkml:brush>
  </inkml:definitions>
  <inkml:trace contextRef="#ctx0" brushRef="#br0">676 249 5189,'0'0'4036,"0"-11"-2792,4-158 5626,-5 167-6746,1 0-1,-1 0 0,0 0 1,0 0-1,1 0 1,-1 0-1,-1 0 1,1 0-1,0 0 0,0 1 1,-1-1-1,1 1 1,-1-1-1,1 1 1,-1-1-1,0 1 0,1 0 1,-1 0-1,0 0 1,0 0-1,0 0 1,0 0-1,0 0 0,0 0 1,-2 0-1,-64-16 479,55 15-190,-10-2-277,0 1 1,0 1-1,0 1 0,0 1 1,-1 1-1,1 1 1,0 1-1,1 1 0,-1 1 1,1 1-1,-1 1 1,2 1-1,-1 1 0,-25 15 1,33-16-62,0 0 1,1 1-1,0 1 0,1 0 1,0 0-1,0 1 0,1 1 1,1 0-1,0 0 1,1 1-1,0 1 0,1-1 1,0 1-1,1 1 1,1-1-1,0 1 0,1 0 1,1 1-1,0-1 0,1 1 1,-2 25-1,9 305 288,2-109-169,-6-223-187,-1 3 81,1 0-1,1 0 1,1 0-1,5 22 1,-5-33-51,0-1 0,0 1 0,1 0 0,-1-1 0,1 0 0,1 1 0,-1-1 0,1 0 0,0-1 0,0 1 0,0-1 0,1 0 0,-1 0 0,1 0 0,9 5 0,-2-2 137,1-1 0,-1 0 1,1-1-1,1 0 1,-1-1-1,0-1 0,1 0 1,19 1-1,14-1 156,52-3 0,-64-1-268,-18 0 2,0-2-1,0 0 1,-1 0 0,1-2-1,-1 0 1,0-1-1,0 0 1,-1-1 0,1-1-1,-2-1 1,1 0 0,-1-1-1,20-18 1,12-14 620,-2-3 0,49-62 0,-72 81-629,-1-1 0,-1 0 1,-2-1-1,0-1 1,-2-1-1,-2 0 1,0-1-1,8-32 0,-18 49-41,1 1-1,-2-1 1,0 0-1,-1 0 1,0 0-1,-1 0 0,-1 1 1,0-1-1,0 0 1,-2 0-1,0 1 1,0-1-1,-1 1 1,-1 0-1,0 0 0,-1 0 1,0 1-1,-1 0 1,-1 0-1,0 1 1,-15-18-1,12 18-12,0 1 0,0 1 0,0 0 0,-1 0 0,-1 2 0,1-1 0,-1 1 0,-1 1 0,1 0 0,-27-6 0,18 6 0,-1 2 0,0 1 0,-1 0 0,1 2 0,0 1 0,-25 2 0,42-1-437,0-1-1,0 1 1,0 1 0,0-1 0,0 1-1,0 0 1,1 0 0,-1 1 0,0 0-1,-7 5 1,19-31-16470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9.021"/>
    </inkml:context>
    <inkml:brush xml:id="br0">
      <inkml:brushProperty name="width" value="0.025" units="cm"/>
      <inkml:brushProperty name="height" value="0.025" units="cm"/>
    </inkml:brush>
  </inkml:definitions>
  <inkml:trace contextRef="#ctx0" brushRef="#br0">141 1 9545,'0'0'16021,"-5"14"-14836,-22 71 881,-31 167 0,48-185-4370,-1 111 1,11-174 1840,0-3 168,1 0 1,-1-1-1,0 1 0,0 0 1,0 0-1,0 0 0,0 0 1,0 0-1,0 0 1,0 0-1,0-1 0,0 1 1,0 0-1,-1 0 0,1 0 1,0 0-1,-1 0 0,1-1 1,0 1-1,-1 0 0,1 0 1,-1-1-1,0 1 1,1 0-1,-1-1 0,1 1 1,-1 0-1,0-1 0,0 1 1,1-1-1,-1 1 0,0-1 1,0 0-1,1 1 0,-1-1 1,0 0-1,-1 1 1,-13 0-5739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19.409"/>
    </inkml:context>
    <inkml:brush xml:id="br0">
      <inkml:brushProperty name="width" value="0.025" units="cm"/>
      <inkml:brushProperty name="height" value="0.025" units="cm"/>
    </inkml:brush>
  </inkml:definitions>
  <inkml:trace contextRef="#ctx0" brushRef="#br0">12 149 10922,'0'0'8681,"-2"12"-7592,-2 11-162,1 1 0,1 0 1,1 0-1,4 39 0,-2-57-738,-1-1 1,1 0-1,1 1 0,-1-1 0,1 0 0,0 1 0,0-1 0,0 0 0,1-1 1,0 1-1,0 0 0,6 7 0,-6-10-120,-1 0 1,1 0-1,0-1 0,-1 1 1,1-1-1,0 1 1,0-1-1,0 0 0,0 0 1,0-1-1,0 1 0,0-1 1,1 1-1,-1-1 1,0 0-1,0 0 0,0 0 1,0-1-1,1 1 0,-1-1 1,0 0-1,0 1 1,0-1-1,5-3 0,4-1 293,0-1 0,0 0-1,-1-1 1,0 0 0,19-17-1,51-53 582,-42 39-842,135-116-2114,-147 126-2241,-14 5-3391,-5-4-7527</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0.055"/>
    </inkml:context>
    <inkml:brush xml:id="br0">
      <inkml:brushProperty name="width" value="0.025" units="cm"/>
      <inkml:brushProperty name="height" value="0.025" units="cm"/>
    </inkml:brush>
  </inkml:definitions>
  <inkml:trace contextRef="#ctx0" brushRef="#br0">375 15 9961,'0'0'16363,"-12"-4"-15237,5 1-1052,0 1 0,0 1 0,0-1 0,0 1-1,0 0 1,0 1 0,-1 0 0,1 0 0,0 0 0,0 1 0,-1 0 0,1 1 0,0-1-1,0 1 1,1 1 0,-1-1 0,0 1 0,-12 7 0,-1 3 157,0 1 0,1 0 0,0 1 0,1 1 0,1 1 1,-22 27-1,32-35-212,0 0 0,0 0 1,1 0-1,1 1 0,-1 0 1,2 0-1,-1 1 0,2-1 1,-1 1-1,1-1 0,1 1 1,0 0-1,0 1 0,1-1 1,1 21-1,0-29-14,1-1-1,0 0 1,0 0-1,-1 0 1,1 0-1,1-1 1,-1 1-1,0 0 1,0 0-1,1-1 1,-1 1-1,0 0 1,1-1-1,0 0 1,-1 1-1,1-1 1,0 0-1,0 0 1,0 0 0,0 0-1,0 0 1,0 0-1,0-1 1,0 1-1,0 0 1,0-1-1,0 0 1,0 0-1,0 1 1,4-2-1,6 2-112,0-1 0,0-1 0,0 0 0,17-4 0,-13 1-549,0-1 1,-1 0-1,1-1 0,20-12 1,57-40-6071,-32 12-576</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0.400"/>
    </inkml:context>
    <inkml:brush xml:id="br0">
      <inkml:brushProperty name="width" value="0.025" units="cm"/>
      <inkml:brushProperty name="height" value="0.025" units="cm"/>
    </inkml:brush>
  </inkml:definitions>
  <inkml:trace contextRef="#ctx0" brushRef="#br0">190 0 0,'0'0'18978,"-12"13"-17206,-15 19 19,0 1 0,3 2 0,-41 73 0,59-96-1632,0 0-1,1 1 0,1 0 0,0 0 0,1 0 0,0 0 0,-1 19 1,4-31-145,0 0 1,0 1 0,0-1 0,0 1 0,1-1 0,-1 0-1,0 1 1,0-1 0,1 0 0,-1 0 0,1 1 0,-1-1 0,1 0-1,0 0 1,-1 0 0,1 0 0,0 1 0,0-1 0,0 0-1,0 0 1,0-1 0,0 1 0,0 0 0,0 0 0,0 0-1,2 0 1,1 1 39,0-1 0,-1 0 0,1 0-1,0 0 1,0-1 0,0 0 0,0 1 0,0-1-1,5-1 1,6-1 102,0 0 0,-1-1 0,0 0 0,17-7 1,37-22-7,-51 23-170,0 0 1,0 1 0,1 1-1,34-8 1,-52 15 13,1 0-1,-1 0 1,0 0 0,1 0 0,-1-1 0,1 1-1,-1 0 1,0 0 0,1 0 0,-1 0-1,1 1 1,-1-1 0,1 0 0,-1 0-1,0 0 1,1 0 0,-1 0 0,1 0-1,-1 1 1,0-1 0,1 0 0,-1 0 0,0 1-1,1-1 1,-1 0 0,0 0 0,1 1-1,-1-1 1,0 0 0,0 1 0,1-1-1,-1 0 1,0 1 0,0-1 0,0 1-1,0-1 1,1 0 0,-1 1 0,0-1 0,0 1-1,-4 23 330,-16 23 864,0-16-845,14-22-310,0 0-1,1-1 0,0 2 0,0-1 0,1 1 1,-3 10-1,9-20-35,-1 1-1,1-1 1,-1 1-1,1-1 1,0 0 0,-1 0-1,1 1 1,0-1-1,-1 0 1,1-1 0,-1 1-1,1 0 1,0 0-1,-1-1 1,1 1 0,1-2-1,7-2-1113,0-1 0,-1 0 0,1 0-1,-1-1 1,12-11 0,-5 5-2332,15-12-4797</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0.883"/>
    </inkml:context>
    <inkml:brush xml:id="br0">
      <inkml:brushProperty name="width" value="0.025" units="cm"/>
      <inkml:brushProperty name="height" value="0.025" units="cm"/>
    </inkml:brush>
  </inkml:definitions>
  <inkml:trace contextRef="#ctx0" brushRef="#br0">118 22 17809,'0'0'10180,"-9"-2"-9465,7 1-709,-1 0-1,0 1 0,0-1 0,0 0 0,0 1 0,1 0 0,-1 0 0,0 0 0,0 0 0,0 0 0,0 1 0,0-1 0,0 1 0,1 0 0,-1 0 0,0 0 0,1 0 0,-1 0 0,0 0 0,1 1 0,-1-1 0,1 1 0,0 0 0,0 0 0,-1 0 0,1 0 0,0 0 0,1 0 0,-1 0 0,0 1 0,1-1 0,-3 5 0,-18 44 224,19-23 94,4-27-310,-1 0 0,0 0 0,0-1 0,0 1 1,1 0-1,-1-1 0,0 1 0,0 0 0,1-1 1,-1 1-1,1 0 0,-1-1 0,1 1 0,-1-1 0,1 1 1,-1-1-1,1 1 0,-1-1 0,1 1 0,0-1 1,-1 0-1,1 1 0,0-1 0,-1 0 0,1 1 1,0-1-1,-1 0 0,2 0 0,5 1 40,0-1-1,0-1 1,0 1 0,0-1-1,0 0 1,0-1 0,0 0-1,-1 0 1,1 0-1,0-1 1,-1 0 0,0 0-1,0 0 1,0-1-1,0 0 1,-1 0 0,7-6-1,2-2-106,-1-1-1,0-1 0,-1 0 1,-1 0-1,15-24 0,-58 98 39,30-54 119,-1-1 0,1 1 1,0-1-1,1 1 0,-1 0 0,1 0 0,1-1 0,-1 1 0,1 10 0,1-15-75,-1 0 0,1-1 0,0 1 0,0 0 0,0 0 0,0 0 0,0-1 0,0 1 0,0-1 0,0 1 1,0-1-1,0 1 0,0-1 0,0 1 0,0-1 0,0 0 0,0 0 0,1 1 0,-1-1 0,0 0 0,0 0 0,0 0 0,0-1 0,1 1 1,-1 0-1,0 0 0,1-1 0,38-6 462,10-20-426,-44 23-65,1 0 0,-1 0 0,1 0 0,0 1 0,0-1-1,1 2 1,-1-1 0,0 1 0,15-2 0,-19 11-64,-2-5 49,-1 0 0,1 0 0,0 0 0,0 0 0,0 0 0,0-1 0,0 1 0,0 0 0,0 0 0,0-1 0,1 1 0,-1-1 0,1 1 1,-1-1-1,3 2 0,4-1-135,0-1 1,1 0-1,-1-1 1,0 0-1,0 0 1,1-1 0,-1 0-1,0 0 1,0-1-1,12-4 1,1-2-3598,-1 0 1,33-19-1,-22 10-3886</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1.409"/>
    </inkml:context>
    <inkml:brush xml:id="br0">
      <inkml:brushProperty name="width" value="0.025" units="cm"/>
      <inkml:brushProperty name="height" value="0.025" units="cm"/>
    </inkml:brush>
  </inkml:definitions>
  <inkml:trace contextRef="#ctx0" brushRef="#br0">135 2 13869,'0'0'10613,"4"9"-11264,2 6 598,0 1 0,-1 0 1,-1 0-1,0 0 0,-1 1 1,1 20-1,-5-5 809,0 1 0,-9 45 0,8-68-271,0 0 0,0 0 0,-1 0 0,-1 0 0,0-1 0,0 1 0,-1-1 0,0 0 0,0 0 0,-1-1 0,-12 14 0,17-20-438,-1-1-1,1 0 1,0 1 0,-1-1-1,1 0 1,-1 0 0,1 0 0,-1 0-1,1 0 1,-1 0 0,0-1-1,1 1 1,-1 0 0,0-1-1,0 0 1,0 1 0,1-1 0,-1 0-1,0 0 1,0 0 0,0 0-1,0 0 1,-2-1 0,1 0-31,1 0 0,0 0-1,0 0 1,0-1 0,0 1 0,0-1 0,0 0 0,0 1 0,0-1 0,1 0-1,-1 0 1,1 0 0,-1 0 0,-1-5 0,-2-2-97,1-1 1,0 0-1,1 0 1,0 0-1,1-1 1,-3-20-1,5 27-10,0 0 1,0-1-1,0 1 0,1 0 0,-1 0 0,1 0 1,0-1-1,0 1 0,0 0 0,1 0 0,-1 0 1,1 0-1,0 1 0,0-1 0,3-4 0,1 2 68,0 1-1,0-1 0,0 1 0,1 0 0,0 0 0,0 1 0,7-4 0,113-51 29,-95 47 138,0-3 0,0 0 1,-1-2-1,31-23 0,-60 39-118,0 0-1,-1-1 1,1 1 0,-1 0 0,1-1 0,-1 1-1,1-1 1,-1 1 0,0-1 0,0 0 0,0 1 0,0-1-1,0 0 1,1-3 0,-2 4-12,0 1-1,0-1 1,0 1 0,0-1 0,0 1-1,-1-1 1,1 1 0,0-1-1,0 1 1,-1-1 0,1 1-1,0 0 1,-1-1 0,1 1 0,0 0-1,-1-1 1,1 1 0,-1 0-1,1-1 1,-1 1 0,1 0-1,0 0 1,-1-1 0,1 1 0,-1 0-1,1 0 1,-1 0 0,1 0-1,-1 0 1,1 0 0,-1 0-1,0 0 1,1 0 0,-1 0-1,-3 0 26,-1 0 0,1 0 0,0 1 0,0-1-1,0 1 1,0 0 0,0 0 0,0 1-1,0-1 1,0 1 0,0 0 0,1 0-1,-5 3 1,5-3-34,1-1 1,0 1-1,0 0 0,0 0 1,0 0-1,0 0 1,1 0-1,-1 0 0,1 0 1,-1 1-1,1-1 0,0 1 1,0-1-1,0 1 0,0-1 1,-1 4-1,2-5-1,0 1 1,1-1-1,-1 1 1,0-1-1,0 0 0,1 1 1,-1-1-1,1 1 0,-1-1 1,1 0-1,0 1 0,-1-1 1,1 0-1,0 0 1,0 0-1,0 0 0,0 0 1,0 0-1,0 0 0,0 0 1,2 2-1,4 0-70,-1 1-1,1-1 1,0 0 0,-1-1-1,2 0 1,-1 0 0,0 0-1,0-1 1,0 0 0,8 0-1,33-1-5115,8-7-9476</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2.341"/>
    </inkml:context>
    <inkml:brush xml:id="br0">
      <inkml:brushProperty name="width" value="0.025" units="cm"/>
      <inkml:brushProperty name="height" value="0.025" units="cm"/>
    </inkml:brush>
  </inkml:definitions>
  <inkml:trace contextRef="#ctx0" brushRef="#br0">148 263 11851,'0'0'11536,"-9"-8"-8818,-27-29-439,35 36-2198,-1 0 0,1 0 0,-1-1 0,1 1 0,-1 0 0,1 0 0,-1 0 0,0 0 0,1 1 0,-1-1 0,0 0 0,0 1 0,0-1 0,0 1 1,1 0-1,-1-1 0,0 1 0,0 0 0,0 0 0,0 0 0,0 0 0,0 1 0,1-1 0,-1 1 0,0-1 0,0 1 0,0-1 0,1 1 0,-1 0 0,0 0 0,1 0 0,-1 0 0,0 0 0,1 0 0,-1 0 0,1 1 0,0-1 0,0 0 0,-1 1 0,0 1 0,-2 3-70,0-1 0,0 1 0,1 0 1,0 0-1,0 0 0,0 0 0,1 1 0,-3 9 0,5-14-1,-1 0 1,1 0-1,-1 0 0,1 0 1,0 0-1,0-1 0,-1 1 1,1 0-1,1 0 1,-1 0-1,0 0 0,0 0 1,1 0-1,-1 0 0,1 0 1,-1 0-1,1-1 0,0 1 1,0 0-1,0 0 0,0-1 1,0 1-1,0-1 0,1 1 1,-1-1-1,0 1 0,1-1 1,-1 0-1,1 0 0,-1 1 1,1-1-1,0 0 0,-1-1 1,1 1-1,0 0 0,0 0 1,0-1-1,-1 1 0,1-1 1,0 1-1,0-1 1,0 0-1,0 0 0,0 0 1,0 0-1,0 0 0,3-1 1,5 0 40,0 0 1,0-1-1,0-1 1,0 1 0,0-1-1,-1-1 1,1 0-1,9-6 1,-4 1-52,1-1 0,-1 0 0,14-15 0,-24 21 0,0-1 0,0 1 0,-1-1 0,0 0 0,0 0 0,-1-1 0,1 1 0,-1-1 0,0 0 0,0 0 0,-1 0 0,3-8 0,-6 14 0,1 0 0,0 0 0,0 0 0,0 0 0,0 0 0,-1 0 0,1 0 0,0 0 0,0 0 0,0 0 0,0 0 0,0 0 0,-1 0 0,1 0 0,0 0 0,0 0 0,0 0 0,0 0 0,-1 0 0,1 0 0,0 0 0,0 0 0,0 0 0,0 0 0,0-1 0,-1 1 0,1 0 0,0 0 0,0 0 0,0 0 0,0 0 0,0 0 0,0 0 0,0-1 0,0 1 0,-1 0 0,1 0 0,0 0 0,0 0 0,0 0 0,0-1 0,0 1 0,0 0 0,0 0 0,0 0 0,0 0 0,0-1 0,0 1 0,0 0 0,0 0 0,0 0 0,0 0 0,0-1 0,0 1 0,0 0 0,0 0 0,0 0 0,0 0 0,1 0 0,-1-1 0,0 1 0,0 0 0,0 0 0,-8 8 0,7-8 0,0 3 0,-1-1 0,1 1 0,-1-1 0,1 1 0,0 0 0,0 0 0,0 0 0,1-1 0,-1 1 0,1 0 0,-1 0 0,1 0 0,0 0 0,1 4 0,-1-6 0,0 0 0,1 1 0,-1-1 0,1 0 0,0 0 0,-1 0 0,1 0 0,0 0 0,0 0 0,0 0 0,0-1 0,0 1 0,0 0 0,0 0 0,0-1 0,0 1 0,0 0 0,0-1 0,0 1 0,0-1 0,0 0 0,1 1 0,-1-1 0,0 0 0,0 0 0,0 1 0,1-1 0,-1 0 0,0 0 0,0-1 0,1 1 0,-1 0 0,0 0 0,2-1 0,9-1 0,0-1 0,0-1 0,-1 0 0,1 0 0,-1-1 0,0-1 0,0 0 0,-1 0 0,1-1 0,11-10 0,6-7 0,-1-1 0,28-33 0,-50 52 0,6-5 0,-1-1 0,0-1 0,-1 1 0,7-15 0,-119 205 0,94-160 0,-18 36 0,-23 65 0,44-104 0,1 1 0,1 0 0,0 0 0,1 0 0,1 1 0,1-1 0,0 1 0,1-1 0,3 22 0,-2-33 0,1 0 0,0 0 0,0 0 0,0-1 0,1 1 0,-1-1 0,1 1 0,0-1 0,5 5 0,-8-9 0,-18-21 0,5 6 0,1 0 0,-17-29 0,22 32 0,0-2 0,1 1 0,1-1 0,0 0 0,1 0 0,0 0 0,-2-22 0,5 32 0,1 0 0,0 0 0,0 0 0,0 0 0,0 0 0,1 0 0,0 0 0,-1 0 0,2 0 0,-1 0 0,0 0 0,1 0 0,-1 0 0,1 1 0,0-1 0,1 1 0,-1-1 0,1 1 0,-1 0 0,1 0 0,0 0 0,0 0 0,0 0 0,0 1 0,1-1 0,-1 1 0,1 0 0,-1 0 0,1 1 0,7-3 0,24-7-1304,62-9 0,-10 2-3951,-21 1-5908</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3.252"/>
    </inkml:context>
    <inkml:brush xml:id="br0">
      <inkml:brushProperty name="width" value="0.025" units="cm"/>
      <inkml:brushProperty name="height" value="0.025" units="cm"/>
    </inkml:brush>
  </inkml:definitions>
  <inkml:trace contextRef="#ctx0" brushRef="#br0">14 59 11275,'7'-38'14725,"-7"38"-14628,0 0 0,0 1 0,0-1 0,0 0 0,0 0 0,0 0 0,0 0 0,0 0 0,0 0 0,0 0 0,0 0 0,0 0 0,0 0 0,0 0 0,0 0 0,0 1 0,0-1 0,0 0-1,-1 0 1,1 0 0,0 0 0,0 0 0,0 0 0,0 0 0,0 0 0,0 0 0,0 0 0,0 0 0,0 0 0,0 0 0,0 0 0,-1 0 0,1 0 0,0 0 0,0 0 0,0 0-1,0 0 1,0 0 0,0 0 0,0 0 0,0 0 0,0 0 0,0 0 0,-1 0 0,1 0 0,0 0 0,0 0 0,0 0 0,0 0 0,0 0 0,0 0 0,0 0 0,0-1 0,0 1 0,0 0-1,0 0 1,0 0 0,0 0 0,-9 22 80,7-17-177,0 0 0,1 0 0,0 0-1,0 0 1,0 0 0,1 0 0,-1 1 0,1-1 0,1 0 0,0 10 0,0-13 7,0 0 0,0-1 0,-1 1 0,1-1 0,0 1 0,0-1 0,0 0 0,0 1 0,1-1 0,-1 0 0,0 0 0,1 1 0,-1-1 0,0 0 0,1 0 0,-1-1 0,1 1 1,0 0-1,-1 0 0,1-1 0,0 1 0,-1-1 0,1 0 0,0 1 0,-1-1 0,1 0 0,0 0 0,0 0 0,-1 0 0,1 0 0,0 0 0,0-1 0,-1 1 0,4-2 0,2 1 22,0-1 0,0 0-1,0-1 1,0 0-1,0 0 1,-1 0-1,0-1 1,1 0-1,9-9 1,49-50 256,-34 30-231,-38 82-721,2-34 700,2-8 69,0 0 0,1 1 0,0-1 0,0 0 1,-1 14-1,4-21-102,-1 1 1,1-1 0,-1 1-1,1-1 1,-1 1 0,1-1-1,-1 0 1,1 1 0,-1-1-1,1 0 1,-1 1 0,1-1 0,-1 0-1,1 0 1,0 1 0,-1-1-1,1 0 1,0 0 0,-1 0-1,1 0 1,0 0 0,-1 0-1,1 0 1,0 0 0,-1 0-1,1 0 1,-1 0 0,1-1-1,0 1 1,-1 0 0,1 0 0,-1-1-1,1 1 1,0 0 0,-1-1-1,1 1 1,-1 0 0,1-1-1,27-12-5,9-10 5,-27 15 0,1 1 0,0 0 0,0 1 0,1 0 0,-1 1 0,1 0 0,23-6 0,-34 11 0,0 0 0,-1 0 0,1 1 0,0-1 0,0 0 0,0 0 0,-1 1 0,1-1 0,0 0 0,-1 1 0,1-1 0,0 1 0,-1-1 0,1 1 0,0-1 0,-1 1 0,1-1 0,-1 1 0,1 0 0,-1-1 0,0 1 0,1 0 0,-1-1 0,1 1 0,-1 0 0,0 0 0,0-1 0,1 1 0,-1 0 0,0 0 0,0 0 0,0-1 0,0 1 0,0 0 0,0 1 0,0 38 0,-1-29 0,1 5 0,-1-14 0,1 1 0,0-1 0,0 1 0,0-1 0,0 0 0,0 1 0,1-1 0,-1 1 0,1-1 0,1 5 0,-1-7 0,0 1 0,0-1 0,0 0 0,0 1 0,0-1 0,0 0 0,0 0 0,0 1 0,0-1 0,1 0 0,-1 0 0,0 0 0,0-1 0,0 1 0,0 0 0,0 0 0,0 0 0,0-1 0,0 1 0,0-1 0,0 1 0,0-1 0,0 1 0,0-1 0,0 1 0,0-1 0,0 0 0,-1 0 0,1 1 0,1-2 0,23-16 0,-19 13 0,0 0 0,1 0 0,0 0 0,0 1 0,0 0 0,0 1 0,0 0 0,1 0 0,0 0 0,11-2 0,-18 6-173,0-1 0,-1 1 0,1 0 0,-1-1 0,1 1 0,-1 0 0,1 0 0,-1-1 0,1 1 0,-1 0-1,0 0 1,1 0 0,-1 0 0,0-1 0,0 1 0,0 0 0,1 0 0,-1 0 0,0 0 0,0 0 0,0 0 0,-1-1 0,1 2 0,0 32-8295,0-26 5170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3.924"/>
    </inkml:context>
    <inkml:brush xml:id="br0">
      <inkml:brushProperty name="width" value="0.025" units="cm"/>
      <inkml:brushProperty name="height" value="0.025" units="cm"/>
    </inkml:brush>
  </inkml:definitions>
  <inkml:trace contextRef="#ctx0" brushRef="#br0">0 84 14606,'0'0'15107,"12"0"-14578,0 0-440,2 1 9,1-1 1,0-1-1,0 0 0,18-5 0,-30 6-76,-1-1 1,1 1-1,0-1 1,0 0-1,0 0 1,-1 0-1,1 0 1,-1-1-1,1 1 0,-1-1 1,1 1-1,-1-1 1,0 0-1,0 0 1,0 0-1,0 0 1,0-1-1,0 1 0,0 0 1,-1-1-1,1 1 1,-1-1-1,0 1 1,0-1-1,0 0 1,0 0-1,0 1 0,-1-1 1,1 0-1,0-5 1,-2 7-31,1 0 1,0 1 0,-1-1-1,1 0 1,0 1-1,-1-1 1,1 0 0,-1 1-1,1-1 1,-1 1-1,1-1 1,-1 1 0,0-1-1,1 1 1,-1-1-1,0 1 1,1 0 0,-1-1-1,0 1 1,1 0-1,-1 0 1,0-1 0,0 1-1,1 0 1,-1 0-1,0 0 1,0 0 0,0 0-1,1 0 1,-1 0-1,0 0 1,0 0 0,1 0-1,-1 1 1,0-1-1,-1 1 1,-32 8-285,25-3 266,-1 1 1,1 0-1,1 0 0,0 1 0,0 0 1,0 0-1,-7 12 0,11-15 34,0 0 0,0 0 0,1 0 0,0 1 0,0-1 0,1 1 0,-1 0 0,1 0 0,1 0 0,-1 0 0,1 0 0,0 0 0,0 1 1,1 9-1,0-14-4,1-1 1,0 0-1,0 0 1,0 0-1,0 1 1,0-1-1,0 0 1,0 0 0,0-1-1,0 1 1,0 0-1,1 0 1,-1 0-1,0-1 1,1 1-1,-1-1 1,0 1 0,1-1-1,-1 1 1,1-1-1,-1 0 1,1 0-1,-1 0 1,1 0-1,-1 0 1,1 0 0,1 0-1,46-4 232,-33 0-208,-1-1 0,0-1-1,0 0 1,0-1 0,21-15 0,-21 13-89,1 0 0,0 1-1,0 1 1,24-7 0,-40 14 48,1 0-1,-1 1 1,1-1 0,-1 0 0,1 0-1,-1 1 1,1-1 0,0 1 0,-1-1 0,0 0-1,1 1 1,-1-1 0,1 1 0,-1-1 0,0 1-1,1-1 1,-1 1 0,0-1 0,1 1 0,-1 0-1,0-1 1,0 1 0,0-1 0,1 1-1,-1 0 1,0-1 0,0 1 0,0-1 0,0 1-1,0 0 1,0-1 0,0 1 0,0-1 0,-1 1-1,1 0 1,0-1 0,-1 2 0,-2 38 157,1-23-123,2-16-13,0 0-1,0-1 1,1 1-1,-1 0 1,0 0-1,0 0 0,0 0 1,1 0-1,-1 0 1,0 0-1,1-1 1,-1 1-1,1 0 1,-1 0-1,1-1 0,-1 1 1,1 0-1,0-1 1,-1 1-1,1 0 1,0-1-1,-1 1 0,1-1 1,0 1-1,0-1 1,-1 1-1,2-1 1,32 4 418,44-18 331,-67 11-723,-1 1-41,-2-1-26,1 1 0,0 0-1,-1 1 1,1 0-1,0 0 1,17 2 0,-25-1 28,0 1 1,0 0-1,1 0 1,-1-1-1,-1 1 1,1 0-1,0 0 1,0 0-1,0 0 1,0 0 0,-1 0-1,1 0 1,0 0-1,-1 1 1,1-1-1,-1 0 1,1 0-1,-1 0 1,0 1-1,0-1 1,1 0-1,-1 0 1,0 1 0,0-1-1,0 0 1,0 1-1,0-1 1,-1 0-1,1 0 1,0 1-1,-1 1 1,0-2 13,1 1 0,-1-1 0,1 1 1,0-1-1,0 1 0,0-1 0,0 1 0,0-1 1,0 1-1,0-1 0,1 1 0,-1-1 0,0 1 0,1-1 1,-1 1-1,1-1 0,0 0 0,-1 1 0,1-1 1,0 0-1,0 1 0,0-1 0,0 0 0,0 0 0,2 2 1,1-2-46,0 0 0,0 0 0,0-1 0,1 1 0,-1-1 0,0 0 0,0 0 0,0 0 0,0-1 1,0 0-1,1 0 0,-1 0 0,0 0 0,0 0 0,-1-1 0,6-2 0,25-16-2814,-5-2-3448,3-4-5089</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4.374"/>
    </inkml:context>
    <inkml:brush xml:id="br0">
      <inkml:brushProperty name="width" value="0.025" units="cm"/>
      <inkml:brushProperty name="height" value="0.025" units="cm"/>
    </inkml:brush>
  </inkml:definitions>
  <inkml:trace contextRef="#ctx0" brushRef="#br0">71 75 8904,'-8'7'12439,"2"-1"-11423,0-1-38,0 0 0,0 1 0,1 0 0,0 0 0,0 1 0,0 0 0,-6 13 0,9-16-883,1 0 0,-1 0 0,1 0 0,1 0 0,-1 0 0,0 0 0,1 0 0,0 1 0,0-1 0,0 0 0,1 0 0,-1 1 0,2 4-1,4 10-127,-2 1-1,0 0 0,-2 0 0,0 0 0,-1 0 1,-1 0-1,-1 1 0,0-1 0,-2 0 0,0 0 1,-8 23-1,20-126 1027,-1 42-880,23-105-560,-25 125 253,1-1 0,1 1 1,1 1-1,17-30 0,-24 46 138,1-1-1,0 1 1,0 0 0,1 0-1,-1 0 1,1 1-1,0-1 1,0 1 0,0 0-1,0 0 1,0 0-1,1 0 1,-1 1 0,1 0-1,0 0 1,0 0 0,0 1-1,0-1 1,0 1-1,0 0 1,0 1 0,0-1-1,0 1 1,1 0-1,-1 0 1,0 1 0,0-1-1,0 1 1,0 0 0,0 1-1,7 2 1,-11-4 46,1 1 0,-1-1 1,0 1-1,0 0 0,1-1 0,-1 1 1,0 0-1,0 0 0,0-1 1,0 1-1,0 0 0,0 0 0,0 0 1,0 0-1,0 1 0,-1-1 0,1 0 1,0 0-1,-1 0 0,1 1 1,0-1-1,-1 0 0,0 1 0,1-1 1,-1 0-1,0 1 0,0 1 1,0-1 69,-1 0 1,0 0-1,0 0 1,0 0-1,0 0 1,0 0-1,-1 0 1,1-1-1,-1 1 1,1 0-1,-1-1 1,1 0-1,-1 1 1,0-1-1,-2 2 1,-7 3 476,-1 1 1,1-2 0,-1 0 0,-19 6-1,9-6-439,1-1-1,-1-1 1,-40 1-1,62-4-103,-1 0 0,1 0 1,0 0-1,-1 1 0,1-1 0,-1 0 0,1 0 1,-1 0-1,1 0 0,0 0 0,-1 0 0,1-1 0,-1 1 1,1 0-1,-1 0 0,1 0 0,0 0 0,-1 0 1,1-1-1,0 1 0,-1 0 0,1 0 0,-1-1 1,1 1-1,0 0 0,0 0 0,-1-1 0,1 1 1,0 0-1,-1-1 0,1 1 0,0 0 0,0-1 0,0 1 1,0-1-1,-1 1 0,1 0 0,0-1 0,0 1 1,0-1-1,0 1 0,0-1 0,0 1 0,0 0 1,0-1-1,0 1 0,0-1 0,0 1 0,0 0 0,0-1 1,0 1-1,1-1 0,-1 1 0,0 0 0,0-1 1,0 1-1,1-1 0,-1 1 0,0 0 0,0-1 1,1 1-1,-1 0 0,0 0 0,1-1 0,21-22-1693,74-38-12346,-61 34 5984</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4.713"/>
    </inkml:context>
    <inkml:brush xml:id="br0">
      <inkml:brushProperty name="width" value="0.025" units="cm"/>
      <inkml:brushProperty name="height" value="0.025" units="cm"/>
    </inkml:brush>
  </inkml:definitions>
  <inkml:trace contextRef="#ctx0" brushRef="#br0">60 0 8872,'0'0'21301,"-24"50"-20341,11-19-255,1 1-385,5-3-223,4 0-65,3-6-32,0-2-481,7-7-992,6-5-705,3-5-1378,1-4-1633,1 0-2049</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5.087"/>
    </inkml:context>
    <inkml:brush xml:id="br0">
      <inkml:brushProperty name="width" value="0.025" units="cm"/>
      <inkml:brushProperty name="height" value="0.025" units="cm"/>
    </inkml:brush>
  </inkml:definitions>
  <inkml:trace contextRef="#ctx0" brushRef="#br0">101 23 10025,'0'0'16699,"-9"0"-15904,5 0-713,1 0-1,-1 1 0,0-1 0,0 1 0,0 0 0,1 0 0,-1 0 1,0 0-1,1 1 0,-1-1 0,1 1 0,-1 0 0,1 0 0,0 0 1,0 1-1,0-1 0,0 1 0,1-1 0,-1 1 0,0 0 0,1 0 1,0 0-1,0 1 0,0-1 0,0 0 0,1 1 0,-1-1 0,1 1 1,0 0-1,0-1 0,0 1 0,0 0 0,1 0 0,-1 4 0,1-6-68,-1 1 0,1-1-1,0 0 1,0 1-1,0-1 1,0 0-1,0 1 1,0-1-1,1 0 1,-1 1 0,1-1-1,-1 0 1,1 0-1,0 0 1,0 1-1,0-1 1,0 0-1,1 0 1,-1 0 0,0-1-1,1 1 1,-1 0-1,1 0 1,0-1-1,0 1 1,0-1 0,-1 0-1,1 1 1,0-1-1,1 0 1,-1 0-1,0 0 1,0 0-1,0-1 1,1 1 0,-1-1-1,0 1 1,0-1-1,1 0 1,-1 0-1,0 0 1,1 0-1,-1 0 1,0 0 0,1-1-1,-1 1 1,0-1-1,1 1 1,-1-1-1,2-1 1,0-1 26,-1 0 0,0 1 0,1-1 1,-2 0-1,1-1 0,0 1 0,-1-1 0,1 1 0,-1-1 1,0 0-1,0 0 0,0 1 0,-1-1 0,1-1 0,-1 1 0,0 0 1,0 0-1,0-6 0,0 5 5,0 0 1,-1 0 0,1 0-1,-1 0 1,0 0-1,0 0 1,0 0 0,-1 0-1,0 0 1,0 0-1,0 0 1,-1 0 0,1 1-1,-1-1 1,-3-5-1,4 9-46,1 0 0,-1 0 0,0 0 0,1 1-1,-1-1 1,0 0 0,0 0 0,1 1 0,-1-1-1,0 0 1,0 1 0,0-1 0,0 1 0,0-1-1,0 1 1,0 0 0,0-1 0,0 1 0,0 0-1,0 0 1,0-1 0,-2 1 0,2 1-61,1-1 0,-1 0 0,0 1 0,1-1 0,-1 0 0,0 1 0,1-1 0,-1 1 0,0-1 0,1 1 0,-1 0 0,1-1 0,0 1 0,-1-1 0,1 1 0,-1 0 1,1 0-1,0-1 0,-1 1 0,1 0 0,0-1 0,0 1 0,-1 1 0,3 25-4075,-1-26 3610,0 1-1,-1 0 0,1-1 1,0 1-1,0-1 0,0 1 1,0-1-1,0 1 0,1-1 1,-1 0-1,0 1 0,1-1 1,-1 0-1,3 2 0,14 5-8786</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5.738"/>
    </inkml:context>
    <inkml:brush xml:id="br0">
      <inkml:brushProperty name="width" value="0.025" units="cm"/>
      <inkml:brushProperty name="height" value="0.025" units="cm"/>
    </inkml:brush>
  </inkml:definitions>
  <inkml:trace contextRef="#ctx0" brushRef="#br0">51 0 9417,'0'0'18668,"-3"9"-17904,-9 25-321,12-33-434,0 0 1,0-1 0,0 1 0,0 0-1,0 0 1,0-1 0,0 1 0,0 0-1,1 0 1,-1-1 0,0 1 0,0 0-1,1-1 1,-1 1 0,0 0 0,1-1-1,-1 1 1,1-1 0,-1 1 0,1 0-1,-1-1 1,1 1 0,-1-1 0,1 1-1,-1-1 1,1 0 0,0 1 0,-1-1-1,1 0 1,0 1 0,-1-1 0,1 0-1,0 0 1,0 1 0,-1-1 0,1 0-1,0 0 1,0 0 0,32 1 202,-27-1-164,-2 0-96,-1-1 0,1 0-1,0 0 1,-1 0 0,1 0 0,-1-1-1,1 1 1,-1-1 0,1 0 0,-1 0-1,0 0 1,0 0 0,0-1-1,0 1 1,-1-1 0,1 0 0,-1 0-1,1 0 1,-1 0 0,0 0-1,0 0 1,2-6 0,-10 62-1415,-28 152 2878,25-136-417,8-67-927,1 1 1,0 0-1,-1-1 0,0 1 1,0 0-1,0-1 0,0 1 1,0-1-1,0 1 0,0-1 1,-1 0-1,1 1 0,-1-1 0,0 0 1,0 0-1,0 0 0,0 0 1,0 0-1,0-1 0,0 1 1,-1-1-1,1 1 0,-1-1 1,1 0-1,-1 0 0,1 0 0,-1 0 1,1 0-1,-1-1 0,0 1 1,0-1-1,1 0 0,-1 0 1,0 0-1,0 0 0,1 0 1,-1 0-1,0-1 0,1 1 0,-1-1 1,-4-2-1,5 3-71,1-1 0,-1 0 0,1 0 0,-1 0 0,1 0 0,-1 0 0,1 0 0,0 0 0,0 0 0,-1 0 0,1-1 0,0 1 0,0 0 0,0-1 0,0 1 0,0-1 0,1 1 0,-1-1 0,0 0 0,1 1 0,-1-1 0,1 0 0,0 1 0,-1-1 0,1 0 0,0 0 0,0 1 0,0-1 0,0 0 0,1 0 0,-1 1 0,0-1 0,1 0 0,0-2 0,1-3 0,-1 1 0,1-1 0,0 1 0,1-1 0,0 1 0,0 0 0,6-9 0,16-16-225,1 0 0,1 2 0,2 2 0,0 0 0,2 2 0,47-29 0,-55 47 255,-23 7-16,0 0-1,1 0 1,-1 1 0,1-1 0,-1 0 0,1 0 0,-1 1-1,0-1 1,1 0 0,-1 0 0,0 1 0,1-1 0,-1 1-1,0-1 1,1 0 0,-1 1 0,0-1 0,0 1 0,0-1 0,1 0-1,-1 1 1,0-1 0,0 1 0,0-1 0,0 1 0,0-1-1,0 1 1,0 0 0,-7 43 984,3-28-852,4-16-146,1 1 0,-1-1 0,1 0 0,-1 1 0,1-1 0,-1 0 0,1 1 0,-1-1 0,1 0 0,-1 0 0,1 0 0,0 1 0,-1-1 0,1 0 0,-1 0 0,1 0 0,0 0 0,-1 0 0,1 0 0,0 0 0,-1 0 0,1 0 0,-1 0 0,1-1 0,0 1 0,-1 0 0,1 0 0,0-1 0,19-4 0,10-13 0,12-7 0,-40 23 0,0 1 0,0 0 0,0 1 0,0-1 0,0 0 0,1 1 0,-1-1 0,0 1 0,0-1 0,1 1 0,-1 0 0,0 0 0,0 0 0,1 1 0,3 0 0,-5 0 0,0 0 0,0 0 0,0 0 0,0 0 0,0 0 0,0 0 0,-1 0 0,1 1 0,-1-1 0,1 0 0,-1 0 0,1 1 0,-1-1 0,1 0 0,-1 1 0,0-1 0,0 1 0,0-1 0,0 0 0,0 1 0,0-1 0,0 0 0,0 1 0,-1-1 0,1 0 0,0 1 0,-2 1 0,1 25 0,2-27 0,-1-1 0,0 1 0,0 0 0,1-1 0,-1 1 0,0 0 0,1-1 0,-1 1 0,0-1 0,1 1 0,-1-1 0,1 1 0,-1-1 0,1 1 0,-1-1 0,1 1 0,0-1 0,-1 1 0,1-1 0,0 0 0,-1 1 0,1-1 0,0 0 0,-1 0 0,1 0 0,0 1 0,-1-1 0,1 0 0,0 0 0,0 0 0,-1 0 0,2 0 0,8-2 0,0 1 0,0-1 0,0 0 0,-1-1 0,1-1 0,-1 1 0,0-1 0,0-1 0,0 0 0,0 0 0,10-9 0,18-9 0,-40 28-16,0-1 0,1 1 0,-1 0 0,1-1 0,0 1 0,1 0 0,-1 1 0,1-1 0,0 0 0,-1 9 0,10-15-10533</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6.888"/>
    </inkml:context>
    <inkml:brush xml:id="br0">
      <inkml:brushProperty name="width" value="0.025" units="cm"/>
      <inkml:brushProperty name="height" value="0.025" units="cm"/>
    </inkml:brush>
  </inkml:definitions>
  <inkml:trace contextRef="#ctx0" brushRef="#br0">0 369 15983,'12'-3'1400,"-1"-1"1,0-1-1,0 0 0,0 0 1,-1-1-1,12-9 1,-7 5-667,-1-2 0,0 1 0,-1-2 1,0 0-1,-1 0 0,15-21 0,-27 33-706,1 1 0,-1-1 0,1 0 0,0 0-1,-1 0 1,1 1 0,-1-1 0,0 0 0,1 0 0,-1 0 0,0 0-1,0 0 1,1 0 0,-1 0 0,0 0 0,0 0 0,0 0 0,0 0-1,0-1 1,-13 0 235,-22 19-378,21-6 107,0 2 1,-23 26-1,32-35 38,1 2 0,0-1 0,0 0 0,1 1 0,-1 0 0,1 0 0,1 0 0,-1 0-1,1 0 1,0 1 0,-2 9 0,5-15-19,-1-1 0,0 1 0,0 0 0,0 0 0,1 0 0,-1-1 0,0 1 0,1 0 0,-1 0 0,1-1 0,-1 1 0,1 0 0,-1-1 0,1 1 0,0-1 0,-1 1 0,1-1 0,0 1 0,-1-1 0,1 1 0,0-1 0,0 1 1,-1-1-1,1 0 0,0 0 0,0 1 0,0-1 0,-1 0 0,1 0 0,0 0 0,0 0 0,0 0 0,0 0 0,-1 0 0,1 0 0,0 0 0,0 0 0,0-1 0,1 1 0,37-8 349,-17 0-360,-1-1 0,29-17 0,-33 16 0,1 1 0,0 1 0,37-12 0,-55 20 0,1 0 0,0 0 0,0 0 0,-1 0 0,1 0 0,0 0 0,0 0 0,0 0 0,-1 0 0,1 1 0,0-1 0,-1 0 0,1 1 0,0-1 0,0 0 0,-1 1 0,1-1 0,-1 1 0,1-1 0,0 1 0,-1-1 0,1 1 0,-1-1 0,1 1 0,-1 0 0,0-1 0,1 1 0,-1 0 0,1-1 0,-1 1 0,0 0 0,0 0 0,1-1 0,-1 1 0,0 0 0,0 0 0,0-1 0,0 1 0,0 0 0,0 0 0,0 1 0,0 45 0,-1-31 0,1-15 0,0-1 0,1 1 0,-1-1 0,1 1 0,-1-1 0,1 0 0,-1 1 0,1-1 0,-1 0 0,1 1 0,-1-1 0,1 0 0,-1 0 0,1 0 0,0 1 0,-1-1 0,1 0 0,-1 0 0,1 0 0,0 0 0,-1 0 0,1 0 0,-1 0 0,1 0 0,-1 0 0,1-1 0,0 1 0,-1 0 0,1 0 0,0-1 0,22-4 0,14-11-669,-22 9-147,0 0 0,1 1 0,0 1 1,0 1-1,0 0 0,1 1 0,26-2 0,-40 4 414,0 0 1,0 0-1,0 0 1,0 0-1,0-1 1,0 1-1,-1-1 0,1 0 1,-1 0-1,1 0 1,-1 0-1,0 0 1,1 0-1,-1-1 0,0 1 1,2-5-1,30-44-4045,-33 49 4302,34-73-416,-7-5 3713,-8 22 1790,-23 86-1042,-2 23-2975,4-45-881,-9 38 637,1 0-1,3 1 1,2 0-1,1 0 1,4 46-1,-1-91-691,1 0 0,-1 0 1,0 0-1,0-1 0,0 1 0,0 0 0,1 0 0,-1 0 1,0 0-1,0-1 0,0 1 0,1 0 0,-1 0 0,0 0 1,0 0-1,1 0 0,-1 0 0,0 0 0,0 0 1,1 0-1,-1-1 0,0 1 0,0 0 0,1 0 0,-1 0 1,0 1-1,0-1 0,1 0 0,-1 0 0,0 0 0,0 0 1,1 0-1,-1 0 0,0 0 0,0 0 0,0 0 0,1 1 1,-1-1-1,0 0 0,0 0 0,0 0 0,1 0 1,-1 1-1,0-1 0,0 0 0,0 0 0,0 0 0,0 1 1,1-1-1,-1 0 0,0 0 0,0 1 0,0-1 0,0 0 1,0 0-1,0 0 0,0 1 0,0-1 0,0 0 1,0 1-1,0-1 0,0 0 0,0 0 0,0 1 0,0-1 1,0 0-1,9-17-1223,-8 4 727,0 1 0,-1 0 0,0-1 0,-1 1 0,0 0 0,-1 0 0,0-1 0,-1 1 0,0 1 0,-1-1 0,-9-17 0,8 18 1090,0 1 1,-1 1 0,0-1-1,-1 1 1,0 0 0,-1 1-1,-15-14 1,33 20 3625,44-1-3549,-23 3-758,16 0-1995,-15 0-2309,11-3-5666</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7.466"/>
    </inkml:context>
    <inkml:brush xml:id="br0">
      <inkml:brushProperty name="width" value="0.025" units="cm"/>
      <inkml:brushProperty name="height" value="0.025" units="cm"/>
    </inkml:brush>
  </inkml:definitions>
  <inkml:trace contextRef="#ctx0" brushRef="#br0">5 1 3651,'-1'13'14812,"0"3"-6803,2 26-2524,-1 31-7326,-2-45 4294,0 6-2255,2-34-198,0 0 0,0 0 0,0-1 0,1 1 0,-1 0 0,0 0 0,0 0 0,0 0 0,0-1 0,0 1 0,0 0 0,1 0 0,-1 0 0,0 0 0,0 0 0,0 0 0,0-1 0,1 1 0,-1 0 0,0 0 0,0 0 0,0 0 0,0 0 0,1 0 0,-1 0 0,0 0 0,0 0 0,0 0 0,1 0 0,-1 0 0,0 0 0,0 0 0,0 0 0,1 0 0,-1 0 0,0 0 0,0 0 0,0 0 0,0 1 0,1-1 0,-1 0 0,0 0 0,0 0 0,0 0 0,0 0 0,1 0 0,-1 0 0,0 1 0,0-1 0,0 0 0,0 0 0,0 0 0,0 0 0,0 1 0,0-1 0,1 0 0,-1 0 0,0 0 0,0 1 0,0-1 0,0 0 0,0 0 0,0 0 0,0 0 0,0 1 0,0-1 0,0 0 0,0 0 0,9-10 0,-1-9 0,-1-1 0,-1-1 0,0 1 0,-1-1 0,-2 0 0,0 0 0,0-32 0,-3 57-368,0 1-1,0 0 1,1-1 0,0 1 0,0-1-1,0 1 1,1-1 0,-1 1-1,1-1 1,0 0 0,0 0 0,0 0-1,1 0 1,0 0 0,0 0-1,0-1 1,0 0 0,0 1 0,0-1-1,8 5 1,-4-4-584,0 0 0,0-1 0,1 0 0,-1 0-1,1-1 1,0 0 0,-1 0 0,1-1 0,0 0 0,0 0 0,11-1 0,12 0-7595</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38.212"/>
    </inkml:context>
    <inkml:brush xml:id="br0">
      <inkml:brushProperty name="width" value="0.025" units="cm"/>
      <inkml:brushProperty name="height" value="0.025" units="cm"/>
    </inkml:brush>
  </inkml:definitions>
  <inkml:trace contextRef="#ctx0" brushRef="#br0">119 216 8456,'0'0'12700,"-8"-2"-11120,4 2-1438,0-1 0,0 1 0,1-1 1,-1 1-1,0 0 0,0 0 0,0 1 0,1-1 0,-1 1 0,0 0 0,0 0 0,1 0 0,-1 0 1,1 1-1,-1-1 0,1 1 0,0 0 0,-1 0 0,1 0 0,0 1 0,0-1 0,1 1 0,-1 0 0,0-1 1,1 1-1,0 0 0,-1 1 0,1-1 0,0 0 0,1 1 0,-1-1 0,1 1 0,-2 6 0,2-9-116,0 0-1,1 0 1,-1 0 0,1 0-1,-1 0 1,1 0-1,-1 1 1,1-1-1,0 0 1,0 0-1,0 1 1,-1-1-1,1 0 1,0 0-1,1 1 1,-1-1-1,0 0 1,0 0 0,0 1-1,1-1 1,-1 0-1,1 0 1,-1 0-1,1 0 1,-1 0-1,1 0 1,0 1-1,-1-1 1,1 0-1,0-1 1,0 1-1,0 0 1,0 0 0,0 0-1,0 0 1,0-1-1,0 1 1,0 0-1,0-1 1,0 1-1,0-1 1,1 0-1,-1 1 1,0-1-1,0 0 1,1 0-1,-1 1 1,0-1 0,0 0-1,1 0 1,0-1-1,4 1 14,0-1 0,1 1 0,-1-2 1,0 1-1,-1-1 0,1 0 0,0 0 0,0 0 0,7-5 0,-3 0-179,-2 0-1,1-1 1,-1 0-1,10-12 1,7-6-2324,2 4-3626,-25 32 4065,0 33 4450,-2-40-2175,0-1 1,-1 0-1,2 1 0,-1-1 1,0 1-1,0-1 0,1 0 1,-1 1-1,1-1 0,0 0 1,0 0-1,0 1 0,0-1 1,1 3-1,0-5-103,-1 1-1,1 0 1,-1 0 0,0-1 0,1 1-1,-1 0 1,1-1 0,0 0-1,-1 1 1,1-1 0,-1 0 0,1 0-1,-1 0 1,1 0 0,0 0-1,-1 0 1,1 0 0,-1-1 0,1 1-1,-1 0 1,1-1 0,-1 1 0,2-2-1,4-1 62,0 0 1,-1 0-1,1-1 0,-1 0 0,0 0 0,0 0 1,0-1-1,-1 0 0,0 0 0,0-1 0,0 1 1,0-1-1,6-11 0,0-2 328,0-1 1,-1 1-1,9-29 1,-8 16-537,10-55 0,-44 189 0,13-69 0,2 1 0,2-1 0,0 1 0,3 1 0,0 56 0,3-89 0,0 0 0,1 0 0,-1 0 0,0 0 0,1 0 0,-1 0 0,1 0 0,0-1 0,0 1 0,-1 0 0,1 0 0,0 0 0,1-1 0,-1 1 0,0 0 0,0-1 0,1 1 0,-1-1 0,1 0 0,-1 1 0,1-1 0,0 0 0,-1 0 0,1 0 0,0 0 0,0 0 0,0 0 0,0-1 0,0 1 0,0-1 0,0 1 0,0-1 0,0 0 0,0 1 0,0-1 0,0 0 0,0-1 0,0 1 0,0 0 0,0 0 0,0-1 0,0 1 0,0-1 0,0 0 0,0 0 0,-1 0 0,1 0 0,0 0 0,0 0 0,-1 0 0,1 0 0,-1-1 0,1 1 0,-1 0 0,1-1 0,-1 0 0,0 1 0,0-1 0,0 0 0,0 1 0,2-4 0,0-4 0,0 0 0,0 0 0,-1 0 0,0 0 0,-1 0 0,0 0 0,0-1 0,-1 1 0,0 0 0,-1-1 0,0 1 0,0 0 0,-1 0 0,0 0 0,-1 0 0,0 0 0,0 0 0,-1 1 0,0-1 0,-8-11 0,1 12 0,10 17 0,12 17 0,-4-20 0,-1-1 0,1 0 0,0 0 0,1 0 0,-1-1 0,1 0 0,0-1 0,-1 0 0,2 0 0,-1-1 0,0 0 0,0 0 0,1 0 0,-1-1 0,1-1 0,-1 0 0,1 0 0,12-2 0,-8 1 0,0-1 0,-1 0 0,0-1 0,1 0 0,-1-1 0,0 0 0,-1-1 0,1 0 0,-1-1 0,0 0 0,18-15 0,-24 16 0,0 0 0,-1 0 0,1 0 0,-1-1 0,-1 0 0,1 1 0,-1-2 0,0 1 0,0 0 0,-1 0 0,0-1 0,0 0 0,1-9 0,-2 14 0,-1 0 0,0 0 0,0 0 0,0 0 0,0 0 0,0 1 0,-1-1 0,1 0 0,-1 0 0,1 0 0,-1 0 0,1 1 0,-1-1 0,0 0 0,0 1 0,0-1 0,0 0 0,0 1 0,0-1 0,-2-1 0,0 2 0,1-1 0,-1 1 0,1 0 0,-1 0 0,1 0 0,-1 0 0,0 1 0,1-1 0,-1 1 0,0-1 0,0 1 0,1 0 0,-1 0 0,0 0 0,0 1 0,1-1 0,-1 1 0,-4 1 0,0 0 0,-1 1 0,1 0 0,0 1 0,-1-1 0,2 2 0,-1-1 0,0 1 0,1 0 0,0 0 0,0 0 0,0 1 0,1 0 0,0 0 0,0 1 0,-7 13 0,4-8 0,2 0 0,0 0 0,0 1 0,1-1 0,1 1 0,0 1 0,1-1 0,-3 23 0,6-31 18,-1 0 0,1 0 1,1-1-1,-1 1 0,1 0 0,0 0 1,0 0-1,0-1 0,0 1 0,1 0 1,0-1-1,0 0 0,0 1 0,1-1 1,-1 0-1,1 0 0,6 7 0,-3-6-167,0 0 0,0-1 0,0 1-1,1-1 1,0-1 0,0 1 0,0-1-1,0 0 1,0-1 0,14 4 0,49 5-6417</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0.828"/>
    </inkml:context>
    <inkml:brush xml:id="br0">
      <inkml:brushProperty name="width" value="0.025" units="cm"/>
      <inkml:brushProperty name="height" value="0.025" units="cm"/>
    </inkml:brush>
  </inkml:definitions>
  <inkml:trace contextRef="#ctx0" brushRef="#br0">696 0 13741,'-18'2'216,"0"1"0,0 1 0,1 0 1,-1 1-1,1 1 0,0 1 0,0 1 0,1 0 0,0 1 1,0 0-1,1 2 0,-18 15 0,-7 8 239,2 2-1,1 2 1,-32 42-1,34-34 0,2 0 0,2 2 0,2 1 0,-43 101 0,56-108-299,2 1 0,2 1-1,1 0 1,3 0 0,1 1-1,0 76 1,7-104-135,0 0 0,2 0 0,0-1 0,1 1 0,0 0 0,1-1 0,1 0 0,1 0 0,1 0 0,0 0 0,11 17-1,-11-23 26,1 0-1,0 0 0,0-1 0,1 0 0,0 0 0,1-1 0,0 0 0,0-1 0,1 0 0,-1-1 0,1 0 0,1-1 1,-1 0-1,1-1 0,24 6 0,-3-4 351,0-2 0,1-1 1,-1-2-1,1-1 0,0-1 1,-1-2-1,0-2 0,0-1 1,0-1-1,0-2 0,-1-1 1,32-15-1,-17 4 36,-1-2-1,-1-2 1,-1-2-1,-1-1 1,-1-3 0,-2-1-1,43-45 1,-64 57-336,-2 0 0,0-1 0,-1-1 0,-1-1 0,-1 0 0,-2-1 0,0 0 0,-1-1 0,8-29 0,-14 38-57,-1-2 0,-1 1-1,0 0 1,-1-1 0,-1 0-1,-1 1 1,0-1 0,-1 1 0,-1-1-1,-1 1 1,-1-1 0,0 1 0,-1 0-1,-13-30 1,6 25-75,0 1-1,-2 1 1,0 0 0,-1 1-1,-1 0 1,-1 1-1,0 1 1,-2 1 0,0 1-1,0 0 1,-1 1 0,-1 1-1,-1 1 1,1 1-1,-2 1 1,1 1 0,-2 1-1,1 1 1,-1 1 0,0 1-1,0 1 1,0 1-1,0 1 1,-1 2 0,-43 3-1,57 0-522,-1-1-1,2 1 0,-1 1 0,0 0 0,1 1 1,-1 0-1,-18 12 0,-30 28-6147,19-10-1786</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1.827"/>
    </inkml:context>
    <inkml:brush xml:id="br0">
      <inkml:brushProperty name="width" value="0.025" units="cm"/>
      <inkml:brushProperty name="height" value="0.025" units="cm"/>
    </inkml:brush>
  </inkml:definitions>
  <inkml:trace contextRef="#ctx0" brushRef="#br0">1 540 18001,'0'0'9924,"10"-3"-8600,3-1-1109,-1 0-1,0-1 1,0-1-1,0 0 1,-1 0 0,0-1-1,12-10 1,80-71 198,-59 48-376,278-232-1040,-315 265 533,33-32-902,-39 38 802,1-1 0,-1 0 0,0 0 0,0 1 0,0-1 0,0 0 0,0 0 0,0 0 0,-1 0 0,1 0 0,-1 0 0,1-4 0,-1-1-5345</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2.201"/>
    </inkml:context>
    <inkml:brush xml:id="br0">
      <inkml:brushProperty name="width" value="0.025" units="cm"/>
      <inkml:brushProperty name="height" value="0.025" units="cm"/>
    </inkml:brush>
  </inkml:definitions>
  <inkml:trace contextRef="#ctx0" brushRef="#br0">300 0 16784,'-10'5'1350,"-11"4"100,0 2 0,2 0 0,-1 1 0,-23 19 0,35-24-1409,0 1-1,0 0 1,1 0-1,-8 12 1,-10 18 207,-27 58 1,44-79 169,1 0 1,0 0-1,2 1 1,0-1 0,1 1-1,-2 25 1,5-41-401,1-1 0,0 0-1,0 1 1,0-1 0,1 1 0,-1-1-1,0 1 1,0-1 0,1 1 0,-1-1 0,1 0-1,0 1 1,-1-1 0,1 0 0,0 0-1,0 1 1,-1-1 0,1 0 0,0 0-1,0 0 1,0 0 0,3 2 0,-1-2 1,0 1 1,0-1 0,0 1-1,0-1 1,0 0-1,1 0 1,-1 0 0,0-1-1,7 1 1,7-1 57,-1 0 0,1-1 0,20-4 0,-36 4-66,43-8 82,0-3 1,65-27-1,-1 1-288,-10 3-4236,-34 3-4559,-7-3-6363</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4.273"/>
    </inkml:context>
    <inkml:brush xml:id="br0">
      <inkml:brushProperty name="width" value="0.025" units="cm"/>
      <inkml:brushProperty name="height" value="0.025" units="cm"/>
    </inkml:brush>
  </inkml:definitions>
  <inkml:trace contextRef="#ctx0" brushRef="#br0">105 99 6022,'37'-26'4753,"10"-8"2296,-27 8 2123,-20 26-9134,0-1 0,1 1-1,-1 0 1,0 0 0,0-1-1,0 1 1,0 0 0,0-1 0,0 1-1,0 0 1,0-1 0,0 1-1,1 0 1,-1 0 0,0-1-1,-1 1 1,1 0 0,0-1 0,0 1-1,0 0 1,0-1 0,0 1-1,0 0 1,0 0 0,0-1-1,0 1 1,-1 0 0,1 0 0,0-1-1,0 1 1,0 0 0,-1 0-1,1-1 1,0 1 0,0 0-1,-1 0 1,1 0 0,0 0 0,0-1-1,-1 1 1,-17-1 1874,-19 9 401,25-2-2313,0 0 0,0 0 0,1 2 0,0-1 0,0 1 0,1 1 0,-12 11 0,17-15 0,0 1 0,1-1 0,-1 1 0,1 0 0,1 0 0,-1 0 0,1 0 0,0 1 0,0-1 0,1 1 0,-1 0 0,2 0 0,-1 0 0,1 0 0,-1 8 0,2-14 0,0 0 0,0 0 0,0 1 0,0-1 0,1 0 0,-1 0 0,0 0 0,0 0 0,1 0 0,-1 0 0,1 0 0,-1 0 0,1 0 0,-1 0 0,1-1 0,0 1 0,-1 0 0,1 0 0,0 0 0,0-1 0,-1 1 0,1 0 0,0-1 0,0 1 0,0 0 0,2 0 0,0 0 0,0 0 0,0 0 0,0-1 0,1 1 0,-1-1 0,0 0 0,1 0 0,-1 0 0,4-1 0,4 0 0,1-1 0,-1-1 0,0 0 0,16-7 0,-4-1 0,-1-1 0,0 0 0,-1-2 0,-1 0 0,0-2 0,-1 0 0,0-1 0,21-27 0,-78 107 0,33-54 0,0 1 0,1 0 0,0 0 0,1 0 0,0 0 0,0 1 0,-2 18 0,5-28-34,1 0 1,-1 0-1,0 0 0,0 0 1,1-1-1,-1 1 0,0 0 0,1 0 1,-1 0-1,1 0 0,-1-1 1,1 1-1,-1 0 0,1-1 1,0 1-1,-1 0 0,1-1 0,0 1 1,0-1-1,-1 1 0,1-1 1,0 1-1,0-1 0,0 1 1,-1-1-1,1 0 0,0 0 0,0 1 1,0-1-1,0 0 0,0 0 1,0 0-1,0 0 0,0 0 1,0 0-1,0 0 0,-1 0 0,1-1 1,1 1-1,39-11-3604,-14-7-2667,-1-5-3608</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4.616"/>
    </inkml:context>
    <inkml:brush xml:id="br0">
      <inkml:brushProperty name="width" value="0.025" units="cm"/>
      <inkml:brushProperty name="height" value="0.025" units="cm"/>
    </inkml:brush>
  </inkml:definitions>
  <inkml:trace contextRef="#ctx0" brushRef="#br0">157 0 17296,'0'0'14200,"-8"9"-13105,-12 11-970,-59 68-33,73-81-95,0 0-1,1 0 0,0 1 0,1 0 1,-1 0-1,1 1 0,1-1 0,0 1 0,0-1 1,-2 17-1,5-24 4,0 1 0,0-1 0,0 1 0,0-1 0,1 1 0,-1-1 0,1 0 0,-1 1 0,1-1 0,0 1 0,-1-1 0,1 0 0,0 0 0,0 1 0,0-1 0,0 0 0,0 0 0,0 0 0,0 0 0,0 0 0,0 0 0,1 0 0,-1-1 0,0 1 0,1 0 0,-1-1 0,0 1 0,1 0 0,-1-1 0,1 0 0,-1 1 0,1-1 0,-1 0 0,1 0 0,-1 0 0,1 0 0,-1 0 0,1 0 0,-1 0 0,2-1 0,8 0 0,0 0 0,0 0 0,0-1 0,15-5 0,44-22-2291,-4-10-3933,-29 12-3102</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5.237"/>
    </inkml:context>
    <inkml:brush xml:id="br0">
      <inkml:brushProperty name="width" value="0.025" units="cm"/>
      <inkml:brushProperty name="height" value="0.025" units="cm"/>
    </inkml:brush>
  </inkml:definitions>
  <inkml:trace contextRef="#ctx0" brushRef="#br0">113 0 24311,'0'0'6684,"-9"14"-5841,-4 8-657,0 1 0,2 1-1,0-1 1,-13 48 0,14-27-186,2 0 0,1 1 0,0 67 0,7-112 0,0 0 0,0 0 0,0 1 0,0-1 0,0 0 0,0 0 0,0 0 0,0 1 0,0-1 0,0 0 0,0 0 0,1 0 0,-1 1 0,0-1 0,0 0 0,0 0 0,0 0 0,0 1 0,0-1 0,0 0 0,1 0 0,-1 0 0,0 0 0,0 0 0,0 1 0,0-1 0,1 0 0,-1 0 0,0 0 0,0 0 0,0 0 0,1 0 0,-1 0 0,0 0 0,0 0 0,0 0 0,1 0 0,-1 0 0,0 0 0,0 0 0,0 0 0,1 0 0,-1 0 0,0 0 0,0 0 0,1 0 0,-1 0 0,0 0 0,0 0 0,0 0 0,1 0 0,-1 0 0,0 0 0,0-1 0,0 1 0,0 0 0,1 0 0,-1 0 0,0 0 0,0-1 0,12-10 0,-6-2 0,-1-2 0,0 1 0,-1 0 0,0-1 0,-1 0 0,-1 0 0,-1 0 0,0 0 0,-2-30 0,1 41 0,0 9 0,0 0 0,0 0 0,1 1 0,-1-1 0,1 0 0,0 0 0,1 0 0,3 8 0,-4-10 0,1-1 0,-1 0 0,1 1 0,0-1 0,0 0 0,0 0 0,0 0 0,1 0 0,-1-1 0,0 1 0,1 0 0,-1-1 0,1 0 0,0 1 0,-1-1 0,1 0 0,0-1 0,0 1 0,-1 0 0,1-1 0,4 1 0,2 0 0,0-1 0,0 1 0,0-2 0,0 1 0,0-1 0,0-1 0,0 1 0,0-2 0,0 1 0,11-6 0,-15 6 0,0 0 0,0-1 0,-1 1 0,1-1 0,-1 0 0,0-1 0,0 1 0,0-1 0,0 1 0,-1-1 0,1 0 0,-1-1 0,0 1 0,0-1 0,-1 1 0,1-1 0,-1 0 0,0 0 0,1-5 0,-34 59 0,29-45 0,-4 7 0,0 1 0,1 0 0,0 0 0,1 0 0,0 0 0,1 1 0,-3 21 0,6-34 0,0 1 0,0-1 0,0 0 0,0 1 0,0-1 0,0 0 0,1 1 0,-1-1 0,0 1 0,0-1 0,0 0 0,0 0 0,0 1 0,0-1 0,1 0 0,-1 1 0,0-1 0,0 0 0,1 0 0,-1 1 0,0-1 0,0 0 0,1 0 0,-1 1 0,0-1 0,0 0 0,1 0 0,-1 0 0,0 0 0,1 1 0,-1-1 0,0 0 0,1 0 0,-1 0 0,0 0 0,1 0 0,17-3 0,14-14 0,-14 3 0,0-1 0,0-1 0,-2-1 0,0 0 0,-1-2 0,23-34 0,-61 129 0,22-71-91,-1 0 1,1 0-1,0 0 0,1 0 1,-1-1-1,1 1 1,0 0-1,0 0 0,1 0 1,-1 0-1,2 6 0,-1-9-9,1 0-1,-1 0 1,0-1-1,0 1 0,1 0 1,-1-1-1,0 0 1,1 1-1,0-1 0,-1 0 1,1 0-1,0 1 1,-1-1-1,1-1 1,0 1-1,0 0 0,0 0 1,0-1-1,0 1 1,0-1-1,0 1 0,0-1 1,0 0-1,0 0 1,0 0-1,0 0 1,0 0-1,0-1 0,4 0 1,25-5-5506,4-10-3132</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6.268"/>
    </inkml:context>
    <inkml:brush xml:id="br0">
      <inkml:brushProperty name="width" value="0.025" units="cm"/>
      <inkml:brushProperty name="height" value="0.025" units="cm"/>
    </inkml:brush>
  </inkml:definitions>
  <inkml:trace contextRef="#ctx0" brushRef="#br0">102 322 7399,'2'-3'1133,"0"0"0,0-1 1,0 1-1,0-1 0,-1 0 0,0 1 1,1-1-1,-1 0 0,-1 0 0,1 0 1,-1 0-1,1-4 0,-1 7-840,0 0 1,0 0-1,-1 0 0,1 0 0,0 0 1,0 0-1,-1 0 0,1 0 1,0 0-1,-1 0 0,1 0 1,-1 0-1,0 0 0,1 0 0,-1 1 1,0-1-1,1 0 0,-1 0 1,0 1-1,0-1 0,1 0 0,-1 1 1,0-1-1,-1 0 0,-23 0 1121,21 2-1362,0 0 1,0 1-1,0 0 0,1 0 0,-1 0 0,0 1 0,1-1 0,-1 1 0,1-1 1,0 1-1,0 0 0,0 1 0,0-1 0,1 0 0,-1 1 0,1 0 1,-3 6-1,2-5 3,0 0 0,1 0 1,0 0-1,0 0 1,0 1-1,1-1 0,0 0 1,0 1-1,0 0 0,0-1 1,1 1-1,0-1 0,1 9 1,0-13-52,0 0 0,0 1 0,0-1 0,0 0 1,0 0-1,0 0 0,0 0 0,0 0 0,0 0 0,1 0 0,-1 0 1,0-1-1,0 1 0,1 0 0,-1-1 0,1 1 0,-1-1 0,1 0 1,-1 1-1,0-1 0,1 0 0,-1 0 0,1 0 0,-1 0 0,1 0 1,-1 0-1,3-1 0,43-6 56,-38 3-85,0-1 0,-1 0 0,1 0 0,-1-1 0,0 0 1,0 0-1,-1-1 0,0 0 0,0 0 0,-1-1 0,1 0 0,-2 0 0,1 0 0,-1-1 0,-1 0 0,1 0 0,2-10 1,-11 31 42,0-2 32,1 0-1,0 0 0,1 0 1,-3 20-1,5-28-44,-1-1-1,1 1 1,0 0-1,0-1 1,0 1-1,1 0 1,-1-1 0,0 1-1,1 0 1,-1-1-1,1 1 1,-1 0-1,1-1 1,0 1 0,-1-1-1,1 1 1,0-1-1,0 0 1,0 1 0,0-1-1,1 0 1,-1 0-1,0 1 1,0-1-1,1 0 1,-1 0 0,1-1-1,-1 1 1,1 0-1,-1 0 1,1-1-1,-1 1 1,1-1 0,0 1-1,-1-1 1,1 0-1,0 1 1,-1-1-1,3 0 1,4-1-5,0 1 0,0-2 0,0 1 0,0-1 0,0 0 0,0-1 0,0 0 0,-1 0 0,0 0 0,1-1 0,-1 0 0,0-1 0,-1 0 0,1 0 0,-1 0 0,0-1 0,0 1 0,-1-1 0,9-14 0,2-1 0,-1-1 0,-2-1 0,0 0 0,18-47 0,-25 55 0,-1 0 0,0 0 0,-1 0 0,-1 0 0,4-31 0,-7 45 0,0 0 0,0 0 0,0 0 0,0 1 0,0-1 0,0 0 0,0 0 0,0 0 0,0 1 0,0-1 0,-1 0 0,1 0 0,0 1 0,0-1 0,-1 0 0,1 0 0,0 1 0,-1-1 0,1 0 0,-1 1 0,1-1 0,-1 0 0,1 1 0,-2-1 0,-13 5 0,-16 29 0,19-17 0,1 0 0,1 1 0,1 1 0,0-1 0,1 1 0,1 1 0,1-1 0,0 1 0,2 1 0,0-1 0,1 1 0,-1 35 0,4-52-3,1-1 0,-1 1 0,1-1 0,-1 1 0,1 0 0,0-1 0,0 1 1,0-1-1,0 0 0,0 1 0,0-1 0,1 0 0,-1 0 0,1 0 0,0 0 0,0 0 0,0 0 0,-1 0 0,5 2 0,-1-1-52,0 0-1,0-1 1,0 1-1,0-1 1,1 0 0,-1-1-1,1 1 1,10 0-1,-3 0-476,0-2 0,0 0 0,0 0-1,0-1 1,0-1 0,0 0 0,21-6 0,3-8-9451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7.228"/>
    </inkml:context>
    <inkml:brush xml:id="br0">
      <inkml:brushProperty name="width" value="0.025" units="cm"/>
      <inkml:brushProperty name="height" value="0.025" units="cm"/>
    </inkml:brush>
  </inkml:definitions>
  <inkml:trace contextRef="#ctx0" brushRef="#br0">63 71 14157,'0'0'5921,"4"-9"-1645,3 0-2819,-5 6-1032,0 0 0,0 0 0,0 0 1,0-1-1,-1 1 0,0 0 0,1 0 0,-1-1 1,0 1-1,0-1 0,-1 1 0,1-1 0,-1-6 0,-25 47 579,17-18-1004,1 0 0,0 0 0,2 1 0,0 0 0,1 0 0,1 0 0,1 0 0,1 1 0,3 40 0,-2-59 0,1 1 0,-1-1 0,1 0 0,0 0 0,0 1 0,0-1 0,0 0 0,0 0 0,0 0 0,1 0 0,-1 0 0,1-1 0,-1 1 0,1 0 0,0-1 0,0 1 0,-1-1 0,1 1 0,3 0 0,45 17 0,-41-16 0,0-1 0,0 1 0,-1 1 0,11 5 0,-17-7 0,0-1 0,0 0 0,0 1 0,0 0 0,0-1 0,0 1 0,-1 0 0,1 0 0,-1 0 0,1 0 0,-1 0 0,0 0 0,0 0 0,0 1 0,0-1 0,0 0 0,-1 1 0,1-1 0,-1 0 0,1 4 0,-1-2 0,0-1 0,0 0 0,-1 1 0,0-1 0,1 0 0,-1 0 0,0 0 0,0 1 0,-1-1 0,1 0 0,-1 0 0,1-1 0,-1 1 0,0 0 0,0 0 0,0-1 0,0 1 0,-1-1 0,1 0 0,-1 0 0,1 0 0,-1 0 0,0 0 0,0 0 0,0-1 0,0 0 0,0 1 0,-4 0 0,4-1 0,-1 1 0,1-1 0,-1 0 0,0 0 0,1-1 0,-1 1 0,0-1 0,1 0 0,-1 0 0,0 0 0,0 0 0,1-1 0,-1 1 0,0-1 0,1 0 0,-1 0 0,1-1 0,-1 1 0,1-1 0,0 1 0,-1-1 0,1 0 0,0 0 0,0-1 0,-3-2 0,2 0 0,0 0 0,0-1 0,1 0 0,-1 1 0,1-1 0,1 0 0,-1 0 0,1-1 0,0 1 0,1 0 0,-1-1 0,1 1 0,1-1 0,-1 1 0,1-1 0,0 1 0,0-1 0,1 0 0,2-9 0,-1 7 0,1 1 0,-1 0 0,1-1 0,1 1 0,0 1 0,0-1 0,0 0 0,1 1 0,0 0 0,1 0 0,-1 1 0,1-1 0,0 1 0,9-6 0,-1 2-9,2 0-1,-1 2 1,1-1-1,1 2 1,-1 0-1,1 1 1,1 1-1,-1 0 1,1 2 0,-1 0-1,1 0 1,30 1-1,-47 3-41,0-1 0,0 0 0,1 1 0,-1-1 0,0 1 0,0-1 0,0 1 0,1 0 0,-1-1 0,0 1 0,0 0 0,0 0 0,0 0 0,0 0 0,-1 0-1,1 0 1,0 0 0,0 0 0,-1 0 0,1 0 0,0 0 0,-1 1 0,1-1 0,-1 0 0,0 0 0,1 1 0,-1-1 0,0 0 0,0 1 0,0-1 0,0 0 0,0 1 0,0 1 0,2 7 158,-2-10-142,0 0 1,0 1-1,0-1 1,0 0-1,0 0 1,0 0-1,0 1 1,0-1-1,0 0 1,1 0-1,-1 0 1,0 0-1,0 1 0,0-1 1,0 0-1,1 0 1,-1 0-1,0 0 1,0 0-1,0 0 1,1 1-1,-1-1 1,0 0-1,0 0 1,0 0-1,1 0 0,-1 0 1,0 0-1,0 0 1,0 0-1,1 0 1,-1 0-1,0 0 1,0 0-1,1 0 1,-1 0-1,0 0 1,0 0-1,0 0 0,1-1 1,-1 1-1,0 0 1,0 0-1,0 0 1,0 0-1,1 0 1,-1 0-1,0-1 1,0 1-1,0 0 1,0 0-1,1 0 0,-1 0 1,0-1-1,0 1 1,0 0-1,0 0 1,0 0-1,0-1 1,0 1-1,8-15-1381,-8 2-1195,0 0-4088,0 5-177</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7.805"/>
    </inkml:context>
    <inkml:brush xml:id="br0">
      <inkml:brushProperty name="width" value="0.025" units="cm"/>
      <inkml:brushProperty name="height" value="0.025" units="cm"/>
    </inkml:brush>
  </inkml:definitions>
  <inkml:trace contextRef="#ctx0" brushRef="#br0">13 0 9385,'0'0'22982,"-2"11"-22651,-7 192-262,9-203-69,-1 0 0,1 1 0,0-1 0,0 1 0,0-1 0,0 0 0,0 1 0,0-1 0,0 1 0,0-1 0,0 0 0,0 1 0,0-1 0,0 1 0,0-1 0,1 0 0,-1 1 0,0-1 0,0 0 0,0 1 0,0-1 0,1 0 0,-1 1 0,0-1 0,0 0 0,1 1 0,-1-1 0,0 0 0,0 1 0,1-1 0,-1 0 0,0 0 0,1 0 0,-1 1 0,1-1 0,-1 0 0,0 0 0,1 0 0,-1 0 0,0 0 0,1 0 0,-1 0 0,1 0 0,-1 0 0,0 0 0,1 0 0,-1 0 0,1 0 0,-1 0 0,0 0 0,1 0 0,-1 0 0,1 0 0,-1 0 0,0 0 0,1-1 0,17-16 0,-14 9 0,-1-1 0,0 0 0,0-1 0,-1 1 0,0 0 0,-1-1 0,0 1 0,-1-1 0,0-14 0,0 19 0,0-1 0,-1 0 0,1 1 0,-1-1 0,-1 0 0,1 1 0,-1-1 0,1 1 0,-2 0 0,1 0 0,-1 0 0,1 0 0,-1 0 0,-1 0 0,1 1 0,-1-1 0,-4-4 0,45 27-2637,-27-15 923,0-1 0,1-1 1,-1 1-1,19-2 1,0 0-6108</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8.528"/>
    </inkml:context>
    <inkml:brush xml:id="br0">
      <inkml:brushProperty name="width" value="0.025" units="cm"/>
      <inkml:brushProperty name="height" value="0.025" units="cm"/>
    </inkml:brush>
  </inkml:definitions>
  <inkml:trace contextRef="#ctx0" brushRef="#br0">136 0 20211,'0'0'3918,"-8"1"-271,0 0-3352,0 1 1,1 0 0,-1 1-1,1-1 1,0 2 0,0-1-1,0 1 1,0 0 0,0 0-1,-9 8 1,13-9-229,0-1 0,0 1 0,0-1 0,1 1-1,-1 0 1,0 1 0,1-1 0,0 0 0,0 1 0,0-1 0,0 1 0,1-1 0,-1 1-1,1 0 1,0 0 0,0 0 0,0 0 0,0-1 0,1 1 0,0 0 0,0 0-1,0 0 1,0 0 0,1 0 0,1 7 0,-1-8-67,1-1 0,-1 1 0,1-1 0,-1 0 0,1 0 0,0 0 0,0 0 0,0 0 0,0 0 0,1 0 0,-1-1 0,0 1 0,1-1 0,-1 1 0,1-1 0,0 0 0,-1 0 0,1 0 0,0-1 0,-1 1 0,1-1 0,0 1 0,0-1 0,5 0 0,-3 0 0,0 1 0,0-1 0,0-1 0,0 1 0,-1-1 0,1 1 0,0-2 0,0 1 0,0 0 0,-1-1 0,1 0 0,-1 0 0,8-5 0,-3-1 0,-1-2 0,0 1 0,-1-1 0,0 0 0,0-1 0,-1 1 0,-1-1 0,1-1 0,-2 1 0,7-23 0,-11 33 0,1 1 0,0-1 0,0 0 0,0 0 0,0 1 0,0-1 0,0 1 0,0-1 0,0 1 0,0-1 0,0 1 0,0 0 0,0-1 0,0 1 0,0 0 0,0 0 0,0 0 0,0 0 0,0 0 0,1 0 0,-1 0 0,0 0 0,0 0 0,0 0 0,0 1 0,0-1 0,0 0 0,0 1 0,0-1 0,0 1 0,2 0 0,33 16 0,-32-15 0,1 0 0,-1 1 0,1-1 0,-1 1 0,0 0 0,0 0 0,-1 1 0,1-1 0,-1 1 0,1 0 0,-1 0 0,0 0 0,0 0 0,-1 0 0,0 1 0,1-1 0,-1 1 0,-1 0 0,1 0 0,-1 0 0,0-1 0,0 1 0,0 0 0,0 0 0,-1 1 0,0-1 0,0 0 0,-1 0 0,1 0 0,-1 0 0,0 0 0,0 0 0,-1-1 0,0 1 0,1 0 0,-6 8 0,14-24 0,1 0 0,1 1 0,-1 0 0,2 0 0,15-12 0,24-27 0,-37 41 0,-6 13 0,-1 29 0,-2-2 0,-1-28 0,-1-1 0,1 1 0,0-1 0,0 0 0,0 0 0,0 0 0,1 0 0,-1 0 0,1-1 0,-1 1 0,1-1 0,0 1 0,0-1 0,0 0 0,1 0 0,-1 0 0,0-1 0,1 1 0,-1-1 0,1 0 0,-1 0 0,1 0 0,0 0 0,-1-1 0,1 1 0,0-1 0,0 0 0,-1 0 0,1 0 0,0-1 0,-1 1 0,1-1 0,0 0 0,4-2 0,-3 2 0,0-1 0,0 1 0,0-1 0,0 0 0,-1-1 0,1 1 0,-1-1 0,0 0 0,1 0 0,-1-1 0,0 1 0,-1-1 0,1 1 0,-1-1 0,1-1 0,-1 1 0,-1 0 0,1-1 0,0 1 0,-1-1 0,0 0 0,0 0 0,-1 0 0,3-8 0,-4 9 0,1 0 0,-1 0 0,1-1 0,-1 1 0,0 0 0,-1-1 0,1 1 0,-1 0 0,1 0 0,-1-1 0,-1 1 0,1 0 0,-1 0 0,1 0 0,-1 1 0,0-1 0,-1 0 0,1 1 0,0-1 0,-1 1 0,-4-4 0,33 6-2534,-15 0-1509,13 1-5395</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49.489"/>
    </inkml:context>
    <inkml:brush xml:id="br0">
      <inkml:brushProperty name="width" value="0.025" units="cm"/>
      <inkml:brushProperty name="height" value="0.025" units="cm"/>
    </inkml:brush>
  </inkml:definitions>
  <inkml:trace contextRef="#ctx0" brushRef="#br0">0 33 15727,'5'5'10431,"-3"11"-7329,-1 21-3445,-1-32 1444,-8 212 1162,13-211-2151,5-12 71,6-15-8,-11 2-199,-1 0 1,-1 0-1,-1 0 0,-1-1 1,0 1-1,-3-24 0,1 0-312,31 68-208,-23-19 573,0 0 0,0 0 0,1-1 0,0 0 0,0 0 0,0-1 0,0 0 0,1-1 0,-1 0 0,1 0 0,0 0 0,0-1 0,0-1 0,0 0 0,0 0 0,1 0 0,-1-1 0,12-2 0,-16 1-12,1 0 0,0 0 0,0 0 0,-1-1 0,1 0 0,-1-1 0,1 1 0,-1-1 0,0 0 0,0 0 0,0 0 0,0-1 0,-1 0 0,1 0 0,-1 0 0,0-1 1,0 1-1,-1-1 0,1 0 0,-1 0 0,0 0 0,0 0 0,-1-1 0,0 1 0,0-1 0,0 1 0,0-1 0,-1 0 0,1-6 0,-2 10-17,1 0 0,-1 0 0,0-1 0,1 1 0,-1 0 0,0 0 0,0 0 0,0 0 0,-1 0 0,1 0 0,0 0 0,-1 0 0,0 0 0,1 0 0,-1 0 0,0 0 0,0 0 0,0 0 0,0 0 0,0 1 0,0-1 0,-1 0 0,-1-1 0,1 2 0,1 1 0,-1-1 0,1 1 0,-1 0 0,0-1 0,1 1 0,-1 0 0,1 0 0,-1 0 0,0 0 0,1 1 0,-1-1 0,1 0 0,-1 1 0,1-1 0,-1 1 0,1-1 0,-1 1 0,1 0 0,-1 0 0,1-1 0,0 1 0,-1 0 0,1 0 0,0 0 0,0 1 0,0-1 0,0 0 0,0 0 0,-2 3 0,-8 10 0,0-1 0,1 2 0,1 0 0,0 0 0,1 1 0,0-1 0,1 2 0,1-1 0,1 1 0,-5 23 0,10-39 0,0 0 0,0 0 0,0-1 0,0 1 0,0 0 0,0 0 0,0 0 0,0 0 0,0 0 0,1-1 0,-1 1 0,0 0 0,0 0 0,1 0 0,-1-1 0,1 1 0,-1 0 0,1 0 0,-1-1 0,1 1 0,-1 0 0,1-1 0,-1 1 0,1-1 0,0 1 0,-1-1 0,1 1 0,0-1 0,0 1 0,-1-1 0,2 1 0,1 0 0,1 0 0,0 0 0,-1-1 0,1 1 0,-1-1 0,1 0 0,0 0 0,3 0 0,70-14 0,-73 13 0,3-1 0,3-1 0,1 0 0,0 1 0,-1 0 0,1 0 0,0 2 0,0-1 0,16 2 0,-26 0 0,1-1 0,-1 1 0,0 0 0,-1-1 0,1 1 0,0 0 0,0 0 0,0-1 0,0 1 0,-1 0 0,1 0 0,0 0 0,-1 0 0,1 0 0,0 0 0,-1 0 0,0 0 0,1 0 0,-1 1 0,0-1 0,1 0 0,-1 0 0,0 0 0,0 0 0,0 0 0,0 1 0,0-1 0,0 2 0,-4 45 0,1-28 0,3-19-100,1-1-1,-1 1 1,0-1 0,0 1 0,1-1-1,-1 1 1,0-1 0,1 0-1,-1 1 1,0-1 0,1 1-1,-1-1 1,1 0 0,-1 0 0,0 1-1,1-1 1,-1 0 0,1 0-1,-1 1 1,1-1 0,-1 0-1,1 0 1,-1 0 0,1 0 0,-1 0-1,1 0 1,-1 0 0,1 0-1,-1 0 1,1 0 0,-1 0-1,1 0 1,-1 0 0,1 0 0,-1 0-1,1 0 1,-1-1 0,1 1-1,-1 0 1,1 0 0,-1-1-1,1 1 1,-1 0 0,0-1 0,1 0-1,24-12-8700,-3-6-1166</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0.444"/>
    </inkml:context>
    <inkml:brush xml:id="br0">
      <inkml:brushProperty name="width" value="0.025" units="cm"/>
      <inkml:brushProperty name="height" value="0.025" units="cm"/>
    </inkml:brush>
  </inkml:definitions>
  <inkml:trace contextRef="#ctx0" brushRef="#br0">21 220 20788,'0'0'5333,"-1"9"-3257,-5 37-578,0-8 38,-1 59 0,7-96-1536,-1 1 0,1-1 0,0 0 0,0 1 0,0-1 0,1 0 0,-1 0 0,0 1 0,0-1 0,1 0 0,-1 0 0,1 1 0,-1-1 0,1 0 0,-1 0 0,1 0 0,0 0 0,0 0 0,-1 0 0,1 0 0,0 0 0,0 0 0,0 0 0,0 0 0,0 0 0,0-1 0,0 1 0,1 0 0,-1-1 0,0 1 0,0-1 0,0 1 0,1-1 0,-1 0 0,0 1 0,0-1 0,1 0 0,-1 0 0,0 0 0,3 0 0,-2-1 0,0 1 0,1-1 0,-1 1 0,1-1 0,-1 0 0,0 0 0,0 0 0,1 0 0,-1 0 0,0-1 0,0 1 0,0-1 0,0 1 0,-1-1 0,1 0 0,0 0 0,-1 0 0,1 0 0,-1 0 0,2-4 0,2-5 0,0 0 0,-1 0 0,-1-1 0,0 0 0,-1 1 0,0-1 0,0 0 0,-2 0 0,1-1 0,-2 1 0,-2-20 0,3 31 0,0 1 0,0 0 0,0-1 0,0 1 0,0-1 0,0 1 0,0 0 0,0-1 0,0 1 0,0-1 0,0 1 0,0 0 0,0-1 0,0 1 0,0 0 0,-1-1 0,1 1 0,0 0 0,0-1 0,0 1 0,-1 0 0,1-1 0,0 1 0,0 0 0,-1 0 0,1-1 0,0 1 0,-1 0 0,1 0 0,0 0 0,-1-1 0,1 1 0,0 0 0,-1 0 0,1 0 0,0 0 0,-1 0 0,1 0 0,-1 0 0,1 0 0,0 0 0,-1 0 0,1 0 0,0 0 0,-1 0 0,1 0 0,-1 0 0,1 0 0,0 0 0,-1 0 0,1 0 0,0 0 0,-1 1 0,1-1 0,0 0 0,-1 0 0,1 1 0,0-1 0,-1 0 0,1 0 0,0 1 0,0-1 0,-1 0 0,1 1 0,-11 25 0,11-24-192,0 0 0,0 1 0,0-1 0,1 1 0,-1-1 0,0 1 0,1-1 1,0 0-1,-1 1 0,1-1 0,0 0 0,0 0 0,0 1 0,1-1 0,-1 0 0,0 0 0,1 0 0,0-1 0,-1 1 0,1 0 0,0 0 0,3 1 0,-1 0-699,0-1 0,1 0 0,0 0 0,-1 0 0,1 0 0,0-1 0,0 0 0,0 0 0,0 0 0,9 0 0,-5-1-560,0 0 1,0-1 0,0 0-1,0 0 1,0-1-1,0-1 1,12-3-1,-17 4 1061,0 0 0,0 0 1,0 0-1,0-1 0,0 1 0,0-1 0,-1 0 0,5-4 0,3-10-144,-3-13 8021,-8 30-7104,0-1 0,0 0-1,0 0 1,0 0 0,0 1 0,0-1 0,0 0-1,0 0 1,-1 0 0,1 0 0,0 1-1,0-1 1,-1 0 0,1 0 0,-1 1 0,1-1-1,-1 0 1,1 1 0,-1-1 0,1 1-1,-2-2 1,1 2-112,-1-1 0,1 1 1,0-1-1,0 1 0,-1 0 0,1-1 0,-1 1 0,1 0 1,0 0-1,-1 0 0,1 0 0,0 1 0,-1-1 0,1 0 0,0 0 1,-1 1-1,1-1 0,-2 1 0,-1 1-22,0 0 0,0 0 1,1 1-1,-1-1 0,0 1 0,1 0 0,-1 0 1,1 0-1,0 0 0,0 0 0,0 1 0,1-1 1,-1 1-1,1 0 0,-3 6 0,2-3 73,0 0 0,0-1 0,1 1 0,0 0 0,1 0 0,-1 0 0,1 0 0,0 0 0,1 8 0,0-13-307,0-1 0,0 0 0,0 0 0,0 0 0,1 1 0,-1-1 0,0 0 0,1 0 0,-1 0 0,1 0 0,-1 0 0,1 0 0,0 1 0,-1-1 0,1-1 0,0 1 1,0 0-1,0 0 0,-1 0 0,1 0 0,0 0 0,0-1 0,0 1 0,0 0 0,0-1 0,2 1 0,1 0 14,-1 0 0,0 0 0,1-1 1,-1 1-1,1-1 0,-1 0 0,1 0 0,-1-1 1,6 0-1,0-1-81,0 0 0,0-1 0,-1 1 0,1-2 0,-1 1 0,0-1 1,9-6-1,0-4-385,-1 0 1,0-1 0,18-23 0,-27 29 351,0 0 1,0 0 0,-1-1-1,-1 1 1,0-1 0,0-1 0,-1 1-1,4-15 1,-33 66 666,7 20 551,17-58-1055,0 0 0,0 0 0,1 0 0,-1 0 0,1 0 0,0 0 0,0 0 0,0 0 0,0 0 0,1 0 1,-1 1-1,1-1 0,0-1 0,0 1 0,0 0 0,0 0 0,0 0 0,3 2 0,-3-3-66,0-1 0,1 0 0,0 0 0,-1 0 0,1 0 0,0 0 0,-1-1 0,1 1 0,0 0 0,0-1 0,0 1 0,-1-1 0,1 0 1,0 1-1,0-1 0,0 0 0,0 0 0,0-1 0,0 1 0,0 0 0,-1 0 0,1-1 0,0 1 0,0-1 0,0 0 0,-1 0 0,1 1 0,0-1 0,-1 0 0,3-2 0,3-2 29,0 0 0,0 0 0,-1 0 0,0-1 0,9-10 0,8-14-41,-2-1 0,-1 0 0,-2-2 0,-1 0 0,-2-1 0,-1-1 0,11-41 0,-70 336 0,44-238 0,-1-4 0,1 0 0,1 0 0,1 1 0,3 21 0,-3-37 0,-1 0 0,1 0 0,-1 0 0,1-1 0,0 1 0,0 0 0,0 0 0,0-1 0,1 1 0,-1-1 0,1 1 0,0-1 0,-1 1 0,1-1 0,0 0 0,1 0 0,-1 0 0,0 0 0,0 0 0,1-1 0,-1 1 0,1-1 0,0 1 0,-1-1 0,1 0 0,0 0 0,0 0 0,-1-1 0,1 1 0,0-1 0,0 1 0,5-1 0,-7 0 0,1 0 0,-1 0 0,1 0 0,0-1 0,-1 1 0,1 0 0,-1-1 0,1 1 0,-1-1 0,1 0 0,-1 1 0,0-1 0,1 0 0,-1 0 0,0 0 0,1 0 0,-1 0 0,0 0 0,0 0 0,0 0 0,0-1 0,0 1 0,1-3 0,0 0 0,0 0 0,0-1 0,-1 1 0,0-1 0,0 1 0,0-1 0,0 0 0,-1-6 0,0-1 0,0-1 0,-1 1 0,-1 0 0,0-1 0,-7-22 0,-2 11-210,0 1 1,-2 0-1,0 1 1,-2 0-1,0 1 1,-2 1-1,-26-27 1,50 51 394,0 0 1,0-1 0,1 0-1,-1 0 1,1 0 0,0-1-1,10 1 1,34 6-1954,-1-5-4932,-24-4-688</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0.820"/>
    </inkml:context>
    <inkml:brush xml:id="br0">
      <inkml:brushProperty name="width" value="0.025" units="cm"/>
      <inkml:brushProperty name="height" value="0.025" units="cm"/>
    </inkml:brush>
  </inkml:definitions>
  <inkml:trace contextRef="#ctx0" brushRef="#br0">1 122 18257,'0'0'7250,"10"9"-4255,-3-4-2698,-1 0 0,1 0 1,1 0-1,-1-1 1,1 0-1,-1-1 1,1 1-1,0-1 0,0-1 1,0 0-1,1 0 1,-1 0-1,14 0 1,-1-2-292,-1-1 1,1 0 0,-1-2 0,0-1-1,0 0 1,0-1 0,-1-1 0,1-1-1,-1-1 1,-1 0 0,0-2 0,0 0-1,-1-1 1,29-23 0,-44 32-7,0 1 0,0-1 0,0 0 0,0 0 0,-1 0 0,1 0 0,-1 0 0,1 0 0,-1-1 0,0 1 0,1-1 0,-1 1 0,0 0 0,-1-1 0,1 0 0,0-4 0,-1 5 0,0 1 0,-1 0 0,1 0 0,-1-1 0,1 1 0,-1 0 0,0 0 0,1 0 0,-1 0 0,0 0 0,0 0 0,0 0 0,0 0 0,0 0 0,0 0 0,0 0 0,0 0 0,0 1 0,0-1 0,0 0 0,-1 1 0,1-1 0,0 1 0,0 0 0,-1-1 0,1 1 0,0 0 0,-1 0 0,1 0 0,0-1 0,-1 2 0,1-1 0,-2 0 0,-7 0 0,1 0 0,-1 1 0,0 0 0,1 1 0,0 0 0,-1 0 0,1 1 0,0 0 0,0 1 0,0 0 0,1 0 0,-1 1 0,1 0 0,0 0 0,1 1 0,-1 0 0,1 1 0,-9 10 0,8-9 0,1 0 0,0 1 0,1 1 0,0-1 0,0 1 0,1 0 0,0 0 0,1 0 0,0 1 0,1-1 0,0 1 0,0 0 0,2 0 0,-1 1 0,1 17 0,1-26-19,0 0 0,0 0 1,1 1-1,-1-1 0,1 0 0,0-1 1,0 1-1,0 0 0,1 0 0,-1 0 0,1 0 1,-1-1-1,1 1 0,0-1 0,0 1 0,0-1 1,0 0-1,0 0 0,1 0 0,-1 0 1,1 0-1,-1-1 0,1 1 0,0-1 0,-1 1 1,6 1-1,0-1-543,-1 0 1,1 0-1,0-1 1,-1 0-1,1-1 1,0 1-1,0-1 1,0-1-1,-1 0 1,9-1-1,32-13-15431</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7.114"/>
    </inkml:context>
    <inkml:brush xml:id="br0">
      <inkml:brushProperty name="width" value="0.025" units="cm"/>
      <inkml:brushProperty name="height" value="0.025" units="cm"/>
    </inkml:brush>
  </inkml:definitions>
  <inkml:trace contextRef="#ctx0" brushRef="#br0">89 0 22037,'0'0'6363,"-1"11"-5327,-2 23-580,-3-1 1,0 0 0,-20 58-1,15-57-155,1 0 0,2 1 0,1-1 0,-3 58 0,10-90-298,1-1 1,-1 1-1,0-1 1,1 1-1,0-1 1,-1 0-1,1 1 1,0-1-1,0 1 1,0-1-1,-1 0 1,2 0-1,-1 0 1,0 1-1,0-1 1,0 0-1,0 0 0,1 0 1,-1-1-1,0 1 1,1 0-1,-1 0 1,1-1-1,-1 1 1,1-1-1,-1 1 1,1-1-1,-1 0 1,1 0-1,-1 1 1,1-1-1,-1 0 0,1 0 1,1-1-1,6 2-104,0-1 0,0-1 0,0 0 0,0 0-1,9-3 1,-4 0-1541,-1-1 0,0-1 0,0-1 0,19-11 0,8-10-5997</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7.859"/>
    </inkml:context>
    <inkml:brush xml:id="br0">
      <inkml:brushProperty name="width" value="0.025" units="cm"/>
      <inkml:brushProperty name="height" value="0.025" units="cm"/>
    </inkml:brush>
  </inkml:definitions>
  <inkml:trace contextRef="#ctx0" brushRef="#br0">44 1 18001,'0'0'5120,"-5"9"-3204,-2 5-1054,1 0 0,0 1 0,-5 20 1,8-27-615,2 1 1,-1-1 0,1 0 0,0 1-1,0-1 1,1 1 0,1-1 0,-1 1 0,4 13-1,-4-20-229,1 0 0,0 0 0,0 0 0,0 0 1,0 0-1,0 0 0,0-1 0,0 1 0,1 0 0,-1 0 0,1-1 0,-1 1 0,1-1 0,0 0 0,-1 1 0,1-1 0,0 0 0,0 0 0,0 0 0,0 0 0,0 0 0,0-1 0,0 1 0,0-1 1,0 1-1,0-1 0,0 0 0,1 0 0,-1 0 0,0 0 0,0 0 0,0 0 0,0 0 0,0-1 0,1 1 0,-1-1 0,0 0 0,3-1 0,4-1-85,-1 0 0,0-1 0,0 0 0,0 0-1,0-1 1,0 0 0,12-11 0,4-8-1094,-11 12 695,-32 36 1193,15-18-622,1-1 0,0 0-1,0 1 1,0 0 0,1-1 0,0 1-1,0 0 1,0 0 0,1 1 0,0-1 0,-1 10-1,4 71 1098,-1-83-1198,5 23-5,-6-26 0,1-1 0,-1 1 0,0-1 0,1 0 0,-1 1 0,0-1 0,1 1 0,-1-1 0,0 0 0,1 1 0,-1-1 0,1 0 0,-1 1 0,0-1 0,1 0 0,-1 0 0,1 1 0,-1-1 0,1 0 0,-1 0 0,1 0 0,0 0 0,-1 0 0,1 1 0,0-1 0,1-1 0,0 0 0,0 0 0,-1 0 0,1 0 0,0 0 0,-1-1 0,1 1 0,-1 0 0,1-1 0,-1 1 0,0-1 0,1 1 0,-1-1 0,0 0 0,0 0 0,0 1 0,0-1 0,1-3 0,7-15 0,1 0 0,0 0 0,2 2 0,0-1 0,1 2 0,23-24 0,-28 34 0,-1 0 0,1 1 0,1 0 0,-1 0 0,1 1 0,0 0 0,1 1 0,-1 0 0,1 0 0,0 1 0,-1 0 0,2 1 0,-1 0 0,0 0 0,0 1 0,12 1 0,-21 0 0,0 1 0,0-1 0,0 1 0,-1-1 0,1 1 0,0-1 0,0 1 0,-1 0 0,1-1 0,0 1 0,-1 0 0,1-1 0,-1 1 0,1 0 0,-1 0 0,1 0 0,-1 0 0,1 0 0,-1 0 0,0-1 0,0 1 0,1 0 0,-1 0 0,0 0 0,0 0 0,0 0 0,0 0 0,0 0 0,0 0 0,0 0 0,0 0 0,-1 0 0,1 0 0,0 0 0,-1 0 0,0 1 0,-11 39 0,-12 1 0,83-98 0,-54 51 0,0 0 0,1 0 0,-1 0 0,1 1 0,0 0 0,0 0 0,0 0 0,1 1 0,-1 0 0,1 0 0,0 1 0,0 0 0,0 0 0,12-1 0,-18 3 0,0 0 0,0 1 0,0-1 0,0 1 0,-1-1 0,1 1 0,0 0 0,0-1 0,0 1 0,-1 0 0,1 0 0,0 0 0,-1-1 0,1 1 0,-1 0 0,1 0 0,-1 0 0,1 0 0,-1 0 0,0 0 0,1 0 0,-1 0 0,0 0 0,0 0 0,0 0 0,1 0 0,-1 0 0,0 0 0,-1 0 0,1 0 0,0 0 0,0 0 0,0 0 0,-1 0 0,1 0 0,-1 2 0,-10 40 0,5-30 24,3-8-62,0 0 0,1 1-1,0-1 1,0 1 0,0 0 0,1 0-1,-1 0 1,1 7 0,0-23-9258,2 7 7210,-1-15-7768</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8.205"/>
    </inkml:context>
    <inkml:brush xml:id="br0">
      <inkml:brushProperty name="width" value="0.025" units="cm"/>
      <inkml:brushProperty name="height" value="0.025" units="cm"/>
    </inkml:brush>
  </inkml:definitions>
  <inkml:trace contextRef="#ctx0" brushRef="#br0">0 1 18962,'0'0'10218,"66"46"-13518,-34-29-3746,3 5-9770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8.576"/>
    </inkml:context>
    <inkml:brush xml:id="br0">
      <inkml:brushProperty name="width" value="0.025" units="cm"/>
      <inkml:brushProperty name="height" value="0.025" units="cm"/>
    </inkml:brush>
  </inkml:definitions>
  <inkml:trace contextRef="#ctx0" brushRef="#br0">103 85 12844,'0'0'15070,"9"-3"-13500,-6 1-1461,34-18 965,-35 19-1005,0 0 1,-1 0-1,1-1 1,-1 1-1,0-1 1,1 0-1,-1 1 1,0-1-1,0 0 1,0 0-1,0 1 1,0-1-1,0 0 1,-1 0-1,1 0 1,-1 0-1,1 0 1,-1 0-1,0 0 1,1-1-1,-1 1 1,-1-3-1,1 4-56,-1 0 1,1 0-1,-1 0 0,0 0 0,0 0 1,1 0-1,-1 0 0,0 0 0,0 1 1,0-1-1,0 0 0,0 1 0,0-1 1,0 0-1,0 1 0,0-1 0,0 1 1,0 0-1,0-1 0,0 1 0,-1 0 1,1 0-1,0 0 0,0 0 0,0 0 1,0 0-1,-3 0 0,-33 3 118,30 0-131,0 1 0,1-1 0,-1 1 0,1 0 0,0 1 0,0-1 0,1 1 0,-1 0 0,1 1 0,0-1 0,1 1 0,-1 0 0,1 1 0,0-1 0,1 1 0,0-1 0,0 1 0,0 0 0,1 0 0,-1 0 0,2 1 0,-1-1 0,1 0 0,0 9 0,1-14 0,1-1 0,-1 0 0,1 0 0,-1 0 0,1 1 0,0-1 0,-1 0 0,1 0 0,0 0 0,0 0 0,0 0 0,0 0 0,0 0 0,0 0 0,0-1 0,0 1 0,0 0 0,1-1 0,-1 1 0,0 0 0,0-1 0,0 0 0,1 1 0,-1-1 0,0 0 0,1 1 0,2-1 0,43 2 0,-36-2 0,14 0-534,9 0-3662,0-1 0,36-6 0,-35 2-4591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58.936"/>
    </inkml:context>
    <inkml:brush xml:id="br0">
      <inkml:brushProperty name="width" value="0.025" units="cm"/>
      <inkml:brushProperty name="height" value="0.025" units="cm"/>
    </inkml:brush>
  </inkml:definitions>
  <inkml:trace contextRef="#ctx0" brushRef="#br0">105 158 8136,'0'0'15652,"-10"-5"-13277,8 4-2228,-44-19 2028,44 19-2128,1 0 0,0 1 0,-1 0 0,1-1 0,-1 1 0,1 0 0,-1 0 0,1-1 0,-1 1 0,1 0 0,-1 1 0,1-1 0,-1 0 0,1 0 0,-1 1 0,1-1 0,0 1 0,-1-1 0,1 1 0,-1-1 0,1 1 0,0 0 0,0 0 0,-1 0 1,1 0-1,0 0 0,0 0 0,0 0 0,0 0 0,0 0 0,0 0 0,0 1 0,1-1 0,-1 0 0,-1 3 0,2-3-33,0 0 1,0-1-1,0 1 1,0 0-1,1 0 1,-1-1-1,0 1 1,0 0-1,0-1 1,1 1-1,-1 0 1,0-1-1,1 1 1,-1 0-1,0-1 1,1 1-1,-1 0 1,1-1-1,-1 1 1,1-1-1,0 1 1,-1-1-1,1 1 1,-1-1-1,1 0 1,0 1-1,-1-1 0,1 0 1,0 1-1,-1-1 1,1 0-1,0 0 1,0 0-1,-1 0 1,1 0-1,0 0 1,0 0-1,-1 0 1,1 0-1,0 0 1,0 0-1,0 0 1,47 0 280,-35-1-252,56-3-226,-47 2 126,0 1 0,0 1 0,38 4 0,-60-5 75,1 2 0,0-1-1,-1 0 1,1 0 0,0 0 0,-1 0 0,1 0 0,0 0 0,-1 1 0,1-1 0,-1 0-1,1 0 1,0 1 0,-1-1 0,1 1 0,-1-1 0,1 0 0,-1 1 0,1-1-1,-1 1 1,0-1 0,1 1 0,-1-1 0,0 1 0,1-1 0,-1 1 0,0 0 0,1-1-1,-1 1 1,0-1 0,0 1 0,0 0 0,0-1 0,0 1 0,1 0 0,-1-1 0,0 1-1,0 0 1,-1-1 0,1 1 0,0 0 0,0-1 0,0 1 0,0-1 0,-1 1 0,1 0-1,0-1 1,0 1 0,-1-1 0,1 1 0,0-1 0,-1 1 0,1 0 0,-1-1 0,1 0-1,-1 1 1,0 0-1,1-1-1,0 1 1,0-1-1,0 1 1,-1-1-1,1 1 0,0-1 1,0 0-1,-1 1 1,1-1-1,-1 1 1,1-1-1,0 0 1,-1 1-1,1-1 0,-1 0 1,1 0-1,0 1 1,-1-1-1,1 0 1,-1 0-1,1 0 1,-1 1-1,1-1 0,-1 0 1,1 0-1,-1 0 1,1 0-1,-1 0 1,1 0-1,-1 0 1,1 0-1,-1 0 1,1 0-1,-1-1 0,1 1 1,-1 0-1,1 0 1,-1 0-1,1-1 1,-1 1-1,1 0 1,-1 0-1,1-1 0,0 1 1,-1 0-1,1-1 1,0 1-1,-1 0 1,1-1-1,0 1 1,-1-1-1,1 1 0,0-1 1,0 1-1,-1-1 1,1 1-1,0-1 1,0 1-1,0-1 1,0 0-1,-2-14-16,-3-16 0,2 0 0,2 0 0,2-48 0,4 79 0,-1-1 0,1 1 0,0-1 0,-1 1 0,1 0 0,8 2 0,24 5-594,41 4-6606,-32-11-4961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39.926"/>
    </inkml:context>
    <inkml:brush xml:id="br0">
      <inkml:brushProperty name="width" value="0.025" units="cm"/>
      <inkml:brushProperty name="height" value="0.025" units="cm"/>
    </inkml:brush>
  </inkml:definitions>
  <inkml:trace contextRef="#ctx0" brushRef="#br0">8 98 2883,'0'0'1222,"4"-10"86,33-78 4148,-40 106-2198,0 26-2858,0 2-423,-22 141-4066,11-114-240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8.925"/>
    </inkml:context>
    <inkml:brush xml:id="br0">
      <inkml:brushProperty name="width" value="0.025" units="cm"/>
      <inkml:brushProperty name="height" value="0.025" units="cm"/>
    </inkml:brush>
  </inkml:definitions>
  <inkml:trace contextRef="#ctx0" brushRef="#br0">77 659 5605,'-68'-5'13156,"60"5"-11161,11-9 519,17-11-1768,0 1 0,1 0 0,41-27-1,-16 12-322,192-141-154,6-4-4086,-89 53-5463,-137 109 4961,-11 8-2487</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9.265"/>
    </inkml:context>
    <inkml:brush xml:id="br0">
      <inkml:brushProperty name="width" value="0.025" units="cm"/>
      <inkml:brushProperty name="height" value="0.025" units="cm"/>
    </inkml:brush>
  </inkml:definitions>
  <inkml:trace contextRef="#ctx0" brushRef="#br0">1 26 12075,'0'0'10373,"14"-3"-9556,66-8-394,1 4 1,87 3-1,-167 4-491,0 0-1,0 0 1,0 0 0,1 1-1,-1-1 1,0 0-1,0 1 1,0-1-1,0 1 1,0-1 0,0 1-1,0 0 1,0-1-1,0 1 1,0 0-1,-1-1 1,1 1 0,0 0-1,0 0 1,-1 0-1,1 0 1,0 0 0,-1 0-1,1 1 1,8 36-566,-12 38-11,3-75 618,-21 110-2838,13-77 781,0 4-2603</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1.163"/>
    </inkml:context>
    <inkml:brush xml:id="br0">
      <inkml:brushProperty name="width" value="0.025" units="cm"/>
      <inkml:brushProperty name="height" value="0.025" units="cm"/>
    </inkml:brush>
  </inkml:definitions>
  <inkml:trace contextRef="#ctx0" brushRef="#br0">0 1 7303,'0'0'19859,"5"57"-18738,-4-17-513,-1 5-448,0 2-95,2-1-33,0-4-513,2-5-928,0-5-1122,1-8-383,-5-11-834,0-7-2946</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1.505"/>
    </inkml:context>
    <inkml:brush xml:id="br0">
      <inkml:brushProperty name="width" value="0.025" units="cm"/>
      <inkml:brushProperty name="height" value="0.025" units="cm"/>
    </inkml:brush>
  </inkml:definitions>
  <inkml:trace contextRef="#ctx0" brushRef="#br0">6 149 5669,'-1'-9'9359,"-1"-2"-7994,0-38 2750,2 46-3930,0 1 0,1 0 0,-1-1 0,1 1 1,0-1-1,0 1 0,0 0 0,0 0 0,0 0 0,0-1 1,0 1-1,1 0 0,-1 0 0,1 1 0,-1-1 1,1 0-1,0 0 0,0 1 0,0-1 0,3-1 0,7-3 249,1 1 0,0 0 0,0 1-1,1 0 1,-1 1 0,1 1-1,21-2 1,-2 3-162,0 1 1,34 4-1,-60-3-277,0 1 1,0-1-1,0 1 0,0 0 0,0 1 0,-1-1 1,1 1-1,-1 1 0,0-1 0,0 1 0,0 0 1,0 0-1,6 8 0,-10-10 26,0 0-1,0 0 1,0 0-1,-1 0 1,1 1 0,-1-1-1,0 0 1,0 1-1,0-1 1,0 1-1,0 0 1,0-1 0,0 1-1,-1 0 1,0 0-1,1-1 1,-1 1-1,0 0 1,0 0-1,-1-1 1,1 1 0,0 0-1,-1-1 1,0 1-1,0 0 1,0-1-1,0 1 1,0-1 0,0 1-1,0-1 1,-1 1-1,0-1 1,1 0-1,-1 0 1,0 0 0,-3 3-1,-8 7 401,-1-1 0,0-1 0,-1 0 0,0-1-1,0 0 1,-1-1 0,-33 11 0,2-5-4322,107-23-7993,-23 7 2953</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1.898"/>
    </inkml:context>
    <inkml:brush xml:id="br0">
      <inkml:brushProperty name="width" value="0.025" units="cm"/>
      <inkml:brushProperty name="height" value="0.025" units="cm"/>
    </inkml:brush>
  </inkml:definitions>
  <inkml:trace contextRef="#ctx0" brushRef="#br0">186 38 15791,'0'0'2616,"-12"4"-182,10-3-2346,-22 8 1564,2 1 0,-33 19 1,50-27-1449,1 1 1,-1 0-1,0 0 0,1 0 1,0 0-1,0 1 1,0-1-1,0 1 0,0 0 1,1 1-1,0-1 0,0 1 1,0-1-1,0 1 1,1 0-1,0 0 0,0 0 1,0 0-1,0 0 1,0 8-1,2-12-191,1 0 0,0 0-1,-1 0 1,1 0 0,0 0 0,0 0 0,0 0 0,0-1-1,0 1 1,0 0 0,0 0 0,0-1 0,0 1 0,0-1-1,0 1 1,0-1 0,0 1 0,1-1 0,-1 0 0,0 0 0,0 1-1,1-1 1,-1 0 0,0 0 0,0 0 0,0 0 0,1-1-1,-1 1 1,0 0 0,3-1 0,44-6 416,-28 0-339,-1 0-1,29-16 1,-33 16-165,-1 0 0,1 0 0,0 1 0,1 1 0,24-5 0,-39 10 63,-1 0-1,1 1 1,-1-1 0,0 0 0,1 0 0,-1 0-1,1 0 1,-1 0 0,0 1 0,1-1 0,-1 0-1,0 0 1,1 0 0,-1 1 0,0-1 0,1 0-1,-1 1 1,0-1 0,1 0 0,-1 1 0,0-1-1,0 0 1,0 1 0,1-1 0,-1 1 0,0-1-1,0 0 1,0 1 0,0-1 0,0 1 0,0-1-1,0 1 1,0 0 0,2 24 135,-7 24 265,3-31-153,5-18 261,9-28 497,-7 17-870,2-12-144,0 1-1,-1-1 1,-2 0 0,0 0-1,1-32 1,-5 55-186,0 0 1,1-1 0,-1 1-1,0-1 1,1 1-1,-1 0 1,1-1 0,-1 1-1,0 0 1,1-1-1,-1 1 1,1 0 0,-1 0-1,1 0 1,-1-1-1,1 1 1,-1 0-1,1 0 1,-1 0 0,1 0-1,-1 0 1,1 0-1,-1 0 1,1 0 0,0 0-1,-1 0 1,1 0-1,-1 0 1,1 0 0,-1 0-1,1 1 1,-1-1-1,1 0 1,-1 0-1,1 1 1,21 7-5162,-22-8 5131,25 9-4862,6 0-565</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2.658"/>
    </inkml:context>
    <inkml:brush xml:id="br0">
      <inkml:brushProperty name="width" value="0.025" units="cm"/>
      <inkml:brushProperty name="height" value="0.025" units="cm"/>
    </inkml:brush>
  </inkml:definitions>
  <inkml:trace contextRef="#ctx0" brushRef="#br0">200 17 12396,'0'0'7671,"-11"-3"-3929,0 0-3178,1 1 0,0 0 1,-1 1-1,1-1 0,-16 2 0,21 0-398,1 1 0,-1-1 0,0 1 0,1 1 0,-1-1 0,1 0 0,0 1 0,-1 0 1,1 0-1,0 0 0,0 1 0,0 0 0,0-1 0,1 1 0,-1 1 0,1-1 0,-5 5 0,4-2-40,0-1-1,1 0 1,-1 1 0,1 0-1,1-1 1,-1 1-1,-3 13 1,5-18-121,1 0-1,0 1 1,-1-1 0,1 1 0,0-1 0,0 0-1,0 1 1,0-1 0,0 1 0,0-1 0,0 0-1,0 1 1,1-1 0,-1 0 0,0 1 0,1-1-1,-1 0 1,1 1 0,0-1 0,-1 0 0,1 0 0,0 0-1,0 1 1,0-1 0,-1 0 0,1 0 0,0 0-1,1 0 1,-1-1 0,0 1 0,0 0 0,0 0-1,0-1 1,1 1 0,-1-1 0,0 1 0,1-1-1,-1 1 1,0-1 0,1 0 0,1 1 0,4-1-25,0 1 0,1-1-1,-1-1 1,1 1 0,-1-1 0,0 0 0,0-1 0,1 0 0,-1 0 0,0 0 0,0-1 0,-1 0-1,1-1 1,-1 1 0,0-1 0,1 0 0,-2-1 0,1 0 0,0 0 0,-1 0 0,0 0 0,0-1-1,-1 0 1,1 0 0,-1 0 0,-1 0 0,1-1 0,-1 1 0,0-1 0,-1 0 0,1 0 0,-1 0-1,1-11 1,-59 116-375,53-93 512,1 1 0,-1-1 0,1 1 0,0 0 1,1 0-1,-1 0 0,1 0 0,1 0 0,-1 0 0,1 0 0,0 0 0,1 7 0,1-12-69,1 0 0,-1 0 1,1-1-1,0 1 1,-1 0-1,1-1 0,0 0 1,0 1-1,-1-1 0,1 0 1,0 0-1,0-1 0,-1 1 1,1-1-1,0 1 0,0-1 1,3-1-1,11-6-69,0-1 0,0 0 0,-1-1 0,0-1 1,-1-1-1,0 0 0,-1-1 0,21-23 0,8-7-619,-55 85 224,2-22 462,5-12 92,0 1-1,1 0 0,0 0 0,0 0 0,1 0 1,0 1-1,1-1 0,-2 16 0,4-24-136,1 0 0,-1 0 0,0-1 0,1 1 0,-1 0 0,1-1 0,0 1 0,-1 0 0,1-1 0,-1 1 0,1 0 0,0-1 0,0 1 0,-1-1 0,1 1 0,0-1 0,0 0-1,0 1 1,-1-1 0,1 0 0,0 0 0,0 1 0,0-1 0,0 0 0,0 0 0,-1 0 0,1 0 0,0 0 0,0 0 0,0 0 0,0 0 0,0-1 0,0 1 0,1-1 0,37-7-8,-17-2 7,1-1 0,-2 0 0,35-25 0,8-5 0,-76 68 0,8-22 0,1 0 0,-1 1 0,1 0 0,0 0 0,1 0 0,-1 0 0,1 0 0,1 0 0,-1 1 0,0 6 0,2-12 0,1 0 0,-1 0 0,1 0 0,0-1 0,-1 1 0,1 0 0,-1-1 0,1 1 0,0 0 0,0-1 0,-1 1 0,1-1 0,0 1 0,0-1 0,0 0 0,0 1 0,0-1 0,-1 0 0,1 1 0,0-1 0,0 0 0,0 0 0,0 0 0,0 0 0,0 0 0,0 0 0,0 0 0,0 0 0,0 0 0,0 0 0,-1-1 0,2 1 0,35-7 0,7-10 0,0-2 0,77-46 0,-96 51 0,-25 13 0,0 1 0,1 0 0,-1-1 0,0 1 0,1 0 0,-1 0 0,0 0 0,1-1 0,-1 1 0,1 0 0,-1 0 0,1 0 0,-1 0 0,0 0 0,1 0 0,-1 0 0,1 0 0,-1 0 0,1 0 0,-1 0 0,0 0 0,1 0 0,-1 0 0,1 0 0,-1 0 0,1 0 0,-1 1 0,0-1 0,1 0 0,-1 0 0,0 0 0,1 1 0,-1-1 0,0 0 0,1 1 0,-1-1 0,0 0 0,1 1 0,-1-1 0,0 0 0,0 1 0,1-1 0,-1 0 0,0 1 0,0-1 0,0 1 0,0-1 0,1 0 0,-1 1 0,0-1 0,0 1 0,0-1 0,0 1 0,0-1 0,0 1 0,0-1 0,0 0 0,0 1 0,-1-1 0,1 1 0,0-1 0,0 1 0,0-1 0,0 0 0,-1 1 0,1-1 0,0 1 0,-12 44 0,8-29 0,5 8-1606,0-23 1389,-1-1 0,0 1 0,1-1 0,0 1 0,-1-1 0,1 1 0,-1-1-1,1 1 1,0-1 0,-1 0 0,1 1 0,0-1 0,-1 0 0,1 1-1,0-1 1,-1 0 0,1 0 0,0 0 0,0 0 0,-1 0 0,1 0-1,0 0 1,0 0 0,-1 0 0,1 0 0,0 0 0,0 0 0,-1 0-1,2-1 1,16-4-12323</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4.027"/>
    </inkml:context>
    <inkml:brush xml:id="br0">
      <inkml:brushProperty name="width" value="0.025" units="cm"/>
      <inkml:brushProperty name="height" value="0.025" units="cm"/>
    </inkml:brush>
  </inkml:definitions>
  <inkml:trace contextRef="#ctx0" brushRef="#br0">4 342 4965,'-4'17'14870,"8"-8"-7441,-3-9-7248,1 0 1,-1 0-1,1 0 1,-1 0-1,1 0 1,-1 0-1,0 0 1,1 0-1,-1-1 0,1 1 1,-1 0-1,0-1 1,1 1-1,-1-1 1,0 0-1,0 1 1,1-1-1,-1 0 1,2-2-1,6-3-56,0 0 0,0-1 0,0 0 0,-1-1 0,0 0 0,0 0 0,-1-1 0,0 0-1,-1 0 1,0 0 0,0-1 0,-1 0 0,-1 0 0,6-17 0,-9 26-125,-1 1 0,0-1 0,0 0 0,0 1 0,1-1 0,-1 1 0,0-1 0,0 0 0,0 1 0,0-1 0,0 0 0,0 1 0,0-1 0,0 0 0,0 1 0,-1-1 0,1 1 0,0-1 0,0 0 0,0 1 0,-1-1 0,1 1 0,0-1 0,-1 1 0,1-1 0,-1 0 0,1 1 0,0 0 0,-1-1 0,1 1 0,-2-1 0,-17 6 0,-18 27 0,31-23-36,0 0 0,0 0 0,1 1-1,0 0 1,1 0 0,0 0 0,0 0 0,1 0 0,1 1 0,0 0-1,0-1 1,0 17 0,2-26 31,0 0 1,0-1-1,0 1 0,0 0 0,1 0 1,-1 0-1,0 0 0,0-1 0,1 1 0,-1 0 1,0 0-1,1 0 0,-1-1 0,1 1 1,-1 0-1,1-1 0,-1 1 0,1 0 0,-1-1 1,1 1-1,0-1 0,-1 1 0,1-1 0,0 1 1,-1-1-1,1 1 0,1-1 0,27 3-8,-20-4 34,-1-1 0,0 1 0,0-2 0,0 1 0,10-5 0,3-5-104,0-2 0,-1 0 0,-1-1 0,26-25 1,-9 8-81,-40 74-472,1-33 641,1 0 0,0 0 0,0 1 0,1-1 1,1 0-1,0 15 0,0-23 3,0 0 1,1 0 0,0-1-1,-1 1 1,1 0 0,0 0-1,-1-1 1,1 1 0,0 0-1,0-1 1,0 1 0,-1-1-1,1 1 1,0-1-1,0 1 1,0-1 0,0 1-1,0-1 1,0 0 0,0 0-1,0 1 1,0-1 0,0 0-1,0 0 1,0 0 0,0 0-1,0 0 1,0-1 0,0 1-1,0 0 1,0 0-1,1-1 1,37-9 328,-21-2-355,0 0 1,0-1-1,-1 0 0,-1-1 0,0-2 0,-1 1 0,-1-2 0,22-31 0,-11 9-928,-1-1-1,-1-1 1,16-44-1,-33 69 428,-8 23 231,-16 41 130,3-6 115,-1-3 468,3 0-1,1 1 0,2 0 1,2 1-1,-5 59 0,13-100-404,0 0 0,0 1 0,0-1 0,-1 0 0,1 1 0,0-1 0,0 1 1,0-1-1,0 0 0,0 1 0,1-1 0,-1 1 0,0-1 0,0 0 0,0 1 0,0-1 0,0 0 0,0 1 0,1-1 0,-1 0 0,0 1 0,0-1 0,1 0 0,-1 1 0,0-1 0,0 0 1,1 1-1,-1-1 0,0 0 0,1 0 0,-1 0 0,0 1 0,1-1 0,0 0 0,12-7 618,10-21-104,-19 18-499,-1 1 0,0-1-1,-1 1 1,0-1 0,-1 0-1,1-13 1,-2 20-57,1-1 0,-1 1 0,0-1 0,0 1 0,0-1 0,-1 1 0,0-1 0,1 1 0,-1 0 0,0-1-1,0 1 1,-1 0 0,1 0 0,-1-1 0,1 1 0,-1 0 0,0 1 0,0-1 0,-1 0 0,-4-4 0,7 7 11,0-1 0,0 1 0,0 0-1,0 0 1,-1 0 0,1 0 0,0 0 0,0 0-1,0 0 1,0 0 0,-1-1 0,1 1 0,0 0-1,0 0 1,0 0 0,-1 0 0,1 0 0,0 0-1,0 0 1,0 0 0,-1 0 0,1 0 0,0 0-1,0 0 1,0 0 0,0 1 0,-1-1 0,1 0-1,0 0 1,0 0 0,0 0 0,-1 0 0,1 0 0,0 0-1,0 0 1,0 1 0,0-1 0,0 0 0,-1 0-1,1 0 1,0 0 0,0 0 0,0 1 0,0-1-1,0 0 1,-1 13-191,8 14 102,-3-23 98,1 0-1,-1 0 1,1 0 0,-1-1-1,1 0 1,0 0-1,0 0 1,0-1-1,1 1 1,-1-1-1,1 0 1,-1-1-1,1 1 1,-1-1 0,1 0-1,0-1 1,0 1-1,0-1 1,-1-1-1,1 1 1,0-1-1,8-1 1,-9 1 93,1 1 1,-1-1 0,0 0-1,1-1 1,-1 1-1,0-1 1,0 0 0,0 0-1,0-1 1,-1 1-1,1-1 1,0 0 0,-1 0-1,0-1 1,0 1-1,0-1 1,0 0 0,-1 0-1,1 0 1,-1-1-1,0 1 1,0-1 0,4-9-1,-9 5 69,-9 15-88,-9 15-56,17-14-17,-1 0 0,1-1 0,0 1 0,1 0 0,0 0 0,0 1 0,0-1 0,1 0 0,-1 14 0,2-19 0,0 0 0,0 1 0,1-1 0,-1 0 0,1 0 0,-1 0 0,1 0 0,-1 1 0,1-1 0,0 0 0,0 0 0,0 0 0,0-1 0,1 1 0,-1 0 0,0 0 0,1-1 0,-1 1 0,1 0 0,0-1 0,-1 0 0,1 1 0,0-1 0,0 0 0,0 0 0,0 0 0,0 0 0,0 0 0,0 0 0,0-1 0,0 1 0,0-1 0,1 0 0,-1 1 0,4-1 0,4 0 0,0 0 0,0 0 0,0-1 0,0 0 0,0-1 0,0 0 0,-1-1 0,19-6 0,-26 8 0,0 0 0,0 0 0,1 0 0,-1 0 0,0-1 0,0 1 0,0-1 0,0 1 0,0-1 0,-1 1 0,1-1 0,0 0 0,-1 0 0,1 0 0,-1 0 0,0 0 0,0 0 0,1-1 0,-2 1 0,1 0 0,0 0 0,0-1 0,-1 1 0,1-1 0,-1 1 0,0 0 0,1-1 0,-1 1 0,0-1 0,-1 1 0,1-1 0,0 1 0,-1-1 0,1 1 0,-1 0 0,0-1 0,0 1 0,0 0 0,0 0 0,0 0 0,-3-4 0,-1-1 0,1 1 0,-1 0 0,0 0 0,-1 1 0,1 0 0,-1 0 0,0 0 0,-1 1 0,1-1 0,-1 1 0,0 1 0,0 0 0,0 0 0,0 0 0,0 1 0,-1-1 0,-9 0 0,16 3 0,1 1 0,0-1 0,0 0 0,-1 1 0,1-1 0,0 0 0,0 1 0,0-1 0,0 1 0,0-1 0,0 0 0,-1 1 0,1-1 0,0 1 0,0-1 0,0 1 0,0-1 0,0 0 0,1 1 0,-1-1 0,0 1 0,0-1 0,0 0 0,0 1 0,0-1 0,1 0 0,-1 1 0,0-1 0,0 1 0,0-1 0,1 0 0,-1 1 0,0-1 0,1 0 0,-1 0 0,0 1 0,1-1 0,-1 0 0,0 0 0,1 0 0,-1 1 0,1-1 0,15 18 0,-6-11-571,1 0 0,-1 0 0,22 9 0,-15-9-1199,-1-2-1,1 1 1,1-2 0,22 3-1,19-1-8970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5.363"/>
    </inkml:context>
    <inkml:brush xml:id="br0">
      <inkml:brushProperty name="width" value="0.025" units="cm"/>
      <inkml:brushProperty name="height" value="0.025" units="cm"/>
    </inkml:brush>
  </inkml:definitions>
  <inkml:trace contextRef="#ctx0" brushRef="#br0">112 276 16656,'0'0'12566,"-8"4"-12160,2-1-401,0 1-1,-1 0 1,2 0-1,-1 1 1,1-1-1,-1 1 1,1 0-1,1 1 1,-1-1-1,1 1 1,0 0 0,0 0-1,0 1 1,-3 8-1,3-4 3,-1 0 0,1 1-1,1 0 1,0-1 0,0 1-1,2 1 1,-1-1 0,1 19-1,1-29-1,1-1 1,-1 0-1,0 1 0,0-1 0,1 0 0,-1 0 1,1 0-1,-1 1 0,1-1 0,0 0 1,-1 0-1,1 0 0,0 0 0,0 0 0,0 0 1,-1 0-1,1 0 0,0-1 0,0 1 1,1 0-1,-1 0 0,0-1 0,0 1 0,0-1 1,0 1-1,0-1 0,1 1 0,-1-1 1,0 0-1,0 0 0,1 1 0,-1-1 0,0 0 1,1 0-1,-1 0 0,0-1 0,0 1 1,3 0-1,2-1 62,0 0 0,0 0 1,0 0-1,0-1 0,0 0 1,0 0-1,6-4 0,0-1 22,0-1-1,-1 0 1,0-1 0,0 0-1,-1-1 1,0 0 0,-1-1-1,0 0 1,-1 0-1,0-1 1,12-24 0,-10 15 36,-2 0 1,0-1 0,-1 0-1,0 0 1,-2-1 0,3-34-1,-8 55-263,0 35-626,0-31 764,0 0-1,1 0 0,-1 0 1,0 0-1,0 0 0,1 0 1,-1 0-1,1 0 0,0-1 1,0 1-1,-1 0 0,1 0 1,0-1-1,0 1 0,1 0 1,-1-1-1,0 1 0,0-1 1,1 0-1,-1 1 1,1-1-1,-1 0 0,1 0 1,0 0-1,-1 0 0,1 0 1,0 0-1,0 0 0,0-1 1,-1 1-1,1-1 0,0 1 1,0-1-1,0 0 0,0 0 1,0 0-1,0 0 1,0 0-1,0 0 0,0 0 1,0-1-1,0 1 0,-1-1 1,1 1-1,2-2 0,5 0 40,-1-1 0,0 0 0,-1-1-1,1 0 1,0 0 0,-1 0 0,0-1-1,0 0 1,8-8 0,-2-1 79,0-1-1,0-1 1,17-29 0,-25 36-78,-1 1 0,0-1 0,0 0 0,0 0-1,-1-1 1,-1 1 0,0-1 0,0 1 0,1-16 0,-26 70-264,-1 24 70,-28 139-1,45-167 258,2 0-1,1 0 0,3 0 0,7 82 1,-4-110-101,0 0 0,1 0 1,1 0-1,0 0 1,1-1-1,0 1 0,1-1 1,12 18-1,-38-55-2,-23-33 0,38 49 0,0 0 0,1-1 0,0 0 0,0 0 0,1 0 0,0-1 0,1 1 0,0-1 0,1 1 0,0-20 0,1 24 0,1 0 0,0 0 0,0-1 0,1 1 0,-1 0 0,1 0 0,1 1 0,-1-1 0,1 0 0,0 1 0,0-1 0,1 1 0,0 0 0,0 0 0,0 0 0,0 1 0,1-1 0,-1 1 0,8-5 0,4-1-341,1 0-1,27-11 1,1-1-2318,9-7-4484</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7.372"/>
    </inkml:context>
    <inkml:brush xml:id="br0">
      <inkml:brushProperty name="width" value="0.025" units="cm"/>
      <inkml:brushProperty name="height" value="0.025" units="cm"/>
    </inkml:brush>
  </inkml:definitions>
  <inkml:trace contextRef="#ctx0" brushRef="#br0">0 96 14189,'0'0'13426,"2"10"-11990,9 198 2280,-9-356-3716,-2 153 0,0-1 0,0 0 0,1 1 0,0-1 0,-1 0 0,2 1 0,-1-1 0,0 0 0,1 0 0,0 0 0,-1 0 0,2 0 0,-1 0 0,0 0 0,1-1 0,0 1 0,0-1 0,0 0 0,0 0 0,0 0 0,1 0 0,-1-1 0,1 1 0,0-1 0,0 0 0,-1 0 0,2 0 0,-1 0 0,0-1 0,0 0 0,0 0 0,1 0 0,-1 0 0,0-1 0,1 1 0,-1-1 0,1 0 0,-1-1 0,0 1 0,1-1 0,-1 0 0,0 0 0,1 0 0,-1 0 0,0-1 0,0 0 0,0 0 0,0 0 0,0 0 0,-1-1 0,1 1 0,3-5 0,4-2 0,-1-1 0,-1 0 0,0-1 0,-1 0 0,0-1 0,0 0 0,-1 0 0,-1 0 0,0-1 0,0 0 0,-2 0 0,0 0 0,0-1 0,-1 0 0,-1 1 0,0-1 0,0-16 0,-2 30 0,0 0 0,0 0 0,0-1 0,1 1 0,-1 0 0,0 0 0,0 0 0,0-1 0,0 1 0,0 0 0,0 0 0,0-1 0,0 1 0,0 0 0,0 0 0,0-1 0,-1 1 0,1 0 0,0 0 0,0 0 0,0-1 0,0 1 0,0 0 0,0 0 0,0-1 0,-1 1 0,1 0 0,0 0 0,0 0 0,0 0 0,0-1 0,-1 1 0,1 0 0,0 0 0,0 0 0,0 0 0,-1 0 0,1 0 0,0 0 0,0-1 0,-1 1 0,1 0 0,0 0 0,-1 0 0,-9 9 0,-8 17 0,10-10 0,1 1 0,0-1 0,2 1 0,0 1 0,0-1 0,2 1 0,0 0 0,1 0 0,1-1 0,2 32 0,-1-47 0,0 0 0,1 0 0,-1 0 0,0 0 0,1 0 0,0 0 0,-1 0 0,1 0 0,0 0 0,0 0 0,0-1 0,0 1 0,0 0 0,1-1 0,-1 1 0,0-1 0,1 1 0,-1-1 0,1 0 0,0 1 0,-1-1 0,1 0 0,2 1 0,0-1 0,0 0 0,0 0 0,-1 0 0,1-1 0,0 1 0,0-1 0,0 0 0,0 0 0,0 0 0,0-1 0,6-1 0,0-1 0,1 0 0,-1 0 0,1-1 0,-1-1 0,0 0 0,-1 0 0,18-13 0,-17 9 0,0-1 0,-1 1 0,15-21 0,-21 25 0,0 0 0,1 0 0,-2 0 0,1-1 0,-1 1 0,0 0 0,0-1 0,0 0 0,-1 1 0,0-1 0,1-7 0,-2 12 0,0 1 0,0 0 0,0 0 0,0-1 0,0 1 0,0 0 0,1 0 0,-1-1 0,0 1 0,0 0 0,-1 0 0,1-1 0,0 1 0,0 0 0,0 0 0,0-1 0,0 1 0,0 0 0,0 0 0,0-1 0,0 1 0,-1 0 0,1 0 0,0-1 0,0 1 0,0 0 0,0 0 0,-1 0 0,1 0 0,0-1 0,0 1 0,0 0 0,-1 0 0,1 0 0,0 0 0,0 0 0,-1 0 0,1-1 0,0 1 0,0 0 0,-1 0 0,1 0 0,0 0 0,0 0 0,-1 0 0,1 0 0,-14 9 0,-10 20 0,21-24 0,1 0 0,-1 1 0,1-1 0,1 1 0,-1-1 0,1 1 0,0 0 0,0 0 0,0 0 0,1 0 0,0 6 0,1-9 0,-1 0 0,0-1 0,1 1 0,0-1 0,0 1 0,0-1 0,0 1 0,0-1 0,0 0 0,0 0 0,1 1 0,-1-1 0,1 0 0,0 0 0,-1 0 0,1-1 0,0 1 0,0 0 0,0-1 0,1 1 0,-1-1 0,0 0 0,0 1 0,1-1 0,-1 0 0,1-1 0,2 2 0,12 2-286,-1-1-1,1-1 1,0 0 0,0-1-1,21-1 1,-29-1-578,1 0 1,0 0 0,-1-1-1,0 0 1,1-1-1,10-4 1,16-14-14373</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8.209"/>
    </inkml:context>
    <inkml:brush xml:id="br0">
      <inkml:brushProperty name="width" value="0.025" units="cm"/>
      <inkml:brushProperty name="height" value="0.025" units="cm"/>
    </inkml:brush>
  </inkml:definitions>
  <inkml:trace contextRef="#ctx0" brushRef="#br0">234 197 15182,'0'-4'516,"0"1"-1,-1-1 0,1 1 0,-1-1 1,0 0-1,0 1 0,0 0 0,0-1 1,0 1-1,-1 0 0,0-1 0,1 1 1,-1 0-1,-1 0 0,1 0 0,0 1 1,-1-1-1,1 1 0,-1-1 0,0 1 1,0 0-1,0 0 0,0 0 0,-3-2 1,2 3-377,1 0 0,0 0 0,-1 0 0,1 0 0,-1 1 0,1-1 0,-1 1 0,1 0 0,-1 0 0,1 1 0,0-1 0,-1 1 0,1-1 0,-1 1 0,1 0 0,0 0 0,-1 1 0,1-1 0,0 1 0,0-1 0,0 1 0,0 0 0,0 0 0,1 0 0,-4 4 0,-7 6-120,2 1 0,-1 0 0,2 0 0,-11 18 0,16-24-13,1 0 0,0 0 0,1 1 0,0-1 0,0 1 0,1 0-1,0 0 1,0 0 0,0 0 0,0 15 0,2-23-11,0 1 1,0 0-1,0 0 0,1 0 0,-1-1 0,0 1 1,0 0-1,0 0 0,1-1 0,-1 1 1,0 0-1,1-1 0,-1 1 0,0 0 0,1-1 1,-1 1-1,1 0 0,-1-1 0,1 1 1,-1-1-1,1 1 0,0-1 0,-1 1 0,1-1 1,0 1-1,-1-1 0,1 0 0,0 1 0,-1-1 1,1 0-1,1 1 0,31-4 31,-22-1-14,0 0 1,-1 0 0,1-1-1,10-7 1,-4 1-58,-1-2-1,0 0 0,-1 0 1,-1-2-1,0 1 1,-1-2-1,0 0 1,-1 0-1,-1-2 1,-1 1-1,0-1 1,-2 0-1,0-1 1,-1 0-1,0-1 1,5-32-1,-17 88-274,-6 26 141,-1 70 0,11-114-4,0 0 154,1 0 0,1 0 0,4 26 0,-5-41-147,1 0 0,0 1 1,0-1-1,0 0 1,1 0-1,-1 0 1,1 0-1,-1 0 1,1 0-1,4 4 0,-5-6-44,0 0-1,0 0 1,1 0-1,-1 0 0,1 0 1,-1 0-1,1 0 1,-1-1-1,1 1 0,0 0 1,-1-1-1,1 1 0,0-1 1,-1 0-1,1 0 1,0 0-1,-1 1 0,1-2 1,0 1-1,0 0 1,2-1-1,14-7-4002,-2-12-3774</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8.550"/>
    </inkml:context>
    <inkml:brush xml:id="br0">
      <inkml:brushProperty name="width" value="0.025" units="cm"/>
      <inkml:brushProperty name="height" value="0.025" units="cm"/>
    </inkml:brush>
  </inkml:definitions>
  <inkml:trace contextRef="#ctx0" brushRef="#br0">41 0 13004,'0'9'3449,"-1"10"-2041,0-6 52,0 0 0,0 0-1,3 20 1,-2-31-1312,0 0-1,0 0 1,1 0 0,-1 0 0,1 0-1,-1 0 1,1 0 0,0 0 0,-1 0 0,1 0-1,0-1 1,0 1 0,0 0 0,1 0 0,-1-1-1,0 1 1,1-1 0,-1 1 0,1-1-1,-1 0 1,1 1 0,0-1 0,-1 0 0,1 0-1,0 0 1,0 0 0,0-1 0,0 1 0,4 1-1,-4-2-29,1 1 0,0-1 1,0 0-1,-1 0 0,1 0 0,0 0 0,0 0 0,-1-1 0,1 1 0,0-1 0,-1 0 0,1 0 0,0 0 1,-1 0-1,1 0 0,-1 0 0,1-1 0,-1 1 0,0-1 0,0 0 0,3-2 0,-3 1-30,0 0 0,0 0 0,-1 0 0,1 0 0,-1-1 0,0 1 1,0-1-1,0 1 0,0-1 0,0 1 0,-1-1 0,0 1 0,0-1 0,0 0 0,0 1 0,-1-5 0,1 7-87,0-1 0,-1 1 0,1-1 0,0 1 0,-1-1 0,1 1 0,-1 0 0,0-1 0,0 1 0,1 0 0,-1 0 0,0-1 0,0 1 0,0 0 0,0 0 0,0 0 0,0 0 0,-1 0 0,1 0 0,0 1 0,0-1 0,-1 0 0,1 0 0,0 1 0,-1-1 0,1 1 0,-1 0 0,1-1 0,-1 1 0,1 0 0,-1 0 0,1 0 0,-1 0 0,1 0 0,0 0 0,-1 0 0,1 0 0,-1 0 0,1 1 0,-3 0 0,-1 0-43,1 0 0,0 0 0,-1 1-1,1-1 1,0 1 0,0 0 0,0 0 0,0 0-1,0 1 1,0-1 0,1 1 0,-6 6 0,3-1 1,0 1 0,1 0 0,0 0 0,1 1 1,0-1-1,0 1 0,1 0 0,1 0 0,-1 0 1,2 1-1,-1-1 0,1 0 0,1 20 0,1-29-38,-1 1 0,0 0 0,0 0-1,1 0 1,-1 0 0,1 0 0,0-1 0,-1 1-1,1 0 1,0 0 0,0-1 0,0 1-1,0-1 1,0 1 0,1-1 0,-1 1-1,0-1 1,1 0 0,-1 1 0,1-1-1,-1 0 1,1 0 0,0 0 0,-1 0-1,1-1 1,0 1 0,0 0 0,-1-1-1,1 1 1,0-1 0,0 1 0,0-1-1,0 0 1,0 0 0,0 0 0,0 0-1,-1 0 1,1-1 0,0 1 0,0 0-1,3-2 1,2 1-662,0-1 1,1 0-1,-1 0 0,0-1 1,0 1-1,0-2 0,0 1 0,-1-1 1,9-6-1,13-18-5574,-2-3-3172</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8.942"/>
    </inkml:context>
    <inkml:brush xml:id="br0">
      <inkml:brushProperty name="width" value="0.025" units="cm"/>
      <inkml:brushProperty name="height" value="0.025" units="cm"/>
    </inkml:brush>
  </inkml:definitions>
  <inkml:trace contextRef="#ctx0" brushRef="#br0">110 1 11018,'0'0'7090,"-4"11"-5809,-28 86 3045,-22 112 0,47-173-4023,2 0-1,1 0 0,1 1 1,3 0-1,0-1 1,3 1-1,7 36 1,-5-54 20,-1-17 390,1-33 522,-4 24-1200,37-214-31,-29 183-9,2 0 0,1 1 0,30-61 0,-37 89-138,0 0 0,1 0 0,0 0 0,1 1 0,-1 0 0,13-11 1,-16 16 39,0 1 1,0-1 0,0 1 0,1 0 0,-1 0 0,0 0 0,1 0 0,0 1 0,-1 0 0,1-1 0,0 1-1,-1 1 1,1-1 0,0 0 0,0 1 0,0 0 0,0 0 0,-1 0 0,1 0 0,8 2 0,-11-1 99,1-1 1,0 1-1,-1 0 0,1 0 1,0 0-1,-1 0 1,1 0-1,-1 0 1,0 0-1,1 0 0,-1 1 1,0-1-1,0 1 1,0-1-1,0 1 0,0-1 1,0 1-1,0-1 1,0 1-1,0 0 1,-1 0-1,1-1 0,-1 1 1,0 0-1,1 0 1,-1 0-1,0-1 1,0 1-1,0 0 0,0 0 1,-1 3-1,1 0 105,-1-1 0,0 1 1,0-1-1,0 1 0,0-1 0,-1 0 0,1 1 0,-1-1 0,0 0 0,-1 0 0,-3 5 0,-2-1 110,0 0 0,0-1 1,-1 0-1,1-1 0,-19 11 0,23-15-168,0 0 0,0 0 0,0 0 0,-1 0-1,1-1 1,0 1 0,-1-1 0,1-1 0,-1 1-1,1 0 1,-1-1 0,1 0 0,-1 0 0,0 0-1,1-1 1,-8-1 0,11 1-212,-1 0 0,1 1 1,-1-1-1,1 0 0,0 0 0,0 0 1,-1 0-1,1-1 0,0 1 0,0 0 0,0 0 1,0-1-1,0 1 0,0 0 0,1-1 1,-1 1-1,0-1 0,1 1 0,-1-1 0,1 0 1,-1 1-1,1-3 0,-2-38-7120,3 36 6279,0-14-6406</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19.474"/>
    </inkml:context>
    <inkml:brush xml:id="br0">
      <inkml:brushProperty name="width" value="0.025" units="cm"/>
      <inkml:brushProperty name="height" value="0.025" units="cm"/>
    </inkml:brush>
  </inkml:definitions>
  <inkml:trace contextRef="#ctx0" brushRef="#br0">23 94 17264,'0'0'13293,"9"-2"-11820,-2 0-1367,0-1-1,0 1 1,-1-1-1,1-1 0,10-6 1,-15 9-103,0 0 0,-1 0 1,1 0-1,-1-1 0,1 1 0,-1-1 1,1 1-1,-1-1 0,0 1 0,0-1 1,0 0-1,0 1 0,0-1 0,0 0 1,0 0-1,0 0 0,-1 0 0,1 0 1,-1 0-1,1 0 0,-1 0 0,0 0 1,0 0-1,0 0 0,0 0 0,0 0 1,0 0-1,-1 0 0,1 0 1,-1 0-1,-1-3 0,2 4-3,-1 0 0,0 1 0,1-1 0,-1 0 0,0 1 0,0-1 0,1 1 0,-1-1 0,0 1 0,0-1 0,0 1 0,0 0 0,1-1 0,-1 1 0,0 0 0,0 0 0,0 0 0,0-1 0,0 1 0,0 0 0,0 0 0,0 0 0,0 1 0,0-1 0,0 0 0,0 0 0,0 0 0,-1 1 0,-26 12 0,23-7-10,0 0 0,0 0 1,1 0-1,0 1 0,0 0 0,0 0 0,1 0 1,-3 9-1,4-12 5,1 1 0,-1 0-1,1 0 1,0 0 0,0 0 0,1 0 0,-1 0 0,1 0 0,0 0-1,0 0 1,1 0 0,0 0 0,2 9 0,-2-13 8,0 1 0,1 0 0,-1-1 0,1 1 1,-1-1-1,1 0 0,0 1 0,-1-1 0,1 0 0,0 0 0,0 0 1,0 0-1,0 0 0,0-1 0,0 1 0,0-1 0,0 1 0,0-1 1,0 0-1,0 1 0,0-1 0,0 0 0,0 0 0,0-1 1,0 1-1,0 0 0,3-2 0,4 1 9,0-1 0,-1 0 0,1 0 0,-1-1 0,11-5 0,34-26-68,-43 26 38,0 1 0,1 0 0,0 1 0,1 0 0,-1 0 0,18-5 0,-28 12 20,0-1 0,-1 0 0,1 0 0,0 1 0,-1-1 0,1 0 0,0 1 0,-1-1 0,1 0-1,-1 1 1,1-1 0,-1 1 0,1-1 0,-1 1 0,1 0 0,-1-1 0,0 1 0,1-1-1,-1 1 1,0 0 0,1-1 0,-1 1 0,0 0 0,0-1 0,1 1 0,-1 0 0,0-1-1,0 1 1,0 0 0,0 0 0,0-1 0,0 1 0,0 0 0,0-1 0,-1 2 0,1 38 97,0-30-85,-1 1-14,2 16 0,0-26 0,-1-1 0,0 1 0,0-1 0,1 1 0,-1-1 0,0 0 0,1 1 0,-1-1 0,1 1 0,-1-1 0,0 0 0,1 1 0,-1-1 0,1 0 0,-1 0 0,1 1 0,-1-1 0,1 0 0,-1 0 0,1 0 0,-1 0 0,1 1 0,-1-1 0,1 0 0,-1 0 0,1 0 0,0 0 0,-1 0 0,1 0 0,-1-1 0,1 1 0,-1 0 0,1 0 0,-1 0 0,1 0 0,-1-1 0,1 1 0,-1 0 0,1 0 0,-1-1 0,1 1 0,-1 0 0,1-1 0,52-33 0,10-7 0,-58 39 0,0-1 0,0 1 0,0 0 0,0 1 0,0-1 0,0 1 0,0 0 0,1 0 0,-1 1 0,10-1 0,-15 2-102,1-1 0,-1 0 1,1 1-1,-1-1 0,1 0 0,-1 1 0,1-1 1,-1 1-1,1-1 0,-1 1 0,1-1 0,-1 1 0,0-1 1,1 1-1,-1-1 0,0 1 0,0 0 0,1-1 1,-1 1-1,0 0 0,0-1 0,0 1 0,0-1 1,0 1-1,0 0 0,0 1 0,0-2-157,0 1-1,0 0 1,0-1 0,0 1 0,0 0-1,0-1 1,0 1 0,1 0-1,-1-1 1,0 1 0,0 0-1,0-1 1,1 1 0,-1-1 0,0 1-1,1-1 1,-1 1 0,1 0-1,-1-1 1,1 1 0,-1-1-1,1 0 1,-1 1 0,1-1-1,-1 1 1,1-1 0,0 1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0.094"/>
    </inkml:context>
    <inkml:brush xml:id="br0">
      <inkml:brushProperty name="width" value="0.025" units="cm"/>
      <inkml:brushProperty name="height" value="0.025" units="cm"/>
    </inkml:brush>
  </inkml:definitions>
  <inkml:trace contextRef="#ctx0" brushRef="#br0">191 224 11563,'0'0'14045,"-10"-6"-10543,8 4-3310,-5-2 212,1 0 1,-1 0-1,-1 0 1,1 1 0,-12-3-1,16 5-356,0 0-1,0 1 0,0-1 0,0 1 0,0 0 0,0 0 1,0 0-1,0 1 0,0-1 0,0 1 0,0-1 0,0 1 1,0 0-1,0 0 0,0 0 0,0 1 0,1-1 0,-1 1 1,0-1-1,1 1 0,-4 3 0,0 2-47,0-1 0,0 1 0,1 0 0,0 0 0,0 0 0,1 1 0,-6 13 0,8-17 0,1 0 0,-1 0 0,1 0 0,0 0 0,0 1 0,0-1 0,0 0 0,1 1 0,0-1 0,0 1 0,0-1 0,0 0 0,1 1 0,-1-1 0,1 1 0,3 7 0,-2-10 0,0 0 0,0 0 0,0 0 0,0 0 0,0 0 0,0-1 0,1 1 0,-1-1 0,1 1 0,-1-1 0,1 0 0,-1 0 0,1 0 0,0 0 0,-1-1 0,1 1 0,0-1 0,-1 0 0,1 1 0,0-1 0,0 0 0,0-1 0,-1 1 0,6-2 0,4 1 0,-1-1 0,1-1 0,-1 0 0,20-7 0,-13 1 0,0 0 0,0-2 0,-1 0 0,-1 0 0,0-2 0,0 0 0,-1-1 0,-1 0 0,0-1 0,-1-1 0,-1 0 0,0 0 0,-1-2 0,-1 1 0,-1-1 0,0-1 0,-1 0 0,-2 0 0,1 0 0,3-26 0,-9 30 0,-4 12 0,-10 22 0,-15 44 0,27-61 0,-9 23 5,-29 75 24,36-90-51,0 1 0,1 0-1,0 0 1,0 0 0,1 0-1,1 0 1,0 14 0,1-24-92,-1 0 0,0 0 0,0-1 0,1 1 0,-1 0 0,0 0 1,1 0-1,-1-1 0,0 1 0,1 0 0,-1 0 0,1-1 0,0 1 0,-1 0 0,1-1 0,0 1 0,-1-1 1,1 1-1,0-1 0,-1 1 0,1-1 0,0 1 0,0-1 0,0 0 0,-1 1 0,1-1 0,0 0 0,0 0 1,0 0-1,0 1 0,0-1 0,0 0 0,-1 0 0,1 0 0,0-1 0,0 1 0,0 0 0,0 0 0,0 0 1,-1-1-1,2 1 0,2-1-961,-1 0 0,0 0 0,1-1 0,-1 1-1,0-1 1,0 1 0,0-1 0,0 0 0,4-3 0,13-19-13867</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0.640"/>
    </inkml:context>
    <inkml:brush xml:id="br0">
      <inkml:brushProperty name="width" value="0.025" units="cm"/>
      <inkml:brushProperty name="height" value="0.025" units="cm"/>
    </inkml:brush>
  </inkml:definitions>
  <inkml:trace contextRef="#ctx0" brushRef="#br0">3 0 17521,'0'0'6422,"-1"9"-4164,0 29-630,1-36-1550,0-1 0,1 1-1,-1-1 1,1 1 0,0-1 0,-1 0 0,1 1-1,0-1 1,0 0 0,0 0 0,0 1 0,0-1-1,0 0 1,0 0 0,0 0 0,0 0-1,1 0 1,-1-1 0,0 1 0,1 0 0,-1-1-1,0 1 1,1-1 0,-1 1 0,1-1 0,-1 1-1,1-1 1,-1 0 0,1 0 0,-1 0 0,1 0-1,1 0 1,48-3 841,-47 1-819,0 1-1,0-1 1,0 0 0,0 0 0,-1-1 0,1 1-1,5-5 1,-8 6-81,0 0-1,0 1 1,0-1 0,0 0-1,-1 1 1,1-1 0,0 0 0,0 0-1,-1 0 1,1 0 0,0 0-1,-1 0 1,1 0 0,-1 0-1,1 0 1,-1 0 0,1 0-1,-1 0 1,0 0 0,0 0-1,0 0 1,1-1 0,-1 1-1,0 0 1,0 0 0,-1 0 0,1 0-1,0 0 1,0 0 0,0-1-1,-1 1 1,1 0 0,-1 0-1,0-1 1,1 2-19,-1-1 0,1 1 0,0 0 0,-1-1 0,1 1 0,-1 0 0,1 0 0,-1 0 0,1-1 0,-1 1 0,0 0 0,1 0 0,-1 0 0,1 0 0,-1 0 0,1 0 0,-1 0 0,1 0 0,-1 0 0,0 0 0,1 0 0,-1 0 0,1 1 0,-1-1 0,1 0 0,-1 0 0,1 0 0,-1 1 0,1-1 0,-1 0 0,1 1 0,0-1 0,-1 0 0,1 1 0,-1-1 0,1 1 0,0-1 0,-1 1 0,1-1 0,0 0 0,0 1 0,-1-1 0,1 1 0,0 0 0,-13 22 0,9-15-41,1 1-1,0 0 1,1 0 0,0 0 0,0 0-1,1 1 1,1-1 0,-1 0 0,1 1-1,2 12 1,-1-21 32,0 1-1,-1-1 0,1 0 1,0 1-1,0-1 1,0 0-1,0 0 0,0 0 1,1 0-1,-1 0 0,0 0 1,0 0-1,1-1 1,-1 1-1,0 0 0,1-1 1,-1 1-1,1-1 0,-1 1 1,1-1-1,-1 0 1,1 1-1,-1-1 0,1 0 1,-1 0-1,1 0 0,-1 0 1,1-1-1,2 1 1,46-10 169,-35 3-133,-1-1 0,25-17 0,-30 18-26,1 0-1,-1 1 1,1 0-1,0 1 1,1 0-1,0 1 1,17-5 0,-27 9 0,0 0 1,0 1-1,0-1 1,0 0-1,-1 1 1,1-1-1,0 1 1,0 0-1,-1-1 1,1 1-1,0-1 1,-1 1-1,1 0 1,-1 0-1,1-1 1,-1 1-1,1 0 1,-1 0-1,0 0 1,1-1-1,-1 1 1,0 0-1,1 0 1,-1 0-1,0 0 1,0 0-1,0 0 1,0 0-1,0 0 1,0 0-1,0-1 1,0 1-1,-1 1 1,1 45 266,-1-38-134,1-7-131,0-1 0,-1 1-1,1 0 1,0 0 0,0 0-1,0 0 1,0-1 0,1 1-1,-1 0 1,0 0 0,1 0-1,0-1 1,-1 1 0,1 0-1,0-1 1,0 1 0,-1 0-1,1-1 1,3 3 0,-2-3-4,0-1 0,0 1 1,0-1-1,1 0 1,-1 0-1,0 0 1,0 0-1,1 0 0,-1 0 1,0-1-1,0 1 1,0-1-1,0 0 0,0 1 1,0-1-1,0 0 1,3-2-1,73-39-536,-62 32 348,0 1 0,1 0 0,0 1 0,0 1 0,26-7 0,-42 14 185,-1 0 0,1 0 0,-1 0-1,1 0 1,-1 0 0,1 0 0,-1 0 0,1 0-1,-1 0 1,1 0 0,-1 1 0,1-1 0,-1 0 0,1 0-1,-1 0 1,1 1 0,-1-1 0,1 0 0,-1 1-1,0-1 1,1 0 0,-1 1 0,0-1 0,1 0 0,-1 1-1,0-1 1,1 1 0,-1-1 0,0 1 0,0-1-1,0 1 1,1-1 0,-1 1 0,0-1 0,0 1 0,0-1-1,0 1 1,0-1 0,0 1 0,0-1 0,0 1-1,0-1 1,0 1 0,0-1 0,0 1 0,0-1 0,0 1-1,-1-1 1,1 1 0,0-1 0,0 1 0,-1 0-1,-12 40 83,6-20-585,7-19 36,-1 13-1474,8-10-5259,8-5 344</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0.983"/>
    </inkml:context>
    <inkml:brush xml:id="br0">
      <inkml:brushProperty name="width" value="0.025" units="cm"/>
      <inkml:brushProperty name="height" value="0.025" units="cm"/>
    </inkml:brush>
  </inkml:definitions>
  <inkml:trace contextRef="#ctx0" brushRef="#br0">150 0 19442,'0'0'6887,"-49"18"-5798,24 2-320,-4 2 95,7 2 258,6-2-578,7-1-480,9-5-128,1 0-128,17-5-385,5-3-159,3-4-610,2-4-928,2 0-801,2-1-672,2-11-2659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1.312"/>
    </inkml:context>
    <inkml:brush xml:id="br0">
      <inkml:brushProperty name="width" value="0.025" units="cm"/>
      <inkml:brushProperty name="height" value="0.025" units="cm"/>
    </inkml:brush>
  </inkml:definitions>
  <inkml:trace contextRef="#ctx0" brushRef="#br0">93 67 10570,'0'0'5413,"-10"1"-2135,5 0-3045,-41 11 2570,44-11-2626,0 0-1,1 0 1,-1 0 0,0 0 0,0 0 0,1 0 0,-1 0-1,0 1 1,1-1 0,-1 1 0,1-1 0,0 1 0,-1-1 0,1 1-1,0 0 1,0 0 0,0-1 0,0 1 0,0 0 0,1 0 0,-1 0-1,1 0 1,-1 0 0,1 0 0,-1 3 0,2-4-155,0 0 0,-1 0 0,1 0 0,0-1 0,0 1-1,-1 0 1,1 0 0,0-1 0,0 1 0,0 0 0,0-1 0,0 1 0,0-1 0,0 1 0,0-1 0,0 0 0,0 1 0,0-1 0,1 0 0,-1 0 0,0 0 0,0 0 0,0 0 0,0 0-1,0 0 1,0 0 0,1 0 0,-1 0 0,1-1 0,38-5 275,-32 3-290,-1-1-1,1 0 1,-1 0-1,0 0 0,-1-1 1,1 0-1,11-12 1,-15 14 148,0 0 1,0 0-1,-1 0 1,1-1-1,-1 1 1,1-1-1,-1 1 1,0-1-1,-1 0 1,1 0-1,-1 0 1,1 0-1,-1 0 1,0 0-1,-1 0 1,1 0 0,-1-6-1,0 9-95,-1 1-1,1-1 0,-1 0 1,0 0-1,1 1 1,-1-1-1,0 0 1,0 1-1,1-1 1,-1 1-1,0-1 1,0 1-1,0-1 1,0 1-1,0 0 1,0 0-1,0-1 0,1 1 1,-1 0-1,0 0 1,0 0-1,0 0 1,0 0-1,0 0 1,0 0-1,0 0 1,0 0-1,0 1 1,-2-1-1,-32 9-225,27-5 180,1 0 1,0 1 0,0 0 0,1 1 0,-1 0-1,1 0 1,1 0 0,-1 0 0,1 1 0,0 0-1,0 0 1,1 1 0,0-1 0,0 1 0,1 0-1,0 0 1,0 0 0,1 0 0,0 1 0,1-1-1,-1 10 1,2-16-32,0 0 0,1 0 0,-1 1 0,1-1 0,-1 0 0,1 0-1,0 0 1,0 1 0,0-1 0,0 0 0,0 0 0,0-1 0,1 1 0,-1 0 0,1 0 0,-1-1-1,1 1 1,0 0 0,-1-1 0,1 0 0,0 1 0,0-1 0,0 0 0,0 0 0,0 0-1,0 0 1,0-1 0,1 1 0,-1 0 0,0-1 0,4 1 0,6 0-1174,-1 1 0,0-2 0,1 1 0,-1-2 0,16-1 1,24-8-8612</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1.837"/>
    </inkml:context>
    <inkml:brush xml:id="br0">
      <inkml:brushProperty name="width" value="0.025" units="cm"/>
      <inkml:brushProperty name="height" value="0.025" units="cm"/>
    </inkml:brush>
  </inkml:definitions>
  <inkml:trace contextRef="#ctx0" brushRef="#br0">65 55 8488,'1'-9'9006,"3"-24"-3996,-1 21-1097,-2 29-2485,-5 71 182,-3-1 1,-22 98-1,27-176-1562,0 2-39,0 0-1,1 0 1,0 0-1,1 21 1,0-32-9,0 1 0,0-1 0,1 1 0,-1-1 0,0 1 0,1-1 0,-1 1 0,0-1 0,1 0 0,-1 1 0,1-1 0,-1 0 0,0 1 0,1-1 0,-1 0 0,1 1 0,-1-1 0,1 0 0,-1 0 0,1 0 0,-1 0 0,1 1 0,0-1 0,-1 0 0,1 0 0,-1 0 0,1 0 0,-1 0 0,1 0 0,-1 0 0,1 0 0,-1-1 0,1 1 0,-1 0 0,1 0 0,-1 0 0,1 0 0,-1-1 0,1 1 0,-1 0 0,1-1 0,0 0 0,23-11 0,34-35 0,-43 33 0,0 1 0,28-17 0,-42 30 0,0-1 0,-1 0 0,1 1 0,0-1 0,0 0 0,0 1 0,0 0 0,0-1 0,0 1 0,0-1 0,0 1 0,1 0 0,-1 0 0,0 0 0,0 0 0,0 0 0,0 0 0,0 0 0,0 0 0,0 0 0,0 0 0,1 0 0,0 1 0,-1 0 0,0 0 0,-1 0 0,1-1 0,-1 1 0,1 0 0,-1 0 0,0 0 0,1 0 0,-1 0 0,0 0 0,0 0 0,0 0 0,1 0 0,-1 0 0,0 0 0,0 0 0,0 0 0,-1 0 0,1 0 0,0 1 0,-1 4 0,-1 0 0,1-1 0,-1 1 0,0-1 0,0 1 0,-1-1 0,-4 8 0,-1-4 4,0-1 0,0 0 0,-1 0-1,0-1 1,0-1 0,-1 1 0,0-2 0,-11 6 0,14-7-17,0-1 1,1 0 0,-1-1-1,0 0 1,-1 0-1,1 0 1,0-1 0,0 0-1,-1-1 1,1 1-1,0-1 1,-1-1 0,-10-1-1,18 2-100,-1-1-1,1 1 0,-1 0 1,1-1-1,-1 1 0,1 0 1,-1-1-1,1 1 0,-1-1 1,1 1-1,-1-1 0,1 1 1,0-1-1,-1 1 0,1-1 1,0 1-1,0-1 0,-1 1 1,1-1-1,0 0 0,0 1 1,0-1-1,0 1 0,0-1 1,-1 0-1,1 1 0,0-1 1,1 0-1,-1 1 0,0-1 1,0 1-1,0-1 0,0 0 1,0 1-1,1-1 0,-1 1 1,1-2-1,11-21-5902,11-1-1383</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2.167"/>
    </inkml:context>
    <inkml:brush xml:id="br0">
      <inkml:brushProperty name="width" value="0.025" units="cm"/>
      <inkml:brushProperty name="height" value="0.025" units="cm"/>
    </inkml:brush>
  </inkml:definitions>
  <inkml:trace contextRef="#ctx0" brushRef="#br0">1 78 15182,'0'0'16421,"9"-6"-15422,-3 2-903,-1 2-92,-1 0 0,1-1 0,-1 0 0,0 0 0,0 0 0,0 0 1,0-1-1,-1 1 0,1-1 0,-1 0 0,0 0 0,0 0 0,0-1 0,-1 1 0,1-1 0,1-6 0,-26 44-4,15-18-3,1 1 1,-7 27-1,11-37-31,1 0 0,0-1 0,0 1 0,1 0 0,-1 0 0,1 0 0,1-1 0,-1 1 0,1 0 0,0 0 0,3 8 0,-3-13-117,0 1 0,0 0 0,0 0 1,1-1-1,-1 1 0,0-1 0,1 1 0,0-1 1,-1 1-1,1-1 0,0 0 0,0 0 1,-1 0-1,1 0 0,0 0 0,0 0 0,0-1 1,0 1-1,1-1 0,-1 1 0,0-1 1,0 0-1,0 1 0,0-1 0,0 0 1,0-1-1,1 1 0,-1 0 0,0-1 0,0 1 1,0-1-1,0 1 0,3-3 0,4 0-1069,-1 0 0,1-1 0,-1 1 0,0-2 0,0 1 0,12-11 0,16-20-8496</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3.613"/>
    </inkml:context>
    <inkml:brush xml:id="br0">
      <inkml:brushProperty name="width" value="0.025" units="cm"/>
      <inkml:brushProperty name="height" value="0.025" units="cm"/>
    </inkml:brush>
  </inkml:definitions>
  <inkml:trace contextRef="#ctx0" brushRef="#br0">115 0 11307,'0'0'9465,"-8"13"-7688,-8 19-682,1 1-1,2 0 0,1 1 1,2 0-1,-9 48 1,11-39-183,2 0 1,2 0 0,2 70 0,1-112-913,1-1 0,0 1 0,0 0 0,0 0 0,0 0 0,0-1 0,0 1 0,0 0 0,0 0 0,0-1 0,0 1 0,0 0 0,0 0 0,1-1 0,-1 1 0,0 0 0,1-1 0,-1 1 0,0 0 0,1-1 0,-1 1 0,1 0 0,-1-1 0,1 1 0,-1-1 0,1 1 0,-1-1 0,1 1 0,0-1 0,-1 1 0,1-1 0,0 0 0,-1 1 0,1-1 0,0 0 0,0 0 0,-1 1 0,1-1 0,0 0 0,0 0 0,-1 0 0,1 0 0,0 0 0,0 0 0,1 0 0,0-1 0,0 0 0,-1 0 0,1 0 0,0 0 0,0-1 0,-1 1 0,1 0 0,-1-1 0,1 0 0,-1 1 0,0-1 0,1 0 0,-1 1 0,0-1 0,1-3 0,4-13 0,0 1 0,-2-1 0,0 0 0,-1 0 0,-1-1 0,0-27 0,2-15 0,-4 61 0,0-1-1,0 1 1,1-1 0,-1 1-1,0-1 1,1 1 0,-1-1 0,0 1-1,1-1 1,-1 1 0,1-1-1,-1 1 1,1 0 0,-1-1-1,1 1 1,-1 0 0,1-1-1,-1 1 1,1 0 0,0 0-1,-1 0 1,1-1 0,-1 1 0,1 0-1,0 0 1,-1 0 0,1 0-1,-1 0 1,1 0 0,0 0-1,-1 0 1,1 0 0,-1 0-1,1 1 1,0-1 0,-1 0-1,1 0 1,-1 0 0,1 1 0,-1-1-1,1 0 1,-1 1 0,1-1-1,-1 0 1,1 1 0,0 0-1,37 22-70,-26-15 2,-7-6 6,0 0-1,0 1 1,-1 0-1,1 0 0,-1 0 1,0 1-1,0-1 1,0 1-1,0 0 1,6 9-1,-9-10 101,1 0 0,-1 1 0,0 0 0,0-1 0,0 1 0,-1-1 0,1 1 1,-1 0-1,0 0 0,0-1 0,0 1 0,0 0 0,-1 0 0,1-1 0,-1 1 0,0 0 0,-2 3 0,2-3-25,-1 1 0,1-1-1,0 0 1,1 1 0,-1-1-1,1 1 1,-1-1 0,2 9 0,-1-13-10,0 1 1,0 0-1,1-1 0,-1 1 1,0 0-1,1-1 1,-1 1-1,0 0 1,1-1-1,-1 1 1,1-1-1,-1 1 1,1-1-1,-1 1 1,1-1-1,0 1 1,-1-1-1,1 0 0,-1 1 1,1-1-1,0 0 1,1 1-1,27-3 23,-6-8-47,0-1 1,-1-1-1,0-1 0,-1-1 1,37-33-1,-45 37 24,4-3 24,-7 5-106,-13 14-47,-19 30 105,15-23 55,1 1 0,1-1 0,0 1 0,1 1 1,0-1-1,1 0 0,1 1 0,0 0 0,1 26 0,1-40-33,0 0 0,0 0 0,0-1 0,1 1 0,-1 0 0,0-1 0,0 1 0,0 0 0,1 0 0,-1-1 0,0 1 0,1 0 0,-1-1 0,1 1 0,-1 0 0,0-1 0,1 1 0,-1-1 0,1 1 0,0-1 0,-1 1 0,1-1 0,-1 1 0,1-1 0,0 0 0,-1 1 0,1-1 0,0 0 0,0 0 0,-1 1 0,1-1 0,0 0 0,-1 0 0,1 0 0,0 0 0,0 0 0,0 0 0,-1 0 0,1 0 0,0 0 0,-1 0 0,1 0 0,0-1 0,0 1 0,-1 0 0,1 0 0,0-1 0,-1 1 0,1 0 0,0-1 0,-1 1 0,1-1 0,0 0 0,4-2 0,0 1 0,-1-1 0,0 0 0,0 0 0,0 0 0,7-7 0,-1-4 0,-1-1 0,0 0 0,-1 0 0,-1 0 0,0-1 0,-2 0 0,1-1 0,-2 1 0,0-1 0,-1 0 0,-1 0 0,0 0 0,-2-18 0,-2 28 0,-3 16 0,-4 19 0,8-23 0,0 0 0,0 0 0,0 0 0,1 0 0,0 0 0,0-1 0,0 1 0,1 0 0,0 0 0,0 0 0,3 9 0,-3-12 0,1 0 0,-1 0 0,1 0 0,0 0 0,0 0 0,-1 0 0,1-1 0,0 1 0,1-1 0,-1 0 0,0 1 0,0-1 0,1 0 0,-1 0 0,0 0 0,1-1 0,-1 1 0,1-1 0,-1 1 0,1-1 0,-1 0 0,1 0 0,0 0 0,3-1 0,5 1 0,1-2 0,-1 0 0,0 0 0,-1-1 0,1 0 0,0-1 0,-1 0 0,0-1 0,0 0 0,0 0 0,0-1 0,-1-1 0,0 1 0,0-2 0,-1 1 0,0-1 0,0 0 0,-1-1 0,0 0 0,-1 0 0,1 0 0,4-12 0,-10 19 0,0 0 0,0 0 0,0 0 0,-1 0 0,1 1 0,0-1 0,-1 0 0,0 0 0,1-1 0,-1 1 0,0 0 0,0 0 0,0 0 0,-1 0 0,1-2 0,-1 3 0,1 0 0,-1 1 0,1-1 0,0 0 0,-1 1 0,1-1 0,-1 1 0,1-1 0,-1 1 0,0-1 0,1 1 0,-1-1 0,0 1 0,1 0 0,-1-1 0,0 1 0,1 0 0,-1 0 0,0-1 0,1 1 0,-1 0 0,0 0 0,0 0 0,1 0 0,-1 0 0,0 0 0,-1 0 0,-1 1 0,-1-1 0,0 1 0,1 0 0,-1 0 0,1 1 0,-1-1 0,1 1 0,-1 0 0,1 0 0,0 0 0,0 0 0,0 0 0,0 1 0,0-1 0,-2 4 0,-36 53 0,38-55 0,1 1 0,-1 0 0,1-1 0,1 1 0,-1 0 0,1 0 0,0 1 0,0-1 0,0 0 0,1 0 0,0 9 0,0-12 0,1-1 0,0 1 0,0-1 0,0 1 0,0-1 0,0 0 0,1 1 0,-1-1 0,0 0 0,0 0 0,1 0 0,-1 0 0,1 0 0,-1 0 0,1 0 0,-1-1 0,1 1 0,0-1 0,-1 1 0,1-1 0,0 1 0,-1-1 0,1 0 0,0 0 0,0 0 0,-1 0 0,1 0 0,0 0 0,-1 0 0,4-1 0,3 0 0,-1 1 0,0-1 0,1-1 0,-1 1 0,0-1 0,8-3 0,-7 0 0,-1-1 0,1 0 0,-1 0 0,0 0 0,-1-1 0,0 0 0,0 0 0,0-1 0,-1 0 0,0 0 0,0 0 0,-1 0 0,0-1 0,-1 0 0,0 0 0,0 0 0,-1 0 0,2-17 0,-4 26 0,0 0 0,0 0 0,0 1 0,0-1 0,0 0 0,0 0 0,0 0 0,0 0 0,0 1 0,0-1 0,0 0 0,0 0 0,0 0 0,0 0 0,0 0 0,-1 1 0,1-1 0,0 0 0,0 0 0,0 0 0,0 0 0,0 0 0,0 0 0,-1 0 0,1 0 0,0 1 0,0-1 0,0 0 0,0 0 0,-1 0 0,1 0 0,0 0 0,0 0 0,0 0 0,0 0 0,-1 0 0,1 0 0,0 0 0,0 0 0,0 0 0,0 0 0,-1 0 0,1 0 0,0 0 0,0 0 0,0-1 0,0 1 0,0 0 0,-1 0 0,1 0 0,0 0 0,0 0 0,0 0 0,0 0 0,0 0 0,0-1 0,-1 1 0,1 0 0,0 0 0,0 0 0,0 0 0,0 0 0,0-1 0,0 1 0,0 0 0,0 0 0,0 0 0,0 0 0,0-1 0,-9 11 0,-9 14 0,2 0 0,1 1 0,-22 49 0,37-73 0,-1-1 0,1 1 0,0 0 0,0-1 0,0 1 0,0-1 0,0 1 0,0-1 0,0 1 0,0 0 0,0-1 0,0 1 0,0-1 0,0 1 0,0-1 0,0 1 0,1 0 0,-1-1 0,0 1 0,0-1 0,1 1 0,-1-1 0,0 1 0,1-1 0,-1 1 0,0-1 0,1 0 0,-1 1 0,1-1 0,-1 1 0,1-1 0,-1 0 0,1 1 0,-1-1 0,1 0 0,0 1 0,32 6 0,-27-6 0,1-1 0,0 0 0,0-1 0,-1 1 0,1-1 0,0 0 0,-1-1 0,9-3 0,-7 0 0,-1 0 0,-1-1 0,1 0 0,-1-1 0,0 1 0,0-1 0,-1-1 0,0 1 0,0-1 0,-1 1 0,0-1 0,0-1 0,-1 1 0,0 0 0,0-1 0,-1 0 0,2-12 0,-6 28 0,0-1 0,-1 1 0,0-1 0,0 0 0,0 0 0,-5 7 0,-3 5 0,8-12 0,-3 5 0,1 0 0,0 0 0,0 0 0,1 1 0,-3 12 0,8-24 0,-1 1 0,0-1 0,0 1 0,0-1 0,1 0 0,-1 1 0,0-1 0,0 0 0,1 0 0,-1 1 0,0-1 0,1 0 0,-1 0 0,0 1 0,1-1 0,-1 0 0,1 0 0,-1 0 0,0 0 0,1 1 0,-1-1 0,1 0 0,-1 0 0,0 0 0,1 0 0,-1 0 0,1 0 0,-1 0 0,0 0 0,1 0 0,-1 0 0,1 0 0,-1-1 0,0 1 0,1 0 0,-1 0 0,1 0 0,-1 0 0,1-1 0,19-5 0,29-23-640,-42 23 498,1 1 0,0 0-1,1 0 1,-1 1 0,1-1 0,0 2-1,0 0 1,0 0 0,0 0 0,11-1-1,-20 41 1627,1-33-1717,-1 0-1,-1 1 1,1-1-1,0 0 1,-1 0-1,0 0 0,-2 6 1,1-14-4807,2-9-4435</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4.688"/>
    </inkml:context>
    <inkml:brush xml:id="br0">
      <inkml:brushProperty name="width" value="0.025" units="cm"/>
      <inkml:brushProperty name="height" value="0.025" units="cm"/>
    </inkml:brush>
  </inkml:definitions>
  <inkml:trace contextRef="#ctx0" brushRef="#br0">78 0 16432,'0'0'12379,"-9"3"-11327,6-3-1000,-1 1 0,1 0-1,0 1 1,0-1 0,0 0 0,0 1 0,0 0 0,0 0 0,1 0-1,-1 0 1,1 0 0,-4 4 0,3-2-25,0 0 0,1 1 0,0-1 0,0 1 0,0 0 0,0-1 0,1 1 0,-1 0 0,1 0 0,0 7 1,-2 2-23,2 1 0,-1 0 0,2-1 0,0 1 1,3 23-1,-2-35-2,-1 0 0,1 0 0,0 0 0,0 0 0,0 0-1,0 0 1,0 0 0,0 0 0,1 0 0,0-1 0,-1 1 0,1-1 0,0 1 0,0-1 0,1 0 0,-1 0 0,0 0 0,1 0 0,-1 0 0,1 0-1,0-1 1,-1 1 0,1-1 0,0 0 0,0 0 0,0 0 0,0 0 0,0 0 0,0-1 0,0 1 0,0-1 0,6 0 0,-3 0 27,1 0 0,-1-1 0,1 0 0,-1 0 1,0-1-1,1 0 0,-1 0 0,0 0 0,0-1 1,0 0-1,0 0 0,-1 0 0,1-1 1,6-5-1,4-6 30,-1 0 0,27-34 0,-39 45-47,0 60 51,-3-48-32,0-2 36,0 0 0,0 0 0,0 0 0,1 0 0,-1 0 0,2 0 0,-1 0 0,3 7 0,-4-12-51,1 0-1,0 0 1,-1 0-1,1 0 1,0-1-1,0 1 1,0 0-1,0 0 1,-1 0-1,1 0 1,0-1 0,0 1-1,0-1 1,0 1-1,1-1 1,-1 1-1,0-1 1,2 1-1,0 0-3,0-1-1,0 0 0,0 0 1,0 0-1,0-1 0,0 1 1,0-1-1,0 1 0,0-1 1,4-2-1,11-5-12,-1-1 0,0-1 0,-1 0 0,0-1 0,21-19 0,32-21 0,-68 50 0,-1 1 0,1-1 0,-1 1 0,1-1 0,0 1 0,0 0 0,-1-1 0,1 1 0,0 0 0,-1-1 0,1 1 0,0 0 0,0 0 0,0 0 0,-1 0 0,1 0 0,0 0 0,0 0 0,0 0 0,-1 0 0,1 0 0,0 0 0,0 1 0,-1-1 0,1 0 0,0 0 0,1 1 0,-1 1 0,0-1 0,0 0 0,0 0 0,-1 0 0,1 1 0,0-1 0,0 1 0,-1-1 0,1 0 0,-1 1 0,1-1 0,-1 1 0,1 2 0,1 67 0,-2-42 0,0-28-124,1 0 0,-1-1 0,1 1 0,-1 0 0,1-1 0,-1 1 0,1-1 0,-1 1 0,1-1 0,-1 1 0,1-1 0,0 1 0,-1-1 0,1 1 0,0-1 0,-1 0 0,1 1 0,0-1 0,0 0 0,-1 0 0,1 1 0,0-1 0,0 0 0,0 0 0,-1 0 0,1 0 0,0 0 0,0 0 0,-1 0 0,1 0 0,0-1 0,0 1 1,0 0-1,-1 0 0,1-1 0,0 1 0,-1 0 0,1-1 0,1 0 0,15-9-6416</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5.061"/>
    </inkml:context>
    <inkml:brush xml:id="br0">
      <inkml:brushProperty name="width" value="0.025" units="cm"/>
      <inkml:brushProperty name="height" value="0.025" units="cm"/>
    </inkml:brush>
  </inkml:definitions>
  <inkml:trace contextRef="#ctx0" brushRef="#br0">1 0 4740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5.607"/>
    </inkml:context>
    <inkml:brush xml:id="br0">
      <inkml:brushProperty name="width" value="0.025" units="cm"/>
      <inkml:brushProperty name="height" value="0.025" units="cm"/>
    </inkml:brush>
  </inkml:definitions>
  <inkml:trace contextRef="#ctx0" brushRef="#br0">1 135 14574,'0'0'10954,"11"0"-9342,-1 1-1429,0-1 0,1 0 0,-1-1-1,0 0 1,1-1 0,-1 0 0,0-1-1,0 0 1,0 0 0,-1-1-1,1 0 1,12-9 0,-16 9-115,0-1-1,0 0 1,-1 0 0,0 0 0,0-1-1,-1 0 1,1 0 0,3-8-1,-7 13-53,-1 0-1,1 0 0,0-1 1,-1 1-1,1-1 0,-1 1 0,0-1 1,1 1-1,-1 0 0,0-1 1,0 1-1,0-1 0,0 1 1,0-1-1,0 1 0,0-1 0,-1 1 1,0-3-1,0 3-17,0 0 1,0-1-1,0 1 1,0 0-1,0 0 0,0 0 1,-1 0-1,1 0 1,0 1-1,-1-1 0,1 0 1,-1 1-1,1-1 1,-1 1-1,1-1 1,-1 1-1,1 0 0,-1-1 1,1 1-1,-1 0 1,1 0-1,-3 0 0,0 0-18,-1 1 0,0-1 0,1 1 0,-1 0-1,1 0 1,-1 0 0,1 0 0,0 1 0,-1 0 0,1 0-1,0 0 1,0 1 0,0-1 0,1 1 0,-1 0 0,1 0-1,-1 0 1,1 0 0,0 1 0,0-1 0,-4 8 0,4-7 10,0 1 1,0 0 0,1-1 0,0 1 0,0 0 0,0 0 0,1 0 0,-1 0 0,1 0-1,0 1 1,1-1 0,-1 0 0,1 0 0,0 1 0,1-1 0,-1 0 0,1 1 0,0-1-1,3 7 1,-3-10 18,0-1 0,0 0-1,0 0 1,0 0 0,0 1-1,1-1 1,-1 0-1,0-1 1,1 1 0,-1 0-1,1 0 1,-1-1 0,1 1-1,-1 0 1,1-1 0,0 0-1,-1 1 1,1-1-1,0 0 1,-1 0 0,1 0-1,-1 0 1,1 0 0,0 0-1,2-1 1,44-8 482,-24-1-345,-1 0 0,33-20 0,-41 21-156,0 0 0,0 1 0,1 1 0,0 0 0,0 1 0,0 1 1,34-6-1,-48 11 7,0 0 1,-1 1-1,1-1 1,-1 1-1,1-1 1,-1 1-1,1 0 1,-1-1-1,1 1 1,-1 0-1,1 0 1,-1 0-1,0 0 1,0 0-1,1 1 1,-1-1-1,0 0 1,0 0-1,0 1 1,0-1-1,-1 1 1,1-1-1,0 1 1,-1-1-1,1 1 1,-1-1-1,1 1 1,-1 0-1,0-1 1,1 1-1,-1 0 1,0-1-1,0 4 1,2 70 501,-3-58-420,1-15-34,0 0-1,0-1 0,-1 1 0,2-1 0,-1 1 1,0 0-1,0-1 0,0 1 0,1 0 1,-1-1-1,1 1 0,-1-1 0,1 1 0,0-1 1,-1 1-1,1-1 0,0 1 0,0-1 1,0 0-1,0 0 0,3 3 0,-3-4-2,1 0 0,0 1-1,0-1 1,0 0-1,0 0 1,-1 0 0,1 0-1,0 0 1,0 0 0,0-1-1,0 1 1,-1-1 0,1 1-1,0-1 1,0 0 0,-1 1-1,1-1 1,-1 0 0,1 0-1,2-2 1,39-26-47,29-17-35,-66 42 32,1 1 1,-1 0 0,1 1-1,0-1 1,0 1 0,0 0-1,0 1 1,15-1 0,-20 2-8,0 1 1,0-1 0,-1 1-1,1 0 1,0 0 0,0 0-1,0 0 1,-1 0 0,1 0 0,0 0-1,-1 0 1,1 1 0,-1-1-1,1 1 1,-1-1 0,0 1-1,2 2 1,-1-1 34,0-1 1,-1 0-1,1 1 0,0-1 0,1 0 0,-1 0 1,0-1-1,1 1 0,-1 0 0,1-1 1,4 3-1,3-3 20,0 1 0,0-2 0,0 1 0,0-1 0,0-1 0,0 0 0,0 0 0,0-1 0,0-1 0,10-3 0,-7 2-340,1 1 0,-1 1 1,1-1-1,18 1 0,-27 2-117,0 1 0,1-1 1,-1 1-1,0 0 0,0 1 0,0-1 0,0 1 0,0 0 0,5 3 0,-9-4 238,17 7-2629,-4-4-3808,3-4-11052</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6.262"/>
    </inkml:context>
    <inkml:brush xml:id="br0">
      <inkml:brushProperty name="width" value="0.025" units="cm"/>
      <inkml:brushProperty name="height" value="0.025" units="cm"/>
    </inkml:brush>
  </inkml:definitions>
  <inkml:trace contextRef="#ctx0" brushRef="#br0">83 6 10474,'0'0'5360,"0"13"-2424,-2 43 317,-11 66-1,-39 162 616,43-242-3410,4-26 403,4-28 205,4-28-254,11-35-825,4 0-1,4 2 1,47-112 0,-66 178-68,1-1 0,1 1 1,-1 0-1,1 0 0,0 1 1,0-1-1,1 1 0,7-6 1,-12 11 62,0 0 1,0-1-1,1 1 1,-1 1-1,0-1 1,1 0-1,-1 0 1,1 0-1,-1 1 1,1-1-1,0 1 1,-1-1-1,1 1 1,-1-1-1,1 1 1,0 0-1,-1 0 1,1 0-1,0 0 1,-1 0-1,1 0 1,-1 1-1,1-1 1,0 0-1,-1 1 1,1-1-1,-1 1 1,1 0-1,-1 0 1,1-1-1,-1 1 1,1 0-1,-1 0 1,0 0-1,0 0 1,1 1-1,-1-1 1,0 0-1,0 0 1,0 1-1,0-1 1,-1 0-1,1 1 1,0-1-1,0 1 1,0 2-1,1 2 5,1 0-1,-2 1 0,1-1 1,-1 0-1,0 0 0,0 1 1,0-1-1,-1 1 0,0-1 1,0 1-1,-1-1 1,0 0-1,0 1 0,0-1 1,-1 0-1,0 0 0,0 0 1,-1 0-1,0 0 0,0 0 1,0-1-1,-8 10 0,7-8 49,0-1 1,-1 0-1,0-1 0,-1 1 0,1-1 0,-1 0 1,0 0-1,0-1 0,0 0 0,-1 0 0,1 0 1,-1-1-1,0 0 0,0 0 0,0-1 0,-1 0 1,1 0-1,0 0 0,-10 0 0,17-2-83,-1 0-1,1 0 1,-1 0 0,1 0-1,-1-1 1,1 1 0,-1 0-1,0 0 1,1 0-1,-1 0 1,1 0 0,-1-1-1,1 1 1,-1 0 0,1-1-1,0 1 1,-1 0 0,1-1-1,-1 1 1,1 0-1,0-1 1,-1 1 0,1-1-1,0 1 1,-1 0 0,1-1-1,0 1 1,-1-1 0,1 1-1,0-1 1,0 1-1,0-1 1,0 0 0,-1 0-1,5-25-3359,19-25-5029,4 8-1338</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6.587"/>
    </inkml:context>
    <inkml:brush xml:id="br0">
      <inkml:brushProperty name="width" value="0.025" units="cm"/>
      <inkml:brushProperty name="height" value="0.025" units="cm"/>
    </inkml:brush>
  </inkml:definitions>
  <inkml:trace contextRef="#ctx0" brushRef="#br0">75 1 16528,'0'0'3715,"-4"72"-1088,-10-33-898,-1 4 225,-2-1-288,4-4-417,4-4-737,6-7-416,3-11-512,4-8-1538,15-8-929,3 0 1,2-13-930,1-7-3875</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6.947"/>
    </inkml:context>
    <inkml:brush xml:id="br0">
      <inkml:brushProperty name="width" value="0.025" units="cm"/>
      <inkml:brushProperty name="height" value="0.025" units="cm"/>
    </inkml:brush>
  </inkml:definitions>
  <inkml:trace contextRef="#ctx0" brushRef="#br0">94 1 12204,'0'0'4649,"-7"9"-2177,-1 1-2122,-41 59 3091,45-63-2928,0 1 0,0 0-1,1 0 1,0 0 0,0 0 0,1 0 0,0 0 0,0 1 0,-1 12 0,3-19-490,1-1 0,-1 1 0,0-1 0,0 1 0,1 0 0,-1-1 0,0 1 0,1-1-1,-1 1 1,0-1 0,1 1 0,-1-1 0,1 1 0,-1-1 0,1 0 0,-1 1 0,1-1 0,0 0-1,-1 1 1,1-1 0,-1 0 0,1 0 0,0 1 0,-1-1 0,1 0 0,-1 0 0,1 0 0,0 0-1,-1 0 1,1 0 0,0 0 0,-1 0 0,1 0 0,0 0 0,-1 0 0,1 0 0,-1-1 0,1 1-1,0 0 1,-1 0 0,1-1 0,-1 1 0,1 0 0,-1-1 0,1 1 0,0-1 0,30-17 673,-27 14-644,0-1 1,0 0 0,-1 1 0,0-2-1,0 1 1,0 0 0,-1-1-1,1 1 1,-1-1 0,-1 1 0,1-1-1,-1 0 1,0 0 0,0 0-1,-1-10 1,-4 13-291,-5 10 132,-6 11-537,13-6-1303</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7.815"/>
    </inkml:context>
    <inkml:brush xml:id="br0">
      <inkml:brushProperty name="width" value="0.025" units="cm"/>
      <inkml:brushProperty name="height" value="0.025" units="cm"/>
    </inkml:brush>
  </inkml:definitions>
  <inkml:trace contextRef="#ctx0" brushRef="#br0">3 57 17424,'0'0'2584,"-1"9"-432,-1 28-700,2-36-1403,0 0 1,0 0-1,0 0 1,0 0-1,0 0 1,0 0-1,1 0 0,-1 0 1,0 0-1,0 0 1,1 0-1,-1 0 1,1 0-1,-1 0 1,1 0-1,-1 0 1,1 0-1,-1 0 1,1-1-1,0 1 1,-1 0-1,1 0 1,0-1-1,0 1 1,0 0-1,0-1 1,0 1-1,-1-1 1,1 1-1,0-1 0,0 0 1,0 1-1,0-1 1,0 0-1,0 0 1,1 1-1,-1-1 1,0 0-1,0 0 1,0 0-1,0 0 1,0 0-1,0-1 1,0 1-1,0 0 1,2-1-1,3-1 51,0 1 0,1-1 0,-1 0 0,0-1 0,10-5 0,-3-1 53,0-1 0,23-22 0,-3 2 130,-33 30-296,1 0 0,-1 0-1,1 0 1,-1 0 0,0 0 0,1 1-1,-1-1 1,0 0 0,0 0 0,1 1-1,-1-1 1,0 0 0,1 0 0,-1 1-1,0-1 1,0 0 0,0 1 0,1-1-1,-1 0 1,0 0 0,0 1-1,0-1 1,0 1 0,1-1 0,-1 0-1,0 1 1,0-1 0,0 0 0,0 1-1,0-1 1,0 1 0,0-1 0,0 0-1,0 1 1,0-1 0,0 0 0,-1 1-1,4 25-285,-3-21 291,12 84-51,-6-49 556,-1 1 1,-2 0 0,-2 42-1,-1-73-335,-1 0 0,0 0-1,-1 0 1,0 0 0,-1 0-1,0-1 1,0 1 0,-1-1-1,0 0 1,-1 0 0,0 0-1,0-1 1,-1 0 0,0 0 0,0 0-1,-1 0 1,-11 8 0,17-14-151,-1 0 0,1-1 0,-1 0 0,0 1 0,0-1 0,0 0 1,1 0-1,-1 0 0,0 0 0,0 0 0,-1-1 0,1 1 0,0 0 0,0-1 1,0 0-1,0 1 0,-1-1 0,1 0 0,0 0 0,0-1 0,0 1 1,-1 0-1,-2-1 0,3-1-50,0 1 1,-1-1 0,1 1-1,0-1 1,0 0-1,0 0 1,0 0 0,1 0-1,-1 0 1,0-1-1,1 1 1,0 0 0,-1-1-1,1 1 1,0-1-1,-1-2 1,-1-5-320,0 0 0,1 0 0,0-1-1,1 1 1,0 0 0,0-1 0,1 1 0,3-20 0,0 17-146,2 0 0,0 0-1,0 0 1,1 0 0,1 1 0,0 0 0,1 1-1,0-1 1,12-12 0,95-92-2023,-92 96 2574,10-12-17,-14 12 590,1 2 0,0 0-1,28-17 1,-47 34-565,0 1 0,-1-1 0,1 0 0,0 1 0,0-1 0,-1 1 0,1-1 0,0 1 0,0 0 0,0-1 0,0 1 0,0 0 0,0 0 0,0-1 0,0 1 0,0 0 0,0 0 0,-1 0 0,1 0 0,0 0 0,0 1 0,0-1 0,0 0 0,0 0 0,0 0 0,0 1 0,0-1 0,0 1 0,-1-1 0,1 1 0,0-1 0,0 1 0,0-1 0,-1 1 0,1-1 0,0 1 1,-1 0-1,1 0 0,0-1 0,-1 1 0,1 0 0,-1 0 0,0 0 0,1-1 0,-1 1 0,1 0 0,-1 0 0,0 0 0,0 0 0,0 0 0,1 0 0,-1 0 0,0 0 0,0 0 0,0 0 0,0 0 0,-1 0 0,1 1 0,0 11 444,0 0 0,-1 0 0,-3 16 0,3-24-354,-10 40 339,8-36-366,1 0 0,-1 0-1,2 1 1,-1-1-1,1 1 1,1-1-1,0 13 1,0-21-110,1-1 0,-1 1-1,0-1 1,1 1 0,-1-1 0,0 1 0,1-1 0,-1 0 0,1 1 0,-1-1-1,1 0 1,-1 0 0,0 1 0,1-1 0,-1 0 0,1 0 0,0 1-1,-1-1 1,1 0 0,-1 0 0,1 0 0,-1 0 0,1 0 0,-1 0-1,1 0 1,-1 0 0,1 0 0,0 0 0,-1 0 0,1 0 0,-1-1-1,1 1 1,-1 0 0,1 0 0,0-1 0,20-7 211,-5-3-310,0 0 1,-1-2-1,0 0 1,-1 0-1,-1-2 0,23-30 1,-4 5-98,-32 40 189,0 0 0,0 0 1,0-1-1,0 1 0,0 0 1,0 0-1,0-1 0,1 1 1,-1 0-1,0 0 0,0 0 1,0-1-1,0 1 0,0 0 1,1 0-1,-1 0 0,0-1 1,0 1-1,0 0 1,1 0-1,-1 0 0,0 0 1,0 0-1,0 0 0,1-1 1,-1 1-1,0 0 0,0 0 1,1 0-1,-1 0 0,0 0 1,0 0-1,1 0 0,-1 0 1,0 0-1,0 0 0,1 0 1,-1 0-1,0 0 0,0 0 1,1 0-1,-1 1 0,0-1 1,0 0-1,1 0 1,-1 0-1,0 0 0,0 0 1,1 0-1,-1 1 0,0-1 1,0 0-1,0 0 0,0 0 1,1 1-1,-1-1 0,0 0 1,0 0-1,0 0 0,0 1 1,0-1-1,0 0 0,0 0 1,1 1-1,0 28 147,-11 36 348,10-63-445,-1 1 1,0-1-1,1 1 0,0-1 0,-1 1 1,1 0-1,0-1 0,0 1 1,1 0-1,0 3 0,-1-5-24,0-1 0,0 0 0,1 1-1,-1-1 1,0 0 0,0 1 0,1-1-1,-1 0 1,0 1 0,1-1 0,-1 0-1,0 1 1,1-1 0,-1 0 0,1 0-1,-1 0 1,0 1 0,1-1 0,-1 0-1,1 0 1,-1 0 0,0 0 0,1 0-1,-1 0 1,1 0 0,-1 0 0,1 0-1,-1 0 1,0 0 0,1 0 0,-1 0-1,1 0 1,-1 0 0,1 0 0,0-1 0,6-2 194,0-1 0,-1 0 1,1 0-1,-1 0 0,8-8 1,-13 12-222,54-47-278,-25 21-138,62-42 0,-92 71 430,1 0 0,-1-1 0,0 1 1,-1 0-1,1 0 0,0-1 0,-1 1 1,0 0-1,1-1 0,-1 1 0,-2 3 0,-2 3-66,1 0 0,0 0 0,1 1 0,0-1-1,0 1 1,1-1 0,0 1 0,0 11 0,2-21-77,0 0 0,0 1 1,0-1-1,0 0 0,0 1 1,1-1-1,-1 0 0,0 1 1,0-1-1,0 1 0,0-1 0,1 0 1,-1 0-1,0 1 0,0-1 1,1 0-1,-1 1 0,0-1 1,1 0-1,-1 0 0,0 0 1,1 1-1,-1-1 0,0 0 1,1 0-1,-1 0 0,0 0 1,1 0-1,-1 0 0,1 1 1,-1-1-1,0 0 0,1 0 0,-1 0 1,1 0-1,-1-1 0,0 1 1,1 0-1,17-4-4723,2-9-2894</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8.635"/>
    </inkml:context>
    <inkml:brush xml:id="br0">
      <inkml:brushProperty name="width" value="0.025" units="cm"/>
      <inkml:brushProperty name="height" value="0.025" units="cm"/>
    </inkml:brush>
  </inkml:definitions>
  <inkml:trace contextRef="#ctx0" brushRef="#br0">15 209 18866,'0'0'2861,"-3"9"38,1-4-2637,0 0 181,0 0-1,1 0 1,0 0 0,-1 0-1,2 1 1,-1-1-1,0 7 1,1-11-364,1 0 0,-1 1 0,0-1 0,1 1 0,-1-1 0,1 0 0,-1 1 0,1-1 0,0 0 0,-1 0 0,1 1 0,0-1-1,0 0 1,0 0 0,0 0 0,0 0 0,0 0 0,0 0 0,0 0 0,1-1 0,-1 1 0,0 0 0,0-1 0,1 1 0,-1-1 0,1 1 0,-1-1 0,0 1 0,1-1 0,-1 0 0,1 0 0,-1 0 0,0 0 0,1 0 0,2 0 0,1 0-21,1 0 1,0 0-1,-1 0 0,1-1 0,-1 0 0,1 0 1,-1 0-1,0-1 0,1 0 0,-1 0 0,0 0 1,0-1-1,0 1 0,7-6 0,-9 5-55,0 0-1,0 0 1,0 0-1,0-1 1,-1 1-1,1-1 1,-1 0-1,0 0 1,0 0-1,0 0 1,-1 0 0,1 0-1,-1 0 1,0 0-1,0 0 1,-1-1-1,1 1 1,-1 0-1,0-5 1,0 8-17,0 1 1,0 0 0,0-1 0,0 1-1,0 0 1,0 0 0,0-1-1,0 1 1,0 0 0,0-1-1,0 1 1,0 0 0,0 0-1,0-1 1,-1 1 0,1 0 0,0-1-1,0 1 1,0 0 0,0 0-1,-1 0 1,1-1 0,0 1-1,0 0 1,-1 0 0,1 0-1,0-1 1,0 1 0,-1 0 0,1 0-1,0 0 1,0 0 0,-1 0-1,1 0 1,0 0 0,-1-1-1,1 1 1,0 0 0,0 0-1,-1 0 1,1 0 0,0 0 0,-1 0-1,1 1 1,0-1 0,-1 0-1,1 0 1,0 0 0,0 0-1,-1 0 1,1 0 0,0 0-1,0 1 1,-1-1 0,1 0 0,0 0-1,0 0 1,-1 1 0,1-1-1,0 0 1,0 0 0,0 0-1,-1 1 1,1-1 0,0 0-1,0 0 1,0 1 0,0 0-1,-16 16-236,10-6 237,0 0 0,1 1 1,1 0-1,0 0 1,0 0-1,1 0 0,0 1 1,1-1-1,1 1 0,0 17 1,1-29 20,1 1 0,-1-1 0,1-1 1,0 1-1,-1 0 0,1 0 0,0 0 0,0 0 1,-1 0-1,1-1 0,0 1 0,0 0 0,0 0 1,0-1-1,0 1 0,0-1 0,0 1 0,0-1 1,0 0-1,0 1 0,0-1 0,1 0 0,-1 0 1,0 0-1,0 1 0,0-1 0,0 0 0,0-1 1,1 1-1,-1 0 0,0 0 0,1-1 0,43-7 176,-23-3-558,0 0 1,-1-1 0,0-2 0,-1 0 0,26-23 0,-12 10-212,-31 29 1271,-5 10-488,-7 19-313,7-24 200,-1 3-2,0 0-1,1 1 1,0-1 0,1 0 0,0 1-1,1-1 1,0 17 0,1-26-77,-1 0 0,0 0 0,1 0 0,-1 0 0,1-1 0,-1 1 0,1 0 0,-1 0 0,1-1 0,0 1 0,-1 0 0,1-1-1,0 1 1,-1-1 0,1 1 0,0-1 0,0 1 0,0-1 0,-1 1 0,1-1 0,0 0 0,0 1 0,0-1 0,0 0 0,0 0 0,0 0 0,0 0 0,0 0 0,-1 0 0,1 0 0,0 0 0,0 0 0,0 0 0,0 0 0,0-1 0,0 1 0,1-1 0,34-13-143,-17 1-574,-1-1-1,-1 0 1,0-1-1,-2-1 0,1-1 1,-2 0-1,0 0 0,16-30 1,4-13-1381,35-90 0,-66 142 2143,-12 53 5779,-4 127-4342,12-165-1575,2 1-1,-1-1 0,1 0 0,0 1 0,1-1 0,0 0 0,0 0 0,0 0 0,1 0 0,0-1 0,0 1 0,1-1 0,0 0 0,0 0 0,9 11 0,-8-13-651,0 1 0,1-1-1,-1 1 1,1-2 0,0 1-1,0-1 1,0 1 0,1-2-1,-1 1 1,13 3 0,-25-9 1239,0 0 1,0-1-1,0 1 1,1-1-1,-1 0 0,1-1 1,-5-4-1,-7-6-51,-55-46-220,0 0 354,21 26 3767,62 36-695,31-3-2974,4 1-677,-44 0-7,80-2-723,-27-5-2970,-15-2-2924</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29.787"/>
    </inkml:context>
    <inkml:brush xml:id="br0">
      <inkml:brushProperty name="width" value="0.025" units="cm"/>
      <inkml:brushProperty name="height" value="0.025" units="cm"/>
    </inkml:brush>
  </inkml:definitions>
  <inkml:trace contextRef="#ctx0" brushRef="#br0">210 23 19474,'-13'-2'1864,"0"1"-1,0 0 0,-17 2 0,20-1-1484,0 2-1,0-1 1,0 1-1,0 1 1,-11 4-1,17-6-384,0 0 0,0 1 1,0 0-1,0 0 0,1 0 0,-1 0 0,1 1 0,-1-1 0,1 1 0,0 0 0,0 0 0,0 0 0,1 1 0,-1-1 0,1 0 1,-1 1-1,1 0 0,1-1 0,-1 1 0,0 0 0,1 0 0,0 0 0,-1 0 0,2 0 0,-1 1 0,0-1 0,1 0 0,0 0 1,0 0-1,0 1 0,2 5 0,-2-8 8,1-1 0,0 1 1,0-1-1,-1 1 1,1-1-1,0 1 0,1-1 1,-1 0-1,0 0 0,0 1 1,0-1-1,1 0 0,-1 0 1,1 0-1,-1 0 0,1-1 1,-1 1-1,1 0 0,-1-1 1,1 1-1,0-1 0,-1 1 1,1-1-1,0 0 0,-1 1 1,1-1-1,0 0 0,-1 0 1,1 0-1,0-1 1,0 1-1,1-1 0,6 1 67,-1-1 0,0-1 0,1 1 0,-1-1 0,13-5 0,-7-1 29,0 0-1,-1 0 1,1-2 0,-2 0 0,1 0-1,-1-1 1,-1 0 0,0-1 0,-1-1-1,0 0 1,-1 0 0,8-16-1,-37 88-278,18-52 219,-17 50 361,17-53-334,2-1 1,-1 0-1,0 0 1,1 1-1,-1-1 1,1 1 0,0-1-1,0 0 1,0 1-1,1-1 1,-1 1-1,1-1 1,0 0-1,1 4 1,-1-6-42,1 0 0,-1 0 0,0 0 0,1 0 0,-1 0 0,1-1 0,-1 1 0,1 0 0,0-1 0,-1 1-1,1-1 1,0 0 0,-1 0 0,1 1 0,0-1 0,-1 0 0,1-1 0,3 1 0,32-5 236,-17-2-253,1-1 0,-2-1 0,0-1 1,0-1-1,0 0 0,25-22 0,18-9-14,-62 41 7,0 1 0,0 0 0,1 0 0,-1 0 0,0 0 0,0 0 0,0-1 0,1 1 0,-1 0 0,0 0 0,0 0 0,1 0 0,-1 0 0,0 0 0,1 0 0,-1 0 0,0 0 0,0 0 0,1 0 0,-1 0 0,0 0 0,0 0 0,1 0 0,-1 0 0,0 0 0,0 1 0,1-1 0,-1 0 0,0 0 0,0 0 0,1 0 0,-1 0 0,0 1 0,0-1 0,0 0 0,1 0 0,-1 0 0,0 1 0,0-1 0,0 0 0,0 0 0,0 0 0,1 1 0,-1-1 0,0 1 0,3 20 0,-7 32 0,3-44 0,1-9 0,-1 1 0,1-1 0,0 1 0,0 0 0,0-1 0,0 1 0,0 0 0,0-1 0,0 1 0,0-1 0,0 1 0,0 0 0,1-1 0,-1 1 0,0-1 0,0 1 0,0 0 0,1-1 0,-1 1 0,0-1 0,1 1 0,-1-1 0,0 1 0,1-1 0,-1 1 0,1-1 0,-1 1 0,1-1 0,-1 0 0,1 1 0,-1-1 0,1 0 0,-1 1 0,2-1 0,25-5 0,36-33 0,-52 31 0,9-7 0,-13 9 0,-1 0 0,1 0 0,-1 1 0,1-1 0,0 2 0,1-1 0,-1 1 0,1 0 0,-1 1 0,1 0 0,10-2 0,-16 8 0,-1 0 0,0-1 0,-1 1 0,1 0 0,-1 0 0,1 0 0,-1 0 0,0 0 0,-2 6 0,2-4 0,0-3 0,0-1 0,0 1 0,0-1 0,0 1 0,0-1 0,1 1 0,-1-1 0,1 1 0,-1-1 0,1 0 0,0 1 0,0-1 0,0 0 0,0 0 0,2 3 0,-2-4 0,1-1 0,-1 1 0,1-1 0,-1 1 0,1-1 0,-1 0 0,1 1 0,-1-1 0,1 0 0,0 0 0,-1 0 0,1 0 0,-1 0 0,1 0 0,-1-1 0,1 1 0,-1-1 0,1 1 0,-1-1 0,1 1 0,-1-1 0,1 0 0,-1 1 0,0-1 0,0 0 0,3-2 0,75-39-5541,-42 23 459,-30 15-4955</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0.799"/>
    </inkml:context>
    <inkml:brush xml:id="br0">
      <inkml:brushProperty name="width" value="0.025" units="cm"/>
      <inkml:brushProperty name="height" value="0.025" units="cm"/>
    </inkml:brush>
  </inkml:definitions>
  <inkml:trace contextRef="#ctx0" brushRef="#br0">78 1 15599,'3'10'6478,"-4"19"-5215,1-25-591,-3 32 977,-2 1 0,-2-1 0,-17 58 1,13-61-1308,2 1 0,2 1 0,1-1 0,-1 45 0,6-77-333,1-1-1,0 1 1,0-1 0,0 1 0,0-1 0,0 1 0,1-1 0,-1 1 0,0-1 0,1 1 0,-1-1 0,1 0 0,-1 1 0,1-1 0,0 0 0,-1 1 0,1-1-1,0 0 1,0 0 0,0 0 0,0 0 0,0 0 0,0 0 0,0 0 0,3 2 0,-2-3 5,0 1 0,1-1-1,-1 1 1,0-1 0,1 0 0,-1 0 0,0 0 0,1 0-1,-1-1 1,0 1 0,0 0 0,1-1 0,-1 0-1,4-1 1,4-3-78,1 0-1,-1 0 1,0-1 0,-1-1-1,16-13 1,7-16-3447,-19 7-2918,-12 9 12</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1.186"/>
    </inkml:context>
    <inkml:brush xml:id="br0">
      <inkml:brushProperty name="width" value="0.025" units="cm"/>
      <inkml:brushProperty name="height" value="0.025" units="cm"/>
    </inkml:brush>
  </inkml:definitions>
  <inkml:trace contextRef="#ctx0" brushRef="#br0">1 48 17360,'0'0'7431,"59"6"-5765,-11-6-385,11-4-736,5-6-481,-2-7-2370,0-5-6983</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2.445"/>
    </inkml:context>
    <inkml:brush xml:id="br0">
      <inkml:brushProperty name="width" value="0.025" units="cm"/>
      <inkml:brushProperty name="height" value="0.025" units="cm"/>
    </inkml:brush>
  </inkml:definitions>
  <inkml:trace contextRef="#ctx0" brushRef="#br0">51 349 2338,'0'0'10891,"7"-9"-8244,5-3-1733,31-38 3813,-40 46-3968,0 0 0,0 0 0,-1 0 0,1 0 0,-1 0 1,0 0-1,0-1 0,-1 1 0,1-1 0,-1 1 0,1-5 0,-2 8-702,-1 1-1,1-1 1,0 1 0,-1 0-1,1-1 1,0 1-1,-1 0 1,1 0-1,-1-1 1,1 1-1,0 0 1,-1 0-1,1 0 1,-1 0 0,1-1-1,0 1 1,-1 0-1,1 0 1,-1 0-1,1 0 1,-1 0-1,1 0 1,-1 0-1,1 0 1,-1 0 0,1 0-1,0 0 1,-1 1-1,1-1 1,-1 0-1,1 0 1,-1 0-1,1 0 1,0 1 0,-1-1-1,1 1 1,-20 6-207,11 1 134,1-1-1,-1 1 0,2 0 0,-1 1 0,1-1 0,0 2 0,0-1 1,1 1-1,1 0 0,0 0 0,0 0 0,1 1 0,0 0 0,1 0 1,0 0-1,1 0 0,0 0 0,-1 21 0,3-31 18,1 0 0,-1 0 0,0-1 0,0 1 0,0 0 0,1 0 0,-1 0 0,0-1-1,1 1 1,-1 0 0,1-1 0,-1 1 0,1 0 0,-1-1 0,1 1 0,-1 0 0,1-1 0,0 1 0,-1-1 0,1 1 0,0-1-1,0 0 1,-1 1 0,1-1 0,0 0 0,0 1 0,-1-1 0,1 0 0,0 0 0,0 0 0,0 0 0,0 0 0,-1 0 0,1 0-1,0 0 1,0 0 0,0 0 0,-1 0 0,1 0 0,0 0 0,0-1 0,0 1 0,-1 0 0,1-1 0,0 1 0,1-1-1,39-19 336,-23 4-328,-1 0 0,-1-2-1,0 0 1,-1-1 0,-1 0-1,-1-1 1,-1 0 0,-1-1 0,0-1-1,-2 0 1,0 0 0,-2-1-1,0 0 1,-2 0 0,0-1 0,-2 1-1,1-41 1,-8 51-8,-5 22 0,-6 22 0,6-5 0,2 0 0,0 0 0,2 1 0,0 0 0,2 0 0,1 0 0,2 0 0,4 46 0,-4-71-109,1 1 1,0 0-1,-1-1 1,1 1-1,0 0 1,1-1-1,-1 1 1,0-1-1,1 0 1,0 1-1,-1-1 1,1 0-1,0 0 1,0 0-1,0 0 1,0-1-1,0 1 1,1 0-1,-1-1 1,0 0-1,1 1 1,4 1-1,4 0-1288,-1 0 0,1 0 0,0-1-1,15 0 1,-14 0-401,12 1-11585</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3.695"/>
    </inkml:context>
    <inkml:brush xml:id="br0">
      <inkml:brushProperty name="width" value="0.025" units="cm"/>
      <inkml:brushProperty name="height" value="0.025" units="cm"/>
    </inkml:brush>
  </inkml:definitions>
  <inkml:trace contextRef="#ctx0" brushRef="#br0">123 37 13325,'0'0'6881,"-6"10"-5157,-15 33-240,20-42-1397,1 1 0,-1-1 0,0 1 0,1-1 0,0 1 0,-1 0 1,1-1-1,0 1 0,0 0 0,0-1 0,0 1 0,0 0 0,0-1 0,1 1 0,-1-1 0,1 1 0,-1 0 0,1-1 0,-1 1 0,1-1 0,0 1 0,0-1 0,-1 1 0,1-1 0,0 0 0,1 0 1,-1 1-1,0-1 0,0 0 0,0 0 0,1 0 0,-1 0 0,0 0 0,1 0 0,-1 0 0,1-1 0,-1 1 0,3 0 0,2 2 175,1-1-1,0 0 1,0 0 0,0-1-1,1 0 1,9 1-1,-8-2-119,-1-1-1,0 0 1,0-1-1,1 0 1,-1 0-1,0-1 1,-1 0-1,1 0 1,0-1-1,-1 0 1,11-7-1,-15 9-125,0 0 0,0 1 0,-1-2 0,1 1 0,0 0-1,-1-1 1,1 1 0,-1-1 0,0 1 0,0-1 0,0 0-1,0 0 1,-1 0 0,1 0 0,-1-1 0,1 1-1,-1 0 1,0-1 0,-1 1 0,1 0 0,0-1 0,-1 1-1,0-1 1,0 1 0,0-1 0,0 1 0,-1-1 0,1 1-1,-1-1 1,-1-3 0,1 5-56,-1 0 1,1 1-1,-1-1 0,1 0 1,-1 1-1,0-1 0,0 1 1,0 0-1,1-1 0,-1 1 1,-1 0-1,1 0 0,0 0 1,0 0-1,0 1 0,0-1 1,-1 1-1,1-1 0,0 1 1,0 0-1,-1 0 0,-2 0 1,-55 4-778,48-1 782,0 1 0,1 1 0,-1 0 1,1 0-1,0 1 0,0 1 0,1 0 1,0 0-1,0 1 0,1 0 0,0 1 1,0 0-1,-14 19 0,17-20 26,0 1 1,0 0-1,1 0 0,0 0 0,0 1 1,1 0-1,0 0 0,1 0 0,0 0 1,0 0-1,1 1 0,1-1 0,0 1 1,0-1-1,1 1 0,2 17 0,-1-25-1,0 1-1,1-1 1,-1 0-1,1 0 1,-1 0-1,1 0 1,0-1-1,0 1 1,1 0-1,-1-1 1,0 1-1,1-1 1,-1 0-1,1 0 1,0 0-1,0 0 1,0 0-1,0-1 1,0 1-1,0-1 1,0 0-1,1 0 1,-1 0-1,0 0 1,1-1-1,-1 1 1,0-1-1,1 0 1,4 0-1,6 0-537,0 0 0,0-1-1,0 0 1,0-1 0,-1-1-1,15-4 1,33-19-4470,-3-7-2456</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4.038"/>
    </inkml:context>
    <inkml:brush xml:id="br0">
      <inkml:brushProperty name="width" value="0.025" units="cm"/>
      <inkml:brushProperty name="height" value="0.025" units="cm"/>
    </inkml:brush>
  </inkml:definitions>
  <inkml:trace contextRef="#ctx0" brushRef="#br0">196 1 16239,'0'0'4741,"-64"16"-3204,38 2-800,1 4-353,-1 2 129,3 4-353,7-1-128,5-3 0,7-1 0,4-5-64,3-5 0,20-4 0,8-7-384,11-2-1538,3-2-1441,4-14-2083,-3-7-4291</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4.396"/>
    </inkml:context>
    <inkml:brush xml:id="br0">
      <inkml:brushProperty name="width" value="0.025" units="cm"/>
      <inkml:brushProperty name="height" value="0.025" units="cm"/>
    </inkml:brush>
  </inkml:definitions>
  <inkml:trace contextRef="#ctx0" brushRef="#br0">170 1 9513,'0'0'6177,"-12"1"-2921,2 2-2759,-1-1 0,1 1 1,-1 1-1,1 0 0,0 1 1,0 0-1,-13 9 0,18-11-282,0 0 0,1 0 0,0 1-1,-1 0 1,1 0 0,1 0 0,-1 0 0,1 0-1,-1 1 1,1-1 0,0 1 0,1 0 0,-1 0 0,1 0-1,0 0 1,0 1 0,1-1 0,0 0 0,-2 10-1,3-14-199,0 0-1,0 0 1,1 0-1,-1 0 1,0 0-1,0 0 0,0 0 1,1-1-1,-1 1 1,0 0-1,1 0 1,-1 0-1,1-1 1,-1 1-1,1 0 0,-1 0 1,1-1-1,0 1 1,-1 0-1,1-1 1,0 1-1,-1-1 1,1 1-1,0-1 0,0 1 1,-1-1-1,3 1 1,32 4 373,-24-6-288,0 0 0,1 0 0,-1-2 0,13-3-1,6-6-63,-19 8-67,-1 0 0,1 0 0,0 1 0,-1 0 0,1 0 0,19 0 0,-29 3 23,0 0 1,0 0-1,0 0 1,-1 0-1,1 1 1,0-1-1,0 0 1,-1 1-1,1-1 1,0 1-1,0-1 1,-1 1-1,1-1 1,-1 1-1,1-1 1,0 1-1,-1 0 0,1-1 1,-1 1-1,0 0 1,1-1-1,-1 1 1,1 0-1,-1 0 1,1 1-1,7 28 61,-8-26-40,1-1 0,0 1 0,0-1 0,0 1-1,0-1 1,0 0 0,1 1 0,3 4 0,-3-6 35,1 0 1,0-1-1,-1 1 0,1-1 1,0 0-1,0 0 0,0 0 1,0 0-1,0-1 0,0 1 1,0-1-1,0 1 0,0-1 1,0 0-1,0 0 0,0-1 1,0 1-1,4-1 0,53-16 347,-11-5-464,-35 15-338,1 0 0,0 1 0,1 0 0,-1 1 0,1 1 0,0 0 0,27-2 0,-42 7 412,0-1 0,0 1 0,0-1 0,-1 1 0,1 0 0,0-1 0,-1 1 0,1 0 0,0 0 0,-1 0 0,1-1 0,-1 1 0,0 0 0,1 0 1,-1 0-1,0 0 0,1 0 0,-1 0 0,0 0 0,0 0 0,0 0 0,0 0 0,0 0 0,0 0 0,0 0 0,0 0 0,0 1 0,0-1-40,-1 1-1,1 0 0,0 0 1,0 0-1,1 0 0,-1-1 0,0 1 1,1 0-1,-1 0 0,1-1 1,-1 1-1,1 0 0,0 0 1,0-1-1,0 1 0,0-1 0,0 1 1,0-1-1,0 1 0,0-1 1,0 0-1,1 0 0,-1 1 1,1-1-1,-1 0 0,3 1 0,2-1-733,-1 0-1,1-1 0,-1 1 1,0-1-1,1-1 0,-1 1 1,1-1-1,-1 0 0,0 0 0,10-4 1,14-10-4927</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4.925"/>
    </inkml:context>
    <inkml:brush xml:id="br0">
      <inkml:brushProperty name="width" value="0.025" units="cm"/>
      <inkml:brushProperty name="height" value="0.025" units="cm"/>
    </inkml:brush>
  </inkml:definitions>
  <inkml:trace contextRef="#ctx0" brushRef="#br0">144 1 17681,'0'0'2957,"-11"3"-619,6-2-2179,-8 3 403,0 0 0,1 0 0,-1 1 0,1 1 0,0 0 0,0 1 0,-20 15 0,32-22-558,-1 1 0,1-1 0,-1 0 0,1 0-1,-1 1 1,1-1 0,-1 0 0,1 1 0,0-1-1,-1 1 1,1-1 0,-1 0 0,1 1-1,0-1 1,-1 1 0,1-1 0,0 1 0,0-1-1,0 1 1,-1 0 0,1-1 0,0 1-1,0-1 1,0 1 0,0-1 0,0 1 0,0-1-1,0 1 1,0 0 0,0-1 0,0 1-1,0-1 1,0 1 0,1-1 0,-1 1 0,0-1-1,0 1 1,0-1 0,1 1 0,-1-1 0,0 1-1,1-1 1,-1 1 0,0-1 0,1 1-1,-1-1 1,1 0 0,-1 1 0,1-1 0,-1 0-1,1 1 1,-1-1 0,1 0 0,-1 0-1,1 1 1,-1-1 0,1 0 0,-1 0 0,1 0-1,-1 0 1,1 0 0,0 0 0,-1 0-1,1 0 1,-1 0 0,1 0 0,-1 0 0,1 0-1,0 0 1,48-1 238,-45 1-156,46-7 38,-37 4-127,0 1 1,0 1 0,0 0-1,16 1 1,-28 0 39,0 0-1,0 1 1,0-1-1,0 0 1,0 1-1,-1-1 1,1 0-1,0 1 1,0-1 0,0 1-1,0 0 1,-1-1-1,1 1 1,0 0-1,-1-1 1,1 1-1,0 0 1,-1 0-1,1-1 1,-1 1-1,1 0 1,-1 0 0,1 0-1,-1 0 1,0 0-1,0 0 1,1 0-1,-1 0 1,0 1-1,0-1-10,0 0-1,0 0 1,1 0-1,-1 0 1,0 0-1,0-1 1,1 1-1,-1 0 1,0 0-1,1 0 1,-1 0-1,1-1 1,-1 1-1,1 0 1,-1 0-1,1-1 1,0 1-1,-1 0 1,1-1-1,0 1 1,0-1-1,-1 1 1,1-1-1,0 1 1,0-1-1,0 0 1,0 1-1,0-1 1,-1 0-1,1 0 1,0 1-1,2-1 1,5-1 14,1-1 0,-1 0 0,0 0 0,0-1 1,0 0-1,0 0 0,0-1 0,0 0 0,-1 0 0,0-1 0,0 0 0,8-7 0,-7 6-250,1-1 0,0 1 0,0 1-1,1-1 1,-1 2 0,22-8 0,-31 12 206,1 1 1,0-1 0,-1 0-1,1 1 1,0-1 0,-1 0-1,1 1 1,-1-1-1,1 1 1,-1-1 0,1 1-1,-1-1 1,1 1 0,-1 0-1,1-1 1,-1 1-1,0 0 1,1-1 0,-1 1-1,0 0 1,0-1 0,1 1-1,-1 0 1,0-1-1,0 1 1,0 0 0,0 0-1,0-1 1,0 1 0,0 0-1,0 0 1,0-1 0,-1 2-1,1 37 282,0-29-217,0-8-37,0 0 1,-1-1-1,1 1 1,0 0-1,1 0 0,-1 0 1,0-1-1,0 1 1,1 0-1,-1-1 0,1 1 1,-1 0-1,1-1 1,0 1-1,0 0 0,0-1 1,0 1-1,0-1 1,0 0-1,0 1 0,0-1 1,1 0-1,-1 0 1,0 0-1,3 2 1,-1-2 19,1 0 1,-1-1 0,1 1 0,0-1 0,-1 1-1,1-1 1,0-1 0,-1 1 0,1 0 0,0-1-1,-1 1 1,6-3 0,8-2 8,0-2 1,-1 0-1,1 0 1,-1-2-1,15-10 0,-11 7-266,0 0-1,30-10 1,-50 21 213,0 1 0,0 0 0,1 0 0,-1 0 0,0 0-1,0 0 1,1 0 0,-1 0 0,0 0 0,0 0 0,1 0 0,-1 0 0,0 0 0,0 0 0,1 0 0,-1 0 0,0 0 0,0 0 0,0 0 0,1 0 0,-1 0 0,0 1 0,0-1-1,1 0 1,-1 0 0,0 0 0,0 0 0,0 0 0,0 1 0,1-1 0,-1 0 0,0 0 0,0 0 0,0 1 0,0-1 0,0 0 0,0 0 0,1 0 0,-1 1 0,0-1 0,0 0 0,0 0-1,0 1 1,0-1 0,0 0 0,0 0 0,0 1 0,0-1 0,0 0 0,0 0 0,0 0 0,0 1 0,0-1 0,0 0 0,-1 1 0,-1 9 67,-8 17-65,7-21-236,1 0 0,-1 1 0,1 0 1,1 0-1,-1-1 0,1 1 0,-1 8 0,15-31-15946</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5.279"/>
    </inkml:context>
    <inkml:brush xml:id="br0">
      <inkml:brushProperty name="width" value="0.025" units="cm"/>
      <inkml:brushProperty name="height" value="0.025" units="cm"/>
    </inkml:brush>
  </inkml:definitions>
  <inkml:trace contextRef="#ctx0" brushRef="#br0">0 0 15503,'0'0'2690</inkml:trace>
  <inkml:trace contextRef="#ctx0" brushRef="#br0" timeOffset="1">309 143 17296,'0'0'13672,"-11"4"-12951,-10 6-502,0 1 1,-24 16 0,38-22-188,1-1 0,-1 1 1,1-1-1,0 2 0,1-1 0,0 1 1,0 0-1,0 0 0,0 0 0,1 1 1,0-1-1,-5 13 0,8-18-32,1 0 0,0 0 0,0 0 0,-1 0 0,1 0 0,0 0 0,0 0 0,0 1 0,0-1 0,0 0 0,1 0 0,-1 0 0,0 0 0,0 0 0,1 0 0,-1 0 0,0 0 0,1 0 0,-1 0 0,1 0 0,-1 0 0,1 0 0,0-1 0,-1 1 0,1 0 0,0 0 0,0-1 0,0 1 0,-1 0 0,1-1 0,0 1 0,0 0 0,0-1 0,0 0 0,0 1 0,0-1 0,0 1 0,0-1 0,0 0 0,0 0 0,0 0 0,0 0 0,2 0 0,57 0 0,-45-1 0,-2 0-281,0 0-1,0-1 1,20-6 0,36-20-4600,-24 2-4520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6.652"/>
    </inkml:context>
    <inkml:brush xml:id="br0">
      <inkml:brushProperty name="width" value="0.025" units="cm"/>
      <inkml:brushProperty name="height" value="0.025" units="cm"/>
    </inkml:brush>
  </inkml:definitions>
  <inkml:trace contextRef="#ctx0" brushRef="#br0">101 147 2626,'0'0'18194,"8"-11"-15498,-6 7-2657,3-3 487,1 0 0,-1 0 0,-1-1 0,0 0 0,0 0-1,0-1 1,-1 1 0,0 0 0,-1-1 0,0 0 0,0 0 0,0-17-1,-2 25-516,0 1 0,0 0 0,0-1-1,0 1 1,0 0 0,0-1 0,0 1-1,0 0 1,0 0 0,0-1 0,0 1-1,0 0 1,0-1 0,0 1 0,-1 0-1,1 0 1,0-1 0,0 1-1,0 0 1,0 0 0,-1-1 0,1 1-1,0 0 1,0 0 0,-1-1 0,1 1-1,0 0 1,0 0 0,-1 0 0,1 0-1,0 0 1,0-1 0,-1 1 0,1 0-1,0 0 1,-1 0 0,1 0 0,-14 6 36,-8 15-161,12-2 97,1 0 1,1 0-1,1 1 0,1 0 1,0 0-1,1 0 0,2 1 1,0 0-1,1-1 0,1 1 0,2 25 1,0-40 12,1-1 1,-1 0 0,1 0-1,0 0 1,1 0-1,-1 0 1,1-1 0,0 1-1,0-1 1,1 1-1,-1-1 1,1 0 0,0-1-1,0 1 1,6 4-1,-4-3-42,0 0-1,-1 0 1,1 1-1,-1 0 1,-1 0-1,1 0 1,-1 0-1,3 7 1,-5-7 107,-1-1 1,1 0 0,-1 1 0,-1-1-1,1 1 1,-1-1 0,0 0 0,0 1 0,-1-1-1,1 1 1,-1-1 0,-1 1 0,1-1-1,-1 0 1,1 0 0,-2 0 0,1 0-1,0 0 1,-1 0 0,0 0 0,0-1-1,-4 5 1,3-4 19,-1 0-1,1 0 0,-1 0 0,0-1 1,0 0-1,0 0 0,-1 0 0,0-1 1,1 1-1,-1-1 0,0-1 0,-1 1 0,1-1 1,0 0-1,-1 0 0,1-1 0,-1 0 1,-6 0-1,12-1-78,0 0 0,0 0 0,0-1 0,0 1 0,1 0 0,-1-1 0,0 1 0,0-1 0,0 1 0,1-1 0,-1 0 0,0 1 0,1-1 0,-1 1 0,1-1 0,-1 0 0,1 0 0,-1 1 0,1-1 0,-1 0 0,1 0 0,-1 0 0,1 0 0,0 1 0,0-1 0,0 0 0,-1 0 0,1 0 0,0 0 0,0 0 0,0 0 0,0 0 0,0 0 0,1-1 0,3-39 0,1 21-194,2 0-1,0 1 1,1 0 0,1 1 0,1-1-1,19-27 1,4 2-538,48-53 0,-73 89 712,13-15-24,34-29 0,-50 48 48,0-1 0,1 1 0,0 0-1,0 1 1,0-1 0,0 1 0,0 0-1,1 1 1,-1 0 0,1 0 0,0 0-1,10-1 1,-17 3 14,1 0-1,0 0 0,0 0 1,-1 0-1,1 1 0,0-1 1,-1 0-1,1 0 0,0 0 1,-1 1-1,1-1 0,0 0 1,-1 1-1,1-1 0,-1 1 0,1-1 1,-1 1-1,1-1 0,-1 1 1,1-1-1,-1 1 0,1-1 1,-1 1-1,1 0 0,-1-1 1,0 1-1,0 0 0,1-1 1,-1 2-1,3 30 362,-15 29-98,2-18 1086,36-66-1031,-20 13-336,-1 0 0,1 0 0,-1-1 0,-1 0 0,0 0 0,-1 0 0,0 0 0,-1-1 0,0 1 0,0-1 0,-1 1 0,-2-23 0,34 28 0,49-14-101,-59 13 49,1 2-1,-1 0 1,1 1-1,25 0 1,-48 4 49,0 0 0,-1 0 0,1 0-1,0 0 1,0 0 0,-1 0 0,1 0 0,0 0 0,-1 1-1,1-1 1,0 0 0,-1 1 0,1-1 0,0 0 0,-1 1 0,1-1-1,0 0 1,-1 1 0,1-1 0,-1 1 0,1-1 0,-1 1 0,1 0-1,-1-1 1,0 1 0,1-1 0,-1 1 0,0 0 0,1-1-1,-1 2 1,-1 26 48,-22 24 83,19-46-116,2-3-14,0 0 1,0-1-1,0 1 0,1 0 1,-1 0-1,1 0 1,0 0-1,0 0 1,0 0-1,-1 5 0,35-7 34,-24-3-84,-1 0 0,1-1 0,-1 0 0,0 0 0,0 0 0,0-1 0,0-1 0,10-7 0,56-50-537,-16 12 1620,-60 77-973,-16 17 0,14-37-45,1 1 1,0 0-1,0-1 1,0 1-1,1 0 1,0 1-1,-1 13 1,4-23-9,1 1-1,-1 0 1,1-1-1,-1 0 1,1 1-1,-1-1 1,0 0 0,1 0-1,-1 0 1,0 0-1,0 0 1,0 0-1,2-2 1,15-31-3108,-13-6-4636,-5 32-3296</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8.519"/>
    </inkml:context>
    <inkml:brush xml:id="br0">
      <inkml:brushProperty name="width" value="0.025" units="cm"/>
      <inkml:brushProperty name="height" value="0.025" units="cm"/>
    </inkml:brush>
  </inkml:definitions>
  <inkml:trace contextRef="#ctx0" brushRef="#br0">35 33 13196,'-10'0'13079,"10"7"-7937,-1 6-6013,-9 52 1525,5-30 130,-4 60-1,34-95-783,-16-4 0,0 0 0,0 0 0,0-1 0,-1 0 0,0 0 0,0-1 0,13-11 0,46-53 0,-64 67 0,-1-1 0,1 0 0,-1 0 0,0 0 0,0 0 0,0-1 0,1-4 0,-3 6 0,-5 24 0,-2 6 0,5-22 0,0 0 0,1 0 0,0 0 0,0 0 0,0 0 0,1 9 0,0-12 0,1 1 0,-1-1 0,1 0 0,0 0 0,-1 0 0,1 0 0,0 0 0,0 0 0,1 0 0,-1 0 0,0 0 0,1 0 0,-1 0 0,1-1 0,0 1 0,-1 0 0,1-1 0,0 0 0,3 2 0,-3-2 0,0 0 0,0-1 0,0 1 0,0-1 0,0 1 0,0-1 0,0 0 0,0 0 0,0 0 0,0 0 0,0 0 0,0 0 0,0-1 0,0 1 0,0-1 0,0 1 0,-1-1 0,1 0 0,0 0 0,0 0 0,0 0 0,-1 0 0,1 0 0,-1 0 0,1-1 0,-1 1 0,1 0 0,2-4 0,37-45 0,-40 49 0,20-31 0,-2 0 0,26-57 0,-44 92-4463,-2-3 4198,1 1 1,0-1-1,-1 1 0,1-1 1,0 1-1,-1-1 1,1 1-1,0-1 0,-1 1 1,1-1-1,-1 0 0,1 1 1,-1-1-1,1 0 1,-1 0-1,1 1 0,-1-1 1,1 0-1,-1 0 1,0 1-1</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9.017"/>
    </inkml:context>
    <inkml:brush xml:id="br0">
      <inkml:brushProperty name="width" value="0.025" units="cm"/>
      <inkml:brushProperty name="height" value="0.025" units="cm"/>
    </inkml:brush>
  </inkml:definitions>
  <inkml:trace contextRef="#ctx0" brushRef="#br0">75 94 9641,'12'-12'3840,"-10"9"-2353,-1 1 1,1-1-1,0 1 0,-1-1 0,0 1 0,1-1 0,-1 0 1,0 0-1,1-5 0,-1-15 2927,-1 22-4414,-1 1 0,1-1 0,0 1 0,0 0 0,-1-1 0,1 1 0,-1-1 0,1 1 0,0-1 0,-1 1 0,1 0 0,-1-1 0,1 1 0,-1 0 0,1-1 0,-1 1 0,1 0 0,-1 0 0,1 0 0,-1-1 0,1 1 0,-1 0 0,1 0 0,-1 0 0,0 0 0,1 0 0,-1 0 0,1 0 0,-1 0 0,1 0 0,-1 0 0,0 0 0,1 1 0,-1-1 0,0 0 0,-23 10 0,18-5 0,0 2 0,1-1 0,0 1 0,0-1 0,0 1 0,1 1 0,0-1 0,1 0 0,-1 1 0,1 0 0,1 0 0,0 0 0,0 0 0,0 0 0,1 1 0,0-1 0,1 14 0,0-20 0,1-1 0,-1 1 0,1-1 0,0 1 0,-1-1 0,1 1 0,0-1 0,0 1 0,0-1 0,0 0 0,0 1 0,0-1 0,0 0 0,1 0 0,-1 0 0,0 0 0,1 0 0,-1 0 0,1 0 0,-1 0 0,1-1 0,-1 1 0,1-1 0,0 1 0,-1-1 0,1 1 0,-1-1 0,1 0 0,0 0 0,0 0 0,-1 0 0,1 0 0,0 0 0,-1 0 0,1-1 0,3 0 0,1 0 0,0 0 0,0 0 0,0 0 0,0-1 0,0 0 0,0 0 0,-1-1 0,1 1 0,6-5 0,-5 1 0,-1 0 0,0 0 0,0 0 0,-1-1 0,1 0 0,-1 0 0,-1 0 0,0-1 0,0 1 0,0-1 0,-1 0 0,0 0 0,0 0 0,-1-1 0,0 1 0,-1-1 0,0 1 0,0-1 0,-1 1 0,0-11 0,0 19-114,0 0 0,0-1 0,0 1 0,0-1 1,0 1-1,0-1 0,0 1 0,0 0 0,0-1 0,0 1 0,0-1 0,0 1 0,0-1 0,0 1 1,0 0-1,0-1 0,-1 1 0,1-1 0,0 1 0,0 0 0,0-1 0,-1 1 0,1 0 1,0-1-1,0 1 0,-1 0 0,1-1 0,0 1 0,-1 0 0,1-1 0,-1 1 0,1 0 0,0 0 1,-1 0-1,1-1 0,0 1 0,-1 0 0,1 0 0,-1 0 0,1 0 0,-1 0 0,1 0 1,-1 0-1,1 0-91,-1 0 0,1 1 0,0-1 0,0 0 1,-1 0-1,1 1 0,0-1 0,0 0 1,-1 1-1,1-1 0,0 0 0,0 1 0,0-1 1,0 0-1,0 1 0,-1-1 0,1 0 0,0 1 1,0-1-1,0 0 0,0 1 0,0-1 1,0 1-1,0-1 0,0 0 0,0 1 0,1-1 1,-1 0-1,0 1 0,0-1 0,0 1 0,0-1 1,0 0-1,1 1 0,-1-1 0,0 0 0,0 0 1,0 1-1,1-1 0,-1 0 0,0 0 1,1 1-1,-1-1 0,1 0 0,8 7-9687</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39.578"/>
    </inkml:context>
    <inkml:brush xml:id="br0">
      <inkml:brushProperty name="width" value="0.025" units="cm"/>
      <inkml:brushProperty name="height" value="0.025" units="cm"/>
    </inkml:brush>
  </inkml:definitions>
  <inkml:trace contextRef="#ctx0" brushRef="#br0">122 18 21524,'0'0'6940,"-9"13"-5797,-6 9-911,1 1 1,1 0-1,0 1 1,3 1 0,0 0-1,-11 40 1,16-37-75,0 0 1,-1 55-1,7-83-176,-1-1 1,1 1-1,0 0 0,0-1 0,-1 1 1,1 0-1,0-1 0,-1 1 1,1-1-1,0 1 0,-1-1 0,1 1 1,-1-1-1,1 0 0,-1 1 1,1-1-1,-1 0 0,1 1 0,-1-1 1,0 0-1,1-1 0,6-16-253,0-1-1,-2 0 0,0 0 1,3-21-1,12-49-574,-20 89 847,1-1 0,-1 1 0,1 0 1,-1-1-1,0 1 0,1 0 1,-1-1-1,1 1 0,-1 0 1,1 0-1,-1-1 0,0 1 0,1 0 1,-1 0-1,1 0 0,-1 0 1,1 0-1,-1 0 0,1 0 1,0 0-1,-1 0 0,1 0 0,-1 0 1,1 0-1,-1 0 0,1 0 1,-1 0-1,1 0 0,-1 0 1,1 1-1,-1-1 0,0 0 0,1 0 1,-1 1-1,1-1 0,-1 0 1,1 1-1,-1-1 0,0 0 1,1 1-1,-1-1 0,1 1 0,26 22 203,-18-15-10,-1-3-118,0-1-1,0 1 0,0-1 0,1-1 1,0 0-1,-1 0 0,1-1 0,0 0 1,0 0-1,0-1 0,1 0 0,-1-1 1,0 0-1,0 0 0,0-1 0,1 0 1,-1-1-1,0 0 0,0 0 1,-1-1-1,1 0 0,9-5 0,-7 3 12,0-1-1,-1 0 0,1-1 0,-1 0 1,-1 0-1,1-1 0,-1 0 0,-1-1 1,1 0-1,-2 0 0,1-1 1,-1 0-1,0 0 0,-1-1 0,-1 1 1,6-16-1,-10 23-86,0 1 0,0 0 0,0-1 0,0 0 0,-1 1 0,1-1 0,-1 1 0,0-1 0,0 0 0,0 1 0,0-1 0,-1-4 0,0 7 0,1-1 0,0 0 0,0 1 0,-1-1 0,1 1 0,-1-1 0,1 1 0,0-1 0,-1 1 0,1 0 0,-1-1 0,1 1 0,-1-1 0,1 1 0,-1 0 0,1-1 0,-1 1 0,0 0 0,1 0 0,-1 0 0,1-1 0,-1 1 0,0 0 0,1 0 0,-1 0 0,0 0 0,1 0 0,-1 0 0,1 0 0,-1 0 0,0 0 0,-4 2 0,1-1 0,0 0 0,1 1 0,-1 0 0,0 0 0,0 0 0,1 1 0,-1-1 0,1 1 0,0-1 0,0 1 0,0 0 0,-4 5 0,-4 6 0,1 0 0,0 1 0,1 0 0,1 1 0,0 0 0,1 0 0,1 0 0,0 1 0,1 0 0,1 1 0,1-1 0,0 1 0,0 19 0,3-35 0,1 0 0,-1 0 0,0 0 0,1 0 0,-1-1 0,1 1 0,0 0 0,0 0 0,0-1 0,0 1 0,0 0 0,0-1 0,0 1 0,0-1 0,1 1 0,-1-1 0,0 0 0,1 0 0,-1 1 0,1-1 0,0 0 0,-1 0 0,1-1 0,0 1 0,-1 0 0,1 0 0,0-1 0,0 1 0,0-1 0,0 0 0,0 1 0,0-1 0,2 0 0,11 1 0,0 0 0,1-2 0,18-1 0,-23 1 0,133-14 0,-143 15-13,0 0 0,0 0 1,-1 0-1,1 0 0,0 1 0,-1-1 1,1 0-1,-1 0 0,1 0 0,0 1 0,-1-1 1,1 0-1,0 1 0,-1-1 0,1 1 1,-1-1-1,1 0 0,-1 1 0,1-1 1,-1 1-1,0 0 0,1-1 0,-1 1 0,1-1 1,-1 1-1,0-1 0,0 1 0,1 0 1,-1-1-1,0 1 0,0 0 0,0-1 0,0 1 1,0 0-1,0-1 0,0 1 0,0 0 1,0 0-1,0-1 0,0 1 0,0 0 1,0 1-232,-1 0 1,1 0 0,0 0 0,-1 0 0,1-1 0,-1 1 0,0 0 0,0 0 0,0-1 0,1 1 0,-2-1-1,1 1 1,-2 2 0,-4-1-7284</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0.320"/>
    </inkml:context>
    <inkml:brush xml:id="br0">
      <inkml:brushProperty name="width" value="0.025" units="cm"/>
      <inkml:brushProperty name="height" value="0.025" units="cm"/>
    </inkml:brush>
  </inkml:definitions>
  <inkml:trace contextRef="#ctx0" brushRef="#br0">0 1 5285,'0'0'993,"51"13"256,-21-3-64,6 6-640,9 4-385,14 2-64,10 0-1249,10-4-2499</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1.490"/>
    </inkml:context>
    <inkml:brush xml:id="br0">
      <inkml:brushProperty name="width" value="0.025" units="cm"/>
      <inkml:brushProperty name="height" value="0.025" units="cm"/>
    </inkml:brush>
  </inkml:definitions>
  <inkml:trace contextRef="#ctx0" brushRef="#br0">33 0 13741,'0'0'9961,"5"52"-8807,-5-13 1888,0 7-1088,0 3-897,-6 4-160,-1-5-545,2-2-255,2-7-418,3-2-832,0-8-192,0-3-161,0-8-1216,0-7-1026,-6-7-1857,-5-4-2274</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1.837"/>
    </inkml:context>
    <inkml:brush xml:id="br0">
      <inkml:brushProperty name="width" value="0.025" units="cm"/>
      <inkml:brushProperty name="height" value="0.025" units="cm"/>
    </inkml:brush>
  </inkml:definitions>
  <inkml:trace contextRef="#ctx0" brushRef="#br0">1 214 14350,'0'0'7009,"4"-9"-3918,0 3-2591,0-1 1,1 1-1,-1 0 1,1 0-1,0 1 1,1-1-1,-1 1 1,1 0-1,0 1 1,1 0-1,9-6 0,12-6-37,-2 0-1,0-2 0,-2-1 1,39-37-1,-63 56-462,0-1 0,0 1 0,0-1 0,1 1 0,-1-1 0,0 1 0,1-1 0,-1 1 0,1-1 0,-1 1 0,0-1 0,1 1 0,-1 0 0,1-1 0,-1 1 0,1 0 0,-1-1 0,1 1 0,-1 0 0,1 0 0,0-1 0,-1 1 0,1 0 0,-1 0 0,1 0 0,-1 0 0,1 0 0,0 0 0,-1 0 0,1 0 0,-1 0 0,1 0 0,0 0 0,-1 0 0,1 0 0,-1 0 0,1 1 0,0-1 0,-1 0 0,1 0 0,-1 1 0,1-1 0,-1 0 0,1 1 0,-1-1 0,1 1 0,-1-1 0,0 1 0,1-1 0,-1 0 0,0 1 0,1-1 0,-1 1 0,0 0 0,1 0 0,7 43 0,-3-17 0,-3-19-201,0 0-1,1 0 1,1-1-1,-1 1 1,1-1 0,1 0-1,-1 0 1,1 0-1,0-1 1,10 10 0,-10-12-413,0 0 1,0 0 0,1-1 0,0 0 0,-1 0-1,1 0 1,0 0 0,1-1 0,-1 0 0,0 0-1,0-1 1,1 0 0,-1 0 0,8 0 0,36 0-17730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6.759"/>
    </inkml:context>
    <inkml:brush xml:id="br0">
      <inkml:brushProperty name="width" value="0.025" units="cm"/>
      <inkml:brushProperty name="height" value="0.025" units="cm"/>
    </inkml:brush>
  </inkml:definitions>
  <inkml:trace contextRef="#ctx0" brushRef="#br0">0 77 17745,'0'0'9214,"3"9"-8440,3 21-184,-1 1 0,-2-1 0,0 47 0,-9 106 128,4-153-620,-1 2-51,1-21 268,0-20 834,2-30-1114,1 0-1,1 0 1,3 0 0,1 1 0,2 0-1,1 0 1,2 1 0,2 0-1,20-41 1,-29 68-65,1 0 1,1 1-1,12-17 0,-16 24 21,-1 0-1,1 1 1,-1-1-1,1 0 0,0 1 1,-1-1-1,1 1 1,0-1-1,0 1 1,0 0-1,0 0 1,1 0-1,-1 0 0,0 0 1,0 0-1,0 1 1,1-1-1,-1 1 1,0 0-1,1-1 1,-1 1-1,0 0 0,1 0 1,2 1-1,-3 0-10,0 0 0,0 1 0,0-1 0,-1 0-1,1 1 1,0-1 0,-1 1 0,1 0 0,-1-1-1,1 1 1,-1 0 0,0 0 0,0 0 0,0 0-1,0 0 1,0 0 0,0 0 0,-1 0 0,1 1-1,-1-1 1,1 0 0,-1 0 0,0 4 0,1 3 9,0 1 0,-1-1 0,0 1 0,-2 13 0,0-18 36,1 1-1,-1 0 1,-1-1-1,1 0 0,-1 1 1,0-1-1,0 0 1,0 0-1,-1-1 1,0 1-1,0-1 1,0 0-1,0 0 1,-1 0-1,1 0 1,-1-1-1,-7 4 1,4-2 16,0-1 1,0 0-1,-1 0 1,0 0-1,0-1 1,0-1-1,0 1 1,-1-2-1,1 1 0,-10-1 1,18 0-116,0-1 1,0 0-1,0 0 1,0 0-1,0 0 1,0 0-1,1 0 1,-1 0-1,0 0 1,0 0-1,0 0 1,0 0-1,0 0 1,0-1-1,1 1 1,-1 0-1,0-1 1,0 1-1,0 0 1,1-1-1,-1 1 1,0-1-1,0 0 1,1 1-1,-1-1 1,0 1-1,1-1 1,-1 0-1,1 0 1,-1 1-1,1-1 1,-1 0-1,1 0 1,0 1-1,-1-1 1,1 0-1,0 0 1,0 0-1,-1 0 1,1 0-1,0 0 1,0 0-1,0 1 0,0-1 1,0 0-1,0 0 1,1 0-1,-1-1 1,1-1-402,0 0-1,0 0 1,1 1 0,-1-1 0,1 1 0,0-1-1,-1 1 1,1-1 0,0 1 0,0 0 0,0 0-1,1 0 1,3-3 0,24-10-6662,6 2-2761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7.676"/>
    </inkml:context>
    <inkml:brush xml:id="br0">
      <inkml:brushProperty name="width" value="0.025" units="cm"/>
      <inkml:brushProperty name="height" value="0.025" units="cm"/>
    </inkml:brush>
  </inkml:definitions>
  <inkml:trace contextRef="#ctx0" brushRef="#br0">96 242 18193,'0'0'8253,"-11"5"-7377,9-4-856,-6 3 271,-1 0 1,1 1-1,0-1 1,-12 11-1,17-13-191,1 0 0,0 0 0,-1 1 0,1-1 0,0 1 0,0-1 1,0 1-1,1 0 0,-1 0 0,1 0 0,-1 0 0,1 0 0,0 0 0,0 0 0,0 0 0,1 0 0,-1 1 0,1-1 0,0 0 0,-1 1 0,2 3 0,-1-6-82,1 1 0,0-1 1,0 0-1,0 0 0,-1 0 0,1 0 0,0 0 1,0 0-1,0 0 0,1 0 0,-1-1 0,0 1 1,0 0-1,0-1 0,1 1 0,-1 0 0,0-1 1,0 0-1,1 1 0,-1-1 0,0 0 0,1 1 1,-1-1-1,1 0 0,-1 0 0,0 0 1,1 0-1,-1-1 0,0 1 0,1 0 0,-1-1 1,0 1-1,3-1 0,3-1 52,-1 1 1,1 0-1,-1-1 0,0-1 1,12-5-1,-12 4-70,0 0 1,0-1 0,0 0-1,-1-1 1,0 1-1,0-1 1,-1 0-1,1 0 1,-1 0-1,0-1 1,-1 1-1,0-1 1,0 0-1,0 0 1,-1 0-1,0-1 1,0 1-1,-1 0 1,0-1-1,0-10 1,-14 42-4635,13-23 4440,0 0-1,0 1 1,0-1 0,0 0-1,0 0 1,0 0-1,0 1 1,0-1 0,0 0-1,0 0 1,1 0 0,-1 0-1,0 0 1,1 1 0,-1-1-1,1 0 1,0 0 0,-1 0-1,1 0 1,0 0 0,-1 0-1,1-1 1,0 1 0,0 0-1,0 0 1,0 0 0,0-1-1,0 1 1,0-1-1,0 1 1,0 0 0,0-1-1,0 0 1,0 1 0,0-1-1,1 0 1,-1 1 0,0-1-1,0 0 1,0 0 0,1 0-1,-1 0 1,2-1 0,1 1-260,1-1 1,-1 0-1,0 0 1,1 0 0,-1 0-1,0-1 1,0 1 0,0-1-1,0 0 1,0 0-1,5-5 1,-1 0-244,-1 0 1,0 0-1,0-1 0,9-13 0,16-38 2681,-23 35 405,-2-1 0,0 0 0,4-30 0,-17 81-1541,-1 0 1,-20 46-1,-5 15 290,26-64-387,0 0-1,2 0 1,1 1-1,-1 33 1,4-56-732,0-1 0,0 1-1,0 0 1,-1-1 0,1 1 0,0 0 0,0-1-1,0 1 1,0 0 0,0-1 0,0 1 0,0 0 0,0-1-1,1 1 1,-1 0 0,0-1 0,0 1 0,0-1-1,1 1 1,-1 0 0,0-1 0,1 1 0,-1-1-1,1 1 1,-1-1 0,0 1 0,1-1 0,-1 1-1,1-1 1,-1 1 0,1-1 0,0 0 0,-1 1-1,1-1 1,-1 0 0,1 1 0,0-1 0,-1 0-1,1 0 1,-1 0 0,1 0 0,0 0 0,-1 1-1,1-1 1,0 0 0,-1 0 0,1-1 0,0 1 0,-1 0-1,1 0 1,0 0 0,-1 0 0,1 0 0,0-1-1,-1 1 1,1 0 0,-1-1 0,1 1 0,0 0-1,-1-1 1,1 0 0,3-1 85,-1-1 1,0 1-1,1-1 1,-1 1-1,-1-1 0,1 0 1,0-1-1,-1 1 1,3-4-1,-1-3-92,0 0 1,-1 0-1,-1 0 0,1 0 1,-2-1-1,2-17 0,-2 22-114,-1 0-1,0 1 0,0-1 1,-1 0-1,1 0 1,-1 1-1,-1-1 0,1 1 1,-1-1-1,0 1 0,0 0 1,0-1-1,-6-8 1,8 14 74,-1-1 0,1 0 0,-1 0 0,1 1 1,-1-1-1,1 0 0,-1 1 0,0-1 1,1 1-1,-1-1 0,0 1 0,1-1 1,-1 1-1,0-1 0,0 1 0,1 0 1,-1-1-1,0 1 0,0 0 0,0 0 1,0-1-1,1 1 0,-1 0 0,0 0 1,0 0-1,-1 0 0,1 1 5,0 0 0,0-1 0,1 1 0,-1 0 0,0 0 0,0-1 0,1 1 0,-1 0 0,1 0 0,-1 0 0,1 0 0,-1 0 0,1 0 0,0 0 0,-1 0 0,1 0 0,0 0 0,0 1 0,-1 4-26,0 0 1,1 0-1,-1 0 0,2 0 1,-1 0-1,2 11 1,0-14 47,-1 1-1,1-1 1,0 0 0,0 0 0,0 0 0,0 0-1,0 0 1,1 0 0,-1 0 0,1-1 0,0 1-1,0-1 1,0 0 0,0 0 0,0 0 0,1 0 0,-1 0-1,1-1 1,-1 0 0,1 1 0,-1-1 0,1-1-1,6 2 1,6 0 75,0 0 0,0-1 0,0-1 0,20-2 0,-31 1 18,-1 0-1,1 0 0,-1 0 0,1 0 1,-1-1-1,1 0 0,-1 0 0,0 0 0,0-1 1,0 1-1,0-1 0,-1 0 0,1 0 1,-1 0-1,1 0 0,-1-1 0,0 0 0,0 1 1,-1-1-1,1 0 0,-1 0 0,0-1 1,0 1-1,0 0 0,0-1 0,-1 1 0,0-1 1,0 1-1,0-1 0,-1 0 0,1 1 1,-1-1-1,-1-6 0,1 11-90,0 0 0,0-1 0,0 1 0,0 0 0,0 0 0,0 0 1,-1 0-1,1 0 0,0-1 0,0 1 0,0 0 0,0 0 0,0 0 0,-1 0 0,1 0 0,0 0 0,0 0 0,0 0 1,-1 0-1,1 0 0,0 0 0,0 0 0,0 0 0,0 0 0,-1 0 0,1 0 0,0 0 0,0 0 0,0 0 1,-1 0-1,1 0 0,0 0 0,0 0 0,0 0 0,0 0 0,-1 0 0,1 0 0,0 1 0,0-1 0,0 0 0,0 0 1,0 0-1,-1 0 0,1 0 0,0 1 0,0-1 0,0 0 0,0 0 0,0 0 0,0 0 0,0 0 0,0 1 0,-10 8-74,-17 41 609,25-47-496,1 1-1,0-1 1,-1 1-1,1 0 1,1-1-1,-1 1 1,0 0-1,1-1 1,0 1-1,0 0 1,0 0-1,0-1 1,2 5-1,0-6-39,0-1 0,0 0 0,0-1 0,1 1 0,-1 0 0,0-1 0,1 1 0,-1-1 0,0 0 0,1 0 0,-1 0 0,1 0 0,-1 0 0,0 0 0,1-1 0,1 0 0,-1 1 0,6-2 0,-1 0 0,1-1 0,-1 1 0,0-2 0,0 1 0,0-1 0,-1 0 0,11-8 0,-11 7 0,0 0 0,0 1 0,1 0 0,-1 1 0,1-1 0,0 1 0,0 1 0,12-3 0,-19 5 0,0 0 0,-1 1 0,1-1 0,0 0 0,0 1 0,-1-1 0,1 1 0,0-1 0,-1 1 0,1-1 0,0 1 0,-1 0 0,1-1 0,-1 1 0,1 0 0,-1-1 0,1 1 0,-1 0 0,1 0 0,-1 0 0,0-1 0,0 1 0,1 0 0,-1 0 0,0 0 0,0 0 0,0-1 0,0 1 0,0 1 0,5 38 0,-3-21 0,-2-17-23,1 0-1,-1 0 1,0 0 0,1 0-1,0 0 1,-1-1-1,1 1 1,0 0 0,0 0-1,0-1 1,0 1 0,0-1-1,0 1 1,1-1-1,-1 1 1,0-1 0,1 0-1,-1 1 1,1-1 0,0 0-1,-1 0 1,1 0 0,0 0-1,-1-1 1,1 1-1,2 0 1,0 0-101,-1-1 0,1 0 0,0-1 0,-1 1-1,1 0 1,-1-1 0,1 0 0,-1 0 0,1 0 0,-1 0 0,1-1-1,-1 1 1,4-3 0,3-2-528,0-1 0,0 0 0,0-1 0,-1 1 0,0-2 0,-1 1 0,0-1 0,7-11 0,5-15-7190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8.161"/>
    </inkml:context>
    <inkml:brush xml:id="br0">
      <inkml:brushProperty name="width" value="0.025" units="cm"/>
      <inkml:brushProperty name="height" value="0.025" units="cm"/>
    </inkml:brush>
  </inkml:definitions>
  <inkml:trace contextRef="#ctx0" brushRef="#br0">7 0 16528,'0'0'6544,"-1"9"-4558,-4 171 4405,6-157-6276,1 0 0,1 0 0,1-1 0,0 1 0,2-1 0,10 26 1,-16-49-112,0 1 0,1 0 1,-1-1-1,0 1 1,0 0-1,0-1 1,0 1-1,1 0 0,-1 0 1,0-1-1,0 1 1,0 0-1,1 0 1,-1-1-1,0 1 1,1 0-1,-1 0 0,0 0 1,0-1-1,1 1 1,-1 0-1,0 0 1,1 0-1,-1 0 0,0 0 1,1 0-1,-1 0 1,0 0-1,1 0 1,-1 0-1,0 0 1,1 0-1,-1 0 0,0 0 1,1 0-1,-1 0 1,0 0-1,1 0 1,-1 0-1,0 1 0,1-1 1,-1 0-1,0 0 1,0 0-1,1 0 1,-1 1-1,0-1 1,0 0-1,1 0 0,-1 1 1,0-1-1,0 0 1,0 1-1,1-1 1,-1 1-1,6-35 258,-6 32-260,0 0-2,3-21 0,0-1 0,-2 0 0,-1 1 0,0-1 0,-7-38 0,1 54 0,3 18 0,0 16 0,3-23 0,0 0 0,0 0 0,1 0 0,-1-1 0,1 1 0,0 0 0,0 0 0,0-1 0,0 1 0,1-1 0,-1 1 0,1-1 0,-1 1 0,1-1 0,0 0 0,0 0 0,0 0 0,0 0 0,0 0 0,0 0 0,1-1 0,-1 1 0,1-1 0,-1 1 0,1-1 0,-1 0 0,1 0 0,0 0 0,0-1 0,-1 1 0,1 0 0,4-1 0,-2 1 0,-1-1 0,1 1 0,-1-1 0,1 0 0,-1 0 0,1-1 0,-1 0 0,0 1 0,1-2 0,-1 1 0,0 0 0,0-1 0,1 0 0,-1 1 0,-1-2 0,1 1 0,0 0 0,0-1 0,-1 0 0,6-5 0,3-16 0,5-8 0,-13 31 0,-7 20 0,-7 14 0,6-22 0,1 0 0,0 0 0,0 1 0,2-1 0,-1 1 0,1-1 0,1 1 0,1 18 0,-1-29-39,0 0 0,0 0 0,0 0 0,1-1 0,-1 1 0,0 0 0,0 0 0,1-1 1,-1 1-1,1 0 0,-1-1 0,1 1 0,-1 0 0,1-1 0,-1 1 0,1-1 0,-1 1 0,1-1 0,-1 1 0,1-1 0,0 1 0,0-1 0,-1 0 0,1 1 0,0-1 1,-1 0-1,1 0 0,0 1 0,0-1 0,0 0 0,-1 0 0,1 0 0,0 0 0,0 0 0,-1 0 0,1 0 0,0 0 0,0 0 0,0-1 0,-1 1 0,1 0 1,0 0-1,0-1 0,0 0 0,1 1-280,1-1 0,-1-1-1,0 1 1,0 0 0,0 0 0,0-1 0,0 1 0,0-1 0,0 0 0,0 0 0,-1 1 0,1-1 0,1-3 0,9-23-6984,-2-7-4319</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8.503"/>
    </inkml:context>
    <inkml:brush xml:id="br0">
      <inkml:brushProperty name="width" value="0.025" units="cm"/>
      <inkml:brushProperty name="height" value="0.025" units="cm"/>
    </inkml:brush>
  </inkml:definitions>
  <inkml:trace contextRef="#ctx0" brushRef="#br0">4 0 11115,'0'0'4292,"-3"66"-3748,16-40-352,10 0-480,5-1-3812,5-3-4804</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7:58.847"/>
    </inkml:context>
    <inkml:brush xml:id="br0">
      <inkml:brushProperty name="width" value="0.025" units="cm"/>
      <inkml:brushProperty name="height" value="0.025" units="cm"/>
    </inkml:brush>
  </inkml:definitions>
  <inkml:trace contextRef="#ctx0" brushRef="#br0">174 290 5958,'0'0'22618,"-9"-7"-21379,2 3-1070,5 2-137,0 0 0,0 0 0,0 1 0,0-1 0,0 1 0,-1-1 1,1 1-1,-1 0 0,1 0 0,-1 0 0,1 0 0,-1 0 0,0 1 0,1-1 0,-1 1 0,0 0 1,1-1-1,-1 1 0,0 0 0,0 1 0,1-1 0,-1 0 0,0 1 0,1 0 0,-1 0 0,-4 1 1,-2 4 144,1 0 1,-1 1 0,1 0-1,0 1 1,-13 16 0,19-22-144,0 0 0,-1 1 0,1-1 0,1 1 0,-1 0 0,0 0 0,1 0 0,-1 0 0,1 0 0,0 0 0,0 0 0,0 0 0,1 0 0,-1 1 0,1-1 0,-1 0 0,1 0 0,0 1 0,0-1 0,1 0 0,-1 0 0,1 1 0,-1-1 0,2 3 0,0-4-34,0-1 0,-1 1 0,1-1 0,0 1 0,0-1 0,0 0 0,0 0 0,0 0 0,0 0 0,0 0 0,0 0 0,1 0 0,-1-1 0,0 1 0,0-1 0,1 0 0,-1 0 0,0 1 0,1-1 0,-1-1 0,0 1 0,1 0 0,-1-1 0,0 1 0,3-2 0,3 1 0,0-1 0,-1 0 0,1-1 0,-1 1 0,0-2 0,9-4 0,-7 2 0,0-1 0,0 0 0,-1-1 0,-1 0 0,1 0 0,-1-1 0,0 1 0,-1-2 0,0 1 0,-1-1 0,1 0 0,-2 0 0,0 0 0,5-16 0,-29 72 0,19-43 0,0 0 0,0 0 0,1 0 0,-1 0 0,1 0 0,0 0 0,0 0 0,0 0 0,0 1 0,0-1 0,1 0 0,-1 0 0,1 0 0,0 0 0,0 0 0,0-1 0,1 1 0,-1 0 0,1 0 0,-1-1 0,1 1 0,0-1 0,4 5 0,-4-6 0,1 1 0,-1-1 0,1 0 0,-1 0 0,1-1 0,0 1 0,0 0 0,-1-1 0,1 0 0,0 1 0,0-1 0,0 0 0,-1 0 0,1-1 0,0 1 0,0-1 0,-1 1 0,1-1 0,0 0 0,-1 0 0,1 0 0,-1 0 0,1-1 0,-1 1 0,1-1 0,-1 1 0,3-4 0,17-11 0,-1 0 0,-1-2 0,-1 0 0,0-2 0,25-34 0,-34 42 0,-2-1 0,0 0 0,0-1 0,-1 1 0,-1-1 0,0 0 0,-1-1 0,-1 0 0,0 0 0,-1 0 0,2-17 0,-5 31 0,1 0 0,-1 0 0,0 0 0,0 0 0,1 0 0,-1 0 0,0 1 0,0-1 0,0 0 0,0 0 0,0 0 0,0 0 0,-1 0 0,1 0 0,0 0 0,0 0 0,-1 0 0,1 1 0,0-1 0,-1 0 0,1 0 0,-1 0 0,1 1 0,-1-1 0,1 0 0,-1 0 0,0 1 0,1-1 0,-1 1 0,0-1 0,0 0 0,1 1 0,-1 0 0,0-1 0,0 1 0,0-1 0,0 1 0,1 0 0,-1 0 0,0-1 0,0 1 0,0 0 0,0 0 0,0 0 0,0 0 0,0 0 0,0 0 0,0 0 0,0 0 0,1 0 0,-1 1 0,0-1 0,0 0 0,-1 1 0,-3 1 0,1 0 0,-1 1 0,1-1 0,-1 1 0,1 0 0,0 0 0,0 1 0,-5 5 0,-4 6 0,1 1 0,0 0 0,2 1 0,0 0 0,-14 35 0,20-42 0,0 0 0,1 0 0,0 1 0,1-1 0,0 1 0,1-1 0,0 1 0,1 0 0,0 0 0,0-1 0,1 1 0,4 16 0,-3-22-104,-1-1 0,1 0-1,0 0 1,0 0 0,0 0 0,1 0 0,0 0 0,-1-1-1,1 1 1,1-1 0,-1 0 0,0 0 0,1 0 0,-1 0-1,1-1 1,5 3 0,-3-2-521,0 0 1,1 0-1,-1-1 0,1 0 0,-1 0 1,1-1-1,-1 0 0,1 0 1,0 0-1,9-1 0,15-2-12449</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0.597"/>
    </inkml:context>
    <inkml:brush xml:id="br0">
      <inkml:brushProperty name="width" value="0.025" units="cm"/>
      <inkml:brushProperty name="height" value="0.025" units="cm"/>
    </inkml:brush>
  </inkml:definitions>
  <inkml:trace contextRef="#ctx0" brushRef="#br0">9 50 18353,'0'0'2157,"1"11"-721,-10 522 9385,58-900-10821,-36 283 0,-13 83 0,3-17 0,0 1 0,1 0 0,0 1 0,10-22 0,-13 35 0,0 1 0,0 0 0,1-1 0,-1 1 0,1 0 0,-1-1 0,1 1 0,0 0 0,0 0 0,0 1 0,0-1 0,0 0 0,0 1 0,0-1 0,4-1 0,-3 2 0,-1 1 0,0 0 0,0 0 0,0 0 0,1 0 0,-1 0 0,0 0 0,0 0 0,0 1 0,1-1 0,-1 1 0,0 0 0,0-1 0,0 1 0,0 0 0,0 0 0,0 1 0,0-1 0,-1 0 0,1 0 0,0 1 0,2 2 0,3 2 0,-1 1 0,0 0 0,0 0 0,0 0 0,-1 1 0,0 0 0,0 0 0,-1 0 0,0 1 0,3 10 0,-5-15 0,0 1 0,-1-1 0,0 1 0,0 0 0,0 0 0,-1-1 0,0 1 0,0 0 0,0 0 0,0-1 0,-1 1 0,0 0 0,0 0 0,0-1 0,0 1 0,-1-1 0,1 1 0,-1-1 0,-1 0 0,1 1 0,-5 5 0,2-4-89,0-1 1,-1 0-1,1 0 0,-1 0 1,0-1-1,-1 0 0,1 0 0,-1-1 1,1 1-1,-1-1 0,0-1 1,-14 4-1,19-5 26,0-1 1,0 0-1,0 0 1,-1 0-1,1 0 0,0 0 1,0 0-1,-1 0 1,1-1-1,0 1 0,0-1 1,0 0-1,0 1 1,0-1-1,0 0 1,0 0-1,0-1 0,-3-1 1,3 1-14,0-1-1,0 1 1,1-1 0,-1 1-1,1-1 1,-1 0 0,1 1-1,0-1 1,0 0 0,0 0 0,0 0-1,1 0 1,-1 0 0,1 0-1,0 0 1,0 0 0,0-5 0,0 7-285,0-1 0,0 0 1,0 1-1,1-1 1,-1 0-1,0 1 1,1-1-1,-1 1 1,1-1-1,0 1 1,-1-1-1,1 1 1,0-1-1,0 1 1,0 0-1,0-1 1,0 1-1,0 0 1,0 0-1,1 0 1,-1 0-1,0 0 1,1 0-1,-1 0 1,1 0-1,-1 0 1,1 1-1,-1-1 1,3 0-1,4-1-1496,0 0 0,1 1 0,-1 0 0,15 0 0,-4 0-1024,10-2-1684</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1.148"/>
    </inkml:context>
    <inkml:brush xml:id="br0">
      <inkml:brushProperty name="width" value="0.025" units="cm"/>
      <inkml:brushProperty name="height" value="0.025" units="cm"/>
    </inkml:brush>
  </inkml:definitions>
  <inkml:trace contextRef="#ctx0" brushRef="#br0">1 87 1217,'0'0'10218,"9"-6"-4517,1-1-3976,27-15 4211,-33 29-2442,-2 28-1965,-3-8-420,0-18-748,0 1 0,1-1 1,0 0-1,3 16 0,-2-26-359,1 0 0,-1 1 0,0-1 0,0 0 0,0 1 0,0-1 0,0 0 0,0 0 0,0 0 0,0 0 0,0 0 0,0 0 0,-1 0 0,1 0 0,0-2 0,4-6-2,-2 1 0,1-1 0,-1 0 0,0 0 0,-1 0 0,0 0 0,-1-1 0,0 1 0,0 0 0,-1-1 0,0 1 0,-3-19 0,-1 24-204,1 14-282,2 17-580,3-24 829,-1 1 1,0-1-1,1 0 1,0 0-1,0 0 1,0 0-1,0 0 1,0 0-1,0-1 1,1 1-1,0-1 1,-1 1-1,1-1 1,0 0-1,0 0 1,0 0-1,0 0 1,0-1-1,1 1 1,-1-1-1,0 0 1,1 0-1,-1 0 1,1-1-1,-1 1 1,1-1-1,0 1 1,4-2-1,1 2-292,0-1 0,0 0 0,0-1 0,0 0 0,-1 0 0,1-1-1,-1 0 1,1 0 0,-1-1 0,14-7 0,21-23-679,-40 31 1341,-1 0 1,0-1-1,0 1 0,0-1 0,0 1 0,-1-1 1,1 0-1,-1 1 0,1-1 0,-1 0 0,0 0 1,0 0-1,0 0 0,-1 0 0,1-4 1,-17 15 3074,8 2-2547,1 0 1,1 1-1,-1 0 1,2 0-1,-1 0 1,2 1-1,-1-1 1,2 1-1,-1 1 1,-2 21-1,6-34-644,0 1 0,0-1 0,0 0 0,0 1 0,0-1-1,0 0 1,0 0 0,0 1 0,0-1 0,0 0 0,0 1 0,0-1 0,0 0-1,0 0 1,0 1 0,0-1 0,0 0 0,0 0 0,0 1 0,1-1 0,-1 0 0,0 0-1,0 1 1,0-1 0,0 0 0,1 0 0,-1 0 0,0 1 0,0-1 0,0 0-1,1 0 1,-1 0 0,0 0 0,0 1 0,1-1 0,-1 0 0,0 0 0,0 0-1,1 0 1,-1 0 0,0 0 0,1 0 0,15-6 587,12-16 207,-24 15-759,1 0 0,-1 0 0,-1 0 0,1-1 0,-1 1 1,-1-1-1,1 0 0,-1 0 0,-1 0 0,1-1 0,-2 1 0,1 0 0,-1 0 1,0-1-1,0 1 0,-3-10 0,-1 9-1348,0 13-1871,2 19-4467,5-15 545</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2.421"/>
    </inkml:context>
    <inkml:brush xml:id="br0">
      <inkml:brushProperty name="width" value="0.025" units="cm"/>
      <inkml:brushProperty name="height" value="0.025" units="cm"/>
    </inkml:brush>
  </inkml:definitions>
  <inkml:trace contextRef="#ctx0" brushRef="#br0">271 71 13997,'0'-3'621,"0"0"0,0 1 0,-1-1-1,1 0 1,-1 1 0,1-1 0,-1 1 0,0-1-1,0 0 1,0 1 0,-1 0 0,1-1 0,0 1-1,-1 0 1,0 0 0,-1-3 0,0 3-236,0-1 1,0 1-1,0 0 1,0 0 0,0 0-1,-1 0 1,1 0-1,-1 1 1,1 0 0,-8-2-1,6 1-326,0 2 0,0-1 0,0 0 0,0 1 0,0 0 0,0 0-1,0 1 1,0-1 0,0 1 0,0 0 0,0 1 0,0-1 0,1 1 0,-1 0 0,0 0-1,1 0 1,-9 6 0,3 2-21,0-1 0,1 2 1,0-1-1,1 1 0,0 1 0,1-1 0,0 1 0,1 1 0,0-1 1,1 1-1,0 0 0,1 0 0,-4 26 0,8-38-34,-1 0-1,1 0 1,0-1-1,0 1 0,0 0 1,0 0-1,0-1 1,0 1-1,0 0 1,0 0-1,0 0 1,0-1-1,0 1 1,1 0-1,-1-1 1,0 1-1,0 0 1,1 0-1,-1-1 1,1 1-1,-1-1 1,0 1-1,1 0 1,-1-1-1,1 1 1,-1-1-1,1 1 1,0-1-1,-1 1 0,1-1 1,0 1-1,0-1 1,1 1 13,0-1 0,0 0 0,0 0 0,0 0 0,0 0 0,0-1 0,0 1 1,-1 0-1,1-1 0,0 1 0,0-1 0,2-1 0,6-2 46,-1-1 0,0 0 0,-1 0-1,9-8 1,-2 0 6,0-1-1,-1-1 1,-1 0-1,-1-1 1,18-28-1,-27 50-596,0 17 330,-2 26 225,-2 31 486,-14 104-1,9-145-313,-2-1-1,-1 0 1,-2-1-1,-28 65 1,36-97-199,0 1 0,0-1 0,0 0 0,0 0 0,-1 0 0,-4 4 0,7-8 0,0 0 0,1-1 0,-1 1 0,0 0 0,0-1 0,1 1 0,-1-1 0,0 1 0,0-1 0,0 1 0,0-1 0,0 0 0,0 0 0,0 1 0,0-1 0,1 0 0,-1 0 0,0 0 0,0 0 0,0 0 0,0 0 0,0 0 0,0 0 0,0 0 0,0-1 0,0 1 0,0 0 0,0-1 0,0 1 0,0 0 0,1-1 0,-1 1 0,0-1 0,0 0 0,1 1 0,-1-1 0,0 1 0,0-1 0,1 0 0,-1 0 0,1 1 0,-1-1 0,1 0 0,-1 0 0,1 0 0,-1-1 0,-7-13 0,1 0 0,0 0 0,1 0 0,1-1 0,0 1 0,2-1 0,-4-28 0,3 0 0,2-73 0,2 111-71,1 1-1,-1-1 1,1 1-1,0 0 1,1-1-1,-1 1 1,1 0-1,0 0 1,0 0-1,1 0 1,-1 0-1,1 1 1,0-1-1,0 1 1,1 0-1,0-1 1,-1 2-1,1-1 1,0 0-1,1 1 1,4-4-1,9-2-716,-1 0 0,1 1 0,0 0 0,31-7-1,6-3-1507,-10 1-5140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3.043"/>
    </inkml:context>
    <inkml:brush xml:id="br0">
      <inkml:brushProperty name="width" value="0.025" units="cm"/>
      <inkml:brushProperty name="height" value="0.025" units="cm"/>
    </inkml:brush>
  </inkml:definitions>
  <inkml:trace contextRef="#ctx0" brushRef="#br0">1 1 11499,'0'0'17798,"5"10"-17003,1 2-569,-1 0-1,0 0 1,-1 0-1,-1 0 0,0 1 1,0 0-1,-1 0 1,0 17-1,-2-14-133,2 7 19,-2 0 0,-1-1-1,-1 1 1,-5 26 0,7-108-111,-1 6 0,1 45-289,1 1 0,0 0 0,1 0 0,-1 0 0,2 0 0,-1 0 0,1 0 0,0 0 0,0 1 0,0 0 0,1-1 0,6-6 0,1 1-1630,1 1 0,0 0 0,1 0 1,16-10-1,-16 12-12308</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3.876"/>
    </inkml:context>
    <inkml:brush xml:id="br0">
      <inkml:brushProperty name="width" value="0.025" units="cm"/>
      <inkml:brushProperty name="height" value="0.025" units="cm"/>
    </inkml:brush>
  </inkml:definitions>
  <inkml:trace contextRef="#ctx0" brushRef="#br0">1 116 10890,'0'0'16459,"7"-8"-15077,-4 4-1283,0 0 6,-1 1 0,1 0 0,0-1 0,0 1 0,0 0 0,0 0-1,0 1 1,1-1 0,-1 1 0,1 0 0,0 0 0,-1 0 0,1 0 0,0 0 0,0 1 0,0 0 0,1 0 0,-1 0 0,0 0 0,0 1 0,6 0 0,-9 0-107,1 1 1,-1 0-1,0 0 0,1 0 1,-1 0-1,0 0 1,0 0-1,0 0 1,1 1-1,-1-1 0,-1 0 1,1 1-1,0-1 1,0 1-1,0-1 0,-1 1 1,1-1-1,-1 1 1,1-1-1,-1 1 1,0-1-1,1 1 0,-1 0 1,0-1-1,0 1 1,0 0-1,0-1 0,-1 1 1,1-1-1,0 1 1,-1 1-1,-11 56 266,-12-13 8,19-39-176,1 1 0,0 0 1,0-1-1,0 1 0,1 1 0,0-1 0,1 0 0,0 1 0,-2 9 0,5-17-92,-1-1-1,0 1 0,0-1 0,1 0 0,-1 1 0,0-1 0,0 0 0,1 0 0,-1 1 0,0-1 0,1 0 0,-1 0 0,0 1 0,1-1 0,-1 0 0,0 0 0,1 0 0,-1 1 0,1-1 0,-1 0 0,1 0 0,-1 0 0,0 0 0,1 0 0,-1 0 0,1 0 0,-1 0 0,0 0 0,1 0 0,-1 0 0,1 0 0,-1-1 0,0 1 0,1 0 0,-1 0 0,1 0 0,-1-1 0,19-5 64,-11 2-66,0-1-1,0-1 1,0 0 0,0 0-1,-1 0 1,0-1 0,-1 0 0,10-12-1,41-73-14,-38 57-5,-19 88-723,-3-17 686,-3 42 97,6-74-12,0 1 1,0-1-1,1 0 1,-1 0-1,1 0 1,0 0-1,0 0 1,1 0-1,-1 0 1,1 0-1,0-1 1,0 1-1,0-1 1,5 7-1,-6-8-24,1-1 0,-1 1 1,1-1-1,0 1 0,-1-1 0,1 0 0,0 0 0,0 0 0,0 0 0,0 0 0,0 0 0,0 0 0,0 0 0,0-1 0,1 0 0,-1 1 0,0-1 0,0 0 1,0 0-1,0 0 0,1 0 0,3-1 0,-2 0 3,-1 0 1,0-1-1,1 0 1,-1 0-1,0 0 1,0 0-1,0 0 1,0 0-1,0-1 1,0 0-1,-1 1 1,4-5-1,0-2 5,0 0 0,0 0-1,-1-1 1,0 1 0,0-1 0,-2 0-1,1 0 1,3-17 0,-7 26-13,5-70 0,-13 38 0,8 32 0,-1 0 0,1 0 0,-1 0 0,1 1 0,-1-1 0,0 0 0,1 0 0,-1 1 0,0-1 0,0 0 0,1 1 0,-1-1 0,0 0 0,0 1 0,0-1 0,0 1 0,0 0 0,0-1 0,0 1 0,0 0 0,0-1 0,0 1 0,0 0 0,-2 0 0,3 0 0,-1 0 0,0 1 0,0-1 0,1 0 0,-1 1 0,0-1 0,0 0 0,1 1 0,-1-1 0,1 1 0,-1-1 0,0 1 0,1-1 0,-1 1 0,1 0 0,-1-1 0,1 1 0,-1-1 0,1 1 0,0 0 0,-1 0 0,1-1 0,0 1 0,0 0 0,-1 0 0,1-1 0,0 1 0,0 0 0,0 0 0,0-1 0,0 1 0,0 0 0,0 1 0,0-1 0,0 0 0,0 1 0,0-1 0,0 0 0,0 0 0,0 1 0,1-1 0,-1 0 0,0 0 0,1 0 0,-1 1 0,1-1 0,-1 0 0,1 0 0,-1 0 0,1 0 0,0 0 0,0 0 0,-1 0 0,3 2 0,1-2-163,0 1 0,0-1 0,0 1 0,0-1 0,0 0 0,0 0 0,0-1 0,1 1 0,-1-1 0,5 0 0,-2-1-553,0 0 0,0-1 0,0 0 0,-1 0 0,1 0 0,-1-1 0,1 1-1,-1-2 1,8-4 0,0-2-978,-1 0-1,0 0 1,-1-2 0,0 1-1,-1-1 1,10-15 0,5-10-4750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4.438"/>
    </inkml:context>
    <inkml:brush xml:id="br0">
      <inkml:brushProperty name="width" value="0.025" units="cm"/>
      <inkml:brushProperty name="height" value="0.025" units="cm"/>
    </inkml:brush>
  </inkml:definitions>
  <inkml:trace contextRef="#ctx0" brushRef="#br0">76 59 9897,'0'0'10955,"-8"11"-9370,0-1-1213,1 1 1,1 0-1,-1 0 0,2 1 0,0-1 1,0 1-1,1 1 0,0-1 0,1 0 1,-1 15-1,3-21-221,-7 107 1217,7-103-1332,2 0 0,-1 0 0,1 0 0,1 0 0,0 0 0,0-1 0,1 1 0,0-1 0,6 11 0,-9-20-26,0 1 1,0 0-1,0 0 1,0 0 0,1 0-1,-1 0 1,1-1-1,-1 1 1,0 0-1,1 0 1,-1-1-1,1 1 1,-1 0-1,1-1 1,0 1-1,-1 0 1,1-1-1,0 1 1,-1-1-1,1 1 1,0-1-1,0 0 1,0 1 0,-1-1-1,1 0 1,0 1-1,0-1 1,0 0-1,0 0 1,-1 0-1,1 0 1,0 0-1,0 0 1,0 0-1,0 0 1,0 0-1,0 0 1,-1 0-1,1 0 1,0-1-1,0 1 1,0 0 0,0-1-1,-1 1 1,1-1-1,0 1 1,0-1-1,-1 1 1,1-1-1,0 1 1,-1-1-1,1 0 1,-1 1-1,1-1 1,-1 0-1,1 1 1,-1-1-1,1 0 1,0-1-1,2-4 50,0 0-1,0 0 0,-1 0 0,1 0 1,-1-1-1,1-8 0,0 1-126,-1-1-1,-1 0 1,0 1 0,-1-1-1,-1 0 1,0 1-1,-6-28 1,1 33-259,5 13 133,1-3 200,0 0 0,0 0 0,0 1 0,1-1 0,-1 0 0,1 0 0,-1 0 0,1 0 0,-1 0 0,1 0 0,-1 0 0,1 0 0,0 0 0,0 0 0,0 0 0,-1-1 0,1 1 0,0 0 0,2 0 0,2 2 76,1-1 1,-1-1-1,1 1 1,0-1-1,0 0 1,0 0-1,0 0 0,0-1 1,0 0-1,0-1 1,0 1-1,0-1 1,0 0-1,-1 0 0,1-1 1,0 0-1,0 0 1,-1 0-1,0-1 1,1 1-1,5-5 0,0 0 111,-1 0 0,1 0 1,-1-1-1,0 0 0,-1-1 0,0 0 0,0-1 0,13-20 0,-18 22-119,0-1-1,-1 0 1,0 0-1,0 0 1,-1 0-1,0 0 0,0-1 1,0-17-1,-2 24-76,0 0-1,-1 1 0,1-1 1,0 0-1,-1 0 0,1 0 0,-1 0 1,0 1-1,0-1 0,0 0 0,0 0 1,-1 1-1,1-1 0,-3-2 0,3 4 3,-1 0 0,1-1 0,-1 1 0,0 0-1,1 1 1,-1-1 0,0 0 0,1 0 0,-1 1-1,0-1 1,0 1 0,0-1 0,1 1 0,-1 0 0,0 0-1,0 0 1,0 0 0,0 0 0,0 0 0,0 0-1,0 1 1,1-1 0,-1 1 0,-2 0 0,-3 2-17,0 1 0,1-1 1,0 1-1,0 0 1,0 1-1,0-1 0,1 1 1,0 0-1,0 1 0,0-1 1,0 1-1,1 0 1,-6 11-1,1-3 63,1 1 1,1 0 0,0 1-1,-9 31 1,16-44-46,-1-1 0,0 0 0,0 0 0,1 1 1,0-1-1,-1 1 0,1-1 0,0 0 1,0 1-1,0-1 0,0 1 0,1-1 0,-1 0 1,1 1-1,-1-1 0,1 0 0,0 1 0,0-1 1,0 0-1,0 0 0,2 4 0,0-4-1,0-1 0,0 1-1,1-1 1,-1 1 0,0-1-1,0 0 1,1 0-1,-1 0 1,0-1 0,1 1-1,-1-1 1,1 0 0,-1 0-1,6 0 1,68-9 0,-60 6 0,0 1 0,0 0 0,18 1 0,-32 2 0,-1-1 1,0 1-1,0 0 0,1 0 0,-1 0 1,0 0-1,0 0 0,0 0 1,0 1-1,0-1 0,-1 1 0,1-1 1,0 1-1,-1 0 0,1-1 1,-1 1-1,1 0 0,-1 0 0,0 0 1,0 0-1,0 1 0,0-1 1,0 0-1,0 0 0,-1 0 1,1 1-1,-1-1 0,1 0 0,-1 1 1,0-1-1,0 5 0,1 11-10,-1 1-1,-4 34 0,3-43-3,0-3 997,-1 17-5573,2-24 4411,0 0 0,0 0 0,0 1 0,0-1 0,0 0 1,0 1-1,1-1 0,-1 0 0,0 0 0,0 1 0,0-1 0,0 0 0,0 0 0,1 1 0,-1-1 0,0 0 0,0 0 0,1 0 0,-1 1 0,0-1 0,0 0 0,0 0 0,1 0 0,-1 0 0,0 0 0,1 1 0,-1-1 0,0 0 0,0 0 0,1 0 0,-1 0 1,0 0-1,1 0 0,-1 0 0,0 0 0,1 0 0,-1 0 0,0 0 0,0 0 0,1 0 0,-1 0 0,0 0 0,1-1 0,-1 1 0,0 0 0,0 0 0,1 0 0,-1 0 0,0 0 0,0-1 0,1 1 0,-1 0 0,0 0 0,0 0 0,0-1 0,0 1 0,1 0 1,-1 0-1,0-1 0,0 1 0,0-1 0,16-15-9713</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8:05.402"/>
    </inkml:context>
    <inkml:brush xml:id="br0">
      <inkml:brushProperty name="width" value="0.025" units="cm"/>
      <inkml:brushProperty name="height" value="0.025" units="cm"/>
    </inkml:brush>
  </inkml:definitions>
  <inkml:trace contextRef="#ctx0" brushRef="#br0">49 187 13901,'0'0'7687,"-4"9"-3731,-5 12-2484,0 1 0,-9 45 0,15-56-1191,1 1 0,0-1-1,1 1 1,1-1 0,0 1-1,0-1 1,1 1 0,0-1-1,4 14 1,-5-23-281,1-1 0,-1 1 0,1 0 0,-1-1 0,1 1 0,0-1 0,-1 1 0,1-1 0,0 0 0,0 1 0,0-1 0,0 0 0,0 1 0,1-1 0,-1 0 0,2 1 0,-3-2 0,1 1 0,0-1 0,-1 0 0,1 0 0,0 0 0,-1 0 0,1 0 0,0 0 0,-1 0 0,1 0 0,0-1 0,-1 1 0,1 0 0,-1 0 0,1 0 0,0-1 0,-1 1 0,1 0 0,-1-1 0,1 1 0,-1-1 0,1 1 0,-1 0 0,1-1 0,-1 1 0,1-1 0,-1 0 0,3-3 0,0 0 0,-1 0 0,1 0 0,-1 0 0,0-1 0,-1 1 0,1-1 0,-1 1 0,2-9 0,4-67 0,-6 75 0,-1-1 0,0 0 0,-1 0 0,1 0 0,-1 0 0,0 0 0,-1 0 0,1 1 0,-1-1 0,0 1 0,-4-7 0,6 11 0,0 1 0,0-1 0,0 1 0,0-1 0,-1 1 0,1 0 0,0-1 0,0 1 0,0 0 0,-1-1 0,1 1 0,0 0 0,-1-1 0,1 1 0,0 0 0,-1 0 0,1-1 0,0 1 0,-1 0 0,1 0 0,0 0 0,-1-1 0,1 1 0,-1 0 0,1 0 0,-1 0 0,1 0 0,0 0 0,-1 0 0,1 0 0,-1 0 0,1 0 0,-1 0 0,1 0 0,0 0 0,-2 1 0,-3 15 0,5 23 0,1-36-160,0 0-1,1 0 1,-1 0-1,1 0 1,-1 0 0,1 0-1,0-1 1,0 1 0,0-1-1,1 0 1,-1 1-1,1-1 1,-1 0 0,1 0-1,-1 0 1,1-1 0,0 1-1,0-1 1,0 0-1,0 1 1,0-1 0,0 0-1,0-1 1,1 1-1,-1-1 1,0 1 0,0-1-1,6 0 1,0 0-484,1 0 0,0 0 0,-1-1 0,1 0 0,-1 0 0,1-1 0,-1-1 0,15-5 0,-14 4 275,-1-1 0,0-1 1,-1 1-1,1-1 0,14-14 1,-21 18 446,1-1 0,-1 0 0,1 0 0,-1 1 0,0-2 0,0 1 0,0 0 0,-1 0 0,1 0 0,-1-1 0,1 1 0,-1-1 0,0 1 0,-1-1 0,1 1 0,-1-1 0,1 0 0,-1 1 0,-1-8 0,1 10-7,0 1 0,0-1 0,-1 0-1,1 1 1,0-1 0,-1 0 0,1 0-1,-1 1 1,1-1 0,-1 1-1,1-1 1,-1 0 0,1 1 0,-1-1-1,0 1 1,1-1 0,-1 1 0,0 0-1,0-1 1,1 1 0,-1 0-1,0-1 1,0 1 0,1 0 0,-1 0-1,0 0 1,0 0 0,0 0 0,1 0-1,-1 0 1,0 0 0,0 0-1,0 0 1,1 0 0,-1 0 0,0 0-1,-1 1 1,-28 12 840,25-7-688,0 0-1,1 0 1,0 0 0,0 1 0,0 0 0,1 0 0,0 0 0,0 0 0,0 0 0,1 1 0,1-1 0,-1 1 0,1-1 0,0 1 0,1 0 0,0 13 0,0-20-204,0 1 0,0-1 1,0 1-1,0-1 0,0 1 0,1-1 1,-1 1-1,0-1 0,1 1 1,-1-1-1,1 1 0,0-1 0,-1 0 1,1 1-1,0-1 0,0 0 0,0 1 1,0-1-1,0 0 0,0 0 1,0 0-1,0 0 0,0 0 0,0 0 1,1 0-1,-1-1 0,0 1 0,1 0 1,-1-1-1,1 1 0,-1-1 0,1 1 1,-1-1-1,1 0 0,-1 1 1,1-1-1,-1 0 0,1 0 0,-1 0 1,1 0-1,-1-1 0,3 1 0,2-1 23,-1 0-1,1 0 0,-1-1 0,0 0 0,1 0 0,-1 0 0,0 0 1,0-1-1,0 0 0,7-6 0,18-19-310,48-60 0,-20 21-891,-58 66 1080,0 1 0,0-1 0,1 1-1,-1 0 1,0-1 0,0 1-1,1-1 1,-1 1 0,0 0-1,1-1 1,-1 1 0,0 0 0,1-1-1,-1 1 1,0 0 0,1 0-1,-1-1 1,1 1 0,-1 0 0,1 0-1,-1 0 1,0 0 0,1 0-1,-1 0 1,1-1 0,-1 1-1,1 0 1,-1 0 0,1 0 0,-1 0-1,1 1 1,0-1 0,-1 16-633,-14 40 1739,10-42-884,1-2 336,1 0-1,0 0 1,1 1 0,0-1-1,2 14 1,-1-24-410,0 0-1,0 0 1,0 0 0,1-1 0,-1 1 0,1 0 0,-1 0-1,1-1 1,-1 1 0,1 0 0,0-1 0,0 1 0,0-1-1,0 1 1,0-1 0,0 0 0,1 1 0,1 1 0,-1-3-12,-1 1 1,1-1 0,0 1 0,0-1 0,0 0 0,0 0-1,-1 0 1,1 0 0,0 0 0,0 0 0,0 0-1,-1-1 1,1 1 0,0-1 0,0 1 0,-1-1 0,1 0-1,0 0 1,-1 1 0,1-1 0,0 0 0,2-3 0,7-6 46,0 0 1,0-1-1,-1 0 1,-1-1 0,1 0-1,-2 0 1,13-25-1,-3 7-72,102-188-31,-117 234-80,-5 16 0,-10 44 120,4 1 0,2 1 0,6 84 0,1-156-40,-2-2 0,1 0 0,1 0 0,-1 0 0,0 0 0,1 0 0,0 0 0,0 0 0,0 0 0,1 0 0,-1 0 0,1 0 0,3 5 0,-5-9 0,1 0 0,-1 0 0,0 0 0,0 0 0,0 0 0,0 0 0,1 0 0,-1 0 0,0 0 0,0 0 0,0 0 0,0 0 0,0 0 0,1 0 0,-1 0 0,0 0 0,0 0 0,0 0 0,0 0 0,1 0 0,-1 0 0,0 0 0,0 0 0,0 0 0,0-1 0,0 1 0,1 0 0,-1 0 0,0 0 0,0 0 0,0 0 0,0 0 0,0-1 0,0 1 0,0 0 0,0 0 0,0 0 0,1 0 0,-1 0 0,0-1 0,0 1 0,0 0 0,0 0 0,0 0 0,0 0 0,0-1 0,0 1 0,0 0 0,0 0 0,2-17 0,-2-14 0,-1 17-13,-1 1 1,-1 0-1,0 0 0,0 0 0,-2 1 1,-10-24-1,-46-71-158,6 13 68,55 94 104,-1-1 1,1 0-1,0 1 1,-1-1-1,1 0 0,0 1 1,0-1-1,-1 0 0,1 1 1,0-1-1,0 0 1,0 0-1,0 1 0,0-1 1,0 0-1,0 0 0,0 1 1,0-1-1,1 0 1,-1 0-1,0 1 0,0-1 1,1 0-1,-1 1 0,0-1 1,1 0-1,-1 1 1,1-1-1,-1 0 0,1 1 1,-1-1-1,1 1 0,-1-1 1,1 1-1,-1-1 1,1 1-1,0 0 0,-1-1 1,1 1-1,0 0 0,-1-1 1,1 1-1,0 0 1,0 0-1,-1 0 0,1 0 1,0-1-1,0 1 0,-1 0 1,1 0-1,1 1 1,52-1 87,-35 1-117,78 1-1785,4 1-6559,-43-3 209</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3.104"/>
    </inkml:context>
    <inkml:brush xml:id="br0">
      <inkml:brushProperty name="width" value="0.025" units="cm"/>
      <inkml:brushProperty name="height" value="0.025" units="cm"/>
    </inkml:brush>
  </inkml:definitions>
  <inkml:trace contextRef="#ctx0" brushRef="#br0">27 90 6086,'0'0'16154,"-4"-4"-15140,3 3-858,-1 0-55,0-1-1,1 1 1,-1 0-1,0-1 1,1 0-1,-1 1 1,1-1-1,-1 0 1,1 0-1,0 0 1,0 0-1,-2-3 551,3 7-572,1 1 0,0-1 0,0 1 0,0-1 0,0 1 0,0-1 0,0 1 0,0-1 0,1 0 0,-1 0 0,1 0 0,0 0 0,0 0 0,0 0 0,0 0 0,0 0 0,0-1 0,0 1 0,3 1 0,-4-3-79,1 1 1,-1-1 0,0 1 0,1 0-1,-1-1 1,0 1 0,1 0-1,-1 0 1,0 0 0,0 0 0,0 0-1,0 1 1,0-1 0,0 0-1,0 0 1,0 1 0,-1-1-1,2 2 1,-2-2 12,1 1-1,0-1 0,-1 0 1,1 0-1,0 1 0,0-1 1,0 0-1,0 0 0,0 0 1,0 0-1,0 0 0,0 0 1,0 0-1,0 0 0,0-1 1,1 1-1,-1 0 1,0-1-1,1 1 0,-1-1 1,0 1-1,1-1 0,-1 0 1,1 0-1,-1 1 0,3-1 1,0-1-8,-1 1 1,1-1-1,0 1 1,0-1 0,-1-1-1,1 1 1,0 0-1,-1-1 1,1 0-1,-1 1 1,0-1 0,0-1-1,5-3 1,15-9 71,-9 9-86,0-1 0,-1-1 0,-1 0 0,1-1 0,12-11 0,-24 19-36,1-1 0,0 1 0,-1 0 0,1 0 0,0 0 0,0 0 0,0 0 0,0 0 0,-1 0-1,1 1 1,0-1 0,0 1 0,1-1 0,-1 1 0,0 0 0,0 0 0,0 0 0,0 0 0,0 0 0,0 0 0,2 1 0,14 0-1371,-17-1 1448,-1 0-11,53-4-160,-42-2-3211,-8-5-4943,-5-6-2656</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5.407"/>
    </inkml:context>
    <inkml:brush xml:id="br0">
      <inkml:brushProperty name="width" value="0.025" units="cm"/>
      <inkml:brushProperty name="height" value="0.025" units="cm"/>
    </inkml:brush>
  </inkml:definitions>
  <inkml:trace contextRef="#ctx0" brushRef="#br0">5954 1009 7079,'0'0'11055,"-8"-6"-10211,-9-8-63,1-1-1,1 0 1,-18-23 0,20 24-645,0 0 0,-24-19 1,23 22 47,1-1 1,1 0 0,-20-24 0,18 16-65,-1 1 0,0 0 0,-1 1 0,-1 1 0,-1 1 0,0 0 0,-1 1 1,-1 1-1,-34-18 0,-52-23-94,-2 3 1,-3 6 0,-162-45 0,-651-84-70,564 119-2,-168-18-70,-220 23-669,0 49 36,578 13 764,-273 52 1,354-43-6,1 3 1,2 5-1,0 3 1,-142 73-1,209-93 4,1 1 1,0 1-1,0 1 0,1 0 0,1 1 0,1 0 0,0 2 0,1-1 0,-16 26 0,2 7 43,1 1 1,-27 73-1,18-45 15,19-44-54,-21 65 1,36-99-270,1 1 0,0-1-1,0 0 1,-1 0 0,1 0 0,0 0 0,0 0-1,-1 0 1,1 0 0,0 0 0,0 0 0,-1 0-1,1-1 1,0 1 0,0-1 0,0 1 0,0-1-1,-1 1 1,1-1 0,0 0 0,0 1 0,-1-2-1,-18-10-6646</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5.749"/>
    </inkml:context>
    <inkml:brush xml:id="br0">
      <inkml:brushProperty name="width" value="0.025" units="cm"/>
      <inkml:brushProperty name="height" value="0.025" units="cm"/>
    </inkml:brush>
  </inkml:definitions>
  <inkml:trace contextRef="#ctx0" brushRef="#br0">0 0 12300,'0'0'2808,"3"12"-2216,32 119 1390,-27-106-1491,0 0 0,2-1-1,23 41 1,-31-62-366,1 1-1,0-1 1,0 0-1,1 0 1,-1 0 0,0-1-1,1 1 1,0-1-1,0 0 1,0 0-1,0 0 1,0 0-1,0-1 1,0 0 0,0 0-1,1 0 1,-1 0-1,0-1 1,1 1-1,-1-1 1,0 0-1,1 0 1,-1-1 0,0 1-1,1-1 1,-1 0-1,7-3 1,13-3 331,-1-1 1,0-1-1,34-19 1,-50 24-454,71-37 208,3-2-209,143-54-1,-175 75-2377,-21 0-3042,0-11-6679</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46.765"/>
    </inkml:context>
    <inkml:brush xml:id="br0">
      <inkml:brushProperty name="width" value="0.025" units="cm"/>
      <inkml:brushProperty name="height" value="0.025" units="cm"/>
    </inkml:brush>
  </inkml:definitions>
  <inkml:trace contextRef="#ctx0" brushRef="#br0">962 129 5445,'0'0'1287,"-11"-11"175,2 0-1158,-1 0 0,-1 1 0,0 1 0,0 0-1,-1 0 1,0 1 0,-1 1 0,0 0 0,0 1-1,-24-9 1,11 10-166,-1 0-1,0 2 0,-1 1 1,1 1-1,0 1 1,0 2-1,0 1 0,0 1 1,0 1-1,0 1 0,1 1 1,0 2-1,0 0 1,1 2-1,1 1 0,0 1 1,-34 24-1,34-20 5,1 1-1,1 1 1,1 0-1,1 2 1,0 0-1,2 2 1,1 0 0,0 1-1,2 0 1,1 2-1,0-1 1,2 2-1,2 0 1,0 0-1,1 1 1,-6 39 0,10-34 5,2 0 1,1 1 0,1-1-1,2 1 1,1-1 0,2 1 0,1-1-1,2 0 1,1-1 0,14 38 0,-14-51-109,1-1 0,0 1 0,1-2 0,1 0 1,0 0-1,2-1 0,0 0 0,0-1 1,2 0-1,0-2 0,0 1 0,1-2 0,1 0 1,0-1-1,0-1 0,1 0 0,1-2 1,20 8-1,1-5 153,0-1 0,0-2-1,1-2 1,0-1 0,0-3 0,0-1 0,0-2 0,0-2 0,0-1-1,72-18 1,-37 2 87,-1-4-1,-1-3 0,-1-3 0,119-68 1,-135 65 166,-2-2 1,-1-3-1,63-57 1,-102 81-274,0 0 1,-1-1 0,0-1-1,-1 0 1,-1-1 0,0-1-1,-2 1 1,0-2 0,-1 1 0,-1-1-1,0-1 1,-2 0 0,0 0-1,4-30 1,-9 40-86,0 1 0,-1 0 0,-1 0 0,1 0 0,-1-1 0,-1 1 0,0 0 0,0 0 0,-1 1 1,0-1-1,0 0 0,-1 1 0,0 0 0,-9-13 0,5 11-51,-1 0 1,0 0 0,0 1-1,-1 0 1,0 0 0,-1 1-1,0 1 1,0 0-1,-15-7 1,-6 0-172,-1 2 0,0 1 0,-1 1-1,0 2 1,-1 1 0,-64-3 0,31 8-1564,0 3-1,-132 20 1,-22 22-4958,104-15 27</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00.737"/>
    </inkml:context>
    <inkml:brush xml:id="br0">
      <inkml:brushProperty name="width" value="0.025" units="cm"/>
      <inkml:brushProperty name="height" value="0.025" units="cm"/>
    </inkml:brush>
  </inkml:definitions>
  <inkml:trace contextRef="#ctx0" brushRef="#br0">111 1 12556,'-1'4'5038,"-6"5"-3315,-3 6-1683,-7 34 1181,2 0 0,2 2-1,-12 100 1,5 160 797,19-276-1771,-1 414 1654,3-420-1829,1 0 0,1 0 0,1-1 0,2 1 0,1-1 0,1 0 0,12 26 0,-20-54-68,0 1 0,0-1 1,0 0-1,0 1 0,0-1 0,0 0 0,0 1 1,0-1-1,1 0 0,-1 1 0,0-1 0,0 0 0,0 0 1,1 1-1,-1-1 0,0 0 0,0 0 0,1 1 1,-1-1-1,0 0 0,0 0 0,1 1 0,-1-1 0,0 0 1,1 0-1,-1 0 0,0 0 0,1 0 0,-1 0 1,0 0-1,1 1 0,-1-1 0,0 0 0,1 0 1,-1 0-1,0 0 0,1 0 0,-1-1 0,1 1 0,6-14-459,-1-26-2268,-2-5-1836,-1-11-1831</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02.128"/>
    </inkml:context>
    <inkml:brush xml:id="br0">
      <inkml:brushProperty name="width" value="0.025" units="cm"/>
      <inkml:brushProperty name="height" value="0.025" units="cm"/>
    </inkml:brush>
  </inkml:definitions>
  <inkml:trace contextRef="#ctx0" brushRef="#br0">334 407 12204,'0'0'3555,"11"-7"-3011,-7 4-478,4-2 83,0 0 0,1 0-1,-1 0 1,1 1 0,0 1-1,0-1 1,0 2 0,20-5-1,437-40 3898,-133 16-3800,750-51 1735,-220 77-1752,485-8-138,-1168 9-82,1031-33 25,-395 19-12,-348 13-12,-296-4 31,-1-8 0,184-41 0,-338 54-50,21-4-27,0 1 1,0 1-1,1 3 1,49 1-1,-87 2 46,-1 0 0,1 0 0,0-1 0,-1 1 0,1 0 0,-1 0 0,1 0 0,0 0 0,-1 0 0,1 1 0,-1-1 0,1 0 0,0 0 0,-1 0 0,1 0 0,-1 1 0,1-1 0,-1 0 0,1 0 0,-1 1 0,1-1 0,-1 1 0,1-1 0,-1 0 0,1 1 0,-1-1 0,1 1 0,-1-1 0,0 1 0,1-1 0,-1 1 0,0-1 0,0 1 0,1 0 0,-1-1 0,0 1 0,0-1 0,0 1 0,0-1 0,0 1 0,0 0 0,1-1 0,-1 1 0,-1 0 0,1-1 0,0 1 0,0-1 0,0 1 0,0 0 0,0-1 0,-1 1 0,1-1 0,0 1 0,0-1 0,-1 1 0,1 0 0,-27 33 1106,18-25-1483,-10 18 457,2 0 0,0 2 0,2 0 0,1 1 0,1 0 1,2 1-1,1 0 0,1 0 0,2 1 0,-4 36 1,2 24 226,4 1 0,9 118 0,-2-181-261,0 0 1,2-1 0,2 0-1,0 0 1,2 0-1,1-1 1,13 29 0,-17-46 67,1 0 0,0-1 1,0 1-1,1-1 1,0-1-1,1 1 1,0-1-1,0 0 0,1-1 1,0 0-1,1-1 1,0 1-1,0-2 1,0 0-1,1 0 0,0-1 1,0 0-1,1 0 1,19 4-1,-9-6-143,0 0-1,40 0 0,-60-1-693,-8 2 438,-8 4 196,-42 3-163,0-2 0,0-2 0,0-3 1,-91-4-1,47-1 90,-1096 37 222,579-13-44,-1656 84 45,162-5 2,869-77-431,1164-25-1208,0-3 0,-112-18 0,134 5-1477,29-5-1686</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30.792"/>
    </inkml:context>
    <inkml:brush xml:id="br0">
      <inkml:brushProperty name="width" value="0.025" units="cm"/>
      <inkml:brushProperty name="height" value="0.025" units="cm"/>
    </inkml:brush>
  </inkml:definitions>
  <inkml:trace contextRef="#ctx0" brushRef="#br0">104 44 6694,'0'0'7175,"10"1"-6251,-1-1-579,165 1 2121,-142-3-1507,-1 0 0,0-3-1,55-13 1,-142 16 2054,2 0-3122,-313 23 1203,568-23-624,-16 1-459,-143-5 168,-42 5-173,0 1 0,-1 0 0,1 0 0,0 0 0,0 0 0,0 0 0,0 0 0,0 0 0,0 0 0,0 0 0,0 0 0,0 0 0,0 0 0,0 0 0,0-1 0,0 1 0,0 0 1,0 0-1,0 0 0,0 0 0,0 0 0,0 0 0,0 0 0,0 0 0,0 0 0,0-1 0,0 1 0,0 0 0,0 0 0,0 0 0,0 0 0,0 0 0,0 0 0,0 0 0,0 0 0,0 0 0,0-1 1,0 1-1,0 0 0,0 0 0,0 0 0,0 0 0,0 0 0,0 0 0,0 0 0,0 0 0,1 0 0,-1 0 0,0 0 0,0 0 0,0 0 0,0 0 0,0 0 0,0 0 0,0 0 0,0-1 1,0 1-1,0 0 0,1 0 0,-1 0 0,0 0 0,-23-3 353,-238-1 1353,222 4-1737,140-2-6002,-27-11-609</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39:33.576"/>
    </inkml:context>
    <inkml:brush xml:id="br0">
      <inkml:brushProperty name="width" value="0.025" units="cm"/>
      <inkml:brushProperty name="height" value="0.025" units="cm"/>
    </inkml:brush>
  </inkml:definitions>
  <inkml:trace contextRef="#ctx0" brushRef="#br0">521 4 12588,'-10'0'491,"-17"0"196,0 1-1,0 2 1,0 0-1,-29 9 1,30-5-141,0 1 1,0 1-1,1 2 1,1 1 0,-36 21-1,48-24-468,0 0-1,0 1 0,0 1 0,2 0 1,-1 0-1,1 1 0,1 1 0,0-1 1,1 2-1,0-1 0,-7 18 0,9-13-75,0 0-1,0 0 1,2 0-1,0 0 0,2 1 1,0 0-1,0-1 1,2 1-1,1 0 1,0 0-1,6 31 0,-4-41-6,-1 1 0,1-1 0,1 1 0,0-1 0,0 0-1,0-1 1,1 1 0,1-1 0,-1 0 0,11 11 0,-10-14 1,-1 0 1,1 0 0,0-1 0,0 0 0,1 0-1,-1 0 1,1-1 0,0 0 0,0 0 0,0-1-1,0 0 1,0 0 0,1-1 0,-1 1 0,10-1 0,-5-2 72,1 1 0,-1-2 0,1 0 1,-1-1-1,0 0 0,0 0 1,0-1-1,-1-1 0,1 0 1,-1-1-1,0 0 0,-1-1 1,0 0-1,13-11 0,4-5 277,-1-1 0,-1-1 0,39-52 0,-52 61-53,0-1 0,-1 0 0,-1-1 0,-1 0 0,-1-1 0,0 0 0,-2 0 0,0-1 0,-1 0 0,-1 0 0,0 0-1,-2 0 1,-1-1 0,0 1 0,-4-39 0,2 54-264,0 0-1,0 1 0,0-1 1,-1 0-1,1 1 1,-1-1-1,0 1 0,0 0 1,-1-1-1,1 1 1,-1 0-1,0 0 0,0 1 1,-1-1-1,1 1 1,-1-1-1,1 1 0,-1 0 1,0 1-1,-6-4 1,4 3-342,0 0 0,-1 1 0,0-1 0,0 1 0,-9-1 0,-39 0-5575,28 3 918</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52.141"/>
    </inkml:context>
    <inkml:brush xml:id="br0">
      <inkml:brushProperty name="width" value="0.025" units="cm"/>
      <inkml:brushProperty name="height" value="0.025" units="cm"/>
    </inkml:brush>
  </inkml:definitions>
  <inkml:trace contextRef="#ctx0" brushRef="#br0">845 91 5189,'0'0'3721,"-8"-9"-3118,-11-14-359,-15-21 3996,32 42-4022,0 1-1,0 0 0,0-1 0,0 1 1,0 0-1,0 0 0,0 0 0,0 1 1,0-1-1,-1 0 0,1 1 0,0 0 1,-1-1-1,1 1 0,-3 0 1,-44 2 779,27-1-298,-45-3 243,41 0-500,0 1 1,-43 5 0,60-2-392,-1 0 1,1 0-1,0 1 1,0 0 0,1 0-1,-1 1 1,1 0-1,-1 1 1,1 0-1,0 0 1,-8 7-1,-20 21 30,1 1 0,2 2 0,1 1 0,2 2-1,2 1 1,1 1 0,2 1 0,2 1 0,2 2 0,2 0-1,2 0 1,2 2 0,-15 81 0,28-116-27,0 1 0,1 0 1,1 0-1,0 0 0,1 0 0,3 19 0,-2-24-4,1 0 0,0 0 0,0 0 0,1-1 0,0 1 0,0-1 0,0 0 0,1 0 0,0 0 0,12 11 0,156 146 282,-137-133-272,2-3-1,0-1 1,46 23 0,-43-31-10,2-3 0,0-1 0,1-2 0,0-2 0,1-2 0,0-1 0,0-3 0,1-2 0,0-2 0,78-8 0,-92 2-4,0-2 0,0-1 1,-1-1-1,0-2 0,54-27 1,-36 12 390,-1-2 1,73-57 0,-104 71-300,1-1 1,-2 0-1,0-1 1,-1-1-1,0-1 1,-2 0-1,0 0 1,-1-2-1,-1 1 1,0-1-1,-2-1 1,0 0-1,-2 0 1,0-1-1,-1 0 1,-2 0-1,4-32 1,-5 16 118,-1-1-1,-1 0 1,-2 1 0,-2-1 0,-2 1 0,-15-60-1,16 84-129,-1-1-1,-1 1 0,0 1 0,-1-1 1,0 1-1,-1 0 0,-1 1 0,-16-19 1,17 23-88,0 0 0,-1 1 0,0 0 0,0 1 0,0 0 1,-1 0-1,0 1 0,-1 0 0,1 1 0,-1 0 1,1 0-1,-21-3 0,16 5-39,0 0 0,0 0 0,0 1 0,0 1 0,0 1 0,0 0 0,0 1 0,0 0 0,0 1 0,1 1 0,-1 1 0,1 0 0,0 0 0,1 2 0,-1-1 0,-19 15 0,33-21-176,-1 1 0,1 0 0,0-1 0,0 1 0,0 0 0,-1-1 0,1 1 0,0 0 0,0-1 0,0 1 0,0 0-1,0-1 1,0 1 0,0 0 0,0 0 0,1-1 0,-1 1 0,0 0 0,0-1 0,0 1 0,1 0 0,-1-1 0,0 1 0,1-1 0,-1 1 0,1 0 0,-1-1 0,1 1 0,-1-1 0,1 1 0,-1-1 0,2 1 0,18 18-8573,-10-14 1751</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1:54.623"/>
    </inkml:context>
    <inkml:brush xml:id="br0">
      <inkml:brushProperty name="width" value="0.025" units="cm"/>
      <inkml:brushProperty name="height" value="0.025" units="cm"/>
    </inkml:brush>
  </inkml:definitions>
  <inkml:trace contextRef="#ctx0" brushRef="#br0">633 107 4036,'0'0'8445,"-6"-9"-7746,-1-3-522,2 1 625,-2 0 0,1 0-1,-1 0 1,-15-16 0,19 25-665,0 0 0,-1 0 0,1 1 0,0-1 0,-1 1 1,1 0-1,-1 0 0,1 0 0,-1 1 0,0-1 0,1 1 0,-1 0 1,0 0-1,1 0 0,-1 0 0,0 0 0,1 1 0,-1 0 0,1 0 0,-7 2 1,-6 2 44,0 1 0,1 1 0,-16 9 1,-11 6-81,1 0-24,-62 43 0,92-57-65,0 1-1,1 0 1,0 1-1,0 1 1,1-1 0,0 1-1,1 1 1,0-1-1,-11 24 1,-9 29 258,2 0-1,-28 109 1,49-151-241,1 0 0,1-1 0,1 1 0,1 0-1,1 0 1,1 0 0,0 0 0,2 0 0,1 0 0,0-1 0,2 0 0,12 31 0,-10-32 7,1-2 0,1 1 0,1-2 0,1 1 0,0-1 0,1-1 0,1 0 0,0-1 0,23 18 0,-25-24 24,0 0 1,1-1 0,1 0-1,-1-1 1,1-1 0,0 0-1,1-1 1,-1-1 0,1 0-1,0-1 1,0 0 0,0-1 0,23 0-1,-17-1-45,1-1 0,-1-1 0,0-1 0,0 0 0,0-2 0,-1-1 0,1 0 0,32-14 0,-20 4-80,11-4-557,75-46 1,-104 55 568,-1-1 1,1-1 0,-2 0 0,0-1-1,0 0 1,-1-1 0,-1-1 0,12-18-1,21-52 59,-3-1 0,-4-2-1,30-108 1,-62 180 12,-1 0 0,-1-1 0,0 0 0,-1 1-1,0-1 1,-2 0 0,0 0 0,-1 0 0,0 1 0,-2-1 0,-6-24 0,7 34 2,0 0 0,0 0 0,-1 0 1,0 1-1,-1 0 0,1-1 0,-1 1 1,0 0-1,-1 1 0,1-1 1,-1 1-1,0 0 0,-1 0 0,1 1 1,-1-1-1,0 1 0,0 0 1,0 1-1,-1-1 0,1 1 0,-1 1 1,0-1-1,1 1 0,-1 0 0,0 1 1,-1 0-1,1 0 0,0 0 1,-10 1-1,1 1-39,1 1-1,0 0 1,-1 1 0,1 1-1,0 0 1,0 1 0,1 0-1,-28 16 1,18-7-77,0 1 0,1 1 0,0 1-1,-23 23 1,38-32-195,0 1 1,0 1-1,1 0 0,0 0 0,1 0 0,0 1 0,1 0 0,0 0 1,1 0-1,0 1 0,0-1 0,1 1 0,1 0 0,0 0 1,1 0-1,0 19 0,1-30 167,0 0-1,0-1 1,0 1-1,0 0 1,0-1 0,0 1-1,0 0 1,1 0 0,-1-1-1,0 1 1,1-1-1,-1 1 1,0 0 0,1-1-1,-1 1 1,1-1 0,-1 1-1,1-1 1,-1 1-1,1-1 1,-1 1 0,1-1-1,-1 1 1,1-1-1,0 0 1,-1 1 0,1-1-1,0 0 1,-1 0 0,1 1-1,0-1 1,-1 0-1,1 0 1,0 0 0,-1 0-1,1 0 1,0 0 0,0 0-1,-1 0 1,1 0-1,0 0 1,-1 0 0,1-1-1,0 1 1,-1 0 0,1 0-1,0-1 1,-1 1-1,1-1 1,-1 1 0,1 0-1,0-1 1,0 0 0,5-12-4431</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2.174"/>
    </inkml:context>
    <inkml:brush xml:id="br0">
      <inkml:brushProperty name="width" value="0.025" units="cm"/>
      <inkml:brushProperty name="height" value="0.025" units="cm"/>
    </inkml:brush>
  </inkml:definitions>
  <inkml:trace contextRef="#ctx0" brushRef="#br0">416 11 2434,'0'0'2419,"-10"-2"-2457,2-1 207,0 1 0,-1 1 0,1 0-1,0 0 1,-1 1 0,1 0 0,-1 0-1,1 1 1,-1 0 0,1 0 0,0 1 0,-10 3-1,-12 5 1610,23-8-1486,-1 0 0,1 0 0,0 1-1,0 0 1,0 0 0,0 1 0,0 0 0,1 0 0,-1 0-1,1 1 1,0 0 0,0 0 0,1 1 0,-9 10-1,-7 18 32,1 0 0,2 1 0,1 1-1,2 1 1,2 0 0,1 1 0,2 1-1,1-1 1,2 1 0,-2 53-1,10-84-320,0-1-1,0 1 0,1 0 0,0 0 0,0-1 0,1 1 0,0-1 0,0 0 0,0 0 1,1 0-1,0 0 0,1-1 0,0 0 0,0 1 0,0-2 0,0 1 0,1-1 0,7 6 0,14 10 5,1-1-1,57 29 1,-56-33 26,-6-3-101,2 0 0,0-1-1,0-2 1,52 14 0,-67-22 12,-1 0-1,1-1 1,0 0 0,-1 0-1,1-1 1,0 0 0,0-1 0,-1 0-1,1-1 1,0 0 0,-1 0-1,0-1 1,1 0 0,-1-1-1,0 0 1,-1-1 0,11-6 0,1-4 68,-1-1 0,-1-1 0,0-1 0,-2-1 0,0 0 0,22-34 0,-18 21 134,-2-1-1,-1 0 1,22-63 0,-37 89-38,0 0-1,0 0 1,0-1-1,-1 1 1,0 0 0,-1-1-1,1 1 1,-1 0-1,-1-1 1,0 1-1,0 0 1,-3-12 0,1 9 175,-1 1 0,-1 0 0,1 0 0,-2 1 0,1-1 0,-1 1 0,0 1 0,-12-13 0,-21-22 720,17 17-583,0 2 1,-1 0-1,-1 2 0,-32-23 0,49 40-371,-1-1 0,1 1-1,-1 0 1,0 0 0,-1 1 0,1 1-1,-1-1 1,1 1 0,-1 0-1,0 1 1,1 0 0,-1 1-1,0 0 1,0 0 0,0 0-1,0 1 1,1 1 0,-1 0-1,0 0 1,-9 4 0,8-2-76,-1 1 0,1 1 0,0 0 0,0 0 1,1 1-1,0 0 0,0 0 0,0 1 0,1 1 0,0-1 1,1 1-1,0 0 0,0 1 0,1 0 0,-5 11 0,0 2-1388,-16 46 0,1 24-6479,15-50-2905</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5.415"/>
    </inkml:context>
    <inkml:brush xml:id="br0">
      <inkml:brushProperty name="width" value="0.025" units="cm"/>
      <inkml:brushProperty name="height" value="0.025" units="cm"/>
    </inkml:brush>
  </inkml:definitions>
  <inkml:trace contextRef="#ctx0" brushRef="#br0">55 23 18834,'0'0'-353,"-49"0"642,44 0-161,8-1-416,25-3-4069,6-4 802,4-1-4036</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6.084"/>
    </inkml:context>
    <inkml:brush xml:id="br0">
      <inkml:brushProperty name="width" value="0.025" units="cm"/>
      <inkml:brushProperty name="height" value="0.025" units="cm"/>
    </inkml:brush>
  </inkml:definitions>
  <inkml:trace contextRef="#ctx0" brushRef="#br0">0 9 21620,'0'0'673,"60"-9"-10891,-10 9 1602</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0.517"/>
    </inkml:context>
    <inkml:brush xml:id="br0">
      <inkml:brushProperty name="width" value="0.025" units="cm"/>
      <inkml:brushProperty name="height" value="0.025" units="cm"/>
    </inkml:brush>
  </inkml:definitions>
  <inkml:trace contextRef="#ctx0" brushRef="#br0">18 5 17617,'0'0'-32,"-18"-5"-9161</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1.090"/>
    </inkml:context>
    <inkml:brush xml:id="br0">
      <inkml:brushProperty name="width" value="0.025" units="cm"/>
      <inkml:brushProperty name="height" value="0.025" units="cm"/>
    </inkml:brush>
  </inkml:definitions>
  <inkml:trace contextRef="#ctx0" brushRef="#br0">5 1 17873,'0'0'224,"-4"23"-11723</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5.008"/>
    </inkml:context>
    <inkml:brush xml:id="br0">
      <inkml:brushProperty name="width" value="0.025" units="cm"/>
      <inkml:brushProperty name="height" value="0.025" units="cm"/>
    </inkml:brush>
  </inkml:definitions>
  <inkml:trace contextRef="#ctx0" brushRef="#br0">0 1 21556,'0'0'1314</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5.757"/>
    </inkml:context>
    <inkml:brush xml:id="br0">
      <inkml:brushProperty name="width" value="0.025" units="cm"/>
      <inkml:brushProperty name="height" value="0.025" units="cm"/>
    </inkml:brush>
  </inkml:definitions>
  <inkml:trace contextRef="#ctx0" brushRef="#br0">92 0 20307,'0'0'1986,"-48"22"-3491,25-22-2787,2-7-2691</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3:56.441"/>
    </inkml:context>
    <inkml:brush xml:id="br0">
      <inkml:brushProperty name="width" value="0.025" units="cm"/>
      <inkml:brushProperty name="height" value="0.025" units="cm"/>
    </inkml:brush>
  </inkml:definitions>
  <inkml:trace contextRef="#ctx0" brushRef="#br0">1 1 25112,'0'0'-2755</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3.378"/>
    </inkml:context>
    <inkml:brush xml:id="br0">
      <inkml:brushProperty name="width" value="0.025" units="cm"/>
      <inkml:brushProperty name="height" value="0.025" units="cm"/>
    </inkml:brush>
  </inkml:definitions>
  <inkml:trace contextRef="#ctx0" brushRef="#br0">1 1 801</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3.733"/>
    </inkml:context>
    <inkml:brush xml:id="br0">
      <inkml:brushProperty name="width" value="0.025" units="cm"/>
      <inkml:brushProperty name="height" value="0.025" units="cm"/>
    </inkml:brush>
  </inkml:definitions>
  <inkml:trace contextRef="#ctx0" brushRef="#br0">108 116 3171,'-33'-74'1602,"24"64"-353,2 2-705,-4-1-320,2-1-192,0 6-64,-4 4-896,-4 0-4934</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4.374"/>
    </inkml:context>
    <inkml:brush xml:id="br0">
      <inkml:brushProperty name="width" value="0.025" units="cm"/>
      <inkml:brushProperty name="height" value="0.025" units="cm"/>
    </inkml:brush>
  </inkml:definitions>
  <inkml:trace contextRef="#ctx0" brushRef="#br0">558 73 6662,'0'0'2024,"0"-8"-850,2-1-783,-1 6-228,-1 0-1,1 0 1,0 0 0,-1 0 0,0 0 0,0-1 0,0 1 0,0 0 0,0 0 0,-1 0 0,0 0 0,0-4 0,-1 6 67,1 0 0,0 0 0,-1 0 0,1 0 0,-1 0 0,0 0 0,1 0 0,-1 1 1,1-1-1,-1 1 0,0-1 0,0 1 0,1-1 0,-1 1 0,0 0 0,0 0 0,1 0 0,-1 0 0,-3 1 0,-36 1 1159,9 6-827,0 1 1,1 2-1,0 1 1,1 1-1,0 1 1,1 2-1,-43 32 1,57-38-425,-13 8 297,2 2 0,-40 37 0,60-51-393,1 0 1,-1 0 0,1 0-1,0 1 1,1 0-1,-1 0 1,2 0 0,-1 1-1,1-1 1,0 1 0,0 0-1,1 0 1,0 0-1,0 0 1,0 15 0,3-1-20,1 0 0,1-1 0,0 0 0,2 0 1,1 0-1,0 0 0,2-1 0,17 35 0,4-4 7,2-1 1,37 46-1,-62-89-5,-1 0 1,1 0 0,0-1-1,1 1 1,-1-1 0,1-1-1,0 0 1,1 0 0,-1 0-1,1-1 1,0 0 0,0 0-1,1-1 1,-1 0 0,1 0-1,-1-1 1,10 1 0,-7-2 37,0-1 1,0 0-1,-1-1 0,1 0 1,0-1-1,-1 0 1,1-1-1,-1 0 1,0 0-1,1-1 1,-2-1-1,1 0 1,16-10-1,12-12 82,-1-1-1,-1-2 1,-1-2 0,-2-1-1,-2-1 1,0-2-1,-3 0 1,-1-3-1,-2 0 1,-1-1 0,32-80-1,-48 100 22,-2 0-1,0 0 1,-1 0-1,-2-1 1,3-41-1,-5 56-78,-1 1-1,0 0 1,0 0-1,-1 0 1,0-1-1,0 1 1,0 0-1,0 0 1,-1 0-1,0 0 1,0 1-1,0-1 1,0 0-1,-1 1 1,0-1-1,0 1 1,0 0-1,-1 0 1,1 0-1,-1 1 1,0-1 0,0 1-1,0 0 1,0 0-1,-1 0 1,1 0-1,-1 1 1,-9-4-1,-4 2-48,1 0 0,0 1 0,-1 1 0,0 0 0,0 2 0,1 0 1,-1 1-1,0 0 0,1 2 0,-1 0 0,-17 6 0,-26 10 148,-103 47 1,52-17-120,105-47-71,1 0 0,0 1 0,1 0-1,-1 1 1,0-1 0,1 1 0,0 0 0,0 1 0,0-1 0,0 1-1,1 0 1,0 0 0,0 0 0,-5 9 0,1 3-13,1-1 1,1 1 0,-9 35-1,14-48 17,-10 33 2,2 1 1,2 0 0,2 0-1,-2 67 1,7-93-224,1-1 0,1 1 0,0 0 0,0-1 0,2 1 1,-1-1-1,1 0 0,8 16 0,-7-20-255,0 1-1,0-1 1,0 1-1,1-1 1,0-1 0,1 1-1,0-1 1,0-1 0,0 1-1,0-1 1,1 0 0,11 5-1,18 3-5256,-1-9-3620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2:46:18.492"/>
    </inkml:context>
    <inkml:brush xml:id="br0">
      <inkml:brushProperty name="width" value="0.025" units="cm"/>
      <inkml:brushProperty name="height" value="0.025" units="cm"/>
    </inkml:brush>
  </inkml:definitions>
  <inkml:trace contextRef="#ctx0" brushRef="#br0">1703 114 6022,'-12'-3'90,"-111"-23"1111,-80-13 6080,63 12-4611,81 19-2358,-1 2-1,0 2 1,0 4-1,0 2 0,0 2 1,0 3-1,1 3 1,0 2-1,1 3 0,0 2 1,1 3-1,2 2 1,0 3-1,-54 33 0,88-44-282,0 1-1,1 0 0,0 2 0,2 0 1,0 1-1,1 1 0,1 1 0,0 0 1,2 1-1,0 1 0,2 0 0,-18 42 0,18-32 11,1 1-1,1 0 0,2 0 0,2 1 0,1 1 0,1-1 0,2 0 0,4 66 0,1-79-17,1-1-1,0 0 0,2-1 1,0 1-1,1-1 0,1 0 1,0-1-1,2 0 0,0 0 0,1-1 1,1 0-1,0-1 0,1 0 1,1-1-1,1-1 0,0 0 1,1-1-1,28 18 0,-10-9 22,2-2 0,1-1 0,0-2 0,1-1 0,0-3 0,2-1 0,-1-1 0,55 6 0,-47-10-58,-1-2 0,1-2 0,0-2 0,0-2 0,0-3 0,-1-1 0,1-2 0,-1-3 0,76-25 0,41-33 1569,233-133 1,-377 190-1370,-1 0 1,0-2 0,-1 0 0,0-1 0,-1-1 0,0-1 0,-2 0 0,0-1-1,-1 0 1,0-1 0,-2 0 0,14-29 0,-15 24-118,-2 1 1,0-1-1,-2-1 0,0 0 1,-2 1-1,-1-2 0,0 1 1,-2 0-1,-1 0 1,-6-47-1,5 58-49,-2 0 0,0 1 1,0-1-1,-1 1 0,0 0 1,-1 0-1,-1 0 0,0 1 0,-1-1 1,0 1-1,0 1 0,-14-15 1,8 12 17,0 1 1,-1 1-1,0 0 1,-1 1-1,0 0 1,-1 1-1,0 1 1,-20-7 0,-9 0 34,0 3 0,-1 1 0,-1 2 0,1 3 0,-95-2 0,50 9-322,0 3 0,-147 25 0,213-23-434,-30 3-1738,18-9-3427,20-4-3273</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5.609"/>
    </inkml:context>
    <inkml:brush xml:id="br0">
      <inkml:brushProperty name="width" value="0.025" units="cm"/>
      <inkml:brushProperty name="height" value="0.025" units="cm"/>
    </inkml:brush>
  </inkml:definitions>
  <inkml:trace contextRef="#ctx0" brushRef="#br0">824 11 5285,'-14'-2'1201,"-18"-2"-32,0 1 0,-1 2 0,1 1 1,-1 1-1,1 2 0,-38 8 0,4 10-149,2 4-1,0 2 1,2 2-1,1 4 1,-79 56 0,132-84-952,1 1 0,0-1 0,0 2 0,0-1 0,1 1 0,0 0 0,0 0 0,0 1 0,1 0 0,1 0 0,-1 0 1,-5 15-1,9-18-55,-1 1 0,2-1-1,-1 0 1,0 0 0,1 1 0,0-1 0,0 0 0,1 1 0,-1-1 0,1 0 0,0 0 0,1 0 0,-1 0 0,1 0 0,0 0 0,0 0 0,1 0 0,-1-1 0,1 1 0,0-1 0,0 1 0,1-1 0,6 6-1,14 13 22,2-1 0,1-1 0,1-1 0,1-2 0,0-1-1,1-1 1,1-1 0,64 20 0,21-1 155,137 21 0,-227-50-140,39 7 419,1-3 1,-1-3-1,131-6 1,-176-2-241,0-2 1,0 0 0,-1-2-1,0 0 1,0-1 0,0-1-1,-1 0 1,0-2 0,0 0-1,-1-1 1,-1 0 0,0-2-1,0 0 1,-2 0 0,20-24 0,-21 24-47,-2-2 1,1 0 0,-2 0 0,0-1 0,-1 0 0,-1-1 0,0 0 0,-1 0 0,-1-1 0,0 0 0,-2 0 0,0 0 0,-1-1 0,-1 1 0,0-1 0,-3-33 0,0 45-175,0-1 0,-1 0 0,0 0 0,0 1 1,-1-1-1,0 1 0,0-1 0,-1 1 0,0 0 0,0 1 1,0-1-1,-1 1 0,-6-7 0,2 5 14,0 0 0,0 0 0,-1 1 0,0 0 0,0 1 0,-1 0 0,-21-9-1,5 6-225,-1 1-1,-1 1 1,1 1-1,-1 2 0,0 1 1,-39 0-1,-25 6-3148,19-1-4168,38-2-2019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6.451"/>
    </inkml:context>
    <inkml:brush xml:id="br0">
      <inkml:brushProperty name="width" value="0.025" units="cm"/>
      <inkml:brushProperty name="height" value="0.025" units="cm"/>
    </inkml:brush>
  </inkml:definitions>
  <inkml:trace contextRef="#ctx0" brushRef="#br0">393 23 8456,'0'0'3897,"-12"-4"-1463,6 1-2282,0 0-1,0 1 0,0-1 1,-1 1-1,1 1 0,-1-1 1,1 1-1,-1 0 0,1 1 1,-1 0-1,1 0 0,-1 0 1,0 1-1,1-1 0,-1 2 1,1-1-1,0 1 0,-1 0 1,1 0-1,0 1 0,0 0 1,-8 5-1,-6 8-129,2 1 1,0 0-1,1 2 0,1 0 1,1 1-1,1 0 1,0 1-1,2 1 0,0 0 1,-13 35-1,15-29 93,1 1 0,2-1 0,0 1 0,2 1 0,2-1 0,0 1 0,2 0 0,3 44 0,0-58-101,0 0 0,1-1-1,1 1 1,0-1 0,1 1-1,1-2 1,0 1 0,1-1 0,1 1-1,0-2 1,12 16 0,-12-20 2,0 0 0,1 0 1,0 0-1,1-1 1,0-1-1,0 0 1,0 0-1,1-1 1,0 0-1,0 0 0,1-2 1,-1 1-1,1-2 1,24 5-1,-3-4 217,0-1-1,0-2 1,0-2-1,0-1 0,0-1 1,0-2-1,-1-1 1,1-2-1,-1-1 1,-1-2-1,54-25 1,-45 16 62,0-1 1,-2-3 0,0-1-1,-2-1 1,-1-3 0,-1 0-1,-1-3 1,32-39 0,-52 55 39,-1-1 0,0 0 0,-1-1 0,-1-1 0,-1 1 0,0-1 0,-2-1 0,8-27 1,-13 38-243,0 0 1,-1 1 0,0-1 0,0 0 0,-1 0 0,0 0 0,-1 0 0,0 0 0,0 0 0,-1 1 0,0-1 0,0 0 0,-1 1-1,0 0 1,-1 0 0,0 0 0,0 0 0,-1 0 0,0 1 0,0-1 0,-11-10 0,6 9-115,-1 0 0,1 1 0,-2 0 0,1 1 0,-1 0 0,0 1 0,0 1 0,-1 0 0,0 0 0,0 1 0,0 1 0,0 0 0,0 1 0,-1 0 0,-18 1 0,18 1-329,1 0 0,-1 1 1,1 1-1,-1 0 0,1 1 1,0 0-1,0 1 0,0 1 1,-16 8-1,-44 29-7279,57-30-159</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6.839"/>
    </inkml:context>
    <inkml:brush xml:id="br0">
      <inkml:brushProperty name="width" value="0.025" units="cm"/>
      <inkml:brushProperty name="height" value="0.025" units="cm"/>
    </inkml:brush>
  </inkml:definitions>
  <inkml:trace contextRef="#ctx0" brushRef="#br0">1 271 11050,'0'0'13101,"59"5"-11051,7-38-609,15-6-1089,11-7-255,-5 0-65,-4 6-1218,-14 6-1280,-19 13-865,-18 8-224,-22 10-289</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7.163"/>
    </inkml:context>
    <inkml:brush xml:id="br0">
      <inkml:brushProperty name="width" value="0.025" units="cm"/>
      <inkml:brushProperty name="height" value="0.025" units="cm"/>
    </inkml:brush>
  </inkml:definitions>
  <inkml:trace contextRef="#ctx0" brushRef="#br0">342 42 9225,'0'0'8851,"2"-8"-7821,6-26 161,-8 35-1146,0-1 0,0 0 0,0 0 0,1 0 0,-1 0 1,0 0-1,0 0 0,0 0 0,0 1 0,0-1 1,0 0-1,1 0 0,-1 0 0,0 0 0,0 0 1,0 0-1,0 0 0,0 0 0,0 0 0,1 0 1,-1 0-1,0 0 0,0 0 0,0 0 0,0 0 0,1 0 1,-1 0-1,0 0 0,0 0 0,0 0 0,0 0 1,0 0-1,0 0 0,1 0 0,-1 0 0,0-1 1,0 1-1,0 0 0,0 0 0,0 0 0,0 0 1,0 0-1,1 0 0,0 15 171,-2-8-99,0 0-1,-1 0 0,0 0 0,-1-1 1,1 1-1,-1-1 0,0 1 0,-1-1 1,0 0-1,-7 9 0,-52 55 717,56-62-703,-131 113 2253,45-43-207,91-77-2146,0 1-1,0 0 0,1-1 0,-1 1 0,0 0 0,1 0 0,-1 0 1,1-1-1,0 2 0,0-1 0,-1 0 0,0 4 0,2-6-28,0 1-1,0-1 1,0 1-1,0-1 1,1 1-1,-1-1 1,0 1-1,0-1 1,0 0 0,1 1-1,-1-1 1,0 1-1,1-1 1,-1 0-1,0 1 1,1-1-1,-1 0 1,0 1-1,1-1 1,-1 0-1,1 0 1,-1 1-1,1-1 1,-1 0-1,0 0 1,1 0-1,-1 0 1,1 1-1,-1-1 1,1 0-1,-1 0 1,1 0-1,-1 0 1,1 0-1,0 0 1,9-1-43,0 1 0,0-1-1,0-1 1,17-4 0,233-87-5830,-164 53-160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7.806"/>
    </inkml:context>
    <inkml:brush xml:id="br0">
      <inkml:brushProperty name="width" value="0.025" units="cm"/>
      <inkml:brushProperty name="height" value="0.025" units="cm"/>
    </inkml:brush>
  </inkml:definitions>
  <inkml:trace contextRef="#ctx0" brushRef="#br0">222 25 14382,'0'0'11936,"-9"-6"-10655,3 2-1141,5 3-128,0-1 0,-1 1 0,1 0 0,-1 0 0,1 0 0,-1 0 0,1 0 0,-1 0 1,0 0-1,1 0 0,-1 1 0,0-1 0,0 0 0,0 1 0,1 0 0,-1-1 0,0 1 0,0 0 0,0 0 0,0 0 0,0 0 0,1 1 0,-1-1 0,0 0 1,0 1-1,0-1 0,1 1 0,-1 0 0,0-1 0,0 1 0,1 0 0,-1 0 0,1 0 0,-1 0 0,1 1 0,-1-1 0,0 2 0,-14 16 9,1 2-1,1 0 0,1 1 0,0 0 0,2 1 0,1 0 1,1 0-1,-9 36 0,18-58-22,-1 0 0,1 1 0,-1-1 0,1 0 0,0 0 0,0 0 0,0 0 1,0 1-1,0-1 0,0 0 0,0 0 0,0 1 0,0-1 0,0 0 0,0 0 0,1 0 0,-1 0 1,1 1-1,-1-1 0,1 0 0,-1 0 0,1 0 0,0 1 0,0-2 8,0 1 0,0-1 0,1 0 0,-1 0 0,0 0 0,0 1-1,0-1 1,0 0 0,0-1 0,0 1 0,0 0 0,0 0 0,0 0 0,0-1 0,0 1 0,0 0 0,0-1 0,0 1-1,0-1 1,1 0 0,12-7 119,-1-1 0,21-17 0,-24 18-76,97-85-684,25-18-332,-142 138 497,-121 199 1055,64-116-369,10-7 44,-38 58 1530,127-206-3168,62-94-8054,-51 67 960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8.149"/>
    </inkml:context>
    <inkml:brush xml:id="br0">
      <inkml:brushProperty name="width" value="0.025" units="cm"/>
      <inkml:brushProperty name="height" value="0.025" units="cm"/>
    </inkml:brush>
  </inkml:definitions>
  <inkml:trace contextRef="#ctx0" brushRef="#br0">118 17 14221,'0'0'6214,"-9"8"-4484,-3 3-1214,0 0 0,0 1 0,2 0 0,-17 25 0,22-31-365,1 1-1,0 0 1,1-1-1,-1 1 0,1 0 1,1 1-1,-1-1 1,1 0-1,0 1 0,1-1 1,0 1-1,0 0 1,1-1-1,0 12 1,1-18-143,-1 0 0,0 0 0,0 0 0,1 0 0,-1 0 0,0 0 0,1 0 0,-1 0 0,1 0 0,0 0 0,-1 0 0,1 0 0,0-1 0,-1 1 0,1 0 0,0 0 0,0-1 0,0 1 0,-1-1 0,1 1 0,0-1 0,0 1 0,0-1 0,2 1 0,31 0 213,-25-3-143,1-1-1,-1 1 1,0-2-1,0 1 0,9-6 1,8-6-58,-1-1 0,-1-1 1,-1-2-1,0 0 0,-1-1 0,-1-1 1,-1-1-1,-1-1 0,18-29 1,-78 113-183,-17 25 444,54-79-237,0 1 0,0 0 0,1-1 0,0 2 0,1-1 1,-1 0-1,2 0 0,-1 1 0,0 11 0,2-20-42,0 1 0,0-1 0,0 1 0,0-1-1,0 1 1,0-1 0,0 1 0,0-1 0,0 1 0,1-1 0,-1 0 0,0 1 0,0-1 0,0 1 0,1-1 0,-1 0 0,0 1 0,0-1 0,1 1-1,-1-1 1,0 0 0,1 0 0,-1 1 0,0-1 0,1 0 0,-1 1 0,1-1 0,-1 0 0,0 0 0,1 0 0,-1 1 0,1-1 0,-1 0 0,1 0 0,20-3 74,18-17-540,30-37-6376,-35 23-1088</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8.553"/>
    </inkml:context>
    <inkml:brush xml:id="br0">
      <inkml:brushProperty name="width" value="0.025" units="cm"/>
      <inkml:brushProperty name="height" value="0.025" units="cm"/>
    </inkml:brush>
  </inkml:definitions>
  <inkml:trace contextRef="#ctx0" brushRef="#br0">57 163 5093,'0'0'9545,"7"-11"-8723,105-141 2141,-126 173-3446,0 1 1,1 0-1,-12 28 1,12-23 1077,-17 33 10111,-30 83-8610,54-113-2286,6-30 145,0 1 0,0-1-1,0 1 1,0-1 0,0 1 0,0-1 0,0 1-1,0-1 1,0 0 0,0 1 0,0-1-1,0 1 1,0-1 0,1 0 0,-1 1-1,0-1 1,0 1 0,1-1 0,-1 0-1,0 1 1,0-1 0,1 0 0,-1 1-1,0-1 1,1 0 0,-1 0 0,0 1-1,1-1 1,-1 0 0,1 0 0,-1 0 0,0 0-1,1 1 1,-1-1 0,1 0 0,-1 0-1,1 0 1,-1 0 0,0 0 0,1 0-1,-1 0 1,1 0 0,-1 0 0,1 0-1,-1 0 1,1 0 0,-1-1 0,0 1-1,1 0 1,-1 0 0,1 0 0,-1 0-1,0-1 1,1 1 0,-1 0 0,0-1-1,1 1 1,28-24-4768,-4-8-3394,-6 3-2230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8.922"/>
    </inkml:context>
    <inkml:brush xml:id="br0">
      <inkml:brushProperty name="width" value="0.025" units="cm"/>
      <inkml:brushProperty name="height" value="0.025" units="cm"/>
    </inkml:brush>
  </inkml:definitions>
  <inkml:trace contextRef="#ctx0" brushRef="#br0">134 37 11082,'0'0'9337,"1"-8"-5813,0-20-1266,-8 35-605,-18 62-170,12-32-1736,-2 0 267,1 1 0,3 0 1,1 1-1,2 0 1,1 0-1,-2 55 1,12-90-2640,3-12 574,4-12-1708,-7-7-2625,-3-3-3274</inkml:trace>
  <inkml:trace contextRef="#ctx0" brushRef="#br0" timeOffset="1">1 220 12460,'0'0'8168,"53"-26"-6983,-24 17-513,-2 0-480,-4-5-160,-4-4-2274,-7-4-3395</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9.267"/>
    </inkml:context>
    <inkml:brush xml:id="br0">
      <inkml:brushProperty name="width" value="0.025" units="cm"/>
      <inkml:brushProperty name="height" value="0.025" units="cm"/>
    </inkml:brush>
  </inkml:definitions>
  <inkml:trace contextRef="#ctx0" brushRef="#br0">0 34 17649,'0'0'6150,"59"-23"-6567,-31 13-4964</inkml:trace>
  <inkml:trace contextRef="#ctx0" brushRef="#br0" timeOffset="1">410 421 8008</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49.619"/>
    </inkml:context>
    <inkml:brush xml:id="br0">
      <inkml:brushProperty name="width" value="0.025" units="cm"/>
      <inkml:brushProperty name="height" value="0.025" units="cm"/>
    </inkml:brush>
  </inkml:definitions>
  <inkml:trace contextRef="#ctx0" brushRef="#br0">30 188 15054,'0'0'7378,"11"-1"-6049,2 0-1096,-1 0 1,0-1-1,0-1 0,-1 0 0,1-1 1,0 0-1,-1 0 0,0-1 0,0-1 1,-1 0-1,1-1 0,17-14 0,-22 17-201,0 0 0,-1-1 0,1 0 0,-1 0 1,0 0-1,0-1 0,0 1 0,-1-1 0,0 0 0,0-1 0,-1 1 0,0-1 0,0 1 0,4-15 0,-7 20-27,0 0-1,0 0 1,0 1 0,0-1 0,0 0 0,-1 0 0,1 0-1,0 0 1,0 0 0,-1 1 0,1-1 0,-1 0-1,1 0 1,-1 1 0,1-1 0,-1 0 0,1 1-1,-1-1 1,1 0 0,-1 1 0,0-1 0,0 1 0,1-1-1,-1 1 1,0-1 0,0 1 0,1-1 0,-1 1-1,0 0 1,0 0 0,0-1 0,0 1 0,1 0 0,-1 0-1,0 0 1,0 0 0,0 0 0,0 0 0,0 0-1,0 0 1,1 0 0,-1 1 0,0-1 0,0 0 0,-1 1-1,-45 14-182,32-6 225,0 1 0,0 1 0,1 1 0,0-1 0,1 2 1,0 0-1,-19 26 0,23-27 44,1 0 0,0 1 0,1 0-1,0 0 1,0 1 0,2-1 0,0 1 0,0 0 0,1 1 0,-1 14 0,4-27-84,1 0 1,1 0-1,-1-1 1,0 1 0,0 0-1,1 0 1,-1-1-1,1 1 1,-1 0-1,1-1 1,0 1-1,-1-1 1,1 1-1,0-1 1,0 1-1,0-1 1,0 1 0,1-1-1,-1 0 1,0 0-1,0 1 1,1-1-1,-1 0 1,1 0-1,-1-1 1,1 1-1,-1 0 1,1 0-1,0-1 1,-1 1 0,1-1-1,0 1 1,0-1-1,-1 0 1,1 0-1,0 1 1,3-2-1,8 2 33,0-1 0,0 0 0,0-1 0,15-3 0,-1-2-298,0-1 1,0-1 0,34-16-1,29-18-4809,-20 2-4051</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0.598"/>
    </inkml:context>
    <inkml:brush xml:id="br0">
      <inkml:brushProperty name="width" value="0.025" units="cm"/>
      <inkml:brushProperty name="height" value="0.025" units="cm"/>
    </inkml:brush>
  </inkml:definitions>
  <inkml:trace contextRef="#ctx0" brushRef="#br0">51 11 14157,'0'0'7912,"-2"12"-7191,-5 35 49,-34 186 1913,45-275 876,1 0-3642,19-47 77,-23 88-3,-1 1-1,0-1 0,1 1 0,-1-1 1,1 1-1,-1-1 0,1 1 0,-1-1 0,1 1 1,-1 0-1,1-1 0,-1 1 0,1 0 0,-1-1 1,1 1-1,0 0 0,-1 0 0,1-1 1,-1 1-1,1 0 0,0 0 0,-1 0 0,1 0 1,0 0-1,-1 0 0,1 0 0,0 0 0,-1 0 1,1 0-1,0 0 0,-1 0 0,1 1 1,-1-1-1,1 0 0,0 0 0,-1 1 0,1-1 1,-1 0-1,1 1 0,-1-1 0,2 2 1,32 22-170,-18-12 208,-10-10-16,-1 0 0,1 0 0,0-1-1,0 0 1,0 0 0,-1-1 0,1 1 0,0-1 0,0-1 0,0 1-1,0-1 1,0 0 0,0 0 0,-1-1 0,1 1 0,-1-1 0,1-1 0,-1 1-1,1-1 1,-1 0 0,0 0 0,-1 0 0,9-8 0,-7 7 5,0-1 0,-1-1 0,1 1 0,-1-1 0,0 0 1,-1 0-1,1-1 0,-1 1 0,0-1 0,-1 0 0,0 0 0,0 0 0,0-1 1,-1 1-1,0-1 0,-1 1 0,2-13 0,-3 20-19,0 0-1,0-1 1,0 1-1,0 0 1,0-1-1,-1 1 1,1 0 0,0 0-1,0-1 1,0 1-1,0 0 1,0-1-1,0 1 1,-1 0-1,1 0 1,0 0 0,0-1-1,0 1 1,-1 0-1,1 0 1,0 0-1,0-1 1,-1 1-1,1 0 1,0 0-1,0 0 1,-1 0 0,1 0-1,0 0 1,-1-1-1,1 1 1,0 0-1,0 0 1,-1 0-1,1 0 1,0 0-1,-1 0 1,1 0 0,0 0-1,0 0 1,-1 1-1,1-1 1,0 0-1,-1 0 1,1 0-1,0 0 1,0 0 0,-1 0-1,1 1 1,0-1-1,0 0 1,-1 0-1,1 0 1,0 1-1,0-1 1,-17 12-206,6 0 189,0 0 1,1 1-1,1 1 0,0 0 1,-11 24-1,15-29 6,1 1 0,0 0 0,1 0 1,0 0-1,0 0 0,1 0 0,1 1 0,0-1 1,0 21-1,1-30-92,1 0 1,-1 0 0,1 0-1,-1-1 1,1 1 0,-1 0-1,1 0 1,0-1 0,-1 1-1,1 0 1,0-1 0,0 1-1,-1-1 1,1 1-1,0-1 1,0 1 0,0-1-1,0 1 1,0-1 0,0 0-1,0 1 1,0-1 0,0 0-1,-1 0 1,1 0 0,0 0-1,0 0 1,0 0 0,0 0-1,0 0 1,0 0 0,0-1-1,0 1 1,0 0 0,0 0-1,0-1 1,0 1-1,0-1 1,0 0 0,41-16-7631,-9-6-3332</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0.954"/>
    </inkml:context>
    <inkml:brush xml:id="br0">
      <inkml:brushProperty name="width" value="0.025" units="cm"/>
      <inkml:brushProperty name="height" value="0.025" units="cm"/>
    </inkml:brush>
  </inkml:definitions>
  <inkml:trace contextRef="#ctx0" brushRef="#br0">130 23 17969,'0'0'3086,"-11"7"-513,9-6-2481,-14 9 892,1 1 1,-25 22 0,35-29-876,1 0-1,0 0 0,1 1 1,-1-1-1,1 1 1,0-1-1,0 1 1,0 0-1,1 0 1,0 1-1,0-1 0,0 0 1,0 1-1,1-1 1,0 1-1,0 5 1,1-10-111,0 0 0,0 0 0,1 0 0,-1 0 1,0 0-1,1 0 0,-1 0 0,0-1 0,1 1 0,0 0 1,-1 0-1,1-1 0,-1 1 0,1 0 0,0-1 1,-1 1-1,1 0 0,0-1 0,0 1 0,0-1 1,-1 1-1,1-1 0,0 0 0,0 1 0,0-1 0,0 0 1,0 1-1,0-1 0,0 0 0,0 0 0,0 0 1,-1 0-1,1 0 0,0 0 0,0 0 0,0 0 1,0-1-1,1 1 0,41-9-93,-32 3 30,0 1 1,-1-1-1,0-1 0,0 0 0,0 0 0,-1-1 0,0 0 1,12-15-1,-1-1-95,-2-1 0,19-30 1,-37 53 191,-9 23-107,-12 17 121,13-25-16,1-1 0,0 1 0,1 0 0,1 0 0,0 1-1,1-1 1,0 1 0,-2 17 0,6-30-85,0-1 0,0 1 0,0 0 1,0-1-1,0 1 0,0-1 0,0 1 0,0 0 0,0-1 0,0 1 1,1 0-1,-1-1 0,0 1 0,0-1 0,1 1 0,-1-1 0,0 1 1,1-1-1,-1 1 0,0-1 0,1 1 0,-1-1 0,1 1 0,-1-1 1,1 0-1,-1 1 0,1-1 0,-1 0 0,1 1 0,0-1 0,-1 0 1,1 0-1,-1 0 0,1 1 0,0-1 0,-1 0 0,1 0 0,-1 0 1,1 0-1,0 0 0,-1 0 0,1 0 0,0 0 0,-1-1 0,1 1 1,-1 0-1,1 0 0,0 0 0,-1-1 0,1 1 0,-1 0 0,1 0 1,0-1-1,33-18-3950,-2-10-2176,5-8-3781</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1.285"/>
    </inkml:context>
    <inkml:brush xml:id="br0">
      <inkml:brushProperty name="width" value="0.025" units="cm"/>
      <inkml:brushProperty name="height" value="0.025" units="cm"/>
    </inkml:brush>
  </inkml:definitions>
  <inkml:trace contextRef="#ctx0" brushRef="#br0">185 1 9033,'-9'9'6075,"-13"15"-3842,-6 3-359,2 1 1,1 2-1,1 1 1,-21 35-1,45-65-1853,-1-1 0,1 1 0,-1 0-1,1 0 1,-1 0 0,1-1 0,-1 1 0,1 0-1,0 0 1,0 0 0,-1 0 0,1 0 0,0-1-1,0 1 1,0 0 0,0 0 0,0 0 0,0 0-1,0 0 1,0 0 0,0 0 0,1 0 0,-1-1-1,0 1 1,1 0 0,0 1 0,0-1-5,0-1-1,0 1 1,0-1 0,0 0 0,0 1 0,0-1 0,0 0 0,0 0-1,1 0 1,-1 0 0,0 0 0,0 0 0,0 0 0,0 0 0,0-1-1,0 1 1,2-1 0,55-24-20,-53 23-43,9-5-224,-6 2 48,0 0-1,1 1 1,-1 0-1,1 0 1,0 1-1,0 1 1,0-1-1,1 1 1,-1 1 0,0 0-1,15 0 1,-23 2 275,-1 1 0,1 0 1,-1 0-1,1 0 1,-1-1-1,0 1 1,0 0-1,0 0 1,0 0-1,0 0 0,0 0 1,0 0-1,-1-1 1,1 1-1,-1 0 1,-1 3-1,-2 4 262,-1 0 1,0-1-1,0 0 0,-1 0 0,0 0 0,-1 0 1,1-1-1,-2 0 0,-10 8 0,-2 1 619,0-1 1,-35 18-1,21-20-669,22-16-1293,18-13-2162,2 6 428,-1 1 0,1 1 0,1-1-1,10-7 1,19-12-10663</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1.691"/>
    </inkml:context>
    <inkml:brush xml:id="br0">
      <inkml:brushProperty name="width" value="0.025" units="cm"/>
      <inkml:brushProperty name="height" value="0.025" units="cm"/>
    </inkml:brush>
  </inkml:definitions>
  <inkml:trace contextRef="#ctx0" brushRef="#br0">177 0 18481,'-9'4'3417,"-8"4"-2331,0 1-1,0 1 0,1 1 1,-18 14-1,28-21-935,1 1-1,-1-1 0,1 1 0,1 0 1,-1 0-1,1 1 0,0-1 1,0 1-1,0 0 0,1 0 0,0 1 1,0-1-1,0 1 0,1-1 0,0 1 1,-1 10-1,3-16-148,0 0 1,0 0-1,1 0 1,-1 0 0,0 0-1,1 0 1,-1 0-1,1-1 1,-1 1-1,1 0 1,-1 0-1,1 0 1,0-1-1,-1 1 1,1 0-1,0-1 1,-1 1-1,1-1 1,0 1-1,0-1 1,0 1-1,0-1 1,0 1-1,0-1 1,-1 0-1,1 1 1,0-1 0,0 0-1,0 0 1,0 0-1,0 0 1,0 0-1,0 0 1,0 0-1,0 0 1,0 0-1,0 0 1,0-1-1,1 1 1,43-11 113,-29 3-276,0-1 0,0 0 0,20-18 0,-25 18-41,0 0 1,1 1-1,0 1 0,0 0 0,0 0 0,1 1 1,17-5-1,-29 11 211,0 0 1,-1 0-1,1 0 1,0 0-1,-1 0 1,1 0-1,0 0 0,-1 0 1,1 1-1,0-1 1,-1 0-1,1 0 1,0 1-1,-1-1 1,1 0-1,0 1 0,-1-1 1,1 1-1,-1-1 1,1 1-1,-1-1 1,1 1-1,-1-1 0,1 1 1,-1-1-1,0 1 1,1 0-1,-1-1 1,0 1-1,1 0 1,-1-1-1,0 1 0,0 0 1,0-1-1,1 1 1,-1 0-1,0-1 1,0 1-1,0 0 1,0 0-1,0-1 0,-1 1 1,1 0-1,0-1 1,0 2-1,-6 48 822,2-27-308,6-22-471,1-1-1,-1 1 1,0-1-1,0 0 1,1 0-1,-1 0 0,0 0 1,0 0-1,1 0 1,3-1-1,47-14 208,-40 10-302,1 1 1,0 0 0,-1 2 0,1-1-1,1 2 1,19-1 0,-33 2 33,1 0 1,-1 1 0,0-1-1,0 0 1,0 0-1,1 1 1,-1-1-1,0 1 1,0-1 0,0 1-1,0 0 1,0-1-1,0 1 1,0 0-1,0 0 1,0 0 0,0 0-1,0 0 1,0-1-1,-1 2 1,1-1-1,0 0 1,-1 0 0,1 0-1,-1 0 1,1 0-1,-1 0 1,0 1-1,1-1 1,-1 0-1,0 0 1,0 1 0,0-1-1,0 2 1,-5 53 254,2-30-37,23-32-946,22-24-3800,-4-7-3946,-7 3-1740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2.045"/>
    </inkml:context>
    <inkml:brush xml:id="br0">
      <inkml:brushProperty name="width" value="0.025" units="cm"/>
      <inkml:brushProperty name="height" value="0.025" units="cm"/>
    </inkml:brush>
  </inkml:definitions>
  <inkml:trace contextRef="#ctx0" brushRef="#br0">189 0 9129,'0'0'17691,"-10"6"-16730,7-4-896,-2 0-22,2 0-1,-1 1 0,0-1 1,0 1-1,1 0 1,-1 0-1,1 0 0,0 0 1,0 0-1,0 1 0,1-1 1,-1 1-1,1 0 1,-1 0-1,1 0 0,1 0 1,-1 0-1,0 0 0,0 6 1,1-3-97,-1 0 1,2-1-1,-1 1 0,1 0 1,0 0-1,1 0 1,-1 0-1,1-1 1,3 8-1,-3-11 6,1 0 1,-1 0-1,1 0 0,0 0 1,0 0-1,0-1 0,0 1 1,1-1-1,-1 1 0,0-1 1,1 0-1,0 0 0,0 0 0,0-1 1,0 1-1,0-1 0,0 1 1,0-1-1,6 2 0,-1-1-137,0 0-230,1 1-1,-1 0 1,0 0 0,14 9 0,-22-12 422,1 1 0,0-1 1,-1 1-1,1-1 0,-1 1 1,1-1-1,0 1 1,-1 0-1,1-1 0,-1 1 1,0-1-1,1 1 0,-1 0 1,1 0-1,-1-1 1,0 1-1,0 0 0,1 0 1,-1 0-1,0-1 0,0 1 1,0 0-1,0 1 1,-1 0 130,1-1 0,-1 1 0,0-1 0,0 1 0,0-1 0,0 0 0,0 1 0,0-1 0,0 0 0,0 0 0,0 0 0,-1 0 0,1 0 1,-1 0-1,1 0 0,0 0 0,-2 0 0,-25 14 1339,-48 19-1,65-30-1200,-1 0 0,1-1 1,-1 0-1,1-1 0,-1 0 0,0-1 0,-18 0 0,29-1-291,1 0-1,0 0 1,-1 0-1,1 0 1,0 0 0,-1 0-1,1 0 1,0 0-1,-1 0 1,1-1-1,-1 1 1,1 0 0,0 0-1,-1 0 1,1 0-1,0-1 1,0 1 0,-1 0-1,1 0 1,0-1-1,0 1 1,-1 0-1,1-1 1,0 1 0,0 0-1,0-1 1,-1 1-1,1 0 1,0-1 0,0 1-1,0 0 1,0-1-1,0 1 1,0 0-1,0-1 1,0 1 0,0-1-1,0 1 1,7-20-1591,16-13-3437,7 5-1955,4-2-3001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2.423"/>
    </inkml:context>
    <inkml:brush xml:id="br0">
      <inkml:brushProperty name="width" value="0.025" units="cm"/>
      <inkml:brushProperty name="height" value="0.025" units="cm"/>
    </inkml:brush>
  </inkml:definitions>
  <inkml:trace contextRef="#ctx0" brushRef="#br0">74 0 4420,'0'0'23991,"-33"67"-23190,18-37-225,2 3-384,4-2-128,5 0-64,4-6-768,0-5-898,8-6-1281,10-10-1441,0-4-1634</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2.781"/>
    </inkml:context>
    <inkml:brush xml:id="br0">
      <inkml:brushProperty name="width" value="0.025" units="cm"/>
      <inkml:brushProperty name="height" value="0.025" units="cm"/>
    </inkml:brush>
  </inkml:definitions>
  <inkml:trace contextRef="#ctx0" brushRef="#br0">15 92 15310,'0'0'9295,"9"1"-8767,-3 0-484,1-1-1,-1 0 1,1-1-1,-1 1 0,0-1 1,1-1-1,-1 1 1,0-1-1,0 0 1,0-1-1,0 1 1,0-1-1,-1 0 1,1-1-1,-1 1 1,0-1-1,0 0 1,0 0-1,0-1 1,4-5-1,-7 8-41,0 0 97,-1 0-1,1 1 1,0-1-1,-1 0 1,1 0-1,-1 0 0,1 0 1,-1-1-1,0 1 1,0 0-1,0 0 0,0-1 1,0 1-1,0-3 1,-2 4-55,1 1 0,0 0 0,-1 0 0,1-1 0,-1 1 0,1 0 1,0 0-1,-1-1 0,1 1 0,-1 0 0,1 0 0,-1 0 0,1 0 0,-1 0 1,1 0-1,0 0 0,-1 0 0,1 0 0,-1 0 0,1 0 0,-1 0 0,1 0 0,-1 0 1,1 0-1,-1 0 0,1 1 0,-1-1 0,1 0 0,0 0 0,-1 0 0,1 1 1,-1-1-1,1 0 0,-1 1 0,-17 8 3,5 0 5,1 0 1,1 0 0,0 1 0,0 1 0,1 0 0,-17 23 0,22-26 49,0-1 0,0 0 1,1 1-1,0 0 1,0 0-1,1 0 1,0 0-1,1 1 1,0-1-1,0 1 1,1 0-1,0-1 0,0 12 1,1-19-90,1 1-1,0 0 1,0 0-1,-1 0 1,1-1-1,0 1 1,1-1 0,-1 1-1,0 0 1,0-1-1,1 0 1,-1 1-1,0-1 1,1 0 0,0 0-1,-1 0 1,1 0-1,0 0 1,-1 0 0,1 0-1,0-1 1,0 1-1,0 0 1,-1-1-1,1 0 1,0 1 0,0-1-1,0 0 1,0 0-1,3 0 1,9 0-180,0 0 0,-1 0 0,16-4 0,28-10-2993,6-12-3855</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3.217"/>
    </inkml:context>
    <inkml:brush xml:id="br0">
      <inkml:brushProperty name="width" value="0.025" units="cm"/>
      <inkml:brushProperty name="height" value="0.025" units="cm"/>
    </inkml:brush>
  </inkml:definitions>
  <inkml:trace contextRef="#ctx0" brushRef="#br0">168 1 19186,'0'0'2253,"-9"14"-972,-71 124 2059,70-119-2837,1 0 1,1 1 0,0 0-1,2 0 1,0 1 0,-3 31-1,9-50-500,-1-1 0,1 1 0,0 0 0,0 0 0,1 0 0,-1 0 0,0 0 0,1 0-1,-1 0 1,1 0 0,-1 0 0,1 0 0,0-1 0,0 1 0,0 0 0,0-1 0,0 1 0,0 0-1,0-1 1,1 1 0,2 1 0,-1-1 4,0 0 0,0 0 0,0-1 0,0 0 0,0 1 0,1-1 0,-1-1 0,1 1 0,-1 0 0,0-1 0,6 1 0,10-2-157,-1 0 0,0-1 0,33-8-1,-44 8-15,12-2-219,-5 0 113,-1 1 0,1 0 0,-1 1 0,1 1-1,0 0 1,-1 1 0,20 2 0,-31-2 280,-1 0-1,0 1 1,0-1 0,0 1 0,1-1 0,-1 1 0,0 0 0,0 0 0,0-1 0,0 1 0,0 0-1,0 0 1,-1 0 0,1 0 0,0 0 0,0 0 0,-1 0 0,1 0 0,0 0 0,-1 0 0,1 0 0,-1 1-1,0-1 1,1 0 0,-1 0 0,0 1 0,0-1 0,1 0 0,-1 0 0,0 1 0,0-1 0,-1 0-1,1 0 1,0 1 0,0-1 0,-1 0 0,1 0 0,0 1 0,-2 0 0,1 3 243,0-1 1,-1 1-1,0 0 0,0-1 1,-1 0-1,1 1 0,-1-1 1,-6 7-1,-2-1-4,0-1 0,-1 0 1,0-1-1,-1-1 0,0 0 0,0 0 0,0-1 1,-24 6-1,15-5 65,0-2 0,-1-1 0,0 0 0,-39-1 0,59-2-322,1-1 0,-1-1 0,0 1 1,0 0-1,1-1 0,-1 1 0,0-1 0,1 0 0,-1 0 0,1 0 0,-1 0 1,1 0-1,0-1 0,-5-2 0,6 3-34,1 0 1,-1 0-1,0 0 1,1 0-1,-1 0 1,1-1-1,-1 1 1,1 0 0,0 0-1,-1 0 1,1-1-1,0 1 1,0 0-1,0 0 1,0 0-1,0-1 1,0 1-1,0 0 1,0 0-1,0 0 1,1-1-1,-1 1 1,1 0-1,-1 0 1,0 0-1,1 0 1,0 0-1,-1 0 1,1 0-1,0 0 1,-1 0-1,1 0 1,0 0-1,0 0 1,1-1-1,6-5-1241,0 0 0,0 1 0,1 0 1,0 1-1,0 0 0,10-5 0,-12 7 339,47-24-6170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3.806"/>
    </inkml:context>
    <inkml:brush xml:id="br0">
      <inkml:brushProperty name="width" value="0.025" units="cm"/>
      <inkml:brushProperty name="height" value="0.025" units="cm"/>
    </inkml:brush>
  </inkml:definitions>
  <inkml:trace contextRef="#ctx0" brushRef="#br0">42 263 16143,'0'0'2904,"-6"8"-357,1-2-1994,2-3-274,0 1-1,0-1 1,0 1 0,1 0 0,-1 0 0,1 0 0,0 0 0,0 1 0,0-1 0,1 0 0,0 1 0,0-1-1,-1 6 1,2-9-258,1 0 0,0 0 0,0-1 0,-1 1 0,1 0 0,0-1-1,0 1 1,0-1 0,-1 1 0,1-1 0,0 0 0,0 1 0,0-1-1,0 0 1,0 1 0,0-1 0,0 0 0,0 0 0,0 0 0,0 0 0,0 0-1,0 0 1,0 0 0,0 0 0,0 0 0,0-1 0,0 1 0,0 0 0,1-1-1,34-7-245,-23 2-457,0-1 0,-1 0 0,13-9 0,-14 8-250,1 1 1,1 0-1,13-6 1,-25 13 938,-1-1 0,0 1 1,1 0-1,-1 0 0,0 0 1,1 0-1,-1 0 1,0 0-1,1 0 0,-1 0 1,1 0-1,-1 0 0,0 0 1,1 0-1,-1 0 0,0 0 1,1 0-1,-1 0 1,0 0-1,1 0 0,-1 0 1,1 0-1,-1 1 0,0-1 1,0 0-1,1 0 0,-1 0 1,0 1-1,1-1 1,-1 0-1,0 0 0,0 1 1,1-1-1,-1 0 0,0 1 1,0-1-1,0 0 0,1 1 1,-1-1-1,0 1 1,1 22 1045,-11 29 1438,9-48-2270,1-3-183,-3 8 447,1 1-1,0-1 1,1 1 0,0-1 0,0 17 0,1-25-442,1-1 1,-1 1-1,0 0 0,1-1 0,-1 1 0,0 0 0,1-1 1,-1 1-1,1 0 0,-1-1 0,1 1 0,-1-1 0,1 1 1,0-1-1,-1 0 0,1 1 0,0-1 0,-1 1 0,1-1 1,0 0-1,-1 0 0,1 1 0,0-1 0,0 0 0,-1 0 1,1 0-1,0 0 0,0 0 0,-1 0 0,1 0 0,0 0 1,0 0-1,-1 0 0,1 0 0,1-1 0,29-6 886,-17 0-767,-1-1 0,0 0 0,0-1 1,0-1-1,-1 0 0,-1 0 1,16-18-1,1-5-144,35-53 0,-44 54-313,24-54 0,9-16-1581,-51 111 1780,0 0 0,0 0 0,-1 0-1,0 0 1,-1 9 0,-5 25 191,-6 41 629,0 92 0,13-169-700,0-1 1,0 1-1,0-1 1,0 0-1,1 1 0,0-1 1,5 10-1,-7-15-112,1 0 0,-1 1 0,1-1-1,-1 0 1,1 0 0,0 0 0,-1 1 0,1-1-1,0 0 1,0 0 0,0 0 0,0 0-1,0 0 1,0 0 0,0-1 0,0 1 0,1 0-1,-1 0 1,0-1 0,0 1 0,1-1 0,-1 1-1,0-1 1,1 1 0,-1-1 0,0 0-1,1 0 1,-1 0 0,1 0 0,-1 0 0,0 0-1,1 0 1,-1 0 0,0 0 0,1-1 0,-1 1-1,0 0 1,1-1 0,-1 0 0,0 1-1,0-1 1,2-1 0,-1 1-261,-1-1 0,0 1 0,0-1 0,-1 1-1,1-1 1,0 1 0,0-1 0,-1 0 0,1 0 0,-1 1 0,1-1 0,-1 0 0,0 0 0,0 1-1,0-1 1,0 0 0,0 0 0,0 0 0,0 1 0,-1-1 0,1 0 0,-1-2 0,-14-41-4600,0 22 5591,0-1-1,-35-38 1,32 41 994,0-1 0,-27-46 1,45 68-1594,-1-1 0,1 0 0,-1 0 1,1 0-1,-1 0 0,1 1 1,0-1-1,0 0 0,-1 0 0,1 0 1,0 0-1,0 0 0,0 0 1,0 0-1,0 0 0,0 0 0,0 0 1,1 0-1,-1 0 0,0 1 1,0-1-1,1 0 0,-1 0 1,1 0-1,-1 0 0,0 0 0,1 1 1,0-1-1,-1 0 0,1 0 1,-1 1-1,1-1 0,0 0 0,0 1 1,-1-1-1,1 1 0,0-1 1,0 1-1,0-1 0,-1 1 0,1 0 1,0-1-1,0 1 0,0 0 1,0 0-1,0 0 0,0-1 1,0 1-1,0 0 0,0 0 0,1 1 1,64-3-556,-47 2 427,28-1-1473,0-5-2622</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6:54.645"/>
    </inkml:context>
    <inkml:brush xml:id="br0">
      <inkml:brushProperty name="width" value="0.025" units="cm"/>
      <inkml:brushProperty name="height" value="0.025" units="cm"/>
    </inkml:brush>
  </inkml:definitions>
  <inkml:trace contextRef="#ctx0" brushRef="#br0">1054 185 10858,'0'0'2915,"-11"-9"-75,-20-14-1661,-1 2-1,-1 2 1,-1 0 0,-58-21 0,53 27-1070,0 2 1,-1 2-1,-1 1 1,1 2-1,-1 2 1,0 2 0,-76 5-1,93-1-45,0 1 0,0 2 0,1 0 0,-1 1 0,1 2 0,1 0 0,-1 2 0,1 0 0,1 1 0,0 2 0,1 0 0,0 1 0,1 1 0,-28 28 0,40-36-36,0 1 0,1 0 0,0 1 0,1-1 0,0 1 0,0 0-1,0 1 1,1-1 0,1 1 0,0 0 0,0 0 0,1 0 0,0 0 0,1 0 0,0 1 0,0-1 0,1 0 0,1 0 0,0 1-1,0-1 1,1 0 0,0 0 0,1 0 0,0 0 0,0 0 0,9 14 0,-4-7 31,1-1-1,1 0 1,1 0-1,0-1 1,1-1 0,1 0-1,0-1 1,1 0 0,0-1-1,1 0 1,0-2 0,1 1-1,33 15 1,-24-16 13,1-2 0,1 0 0,0-2 1,0 0-1,0-2 0,0-1 0,1-2 0,-1 0 0,33-4 1,-26-1 76,0-1 0,-1-1 1,0-2-1,0-1 0,-1-2 1,0-1-1,30-17 0,-41 18-45,-2-1-1,0 0 1,0-2 0,-2 0-1,1-1 1,-2-1-1,22-26 1,-32 35-50,-1 0 0,0 0 1,0 0-1,0-1 0,-1 0 0,0 0 1,-1 0-1,1 0 0,-2-1 0,1 1 1,-1-1-1,-1 0 0,1 0 1,-1 1-1,-1-1 0,0 0 0,0 0 1,-1 0-1,0 0 0,0 0 0,-1 1 1,-3-10-1,1 10-38,0 2 1,0-1-1,0 0 1,-1 1-1,0-1 0,0 1 1,0 1-1,-1-1 0,0 1 1,0 0-1,-1 0 1,1 1-1,-1 0 0,0 0 1,0 0-1,0 1 1,-9-3-1,-6-1-30,-1 0 0,1 1-1,-2 1 1,-36-2 0,23 4-451,0 3-1,0 1 0,-1 1 0,-64 13 1,60-4-3079,-79 29-1,61-15-1446</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12.773"/>
    </inkml:context>
    <inkml:brush xml:id="br0">
      <inkml:brushProperty name="width" value="0.025" units="cm"/>
      <inkml:brushProperty name="height" value="0.025" units="cm"/>
    </inkml:brush>
  </inkml:definitions>
  <inkml:trace contextRef="#ctx0" brushRef="#br0">0 188 11082,'15'-4'1912,"151"-37"1785,272-33 0,191 40-1936,-363 45 94,-171-3-1351,1-5 0,-1-3-1,120-17 1,-211 17-472,-1 0 50,0-1-1,0 1 1,0 0 0,0-1 0,0 1-1,0-1 1,-1 0 0,1 0 0,0 0 0,0-1-1,-1 1 1,1 0 0,0-1 0,-1 0 0,0 0-1,1 0 1,-1 0 0,4-4 0,-11 5-456,0-1 1,0 1-1,0 1 1,0-1-1,0 1 0,0-1 1,-6 2-1,-5-2-2130,-24-6-3817</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51.443"/>
    </inkml:context>
    <inkml:brush xml:id="br0">
      <inkml:brushProperty name="width" value="0.025" units="cm"/>
      <inkml:brushProperty name="height" value="0.025" units="cm"/>
    </inkml:brush>
  </inkml:definitions>
  <inkml:trace contextRef="#ctx0" brushRef="#br0">911 90 6502,'0'0'9123,"-8"-4"-7671,-27-16-275,7 4 1147,-52-22 0,69 35-2145,0 0 1,-1 1 0,0 0-1,1 1 1,-1 0-1,0 1 1,1 0 0,-1 1-1,0 0 1,-11 4-1,-17 4 696,-60 24 0,66-20-42,-70 16 0,84-26-480,6-2-252,0 1 0,0 0 0,0 1 0,1 1 0,-1 0 0,1 1 0,0 1 0,0-1 0,1 2 0,-1 0 0,1 1 0,-12 10 0,7-3-57,2 0 0,0 1 0,1 1 0,0 0 0,1 1-1,2 0 1,-11 22 0,18-33-38,1 0 0,1 0 0,-1 1 0,1-1 0,1 1 0,-1 0 0,1-1-1,1 1 1,-1 0 0,2 9 0,0-12 0,0 1-1,0-1 1,0 0 0,1 0-1,0 0 1,0 0 0,0 0-1,1-1 1,-1 1 0,1-1-1,0 1 1,1-1 0,-1 0-1,1 0 1,0-1 0,6 6-1,6 2 33,0 0 0,1-1 0,1-1 0,-1-1-1,1 0 1,1-2 0,0 0 0,0 0 0,0-2-1,34 3 1,20-1 64,110-6 0,-149-1-86,-7-1 1,1-2 1,-1 0-1,0-2 0,0-1 1,-1-1-1,0-1 0,0-1 1,32-19-1,-5-1 47,-1-3-1,78-64 1,-119 88 31,0-1 0,-1 1 0,0-2 0,0 1-1,-1-2 1,14-21 0,-21 29-72,0 1-1,-1-1 0,1 0 1,-1 1-1,0-1 1,0 0-1,0 0 0,0 0 1,0 0-1,-1 0 0,0 0 1,0 0-1,0 0 1,0 0-1,-1 0 0,0 0 1,1 0-1,-1 1 0,-1-1 1,1 0-1,-1 0 0,1 1 1,-1-1-1,0 1 1,0-1-1,0 1 0,-1 0 1,-4-6-1,-7-4-13,0 0-1,-1 0 1,0 2 0,-1 0-1,0 0 1,0 2 0,-1 0-1,-1 1 1,1 0 0,-1 2-1,-26-7 1,30 10-41,0 0-1,-1 1 1,1 0-1,-1 2 0,1 0 1,-1 0-1,1 1 1,-1 1-1,1 0 1,0 1-1,0 1 1,0 0-1,0 1 1,0 0-1,-18 11 1,-7 6-3735,12-9-3730,-2 0-9458</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18.507"/>
    </inkml:context>
    <inkml:brush xml:id="br0">
      <inkml:brushProperty name="width" value="0.025" units="cm"/>
      <inkml:brushProperty name="height" value="0.025" units="cm"/>
    </inkml:brush>
  </inkml:definitions>
  <inkml:trace contextRef="#ctx0" brushRef="#br0">867 64 3331,'0'0'11131,"-10"-8"-9749,2 1-1044,-1 1 0,1 0 0,-1 1 0,-1 0 0,1 0 0,-1 1 0,0 0 0,0 1 0,0 0 0,0 0 0,0 1 0,-11-1 0,-247 10 1393,187-3-1060,60-3-398,1 1-1,-1 1 1,1 0-1,0 2 1,1 0-1,-34 14 1,42-13-215,0-1 0,1 1 0,-1 1 1,1 0-1,1 0 0,0 1 0,0 0 0,0 0 0,1 1 0,0 0 1,1 1-1,-11 18 0,4-4 120,-29 57 48,41-75-194,0 0 0,0 0 0,0-1 1,1 1-1,0 0 0,0 0 0,0 0 0,1 1 0,0-1 1,0 0-1,0 0 0,2 7 0,-1-11 8,0 0 1,1 0-1,-1 1 0,1-1 1,-1 0-1,1-1 1,0 1-1,0 0 0,0 0 1,0-1-1,0 1 0,0-1 1,0 0-1,0 1 0,1-1 1,-1 0-1,1 0 0,-1-1 1,0 1-1,1 0 1,4 0-1,59 7 307,-65-8-343,174 3 310,-108-4-497,1 3 1,-1 3-1,105 21 0,-157-22 189,1-1 0,-1 0 1,1-1-1,0-1 0,-1 0 0,1-1 0,30-5 0,-34 3 37,0-2 1,0 0-1,0 0 0,0-1 0,-1 0 0,0-1 0,0 0 0,-1-1 0,0 0 0,14-13 0,-11 9-11,7-6 223,0-1 1,29-35-1,-45 49-90,-1 0 1,0 0-1,0-1 1,0 1-1,0-1 0,-1 0 1,0 0-1,0 1 0,0-1 1,0-1-1,-1 1 1,0 0-1,0 0 0,0 0 1,-1-1-1,0 1 0,0 0 1,0-1-1,-1 1 1,-1-7-1,1 10-135,-1-1 1,1 0-1,-1 1 1,0-1-1,0 1 0,0-1 1,0 1-1,0 0 0,-1 0 1,1 0-1,-1 0 1,1 1-1,-1-1 0,0 1 1,1-1-1,-1 1 0,0 0 1,0 0-1,0 0 1,-4 0-1,-65-11 354,68 12-381,-172-4-6462,134 3-278</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0.220"/>
    </inkml:context>
    <inkml:brush xml:id="br0">
      <inkml:brushProperty name="width" value="0.025" units="cm"/>
      <inkml:brushProperty name="height" value="0.025" units="cm"/>
    </inkml:brush>
  </inkml:definitions>
  <inkml:trace contextRef="#ctx0" brushRef="#br0">87 0 17457,'0'0'5669,"-1"73"-4324,-13-33-416,2 6-449,-1-2-351,2 1-97,2-5-449,5-7-1120,2-6-769,2-7 352,0-9 384,-3-10-384,-3-1-1281,-5 0-961</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0.564"/>
    </inkml:context>
    <inkml:brush xml:id="br0">
      <inkml:brushProperty name="width" value="0.025" units="cm"/>
      <inkml:brushProperty name="height" value="0.025" units="cm"/>
    </inkml:brush>
  </inkml:definitions>
  <inkml:trace contextRef="#ctx0" brushRef="#br0">1 191 4260,'1'-11'5931,"-1"4"-5430,1 0 0,0 1-1,0-1 1,0 1 0,1 0 0,0-1 0,0 1 0,1 0 0,0 0-1,0 0 1,0 0 0,1 1 0,0-1 0,0 1 0,0 0-1,0 0 1,1 1 0,0-1 0,0 1 0,0 0 0,12-7-1,1 3-65,0 0 0,0 1 0,1 1 0,0 0 0,0 2 0,0 0 0,1 1-1,-1 1 1,1 1 0,0 0 0,-1 2 0,23 3 0,-39-4-405,1 1 1,-1-1 0,0 1-1,0 0 1,1-1-1,-1 2 1,0-1 0,0 0-1,0 1 1,0-1 0,0 1-1,0 0 1,-1 0-1,1 0 1,0 0 0,-1 1-1,0-1 1,0 1-1,1-1 1,-1 1 0,-1 0-1,1 0 1,0 0-1,-1 0 1,1 0 0,-1 0-1,0 0 1,0 0 0,0 1-1,-1-1 1,1 0-1,-1 0 1,0 1 0,0-1-1,0 1 1,0-1-1,0 0 1,-1 1 0,1-1-1,-1 0 1,0 0 0,0 1-1,-1-1 1,1 0-1,0 0 1,-1 0 0,0 0-1,-4 4 1,-36 36 1546,-13 15-3,52-54-1521,0 0 0,0 0 0,1 0 0,-1 0-1,1 0 1,0 1 0,0-1 0,1 1 0,-1 0 0,1-1 0,0 1 0,1 0 0,-1 5 0,1-9-53,0 1 0,1 0 0,-1 0 1,1-1-1,0 1 0,0 0 0,-1-1 1,1 1-1,0-1 0,0 1 0,0-1 1,1 0-1,-1 1 0,0-1 1,0 0-1,1 0 0,-1 1 0,1-1 1,-1 0-1,1-1 0,-1 1 0,1 0 1,0 0-1,-1-1 0,1 1 0,3 0 1,51 9-1071,-33-9-1654,0 0-1,26-4 1,6-6-6682</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0.903"/>
    </inkml:context>
    <inkml:brush xml:id="br0">
      <inkml:brushProperty name="width" value="0.025" units="cm"/>
      <inkml:brushProperty name="height" value="0.025" units="cm"/>
    </inkml:brush>
  </inkml:definitions>
  <inkml:trace contextRef="#ctx0" brushRef="#br0">0 38 20563,'0'0'5793,"11"-6"-4453,-1 1-968,1 0 0,0 0 1,0 1-1,19-5 0,-29 9-346,1-1-1,0 0 1,0 1-1,0-1 0,0 1 1,0 0-1,0 0 1,-1 0-1,1 0 1,0 0-1,0 0 0,0 0 1,0 0-1,0 1 1,0-1-1,0 1 0,-1 0 1,1-1-1,0 1 1,0 0-1,-1 0 1,1 0-1,0 0 0,-1 0 1,1 1-1,-1-1 1,0 0-1,1 1 0,-1-1 1,0 1-1,0-1 1,0 1-1,0 0 0,0-1 1,0 1-1,0 0 1,-1 0-1,1 0 1,-1-1-1,1 1 0,-1 0 1,0 0-1,1 0 1,-1 2-1,0 4 2,-1-1 0,0 1 0,0-1 0,0 1 0,-1-1 0,0 1 0,0-1 0,-1 0 0,0 0 0,0 0 0,-1-1 0,0 1 0,0-1 0,-1 0 0,-7 9 0,-3 6 22,13-19-54,1-1 0,0 0 0,0 1 1,0-1-1,0 1 0,0-1 1,1 1-1,-1 0 0,0-1 1,1 1-1,-1 0 0,1-1 1,0 1-1,-1 0 0,1-1 1,0 1-1,0 0 0,0 0 1,0 0-1,1-1 0,0 4 1,0-4-13,0 1-1,0-1 1,0 1 0,0-1 0,0 0 0,0 0 0,1 0 0,-1 1 0,1-1 0,-1 0 0,1-1-1,-1 1 1,1 0 0,-1 0 0,1-1 0,0 1 0,2 0 0,11 2-587,-1-1 0,1-1 0,0 0 0,16-1 0,-18 0-605,37 0-3867,3 0-2521</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1.368"/>
    </inkml:context>
    <inkml:brush xml:id="br0">
      <inkml:brushProperty name="width" value="0.025" units="cm"/>
      <inkml:brushProperty name="height" value="0.025" units="cm"/>
    </inkml:brush>
  </inkml:definitions>
  <inkml:trace contextRef="#ctx0" brushRef="#br0">0 132 12908,'0'0'11793,"3"-10"-10352,-1 4-1324,1-1 0,0 1 1,1-1-1,0 1 0,0 0 0,0 0 0,0 0 0,1 1 1,0 0-1,0 0 0,1 0 0,0 0 0,-1 1 0,1 0 1,1 0-1,-1 1 0,0 0 0,9-3 0,-7 2-106,0 0-1,0 1 0,0 0 1,1 1-1,-1 0 0,1 0 1,9-1-1,-15 3-13,0 0 0,0 0 0,0 0 0,0 1 0,1-1 0,-1 1 1,0-1-1,0 1 0,0 0 0,0 0 0,0 0 0,-1 1 0,1-1 0,0 1 0,0-1 0,-1 1 1,1 0-1,-1 0 0,0 0 0,1 1 0,-1-1 0,2 3 0,-2-2 22,0 0 0,0-1 0,0 1-1,0-1 1,0 0 0,0 0 0,1 0-1,-1 0 1,1 0 0,0 0 0,0-1 0,-1 1-1,1-1 1,0 0 0,0 0 0,0 0-1,1 0 1,-1 0 0,0-1 0,0 1 0,0-1-1,0 0 1,1 0 0,-1 0 0,0 0-1,0-1 1,0 1 0,6-3 0,54-13-1730,-42 9-1762,-2 1-3307,-10 2-960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1.736"/>
    </inkml:context>
    <inkml:brush xml:id="br0">
      <inkml:brushProperty name="width" value="0.025" units="cm"/>
      <inkml:brushProperty name="height" value="0.025" units="cm"/>
    </inkml:brush>
  </inkml:definitions>
  <inkml:trace contextRef="#ctx0" brushRef="#br0">0 85 16207,'0'0'6588,"10"-9"-6209,-2 1-195,1 1 1,0 0-1,1 0 0,0 0 1,0 1-1,0 1 0,0 0 1,1 0-1,0 1 0,0 0 1,0 1-1,1 1 0,-1-1 1,18 0-1,-26 4-57,0 0 0,0 0-1,0 0 1,0 0-1,0 0 1,0 1 0,-1-1-1,1 1 1,-1 0 0,1-1-1,-1 1 1,1 1 0,-1-1-1,0 0 1,2 3 0,-1-1-72,0-1 0,-1 0 0,2-1 0,-1 1 0,0 0 0,0-1 0,1 0 0,0 0 0,-1 0 0,5 2 0,5-2-41,-1 0 0,1 0 1,0-2-1,0 0 0,0 0 0,-1-1 1,26-5-1,42-14-6625,-64 14 488</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2.484"/>
    </inkml:context>
    <inkml:brush xml:id="br0">
      <inkml:brushProperty name="width" value="0.025" units="cm"/>
      <inkml:brushProperty name="height" value="0.025" units="cm"/>
    </inkml:brush>
  </inkml:definitions>
  <inkml:trace contextRef="#ctx0" brushRef="#br0">1 61 8936,'0'0'14825,"7"-8"-13779,-3 3-977,-1 1-1,2 0 0,-1 0 1,0 0-1,1 0 0,0 1 1,0 0-1,0 0 0,0 0 1,0 0-1,0 1 0,1 0 1,-1 0-1,1 1 0,0-1 1,0 1-1,-1 0 0,1 1 1,8 0-1,-6-1-60,0 1 0,0 0 0,-1 0-1,1 1 1,0 0 0,-1 1 0,1-1 0,-1 1 0,11 5-1,-16-6-6,0 1 0,0 0-1,1-1 1,-2 1-1,1 0 1,0 0-1,0 0 1,-1 0 0,1 1-1,-1-1 1,1 0-1,-1 1 1,0-1-1,0 1 1,0-1 0,0 1-1,-1 0 1,1-1-1,-1 1 1,1 0-1,-1-1 1,0 1 0,0 0-1,0-1 1,-1 1-1,1 0 1,-1-1-1,1 1 1,-1 0 0,-1 3-1,-2 4 34,-1 1-1,0-2 1,0 1-1,0 0 1,-2-1 0,1 0-1,-1-1 1,0 1-1,-1-1 1,0-1-1,-15 13 1,-34 37 1026,57-57-1050,-1 1 0,0 0 1,1-1-1,-1 1 0,0 0 0,1 0 1,-1 0-1,1-1 0,-1 1 0,1 0 1,0 0-1,-1 0 0,1 0 0,0 0 1,0 0-1,0 0 0,-1 0 0,1 0 1,0 0-1,0 0 0,0 0 0,1 0 1,-1 0-1,0 0 0,0 0 0,0 0 1,1-1-1,0 3 0,0-2 0,0 0 0,1 0 0,-1 1 0,0-1 0,1 0 0,0 0 0,-1 0 0,1-1 0,-1 1 0,1 0 0,0-1 0,0 1 0,-1-1 0,3 1 0,11 1-203,-1 0 0,30-1 0,-37-1-54,14 0-537,63-4-6215,-29-10-1874</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2.935"/>
    </inkml:context>
    <inkml:brush xml:id="br0">
      <inkml:brushProperty name="width" value="0.025" units="cm"/>
      <inkml:brushProperty name="height" value="0.025" units="cm"/>
    </inkml:brush>
  </inkml:definitions>
  <inkml:trace contextRef="#ctx0" brushRef="#br0">3 40 1666,'0'0'19565,"11"-6"-18204,0 0-871,1 0 0,0 1 1,1 1-1,24-7 0,-34 11-380,0-1 0,1 1-1,-1-1 1,0 1 0,0 0-1,0 0 1,0 1 0,0-1 0,0 1-1,0-1 1,0 1 0,0 0-1,5 2 1,-6-1-90,0-1-1,-1 0 1,1 1-1,-1-1 0,0 1 1,0 0-1,1-1 1,-1 1-1,0 0 1,0 0-1,0-1 1,-1 1-1,1 0 1,0 0-1,-1 0 0,1 0 1,-1 0-1,0 0 1,0 0-1,0 0 1,0 0-1,0 0 1,0 0-1,-1 3 1,0 0 82,0-1 1,0 1 0,-1 0-1,0-1 1,0 1-1,0-1 1,0 0 0,-1 0-1,1 0 1,-1 0 0,0 0-1,-1-1 1,1 1 0,0-1-1,-1 0 1,0 0-1,0 0 1,0 0 0,-7 3-1,4-2 105,0 1 0,0 0 0,1 1 0,0 0 0,-6 6-1,61-12-659,-15-4-500,-23 2 286,0 0 0,0 1 0,0 1 0,0 0 0,0 0 0,1 1 0,10 2 0,-21-3 624,0 1 0,0-1 0,0 0 0,0 1 0,-1-1 0,1 1 0,0 0 0,0-1 0,0 1 0,-1 0 0,1-1 0,0 1 0,-1 0 0,1 0 0,0-1 0,-1 1 0,1 0 0,-1 0-1,0 0 1,1 0 0,-1 0 0,0 0 0,1 0 0,-1 0 0,0 0 0,0 0 0,0 0 0,0 0 0,0 0 0,0 0 0,0 0 0,0 0 0,0 0 0,0 0 0,-1 0 0,0 1 0,1 1 229,-1 0 1,0 0-1,0 0 1,-1 0-1,1-1 1,-1 1-1,1-1 1,-1 1-1,0-1 1,-4 5-1,-9 4 802,0 0 1,-2-1-1,1-1 1,-1 0-1,0-1 0,-23 6 1,-58 13 281,96-27-2241,5-1 41,1 1 1,-1-1 0,0-1-1,0 1 1,1 0 0,-1-1-1,0 1 1,0-1 0,-1 0-1,5-3 1,5-4-2718,25-13-7595</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3.279"/>
    </inkml:context>
    <inkml:brush xml:id="br0">
      <inkml:brushProperty name="width" value="0.025" units="cm"/>
      <inkml:brushProperty name="height" value="0.025" units="cm"/>
    </inkml:brush>
  </inkml:definitions>
  <inkml:trace contextRef="#ctx0" brushRef="#br0">234 1 19186,'0'0'5637,"-51"31"-4323,22-8-161,-2 3-224,-2 4-257,5-3-415,5-1-193,5-4-64,7-4-257,4-2-607,4-10-322,3-4-351,1-8-3396,3-13-608</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3.619"/>
    </inkml:context>
    <inkml:brush xml:id="br0">
      <inkml:brushProperty name="width" value="0.025" units="cm"/>
      <inkml:brushProperty name="height" value="0.025" units="cm"/>
    </inkml:brush>
  </inkml:definitions>
  <inkml:trace contextRef="#ctx0" brushRef="#br0">92 4 15150,'0'0'3257,"-8"-1"-391,1 0-2549,2 0 88,1 1 0,-1-1 0,1 1 0,-1 0-1,0 0 1,1 1 0,-8 1 0,10-1-312,0-1 0,1 1 1,-1 0-1,0 0 0,0 0 0,1 0 0,-1 0 0,1 1 0,-1-1 0,1 1 0,0-1 0,-1 1 0,1-1 0,0 1 1,0-1-1,0 1 0,0 0 0,0 0 0,1-1 0,-1 1 0,1 0 0,-1 0 0,1 0 0,-1 3 0,0-3-70,1 0 0,-1 0 0,1-1 0,0 1 0,-1 0 0,1 0 0,0 0 0,0 0 0,0-1 0,0 1 0,0 0 0,1 0 0,-1 0 0,1-1 0,-1 1 0,1 0 0,0 0 0,-1-1 0,1 1 0,0-1 0,0 1-1,0 0 1,0-1 0,0 0 0,1 1 0,-1-1 0,0 0 0,1 1 0,-1-1 0,1 0 0,-1 0 0,1 0 0,2 0 0,3 2 39,1-2 0,0 1 0,0-1-1,0 0 1,0-1 0,12-1 0,-5 1 22,3 0-14,0 0 0,31-6 1,-45 5-61,1 0 1,-1 0 0,1 0 0,-1-1 0,1 1 0,-1-1-1,0 0 1,0-1 0,0 1 0,0-1 0,0 0 0,0 1-1,-1-2 1,0 1 0,7-7 0,-10 9 13,1 0 0,0 0 0,-1 0 0,1 1-1,-1-1 1,1 0 0,-1 0 0,1 0 0,-1 0 0,1 0 0,-1 0 0,0 0 0,0 0 0,0 0-1,1 0 1,-1 0 0,0 0 0,0-1 0,0 1 0,-1 0 0,1 0 0,0 0 0,0 0 0,0 0-1,-1 0 1,1 0 0,-1 0 0,1 0 0,-1 0 0,1 1 0,-1-1 0,1 0 0,-1 0-1,0 0 1,1 0 0,-1 1 0,0-1 0,0 0 0,0 1 0,0-1 0,1 1 0,-1-1 0,0 1-1,0-1 1,0 1 0,0 0 0,0-1 0,0 1 0,0 0 0,0 0 0,0 0 0,0-1 0,-1 1-1,0 1 1,-8-3 111,1 1-1,-1 0 0,0 1 1,-13 2-1,13-1-124,1 1 0,-1 1 0,1 0 0,-1 0 0,1 1 0,0 1 0,0-1 0,-14 10 0,18-10-26,0-1 0,1 0 0,-1 1 0,1 0 0,0 0 0,-1 0 0,2 1 0,-1-1 0,1 1 0,-1 0 0,1 0 0,0 0 0,1 0 0,0 1 0,-4 10 0,6-15-72,0 0 0,1 0 0,-1 0 0,0 0 0,1 0-1,-1 0 1,0 0 0,1 0 0,0 0 0,-1 0 0,1 0-1,-1 0 1,1-1 0,0 1 0,0 0 0,-1 0 0,1-1-1,0 1 1,0 0 0,0-1 0,0 1 0,0-1 0,0 1 0,0-1-1,0 0 1,0 1 0,0-1 0,0 0 0,0 0 0,0 0-1,0 0 1,0 0 0,0 0 0,1 0 0,46 3-4955,-42-3 3728,32 0-6511</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3.949"/>
    </inkml:context>
    <inkml:brush xml:id="br0">
      <inkml:brushProperty name="width" value="0.025" units="cm"/>
      <inkml:brushProperty name="height" value="0.025" units="cm"/>
    </inkml:brush>
  </inkml:definitions>
  <inkml:trace contextRef="#ctx0" brushRef="#br0">64 55 18610,'0'0'3299,"-8"8"-828,-3-1-1757,7-4-490,0-1 0,0 1 0,0 0 0,1 0-1,-1 0 1,1 1 0,0-1 0,0 1 0,0-1 0,-4 8 0,7-10-199,0-1 1,0 0 0,-1 1-1,1-1 1,0 0-1,0 0 1,-1 1 0,1-1-1,0 0 1,0 1-1,0-1 1,0 1-1,0-1 1,0 0 0,0 1-1,-1-1 1,1 0-1,0 1 1,0-1 0,0 0-1,0 1 1,1-1-1,-1 1 1,0-1 0,0 0-1,0 1 1,0-1-1,0 0 1,0 1 0,0-1-1,1 0 1,-1 1-1,0-1 1,0 0 0,1 1-1,-1-1 1,0 0-1,0 0 1,1 1 0,-1-1-1,19 0 476,21-13 52,-34 10-436,54-34 184,-58 35-192,1 0 1,0 0-1,-1 0 0,1 0 1,-1-1-1,0 1 0,0-1 1,0 1-1,0-1 0,0 0 1,-1 0-1,1 0 1,-1 0-1,0 0 0,0 0 1,0 0-1,1-7 0,-2 9-85,-1 0 0,1 0 0,-1 0-1,1 0 1,-1 0 0,1 0 0,-1 0 0,0 0-1,0 1 1,0-1 0,1 0 0,-1 0 0,0 0-1,0 1 1,0-1 0,0 1 0,0-1 0,0 1-1,0-1 1,-1 1 0,1-1 0,0 1-1,0 0 1,0 0 0,0-1 0,0 1 0,-1 0-1,1 0 1,-2 1 0,-45-3-506,38 3 240,-5-1-650,-6 0-1226,7 0-7930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4.303"/>
    </inkml:context>
    <inkml:brush xml:id="br0">
      <inkml:brushProperty name="width" value="0.025" units="cm"/>
      <inkml:brushProperty name="height" value="0.025" units="cm"/>
    </inkml:brush>
  </inkml:definitions>
  <inkml:trace contextRef="#ctx0" brushRef="#br0">38 0 18834,'0'0'6342,"-28"49"-4901,23-25-384,1 3-704,4-1-257,0-4-257,5-8-2177,9-8-1666,2-6-2434,-6-8-7975</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4.641"/>
    </inkml:context>
    <inkml:brush xml:id="br0">
      <inkml:brushProperty name="width" value="0.025" units="cm"/>
      <inkml:brushProperty name="height" value="0.025" units="cm"/>
    </inkml:brush>
  </inkml:definitions>
  <inkml:trace contextRef="#ctx0" brushRef="#br0">0 0 15503,'0'0'7078,"50"49"-7878,-23-33-2019,3-2-2082,6-3-5220</inkml:trace>
  <inkml:trace contextRef="#ctx0" brushRef="#br0" timeOffset="1">267 155 11851,'0'0'5408,"-11"7"-1575,1-1-3077,-43 28 2592,49-32-3000,0 1 1,0 0-1,1 0 1,0 1-1,-1-1 1,1 1-1,0 0 0,1-1 1,-1 1-1,1 0 1,-4 9-1,6-13-342,0 0 1,0 1-1,0-1 0,0 0 1,0 1-1,0-1 0,0 0 1,0 1-1,0-1 0,0 0 1,0 1-1,0-1 0,0 0 1,0 1-1,0-1 0,1 0 1,-1 1-1,0-1 0,0 0 1,0 0-1,1 1 0,-1-1 1,0 0-1,0 0 0,1 1 1,-1-1-1,0 0 0,1 0 1,-1 0-1,0 1 0,1-1 1,-1 0-1,0 0 0,1 0 1,-1 0-1,21 3-126,21-6-885,-18-2 92,-17 3 376,1 0 0,-1 0 0,1 1 0,14 0 0,-21 1 532,-1 0-1,1 0 0,0 0 1,-1 1-1,1-1 1,-1 0-1,1 1 0,-1-1 1,0 0-1,1 1 1,-1-1-1,1 0 1,-1 1-1,1-1 0,-1 1 1,0-1-1,0 1 1,1-1-1,-1 1 0,0-1 1,0 1-1,1-1 1,-1 1-1,0 0 0,0-1 1,0 1-1,0-1 1,0 1-1,0 0 0,0-1 1,0 1-1,0-1 1,0 1-1,0-1 0,0 1 1,0 0-1,0-1 1,-1 1-1,1-1 1,-1 2-1,-10 24 641,6-20-545,-1 0 0,1-1 0,-1 0 1,0 0-1,0-1 0,0 1 0,-1-1 0,0-1 0,1 1 1,-1-1-1,-1 0 0,1-1 0,0 0 0,0 0 0,-1 0 0,0-1 1,-13 1-1,7-7-2685,6-11-3400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5.956"/>
    </inkml:context>
    <inkml:brush xml:id="br0">
      <inkml:brushProperty name="width" value="0.025" units="cm"/>
      <inkml:brushProperty name="height" value="0.025" units="cm"/>
    </inkml:brush>
  </inkml:definitions>
  <inkml:trace contextRef="#ctx0" brushRef="#br0">1 95 10858,'0'0'13501,"12"-6"-12097,1 0-1004,0 0-1,0 1 1,0 1 0,20-5-1,-29 9-319,0-1-1,0 1 0,0-1 1,0 1-1,0 1 0,0-1 1,0 0-1,0 1 0,0 0 1,7 2-1,-10-2-73,1 0-1,0 0 1,0 0-1,-1 0 1,1 1 0,0-1-1,-1 0 1,1 1 0,-1 0-1,0-1 1,0 1-1,1 0 1,-1-1 0,0 1-1,0 0 1,-1 0 0,1 0-1,0 0 1,-1 0-1,1 0 1,-1 0 0,1 4-1,0 10 42,0 1 0,-2-1 0,-2 21 0,0 28-16,3-64-31,1 0 0,0 0 0,0 0 0,-1 0 0,1 0 0,0 0 0,0-1 0,0 1 0,0 0 0,0 0 0,0-1 0,0 1 0,0-1 0,0 1 0,0-1 0,1 0 0,-1 1 0,0-1 0,0 0 0,0 0 0,1 1 0,-1-1 0,0 0 0,0 0 0,0 0 0,1-1 0,-1 1 0,0 0 0,0 0 0,3-2 0,41-6 176,-32 2-131,1 0 1,-1-1-1,-1 0 0,1-1 0,-1 0 0,18-18 0,-25 23-8,-1-1 0,0 0 0,0 0 0,0-1 0,0 1 0,-1-1 1,0 0-1,0 0 0,0 0 0,-1 0 0,1 0 0,-1 0 0,0-1 0,-1 1 0,0-1 0,1 0 0,-2 1 0,1-1 0,-1-9 0,0 14-39,0 0 1,0 1-1,0-1 0,-1 0 0,1 1 1,0-1-1,-1 0 0,1 1 0,-1-1 1,1 1-1,-1-1 0,1 1 0,-1-1 1,1 1-1,-1-1 0,1 1 0,-1-1 1,0 1-1,1 0 0,-1-1 0,0 1 1,1 0-1,-1-1 0,0 1 0,1 0 0,-1 0 1,0 0-1,1 0 0,-1 0 0,0 0 1,0 0-1,1 0 0,-1 0 0,0 0 1,0 0-1,1 0 0,-1 0 0,0 1 1,1-1-1,-1 0 0,0 1 0,1-1 1,-2 1-1,2-1-5,-1 0 1,1 0 0,-1 0-1,1 0 1,-1 0-1,1 1 1,-1-1 0,1 0-1,0 0 1,-1 0-1,1 0 1,-1 1 0,1-1-1,0 0 1,-1 0-1,1 1 1,0-1 0,-1 0-1,1 1 1,0-1-1,-1 0 1,1 1 0,0-1-1,0 1 1,-1-1-1,1 0 1,0 1 0,0-1-1,0 1 1,0-1-1,0 1 1,0-1 0,-1 0-1,1 1 1,0-1-1,0 1 1,0-1 0,0 1-1,1-1 1,-1 1-1,0-1 1,0 1 0,0-1-1,0 0 1,0 1-1,1-1 1,-1 1 0,0-1-1,0 0 1,0 1-1,1-1 1,-1 1 0,0-1-1,1 0 1,-1 0 0,0 1-1,1-1 1,-1 0-1,0 1 1,1-1 0,-1 0-1,1 0 1,5 2 26,1 0 0,-1-1 0,0 0 0,0 0-1,0-1 1,1 1 0,-1-2 0,0 1 0,0-1 0,1 1 0,-1-2 0,0 1 0,0-1 0,0 0 0,6-3 0,-7 3 4,1 0 0,-1 0 0,0 0 0,0-1 0,-1 0 0,1 0 0,-1 0 1,1-1-1,-1 0 0,0 0 0,0 0 0,-1 0 0,1 0 0,-1-1 0,0 1 0,0-1 0,3-7 1,-5 11-27,-1 1 1,0-1-1,0 1 1,0 0 0,1-1-1,-1 1 1,0-1 0,0 1-1,0-1 1,0 1 0,0-1-1,0 1 1,0-1 0,0 1-1,0-1 1,0 1-1,0-1 1,0 1 0,0 0-1,0-1 1,-1 1 0,1-1-1,0 1 1,0-1 0,0 1-1,-1-1 1,1 1 0,0 0-1,0-1 1,-1 1-1,1 0 1,-1-1 0,-15 3-183,-18 16-111,26-12 283,1 0 0,-1 1 0,2-1 0,-1 1-1,1 1 1,0-1 0,0 1 0,1 0 0,0 0-1,0 1 1,1 0 0,0-1 0,-3 12 0,7-19 12,0 0 0,0 0 0,0 0 0,0 0 0,0 0 0,0 0 0,0 0 1,0 0-1,0-1 0,1 1 0,-1 0 0,0 0 0,1 0 0,-1 0 0,1-1 1,-1 1-1,1 0 0,-1 0 0,1-1 0,-1 1 0,1 0 0,0-1 0,-1 1 1,1-1-1,0 1 0,0-1 0,-1 1 0,1-1 0,0 1 0,0-1 1,0 0-1,-1 1 0,1-1 0,0 0 0,0 0 0,0 0 0,0 0 0,0 0 1,1 0-1,44-1 153,-36 0-130,111-19-247,-86 13-859,1 1-1,55-2 0,-90 8 1077,1 0 1,-1 0-1,0 0 1,0 0-1,0 0 1,0 0-1,1 0 1,-1 0-1,0 0 0,0 1 1,0-1-1,0 1 1,0-1-1,0 1 1,0-1-1,0 1 1,0-1-1,0 1 1,0 0-1,0-1 1,0 1-1,0 0 1,0 0-1,-1 0 1,2 1-1,1 29 1284,-3-20-425,1-14-662,0 0-1,1 0 1,-1 0 0,1 0-1,0 0 1,0 0 0,0 0 0,5-4-1,3-6-97,2-8-54,-8 13-33,1-1 1,0 0-1,1 1 0,13-15 0,-19 23-12,1 0-1,-1 0 1,0 0-1,1 0 1,-1-1-1,0 1 1,1 0-1,-1 0 1,0 0-1,1 0 1,-1 0 0,1 0-1,-1 0 1,0 0-1,1 1 1,-1-1-1,0 0 1,1 0-1,-1 0 1,0 0-1,1 0 1,-1 1 0,0-1-1,1 0 1,-1 0-1,0 0 1,0 1-1,1-1 1,-1 0-1,0 1 1,0-1-1,1 0 1,-1 0 0,0 1-1,0-1 1,0 0-1,0 1 1,0-1-1,1 0 1,-1 1-1,0-1 1,0 1 0,10 23-493,-6-13 338,-2-9 161,0 0 1,0-1 0,0 1-1,0 0 1,0-1-1,1 0 1,-1 1-1,0-1 1,1 0 0,-1 0-1,1 0 1,-1-1-1,1 1 1,-1-1 0,1 1-1,0-1 1,-1 0-1,1 0 1,0 0 0,-1 0-1,1-1 1,0 1-1,-1-1 1,1 1 0,4-3-1,8-1 8,-1-1 0,27-13 0,-6-1 52,-28 14-316,0 0 0,0 1 0,1 0 1,0 0-1,0 1 0,0 0 0,0 0 0,16-2 1,-24 5 200,1 0 1,0 1 0,-1-1 0,1 0 0,-1 1 0,1-1-1,-1 1 1,1-1 0,-1 1 0,0 0 0,1-1 0,-1 1-1,1-1 1,-1 1 0,0 0 0,0-1 0,1 1-1,-1 0 1,0-1 0,0 1 0,0 0 0,0-1 0,0 1-1,0 0 1,0-1 0,0 1 0,0 0 0,0-1 0,0 2-1,-1 28 102,0-26-118,-2 38-73,0-14 586,1 0 0,1 1 0,2 0 0,0-1 0,2 0 0,9 37-1,-10-57-417,1 1-1,-1-1 0,-1 1 0,0-1 0,0 1 0,-1 11 0,0-18 16,0 0 1,-1-1-1,1 1 1,0 0-1,-1 0 0,0 0 1,0-1-1,1 1 1,-1 0-1,0-1 1,0 1-1,0-1 1,-1 1-1,1-1 1,0 1-1,-1-1 0,1 0 1,0 0-1,-1 0 1,1 0-1,-1 0 1,0 0-1,1 0 1,-1 0-1,0 0 1,0-1-1,0 1 0,1-1 1,-1 1-1,0-1 1,0 0-1,0 0 1,0 0-1,-2 0 1,-3 0 41,0 0 1,-1-1 0,1 1 0,0-1 0,-1-1-1,1 0 1,0 0 0,0 0 0,0-1 0,1 0 0,-1 0-1,1 0 1,-1-1 0,1 0 0,0-1 0,1 1-1,-1-1 1,1 0 0,0-1 0,0 1 0,0-1 0,1 0-1,0 0 1,0 0 0,0-1 0,1 1 0,0-1-1,1 0 1,-1 0 0,1 0 0,0 0 0,1 0 0,0 0-1,0-1 1,1-13 0,0 17-84,1 0 0,0 0 0,1 0 0,-1 0 0,1 0 0,0 0 0,0 0 0,0 1 0,0-1 0,1 1 0,0-1 1,-1 1-1,1 0 0,0 0 0,0 0 0,1 0 0,-1 1 0,1-1 0,-1 1 0,1 0 0,0 0 0,0 1 0,5-3 0,14-5-293,0 2 0,46-9 0,-49 12-101,36-8-2419,33-7-6257,-14-1-4299</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6.406"/>
    </inkml:context>
    <inkml:brush xml:id="br0">
      <inkml:brushProperty name="width" value="0.025" units="cm"/>
      <inkml:brushProperty name="height" value="0.025" units="cm"/>
    </inkml:brush>
  </inkml:definitions>
  <inkml:trace contextRef="#ctx0" brushRef="#br0">48 0 17617,'0'5'2914,"-2"13"-1248,-6 12-289,-3 7 129,2 9 31,-1 4-640,2-3-224,8-3-321,0-7-288,14-10-64,11-12-1794,11-10-1761,7-5-513,0-10-1121,3-11-8808</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6.793"/>
    </inkml:context>
    <inkml:brush xml:id="br0">
      <inkml:brushProperty name="width" value="0.025" units="cm"/>
      <inkml:brushProperty name="height" value="0.025" units="cm"/>
    </inkml:brush>
  </inkml:definitions>
  <inkml:trace contextRef="#ctx0" brushRef="#br0">181 0 10346,'0'0'5803,"-12"4"-2408,12-4-3376,-86 35 3803,79-32-3465,-1 1 0,1-1 0,1 1 0,-1 1 0,0-1 0,1 1 0,0 1 0,0-1 0,1 1 0,-1 0 0,-5 9 0,11-15-349,0 0 0,0 0-1,0 0 1,-1 1 0,1-1 0,0 0 0,0 0 0,0 1 0,0-1 0,0 0-1,0 0 1,0 1 0,0-1 0,0 0 0,0 0 0,0 1 0,0-1 0,0 0 0,0 0-1,0 1 1,0-1 0,0 0 0,1 0 0,-1 0 0,0 1 0,0-1 0,0 0-1,0 0 1,0 1 0,1-1 0,-1 0 0,0 0 0,0 0 0,0 0 0,1 1-1,-1-1 1,0 0 0,0 0 0,0 0 0,1 0 0,15 3 166,15-5 87,-17-1-192,-1-1 1,0 0-1,0-1 0,0 0 1,0-1-1,-1 0 1,0-1-1,0 0 0,-1-1 1,20-18-1,-30 26-58,-1 0-1,0-1 1,1 1-1,-1-1 1,0 1-1,1 0 1,-1-1-1,0 1 1,1-1-1,-1 1 1,0-1-1,0 1 1,0-1-1,1 1 1,-1-1-1,0 0 1,0 1-1,0-1 1,0 1-1,0-1 1,0 1-1,0-1 1,0 1-1,0-1 1,0 1-1,0-1 1,-1 0-1,1 1 1,0-1-1,0 1 1,-1-1-1,-17-8 117,-29 6-150,44 3 21,-2 0-16,-1 1 0,0 0 0,0 0-1,1 0 1,-1 0 0,-7 4 0,11-4-5,1-1 0,0 0 0,0 1 0,0-1 0,0 1 1,0-1-1,0 1 0,0-1 0,0 1 0,0 0 0,1-1 0,-1 1 1,0 0-1,0 0 0,0 0 0,1 0 0,-1-1 0,0 1 0,1 0 1,-1 0-1,1 0 0,-1 0 0,1 1 0,0-1 0,-1 0 0,1 0 0,0 0 1,0 0-1,0 0 0,0 0 0,0 0 0,0 1 0,0-1 0,0 0 1,0 0-1,1 0 0,-1 0 0,0 0 0,1 0 0,-1 0 0,0 0 0,2 1 1,0 1-365,1-2 1,-1 1-1,1 0 0,-1 0 1,1-1-1,0 1 1,0-1-1,0 0 1,0 0-1,0 0 0,0 0 1,0-1-1,1 1 1,-1-1-1,0 0 1,0 0-1,6 0 0,-5 0-480,27 0-6052</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7:07.217"/>
    </inkml:context>
    <inkml:brush xml:id="br0">
      <inkml:brushProperty name="width" value="0.025" units="cm"/>
      <inkml:brushProperty name="height" value="0.025" units="cm"/>
    </inkml:brush>
  </inkml:definitions>
  <inkml:trace contextRef="#ctx0" brushRef="#br0">8 119 5862,'0'0'22165,"2"8"-21968,-1-3-165,-1 1 0,1-1 0,-1 0 0,0 1 0,0-1 0,-1 0 0,1 1 0,-1-1 0,0 0 0,-1 0 0,1 1 0,-4 5 0,5-11-24,0 1 0,0-1 0,0 0 0,0 1 0,0-1 0,-1 0 0,1 1 1,0-1-1,0 0 0,0 1 0,0-1 0,0 0 0,0 1 0,1-1 0,-1 0 0,0 1 0,0-1 0,0 0 0,0 1 0,0-1 0,0 0 0,1 1 0,-1-1 0,0 0 0,0 1 0,0-1 0,1 0 0,-1 0 0,0 1 0,0-1 0,1 0 0,-1 0 0,0 0 0,1 1 0,-1-1 0,0 0 0,1 0 0,19 2 239,21-11 77,-18-1-515,-1 0 0,0-1 0,0-1 0,21-17 0,3-1 276,-52 35-98,1 0 0,0 0 1,1 0-1,-1 1 1,1 0-1,0 0 0,0 0 1,0 0-1,1 1 0,0 0 1,1-1-1,-1 1 0,1 0 1,1 0-1,-1 0 0,1 0 1,0 1-1,1 9 1,0-15 73,1 0 1,0 0-1,0 0 1,0 0-1,0 0 1,0 0-1,0-1 1,0 1 0,1 0-1,-1-1 1,0 1-1,1-1 1,0 1-1,-1-1 1,1 0-1,0 0 1,-1 0 0,1 0-1,0 0 1,0 0-1,0 0 1,0 0-1,0-1 1,0 1-1,0-1 1,0 0 0,0 1-1,5-1 1,6 1 150,1-1 1,0 0-1,14-2 1,-25 2-163,7-1-10,0-1 1,-1 0-1,1 0 0,-1 0 1,0-2-1,0 1 0,0-1 1,0 0-1,-1-1 0,1 0 1,-1 0-1,0-1 1,-1 0-1,1 0 0,11-15 1,-17 19 2,-1 0-1,0 0 1,0-1 0,0 1 0,0-1 0,0 1-1,0-1 1,-1 0 0,1 1 0,-1-1 0,0 1 0,0-1-1,0 0 1,0 1 0,0-1 0,-1 0 0,1 1-1,-1-1 1,0 1 0,1-1 0,-1 1 0,-2-4 0,-2-3 25,-1-1 0,-1 1 0,1 1 0,-11-12 1,11 15-461,1 0 1,1 0 0,-1-1 0,1 0 0,0 0 0,0 0 0,1-1 0,-6-12 0,8 10-8450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6.967"/>
    </inkml:context>
    <inkml:brush xml:id="br0">
      <inkml:brushProperty name="width" value="0.025" units="cm"/>
      <inkml:brushProperty name="height" value="0.025" units="cm"/>
    </inkml:brush>
  </inkml:definitions>
  <inkml:trace contextRef="#ctx0" brushRef="#br0">0 310 9865,'0'0'12054,"12"-6"-10719,323-112 3570,-144 56-4685,-71 22-252,70-26-790,-171 54-397,-33 7-882,-50 4-3293,50 2 3596,-40-1-4133</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7.326"/>
    </inkml:context>
    <inkml:brush xml:id="br0">
      <inkml:brushProperty name="width" value="0.025" units="cm"/>
      <inkml:brushProperty name="height" value="0.025" units="cm"/>
    </inkml:brush>
  </inkml:definitions>
  <inkml:trace contextRef="#ctx0" brushRef="#br0">527 0 12107,'0'0'12225,"-12"3"-11701,3-1-504,0 0 1,1 1 0,-1 1 0,1-1 0,0 1-1,0 1 1,0-1 0,-7 7 0,-68 57 234,77-62-233,-136 114 453,-50 45 753,191-165-1227,1 1 1,-1-1 0,1 0-1,-1 0 1,1 1-1,-1-1 1,1 0 0,-1 1-1,1-1 1,0 0-1,-1 1 1,1-1-1,-1 1 1,1-1 0,0 1-1,-1-1 1,1 1-1,0-1 1,0 1 0,0-1-1,-1 1 1,1-1-1,0 1 1,0-1-1,0 1 1,0-1 0,0 1-1,0 0 1,0-1-1,0 1 1,0-1 0,0 1-1,0-1 1,0 1-1,0-1 1,0 1-1,1-1 1,-1 1 0,1 0-1,25 3 125,41-15 128,-4 0-364,2 2 1,82-1-1,-26 8-5407,-62 2-1241</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8.902"/>
    </inkml:context>
    <inkml:brush xml:id="br0">
      <inkml:brushProperty name="width" value="0.025" units="cm"/>
      <inkml:brushProperty name="height" value="0.025" units="cm"/>
    </inkml:brush>
  </inkml:definitions>
  <inkml:trace contextRef="#ctx0" brushRef="#br0">191 0 16367,'0'0'9220,"-12"1"-8531,6 0-631,2-2-33,0 1-1,0 1 1,1-1 0,-1 1-1,0-1 1,0 1 0,0 0-1,0 0 1,1 1 0,-1-1-1,0 1 1,1 0 0,0 0-1,-1 0 1,1 0 0,0 1-1,0-1 1,0 1 0,0 0-1,-3 4 1,-11 17 66,2 0-1,-20 39 1,30-52-16,1 0 0,0 0 1,0 0-1,1 0 0,0 1 1,1-1-1,1 1 0,-1-1 1,2 14-1,0-25-65,0 1 0,0-1 0,0 1 0,0-1 0,0 1 0,0-1 0,0 1 0,0 0 0,0-1 0,1 1 0,-1-1 0,0 1 0,0-1 0,1 0 0,-1 1 0,0-1 0,1 1 0,-1-1 0,0 1 0,1-1 0,-1 0 0,1 1 0,-1-1 0,0 0 0,1 1 0,-1-1 0,1 0 0,-1 0 0,1 1 0,-1-1 0,1 0 0,-1 0 0,2 0 0,22-5 405,19-21 266,-12-2-867,-2 0 1,-1-2-1,42-57 1,-51 63-7,-19 24 181,0 1-1,0-1 1,0 0 0,0 0-1,0 0 1,0 0 0,0 0 0,0 0-1,0 0 1,0 0 0,0 1-1,0-1 1,0 0 0,1 0 0,-1 0-1,0 0 1,0 0 0,0 0-1,0 0 1,0 0 0,0 0 0,0 0-1,0 0 1,0 0 0,1 0-1,-1 0 1,0 1 0,0-1 0,0 0-1,0 0 1,0 0 0,0 0 0,0 0-1,1 0 1,-1 0 0,0 0-1,0 0 1,0 0 0,0-1 0,0 1-1,0 0 1,0 0 0,0 0-1,1 0 1,-1 0 0,0 0 0,0 0-1,0 0 1,0 0 0,0 0-1,-4 22-231,-12 30 389,-10 15 196,5-16-212,2 1 1,2 0 0,-19 105 0,38-140-459,8-22-1318,11-25-1414,7-17-2044,4-10-3015</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9.323"/>
    </inkml:context>
    <inkml:brush xml:id="br0">
      <inkml:brushProperty name="width" value="0.025" units="cm"/>
      <inkml:brushProperty name="height" value="0.025" units="cm"/>
    </inkml:brush>
  </inkml:definitions>
  <inkml:trace contextRef="#ctx0" brushRef="#br0">107 40 13965,'0'0'4105,"-6"9"-1590,-13 18-966,-31 50 2196,45-68-3366,0-1-1,1 1 1,0 0-1,0 0 1,1 1-1,0-1 1,-1 11-1,4-20-370,0 1 1,0-1-1,0 1 0,1-1 0,-1 1 0,0-1 0,0 1 1,1-1-1,-1 1 0,0-1 0,0 1 0,1-1 0,-1 1 0,0-1 1,1 1-1,-1-1 0,1 0 0,-1 1 0,1-1 0,-1 0 1,1 0-1,-1 1 0,0-1 0,1 0 0,0 0 0,-1 1 0,1-1 1,-1 0-1,1 0 0,-1 0 0,1 0 0,-1 0 0,1 0 1,-1 0-1,1 0 0,-1 0 0,1 0 0,0 0 0,-1 0 0,1-1 1,-1 1-1,1 0 0,-1 0 0,1 0 0,-1-1 0,1 1 0,-1 0 1,1-1-1,30-11 292,-10-1-467,0-1 0,-1-1 0,-1 0 0,0-2 0,-2 0 0,1-1 0,-2 0 0,-1-2 0,0 0 0,22-40 0,-86 127 3297,40-53-2979,1-1-1,0 1 1,0 1 0,2-1 0,0 1 0,-6 24 0,11-39-147,1 1 0,0-1 1,0 1-1,-1 0 1,1-1-1,0 1 0,0-1 1,0 1-1,0-1 1,0 1-1,0-1 1,0 1-1,0-1 0,0 1 1,0 0-1,0-1 1,0 1-1,1-1 0,-1 1 1,0-1-1,0 1 1,0-1-1,1 1 0,-1-1 1,0 1-1,1-1 1,-1 0-1,0 1 1,1-1-1,-1 1 0,1-1 1,-1 0-1,1 1 1,-1-1-1,0 0 0,1 0 1,-1 1-1,1-1 1,-1 0-1,2 1 0,25-11 269,23-29 85,-19 7-1289,-2-1 0,30-44 0,-41 53 751,-32 70-1011,3-22 1034,-18 50-288,19-25-3571,10-46 3145,0 3-1171,5-6-2075,9-5-1051</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29.955"/>
    </inkml:context>
    <inkml:brush xml:id="br0">
      <inkml:brushProperty name="width" value="0.025" units="cm"/>
      <inkml:brushProperty name="height" value="0.025" units="cm"/>
    </inkml:brush>
  </inkml:definitions>
  <inkml:trace contextRef="#ctx0" brushRef="#br0">235 1 15503,'0'0'8376,"-10"12"-6182,-12 17-1101,2 0 1,0 1-1,2 1 1,2 1-1,-14 35 1,23-47-1081,1-1 0,1 0 1,0 1-1,2 0 0,0 0 1,2 1-1,0-1 0,1 0 1,4 29-1,12-16-2,-16-32-13,1 0 1,-1 0-1,1 0 1,-1-1-1,1 1 1,0 0-1,0-1 1,-1 1-1,1 0 1,0-1-1,0 1 1,0-1-1,-1 1 1,1-1-1,0 0 1,0 1-1,0-1 1,0 0 0,0 1-1,0-1 1,0 0-1,0 0 1,0 0-1,0 0 1,0 0-1,0 0 1,0 0-1,0-1 1,0 1-1,0 0 1,0 0-1,0-1 1,-1 1-1,1 0 1,1-1-1,-1-1-76,0 1 1,0 0-1,-1-1 0,1 1 0,0-1 1,-1 1-1,1-1 0,-1 1 0,1-1 0,-1 0 1,0 1-1,0-1 0,1 1 0,-1-1 0,0 0 1,-1 1-1,1-1 0,-1-3 0,-8-31-2111,3 25 1373,-1 0 0,0 0 0,-1 1 0,-1 0 0,1 0 0,-1 1 0,-12-9 0,-19-7 714,46 26 461,0 0 0,0 0 0,0-1 0,0 0 0,0 0 0,0-1 0,0 0 0,0 0 0,11-3 0,57-20 229,-73 24-581,130-49 238,-127 47-747,-1-1-1,0 1 0,0 0 1,0-1-1,0 0 1,0 0-1,-1 1 0,1-2 1,-1 1-1,0 0 0,0 0 1,0-1-1,2-4 0,7-27 2282,-15 35 1117,-10 10-1729,6 0-772,1 1 0,0 1 0,1-1 0,0 1 0,1 0 0,0 1 0,1-1 0,1 1 0,0 0 0,0 0 0,1 0 0,1 0 0,0 16 0,1-27-363,0 0-1,1 0 1,-1 0-1,0 1 1,0-1-1,1 0 0,0 0 1,-1 0-1,1 0 1,0 0-1,0 0 1,0 0-1,0 0 1,0 0-1,1 0 1,-1-1-1,0 1 1,1 0-1,0-1 1,-1 1-1,1-1 1,0 0-1,0 1 1,-1-1-1,1 0 0,0 0 1,0 0-1,0 0 1,0-1-1,1 1 1,-1 0-1,0-1 1,0 0-1,0 1 1,0-1-1,1 0 1,-1 0-1,0 0 1,0-1-1,0 1 1,4-1-1,-1 0-146,-1 0-1,0 0 1,0 0-1,0-1 1,0 1-1,0-1 1,0 0-1,0 0 1,6-5 0,-7 5-305,-1 0 0,0 0 0,0 0 0,0 0 0,0-1 0,0 1 1,-1-1-1,1 1 0,0-1 0,-1 1 0,0-1 0,0 0 1,0 1-1,0-1 0,0-3 0,1-22-6926</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0.282"/>
    </inkml:context>
    <inkml:brush xml:id="br0">
      <inkml:brushProperty name="width" value="0.025" units="cm"/>
      <inkml:brushProperty name="height" value="0.025" units="cm"/>
    </inkml:brush>
  </inkml:definitions>
  <inkml:trace contextRef="#ctx0" brushRef="#br0">0 59 6470,'0'0'20211,"42"-59"-35681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0.795"/>
    </inkml:context>
    <inkml:brush xml:id="br0">
      <inkml:brushProperty name="width" value="0.025" units="cm"/>
      <inkml:brushProperty name="height" value="0.025" units="cm"/>
    </inkml:brush>
  </inkml:definitions>
  <inkml:trace contextRef="#ctx0" brushRef="#br0">62 38 15855,'0'0'2968,"1"-9"144,5-19-158,-6 29-807,-7 24-1370,-8 25 266,-21 88 628,32-120-1523,2-1 0,0 0 1,0 1-1,2-1 0,2 31 0,-1-47-143,-1 0-1,0 0 0,0 0 1,0-1-1,0 1 0,1 0 0,-1 0 1,0-1-1,1 1 0,-1 0 1,1 0-1,-1-1 0,0 1 0,1 0 1,0-1-1,-1 1 0,1-1 1,-1 1-1,1-1 0,0 1 1,-1-1-1,1 1 0,0-1 0,0 1 1,-1-1-1,1 0 0,0 0 1,1 1-1,28-5 199,23-24 195,79-78-883,-131 105 473,-1 1 1,0 0-1,1-1 1,-1 1-1,0-1 1,1 1 0,-1 0-1,1-1 1,-1 1-1,1 0 1,-1 0 0,1-1-1,-1 1 1,1 0-1,-1 0 1,1 0-1,-1 0 1,1-1 0,-1 1-1,1 0 1,-1 0-1,1 0 1,-1 0-1,1 0 1,-1 0 0,1 1-1,-1-1 1,1 0-1,-1 0 1,1 0-1,-1 0 1,1 1 0,-1-1-1,1 0 1,-1 0-1,1 1 1,-1-1-1,1 1 1,2 25 128,-20 50 585,13-58-675,3-17-17,1-1 1,0 1-1,-1 0 0,1 0 1,0 0-1,0 0 0,-1-1 1,1 1-1,0 0 0,0 0 0,0 0 1,0 0-1,0 0 0,0-1 1,0 1-1,1 0 0,-1 0 1,0 0-1,0 0 0,1-1 1,-1 1-1,0 0 0,1 0 1,-1-1-1,1 1 0,-1 0 1,1 0-1,0 0 0,1-1-11,-1 0 1,0 0-1,1 0 0,-1 0 0,0-1 1,1 1-1,-1 0 0,0-1 0,0 1 1,1-1-1,-1 1 0,0-1 0,0 0 0,0 1 1,0-1-1,2-1 0,52-50-2386,-46 43 911,44-44-9830,-32 29 954</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1.156"/>
    </inkml:context>
    <inkml:brush xml:id="br0">
      <inkml:brushProperty name="width" value="0.025" units="cm"/>
      <inkml:brushProperty name="height" value="0.025" units="cm"/>
    </inkml:brush>
  </inkml:definitions>
  <inkml:trace contextRef="#ctx0" brushRef="#br0">40 184 7944,'0'0'13901,"-29"68"-11595,24-44-256,0 3-224,4-4-673,1-3-577,0-4-352,0-3-128,1-7-96,8-6-416,-3 0-1506,3-6-3074,-4-9-5991</inkml:trace>
  <inkml:trace contextRef="#ctx0" brushRef="#br0" timeOffset="1">55 61 20467,'0'0'10250,"-12"-50"-9545,12 44-481,0 2-224</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1.775"/>
    </inkml:context>
    <inkml:brush xml:id="br0">
      <inkml:brushProperty name="width" value="0.025" units="cm"/>
      <inkml:brushProperty name="height" value="0.025" units="cm"/>
    </inkml:brush>
  </inkml:definitions>
  <inkml:trace contextRef="#ctx0" brushRef="#br0">173 279 18161,'0'0'8317,"-7"10"-7110,-2 2-1080,1 0 0,1 0 0,0 0 0,0 1 0,1 0 0,1 0 0,0 1 0,1 0 0,-4 25 0,6 49-309,3-69 156,0-1 0,-2 1 0,0-1 0,-1 1 0,-1-1 0,-1 0 0,0 1 0,-8 19 0,11-37 43,1 1 1,-1-1-1,1 1 1,-1-1-1,1 1 0,-1-1 1,0 0-1,0 0 0,1 1 1,-1-1-1,0 0 1,0 0-1,0 0 0,-1 0 1,1 0-1,0 0 1,0 0-1,-1 0 0,1 0 1,0-1-1,-1 1 1,1 0-1,0-1 0,-1 1 1,1-1-1,-1 0 0,1 1 1,-1-1-1,1 0 1,-1 0-1,1 0 0,-1 0 1,0 0-1,-1-1 1,1 0 8,0 0 0,0 0 0,0-1 0,0 1 1,0 0-1,1-1 0,-1 0 0,1 1 0,-1-1 1,1 0-1,-1 0 0,1 0 0,0 0 0,0 0 1,0 0-1,0 0 0,0 0 0,1 0 1,-1-1-1,1 1 0,-1-4 0,0-9-97,0 0-1,1 0 0,1 0 1,0 0-1,1 1 0,1-1 1,1 0-1,0 1 1,0 0-1,1 0 0,1 0 1,1 1-1,0 0 1,0 0-1,11-13 0,18-23-2092,3 2 0,62-59-1,-48 52-1417,-33 33 1386,35-47 0,-51 61 2380,1 0 0,-1-1 0,0 1 0,0-1 0,-1 0 0,0 0 0,0 0 0,-1 0 0,0-1 0,-1 1 0,1-12 0,-2 20-124,0-1-1,0 1 0,0 0 0,0-1 0,0 1 0,0 0 0,0 0 0,0-1 0,0 1 0,0 0 0,0-1 1,0 1-1,0 0 0,0 0 0,0-1 0,0 1 0,0 0 0,0 0 0,0-1 0,0 1 0,-1 0 0,1 0 1,0-1-1,0 1 0,0 0 0,-1 0 0,1 0 0,0-1 0,0 1 0,0 0 0,-1 0 0,1 0 0,0 0 1,0-1-1,-1 1 0,1 0 0,0 0 0,-1 0 0,1 0 0,0 0 0,0 0 0,-1 0 0,1 0 0,0 0 1,-1 0-1,-14 9 1329,-11 18 73,16-13-987,1 0-1,1 1 0,0 0 0,1 0 0,0 0 0,1 1 1,1 0-1,1 1 0,0-1 0,-2 30 0,5-45-461,1 0-1,0 0 1,0 0-1,1 0 0,-1 0 1,0 0-1,0 0 1,0 0-1,1 0 0,-1 0 1,0 0-1,1-1 1,-1 1-1,1 0 1,-1 0-1,1 0 0,0 0 1,-1-1-1,1 1 1,0 0-1,-1-1 0,1 1 1,0 0-1,0-1 1,-1 1-1,1-1 1,2 1-1,-1 0 18,1 0 0,0-1 0,0 1 0,0-1 0,-1 0 0,1 0 0,0 0 0,0 0 0,5-1 0,4-2-228,1 0 0,-1-1 0,16-7-1,8-7-1921,29-11-3222,-22 20 5222,-43 9 239,0 0 1,1 0 0,-1 0 0,0 0 0,1 1-1,-1-1 1,0 0 0,1 0 0,-1 0-1,0 0 1,1 0 0,-1 0 0,0 1 0,1-1-1,-1 0 1,0 0 0,0 0 0,1 1-1,-1-1 1,0 0 0,0 0 0,0 1 0,1-1-1,-1 0 1,0 0 0,0 1 0,0-1-1,0 0 1,1 1 0,-1-1 0,0 0 0,0 1-1,0-1 1,0 0 0,0 1 0,0-1 0,0 1-1,-3 19 2983,-10 16 677,12-33-3683,-14 37 1771,15-39-1895,0 0 1,0-1-1,0 1 1,0-1-1,0 1 1,0 0-1,0-1 0,0 1 1,0-1-1,0 1 1,0-1-1,1 1 1,-1 0-1,0-1 1,0 1-1,1-1 1,-1 1-1,0-1 1,1 1-1,-1-1 1,0 1-1,1-1 1,0 1-1,0 0-167,0-1 0,0 0 0,1 1 0,-1-1 0,0 0 0,0 0 0,0 0 0,1 0 0,-1 0 0,0 0-1,0 0 1,0 0 0,0-1 0,1 1 0,-1 0 0,0-1 0,1 0 0,23-12-7123</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2.449"/>
    </inkml:context>
    <inkml:brush xml:id="br0">
      <inkml:brushProperty name="width" value="0.025" units="cm"/>
      <inkml:brushProperty name="height" value="0.025" units="cm"/>
    </inkml:brush>
  </inkml:definitions>
  <inkml:trace contextRef="#ctx0" brushRef="#br0">62 0 13645,'0'0'11771,"-1"12"-10746,-31 251 2529,3-4-1022,33-315-2658,2-1 0,3 1 0,2 0 0,28-83 0,-35 127-55,1 0 1,0 0-1,1 0 1,0 1-1,1-1 1,8-10 0,-12 19 138,-1-1 1,1 1-1,0 0 1,0 0 0,0 0-1,1 1 1,-1-1-1,0 1 1,1 0 0,0 0-1,-1 0 1,1 0-1,0 1 1,0-1 0,0 1-1,0 0 1,0 0-1,1 1 1,-1-1 0,0 1-1,0 0 1,8 1-1,-10-1 30,-1 1 0,1-1-1,-1 1 1,0 0 0,1-1-1,-1 1 1,0 0 0,0 0-1,1 0 1,-1 0 0,0 0-1,0 0 1,0 1 0,0-1-1,-1 0 1,1 0 0,0 1-1,0-1 1,-1 0 0,1 1-1,-1-1 1,1 1 0,-1-1-1,0 1 1,1-1 0,-1 1-1,0-1 1,0 1 0,0-1-1,0 1 1,0-1 0,-1 1-1,1-1 1,-1 3 0,0 2 50,0 0 1,0-1-1,0 1 1,-1 0-1,0-1 1,0 1-1,0-1 1,-4 6-1,-2 0 207,1-1 0,-2-1-1,0 0 1,0 0 0,0 0 0,-12 7 0,15-12-133,0 0 0,0 0 0,0-1 0,0 1 0,-1-2 0,1 1 0,-1-1 0,0 0 1,0 0-1,0 0 0,0-1 0,-10 0 0,17-1-110,-1 0 0,1 0-1,-1 0 1,0 0 0,1 0 0,-1 0 0,1 0 0,-1 0-1,1 0 1,-1 0 0,0-1 0,1 1 0,-1 0-1,1 0 1,-1-1 0,1 1 0,-1 0 0,1-1 0,0 1-1,-1 0 1,1-1 0,-1 1 0,1-1 0,0 1-1,-1-1 1,1 1 0,0-1 0,-1 1 0,1-1 0,0 1-1,0-1 1,-1 0 0,6-22 38,-2 16-177,0 1 1,0 0-1,1 0 0,0 1 0,7-8 0,53-40-5995,8 7-3783,-14 13-2529</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3.040"/>
    </inkml:context>
    <inkml:brush xml:id="br0">
      <inkml:brushProperty name="width" value="0.025" units="cm"/>
      <inkml:brushProperty name="height" value="0.025" units="cm"/>
    </inkml:brush>
  </inkml:definitions>
  <inkml:trace contextRef="#ctx0" brushRef="#br0">195 0 7175,'0'0'20003,"-11"9"-18530,-9 11-1084,1 0 0,1 1 0,1 1 0,1 1 0,-15 28 0,21-34-211,2 0 1,0 0-1,1 1 0,0 0 0,2 0 0,0 1 0,1-1 1,1 1-1,-2 24 0,5-42-178,0 0 0,0 0 0,-1 0 0,1-1 0,0 1 0,0 0 0,0 0 0,0 0 0,0 0 0,0-1 0,0 1 0,0 0 0,1 0 0,-1 0 0,0 0 0,0-1 0,1 1 0,-1 0 0,0 0 0,1-1 0,-1 1 0,1 0 0,-1-1 0,1 1 0,-1 0 0,1-1 0,0 1 0,-1-1 0,1 1 0,0-1 0,-1 1 0,1-1 0,0 1 0,0-1 0,-1 0 0,1 1 0,0-1 0,0 0 0,0 0 0,-1 0 0,1 0 0,0 1 0,0-1 0,0 0 0,0-1 0,2 1 0,-1-1 0,0 0 0,0 0 0,0 0 0,0 0 0,0-1 0,0 1 0,0-1 0,0 1 0,-1-1 0,1 1 0,-1-1 0,1 0 0,-1 0 0,3-3 0,2-11-197,0 1 0,-1-2 0,-1 1 0,0 0 0,-1-1 0,-1 1 1,0-1-1,-2-26 0,0 46 190,0 0 1,0 0 0,1 0 0,-1 0 0,1 0-1,-1-1 1,1 1 0,0 0 0,0 0 0,0-1-1,0 1 1,1-1 0,-1 1 0,1-1 0,-1 0 0,1 1-1,0-1 1,0 0 0,0 0 0,0 0 0,4 3-1,-1-3 24,0 1-1,0-1 0,1 0 0,-1 0 1,0 0-1,1-1 0,-1 0 0,1 0 1,0 0-1,9-1 0,-3 0 28,0 0 0,0-1 1,0-1-1,0 0 0,0-1 0,0 0 0,-1-1 1,1 0-1,-1-1 0,13-7 0,5-14 116,-27 25-151,-1-1 0,0 1 0,0 0 0,0-1 0,0 0 0,0 1 0,0-1-1,0 0 1,0 1 0,-1-1 0,1 0 0,-1 0 0,1 1 0,-1-1 0,0 0 0,1 0 0,-1-3-1,-1 5-22,1-1 0,-1 1 0,0 0-1,1 0 1,-1 0 0,1 0-1,-1 0 1,0 0 0,1 0 0,-1 0-1,1 0 1,-1 0 0,0 0-1,1 0 1,-1 1 0,1-1 0,-1 0-1,1 0 1,-1 1 0,1-1-1,-1 0 1,1 1 0,-1-1 0,1 0-1,-1 1 1,1-1 0,-1 1-1,0 0 1,-15 12-41,-28 40 258,42-51-151,0 1 0,0-1 0,0 1 0,0 0 0,1 0 0,-1 0 0,1 0 0,0 0-1,0 0 1,0 0 0,0 0 0,1 0 0,-1 1 0,1-1 0,0 0 0,0 0 0,0 1 0,1 3 0,0-6-45,-1 0-1,1-1 1,0 1-1,0-1 1,0 1 0,0-1-1,0 1 1,0-1-1,0 0 1,0 1-1,0-1 1,0 0-1,0 0 1,0 0 0,0 0-1,0 0 1,0 0-1,0 0 1,0 0-1,0 0 1,0 0 0,0-1-1,1 1 1,26-7 38,53-29-256,-65 28 137,-1 0-1,1 1 1,0 0-1,1 2 1,-1 0 0,1 1-1,0 0 1,21-1-1,-37 5 66,0 0-1,0 1 0,0-1 1,0 0-1,0 0 1,0 1-1,0-1 1,0 0-1,-1 1 0,1-1 1,0 1-1,0-1 1,0 1-1,-1 0 0,1-1 1,0 1-1,-1 0 1,1-1-1,0 1 1,-1 0-1,1 0 0,-1 0 1,0-1-1,1 1 1,-1 0-1,1 0 0,-1 0 1,0 0-1,0 0 1,0 0-1,1 0 1,-1 1-1,1 45 180,-1-42-120,-1 0 0,1 0 0,0 0-1,1 0 1,-1 0 0,3 8 0,-2-12-36,-1 0 0,1 0-1,0-1 1,0 1 0,0 0 0,0 0-1,0-1 1,0 1 0,0-1 0,0 1-1,0-1 1,0 1 0,0-1 0,0 0-1,0 1 1,0-1 0,0 0 0,0 0-1,1 0 1,-1 0 0,0 0 0,0 0-1,0 0 1,0 0 0,0-1 0,0 1-1,2-1 1,30-11-292,14-27-3307,-6-8-5237,-8 5-3280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3.488"/>
    </inkml:context>
    <inkml:brush xml:id="br0">
      <inkml:brushProperty name="width" value="0.025" units="cm"/>
      <inkml:brushProperty name="height" value="0.025" units="cm"/>
    </inkml:brush>
  </inkml:definitions>
  <inkml:trace contextRef="#ctx0" brushRef="#br0">99 1 16335,'-6'12'4239,"-15"29"-508,-16 45 0,30-68-3334,1 2 0,1-1 0,0 1 0,2 0 0,-3 36 0,5-37-403,0-14-266,1 0 0,-1 0 0,1 0 0,0 0-1,1-1 1,-1 1 0,1 0 0,0 0-1,3 9 1,-5-20 218,0 0 0,1 0 0,0 0 0,1 0 0,-1 1 0,3-9 0,-2 4 64,12-48-411,-13 56 393,1 0-1,-1 0 1,1 0-1,-1 1 1,1-1-1,0 0 0,0 0 1,0 1-1,0-1 1,0 0-1,0 1 1,1 0-1,-1-1 0,0 1 1,1-1-1,-1 1 1,1 0-1,0 0 0,-1 0 1,1 0-1,0 0 1,-1 0-1,1 1 1,0-1-1,0 1 0,0-1 1,3 0-1,21 16 1158,1 2-654,-16-15-442,0 0 0,-1 0 0,1-2-1,0 1 1,-1-1 0,1-1-1,0 0 1,-1-1 0,1 0-1,0 0 1,-1-1 0,0 0-1,0-1 1,0 0 0,0-1-1,-1 0 1,1 0 0,-1-1 0,-1-1-1,1 1 1,-1-1 0,14-16-1,-38 48 817,1 1-1,-15 32 0,29-55-812,-2 1-49,1 0 1,0 0-1,0 0 0,0 0 1,0 1-1,1-1 0,0 0 1,0 1-1,0 0 0,0-1 1,1 1-1,0-1 0,0 1 1,0 4-1,1-8-118,-1-1 0,1 0 0,-1 0 0,1 1 0,-1-1 0,1 0 0,-1 0 0,1 0 0,-1 0 0,1 0 0,-1 0 0,1 0 0,0 0 0,-1 0-1,1 0 1,-1 0 0,1 0 0,-1 0 0,1-1 0,-1 1 0,1 0 0,-1 0 0,1-1 0,-1 1 0,1 0 0,-1 0 0,1-1 0,-1 1 0,0-1 0,1 1 0,-1 0 0,0-1 0,1 1 0,-1-1 0,0 1 0,1-1 0,-1 1 0,0-1 0,0 0 0,16-19-5121,-2-7-3278</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3.829"/>
    </inkml:context>
    <inkml:brush xml:id="br0">
      <inkml:brushProperty name="width" value="0.025" units="cm"/>
      <inkml:brushProperty name="height" value="0.025" units="cm"/>
    </inkml:brush>
  </inkml:definitions>
  <inkml:trace contextRef="#ctx0" brushRef="#br0">1 0 10698,'0'0'7816,"0"59"-7720,11-35-481,11-2-4099</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4.169"/>
    </inkml:context>
    <inkml:brush xml:id="br0">
      <inkml:brushProperty name="width" value="0.025" units="cm"/>
      <inkml:brushProperty name="height" value="0.025" units="cm"/>
    </inkml:brush>
  </inkml:definitions>
  <inkml:trace contextRef="#ctx0" brushRef="#br0">131 290 15727,'-9'5'5530,"0"-1"-4571,-60 33 4297,66-35-5043,0 0 0,0 0 0,0 0 0,0 0 0,0 0 0,1 1 0,-1-1 0,1 1 0,0 0 0,0-1 0,0 1 0,0 0 0,0 0 0,1 0 0,-1 1 0,1-1 0,0 0 0,0 1 0,0-1 0,-1 5 0,3-8-207,-1 1 0,1 0-1,-1-1 1,1 1 0,-1-1 0,1 1 0,-1-1-1,1 1 1,0-1 0,-1 0 0,1 1 0,0-1-1,-1 0 1,1 1 0,0-1 0,-1 0 0,1 0-1,0 0 1,0 1 0,-1-1 0,1 0 0,0 0-1,0 0 1,-1 0 0,1 0 0,0 0 0,1-1-1,23-1 94,-17 0-296,0-1 0,-1 1 0,1-1 0,-1-1 0,1 0 0,-1 0 0,0 0 0,-1-1 0,1 0 0,9-9 0,-5 4-702,-1-1 0,0 0 0,0-1 0,14-25 0,-30 52 1529,0 0 0,1-1 0,1 2 0,0-1 0,-3 25 0,7-39-584,0 0-1,0 0 1,0 0 0,0 0 0,0 0 0,0 0 0,0 1-1,1-1 1,-1 0 0,0 0 0,1 0 0,-1 0 0,1 0-1,-1 0 1,1 0 0,-1 0 0,1 0 0,0 0 0,-1-1-1,1 1 1,0 0 0,0 0 0,0-1 0,0 1 0,-1 0-1,1-1 1,2 2 0,0-1 54,-1-1 0,1 1 0,0-1 0,0 1 0,-1-1 0,1 0 1,0 0-1,0 0 0,-1 0 0,7-2 0,1 0 10,0-1-1,1-1 1,-1 0 0,0 0 0,9-6 0,11-10-428,0-1 0,-2-1 1,-1-2-1,0-1 1,30-37-1,-4-5-619,48-79 0,-111 159 2037,-115 159 1377,116-156-2306,1 0 0,0 2-1,-6 21 1,13-35-186,0 1 0,0-1 0,0 0-1,0 1 1,1-1 0,0 1 0,0-1 0,1 9-1,0-11-15,-1-1-1,0 0 0,1 1 0,0-1 0,-1 1 0,1-1 0,0 0 0,-1 1 0,1-1 0,0 0 0,0 0 1,0 0-1,0 0 0,0 0 0,1 0 0,-1 0 0,0 0 0,0 0 0,1 0 0,-1-1 0,0 1 0,1 0 1,-1-1-1,0 1 0,3-1 0,33 3-3369,11-4-4451</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4.949"/>
    </inkml:context>
    <inkml:brush xml:id="br0">
      <inkml:brushProperty name="width" value="0.025" units="cm"/>
      <inkml:brushProperty name="height" value="0.025" units="cm"/>
    </inkml:brush>
  </inkml:definitions>
  <inkml:trace contextRef="#ctx0" brushRef="#br0">264 37 17200,'0'0'11120,"-10"-8"-10186,6 4-872,-23-16 15,26 19-75,0 0 0,0 1-1,-1-1 1,1 1 0,0-1 0,-1 1-1,1 0 1,0 0 0,-1-1 0,1 1 0,0 0-1,-1 0 1,1 0 0,0 0 0,-1 1 0,1-1-1,-1 0 1,1 1 0,0-1 0,0 0-1,-1 1 1,1 0 0,0-1 0,0 1 0,0 0-1,-2 0 1,-7 8 4,1 0-1,0 0 0,0 0 1,1 1-1,1 0 0,-1 1 1,1 0-1,1 0 0,0 0 1,1 1-1,0 0 0,1 0 1,0 0-1,1 1 0,0-1 1,1 1-1,1-1 0,0 1 1,0 0-1,2 14 0,1-22-39,-1 1 0,1-1-1,0 0 1,1 0 0,0 0-1,-1 0 1,1 0-1,1 0 1,-1-1 0,8 8-1,-7-8-6,0 1-1,0-1 0,0 1 0,-1 0 0,0 0 0,0 1 1,0-1-1,0 0 0,-1 1 0,3 9 0,-4-11 120,-1 0-1,1 1 1,-1-1 0,0 0-1,0 0 1,0 0-1,0 0 1,-1 0 0,1 0-1,-1 0 1,0 0-1,-1 0 1,1 0-1,-1 0 1,1-1 0,-1 1-1,0 0 1,-1-1-1,1 0 1,0 1 0,-1-1-1,0 0 1,0 0-1,0 0 1,0-1 0,0 1-1,-1-1 1,1 0-1,-1 0 1,1 0 0,-1 0-1,0-1 1,0 1-1,1-1 1,-1 0 0,0 0-1,-1 0 1,1-1-1,0 1 1,0-1 0,0 0-1,-6-1 1,8 1-60,-1 0-1,1-1 1,0 1 0,0-1 0,0 0 0,0 1 0,0-1 0,0 0 0,0 0-1,0 0 1,0 0 0,0-1 0,0 1 0,0-1 0,1 1 0,-1-1 0,1 1-1,-1-1 1,1 0 0,0 0 0,-1 1 0,1-1 0,0 0 0,0 0 0,0 0-1,1-1 1,-1 1 0,0 0 0,1 0 0,0 0 0,-1 0 0,1-3 0,-1-2-6,0 0 1,1 0-1,0-1 1,1 1-1,-1 0 1,1 0-1,0 0 1,1 0-1,3-10 1,3 2-137,0 0 0,0 1 0,2 0 0,0 0 0,0 1 0,1 0 0,1 1 0,24-20 0,115-77-1248,-122 90 1203,-7 3 161,1 1 0,0 1-1,2 1 1,-1 1 0,35-11-1,-58 23 12,-1 0 0,1 0-1,-1 0 1,0-1 0,1 1-1,-1 0 1,1 0-1,-1 0 1,0 0 0,1 0-1,-1 0 1,1 0 0,-1 0-1,0 0 1,1 1-1,-1-1 1,1 0 0,-1 0-1,0 0 1,1 0 0,-1 0-1,0 1 1,1-1-1,-1 0 1,0 0 0,1 1-1,-1-1 1,0 0 0,1 0-1,-1 1 1,0-1-1,0 0 1,1 1 0,-1-1-1,0 1 1,0-1 0,1 1-1,-2 20 209,-14 21 263,-34 44 1368,67-112-1750,-9 13-95,-1 0 0,0 0 0,8-20 0,-6-9 3,-1 44-1894,0-1 0,-1 0 0,1 0 0,17-2 0,7-3-1891,7-7-3908</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5.557"/>
    </inkml:context>
    <inkml:brush xml:id="br0">
      <inkml:brushProperty name="width" value="0.025" units="cm"/>
      <inkml:brushProperty name="height" value="0.025" units="cm"/>
    </inkml:brush>
  </inkml:definitions>
  <inkml:trace contextRef="#ctx0" brushRef="#br0">237 12 16496,'0'0'6310,"-13"0"-1778,-4 0-3640,-79 4 2455,89-3-3280,-1 0 0,0 0 0,0 1 0,0 1 0,1-1 0,-1 1 0,1 0-1,0 1 1,0 0 0,-12 9 0,18-13-74,-1 1-1,1 0 1,0 0-1,0-1 1,0 1-1,0 0 1,1 0-1,-1 0 1,0 0-1,0 0 0,0 0 1,1 0-1,-1 1 1,1-1-1,-1 0 1,1 0-1,-1 0 1,1 1-1,0-1 1,-1 0-1,1 0 1,0 1-1,0-1 1,0 2-1,1-2 5,-1 0 0,1 0 1,0 0-1,0 0 0,0 0 0,0 0 0,0 0 0,0-1 0,0 1 0,0 0 1,0-1-1,0 1 0,1 0 0,-1-1 0,0 0 0,0 1 0,0-1 1,1 0-1,1 1 0,11 1-44,1 0-1,0-1 1,16-1 0,-24 0-42,10-1-396,0-1 0,0-1 0,-1 0 0,1-2 0,22-7 0,-17 4 382,0 2 0,25-4 0,-46 10 142,-1 0-1,1 0 1,0 0-1,-1 0 1,1 0 0,0 0-1,-1 1 1,1-1 0,0 0-1,-1 0 1,1 1-1,0-1 1,-1 0 0,1 1-1,-1-1 1,1 1-1,-1-1 1,1 1 0,-1-1-1,1 1 1,-1-1-1,0 1 1,1 0 0,-1-1-1,0 1 1,1-1-1,-1 1 1,0 0 0,0-1-1,1 1 1,-1 0 0,0 1-1,5 32 1211,-2-12-302,-2-21-918,0 1 1,-1 0-1,1 0 0,0 0 1,0-1-1,0 1 0,1-1 1,-1 1-1,0-1 1,1 1-1,-1-1 0,0 0 1,1 1-1,0-1 0,-1 0 1,1 0-1,0 0 0,-1 0 1,1-1-1,0 1 0,3 0 1,-1 0-12,1 0 1,0 0 0,0-1-1,-1 0 1,1 0-1,0-1 1,0 1-1,7-3 1,3-1-325,-1 0 1,1-1-1,-1-1 0,21-12 1,-24 11-117,37-26-1484,-51 42 2193,-1-1 1,2 1-1,-1 0 0,-1 10 0,3-16-247,1-1 1,-1 0-1,1 0 0,-1 1 0,1-1 0,0 0 0,0 0 1,0 1-1,0-1 0,0 0 0,1 1 0,-1-1 1,1 0-1,-1 0 0,1 1 0,0-1 0,0 0 0,0 0 1,0 0-1,0 0 0,0 0 0,1 0 0,-1 0 1,1-1-1,-1 1 0,1 0 0,0-1 0,-1 1 1,1-1-1,0 0 0,0 1 0,0-1 0,3 1 0,0-1 31,1 0 0,0 0-1,-1 0 1,1 0 0,0-1-1,0 0 1,0 0 0,0-1-1,-1 0 1,1 0 0,0 0-1,10-4 1,-6 1-64,0 0 1,0 0-1,-1-1 1,1-1-1,-1 0 1,0 0 0,13-13-1,-19 16-8,1 0 1,-1 0-1,0 0 1,0-1-1,0 0 1,0 1-1,-1-1 0,0 0 1,0 0-1,0-1 1,0 1-1,0 0 1,-1-1-1,0 1 0,0-1 1,0 1-1,0-1 1,-1 1-1,0-1 1,0-6-1,-1 9 10,1 0-122,0 1 0,0 0 0,-1 0 0,1 0-1,0 0 1,0 0 0,0 0 0,0 0 0,0-1 0,0 1-1,0 0 1,1 0 0,-1 0 0,0 0 0,1 0 0,-1 0 0,1 0-1,-1 0 1,1 0 0,-1 0 0,1 0 0,0 0 0,0-1-1,9-14-8806</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6.519"/>
    </inkml:context>
    <inkml:brush xml:id="br0">
      <inkml:brushProperty name="width" value="0.025" units="cm"/>
      <inkml:brushProperty name="height" value="0.025" units="cm"/>
    </inkml:brush>
  </inkml:definitions>
  <inkml:trace contextRef="#ctx0" brushRef="#br0">128 37 19090,'0'4'2354,"-2"9"-1448,-1 1 0,0 0 0,-1-1-1,0 1 1,-12 23 0,1 0-143,-2 8-277,0-1-169,2 0 0,-17 79-1,32-124-301,0 1-1,1 0 1,-1 0-1,0 0 1,0 0-1,0 0 1,1 0-1,-1-1 1,0 1-1,0 0 1,1 0-1,-1 0 1,0 0-1,0 0 1,1 0-1,-1 0 1,0 0 0,0 0-1,0 0 1,1 0-1,-1 0 1,0 0-1,0 0 1,1 1-1,-1-1 1,0 0-1,0 0 1,0 0-1,1 0 1,-1 0-1,0 0 1,0 0-1,0 1 1,1-1-1,-1 0 1,0 0-1,0 0 1,0 1-1,0-1 1,0 0-1,0 0 1,1 0 0,-1 1-1,0-1 1,0 0-1,0 0 1,0 0-1,0 1 1,14-21 341,23-56-144,-31 59-288,2 0 0,0 0 0,1 0 0,1 1 0,0 1 0,17-19 0,-25 31 47,1 1 0,0 0 0,0 0 0,0 1 0,0-1 0,1 1 0,-1-1 0,0 1 0,1 0 0,-1 0 1,1 0-1,-1 1 0,1-1 0,5 1 0,58 4-135,-31 0 222,-23-4 34,-1-1-1,1 0 1,-1 0-1,0-1 1,1-1-1,-1 0 1,0-1-1,-1 0 1,21-10-1,-27 11 0,0 0 1,1 0-1,-1 0 0,0-1 0,0 1 0,-1-2 0,1 1 0,-1 0 1,0-1-1,0 1 0,-1-1 0,1-1 0,-1 1 0,0 0 0,0-1 1,-1 1-1,0-1 0,0 0 0,0 0 0,-1 1 0,2-13 0,-3 16-80,0 0 0,0-1 0,0 1 0,0 0-1,-1 0 1,1 0 0,-1 0 0,1 0 0,-1 0-1,0 0 1,0 0 0,0 0 0,0 1 0,0-1-1,0 0 1,0 0 0,-1 1 0,1-1-1,-1 1 1,1-1 0,-1 1 0,1 0 0,-1-1-1,0 1 1,0 0 0,0 0 0,1 0 0,-1 0-1,0 1 1,0-1 0,0 0 0,0 1-1,-1 0 1,1-1 0,-2 1 0,-2-1 1,1 1 0,0 0 1,-1 0-1,1 0 0,0 1 1,0-1-1,-1 1 0,1 1 1,0-1-1,0 1 0,0 0 0,0 0 1,-7 4-1,2 2-12,0 1 0,0-1 0,1 2 0,1-1 0,-1 1 0,2 1 0,-1-1 0,-10 22 0,13-23 0,1 1 0,-1-1 0,2 1 0,-1 0 0,1 1 0,1-1 0,0 0 0,0 1 0,1 0 0,1-1 0,0 13 0,0-21 0,1 0 0,0-1 0,-1 1 1,1 0-1,0 0 0,0-1 0,0 1 0,0-1 0,0 1 0,0 0 0,1-1 1,-1 0-1,1 1 0,-1-1 0,1 0 0,-1 0 0,1 0 0,-1 0 0,1 0 1,0 0-1,0 0 0,-1-1 0,1 1 0,0-1 0,0 1 0,0-1 0,0 0 1,3 1-1,67 0-8,-51-2-4,65-1-1782,-85 3 1727,0-1 0,0 1 0,0-1 0,0 1 0,0-1 1,0 1-1,-1 0 0,1-1 0,0 1 0,0 0 0,-1 0 0,1 0 0,0-1 0,-1 1 0,1 0 0,-1 0 0,1 0 0,-1 0 0,1 0 0,-1 0 0,0 0 0,1 0 0,-1 0 0,0 1 0,0-1 0,0 0 0,0 0 0,0 0 0,0 0 1,0 0-1,0 0 0,0 0 0,-1 0 0,1 0 0,-1 1 0,-8 40-4329,1-24-814,6-6-3257</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6.955"/>
    </inkml:context>
    <inkml:brush xml:id="br0">
      <inkml:brushProperty name="width" value="0.025" units="cm"/>
      <inkml:brushProperty name="height" value="0.025" units="cm"/>
    </inkml:brush>
  </inkml:definitions>
  <inkml:trace contextRef="#ctx0" brushRef="#br0">106 75 19250,'0'0'7474,"-9"-8"-4522,-29-24-934,37 31-1996,0 1-1,0-1 1,0 0 0,-1 0 0,1 1-1,0-1 1,0 1 0,0-1 0,0 1-1,0 0 1,-1-1 0,1 1-1,0 0 1,0 0 0,-1 0 0,1 0-1,0 0 1,0 0 0,-1 0-1,1 0 1,0 0 0,0 1 0,-1-1-1,1 0 1,0 1 0,-2 0 0,2 0 1,-1 1 0,0-1 0,1 1 0,-1 0 0,1-1 0,0 1 0,-1 0 0,1 0 0,0 0 0,0 0 0,0 0 0,0 0 0,0 4 0,-1-3-13,1 0-1,0 1 1,1 0-1,-1-1 1,0 1 0,1-1-1,0 1 1,0 0 0,0-1-1,0 1 1,1 0 0,0-1-1,-1 1 1,1-1 0,0 1-1,4 6 1,-2-8-9,1 1 0,-1-1 0,1 0 1,0 0-1,0-1 0,0 1 0,0-1 0,0 0 0,0 0 1,1 0-1,-1-1 0,0 1 0,0-1 0,7-1 0,2 1-22,0-1-1,-1 0 0,23-6 1,-24 4-279,0-2 0,-1 1 0,0-1 0,0-1 0,0 0 0,-1 0-1,10-9 1,-14 11 199,-1 1-1,0-1 1,0 1-1,0-1 1,-1 0-1,1-1 1,-1 1-1,0 0 0,0-1 1,-1 0-1,1 0 1,-1 0-1,0 0 1,0 0-1,-1 0 1,2-11-1,-17 20 305,5 5-180,1 0 0,0 0 0,1 1 0,0 0 0,0 0 0,1 1 0,0 0 0,1 0 0,0 0 0,1 0 0,0 1 0,1 0 0,0 0 0,1 0 0,-2 20 0,4-31-82,0-1 1,0 1-1,0-1 0,1 1 0,-1 0 0,0-1 0,0 1 1,0-1-1,0 1 0,1-1 0,-1 1 0,0-1 0,0 1 0,1-1 1,-1 1-1,1-1 0,-1 0 0,0 1 0,1-1 0,-1 1 1,1-1-1,-1 0 0,1 1 0,-1-1 0,0 0 0,1 0 1,0 1-1,-1-1 0,1 0 0,-1 0 0,1 0 0,-1 0 1,1 0-1,-1 0 0,1 0 0,-1 0 0,1 0 0,0 0 0,-1 0 1,1 0-1,-1 0 0,1 0 0,-1 0 0,2-1 0,0 1-501,0-1-1,0 0 1,1 0-1,-1 1 1,0-1-1,0 0 1,0-1-1,0 1 1,0 0-1,0-1 1,1-1-1,13-20-7228</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7.765"/>
    </inkml:context>
    <inkml:brush xml:id="br0">
      <inkml:brushProperty name="width" value="0.025" units="cm"/>
      <inkml:brushProperty name="height" value="0.025" units="cm"/>
    </inkml:brush>
  </inkml:definitions>
  <inkml:trace contextRef="#ctx0" brushRef="#br0">147 1 14574,'-2'9'3448,"-58"187"5867,2-13-6294,50-151-2649,1 0 1,2 0 0,-2 59 0,19-94 113,-6-5-482,0 0 0,0 0-1,0 0 1,-1-1 0,0 0 0,-1 0 0,0 0 0,4-12 0,19-81-930,-26 101 925,12-59-218,12 89 38,-19-24 243,1 0-1,0 0 1,1-1 0,-1 0 0,1 0 0,0-1 0,0 0 0,0 0 0,0-1 0,0 0-1,0 0 1,1-1 0,-1 0 0,1-1 0,-1 0 0,1 0 0,9-2 0,-10 2-32,0-1 1,0 1 0,0-2-1,0 1 1,0-1 0,-1-1 0,1 1-1,-1-1 1,1-1 0,-1 1 0,0-1-1,0 0 1,-1-1 0,1 0-1,-1 0 1,0 0 0,0-1 0,5-7-1,-10 12-29,0 0 0,0-1 0,0 1 0,0 0 0,0-1 0,-1 1 0,1 0 0,0-1 0,-1 1 0,1-1 0,-1 1 0,0-1 0,1 1 0,-1-1 0,0 0 0,0 1 0,0-1 0,0 1 0,0-1 0,-1 1 0,1-1 0,0 1 0,-1-1 0,1 1 0,-1-1 0,-1-2 0,0 2-1,1 1 1,-1-1-1,0 1 1,0-1-1,-1 1 1,1 0-1,0 0 0,0 0 1,-1 0-1,1 0 1,0 0-1,-1 1 0,1-1 1,-1 1-1,-2-1 1,-5 0-2,0 1 0,1 0 0,-1 1 0,0-1 1,1 2-1,-1-1 0,-17 7 0,20-5-302,-1 1 1,1 0-1,0 1 0,0 0 1,1 0-1,-1 0 0,1 1 1,1 0-1,-1 0 1,1 1-1,0-1 0,-7 12 1,8-11-462,1 0 0,-1 1 0,1-1 1,1 1-1,-1 0 0,2 0 0,-1 0 0,1 0 1,0 0-1,0 0 0,1 0 0,0 0 1,1 9-1,7 11-17024</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38.760"/>
    </inkml:context>
    <inkml:brush xml:id="br0">
      <inkml:brushProperty name="width" value="0.025" units="cm"/>
      <inkml:brushProperty name="height" value="0.025" units="cm"/>
    </inkml:brush>
  </inkml:definitions>
  <inkml:trace contextRef="#ctx0" brushRef="#br0">862 467 9321,'-14'-4'646,"-29"-9"-582,0-3 0,-59-30 0,84 38 108,-18-11-739,37 18 566,-1 0 1,1-1 0,0 1-1,0 0 1,-1 0-1,1-1 1,0 1-1,0 0 1,0 0-1,0 0 1,0 0-1,0 0 1,0 0-1,1 1 1,-1-1-1,0 0 1,0 0-1,1 1 1,-1-1 0,1 1-1,-1-1 1,2 1-1,2-3-41,1 0 40,-1-1 0,0 0 0,0-1 0,0 1 0,-1-1 0,1 0 0,-1 0 0,0 0 0,0-1 0,-1 1 0,4-8 0,-4 6 660,0 0 0,-1 0 0,0 0 0,0-1 0,-1 1 0,1 0 0,-2-1 0,1 1 0,-1-1 0,0 1 0,0-1 0,-1 1 0,0-1 0,-1 1 0,0 0 0,-4-13 0,4 14-446,-1 1-1,0-1 1,0 1-1,-1 0 1,1 0-1,-1 0 1,-7-8-1,0 5-25,1-1-1,-1 1 1,0 1-1,-1 0 1,0 1-1,0 0 1,0 1-1,-1 0 1,1 1-1,-1 0 1,-15-2-1,-5 1 120,0 1-1,0 2 0,-45 3 1,67 0-301,1 0 1,0 0 0,0 1 0,0 1-1,0 0 1,0 0 0,1 1 0,-1 0-1,1 0 1,0 1 0,-11 8-1,8-4 8,0 2-1,0-1 0,1 1 1,0 1-1,1 0 0,-16 24 0,10-9 6,1 1-1,1 1 1,2 1-1,1 0 1,1 0-1,-10 55 1,16-65-16,1 0 1,1 1 0,1-1 0,0 0-1,2 1 1,0-1 0,5 21 0,-5-34 7,1 1-1,0-1 1,1 0 0,0 1 0,0-1 0,1 0-1,-1-1 1,1 1 0,1 0 0,-1-1 0,1 0 0,0 0-1,1-1 1,-1 1 0,1-1 0,0-1 0,1 1-1,-1-1 1,1 0 0,0 0 0,9 3 0,1-1 121,1-1 0,-1-1 0,1 0 1,0-2-1,0 0 0,0-1 0,30-2 1,-13-1 233,-1-2 0,0-2 0,35-10 0,-23 2-102,-1-2-1,-1-2 1,-1-2-1,52-31 1,-72 37-212,0-1 0,-2-1 1,0-1-1,-1-1 0,0 0 0,-2-2 0,0 0 0,-1-1 1,14-25-1,-28 42-34,0-1 0,-1 0-1,1 0 1,-1 0 0,0 0 0,-1-1 0,1 1 0,-1 0 0,0-1-1,-1 1 1,1-1 0,-1 1 0,-1-8 0,1 9-21,-1 1 0,0 0 1,0 0-1,-1-1 0,1 1 0,0 0 0,-1 0 1,0 0-1,0 1 0,0-1 0,0 0 1,0 1-1,-1-1 0,1 1 0,-1 0 0,1 0 1,-1 0-1,0 0 0,0 0 0,0 0 0,0 1 1,-5-2-1,-13-4-480,1 0 0,-1 2-1,0 1 1,0 1 0,0 0 0,0 2 0,0 0-1,-36 4 1,20 1-1546,1 2 1,0 1-1,0 2 0,-42 17 0,1 5-4054</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3.320"/>
    </inkml:context>
    <inkml:brush xml:id="br0">
      <inkml:brushProperty name="width" value="0.025" units="cm"/>
      <inkml:brushProperty name="height" value="0.025" units="cm"/>
    </inkml:brush>
  </inkml:definitions>
  <inkml:trace contextRef="#ctx0" brushRef="#br0">315 127 7944,'0'0'6555,"1"-10"-5199,3-30-806,-4 38-596,0 1 1,0-1-1,-1 0 1,1 1-1,-1-1 1,1 1-1,-1-1 1,0 0-1,1 1 1,-1 0-1,0-1 1,0 1-1,0-1 1,0 1-1,0 0 1,-1 0-1,1 0 1,0 0-1,0 0 1,-1 0-1,1 0 1,-1 0-1,-1-1 1,-38-13-1900,30 12 1752,-9-4 306,-1 2 0,-1 0 0,1 1 0,-24-1 0,-43 6 4244,87-1-4212,0 0 0,0 0-1,0 0 1,0 0 0,0 0 0,0 0-1,0 1 1,0-1 0,0 0 0,0 0 0,0 1-1,0-1 1,0 1 0,0-1 0,0 1-1,0-1 1,0 1 0,0 0 0,1-1-1,-1 1 1,0 0 0,0 0 0,1-1-1,-1 1 1,0 0 0,1 0 0,-1 0 0,1 0-1,-1 0 1,1 0 0,0 0 0,-1 0-1,1 0 1,0 0 0,0 0 0,-1 0-1,1 0 1,0 0 0,0 2 0,1-1-5,-1-1 0,1 1 0,0 0 0,0 0 0,0-1 0,0 1 0,0 0 0,0-1 0,0 1 0,0-1 0,0 1 0,1-1 0,-1 0 0,1 0 0,-1 1 0,1-1 0,-1 0 0,1 0 0,0-1 0,-1 1 0,1 0 0,2 0 0,21 6 377,0-1 0,1-1 0,-1-1 0,33 0 0,109-5 1,-93-2-396,166-12 966,-165 8-1637,-3 2-3321,18 2-9348,-116 3 331</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3.675"/>
    </inkml:context>
    <inkml:brush xml:id="br0">
      <inkml:brushProperty name="width" value="0.025" units="cm"/>
      <inkml:brushProperty name="height" value="0.025" units="cm"/>
    </inkml:brush>
  </inkml:definitions>
  <inkml:trace contextRef="#ctx0" brushRef="#br0">412 81 18289,'0'0'1922,"0"-10"-69,-4-61 3181,-34 109-4810,-1-1 0,-45 32 0,-40 35 1135,107-87-1007,0 0 0,1 1-1,1 1 1,-19 32 0,30-45-273,1 0 0,0 0 0,0 1 0,1-1 0,0 1 0,0-1 0,0 1 0,0 9 1,2-14-72,0 0 0,0 0 0,0 0 0,0 0 0,0-1 0,0 1 0,1 0 0,-1 0 1,1 0-1,0 0 0,-1-1 0,1 1 0,0 0 0,0 0 0,0-1 0,0 1 1,0-1-1,0 1 0,1-1 0,-1 1 0,0-1 0,1 0 0,-1 0 0,1 0 0,0 0 1,-1 0-1,1 0 0,0 0 0,0 0 0,-1 0 0,1-1 0,0 1 0,2-1 0,17 4 25,0-1 0,0 0 0,0-2-1,0-1 1,36-4 0,111-23-964,-139 22 512,222-45-6537,-135 26 198</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4.374"/>
    </inkml:context>
    <inkml:brush xml:id="br0">
      <inkml:brushProperty name="width" value="0.025" units="cm"/>
      <inkml:brushProperty name="height" value="0.025" units="cm"/>
    </inkml:brush>
  </inkml:definitions>
  <inkml:trace contextRef="#ctx0" brushRef="#br0">131 1 18610,'0'0'4564,"-2"12"-3107,-6 28-257,-2 0 0,-1 0 0,-20 42 0,15-42-832,2 1 0,1 1 1,-10 68-1,22-107-355,0 0 0,1 0 0,0 0-1,-1 0 1,1 0 0,1 1 0,-1-1 0,0 0 0,1 0 0,-1 0 0,1 0-1,0 0 1,0 0 0,0 0 0,1 0 0,-1 0 0,1-1 0,3 6 0,-3-6 5,1-1 1,0 1-1,0-1 0,-1 0 1,1 1-1,0-1 1,0-1-1,0 1 1,0 0-1,0-1 1,0 1-1,0-1 1,0 0-1,0 0 1,1 0-1,-1-1 0,0 1 1,0-1-1,3-1 1,7-1-12,0 0 1,0-2-1,0 1 0,-1-2 1,0 0-1,0 0 1,18-13-1,77-67-1431,-49 37 974,-59 65 199,-12 20 736,8-25-314,2-1 1,-1 1 0,1-1 0,1 1-1,-1 0 1,0 21 0,3-31-153,0-1 0,0 1 0,0 0 0,1-1 0,-1 1 0,0 0 0,0-1 0,0 1 0,1 0 0,-1-1 0,0 1 0,1-1 0,-1 1 0,0 0 0,1-1 1,-1 1-1,1-1 0,-1 1 0,1-1 0,-1 0 0,1 1 0,-1-1 0,1 1 0,0-1 0,-1 0 0,1 0 0,-1 1 0,1-1 0,0 0 0,0 0 0,28 0 450,26-16 41,-30 3-502,0-2-1,-1 0 0,0-1 1,-1-2-1,-1 0 0,-1-2 1,30-34-1,-61 96-178,5-29 196,1-1-1,0 0 0,1 1 1,1 0-1,0-1 1,-1 24-1,3-35-70,0 0 0,1 0 0,-1 0-1,0 0 1,0 0 0,0-1 0,1 1 0,-1 0 0,0 0 0,1 0 0,-1-1-1,1 1 1,-1 0 0,1 0 0,-1-1 0,1 1 0,0 0 0,-1-1-1,1 1 1,0-1 0,-1 1 0,1-1 0,0 1 0,0-1 0,-1 0 0,1 1-1,0-1 1,0 0 0,0 1 0,0-1 0,0 0 0,-1 0 0,1 0-1,0 0 1,0 0 0,1 0 0,0 0-173,0 0-1,0 0 1,0-1 0,1 1 0,-1-1-1,0 1 1,0-1 0,-1 0-1,1 0 1,0 0 0,0 0 0,0 0-1,0 0 1,-1 0 0,3-2-1,11-21-4509,-1-8-2302</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4.717"/>
    </inkml:context>
    <inkml:brush xml:id="br0">
      <inkml:brushProperty name="width" value="0.025" units="cm"/>
      <inkml:brushProperty name="height" value="0.025" units="cm"/>
    </inkml:brush>
  </inkml:definitions>
  <inkml:trace contextRef="#ctx0" brushRef="#br0">0 0 19282,'0'0'3395,"3"63"-3395,9-43-2498,7-7-7912</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5.154"/>
    </inkml:context>
    <inkml:brush xml:id="br0">
      <inkml:brushProperty name="width" value="0.025" units="cm"/>
      <inkml:brushProperty name="height" value="0.025" units="cm"/>
    </inkml:brush>
  </inkml:definitions>
  <inkml:trace contextRef="#ctx0" brushRef="#br0">231 48 7655,'0'0'13763,"-10"-8"-11121,-34-25-773,42 32-1808,0 0 1,0 0 0,0 1-1,0-1 1,0 0 0,-1 1-1,1-1 1,0 1 0,0 0-1,-1 0 1,1 0 0,0 0 0,-1 0-1,1 1 1,0-1 0,0 0-1,0 1 1,-1 0 0,1 0-1,0-1 1,0 1 0,0 0-1,0 1 1,0-1 0,0 0 0,0 1-1,1-1 1,-3 3 0,-3 3 54,-1 0 0,2 1-1,-1 0 1,-6 12 0,12-20-104,-3 6 44,0 1 0,0-1 0,1 1 0,0-1 0,0 1 0,0 0 0,1 0-1,0 1 1,0-1 0,1 0 0,0 1 0,0-1 0,1 0 0,1 14 0,-1-19-42,1-1 1,0 1-1,0 0 1,0-1-1,-1 1 1,1-1-1,1 1 1,-1-1-1,0 1 1,0-1-1,1 0 1,-1 0-1,0 0 1,1 0-1,-1 0 1,1 0 0,0 0-1,-1 0 1,1 0-1,0-1 1,-1 1-1,1-1 1,0 1-1,0-1 1,-1 0-1,4 1 1,55 0 341,-43-2-330,-7 1-28,0 0 1,-1 1-1,1-1 1,0 2-1,0 0 1,16 5 0,-22-6-14,0 1 0,-1 1 0,1-1 0,0 0 0,-1 1 0,1 0 1,-1 0-1,0 0 0,0 0 0,0 0 0,-1 1 0,1-1 0,-1 1 1,0 0-1,0 0 0,0 0 0,3 7 0,0 9 69,0 0 0,-1 0-1,-1 1 1,-1-1 0,-1 1 0,-1-1-1,-1 1 1,0 0 0,-2-1 0,0 0-1,-1 1 1,-1-1 0,-12 27 0,12-34 99,-1 0 0,-1-1 0,0 0 0,-1 0 0,0 0 1,-1-1-1,-14 15 0,18-22-93,0 0 0,0 0 1,0 0-1,0 0 0,0-1 1,-1 0-1,0 0 0,1 0 0,-1-1 1,0 0-1,0 0 0,0 0 0,-1-1 1,1 0-1,0 0 0,-1 0 0,1-1 1,-11-1-1,13 0-60,0 0 0,0 0 0,0-1 0,0 1 0,1-1 0,-1 0 0,0 0 0,1-1 0,-1 1 0,1-1 0,0 0 0,0 1 0,0-1 0,0-1 0,0 1 0,1 0 0,0-1 0,-1 1 0,1-1 0,0 0 0,1 0 0,-1 1 0,1-1 0,0 0 0,-2-6 0,-1-9 0,0-1 0,1 1 0,-1-40 0,4 45-152,1-1 1,0 0-1,1 1 0,0-1 1,2 1-1,-1-1 0,2 1 1,0 1-1,0-1 0,1 1 1,1 0-1,0 0 0,13-17 1,1 5-445,0 1 1,1 1-1,2 1 1,0 1-1,31-20 1,40-30-9350,-56 35-166</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5.497"/>
    </inkml:context>
    <inkml:brush xml:id="br0">
      <inkml:brushProperty name="width" value="0.025" units="cm"/>
      <inkml:brushProperty name="height" value="0.025" units="cm"/>
    </inkml:brush>
  </inkml:definitions>
  <inkml:trace contextRef="#ctx0" brushRef="#br0">115 0 16271,'0'0'7933,"-8"11"-6924,-6 12-374,0 1 1,2 0-1,1 1 0,1 0 1,1 1-1,-8 32 0,14-42-463,-11 60 397,13-69-538,0-1 1,1 1 0,0-1-1,0 1 1,0-1-1,1 1 1,0-1-1,4 13 1,-4-18-23,0 1 1,1 0-1,-1-1 0,1 1 1,-1-1-1,1 1 0,0-1 0,-1 0 1,1 0-1,0 1 0,0-1 1,0 0-1,0-1 0,0 1 1,0 0-1,0-1 0,0 1 0,0-1 1,0 1-1,0-1 0,0 0 1,1 0-1,-1 0 0,0 0 1,4-1-1,3 0 17,0 0 1,-1-1-1,1 0 1,0 0-1,9-5 0,37-23-744,-46 24 667,0 0 0,0 0 0,0 1 0,1 1 0,0 0 1,-1 0-1,1 1 0,1 0 0,15-3 0,-26 7 77,1-1 1,-1 1 0,1-1 0,-1 0-1,1 1 1,-1-1 0,1 1 0,-1-1-1,0 1 1,1-1 0,-1 1 0,0 0-1,0-1 1,1 1 0,-1-1 0,0 1-1,0 0 1,0-1 0,0 1 0,1-1-1,-1 1 1,0 0 0,0-1 0,0 1-1,-1 0 1,1-1 0,0 1 0,0 0-1,-2 22 640,-16 27 231,15-42-1157,-1 0 0,2 0 0,-1 0 0,1 0 0,0 1 0,-1 15-1,4-20-5499</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6.011"/>
    </inkml:context>
    <inkml:brush xml:id="br0">
      <inkml:brushProperty name="width" value="0.025" units="cm"/>
      <inkml:brushProperty name="height" value="0.025" units="cm"/>
    </inkml:brush>
  </inkml:definitions>
  <inkml:trace contextRef="#ctx0" brushRef="#br0">244 19 12364,'0'0'10015,"-11"-4"-7571,5 1-2284,0 1 0,-1 0-1,0 0 1,1 0 0,-1 1-1,0 0 1,0 0 0,0 1-1,0 0 1,1 0 0,-1 0-1,0 1 1,0 0 0,0 1-1,1-1 1,-1 1 0,1 1-1,-1-1 1,1 1 0,0 0-1,-10 6 1,9-2-77,-1 1 0,1-1 0,0 1 0,0 1 0,1-1 0,0 1 0,1 0-1,0 1 1,-7 16 0,11-22-54,-1 1-1,1 0 1,0 0-1,0 0 1,0 0-1,0 0 1,1 0-1,0 0 1,0 0-1,1 6 1,0-8-23,0-1 0,-1 1 1,1-1-1,0 1 1,1-1-1,-1 1 0,0-1 1,1 0-1,-1 0 1,1 1-1,0-1 0,-1 0 1,1 0-1,0-1 1,0 1-1,1 0 0,-1-1 1,0 1-1,5 1 1,3 1-167,1 0 0,0-1 0,-1 0 0,1-1 1,0 0-1,0-1 0,0 0 0,0-1 0,0 0 0,0-1 1,11-2-1,2-1-1591,0 0 1,0-2-1,43-18 0,0-6-3977</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6.901"/>
    </inkml:context>
    <inkml:brush xml:id="br0">
      <inkml:brushProperty name="width" value="0.025" units="cm"/>
      <inkml:brushProperty name="height" value="0.025" units="cm"/>
    </inkml:brush>
  </inkml:definitions>
  <inkml:trace contextRef="#ctx0" brushRef="#br0">150 97 14382,'0'0'2279,"-10"1"-26,-79 6 4820,86-6-7028,1-1 0,0 1 0,0 0 1,0-1-1,0 1 0,1 0 0,-1 0 0,0 1 0,0-1 0,0 0 0,1 1 0,-1-1 0,1 1 0,-1-1 0,1 1 0,0 0 0,-1-1 0,1 1 0,0 0 1,0 0-1,0 0 0,1 0 0,-1 0 0,0 0 0,0 3 0,-1 3 188,-1 0-1,1 0 1,1 0 0,-1 1-1,1 9 1,1-16-203,1 0 0,-1 0 1,1-1-1,-1 1 0,1 0 0,0 0 1,-1-1-1,1 1 0,0-1 0,0 1 0,0 0 1,0-1-1,1 0 0,-1 1 0,0-1 1,1 0-1,-1 0 0,1 1 0,-1-1 0,1 0 1,-1-1-1,1 1 0,0 0 0,0 0 0,-1-1 1,1 1-1,0-1 0,0 1 0,0-1 1,-1 0-1,1 0 0,0 0 0,3 0 0,8 1 77,0-1-1,-1 0 0,23-5 0,-10 0-32,0-2-1,-1-1 1,39-18-1,-45 17-162,0 1-1,0 0 1,1 2-1,0 0 1,1 2-1,-1 0 1,29-2-1,-47 6 83,0 0 0,0 0 0,-1 0-1,1 0 1,0 0 0,0 0 0,0 0-1,-1 0 1,1 1 0,0-1 0,0 0 0,-1 1-1,1-1 1,0 0 0,0 1 0,-1-1-1,1 1 1,-1-1 0,1 1 0,0 0-1,-1-1 1,1 1 0,-1 0 0,1-1 0,-1 1-1,1 0 1,-1-1 0,0 1 0,1 0-1,-1 0 1,0 1 0,-2 32 253,-1-23-89,0 0-1,-2-1 1,-9 21-1,-1-10 587,15-21-712,0 0 0,0 0 1,0 0-1,0 0 0,0 0 1,0-1-1,0 1 0,0 0 1,0 0-1,0 0 0,0 0 1,0 0-1,0 0 0,0 0 1,0 0-1,0 0 0,-1 0 1,1 0-1,0 0 1,0 0-1,0 0 0,0 0 1,0 0-1,0 0 0,0 0 1,0 0-1,0 0 0,0-1 1,0 1-1,0 0 0,0 0 1,-1 0-1,1 0 0,0 0 1,0 0-1,0 0 0,0 1 1,25-40 372,-9 21-968,1 1 0,0 0 0,32-22 0,-41 33 500,1 0-1,-1 1 1,1 0 0,0 1 0,0 0 0,0 0-1,0 1 1,1 0 0,-1 1 0,1 0-1,17-1 1,-27 3 60,1 0 0,0 0 0,0 0 0,0 0 0,0 0 0,0 0 0,0 1 1,-1-1-1,1 0 0,0 1 0,0-1 0,0 0 0,-1 1 0,1-1 0,0 1 0,0-1 0,-1 1 0,1-1 0,-1 1 0,1 0 0,0-1 0,-1 1 0,1 0 0,-1 0 0,1-1 0,-1 1 0,0 0 0,1 1 0,1 31 70,-4-24-4,1-1-1,-2 1 1,1-1 0,-1 1-1,-6 11 1,6-15 38,-2 5 283,-1 0 1,-1 0 0,1-1-1,-2 0 1,-9 10 0,16-19-107,19-20-60,-14 15-204,86-122-13,-69 96 0,-20 30-6,0 0 0,0 0 1,0 0-1,0 1 0,0-1 0,0 0 1,0 1-1,1-1 0,-1 1 0,0-1 1,1 1-1,-1-1 0,0 1 0,1 0 0,-1 0 1,0 0-1,1 0 0,-1 0 0,0 0 1,1 0-1,1 0 0,39 9-215,-15-4 137,-16-4 108,-1 0 0,0-1 0,1 0 0,-1-1 0,1 0 0,-1-1 0,0 0 0,0-1 0,0 0 0,0 0 0,0-1 0,-1 0 0,1-1 0,-1 0 0,0 0 0,-1-1 0,12-10 0,-18 15-24,-1 0 1,0 0-1,0 0 0,0 0 0,0 0 1,-1 0-1,1 0 0,0 0 1,0 0-1,-1-1 0,1 1 0,0 0 1,-1 0-1,1-1 0,-1 1 1,0 0-1,1-1 0,-1-2 0,0 4 1,0-1-1,-1 0 0,1 0 0,0 1 0,-1-1 1,1 0-1,-1 1 0,1-1 0,-1 1 1,1-1-1,-1 0 0,1 1 0,-1-1 0,1 1 1,-1-1-1,0 1 0,1 0 0,-1-1 1,0 1-1,0 0 0,1-1 0,-1 1 0,-1 0 1,-2-1-6,0 0 1,0 0-1,-1 1 1,1 0-1,0 0 1,0 0 0,0 0-1,0 1 1,0 0-1,0-1 1,-6 3-1,4 1-4,0-1 0,0 1 0,0 0 0,1 0-1,-1 1 1,1 0 0,0 0 0,1 0 0,-1 0-1,1 1 1,0 0 0,0 0 0,1 0 0,0 0 0,0 1-1,0-1 1,1 1 0,0 0 0,0-1 0,1 1-1,-1 0 1,2 0 0,-1 0 0,1 10 0,1-15 3,0 0 0,0 0 0,0 0 0,0 0 0,0 0 0,0 0 0,1-1 0,-1 1 0,1-1 0,-1 1 0,1-1 0,0 1 0,-1-1 0,1 0 0,0 0 0,0 0 0,0 0 0,0 0 0,0 0 0,0-1 0,0 1 0,0-1 0,0 1 0,4-1 0,59 6-1752,-56-6 1167,17 0-3083,0-1-1,35-5 1,-4-8-8477</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7.256"/>
    </inkml:context>
    <inkml:brush xml:id="br0">
      <inkml:brushProperty name="width" value="0.025" units="cm"/>
      <inkml:brushProperty name="height" value="0.025" units="cm"/>
    </inkml:brush>
  </inkml:definitions>
  <inkml:trace contextRef="#ctx0" brushRef="#br0">197 1 14157,'0'0'8606,"-6"12"-8003,-21 34 314,-8 15 363,2 1 0,3 1 1,-26 79-1,54-135-1178,0 1 0,0 0 0,1 0 0,0-1 0,0 16 0,1-22-116,0 1-1,0-1 1,0 1 0,1-1 0,-1 1-1,0-1 1,1 1 0,-1-1-1,1 1 1,0-1 0,0 0 0,-1 1-1,1-1 1,0 0 0,0 0-1,0 1 1,0-1 0,0 0 0,1 0-1,-1 0 1,0 0 0,0 0-1,1-1 1,-1 1 0,0 0 0,1-1-1,-1 1 1,1-1 0,-1 1-1,1-1 1,-1 0 0,1 1-1,-1-1 1,3 0 0,8 0-841,-1 1 0,1-2 0,0 0-1,-1 0 1,1-1 0,-1 0 0,0-1 0,0-1 0,0 0 0,17-8 0,28-19-6763</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7.908"/>
    </inkml:context>
    <inkml:brush xml:id="br0">
      <inkml:brushProperty name="width" value="0.025" units="cm"/>
      <inkml:brushProperty name="height" value="0.025" units="cm"/>
    </inkml:brush>
  </inkml:definitions>
  <inkml:trace contextRef="#ctx0" brushRef="#br0">232 235 13805,'-10'3'4949,"-6"2"-4176,1 1 1,0 0-1,0 1 1,0 1-1,1 0 1,0 1-1,-12 11 1,18-14-438,0 1 0,0 0 1,0 0-1,1 1 0,0-1 0,1 2 1,0-1-1,0 1 0,1-1 0,0 2 1,0-1-1,1 0 0,-4 14 0,8-22-332,0 0 0,0-1 0,0 1 0,-1 0-1,1-1 1,0 1 0,0-1 0,0 1 0,1 0-1,-1-1 1,0 1 0,0 0 0,0-1 0,0 1-1,1 0 1,-1-1 0,0 1 0,1-1 0,-1 1-1,0 0 1,1-1 0,-1 1 0,0-1 0,1 1-1,-1-1 1,1 0 0,-1 1 0,1-1 0,0 1-1,0-1 1,24 5 20,28-14-336,-37 2-324,0-1 1,-1 0 0,1-1-1,-2 0 1,1-1 0,-1-1 0,-1-1-1,0 0 1,-1 0 0,0-1 0,0-1-1,-2 0 1,16-27 0,-30 50 1066,1-1 1,-1 1-1,2 0 1,-1 0-1,1 1 1,0-1-1,1 0 1,0 1-1,1-1 1,-1 0 0,3 12-1,-1-19-384,-1-1 1,1 0-1,0 0 0,0 0 1,0 0-1,0 0 0,0-1 1,0 1-1,0 0 0,0 0 1,1-1-1,-1 1 0,0 0 1,0-1-1,1 0 0,-1 1 1,0-1-1,0 0 1,1 1-1,-1-1 0,0 0 1,1 0-1,-1 0 0,1 0 1,-1 0-1,0 0 0,1-1 1,-1 1-1,0 0 0,0-1 1,1 1-1,1-2 0,43-17 884,-17-2-1250,-2-2 0,-1-1 0,-1 0 0,-1-2 0,-1-1 0,-1-1 0,-1-1 0,-2 0 0,-1-2 0,-1 0 0,17-48 0,-32 71 1066,-4 7-275,-11 17-100,-18 32-153,15-17-31,2 0-1,0 1 0,2 0 1,2 1-1,1 1 0,1-1 1,2 1-1,1 1 1,0 35-1,9-62 105,5-15 33,6-17-67,-6-10-163,10-61-1,-9 52 801,-9 48-877,1 0 0,0-1 0,0 1-1,0-1 1,1 0 0,0 1 0,0-1 0,0 0 0,0-1-1,0 1 1,1-1 0,0 1 0,0-1 0,-1 0 0,2 0-1,6 3 1,-3-2 7,0-1-1,0-1 1,0 1 0,0-1-1,0-1 1,1 0-1,-1 0 1,0 0 0,12-2-1,-4 0-1,0-1 1,-1 0-1,1-1 1,-1-1-1,0-1 0,0 0 1,0-1-1,-1 0 0,1-1 1,14-11-1,-24 15-8,0 0-1,-1 0 1,0 0-1,0-1 1,0 0 0,0 0-1,-1 0 1,1 0-1,-1-1 1,3-4-1,-6 9-10,0 0-1,0-1 0,0 1 0,0 0 0,0 0 1,0 0-1,0-1 0,0 1 0,0 0 1,0 0-1,0 0 0,0 0 0,0-1 1,0 1-1,0 0 0,0 0 0,0 0 0,0-1 1,0 1-1,0 0 0,0 0 0,0 0 1,0 0-1,0 0 0,-1-1 0,1 1 0,0 0 1,0 0-1,0 0 0,0 0 0,0 0 1,-1 0-1,1-1 0,0 1 0,0 0 1,0 0-1,0 0 0,-1 0 0,1 0 0,0 0 1,0 0-1,0 0 0,0 0 0,-1 0 1,1 0-1,0 0 0,0 0 0,0 0 0,-1 0 1,1 0-1,0 0 0,0 0 0,0 0 1,0 0-1,-1 0 0,1 0 0,0 0 0,0 0 1,0 1-1,0-1 0,-1 0 0,1 0 1,0 0-1,0 0 0,0 1 0,-15 4 73,7 1 6,1 0 1,-1 1 0,1 0 0,0 0-1,0 0 1,1 1 0,0 0 0,-9 16-1,12-19-35,0 1-1,0-1 1,0 1-1,0 0 1,1 0-1,0 0 0,1 1 1,-1-1-1,1 0 1,0 1-1,1-1 1,-1 0-1,1 1 1,2 10-1,-2-16-55,0 0 0,1 0 0,0 0 0,-1 0-1,1 0 1,-1-1 0,1 1 0,0 0 0,0 0 0,-1-1 0,1 1 0,0-1 0,0 1 0,0-1-1,0 1 1,0-1 0,0 1 0,0-1 0,0 0 0,0 1 0,0-1 0,0 0 0,0 0 0,0 0-1,0 0 1,0 0 0,0 0 0,0 0 0,0 0 0,0 0 0,0 0 0,0-1 0,0 1-1,0 0 1,0-1 0,-1 1 0,1-1 0,1 0 0,36-20-1803,-30 13-1,0-1 1,-1 0-1,0 0 1,-1-1 0,6-11-1,10-21-8367</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8.250"/>
    </inkml:context>
    <inkml:brush xml:id="br0">
      <inkml:brushProperty name="width" value="0.025" units="cm"/>
      <inkml:brushProperty name="height" value="0.025" units="cm"/>
    </inkml:brush>
  </inkml:definitions>
  <inkml:trace contextRef="#ctx0" brushRef="#br0">16 0 18738,'0'0'3587,"-16"48"-2818,16-27-609,12-2-448,7-1-2787,2-4-4452</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48.608"/>
    </inkml:context>
    <inkml:brush xml:id="br0">
      <inkml:brushProperty name="width" value="0.025" units="cm"/>
      <inkml:brushProperty name="height" value="0.025" units="cm"/>
    </inkml:brush>
  </inkml:definitions>
  <inkml:trace contextRef="#ctx0" brushRef="#br0">79 0 20115,'0'0'4084,"-10"11"-1676,6-7-2072,-37 41 1710,38-43-1904,1 1 0,0 0 0,0 0-1,0 0 1,0 0 0,0 0 0,1 0 0,0 1 0,-1-1-1,1 1 1,0-1 0,0 0 0,1 1 0,-1 0 0,1-1 0,0 5-1,1-6-125,0-1-1,0 0 1,0 0-1,0 0 1,1 0-1,-1 0 0,0 0 1,1 0-1,-1 0 1,0 0-1,1-1 1,-1 1-1,1-1 1,-1 1-1,1-1 0,0 1 1,-1-1-1,1 0 1,-1 0-1,1 0 1,0 0-1,-1 0 1,1 0-1,1-1 1,45-3-221,42-22-2272,-5 0 1381,-26 19 3201,-58 8-2047,1-1 0,-1 0 0,0 1-1,1-1 1,-1 1 0,0-1 0,1 1 0,-1 0 0,0-1 0,0 1 0,0 0 0,0 0 0,0 0 0,0 0 0,0 0-1,0 0 1,0 0 0,0 0 0,0 0 0,0 1 0,-1-1 0,1 0 0,-1 1 0,1-1 0,-1 0 0,1 3 0,0-2-11,-1-1 0,1 1 1,-1 0-1,1-1 0,0 1 1,0-1-1,0 1 0,0-1 1,0 1-1,0-1 1,0 0-1,0 1 0,1-1 1,-1 0-1,0 0 0,1 0 1,-1 0-1,1 0 1,-1 0-1,1 0 0,0-1 1,2 2-1,16-1-182,-1 0-1,1-2 1,0 0-1,0-1 1,-1-1 0,28-8-1,-22 5-50,0 1 0,50-2 1,-74 7 222,0 0 0,0 0 1,0-1-1,0 2 0,0-1 0,0 0 1,0 0-1,0 0 0,0 0 1,0 1-1,0-1 0,0 0 1,0 1-1,0-1 0,0 1 1,0-1-1,0 1 0,0 0 1,0-1-1,0 1 0,0 0 0,-1-1 1,1 1-1,0 0 0,-1 0 1,1 0-1,-1 0 0,2 1 1,-1 28 427,-2-27-495,1 0-1,0 0 1,0-1 0,0 1 0,0 0 0,0-1 0,0 1-1,1 0 1,-1 0 0,1-1 0,1 3 0,5 0-2714,4-5-4890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0.342"/>
    </inkml:context>
    <inkml:brush xml:id="br0">
      <inkml:brushProperty name="width" value="0.025" units="cm"/>
      <inkml:brushProperty name="height" value="0.025" units="cm"/>
    </inkml:brush>
  </inkml:definitions>
  <inkml:trace contextRef="#ctx0" brushRef="#br0">0 26 13805,'58'0'3043,"11"0"-1730,5-8-288,3-1-673,0 5-287,-11-1-1475,-10 5-3170,-17 0-6374</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0.700"/>
    </inkml:context>
    <inkml:brush xml:id="br0">
      <inkml:brushProperty name="width" value="0.025" units="cm"/>
      <inkml:brushProperty name="height" value="0.025" units="cm"/>
    </inkml:brush>
  </inkml:definitions>
  <inkml:trace contextRef="#ctx0" brushRef="#br0">0 0 10826,'0'0'6951,"53"27"-4517,-26-8-832,2 7-449,1 0 0,-11 2-288,-2 5-289,-13 1 33,-4 4-129,-9 1 289,-16 2-353,-7 0-320,-2-2 1,5-10-802,7-13-3555,12-16-8168</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1.200"/>
    </inkml:context>
    <inkml:brush xml:id="br0">
      <inkml:brushProperty name="width" value="0.025" units="cm"/>
      <inkml:brushProperty name="height" value="0.025" units="cm"/>
    </inkml:brush>
  </inkml:definitions>
  <inkml:trace contextRef="#ctx0" brushRef="#br0">211 0 19218,'0'0'3534,"-8"0"-678,-1 2-2630,-1-1 0,1 1 1,1 1-1,-1-1 0,0 1 0,1 1 0,-1 0 0,1 0 0,0 1 0,0 0 1,-12 10-1,11-8-213,1 0 0,0 0 0,0 1 0,1 0 0,0 1-1,0-1 1,1 2 0,0-1 0,0 0 0,-6 17 0,12-25-26,-1 0-1,0 0 1,1 0-1,-1 1 0,1-1 1,0 0-1,0 1 1,-1-1-1,1 0 1,0 1-1,0-1 0,0 0 1,0 1-1,0-1 1,1 0-1,-1 1 0,0-1 1,0 0-1,1 0 1,-1 1-1,1-1 1,0 0-1,-1 0 0,1 0 1,0 1-1,-1-1 1,1 0-1,0 0 1,0 0-1,0 0 0,0 0 1,0-1-1,0 1 1,0 0-1,0 0 1,2 0-1,4 1-22,-1 0-1,1 0 1,0 0 0,0-1-1,13 1 1,4 0-7,-11 1-101,2-2-51,1 1 0,0 1 0,-1 1 1,1 0-1,-1 1 0,0 1 0,-1 0 0,1 1 0,14 10 0,-27-16 222,-1 0 0,1 0-1,0 0 1,-1 0 0,0 0 0,1 1-1,-1-1 1,0 0 0,0 1 0,1-1-1,-1 1 1,0-1 0,0 1-1,-1-1 1,1 1 0,0 0 0,-1-1-1,1 1 1,-1 0 0,1 0 0,-1 0-1,0-1 1,1 1 0,-1 0-1,0 0 1,0 0 0,-1 0 0,1-1-1,0 1 1,-1 0 0,1 0 0,-1 0-1,1-1 1,-1 1 0,0 0-1,0-1 1,1 1 0,-1-1 0,0 1-1,-1-1 1,1 1 0,0-1 0,0 0-1,-1 1 1,1-1 0,-1 0 0,1 0-1,-3 1 1,-4 4 400,-2 0 0,1-1-1,-1-1 1,0 1 0,0-1 0,-19 4 0,3-2 6,0-2 1,0-1 0,-40 0 0,65-3-444,0 0 0,0 0 0,1 0 0,-1 0 0,0 0 0,1 0 0,-1 0 0,0 0 0,0 0 0,1 0 0,-1 0 0,0-1 0,1 1 0,-1 0 0,0-1 0,1 1 0,-1 0 0,0-1 0,1 1 0,-1 0 0,1-1 0,-1 1 0,1-1 0,-1 0 0,1 1 0,-1-1 0,1 1 0,0-1 0,-1 1 0,1-1 0,0 0 0,-1 0 0,1-1-98,0 0-1,0 0 1,1 0-1,-1 1 1,0-1-1,1 0 1,-1 0 0,1 1-1,0-1 1,-1 0-1,1 1 1,2-3-1,37-44-3821,11-1-1296,8-8-2226</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1.794"/>
    </inkml:context>
    <inkml:brush xml:id="br0">
      <inkml:brushProperty name="width" value="0.025" units="cm"/>
      <inkml:brushProperty name="height" value="0.025" units="cm"/>
    </inkml:brush>
  </inkml:definitions>
  <inkml:trace contextRef="#ctx0" brushRef="#br0">177 1 18193,'0'0'3369,"-5"10"-668,-8 20-691,-64 161 3965,69-166-5909,1 0 1,1 0-1,1 0 1,2 1-1,0 0 1,2 30 0,1-54-139,-1 0 1,1 0-1,0-1 1,0 1-1,1 0 1,-1 0-1,0-1 1,1 1-1,-1 0 1,0-1-1,1 1 1,0 0-1,0-1 1,-1 1-1,1-1 1,0 1-1,0-1 1,0 1-1,0-1 1,0 0-1,1 1 1,-1-1-1,0 0 1,1 0-1,-1 0 1,1 0-1,-1 0 1,1 0-1,-1-1 1,1 1-1,0 0 1,2 0-1,-4-2-126,1 0 0,-1 0-1,1 0 1,-1 0 0,1 1 0,-1-1-1,1 0 1,-1 0 0,0 0 0,0 0-1,1 0 1,-1 0 0,0 0 0,0 0-1,0 0 1,0 0 0,0 0 0,0 0 0,0 0-1,-1 0 1,1 0 0,0 0 0,-1-2-1,-5-28-2688,0 16 2179,-1 1 0,-16-28 0,16 31 1089,0-1 0,1 0-1,0-1 1,1 1 0,-4-17 0,10 29-355,0-1 0,0 0 0,0 0-1,1 1 1,-1-1 0,0 1 0,0-1 0,1 1 0,-1-1 0,0 1 0,1 0 0,-1 0 0,0-1 0,1 1 0,-1 0 0,0 0 0,1 0 0,-1 1 0,0-1 0,3 1 0,0-1 11,122 3-2278,-3 1-3351,-40-6 5086,-82 1 808,35-3 1249,-20-3 600,-9-4 3913,-13 7-2770,-21 6-1837,20 1-1380,0 1-1,0 0 1,1 0-1,0 0 1,0 1-1,0 0 1,1 0-1,-1 1 1,1-1-1,0 1 1,1 0 0,-1 0-1,1 1 1,0-1-1,1 1 1,0 0-1,0 0 1,0 0-1,1 0 1,-2 10-1,4-16-72,0 0 0,0 0 0,0-1 0,0 1 0,0 0 0,0-1 0,0 1 0,0 0-1,0 0 1,0-1 0,0 1 0,0 0 0,1-1 0,-1 1 0,0 0 0,1-1 0,-1 1 0,0 0 0,1-1 0,-1 1-1,1-1 1,-1 1 0,1-1 0,-1 1 0,1-1 0,-1 1 0,1-1 0,0 1 0,-1-1 0,1 0 0,-1 1 0,2-1-1,28 0 170,-21-3-170,0 1-1,-1-1 1,1-1-1,13-7 1,-5 0-319,-1-1-1,-1-1 0,16-17 1,-24 23 239,-1 0 1,0 0 0,0 0-1,-1-1 1,0 0-1,0 0 1,-1-1 0,6-15-1,-27 66-652,13-35 385,0 1 0,1 0 0,-1 0 0,1 0 1,1 0-1,0 0 0,0 0 0,0 1 0,1-1 0,0 1 0,1-1 1,1 17-1,0-23 206,0-1 0,-1 1 0,1 0 0,0 0 0,0 0 0,1-1 0,-1 1 0,0 0 0,1-1 0,-1 1 0,0-1 0,1 1 0,0-1 0,-1 0 0,1 0 0,0 0 0,0 0 0,0 0 0,0 0 0,-1 0 0,1-1 1,0 1-1,0-1 0,0 1 0,1-1 0,2 0 0,4 1-936,-1-1-1,0 0 1,1 0 0,-1-1 0,14-2 0,18-12-6570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2.136"/>
    </inkml:context>
    <inkml:brush xml:id="br0">
      <inkml:brushProperty name="width" value="0.025" units="cm"/>
      <inkml:brushProperty name="height" value="0.025" units="cm"/>
    </inkml:brush>
  </inkml:definitions>
  <inkml:trace contextRef="#ctx0" brushRef="#br0">173 0 16143,'0'0'8734,"-7"9"-8441,-4 4-107,1 0 0,1 1-1,0 0 1,-11 25 0,15-30 16,1 1 0,1-1 0,-1 1 0,2 0-1,-1 0 1,1 0 0,1 0 0,0 0 0,0 1 0,2 12 0,-1-22-188,0 1-1,1-1 1,-1 1-1,1-1 1,0 1-1,-1-1 1,1 1 0,0-1-1,0 0 1,0 1-1,0-1 1,0 0-1,0 0 1,0 1 0,0-1-1,1 0 1,-1 0-1,0-1 1,1 1-1,-1 0 1,0 0-1,1 0 1,-1-1 0,1 1-1,-1-1 1,1 0-1,1 1 1,54 4-1386,-21-3-3113,-34-2 4112,1 1 0,-1-1 0,0 1 0,1 0 0,-1 0-1,0 0 1,0 0 0,0 0 0,0 0 0,0 1 0,0-1 0,3 4 0,-4-5 419,0 1 0,-1 0 1,1 0-1,-1 0 0,1 0 0,-1-1 0,0 1 1,1 0-1,-1 0 0,0 0 0,0 0 1,1 0-1,-1 0 0,0 0 0,0 0 0,0 0 1,0 0-1,0 0 0,-1 0 0,1 0 1,0 2-1,-2 0 375,0 0-1,1 0 1,-1 0 0,0 0 0,0 0-1,-1 0 1,1-1 0,0 1-1,-1-1 1,0 0 0,1 1 0,-1-1-1,0 0 1,0-1 0,-5 3 0,-7 3 162,1-1 1,-1 0-1,-1-1 1,1 0-1,-1-2 1,1 0-1,-1-1 1,0 0-1,-24-1 1,39-1-683,0 0 0,0 0 0,0 0 0,0 0 0,0-1 0,1 1 0,-1 0 0,0 0 0,0-1 0,0 1 0,1-1 0,-1 1 0,0-1 0,1 1 0,-1-1 0,0 1 0,1-1 0,-1 1 0,0-1 0,1 0 0,-1 1 1,1-1-1,-1 0 0,1 0 0,0 1 0,-1-1 0,1 0 0,0 0 0,-1 0 0,1 1 0,0-1 0,0 0 0,0 0 0,0 0 0,0 0 0,0 0 0,0 1 0,0-3 0,1-1-1084,-1 1 0,1-1-1,0 0 1,0 0-1,1 1 1,-1-1 0,1 0-1,2-4 1,18-22-12233</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2.490"/>
    </inkml:context>
    <inkml:brush xml:id="br0">
      <inkml:brushProperty name="width" value="0.025" units="cm"/>
      <inkml:brushProperty name="height" value="0.025" units="cm"/>
    </inkml:brush>
  </inkml:definitions>
  <inkml:trace contextRef="#ctx0" brushRef="#br0">109 1 19987,'0'0'1890,"-19"51"1185,2-15 32,-2 7-1058,1 2-927,2 1-610,4-2-320,6-5-128,5-8-961,1-7-1537,0-10-2114,4-7-1538,7-7-2402</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2.833"/>
    </inkml:context>
    <inkml:brush xml:id="br0">
      <inkml:brushProperty name="width" value="0.025" units="cm"/>
      <inkml:brushProperty name="height" value="0.025" units="cm"/>
    </inkml:brush>
  </inkml:definitions>
  <inkml:trace contextRef="#ctx0" brushRef="#br0">1 64 9545,'0'0'9299,"8"3"-7286,5 0-1701,-1 0 0,0-1 0,1 0 0,0-1 0,-1 0 0,1-1 0,0 0 0,-1-1 0,1 0 0,-1-1 0,1-1 0,-1 0 0,0-1 0,0 0 0,0-1 0,0 0 0,18-12 0,-28 17-252,-1-1 0,0 1 1,0-1-1,0 0 0,0 1 0,0-1 0,0 0 0,0 0 1,0 0-1,0 0 0,0 0 0,0 0 0,0 0 1,-1 0-1,1 0 0,0 0 0,-1 0 0,1-1 0,-1 1 1,1 0-1,-1 0 0,0-2 0,0 2 17,-1 0-1,1 1 0,-1-1 1,1 0-1,-1 1 0,0-1 1,0 1-1,1-1 0,-1 1 1,0-1-1,0 1 1,0-1-1,1 1 0,-1 0 1,0-1-1,0 1 0,0 0 1,0 0-1,0-1 0,0 1 1,0 0-1,-1 0 0,-6 0 251,-1-1-1,1 1 0,-1 1 1,1 0-1,-14 2 0,12 1-235,0-1-1,1 1 1,-1 1-1,1 0 0,0 0 1,0 1-1,1 0 1,-12 11-1,16-14-67,0 2-1,0-1 1,0 0-1,1 1 1,-1-1-1,1 1 0,0 0 1,1 0-1,-1 1 1,1-1-1,0 1 1,0-1-1,1 1 1,0-1-1,-1 1 1,1 9-1,1-13-83,0 0 1,0 0-1,1 0 0,-1 0 0,0 0 1,1 0-1,0 0 0,-1 0 0,1 0 1,0 0-1,0-1 0,0 1 1,0 0-1,0-1 0,0 1 0,1 0 1,-1-1-1,1 0 0,2 3 1,0-1-335,0 0 1,1-1 0,-1 0-1,1 0 1,0 0 0,0 0-1,8 1 1,8 1-2671,0-2 0,40 0 0,-56-2 2397,57 0-10596</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3.673"/>
    </inkml:context>
    <inkml:brush xml:id="br0">
      <inkml:brushProperty name="width" value="0.025" units="cm"/>
      <inkml:brushProperty name="height" value="0.025" units="cm"/>
    </inkml:brush>
  </inkml:definitions>
  <inkml:trace contextRef="#ctx0" brushRef="#br0">203 113 18514,'-2'-1'381,"-1"1"0,0-1 1,0 1-1,0-1 1,0 1-1,0 0 0,0 0 1,0 0-1,0 1 1,0-1-1,0 1 1,0-1-1,1 1 0,-1 0 1,-5 3-1,2-1-107,0 1-1,0 0 1,0 0-1,1 0 1,-1 1-1,-6 7 1,-2 5-87,0 1 0,1 0 0,-11 22 0,18-30-152,1-1 0,0 1 0,1 0 0,0 0 0,0 1 0,1-1 0,0 1 0,1 0 0,1-1 0,-1 14 0,2-23-34,0 0 1,0 0 0,0 0 0,0 0 0,0 0 0,0 0 0,0 0 0,0 0 0,1 0 0,-1 0 0,0 0 0,1 0 0,-1-1 0,1 1 0,-1 0 0,1 0 0,0 0 0,-1 0 0,1-1 0,0 1 0,-1 0 0,1-1 0,0 1 0,0 0 0,0-1 0,0 1 0,-1-1 0,3 1 0,-1 0 18,1 0 0,0-1 0,0 0 0,-1 0 0,1 1 0,0-2 0,0 1 0,0 0 0,-1 0 1,5-2-1,4-1 73,-1 0 1,1-1 0,-1 0 0,18-11 0,-5-1 18,-1 0-1,-1-2 1,0 0 0,-2-1 0,0-1-1,-1-1 1,0 0 0,-2-2 0,-1 0-1,-1 0 1,-1-2 0,-1 1 0,-1-2-1,13-44 1,-24 65 541,-3 12-272,-13 30-180,-17 56-261,30-83 53,-7 20-10,2 1 0,1 0 0,1 1 1,-3 62-1,9-93-59,0 0 1,1 0 0,-1 0 0,0 0-1,0 0 1,0 1 0,1-1-1,-1 0 1,1 0 0,-1 0-1,1-1 1,-1 1 0,1 0-1,-1 0 1,1 0 0,0 0-1,0 0 1,-1-1 0,1 1-1,0 0 1,0-1 0,0 1-1,0 0 1,0-1 0,0 1-1,0-1 1,0 0 0,0 1-1,0-1 1,0 0 0,0 1-1,0-1 1,0 0 0,0 0-1,0 0 1,0 0 0,0 0-1,1 0 1,-1-1 0,1 1-1,4-1-964,-1 0 0,0 0 1,0-1-1,0 1 0,1-1 0,-2 0 0,9-5 0,22-18-10363</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4.002"/>
    </inkml:context>
    <inkml:brush xml:id="br0">
      <inkml:brushProperty name="width" value="0.025" units="cm"/>
      <inkml:brushProperty name="height" value="0.025" units="cm"/>
    </inkml:brush>
  </inkml:definitions>
  <inkml:trace contextRef="#ctx0" brushRef="#br0">106 112 19314,'0'0'3556,"-9"9"-140,-30 31-699,25-17-492,13-23-2196,2 1-1,-1-1 1,0 0-1,0 0 0,0 1 1,0-1-1,0 0 1,0 1-1,0-1 0,0 0 1,0 0-1,0 1 0,0-1 1,1 0-1,-1 0 1,0 1-1,0-1 0,0 0 1,1 0-1,-1 0 1,0 0-1,0 1 0,0-1 1,1 0-1,-1 0 0,0 0 1,0 0-1,1 0 1,-1 1-1,0-1 0,1 0 1,-1 0-1,0 0 1,0 0-1,1 0 0,-1 0 1,0 0-1,0 0 0,1 0 1,0 0-1,2-1 12,0 1 0,1-1 0,-1 0 0,0 1 0,0-2-1,1 1 1,-1 0 0,5-4 0,0 1-39,-1-1 0,-1 0-1,1 0 1,-1-1 0,0 0 0,0 0-1,0-1 1,-1 0 0,0 1 0,-1-2-1,1 1 1,-1 0 0,-1-1 0,1 0-1,-1 0 1,-1 0 0,0 0 0,0-1-1,0 1 1,0-14 0,-2 21-2,0 0 0,0 0 0,0 0 1,0 0-1,-1 0 0,1 1 0,0-1 0,-1 0 0,1 0 0,0 0 1,-1 0-1,1 1 0,-1-1 0,1 0 0,-1 0 0,0 1 0,1-1 0,-1 0 1,0 1-1,1-1 0,-1 1 0,0-1 0,0 1 0,1-1 0,-1 1 1,0 0-1,0-1 0,0 1 0,0 0 0,1 0 0,-1-1 0,0 1 1,0 0-1,0 0 0,0 0 0,0 0 0,0 0 0,0 0 0,0 0 1,0 1-1,1-1 0,-1 0 0,0 0 0,0 1 0,0-1 0,0 0 1,0 1-1,-4 1-12,1 0 0,0-1 1,0 1-1,0 1 1,0-1-1,0 0 0,1 1 1,-6 5-1,-4 6 27,1 0 0,1 0 0,1 2 0,0-1 1,1 1-1,0 0 0,1 1 0,1 0 0,1 0 0,-5 23 0,10-39-17,1 0 0,0 1 1,0-1-1,0 0 0,-1 0 0,1 1 0,1-1 0,-1 0 1,0 0-1,0 1 0,0-1 0,1 0 0,-1 0 0,0 1 1,1-1-1,-1 0 0,1 0 0,0 0 0,-1 0 1,1 0-1,0 0 0,0 0 0,-1 0 0,1 0 0,0 0 1,0 0-1,0 0 0,0-1 0,2 2 0,0-1-32,1 0 0,-1 0 0,1 0 0,-1 0 0,1-1 0,-1 0 0,1 1 0,0-1 0,-1-1 0,7 0 0,6-2-579,0 0 0,0-2 0,27-10 1,4-9-5105,-2-2-3320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4.408"/>
    </inkml:context>
    <inkml:brush xml:id="br0">
      <inkml:brushProperty name="width" value="0.025" units="cm"/>
      <inkml:brushProperty name="height" value="0.025" units="cm"/>
    </inkml:brush>
  </inkml:definitions>
  <inkml:trace contextRef="#ctx0" brushRef="#br0">240 17 11339,'0'0'7906,"-9"9"-3406,-10 11-2730,1 1 0,1 1 0,-16 28 0,-17 43 60,34-50-1804,2 1-1,2 1 1,1 0 0,-6 67 0,-1 4-43,13-100 17,6-32 0,12-28 0,2 1 0,34-70 0,-33 78 0,76-149-390,-76 156 300,1 1-1,1 0 0,2 2 0,30-32 1,-43 51-22,0 0 0,1 0 0,0 1 0,0 0 0,0 0 0,1 1 1,-1 0-1,12-3 0,-18 6 58,0 0-1,0 0 1,0 1 0,0-1 0,0 1 0,0-1-1,0 1 1,0 0 0,0 0 0,1-1-1,-1 2 1,0-1 0,0 0 0,0 0 0,0 1-1,0-1 1,0 1 0,1 0 0,-1-1-1,0 1 1,-1 0 0,1 0 0,0 0 0,0 1-1,0-1 1,-1 0 0,1 1 0,0-1-1,-1 1 1,0-1 0,1 1 0,-1 0 0,0 0-1,0 0 1,0-1 0,0 1 0,0 0-1,0 0 1,0 0 0,0 3 0,0 0 21,0-1 0,0 1 1,-1 0-1,0 0 0,0 0 0,0 0 1,0 0-1,-1 0 0,1-1 0,-1 1 1,-1 0-1,1 0 0,-1-1 0,0 1 1,-3 5-1,1-2 200,-1-1 0,0 0 0,-1 0 0,0 0 0,0-1 0,0 0 0,-15 11 0,-2-2 465,0-1 0,-1-1 0,-1-2 0,-39 14 0,44-18-682,0 0 0,-1-2-1,0 0 1,-28 2 0,-7-11-6228,26-9-5862</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4.954"/>
    </inkml:context>
    <inkml:brush xml:id="br0">
      <inkml:brushProperty name="width" value="0.025" units="cm"/>
      <inkml:brushProperty name="height" value="0.025" units="cm"/>
    </inkml:brush>
  </inkml:definitions>
  <inkml:trace contextRef="#ctx0" brushRef="#br0">1 0 11371,'0'0'11093,"6"8"-8024,-2-3-2629,0 0-1,-1 0 0,1 0 0,-1 0 0,0 0 0,-1 1 0,1 0 0,-1-1 0,0 1 0,-1 0 0,2 11 0,-3-17-412,0 1 0,0 0 0,0 0-1,0 0 1,0-1 0,0 1 0,0 0-1,1 0 1,-1-1 0,0 1 0,0 0-1,1-1 1,-1 1 0,0 0 0,1-1-1,-1 1 1,1 0 0,-1-1 0,0 1-1,1-1 1,0 1 0,-1-1 0,1 1-1,-1-1 1,1 1 0,0-1-1,-1 0 1,1 1 0,0-1 0,-1 0-1,1 1 1,0-1 0,-1 0 0,1 0-1,1 1 1,1-2-44,0 1 0,0-1 0,-1 0 1,1 0-1,-1 1 0,1-2 0,-1 1 0,1 0 0,-1 0 0,4-3 0,47-41-1598,-33 27 1250,-11 18 186,-12 40 558,1-32-224,-1 10 113,1-12-237,0 1 1,1 0-1,0 0 0,0-1 1,0 1-1,1 0 1,0 0-1,1 0 1,-1 0-1,3 10 1,-2-16-111,-1 0 0,1-1 0,-1 1 1,1 0-1,0-1 0,-1 1 0,1-1 1,0 1-1,0-1 0,-1 1 1,1-1-1,0 1 0,0-1 0,0 0 1,-1 1-1,1-1 0,0 0 0,0 0 1,0 1-1,0-1 0,0 0 1,0 0-1,0 0 0,-1 0 0,1 0 1,0 0-1,0-1 0,0 1 0,0 0 1,0 0-1,0-1 0,-1 1 0,2-1 1,27-17-6983,-3-9-5954</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5.512"/>
    </inkml:context>
    <inkml:brush xml:id="br0">
      <inkml:brushProperty name="width" value="0.025" units="cm"/>
      <inkml:brushProperty name="height" value="0.025" units="cm"/>
    </inkml:brush>
  </inkml:definitions>
  <inkml:trace contextRef="#ctx0" brushRef="#br0">5 41 19795,'0'0'7671,"-1"11"-5509,0 2-1304,0 1-288,0 1 0,0 0 1,4 29-1,-3-43-570,1 0 0,-1 1 0,0-1 0,1 0 0,-1 0 0,1 1 0,-1-1 0,1 0 0,0 0 0,-1 0 0,1 0 0,0 0 0,0 0 0,0 0 0,0 0 0,0 0 0,0 0 0,0 0 0,0 0 0,0-1 0,0 1 0,0-1 0,1 1 0,-1-1 0,2 1 0,0 0 0,0-1 0,0 0 0,1 1 0,-1-2 0,0 1 0,0 0 0,0-1 0,1 1 0,-1-1 0,4-1 0,5-3 0,-1 0 0,1 0 0,-1-1 0,12-9 0,2-4-270,-1-1 0,-1-1 0,-1-1 0,26-34-1,-55 73 130,0 0 1,1 0-1,0 1 0,-5 31 0,10 3-5401,6-35-2075</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6.764"/>
    </inkml:context>
    <inkml:brush xml:id="br0">
      <inkml:brushProperty name="width" value="0.025" units="cm"/>
      <inkml:brushProperty name="height" value="0.025" units="cm"/>
    </inkml:brush>
  </inkml:definitions>
  <inkml:trace contextRef="#ctx0" brushRef="#br0">53 42 10634,'0'0'5600,"-8"3"-4111,-25 10 161,32-13-1547,0 1-1,1-1 1,-1 0 0,1 1-1,-1-1 1,0 1-1,1-1 1,-1 1 0,1-1-1,-1 1 1,1-1 0,-1 1-1,1-1 1,-1 1 0,1-1-1,0 1 1,-1 0-1,1-1 1,0 1 0,0 0-1,-1-1 1,1 1 0,0 0-1,0-1 1,0 1 0,0 0-1,0 0 1,0-1-1,0 1 1,0 0 0,0-1-1,0 1 1,0 0 0,1 0-1,-1-1 1,0 1 0,0 0-1,1-1 1,-1 1-1,0-1 1,1 1 0,-1 0-1,1-1 1,-1 1 0,1-1-1,-1 1 1,1-1 0,-1 1-1,1-1 1,0 1-1,27 19 3003,-19-17-2725,-1 1 1,1-2 0,-1 1 0,1-1 0,0 0 0,0-1 0,0 0 0,0 0 0,18-2 0,-18 0-327,0 0 1,0 0-1,-1-1 0,1 0 1,-1 0-1,1-1 1,-1 0-1,0-1 1,0 0-1,0 0 1,-1-1-1,0 0 1,1 0-1,-2-1 1,1 1-1,8-10 1,-14 13-48,0 1 1,1 0 0,-1 0 0,0-1 0,0 1-1,0-1 1,0 1 0,-1-1 0,1 1-1,0-1 1,0 1 0,-1-1 0,1 0-1,-1 1 1,0-1 0,1 0 0,-1 1-1,0-1 1,0 0 0,0 0 0,0 1-1,0-1 1,-1-2 0,0 2-8,0 1 0,0 0 0,-1 0 0,1 0 0,0 0 1,0 0-1,-1 0 0,1 0 0,0 0 0,-1 0 0,1 0 0,-1 1 0,1-1 0,-1 1 0,1-1 0,-1 1 1,0-1-1,1 1 0,-4 0 0,-2-1-16,0 1 1,0 0-1,-1 0 0,1 1 1,0 0-1,0 0 0,0 0 1,0 1-1,0 0 0,-9 4 1,6 1-2,-1 0 0,1 1 0,0 0 0,0 1 0,1 0 0,1 0-1,-1 1 1,2 0 0,-1 0 0,1 1 0,1 0 0,0 0 0,0 1 0,1 0 0,1 0 0,0 0 0,0 0 0,2 0 0,-1 1 0,0 14 0,3-26 19,0 1-1,0-1 1,0 0-1,0 0 1,0 0-1,1 0 1,-1 0 0,0 1-1,1-1 1,-1 0-1,0 0 1,1 0-1,-1 0 1,1 0 0,0 0-1,-1 0 1,1 0-1,0 0 1,0-1-1,-1 1 1,1 0 0,0 0-1,0 0 1,0-1-1,1 1 1,0 0 7,1 0 0,-1 0 0,1-1 0,-1 1 0,0-1 0,1 0 0,-1 1 0,1-1 0,-1 0 0,1-1 0,3 0 0,3 0 26,1-2 0,-1 1 0,0-2-1,0 1 1,11-6 0,65-44 11,-60 35-171,0 2 0,2 2 0,41-19 0,-67 33 108,0-1 1,-1 1-1,1 0 0,0-1 0,-1 1 1,1 0-1,0 0 0,-1-1 1,1 1-1,0 0 0,0 0 1,-1 0-1,1 0 0,0 0 1,0 0-1,-1 0 0,1 0 0,0 0 1,0 1-1,-1-1 0,1 0 1,0 0-1,-1 1 0,1-1 1,0 0-1,-1 1 0,1-1 1,-1 1-1,1-1 0,0 1 0,-1-1 1,1 1-1,-1-1 0,1 1 1,0 1 14,-1 1 1,1-1 0,-1 0-1,0 0 1,0 0 0,0 0-1,0 0 1,0 0 0,0 0-1,0 0 1,-1 1 0,0 1-1,-23 63 664,22-64-610,-2 7 105,2-7-103,0 1 1,1-1-1,-1 1 0,1-1 1,0 1-1,0-1 0,0 1 1,0 4-1,2-7-54,-1-1 0,0 0 0,1 1 0,-1-1 0,1 0 0,-1 1 0,0-1 0,1 0 0,-1 0 0,1 0 0,-1 1 0,1-1 0,-1 0 0,1 0 0,-1 0 0,1 0 0,-1 0 0,1 0 0,-1 0 0,1 0 0,-1 0 0,1 0 0,-1 0 0,1 0 0,-1-1 0,1 1 0,-1 0 0,0 0 0,1 0 0,-1-1 0,1 1 0,-1 0 0,1 0 0,-1-1 0,0 1 0,1-1 0,20-10 0,30-22 0,-26 15 0,0 2 0,1 1 0,46-19 0,-72 34 0,1 0 0,0-1 0,0 1 0,0-1 0,0 1 0,-1 0 0,1 0 0,0 0 0,0-1 0,0 1 0,0 0 0,0 0 0,0 0 0,0 0 0,0 0 0,-1 1 0,1-1 0,0 0 0,0 0 0,0 1 0,0-1 0,0 0 0,-1 1 0,1-1 0,0 1 0,0-1 0,0 1 0,-1-1 0,1 1 0,0-1 0,-1 1 0,1 0 0,-1 0 0,1-1 0,-1 1 0,1 0 0,-1 0 0,1-1 0,-1 1 0,0 0 0,1 0 0,-1 0 0,0 0 0,0 0 0,0 0 0,0-1 0,1 1 0,-1 0 0,0 0 0,-1 0 0,1 0 0,0 0 0,0 0 0,0 0 0,0 0 0,-1-1 0,0 2 0,-15 61 0,13-55 0,1-1-165,0-1 1,1 1-1,0 0 1,0 0-1,0 10 0,1-17-36,0 0-1,0 0 1,0 0-1,0 0 1,1 1-1,-1-1 1,0 0-1,0 0 1,0 0-1,0 0 1,1 1-1,-1-1 1,0 0-1,0 0 1,0 0-1,1 0 1,-1 0-1,0 0 0,0 0 1,1 0-1,-1 0 1,0 0-1,0 0 1,1 0-1,-1 0 1,0 0-1,0 0 1,1 0-1,-1 0 1,0 0-1,0 0 1,0 0-1,1 0 1,-1 0-1,0 0 1,0 0-1,1 0 1,-1-1-1,0 1 0,0 0 1,0 0-1,0 0 1,1-1-1,10-8-9706</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7.526"/>
    </inkml:context>
    <inkml:brush xml:id="br0">
      <inkml:brushProperty name="width" value="0.025" units="cm"/>
      <inkml:brushProperty name="height" value="0.025" units="cm"/>
    </inkml:brush>
  </inkml:definitions>
  <inkml:trace contextRef="#ctx0" brushRef="#br0">197 215 17392,'0'0'6812,"-11"-4"-4217,6 2-2459,0 0 1,0 0-1,-1 1 0,1-1 1,0 1-1,-1 0 1,1 1-1,-1-1 1,1 1-1,-1 0 1,1 0-1,-1 1 1,1 0-1,-1 0 0,1 0 1,0 0-1,-1 1 1,1 0-1,0 0 1,0 1-1,0-1 1,0 1-1,1 0 0,-9 7 1,8-6-128,1 0 0,0 1-1,0-1 1,1 1 0,-1 0 0,1 0-1,0 0 1,1 0 0,-1 0 0,1 1 0,0-1-1,0 1 1,1 0 0,-1-1 0,1 1 0,0 7-1,1-12-5,1 0 0,-1 0-1,0 0 1,1-1-1,-1 1 1,1 0-1,0-1 1,-1 1 0,1 0-1,0-1 1,-1 1-1,1 0 1,0-1-1,-1 0 1,1 1 0,0-1-1,0 1 1,0-1-1,0 0 1,-1 1-1,1-1 1,0 0 0,0 0-1,0 0 1,0 0-1,0 0 1,0 0-1,0 0 1,-1 0 0,1 0-1,0 0 1,2-1-1,32-5 218,-18-1-145,0-1 1,0-1 0,-1 0-1,-1-2 1,29-22-1,-8 0-93,35-39-1,-55 57 58,-2-2 0,0 0 0,-1 0 0,-1-1 0,0-1-1,11-26 1,-62 102 661,11-12-499,-25 59 1,46-87-179,0 0 0,1 0 0,1 1 0,0-1 0,1 1 0,2 0 0,-2 23 0,4-40-100,0 0-1,0-1 1,0 1 0,0 0 0,0 0-1,0 0 1,0 0 0,0 0 0,1 0-1,-1 0 1,0 0 0,0-1 0,1 1-1,-1 0 1,1 0 0,-1 0 0,1-1-1,-1 1 1,1 0 0,0-1 0,-1 1-1,1 0 1,0-1 0,-1 1 0,1-1-1,0 1 1,0-1 0,-1 1 0,1-1-1,0 0 1,0 1 0,0-1 0,0 0-1,0 0 1,1 1 0,0-1-381,0 0-1,0 0 1,0-1-1,0 1 1,0 0-1,0-1 1,0 1-1,0-1 1,0 0-1,0 0 1,0 0-1,0 0 1,0 0 0,-1 0-1,3-2 1,16-19-7075</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7.964"/>
    </inkml:context>
    <inkml:brush xml:id="br0">
      <inkml:brushProperty name="width" value="0.025" units="cm"/>
      <inkml:brushProperty name="height" value="0.025" units="cm"/>
    </inkml:brush>
  </inkml:definitions>
  <inkml:trace contextRef="#ctx0" brushRef="#br0">54 41 18353,'0'0'2573,"0"8"-122,0 27-690,0-34-1683,0 0-1,1 0 1,-1 0 0,0 0-1,1 1 1,-1-1-1,1 0 1,-1 0-1,1 0 1,-1 0-1,1 0 1,0 0-1,-1 0 1,1-1-1,0 1 1,0 0-1,0 0 1,-1 0-1,1-1 1,0 1-1,0 0 1,0-1-1,0 1 1,0-1 0,1 1-1,-1-1 1,0 0-1,0 1 1,0-1-1,0 0 1,0 0-1,0 0 1,1 0-1,-1 0 1,0 0-1,0 0 1,0 0-1,0 0 1,1-1-1,-1 1 1,0 0-1,1-1 1,3 0 31,0-1 0,0 1 0,0-1 1,0 0-1,0 0 0,-1 0 0,8-5 0,-9 4-26,0 0-1,-1 0 1,1 0-1,-1 0 1,1 0-1,-1 0 1,0-1 0,0 1-1,0-1 1,-1 1-1,1-1 1,-1 0-1,0 0 1,1-6-1,-2 9-55,0 0 0,0 0 0,0 0 0,0-1 0,0 1 0,0 0 0,0 0 0,0 0 1,-1 0-1,1 0 0,0 0 0,-1 0 0,1 0 0,-1 0 0,1 0 0,-1 0 0,0 0 0,1 1 0,-1-1 0,0 0 0,-1-1 0,0 1-23,1 0 1,-1 0 0,0 1 0,0-1 0,0 0 0,0 1 0,0 0 0,0-1 0,0 1 0,0 0 0,0 0 0,0 0 0,0 0 0,0 0 0,0 1 0,-2 0 0,-2 0-19,0 2 1,0-1-1,0 1 0,0-1 1,1 2-1,-1-1 1,1 0-1,0 1 1,0 0-1,0 1 1,1-1-1,-1 1 1,1 0-1,-6 8 1,5-6-3,0 0 1,1 0-1,0 0 1,0 0-1,0 1 1,1 0-1,1 0 0,-1 0 1,1 0-1,-2 16 1,4-23 17,0 0 1,0 0 0,1-1-1,-1 1 1,0 0 0,1 0-1,-1 0 1,0 0-1,1-1 1,-1 1 0,1 0-1,-1 0 1,1-1-1,-1 1 1,1-1 0,0 1-1,-1 0 1,1-1-1,0 1 1,0-1 0,-1 1-1,1-1 1,0 0-1,0 1 1,0-1 0,-1 0-1,1 1 1,0-1-1,0 0 1,0 0 0,0 0-1,0 0 1,-1 0-1,1 0 1,0 0 0,0 0-1,0 0 1,0 0-1,1-1 1,40-7 181,-17-3-216,1 0-1,44-28 0,-47 24-240,1 2 0,1 0 0,27-9 0,-51 22 288,-1 0 1,1 0 0,0-1-1,-1 1 1,1 0-1,0 0 1,-1-1 0,1 1-1,0 0 1,0 0-1,-1 0 1,1 0 0,0 0-1,-1 0 1,1 0-1,0 1 1,0-1 0,-1 0-1,1 0 1,0 0-1,-1 1 1,1-1 0,-1 0-1,1 1 1,0-1-1,-1 0 1,1 1 0,-1-1-1,1 1 1,-1-1-1,1 1 1,-1-1 0,1 1-1,-1 0 1,1-1-1,-1 1 1,0-1 0,1 1-1,-1 0 1,0-1-1,0 1 1,0 0 0,1 0-1,-1-1 1,0 1-1,0 0 1,0-1 0,0 1-1,0 0 1,0-1-1,0 1 1,-1 0 0,1 0-1,-10 52 1144,4-31-427,6-22-731,0 1 1,0-1-1,1 1 1,-1-1-1,0 0 1,0 1-1,0-1 1,0 0-1,0 1 1,1-1-1,-1 0 1,0 1-1,0-1 1,0 0-1,1 0 1,-1 1-1,0-1 1,1 0-1,-1 0 1,0 1-1,0-1 1,1 0-1,-1 0 1,0 0-1,1 1 1,-1-1-1,1 0 1,-1 0-1,0 0 1,1 0-1,-1 0 1,0 0-1,1 0 1,-1 0-1,1 0 1,-1 0-1,0 0 1,1 0-1,0 0 1,13-2-14,-14 2 12,48-19-4111,-29 9 796,11-3-4153</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8.305"/>
    </inkml:context>
    <inkml:brush xml:id="br0">
      <inkml:brushProperty name="width" value="0.025" units="cm"/>
      <inkml:brushProperty name="height" value="0.025" units="cm"/>
    </inkml:brush>
  </inkml:definitions>
  <inkml:trace contextRef="#ctx0" brushRef="#br0">138 7 15407,'0'0'12790,"-11"-1"-10564,3-1-1992,-1 1-1,0 0 0,0 0 0,0 1 0,0 0 0,-15 3 1,21-3-213,1 1 1,-1 0-1,1 0 1,-1 0-1,1 0 1,0 0 0,-1 0-1,1 1 1,0-1-1,0 1 1,0-1-1,0 1 1,0 0-1,0 0 1,0 0 0,1 0-1,-1 0 1,1 1-1,-1-1 1,1 0-1,0 1 1,0-1-1,0 0 1,0 1 0,1 0-1,-1-1 1,0 1-1,1-1 1,0 1-1,0 0 1,0-1-1,0 5 1,1-6-179,-1 1 1,1 0-1,-1 0 0,1-1 1,0 1-1,0 0 0,0-1 1,0 1-1,0 0 1,1-1-1,-1 0 0,0 1 1,1-1-1,-1 0 0,0 0 1,1 1-1,0-1 0,-1-1 1,1 1-1,0 0 0,-1 0 1,1 0-1,0-1 0,0 1 1,0-1-1,0 0 1,-1 1-1,1-1 0,0 0 1,0 0-1,2 0 0,6 1-1345,0-1-1,0 0 0,0 0 0,0-1 0,9-2 1,12-7-8235</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8:58.677"/>
    </inkml:context>
    <inkml:brush xml:id="br0">
      <inkml:brushProperty name="width" value="0.025" units="cm"/>
      <inkml:brushProperty name="height" value="0.025" units="cm"/>
    </inkml:brush>
  </inkml:definitions>
  <inkml:trace contextRef="#ctx0" brushRef="#br0">76 125 13100,'0'0'16469,"9"3"-15268,-2-1-1104,0-1-1,0 1 1,-1-1-1,1-1 1,0 1-1,0-1 0,0-1 1,0 1-1,0-1 1,-1 0-1,1-1 1,0 1-1,-1-1 0,1-1 1,11-5-1,-15 7-75,67-37 291,-64 35-301,-1 0 0,0-1 0,0 1 0,-1-1 0,1-1 0,-1 1 0,1 0 0,-2-1 0,1 0 0,4-8 0,-7 13-11,-1-1 0,0 1 0,0-1 0,1 1 0,-1-1 0,0 1 0,0-1 0,0 1 0,0-1 0,0 1 0,0-1 0,0 1 0,0-1 0,0 0 0,0 1 0,0-1 0,0 1 0,0-1 0,0 1 0,0-1 0,0 1 0,-1-1 0,1 1 0,0-1 0,0 1 0,-1-1 0,1 1 0,0-1 0,-1 1 0,1 0 0,-1-1 0,1 1 0,0-1 0,-1 1 0,0 0 0,-24-7 0,-32 11 0,43-1 0,-1 1 0,1 1 0,-1 0 0,1 1 0,1 0 0,-1 1 0,1 1 0,0 0 0,1 1 0,0 0 0,1 1 0,-1 0 0,2 1 0,0 0 0,0 1 0,1 0 0,-12 20 0,19-29-63,0 1 1,1-1-1,-1 0 0,1 0 1,0 1-1,0-1 0,0 0 1,0 1-1,1-1 0,-1 1 1,1 0-1,0-1 1,0 1-1,0-1 0,0 1 1,1-1-1,0 1 0,-1-1 1,1 1-1,1-1 0,-1 0 1,0 1-1,1-1 0,0 0 1,-1 0-1,1 0 0,0 0 1,1 0-1,-1-1 0,0 1 1,1-1-1,0 1 1,-1-1-1,6 3 0,2 0-641,-1 0 1,1-1-1,0 0 0,0 0 0,1-1 0,-1-1 1,1 0-1,-1 0 0,1-1 0,13 0 0,25-1-14056</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6.409"/>
    </inkml:context>
    <inkml:brush xml:id="br0">
      <inkml:brushProperty name="width" value="0.025" units="cm"/>
      <inkml:brushProperty name="height" value="0.025" units="cm"/>
    </inkml:brush>
  </inkml:definitions>
  <inkml:trace contextRef="#ctx0" brushRef="#br0">162 1 17328,'0'0'12989,"3"9"-11655,-1 3-1252,-1 0 0,-1-1 0,0 1 0,0 0 0,-1 0 0,-1 0-1,0 0 1,0-1 0,-2 1 0,1-1 0,-6 12 0,1 2-16,-9 46 1,17-70-67,0 0 0,0 0 0,0 0 0,0 0 0,0 0 0,0 0 0,0 0 0,0 0 0,0 0 0,0 0 0,1 0 0,-1 0 0,0 0 0,1 0 0,-1 0 0,1 0 0,-1 0 0,1-1 0,-1 1 0,1 0 0,-1 0 0,1 0 0,0-1 0,0 1 0,-1 0 0,1-1 0,0 1 0,0-1 0,0 1 0,0-1 0,-1 1 0,1-1 0,0 0 0,0 1 0,0-1 0,0 0 0,0 0 0,0 0 0,0 0 0,0 0 0,0 0 0,0 0 0,0 0 0,0 0 0,0 0 0,0 0 0,0-1 0,0 1 0,0 0 0,1-1 0,12-2 0,0-1 0,27-11 0,-14 6 0,-24 8 0,1 0 0,-1 0 0,0 0 0,0 1 0,1-1 0,-1 1 0,0 0 0,0 0 0,1 0 0,-1 1 0,4 0 0,-6 0 0,0-1 0,1 1 0,-1 0 0,0 0 0,0 0 0,0 1 0,0-1 0,0 0 0,-1 0 0,1 0 0,0 1 0,-1-1 0,1 0 0,0 1 0,-1-1 0,0 1 0,1-1 0,-1 1 0,0-1 0,0 0 0,0 1 0,0-1 0,0 1 0,0-1 0,0 4 0,-1 0 0,0 1 0,0 0 0,0-1 0,0 1 0,-1-1 0,0 1 0,0-1 0,-1 0 0,0 1 0,1-1 0,-2-1 0,1 1 0,0 0 0,-1-1 0,0 0 0,0 0 0,0 0 0,-1 0 0,1 0 0,-1-1 0,0 0 0,0 0 0,0-1 0,0 1 0,-10 2 0,-1 2 0,0-2 0,-1 0 0,0-1 0,0-1 0,0 0 0,0-1 0,-25-1 0,40-1-75,0 0 1,0 1-1,0-1 1,0-1-1,0 1 0,0 0 1,0 0-1,0-1 0,0 1 1,0-1-1,0 0 1,0 0-1,0 0 0,0 1 1,0-2-1,0 1 1,1 0-1,-1 0 0,0-1 1,1 1-1,-1 0 0,1-1 1,0 0-1,-1 1 1,1-1-1,0 0 0,0 0 1,0 1-1,0-1 1,0 0-1,1 0 0,-2-4 1,2 3-205,0 0 0,0 0 0,1-1 0,-1 1 0,1 0 0,0 0 0,0 0 0,0 0 0,0 0 0,0 1 0,1-1 0,-1 0 0,1 0 0,0 1 0,-1-1 0,1 1 0,1 0 0,-1-1 0,0 1 0,0 0 0,5-3 0,25-16-8001</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6.768"/>
    </inkml:context>
    <inkml:brush xml:id="br0">
      <inkml:brushProperty name="width" value="0.025" units="cm"/>
      <inkml:brushProperty name="height" value="0.025" units="cm"/>
    </inkml:brush>
  </inkml:definitions>
  <inkml:trace contextRef="#ctx0" brushRef="#br0">1 145 18738,'0'0'7078,"9"3"-4200,-4 0-2724,1-1 0,0 0 1,0-1-1,0 1 0,0-1 0,0-1 1,0 1-1,0-1 0,0 0 1,0 0-1,1-1 0,-1 1 0,0-1 1,0-1-1,0 1 0,-1-1 1,1 0-1,0-1 0,9-4 0,-4-1-179,-1 0 0,0 0 0,0 0 0,9-12 0,-16 17-2,0-1 0,1-1-1,-2 1 1,1 0 0,0-1-1,-1 1 1,0-1 0,0 0-1,0 0 1,-1 0 0,1 0-1,0-10 1,-2 14 28,0 0 0,0 0 0,0 1 1,0-1-1,-1 0 0,1 0 0,0 0 0,-1 0 0,1 1 0,-1-1 1,1 0-1,-1 0 0,1 1 0,-1-1 0,1 0 0,-1 1 0,0-1 1,1 0-1,-1 1 0,0-1 0,1 1 0,-1-1 0,0 1 0,0 0 1,0-1-1,1 1 0,-1 0 0,0-1 0,0 1 0,0 0 0,0 0 1,0 0-1,0 0 0,1 0 0,-1 0 0,0 0 0,0 0 0,0 0 1,0 0-1,0 0 0,0 1 0,1-1 0,-2 1 0,-3 0 18,0 0-1,0 0 1,0 0-1,0 1 0,0 0 1,0 0-1,-4 3 0,0 2 29,0 1-1,0 0 1,1 0-1,0 1 1,0 0-1,1 1 1,0 0-1,1 0 0,0 0 1,0 1-1,2 0 1,-1 0-1,1 0 1,1 0-1,0 1 1,0-1-1,1 1 0,1 0 1,-1 17-1,2-27-51,1 0-1,-1 0 1,0 0-1,1 0 1,0 0-1,-1 0 1,1 0-1,0 0 1,0-1-1,0 1 1,0 0-1,0 0 1,1-1-1,-1 1 1,0 0 0,1-1-1,-1 0 1,1 1-1,-1-1 1,1 0-1,0 0 1,0 0-1,0 0 1,-1 0-1,1 0 1,0 0-1,0 0 1,0-1-1,0 1 1,0-1-1,0 0 1,1 0-1,-1 0 1,0 1-1,0-2 1,0 1-1,3-1 1,4 1-226,-1-1 0,1 0 1,-1-1-1,1 0 0,-1 0 1,0-1-1,0 0 0,9-5 1,7-7-1865,-1-1 0,0-1 1,-2-1-1,0-1 0,-1-1 1,-1-1-1,20-27 0,3-10-4562</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8.024"/>
    </inkml:context>
    <inkml:brush xml:id="br0">
      <inkml:brushProperty name="width" value="0.025" units="cm"/>
      <inkml:brushProperty name="height" value="0.025" units="cm"/>
    </inkml:brush>
  </inkml:definitions>
  <inkml:trace contextRef="#ctx0" brushRef="#br0">163 0 320,'0'0'20676,"-9"16"-18797,-88 174 2343,86-165-3782,2 0-1,0 1 0,1 0 1,2 0-1,1 1 0,-4 44 1,9-69-432,0 0 0,0 0 1,0 0-1,0 0 0,1 1 1,-1-1-1,0 0 0,1 0 1,-1 0-1,1 0 1,0-1-1,0 1 0,1 3 1,-1-5-3,-1 0 1,0 1 0,1-1 0,-1 0 0,1 1-1,-1-1 1,0 0 0,1 0 0,-1 0 0,1 1-1,-1-1 1,1 0 0,-1 0 0,1 0 0,-1 0-1,1 0 1,-1 0 0,1 0 0,-1 0 0,1 0-1,0 0 1,-1 0 0,1 0 0,-1 0-1,1 0 1,-1 0 0,1-1 0,-1 1 0,0 0-1,1 0 1,0-1 0,2-1-25,-1 0 0,0 0 0,1 0 0,-1-1 0,0 1 0,0-1 0,0 1 0,0-1 0,-1 0 0,1 0 0,-1 0 0,1 0 0,-1 0 0,1-4 0,2-19-218,-1 1 0,-1-1 0,-1 1 0,-4-41 0,6 65 223,1-1 0,0 1 0,0 0 0,-1 0 0,1 1 0,0-1 0,0 1 1,0 0-1,0 0 0,0 0 0,5 1 0,5-1 40,63-11 23,-61 7-40,1 1 1,0 1-1,0 0 0,-1 1 1,1 1-1,22 3 0,-37-3 5,-1 1-1,1-1 0,-1 1 0,1 0 0,-1-1 1,1 1-1,-1 0 0,0 0 0,1 0 0,-1 0 1,0 0-1,0 1 0,0-1 0,0 0 0,0 0 0,0 1 1,0-1-1,0 1 0,0-1 0,-1 1 0,1-1 1,-1 1-1,1-1 0,-1 1 0,1 0 0,-1-1 0,0 1 1,0 0-1,0-1 0,0 1 0,0-1 0,0 1 1,0 0-1,-1 2 0,0 3 98,-1 0 0,1 0 0,-1 0 0,0-1 0,-1 1 1,-5 11-1,-37 53 1436,88-104-1094,8-18-1511,-31 30 176,0 2 0,1 0 0,30-21 0,-51 40 866,0 0-1,1-1 0,-1 1 1,0 0-1,1-1 0,-1 1 1,1 0-1,-1 0 0,0-1 1,1 1-1,-1 0 1,1 0-1,-1 0 0,0 0 1,1 0-1,-1 0 0,1 0 1,-1-1-1,1 1 0,-1 0 1,1 1-1,-1-1 0,0 0 1,1 0-1,-1 0 1,1 0-1,-1 0 0,1 0 1,-1 0-1,0 1 0,1-1 1,-1 0-1,1 0 0,-1 1 1,1-1-1,1 18-46,-12 34 564,7-42-395,1 1 157,0 0 0,0 1 0,1-1-1,1 0 1,0 1 0,1 11 0,-1-21-241,0 0 0,1-1-1,-1 1 1,0 0 0,1 0 0,-1 0 0,1-1 0,-1 1 0,1 0 0,0-1-1,0 1 1,0 0 0,0-1 0,0 1 0,0-1 0,0 1 0,1-1 0,-1 0-1,0 0 1,1 1 0,-1-1 0,1 0 0,-1 0 0,1-1 0,0 1 0,-1 0-1,1 0 1,0-1 0,0 1 0,-1-1 0,1 1 0,0-1 0,0 0 0,0 0-1,0 0 1,-1 0 0,1 0 0,0 0 0,0 0 0,0-1 0,0 1-1,-1-1 1,1 1 0,0-1 0,1-1 0,2 0-8,0-1 0,-1 1 0,1-1 1,-1-1-1,0 1 0,0-1 0,0 1 0,0-1 0,-1 0 0,1 0 1,-1-1-1,0 1 0,-1-1 0,3-4 0,1-1-2,-1 0 0,-1 0 0,0 0 0,0-1-1,3-20 1,-7 4 234,0 26-238,0 0 0,0 1 1,0 0-1,0-1 0,0 1 1,-1-1-1,1 1 0,0-1 1,-1 1-1,1-1 0,0 1 0,0 0 1,-1-1-1,1 1 0,-1-1 1,1 1-1,0 0 0,-1 0 0,1-1 1,-1 1-1,1 0 0,-1 0 1,1-1-1,-1 1 0,1 0 0,-1 0 1,1 0-1,-1 0 0,1 0 1,-1 0-1,1 0 0,-1 0 1,1 0-1,-1 0 0,1 0 0,-1 0 1,1 0-1,-1 0 0,1 0 1,-1 1-1,1-1 0,-1 0 0,1 0 1,-1 1-1,1-1 0,-1 1 1,0 0 9,-1-1 1,1 1-1,0 0 0,0 0 1,0 0-1,0 1 1,0-1-1,0 0 1,0 0-1,0 1 1,1-1-1,-1 0 1,0 1-1,1-1 1,-1 0-1,1 1 1,-1-1-1,1 1 1,0-1-1,0 1 0,-1-1 1,1 1-1,0-1 1,1 1-1,-1-1 1,0 1-1,0-1 1,1 1-1,-1-1 1,0 1-1,1-1 1,0 1-1,-1-1 1,1 0-1,0 1 1,-1-1-1,1 0 0,0 0 1,0 0-1,0 1 1,0-1-1,1 0 1,-1 0-1,0-1 1,0 1-1,0 0 1,1 0-1,-1 0 1,1-1-1,1 1 1,10 1-9,0-1 0,0-1 0,-1-1 0,1 0 0,0 0 0,0-1 1,0-1-1,-1 0 0,0-1 0,18-7 0,-14 4-7,0-1-1,0-1 0,-1 0 1,0-1-1,-1-1 0,0 0 1,13-14-1,-26 24-3,0 0 0,0 1 0,0-1 0,0 0 0,0 0 0,0 0 0,0 0 0,-1 0 0,1 0 0,0 0 0,-1 0 0,1-1 0,-1 1 0,1 0 0,-1 0 0,1 0 0,-1-3 0,0 4 0,-1 0 0,1-1 0,0 1 0,-1 0 0,1-1 0,-1 1 0,1 0 0,-1 0 0,1-1 0,-1 1 0,1 0 0,-1 0 0,1 0 0,-1 0 0,1 0 0,-1 0 0,1 0 0,-1 0 0,0 0 0,1 0 0,-1 0 0,1 0 0,-1 0 0,1 0 0,-1 0 0,0 1 0,-5 0 0,0 1 0,1 0 0,-1 0 0,0 0 0,1 1 0,-6 3 0,-44 44 0,52-46 0,0-1 0,0 1 0,0-1 0,0 1 0,1 0 0,-1 0 0,1 0 0,0 0 0,0 1 0,1-1 0,0 0 0,-1 1 0,0 7 0,5-6 0,0 0 0,0-1 0,0 1 0,1-1 0,0 0 0,0 0 0,0 0 0,0 0 0,1-1 0,0 0 0,0 0 0,0 0 0,8 4 0,-8-8 0,0 0 0,-1 0 0,1-1 0,0 1 0,0-1 0,-1 0 0,1 0 0,0-1 0,-1 0 0,1 1 0,-1-1 0,0-1 0,0 1 0,1 0 0,-2-1 0,1 0 0,0 0 0,0 0 0,-1-1 0,0 1 0,0-1 0,5-6 0,5-7 0,0-1 0,-1-1 0,15-30 0,-25 45 0,0 0 0,0-1 0,0 1 0,0 0 0,-1-1 0,1 1 0,-1-1 0,-1 0 0,1 1 0,0-1 0,-1-9 0,-1 14 0,1 0 0,-1 0 0,1-1 0,-1 1 0,0 0 0,1 0 0,-1 0 0,1 0 0,-1 0 0,1 0 0,-1 0 0,1 0 0,-1 0 0,0 0 0,1 0 0,-1 1 0,1-1 0,-1 0 0,1 0 0,-1 0 0,1 1 0,-1-1 0,1 0 0,-1 1 0,1-1 0,0 0 0,-1 1 0,1-1 0,-1 1 0,1-1 0,0 0 0,-1 2 0,-15 12 0,1 2 0,1 2 0,-21 31 0,30-40 0,-1 1 0,2-1 0,-1 1 0,1-1 0,1 1 0,0 0 0,-3 20 0,5-29 0,1-1 0,0 1 0,0 0 0,0-1 0,0 1 0,0-1 0,0 1 0,0 0 0,1-1 0,-1 1 0,0 0 0,0-1 0,0 1 0,1-1 0,-1 1 0,0 0 0,1-1 0,-1 1 0,0-1 0,1 1 0,-1-1 0,1 1 0,-1-1 0,0 1 0,1-1 0,-1 0 0,1 1 0,0-1 0,0 1 0,22 0 0,24-17 0,9-18-48,-41 24 37,0 0-1,0 1 1,1 1 0,0 0-1,1 1 1,-1 1 0,22-5-1,-37 11 14,0 0 0,-1 0 0,1 0 1,0 0-1,-1 1 0,1-1 0,-1 0 0,1 0 0,0 0 0,-1 1 0,1-1 0,-1 0 0,1 1 1,-1-1-1,1 0 0,-1 1 0,1-1 0,-1 1 0,1-1 0,-1 1 0,0-1 0,1 1 0,-1-1 1,0 1-1,1-1 0,-1 1 0,0 0 0,0-1 0,0 1 0,1-1 0,-1 1 0,0 0 0,0-1 1,0 1-1,0-1 0,0 1 0,0 0 0,0-1 0,0 1 0,0 0 0,-1-1 0,1 2 1,-7 39 38,4-21-34,3-19-7,0-1 0,1 0 0,-1 1 0,1-1 0,-1 0 0,1 1 0,-1-1 0,1 0 0,-1 1 0,1-1 0,-1 0 0,1 0 0,-1 0 0,1 1 0,0-1 0,-1 0 0,1 0 0,-1 0 0,1 0 0,0 0 0,-1 0 0,1 0 0,-1 0 0,1-1 0,-1 1 0,1 0 0,0 0 0,-1 0 0,1-1 0,20-4 0,-19 4 0,10-3 0,0-1 0,0 2 0,0-1 0,0 2 0,1 0 0,16-1 0,-29 3-10,1 0 0,0 0 0,0 0 0,0 0 0,-1 1 1,1-1-1,0 0 0,0 1 0,-1-1 0,1 1 0,0-1 0,-1 1 0,1-1 0,0 1 0,-1-1 0,1 1 0,-1-1 1,1 1-1,-1 0 0,1-1 0,-1 1 0,1 0 0,-1 0 0,0-1 0,1 1 0,-1 0 0,0 0 0,0-1 1,1 1-1,-1 0 0,0 0 0,0 1 0,0 34-2358,0-25 371</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9.441"/>
    </inkml:context>
    <inkml:brush xml:id="br0">
      <inkml:brushProperty name="width" value="0.025" units="cm"/>
      <inkml:brushProperty name="height" value="0.025" units="cm"/>
    </inkml:brush>
  </inkml:definitions>
  <inkml:trace contextRef="#ctx0" brushRef="#br0">141 43 14125,'1'-3'-63,"7"-35"6564,-8 38-6434,0 0 0,0 0 0,0 1 1,0-1-1,0 0 0,0 0 0,0 0 0,0 0 1,0 0-1,0 0 0,0 0 0,0 0 1,-1 0-1,1 0 0,0 0 0,0 0 0,0 0 1,0 0-1,0 0 0,0 0 0,0 0 1,0 0-1,0 0 0,-1 0 0,1 0 0,0 0 1,0 0-1,0 0 0,0 0 0,0 0 1,0 0-1,0 0 0,0 0 0,0 0 0,0 0 1,-1 0-1,1 0 0,0 0 0,0 0 1,0-1-1,0 1 0,0 0 0,0 0 0,0 0 1,0 0-1,0 0 0,0 0 0,0 0 0,0 0 1,0 0-1,0 0 0,0 0 0,0-1 1,0 1-1,0 0 0,0 0 0,0 0 0,0 0 1,0 0-1,0 0 0,0 0 0,0-1 1,-14 21 961,-19 35 279,-25 60-1,50-98-970,2 0 0,-1 1 0,2 0 0,0-1 0,2 2 0,0-1 0,0 0 0,1 25 0,2-42-318,1 1 0,-1-1 1,0 0-1,1 1 0,-1-1 0,1 0 0,-1 0 1,1 1-1,-1-1 0,1 0 0,0 0 0,0 0 1,0 0-1,-1 0 0,1 0 0,0 0 0,0 0 1,1 0-1,-1 0 0,0-1 0,0 1 0,0 0 1,0-1-1,1 1 0,-1-1 0,0 1 0,0-1 1,1 0-1,-1 1 0,0-1 0,1 0 0,-1 0 0,0 0 1,1 0-1,-1 0 0,0 0 0,1-1 0,-1 1 1,0 0-1,1-1 0,1 0 0,5 0 62,-1-1 0,1 0 0,0-1 0,-1 0 0,15-8 0,3-5-81,-1-1 0,-1-1 0,-1-1 0,-1-1 0,0-1 0,-1-1 0,-2 0 0,0-2 0,-1 0 0,-2-1 0,19-40 0,-25 41 0,-11 22 0,-4 8 0,-6 11 0,-11 23 0,-17 44 0,35-72 0,0 1 0,1-1 0,0 1 0,1 1 0,0-1 0,2 0 0,-1 0 0,1 19 0,1-31-38,0 0 1,0 0-1,1-1 0,-1 1 1,0 0-1,0 0 1,0 0-1,1 0 0,-1-1 1,0 1-1,1 0 0,-1 0 1,1-1-1,-1 1 1,1 0-1,-1 0 0,1-1 1,-1 1-1,1-1 0,0 1 1,-1 0-1,1-1 1,0 1-1,0-1 0,-1 0 1,1 1-1,1-1 0,26-1-2905,-22-1 1478,0 0 1,1-1 0,-1 0-1,0 0 1,0 0-1,8-7 1,13-13-14685</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09.781"/>
    </inkml:context>
    <inkml:brush xml:id="br0">
      <inkml:brushProperty name="width" value="0.025" units="cm"/>
      <inkml:brushProperty name="height" value="0.025" units="cm"/>
    </inkml:brush>
  </inkml:definitions>
  <inkml:trace contextRef="#ctx0" brushRef="#br0">180 0 20852,'0'0'6566,"-44"70"-4388,24-30-416,-4 6-833,-1 3-609,3 0-160,3-4-160,5-7-224,5-8-769,7-14-513,2-10-992,5-6 672,9-16 65,1-15-2788,1-8-3746</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0.155"/>
    </inkml:context>
    <inkml:brush xml:id="br0">
      <inkml:brushProperty name="width" value="0.025" units="cm"/>
      <inkml:brushProperty name="height" value="0.025" units="cm"/>
    </inkml:brush>
  </inkml:definitions>
  <inkml:trace contextRef="#ctx0" brushRef="#br0">58 0 13164,'0'0'16496,"67"26"-15855,-43-20-417,6-6-96,3 0-96,-1 0-160,-5-1-192,-8-6-193,-10 2-1953,-37 4-21141</inkml:trace>
  <inkml:trace contextRef="#ctx0" brushRef="#br0" timeOffset="1">0 173 15567,'0'0'13805,"81"12"-12588,-33-27-801,2 1-320,-4-2-64,-6 7-224,-12 4-865,-11 5-1569,-14 5-930,-3 11-127,-18 4-2083,-11 1-4611</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0.508"/>
    </inkml:context>
    <inkml:brush xml:id="br0">
      <inkml:brushProperty name="width" value="0.025" units="cm"/>
      <inkml:brushProperty name="height" value="0.025" units="cm"/>
    </inkml:brush>
  </inkml:definitions>
  <inkml:trace contextRef="#ctx0" brushRef="#br0">0 126 16656,'0'0'12940,"86"7"-11819,-35-24-608,7-4-385,2-3-64,-3 2-993,0-4-4324,-6 3-10570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3.214"/>
    </inkml:context>
    <inkml:brush xml:id="br0">
      <inkml:brushProperty name="width" value="0.025" units="cm"/>
      <inkml:brushProperty name="height" value="0.025" units="cm"/>
    </inkml:brush>
  </inkml:definitions>
  <inkml:trace contextRef="#ctx0" brushRef="#br0">303 47 12940,'0'-2'379,"0"0"-1,0 1 1,0-1 0,0 0-1,0 0 1,0 0-1,0 0 1,-1 1-1,1-1 1,-1 0 0,1 0-1,-1 0 1,0 1-1,0-1 1,0 1 0,0-1-1,0 0 1,0 1-1,0 0 1,0-1-1,-3-1 1,1 2-81,0-1 0,0 1 0,0 0 0,0 1 0,0-1 0,0 0 0,0 1 0,-1 0 1,1 0-1,0 0 0,0 0 0,-5 1 0,0 1-174,-1 0-1,1 0 1,0 1 0,0 0-1,0 0 1,0 1 0,1 0 0,0 0-1,-1 1 1,1 0 0,1 0 0,-1 1-1,1 0 1,-7 8 0,-5 7 159,1-1 0,1 2 1,-16 30-1,26-41-50,0 0-1,0 1 0,2 0 1,-1 0-1,1 1 0,1-1 1,1 1-1,-3 16 0,5-26-199,0 1 1,0 0-1,0-1 0,0 1 0,0 0 1,1-1-1,-1 1 0,1-1 0,0 1 0,0-1 1,0 1-1,1-1 0,-1 0 0,1 0 0,0 1 1,0-1-1,0 0 0,0-1 0,1 1 1,-1 0-1,1-1 0,-1 1 0,1-1 0,0 0 1,0 0-1,0 0 0,0 0 0,0 0 0,1-1 1,-1 1-1,1-1 0,6 2 0,2-1-2,0 0 0,0 0 1,0-1-1,0-1 0,0 0 0,0-1 0,21-3 0,-30 4-26,0-1-1,1 1 1,-1-1-1,0 0 1,0 0-1,1 0 1,-1-1 0,0 1-1,0-1 1,0 1-1,-1-1 1,1 0-1,0 0 1,-1-1 0,1 1-1,-1 0 1,0-1-1,1 1 1,-1-1-1,-1 0 1,1 0 0,0 0-1,-1 0 1,1 0-1,-1 0 1,0 0-1,0 0 1,0-1 0,0 1-1,-1 0 1,1-6-1,-1 7 17,-1 0-1,1 0 0,-1 0 0,0 0 0,0 1 1,1-1-1,-1 0 0,0 0 0,-1 1 0,1-1 1,0 0-1,0 1 0,-1-1 0,1 1 1,-1 0-1,1-1 0,-1 1 0,1 0 0,-1 0 1,0 0-1,0 0 0,0 0 0,1 1 1,-1-1-1,0 0 0,-4 0 0,2 0 16,1 0 0,-1 0 1,0 0-1,0 1 0,0-1 0,0 1 0,0 0 0,1 0 0,-1 1 0,0-1 1,0 1-1,0 0 0,-5 1 0,9-2-36,-1 0 0,1 0 0,-1 0 0,1 0 0,0 0 0,-1 0 0,1 0 0,0 0 0,-1 0 0,1 1 0,-1-1 0,1 0 0,0 0 0,-1 0 0,1 0 0,0 1 0,-1-1 0,1 0 0,0 0 0,0 1 0,-1-1 0,1 0 0,0 0 0,0 1 0,-1-1 0,1 0 0,0 1 0,0-1 0,0 0 0,0 1 0,-1-1 0,1 0 0,0 1 0,0-1 0,0 1 0,0-1 0,0 0 0,0 1 0,0-1 0,0 0 0,0 1 0,0-1 0,0 1 0,0-1 0,0 0 0,1 1 0,-1-1 0,0 0 0,0 1 0,0-1 0,0 0 0,1 1 0,-1-1 0,0 0 0,0 1 0,0-1 0,1 0 0,-1 0 0,0 1 0,1-1 0,-1 0 0,0 0 0,1 0 0,-1 1 0,0-1 0,1 0 0,-1 0 0,1 0 0,26 7 0,111-23-1890,-138 16 1879,1 0-1,0 0 1,0 1-1,0-1 1,-1 0-1,1 1 1,0-1-1,0 0 1,-1 1-1,1-1 1,0 1-1,-1-1 1,1 1-1,-1-1 1,1 1-1,-1 0 1,1-1-1,-1 1 1,1 0-1,-1-1 1,1 1 0,-1 0-1,0 0 1,1-1-1,-1 1 1,0 0-1,0 0 1,0 0-1,0-1 1,1 1-1,-1 0 1,0 0-1,0 0 1,-1-1-1,1 1 1,0 0-1,0 0 1,0 1-1,-8 43-1692,5-32-2756,2-4-3304</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3.589"/>
    </inkml:context>
    <inkml:brush xml:id="br0">
      <inkml:brushProperty name="width" value="0.025" units="cm"/>
      <inkml:brushProperty name="height" value="0.025" units="cm"/>
    </inkml:brush>
  </inkml:definitions>
  <inkml:trace contextRef="#ctx0" brushRef="#br0">71 1 20884,'0'0'5119,"-2"11"-3106,-4 22-672,-17 56 1,13-59-1157,2 0 0,1 0 0,1 1 0,-2 39 1,28-103-53,-10 3-466,-1 0 0,-2-1 0,0 0 0,3-56 1,-8 65 437,-2 21-82,0 1-1,0-1 0,0 0 1,0 1-1,0-1 0,0 0 1,0 0-1,0 1 0,0-1 1,0 0-1,1 1 1,-1-1-1,0 0 0,0 1 1,1-1-1,-1 0 0,0 1 1,1-1-1,-1 1 0,1-1 1,-1 0-1,1 1 0,-1-1 1,1 1-1,-1 0 1,1-1-1,-1 1 0,1-1 1,0 1-1,-1 0 0,1-1 1,0 1-1,-1 0 0,1 0 1,1-1-1,21 12-941,-9-4-3088,0-2-3493</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4.221"/>
    </inkml:context>
    <inkml:brush xml:id="br0">
      <inkml:brushProperty name="width" value="0.025" units="cm"/>
      <inkml:brushProperty name="height" value="0.025" units="cm"/>
    </inkml:brush>
  </inkml:definitions>
  <inkml:trace contextRef="#ctx0" brushRef="#br0">22 19 7591,'0'0'11665,"-2"-3"-11350,-3-6 10,-5 2-127,10 8-104,-1-1-1,1 0 1,0 1 0,-1-1 0,1 0 0,0 1 0,0-1 0,-1 0 0,1 1 0,0-1-1,0 1 1,0-1 0,-1 1 0,1-1 0,0 0 0,0 1 0,0-1 0,0 1 0,0-1-1,0 1 1,0-1 0,0 1 0,0-1 0,0 0 0,0 1 0,0-1 0,0 1 0,1-1-1,-1 1 1,0-1 0,0 0 0,0 1 0,1-1 0,-1 1 0,0-1 0,0 0 0,1 1-1,-1-1 1,0 0 0,1 1 0,-1-1 0,0 0 0,1 0 0,-1 1 0,1-1 0,0 0 0,6 3-722,-2-2-6926</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5.180"/>
    </inkml:context>
    <inkml:brush xml:id="br0">
      <inkml:brushProperty name="width" value="0.025" units="cm"/>
      <inkml:brushProperty name="height" value="0.025" units="cm"/>
    </inkml:brush>
  </inkml:definitions>
  <inkml:trace contextRef="#ctx0" brushRef="#br0">346 221 12139,'0'0'6076,"9"-8"-3466,7-6-1478,7-5 277,3 0 3043,-26 18-3662,-2 11-614,0 0-1,-1-1 1,0 1-1,0-1 1,-1 1-1,0-1 0,-1-1 1,-6 10-1,2-1 158,3-6-300,-15 29 386,-1-1-1,-53 69 0,68-99-364,0-1-1,-1 0 0,1 0 0,-1-1 1,-1 0-1,0 0 0,0-1 0,0 0 1,0-1-1,-1 0 0,0 0 0,0-1 1,0 0-1,-1-1 0,1 0 1,-1-1-1,-19 2 0,27-4-53,1 0 0,-1 0 0,0 0 0,1-1 0,-1 1 0,1-1 0,-1 0 0,0 1 0,1-1 0,0 0 0,-1 0 0,1-1 0,-1 1 0,1-1 0,0 1 0,0-1 0,0 1 0,0-1 0,0 0 0,0 0 0,1 0 0,-1 0 0,1-1 0,-1 1 0,1 0 0,0 0 0,-1-1 0,1 1 0,1-1 0,-1 1 0,0-1 0,1 0 0,-1 1 0,1-5 0,-1-1 0,0 1 0,1-1 0,1 1 0,-1-1 0,1 1 0,0-1 0,1 1 0,0-1 0,0 1 0,0 0 0,7-12 0,4-1 0,2 1 0,0 0 0,1 1 0,1 1 0,0 0 0,1 1 0,39-25 0,-24 16 0,44-41 0,-73 62 0,0 0 0,0-1 0,-1 1 0,1-1 0,-1 0 0,-1 1 0,1-1 0,-1 0 0,1-1 0,-1 1 0,-1 0 0,1-1 0,-1 1 0,1-11 0,-2 13 0,0 0 0,0 1 0,-1-1 0,1 0 0,-1 1 0,0-1 0,1 1 0,-1-1 0,-1 1 0,1-1 0,0 1 0,0 0 0,-1-1 0,1 1 0,-1 0 0,0 0 0,0 0 0,0 0 0,0 1 0,0-1 0,0 0 0,0 1 0,0-1 0,-1 1 0,1 0 0,-1 0 0,1 0 0,-1 0 0,1 0 0,-1 1 0,1-1 0,-5 0 0,1 0-9,-1 0 1,1 0-1,-1 0 1,0 1-1,1 0 1,-1 0-1,1 0 1,-1 1-1,0 0 1,1 1-1,0-1 1,-1 1-1,1 0 0,0 1 1,0 0-1,0 0 1,0 0-1,1 0 1,-1 1-1,1 0 1,0 0-1,0 1 1,0-1-1,0 1 0,1 0 1,0 0-1,0 1 1,1-1-1,-1 1 1,1 0-1,0 0 1,1 0-1,-1 0 1,1 1-1,1-1 1,-1 0-1,1 1 0,0-1 1,0 14-1,0-7 25,1-1-1,1 0 1,0 1-1,1-1 1,0 0 0,1 1-1,0-1 1,1-1-1,0 1 1,6 11-1,-1-8 10,0 0-1,0-1 0,2 0 1,0-1-1,0 0 1,23 19-1,0-5-24,-22-19 0,-1 1 0,-1 0 0,11 11 0,-18-17 0,-1 1 0,1-1 0,-1 0 0,0 1 0,0-1 0,0 1 0,0 0 0,-1 0 0,0 0 0,1-1 0,-1 1 0,-1 1 0,1-1 0,0 7 0,-1-5 0,0 3 0,0 0 0,0 0 0,-1 0 0,-4 17 0,9-32-2035,4-4-5336,6-11-5260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6.182"/>
    </inkml:context>
    <inkml:brush xml:id="br0">
      <inkml:brushProperty name="width" value="0.025" units="cm"/>
      <inkml:brushProperty name="height" value="0.025" units="cm"/>
    </inkml:brush>
  </inkml:definitions>
  <inkml:trace contextRef="#ctx0" brushRef="#br0">44 9 2018,'19'-9'11737,"-9"12"-5601,-9-2-5885,0 0 0,-1 0 0,0 0 0,1 1 0,-1-1 0,0 0 0,1 0 0,-1 1 0,0-1 0,0 0 0,0 0-1,0 1 1,0-1 0,-1 0 0,1 1 0,0-1 0,-1 0 0,0 2 0,-25 60 2529,21-54-2275,-29 58 1585,33-64-2040,-1 0 1,1 1-1,0-1 1,0 1-1,0-1 0,1 1 1,-1-1-1,1 1 1,0 0-1,0-1 0,0 1 1,0 0-1,1-1 1,-1 1-1,1 0 0,0-1 1,2 4-1,-1-4-33,0-1 1,0 0-1,0 0 0,0 0 0,1-1 1,-1 1-1,1 0 0,-1-1 0,1 0 0,0 1 1,-1-1-1,1 0 0,0 0 0,0-1 1,0 1-1,0-1 0,0 1 0,0-1 0,0 0 1,0 0-1,4-1 0,-1 1 41,0 0-1,0-1 1,0 0 0,0 0-1,-1 0 1,1-1 0,0 0 0,-1 0-1,11-6 1,-10 4-19,0-1 0,-1 0 1,1-1-1,-1 1 0,-1-1 1,1 0-1,-1 0 0,0-1 1,0 1-1,0-1 0,-1 0 1,4-14-1,-6 18-26,0-1 0,0 1-1,0-1 1,-1 1 0,0-1 0,1 0 0,-1 1 0,0-1-1,-1 0 1,1 1 0,-1-1 0,0 0 0,0 1-1,0-1 1,0 1 0,0-1 0,-1 1 0,1 0 0,-1-1-1,0 1 1,0 0 0,-1 0 0,1 1 0,0-1 0,-1 0-1,0 1 1,-4-4 0,1 2-9,0 0 1,-1 1-1,0 0 1,0 0-1,-12-3 1,19 5-7,-1 1-1,0 0 1,1-1 0,-1 1 0,0 0 0,0-1-1,1 1 1,-1 0 0,0 0 0,0 0 0,0 0-1,0 0 1,1 0 0,-1 0 0,0 0 0,0 0 0,0 0-1,1 0 1,-1 0 0,0 0 0,0 1 0,0-1-1,1 0 1,-1 1 0,0-1 0,1 1 0,-1-1-1,0 1 1,1-1 0,-1 1 0,0-1 0,1 1 0,-1-1-1,1 1 1,-1 0 0,1-1 0,-1 1 0,1 0-1,0 0 1,-1-1 0,1 1 0,0 0 0,0 0-1,-1-1 1,1 1 0,0 0 0,0 0 0,0 0 0,0 0-1,0-1 1,0 1 0,0 0 0,0 0 0,0 0-1,1-1 1,-1 1 0,0 0 0,0 0 0,1 0-1,0 1 1,0 0-261,0 1 0,0-1 1,1 0-1,-1 1 0,1-1 0,-1 0 0,1 0 0,0 0 0,0 0 1,0 0-1,0 0 0,0-1 0,0 1 0,1-1 0,-1 1 0,0-1 1,1 0-1,3 1 0,1 1-1884,0-1-1,0 0 1,1 0 0,-1 0-1,12 0 1,3-2-8631</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6.837"/>
    </inkml:context>
    <inkml:brush xml:id="br0">
      <inkml:brushProperty name="width" value="0.025" units="cm"/>
      <inkml:brushProperty name="height" value="0.025" units="cm"/>
    </inkml:brush>
  </inkml:definitions>
  <inkml:trace contextRef="#ctx0" brushRef="#br0">1 100 16015,'0'0'5974,"10"-5"-3449,-4 3-2167,69-29 2890,-69 29-3104,0 0-1,0 0 1,0 1-1,1 0 1,-1 0-1,0 0 0,0 1 1,1 0-1,-1 0 1,0 0-1,11 3 1,-16-2-144,-1-1 1,1 1 0,0 0-1,-1-1 1,1 1 0,-1 0 0,1-1-1,-1 1 1,0 0 0,1 0 0,-1 0-1,0 0 1,1-1 0,-1 1 0,0 0-1,0 0 1,0 0 0,0 0 0,0 0-1,0 0 1,0 0 0,0-1-1,0 1 1,0 0 0,0 0 0,-1 0-1,0 1 1,-7 25 171,-2-9 53,0 0 0,-15 19 0,16-25 29,0 1 1,1-1-1,0 1 0,1 1 1,1-1-1,-5 16 0,11-28-249,-1-1-1,1 1 1,0-1-1,0 1 1,0-1-1,0 1 1,-1-1-1,1 1 0,0-1 1,0 1-1,0-1 1,0 1-1,0-1 1,0 1-1,0-1 1,0 1-1,1 0 1,-1-1-1,0 1 1,0-1-1,0 1 0,0-1 1,1 1-1,-1-1 1,0 0-1,1 1 1,-1-1-1,0 1 1,1-1-1,-1 1 1,0-1-1,1 0 0,0 1 1,19-3 78,23-20-40,-23 7-43,-1 0 0,-1-1 0,0-1 0,-1 0 0,0-1 0,-2-1 0,15-24 0,-37 98 0,6-52 0,-1 8 0,-1 1 0,2 0 0,0 0 0,0 0 0,2 14 0,-1-24 0,1 0 0,-1-1 0,0 1 0,1 0 0,-1 0 0,1-1 0,-1 1 0,1 0 0,0-1 0,0 1 0,0-1 0,0 1 0,0-1 0,0 1 0,0-1 0,0 0 0,0 1 0,1-1 0,-1 0 0,1 0 0,-1 0 0,1 0 0,-1 0 0,1 0 0,-1-1 0,1 1 0,0-1 0,-1 1 0,1-1 0,0 1 0,0-1 0,-1 0 0,1 0 0,0 0 0,0 0 0,0 0 0,-1 0 0,1 0 0,0 0 0,0-1 0,-1 1 0,1-1 0,1 0 0,2-1 0,0 0 0,0 0 0,0-1 0,-1 1 0,1-1 0,-1 0 0,0 0 0,0-1 0,0 1 0,0-1 0,-1 0 0,1 0 0,-1 0 0,0 0 0,0-1 0,-1 1 0,1-1 0,2-7 0,0-1 0,0 0 0,-1 0 0,0 0 0,-1-1 0,3-26 0,-5 29 0,0 0 0,-1 0 0,-1 0 0,-3-17 0,4 25 0,0 1 0,-1 0 0,1 0 0,-1 0 0,0 0 0,1 0 0,-1 0 0,0 0 0,0 0 0,0 0 0,-1 0 0,1 1 0,0-1 0,-1 0 0,1 1 0,-1-1 0,0 1 0,1 0 0,-1-1 0,0 1 0,0 0 0,0 0 0,0 0 0,0 0 0,0 0 0,0 1 0,0-1 0,0 1 0,0-1 0,-4 1 0,5 0-65,0 0 1,0 0-1,0 0 1,0 0-1,0 1 0,0-1 1,0 0-1,0 1 1,0-1-1,0 1 0,0-1 1,0 1-1,0 0 1,0-1-1,0 1 1,0 0-1,1-1 0,-1 1 1,0 0-1,0 0 1,1 0-1,-1 0 0,1 0 1,-1 0-1,1 0 1,-1 0-1,1 0 0,-1 0 1,1 0-1,0 0 1,0 0-1,0 0 0,-1 0 1,1 1-1,0-1 1,0 0-1,1 0 0,-1 0 1,0 2-1,0-1-167,0 1 0,1-1 0,-1 0 0,0 1 0,1-1 0,0 0 0,-1 1 0,1-1 0,0 0-1,0 0 1,0 0 0,1 0 0,-1 0 0,0 0 0,1 0 0,-1 0 0,1 0 0,2 1 0,0-1-851,0-1 0,0 1-1,0-1 1,0 0 0,0 0 0,0 0 0,0-1 0,7 0 0,11 1-6359</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17.415"/>
    </inkml:context>
    <inkml:brush xml:id="br0">
      <inkml:brushProperty name="width" value="0.025" units="cm"/>
      <inkml:brushProperty name="height" value="0.025" units="cm"/>
    </inkml:brush>
  </inkml:definitions>
  <inkml:trace contextRef="#ctx0" brushRef="#br0">107 75 1666,'0'0'21919,"-5"14"-20526,-18 47-50,-33 99 2069,50-140-3145,1 1 0,1 0 0,0-1 1,2 1-1,0 38 0,2-58-258,1-1-1,-1 0 1,0 0-1,1 1 0,-1-1 1,0 0-1,0 0 1,1 0-1,-1 1 0,0-1 1,1 0-1,-1 0 1,0 0-1,1 0 0,-1 0 1,0 0-1,1 0 1,-1 0-1,1 0 1,-1 0-1,0 0 0,1 0 1,-1 0-1,0 0 1,1 0-1,-1 0 0,0 0 1,1 0-1,-1 0 1,0-1-1,1 1 0,-1 0 1,0 0-1,1 0 1,-1-1-1,0 1 0,0 0 1,1 0-1,-1-1 1,0 1-1,0 0 1,1-1-1,-1 1 0,0 0 1,0 0-1,0-1 1,15-12 86,9-26-684,-20 31 578,0 1 0,0-1-1,1 1 1,0 0 0,0 0-1,1 0 1,0 0 0,0 1 0,0 0-1,1 1 1,0-1 0,0 1-1,11-5 1,3 1 83,-1-1 0,0 0 0,0-2 0,-1 0 0,-1-1 0,0-1 1,-1-1-1,0 0 0,-1-1 0,-1-1 0,0 0 0,-2-1 0,20-33 0,-31 46-65,1 0-1,-1 0 1,0 0-1,-1 0 1,1 0 0,-1 0-1,0 0 1,-1-1 0,1 1-1,-1-7 1,0 11-12,0 0 0,-1-1 0,1 1 0,-1-1 0,1 1 0,-1-1 0,1 1 0,-1 0 0,0 0 0,0-1 0,0 1 0,0 0 0,0 0 0,0 0 0,0 0 0,0 0 0,0 0 0,0 0 0,0 0 0,-1 0-1,1 1 1,0-1 0,-1 0 0,1 1 0,-1-1 0,1 1 0,0-1 0,-1 1 0,1 0 0,-1 0 0,1 0 0,-1 0 0,1 0 0,-1 0 0,1 0 0,-1 0 0,1 0 0,-3 2 0,-4-1-8,0 1-1,0 1 1,1 0-1,-1 0 1,1 0-1,0 1 1,0 0-1,0 0 0,0 1 1,1 0-1,0 0 1,0 1-1,0-1 1,-8 12-1,-5 6 62,1 2 0,-23 40 1,32-51 46,2 0 1,0 0-1,0 1 1,1-1-1,1 2 1,1-1-1,0 0 0,-2 19 1,6-32-96,0 0 0,-1 0 0,1 0 0,0 0 0,0 0 0,1 0 0,-1 0 0,0 0 0,1 0 0,-1 0 0,1 0 0,0 0 0,0 0 0,-1 0 0,1 0 0,0-1 0,1 1 0,-1 0 0,0-1 0,0 1 0,1-1 0,-1 1 0,1-1 0,-1 0 0,1 1 0,2 0 0,0 0 0,0-1 0,1 1 0,0-1 0,-1 0 0,1 0 0,0 0 0,-1-1 0,1 1 0,0-1 0,9-1 0,7-2 0,-1-1 0,0-1 0,0 0 0,23-10 0,0-4-264,-22 10-53,1 0 0,-1 1 0,39-9 0,-60 17 320,1 0 0,-1 0-1,1 0 1,-1-1 0,1 1 0,-1 0 0,1 0 0,-1 0-1,1 0 1,0 0 0,-1 0 0,1 0 0,-1 0 0,1 0-1,-1 1 1,1-1 0,-1 0 0,1 0 0,-1 0 0,1 1-1,-1-1 1,1 0 0,-1 0 0,0 1 0,1-1 0,-1 0-1,1 1 1,-1-1 0,0 0 0,1 1 0,-1-1 0,0 1-1,1-1 1,-1 1 0,0-1 0,0 1 0,0-1-1,1 1 1,-7 24 485,-26 28 374,29-50-859,-14 21-319,-25 42 903,25-19-5252</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5.151"/>
    </inkml:context>
    <inkml:brush xml:id="br0">
      <inkml:brushProperty name="width" value="0.025" units="cm"/>
      <inkml:brushProperty name="height" value="0.025" units="cm"/>
    </inkml:brush>
  </inkml:definitions>
  <inkml:trace contextRef="#ctx0" brushRef="#br0">931 103 7399,'0'0'3171,"-9"-6"-384,-8-4-2083,0 0 1,0 1 0,-1 0-1,0 2 1,-30-9 0,-22 4 1360,-138-7 1,-71 20-1000,252-1-1037,15 0 31,1 1-1,-1 0 1,0 0 0,1 1 0,-1 1-1,1 0 1,-1 0 0,1 1 0,0 1-1,-11 6 1,17-8 25,0 1 0,0 0 0,0 0 0,1 0 0,0 0-1,0 1 1,0-1 0,0 1 0,1 0 0,0 0 0,0 0 0,0 1 0,1-1 0,-1 1 0,2 0 0,-1-1-1,0 1 1,1 0 0,0 0 0,0 0 0,1 8 0,0-1-33,1-1 1,1 1-1,0-1 1,1 0-1,0 0 1,1 0-1,0 0 1,1-1-1,0 0 1,1 0-1,0 0 1,8 10-1,13 16 109,59 64 0,-74-89-16,0-1 0,1 0 1,0 0-1,1-2 0,0 1 1,1-2-1,0 0 0,0-1 1,0 0-1,1-1 0,0-1 1,21 4-1,-13-5 4,0-1 1,1-1-1,-1-1 1,1-1 0,-1-1-1,1-2 1,44-9-1,160-53 147,-189 50-223,-1-1 0,0-2 0,57-37-1,-87 49-38,0-1 0,0 0 0,-1-1-1,1 1 1,-2-2 0,1 1-1,-1-1 1,-1 0 0,1 0-1,-2-1 1,1 0 0,-1 0 0,-1 0-1,6-18 1,-9 22-6,0-1 1,0 0-1,0 0 1,0 0-1,-1 0 1,-1 0-1,1 0 1,-1 0-1,0 1 1,0-1-1,-1 0 1,0 0-1,0 1 0,-1-1 1,0 1-1,0 0 1,0 0-1,-1 0 1,0 0-1,0 1 1,0-1-1,-1 1 1,0 0-1,-9-7 1,0 2-27,-1 0 0,0 1 0,0 0 1,-1 1-1,0 1 0,-1 1 1,0 0-1,0 1 0,0 1 1,0 1-1,-31-3 0,14 4-167,1 1 1,-1 2-1,1 1 0,0 2 0,-45 10 1,40-4-1215,1 2 0,-38 18 1,-19 16-6717,27-8-5010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6.232"/>
    </inkml:context>
    <inkml:brush xml:id="br0">
      <inkml:brushProperty name="width" value="0.025" units="cm"/>
      <inkml:brushProperty name="height" value="0.025" units="cm"/>
    </inkml:brush>
  </inkml:definitions>
  <inkml:trace contextRef="#ctx0" brushRef="#br0">0 1 14446,'0'0'-289</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6.575"/>
    </inkml:context>
    <inkml:brush xml:id="br0">
      <inkml:brushProperty name="width" value="0.025" units="cm"/>
      <inkml:brushProperty name="height" value="0.025" units="cm"/>
    </inkml:brush>
  </inkml:definitions>
  <inkml:trace contextRef="#ctx0" brushRef="#br0">0 43 4228,'0'0'2691,"21"-43"-4581</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7.012"/>
    </inkml:context>
    <inkml:brush xml:id="br0">
      <inkml:brushProperty name="width" value="0.025" units="cm"/>
      <inkml:brushProperty name="height" value="0.025" units="cm"/>
    </inkml:brush>
  </inkml:definitions>
  <inkml:trace contextRef="#ctx0" brushRef="#br0">90 44 8904,'0'0'5536,"2"-7"-5440,7-22-170,-9 29 165,-1-1 0,1 1 0,0-1 0,-1 1 0,1-1 0,-1 1 0,1-1 0,-1 1 0,1 0 0,-1-1 0,1 1 0,-1 0 0,1-1 0,-1 1 0,0 0 0,1 0 0,-1-1 0,1 1 0,-1 0 0,0 0 0,1 0 0,-1 0 0,0 0 0,1 0 0,-1 0 0,0 0 0,1 0 0,-1 0 0,0 0 0,1 0 0,-1 1 0,1-1 0,-2 0 0,-23 5 2212,22-3-1917,1 0 0,-1-1 1,0 1-1,0-1 0,1 0 1,-1 0-1,0 0 0,0 0 1,0-1-1,0 1 0,0-1 1,0 1-1,0-1 0,-1 0 1,-5-1-1,7 1-6,5 38-6338,1-32 2472,-1-5-1511</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38.103"/>
    </inkml:context>
    <inkml:brush xml:id="br0">
      <inkml:brushProperty name="width" value="0.025" units="cm"/>
      <inkml:brushProperty name="height" value="0.025" units="cm"/>
    </inkml:brush>
  </inkml:definitions>
  <inkml:trace contextRef="#ctx0" brushRef="#br0">898 128 7591,'0'0'4671,"3"-9"-1628,-1 4-2697,-1 4-222,0-1 0,-1 1 0,1-1 0,0 1 0,0-1 0,-1 1 1,1-1-1,-1 1 0,0-1 0,1 0 0,-1 1 0,0-1 0,0 0 0,0 1 0,0-1 1,0 0-1,0 1 0,-1-1 0,1 0 0,0 1 0,-1-1 0,0 1 0,1-1 1,-1 1-1,0-1 0,0 1 0,1-1 0,-1 1 0,0 0 0,0-1 0,-1 1 1,1 0-1,0 0 0,0 0 0,-1 0 0,1 0 0,0 0 0,-1 0 0,1 0 1,-4 0-1,-29-12 455,-2 2 0,0 1 1,0 3-1,0 0 1,-1 2-1,0 2 0,-68 3 1,60 3-516,1 2-1,-1 2 1,1 1 0,1 3 0,0 2 0,-45 19 0,74-26 61,0 1 0,0 0 0,1 1 0,0 0 0,0 2 0,1-1-1,0 1 1,-16 19 0,23-24-72,1 1-1,0 0 1,0 0-1,1 0 1,-1 0-1,1 0 1,0 0-1,1 1 1,0 0-1,0-1 1,0 1-1,1 0 1,0 0-1,0 0 1,1 0-1,0 0 1,0 0-1,0 0 1,1 0-1,0 0 1,3 9-1,-1-9 5,0 0-1,0 0 0,1-1 0,0 1 1,0-1-1,1 0 0,0 0 0,0-1 1,0 1-1,1-1 0,-1 0 0,1 0 1,11 6-1,3 1 41,0-1-1,0-1 1,29 10 0,0-3 5,2-3 1,0-2 0,70 8 0,158-6 153,-248-14-196,-1-2-1,1-1 1,-1-2 0,0-1-1,41-13 1,-59 16 9,-1-1 1,1-1-1,-1 0 1,0-1-1,0 0 0,-1 0 1,0-1-1,0 0 0,0-1 1,-1 0-1,0-1 1,-1 0-1,0 0 0,0-1 1,-1 0-1,7-13 0,-11 18-48,-1 1 0,0 0 0,-1-1 0,1 1-1,-1-1 1,0 1 0,0-1 0,0 1-1,0-1 1,-1 0 0,0 0 0,0 1 0,0-1-1,-1 0 1,0 1 0,0-1 0,0 0 0,0 1-1,-1-1 1,1 1 0,-1 0 0,0 0-1,-1-1 1,1 1 0,-1 0 0,1 1 0,-1-1-1,0 0 1,-1 1 0,1 0 0,-1 0-1,1 0 1,-1 0 0,-5-3 0,-6-2 41,0 0 0,0 1 0,0 0 0,-1 1 0,0 1 1,-1 1-1,1 0 0,-25-2 0,5 3-677,0 1 0,0 2-1,-58 7 1,47 0-1476,0 3 0,-56 18 0,37-6-7432</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0.662"/>
    </inkml:context>
    <inkml:brush xml:id="br0">
      <inkml:brushProperty name="width" value="0.025" units="cm"/>
      <inkml:brushProperty name="height" value="0.025" units="cm"/>
    </inkml:brush>
  </inkml:definitions>
  <inkml:trace contextRef="#ctx0" brushRef="#br0">150 31 19571,'0'-1'241,"0"-1"1,0 1 0,0 0-1,0 0 1,0-1 0,0 1 0,-1 0-1,1 0 1,0 0 0,-1-1-1,1 1 1,0 0 0,-1 0 0,0 0-1,1 0 1,-1 0 0,0 0-1,1 0 1,-1 0 0,0 0 0,0 0-1,0 0 1,-1-1 0,0 2-97,1-1 0,-1 1-1,1-1 1,-1 1 0,0 0 0,1-1 0,-1 1 0,1 0 0,-1 0-1,0 0 1,1 1 0,-1-1 0,0 0 0,1 0 0,-3 2 0,-2 0-91,1 0 1,0 0-1,0 1 1,0 0-1,0 0 1,0 0-1,1 1 1,-1-1-1,-5 8 1,2 0-58,2 0 0,-1 1 0,1 0 0,1 0-1,0 0 1,1 1 0,1-1 0,0 1 0,0 0 0,1 0 0,1 0 0,0 1 0,2 22 0,-2-34 7,1 0 0,0 1 0,0-1 0,0 0 0,0 0 0,0 0 0,0 0 0,1 0 0,-1 0 0,1 1 0,-1-1 0,1 0 0,0 0 0,0 0 0,-1-1 0,2 1 0,-1 0 0,0 0 0,0 0 0,0-1 0,1 1-1,-1-1 1,1 1 0,0-1 0,-1 1 0,1-1 0,0 0 0,0 0 0,-1 0 0,1 0 0,0 0 0,0 0 0,0-1 0,0 1 0,1-1 0,-1 1 0,0-1 0,0 0 0,0 0 0,0 0 0,4 0 0,1-1 26,0 0 0,0-1 0,0 0 1,0 0-1,0-1 0,0 0 0,0 0 0,-1 0 0,1-1 0,-1 0 0,7-6 1,11-12 64,0-2 1,39-52 0,-40 47 407,-23 29-493,0 0 0,0 0 0,0-1 1,0 1-1,0 0 0,1 0 0,-1-1 1,0 1-1,0 0 0,0 0 0,0 0 1,0-1-1,1 1 0,-1 0 0,0 0 1,0 0-1,0-1 0,1 1 0,-1 0 1,0 0-1,0 0 0,1 0 0,-1 0 0,0 0 1,0 0-1,1 0 0,-1 0 0,0 0 1,0-1-1,1 1 0,-1 0 0,0 0 1,0 1-1,1-1 0,-1 0 0,0 0 1,1 0-1,-1 0 0,0 0 0,0 0 1,0 0-1,1 0 0,-1 0 0,0 0 1,0 1-1,1-1 0,-1 0 0,0 0 1,0 0-1,0 1 0,1-1 0,-1 0 1,5 23 879,-5 45 749,0-51-1455,0-16-184,0 0 0,0 0 0,0 0 0,0-1 0,0 1 0,0 0 0,0 0 0,0 0 0,0 0 0,1-1 0,-1 1 0,0 0 0,0 0 0,1-1 0,-1 1 0,1 0 0,-1-1 0,1 1 0,-1 0 0,1-1 0,-1 1 0,1 0 0,-1-1 0,1 1 0,0-1 0,-1 1 0,1-1 0,0 0 0,-1 1 0,3 0 0,-1-1 0,0 0 0,1 0 0,-1 0 0,1 0 0,-1 0 0,0 0 0,1-1 0,-1 1 0,0-1 0,0 0 0,3 0 0,57-33 0,-57 31 0,16-10 0,-14 8 0,0-1 0,1 1 0,0 1 0,0-1 0,0 2 0,0-1 0,1 1 0,0 0 0,-1 1 0,12-2 0,-19 4 0,-1 0 0,1 0 0,0 0 0,-1 0 0,1 0 0,0 0 0,0 1 0,-1-1 0,1 0 0,0 1 0,-1-1 0,1 0 0,-1 1 0,1-1 0,-1 0 0,1 1 0,0-1 0,-1 1 0,1-1 0,-1 1 0,0 0 0,1-1 0,-1 1 0,1-1 0,-1 1 0,0 0 0,0-1 0,1 1 0,-1 1 0,4 26 0,1 1 0,-5-28 0,0-1 0,0 1 0,0 0 0,1-1 0,-1 1 0,0 0 0,1-1 0,-1 1 0,1 0 0,-1-1 0,1 1 0,-1-1 0,1 1 0,-1-1 0,1 1 0,0-1 0,-1 1 0,1-1 0,0 0 0,-1 1 0,1-1 0,0 0 0,-1 0 0,1 1 0,0-1 0,-1 0 0,1 0 0,0 0 0,1 0 0,1 0-466,1-1 1,0 1-1,-1-1 1,1 0-1,-1 0 0,1 0 1,-1 0-1,0-1 1,7-3-1,7-4-4364,-4 4-7561</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1.424"/>
    </inkml:context>
    <inkml:brush xml:id="br0">
      <inkml:brushProperty name="width" value="0.025" units="cm"/>
      <inkml:brushProperty name="height" value="0.025" units="cm"/>
    </inkml:brush>
  </inkml:definitions>
  <inkml:trace contextRef="#ctx0" brushRef="#br0">54 0 20083,'0'0'1628,"-7"12"641,4-8-2077,-28 51 1280,28-50-1298,1 1 1,0-1-1,1 0 0,-1 1 0,1-1 0,0 1 1,1 0-1,-1-1 0,1 1 0,0 0 1,0-1-1,2 7 0,-1-10-158,-1 0-1,1-1 1,0 1 0,0 0-1,0-1 1,0 1-1,0-1 1,0 0 0,0 1-1,1-1 1,-1 0 0,1 0-1,-1 1 1,0-1-1,1-1 1,0 1 0,-1 0-1,1 0 1,0 0-1,-1-1 1,1 1 0,0-1-1,0 1 1,-1-1 0,1 0-1,0 0 1,0 0-1,0 0 1,-1 0 0,1 0-1,0 0 1,0-1-1,0 1 1,-1 0 0,3-2-1,2 1-10,0 0 0,0-1-1,0 0 1,0 0 0,-1-1-1,1 1 1,-1-1-1,1 0 1,5-5 0,41-54-523,-51 65 507,0 0 1,0 0-1,0 0 1,-1 1-1,1-1 0,-1 0 1,0 0-1,0 1 1,0-1-1,0 3 1,0-5 19,-11 234 1942,2-66-848,9-137-753,0-20-166,0 0-1,0 1 1,-1-1 0,0 0 0,-1 0-1,-1 0 1,-6 20 0,9-31-184,0-1 0,-1 1 0,1 0 0,0 0 0,-1 0 0,1-1 0,0 1 0,-1 0 0,1-1 0,-1 1 0,1 0 0,-1-1 0,1 1 0,-1-1 0,0 1 0,1-1 0,-1 1 0,0-1 0,0 1 0,1-1 0,-1 1 0,0-1 0,0 0 0,1 0 0,-1 1 0,0-1 0,0 0 0,0 0 0,0 0 0,1 0 0,-1 0 0,0 0 0,0 0 0,0 0 0,1 0 0,-1-1 0,0 1 0,0 0 0,0 0 0,1-1 0,-1 1 0,0 0 0,0-1 0,1 1 0,-1-1 0,0 1 0,1-1 0,-1 1 0,0-1 0,1 0 0,-1 1 0,1-1 0,-1 0 0,1 1 0,-1-2 0,-26-43 0,16 19 0,1 0 0,2-1 0,0 0 0,2 0 0,1-1 0,1 0 0,2 0 0,0 0 0,4-43 0,-1 67-148,-1-1 1,1 1-1,0 0 1,0 0-1,1-1 1,-1 1-1,1 0 1,0 0-1,0 1 1,0-1-1,1 0 1,-1 1-1,1-1 1,0 1-1,0 0 1,4-4-1,1 1-938,1 0-1,-1 1 1,1 0-1,0 0 0,18-6 1,0 1-8593</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1.999"/>
    </inkml:context>
    <inkml:brush xml:id="br0">
      <inkml:brushProperty name="width" value="0.025" units="cm"/>
      <inkml:brushProperty name="height" value="0.025" units="cm"/>
    </inkml:brush>
  </inkml:definitions>
  <inkml:trace contextRef="#ctx0" brushRef="#br0">5 0 18642,'0'0'10890,"0"11"-10442,-2 4-273,-1 62 438,3-73-588,0 1 0,1-1 0,-1 0 1,1 1-1,-1-1 0,2 0 0,-1 0 0,0 0 0,1 0 1,-1 0-1,1 0 0,0 0 0,1 0 0,-1-1 1,4 5-1,-5-7-6,1 0-1,0 0 1,-1 0 0,1 0 0,0 0 0,0-1-1,0 1 1,0 0 0,0-1 0,0 0 0,0 1-1,0-1 1,0 0 0,0 0 0,0 0 0,0 0-1,0-1 1,0 1 0,0 0 0,0-1 0,0 1 0,0-1-1,-1 0 1,1 0 0,0 0 0,2-1 0,50-37 665,-37 25-579,1 0-109,-14 9-2,1 1 0,0 0-1,0 1 1,0-1 0,1 1 0,-1 0 0,1 0-1,-1 0 1,1 1 0,0 0 0,0 0 0,0 0-1,8 0 1,-13 2 7,-1 0 0,1 0 0,0 0-1,-1 0 1,1 1 0,0-1 0,-1 0 0,1 0-1,-1 1 1,1-1 0,0 0 0,-1 1 0,1-1-1,-1 0 1,1 1 0,-1-1 0,1 1-1,-1-1 1,0 1 0,1-1 0,-1 1 0,1 0-1,-1-1 1,0 1 0,0-1 0,1 1-1,-1 0 1,0-1 0,0 2 0,4 25 102,-4-23-86,1-1 1,-1 0-1,0 0 1,1 0-1,-1-1 1,1 1-1,0 0 1,0 0-1,2 5 0,9-5 47,10-14-39,21-33-25,-37 37 0,-1 0 0,1 0 0,1 1 0,-1 0 0,1 0 0,0 1 0,0 0 0,1 0 0,7-4 0,-14 9-2,0 0-1,0 0 1,0 0 0,-1 0 0,1 0-1,0 1 1,-1-1 0,1 0-1,0 0 1,0 1 0,-1-1-1,1 0 1,0 1 0,-1-1 0,1 0-1,0 1 1,-1-1 0,1 1-1,-1-1 1,1 1 0,-1-1-1,1 1 1,-1 0 0,1-1 0,-1 1-1,0 0 1,1-1 0,-1 1-1,0 0 1,0-1 0,1 1-1,-1 0 1,0 0 0,0-1 0,0 1-1,0 0 1,0 0 0,0-1-1,0 1 1,0 0 0,0 0-1,-1 1 1,2 46-184,-2-37 129,1-9-62,0-1-1,0 1 0,0-1 0,0 1 0,0-1 0,0 1 1,1-1-1,-1 1 0,0-1 0,1 0 0,0 1 1,-1-1-1,1 0 0,0 1 0,1 1 0,-1-2-52,-1-1 0,1 1 0,-1-1 0,1 0 0,-1 1 0,1-1 0,0 0 0,-1 0 0,1 0 0,0 1 0,-1-1 0,1 0 0,0 0 0,-1 0 0,1 0 0,0 0 0,-1 0 0,1 0 0,0 0 0,-1-1 0,1 1 0,0 0 0,-1 0 0,2-1 0,2-1-724,0 0-1,0-1 1,0 1-1,-1-1 1,1 0-1,-1 0 1,1 0-1,3-5 1,15-18-5585</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52.560"/>
    </inkml:context>
    <inkml:brush xml:id="br0">
      <inkml:brushProperty name="width" value="0.025" units="cm"/>
      <inkml:brushProperty name="height" value="0.025" units="cm"/>
    </inkml:brush>
  </inkml:definitions>
  <inkml:trace contextRef="#ctx0" brushRef="#br0">39 215 15118,'0'0'3321,"-4"9"-358,-1 0-2323,1-2-124,-1 1 0,1 1 0,1-1-1,-1 0 1,2 1 0,-1 0 0,-2 13 0,9-21-718,0 0 0,0 0 0,0-1 1,0 0-1,0 1 0,0-1 0,0-1 0,0 1 1,8-2-1,49-7-25,-51 8 1131,0 1 0,-1 0-1,1 0 1,14 3 0,-12 2-605,-5-5 132,-2-18-243,0-12-73,-4 20-179,1 0 1,0 1-1,0-1 0,1 0 1,4-9-1,-7 19 53,0 0 0,1-1 0,-1 1 0,0-1-1,1 1 1,-1 0 0,0-1 0,1 1 0,-1 0 0,1 0-1,-1-1 1,1 1 0,-1 0 0,0 0 0,1 0 0,-1-1-1,1 1 1,-1 0 0,1 0 0,-1 0 0,1 0 0,-1 0-1,1 0 1,-1 0 0,1 0 0,-1 0 0,1 0-1,-1 0 1,1 0 0,-1 0 0,1 1 0,-1-1 0,1 0-1,-1 0 1,1 1 0,19 11 123,-12-7 7,-1-2-54,-1-1-1,1 1 1,0-1-1,0-1 1,0 1-1,0-1 1,0-1-1,0 1 0,0-1 1,0 0-1,0-1 1,0 0-1,0 0 1,0 0-1,0-1 1,0 0-1,-1 0 0,1-1 1,-1 0-1,1 0 1,-1-1-1,9-6 1,-1 1 34,-1-1 0,0-1 0,0 0 1,-1 0-1,-1-2 0,0 1 0,-1-1 1,14-23-1,-22 33-45,-1 1 0,0-1 1,1 0-1,-1 0 0,0 1 0,0-1 1,-1 0-1,1 0 0,-1 0 0,1 0 0,-1 0 1,0 0-1,0 0 0,0 0 0,-1 0 1,0-5-1,1 7-42,-1 1 0,1-1 1,0 0-1,-1 1 0,1-1 1,-1 0-1,1 1 0,-1-1 0,1 0 1,-1 1-1,0-1 0,1 1 1,-1-1-1,0 1 0,1-1 0,-1 1 1,0 0-1,1-1 0,-1 1 1,0 0-1,0 0 0,1-1 1,-1 1-1,-1 0 0,0 0-12,-1 0 0,1 0 0,-1 1 0,1-1 0,0 1 0,-1-1-1,1 1 1,0 0 0,-1 0 0,1 0 0,0 0 0,-2 2 0,-3 2 10,0 0 0,1 0 1,-1 1-1,1 0 0,1 0 1,-1 1-1,1-1 1,0 1-1,1 0 0,-1 1 1,-5 14-1,5-11 4,1 0 1,0 1-1,1 0 1,0 0-1,0 0 1,2 0-1,-2 20 1,4-30-16,-1 1 0,0-1 0,1 0 0,-1 1 0,1-1 1,0 0-1,0 0 0,0 1 0,0-1 0,0 0 0,0 0 0,1 0 0,-1 0 0,0 0 0,1 0 1,0-1-1,-1 1 0,1 0 0,0-1 0,0 1 0,0-1 0,0 0 0,0 0 0,1 0 0,-1 0 1,0 0-1,0 0 0,1 0 0,-1-1 0,0 1 0,1-1 0,-1 0 0,1 1 0,-1-1 0,0 0 1,5-1-1,4 1-396,1-1-1,-1 0 1,1-1 0,-1 0 0,0-1 0,19-6 0,28-19-7776</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04.771"/>
    </inkml:context>
    <inkml:brush xml:id="br0">
      <inkml:brushProperty name="width" value="0.025" units="cm"/>
      <inkml:brushProperty name="height" value="0.025" units="cm"/>
    </inkml:brush>
  </inkml:definitions>
  <inkml:trace contextRef="#ctx0" brushRef="#br0">129 45 7751,'0'0'1217,"-10"-2"1,-5-1-670,-40-9 1201,13 8 4282,41 4-5986,1 0 0,0 0 0,0 0 0,-1 0 1,1 0-1,0 0 0,0 0 0,-1 0 1,1 0-1,0 0 0,0 0 0,-1 0 0,1 0 1,0 0-1,0 1 0,0-1 0,-1 0 1,1 0-1,0 0 0,0 0 0,0 0 0,0 1 1,-1-1-1,1 0 0,0 0 0,0 0 1,0 1-1,0-1 0,0 0 0,0 0 0,-1 0 1,1 1-1,0-1 0,0 0 0,0 0 1,0 1-1,0-1 0,0 0 0,0 0 0,0 1 1,0-1-1,0 0 0,0 0 0,0 0 1,0 1-1,0-1 0,0 0 0,1 0 0,-1 1 1,0-1-1,0 0 0,0 0 0,0 0 1,0 1-1,0-1 0,1 0 0,-1 0 0,0 0 1,0 0-1,1 1 0,12 13 789,4-6-475,0 0-1,0-2 1,0 0-1,1 0 1,0-2-1,0 0 1,25 2-1,137 1 331,-145-7-434,781-50 495,-452 17-673,-61 19 607,-422 12 2061,-3-2-2901,-495 45-358,2 47 68,515-72 477,-43 5 6,353-58-106,372-20-1,-122 51 29,197-11-265,-597 10 365,-54 3 1,-15 1 94,-71-3 8,-116 6 1,140 2-131,-98 6 28,-181 32-1,-147 54-4344,240-44-3528,105-24-4449</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7.229"/>
    </inkml:context>
    <inkml:brush xml:id="br0">
      <inkml:brushProperty name="width" value="0.025" units="cm"/>
      <inkml:brushProperty name="height" value="0.025" units="cm"/>
    </inkml:brush>
  </inkml:definitions>
  <inkml:trace contextRef="#ctx0" brushRef="#br0">718 117 6278,'0'0'9577,"5"-9"-7645,-1 1-1334,-2 6-407,0-1 0,0 1 1,0-1-1,-1 0 0,1 0 0,-1 0 0,0 0 1,0 0-1,0 0 0,0 0 0,-1 0 0,1 0 1,-1 0-1,0 0 0,0-4 0,0 5-23,-1 0-1,0 0 0,0 0 0,-1 0 1,1 0-1,0 1 0,0-1 1,-1 0-1,1 1 0,-1-1 1,0 1-1,1 0 0,-1-1 0,0 1 1,0 0-1,0 0 0,0 0 1,0 0-1,0 0 0,0 1 0,0-1 1,0 1-1,-3-1 0,-53-9 746,57 10-881,-53-5 465,-1 3 0,1 2 0,-62 8 0,79-3-166,0 2-1,0 1 1,0 2-1,2 1 1,-51 23-1,78-30-302,1-1 0,0 2-1,0-1 1,0 1 0,1 0-1,-1 0 1,1 0-1,1 1 1,-1 0 0,1 1-1,-9 12 1,12-16-25,1 1-1,-1-1 1,1 1 0,0 0 0,0 0-1,0-1 1,0 1 0,1 0 0,-1 0-1,1 0 1,0 0 0,0 0 0,1 0-1,-1 0 1,1-1 0,0 1 0,0 0-1,0 0 1,0-1 0,1 1 0,0 0-1,-1-1 1,1 1 0,1-1 0,-1 0-1,4 4 1,8 9 13,1 0 0,0-2 0,1 0-1,1-1 1,0 0 0,1-1 0,0-1 0,1-1-1,0-1 1,1 0 0,-1-2 0,2 0 0,-1-1-1,1-1 1,0-1 0,0-1 0,37 1 0,-30-3 24,0-1 0,0-1 1,0-2-1,-1-1 0,1-1 0,-1-1 1,0-1-1,-1-2 0,0 0 1,0-2-1,-1-1 0,0-1 1,26-19-1,-39 24 45,-1-2 0,0 1 1,-1-1-1,0-1 0,-1 0 0,11-17 0,-16 23-53,-1 0 0,1-1 0,-2 0 0,1 0-1,-1 0 1,0 0 0,0 0 0,0 0 0,-1-1-1,0 1 1,0-1 0,-1 1 0,0 0 0,0-1-1,0 1 1,-3-10 0,2 12-32,0 1 0,-1 0 0,1-1 0,-1 1 0,0 0 0,0 0 0,0 0 0,-1 0 0,1 0 0,-1 1 0,1-1 0,-1 1 0,0 0 0,0-1 0,0 1 0,0 1 0,0-1 0,-1 0 0,1 1 0,-1-1 0,1 1 0,-1 0 0,-4 0 0,-9-3 0,-1 1 0,0 1 0,-24 0 0,15 1-100,-1 1 0,1 1 0,-1 2 0,1 0 0,0 2 1,-29 9-1,30-6-3968,14-5-4426</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8.176"/>
    </inkml:context>
    <inkml:brush xml:id="br0">
      <inkml:brushProperty name="width" value="0.025" units="cm"/>
      <inkml:brushProperty name="height" value="0.025" units="cm"/>
    </inkml:brush>
  </inkml:definitions>
  <inkml:trace contextRef="#ctx0" brushRef="#br0">210 138 8584,'0'0'6363,"9"-7"-2909,-2 2-2996,4-4 928,0 0-1,-1-1 1,11-11-1,-19 19-1087,0 0 1,0-1-1,0 1 0,0-1 0,0 0 1,-1 1-1,1-1 0,-1 0 0,0 0 1,0 0-1,0 0 0,0 0 0,0 0 1,-1 0-1,1 0 0,-1-1 0,0 1 1,0 0-1,0 0 0,-1 0 0,0-6 1,-1 8-268,0 0 1,0 0 0,0 0 0,0 0-1,0 1 1,0-1 0,0 1 0,0-1-1,-1 1 1,1 0 0,0 0 0,0 0 0,0 0-1,0 0 1,-1 1 0,1-1 0,0 0-1,0 1 1,-4 1 0,-2 3-47,-1-1 1,1 1 0,0 1-1,1-1 1,-1 1 0,1 1-1,0-1 1,0 1-1,-5 9 1,1-2 14,1 0 0,0 0 0,1 2 0,-8 16 0,15-28 0,0 1 1,0-1-1,1 0 1,-1 1 0,1-1-1,0 1 1,0-1-1,1 1 1,-1 0-1,1-1 1,0 1 0,0 0-1,1-1 1,1 10-1,-1-11-1,1 0-1,0-1 0,-1 1 0,1 0 0,0-1 0,1 1 0,-1-1 1,0 0-1,1 0 0,-1 0 0,1 0 0,-1 0 0,1 0 0,0-1 1,0 1-1,0-1 0,0 0 0,0 0 0,0 0 0,0 0 1,4 0-1,-1 0-5,3 1-26,0 0 0,-1 1 0,1-1 1,-1 2-1,14 7 0,-21-11 27,0 1 0,0 0 0,0 0 0,0-1 1,0 1-1,0 0 0,0 0 0,0 0 0,-1 0 0,1 0 0,0 1 0,-1-1 0,1 0 0,0 0 1,-1 0-1,0 0 0,1 1 0,-1-1 0,1 2 0,-2-1 2,1 0-1,0 0 1,-1 0 0,1 0 0,-1 0-1,0 0 1,0 0 0,0 0-1,1 0 1,-2-1 0,1 1-1,0 0 1,0-1 0,-1 1-1,1 0 1,-3 1 0,-9 9 36,-1-1 1,-1 0-1,1-1 1,-2 0-1,1-1 1,-2-1-1,1-1 0,-1 0 1,0-1-1,0-1 1,-35 6-1,52-11-40,0 0-1,0 0 0,-1 0 0,1 1 1,0-1-1,0 0 0,-1 0 0,1 0 1,0 0-1,0 0 0,0 0 0,-1 0 1,1 0-1,0 0 0,0 0 0,-1 0 1,1 0-1,0 0 0,0-1 0,-1 1 0,1 0 1,0 0-1,0 0 0,0 0 0,-1 0 1,1 0-1,0-1 0,0 1 0,0 0 1,0 0-1,-1 0 0,1 0 0,0-1 1,0 1-1,0 0 0,0 0 0,0 0 1,0-1-1,0 1 0,-1 0 0,1 0 1,0 0-1,0-1 0,0 1 0,0 0 1,0 0-1,0-1 0,0 1 0,0 0 1,0 0-1,0-1 0,0 1 0,0 0 0,0 0 1,1 0-1,-1-1 0,0 1 0,0 0 1,0 0-1,0 0 0,0-1 0,0 1 1,0 0-1,1 0 0,-1 0 0,0-1 1,0 1-1,0 0 0,1 0 0,14-17-1138,-14 15 991,132-126-11359,-70 68 4004</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8.502"/>
    </inkml:context>
    <inkml:brush xml:id="br0">
      <inkml:brushProperty name="width" value="0.025" units="cm"/>
      <inkml:brushProperty name="height" value="0.025" units="cm"/>
    </inkml:brush>
  </inkml:definitions>
  <inkml:trace contextRef="#ctx0" brushRef="#br0">137 1 18033,'0'0'5258,"-7"9"-2978,-8 12-1652,1 1 0,1 1 0,2 0-1,0 0 1,1 1 0,1 0 0,-11 50 0,10-20-532,2-1 0,3 1 0,1 55 1,7-72-3,-3-36-187,0 1 0,0 0-1,1-1 1,-1 1 0,1 0-1,-1-1 1,1 1 0,0-1-1,-1 1 1,1-1-1,0 1 1,0-1 0,0 0-1,0 1 1,0-1 0,1 0-1,-1 0 1,0 0 0,2 2-1,-2-3 37,-1 0 0,0-1-1,1 1 1,-1 0 0,1 0-1,-1 0 1,0 0 0,1 0-1,-1-1 1,1 1 0,-1 0-1,0 0 1,1-1 0,-1 1-1,0 0 1,1 0 0,-1-1-1,0 1 1,0 0 0,1-1-1,-1 1 1,0 0-1,0-1 1,0 1 0,0-1-1,1 1 1,-1 0 0,0-1-1,0 1 1,0-1 0,0 1-1,0 0 1,0-1 0,0 1-1,0-1 1,0 1 0,0-1-1,2-22-498,-2 20 425,4-42 423,-2-1 0,-3 0 0,-7-58 1,8 103-287,1 1 0,-1-1 0,0 1 0,0 0 0,0-1 0,0 1 0,1-1 0,-1 1 0,0 0 0,0-1 0,1 1 0,-1 0 0,0-1 0,1 1 0,-1 0 0,0 0 0,1-1 0,-1 1 0,0 0 0,1 0 0,-1 0 0,1-1 0,-1 1 0,0 0 0,1 0 0,-1 0 0,1 0 0,-1 0 0,1 0 0,-1 0 0,0 0 0,1 0 0,-1 0 0,1 0 0,-1 0 0,0 0 0,1 0 0,-1 0 0,1 1 0,-1-1 0,0 0 0,1 0 0,0 1 0,29 6-1862,-21-5 437,21 3-3749,1-3-2887</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8.829"/>
    </inkml:context>
    <inkml:brush xml:id="br0">
      <inkml:brushProperty name="width" value="0.025" units="cm"/>
      <inkml:brushProperty name="height" value="0.025" units="cm"/>
    </inkml:brush>
  </inkml:definitions>
  <inkml:trace contextRef="#ctx0" brushRef="#br0">158 0 19891,'0'0'4356,"-10"5"-923,-3 1-2778,0 1 0,0 1 0,1 1 1,-21 17-1,26-20-516,1-1 1,1 1-1,-1 0 0,1 1 1,0-1-1,0 1 0,1 0 0,0 0 1,0 0-1,1 1 0,-1 0 1,-1 8-1,5-15-139,0 0 0,-1-1 0,1 1 0,0 0 0,0 0 0,0-1 0,0 1 0,0 0 0,1-1 0,-1 1 0,0 0 0,0 0 0,0-1 0,1 1 0,-1 0 0,0-1 0,0 1 0,1-1 0,-1 1 0,1 0 0,-1-1 0,1 1 0,-1-1 0,1 1 0,-1-1 0,1 1 0,-1-1 0,1 1 0,-1-1 0,1 0 0,0 1 0,-1-1 0,1 0 0,0 0 0,-1 1 0,1-1 0,0 0 0,0 0 0,-1 0 0,1 0 0,0 0 0,-1 0 0,1 0 0,0 0 0,0 0 0,-1 0 0,1 0 0,0 0 0,1-1 0,38-10 0,-24 3-44,-1-1 1,1-1-1,-2 0 0,1-1 1,-1-1-1,-1 0 0,14-16 1,45-38-126,-71 67 155,-1 0 0,0 0 0,1 0 0,-1 0 1,0 0-1,0 0 0,1 0 0,-1 0 0,0 0 0,0 0 0,0 0 0,0-1 0,0 1 0,0 0 0,-1 0 0,1 0 0,0 0 0,0 0 1,-1 0-1,1 0 0,-1 0 0,0 1 0,-31 63 49,25-52-199,-1 0 0,2 1 0,0-1 0,0 1 0,2 1 0,-1-1 0,2 1 0,-3 21 0,6-35-48,0 0 0,-1 1 0,1-1 0,0 1 0,1-1 0,-1 1 1,0-1-1,0 0 0,1 1 0,-1-1 0,0 1 0,1-1 1,-1 0-1,1 0 0,0 1 0,0-1 0,-1 0 0,1 0 0,0 0 1,2 2-1,-1-2-141,0 0 0,0 0 0,0 0 0,0 0 0,0-1 0,0 1 0,1-1 0,-1 1 0,0-1 0,1 0 0,-1 0 0,4 0 0,23-1-5851</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9.171"/>
    </inkml:context>
    <inkml:brush xml:id="br0">
      <inkml:brushProperty name="width" value="0.025" units="cm"/>
      <inkml:brushProperty name="height" value="0.025" units="cm"/>
    </inkml:brush>
  </inkml:definitions>
  <inkml:trace contextRef="#ctx0" brushRef="#br0">290 0 13581,'0'0'8477,"-13"8"-4756,-9 9-2726,0 1-1,1 1 0,1 0 1,0 2-1,2 1 1,-29 42-1,8 8-960,36-66-35,1 1 0,0-1 1,0 0-1,0 1 0,1 0 1,0-1-1,0 1 0,1 0 1,0 11-1,0-16-3,1-1 1,0 1-1,0-1 0,0 1 0,-1-1 1,1 0-1,0 1 0,1-1 1,-1 0-1,0 0 0,0 0 0,0 0 1,1 0-1,-1 0 0,1 0 0,-1 0 1,0 0-1,1-1 0,0 1 1,-1-1-1,1 1 0,-1-1 0,1 1 1,0-1-1,-1 0 0,1 0 1,0 0-1,-1 0 0,1 0 0,-1 0 1,1-1-1,2 0 0,56-9-471,-57 9 372,13-4-169,-1 1 0,1 0 0,0 1 0,27-1 0,-43 4 299,0 0 0,0 0-1,0 0 1,1 0-1,-1 1 1,0-1 0,0 0-1,1 0 1,-1 0-1,0 0 1,0 1-1,0-1 1,0 0 0,0 0-1,1 1 1,-1-1-1,0 0 1,0 0 0,0 0-1,0 1 1,0-1-1,0 0 1,0 1 0,0-1-1,0 0 1,0 0-1,0 1 1,0-1 0,0 0-1,0 0 1,0 1-1,0-1 1,0 0 0,0 0-1,0 1 1,0-1-1,0 0 1,0 0 0,-1 1-1,1-1 1,0 0-1,0 0 1,0 0-1,0 1 1,-1-1 0,1 0-1,0 0 1,-9 14 613,-2-4-614,-1 0-1,0-1 1,-1-1 0,1 0 0,-2 0-1,-16 6 1,-2 0-44,-55 14 0,65-23 18,22-5-9,-1 0-1,1 0 1,-1 1-1,1-1 1,0 0-1,-1 0 1,1 0-1,-1 0 1,1 0-1,-1 1 1,1-1 0,-1 0-1,1 0 1,-1 0-1,1 0 1,0 0-1,-1 0 1,1 0-1,-1-1 1,1 1-1,-1 0 1,1 0 0,-1 0-1,1 0 1,0-1-1,-1 1 1,1 0-1,-1 0 1,1-1-1,0 1 1,-1 0 0,1 0-1,0-1 1,-1 1-1,1-1 1,3-4-2069,46-36-8081,-11 12 3294</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9.497"/>
    </inkml:context>
    <inkml:brush xml:id="br0">
      <inkml:brushProperty name="width" value="0.025" units="cm"/>
      <inkml:brushProperty name="height" value="0.025" units="cm"/>
    </inkml:brush>
  </inkml:definitions>
  <inkml:trace contextRef="#ctx0" brushRef="#br0">154 1 20147,'0'0'12620,"-39"90"-12620,12-40 0,0 4 0,3-1 0,5-2 0,6-7 0,8-7 0,5-10-1890,0-15-1409,10-12-1794,11-4-3139</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29.853"/>
    </inkml:context>
    <inkml:brush xml:id="br0">
      <inkml:brushProperty name="width" value="0.025" units="cm"/>
      <inkml:brushProperty name="height" value="0.025" units="cm"/>
    </inkml:brush>
  </inkml:definitions>
  <inkml:trace contextRef="#ctx0" brushRef="#br0">14 21 14542,'0'0'12123,"-3"8"-9966,1-1-1971,0-3 63,0 0 1,1 1 0,0 0-1,0-1 1,0 1 0,1 0-1,-1 5 1,1-9-198,0 1 0,1 0 1,-1-1-1,1 1 0,-1-1 1,1 1-1,-1-1 0,1 1 1,0-1-1,-1 0 0,1 1 1,0-1-1,0 0 0,0 1 1,0-1-1,0 0 0,1 0 1,-1 0-1,0 0 1,0 0-1,1 0 0,-1 0 1,1-1-1,-1 1 0,1 0 1,-1-1-1,1 1 0,-1-1 1,3 1-1,4 1-41,0-1 1,0 0-1,0 0 1,0-1-1,0 0 0,0-1 1,-1 1-1,1-1 1,0-1-1,0 0 1,0 0-1,-1 0 1,10-5-1,-4 1-6,-1 0-1,0-1 1,0-1-1,0 0 1,-1 0-1,16-17 1,-26 24-5,1 1 0,-1-1 0,0 0 0,0 0 0,0 0 0,0-1 0,0 1 0,0 0 0,0 0 0,0 0 0,0-1 0,-1 1 0,1 0 0,-1-1 0,1 1 0,-1-1 0,1 1 0,-1 0 0,0-1 0,1-1 0,-2 2 0,0 1 0,1-1 0,-1 1 0,0-1 0,0 1 0,0 0 0,1-1 0,-1 1 0,0 0 0,0 0 0,0-1 0,0 1 0,0 0 0,0 0 0,0 0 0,1 0 0,-1 0 0,0 0 0,0 0 0,0 1 0,0-1 0,0 0 0,0 1 0,-9 1 0,0 0 0,0 1 0,0 1 0,-15 7 0,7 0 0,0 1 0,1 1 0,-27 27 0,38-35 0,1 0 0,0 1 0,1 0 0,-1 0 0,1 1 0,0-1 0,0 1 0,1 0 0,0 0 0,0 0 0,1 0 0,0 0 0,0 1 0,-1 7 0,3-13-64,0 0 1,1 0-1,-1 0 1,0 0-1,1 0 1,-1 0-1,1 0 1,0 0-1,-1 0 0,1 0 1,0 0-1,0 0 1,1 0-1,-1-1 1,0 1-1,0 0 1,1-1-1,-1 1 0,1-1 1,-1 0-1,1 1 1,0-1-1,0 0 1,-1 0-1,1 0 0,0 0 1,0 0-1,0-1 1,0 1-1,0-1 1,0 1-1,2-1 1,9 3-1736,0-1 0,0-1 0,24 0 0,-35-1 1526,36 0-12774</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0.198"/>
    </inkml:context>
    <inkml:brush xml:id="br0">
      <inkml:brushProperty name="width" value="0.025" units="cm"/>
      <inkml:brushProperty name="height" value="0.025" units="cm"/>
    </inkml:brush>
  </inkml:definitions>
  <inkml:trace contextRef="#ctx0" brushRef="#br0">202 72 19635,'0'0'4131,"4"-10"-532,10-30-893,-14 39-2665,0 0 0,0 1 0,0-1 0,0 0 0,0 1-1,0-1 1,0 0 0,0 0 0,0 1 0,0-1 0,0 0 0,0 1 0,0-1 0,-1 0 0,1 0-1,0 1 1,0-1 0,-1 1 0,1-1 0,-1 0 0,1 1 0,0-1 0,-1 1 0,1-1-1,-1 1 1,0-1 0,1 1 0,-1-1 0,1 1 0,-1-1 0,0 1 0,1 0 0,-1 0-1,0-1 1,1 1 0,-1 0 0,0 0 0,1 0 0,-1-1 0,0 1 0,0 0 0,1 0 0,-1 0-1,0 0 1,-32 2 811,32-2-848,-9 3-4,0 1 0,0 0 0,1 0 0,-1 1 0,1 0 0,1 1 0,-1 0 0,1 1 0,0-1 0,0 1 0,1 1 0,0-1 0,0 2 0,0-1 0,1 0 0,1 1 0,0 0 0,0 1 0,0-1 0,1 1 0,1 0 0,-5 17 0,8-26 0,0 1 0,0-1 0,1 0 0,-1 0 0,0 1 0,0-1 0,1 0 0,-1 0 0,1 1 0,-1-1 0,1 0 0,-1 0 0,1 0 0,0 0 0,-1 0 0,1 0 0,0 0 0,0 0 0,0 0 0,0 0 0,0 0 0,0-1 0,0 1 0,0 0 0,0-1 0,0 1 0,0-1 0,1 1 0,-1-1 0,0 1 0,0-1 0,1 0 0,-1 0 0,0 0 0,0 1 0,1-1 0,1-1 0,5 2 0,-1-1 0,0-1 0,0 1 0,1-1 0,12-3 0,-5-2 0,0 0 0,0 0 0,-1-2 0,0 0 0,0 0 0,-1-1 0,18-15 0,-13 7 0,0 0 0,-1 0 0,-1-2 0,17-24 0,-22 24 0,-20 26 0,-21 28 0,25-28 3,-5 4-45,1 0-1,1 1 1,0 1-1,0-1 1,1 1-1,1 1 1,0-1-1,1 1 1,-5 20-1,10-34-120,0 1 0,0-1 0,0 1 0,0-1 0,0 1 0,0-1 0,0 1 0,0 0 0,0-1 0,0 1-1,0-1 1,0 1 0,0-1 0,1 1 0,-1-1 0,0 1 0,0-1 0,1 1 0,-1-1 0,0 1 0,1-1 0,-1 1 0,0-1 0,1 1-1,-1-1 1,0 0 0,1 1 0,-1-1 0,1 0 0,-1 1 0,1-1 0,-1 0 0,1 0 0,-1 0 0,1 1 0,-1-1 0,1 0-1,1 0 1,21-3-7138,6-12-3279</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0.581"/>
    </inkml:context>
    <inkml:brush xml:id="br0">
      <inkml:brushProperty name="width" value="0.025" units="cm"/>
      <inkml:brushProperty name="height" value="0.025" units="cm"/>
    </inkml:brush>
  </inkml:definitions>
  <inkml:trace contextRef="#ctx0" brushRef="#br0">210 1 15855,'-9'7'4671,"2"-1"-3993,-66 60 5159,68-60-5521,0-1 0,0 1-1,0-1 1,1 1-1,0 1 1,0-1 0,1 0-1,-1 1 1,2 0-1,-1 0 1,1 0 0,-2 8-1,4-14-330,0-1-1,0 1 0,0-1 1,1 1-1,-1-1 1,0 1-1,0-1 1,1 0-1,-1 1 1,0-1-1,1 1 1,-1-1-1,1 0 0,-1 1 1,0-1-1,1 0 1,-1 1-1,1-1 1,-1 0-1,1 0 1,-1 0-1,1 1 0,-1-1 1,1 0-1,-1 0 1,1 0-1,-1 0 1,1 0-1,-1 0 1,1 0-1,-1 0 1,1 0-1,-1 0 0,1 0 1,-1 0-1,1-1 1,21-2-494,-14 0 287,-2 0 1,1 0-1,0-1 0,-1 0 0,1 0 0,-1-1 0,0 0 0,-1 0 0,7-7 0,-6 5-63,0 1 0,1 0 0,0 1 0,0-1 0,16-8 0,-23 14 286,1 0-1,-1 0 0,1 1 0,-1-1 1,0 0-1,1 0 0,-1 0 0,0 0 1,1 0-1,-1 0 0,1 0 0,-1 1 1,0-1-1,1 0 0,-1 0 1,0 0-1,0 1 0,1-1 0,-1 0 1,0 0-1,1 1 0,-1-1 0,0 0 1,0 1-1,0-1 0,1 0 0,-1 1 1,0-1-1,0 0 0,0 1 0,0-1 1,0 1-1,0-1 0,0 0 0,0 1 1,0-1-1,0 1 0,0-1 1,0 0-1,0 1 0,0-1 0,0 0 1,0 1-1,0-1 0,0 1 0,0-1 1,0 0-1,-1 1 0,-3 24 361,-58 172 1891,5-20 1683,53-164-3911,0 0-1,-1-1 0,-11 23 1,15-33-25,0 0 0,-1 0 1,1 0-1,-1 0 0,1 0 0,-1 0 1,0 0-1,0-1 0,0 1 1,0-1-1,0 1 0,-4 1 0,5-2 1,0-1 0,-1 0-1,1 0 1,0 0 0,-1 1-1,1-1 1,0-1 0,-1 1-1,1 0 1,0 0 0,-1 0-1,1-1 1,0 1-1,0-1 1,-1 1 0,1-1-1,0 1 1,0-1 0,0 0-1,0 0 1,0 1 0,0-1-1,0 0 1,0 0 0,0 0-1,-1-1 1,-1-2 1,-1-1-1,1 1 1,0 0 0,1-1-1,-1 0 1,1 0 0,0 0-1,0 0 1,1 0 0,-1 0-1,1 0 1,0 0 0,0-1-1,1 1 1,0 0 0,0-1-1,0 1 1,0 0 0,2-6-1,0 2-6,0-1-1,0 1 0,1 0 1,0 0-1,0 0 0,1 1 1,1-1-1,-1 1 0,12-15 1,-5 10-943,1 0 1,1 0-1,14-10 1,-10 10-3274,1 0 1,23-11-1,1 3-6396</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1.017"/>
    </inkml:context>
    <inkml:brush xml:id="br0">
      <inkml:brushProperty name="width" value="0.025" units="cm"/>
      <inkml:brushProperty name="height" value="0.025" units="cm"/>
    </inkml:brush>
  </inkml:definitions>
  <inkml:trace contextRef="#ctx0" brushRef="#br0">154 2 1698,'0'0'27679,"-11"0"-25971,1 0-1562,1 1 0,0 1-1,-1-1 1,1 1 0,0 1-1,0 0 1,-9 4 0,14-6-127,1 1 1,-1-1 0,1 1 0,0 0 0,-1 0 0,1 0 0,0 0-1,0 1 1,1-1 0,-1 1 0,0-1 0,1 1 0,0 0 0,-1 0-1,1 0 1,0 1 0,1-1 0,-1 0 0,1 1 0,-1-1 0,1 1 0,0-1-1,0 1 1,0 0 0,1 3 0,0-6-20,1 1 0,0-1 0,0 0 0,0 0 0,0 0 0,0 0 0,0 0 0,1 0 0,-1 0 0,0 0 0,0-1 0,1 1 0,-1 0 0,0-1 0,1 1 0,-1-1 0,1 0 0,-1 1 0,0-1 0,1 0 0,-1 0 0,1 0 0,-1 0 0,1 0 0,-1 0 0,1 0 0,2-1 0,48-2 0,-25-4 0,0-1 0,0-2 0,36-16 0,-45 16 0,0 2 0,1 0 0,0 1 0,1 1 0,-1 1 0,1 1 0,0 0 0,28 0 0,-47 4 0,0 1 0,0 0 0,0 0 0,0-1 0,-1 1 0,1 0 0,0 0 0,-1 0 0,1 0 0,-1 0 0,1 0 0,-1 0 0,1 0 0,-1 0 0,0 0 0,0 1 0,1-1 0,-1 0 0,0 0 0,0 0 0,0 0 0,0 0 0,0 1 0,0-1 0,-1 0 0,1 0 0,-1 2 0,-5 35 0,6-37 0,-1 0 0,1 0 0,0 0 0,-1 0 0,1 0 0,0 0 0,0 0 0,-1 0 0,1 0 0,0 0 0,0 0 0,0 0 0,0 0 0,0 0 0,1 0 0,-1 0 0,0 0 0,0 0 0,1 0 0,-1 0 0,0 0 0,1 0 0,-1 0 0,1-1 0,-1 1 0,1 0 0,0 0 0,-1 0 0,1-1 0,1 2 0,1-1 0,1 0 0,-1-1 0,1 0 0,-1 1 0,0-1 0,1 0 0,-1-1 0,6 0 0,-5 0 0,62-9 0,-46 6 0,0 1 0,0 0 0,1 2 0,-1 0 0,29 3 0,-48-2 0,0 0 0,0 0 0,0 0 0,0 1 0,1-1 0,-1 0 0,0 1 0,0-1 0,0 0 0,0 1 0,0-1 0,0 1 0,0 0 0,0-1 0,0 1 0,0 0 0,-1-1 0,1 1 0,0 0 0,0 0 0,-1 0 0,1 0 0,0 0 0,-1 0 0,1 0 0,-1 0 0,1 0 0,-1 0 0,0 0 0,1 0 0,-1 0 0,0 2 0,-7 36 0,0-5 0,10-33 0,0-1 0,0 1 0,0 0 0,0-1 0,0 0 0,0 1 0,0-1 0,0 0 0,0-1 0,0 1 0,0 0 0,0-1 0,0 0 0,4-1 0,22-16-2362,-7-7-3764,-10 6-2490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1.404"/>
    </inkml:context>
    <inkml:brush xml:id="br0">
      <inkml:brushProperty name="width" value="0.025" units="cm"/>
      <inkml:brushProperty name="height" value="0.025" units="cm"/>
    </inkml:brush>
  </inkml:definitions>
  <inkml:trace contextRef="#ctx0" brushRef="#br0">0 35 21492,'0'0'11275,"56"-12"-11275,-43 3-4100,-1-5-13164</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6.727"/>
    </inkml:context>
    <inkml:brush xml:id="br0">
      <inkml:brushProperty name="width" value="0.025" units="cm"/>
      <inkml:brushProperty name="height" value="0.025" units="cm"/>
    </inkml:brush>
  </inkml:definitions>
  <inkml:trace contextRef="#ctx0" brushRef="#br0">1 451 14221,'0'0'11216,"9"-5"-9363,56-37-944,-2-3-1,78-71 1,107-126-2562,-248 242 1646,0 0 0,0 0 0,0 1 1,0-1-1,0 0 0,0 0 0,0 0 1,0 1-1,1-1 0,-1 0 0,0 0 0,0 1 1,0-1-1,0 0 0,0 0 0,0 0 1,0 0-1,0 1 0,0-1 0,1 0 0,-1 0 1,0 0-1,0 0 0,0 1 0,0-1 0,1 0 1,-1 0-1,0 0 0,0 0 0,0 0 1,1 0-1,-1 0 0,0 0 0,0 1 0,0-1 1,1 0-1,-1 0 0,0 0 0,0 0 1,0 0-1,1 0 0,-1 0 0,0 0 0,0 0 1,0 0-1,1 0 0,-1-1 0,0 1 0,0 0 1,0 0-1,1 0 0,-1 0 0,-6 24-55,6-24 62,-18 51 779,-38 73 0,-13 30 528,62-134-1152,1 0 0,1 0 0,0 1 0,2-1 1,-2 41-1,6-58-404,2-13-203,-2-24-1079,-3 26 999,-2 0 1,1 0-1,-1 1 0,0-1 0,-1 1 0,0 0 1,0 0-1,0 1 0,-1-1 0,0 1 0,0 1 1,-13-10-1,10 8 412,0 1 1,0 1-1,0-1 1,0 1-1,-1 1 0,0 0 1,0 0-1,0 1 1,-20-4-1,29 7 160,0 0 0,0 0 0,1-1 0,-1 1 0,0 0 0,0 0 0,0 0 1,0 0-1,1 0 0,-1 1 0,0-1 0,0 0 0,0 0 0,1 1 0,-1-1 0,0 0 0,0 1 0,0-1 0,1 0 0,-1 1 0,0-1 0,1 1 0,-1-1 0,1 1 0,-1 0 0,0-1 0,1 1 0,-1 0 0,1-1 0,0 1 0,-1 0 0,1 0 0,-1-1 0,1 1 0,0 0 0,-1 1 1,1 0 2,0-1 0,1 0 1,-1 0-1,0 0 1,0 1-1,1-1 1,-1 0-1,0 0 1,1 0-1,-1 1 1,1-1-1,0 0 0,-1 0 1,1 0-1,0 0 1,0 0-1,-1 0 1,1 0-1,0-1 1,0 1-1,0 0 1,0 0-1,0-1 1,3 2-1,3 1 93,1 0 1,1-1-1,-1 0 1,0 0-1,0-1 1,1 0-1,-1 0 1,0-1-1,1 0 0,8-2 1,7-1-56,0-1 1,31-9 0,-14 0-2479,72-34 0,-38 8-4041</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7.353"/>
    </inkml:context>
    <inkml:brush xml:id="br0">
      <inkml:brushProperty name="width" value="0.025" units="cm"/>
      <inkml:brushProperty name="height" value="0.025" units="cm"/>
    </inkml:brush>
  </inkml:definitions>
  <inkml:trace contextRef="#ctx0" brushRef="#br0">249 3 14862,'0'0'2669,"-11"15"-560,-12 16-545,1 2 0,2 0 0,1 1 0,-28 71 1,37-64-1223,2 0 1,2 0 0,2 1 0,1-1-1,4 59 1,0-41-264,-1-58-84,0 0 0,0 0 0,0-1 0,0 1 0,0 0 0,0 0 0,0-1 0,0 1 0,0 0 0,0 0 0,-1 0 0,1-1 0,0 1 0,0 0 0,-1-1 0,1 1 0,-1 0 0,1-1 0,0 1 0,-1 0 0,1-1 1,-1 1-1,0 0 0,-14-5-307,12 1 197,0 1 0,0-1 0,0 0 0,0-1 0,0 1 0,1 0 0,-4-7 0,0-4-300,1 0-1,0 0 0,1-1 0,1 1 0,0-1 1,1 0-1,1 0 0,0-25 0,1 38 414,0 0 0,1 0 1,-1 0-1,1 0 0,-1 0 0,1 0 0,0 1 0,0-1 0,0 0 0,0 0 0,0 1 1,0-1-1,0 1 0,1-1 0,-1 1 0,0-1 0,1 1 0,-1 0 0,1 0 1,0 0-1,-1-1 0,1 2 0,0-1 0,-1 0 0,1 0 0,0 0 0,3 0 0,8-2 71,0 0-1,0 1 0,17-1 0,11-2 6,-26 1-63,0-1 0,0 0 0,-1-1 0,0-1 0,0 0 0,-1-1 0,0 0 0,0-1 0,-1 0 0,0-1 0,0-1 0,-1 0 0,-1 0 0,17-24 1,-14 15 2,-2-1 1,0 0 0,-1 0 0,-1-1 0,-1 0 0,-1 0 0,-1-1 0,-1 0 0,2-24 0,-15 80 112,-2-1 1,-2 1-1,0-2 1,-30 52-1,15-30 1276,-31 89 0,50-98-954,8-43-433,0-1-1,0 1 1,0 0-1,1 0 1,-1 0-1,0 0 0,0 0 1,1 0-1,-1-1 1,1 1-1,-1 0 1,1 0-1,-1 0 1,1-1-1,-1 1 1,1 0-1,0-1 1,-1 1-1,1 0 1,0-1-1,-1 1 1,1-1-1,0 1 1,0-1-1,0 0 1,-1 1-1,1-1 1,0 0-1,0 0 0,0 1 1,0-1-1,0 0 1,0 0-1,0 0 1,-1 0-1,1 0 1,0 0-1,0 0 1,0 0-1,1-1 1,-2 1-31,1 0 0,0-1 1,-1 1-1,1-1 0,-1 1 0,1-1 1,-1 1-1,1-1 0,-1 1 0,0-1 1,1 0-1,-1 1 0,0-1 1,1 1-1,-1-1 0,0 0 0,0 1 1,1-1-1,-1 0 0,0 1 0,0-1 1,0 0-1,0 0 0,0 1 1,0-1-1,0 0 0,0 1 0,-1-2 1,-1-30-1726,0 19-305,3 7 766,-1 0-1,1 0 1,-1 0 0,2 0 0,-1 0-1,1 1 1,2-7 0,4-8-5010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7.893"/>
    </inkml:context>
    <inkml:brush xml:id="br0">
      <inkml:brushProperty name="width" value="0.025" units="cm"/>
      <inkml:brushProperty name="height" value="0.025" units="cm"/>
    </inkml:brush>
  </inkml:definitions>
  <inkml:trace contextRef="#ctx0" brushRef="#br0">1 112 10218,'0'0'13463,"8"-1"-13095,29-4-128,-16 4-314,0-1 0,-1-1 0,1-1 1,-1-1-1,0-1 0,25-10 0,-38 9 536,-15 4 349,-18 7-205,22-2-572,0 0 0,1 0-1,-1 1 1,1-1 0,0 1 0,-1 0 0,1 0-1,0 0 1,1 0 0,-1 0 0,0 1 0,1-1-1,0 1 1,0 0 0,0-1 0,0 1 0,-1 6 0,7-8-17,1-1 0,-1 0 0,1-1 0,0 1 0,-1-1 0,1 0 1,9-1-1,-9 1 22,26-1-283,65 4-522,-90-3 786,1 1-1,-1 1 1,0-1-1,0 1 1,0 0 0,1 0-1,-2 0 1,1 1 0,0 0-1,-1 0 1,11 8 0,-14-9 239,-1 0 0,0 0 0,1 0 0,-1 0 1,0 0-1,0 1 0,0-1 0,0 0 0,-1 0 1,1 1-1,-1-1 0,1 0 0,-1 4 0,-2-1 2136,-3-23-1313,-28-162-1082,33 180-86,0 0 1,0 0-1,0-1 1,0 1-1,1 0 1,-1 0-1,0 0 1,0 0-1,0-1 1,1 1-1,-1 0 1,0 0-1,0 0 1,0 0-1,1 0 1,-1 0-1,0 0 1,0 0-1,0 0 1,1 0-1,-1 0 1,0 0-1,0 0 1,1 0-1,-1 0 1,0 0-1,0 0 1,1 0-1,-1 0 1,0 0-1,0 0 1,0 0-1,1 0 1,-1 0-1,0 0 1,0 0-1,0 1 1,1-1-1,-1 0 1,0 0-1,0 0 1,0 0-1,1 1 1,-1-1-226,25 9-2503,1-1 1,-1-2 0,1 0 0,32 2-1,-2-3-1563</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8.374"/>
    </inkml:context>
    <inkml:brush xml:id="br0">
      <inkml:brushProperty name="width" value="0.025" units="cm"/>
      <inkml:brushProperty name="height" value="0.025" units="cm"/>
    </inkml:brush>
  </inkml:definitions>
  <inkml:trace contextRef="#ctx0" brushRef="#br0">82 3 16528,'0'0'7986,"-8"12"-6385,-2 4-1260,0 1-1,1 0 0,1 0 0,1 1 0,0 0 1,1 0-1,1 1 0,1 0 0,1-1 0,-2 30 1,17-93 1900,1-40-2785,-12 84 526,-1 0 1,0 1-1,0-1 0,1 0 0,-1 1 0,1-1 1,-1 0-1,0 1 0,1-1 0,-1 0 0,1 1 1,0-1-1,-1 1 0,1-1 0,-1 1 0,1 0 1,0-1-1,-1 1 0,1-1 0,0 1 0,-1 0 1,1 0-1,0-1 0,0 1 0,-1 0 1,1 0-1,0 0 0,0 0 0,-1 0 0,1 0 1,0 0-1,0 0 0,-1 0 0,1 0 0,1 1 1,43 6-87,-14-2 85,-12-5 53,1 0-1,-1-1 1,35-7 0,-46 7-23,-1-1 0,1 0 0,-1-1 0,0 1 0,0-1 0,0-1 0,-1 1 0,1-1 0,-1-1 0,0 1-1,0-1 1,10-11 0,-15 15-4,1 0 0,-1 0-1,0-1 1,0 1-1,0 0 1,0-1-1,0 1 1,-1-1 0,1 1-1,0-1 1,-1 0-1,1 1 1,-1-1-1,1 0 1,-1 1 0,0-1-1,0 0 1,0-2-1,0 3-4,0 1 1,-1-1-1,1 0 0,-1 0 0,1 0 0,-1 1 1,1-1-1,-1 0 0,1 0 0,-1 1 1,0-1-1,1 1 0,-1-1 0,0 1 0,0-1 1,1 1-1,-1-1 0,0 1 0,0-1 0,0 1 1,0 0-1,0-1 0,1 1 0,-2 0 0,-2-1 12,0 1-1,0 0 0,1-1 0,-1 2 0,0-1 0,0 0 0,1 1 0,-1-1 0,0 1 0,1 0 1,-1 0-1,1 1 0,-1-1 0,1 1 0,-5 2 0,2 1 21,-1 0 1,1 1-1,0 0 0,1 0 1,-1 0-1,1 0 0,1 1 1,-1 0-1,1 0 0,0 0 1,1 1-1,-1-1 0,1 1 1,1 0-1,0 0 0,0 0 1,0 0-1,1 0 0,1 0 0,-1 13 1,2-19-79,-1 0 0,1 0-1,0 1 1,0-1 0,0 0 0,0 0 0,0 0 0,1 0 0,-1 0 0,0 0 0,1 0-1,0-1 1,-1 1 0,1 0 0,0-1 0,0 1 0,0-1 0,0 0 0,0 0 0,0 1-1,0-1 1,0-1 0,1 1 0,-1 0 0,0-1 0,1 1 0,-1-1 0,0 1-1,1-1 1,-1 0 0,0 0 0,4-1 0,2 2-1018,-1-1-1,1-1 1,-1 0-1,1 0 1,-1 0-1,0-1 1,1 0-1,-1 0 1,10-5-1,14-14-8306</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9.110"/>
    </inkml:context>
    <inkml:brush xml:id="br0">
      <inkml:brushProperty name="width" value="0.025" units="cm"/>
      <inkml:brushProperty name="height" value="0.025" units="cm"/>
    </inkml:brush>
  </inkml:definitions>
  <inkml:trace contextRef="#ctx0" brushRef="#br0">79 1 13068,'0'0'4335,"-8"9"-1207,0-1-2564,1 1-1,0-1 1,1 2-1,-1-1 0,2 1 1,0 0-1,0 0 1,0 0-1,1 1 0,1 0 1,0 0-1,-3 18 1,7-28-561,-1 1 1,0 0-1,1-1 1,-1 1-1,1-1 1,0 1-1,-1-1 1,1 1-1,0-1 1,0 1-1,0-1 1,0 0-1,0 0 1,0 1-1,0-1 1,1 0-1,-1 0 1,0 0-1,1 0 1,-1 0-1,0 0 1,1-1-1,-1 1 1,1 0 0,-1-1-1,1 1 1,0-1-1,-1 0 1,1 1-1,0-1 1,-1 0-1,1 0 1,0 0-1,-1 0 1,1 0-1,0-1 1,1 1-1,3-1-59,0 1 0,1-1-1,-1 0 1,0 0-1,0-1 1,0 1 0,0-1-1,11-6 1,-8 2-17,0 0 0,0-1 1,-1-1-1,1 1 0,-2-1 0,1 0 0,-1-1 0,-1 0 1,1 0-1,-2 0 0,1-1 0,-1 0 0,5-13 0,-22 30 746,-4 10-513,-21 48 563,35-60-632,0 0 0,0 0 0,1 0 0,0 0 0,0 0 0,0 1 0,0-1 0,1 0 0,0 0 0,0 1 0,0-1 0,2 6 0,-2-10-82,1 0 0,0 0 0,0 0 0,0 0 0,1 0-1,-1 0 1,0 0 0,0-1 0,0 1 0,1 0 0,-1-1 0,0 0 0,1 1 0,-1-1 0,0 1 0,1-1 0,-1 0-1,0 0 1,1 0 0,-1 0 0,1 0 0,-1 0 0,0 0 0,1-1 0,-1 1 0,3-1 0,39-9 172,-21-1-439,0-1 1,36-26-1,24-12 11,-82 50 248,0 0 0,0 0-1,0 0 1,0-1 0,0 1 0,1 0-1,-1 0 1,0 0 0,0 0 0,0 0-1,0 0 1,0 0 0,1 0 0,-1 0-1,0 0 1,0-1 0,0 1 0,0 0-1,0 0 1,1 0 0,-1 0 0,0 0-1,0 0 1,0 0 0,0 0 0,1 0-1,-1 0 1,0 0 0,0 0 0,0 1-1,0-1 1,1 0 0,-1 0 0,0 0 0,0 0-1,0 0 1,0 0 0,0 0 0,1 0-1,-1 0 1,0 1 0,0-1 0,0 0-1,0 0 1,0 0 0,0 0 0,0 0-1,1 0 1,-1 1 0,0-1 0,0 0-1,0 0 1,0 0 0,0 0 0,0 1-1,0-1 1,0 0 0,0 0 0,-5 16 275,-16 25 480,17-35-600,1 0-55,0-1 100,0 0 1,1-1 0,0 1-1,0 0 1,0 0 0,-1 7-1,2-11-171,1 0 0,0-1 0,0 1-1,0 0 1,0-1 0,0 1 0,1 0-1,-1-1 1,0 1 0,0-1 0,0 1 0,0 0-1,1-1 1,-1 1 0,0-1 0,1 1-1,-1 0 1,0-1 0,1 1 0,-1-1 0,1 1-1,0 0 1,0 0-12,1-1 0,-1 1 0,1-1 1,-1 1-1,1-1 0,-1 1 0,1-1 0,-1 0 0,1 0 0,-1 0 0,1 0 0,0 0 0,2 0 1,10-3-143,-1 0 1,1-1 0,-1-1 0,0 0 0,0-1 0,-1 0 0,0-1 0,19-13 0,45-22-1102,-90 73 2506,11-26-1145,0-1 1,0 0-1,1 1 0,-1 0 1,1-1-1,1 1 0,-1 0 1,1 0-1,0 0 1,-1 8-1,2-12-135,1-1 0,-1 1 1,1 0-1,-1-1 0,1 1 0,-1-1 0,1 1 1,0-1-1,-1 1 0,1-1 0,0 1 1,-1-1-1,1 0 0,0 1 0,0-1 0,0 0 1,-1 0-1,1 0 0,0 1 0,0-1 0,0 0 1,-1 0-1,1 0 0,0 0 0,0 0 1,0-1-1,-1 1 0,1 0 0,0 0 0,0 0 1,-1-1-1,2 0 0,30-7-9,-12-1-188,-1 0 1,-1-1-1,0-1 0,0-1 0,23-21 1,-45 37 252,-1-1 1,1 1 0,0-1 0,0 1 0,1 1 0,-1-1-1,1 0 1,0 1 0,0 0 0,0-1 0,1 1 0,-1 0-1,1 1 1,1-1 0,-1 0 0,1 0 0,-2 10 0,4-15-407,0 0 1,0 0 0,0-1-1,0 1 1,0 0 0,0 0 0,0-1-1,0 1 1,0 0 0,0-1 0,0 1-1,0-1 1,0 0 0,-1 1 0,1-1-1,0 0 1,0 1 0,-1-1-1,1 0 1,0-1 0,10-18-7323,-1-6-6423</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39.454"/>
    </inkml:context>
    <inkml:brush xml:id="br0">
      <inkml:brushProperty name="width" value="0.025" units="cm"/>
      <inkml:brushProperty name="height" value="0.025" units="cm"/>
    </inkml:brush>
  </inkml:definitions>
  <inkml:trace contextRef="#ctx0" brushRef="#br0">1 1 19763,'0'0'9353</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0.013"/>
    </inkml:context>
    <inkml:brush xml:id="br0">
      <inkml:brushProperty name="width" value="0.025" units="cm"/>
      <inkml:brushProperty name="height" value="0.025" units="cm"/>
    </inkml:brush>
  </inkml:definitions>
  <inkml:trace contextRef="#ctx0" brushRef="#br0">219 1 16111,'0'0'9358,"-8"8"-8866,-7 9-209,1 1 0,1 1 1,0 0-1,2 0 1,0 2-1,-8 21 1,-52 144 2267,67-173-2362,-5 12 117,3-12-128,1 1-1,0-1 1,1 1-1,1 0 1,0 0 0,1 0-1,0 1 1,1-1-1,2 20 1,-1-33-178,0-1 0,1 1 0,-1-1 0,0 0 0,1 1 0,-1-1 0,0 0 0,1 0 0,-1 1 0,1-1 0,-1 0 0,0 0 0,1 0 0,-1 1 0,1-1 0,-1 0 0,1 0 0,-1 0 0,1 0 0,-1 0 0,1 0 0,-1 0 0,1 0 0,-1 0 0,1 0 0,-1 0 0,1 0 0,-1 0 0,1-1 0,-1 1 0,0 0 0,1 0 0,-1 0 0,1-1 0,-1 1 0,0 0 0,1 0 0,-1-1 0,1 1 0,-1 0 0,0-1 0,1 1 0,-1-1 0,0 1 0,0 0 0,1-1 0,18-16 0,-9 3-29,0 0-1,-1-1 1,-1 0 0,0 0-1,-1-1 1,0 0-1,-1-1 1,-1 1 0,-1-1-1,0 0 1,2-32 0,-6 47-83,1 38-454,-1-35 564,1 0 0,0 0-1,0 0 1,0 0 0,0 0 0,0 0 0,0 0 0,0 0 0,1-1 0,-1 1 0,0 0 0,0-1-1,1 1 1,-1-1 0,0 1 0,1-1 0,-1 0 0,0 1 0,1-1 0,-1 0 0,0 0 0,1 0-1,-1 0 1,1 0 0,-1 0 0,2-1 0,39-6 181,-27 0-143,0-1-1,-1 0 0,0-1 0,-1 0 1,0-1-1,0-1 0,-1 0 0,0-1 1,13-18-1,-30 38 57,0 1 0,0-1 1,1 1-1,-6 15 0,1-1 2,3-10-94,0 1 0,1 0 0,0 0 0,1 0 0,1 1 0,0 0 0,-1 25 0,4-40 2,0 1-1,0-1 1,0 1 0,0-1-1,0 1 1,0-1 0,0 1-1,1-1 1,-1 0 0,0 1-1,0-1 1,1 1 0,-1-1-1,0 1 1,1-1 0,-1 0-1,0 1 1,1-1 0,-1 0 0,1 1-1,-1-1 1,0 0 0,1 0-1,-1 1 1,1-1 0,-1 0-1,1 0 1,-1 0 0,1 0-1,-1 1 1,1-1 0,-1 0-1,1 0 1,-1 0 0,1 0-1,-1 0 1,1 0 0,-1 0-1,1-1 1,-1 1 0,1 0-1,-1 0 1,1 0 0,-1 0-1,1-1 1,-1 1 0,1 0-1,-1 0 1,0-1 0,1 1-1,-1 0 1,1-1 0,-1 1-1,1-1 1,25-18-462,6-31-4566,-9-6-3454,-10 6-708</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0.416"/>
    </inkml:context>
    <inkml:brush xml:id="br0">
      <inkml:brushProperty name="width" value="0.025" units="cm"/>
      <inkml:brushProperty name="height" value="0.025" units="cm"/>
    </inkml:brush>
  </inkml:definitions>
  <inkml:trace contextRef="#ctx0" brushRef="#br0">15 1 14029,'0'0'6406,"-8"69"-5509,21-45-609,6-1-191,6-3-1379,3-4-2657,0-5-2339</inkml:trace>
  <inkml:trace contextRef="#ctx0" brushRef="#br0" timeOffset="1">212 169 14926,'0'0'8008,"-56"-2"-5638,29 2-576,-3 11-257,2 6-416,0 6-384,7 2-129,6 1-63,8 0-385,7-4-32,2-4-64,16-6-32,8-5-352,7-5-801,2-2-1313,7-8-2307,1-11-2818</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0.768"/>
    </inkml:context>
    <inkml:brush xml:id="br0">
      <inkml:brushProperty name="width" value="0.025" units="cm"/>
      <inkml:brushProperty name="height" value="0.025" units="cm"/>
    </inkml:brush>
  </inkml:definitions>
  <inkml:trace contextRef="#ctx0" brushRef="#br0">139 0 16207,'0'0'2979,"-53"28"-32,24-5 32,4 3-961,6 1-417,7-1-736,12-7-705,0-5-128,18-8-192,9-6-481,3-1-512,5-17-1217,-1-5-1153,1-4-1442,-4-4-1729</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1.123"/>
    </inkml:context>
    <inkml:brush xml:id="br0">
      <inkml:brushProperty name="width" value="0.025" units="cm"/>
      <inkml:brushProperty name="height" value="0.025" units="cm"/>
    </inkml:brush>
  </inkml:definitions>
  <inkml:trace contextRef="#ctx0" brushRef="#br0">14 353 10602,'0'0'5830,"-2"9"-4015,-9 27-411,11-36-1369,0 0 1,0 1 0,0-1 0,0 0 0,0 1 0,0-1 0,0 0-1,0 1 1,0-1 0,0 0 0,0 1 0,0-1 0,0 0-1,0 0 1,0 1 0,1-1 0,-1 0 0,0 1 0,0-1 0,0 0-1,0 0 1,1 1 0,-1-1 0,0 0 0,0 0 0,0 1-1,1-1 1,-1 0 0,0 0 0,0 0 0,1 1 0,-1-1 0,0 0-1,1 0 1,-1 0 0,0 0 0,0 0 0,1 0 0,-1 0-1,0 0 1,1 0 0,-1 1 0,0-1 0,1-1 0,-1 1 0,0 0-1,1 0 1,14-3 569,-15 3-539,16-8 89,-2-1 0,1 0-1,-1-1 1,-1 0 0,0-2-1,0 1 1,19-24 0,-19 21-122,98-113-151,-98 110-397,0-1 0,-2 0 0,0-1 0,-1 0 0,12-36-1,-21 55 542,-1-1-1,0 1 0,0 0 0,1 0 0,-1-1 1,0 1-1,0 0 0,0 0 0,1 0 0,-1-1 1,0 1-1,0 0 0,0-1 0,0 1 0,0 0 1,0 0-1,0-1 0,0 1 0,1 0 0,-1-1 1,0 1-1,0 0 0,0-1 0,0 1 1,-1 0-1,1 0 0,0-1 0,0 1 0,0 0 1,0-1-1,0 1 0,0 0 0,0 0 0,0-1 1,-1 1-1,1 0 0,0 0 0,0-1 0,0 1 1,-1 0-1,1 0 0,0 0 0,0-1 0,-1 1 1,1 0-1,-14 11 740,-15 26 12,-101 166 3552,114-172-3617,0 0 0,2 1 0,2 1 1,-16 63-1,27-91-667,0 1 0,0-1 1,1 1-1,0-1 1,0 0-1,0 1 0,2 5 1,-2-10-35,0-1 0,0 1 0,0-1 0,0 1 0,0-1 0,0 1 0,1-1 0,-1 0 0,0 1 0,0-1 0,0 1 0,1-1 0,-1 0 0,0 1 0,1-1 0,-1 0 0,0 1 0,1-1 0,-1 0 0,0 1 0,1-1 0,-1 0 0,1 0 0,-1 1 0,1-1 0,-1 0 0,1 0 0,-1 0 0,0 0 0,2 0 0,-1 0 16,1-1-1,-1 1 0,1-1 1,-1 0-1,1 0 0,-1 1 1,1-1-1,-1 0 0,0 0 1,1-1-1,-1 1 0,0 0 1,0 0-1,1-2 0,7-9-25,-1 0 0,-1 0 0,0-1 0,-1 0 0,0 0 0,-1 0-1,5-22 1,-3 9-359,-1 0 0,1-28 0,-7 60 375,-1 0 1,1-1-1,0 1 0,0 0 1,0 0-1,1-1 1,2 12-1,-2-15-9,0-1 0,0 1-1,1 0 1,-1-1 0,0 1-1,0-1 1,1 1 0,-1-1-1,1 0 1,0 0 0,-1 0-1,1 0 1,0 0 0,-1 0-1,1 0 1,0 0 0,0-1 0,0 1-1,0-1 1,0 1 0,0-1-1,0 0 1,0 0 0,0 1-1,0-2 1,3 1 0,1 0 8,1-1-1,-1 1 1,0-1 0,1 0 0,-1-1 0,0 0 0,0 0 0,0 0-1,0 0 1,0-1 0,8-6 0,2-2-81,0-1 1,19-20-1,-17 15-65,-18 17 131,0 0 0,0 1-1,0-1 1,0 0-1,1 0 1,-1 0 0,0 0-1,0 0 1,0 1 0,0-1-1,0 0 1,0 0 0,0 0-1,0 0 1,0 0 0,0 0-1,0 0 1,1 0-1,-1 1 1,0-1 0,0 0-1,0 0 1,0 0 0,0 0-1,0 0 1,1 0 0,-1 0-1,0 0 1,0 0 0,0 0-1,0 0 1,0 0-1,1 0 1,-1 0 0,0 0-1,0 0 1,0 0 0,0 0-1,0 0 1,1 0 0,-1 0-1,0 0 1,0 0 0,0 0-1,0 0 1,0 0-1,0 0 1,1-1 0,-1 1-1,0 0 1,0 0 0,0 0-1,0 0 1,0 0 0,0 0-1,0 0 1,0 0 0,0-1-1,0 1 1,1 0-1,-1 0 1,0 0 0,0 0-1,0 0 1,0-1 0,0 1-1,0 0 1,-5 17 218,-11 20 372,6-18-441,-31 64 404,39-77-529,-1 1-1,1-1 0,0 1 1,1-1-1,0 1 0,0-1 1,0 1-1,1 0 0,0-1 1,1 13-1,-1-19-24,1 1 0,-1 0 0,0-1 0,1 1 0,-1-1 0,1 1 0,0-1 0,-1 1 0,1-1 0,-1 0 0,1 1 0,0-1 0,-1 0 0,1 1 0,-1-1 0,1 0 0,0 0 0,0 0 0,-1 1 0,1-1 0,0 0 0,-1 0 0,1 0 0,0 0 0,0 0 0,-1 0 0,1-1 0,0 1 0,-1 0 0,1 0 0,0 0 0,-1-1 0,1 1 0,0 0 0,-1-1 0,2 0 0,24-11 0,-16 4-674,0-1 0,0 0-1,-1 0 1,0-1 0,13-20 0,-8 8-1939,-1 0 0,-1-1 0,-2-1 0,9-25 0,2-14-9937</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1.448"/>
    </inkml:context>
    <inkml:brush xml:id="br0">
      <inkml:brushProperty name="width" value="0.025" units="cm"/>
      <inkml:brushProperty name="height" value="0.025" units="cm"/>
    </inkml:brush>
  </inkml:definitions>
  <inkml:trace contextRef="#ctx0" brushRef="#br0">32 1 11082,'0'0'12492,"-32"63"-11018,32-39-898,3-1-480,15 0-384,8-5-1730,2-4-1954,0-3-2113,-2-6-5158</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41.804"/>
    </inkml:context>
    <inkml:brush xml:id="br0">
      <inkml:brushProperty name="width" value="0.025" units="cm"/>
      <inkml:brushProperty name="height" value="0.025" units="cm"/>
    </inkml:brush>
  </inkml:definitions>
  <inkml:trace contextRef="#ctx0" brushRef="#br0">120 0 10730,'0'0'11045,"-10"7"-7388,-6 6-2173,0 0 0,-16 18 0,27-26-1262,0 0 0,1 0 0,0 1-1,0-1 1,1 1 0,-1 0 0,1 0-1,0 0 1,1 0 0,0 1 0,0-1-1,-3 13 1,6-18-222,-1 0 0,0 0 0,1 0 0,-1 0 0,0 0 0,1 0 0,-1 0 0,1 0 0,-1-1 0,1 1 0,0 0 0,-1 0 0,1 0 0,0-1 0,0 1 0,-1 0 0,1-1 0,0 1 0,0-1 0,0 1 0,0-1 0,0 1 0,0-1 0,0 1 0,0-1 0,0 0 0,0 0 0,0 0 0,0 1 0,0-1 0,0 0 0,0 0 0,0 0 0,0-1 0,0 1 0,0 0 0,0 0 0,2-1 0,44-7 0,13-21-363,-52 23 325,0 2 0,0-1 0,1 1 0,-1 0 1,1 1-1,0 0 0,0 0 0,0 1 0,13-1 0,-19 39 780,-1-35-742,0 0 0,0 0 0,1 0 0,-1-1 0,0 1 0,1 0 0,-1-1 0,1 1 0,-1-1 0,1 0 0,-1 0 0,1 0 0,-1 0 0,0-1 0,4 0 0,5 1 0,7-1-41,1-1-1,-1-1 1,34-10-1,22-3-198,-74 16 240,0 0-1,1 0 0,-1 0 1,0 0-1,0 0 0,1 0 1,-1 0-1,0 0 0,0 0 1,0 0-1,1 0 0,-1 0 1,0 0-1,0 0 0,1 0 1,-1 0-1,0 0 0,0 0 1,0 0-1,1 1 0,-1-1 1,0 0-1,0 0 0,0 0 1,0 0-1,0 1 0,1-1 1,-1 0-1,0 0 0,0 0 1,0 1-1,0-1 0,0 0 1,0 0-1,0 0 0,0 1 1,0-1-1,1 0 0,-1 0 1,0 0-1,0 1 0,0-1 1,-1 1-1,-2 14 140,-11 15 155,14-29-292,-18 41-1056,13-12-2921</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2.287"/>
    </inkml:context>
    <inkml:brush xml:id="br0">
      <inkml:brushProperty name="width" value="0.025" units="cm"/>
      <inkml:brushProperty name="height" value="0.025" units="cm"/>
    </inkml:brush>
  </inkml:definitions>
  <inkml:trace contextRef="#ctx0" brushRef="#br0">287 299 13357,'0'0'9166,"-7"-9"-7714,5 6-1350,0-1 0,0 1 1,-1 0-1,1 0 1,-1 1-1,0-1 0,0 0 1,0 1-1,0 0 0,0-1 1,0 1-1,-1 1 1,1-1-1,-1 0 0,1 1 1,-1 0-1,0-1 0,1 1 1,-1 1-1,0-1 0,0 1 1,0-1-1,0 1 1,1 0-1,-1 1 0,0-1 1,0 1-1,0-1 0,0 1 1,1 0-1,-1 0 1,0 1-1,-6 3 0,-2 2 12,0 1 1,0 1-1,1-1 0,0 2 0,1 0 0,0 0 0,0 1 1,1 0-1,-9 16 0,12-19-10,1 0 1,0 0-1,1 1 0,0-1 1,0 1-1,1 0 0,0 0 1,0 1-1,1-1 0,0 1 1,1-1-1,0 1 0,1-1 1,1 18-1,-1-26-90,1 0-1,-1 0 1,1 0-1,-1 0 1,1 0 0,-1 0-1,1 0 1,0 0 0,0 0-1,-1 0 1,1 0 0,0-1-1,0 1 1,0 0 0,0-1-1,0 1 1,0 0 0,0-1-1,0 1 1,0-1 0,0 0-1,0 1 1,0-1 0,0 0-1,0 0 1,1 0 0,-1 1-1,0-1 1,0 0 0,0-1-1,0 1 1,2 0 0,41-10 538,-27 1-387,0-1-1,-1 0 0,0-1 1,0 0-1,26-27 0,61-77-93,-71 74-283,37-62 0,-58 85 114,-1-1 0,-1 0 0,-1-1 0,0 0 0,-2 0 0,5-24 0,-12 24 13,-9 27-59,-13 29-54,6-3 330,2 0-1,1 1 1,2 1 0,1 0-1,2 0 1,1 1 0,2 0-1,-3 70 1,8-104-145,1 0-1,0-1 1,0 1-1,1 0 1,-1 0 0,0 0-1,0-1 1,1 1-1,-1 0 1,1-1-1,0 1 1,-1 0 0,1-1-1,0 1 1,0 0-1,0-1 1,0 0-1,0 1 1,1-1 0,-1 0-1,0 1 1,0-1-1,1 0 1,-1 0-1,1 0 1,-1 0 0,1 0-1,0 0 1,-1-1-1,1 1 1,0-1-1,-1 1 1,1-1-1,0 1 1,0-1 0,0 0-1,-1 0 1,5 0-1,30-9-3454,-6-12-4316,-7-6-2989</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3.327"/>
    </inkml:context>
    <inkml:brush xml:id="br0">
      <inkml:brushProperty name="width" value="0.025" units="cm"/>
      <inkml:brushProperty name="height" value="0.025" units="cm"/>
    </inkml:brush>
  </inkml:definitions>
  <inkml:trace contextRef="#ctx0" brushRef="#br0">115 1 16912,'0'0'9006,"-7"10"-7319,-2 4-1254,0 2 0,1-1 0,0 1 0,1 0 0,1 0 0,1 1 0,-4 20 0,-5 45 216,7-31-293,-18 62 1,39-203-21,28-100-336,-42 189 0,0 1 0,0 0 0,1 0 0,-1-1 0,0 1 0,0 0 0,1 0 0,-1-1 0,0 1 0,1 0 0,-1 0 0,0 0 0,1 0 0,-1-1 0,0 1 0,1 0 0,-1 0 0,0 0 0,1 0 0,-1 0 0,0 0 0,1 0 0,-1 0 0,0 0 0,1 0 0,-1 0 0,1 0 0,-1 0 0,0 0 0,1 0 0,-1 1 0,0-1 0,1 0 0,-1 0 0,0 0 0,0 1 0,1-1 0,-1 0 0,1 0 0,20 13 0,-5-5 0,-9-6-317,1 0 1,0 0-1,0-1 0,0 0 1,9 0-1,-2-2-1197,-1 0 0,0-1 1,0 0-1,20-7 0,-5-1-2606,-1-1 0,52-28 0,-74 35 3089,18-12-6044,-19 9 8134,-3-2 4077,-12 5 3001,-15 6-4417,17 2-3171,0 0 0,0 0 0,1 1 0,-1 0 0,1 0 0,0 1 1,0 0-1,1 0 0,0 1 0,-9 11 0,2-1 120,1 0 1,0 1-1,-12 26 0,22-41-545,0 1-1,1 0 1,-1 0-1,1 0 1,0 0-1,0 0 0,0 1 1,1-1-1,-1 8 1,1-11-106,1 0 0,-1 0 0,0 0 1,1-1-1,-1 1 0,1 0 0,-1 0 0,1 0 1,-1 0-1,1 0 0,0 0 0,-1-1 0,1 1 1,0 0-1,0-1 0,0 1 0,-1 0 0,1-1 1,0 1-1,0-1 0,0 1 0,0-1 0,0 0 1,0 1-1,0-1 0,0 0 0,0 0 0,0 0 1,0 0-1,0 1 0,0-1 0,0-1 0,0 1 1,0 0-1,0 0 0,0 0 0,0 0 0,0-1 0,0 1 1,2-1-1,4-2-13,0 1 0,0-1 0,0 0 0,-1 0 0,1-1 0,-1 0 0,0 0 0,0-1 0,0 0 0,-1 0 0,1 0 0,-1-1 1,0 1-1,-1-1 0,6-10 0,-6 11-45,0-1 0,0-1 0,-1 1 0,0 0 0,0-1 0,0 0 0,-1 0 0,0 0 0,0 0 0,-1 0 1,0 0-1,0 0 0,-1 0 0,0 0 0,0-1 0,-2-8 0,2 16 35,0-1 0,0 1 0,0 0 1,0-1-1,-1 1 0,1-1 0,0 1 0,0 0 0,0-1 1,-1 1-1,1 0 0,0-1 0,0 1 0,-1 0 0,1-1 0,0 1 1,-1 0-1,1 0 0,0-1 0,-1 1 0,1 0 0,-1 0 1,1 0-1,0 0 0,-1-1 0,1 1 0,-1 0 0,1 0 0,0 0 1,-1 0-1,1 0 0,-1 0 0,1 0 0,-1 0 0,1 0 1,0 0-1,-1 0 0,1 0 0,-1 0 0,1 1 0,0-1 0,-1 0 1,1 0-1,-1 0 0,1 1 0,0-1 0,-1 0 0,1 0 1,0 1-1,-1-1 0,1 0 0,0 1 0,-1-1 0,-14 20-149,14-18 67,0 0 1,0 0 0,0 0 0,1 1 0,0-1 0,-1 0 0,1 0 0,0 1-1,0-1 1,0 0 0,0 1 0,0-1 0,1 0 0,-1 0 0,1 0-1,-1 1 1,1-1 0,0 0 0,0 0 0,0 0 0,0 0 0,0 0 0,0 0-1,3 2 1,-2-2-159,0-1-1,0-1 0,1 1 0,-1 0 1,0 0-1,1-1 0,-1 1 1,0-1-1,1 0 0,-1 0 1,0 0-1,1 0 0,-1 0 0,1 0 1,-1-1-1,0 1 0,0-1 1,1 0-1,-1 0 0,0 1 1,0-1-1,0-1 0,0 1 0,4-2 1,2-3-340,-1 1 1,1-1-1,-1 0 1,0-1-1,0 0 1,-1 0-1,0-1 1,8-11-1,23-26 1073,-38 54 2753,-1 31-1309,-18 52 483,8-41-1015,2 1 0,-6 87-1,17-98-1270,0-25 111,-1 1 0,-1-1 0,-5 32 0,3-45 341,0-13 218,-1-15 213,3-3-1135,1 1 0,1 0 1,2 0-1,1-1 0,1 2 0,12-40 1,-12 50 41,1 1 0,1 0 0,0 0 0,2 1 0,-1 0 0,1 0 0,1 1 0,1 0 0,0 1 1,0 0-1,1 0 0,16-10 0,-22 17-11,-1 1 44,-1 0 0,1 1 0,0 0 0,0-1 0,0 2 0,0-1 0,1 1 0,-1 0 0,1 0 0,-1 0 1,8-1-1,-12 5 43,-1 0 1,1 0 0,-1-1 0,0 1 0,0 0-1,0 0 1,0 0 0,0 0 0,0 0 0,0-1-1,0 1 1,-1 0 0,0 3 0,-3 1 110,0 0 0,0 1-1,0-1 1,-1-1 0,0 1 0,0-1 0,0 1 0,-11 6 0,-50 35 1450,60-43-1490,2-2-75,1 1 1,0-1-1,-1 0 1,0 0-1,1-1 1,-1 1-1,0-1 1,-8 2-1,21-22-8292,11-8-6161</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4.324"/>
    </inkml:context>
    <inkml:brush xml:id="br0">
      <inkml:brushProperty name="width" value="0.025" units="cm"/>
      <inkml:brushProperty name="height" value="0.025" units="cm"/>
    </inkml:brush>
  </inkml:definitions>
  <inkml:trace contextRef="#ctx0" brushRef="#br0">196 36 6951,'0'-2'811,"1"1"0,0 0 1,-1 0-1,1 0 0,-1 0 1,0 0-1,1-1 0,-1 1 1,0 0-1,0 0 0,0-1 1,0 1-1,0 0 1,0 0-1,0-1 0,0 1 1,-1 0-1,0-3 0,1 4-524,-1-1 0,1 0-1,-1 1 1,1-1 0,-1 0 0,0 1-1,1-1 1,-1 1 0,0-1 0,0 1-1,1-1 1,-1 1 0,0 0 0,0-1-1,0 1 1,0 0 0,1-1-1,-1 1 1,0 0 0,-1 0 0,-2 0-149,0 0 1,0 0-1,0 0 1,0 1-1,0-1 1,1 1-1,-1 0 1,0 0-1,0 1 1,1-1-1,-4 3 1,-4 3-120,1 0 1,0 1-1,1 0 1,0 1 0,0 0-1,1 0 1,0 1-1,1 0 1,0 1 0,1 0-1,0 0 1,0 0-1,1 0 1,1 1-1,0 0 1,0 0 0,1 0-1,1 0 1,0 1-1,0 18 1,2-30-17,0 1 1,0 0-1,0 0 1,0-1 0,0 1-1,1 0 1,-1-1-1,0 1 1,1 0-1,0-1 1,-1 1-1,1-1 1,0 1-1,0-1 1,0 1 0,0-1-1,0 0 1,0 1-1,0-1 1,0 0-1,1 0 1,-1 0-1,0 0 1,1 0-1,-1 0 1,3 1 0,1 0 13,-1-1 1,1 0 0,0 0 0,-1 0-1,1-1 1,0 0 0,-1 0 0,1 0-1,8-1 1,6-2-165,0-1 0,-1-1 0,35-14 0,-24 7-1757,0-2 0,27-19 0,-41 24-1728,-1-2 0,24-23 0,-10 4-6639</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4.812"/>
    </inkml:context>
    <inkml:brush xml:id="br0">
      <inkml:brushProperty name="width" value="0.025" units="cm"/>
      <inkml:brushProperty name="height" value="0.025" units="cm"/>
    </inkml:brush>
  </inkml:definitions>
  <inkml:trace contextRef="#ctx0" brushRef="#br0">129 0 8872,'0'0'5622,"-8"6"-1843,-8 5-1831,1 1-1,-22 24 0,31-31-1433,0 1 0,1 1 0,0-1-1,0 1 1,1 0 0,0 0 0,0 0 0,1 0-1,0 1 1,-4 12 0,7-20-497,0 0 0,0 1 0,0-1-1,0 1 1,0-1 0,0 1 0,0-1 0,0 0 0,0 1 0,0-1 0,0 1 0,0-1 0,0 1 0,0-1-1,0 0 1,0 1 0,1-1 0,-1 1 0,0-1 0,0 0 0,0 1 0,1-1 0,-1 0 0,0 1 0,1-1 0,-1 0-1,0 0 1,1 1 0,-1-1 0,0 0 0,1 0 0,-1 1 0,0-1 0,1 0 0,19 0 245,18-12 10,15-19-53,-44 24-213,0 1-1,1 1 0,-1-1 1,1 1-1,0 1 0,0 0 1,1 0-1,-1 1 0,14-2 0,-22 5 11,-1 0 0,0 1 0,0-1-1,0 1 1,0-1 0,0 1 0,0-1-1,0 1 1,0 0 0,0-1-1,0 1 1,0 0 0,0 0 0,0 0-1,0 0 1,-1 0 0,1 0 0,0 0-1,-1 0 1,1 0 0,0 0-1,-1 0 1,0 0 0,1 1 0,-1-1-1,0 0 1,1 0 0,-1 0-1,0 1 1,0-1 0,0 0 0,0 0-1,0 1 1,-1 0 0,-1 60 861,0-41-703,2-20-174,0-1 0,0 1 0,1-1 0,-1 0 0,0 1 0,0-1 0,0 0 0,1 1 0,-1-1 0,0 0 0,1 0 0,-1 1 0,0-1 0,0 0 0,1 0 0,-1 1 0,0-1 0,1 0 0,-1 0 0,1 0 0,-1 0 0,0 0 0,1 1 0,-1-1 0,0 0 0,1 0 0,-1 0 0,1 0 0,-1 0 0,0 0 0,1 0 0,-1 0 0,0 0 0,1-1 0,-1 1 0,1 0 0,-1 0 0,0 0 0,1 0 0,-1 0 0,0-1 0,1 1 0,-1 0 0,20-8 0,58-46 0,-68 45 0,1 0 0,0 0 0,0 2 0,1-1 0,0 1 0,1 1 0,-1 0 0,1 1 0,0 0 0,0 1 0,15-2 0,-27 6 0,0 0 0,0 0 0,1 0 0,-1 1 0,0-1 0,0 1 0,0-1 0,0 1 0,0-1 0,1 1 0,-1 0 0,0-1 0,0 1 0,-1 0 0,1 0 0,0 0 0,0 0 0,0 0 0,-1 0 0,1 0 0,0 0 0,-1 0 0,1 0 0,-1 0 0,1 0 0,-1 0 0,1 0 0,-1 1 0,0-1 0,0 0 0,0 0 0,0 1 0,1-1 0,-2 0 0,1 0 0,0 0 0,0 1 0,0-1 0,-1 2 0,-9 52 0,-11 9 0,21-64 0,0 1 0,-1-1 0,1 0 0,0 0 0,0 1 0,0-1 0,1 0 0,-1 1 0,0-1 0,0 0 0,0 0 0,0 1 0,0-1 0,0 0 0,0 0 0,0 1 0,0-1 0,1 0 0,-1 0 0,0 0 0,0 1 0,0-1 0,1 0 0,-1 0 0,0 0 0,0 1 0,0-1 0,1 0 0,-1 0 0,0 0 0,0 0 0,1 0 0,-1 0 0,0 1 0,0-1 0,1 0 0,-1 0 0,0 0 0,1 0 0,-1 0 0,0 0 0,0 0 0,1 0 0,-1 0 0,0 0 0,0 0 0,1-1 0,-1 1 0,0 0 0,1 0 0,-1 0 0,0 0 0,0 0 0,0 0 0,1-1 0,-1 1 0,0 0 0,0 0 0,0 0 0,1-1 0,-1 1 0,0 0 0,0 0 0,0 0 0,0-1 0,1 1 0,-1-1 0,18-11-33,-1-1-1,21-21 1,-28 23-35,0 1 1,2 0-1,-1 1 1,1 0-1,0 1 1,1 0-1,26-11 0,-38 18 52,0 1 0,-1 0 1,1-1-1,0 1 0,-1 0 0,1 0 0,0 0 0,0-1 0,-1 1 0,1 0 0,0 0 0,0 0 0,-1 0 0,1 0 0,0 0 0,0 1 0,-1-1 0,1 0 0,0 0 0,0 0 0,-1 1 0,1-1 0,0 0 0,-1 1 0,1-1 0,-1 1 0,1-1 0,0 0 0,-1 1 0,1 0 0,-1-1 0,1 1 1,-1-1-1,1 1 0,-1-1 0,0 1 0,1 0 0,-1-1 0,0 1 0,1 0 0,-1 0 0,0-1 0,0 1 0,0 0 0,0 0 0,0-1 0,1 1 0,-1 0 0,-1 0 0,1-1 0,0 2 0,-8 51 179,3-26-793,7-23-3229,7-6-4533</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5.636"/>
    </inkml:context>
    <inkml:brush xml:id="br0">
      <inkml:brushProperty name="width" value="0.025" units="cm"/>
      <inkml:brushProperty name="height" value="0.025" units="cm"/>
    </inkml:brush>
  </inkml:definitions>
  <inkml:trace contextRef="#ctx0" brushRef="#br0">1 0 6438,'0'0'14355,"8"10"-12695,-4-5-1443,1 0 0,-1 0 1,-1 1-1,1-1 0,-1 1 0,0 0 0,0 0 0,0 0 0,-1 1 0,0-1 0,-1 0 0,1 1 0,-1-1 1,1 12-1,0 43 724,-2 1 1,-3 0 0,-2-1-1,-19 83 1,20-134-755,1-11 119,0-22 488,5-42 268,3 29-1115,2 0-1,1 1 1,2 0-1,2 0 1,28-60 0,-36 89 34,-1 1 0,1-1 1,0 1-1,0 0 0,0 0 0,1 1 1,-1-1-1,1 1 0,1 0 1,6-4-1,-8 6 1,-1 0 0,1 0 0,-1 1-1,1-1 1,0 1 0,-1 0 0,1 0 0,0 1 0,0-1 0,0 1 0,0 0 0,0 0 0,-1 0-1,1 0 1,0 1 0,0-1 0,0 1 0,6 2 0,-9-2 10,1-1-1,-1 1 1,1 0 0,-1-1 0,1 1-1,-1 0 1,0 0 0,1 0-1,-1 0 1,0 0 0,0 1 0,0-1-1,0 0 1,0 1 0,0-1 0,0 0-1,0 1 1,-1-1 0,1 1 0,0-1-1,-1 1 1,0-1 0,1 1-1,-1 0 1,0-1 0,1 1 0,-1 0-1,0-1 1,0 1 0,-1 0 0,1-1-1,0 1 1,0-1 0,-1 1-1,0 2 1,-1 1 22,1-1 0,-1 0 1,0 0-1,0 1 0,0-1 0,-1 0 0,0-1 0,0 1 0,0 0 0,0-1 1,-4 4-1,-5 2 99,-1 0 1,1-1-1,-1-1 0,-19 8 1,26-12-78,-1-1 0,1 0 0,-1 0 0,0 0 0,1-1-1,-1 0 1,0 0 0,0-1 0,0 0 0,1 0 0,-14-2 0,20 2-55,-1-1-1,0 1 1,1 0 0,-1 0-1,1 0 1,-1 0-1,0-1 1,1 1 0,-1 0-1,1-1 1,-1 1 0,1 0-1,-1-1 1,1 1 0,0-1-1,-1 1 1,1-1-1,-1 1 1,1 0 0,0-1-1,-1 0 1,1 1 0,0-1-1,0 1 1,-1-1 0,1 1-1,0-1 1,0 0-1,0 1 1,0-1 0,0 1-1,0-1 1,0 0 0,0 1-1,0-1 1,0 1-1,0-1 1,0 0 0,0 1-1,0-1 1,1 1 0,-1-1-1,0 0 1,0 1 0,1-1-1,-1 1 1,0-1-1,1 1 1,-1-1 0,1 0-1,22-23-3273,36 0-10507,-24 14 812</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6.995"/>
    </inkml:context>
    <inkml:brush xml:id="br0">
      <inkml:brushProperty name="width" value="0.025" units="cm"/>
      <inkml:brushProperty name="height" value="0.025" units="cm"/>
    </inkml:brush>
  </inkml:definitions>
  <inkml:trace contextRef="#ctx0" brushRef="#br0">178 87 13453,'1'-2'384,"-1"1"0,0-1 0,0 1 0,0-1 0,-1 1 0,1-1 0,0 1 0,-1-1 0,1 1 0,0-1 0,-1 1 0,0-1 0,1 1 0,-1 0 0,0 0 0,0-1-1,0 1 1,0 0 0,0 0 0,0 0 0,0 0 0,0 0 0,-1-1 0,0 1-126,0 0 1,0 1-1,0-1 0,0 0 0,0 1 0,0 0 0,0-1 0,-1 1 0,1 0 0,0 0 0,0 0 0,0 1 1,0-1-1,-3 1 0,-1 1-119,0 0 1,0 0-1,0 0 1,0 1-1,1-1 1,-1 2-1,1-1 1,0 0-1,0 1 1,-7 7 0,5-4-108,1 0 0,0 1 1,0 0-1,1 0 1,0 1-1,1 0 0,0 0 1,0 0-1,0 0 1,2 0-1,-1 1 0,1-1 1,-2 17-1,4-25-23,0 0-1,1-1 0,-1 1 0,0 0 1,0-1-1,0 1 0,1-1 1,-1 1-1,0 0 0,0-1 0,1 1 1,-1-1-1,0 1 0,1-1 1,-1 1-1,1-1 0,-1 1 0,1-1 1,-1 0-1,1 1 0,-1-1 1,1 1-1,-1-1 0,1 0 0,0 0 1,-1 1-1,1-1 0,-1 0 1,1 0-1,0 0 0,-1 0 0,1 0 1,0 0-1,-1 0 0,1 0 1,0 0-1,-1 0 0,1 0 0,0 0 1,-1 0-1,1 0 0,-1 0 1,1-1-1,0 1 0,-1 0 0,1-1 1,0 1-1,33-16 352,9-20-141,-36 29-216,0 1 0,0-1-1,1 1 1,0 0 0,0 1-1,0-1 1,1 2 0,-1-1-1,1 1 1,0 1 0,14-4-1,-21 7 1,-1 0 0,0 1 0,0-1 0,0 1-1,0-1 1,0 1 0,0 0 0,0-1 0,0 1 0,0 0-1,0 0 1,-1-1 0,1 1 0,0 0 0,0 0 0,-1 0-1,1 0 1,-1 0 0,1 0 0,-1 0 0,1 0-1,-1 1 1,1-1 0,-1 0 0,0 0 0,0 0 0,0 0-1,1 1 1,-1-1 0,0 0 0,-1 0 0,1 2 0,0 54 940,-1-41-613,0 0 31,0 12 597,4-25-571,4-16-230,0-6-157,-1 0 0,-1 0 0,0 0 0,-1-1 0,-2 1 0,2-25 0,0 47 0,0 0 0,0 0 0,0-1 0,1 0 0,-1 0 0,1 0 0,-1 0 0,1 0 0,0-1 0,0 0 0,0 0 0,5 0 0,0-1 0,0-1 0,-1 0 0,1 0 0,-1-1 0,1-1 0,-1 1 0,0-1 0,0-1 0,0 0 0,0 0 0,-1-1 0,0 0 0,0 0 0,0-1 0,0 0 0,-1 0 0,0-1 0,0 0 0,-1 0 0,0-1 0,6-8 0,-12 16 0,0 0 0,1-1 0,-1 1 0,0 0 0,1-1 0,-1 1 0,0-1 0,1 1 0,-1 0 0,0-1 0,0 1 0,1-1 0,-1 1 0,0-1 0,0 1 0,0-1 0,0 1 0,0-1 0,0 1 0,0-1 0,0 1 0,0-1 0,0 1 0,0 0 0,0-1 0,0 1 0,0-1 0,0 1 0,0-1 0,-1 1 0,1-1 0,0 1 0,0-1 0,0 1 0,-1 0 0,1-1 0,0 1 0,-1-1 0,1 1 0,0 0 0,-1-1 0,1 1 0,-1 0 0,1 0 0,0-1 0,-1 1 0,1 0 0,-1 0 0,1-1 0,-1 1 0,1 0 0,-1 0 0,1 0 0,-1 0 0,1 0 0,-1 0 0,1 0 0,-1 0 0,1 0 0,0 0 0,-1 0 0,1 0 0,-1 0 0,1 0 0,-1 1 0,1-1 0,-1 0 0,-32 14 0,27-9 0,1-1 0,0 1 0,0 1 0,0-1 0,1 1 0,-1-1 0,1 1 0,1 1 0,-1-1 0,1 0 0,0 1 0,1 0 0,0 0 0,0-1 0,0 1 0,1 1 0,-1 7 0,2-14-9,1 1 1,-1 0-1,0-1 1,1 1-1,0-1 0,-1 1 1,1-1-1,0 0 0,0 1 1,0-1-1,0 0 1,0 1-1,0-1 0,0 0 1,0 0-1,0 0 0,0 0 1,1 0-1,-1 0 1,1 0-1,-1 0 0,0-1 1,1 1-1,-1-1 0,1 1 1,0-1-1,-1 1 1,1-1-1,-1 0 0,1 0 1,0 0-1,1 0 0,66 2-1812,-50-3 462,33 1-5330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7.897"/>
    </inkml:context>
    <inkml:brush xml:id="br0">
      <inkml:brushProperty name="width" value="0.025" units="cm"/>
      <inkml:brushProperty name="height" value="0.025" units="cm"/>
    </inkml:brush>
  </inkml:definitions>
  <inkml:trace contextRef="#ctx0" brushRef="#br0">156 152 13357,'1'-1'334,"-1"0"1,1 0-1,-1 0 1,0 0 0,1 0-1,-1 0 1,0 0 0,0 0-1,0-1 1,0 1-1,0 0 1,0 0 0,0 0-1,0 0 1,0 0-1,-1 0 1,1 0 0,0-1-1,-1 1 1,1 0-1,-1 0 1,1 0 0,-2-1-1,1 1-103,0 1 0,0-1-1,0 0 1,0 1-1,-1-1 1,1 1 0,0-1-1,0 1 1,0-1-1,-1 1 1,1 0-1,0 0 1,-1 0 0,1 0-1,0 0 1,0 0-1,-2 0 1,-3 1 15,1 0-1,0 0 1,-1 0 0,1 1-1,0 0 1,0 0 0,0 0-1,0 0 1,-5 4-1,2 0-131,1 1 0,0-1 0,0 1 0,0 1 0,1-1 0,-6 10 0,9-13-92,1 0 0,0-1 1,0 1-1,0 0 0,0 0 0,1 0 0,-1 0 0,1 1 1,0-1-1,0 0 0,1 1 0,-1-1 0,1 0 0,0 1 1,0-1-1,1 5 0,0-8-15,0 1 1,-1-1-1,1 0 1,0 0-1,0 0 1,0 0-1,-1-1 1,1 1-1,0 0 1,0 0-1,0 0 1,1-1-1,-1 1 1,0-1-1,0 1 1,0-1-1,0 1 1,1-1-1,-1 0 1,0 1-1,0-1 1,1 0-1,-1 0 1,0 0-1,0 0 1,1 0-1,-1 0 1,0 0-1,3-1 1,38-8 274,-21-1-227,0 0-1,0-2 1,-1 0 0,-1-1-1,0-1 1,-1-1-1,0-1 1,-1 0 0,-1-1-1,-1-1 1,0-1-1,13-23 1,-3-16 47,-24 52-87,-3 8 1,-11 32 27,4-10 87,1 0 0,1 0-1,1 1 1,1 0-1,1 1 1,-1 31 0,5-55-128,0 0 0,0 0 1,1 0-1,-1 0 0,0 1 1,1-1-1,-1 0 0,1 0 0,0 0 1,0 0-1,0 0 0,0 0 1,0-1-1,0 1 0,0 0 1,0 0-1,1-1 0,-1 1 0,1-1 1,-1 1-1,1-1 0,0 0 1,-1 1-1,1-1 0,0 0 1,0 0-1,0 0 0,0-1 0,0 1 1,0 0-1,0-1 0,0 1 1,0-1-1,0 0 0,1 1 1,-1-1-1,0 0 0,0-1 1,0 1-1,0 0 0,0 0 0,3-2 1,45-12-1973,-10-10-3350,-5-8-2816</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8.272"/>
    </inkml:context>
    <inkml:brush xml:id="br0">
      <inkml:brushProperty name="width" value="0.025" units="cm"/>
      <inkml:brushProperty name="height" value="0.025" units="cm"/>
    </inkml:brush>
  </inkml:definitions>
  <inkml:trace contextRef="#ctx0" brushRef="#br0">146 1 19090,'-10'10'3337,"4"-4"-2866,-19 19 2531,-30 38 0,49-55-2704,1-1-1,-1 0 0,2 1 1,-1 0-1,1 0 0,0 1 0,1-1 1,0 1-1,0-1 0,1 1 0,0 0 1,-1 9-1,3-17-296,0 0 0,1 0-1,-1 0 1,0 0 0,0 0 0,0 0-1,1 0 1,-1 0 0,0 0 0,1 0-1,-1 0 1,1-1 0,-1 1 0,1 0-1,0 0 1,-1-1 0,1 1 0,0 0-1,-1-1 1,1 1 0,0 0 0,0-1 0,-1 1-1,1-1 1,0 0 0,0 1 0,1 0-1,36 3 22,-25-5-76,0 0 1,0-1 0,22-6-1,-29 6-111,1-1-93,-1 0 0,2 1 0,-1 0-1,0 1 1,0-1 0,1 1 0,-1 1-1,0-1 1,1 1 0,14 2 0,-21-1 272,0-1 1,0 1 0,0 0 0,0 0-1,0 0 1,0 0 0,0 0 0,0 0-1,0 0 1,0 0 0,0 0 0,-1 0 0,1 1-1,0-1 1,-1 0 0,1 0 0,-1 1-1,0-1 1,1 0 0,-1 1 0,0-1-1,0 0 1,0 1 0,1-1 0,-2 0-1,1 1 1,0-1 0,0 1 0,0-1-1,-1 0 1,1 1 0,0-1 0,-1 0-1,0 2 1,-1 2 192,1 0-1,-1-1 1,0 1-1,0 0 1,-1-1 0,1 1-1,-1-1 1,-4 5-1,-3 0-56,0 1 1,-1-2-1,-23 15 0,29-20-137,1-1 1,0 1-1,-1-1 0,0 0 1,1-1-1,-1 1 0,0-1 1,0 0-1,1 0 0,-1 0 1,0-1-1,0 0 0,0 0 1,-8-1-1,12 0-141,-1 1-1,1-1 1,0 0-1,0 0 1,0 1-1,0-1 1,0 0-1,0 0 1,0 0-1,0 0 1,0 0-1,0-1 1,0 1-1,1 0 1,-1 0-1,0-1 1,1 1-1,-1 0 1,1-1-1,0 1 1,-1 0-1,1-1 1,0 1-1,0-1 1,0 1-1,0 0 1,0-1-1,0 1 1,0-1-1,0 1 1,1 0 0,0-3-1,0-2-1048,0 1 1,0-1-1,1 1 1,0-1-1,0 1 1,5-10-1,11-9-7487</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8.786"/>
    </inkml:context>
    <inkml:brush xml:id="br0">
      <inkml:brushProperty name="width" value="0.025" units="cm"/>
      <inkml:brushProperty name="height" value="0.025" units="cm"/>
    </inkml:brush>
  </inkml:definitions>
  <inkml:trace contextRef="#ctx0" brushRef="#br0">1 363 12716,'0'0'15006,"8"1"-12817,-1 1-1987,0-1 1,0 0-1,-1 0 1,1-1-1,0 0 1,0 0-1,0-1 1,0 0-1,0 0 1,0-1-1,0 1 1,-1-1-1,12-6 1,-5 1-199,0-1 1,-1-1-1,0 0 0,0 0 1,17-21-1,-24 25-4,-1-1 0,0 1-1,0-1 1,-1 0 0,0 0-1,0-1 1,0 1-1,-1-1 1,0 1 0,0-1-1,-1 0 1,0 0 0,0 0-1,0-10 1,-1 16-1,0 0 1,0 0-1,0 0 0,0 0 1,0 0-1,0 0 0,0 0 1,0 0-1,-1 0 0,1 0 1,0 0-1,-1 0 0,1 1 1,-1-1-1,1 0 0,-1 0 1,1 0-1,-1 1 0,1-1 1,-1 0-1,0 0 0,1 1 1,-1-1-1,0 1 0,0-1 1,1 1-1,-1-1 0,0 1 1,0-1-1,0 1 0,0 0 1,0-1-1,0 1 0,0 0 1,-1 0-1,1 0-2,-1 0-1,1 0 1,-1 0 0,1 0 0,-1 0-1,1 1 1,-1-1 0,1 1 0,-1-1-1,1 1 1,-1 0 0,1 0-1,0-1 1,-1 1 0,1 0 0,0 0-1,0 0 1,0 0 0,0 1-1,0-1 1,-2 2 0,-1 4-5,0 0 0,0 0 1,1 0-1,0 1 0,0-1 0,0 1 0,1 0 0,1 0 1,-1 0-1,1 0 0,0 0 0,1 16 0,1-23 11,0 0 0,-1 0 0,1 0 0,0-1 0,-1 1 0,1 0 0,0 0 0,0 0 0,0-1 0,0 1 0,0 0 0,0-1 0,0 1 0,0-1 0,0 1-1,0-1 1,0 1 0,0-1 0,0 0 0,1 1 0,-1-1 0,0 0 0,0 0 0,0 0 0,0 0 0,1 0 0,-1 0 0,0 0 0,0-1 0,0 1-1,0 0 1,0-1 0,0 1 0,2-1 0,43-14 92,-27 3-203,0-1 1,-1 0-1,0-2 1,-1 0-1,-1-1 1,0-1-1,-1 0 1,-1-1-1,-1-1 1,0 0-1,-2-1 1,0 0-1,12-32 1,-21 42-276,-4 8 129,-12 16 31,-16 31 191,-17 29 633,-39 81 1,74-131-470,2 1 1,1 0 0,1 0-1,1 0 1,1 1 0,1 0 0,1 1-1,0 26 1,4-52-225,0 1 0,0 0 0,0 0 0,0 0 0,0 0 0,1-1 0,-1 1 0,1 0 0,-1 0 0,1-1 0,-1 1 0,1 0 0,1 1 0,-1-2-21,-1-1 1,0 0-1,1 1 1,-1-1-1,1 0 0,-1 1 1,1-1-1,-1 0 0,0 0 1,1 1-1,-1-1 1,1 0-1,0 0 0,-1 0 1,1 0-1,-1 0 0,1 0 1,-1 0-1,1 0 1,-1 0-1,1 0 0,-1 0 1,1 0-1,-1 0 0,1 0 1,-1 0-1,2-1 0,1 0-433,-1-1 0,1 1 0,-1-1 0,1 0 0,-1 0 0,0 0 0,0 0 0,0-1 0,0 1 0,0-1 0,0 1 0,-1-1 0,2-2 0,10-21-6778</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9.116"/>
    </inkml:context>
    <inkml:brush xml:id="br0">
      <inkml:brushProperty name="width" value="0.025" units="cm"/>
      <inkml:brushProperty name="height" value="0.025" units="cm"/>
    </inkml:brush>
  </inkml:definitions>
  <inkml:trace contextRef="#ctx0" brushRef="#br0">1 0 5541,'0'0'-352</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39:59.625"/>
    </inkml:context>
    <inkml:brush xml:id="br0">
      <inkml:brushProperty name="width" value="0.025" units="cm"/>
      <inkml:brushProperty name="height" value="0.025" units="cm"/>
    </inkml:brush>
  </inkml:definitions>
  <inkml:trace contextRef="#ctx0" brushRef="#br0">157 118 6694,'0'0'22000,"-11"-4"-20612,-31-9-716,40 12-662,-1 1 0,1-1-1,0 1 1,0 0 0,0 0-1,0 0 1,0 0 0,0 1-1,-1-1 1,1 1 0,0-1-1,0 1 1,0-1 0,0 1-1,0 0 1,0 0 0,1 0-1,-1 0 1,0 1-1,-1 0 1,-28 31-23,23-23 64,-11 19 329,19-29-372,-1 1 0,1 0 0,0-1 0,0 1 0,0-1 0,0 1 0,0-1-1,0 1 1,0 0 0,0-1 0,0 1 0,0-1 0,0 1 0,0-1 0,0 1-1,0 0 1,0-1 0,1 1 0,-1-1 0,0 1 0,0-1 0,1 1 0,-1-1-1,0 1 1,1-1 0,-1 1 0,0-1 0,1 0 0,-1 1 0,1-1 0,-1 1-1,1-1 1,-1 0 0,1 0 0,-1 1 0,1-1 0,-1 0 0,1 0 0,-1 1 0,1-1-1,-1 0 1,1 0 0,0 0 0,-1 0 0,1 0 0,-1 0 0,1 0 0,0 0-1,-1 0 1,1 0 0,-1 0 0,1-1 0,0 1 0,18-2 27,0 0-1,0-1 1,0-2 0,0 1 0,-1-2 0,18-8 0,-19 7-203,0 0 0,1 2 0,-1 0 0,1 1 0,0 0 0,0 2 0,20-1 0,-38 3 192,1 1 1,0-1-1,-1 0 0,1 1 0,-1-1 1,1 0-1,-1 1 0,1-1 1,-1 1-1,1-1 0,-1 1 0,1-1 1,-1 1-1,1-1 0,-1 1 0,0-1 1,1 1-1,-1 0 0,0-1 1,1 1-1,-1-1 0,0 1 0,0 0 1,0-1-1,0 1 0,0 0 1,0-1-1,0 1 0,0 0 0,0 0 1,0-1-1,0 1 0,0 0 0,0-1 1,0 1-1,-1-1 0,1 1 1,0 0-1,0-1 0,-1 1 0,1-1 1,-1 1-1,1 0 0,-15 29 926,3-22-911,8-17-22,11-36-18,-1 10-6,-6 34 7,0 0 0,1 1 0,-1-1 0,0 0 0,1 0 0,-1 1 0,1-1 0,-1 0 0,0 1 0,1-1 0,0 0 0,-1 1 0,1-1 0,-1 0 0,1 1 0,0-1 0,-1 1 0,1 0 0,0-1 0,0 1 0,-1-1 0,1 1 0,0 0 0,0 0 0,0-1 0,-1 1 0,1 0 0,0 0 0,0 0 0,0 0 0,0 0 0,-1 0 0,1 0 0,0 0 0,1 1 0,43 5 0,-25-3 0,-3-2 0,0 0 0,-1-2 0,1 0 0,-1-1 0,28-7 0,-36 7 0,0 0 0,-1-1 0,1 0 0,-1 0 0,0-1 0,0 0 0,-1 0 0,1 0 0,-1-1 0,0 0 0,0 0 0,0-1 0,-1 0 0,6-7 0,-11 13 0,1 0 0,-1-1 0,1 1 0,-1 0 0,0-1 0,1 1 0,-1 0 0,0-1 0,0 1 0,1-1 0,-1 1 0,0 0 0,0-1 0,1 1 0,-1-1 0,0 1 0,0-1 0,0 1 0,0-1 0,0 1 0,0-1 0,0 1 0,0-1 0,0 1 0,0-1 0,0 1 0,0-1 0,0 1 0,0-1 0,0 1 0,0 0 0,-1-1 0,1 1 0,0-1 0,0 1 0,-1-1 0,1 0 0,-21 2 0,-24 19 0,33-11 0,0 1 0,2 0 0,-1 1 0,-9 13 0,17-21 0,0 1 0,1-1 0,0 0 0,-1 1 0,1-1 0,1 1 0,-1 0 0,0 0 0,1 0 0,0 0 0,0 0 0,0 0 0,0 0 0,1 0 0,0 0 0,0 0 0,0 0 0,0 0 0,2 8 0,-1-10-11,0 0 0,0-1 0,1 1 0,-1 0 0,1 0 0,-1-1 0,1 1 0,0-1 0,0 1 0,0-1 0,0 0 0,0 1 0,0-1 0,0 0 0,0 0 0,0-1 0,0 1 0,0 0 0,1-1 0,-1 1 0,0-1 0,5 0 0,56 1-2202,-56-1 1604,40-8-8632,3-12-11210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0.681"/>
    </inkml:context>
    <inkml:brush xml:id="br0">
      <inkml:brushProperty name="width" value="0.025" units="cm"/>
      <inkml:brushProperty name="height" value="0.025" units="cm"/>
    </inkml:brush>
  </inkml:definitions>
  <inkml:trace contextRef="#ctx0" brushRef="#br0">0 20 16624,'0'0'9449,"5"8"-8125,0 7-936,0 0-1,-1 0 1,-1 0 0,0 1 0,-1-1 0,-1 1 0,0 0 0,-1-1 0,-1 1 0,0-1 0,-7 29 0,3-18-204,9-42 53,8-42 57,-6-27-294,-3 90-8,-1 0-1,1-1 1,1 1 0,-1-1-1,1 0 1,-1 0 0,1 0-1,0 0 1,0-1 0,1 1-1,-1-1 1,1 0 0,0-1-1,0 1 1,9 3 0,-5-5 12,0 1 0,0-1 1,0 0-1,0-1 1,0 0-1,0-1 0,0 0 1,0 0-1,0-1 1,-1 0-1,1 0 1,-1-1-1,1 0 0,-1-1 1,11-6-1,-12 7-1,-2-1 0,1 0 0,0 0 0,-1 0 0,0-1 0,0 1 0,0-1 0,0-1 0,-1 1 0,0-1 0,0 0 0,0 0 0,-1 0 0,0 0 0,0 0 0,-1-1 0,1 1 0,-2-1 0,1 0 0,1-9 0,-3 15-3,0 0 0,1 1 0,-1-1 0,0 0 0,0 1 0,0-1 0,0 0 0,0 1 0,0-1 0,0 0 0,0 0 0,0 1 0,0-1 0,0 0 0,0 1 0,-1-1 0,1 0 0,0 1 0,0-1 0,-1 0 0,1 1 0,0-1 0,-1 0 0,1 1 0,-1-1 0,1 1 0,-1-1 0,1 1 0,-1-1 0,1 1 0,-1-1 0,0 1 0,1 0 0,-1-1 0,0 1 0,1 0 0,-1 0 0,0-1 0,1 1 0,-1 0 0,0 0 0,1 0 0,-1 0 0,0 0 0,1 0 0,-1 0 0,0 0 0,0 0 0,1 0 0,-1 0 0,0 0 0,-1 1 0,-1 0 0,0 0 0,0 0 0,0 1 0,1-1 0,-1 1 0,0 0 0,0 0 0,1 0 0,-1 0 0,-3 4 0,-3 7 0,-1-1 0,2 2 0,0-1 0,1 1 0,0 0 0,1 0 0,0 1 0,1 0 0,1 0 0,-3 21 0,7-35 0,0-1 0,0 1 0,0 0 0,0-1 0,0 1 0,0 0 0,0-1 0,0 1 0,0 0 0,0-1 0,1 1 0,-1-1 0,0 1 0,0 0 0,1-1 0,-1 1 0,1-1 0,-1 1 0,0-1 0,1 1 0,-1-1 0,1 1 0,-1-1 0,1 1 0,-1-1 0,1 0 0,0 1 0,-1-1 0,1 0 0,-1 1 0,1-1 0,0 0 0,28 0 0,-20-2 0,-1 0 0,0-1 0,0 0 0,14-8 0,-10 3 0,1-1 0,-1 0 0,-1-1 0,0-1 0,0 0 0,-1 0 0,-1-1 0,0 0 0,0-1 0,-1 0 0,-1 0 0,0 0 0,6-17 0,-21 47 0,2 1 0,0 1 0,1-1 0,1 1 0,1-1 0,0 1 0,1 33 0,2-51 0,0 1 0,1-1 0,-1 0 0,1 0 0,-1 0 0,1 0 0,0 0 0,-1 0 0,1 0 0,0 0 0,0 0 0,0 0 0,-1 0 0,1 0 0,0 0 0,0-1 0,0 1 0,1 0 0,-1-1 0,0 1 0,0-1 0,0 1 0,0-1 0,0 0 0,1 1 0,-1-1 0,0 0 0,0 0 0,1 0 0,-1 0 0,0 0 0,0 0 0,1 0 0,-1 0 0,0-1 0,0 1 0,0 0 0,1-1 0,-1 1 0,1-1 0,3 0 0,-1 0 0,0-1 0,0 1 0,0-1 0,0 1 0,0-1 0,-1-1 0,1 1 0,-1 0 0,7-6 0,-9 6-477,1 0 0,-1-1 0,0 1 0,0 0 0,0-1 0,0 1-1,-1-1 1,1 1 0,-1-1 0,1 0 0,-1 1 0,0-1 0,0 1 0,0-1 0,0 0 0,-1 1 0,1-1 0,-2-3-1,-6-11-6248</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1.735"/>
    </inkml:context>
    <inkml:brush xml:id="br0">
      <inkml:brushProperty name="width" value="0.025" units="cm"/>
      <inkml:brushProperty name="height" value="0.025" units="cm"/>
    </inkml:brush>
  </inkml:definitions>
  <inkml:trace contextRef="#ctx0" brushRef="#br0">4 182 13741,'-3'-4'6991,"8"-5"-4825,9-6-1084,63-34 2038,-55 37-2663,-1-1-1,30-24 1,-49 35-403,0 1 0,-1-1 0,1 1 0,-1-1 0,0 0 0,0 0 1,0 1-1,0-1 0,0 0 0,0 0 0,0 0 0,0 0 0,-1 0 1,1 0-1,-1-1 0,1 1 0,-1 0 0,0 0 0,0 0 1,0-3-1,-2 5-1882,-2 0-5223</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2.512"/>
    </inkml:context>
    <inkml:brush xml:id="br0">
      <inkml:brushProperty name="width" value="0.025" units="cm"/>
      <inkml:brushProperty name="height" value="0.025" units="cm"/>
    </inkml:brush>
  </inkml:definitions>
  <inkml:trace contextRef="#ctx0" brushRef="#br0">83 10 5125,'0'0'20521,"-4"1"-20340,-1 2-104,1 1 1,0-1-1,-1 1 0,1 0 0,0 0 1,1 0-1,-1 1 0,1-1 0,0 1 1,0 0-1,0 0 0,1 0 0,-1 0 1,1 0-1,1 0 0,-1 1 0,-1 7 1,-2 8 403,0 0 0,1 1 0,-1 32 0,4-53-434,1 1 0,0 0 0,0 0 0,0-1 0,0 1 0,0 0 0,0 0 0,1-1 0,-1 1 0,1 0 0,-1-1 0,1 1 0,0 0 0,-1-1 0,1 1 0,0-1 0,0 1 0,0-1 0,0 1 0,2 1 0,-1-2-3,0 0 0,0-1 0,1 1 0,-1 0 0,0-1 0,0 0 0,0 1 0,0-1 0,0 0-1,1 0 1,-1 0 0,0-1 0,0 1 0,0 0 0,0-1 0,0 1 0,3-2 0,2-1 33,1 0 0,0-1 0,-1 0 1,0 0-1,0 0 0,0-1 0,0 0 0,-1-1 0,0 1 1,0-1-1,0-1 0,-1 1 0,6-9 0,2-4-53,0-2-1,-1 0 1,12-29-1,-5-7-68,-17 48-145,-10 37 36,6-21 155,-6 19 47,1 1 1,1 0 0,2 0 0,-2 34 0,6-60-39,0 0-1,1 0 0,-1-1 1,0 1-1,1 0 1,-1 0-1,1-1 1,-1 1-1,1 0 0,-1-1 1,1 1-1,0 0 1,-1-1-1,1 1 1,0-1-1,-1 1 0,1-1 1,0 1-1,0-1 1,0 1-1,-1-1 1,1 0-1,0 0 0,0 1 1,0-1-1,0 0 1,0 0-1,0 0 0,-1 0 1,1 0-1,0 0 1,0 0-1,0 0 1,0 0-1,0-1 0,0 1 1,-1 0-1,3-1 1,37-10 247,-26 3-253,-1 0 0,0-1 1,0-1-1,-1 0 0,18-18 1,-16 14-208,1 0 1,26-17-1,-38 75-229,-9-15 530,4-23-34,1 0 0,-1 0 1,1 0-1,1 0 0,-1 0 1,1 0-1,0 0 1,0 0-1,0 0 0,3 9 1,-3-14-56,1-1 0,0 1 1,-1-1-1,1 1 0,0-1 0,-1 1 1,1-1-1,0 0 0,0 1 1,-1-1-1,1 0 0,0 0 0,0 0 1,0 1-1,0-1 0,-1 0 1,1 0-1,0 0 0,0 0 1,0 0-1,0 0 0,-1-1 0,1 1 1,0 0-1,0 0 0,0-1 1,1 0-1,23-8 131,-3-5-140,-1 0 0,0-2 0,-1 0 0,-1-1 0,-1-1 0,0-1 0,-1 0 0,14-23 0,-27 40 0,-5 11 0,-5 13 0,-1-6 0,2-7 0,1 0 0,0 0 0,0 1 0,1-1 0,1 1 0,0 0 0,0 0 0,0 0 0,1 19 0,3-28 0,-1 0 0,1-1 0,0 1 0,0-1 0,-1 0 0,1 1 0,0-1 0,0 0 0,0 0 0,0 0 0,-1 0 0,1-1 0,0 1 0,0 0 0,-1-1 0,4 0 0,26-16-553,-27 14 306,0 1-1,0-1 1,0 1 0,0 0 0,1 0 0,-1 0-1,1 1 1,-1 0 0,1-1 0,8 0 0,-21 12-9795,-2-7 4170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3.270"/>
    </inkml:context>
    <inkml:brush xml:id="br0">
      <inkml:brushProperty name="width" value="0.025" units="cm"/>
      <inkml:brushProperty name="height" value="0.025" units="cm"/>
    </inkml:brush>
  </inkml:definitions>
  <inkml:trace contextRef="#ctx0" brushRef="#br0">107 1 12492,'0'0'13837,"-3"14"-12705,-9 29-588,-46 199 1671,45-178-1000,-8 126 0,28-268-1373,23-106 1,-30 184 151,0-1 1,0 0-1,0 0 0,0 0 1,0 1-1,0-1 1,0 0-1,1 0 1,-1 1-1,0-1 1,0 0-1,1 0 1,-1 1-1,0-1 0,1 0 1,-1 1-1,1-1 1,-1 0-1,1 1 1,-1-1-1,1 1 1,0-1-1,-1 1 1,1-1-1,0 1 0,-1 0 1,1-1-1,0 1 1,-1 0-1,1-1 1,0 1-1,0 0 1,0 0-1,-1 0 1,1-1-1,0 1 1,0 0-1,0 0 0,-1 0 1,1 0-1,0 1 1,1-1-1,31 24-155,-2-1 288,-23-21-109,0 0-1,0-1 0,0 0 1,0 0-1,1 0 0,-1-1 0,0 0 1,0-1-1,1 0 0,-1 0 1,0-1-1,0 0 0,0 0 1,-1-1-1,1 0 0,-1-1 0,13-6 1,-12 5-23,-1 1 0,0-1 0,0 0 1,0-1-1,-1 0 0,0 0 0,0 0 0,0-1 0,-1 0 1,0 0-1,0 0 0,-1 0 0,0-1 0,0 0 1,0 0-1,3-14 0,-9 18-58,-5 11 73,-8 12 144,7-3-116,0 0-1,1 1 0,0 0 1,2 0-1,0 1 1,1-1-1,1 1 0,0 0 1,0 28-1,3-46-39,0 1 1,0 0-1,0 0 1,0-1-1,-1 1 0,1 0 1,0 0-1,0-1 1,0 1-1,0 0 0,1 0 1,-1-1-1,0 1 1,0 0-1,0 0 0,1-1 1,-1 1-1,0 0 1,1-1-1,-1 1 0,0 0 1,1-1-1,-1 1 1,1-1-1,-1 1 1,1-1-1,-1 1 0,1-1 1,0 1-1,-1-1 1,1 1-1,-1-1 0,1 0 1,0 1-1,0-1 1,-1 0-1,1 1 0,0-1 1,-1 0-1,1 0 1,0 0-1,0 0 0,-1 0 1,1 0-1,0 0 1,0 0-1,-1 0 0,1 0 1,0 0-1,1-1 1,1 0-106,-1 0 0,1-1 1,-1 1-1,1-1 0,-1 1 1,1-1-1,-1 0 0,0 0 1,0 0-1,0 0 0,0 0 1,2-4-1,2-5-2486,0 0 0,-1 0 0,7-21-1,0-10-6417</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3.642"/>
    </inkml:context>
    <inkml:brush xml:id="br0">
      <inkml:brushProperty name="width" value="0.025" units="cm"/>
      <inkml:brushProperty name="height" value="0.025" units="cm"/>
    </inkml:brush>
  </inkml:definitions>
  <inkml:trace contextRef="#ctx0" brushRef="#br0">6 1 11691,'0'0'4869,"-6"50"-3972,6-30-641,13-1-96,7-1-897,8-4-5284</inkml:trace>
  <inkml:trace contextRef="#ctx0" brushRef="#br0" timeOffset="1">262 150 16400,'0'0'4025,"-11"4"-134,-3 1-3042,1 1 0,0 1 0,1-1 0,0 2 0,-13 10 0,21-16-703,0 1 0,1 0 0,-1 1 0,1-1 0,0 1 0,0-1 0,0 1 0,1 0 0,-1 0 0,1 0 0,0 1 0,0-1 0,0 0 0,1 1 0,0-1-1,-1 1 1,1-1 0,1 1 0,-1 0 0,1 0 0,0-1 0,1 10 0,-1-13-176,1 1 0,-1-1 0,1 0 1,0 0-1,-1 0 0,1 0 0,0 0 0,0 0 0,0-1 0,0 1 1,0 0-1,0 0 0,0-1 0,0 1 0,0 0 0,0-1 1,0 1-1,0-1 0,0 1 0,0-1 0,1 0 0,-1 1 0,0-1 1,0 0-1,0 0 0,3 0 0,39 1-1426,-32-1 1065,58-7-4595,-23-4-3048,-20 2 69</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4.167"/>
    </inkml:context>
    <inkml:brush xml:id="br0">
      <inkml:brushProperty name="width" value="0.025" units="cm"/>
      <inkml:brushProperty name="height" value="0.025" units="cm"/>
    </inkml:brush>
  </inkml:definitions>
  <inkml:trace contextRef="#ctx0" brushRef="#br0">151 0 15695,'0'0'5354,"-6"9"-3512,-7 14-1139,1 0 0,1 0 0,1 1 1,1 0-1,1 1 0,-5 32 0,7-27-463,-5 28 1065,-2-1-1,-25 68 0,37-124-1015,7-46 223,0 21-10388,-5 11 3769</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5.535"/>
    </inkml:context>
    <inkml:brush xml:id="br0">
      <inkml:brushProperty name="width" value="0.025" units="cm"/>
      <inkml:brushProperty name="height" value="0.025" units="cm"/>
    </inkml:brush>
  </inkml:definitions>
  <inkml:trace contextRef="#ctx0" brushRef="#br0">189 277 12364,'0'0'10719,"-9"-4"-8477,6 2-2079,-1 0-1,1 1 1,0 0-1,-1 0 1,1 0-1,0 0 1,-1 0-1,1 1 1,-1-1-1,0 1 1,1 0-1,-5 1 1,3 0-13,1 0 1,-1 1 0,0-1-1,1 1 1,-1 0-1,1 1 1,-1-1-1,1 1 1,0 0 0,-7 7-1,0-1 55,0 2-1,-18 21 0,27-29-175,-1 0 1,1 1-1,0-1 0,0 0 0,0 1 1,0-1-1,1 1 0,-1-1 0,1 1 1,0 0-1,0 0 0,0 0 1,1-1-1,-1 1 0,1 0 0,0 6 1,1-9-22,-1 0 1,1 0-1,-1-1 1,1 1-1,-1 0 1,1-1-1,0 1 1,-1-1-1,1 1 1,0-1-1,-1 1 1,1-1-1,0 1 1,0-1-1,0 0 1,-1 1-1,1-1 1,0 0-1,0 0 1,0 0-1,0 1 1,0-1-1,0 0 1,-1 0 0,1 0-1,0 0 1,0-1-1,0 1 1,0 0-1,0 0 1,0 0-1,1-1 1,30-9 185,-16 2-140,0-1 0,-1 0 1,0-1-1,0-1 1,21-20-1,60-71-56,-72 76-2,-24 25-2,0 1 1,0 0-1,0 0 1,0 0-1,0 0 0,0 0 1,0 0-1,0 0 0,0 0 1,0-1-1,1 1 1,-1 0-1,0 0 0,0 0 1,0 0-1,0 0 1,0 0-1,0 0 0,0 0 1,1 0-1,-1 0 1,0 0-1,0 0 0,0 0 1,0 0-1,0 0 0,0 0 1,1 0-1,-1 0 1,0 0-1,0 0 0,0 0 1,0 0-1,0 0 1,0 0-1,1 0 0,-1 0 1,0 0-1,0 0 1,0 0-1,0 0 0,0 0 1,0 1-1,0-1 0,0 0 1,1 0-1,-1 0 1,0 0-1,0 0 0,0 0 1,0 0-1,0 0 1,0 1-1,0-1 0,0 0 1,0 0-1,0 0 1,0 0-1,0 0 0,0 0 1,0 1-1,0-1 0,0 0 1,0 0-1,2 17-102,-5 21 85,2-31 24,0-1 1,1 1 0,0 0 0,0 0-1,0 0 1,1 0 0,2 11 0,-3-17 1,0 0 0,1 0 1,-1 0-1,1-1 1,-1 1-1,1 0 0,-1 0 1,1 0-1,0 0 0,-1-1 1,1 1-1,0 0 1,0-1-1,0 1 0,-1 0 1,1-1-1,0 1 0,0-1 1,0 1-1,0-1 1,0 0-1,1 1 0,1-1 19,0 0 0,0 0-1,-1 0 1,1 0 0,0-1-1,0 1 1,-1-1 0,1 0-1,-1 0 1,1 0 0,0 0 0,2-2-1,8-4 13,-1-1 0,0-1 0,-1 0 0,0 0 0,0-1 0,-1 0 0,0-1 0,9-14 0,-2 2-22,-2-1-1,0 0 1,14-34 0,-28 57-14,4-11-20,1 0 0,-2 0 0,0 0 0,0-1 0,-1 1 1,2-21-1,-26 83-480,13-25 540,-42 140-148,43-135 325,1 1 1,1-1-1,0 47 1,5-76-208,-1-1 0,1 0 0,0 1 1,0-1-1,0 0 0,0 0 0,0 1 0,0-1 0,0 0 0,0 1 0,0-1 0,0 0 1,0 1-1,1-1 0,-1 0 0,0 0 0,0 1 0,0-1 0,0 0 0,0 0 1,1 1-1,-1-1 0,0 0 0,0 0 0,0 1 0,1-1 0,-1 0 0,0 0 0,0 0 1,1 1-1,-1-1 0,0 0 0,0 0 0,1 0 0,-1 0 0,0 0 0,0 0 1,1 1-1,-1-1 0,0 0 0,1 0 0,14-8 461,11-18 125,-19 16-596,-1-1 0,0 0 0,-1-1 0,0 1 0,0-1 1,-1 0-1,-1 0 0,0 0 0,0-1 0,-2 1 0,1-1 0,-2 1 0,-1-25 0,-9 61-318,8-18 318,1 0 0,1 0 1,-1 0-1,1 0 0,0 0 0,0 0 0,1-1 1,0 1-1,0 0 0,3 10 0,-3-14 4,1 0 0,0 1 0,0-1 0,-1 0-1,1 0 1,1 0 0,-1 0 0,0 0 0,0 0 0,1-1 0,-1 1-1,1-1 1,-1 0 0,1 0 0,0 0 0,-1 0 0,1 0 0,0 0 0,0-1-1,-1 1 1,1-1 0,0 0 0,0 0 0,4 0 0,10 0 44,1 0 1,-1-1 0,0-1-1,0-1 1,0 0 0,31-11-1,-38 10-52,0 0-1,-1 0 0,1-1 1,-1 0-1,0 0 1,-1-1-1,1 0 0,-1-1 1,-1 0-1,1 0 0,-1-1 1,12-16-1,-18 19 6,-10 12 30,-13 15 23,12-9-52,0 1 0,1 1 0,1-1 0,0 1 0,1 1 0,1-1 0,-8 28 0,14-44-27,0 1 0,0 0 0,0 0 0,0 0 0,0-1-1,0 1 1,0 0 0,1 0 0,-1 0 0,0-1 0,0 1 0,0 0 0,0 0 0,0 0 0,0 0 0,0-1 0,1 1-1,-1 0 1,0 0 0,0 0 0,0 0 0,0 0 0,0 0 0,1 0 0,-1-1 0,0 1 0,0 0 0,0 0 0,1 0-1,-1 0 1,0 0 0,0 0 0,0 0 0,1 0 0,-1 0 0,0 0 0,0 0 0,0 0 0,0 0 0,1 0 0,-1 0-1,0 0 1,0 0 0,0 0 0,1 0 0,-1 1 0,0-1 0,0 0 0,0 0 0,0 0 0,1 0 0,-1 0-1,0 0 1,0 1 0,0-1 0,0 0 0,0 0 0,0 0 0,1 0 0,-1 0 0,0 1 0,0-1 0,0 0 0,0 0-1,0 0 1,0 1 0,0-1 0,27-48-11525,-14 15-166</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5.876"/>
    </inkml:context>
    <inkml:brush xml:id="br0">
      <inkml:brushProperty name="width" value="0.025" units="cm"/>
      <inkml:brushProperty name="height" value="0.025" units="cm"/>
    </inkml:brush>
  </inkml:definitions>
  <inkml:trace contextRef="#ctx0" brushRef="#br0">0 0 4388,'0'0'20916,"5"57"-20820,11-42-1858,4 0-3875,9-1-8200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06.203"/>
    </inkml:context>
    <inkml:brush xml:id="br0">
      <inkml:brushProperty name="width" value="0.025" units="cm"/>
      <inkml:brushProperty name="height" value="0.025" units="cm"/>
    </inkml:brush>
  </inkml:definitions>
  <inkml:trace contextRef="#ctx0" brushRef="#br0">110 0 7976,'0'0'9411,"-9"8"-4089,-5 3-3754,-36 31 3038,46-39-4257,0 1 0,0 0 0,1 0 1,0 0-1,0 0 0,0 1 0,0-1 1,1 1-1,-1 0 0,-1 5 0,4-10-347,0 0-1,0 1 0,0-1 0,0 1 0,0-1 1,0 0-1,0 1 0,0-1 0,0 0 1,0 1-1,0-1 0,0 1 0,0-1 0,0 0 1,0 1-1,1-1 0,-1 0 0,0 1 0,0-1 1,0 0-1,0 1 0,1-1 0,-1 0 1,0 1-1,0-1 0,1 0 0,-1 0 0,0 1 1,1-1-1,-1 0 0,0 0 0,1 0 1,-1 1-1,1-1 0,18 2 10,20-11-22,-17 0-60,-1-1 0,19-14 0,-28 16 28,0 1 1,0 0-1,1 0 0,-1 1 0,2 1 0,-1 0 1,0 1-1,1 1 0,23-4 0,-36 10 93,-1 0-1,1 0 0,-1 0 1,0 0-1,1 0 0,-2 0 0,1 1 1,0-1-1,0 0 0,-1 0 0,0 0 1,-1 3-1,2-5-49,-1-1 0,1 1 0,0 0 0,-1 0 0,1 0 0,0 0 0,0 0 0,-1 0 0,1 0 0,0 0 0,0 0 0,0 0 0,0 0 0,0 0 0,0 0 0,1 0 0,-1 0 0,0-1 0,0 1 0,1 0 0,-1 0 0,1 0 0,-1 0 0,0 0 0,1 0 0,0-1 0,-1 1 0,1 0 0,-1 0 0,1-1 0,0 1 0,-1 0 0,1-1 0,0 1 0,0-1 0,0 1 0,0-1 0,1 1 0,1-1 0,1 1 0,-1-1 0,1 0 0,0-1 0,-1 1 0,1 0 0,0-1 0,-1 0 0,7-2 0,42-20 0,-44 19 0,0 0 0,0 0 0,0 0 0,1 1 0,-1 1 0,1-1 0,0 1 0,0 1 0,-1-1 0,10 1 0,-17 2 0,0-1 0,0 1 0,0 0 0,0-1 0,-1 1 0,1 0 0,0 0 0,-1-1 0,1 1 0,0 0 0,-1 0 0,1 0 0,-1 0 0,0 0 0,1 0 0,-1 0 0,0 0 0,1 0 0,-1 0 0,0 0 0,0 0 0,0 0 0,0 0 0,0 0 0,0 0 0,0 0 0,0 0 0,-1 0 0,1 1 0,-5 35 0,-10 10-2163,3-7-4808,15-52-6829</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6.580"/>
    </inkml:context>
    <inkml:brush xml:id="br0">
      <inkml:brushProperty name="width" value="0.025" units="cm"/>
      <inkml:brushProperty name="height" value="0.025" units="cm"/>
    </inkml:brush>
  </inkml:definitions>
  <inkml:trace contextRef="#ctx0" brushRef="#br0">12 219 17969,'0'0'10938,"-1"10"-10612,-2 27-104,-2 3 214,2 60 0,3-98-420,0-1-1,0 0 0,0 0 0,1 0 0,-1 0 1,0 0-1,0 1 0,1-1 0,-1 0 0,1 0 1,-1 0-1,1 0 0,-1 0 0,1 0 1,0 0-1,-1 0 0,1-1 0,0 1 0,0 0 1,0 0-1,0 0 0,0-1 0,0 1 0,0-1 1,0 1-1,2 0 0,-1 0 9,1-1 1,0 1-1,0-1 0,0 0 0,0 0 0,0 0 1,0 0-1,0 0 0,-1-1 0,6 0 1,2-2 24,1-1 0,-1 0 0,1 0 1,15-10-1,0-6-5,-19 15-38,0 0 0,0 0 0,0 0 0,0 1 0,15-6 0,-21 10-6,-1 0 1,1 0-1,-1 0 1,1 0-1,-1 0 0,1 0 1,-1 0-1,1 0 1,-1 0-1,1 0 1,-1 0-1,0 1 0,1-1 1,-1 0-1,1 0 1,-1 1-1,1-1 0,-1 0 1,1 0-1,-1 1 1,0-1-1,1 0 1,-1 1-1,0-1 0,1 1 1,-1-1-1,0 0 1,0 1-1,1-1 0,-1 1 1,0-1-1,0 1 1,0-1-1,0 1 1,1-1-1,-1 1 0,0-1 1,0 1-1,0-1 1,0 1-1,0-1 0,0 1 1,0 29 139,-1-22-79,2 82 216,-1-90-299,0 1-1,0-1 0,0 1 1,1-1-1,-1 1 0,0-1 1,0 0-1,1 1 0,-1-1 1,0 1-1,1-1 0,-1 1 1,1-1-1,-1 0 0,0 1 1,1-1-1,-1 0 0,1 0 1,-1 1-1,1-1 0,-1 0 1,1 0-1,-1 0 0,1 0 1,-1 1-1,1-1 0,-1 0 1,1 0-1,-1 0 0,1 0 1,-1 0-1,1 0 0,0 0 1,-1 0-1,1-1 0,-1 1 1,1 0-1,-1 0 0,1-1 1,22-8-1170,19-30-1470,-33 28 941,-1-1 1,0 1-1,0-2 1,-2 1 0,1-1-1,-2 0 1,8-26-1,-10 26 1678,0-1-1,-1 1 0,0-1 0,0-14 0,-7 33 5530,-14 16-3242,14-13-1713,0 0-1,0 1 0,1-1 0,0 1 1,1 0-1,0 0 0,0 0 1,1 1-1,0-1 0,1 1 0,-1 12 1,3-21-499,-1 0 1,1-1-1,-1 1 0,1 0 1,0 0-1,-1-1 0,1 1 1,0-1-1,0 1 1,-1-1-1,1 1 0,0-1 1,0 1-1,0-1 1,0 0-1,0 1 0,0-1 1,-1 0-1,1 0 1,0 0-1,0 0 0,0 0 1,0 0-1,0 0 1,0 0-1,0 0 0,0 0 1,1-1-1,29-3 214,-20-1-266,1 1 1,-1-1-1,0-1 1,-1 0-1,1-1 1,12-10-1,-10 6-567,1-1 1,-1 0-1,-1-1 0,-1 0 0,0-1 0,0 0 0,8-16 1,-17 29 1033,-6 14 219,-5 33 1664,9-45-2285,0-1 0,1 1 1,-1-1-1,0 0 0,1 1 0,-1-1 1,0 1-1,1-1 0,-1 0 0,1 1 1,-1-1-1,1 0 0,-1 1 1,0-1-1,1 0 0,-1 0 0,1 0 1,-1 1-1,1-1 0,0 0 0,-1 0 1,1 0-1,-1 0 0,1 0 0,-1 0 1,1 0-1,-1 0 0,1 0 1,-1 0-1,1 0 0,-1-1 0,1 1 1,-1 0-1,1 0 0,-1 0 0,1-1 1,-1 1-1,2-1 0,22-8 742,-8-1-652,0 0 0,-1-1 1,0 0-1,-1-1 1,0-1-1,-1 0 0,18-24 1,-22 25-138,0 0 1,-1 0 0,-1-1-1,0 0 1,-1 0-1,0 0 1,-1-1 0,0 0-1,-1 0 1,2-17-1,-13 54-162,0 0 0,-13 25 0,-1 4 277,-20 67 637,37-103-495,0 0 0,2 1 0,-1-1 0,2 1 0,0 25 0,1-40-247,0 0 0,0 0 0,0 0 0,0 0 0,1-1 0,-1 1 0,1 0 0,-1 0 0,1 0 0,0 0 0,-1 0 1,1-1-1,0 1 0,0 0 0,0-1 0,0 1 0,1-1 0,-1 1 0,0-1 0,1 1 0,-1-1 0,1 0 0,-1 0 0,1 0 0,0 0 0,-1 0 0,1 0 1,0 0-1,0-1 0,0 1 0,-1 0 0,1-1 0,0 0 0,0 1 0,0-1 0,0 0 0,0 0 0,0 0 0,0 0 0,3-1 0,-1 0-28,-1 0 0,0 1-1,1-2 1,-1 1-1,0 0 1,0-1-1,0 1 1,0-1 0,0 0-1,0 0 1,-1 0-1,1 0 1,-1-1 0,1 1-1,-1-1 1,0 1-1,0-1 1,0 0 0,0 0-1,0 0 1,-1 0-1,3-6 1,-3 2-145,1 0 0,-2 0 0,1-1 0,-1 1 1,0 0-1,0 0 0,-1 0 0,0 0 0,0 0 0,-1 0 0,0 0 0,0 0 1,-1 1-1,0-1 0,0 1 0,-7-12 0,7 13 75,0 1 0,-1-1 0,1 1 0,-1 0 0,1 0 0,-1 0 0,0 1 0,-1 0 0,1-1 0,-1 1 0,1 1-1,-1-1 1,0 1 0,0 0 0,0 0 0,0 0 0,0 1 0,-1-1 0,1 1 0,0 1 0,-1-1 0,-9 1 0,14 0 94,0 0 0,0 0 0,0 1 0,0-1 0,0 0 0,0 1 0,0-1 0,1 0 0,-1 1-1,0-1 1,0 1 0,0 0 0,0-1 0,1 1 0,-1 0 0,0-1 0,1 1 0,-1 0 0,0 0 0,0 1 0,1-2-4,0 0 0,0 1 0,0-1 0,0 1 0,0-1 0,0 0 0,0 1 0,0-1 0,0 1 0,0-1 0,0 0 0,0 1 0,0-1 1,0 1-1,0-1 0,0 0 0,0 1 0,0-1 0,1 0 0,-1 1 0,0-1 0,0 0 0,1 1 0,-1-1 0,0 0 0,0 1 0,1-1 0,-1 0 0,0 0 0,1 1 0,-1-1 0,0 0 0,1 0 1,-1 0-1,0 1 0,1-1 0,-1 0 0,0 0 0,1 0 0,-1 0 0,1 0 0,-1 0 0,0 0 0,1 0 0,-1 0 0,1 0 0,-1 0 0,0 0 0,1 0 0,-1 0 0,1 0 0,40 1-1723,1-4-3723,-6-4-2780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7.500"/>
    </inkml:context>
    <inkml:brush xml:id="br0">
      <inkml:brushProperty name="width" value="0.025" units="cm"/>
      <inkml:brushProperty name="height" value="0.025" units="cm"/>
    </inkml:brush>
  </inkml:definitions>
  <inkml:trace contextRef="#ctx0" brushRef="#br0">0 29 16496,'0'0'6299,"9"-1"-4062,-2 0-1988,34-2 1632,-40 3-1845,1 0 0,-1 1 0,0-1 0,1 0 0,-1 1 0,0-1 0,0 1-1,1 0 1,-1-1 0,0 1 0,0 0 0,0 0 0,0 0 0,0 0 0,0 0 0,0 0 0,0 0-1,0 0 1,-1 0 0,1 0 0,0 0 0,-1 0 0,1 1 0,0-1 0,-1 0 0,0 0-1,1 1 1,-1-1 0,0 0 0,0 1 0,1-1 0,-1 2 0,0 9 165,-1-1 0,0 1 0,0 0 0,-7 21 0,5-20 630,0 0 0,1 0 0,-1 17 0,4-29-827,-1-1 0,0 1-1,1-1 1,-1 1 0,1 0-1,-1-1 1,1 0 0,-1 1-1,1-1 1,-1 1 0,1-1-1,0 0 1,-1 1-1,1-1 1,0 0 0,-1 1-1,1-1 1,0 0 0,-1 0-1,1 0 1,0 0 0,-1 0-1,1 0 1,0 0 0,-1 0-1,1 0 1,0 0 0,-1 0-1,1 0 1,1 0 0,23-4-27,-9-3 23,0-1 0,-1-1 0,0 0 0,0-1 0,-1 0 0,0-1 0,-1-1 0,0-1 0,14-17 0,-24 27 0,1-1 0,-1 0 0,0 0 0,0 0 0,0 0 0,0-1 0,-1 1 0,0-1 0,0 0 0,0 1 0,0-1 0,-1 0 0,0 0 0,0 0 0,1-8 0,-2 12 0,0 1 0,0-1 0,0 1 0,-1 0 0,1-1 0,0 1 0,0-1 0,0 1 0,0 0 0,0-1 0,-1 1 0,1-1 0,0 1 0,0 0 0,-1-1 0,1 1 0,0 0 0,0-1 0,-1 1 0,1 0 0,0 0 0,-1-1 0,1 1 0,0 0 0,-1 0 0,1 0 0,-1-1 0,1 1 0,0 0 0,-1 0 0,1 0 0,-1 0 0,1 0 0,-1 0 0,1 0 0,0 0 0,-1 0 0,1 0 0,-1 0 0,1 0 0,-1 0 0,1 0 0,0 0 0,-1 1 0,1-1 0,-1 0 0,1 0 0,0 0 0,-1 1 0,1-1 0,0 0 0,-1 0 0,1 1 0,0-1 0,-1 0 0,1 1 0,0-1 0,0 0 0,-1 1 0,1 0 0,-22 20 0,21-19 0,-1 1 0,1-1 0,0 1 0,0 0 0,0-1 0,0 1 0,0 0 0,1 0 0,-1 0 0,1 0 0,0 0 0,0 0 0,0 0 0,0-1 0,0 1 0,1 0 0,-1 0 0,3 5 0,-2-6 0,1 0 0,-1 0 0,1 0 0,-1 0 0,1 0 0,0-1 0,0 1 0,0-1 0,0 0 0,0 1 0,0-1 0,0 0 0,1 0 0,-1 0 0,0 0 0,1-1 0,-1 1 0,0-1 0,1 1 0,-1-1 0,1 0 0,3 0 0,9 1-46,-1-1 0,1-1 0,0 0 0,0-1 0,-1 0 0,17-6 0,-24 6 8,1-1 0,-1 0-1,1 0 1,-1-1-1,0 1 1,0-2-1,-1 1 1,1-1 0,-1 0-1,0 0 1,0-1-1,-1 0 1,6-8 0,-9 10-408,-11 12 313,-13 17 172,0 21 198,18-19-66,4-26-166,0-1 0,0 1-1,0-1 1,0 1 0,0 0 0,0-1 0,1 1-1,-1-1 1,0 1 0,0-1 0,1 1 0,-1-1-1,0 1 1,1-1 0,-1 1 0,0-1 0,1 1-1,-1-1 1,1 1 0,-1-1 0,1 0 0,-1 1-1,1-1 1,-1 0 0,1 0 0,-1 1-1,1-1 1,-1 0 0,1 0 0,-1 0 0,1 1-1,0-1 1,22 0-206,0 0 1,0-1-1,0-1 0,0-1 0,31-9 1,12-1 497,-58 11-213,0-1 1,0 0 0,0 0-1,0-1 1,0 0 0,-1 0-1,0-1 1,1 0-1,-2 0 1,8-7 0,-7 5-585,0 1 0,1 1 0,0-1-1,0 1 1,0 1 0,0 0 0,16-6 0,-24 10 452,1 0-1,-1 0 1,1 1-1,-1-1 0,1 0 1,-1 0-1,1 1 1,-1-1-1,1 0 1,-1 1-1,1-1 1,-1 1-1,0-1 1,1 0-1,-1 1 1,1-1-1,-1 1 0,0-1 1,0 1-1,1-1 1,-1 1-1,0-1 1,0 1-1,0 0 1,1-1-1,-1 1 1,0-1-1,0 1 1,0-1-1,0 1 0,0 0 1,4 33 721,0-12-156,3 1 208,20 41-1,-18-46-690,-1 1 0,0 1 0,6 28 1,-10-25-57,0 0 0,-2 0 0,0 38 0,-2-55 147,0 1 0,-1 0 0,0 0 0,0-1 0,0 1 0,-1 0 1,0-1-1,0 0 0,-1 1 0,1-1 0,-2 0 0,1 0 0,0 0 0,-1-1 1,0 1-1,-9 8 0,12-13-102,-1 0 0,1 0 0,0 0 0,-1 0 0,1 0 0,-1 0 0,1-1 0,-1 1 1,1 0-1,-1-1 0,1 1 0,-1-1 0,0 0 0,1 1 0,-1-1 0,0 0 0,1 0 0,-1 0 0,0 0 0,1 0 0,-1-1 0,0 1 1,1 0-1,-1-1 0,1 1 0,-1-1 0,0 0 0,1 0 0,-1 1 0,1-1 0,0 0 0,-1 0 0,1 0 0,0 0 0,0-1 1,-1 1-1,1 0 0,0 0 0,0-1 0,0 1 0,0-1 0,1 1 0,-1-1 0,-1-2 0,-3-6 79,0 0 0,1-1 0,0 0 0,-5-22 0,6 21-102,0 0 0,2 0 0,-1 0 0,1 0 0,1 0 0,0 0 0,1 0 0,4-22 0,-3 28 0,0-1 0,1 0 0,0 1 0,0 0 0,0 0 0,0 0 0,1 0 0,0 0 0,1 1 0,-1 0 0,1 0 0,0 0 0,0 0 0,1 1 0,-1 0 0,11-6 0,1 1-538,2 1-1,-1 0 1,1 2-1,20-5 1,13-5-2616,-31 9-4421</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7.970"/>
    </inkml:context>
    <inkml:brush xml:id="br0">
      <inkml:brushProperty name="width" value="0.025" units="cm"/>
      <inkml:brushProperty name="height" value="0.025" units="cm"/>
    </inkml:brush>
  </inkml:definitions>
  <inkml:trace contextRef="#ctx0" brushRef="#br0">200 8 21012,'-10'-7'5764,"-11"6"-3559,-20 7-1152,32-3-959,1 1-1,0 0 1,0 1 0,0 0 0,0 0 0,0 0-1,1 1 1,0 0 0,-7 9 0,9-10-94,1 0 1,0 0-1,0 0 1,1 0-1,0 0 1,-1 1-1,2 0 0,-1-1 1,1 1-1,0 0 1,0 0-1,0 0 1,1 1-1,-1 7 1,2-13-18,0 0 0,0 0 0,0-1 1,1 1-1,-1 0 0,0-1 0,0 1 0,1 0 1,-1 0-1,0-1 0,1 1 0,-1 0 1,0-1-1,1 1 0,-1-1 0,1 1 0,-1-1 1,1 1-1,0-1 0,-1 1 0,1-1 1,0 1-1,-1-1 0,1 0 0,0 1 1,0-1-1,28 6-214,36-11-74,-57 4 210,40-7-451,-36 5 415,0 0 0,1 1 0,-1 0 0,1 1 0,-1 1 0,1 0 0,-1 0 1,17 4-1,-28-4 160,0 1 1,0-1-1,0 1 1,-1-1-1,1 1 1,0 0-1,0-1 1,-1 1-1,1 0 1,-1 0-1,1 0 1,0-1-1,-1 1 1,0 0-1,1 0 1,-1 0-1,1 0 1,-1 0-1,0 0 1,0 0-1,0 0 1,1 0-1,-1 0 1,0 0-1,0 0 1,0 0-1,0 0 1,-1 0-1,1 0 1,0 0-1,0 0 1,-1 0-1,1 0 1,0 0-1,-1 0 1,1 0-1,-2 0 1,-17 36 1294,3-18-810,-1-1 1,-31 27-1,42-39-520,0-1-1,-1 0 1,1-1-1,-1 1 0,0-2 1,-1 1-1,1-1 0,0 0 1,-1 0-1,0-1 0,0 0 1,-8 1-1,16-3-112,-1 0-1,1-1 1,-1 1-1,1 0 1,-1-1-1,1 1 1,-1 0 0,1-1-1,-1 1 1,1-1-1,-1 1 1,1-1 0,0 1-1,-1-1 1,1 1-1,0-1 1,-1 1-1,1-1 1,0 1 0,0-1-1,0 0 1,0 1-1,-1-1 1,1 1-1,0-1 1,0 0 0,0 1-1,0-1 1,0 1-1,1-1 1,-1 0 0,0 1-1,0-1 1,0 1-1,0-1 1,1 0-1,-1 1 1,0-1 0,1 0-1,8-28-4723,14-10-2203</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8.317"/>
    </inkml:context>
    <inkml:brush xml:id="br0">
      <inkml:brushProperty name="width" value="0.025" units="cm"/>
      <inkml:brushProperty name="height" value="0.025" units="cm"/>
    </inkml:brush>
  </inkml:definitions>
  <inkml:trace contextRef="#ctx0" brushRef="#br0">59 1 19314,'0'0'6897,"-4"12"-4430,-12 49-1649,3 1-1,3 1 1,2-1 0,1 98 0,6-157-831,1 1 0,0 0 0,0 0 1,1 0-1,-1-1 0,1 1 0,-1 0 0,1-1 0,1 1 0,-1 0 0,0-1 1,1 0-1,0 1 0,0-1 0,0 0 0,4 6 0,-6-9-49,1 0 0,-1 0 1,0 1-1,1-1 0,-1 0 0,0 0 0,1 0 0,-1 0 0,1 0 1,-1 0-1,0 0 0,1 1 0,-1-1 0,1 0 0,-1-1 1,0 1-1,1 0 0,-1 0 0,1 0 0,-1 0 0,0 0 0,1 0 1,-1 0-1,0 0 0,1-1 0,-1 1 0,0 0 0,1 0 1,-1-1-1,0 1 0,1 0 0,-1 0 0,0-1 0,0 1 0,1 0 1,-1-1-1,0 1 0,0 0 0,0-1 0,1 1 0,-1 0 1,0-1-1,0 1 0,0-1 0,0 1 0,0 0 0,0-1 0,0 1 1,0-1-1,3-22-1871,-3 23 1887,0-45-3289,-10-74 0,3 49 4714,7 70-1278,1 0-1,-1 0 0,0-1 1,0 1-1,1 0 0,-1 0 1,0-1-1,1 1 0,-1 0 1,0 0-1,1 0 1,-1 0-1,0 0 0,1-1 1,-1 1-1,0 0 0,1 0 1,-1 0-1,1 0 0,-1 0 1,0 0-1,1 0 0,-1 0 1,0 0-1,1 0 0,-1 0 1,0 1-1,1-1 1,-1 0-1,0 0 0,1 0 1,-1 0-1,0 1 0,1-1 1,-1 0-1,0 0 0,1 0 1,-1 1-1,0-1 0,27 13-352,-11-5 238,30 5-2544,3-8-4952,-16-4-2302</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8.842"/>
    </inkml:context>
    <inkml:brush xml:id="br0">
      <inkml:brushProperty name="width" value="0.025" units="cm"/>
      <inkml:brushProperty name="height" value="0.025" units="cm"/>
    </inkml:brush>
  </inkml:definitions>
  <inkml:trace contextRef="#ctx0" brushRef="#br0">99 204 10025,'0'0'17388,"-10"8"-15963,-2 4-1048,0 0 0,0 0-1,-14 20 1,23-28-269,0 0 0,1 0-1,-1 0 1,1 1 0,-1-1 0,1 0-1,0 1 1,1 0 0,-1-1 0,1 1-1,0 0 1,0 0 0,1 0 0,-1 0-1,1 0 1,0-1 0,0 1 0,1 0-1,1 9 1,-1-13-103,-1-1-1,1 1 1,-1-1-1,1 1 1,-1 0-1,1-1 1,0 1 0,-1-1-1,1 0 1,0 1-1,0-1 1,-1 1-1,1-1 1,0 0 0,0 0-1,-1 1 1,1-1-1,0 0 1,0 0-1,0 0 1,-1 0 0,1 0-1,0 0 1,0 0-1,0 0 1,-1 0-1,1 0 1,0-1 0,0 1-1,-1 0 1,3-1-1,23-11 96,-12-1-422,0 0 1,-1 0 0,-1-2 0,0 1-1,-1-2 1,-1 1 0,0-2-1,-1 1 1,-1-1 0,8-21 0,-22 60 273,1 0 0,0 1 0,0 37-1,5-59 40,0 0 0,0-1-1,0 1 1,0 0 0,0 0-1,0-1 1,1 1 0,-1 0-1,0 0 1,1-1-1,-1 1 1,0 0 0,1-1-1,-1 1 1,1 0 0,-1-1-1,1 1 1,-1-1-1,1 1 1,-1-1 0,1 1-1,0-1 1,-1 1 0,1-1-1,0 0 1,0 1-1,-1-1 1,1 0 0,0 0-1,-1 1 1,1-1 0,0 0-1,0 0 1,0 0 0,-1 0-1,1 0 1,0 0-1,0 0 1,-1 0 0,1 0-1,0 0 1,0-1 0,0 1-1,-1 0 1,2-1 0,3 0-249,-1-1 0,0 0 0,0 0 0,0 0 1,0 0-1,0 0 0,4-4 0,5-6-491,-2 0 0,1 0 0,-1-1 0,-1 0-1,-1-1 1,0 0 0,0-1 0,8-21 0,-10 18 912,0 0-1,-1 0 1,-1-1 0,-1 1 0,-1-1 0,0 0 0,0-22 0,-4 48 640,-1 0 1,0 1 0,0-1 0,0 0 0,-6 9 0,-6 24-166,7-14 476,1 1 0,-3 51 0,8-69-1009,1 0 0,0 0 0,1-1 0,0 1 0,0 0 0,1 0 0,1 0 1,-1-1-1,1 1 0,1-1 0,-1 0 0,9 13 0,-11-20-81,0 1 1,1-1-1,-1 1 0,0-1 0,0 1 1,0 0-1,-1-1 0,1 1 0,0 0 1,0 0-1,-1 0 0,1 0 0,-1-1 0,0 1 1,0 0-1,1 0 0,-1 0 0,0 0 1,-1 0-1,1 0 0,0 0 0,-1 0 1,1 0-1,-1-1 0,1 1 0,-1 0 0,0 0 1,1 0-1,-1-1 0,0 1 0,-3 2 1,0 0 41,0-1 1,0 0 0,-1 0 0,1 0 0,-1-1 0,1 0 0,-1 0-1,0 0 1,0 0 0,-10 1 0,7-1-99,-1 0 0,1-1-1,-1 0 1,1 0 0,-1-1 0,1 0 0,-9-2-1,14 2-24,1 0-1,0-1 0,0 1 1,0-1-1,0 0 1,0 0-1,0 0 0,0 0 1,0 0-1,0 0 0,0 0 1,0-1-1,0 1 0,1-1 1,-1 1-1,1-1 0,-1 0 1,1 1-1,0-1 1,-1 0-1,1 0 0,0 0 1,0 0-1,0 0 0,1 0 1,-1 0-1,0-1 0,1 1 1,0 0-1,-1-4 0,0-32-5697,6 13-1254,13-11-9155</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9.202"/>
    </inkml:context>
    <inkml:brush xml:id="br0">
      <inkml:brushProperty name="width" value="0.025" units="cm"/>
      <inkml:brushProperty name="height" value="0.025" units="cm"/>
    </inkml:brush>
  </inkml:definitions>
  <inkml:trace contextRef="#ctx0" brushRef="#br0">56 0 20531,'0'0'12236,"1"77"-12236,-9-34 0,-5 5 0,1 3 0,0-1 0,5-3 0,2-4 0,5-9 0,0-7 0,5-15 0,8-12-2114,7-3-2755,-1-19-3779</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0:49.575"/>
    </inkml:context>
    <inkml:brush xml:id="br0">
      <inkml:brushProperty name="width" value="0.025" units="cm"/>
      <inkml:brushProperty name="height" value="0.025" units="cm"/>
    </inkml:brush>
  </inkml:definitions>
  <inkml:trace contextRef="#ctx0" brushRef="#br0">0 72 21524,'0'0'9994,"10"6"-9498,-6-2-528,0-1-1,1 0 1,0 0-1,-1 0 1,1-1 0,0 0-1,1 0 1,-1 0-1,0 0 1,0-1-1,1 0 1,-1 0-1,1 0 1,-1-1-1,1 0 1,-1 0 0,1 0-1,-1-1 1,1 0-1,-1 0 1,1 0-1,-1-1 1,0 0-1,7-2 1,37-29-810,-48 31 851,1 1 0,0 0 0,0-1 0,-1 1 0,1 0 1,-1-1-1,0 0 0,1 1 0,-1-1 0,0 0 0,0 0 0,0 0 0,0 0 1,0 0-1,-1 0 0,1 0 0,0 0 0,-1 0 0,0 0 0,1 0 0,-1 0 1,0 0-1,0 0 0,0-4 0,-2 5 29,1-1-1,0 1 1,0 0 0,0 0 0,-1 0 0,1 0-1,0 1 1,-1-1 0,1 0 0,-1 1-1,1-1 1,-1 1 0,1-1 0,-1 1 0,1-1-1,-1 1 1,0 0 0,1 0 0,-1 0-1,1 0 1,-1 0 0,0 0 0,1 1 0,-4 0-1,-39 9 861,36-6-874,0 0 0,1 1 1,-1 0-1,1 1 0,0-1 1,1 1-1,-1 1 1,1-1-1,0 1 0,1 0 1,-6 10-1,7-12-22,1 0 1,0 1-1,0-1 1,1 1-1,0 0 1,0 0-1,0 0 1,0 0-1,1 0 0,0 0 1,0 0-1,1 0 1,0 0-1,0 1 1,0-1-1,1 0 1,1 6-1,-1-9-20,0-1 0,0 0 0,0 0-1,0-1 1,1 1 0,-1 0 0,1 0 0,-1-1 0,1 1 0,0-1 0,-1 1-1,1-1 1,0 0 0,0 1 0,0-1 0,0 0 0,0 0 0,0-1 0,0 1-1,1 0 1,-1-1 0,0 1 0,5-1 0,2 2-610,0-2-1,1 1 1,-1-1 0,14-2-1,16-6-6620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2.280"/>
    </inkml:context>
    <inkml:brush xml:id="br0">
      <inkml:brushProperty name="width" value="0.025" units="cm"/>
      <inkml:brushProperty name="height" value="0.025" units="cm"/>
    </inkml:brush>
  </inkml:definitions>
  <inkml:trace contextRef="#ctx0" brushRef="#br0">2224 189 8552,'0'0'3267,"-9"-7"-1345,-14-6-1332,0 1 0,-1 1 0,0 1 0,0 1-1,-43-9 1,-244-46 3664,179 44-3712,-208-4 1,235 23-204,0 5-1,1 4 1,-166 34 0,227-32-52,0 2-1,1 2 1,1 1-1,0 3 1,1 1-1,1 2 1,1 2-1,0 1 1,2 2-1,2 1 1,-39 39 0,57-50-225,1 1 1,1 0-1,0 1 1,2 0-1,0 2 1,1-1 0,1 1-1,0 0 1,2 1-1,1 0 1,0 1 0,1 0-1,2 0 1,0 0-1,1 0 1,2 0-1,1 44 1,1-57-59,1-1 1,-1 1-1,2-1 0,-1 1 1,1-1-1,0 0 0,1 0 1,0 0-1,0-1 0,0 1 1,1-1-1,10 12 0,-6-10 5,1 0 0,0-1 0,0 0 0,1-1 0,0 0 1,0 0-1,21 8 0,5-2 35,-1-2 1,2-1 0,-1-2 0,71 6-1,47-4 26,1-7-1,-1-6 1,195-29-1,-156 1 86,-3-9 0,223-76-1,-306 80 4,125-61 0,-198 79-61,0-1-1,-1-1 1,-1-2 0,-1-1-1,0-2 1,-3-1 0,32-34-1,-53 50 47,0 0 0,-1 0 0,0-1-1,0 0 1,-2 0 0,1 0-1,6-22 1,-10 30-118,-1-1 1,-1 1-1,1-1 1,0 1-1,-1-1 0,0 0 1,0 1-1,0-1 0,0 1 1,0-1-1,-1 0 0,1 1 1,-1-1-1,0 1 0,0 0 1,-1-1-1,1 1 0,-1 0 1,1-1-1,-1 1 0,0 0 1,0 0-1,-1 1 0,1-1 1,0 0-1,-1 1 0,0-1 1,0 1-1,1 0 0,-5-2 1,-4-2-16,-1 0 0,0 1 0,0 1 0,0 0 1,-1 1-1,1 0 0,-1 1 0,-20-1 0,-111 3 15,105 2-24,-132 18-2861,33-1-2389,94-18-2785</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2.809"/>
    </inkml:context>
    <inkml:brush xml:id="br0">
      <inkml:brushProperty name="width" value="0.025" units="cm"/>
      <inkml:brushProperty name="height" value="0.025" units="cm"/>
    </inkml:brush>
  </inkml:definitions>
  <inkml:trace contextRef="#ctx0" brushRef="#br0">0 449 14189,'0'0'15087,"64"-25"-13486,11-13-448,22-14-672,15-4-353,9-5 0,-3 2-128,-12 6-160,-20 10-641,-28 11-1153,-28 11-1473,-30 13 160,-18 8-1153,-28 0-5189</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3.154"/>
    </inkml:context>
    <inkml:brush xml:id="br0">
      <inkml:brushProperty name="width" value="0.025" units="cm"/>
      <inkml:brushProperty name="height" value="0.025" units="cm"/>
    </inkml:brush>
  </inkml:definitions>
  <inkml:trace contextRef="#ctx0" brushRef="#br0">454 1 19026,'0'0'2680,"-9"2"-534,-7 6-1511,0 0 0,0 1 1,1 0-1,0 1 0,1 1 1,-22 22-1,-38 30-199,8-7 1262,-72 79 1,138-135-1689,-32 45 448,31-44-454,0-1-1,1 1 0,-1 0 0,1 0 0,-1 0 1,1-1-1,0 1 0,-1 0 0,1 0 0,0 0 1,-1 0-1,1 0 0,0 0 0,0 0 0,0 0 1,0-1-1,0 1 0,0 0 0,0 0 0,0 0 1,0 0-1,1 0 0,-1 0 0,0 0 0,0 0 1,1 0-1,-1-1 0,1 1 0,-1 0 1,1 0-1,-1 0 0,1-1 0,-1 1 0,1 0 1,0-1-1,-1 1 0,1 0 0,0-1 0,0 1 1,0-1-1,-1 1 0,1-1 0,0 0 0,0 1 1,0-1-1,0 0 0,0 1 0,0-1 0,0 0 1,-1 0-1,3 0 0,40 3-3,1-2 0,-1-1 0,1-3 0,70-13 0,-10 2 0,55 0-1226,156-23-7867,-214 15-3618</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3.882"/>
    </inkml:context>
    <inkml:brush xml:id="br0">
      <inkml:brushProperty name="width" value="0.025" units="cm"/>
      <inkml:brushProperty name="height" value="0.025" units="cm"/>
    </inkml:brush>
  </inkml:definitions>
  <inkml:trace contextRef="#ctx0" brushRef="#br0">247 112 9161,'0'0'4276,"5"-11"-251,-2 5-3160,19-43 2465,-21 45-2332,0 0 1,0 0-1,0 0 0,-1-1 1,1 1-1,-1 0 1,-1-7-1,1 11-944,0-1 0,-1 1 0,1-1 1,0 1-1,0 0 0,-1-1 0,1 1 0,0 0 0,-1-1 1,1 1-1,-1 0 0,1 0 0,-1-1 0,1 1 0,0 0 0,-1 0 1,1 0-1,-1-1 0,1 1 0,-1 0 0,1 0 0,-1 0 1,1 0-1,-1 0 0,1 0 0,-1 0 0,1 0 0,-1 0 0,1 0 1,-1 0-1,1 1 0,-1-1 0,1 0 0,0 0 0,-1 0 0,1 1 1,-1-1-1,1 0 0,-1 1 0,-20 10 903,5 3-957,1 2 0,1 0 0,0 1 0,1 1 0,1 0 0,0 0 0,1 1 0,2 1 0,0 0 0,-7 22 0,16-40 0,-1 0 0,0 0 0,1-1 0,0 1 0,-1 0 0,1 0 0,0 0 0,0 0 0,0 0 0,0 0 0,0 0 0,1 0 0,0 2 0,-1-3 0,0-1 0,0 1 0,1-1 0,-1 1 0,0-1 0,1 0 0,-1 1 0,1-1 0,-1 1 0,1-1 0,-1 0 0,1 1 0,-1-1 0,1 0 0,-1 0 0,1 1 0,-1-1 0,1 0 0,-1 0 0,1 0 0,0 0 0,-1 0 0,1 0 0,-1 0 0,1 0 0,-1 0 0,2 0 0,3-1 0,1 0 0,-1-1 0,0 0 0,0 0 0,0-1 0,0 1 0,7-6 0,5-3-34,-7 4-45,0 0-1,0 1 0,0 0 0,0 1 0,1 0 0,0 1 0,0 0 0,1 0 0,12-1 0,-21 5 65,-1 0 0,1 0 0,-1 0 0,1 1-1,-1-1 1,1 1 0,-1 0 0,1 0 0,-1 0 0,0 0-1,0 0 1,1 0 0,-1 1 0,0-1 0,0 1 0,0-1-1,0 1 1,0 0 0,-1 0 0,1 0 0,-1 0-1,1 0 1,-1 0 0,0 0 0,1 1 0,-1-1 0,0 0-1,-1 1 1,1-1 0,0 1 0,0 3 0,3 8 56,-2 1 0,1 0 1,0 29-1,-3-22 43,0-1 0,-1 1 0,-1-1 0,-1 1 0,-1-1 0,-1 0 0,-9 24 1,8-31-45,0-1 0,-1 0 0,0 0 0,-1-1 0,0 0 0,-1 0 0,0-1 0,-1 0 0,0-1 0,-1 0 0,-20 14 0,22-18-40,-1 1 0,0-1 0,0-1 0,-1 0 0,1-1 0,-1 0 0,0 0 0,-19 3 0,26-7 0,1 1 0,-1-1 0,1 0 0,-1 0 0,1 0 0,-1 0 0,1 0 0,0-1 0,-1 0 0,1 0 0,-1 0 0,1 0 0,0 0 0,0 0 0,-1-1 0,1 0 0,0 0 0,0 0 0,1 0 0,-1 0 0,0 0 0,1-1 0,-1 1 0,1-1 0,0 0 0,0 0 0,0 0 0,0 0 0,1 0 0,-1 0 0,-2-7 0,1 1-24,1 0-1,0 0 1,0 0 0,0 0-1,1 0 1,1-1 0,0 1-1,0 0 1,0-1 0,1 1-1,1 0 1,0 0 0,0 0-1,1 0 1,0 0 0,0 0-1,1 0 1,0 1 0,1 0-1,-1 0 1,9-9 0,11-13-547,1 2-1,1 0 1,59-46 0,-37 33-618,8-11-5367,-2-3-2417</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4.239"/>
    </inkml:context>
    <inkml:brush xml:id="br0">
      <inkml:brushProperty name="width" value="0.025" units="cm"/>
      <inkml:brushProperty name="height" value="0.025" units="cm"/>
    </inkml:brush>
  </inkml:definitions>
  <inkml:trace contextRef="#ctx0" brushRef="#br0">137 1 22005,'0'0'8712,"-36"55"-7687,10-12 0,3 4-1025,1 2 0,5-1 0,8-4 0,6-9 0,3-5 0,7-12 0,15-10-160,7-7-1858,7-1-865,3-7-2210,-1-9-2338</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4.594"/>
    </inkml:context>
    <inkml:brush xml:id="br0">
      <inkml:brushProperty name="width" value="0.025" units="cm"/>
      <inkml:brushProperty name="height" value="0.025" units="cm"/>
    </inkml:brush>
  </inkml:definitions>
  <inkml:trace contextRef="#ctx0" brushRef="#br0">124 94 3876,'0'0'24588,"-10"3"-22484,0 1-1891,0 0 0,1 1 0,0 0 0,0 0 0,1 1 1,-11 9-1,15-12-184,1-1 1,0 1-1,0 0 1,1-1-1,-1 1 1,0 1-1,1-1 0,0 0 1,0 1-1,0-1 1,0 1-1,0-1 1,1 1-1,0 0 1,0 0-1,0 0 1,0 0-1,0 0 1,1 0-1,0 0 1,-1 0-1,2 0 1,-1 4-1,1-7-29,-1 0 0,1 0 0,0 0 0,-1 0 0,1 0 0,0-1 0,0 1 0,-1 0 0,1-1 0,0 1 0,0 0 0,0-1 0,0 1 0,0-1 0,0 0 0,0 1 0,0-1 0,0 0 0,0 1 0,0-1 0,0 0 0,0 0 0,0 0 0,0 0 0,0 0 0,0 0 0,1 0 0,-1 0 0,0-1 0,0 1 0,0 0 0,0-1 0,2 0 0,35-15 0,-29 9 0,0 0 0,0 0 0,-1-1 0,-1-1 0,1 0 0,-1 0 0,-1 0 0,7-11 0,-10 15 0,0-1 0,0 1 0,-1-1 0,1 0 0,-1 0 0,-1 0 0,1 0 0,-1 0 0,0-1 0,0 1 0,-1 0 0,1-1 0,-2 1 0,1 0 0,-1-1 0,-1-5 0,1 10 0,1 0 0,-1 1 0,0-1 0,0 0 0,0 1 0,0-1 0,0 1 0,-1 0 0,1-1 0,0 1 0,-1 0 0,1 0 0,-1-1 0,1 1 0,-1 1 0,1-1 0,-1 0 0,0 0 0,1 0 0,-1 1 0,0-1 0,0 1 0,0 0 0,1-1 0,-1 1 0,0 0 0,0 0 0,0 0 0,0 0 0,1 0 0,-1 1 0,0-1 0,0 1 0,-2 0 0,0 0 0,0 0 0,0 0 0,1 0 0,-1 0 0,1 1 0,-1 0 0,1-1 0,0 1 0,0 1 0,-1-1 0,1 0 0,1 1 0,-1-1 0,0 1 0,-3 5 0,5-7-66,0 0 1,0 0-1,0 1 0,1-1 1,-1 0-1,0 0 0,1 0 1,-1 1-1,1-1 0,-1 0 0,1 0 1,0 1-1,0-1 0,-1 0 1,1 1-1,0-1 0,0 0 1,0 1-1,1-1 0,-1 1 1,0-1-1,0 0 0,1 0 1,-1 1-1,1-1 0,-1 0 0,1 0 1,-1 1-1,1-1 0,0 0 1,-1 0-1,1 0 0,0 0 1,0 0-1,0 0 0,0 0 1,0 0-1,0 0 0,0-1 1,3 2-1,0 0-676,1-1 1,0 0 0,0 0 0,0 0-1,0-1 1,0 1 0,0-1-1,0 0 1,0-1 0,6 0-1,36-10-13233</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5.082"/>
    </inkml:context>
    <inkml:brush xml:id="br0">
      <inkml:brushProperty name="width" value="0.025" units="cm"/>
      <inkml:brushProperty name="height" value="0.025" units="cm"/>
    </inkml:brush>
  </inkml:definitions>
  <inkml:trace contextRef="#ctx0" brushRef="#br0">224 0 20211,'0'9'2771,"-3"16"-2064,-2-1 0,0 0 0,-2 0 0,0-1 0,-2 0 0,-11 23 0,-26 73 2633,42-105-3127,1-1 1,0 1 0,1 0 0,0 0-1,1 0 1,1 24 0,0-37-214,0 1 0,1-1 0,-1 0 0,0 0 0,0 0 0,1 0 0,-1 0 0,0 0 0,1 0 0,-1 0 0,1 0 0,-1 0 0,1 0 0,0 0 0,-1 0 0,1-1 0,0 1 0,0 0 0,-1 0 0,1-1 0,0 1 0,0 0 0,0-1 0,0 1 0,0-1 0,0 1 0,1 0 0,1-1 0,0 1 0,0-1 0,0 0 0,0 0 0,0 0 0,0 0 0,0 0 0,0-1 0,0 1 0,3-2 0,7-2 0,0 0 0,0-2 0,16-8 0,-15 6 0,-8 4 0,0 0 0,0 1 0,1 0 0,-1 0 0,1 0 0,0 1 0,-1 0 0,1 0 0,0 1 0,9-1 0,-15 2 0,0 1 0,0-1 0,0 1 0,0 0 0,0-1 0,0 1 0,0 0 0,-1 0 0,1 0 0,0 0 0,0 0 0,0 0 0,-1 0 0,1 0 0,-1 0 0,1 0 0,-1 0 0,1 0 0,-1 0 0,0 1 0,1-1 0,-1 0 0,0 0 0,0 0 0,0 1 0,0-1 0,0 0 0,0 0 0,0 1 0,0-1 0,-1 0 0,1 2 0,-1 2 0,1 0 0,-1 0 0,0 1 0,0-1 0,0 0 0,-1 0 0,-2 5 0,-1-4 0,0 0 0,0 0 0,-1 0 0,0 0 0,0-1 0,0 0 0,-1-1 0,1 1 0,-1-1 0,0 0 0,-1-1 0,1 0 0,-12 3 0,-8 3 0,0-2 0,-40 5 0,60-11 0,-51 5 0,56-6 0,1 0 0,-1 0 0,0 1 0,1-1 0,-1 0 0,0-1 0,1 1 0,-1 0 0,0 0 0,1-1 0,-1 1 0,0-1 0,1 1 0,-1-1 0,1 0 0,-1 0 0,1 1 0,0-1 0,-1 0 0,1 0 0,0-1 0,-1 1 0,1 0 0,0 0 0,0-1 0,-2-2 0,4 2-33,-1 0 1,0 0-1,0 0 1,1 0-1,-1 0 1,1 0-1,0 0 1,-1 1-1,1-1 1,0 0-1,0 0 1,0 0-1,0 1 1,1-1-1,-1 1 1,0-1-1,1 1 1,-1-1-1,1 1 1,0 0-1,-1 0 0,1 0 1,0 0-1,-1 0 1,1 0-1,0 0 1,0 0-1,0 1 1,2-1-1,65-21-3326,-68 22 3242,51-10-5510,2 0-1334</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5.422"/>
    </inkml:context>
    <inkml:brush xml:id="br0">
      <inkml:brushProperty name="width" value="0.025" units="cm"/>
      <inkml:brushProperty name="height" value="0.025" units="cm"/>
    </inkml:brush>
  </inkml:definitions>
  <inkml:trace contextRef="#ctx0" brushRef="#br0">128 0 20243,'0'0'8413,"-1"10"-5797,-9 45-2242,-3-1 0,-22 63 0,19-73-312,2 0 0,3 1 1,1 0-1,2 1 0,-2 51 0,10-88-219,4 32-3684,-3-39 3634,-1-1-1,1 0 1,0 0-1,-1 0 0,1 1 1,0-1-1,0 0 0,0 0 1,0 0-1,0 0 0,0 0 1,0-1-1,0 1 0,0 0 1,0 0-1,1-1 0,-1 1 1,0-1-1,0 1 0,1-1 1,-1 1-1,0-1 0,1 0 1,-1 0-1,0 0 0,1 1 1,2-2-1,13 2-6347</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5.796"/>
    </inkml:context>
    <inkml:brush xml:id="br0">
      <inkml:brushProperty name="width" value="0.025" units="cm"/>
      <inkml:brushProperty name="height" value="0.025" units="cm"/>
    </inkml:brush>
  </inkml:definitions>
  <inkml:trace contextRef="#ctx0" brushRef="#br0">164 20 22677,'-11'4'4058,"0"-1"-3488,0 1 1,1 1-1,0 0 0,0 0 1,0 1-1,-16 13 1,20-14-426,1 0 1,0 0 0,0 0-1,0 1 1,0-1 0,1 1-1,0 1 1,0-1 0,1 0-1,0 1 1,0 0 0,0 0-1,-2 12 1,4-15-146,0 0 0,0 1 0,0-1 0,1 0 0,0 0 0,-1 1 0,2-1 0,-1 0 0,0 1 0,1-1 0,0 0 0,0 0 0,0 0 0,3 8 0,-2-10 0,0 0 0,0 0 0,0 0 0,1 0 0,-1 0 0,0-1 0,1 1 0,-1-1 0,1 1 0,-1-1 0,1 0 0,0 0 0,-1 0 0,1 0 0,0-1 0,0 1 0,0-1 0,-1 0 0,1 0 0,0 0 0,0 0 0,4 0 0,1-1 0,1-1 0,-1 0 0,1 0 0,-1 0 0,0-1 0,0 0 0,0-1 0,0 0 0,0 0 0,-1-1 0,0 1 0,0-2 0,0 1 0,-1-1 0,0 0 0,0 0 0,0-1 0,-1 0 0,6-9 0,7-10 0,-2-1 0,-1 0 0,-1-1 0,10-30 0,-49 140 0,23-75 0,-9 19 0,2 0 0,1 0 0,1 0 0,1 1 0,1 0 0,-1 31 0,6-56-66,0-1 0,0 1-1,0-1 1,0 0 0,0 1 0,1-1-1,-1 0 1,0 1 0,1-1 0,0 0-1,-1 1 1,1-1 0,0 0 0,-1 0-1,1 1 1,0-1 0,0 0 0,0 0-1,0 0 1,0 0 0,0 0 0,0 0-1,0-1 1,0 1 0,1 0 0,-1-1-1,0 1 1,1 0 0,-1-1 0,0 0-1,1 1 1,-1-1 0,0 0 0,1 1-1,-1-1 1,1 0 0,-1 0 0,0 0-1,1 0 1,-1-1 0,1 1 0,-1 0 0,3-1-1,1 0-515,1-1 0,-1 1-1,0-1 1,1 0-1,-1 0 1,0-1 0,0 0-1,0 1 1,-1-2 0,6-3-1,18-23-7745</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7.276"/>
    </inkml:context>
    <inkml:brush xml:id="br0">
      <inkml:brushProperty name="width" value="0.025" units="cm"/>
      <inkml:brushProperty name="height" value="0.025" units="cm"/>
    </inkml:brush>
  </inkml:definitions>
  <inkml:trace contextRef="#ctx0" brushRef="#br0">141 7 7847,'6'-7'12664,"-6"13"-5700,-8 33-3179,-13 35-5940,14-51 4210,-22 64-1592,6-21-82,3 0 1,-15 93-1,33-154-381,2 0 0,-1 1 0,1-1 0,-1 0 0,2 1 0,-1-1 0,0 0 0,1 1 0,0-1 0,3 8 0,-3-11 0,0 0 0,1 0 0,-1-1 0,1 1 0,-1 0 0,1-1 0,0 1 0,0-1 0,0 1 0,0-1 0,0 0 0,0 0 0,0 0 0,0 0 0,0 0 0,0 0 0,0-1 0,1 1 0,-1-1 0,0 0 0,1 1 0,-1-1 0,0 0 0,1 0 0,2-1 0,1 1 0,0 1 0,0-1 0,0 0 0,0-1 0,0 0 0,0 0 0,0 0 0,0 0 0,-1-1 0,1 0 0,0-1 0,-1 1 0,0-1 0,1 0 0,-1 0 0,0 0 0,-1-1 0,1 0 0,-1 0 0,1 0 0,-1 0 0,0-1 0,-1 0 0,1 0 0,-1 0 0,0 0 0,0 0 0,-1-1 0,1 1 0,-1-1 0,0 1 0,1-8 0,4-39 0,-5 39 0,-3 39 0,0-9 0,0 0 0,2 0 0,0 0 0,5 26 0,-6-40 0,1 0 0,-1 0 0,1 0 0,0 0 0,0 0 0,0 0 0,1 0 0,-1-1 0,1 1 0,-1 0 0,1-1 0,0 1 0,0-1 0,0 0 0,0 0 0,0 1 0,1-1 0,-1-1 0,1 1 0,-1 0 0,1-1 0,0 1 0,-1-1 0,1 0 0,0 0 0,0 0 0,0 0 0,0 0 0,0-1 0,0 1 0,0-1 0,0 0 0,5 0 0,-6-1-133,1 1-1,-1 0 1,1-1 0,-1 0 0,1 0-1,-1 0 1,0 0 0,1 0 0,-1 0-1,0 0 1,0-1 0,0 1 0,0-1-1,0 0 1,0 1 0,0-1 0,-1 0-1,1 0 1,1-3 0,1-1-696,-1 1 1,-1-1-1,1 1 0,-1-1 1,0 0-1,0 0 0,1-7 1,1-26-8648</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7.615"/>
    </inkml:context>
    <inkml:brush xml:id="br0">
      <inkml:brushProperty name="width" value="0.025" units="cm"/>
      <inkml:brushProperty name="height" value="0.025" units="cm"/>
    </inkml:brush>
  </inkml:definitions>
  <inkml:trace contextRef="#ctx0" brushRef="#br0">0 1 22902,'0'0'9737,"52"29"-31197</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8.007"/>
    </inkml:context>
    <inkml:brush xml:id="br0">
      <inkml:brushProperty name="width" value="0.025" units="cm"/>
      <inkml:brushProperty name="height" value="0.025" units="cm"/>
    </inkml:brush>
  </inkml:definitions>
  <inkml:trace contextRef="#ctx0" brushRef="#br0">82 1 18738,'0'0'8685,"8"10"-7243,25 33-455,-31-41-909,0 1-1,-1 0 1,0 0-1,0 0 1,0 0-1,0 0 1,0 0-1,0 0 1,-1 0-1,1 0 1,-1 0-1,0 1 1,0-1-1,0 0 1,-1 0-1,1 0 1,-1 0-1,0 1 1,1-1-1,-2 0 1,-1 4-1,-2 3 121,0-1 0,-1 0 0,0 0 0,-12 12 0,9-10-42,-10 11-99,13-16-56,0 0-1,0 0 1,1 1-1,0 0 1,0 0-1,0 1 1,1-1 0,0 1-1,1 0 1,0 0-1,-3 12 1,6-20-1,0 1 0,0 0 0,0 0 0,1 0 0,-1-1 0,0 1 0,1 0 0,-1-1 0,1 1 0,-1 0 0,1-1 0,-1 1 0,1 0 0,-1-1 0,1 1 0,0-1 0,-1 1 0,1-1 0,0 1 0,-1-1 0,1 1 0,0-1 0,0 0 0,-1 1 0,1-1 0,0 0 0,0 0 0,0 0 0,-1 0 0,1 0 0,0 1 0,0-1 0,0-1 0,1 1 0,38-1 0,-32 1 0,14-2-188,0-2 0,0 0-1,-1-1 1,0-1 0,0-1 0,0-1 0,38-21 0,-50 21-3579,-7-3-3965,-4 3-852</inkml:trace>
  <inkml:trace contextRef="#ctx0" brushRef="#br0" timeOffset="1">72 182 12748,'0'0'19571,"58"-18"-19315,-19 16-224,1-1-833,0 1-1537,-7-1-2242,-2 0-2916,-2 0-8038</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8.350"/>
    </inkml:context>
    <inkml:brush xml:id="br0">
      <inkml:brushProperty name="width" value="0.025" units="cm"/>
      <inkml:brushProperty name="height" value="0.025" units="cm"/>
    </inkml:brush>
  </inkml:definitions>
  <inkml:trace contextRef="#ctx0" brushRef="#br0">107 65 16688,'-9'4'4959,"4"-2"-4315,-7 4 763,-1 1-1,1 0 1,-12 9 0,22-15-1265,-1 0-1,1 1 1,0-1 0,0 1 0,0 0 0,0 0 0,1 0-1,-1 0 1,0 0 0,1 0 0,-1 0 0,1 0 0,0 0-1,0 1 1,0-1 0,0 1 0,0-1 0,0 1 0,1-1 0,-1 1-1,1-1 1,0 1 0,0 0 0,0-1 0,0 1 0,0 3-1,1-5-134,1 0 0,-1 0 0,0 0 0,0 0 0,0 0 0,1-1 0,-1 1-1,1 0 1,-1-1 0,0 1 0,1-1 0,-1 0 0,1 1 0,-1-1 0,1 0 0,-1 0-1,1 0 1,-1 0 0,1 0 0,-1 0 0,1 0 0,-1 0 0,1-1 0,1 0 0,39-9-25,-32 4-35,0 0 0,-1 0 0,1-1 0,-2 0 0,1-1 0,-1 0 0,0 0 0,-1-1 0,0 0-1,0 0 1,-1-1 0,0 0 0,0 0 0,-2 0 0,1-1 0,5-20 0,-9 29-70,-10 26-256,-11 27 417,10-30 129,1 0 1,1 1-1,1 0 1,1 0-1,1 1 1,1 0-1,-2 32 0,6-54-168,0 0-1,0 0 0,0-1 0,0 1 0,1 0 0,-1 0 0,0 0 0,0 0 0,1 0 0,-1-1 0,1 1 0,-1 0 0,1 0 0,-1-1 1,1 1-1,-1 0 0,1-1 0,-1 1 0,1 0 0,0-1 0,0 1 0,-1-1 0,1 1 0,0-1 0,0 1 0,0-1 0,-1 0 0,1 1 1,0-1-1,0 0 0,0 0 0,0 0 0,0 1 0,0-1 0,-1 0 0,1 0 0,0 0 0,0-1 0,0 1 0,0 0 0,0 0 0,0 0 1,0-1-1,1 1 0,2-2-110,1 1 0,0 0 0,-1-1 0,1 0 0,-1 0 0,0-1 0,6-3 0,2-4-1392,-1 0 0,0-1 1,-1-1-1,0 0 0,-1 0 0,15-26 0,3-12-5313</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8.726"/>
    </inkml:context>
    <inkml:brush xml:id="br0">
      <inkml:brushProperty name="width" value="0.025" units="cm"/>
      <inkml:brushProperty name="height" value="0.025" units="cm"/>
    </inkml:brush>
  </inkml:definitions>
  <inkml:trace contextRef="#ctx0" brushRef="#br0">122 1 13453,'0'0'11120,"-7"11"-8222,-5 11-2476,0 0-1,2 2 1,1-1-1,0 1 1,-9 45-1,-12 139 1904,16-95-1883,24-172-442,26-81 0,-36 143 0,0-1 0,0 0 0,0 0 0,1 0 0,-1 0 0,0 1 0,1-1 0,0 0 0,-1 0 0,1 0 0,0 0 0,0 0 0,0 0 0,0-1 0,0 1 0,1 0 0,-1 0 0,3 2 0,-1 0 0,1 0 0,0 0 0,0-1 0,0 1 0,0-1 0,8 4 0,-8-5 0,-1 0 0,1-1 0,0 1 0,0-1 0,0 0 0,1-1 0,-1 1 0,0-1 0,0 1 0,0-1 0,0 0 0,1-1 0,-1 1 0,0-1 0,0 0 0,0 0 0,4-2 0,3-1 0,0-2 0,0 0 0,-1 0 0,14-11 0,-15 10 0,1 0 0,0 0 0,0 1 0,16-6 0,-26 12 0,0 0 0,0 0 0,1 0 0,-1-1 0,0 1 0,0 0 0,1 0 0,-1 0 0,0 0 0,1 0 0,-1 0 0,0 0 0,0 0 0,1 0 0,-1 0 0,0 0 0,1 0 0,-1 0 0,0 0 0,1 0 0,-1 1 0,0-1 0,0 0 0,1 0 0,-1 0 0,0 0 0,0 0 0,1 1 0,-1-1 0,0 0 0,0 0 0,0 1 0,1-1 0,-1 0 0,0 0 0,0 0 0,0 1 0,1 14 0,-9 17 0,-16 16 0,19-41 0,0 1 0,1 1 0,0-1 0,0 1 0,1-1 0,0 1 0,0 0 0,1 0 0,0 1 0,1-1 0,-1 14 0,2-22 0,0-1 0,1 1 0,-1-1 0,0 0 0,1 1 0,-1-1 0,1 1 0,-1-1 0,1 0 0,-1 1 0,1-1 0,-1 0 0,1 1 0,-1-1 0,1 0 0,-1 0 0,1 0 0,-1 1 0,1-1 0,-1 0 0,1 0 0,0 0 0,-1 0 0,1 0 0,-1 0 0,1 0 0,0 0 0,-1 0 0,1 0 0,-1-1 0,1 1 0,-1 0 0,1 0 0,-1 0 0,1-1 0,-1 1 0,1 0 0,0-1 0,23-11 0,-10 2-556,0-1-1,-1-1 1,0 0 0,18-22-1,-17 17-844,-2-1-1,0 0 0,-1-1 1,-1 0-1,-1-1 0,8-24 1,1-14-8812</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9.065"/>
    </inkml:context>
    <inkml:brush xml:id="br0">
      <inkml:brushProperty name="width" value="0.025" units="cm"/>
      <inkml:brushProperty name="height" value="0.025" units="cm"/>
    </inkml:brush>
  </inkml:definitions>
  <inkml:trace contextRef="#ctx0" brushRef="#br0">60 1 18225,'0'0'10634,"-56"45"-9801,52-26-449,4 1-255,0-3-129,4 2-1282,7-3-2369,1-2-2275,2-1-4067</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9.421"/>
    </inkml:context>
    <inkml:brush xml:id="br0">
      <inkml:brushProperty name="width" value="0.025" units="cm"/>
      <inkml:brushProperty name="height" value="0.025" units="cm"/>
    </inkml:brush>
  </inkml:definitions>
  <inkml:trace contextRef="#ctx0" brushRef="#br0">115 1 10282,'0'0'13666,"-11"10"-10239,-1 1-2237,0 0-590,0 0 0,0 0 1,2 1-1,-1 0 0,1 1 1,-11 19-1,21-32-600,0 1 0,-1-1 0,1 1 0,0-1 0,-1 1 0,1 0 0,0-1 0,-1 1 0,1 0 0,0-1 0,0 1 0,0 0 0,0-1 0,0 1 0,0 0 0,0-1 0,0 1 0,0 0 0,0-1 0,0 1 0,0 0 0,1-1 0,-1 1 0,0 0 0,0-1 0,1 1 0,-1-1 0,0 1 0,1 0 0,-1-1 0,1 1 0,0 0 0,22 1 0,30-19 0,-35 9 0,-1 1 0,1 0 0,0 2 0,1 0 0,-1 0 0,1 2 0,0 1 0,0 0 0,0 1 0,34 3 0,-50-1 0,-1-1 0,0 1 0,1 0 0,-1 0 0,0 0 0,1 1 0,-1-1 0,0 0 0,0 1 0,0-1 0,0 1 0,0 0 0,-1 0 0,1 0 0,0 0 0,-1 0 0,2 3 0,-2-3 0,0 0 0,1-1 0,-1 1 0,0 0 0,1 0 0,-1-1 0,1 1 0,-1-1 0,1 0 0,-1 1 0,1-1 0,0 0 0,0 0 0,0 0 0,0 0 0,0 0 0,0-1 0,0 1 0,0 0 0,0-1 0,0 0 0,3 1 0,9-1-50,25-2-2616,-14-8-3608,-7-1-11385</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39.874"/>
    </inkml:context>
    <inkml:brush xml:id="br0">
      <inkml:brushProperty name="width" value="0.025" units="cm"/>
      <inkml:brushProperty name="height" value="0.025" units="cm"/>
    </inkml:brush>
  </inkml:definitions>
  <inkml:trace contextRef="#ctx0" brushRef="#br0">160 3 21620,'0'0'3262,"-3"11"-731,-86 463 2823,86-459-5354,1 2 0,0 1 0,-2-1 0,0 0 0,-1 0 0,0-1 0,-14 28 0,5-32 0,8-21 0,3-30 0,3 37 0,1-28 0,2 1 0,1 0 0,2-1 0,1 2 0,19-55 0,-3 28 0,58-104 0,-70 139 0,2 0 0,0 1 0,1 0 0,25-24 0,-34 38 0,-1 1 0,1 0 0,0 0 0,0 0 0,1 0 0,-1 1 0,1 0 0,-1 0 0,1 1 0,0 0 0,0 0 0,0 0 0,1 0 0,-1 1 0,0 0 0,1 1 0,-1-1 0,0 1 0,1 0 0,-1 1 0,8 1 0,-12-2 0,0 1 0,1-1 0,-1 1 0,0 0 0,0-1 0,0 1 0,0 0 0,1 0 0,-1 1 0,-1-1 0,1 0 0,0 1 0,0-1 0,0 1 0,-1-1 0,1 1 0,-1 0 0,1 0 0,-1 0 0,0 0 0,0 0 0,0 0 0,0 0 0,0 0 0,0 0 0,0 0 0,-1 1 0,1-1 0,-1 0 0,0 0 0,0 1 0,0-1 0,0 0 0,0 1 0,0-1 0,-1 3 0,0 0 0,0 1 0,-1-1 0,1 0 0,-1 0 0,0 1 0,-1-2 0,1 1 0,-1 0 0,0 0 0,0-1 0,-1 0 0,0 1 0,1-1 0,-6 4 0,-10 6 0,0-1 0,0 0 0,-1-2 0,-1 0 0,0-1 0,0-1 0,-1-1 0,0-1 0,-36 6 0,59-17-709,13-6-1144,18-10-3657,8 2-1787,3 0-2926</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0.650"/>
    </inkml:context>
    <inkml:brush xml:id="br0">
      <inkml:brushProperty name="width" value="0.025" units="cm"/>
      <inkml:brushProperty name="height" value="0.025" units="cm"/>
    </inkml:brush>
  </inkml:definitions>
  <inkml:trace contextRef="#ctx0" brushRef="#br0">44 186 7495,'0'0'17659,"6"-2"-15160,10-4-1872,0-1-1,0-1 1,-1 0 0,23-18-1,-34 23-539,0 0-1,0 0 0,0 0 0,-1-1 0,1 1 0,-1-1 0,0 0 0,0 0 0,-1 0 1,1 0-1,-1-1 0,0 1 0,0-1 0,0 1 0,-1-1 0,1 0 0,-1 0 0,0 1 1,-1-1-1,1 0 0,-1 0 0,0-9 0,0 13-86,0 0 0,-1 0 0,1 0 0,0 0 0,-1 0 0,1 0 0,0 0 0,-1 0 0,1 0 0,-1 0 0,1 0 0,-1 0 0,0 1 0,1-1 0,-1 0 0,0 0 0,0 1 0,0-1 0,1 0 0,-1 1 0,0-1 0,0 1 0,0-1 0,0 1 0,-2-1 0,1 0 0,-1 1 0,0-1 0,1 1 0,-1 0 0,0 0 0,0 0 0,0 0 0,1 1 0,-6 0 0,1 1 0,-1 0 0,1 1 0,0 0 0,1 0 0,-1 0 0,-10 8 0,9-4 0,0-1 0,1 1 0,0 1 0,0-1 0,0 1 0,1 0 0,1 1 0,-1-1 0,1 1 0,1 0 0,0 1 0,0-1 0,1 1 0,0-1 0,0 1 0,1 0 0,-1 19 0,3-27 0,0-1 0,1 0 0,-1 0 0,0 1 0,1-1 0,-1 0 0,1 0 0,-1 0 0,1 0 0,-1 0 0,1 0 0,0 0 0,0 0 0,-1 0 0,1 0 0,0 0 0,0 0 0,0 0 0,0-1 0,0 1 0,0 0 0,0-1 0,1 1 0,-1-1 0,0 1 0,0-1 0,0 0 0,0 1 0,1-1 0,-1 0 0,0 0 0,0 0 0,2 0 0,48 0 0,-46-1 0,14-1 0,0-2 0,0 0 0,25-11 0,-31 10 0,1 1 0,0 0 0,0 0 0,0 1 0,1 1 0,-1 0 0,21 1 0,-34 2 0,0 0 0,0-1 0,0 1 0,0 0 0,0 0 0,-1 0 0,1 0 0,0 0 0,0 0 0,-1 0 0,1 0 0,-1 0 0,1 0 0,-1 0 0,1 0 0,-1 0 0,1 0 0,-1 1 0,0 1 0,9 14 0,-9-17 0,1 0 0,0 0 0,-1 0 0,1-1 0,0 1 0,0 0 0,-1 0 0,1-1 0,-1 1 0,1 0 0,0-1 0,-1 1 0,1 0 0,-1-1 0,1 1 0,-1-1 0,1 1 0,-1-1 0,1 1 0,-1-1 0,1 1 0,-1-1 0,0 0 0,1 1 0,-1-1 0,0 0 0,0 1 0,1-1 0,-1 0 0,0 1 0,0-2 0,9-17 0,-1-1 0,7-24 0,11-28 0,-26 72 0,0 0 0,1 0 0,-1 0 0,0 0 0,0 0 0,1 0 0,-1 0 0,0 0 0,1 0 0,-1 0 0,0 0 0,0 0 0,1 0 0,-1 0 0,0 0 0,0 0 0,1 0 0,-1 0 0,0 0 0,1 0 0,-1 1 0,0-1 0,0 0 0,0 0 0,1 0 0,-1 0 0,0 0 0,0 1 0,1-1 0,-1 0 0,0 0 0,0 1 0,0-1 0,0 0 0,0 0 0,1 1 0,-1-1 0,0 0 0,0 0 0,0 1 0,0-1 0,0 0 0,0 0 0,0 1 0,0-1 0,0 0 0,0 1 0,0-1 0,0 0 0,0 1 0,11 24 0,-7-14 0,-3-7 0,1-1 0,0 1 0,0 0 0,1-1 0,-1 1 0,1-1 0,-1 1 0,1-1 0,0 0 0,1 0 0,-1-1 0,0 1 0,1-1 0,-1 1 0,1-1 0,0 0 0,0 0 0,0-1 0,0 1 0,0-1 0,0 0 0,0 0 0,0 0 0,1-1 0,-1 0 0,0 1 0,0-1 0,1-1 0,-1 1 0,0-1 0,0 1 0,0-1 0,8-3 0,-3 1 0,-1-1 0,1 0 0,-1-1 0,1 1 0,-2-2 0,1 1 0,0-1 0,-1 0 0,0-1 0,-1 0 0,1 0 0,-1 0 0,-1-1 0,6-8 0,-8 11 0,-3 8 0,-9 22 0,0-4 0,2 0 0,0 1 0,-3 24 0,10-45-49,0-1 0,0 0 0,0 0 1,0 0-1,0 0 0,0 1 0,1-1 0,-1 0 0,0 0 0,0 0 0,0 0 1,0 0-1,1 0 0,-1 0 0,0 0 0,0 1 0,0-1 0,1 0 0,-1 0 1,0 0-1,0 0 0,0 0 0,1 0 0,-1 0 0,0 0 0,0 0 0,0 0 1,0 0-1,1 0 0,-1 0 0,0 0 0,0 0 0,0-1 0,1 1 0,-1 0 1,0 0-1,0 0 0,0 0 0,0 0 0,1 0 0,-1 0 0,0-1 0,0 1 1,0 0-1,0 0 0,0 0 0,1 0 0,-1 0 0,0-1 0,10-7-6054,2-11-2358</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1.008"/>
    </inkml:context>
    <inkml:brush xml:id="br0">
      <inkml:brushProperty name="width" value="0.025" units="cm"/>
      <inkml:brushProperty name="height" value="0.025" units="cm"/>
    </inkml:brush>
  </inkml:definitions>
  <inkml:trace contextRef="#ctx0" brushRef="#br0">1 1 15150,'0'0'14030,"6"57"-15440,14-29-2754,6-1-3523</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1.459"/>
    </inkml:context>
    <inkml:brush xml:id="br0">
      <inkml:brushProperty name="width" value="0.025" units="cm"/>
      <inkml:brushProperty name="height" value="0.025" units="cm"/>
    </inkml:brush>
  </inkml:definitions>
  <inkml:trace contextRef="#ctx0" brushRef="#br0">164 329 13613,'0'0'11862,"-10"-4"-8926,6 3-2812,0-2 24,0 1-1,0 0 1,1 1-1,-1-1 1,0 1-1,0 0 1,-1 0-1,1 0 1,0 0-1,0 1 1,0 0-1,-1-1 1,1 2-1,0-1 1,0 0-1,0 1 1,0 0-1,-1 0 1,1 0-1,0 0 1,0 1-1,1 0 1,-1-1-1,0 1 1,0 1 0,1-1-1,-7 6 1,7-5-143,0 0 0,0 0 0,1 1 0,-1-1 0,1 1 0,0 0 0,0-1 0,0 1 0,0 0 0,0 0 0,1 0 0,0 1 1,0-1-1,0 0 0,0 0 0,1 1 0,0-1 0,0 0 0,1 9 0,0-11-5,0-1 0,0 0 0,0 1 0,1-1 0,-1 0 0,1 0 0,-1 0 0,1 0 0,-1 0 0,1 0 0,-1 0 0,1-1 0,0 1 0,0 0 0,-1-1 0,1 0 0,0 1 0,0-1 0,-1 0 0,1 0 0,0 0 0,0 0 0,2 0 0,45-4 0,-39 0 0,-1-1 0,0 0 0,0 0 0,0-1 0,-1 0 0,0 0 0,0-1 0,0 0 0,-1 0 0,0-1 0,-1 0 0,0 0 0,0 0 0,0-1 0,-1 0 0,-1 0 0,1-1 0,2-11 0,-9 20 0,-5 10 0,-7 11 0,10-13-485,1-1-1,-1 1 1,2 1-1,-1-1 1,1 0-1,0 1 1,-1 8-1,3-14 330,-1 0 1,1-1-1,0 1 0,0-1 0,0 1 0,1 0 0,-1-1 1,0 1-1,1-1 0,-1 1 0,1 0 0,-1-1 0,1 1 1,0-1-1,-1 0 0,1 1 0,0-1 0,0 1 0,0-1 1,0 0-1,0 0 0,1 0 0,-1 0 0,0 0 0,0 0 1,1 0-1,-1 0 0,1 0 0,-1 0 0,1-1 0,-1 1 0,1-1 1,-1 1-1,1-1 0,-1 0 0,1 1 0,0-1 0,2 0 1,11 1-1077,0-1 1,-1-1 0,1 0 0,0-1 0,-1-1 0,1 0-1,-1-1 1,0 0 0,0-1 0,0-1 0,16-9 0,-17 8 1177,-1 0 0,0-1 0,-1-1 0,0 0 0,10-11 0,-14 13 1158,0-1 0,-1 0-1,0 0 1,-1 0 0,0-1 0,0 0 0,6-14-1,-8-2 1081,-3 24-2090,0 1 0,0 0 0,0-1 0,0 1 0,-1-1 0,1 1 0,0 0 0,0-1 0,0 1 0,-1 0 0,1-1 0,0 1 0,-1 0 0,1-1 0,0 1 0,-1 0 0,1 0 0,0-1 0,-1 1 0,1 0 0,0 0 0,-1 0 0,1 0 0,-1 0 0,1-1 0,0 1 0,-1 0 0,1 0 0,-1 0 0,0 0 0,-1 1 103,-1-1-1,0 1 1,1 0-1,-1 0 1,1 0-1,0 0 1,-1 0-1,1 1 0,0-1 1,0 1-1,-1 0 1,1-1-1,1 1 1,-4 3-1,-12 14 992,0 0 1,-22 37-1,33-48-896,2 0 0,-1 1 1,1 0-1,0 0 0,1 1 1,0-1-1,0 1 0,1-1 0,1 1 1,-1 10-1,2-19-280,0 0 0,0 1 0,0-1 0,0 0 0,0 0 0,0 1 0,1-1 0,-1 0 0,0 0 0,1 1 0,-1-1 0,1 0-1,-1 0 1,1 0 0,0 0 0,0 0 0,-1 0 0,1 0 0,0 0 0,0 0 0,0 0 0,0-1 0,0 1 0,2 1 0,-1-1 6,1 0 0,0 0 0,0 0 0,0 0 0,0-1 0,0 1 0,0-1 0,0 0 0,0 0 0,4 0 0,2-1 19,-1 0 0,1-1-1,-1 0 1,0 0-1,1-1 1,-1 0 0,9-5-1,8-8 12,0-1 0,-1-2 0,-2 0 0,0-2-1,0 0 1,31-43 0,-20 19 45,-2-2 0,43-85 0,-60 99-93,-13 22 0,-7 11 0,-8 10 0,-14 19 0,0 0 0,3 2 0,-27 40 0,41-54 0,0 0 0,2 0 0,0 1 0,1 0 0,1 1 0,1 0 0,0 0 0,-4 30 0,10-46-73,-1-1 1,1 1-1,0 0 0,0 0 1,0-1-1,0 1 0,0 0 1,0-1-1,1 1 1,0 0-1,-1-1 0,1 1 1,0-1-1,0 1 0,0-1 1,1 1-1,-1-1 0,1 0 1,-1 1-1,1-1 0,0 0 1,-1 0-1,1 0 1,0-1-1,1 1 0,-1 0 1,0-1-1,0 1 0,1-1 1,-1 0-1,1 0 0,-1 0 1,1 0-1,-1 0 0,1 0 1,-1-1-1,1 1 1,0-1-1,0 0 0,-1 0 1,1 0-1,0 0 0,4-1 1,1 1-423,0-1 1,1 0 0,-1-1 0,0 0-1,0 0 1,0-1 0,0 0-1,-1 0 1,1-1 0,-1 0 0,0 0-1,0-1 1,10-8 0,17-25-7647</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1:41.820"/>
    </inkml:context>
    <inkml:brush xml:id="br0">
      <inkml:brushProperty name="width" value="0.025" units="cm"/>
      <inkml:brushProperty name="height" value="0.025" units="cm"/>
    </inkml:brush>
  </inkml:definitions>
  <inkml:trace contextRef="#ctx0" brushRef="#br0">125 0 20339,'0'0'9930,"-46"69"-7977,28-29-1408,3 4-545,2 2 0,4-1 0,4-4 0,4-2-1025,1-6-3043,0-11-3523,0-8-9866</inkml:trace>
  <inkml:trace contextRef="#ctx0" brushRef="#br0" timeOffset="1">46 573 21332,'0'0'4260,"-28"59"289,19-30-1923,3-5-2626,4-6 0,2-1 0,0-6 0,3-10-1409,6-1-7304</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2:05.672"/>
    </inkml:context>
    <inkml:brush xml:id="br0">
      <inkml:brushProperty name="width" value="0.025" units="cm"/>
      <inkml:brushProperty name="height" value="0.025" units="cm"/>
    </inkml:brush>
  </inkml:definitions>
  <inkml:trace contextRef="#ctx0" brushRef="#br0">1117 152 6534,'0'0'4159,"-7"-10"-1677,3 2-2197,-1 1 0,0 0 1,-1 0-1,0 1 0,0 0 0,0 0 0,-1 0 0,0 1 1,0 0-1,0 0 0,-11-5 0,-14-3 157,0 2 0,-1 1-1,-1 1 1,0 2 0,0 2 0,0 1-1,-1 1 1,1 2 0,-1 1 0,1 2-1,-37 7 1,13 2-349,1 2-1,1 2 1,0 4-1,1 1 1,-90 48-1,131-60-34,1 0-1,-1 0 0,1 2 0,1-1 1,-1 2-1,2 0 0,0 0 1,-13 17-1,20-23-33,1 0-1,-1 0 1,1 1 0,0-1-1,1 1 1,-1 0 0,1 0-1,0 0 1,1 0 0,-1 0-1,1 0 1,0 1 0,1-1-1,0 0 1,0 1 0,0-1-1,0 0 1,1 0 0,0 1-1,1-1 1,0 0 0,-1 0-1,7 11 1,-3-9 22,1 1 0,0-1 0,0 0 0,1 0-1,0-1 1,0 0 0,1 0 0,0-1 0,0 0 0,1 0 0,-1-1 0,1 0 0,19 7 0,4 0 129,-1-1 1,65 12-1,-16-11 95,1-3 0,-1-3 0,1-5 1,141-14-1,-154 4-190,0-3 0,83-26 0,-114 26 127,0-2 0,-1-1 1,0-2-1,-1-1 0,45-32 1,-71 43-122,1-1-1,-2 1 1,1-1 0,-1-1 0,0 0 0,-1 0 0,0 0-1,10-20 1,-15 26-42,0-1 0,-1 0 0,1 0 0,-1 1 0,0-1-1,0 0 1,0 0 0,-1 0 0,1 0 0,-1 0 0,0 0 0,0 0-1,0 0 1,-1 0 0,1 0 0,-1 0 0,0 0 0,0 0 0,-1 0 0,1 0-1,-1 1 1,0-1 0,0 1 0,0-1 0,0 1 0,-1 0 0,1-1-1,-5-3 1,-7-4-10,1 0-1,-2 0 0,0 2 1,0-1-1,-1 2 1,1 0-1,-2 1 0,1 1 1,-23-5-1,-6-1 19,-2 3 1,-58-5-1,54 10-1589,-1 1 0,-94 9-1,125-3 696,0 0-1,0 2 1,0 0 0,0 1-1,1 1 1,0 1-1,0 1 1,1 1 0,-26 17-1,18-4-8766</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2.909"/>
    </inkml:context>
    <inkml:brush xml:id="br0">
      <inkml:brushProperty name="width" value="0.025" units="cm"/>
      <inkml:brushProperty name="height" value="0.025" units="cm"/>
    </inkml:brush>
  </inkml:definitions>
  <inkml:trace contextRef="#ctx0" brushRef="#br0">887 55 6246,'-11'-4'4548,"-30"-9"-3405,0 2-1,-1 2 0,-43-3 1,31 8 62,1 3 1,-79 8 0,107-4-786,-1 2 0,1 1 0,0 0 0,0 2 0,1 1 0,0 1 0,-26 16 0,33-16-317,1 1 0,-1 0 1,2 1-1,0 1 0,0 0 0,1 1 0,1 1 1,-16 22-1,22-26-16,0 0 1,1 0 0,1 0 0,-1 1-1,2 0 1,0 0 0,0 1-1,1-1 1,0 1 0,1 0 0,1-1-1,0 1 1,2 23 0,-1-31-7,1 0 1,0-1-1,0 1 1,0 0-1,1-1 1,0 1-1,0-1 1,0 0-1,0 0 1,1 0-1,-1 0 1,1 0-1,0 0 1,0-1-1,4 5 1,1-2 86,0 0 1,0 0-1,1 0 0,-1-1 0,1-1 1,17 7-1,5-1 271,0-1 0,1-2 0,45 4 1,-10-3-116,0-4 1,0-2 0,1-4 0,85-12 0,-119 9-164,-1-2 0,0-1 0,0-1 0,-1-2 0,0-1 0,-1-1 0,-1-2 0,0-2 0,-1 0 0,39-31 0,-61 42-116,0-1 0,0 0 0,-1 0 0,0 0 0,0-1 0,-1 1 0,0-1 0,0-1 0,4-10-1,-8 15-36,1 1-1,-1-1 0,0 0 0,0 1 0,-1-1 0,1 0 0,-1 1 1,0-1-1,0 0 0,0 0 0,0 0 0,-1 1 0,1-1 0,-1 0 1,0 1-1,0-1 0,0 1 0,-1-1 0,1 1 0,-1-1 0,0 1 0,0 0 1,0 0-1,-1 0 0,-3-5 0,-5-1-4,1 1 0,-1 0 0,-1 1 0,1 0 1,-1 1-1,-1 0 0,1 1 0,-1 0 0,0 1 0,0 0 0,-21-2 0,-10-1-236,0 3 0,-53 1 0,83 3-923,-26 0-1297,21 8-8773</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3.796"/>
    </inkml:context>
    <inkml:brush xml:id="br0">
      <inkml:brushProperty name="width" value="0.025" units="cm"/>
      <inkml:brushProperty name="height" value="0.025" units="cm"/>
    </inkml:brush>
  </inkml:definitions>
  <inkml:trace contextRef="#ctx0" brushRef="#br0">1 1 11082,'0'0'18882,"10"7"-17894,2 3-793,-1 0-1,0 2 1,0-1-1,-1 1 1,-1 0-1,0 1 1,0 0-1,10 25 1,97 259-116,-28-61-94,-80-224 0,-9-25-109,-9-29-911,-7 5-3439,-3 2 0,-26-39 1,4 15-3994</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4.124"/>
    </inkml:context>
    <inkml:brush xml:id="br0">
      <inkml:brushProperty name="width" value="0.025" units="cm"/>
      <inkml:brushProperty name="height" value="0.025" units="cm"/>
    </inkml:brush>
  </inkml:definitions>
  <inkml:trace contextRef="#ctx0" brushRef="#br0">92 409 9033,'-10'0'2930,"-49"0"1247,37 0 8110,32 0-12070,1 0 0,0 0 0,0-2 0,-1 1 0,1-1 0,0-1 0,-1 1 0,0-2 0,0 0 0,0 0 0,0-1 0,-1 0 0,1 0 0,-1-1 0,0 0 0,-1-1 0,0 0 0,0 0 0,8-11 0,-2 0-217,-1-2 0,-1 1 0,-1-2 0,0 1 0,-2-1 0,0-1 0,-1 0 0,-2 0 0,0-1 0,-1 1 0,-2-1 0,2-37 0,-1 53 0,3 18 0,11 35 0,-9-22 0,3 4-153,2-1-1,0 0 1,2-1 0,0-1 0,22 24-1,-27-35-680,2-1 0,-1-1 0,2 0-1,0-1 1,0 0 0,1-1 0,0 0-1,1-2 1,32 14 0,23-1-19596</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5.215"/>
    </inkml:context>
    <inkml:brush xml:id="br0">
      <inkml:brushProperty name="width" value="0.025" units="cm"/>
      <inkml:brushProperty name="height" value="0.025" units="cm"/>
    </inkml:brush>
  </inkml:definitions>
  <inkml:trace contextRef="#ctx0" brushRef="#br0">1025 179 9065,'4'-14'1265,"-2"5"-945,2-1 244,-1-1-1,-1 0 1,3-18-1,-5 26-380,1 0-1,-1 1 1,0-1 0,0 0-1,0 0 1,-1 0-1,1 0 1,-1 0 0,0 0-1,1 1 1,-1-1-1,-1 0 1,1 0 0,0 1-1,0-1 1,-1 1 0,0-1-1,1 1 1,-1 0-1,0 0 1,0 0 0,-3-2-1,-4-1-61,-1 0 1,1 1-1,-1 0 0,-1 0 0,1 1 1,0 1-1,-1 0 0,1 0 0,-1 1 1,-20 0-1,-4 2 38,0 1-1,-38 7 1,36-1 225,0 1 0,0 2 0,1 2 0,0 1 0,1 2 0,1 1 0,1 2 0,0 1 0,-38 32 1,37-25-62,2 2 0,0 1 0,3 1 0,0 2 0,2 0 0,2 2 0,1 1 0,-20 40 0,29-43-169,1 0 1,1 0-1,-13 60 1,22-74-104,0-1-1,2 1 1,0-1-1,2 1 1,0 0-1,0 0 1,2 0-1,7 32 1,-7-44-34,0 0 0,1 0 1,0 0-1,0 0 1,1-1-1,0 1 0,0-1 1,0 0-1,1 0 1,0 0-1,0-1 0,1 1 1,6 4-1,-2-3 103,0-1 1,1 0-1,-1 0 0,1-1 1,0-1-1,0 0 0,20 5 0,3-3 400,1-2 1,-1-1-1,1-2 0,60-5 0,-41-1-361,-1-4 0,0-1 0,0-3 0,-2-2 0,0-3 0,0-1 0,-2-3 0,-1-2 0,0-2 0,-2-2 0,-1-2 0,-2-2 0,44-41 0,-70 55-159,-1 0 0,0 0 0,-2-2 0,0 0 0,-1 0 0,-1-1 0,0-1 0,9-27 0,-18 39 0,0-1 0,0 1 0,-1-1 0,0 0 0,-1 1 0,0-1 0,-1 0 0,-2-22 0,1 26 0,-1 0 0,0 0 0,0 0 0,0 0 0,-1 0 0,0 0 0,-1 0 0,0 1 0,0 0 0,0-1 0,0 2 0,-1-1 0,0 0 0,-7-5 0,0 2-191,0 0 0,-1 0 0,0 2 1,0 0-1,-1 0 0,0 1 0,0 1 0,0 0 0,-1 1 1,1 1-1,-1 0 0,0 1 0,-18-1 0,10 2-561,0 2-1,-1 0 1,1 1 0,0 1-1,1 1 1,-1 2-1,-41 14 1,8 5-7437</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5.868"/>
    </inkml:context>
    <inkml:brush xml:id="br0">
      <inkml:brushProperty name="width" value="0.025" units="cm"/>
      <inkml:brushProperty name="height" value="0.025" units="cm"/>
    </inkml:brush>
  </inkml:definitions>
  <inkml:trace contextRef="#ctx0" brushRef="#br0">0 0 14382,'0'0'11093,"2"9"-9059,-2 4-1361,6 41 1341,-6-52-1972,0 0 0,0-1 0,1 1 1,-1 0-1,1-1 0,-1 1 0,1 0 0,0-1 0,0 1 0,-1-1 0,1 1 0,0-1 0,0 0 0,0 1 0,1-1 0,-1 0 0,0 0 0,0 1 0,1-1 0,-1 0 0,1 0 0,-1-1 0,1 1 0,-1 0 0,1 0 0,1 0 0,12-1 30,-1-1 0,1 0 0,-1 0 1,0-2-1,1 0 0,-1 0 0,0-1 0,-1-1 0,1-1 0,17-9 0,-17 8-7,0 0-1,0 2 0,0-1 0,1 2 1,0 0-1,0 1 0,0 0 0,0 1 1,20 0-1,-34 2-64,1 1 0,-1-1 0,1 1 0,-1-1 0,1 1 0,-1 0 0,1-1 0,-1 1 0,1 0 0,-1 0 0,0 0 0,0 0 0,1 0 0,-1 1 0,0-1 0,0 0 0,0 0 0,0 1 0,0-1 0,0 1 0,-1-1 0,1 0 0,0 1 0,-1 0 0,1-1 0,-1 1 0,0-1 0,1 1 0,-1 0 0,0 2 0,0 61 0,-1-43 0,-1 49 0,2-71 0,1 1 0,-1-1 0,1 1 0,-1-1 0,1 1 0,-1 0 0,1-1 0,-1 1 0,1-1 0,-1 0 0,1 1 0,0-1 0,-1 0 0,1 1 0,0-1 0,-1 0 0,1 1 0,0-1 0,0 0 0,-1 0 0,1 0 0,0 0 0,-1 0 0,1 0 0,0 0 0,0 0 0,-1 0 0,1 0 0,1-1 0,22-2 0,28-23-143,-47 22 35,1 0 0,0 1 0,0-1 1,0 2-1,1-1 0,-1 0 0,1 1 0,-1 0 0,1 1 1,7-1-1,-14 2-244,0 1 0,1-1 0,-1 1 0,0 0 0,1-1 0,-1 1 0,0-1 0,0 1 0,0 0 0,1-1 0,-1 1 0,0 0 0,0-1 0,0 1 0,0 0 0,0-1 0,0 1 0,0 0 0,-1-1 0,1 1 0,0 0 0,0-1 0,0 1 0,-1 0 0,1-1 0,0 1 0,-1-1 0,1 1 0,-1 0 0,-8 3-7265</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6.241"/>
    </inkml:context>
    <inkml:brush xml:id="br0">
      <inkml:brushProperty name="width" value="0.025" units="cm"/>
      <inkml:brushProperty name="height" value="0.025" units="cm"/>
    </inkml:brush>
  </inkml:definitions>
  <inkml:trace contextRef="#ctx0" brushRef="#br0">1 34 15310,'0'0'9610,"54"-33"-9707,-24 38-351,7 4-3235,-3 3-4870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6.582"/>
    </inkml:context>
    <inkml:brush xml:id="br0">
      <inkml:brushProperty name="width" value="0.025" units="cm"/>
      <inkml:brushProperty name="height" value="0.025" units="cm"/>
    </inkml:brush>
  </inkml:definitions>
  <inkml:trace contextRef="#ctx0" brushRef="#br0">183 18 18289,'0'0'7079,"-10"0"-4938,6 0-2042,-3 0 47,0-1-1,0 1 0,0 1 0,0-1 0,0 1 0,0 0 1,0 1-1,1 0 0,-1 0 0,1 0 0,-1 1 1,1 0-1,0 0 0,0 0 0,0 1 0,-9 7 0,10-6-135,1 1-1,-1-1 0,1 1 1,0 0-1,0 0 1,1 0-1,0 1 0,0-1 1,0 1-1,1 0 0,0 0 1,0 0-1,1 0 0,0 0 1,0 0-1,1 0 0,0 0 1,0 0-1,2 12 0,-1-16-2,0-1 0,0 1-1,0-1 1,0 0-1,1 1 1,-1-1 0,1 0-1,-1 0 1,1 0-1,0 0 1,0 0 0,0-1-1,0 1 1,0 0-1,0-1 1,0 0 0,1 1-1,-1-1 1,0 0-1,1 0 1,-1 0 0,1-1-1,-1 1 1,1 0-1,-1-1 1,1 0 0,0 0-1,4 0 1,2 1-55,0-1 0,0 0 0,0-1 0,0 0 0,0-1 0,0 0 0,12-4 0,-10 2-481,-2-1-1,1 0 0,0-1 1,-1 0-1,0-1 1,-1 1-1,1-2 1,-1 1-1,8-11 0,-5 4-1321,0 0-1,-1-1 1,-1 0-1,0-1 1,7-17-1,2-16-4607</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6.956"/>
    </inkml:context>
    <inkml:brush xml:id="br0">
      <inkml:brushProperty name="width" value="0.025" units="cm"/>
      <inkml:brushProperty name="height" value="0.025" units="cm"/>
    </inkml:brush>
  </inkml:definitions>
  <inkml:trace contextRef="#ctx0" brushRef="#br0">98 0 10570,'0'0'13282,"-10"12"-12561,1-1-480,0 1 0,0 1 1,2-1-1,-1 1 1,2 1-1,0 0 0,0-1 1,-6 28-1,-2 58 123,13-90-346,1 0 0,0 1-1,0-1 1,1 0 0,0 0-1,1 0 1,0 0 0,5 15-1,-6-22 3,0 0-1,0 0 0,0 1 1,1-1-1,-1-1 0,1 1 0,-1 0 1,1 0-1,0 0 0,-1-1 0,1 1 1,0-1-1,0 0 0,0 1 0,0-1 1,1 0-1,-1 0 0,0 0 0,0-1 1,1 1-1,-1 0 0,0-1 0,1 1 1,-1-1-1,0 0 0,1 0 1,-1 0-1,1 0 0,-1 0 0,0-1 1,1 1-1,-1-1 0,0 0 0,1 1 1,-1-1-1,0 0 0,0 0 0,0 0 1,0-1-1,3-1 0,1 0 161,1-1-1,-1-1 0,0 1 0,0-1 1,0 0-1,-1 0 0,1-1 1,-2 0-1,1 0 0,0 0 1,6-12-1,-11 17 595,-2 23-619,1 19-88,1-40-64,1 0 0,-1 0 0,0 0 0,1 0 0,-1 0 0,0 0 0,1 1 0,-1-1-1,1 0 1,0-1 0,-1 1 0,1 0 0,0 0 0,0 0 0,-1 0 0,1 0 0,0-1 0,0 1 0,0 0 0,0-1-1,0 1 1,0-1 0,0 1 0,0-1 0,0 1 0,0-1 0,0 0 0,0 0 0,2 1 0,11-1 69,-1 0 0,0 0 1,1-1-1,-1-1 0,0 0 1,0-1-1,0-1 1,0 0-1,0 0 0,-1-1 1,0-1-1,15-9 0,-6 5-65,0 0 0,42-12 0,-63 22-24,0 0 1,1 0-1,-1 1 1,0-1-1,1 0 1,-1 0-1,0 1 1,0-1-1,1 0 1,-1 1-1,0-1 1,0 0-1,0 0 1,1 1-1,-1-1 1,0 0-1,0 1 1,0-1-1,0 1 1,0-1-1,0 0 1,0 1-1,0-1 1,0 0-1,0 1 1,0-1-1,0 1 1,0-1-1,0 0 1,0 1-1,0-1 1,0 0-1,0 1 1,0-1-1,-1 0 1,1 1-1,0-1 1,-1 1-1,-5 26 113,2-10-157,4-16-71,0 0 1,0 0 0,0 0-1,0 0 1,0 1-1,0-1 1,0 0-1,0 0 1,1-1-1,-1 1 1,0 0-1,1 0 1,-1 0-1,1 0 1,-1 0 0,1 0-1,-1 0 1,1 0-1,0-1 1,-1 1-1,1 0 1,0-1-1,-1 1 1,1 0-1,0-1 1,2 2-1,-1-1-138,1 0 0,0-1-1,-1 1 1,1 0-1,0-1 1,-1 0-1,1 0 1,0 1 0,0-2-1,3 1 1,2-1-654,1-1-1,-1 0 1,1 0 0,-1 0 0,0-1 0,9-5-1,21-14-3922</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7.282"/>
    </inkml:context>
    <inkml:brush xml:id="br0">
      <inkml:brushProperty name="width" value="0.025" units="cm"/>
      <inkml:brushProperty name="height" value="0.025" units="cm"/>
    </inkml:brush>
  </inkml:definitions>
  <inkml:trace contextRef="#ctx0" brushRef="#br0">178 85 13773,'-8'5'3230,"-13"7"-1513,0 1-1,-33 29 1,47-37-1367,0 2 1,0-1-1,1 1 0,0 0 0,0 0 0,1 1 1,0-1-1,0 1 0,1 0 0,0 1 0,-5 15 1,9-23-345,-1 0 0,1 0 0,-1 0 0,1 0 0,0 0 0,0 1 1,0-1-1,0 0 0,0 0 0,0 0 0,0 1 0,0-1 0,0 0 1,1 0-1,-1 0 0,0 0 0,1 1 0,-1-1 0,1 0 0,-1 0 1,1 0-1,-1 0 0,1 0 0,0 0 0,0 0 0,0 0 0,-1-1 1,1 1-1,0 0 0,0 0 0,0-1 0,0 1 0,0 0 0,0-1 1,0 1-1,0-1 0,1 0 0,-1 1 0,0-1 0,0 0 1,0 0-1,0 1 0,1-1 0,-1 0 0,0 0 0,0 0 0,0 0 1,2-1-1,4 1 57,0-1 1,0 0 0,0-1 0,-1 1 0,1-1-1,0-1 1,8-3 0,5-5-197,-1-1 0,0-1 0,-1-1 0,-1 0 0,31-33 0,-22 18 57,-1-1 1,34-56-1,-49 63 852,-10 23-743,-1-1-1,1 1 1,0 0-1,-1 0 1,1 0-1,0 0 1,-1 0-1,1 0 1,0-1-1,0 1 1,-1 0 0,1 0-1,0 0 1,-1 0-1,1 0 1,0 0-1,-1 0 1,1 0-1,0 0 1,-1 0 0,1 1-1,0-1 1,-1 0-1,1 0 1,0 0-1,-1 0 1,1 0-1,0 1 1,0-1 0,-1 0-1,1 0 1,0 0-1,0 1 1,-1-1-1,1 1 1,-38 31 704,24-16-554,1 0-1,1 2 0,0-1 0,-9 21 1,17-29-98,0 0 1,0 1-1,1-1 1,0 1-1,0 0 1,1 0 0,1 0-1,0 0 1,0 0-1,1 17 1,0-25-81,1 0 1,-1 0-1,0 0 1,1 0 0,-1 0-1,1 0 1,-1-1-1,1 1 1,0 0 0,0 0-1,0 0 1,0-1-1,0 1 1,0 0 0,1-1-1,-1 1 1,0-1-1,1 1 1,-1-1 0,1 0-1,3 2 1,-2-1 21,0-1 0,0 0 0,1 0 0,-1-1 0,0 1 0,1-1 0,-1 1 0,0-1 0,1 0 0,-1 0 0,0-1 0,4 0 0,4-1-39,0-1 0,0 0 0,-1-1 0,1 0 0,-1 0-1,19-13 1,46-45-519,-13 10 571,-70 94 889,7-38-873,0-1 0,0 0 0,0 1 0,1-1 0,-1 1 0,1 0 0,0-1 0,0 1 0,0-1 0,1 5 0,0-7-42,-1 0 0,1 0 0,0 0 0,0 0-1,-1 1 1,1-1 0,0 0 0,0 0 0,0-1 0,0 1 0,0 0 0,0 0 0,0 0 0,0-1 0,1 1 0,-1 0 0,0-1 0,0 1-1,1-1 1,-1 0 0,0 1 0,1-1 0,-1 0 0,0 0 0,1 0 0,-1 0 0,0 0 0,3 0 0,9 0-13,0-1-1,-1 0 1,1-1 0,0 0 0,21-7-1,12-14-2275,-42 20 1496,0 0 0,-1 0 0,1 0-1,-1-1 1,1 0 0,-1 1 0,5-9 0,2-13-5755</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7.655"/>
    </inkml:context>
    <inkml:brush xml:id="br0">
      <inkml:brushProperty name="width" value="0.025" units="cm"/>
      <inkml:brushProperty name="height" value="0.025" units="cm"/>
    </inkml:brush>
  </inkml:definitions>
  <inkml:trace contextRef="#ctx0" brushRef="#br0">0 0 15310,'0'0'9033,"66"14"-8200,-38-10-609,3 2-192,1 1-673,-2 0-3234,-5 3-1122,-1 1-608,-6 0-2915</inkml:trace>
  <inkml:trace contextRef="#ctx0" brushRef="#br0" timeOffset="1">282 112 737,'0'0'5584,"1"9"-865,3 74 3133,2 13-3863,8 0-3808,-11-85-215,-1-1 1,0 1-1,0 0 1,-1 0-1,-1 0 1,0 0-1,-3 20 1,2-26 133,0 1 0,-1-1 0,0 0 0,0 0-1,-1 1 1,1-2 0,-1 1 0,0 0 0,-1-1 0,1 1 0,-1-1 0,0 0 0,0 0 0,0 0 0,0-1 0,-10 7 0,8-6 260,0-1 0,0 1 1,0-1-1,-1 0 1,1-1-1,-1 1 1,0-1-1,0-1 1,0 1-1,0-1 1,0 0-1,0-1 0,-7 0 1,10 0-268,1-1-1,-1 1 1,1-1-1,0 0 1,-1 0 0,1-1-1,0 1 1,0-1-1,0 1 1,0-1 0,0 0-1,0 0 1,0 0-1,1-1 1,-1 1 0,1-1-1,0 1 1,-1-1-1,1 0 1,0 0 0,1 0-1,-1 0 1,0 0-1,1 0 1,0-1 0,0 1-1,-2-7 1,1 2-131,0-1 0,1 0-1,0 0 1,1 0 0,-1 0 0,1 0 0,1 0 0,0 0 0,0 0 0,1 0-1,0 0 1,1 1 0,0-1 0,0 1 0,1 0 0,0 0 0,0 0 0,1 0 0,0 0-1,0 1 1,0 0 0,1 0 0,10-8 0,-4 4-186,1 0 1,1 1-1,0 1 1,0 0-1,1 1 0,0 0 1,1 1-1,-1 1 1,1 0-1,1 1 0,28-4 1,14 1-2626,-5 1-2774,5-2-6175</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49.754"/>
    </inkml:context>
    <inkml:brush xml:id="br0">
      <inkml:brushProperty name="width" value="0.025" units="cm"/>
      <inkml:brushProperty name="height" value="0.025" units="cm"/>
    </inkml:brush>
  </inkml:definitions>
  <inkml:trace contextRef="#ctx0" brushRef="#br0">0 34 10666,'3'-13'64,"-3"2"-1281,0 2-5413</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0.486"/>
    </inkml:context>
    <inkml:brush xml:id="br0">
      <inkml:brushProperty name="width" value="0.025" units="cm"/>
      <inkml:brushProperty name="height" value="0.025" units="cm"/>
    </inkml:brush>
  </inkml:definitions>
  <inkml:trace contextRef="#ctx0" brushRef="#br0">22 1 14542,'0'0'8707,"-3"8"-8681,-16 37 295</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1.200"/>
    </inkml:context>
    <inkml:brush xml:id="br0">
      <inkml:brushProperty name="width" value="0.025" units="cm"/>
      <inkml:brushProperty name="height" value="0.025" units="cm"/>
    </inkml:brush>
  </inkml:definitions>
  <inkml:trace contextRef="#ctx0" brushRef="#br0">223 67 14894,'0'0'6673,"-1"-9"-4046,-5-30-850,5 38-1729,1 0-1,0 0 1,-1 0-1,1 0 1,-1 0-1,0 0 1,1 0-1,-1 0 1,0 0-1,0 1 1,1-1-1,-1 0 1,0 0-1,0 1 1,0-1-1,0 0 1,0 1-1,0-1 1,0 1-1,0-1 1,0 1-1,0 0 1,0-1-1,-1 1 1,1 0-1,0 0 1,0 0-1,0 0 1,0 0-1,-1 0 1,-1 0-1,1 0 19,-1 1 0,1-1 0,-1 1 0,0-1 0,1 1 0,-1 0 0,1 0 0,0 0 0,-1 1 0,1-1 0,-3 2 0,-2 5 46,0 0 0,0 1 0,1-1 1,0 1-1,1 0 0,0 1 0,0-1 1,1 1-1,1 0 0,-1 0 0,-1 12 0,-2 11 463,1 0-1,-2 40 0,6-48-432,1 0-1,1 0 1,1 1-1,1-1 1,1 0-1,1 0 1,1 0-1,2-1 1,10 29-1,-6-22-133,-23-47 0,-25-50-88,28 48-137,0 2-50,1 0-1,0 0 1,1-1 0,1 0 0,1 0 0,0 0 0,-4-34 0,10 50 279,0 0 1,1 0-1,-1 0 1,0 0-1,1 1 1,-1-1-1,1 0 1,-1 0-1,1 1 1,-1-1-1,1 1 0,-1-1 1,1 1-1,0 0 1,-1 0-1,1 0 1,-1 0-1,1 0 1,0 0-1,-1 0 1,1 0-1,2 1 1,45 3 153,-25 0-93,2 0-32,0-1 0,1-1 0,27-2 1,-46 0 42,-1-1 1,1 0 0,-1-1-1,0 1 1,1-1-1,-1-1 1,0 0 0,-1 0-1,1 0 1,0 0-1,-1-1 1,0 0 0,0-1-1,0 1 1,8-9-1,0 1 39,-7 14-18,-7 26 25,-2-12-114,2-15-16,0 0 0,-1 1 0,1-1 0,0 1 0,0-1 0,0 0 0,0 1 0,1-1 0,-1 1 0,0-1 0,0 0 0,1 1 0,-1-1 0,1 0 0,-1 1 0,1-1 0,0 0 0,0 0 0,-1 1 0,1-1 0,0 0 0,0 0 0,0 0 0,0 0 0,0 0 0,0 0 0,0-1 0,1 1 0,-1 0 0,0 0 0,0-1 0,1 1 0,0 0 0,5-1 0,-1 1 0,0-1 0,0 0 0,0 0 0,0 0 0,12-3 0,-2-1 0,0 0 0,0-2 0,29-13 0,-33 13 0,0 1 0,0 0 0,0 1 0,1 0 0,0 0 0,-1 2 0,23-3 0,-35 6 0,1-1 0,0 0 0,-1 1 0,1-1 0,0 0 0,-1 1 0,1-1 0,0 1 0,-1-1 0,1 1 0,-1 0 0,1-1 0,-1 1 0,1 0 0,-1-1 0,0 1 0,1 0 0,-1-1 0,0 1 0,1 0 0,-1 0 0,0-1 0,0 1 0,0 0 0,1 0 0,-1-1 0,0 1 0,0 0 0,0 0 0,-1 0 0,1-1 0,0 1 0,0 1 0,0-1 0,-1 0 0,1 0 0,0 0 0,0 1 0,0-1 0,0 0 0,0 0 0,0 0 0,0 1 0,1-1 0,-1 0 0,0 0 0,1 0 0,-1 0 0,1 0 0,-1 0 0,1 0 0,-1 0 0,1 0 0,0 0 0,-1 0 0,1 0 0,0 0 0,0 0 0,0-1 0,0 1 0,0 0 0,0-1 0,0 1 0,0 0 0,0-1 0,0 1 0,0-1 0,0 0 0,0 1 0,0-1 0,2 0 0,2 1-215,-3-1-179,-1 0 1,1 0 0,-1 0-1,1 0 1,-1 0 0,0 0-1,1-1 1,-1 1 0,0 0-1,1-1 1,-1 1 0,0 0-1,1-1 1,-1 0-1,0 1 1,0-1 0,1 0-1,-1 0 1,1-1 0,9-12-7796</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1.537"/>
    </inkml:context>
    <inkml:brush xml:id="br0">
      <inkml:brushProperty name="width" value="0.025" units="cm"/>
      <inkml:brushProperty name="height" value="0.025" units="cm"/>
    </inkml:brush>
  </inkml:definitions>
  <inkml:trace contextRef="#ctx0" brushRef="#br0">0 1 17360,'0'0'15407,"59"33"-29532,-28-16-513</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1.908"/>
    </inkml:context>
    <inkml:brush xml:id="br0">
      <inkml:brushProperty name="width" value="0.025" units="cm"/>
      <inkml:brushProperty name="height" value="0.025" units="cm"/>
    </inkml:brush>
  </inkml:definitions>
  <inkml:trace contextRef="#ctx0" brushRef="#br0">109 0 21332,'0'0'3417,"-11"5"-449,5-3-2524,-4 1 151,1 1 1,-1 0-1,1 1 0,-9 5 1,15-8-519,1 0 1,-1 0 0,1 0-1,-1 0 1,1 0-1,0 1 1,0-1-1,0 0 1,0 1 0,1 0-1,-1-1 1,0 1-1,1 0 1,0 0 0,0 0-1,0 0 1,0 0-1,0 0 1,1 0-1,-1 6 1,1-8-78,1 1 0,0-1 0,0 1 0,-1-1 0,1 0 0,0 1 0,0-1 0,0 0 0,1 0 0,-1 0 0,0 0 0,0 0 0,1 0 0,-1 0 0,0 0 0,1 0 0,-1 0 0,1-1 0,-1 1 0,1-1 0,-1 1 0,1-1 0,0 0 0,-1 1 0,1-1 0,-1 0 0,1 0 0,0 0 0,-1 0 0,2-1 0,56-2 0,-51 0 0,1 0 0,0 0 0,-1-1 0,1-1 0,-1 1 0,0-2 0,-1 1 0,1-1 0,-1 0 0,0 0 0,-1-1 0,0 0 0,9-11 0,-40 62 44,25-43-48,-1 0 0,1 0-1,-1 0 1,1 0 0,-1 0 0,1 0-1,0 0 1,0 0 0,0 0 0,-1 0-1,1 0 1,0 0 0,0 0 0,0 0 0,1 0-1,-1 0 1,0 0 0,0 0 0,0 0-1,1 0 1,-1 0 0,1 0 0,-1 0-1,1 0 1,-1 0 0,1 0 0,-1 0-1,1 0 1,0-1 0,-1 1 0,1 0 0,0-1-1,0 1 1,0 0 0,-1-1 0,1 1-1,0-1 1,0 1 0,0-1 0,0 1-1,0-1 1,0 0 0,0 1 0,0-1 0,0 0-1,0 0 1,0 0 0,0 0 0,0 0-1,0 0 1,2 0 0,41 0-3531,0-7-3628,-6-7 580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2.238"/>
    </inkml:context>
    <inkml:brush xml:id="br0">
      <inkml:brushProperty name="width" value="0.025" units="cm"/>
      <inkml:brushProperty name="height" value="0.025" units="cm"/>
    </inkml:brush>
  </inkml:definitions>
  <inkml:trace contextRef="#ctx0" brushRef="#br0">212 1 16432,'0'0'14493,"-7"-1"-14215,-4 1-204,1 1 0,-1 0 0,1 0 1,0 1-1,0 0 0,0 1 0,0 0 0,0 1 1,0 0-1,1 1 0,-12 6 0,14-7-15,1 1 0,0-1-1,-1 1 1,1 0 0,1 1 0,-1-1-1,-7 11 1,11-13-47,0 1 0,0-1 0,0 0 0,1 1 0,-1-1 0,1 1 0,0-1 0,0 1 0,0 0 0,0-1 0,1 1 0,-1 0 0,1 0 0,0-1 0,0 1 0,1 5 0,0-7-10,0 0-1,1 0 1,-1 0-1,0 0 1,0 0-1,1-1 1,-1 1 0,1-1-1,-1 1 1,1-1-1,0 1 1,0-1 0,0 0-1,0 0 1,-1 0-1,2 0 1,-1 0-1,0 0 1,0 0 0,0-1-1,0 1 1,0-1-1,0 0 1,1 0-1,-1 1 1,4-2 0,64 0-187,-67 1 156,5-1-600,0-1-1,0 1 0,0-1 1,0-1-1,0 0 1,12-6-1,-7 2-2355,-1 0 1,0-1-1,11-10 0,2-3-5610</inkml:trace>
  <inkml:trace contextRef="#ctx0" brushRef="#br0" timeOffset="1">423 1 7687,'0'0'21594,"-3"10"-20895,2-7-641,-8 23 259,2 1-1,1-1 1,-4 49-1,10-75-358,0 0 0,0 1 0,0-1 1,0 0-1,0 0 0,0 0 0,0 1 0,0-1 0,0 0 0,0 0 0,0 0 0,0 1 0,0-1 0,0 0 0,0 0 0,0 0 0,0 1 0,0-1 0,0 0 0,0 0 0,1 0 1,-1 1-1,0-1 0,0 0 0,0 0 0,0 0 0,1 0 0,-1 0 0,0 1 0,0-1 0,0 0 0,0 0 0,1 0 0,-1 0 0,0 0 0,0 0 0,0 0 0,1 0 1,-1 0-1,0 0 0,0 0 0,1 0 0,-1 0 0,12-5-2414,7-16-4080,-7-4-1663</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2.610"/>
    </inkml:context>
    <inkml:brush xml:id="br0">
      <inkml:brushProperty name="width" value="0.025" units="cm"/>
      <inkml:brushProperty name="height" value="0.025" units="cm"/>
    </inkml:brush>
  </inkml:definitions>
  <inkml:trace contextRef="#ctx0" brushRef="#br0">17 18 15182,'0'0'17585,"-16"-17"-21204</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3.358"/>
    </inkml:context>
    <inkml:brush xml:id="br0">
      <inkml:brushProperty name="width" value="0.025" units="cm"/>
      <inkml:brushProperty name="height" value="0.025" units="cm"/>
    </inkml:brush>
  </inkml:definitions>
  <inkml:trace contextRef="#ctx0" brushRef="#br0">62 352 11659,'10'-11'3187,"-1"2"-2371,42-50 4397,-47 54-4492,0 0 1,-1 0-1,0 0 1,0 0-1,0-1 0,0 0 1,-1 1-1,0-1 1,-1 0-1,1 0 1,1-11-1,-4 17-665,1-1-1,0 1 1,0-1-1,0 1 1,-1-1 0,1 1-1,0-1 1,-1 1-1,1 0 1,0-1 0,-1 1-1,1 0 1,0-1-1,-1 1 1,1 0 0,-1-1-1,1 1 1,-1 0-1,1 0 1,-1-1 0,1 1-1,-1 0 1,1 0-1,-1 0 1,1 0 0,-1 0-1,1-1 1,-1 1 0,1 0-1,-1 0 1,1 1-1,-1-1 1,1 0 0,-1 0-1,1 0 1,-1 0-1,1 0 1,-1 0 0,1 1-1,-1-1 1,-25 9 136,17-2-191,-1 0 1,1 1-1,0 0 1,0 1-1,1 0 1,0 0 0,1 1-1,0 0 1,0 0-1,1 0 1,0 1-1,1 0 1,1 0 0,-1 1-1,2-1 1,-5 23-1,8-33-1,0 0-1,-1 1 1,1-1 0,0 1-1,0-1 1,0 0-1,0 1 1,0-1 0,1 1-1,-1-1 1,0 0-1,1 1 1,-1-1-1,0 0 1,1 1 0,0-1-1,-1 0 1,1 0-1,0 0 1,0 1-1,-1-1 1,1 0 0,0 0-1,0 0 1,0 0-1,0-1 1,1 1-1,1 1 1,0-1 17,0 0-1,0-1 1,0 1 0,0-1-1,0 0 1,0 0-1,0 0 1,0 0 0,0 0-1,0-1 1,0 1 0,4-3-1,6-1 61,0-1 0,0 0-1,-1-1 1,22-14 0,-6-3-2,44-46 1,-46 43-115,-21 27-997,-4 10 512,-2 13 269,-5 3 251,4-20 4,0 0 0,1 0 1,-1 0-1,2 0 1,-1 0-1,1 0 0,0 1 1,0-1-1,2 7 1,-1-13 3,-1 0 1,1 0 0,0 0-1,0 0 1,0 0 0,-1 0-1,1 0 1,0 0 0,0 0-1,0-1 1,0 1-1,1 0 1,-1-1 0,0 1-1,0-1 1,0 1 0,0-1-1,1 0 1,-1 1 0,0-1-1,0 0 1,1 0 0,-1 0-1,0 0 1,0 0 0,2 0-1,35-6 463,-24 1-367,0-1 0,0-1 0,-1 0-1,0-1 1,0 0 0,-1-1 0,0-1 0,-1 0 0,16-17-1,-5 2-40,-1-1 0,-1-1 0,21-37-1,-31 48-54,-1-1-1,-1-1 0,0 1 1,-1-1-1,-1-1 0,-1 1 1,4-21-1,-10 39-3,1 1 0,0-1 0,0 0 0,-1 0 0,1 0 0,0 0 0,0 1 0,-1-1 0,1 0 0,0 0 0,-1 0 0,1 0 0,0 0 0,-1 0 0,1 0 0,0 0 0,0 0 0,-1 0 0,1 0 0,0 0 0,-1 0 0,1 0 0,0 0 0,-1 0 0,1 0 0,0 0 0,-1-1 0,1 1 0,0 0 0,0 0 0,-1 0 0,1 0 0,0-1 0,0 1 0,-1 0 0,1 0 0,0-1 0,0 1 0,0 0 0,0 0 0,-1-1 0,1 1 0,0 0 0,0-1 0,0 1 0,0 0 0,0 0 0,0-1 0,0 1 0,0 0 0,0-1 0,0 1 0,0 0 0,0-1 0,0 1 0,0 0 0,0-1 0,0 1 0,0 0 0,0 0 0,0-1 0,0 1 0,0 0 0,0-1 0,1 1 0,-1 0 0,0 0 0,0-1 0,1 1 0,-21 18 0,19-16 0,-33 37 0,-30 43 0,52-64 0,0 1 0,1 0 0,1 0 0,1 1 0,-8 25 0,16-42 0,0 0 0,0 0 0,1 1 0,-1-1 0,1 0 0,0 0 0,0 0 0,0 1 0,0-1 0,0 0 0,1 4 0,0-6 0,0 1 0,-1-1 0,1 1 0,0-1 0,-1 0 0,1 1 0,0-1 0,0 0 0,0 0 0,0 0 0,0 0 0,0 0 0,0 0 0,1 0 0,-1 0 0,0 0 0,3 0 0,3 2 0,1-1 0,-1-1 0,1 0 0,0 0 0,-1 0 0,1-1 0,11 0 0,-3-1 0,-1 1 1,13 1-1183,0-2 0,55-8 0,-42-1-6420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4.296"/>
    </inkml:context>
    <inkml:brush xml:id="br0">
      <inkml:brushProperty name="width" value="0.025" units="cm"/>
      <inkml:brushProperty name="height" value="0.025" units="cm"/>
    </inkml:brush>
  </inkml:definitions>
  <inkml:trace contextRef="#ctx0" brushRef="#br0">153 19 20115,'0'0'10896,"-11"-1"-10565,7 1-324,0 0 1,-1 0-1,1 0 1,-1 0-1,1 0 1,0 1-1,-1 0 1,1 0-1,0 0 1,0 1-1,-1-1 1,1 1-1,1 0 1,-1 0-1,0 1 1,0-1-1,1 1 1,-1 0-1,1 0 1,0 0-1,0 0 1,0 0-1,0 1 1,1-1-1,-1 1 1,-2 5 0,0-2-8,1 0 0,-1 0 1,1 0-1,1 1 1,-1-1-1,1 1 0,1 0 1,-1 0-1,2 0 1,-1 1-1,1-1 0,-1 13 1,3-20 0,-1 0-1,1 0 1,-1 0 0,1 0-1,-1 0 1,1 0 0,0 0-1,-1-1 1,1 1 0,0 0 0,0 0-1,0 0 1,0-1 0,-1 1-1,1 0 1,0-1 0,0 1 0,0-1-1,1 1 1,-1-1 0,0 0-1,0 1 1,0-1 0,0 0-1,0 0 1,0 0 0,0 0 0,3 0-1,35-2 129,-36 2-107,23-5 57,-1 0 0,1-2 0,34-15 0,-41 14-115,1 1 1,0 1 0,0 0 0,1 1 0,-1 2-1,34-3 1,-53 6 24,0 0 0,0 0 0,0 0-1,-1 0 1,1 1 0,0-1 0,0 0 0,0 0 0,-1 0-1,1 1 1,0-1 0,0 0 0,-1 1 0,1-1 0,0 1-1,-1-1 1,1 1 0,0-1 0,-1 1 0,1-1-1,-1 1 1,1 0 0,-1-1 0,1 1 0,-1 0 0,1-1-1,-1 1 1,0 0 0,1 1 0,-3 28 23,0-21 60,-2 0 0,1 0 0,-1-1 0,-9 14 0,10-17-23,-13 17 471,10-20-260,5-14-149,4-3-111,1 0 0,0 0 0,1 0 0,1 1 0,0 0 0,1 0 0,1 0 0,0 1 0,11-14 0,-18 27 0,0 0 0,0 0 0,0 0 0,0 0 0,0 0 0,0 1 0,-1-1 0,1 0 0,0 1 0,0-1 0,0 0 0,0 1 0,0-1 0,-1 1 0,1-1 0,0 1 0,0 0 0,-1-1 0,1 1 0,0 0 0,-1-1 0,1 1 0,-1 0 0,1 0 0,-1-1 0,1 1 0,-1 0 0,0 0 0,1 0 0,-1 2 0,20 18 0,-14-19 0,0-1 0,1 0 0,-1 0 0,0-1 0,1 0 0,-1 0 0,0 0 0,0-1 0,1 0 0,-1 0 0,0 0 0,0-1 0,0 0 0,0 0 0,0-1 0,0 1 0,-1-1 0,1-1 0,8-6 0,10-7 0,-1-2 0,36-36 0,-54 50 0,-6 21 0,-9 12 0,-17 22 0,17-33 0,0 0 0,2 1 0,0 0 0,-11 37 0,23-57-35,-1 1 1,0-1-1,0 1 0,0-1 1,0 0-1,0 0 0,0-1 0,0 1 1,3-4-1,8-20-2870,-3-3-3724,2-10-5335</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4.622"/>
    </inkml:context>
    <inkml:brush xml:id="br0">
      <inkml:brushProperty name="width" value="0.025" units="cm"/>
      <inkml:brushProperty name="height" value="0.025" units="cm"/>
    </inkml:brush>
  </inkml:definitions>
  <inkml:trace contextRef="#ctx0" brushRef="#br0">1 0 19186,'0'0'10314,"52"46"-10154,-22-26-96,2-1-2306,-3 0-2915,-3-5-2882</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4.983"/>
    </inkml:context>
    <inkml:brush xml:id="br0">
      <inkml:brushProperty name="width" value="0.025" units="cm"/>
      <inkml:brushProperty name="height" value="0.025" units="cm"/>
    </inkml:brush>
  </inkml:definitions>
  <inkml:trace contextRef="#ctx0" brushRef="#br0">119 1 19026,'0'0'6107,"-10"3"-3881,2 0-2011,0-1 291,-1 1-1,1 0 1,-1 0-1,1 1 0,0 0 1,0 0-1,1 1 0,-1 0 1,-11 12-1,18-17-506,1 0 0,0 0 0,0 0 0,0 1-1,0-1 1,0 0 0,0 0 0,0 0 0,0 1-1,-1-1 1,1 0 0,0 0 0,0 1 0,0-1 0,0 0-1,0 0 1,0 1 0,0-1 0,0 0 0,0 0-1,1 1 1,-1-1 0,0 0 0,0 0 0,0 1 0,0-1-1,0 0 1,0 0 0,0 0 0,1 1 0,-1-1 0,0 0-1,0 0 1,0 0 0,0 0 0,1 1 0,-1-1-1,0 0 1,0 0 0,0 0 0,1 0 0,-1 0 0,0 0-1,0 0 1,1 1 0,18 4-237,21-2-846,-40-3 1024,13 1-522,0 0-1,-1 1 1,1 0 0,-1 0-1,19 8 1,-30-10 588,1 1 0,0 0 0,0 0 0,-1-1 0,1 1 0,0 1-1,-1-1 1,1 0 0,-1 0 0,0 0 0,1 1 0,-1-1 0,0 1 0,0-1 0,0 1 0,0 0 0,0-1 0,1 4 0,-2-3 140,1 0 1,-1 0 0,-1 0-1,1 0 1,0 0 0,-1 1-1,1-1 1,-1 0 0,1 0-1,-1 0 1,0 0 0,0-1-1,0 1 1,0 0 0,0 0-1,0 0 1,-1-1 0,1 1-1,-1 0 1,1-1 0,-3 2-1,-62 57 1096,59-55-1188,1-1 0,-1 1 0,-1-1 1,1 0-1,0-1 0,-1 0 0,0 0 1,-14 3-1,21-6-139,0 1 0,0-1 1,0 0-1,0 0 0,0 0 1,0 0-1,0-1 0,0 1 0,0 0 1,0 0-1,0-1 0,0 1 0,0 0 1,1-1-1,-1 1 0,0-1 0,0 1 1,0-1-1,1 1 0,-1-1 0,0 1 1,0-1-1,1 0 0,-1 0 0,1 1 1,-1-1-1,1 0 0,-1 0 0,1 0 1,-1 0-1,1 1 0,0-1 0,-1 0 1,1 0-1,0 0 0,0 0 0,0 0 1,0 0-1,0 0 0,0 0 0,0 0 1,0 0-1,0-1 0,0-3-1260,1-1 0,-1 0 0,1 1 1,0-1-1,1 1 0,2-7 0,10-16-12225</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5.326"/>
    </inkml:context>
    <inkml:brush xml:id="br0">
      <inkml:brushProperty name="width" value="0.025" units="cm"/>
      <inkml:brushProperty name="height" value="0.025" units="cm"/>
    </inkml:brush>
  </inkml:definitions>
  <inkml:trace contextRef="#ctx0" brushRef="#br0">28 63 19571,'0'0'9833,"12"2"-8968,-7-1-765,11 2 258,0-1 0,0-1-1,30-1 1,-42 0-290,1 0 0,-1-1 0,0 0 0,0 0-1,0 0 1,0-1 0,0 1 0,0-1 0,6-4 0,-8 5-54,0 0 0,-1-1-1,1 1 1,-1-1 0,0 1-1,1-1 1,-1 0 0,0 0 0,0 1-1,0-1 1,0 0 0,0 0-1,0 0 1,-1 0 0,1 0-1,-1 0 1,1 0 0,-1-1 0,0 1-1,0-4 1,0 5-14,0 1 0,-1-1 0,1 0 0,-1 0 0,1 0 0,0 1 0,-1-1 0,0 0 0,1 0 0,-1 1 0,1-1 0,-1 1 0,0-1 0,0 0 0,1 1 0,-1-1 0,0 1 0,0 0 0,0-1 0,1 1 0,-1 0 0,0-1 0,0 1 0,0 0 0,0 0 0,0 0 0,0 0 0,0 0 0,1 0 0,-1 0 0,0 0 0,0 0 0,0 0 0,0 0 0,-1 1 0,-37 8 0,29-4 0,-1 1 0,1 0 0,1 1 0,-1 0 0,1 0 0,0 1 0,-14 17 0,18-19 0,0 0 0,0 1 0,0 0 0,1 0 0,0 0 0,0 0 0,1 1 0,0-1 0,0 1 0,0 0 0,-2 16 0,5-23 0,0 1-1,0-1 1,0 1-1,0-1 1,1 1 0,-1-1-1,0 0 1,1 1-1,-1-1 1,0 1 0,1-1-1,0 0 1,-1 0 0,1 1-1,0-1 1,0 0-1,0 0 1,-1 0 0,1 0-1,0 0 1,0 0-1,1 0 1,1 2 0,0-1-28,1-1 1,0 1 0,0 0-1,0-1 1,-1 0 0,1 0-1,0 0 1,7 0 0,8 0-809,-1-1 1,35-4-1,-49 3 523,40-8-7086,2-7-2883</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5.650"/>
    </inkml:context>
    <inkml:brush xml:id="br0">
      <inkml:brushProperty name="width" value="0.025" units="cm"/>
      <inkml:brushProperty name="height" value="0.025" units="cm"/>
    </inkml:brush>
  </inkml:definitions>
  <inkml:trace contextRef="#ctx0" brushRef="#br0">99 1 20403,'0'0'2141,"-11"2"534,7-1-2431,-45 14 2431,47-14-2559,0-1-1,0 1 1,0 0 0,0 1 0,0-1-1,0 0 1,0 0 0,0 1 0,1-1 0,-1 1-1,1 0 1,-1-1 0,1 1 0,0 0-1,-1 0 1,1 0 0,0 0 0,0 0-1,0 0 1,1 0 0,-1 0 0,0 0-1,1 0 1,-1 4 0,1-5-108,1-1 0,-1 1-1,1 0 1,-1 0 0,1-1 0,-1 1 0,1 0-1,-1-1 1,1 1 0,-1-1 0,1 1 0,0-1-1,-1 1 1,1-1 0,0 1 0,0-1 0,-1 0-1,1 1 1,0-1 0,0 0 0,-1 0 0,1 1 0,0-1-1,0 0 1,0 0 0,0 0 0,-1 0 0,2 0-1,32 1 138,-25-1-105,24 1 3,-16-2-192,1 2 0,-1 0 0,0 0 1,0 2-1,0 0 0,0 1 0,22 9 0,-37-13 154,-1 0 0,1 1-1,-1 0 1,1-1 0,-1 1-1,0 0 1,1 0 0,-1-1-1,0 1 1,0 0-1,0 0 1,0 0 0,0 0-1,0 1 1,0-1 0,0 0-1,0 0 1,0 1 0,0-1-1,-1 0 1,1 1 0,-1-1-1,1 1 1,-1-1-1,0 1 1,1-1 0,-1 3-1,-1-1 46,1-1 0,-1 1 0,0-1 0,0 0 0,0 1 0,-1-1 0,1 0 0,-1 0 0,1 0 0,-1 0 0,0 0 0,1 0 0,-1 0 0,-4 2 0,-4 4 15,-2 0 0,1-1 0,-1 0 0,0-1 1,-13 5-1,-10-3-2200,2-5-3497</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6.787"/>
    </inkml:context>
    <inkml:brush xml:id="br0">
      <inkml:brushProperty name="width" value="0.025" units="cm"/>
      <inkml:brushProperty name="height" value="0.025" units="cm"/>
    </inkml:brush>
  </inkml:definitions>
  <inkml:trace contextRef="#ctx0" brushRef="#br0">1 799 14926,'0'0'518,"10"0"-470,139-1-280,237-31 0,427-110 847,410-63 611,1831-98-1146,-1109 211-94,3 69 183,-791 69 568,-4 56 196,-1053-93-702,999 136 4007,-1093-144-4199,0 0-1,0 1 1,0-1 0,0 1-1,0 0 1,0 1-1,5 3 1,-10-6-33,0 1 1,0 0-1,0 0 1,-1 0-1,1 0 1,0 0-1,-1 0 0,1 0 1,0 0-1,-1 0 1,0 1-1,1-1 1,-1 0-1,1 0 0,-1 0 1,0 1-1,0-1 1,0 0-1,0 0 1,0 1-1,0-1 0,0 0 1,0 0-1,0 0 1,-1 1-1,1-1 1,0 0-1,-1 0 0,1 0 1,-1 0-1,0 0 1,1 1-1,-1-1 1,0 0-1,1 0 1,-1-1-1,0 1 0,0 0 1,-1 1-1,-2 5 11,0 0-1,0 0 1,1 0-1,0 0 1,0 1 0,1-1-1,0 1 1,0 0-1,1 0 1,0-1-1,0 1 1,1 0-1,1 15 1,-1-8-410,0 0 0,-1 0 0,-3 15 0,1-14-906,-1-1 0,0 1-1,-2 0 1,-10 22-1,8-29-1198,-5-4-1239</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7.176"/>
    </inkml:context>
    <inkml:brush xml:id="br0">
      <inkml:brushProperty name="width" value="0.025" units="cm"/>
      <inkml:brushProperty name="height" value="0.025" units="cm"/>
    </inkml:brush>
  </inkml:definitions>
  <inkml:trace contextRef="#ctx0" brushRef="#br0">5 50 13773,'0'0'566,"-1"9"555,-2 44 2208,6 99-1,-1-135-2475,0 1 0,1 0-1,1-1 1,1 0 0,0 0-1,1 0 1,1-1 0,0 1-1,2-2 1,10 17-1,-19-32-833,1 1-1,0 0 1,-1 0-1,1-1 0,0 1 1,0 0-1,0-1 1,0 1-1,-1-1 0,1 1 1,0-1-1,0 0 1,0 1-1,0-1 0,0 0 1,0 0-1,0 0 1,0 0-1,0 1 0,0-1 1,0 0-1,0-1 1,0 1-1,0 0 0,0 0 1,0 0-1,0-1 1,0 1-1,0 0 0,0-1 1,0 1-1,0-1 1,0 1-1,-1-1 0,1 1 1,0-1-1,0 0 1,0 0-1,32-32 520,-30 29-523,70-87-15,-4-3 0,78-139 0,-147 233-54,0 0 1,0 0-1,1 0 1,-1-1-1,0 1 1,0 0-1,0 0 1,1-1-1,-1 1 1,0 0-1,0 0 1,0-1-1,0 1 1,0 0-1,0-1 1,0 1-1,0 0 1,1 0-1,-1-1 0,0 1 1,0 0-1,0-1 1,0 1-1,0 0 1,-1 0-1,1-1 1,0 1-1,0 0 1,0-1-1,0 1 1,0 0-1,0 0 1,0-1-1,-1 1 1,1 0-1,0 0 0,0-1 1,0 1-1,0 0 1,-1 0-1,1 0 1,-1-1-1,-12 2-8756,-4 4-673</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8.030"/>
    </inkml:context>
    <inkml:brush xml:id="br0">
      <inkml:brushProperty name="width" value="0.025" units="cm"/>
      <inkml:brushProperty name="height" value="0.025" units="cm"/>
    </inkml:brush>
  </inkml:definitions>
  <inkml:trace contextRef="#ctx0" brushRef="#br0">531 59 14189,'0'0'13085,"-9"-7"-12621,2 2-275,-1 0-1,1 0 0,-1 0 0,0 1 1,-1 0-1,1 1 0,-1 0 1,1 0-1,-1 1 0,-14-2 1,-26-1 546,0 2 0,0 2 1,-87 11-1,125-9-749,0 0 0,0 1 0,0 1 0,0 0 0,0 1 0,1 0-1,-1 0 1,1 1 0,0 1 0,-16 10 0,26-16-11,0 0-1,0 1 1,0-1-1,0 0 1,0 0-1,-1 0 1,1 0-1,0 0 1,0 0-1,0 0 1,0 1-1,0-1 1,0 0-1,0 0 1,0 0-1,0 0 1,0 0-1,0 1 1,0-1-1,-1 0 1,1 0-1,0 0 1,0 0 0,0 0-1,0 1 1,0-1-1,0 0 1,0 0-1,0 0 1,0 0-1,1 0 1,-1 1-1,0-1 1,0 0-1,0 0 1,0 0-1,0 0 1,0 0-1,0 1 1,0-1-1,0 0 1,0 0-1,0 0 1,1 0-1,-1 0 1,0 0-1,0 0 1,0 1-1,0-1 1,0 0-1,0 0 1,1 0-1,-1 0 1,0 0-1,0 0 1,15 2-1099,19-6-1466,-26 1 1253,0 0 1,0-1-1,-1 1 0,1-2 0,-1 1 0,8-6 0,15-13-6446</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3:58.389"/>
    </inkml:context>
    <inkml:brush xml:id="br0">
      <inkml:brushProperty name="width" value="0.025" units="cm"/>
      <inkml:brushProperty name="height" value="0.025" units="cm"/>
    </inkml:brush>
  </inkml:definitions>
  <inkml:trace contextRef="#ctx0" brushRef="#br0">409 1 14318,'0'0'9192,"-8"5"-9026,-15 11 284,0 2 1,-32 33-1,27-25 927,-53 40 0,24-31 93,35-23-1058,1 1 0,1 1-1,0 0 1,-20 20 0,40-33-414,-1 0 1,0-1 0,0 1 0,0 0 0,1 0 0,-1 0 0,0 0 0,1 0-1,-1-1 1,1 1 0,-1 0 0,1 0 0,-1 0 0,1 1 0,0-1 0,-1 0-1,1 0 1,0 0 0,0 0 0,0 0 0,0 0 0,0 0 0,0 0 0,0 0-1,0 1 1,1 0 0,0-1-1,0 1 0,0-1 0,0 0 0,0 1 0,1-1 0,-1 0 0,0 0 0,1 0 0,-1 0 0,0 0 0,1 0 0,-1 0 0,1-1 0,0 1 0,1 0 0,10 3 15,1 0 0,-1-2 0,19 3 0,-25-5 19,276 12-1244,-154-10-1313,-46-1-1569,-6-1-3199</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29.033"/>
    </inkml:context>
    <inkml:brush xml:id="br0">
      <inkml:brushProperty name="width" value="0.025" units="cm"/>
      <inkml:brushProperty name="height" value="0.025" units="cm"/>
    </inkml:brush>
  </inkml:definitions>
  <inkml:trace contextRef="#ctx0" brushRef="#br0">680 76 7271,'-67'-31'6902,"-7"8"-3559,48 16-3156,-2 2 1,1 1-1,0 1 1,-1 1-1,0 1 1,-34 4-1,45 0-144,1 1-1,0 0 0,0 1 0,0 0 0,0 2 0,1 0 0,0 0 0,1 1 0,0 1 0,0 1 0,-25 21 0,29-22 63,1 1 1,0-1-1,0 1 0,1 1 0,1 0 1,-1 0-1,2 0 0,-1 1 0,2 0 1,-1 0-1,2 0 0,0 1 0,0 0 1,1 0-1,-2 20 0,5-16-51,0 0 1,1 0-1,1 0 0,0 0 0,1 0 0,1-1 0,1 0 0,1 1 1,0-2-1,0 1 0,2-1 0,0 0 0,1 0 0,10 13 0,-10-17-41,0 0 0,0-1 0,1 0 0,0-1 0,1 0 0,0-1 0,0 0 0,1-1 1,0 0-1,0-1 0,1 0 0,-1-1 0,1 0 0,0-1 0,1 0 0,-1-1 0,27 2 0,-17-5 66,0-1 1,0-1 0,0-1 0,-1 0-1,1-2 1,-1-1 0,0-1 0,0 0 0,-1-2-1,0 0 1,22-15 0,25-19 580,116-94 0,-136 98 378,-20 17-26,47-39 342,-68 55-1239,-1-1 1,0 1-1,0-1 1,-1 0-1,0 0 1,0 0-1,0-1 1,3-9 0,-7 15-17,0 0-1,-1 0 1,1 0 0,-1 0 0,0 0 0,1 0 0,-1 0 0,0 0 0,0 0 0,0 0 0,-1-1 0,1 1 0,0 0 0,-1 0 0,1 0 0,-1 0 0,0 0 0,0 0 0,1 1 0,-3-4 0,0 2-9,0-1-1,1 1 1,-2 0 0,1 0 0,0 0 0,-1 1 0,1-1-1,-1 1 1,-5-3 0,-9-3 69,0 1-1,-1 1 1,-28-6 0,40 11-39,-46-9-59,0 2 0,-72-2 0,-109 11 3,153 1-60,63-2-32,4 0-405,1 0 0,-1 1-1,1 0 1,-21 6 0,32-7-697,-5 3-719</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45.218"/>
    </inkml:context>
    <inkml:brush xml:id="br0">
      <inkml:brushProperty name="width" value="0.025" units="cm"/>
      <inkml:brushProperty name="height" value="0.025" units="cm"/>
    </inkml:brush>
  </inkml:definitions>
  <inkml:trace contextRef="#ctx0" brushRef="#br0">1175 133 5830,'0'0'10004,"-7"-8"-8237,0 0-1344,0 1 0,0 0 1,0 1-1,-1 0 0,0 0 1,0 1-1,-1-1 0,1 2 1,-15-6-1,-14-4 212,-2 3-1,1 1 1,-1 1 0,-1 3-1,0 1 1,0 2 0,0 1-1,-46 5 1,37 2-489,0 2 1,0 2-1,1 3 1,1 1-1,0 2 1,-57 28-1,83-33-48,-1 1 1,2 1-1,0 1 1,0 0-1,1 2 0,1 0 1,0 1-1,1 1 0,1 1 1,0 0-1,2 1 1,0 1-1,-21 41 0,33-58-79,0 0-1,0 0 0,1 1 0,0-1 0,0 1 0,0-1 0,0 1 1,0-1-1,0 1 0,1 0 0,0-1 0,0 1 0,0 0 1,0-1-1,1 1 0,-1 0 0,1-1 0,0 1 0,0-1 1,0 1-1,0-1 0,1 1 0,0-1 0,-1 0 0,1 0 1,0 0-1,1 0 0,-1 0 0,0 0 0,1-1 0,0 1 1,4 3-1,8 3 79,-1-1 1,1-1-1,0-1 0,0 0 1,1-1-1,16 4 1,-28-8-82,54 14 94,0-2 0,1-3 0,1-3 0,-1-2 0,73-4 0,-53-6 33,-1-4 0,0-3 1,112-32-1,-155 35-138,23-7 72,108-44 1,-151 53-68,0 0 0,-1-1 0,-1 0 0,1-1-1,-1-1 1,-1 0 0,1 0 0,-2-1 0,0-1 0,0 0-1,-1-1 1,11-17 0,-18 26-10,-1 1 0,0-1 0,-1 1 0,1-1 0,0 0 0,-1 0 0,0 0 0,0 0 0,0 0 0,-1 0 0,1 0 0,-1 0 0,0 0 0,0 0 0,0 0 0,-1 0 0,1 0 0,-1 0 0,-2-8 0,0 8 0,1 0 0,-1 0 0,0 1 0,0-1 0,0 1 0,0-1 0,-1 1 0,0 0 0,1 1 0,-1-1 0,0 0 0,0 1 0,0 0 0,-1 0 0,1 0 0,-9-2 0,-44-10 0,0 2 0,0 3 0,-1 2 0,-60 1 0,32 1 0,56 3-84,7-1-292,0 2 0,-28 2 0,46-1 217,0 0 0,-1 1 0,1 0 0,0 0 0,0 1 0,-1-1 0,1 1-1,1 0 1,-1 1 0,0-1 0,0 1 0,1 0 0,0 0 0,-8 7 0,-12 20-5400,9-9-1070,-1 3-7117</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49.420"/>
    </inkml:context>
    <inkml:brush xml:id="br0">
      <inkml:brushProperty name="width" value="0.025" units="cm"/>
      <inkml:brushProperty name="height" value="0.025" units="cm"/>
    </inkml:brush>
  </inkml:definitions>
  <inkml:trace contextRef="#ctx0" brushRef="#br0">1 723 13421,'0'0'11755,"4"-11"-10341,3-1-1137,0-1 0,1 1 0,0 1 0,1-1 0,0 1-1,17-15 1,80-63 376,-69 58-585,96-76 3,249-225-1930,-373 323 1434,15-17-585,-17 7-2728,-25 18-1473,-12 3 1202,-8 9-1212</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49.776"/>
    </inkml:context>
    <inkml:brush xml:id="br0">
      <inkml:brushProperty name="width" value="0.025" units="cm"/>
      <inkml:brushProperty name="height" value="0.025" units="cm"/>
    </inkml:brush>
  </inkml:definitions>
  <inkml:trace contextRef="#ctx0" brushRef="#br0">420 0 11147,'-14'8'1943,"-17"9"-701,0 2 0,1 1 1,1 1-1,1 2 0,2 0 1,-41 47-1,41-34-437,2 1 0,-32 63 1,45-75-752,1 0 1,1 0 0,1 1 0,1 0-1,-5 42 1,12-68-55,0 1 1,0 0-1,0 0 1,0 0-1,0 0 1,0 0-1,0-1 1,0 1-1,0 0 0,1 0 1,-1 0-1,0 0 1,1-1-1,-1 1 1,1 0-1,-1 0 1,1-1-1,-1 1 1,1 0-1,-1-1 0,1 1 1,0-1-1,-1 1 1,1 0-1,0-1 1,-1 0-1,1 1 1,0-1-1,1 1 1,34 4 18,38-15 7,48-24-971,140-58 0,-227 78 299,71-28-5258,-4-2-3423</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0.551"/>
    </inkml:context>
    <inkml:brush xml:id="br0">
      <inkml:brushProperty name="width" value="0.025" units="cm"/>
      <inkml:brushProperty name="height" value="0.025" units="cm"/>
    </inkml:brush>
  </inkml:definitions>
  <inkml:trace contextRef="#ctx0" brushRef="#br0">0 1 18481,'0'0'4714,"2"14"-3481,20 192 2333,14 308-1179,-31-479-1650,0-22-126,-5-13-589,1 0 1,-1 0-1,0 0 1,0 0-1,1 0 1,-1 0-1,0 0 1,0 0-1,1 0 1,-1 0-1,0 0 1,0 0-1,1 0 1,-1-1-1,0 1 1,0 0-1,1 0 1,-1 0-1,0 0 1,0 0-1,0-1 1,1 1-1,-1 0 1,0 0-1,0 0 1,0-1-1,0 1 1,1 0-1,-1 0 1,0-1-1,0 1 1,0 0-1,0 0 1,0-1-1,0 1 1,0 0-1,0 0 1,0-1-1,0 1 1,0 0-1,0-1 1,0 1-1,0 0 1,9-33-10,-2-1 1,-1 1-1,1-42 1,0 15-20,1-14 6,3-26 0,29-120 0,-19 162 0,-21 56 0,1 0 0,0 0 0,0 0 0,0 0 0,1 0 0,-1 0 0,0 1 0,1-1 0,-1 0 0,1 1 0,0-1 0,-1 1 0,1 0 0,0-1 0,0 1 0,0 0 0,0 0 0,0 0 0,0 1 0,0-1 0,0 0 0,0 1 0,4-1 0,-5 1 0,0 0 0,0 0 0,0 1 0,-1-1 0,1 1 0,0-1 0,0 0 0,0 1 0,-1-1 0,1 1 0,0 0 0,0-1 0,-1 1 0,1-1 0,-1 1 0,1 0 0,0 0 0,-1-1 0,0 1 0,1 0 0,-1 0 0,1 0 0,-1 0 0,0-1 0,0 1 0,1 0 0,-1 0 0,0 0 0,0 0 0,0 0 0,0 0 0,0 0 0,0 1 0,-3 35 0,0-27 0,0-1 0,-1 0 0,0 1 0,-1-2 0,0 1 0,0 0 0,-1-1 0,0 0 0,-10 11 0,6-8 0,-1-1 0,0 0 0,-1 0 0,0-1 0,-23 13 0,9-13-1068,25-9 983,1 0 0,-1 0-1,1 0 1,0 0-1,-1 0 1,1 0 0,-1 0-1,1 0 1,-1-1 0,1 1-1,0 0 1,-1 0 0,1 0-1,-1 0 1,1-1-1,0 1 1,-1 0 0,1 0-1,0-1 1,-1 1 0,1 0-1,0 0 1,-1-1-1,1 1 1,0-1 0,0 1-1,-1 0 1,1-1 0,0 0-1,0-1-175,0 1-1,0-1 1,1 0 0,-1 0-1,1 0 1,-1 1-1,1-1 1,0 0 0,-1 0-1,1 1 1,0-1-1,0 1 1,0-1 0,1 1-1,-1-1 1,0 1-1,0 0 1,1-1 0,-1 1-1,1 0 1,1-1-1,23-18-4830,4 0-2088</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1.020"/>
    </inkml:context>
    <inkml:brush xml:id="br0">
      <inkml:brushProperty name="width" value="0.025" units="cm"/>
      <inkml:brushProperty name="height" value="0.025" units="cm"/>
    </inkml:brush>
  </inkml:definitions>
  <inkml:trace contextRef="#ctx0" brushRef="#br0">133 229 7111,'0'0'9182,"-4"-8"-5013,2 2-3446,-1 0 0,0 0 0,-1 1 1,1 0-1,-1-1 0,0 1 0,-8-8 0,10 12-643,1 0-1,0 0 1,-1 0-1,1 0 1,0 0-1,-1 0 1,1 0-1,-1 0 0,0 1 1,1-1-1,-1 1 1,1-1-1,-1 1 1,0 0-1,1-1 1,-1 1-1,0 0 1,0 0-1,1 0 1,-1 0-1,0 1 1,1-1-1,-1 0 1,0 1-1,1-1 1,-1 1-1,0-1 1,1 1-1,-1 0 1,1 0-1,0 0 1,-1 0-1,1 0 0,-1 0 1,1 0-1,0 0 1,0 0-1,0 1 1,0-1-1,0 1 1,-1 1-1,-2 2-40,0 1 1,1 0-1,0 0 0,0 0 0,0 0 0,1 0 0,0 0 1,0 1-1,1-1 0,-1 1 0,2-1 0,-1 1 0,1-1 0,0 1 1,0 0-1,0-1 0,2 8 0,-1-12-27,-1-1 0,1 0 0,0 1 0,0-1 0,-1 0 0,1 0 0,0 0 1,0 0-1,0 0 0,0 0 0,0 0 0,1 0 0,-1 0 0,0 0 0,0 0 0,0-1 0,1 1 0,-1 0 0,0-1 0,1 1 0,-1-1 0,1 0 1,-1 1-1,1-1 0,-1 0 0,1 0 0,-1 0 0,0 0 0,1 0 0,-1 0 0,1 0 0,1-1 0,0 1 59,1-1-1,-1 0 1,1 0-1,-1 0 1,1 0-1,-1 0 0,0-1 1,0 0-1,1 1 1,-1-1-1,5-4 1,-2-2-7,0 1 0,0-1 0,0 0 0,-1 0 0,0 0 0,-1-1 0,0 1 0,0-1 0,-1 0 0,0-1 0,0 1 1,-1 0-1,-1-1 0,2-10 0,-3 19-102,0 28-261,-1-25 235,1-1-1,0 0 0,0 1 1,0-1-1,0 1 0,0-1 0,1 0 1,-1 1-1,0-1 0,1 1 0,-1-1 1,1 0-1,-1 1 0,1-1 0,0 0 1,-1 0-1,1 0 0,0 1 1,0-1-1,0 0 0,0 0 0,0 0 1,2 1-1,-1-1-51,-1-1 0,1 0 1,0 0-1,0 0 0,-1 0 0,1 0 1,0 0-1,-1 0 0,1 0 0,0-1 1,-1 1-1,1-1 0,0 1 1,-1-1-1,1 0 0,-1 1 0,1-1 1,-1 0-1,0 0 0,1 0 0,1-2 1,4-3-735,0 0 0,0 0 1,-1-1-1,0 0 1,0 0-1,-1 0 1,8-15-1,-3 3-2707,-1 0 0,8-28 0,0-7-4536</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1.720"/>
    </inkml:context>
    <inkml:brush xml:id="br0">
      <inkml:brushProperty name="width" value="0.025" units="cm"/>
      <inkml:brushProperty name="height" value="0.025" units="cm"/>
    </inkml:brush>
  </inkml:definitions>
  <inkml:trace contextRef="#ctx0" brushRef="#br0">21 0 8360,'0'0'5776,"0"10"-3561,-10 146 3353,5-112-4254,1 0 1,3 1 0,7 82 0,-4-120-1226,-1 1 0,2-1 1,-1 0-1,1 0 1,6 11-1,-9-16-53,1-1-1,0 0 1,-1 1 0,1-1-1,0 1 1,0-1 0,0 0-1,0 0 1,0 0 0,0 0-1,0 1 1,0-1 0,1-1-1,-1 1 1,0 0 0,1 0-1,-1 0 1,0-1 0,1 1-1,-1-1 1,1 1 0,-1-1 0,1 1-1,-1-1 1,1 0 0,0 0-1,-1 0 1,1 0 0,-1 0-1,1 0 1,-1 0 0,4-1-1,-4 0-9,0-1 0,0 1 0,0 0 0,0-1 0,0 1-1,0-1 1,-1 1 0,1-1 0,0 0 0,-1 1 0,1-1 0,-1 1-1,0-1 1,1 0 0,-1 0 0,0 1 0,0-1 0,0 0 0,-1-2-1,-2-35-152,2 34 48,-1 0-1,0 1 1,0-1-1,0 1 1,0-1-1,-1 1 1,-4-7 0,5 9 28,1 1-1,-1-1 1,1 0 0,-1 0 0,0 1 0,0-1 0,1 1 0,-1-1-1,0 1 1,0 0 0,-1 0 0,1 0 0,0 0 0,0 0 0,0 1 0,-1-1-1,1 0 1,-3 1 0,5 0 46,-1 0 0,1 0-1,0 0 1,-1 0 0,1 0-1,-1 0 1,1 0 0,0 0-1,-1 0 1,1 1 0,-1-1 0,1 0-1,0 0 1,-1 0 0,1 1-1,0-1 1,-1 0 0,1 0 0,0 1-1,0-1 1,-1 0 0,1 1-1,0-1 1,0 0 0,-1 1-1,1-1 1,0 0 0,0 1 0,0-1-1,0 1 1,0-1 0,-1 0-1,1 1 1,0-1 0,0 1-1,0-1 1,0 0 0,0 1 0,0-1-1,0 1 1,1-1 0,-1 0-1,0 1 1,0-1 0,0 1-1,0-1 1,0 0 0,1 1 0,-1-1-1,0 0 1,0 1 0,1-1-1,-1 0 1,0 1 0,0-1-1,1 0 1,-1 0 0,1 1 0,0 1 19,0 0 0,0-1 0,0 1 0,1 0 1,-1-1-1,1 1 0,-1-1 0,1 0 0,0 1 0,-1-1 1,1 0-1,2 1 0,6 0 27,0-1 0,0 0 0,0-1 0,0 0 0,0 0 0,-1-1 0,1-1 0,0 1 0,0-2 0,-1 1 0,1-1 0,-1-1 0,0 0 0,0 0 0,15-10 0,-8 5 0,-1-1-1,0-1 1,-1 0 0,0-1 0,0-1 0,-2 0-1,20-25 1,-36 74 595,-3-14-18,4-14-351,0 0 1,0 0-1,1 1 1,0-1-1,0 0 1,1 1-1,0 0 1,1-1-1,0 1 1,1 12-1,0-21-265,-1 1 0,1 0 0,0 0 1,0-1-1,-1 1 0,1 0 0,0-1 0,0 1 0,0-1 0,0 1 0,0-1 0,0 0 0,-1 1 0,1-1 0,0 0 0,0 0 0,0 0 0,0 1 0,0-1 0,0 0 0,0 0 0,0 0 1,0-1-1,0 1 0,2 0 0,26-6-13,-12-2 11,0 0 0,-1-1 0,0-1 0,0-1 0,27-24 0,18-13 0,-61 48 0,1 0 0,-1-1 0,0 1 0,1-1 0,-1 1 0,1 0 0,-1-1 0,0 1 0,1 0 0,-1 0 0,1-1 0,-1 1 0,1 0 0,-1 0 0,1-1 0,-1 1 0,1 0 0,-1 0 0,1 0 0,-1 0 0,1 0 0,-1 0 0,1 0 0,-1 0 0,1 0 0,-1 0 0,1 0 0,-1 0 0,1 0 0,-1 1 0,1-1 0,-1 0 0,1 0 0,-1 0 0,0 1 0,1-1 0,-1 0 0,1 1 0,-1-1 0,0 0 0,1 1 0,-1-1 0,1 0 0,-1 1 0,0-1 0,1 1 0,2 32 0,2 7 0,-5-39 0,0 1 0,0-1 0,1 0 0,-1 0 0,1 0 0,-1 0 0,1 0 0,-1 0 0,1 0 0,0 0 0,-1 0 0,1 0 0,0 0 0,0 0 0,0 0 0,0 0 0,0 0 0,0-1 0,0 1 0,0 0 0,0-1 0,0 1 0,0-1 0,0 0 0,2 1 0,6 0 0,-1-1 0,0-1 0,1 1 0,-1-1 0,0-1 0,0 1 0,0-2 0,0 1 0,0-1 0,0 0 0,-1 0 0,0-1 0,1 0 0,6-6 0,-6 5 0,0 0 0,0 1 0,1 0 0,-1 0 0,1 1 0,0 0 0,0 0 0,1 1 0,15-2 0,-24 5 0,0-1 0,-1 1 0,1 0 0,0-1 0,0 1 0,-1 0 0,1-1 0,0 1 0,-1 0 0,1 0 0,0 0 0,-1 0 0,1 0 0,-1-1 0,0 1 0,1 0 0,-1 0 0,0 0 0,1 0 0,-1 0 0,0 0 0,0 0 0,0 0 0,0 0 0,0 0 0,0 1 0,0 0 0,-1 42 0,1-33 0,0-11 0,0 1 0,0-1 0,0 0 0,0 1 0,0-1 0,1 0 0,-1 0 0,0 1 0,0-1 0,0 0 0,1 1 0,-1-1 0,0 0 0,1 0 0,-1 0 0,0 1 0,0-1 0,1 0 0,-1 0 0,0 0 0,1 0 0,-1 1 0,0-1 0,1 0 0,-1 0 0,0 0 0,1 0 0,-1 0 0,1 0 0,-1 0 0,0 0 0,1 0 0,-1 0 0,0 0 0,1 0 0,-1 0 0,0-1 0,1 1 0,-1 0 0,0 0 0,1 0 0,-1 0 0,0-1 0,1 1 0,-1 0 0,0 0 0,0 0 0,1-1 0,-1 1 0,0 0 0,0-1 0,0 1 0,1-1 0,15-10 0,5-18-2967,-18 23 1304,0-1 0,0 1 0,0-1 0,-1 0-1,3-10 1,-1-12-7780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2.110"/>
    </inkml:context>
    <inkml:brush xml:id="br0">
      <inkml:brushProperty name="width" value="0.025" units="cm"/>
      <inkml:brushProperty name="height" value="0.025" units="cm"/>
    </inkml:brush>
  </inkml:definitions>
  <inkml:trace contextRef="#ctx0" brushRef="#br0">0 0 16976,'0'0'15439</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2.452"/>
    </inkml:context>
    <inkml:brush xml:id="br0">
      <inkml:brushProperty name="width" value="0.025" units="cm"/>
      <inkml:brushProperty name="height" value="0.025" units="cm"/>
    </inkml:brush>
  </inkml:definitions>
  <inkml:trace contextRef="#ctx0" brushRef="#br0">37 82 7976,'0'0'10820,"2"-8"-8775,6-24 94,-7 30-1991,-1 0 0,1 0-1,-1 0 1,0 0 0,1 0-1,-1 0 1,0 0 0,0 0-1,0 0 1,-1 0 0,1 0-1,0 0 1,-1 0 0,1 1-1,-1-1 1,0 0 0,1 0 0,-1 0-1,-2-2 1,-2 12-2607,-8 34 5163,7-18-1762,0 0-1,2 0 0,0 1 0,2-1 0,0 1 0,4 43 0,-2-67-942,1-1 0,-1 1 0,0 0 1,0-1-1,0 1 0,0 0 0,0-1 0,1 1 0,-1-1 0,0 1 1,1 0-1,-1-1 0,0 1 0,1-1 0,-1 1 0,1-1 0,-1 1 1,0-1-1,1 0 0,-1 1 0,1-1 0,0 1 0,-1-1 0,1 0 1,-1 0-1,1 1 0,-1-1 0,1 0 0,0 0 0,-1 0 0,1 1 1,0-1-1,-1 0 0,1 0 0,0 0 0,-1 0 0,1 0 0,-1 0 1,1 0-1,0-1 0,1 1 0,-1-1-64,0 1 1,0-1-1,0 1 0,0-1 1,0 1-1,0-1 1,1 0-1,-1 0 0,-1 1 1,1-1-1,0 0 0,0 0 1,0 0-1,0 0 0,-1 0 1,1 0-1,0 0 1,-1-1-1,1 1 0,0-2 1,2-49-12460,-3 17-657</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2.796"/>
    </inkml:context>
    <inkml:brush xml:id="br0">
      <inkml:brushProperty name="width" value="0.025" units="cm"/>
      <inkml:brushProperty name="height" value="0.025" units="cm"/>
    </inkml:brush>
  </inkml:definitions>
  <inkml:trace contextRef="#ctx0" brushRef="#br0">1 0 21685,'0'0'9288,"53"57"-10473,-28-42-2562,3 0-2275,-1 1-1217,-2-2 1025</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3.139"/>
    </inkml:context>
    <inkml:brush xml:id="br0">
      <inkml:brushProperty name="width" value="0.025" units="cm"/>
      <inkml:brushProperty name="height" value="0.025" units="cm"/>
    </inkml:brush>
  </inkml:definitions>
  <inkml:trace contextRef="#ctx0" brushRef="#br0">60 35 5029,'0'0'19378,"-1"11"-17328,-22 59 581,16-51-2017,0-1-1,1 1 0,1 0 0,1 1 0,-2 21 0,6-40-613,0 0 0,0-1 0,0 1 0,0 0 0,1 0 0,-1 0 0,0-1 0,0 1 0,1 0 0,-1 0 0,0-1 0,1 1 0,-1 0 0,1-1 0,-1 1 0,1 0 0,-1-1 0,1 1 0,0-1 0,-1 1 0,1-1 0,0 1 0,-1-1 0,1 1 0,0-1 0,0 0 0,-1 1 0,1-1 0,0 0 0,0 1 0,-1-1 0,1 0 0,0 0 0,0 0 0,0 0 0,0 0 0,-1 0 0,1 0 0,0 0 0,0 0 0,0-1 0,-1 1 0,1 0 0,0 0 0,1-1 0,3-1 0,1 1 0,-1-1 0,0 0 0,0-1 0,0 1 0,6-5 0,17-16 0,0-1 0,-2-2 0,-1-1 0,-1 0 0,-1-2 0,-2-1 0,19-34 0,-47 81 0,0 1 0,1 0 0,1 0 0,1 0 0,-2 22 0,5-36 6,0 1 0,1-1 1,-1 0-1,1 1 0,0-1 0,1 1 0,-1-1 0,1 1 1,-1-1-1,2 0 0,-1 1 0,0-1 0,1 0 1,-1 0-1,1 0 0,1 0 0,-1 0 0,4 4 0,-3-5-36,1 0-1,0-1 0,0 1 0,0-1 0,0 0 0,0 0 0,0-1 0,1 1 0,-1-1 0,1 0 0,-1 0 1,1 0-1,-1-1 0,1 1 0,-1-1 0,1 0 0,-1-1 0,6 0 0,25-6-3428,-2-11-4912</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3.636"/>
    </inkml:context>
    <inkml:brush xml:id="br0">
      <inkml:brushProperty name="width" value="0.025" units="cm"/>
      <inkml:brushProperty name="height" value="0.025" units="cm"/>
    </inkml:brush>
  </inkml:definitions>
  <inkml:trace contextRef="#ctx0" brushRef="#br0">1 1 18802,'0'0'4313,"1"9"-3085,-2 199 4861,0 1-4379,2-200-1642,0 0-1,1-1 1,0 1-1,0-1 1,1 1-1,5 10 1,-6-16-200,-1-1 0,0 0 0,1 1 0,-1-1 0,1 0 0,-1 0 0,1 0 0,0-1 0,0 1 0,0 0 0,4 2 0,-5-3-153,1-1 1,-1 1-1,1-1 1,-1 0-1,1 1 1,-1-1-1,1 0 1,-1 0-1,1 0 1,-1 0-1,1 0 1,-1 0-1,1 0 1,-1 0-1,1-1 1,-1 1-1,0-1 1,1 1-1,-1-1 1,1 1-1,-1-1 1,2-1-1,12-14-7546,-2-7-7223</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4.368"/>
    </inkml:context>
    <inkml:brush xml:id="br0">
      <inkml:brushProperty name="width" value="0.025" units="cm"/>
      <inkml:brushProperty name="height" value="0.025" units="cm"/>
    </inkml:brush>
  </inkml:definitions>
  <inkml:trace contextRef="#ctx0" brushRef="#br0">141 133 9993,'0'0'3225,"3"-11"448,-2 4-3099,9-46 2849,-9 10 2029,-1 43-5339,0-1 1,0 0-1,0 0 1,0 1-1,0-1 1,0 0-1,0 1 1,-1-1-1,1 0 1,0 0-1,0 1 1,0-1-1,-1 0 1,1 1-1,0-1 1,-1 1-1,1-1 1,-1 0 0,1 1-1,-1-1 1,1 1-1,-1-1 1,1 1-1,-1-1 1,1 1-1,-1 0 1,0-1-1,1 1 1,-1 0-1,0-1 1,1 1-1,-1 0 1,0 0-1,1-1 1,-1 1-1,0 0 1,0 0-1,1 0 1,-1 0 0,0 0-1,1 0 1,-2 0-1,0 1-37,0 0-1,0-1 1,1 1 0,-1 0-1,0 0 1,0 0 0,1 0-1,-1 0 1,1 1 0,-1-1-1,1 0 1,-1 1 0,1-1-1,-2 4 1,-6 11-48,0 0 0,1 1 0,1 0 1,1 0-1,0 1 0,1 0 0,1 0 0,1 0 0,-2 34 1,4-23-8,2 0 1,1 0-1,1 0 1,1-1-1,13 45 1,-8-42-22,0 1 0,-2 0 0,-2 0 0,-1 1 0,1 43 0,-6-72 0,1-1 0,-1 1 0,0-1 0,0 1 0,0-1 0,-1 1 0,1-1 0,-1 0 0,0 0 0,0 0 0,0 0 0,0 0 0,0 0 0,0-1 0,-5 5 0,6-6 0,0-1 0,0 1 0,0 0 0,-1 0 0,1 0 0,0-1 0,0 1 0,-1 0 0,1-1 0,0 1 0,-1-1 0,1 1 0,0-1 0,-1 0 0,1 0 0,-1 0 0,1 0 0,0 0 0,-1 0 0,1 0 0,-1 0 0,1 0 0,0-1 0,-1 1 0,1 0 0,-1-1 0,1 0 0,0 1 0,0-1 0,-1 0 0,1 1 0,0-1 0,0 0 0,0 0 0,0 0 0,0 0 0,0 0 0,0 0 0,0 0 0,0 0 0,-1-3 0,-3-5-10,1 1 0,0-2 0,0 1 0,1 0 0,0-1 0,1 1 0,0-1 0,0 0 0,1 0 0,0 0 0,1 0 0,0 0 0,3-16 0,0 2-55,1 1 0,1 0 0,1 0 0,16-38 1,-12 37 26,2 0 0,0 1 0,2 0 0,0 1 0,2 1 1,0 0-1,2 1 0,0 1 0,1 1 0,0 0 1,38-25-1,-54 41 32,0 0 1,0 0 0,0 1-1,1-1 1,-1 1 0,0 0-1,1 0 1,-1 0 0,0 0-1,1 0 1,3 1 0,-6 0 8,0 0-1,0 0 1,1 1 0,-1-1 0,0 0 0,0 1-1,0-1 1,0 1 0,0-1 0,0 1 0,-1 0 0,1-1-1,0 1 1,0 0 0,0 0 0,0-1 0,-1 1-1,1 0 1,0 0 0,-1 0 0,1 0 0,-1 0 0,1 0-1,-1 0 1,0 0 0,1 0 0,-1 0 0,0 0-1,0 0 1,1 1 0,-1-1 0,0 0 0,0 0 0,0 0-1,-1 2 1,0 55 380,3 26 115,-2-84-498,0 0 0,0 0 0,0 1 0,0-1 0,0 0 0,0 0 0,0 0 0,1 1 0,-1-1 0,0 0 0,0 0 0,0 0 0,0 1 0,1-1 0,-1 0 0,0 0 0,0 0 0,0 0 0,1 0 0,-1 1 0,0-1 0,0 0 0,1 0 0,-1 0 0,0 0 0,0 0 0,0 0 0,1 0 0,-1 0 0,0 0 0,0 0 0,1 0 0,-1 0 0,0 0 0,0 0 0,1 0 0,-1 0 0,0 0 0,0 0 0,1 0 0,-1-1 0,0 1 0,0 0 0,0 0 0,1 0 0,-1 0 0,0 0 0,0-1 0,0 1 0,1 0 0,-1 0 0,0 0 0,0-1 0,12-9 0,-6 0 0,0 0 0,0-1 0,-1 0 0,0 0 0,-1 0 0,0-1 0,-1 0 0,0 0 0,-1 1 0,0-1 0,-1-1 0,0 1 0,-1 0 0,0 0 0,-3-15 0,3 26 0,-1-1 0,1 0 0,-1 0 0,0 0 0,0 0 0,0 1 0,0-1 0,0 0 0,0 1 0,0-1 0,0 1 0,0-1 0,-1 1 0,1 0 0,-1-1 0,1 1 0,-1 0 0,1 0 0,-1 0 0,-2-1 0,3 2 0,0-1 0,0 1 0,0 0 0,1 0 0,-1 0 0,0 0 0,0 0 0,0 0 0,1 0 0,-1 0 0,0 0 0,0 1 0,1-1 0,-1 0 0,0 0 0,0 1 0,1-1 0,-1 0 0,0 1 0,1-1 0,-1 1 0,0-1 0,1 1 0,-1-1 0,1 1 0,-1 0 0,1-1 0,-1 1 0,1 0 0,-1-1 0,1 1 0,0 0 0,-1-1 0,1 1 0,0 0 0,0 0 0,-1-1 0,1 1 0,0 0 0,0 0 0,0 0 0,0-1 0,0 1 0,0 0 0,0 0 0,0 0 0,0-1 0,1 1 0,-1 1 0,1-1-188,1 0 0,-1 0 0,0 0 0,0 0 1,1 0-1,-1-1 0,0 1 0,1 0 0,-1-1 0,0 1 0,1-1 0,-1 0 0,1 1 1,-1-1-1,1 0 0,-1 0 0,1 0 0,-1 0 0,1 0 0,-1 0 0,1 0 0,2-1 1,40-4-7802,-24-1 72,-2-2 886</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5.004"/>
    </inkml:context>
    <inkml:brush xml:id="br0">
      <inkml:brushProperty name="width" value="0.025" units="cm"/>
      <inkml:brushProperty name="height" value="0.025" units="cm"/>
    </inkml:brush>
  </inkml:definitions>
  <inkml:trace contextRef="#ctx0" brushRef="#br0">1 45 2947,'0'0'20771,"9"-6"-19089,-7 5-1591,8-5 423,0 0 0,0 0 0,1 2 0,18-8 0,-28 12-467,1-1 0,0 1 1,-1-1-1,1 1 0,-1-1 1,1 1-1,0 0 0,-1 0 1,1 0-1,0 0 0,-1 0 1,1 0-1,0 0 0,-1 0 1,1 1-1,0-1 0,-1 1 1,1-1-1,-1 1 0,1 0 1,-1-1-1,1 1 0,-1 0 1,1 0-1,-1 0 0,0 0 1,1 0-1,-1 1 0,0-1 1,0 0-1,0 0 0,0 1 1,0-1-1,0 1 0,-1-1 1,1 1-1,0-1 0,-1 1 1,1-1-1,-1 1 0,1 0 1,-1-1-1,0 1 0,0 0 1,0-1-1,0 1 0,0 2 1,0 5 198,0 1 1,-1 0 0,0-1 0,-1 1 0,0-1-1,0 1 1,-1-1 0,-7 16 0,1 1-34,13-24-213,8-9 0,11-8 0,6-8 0,2-2 0,43-27 0,-74 52 0,1-1 0,-1 1 0,1-1 0,-1 1 0,1 0 0,-1-1 0,1 1 0,0 0 0,-1 0 0,1 0 0,-1-1 0,1 1 0,0 0 0,-1 0 0,1 0 0,-1 0 0,1 0 0,0 0 0,-1 0 0,1 0 0,0 1 0,-1-1 0,1 0 0,-1 0 0,1 0 0,0 1 0,-1-1 0,1 0 0,-1 0 0,2 1 0,6 22 0,-10 47 0,1-42 0,1-27 0,0 1 0,0-1 0,0 1 0,0-1 0,0 0 0,1 1 0,-1-1 0,1 0 0,-1 0 0,1 1 0,-1-1 0,1 0 0,0 0 0,-1 0 0,1 0 0,0 1 0,0-1 0,0 0 0,0-1 0,0 1 0,0 0 0,0 0 0,0 0 0,0-1 0,1 1 0,-1 0 0,0-1 0,0 1 0,1-1 0,-1 1 0,0-1 0,1 0 0,-1 0 0,0 0 0,1 1 0,-1-1 0,1 0 0,-1-1 0,0 1 0,1 0 0,-1 0 0,0-1 0,1 1 0,-1 0 0,2-2 0,4 0 0,0 0 0,-1 0 0,1-1 0,0 0 0,-1 0 0,0 0 0,10-8 0,-3 1 0,-1-1 0,-1 0 0,0-1 0,0 0 0,-1 0 0,13-23 0,-24 41 0,-1 0 0,1-1 0,0 1 0,0 0 0,1 0 0,0-1 0,0 11 0,0-14 0,0 0 0,0 0 0,0 0 0,0 0 0,1 1 0,-1-1 0,0 0 0,1 0 0,0 0 0,-1 0 0,1 0 0,0 0 0,0 0 0,0-1 0,0 1 0,1 0 0,-1 0 0,0-1 0,1 1 0,-1-1 0,1 1 0,-1-1 0,1 0 0,0 1 0,0-1 0,-1 0 0,1 0 0,2 0 0,5 0 0,0-1 0,0-1 0,0 1 0,0-2 0,0 1 0,0-1 0,0 0 0,-1-1 0,1 0 0,-1-1 0,0 0 0,0 0 0,0 0 0,0-1 0,-1 0 0,0-1 0,0 0 0,0 0 0,-1 0 0,9-11 0,-14 16 1,0 0-1,-1 0 1,1 0 0,0 0 0,-1 0-1,1 0 1,-1 0 0,1 0-1,-1 0 1,1 0 0,-1 0-1,0-1 1,0 1 0,1 0 0,-1 0-1,0 0 1,0 0 0,0-1-1,0 1 1,0 0 0,-1 0 0,1 0-1,0 0 1,0 0 0,-1-1-1,1 1 1,-1 0 0,1 0 0,-1 0-1,1 0 1,-1 0 0,0 0-1,0 0 1,1 1 0,-3-3-1,-2-1-10,-1 0-1,0 0 1,0 0-1,0 1 1,-8-3-1,-1-1-58,44 6-12972,-7-2 3319</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5.641"/>
    </inkml:context>
    <inkml:brush xml:id="br0">
      <inkml:brushProperty name="width" value="0.025" units="cm"/>
      <inkml:brushProperty name="height" value="0.025" units="cm"/>
    </inkml:brush>
  </inkml:definitions>
  <inkml:trace contextRef="#ctx0" brushRef="#br0">6 1 16400,'0'0'6785,"0"12"-4148,-6 403 4308,11-389-6945,-5-25 0,0-1 0,0 0 0,1 1 0,-1-1 0,0 1 0,0-1 0,1 0 0,-1 1 0,0-1 0,1 1 0,-1-1 0,1 0 0,-1 0 0,0 1 0,1-1 0,-1 0 0,1 0 0,-1 1 0,1-1 0,-1 0 0,1 0 0,-1 0 0,1 0 0,-1 0 0,0 0 0,2 0 0,0 0 0,-1-1 0,1 0 0,-1 0 0,1 0 0,-1 0 0,1 0 0,-1 0 0,1-1 0,-1 1 0,0 0 0,0-1 0,0 1 0,0-1 0,0 1 0,0-1 0,0 0 0,0 1 0,0-1 0,-1 0 0,1 1 0,-1-3 0,7-19 0,-2 0 0,0-1 0,-2 0 0,0 1 0,-2-35 0,-1 58 0,0 0 0,0-1 0,0 1 0,0-1 0,0 1 0,1 0 0,-1-1 0,0 1 0,0 0 0,0-1 0,0 1 0,1 0 0,-1-1 0,0 1 0,0 0 0,0-1 0,1 1 0,-1 0 0,0 0 0,1-1 0,-1 1 0,0 0 0,0 0 0,1 0 0,-1-1 0,0 1 0,1 0 0,-1 0 0,1 0 0,-1 0 0,0 0 0,1 0 0,-1 0 0,0 0 0,1 0 0,-1 0 0,1 0 0,-1 0 0,0 0 0,1 0 0,-1 0 0,0 0 0,1 0 0,17 6 0,-17-6 0,6 2 0,-1-1 0,0-1 0,1 1 0,-1-1 0,0 0 0,1-1 0,-1 1 0,0-1 0,1-1 0,-1 1 0,0-1 0,0 0 0,0 0 0,0-1 0,-1 1 0,1-2 0,-1 1 0,1 0 0,-1-1 0,0 0 0,0 0 0,-1-1 0,1 1 0,5-9 0,-3 5 0,-1 0 0,-1-1 0,1 0 0,-1 0 0,-1 0 0,0-1 0,0 1 0,-1-1 0,0 0 0,0 0 0,-1 0 0,-1 0 0,0-1 0,0-16 0,-1 26 0,0 0 0,0-1 0,0 1 0,0 0 0,0 0 0,0 0 0,0 0 0,0 0 0,-1 0 0,1 0 0,0-1 0,-1 1 0,1 0 0,-1 0 0,0 0 0,1 0 0,-1 1 0,0-1 0,1 0 0,-1 0 0,0 0 0,0 0 0,0 1 0,0-1 0,0 0 0,0 1 0,0-1 0,0 1 0,0-1 0,0 1 0,0-1 0,0 1 0,0 0 0,0 0 0,0-1 0,0 1 0,0 0 0,-1 0 0,1 0 0,0 0 0,0 0 0,0 1 0,0-1 0,0 0 0,0 0 0,-1 1 0,1-1 0,0 1 0,0-1 0,0 1 0,0-1 0,-1 2 0,-5 1 0,1 0 0,0 1 0,0 0 0,0 0 0,0 1 0,-9 9 0,5-2 0,0 0 0,2 0 0,-1 0 0,2 1 0,0 0 0,0 1 0,1 0 0,1 0 0,0 0 0,1 0 0,1 1 0,-4 25 0,7-39 0,0 1 0,0-1 0,0 0 0,0 1 0,0-1 0,0 0 0,0 1 0,1-1 0,-1 0 0,0 1 0,1-1 0,-1 0 0,1 0 0,-1 1 0,1-1 0,0 0 0,0 0 0,-1 0 0,1 0 0,0 0 0,0 0 0,0 0 0,0 0 0,0 0 0,0 0 0,2 0 0,-1 0 0,1 0 0,0 0 0,0 0 0,0-1 0,0 1 0,0-1 0,0 0 0,0 0 0,0 0 0,0 0 0,4-1 0,11-3 0,0-1 0,-1 0 0,20-9 0,-28 10 0,-7 4 0,10-6-97,0 1 0,1 0 1,0 1-1,0 1 0,0 0 1,1 1-1,-1 0 0,18 1 1,-29 1 102,-1 1 1,0-1-1,1 1 1,-1 0-1,0 0 1,0-1 0,1 1-1,-1 0 1,0 0-1,0 0 1,0 1-1,0-1 1,0 0-1,0 0 1,-1 0-1,1 1 1,0-1-1,-1 0 1,1 1-1,-1-1 1,1 0-1,-1 1 1,1-1-1,-1 1 1,0-1 0,0 1-1,0-1 1,0 1-1,0-1 1,0 1-1,0-1 1,0 1-1,-1-1 1,0 3-1,-13 53 609,10-45-915,-5 11 87,0-10-6731</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6.219"/>
    </inkml:context>
    <inkml:brush xml:id="br0">
      <inkml:brushProperty name="width" value="0.025" units="cm"/>
      <inkml:brushProperty name="height" value="0.025" units="cm"/>
    </inkml:brush>
  </inkml:definitions>
  <inkml:trace contextRef="#ctx0" brushRef="#br0">42 37 13421,'0'0'8696,"-8"-1"-4895,5 0-3926,-24-3 3895,24 2-1443,22 1-1509,-14 1-816,1 1 1,-1-1-1,1 1 0,-1 0 0,0 0 0,1 1 1,-1-1-1,0 1 0,0 0 0,0 1 0,0-1 0,-1 1 1,1 0-1,0 0 0,-1 0 0,0 1 0,0 0 0,0 0 1,0 0-1,-1 0 0,0 0 0,1 1 0,-2-1 0,1 1 1,0 0-1,1 5 0,-1-3-2,0-1 0,1 0 0,0 0 0,0-1 0,0 1 0,1-1 0,-1 0 0,1 0 0,8 6 0,-9-9 0,0-1 0,0 1 0,0-1 0,0 1 0,0-1 0,0 0 0,0-1 0,0 1 0,0-1 0,1 0 0,-1 0 0,0 0 0,0 0 0,0-1 0,0 0 0,1 0 0,4-2 0,11-4 0,0-1 0,0-1 0,-1-1 0,-1 0 0,0-2 0,0 0 0,-1-1 0,-1-1 0,0 0 0,17-20 0,-32 33-26,-1 0 0,1 0-1,0 0 1,0 0 0,0 0 0,-1 0 0,1 0 0,-1 0-1,1 0 1,-1 0 0,1 0 0,-1 0 0,0 0-1,1-1 1,-1 1 0,0 0 0,0 0 0,0-2 0,0 2-39,0 0 0,-1 1 1,1-1-1,0 0 1,-1 1-1,1-1 1,-1 1-1,1-1 0,-1 1 1,0-1-1,1 1 1,-1-1-1,1 1 0,-1 0 1,0-1-1,1 1 1,-1 0-1,0-1 1,1 1-1,-1 0 0,0 0 1,-1 0-1,-53-1-5828,38 2 2414</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6.919"/>
    </inkml:context>
    <inkml:brush xml:id="br0">
      <inkml:brushProperty name="width" value="0.025" units="cm"/>
      <inkml:brushProperty name="height" value="0.025" units="cm"/>
    </inkml:brush>
  </inkml:definitions>
  <inkml:trace contextRef="#ctx0" brushRef="#br0">233 61 13485,'0'0'3406,"1"-8"-219,-1 5-2922,1 1 1,-1 0 0,0-1 0,0 1 0,0 0 0,0-1-1,0 1 1,0 0 0,-1-1 0,1 1 0,-1 0-1,1-1 1,-1 1 0,-2-4 0,2 4-75,-1 1 0,0 0-1,0 0 1,0-1 0,0 1 0,0 0 0,0 0-1,0 1 1,0-1 0,0 0 0,0 1 0,0-1-1,-1 1 1,1 0 0,0 0 0,0 0 0,0 0 0,-1 0-1,1 0 1,0 0 0,0 1 0,-3 0 0,-1 1-91,0-1 1,0 1 0,1 0 0,-1 1-1,0 0 1,1 0 0,0 0 0,0 0 0,0 1-1,0 0 1,0 0 0,1 0 0,-1 1-1,1-1 1,-6 10 0,-1 2 48,0 0 1,1 1-1,-13 33 1,16-36-12,1 0-1,1 1 1,1 0 0,0 0 0,1 0 0,0 1 0,1-1 0,1 1 0,1-1 0,0 1 0,3 19 0,-2-32-128,0-1 0,0 1 0,0 0 1,0 0-1,1-1 0,-1 1 0,1 0 1,0-1-1,0 0 0,0 1 0,0-1 1,0 0-1,0 0 0,1 0 0,-1-1 1,1 1-1,-1 0 0,1-1 1,0 0-1,0 1 0,-1-1 0,1 0 1,0 0-1,0-1 0,0 1 0,0-1 1,0 1-1,0-1 0,0 0 0,0 0 1,5-1-1,1 0 2,-1 0 0,1 0 0,-1-1 0,1 0 0,-1 0 0,0-1 0,1 0 0,-1-1 0,14-8 0,-7 1-12,0 0 0,-1-2 0,-1 1 0,0-2 0,0 1 0,-2-2 0,15-21 0,-21 28 0,0-1 0,0 1 0,-1-1 0,0 1 0,-1-1 0,0 0 0,0-1 0,-1 1 0,0 0 0,-1-1 0,0 1 0,-1-1 0,1 1 0,-2-1 0,1 0 0,-4-11 0,3 18-31,0-1 1,-1 0-1,0 1 0,0-1 1,0 1-1,0-1 0,-1 1 0,1 0 1,-1 0-1,0 0 0,0 1 1,0-1-1,0 0 0,0 1 1,-1 0-1,1 0 0,-1 0 0,0 0 1,1 1-1,-1-1 0,0 1 1,0 0-1,0 0 0,0 0 1,0 1-1,0-1 0,0 1 1,0 0-1,0 0 0,0 1 0,-8 1 1,11-2-309,0 1 1,0-1 0,0 1-1,0-1 1,0 1 0,0 0 0,0-1-1,0 1 1,0 0 0,0 0-1,0 0 1,0 0 0,1 0-1,-1 0 1,0 0 0,1 0-1,-1 0 1,0 0 0,1 0-1,0 1 1,-1-1 0,1 0-1,-1 2 1,0 13-6863</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7.264"/>
    </inkml:context>
    <inkml:brush xml:id="br0">
      <inkml:brushProperty name="width" value="0.025" units="cm"/>
      <inkml:brushProperty name="height" value="0.025" units="cm"/>
    </inkml:brush>
  </inkml:definitions>
  <inkml:trace contextRef="#ctx0" brushRef="#br0">20 1 20628,'0'0'12139,"-13"55"-12139,8-22 0,4 5 0,1-1 0,0-5 0,9-5 0,5-7-1986,0-8-2370,-4-8-1826,-4-4-2946</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7.622"/>
    </inkml:context>
    <inkml:brush xml:id="br0">
      <inkml:brushProperty name="width" value="0.025" units="cm"/>
      <inkml:brushProperty name="height" value="0.025" units="cm"/>
    </inkml:brush>
  </inkml:definitions>
  <inkml:trace contextRef="#ctx0" brushRef="#br0">1 37 18001,'0'0'3150,"12"-6"314,-9 4-3078,7-3 583,1 0 0,0 1 0,0 0 0,21-4 0,-31 7-903,1 1 0,0-1 1,0 1-1,0 0 1,0 0-1,0 0 0,0 0 1,-1 0-1,1 0 1,0 0-1,0 0 0,0 1 1,0-1-1,0 1 1,-1 0-1,1-1 0,0 1 1,0 0-1,-1 0 1,1 0-1,-1 0 0,1 0 1,-1 0-1,1 1 0,-1-1 1,0 0-1,1 1 1,-1-1-1,0 1 0,0 0 1,0-1-1,0 1 1,0 0-1,-1-1 0,1 1 1,0 0-1,-1 0 1,1 0-1,-1 0 0,0-1 1,0 1-1,0 0 1,0 3-1,0 0-66,0 1 0,0-1 0,0 1 0,-1-1 0,0 1 0,0-1 0,-1 0 0,1 1 0,-1-1 0,-1 0 0,1 0 0,0 0 0,-1-1 0,-4 6 0,-5 10 0,13-19 0,-1 0 0,0 0 0,1-1 0,-1 1 0,1 0 0,-1 0 0,0 0 0,1-1 0,0 1 0,-1 0 0,1-1 0,-1 1 0,1-1 0,0 1 0,-1 0 0,1-1 0,0 0 0,0 1 0,0-1 0,-1 1 0,1-1 0,0 0 0,0 0 0,0 1 0,0-1 0,-1 0 0,1 0 0,0 0 0,0 0 0,0 0 0,1 0 0,48 9 0,-33-6 0,-6-1 0,1 1 0,-1 0 0,1 1 0,-1 0 0,0 1 0,-1 0 0,19 12 0,-27-16 0,0 1 0,0 0 0,0 0 0,0 0 0,0 0 0,-1 0 0,1 0 0,0 0 0,-1 0 0,0 1 0,0-1 0,1 1 0,-2-1 0,1 1 0,0-1 0,0 5 0,-1-4 0,0 0 0,0 0 0,0 1 0,-1-1 0,0 0 0,0 0 0,0 0 0,0 0 0,0 0 0,0 0 0,-1 0 0,0 0 0,1 0 0,-1 0 0,0-1 0,-5 5 0,-3 5 0,-2-1 0,1 0 0,-2-1 0,-25 17 0,30-22 0,1 0 0,-1-1 0,-1-1 0,1 1 0,0-1 0,-1-1 0,0 1 0,1-2 0,-1 1 0,-11 0 0,19-2-29,0 0 1,0 0-1,0 0 0,0-1 1,0 1-1,0 0 0,0 0 1,0 0-1,0-1 0,0 1 1,1-1-1,-1 1 0,0-1 1,0 1-1,0-1 0,0 1 1,1-1-1,-1 0 0,0 1 1,1-1-1,-1 0 0,0 0 1,1 1-1,-1-1 0,1 0 1,-1 0-1,1 0 0,0 0 1,-1 0-1,1 0 1,0 0-1,0 0 0,-1 1 1,1-1-1,0 0 0,0 0 1,0 0-1,0 0 0,0 0 1,1 0-1,-1-2 0,1-3-751,0 0 0,1-1 1,-1 1-1,1 0 0,5-9 0,12-24-7238</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7.963"/>
    </inkml:context>
    <inkml:brush xml:id="br0">
      <inkml:brushProperty name="width" value="0.025" units="cm"/>
      <inkml:brushProperty name="height" value="0.025" units="cm"/>
    </inkml:brush>
  </inkml:definitions>
  <inkml:trace contextRef="#ctx0" brushRef="#br0">77 0 20467,'0'0'9641,"-10"7"-8178,2-1-1310,-1 0 0,2 1 0,-1 1 0,1-1 0,-7 10 0,13-16-147,-1 0-1,1 0 1,0 0-1,0 1 1,0-1-1,0 0 1,1 1-1,-1-1 0,0 1 1,0-1-1,1 1 1,-1-1-1,1 1 1,0 0-1,-1-1 0,1 1 1,0 0-1,0-1 1,0 1-1,0-1 1,0 1-1,0 0 1,0-1-1,1 1 0,-1 0 1,1-1-1,-1 1 1,1-1-1,0 1 1,-1-1-1,1 1 1,0-1-1,0 0 0,0 1 1,0-1-1,0 0 1,0 0-1,0 1 1,1-1-1,-1 0 1,0 0-1,1 0 0,-1-1 1,1 1-1,-1 0 1,1 0-1,-1-1 1,1 1-1,-1-1 1,4 1-1,64 16-86,-57-16 59,0 1 0,0 1-1,-1 0 1,0 0 0,1 1 0,-1 0-1,-1 1 1,1 1 0,-1-1 0,16 13-1,-24-17 26,0 1-1,-1 0 0,0 0 0,1-1 0,-1 1 1,0 0-1,0 0 0,0 0 0,0 0 0,0 0 1,0 0-1,-1 1 0,1-1 0,-1 0 0,0 0 1,1 0-1,-1 1 0,0-1 0,0 0 1,-1 4-1,0 0 10,-1-1 1,1 0-1,-1 0 1,0 0-1,-1 0 1,1-1-1,-1 1 1,-5 6-1,-5 5 30,0-1 0,-1-1-1,-25 20 1,37-32-42,-52 35-425,53-36 356,-1 0 0,1 0 0,0 0 0,-1-1 0,1 1-1,-1 0 1,1-1 0,0 1 0,-1-1 0,1 1-1,-1-1 1,0 0 0,1 1 0,-1-1 0,1 0 0,-1 0-1,1 0 1,-1 0 0,0-1 0,1 1 0,-1 0 0,1-1-1,-1 1 1,1-1 0,-1 1 0,1-1 0,0 0-1,-1 0 1,1 1 0,0-1 0,-1 0 0,1 0 0,0 0-1,0 0 1,0-1 0,-2-1 0,-6-26-6535,1-9-3827</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8.339"/>
    </inkml:context>
    <inkml:brush xml:id="br0">
      <inkml:brushProperty name="width" value="0.025" units="cm"/>
      <inkml:brushProperty name="height" value="0.025" units="cm"/>
    </inkml:brush>
  </inkml:definitions>
  <inkml:trace contextRef="#ctx0" brushRef="#br0">1 3 6598,'0'0'16240,"65"-3"-12813,-35 3-1858,3 0-832,0 0-513,2 0-192,6 0-1249,2 2-3363,-2-2-3011,2 0 2081</inkml:trace>
  <inkml:trace contextRef="#ctx0" brushRef="#br0" timeOffset="1">724 12 20820,'0'0'8776,"-23"49"-7943,2-20 32,-3 12-321,-8 2-256,-1 2-192,5-2-63,2-3-162,8-5-735,8-11-354,4-10-896,6-11-1249,4-20-8136</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8.865"/>
    </inkml:context>
    <inkml:brush xml:id="br0">
      <inkml:brushProperty name="width" value="0.025" units="cm"/>
      <inkml:brushProperty name="height" value="0.025" units="cm"/>
    </inkml:brush>
  </inkml:definitions>
  <inkml:trace contextRef="#ctx0" brushRef="#br0">270 0 13645,'-16'1'4810,"4"0"-4126,-1 0-1,0 1 1,1 0 0,0 1-1,-1 0 1,1 1 0,0 1 0,1 0-1,-1 0 1,1 1 0,0 1-1,-19 13 1,24-14-446,-1-1 0,1 1 0,0 0 1,0 1-1,0-1 0,1 1 0,0 0 0,0 0 0,1 1 0,0-1 0,1 1 0,-1 0 0,1 0 0,1 0 1,0 1-1,0-1 0,0 1 0,1-1 0,0 11 0,2-16-217,0 0 0,-1 0 0,2-1 0,-1 1 0,0 0 0,0 0 0,1-1 0,0 1 0,-1-1 0,1 0-1,0 1 1,0-1 0,0 0 0,1 0 0,-1 0 0,0 0 0,1-1 0,-1 1 0,1 0 0,0-1 0,-1 0 0,1 0 0,0 0 0,0 0 0,0 0 0,0 0 0,0-1 0,-1 0 0,5 1 0,13 1-107,0 0 0,0-2 1,24-2-1,-30 2-147,3-2-734,1 0-1,-1-1 1,1 0-1,-1-2 1,0 0-1,16-8 1,-21 8-1002,-1 0 1,0-2-1,18-12 1,-23 15 500,-1-1 1,1 0-1,-1 0 0,0-1 1,0 0-1,-1 1 0,5-9 1,-8 13 2604,-53 61 6521,37-39-6220,0 0 0,2 1 0,0 0 1,2 1-1,-13 36 0,22-53-1307,0 0 0,1 0 0,-1 0 0,1 0 0,1 0-1,-1 0 1,1 1 0,0-1 0,0 0 0,1 0 0,0 0 0,1 8-1,0-11-108,0 1 0,-1-1-1,1 1 1,0-1 0,1 0 0,-1 0-1,1 0 1,-1 0 0,1 0-1,0 0 1,0-1 0,0 1-1,0-1 1,0 0 0,1 0 0,-1 0-1,1-1 1,0 1 0,-1-1-1,5 2 1,6 1 31,0-1-1,1 0 1,-1-1 0,1-1 0,-1 0-1,1-1 1,18-2 0,-29 1 147,0 0 0,0-1 0,-1 1 0,1-1 0,-1 0 0,1 0 0,-1 0 0,0 0 0,1-1 0,-1 1 0,0-1 0,-1 0 0,1 0 0,0 0 0,-1 0 0,0 0 0,4-7 0,-3 5 83,-1 0 0,1 0 0,-1 0-1,0 0 1,0 0 0,0-1-1,-1 1 1,1-1 0,-2 1 0,1-1-1,0-9 1,-2 12-283,0 1 0,1-1 0,-1 1 0,0 0 0,-1 0 0,1 0 0,0-1 0,-1 1 0,1 0 0,-1 1 0,1-1 0,-1 0 0,0 0 0,0 1 0,0-1 0,0 1 0,0-1 0,0 1 0,0 0 0,-1 0 0,1 0 0,0 0 0,-1 0 0,1 1 0,-1-1 0,1 1 0,-3-1 0,-10-1 0,0 0 0,-1 1 0,-15 0 0,25 1 0,-1 1 0,0-1 0,-1 1 0,1 1 0,0-1 0,0 1 0,0 0 0,-8 4 0,13-5 0,0-1 0,1 1 0,-1 0 0,1-1 0,-1 1 0,1 0 0,-1 0 0,1 0 0,0 0 0,-1 0 0,1 0 0,0 1 0,0-1 0,0 0 0,0 0 0,0 1 0,0-1 0,0 1 0,0-1 0,1 1 0,-1-1 0,1 1 0,-1 0 0,1-1 0,-1 1 0,1 0 0,0-1 0,0 1 0,0 0 0,0-1 0,0 1 0,0 0 0,0 0 0,1-1 0,-1 1 0,1-1 0,0 4 0,1-2-120,0-1 0,0 0 0,0 1 0,0-1 0,0 0 0,0 0-1,1 0 1,-1 0 0,1 0 0,-1-1 0,1 1 0,0-1 0,0 0 0,0 1 0,0-1 0,0-1 0,0 1 0,0 0 0,4 0 0,65 4-7819,-66-5 6652,46 0-14408</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9.398"/>
    </inkml:context>
    <inkml:brush xml:id="br0">
      <inkml:brushProperty name="width" value="0.025" units="cm"/>
      <inkml:brushProperty name="height" value="0.025" units="cm"/>
    </inkml:brush>
  </inkml:definitions>
  <inkml:trace contextRef="#ctx0" brushRef="#br0">1 353 14830,'0'0'7084,"6"-8"-5926,6-6-890,1 0-1,1 1 0,0 1 0,1 0 0,0 1 0,0 1 0,1 0 0,1 1 0,18-7 0,172-61 1553,-196 73-1725,86-26 677,145-25 0,-183 45-722,-1 4 1,1 2-1,114 7 1,-158-1-49,-1 1 1,0 1-1,0 0 0,0 1 1,0 0-1,-1 1 0,0 1 1,0 0-1,0 1 1,-1 0-1,21 19 0,34 21 482,-54-41-324,0 0 0,1-2 0,0 1 0,0-2 0,1 0 0,-1 0 0,1-1 0,0-1 0,-1-1 0,1 0-1,0-1 1,0 0 0,0-1 0,0-1 0,21-5 0,-1-1-351,0-2 1,-1-2-1,0-1 0,-1-1 1,38-23-1,-66 35 60,5-3-299,0 0 1,0-1-1,-1 0 0,0 0 0,0-1 1,0-1-1,-1 1 0,0-1 1,-1 0-1,9-12 0,-16 20 252,1-1 0,-1 0 0,0 1 0,1-1 0,-1 1 0,0-1 0,0 1 0,1-1 0,-1 0 0,0 1 0,0-1 0,0 0 0,0 1 0,0-1 0,0 0 0,0 1 0,0-1 0,0 0-1,0 1 1,0-1 0,0 0 0,0 1 0,0-1 0,-1 1 0,1-1 0,0 0 0,0 1 0,-1-1 0,1 1 0,0-1 0,-1 1 0,1-1 0,-1 1 0,1-1 0,-1 1 0,1-1 0,-1 1 0,1 0 0,-1-1 0,1 1 0,-1 0 0,0-1 0,-23-2-7590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4:59.800"/>
    </inkml:context>
    <inkml:brush xml:id="br0">
      <inkml:brushProperty name="width" value="0.025" units="cm"/>
      <inkml:brushProperty name="height" value="0.025" units="cm"/>
    </inkml:brush>
  </inkml:definitions>
  <inkml:trace contextRef="#ctx0" brushRef="#br0">0 266 11627,'0'0'7383,"8"-2"-6630,735-132 9669,-527 109-9582,328 2 0,-512 25-769,-1 0 1,1 3-1,0 0 0,-1 2 1,0 2-1,-1 0 1,45 21-1,-61-24-52,1-1 0,0 0 0,0-1 0,0-1 0,1 0 0,-1-2 0,1 1 0,-1-2-1,1 0 1,-1-1 0,1 0 0,-1-2 0,1 1 0,-1-2 0,0 0 0,0-1 0,-1-1 0,18-8 0,-15 5-712,-1-1 1,0 0-1,-1-1 1,0 0-1,17-18 0,21-30-8280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09.619"/>
    </inkml:context>
    <inkml:brush xml:id="br0">
      <inkml:brushProperty name="width" value="0.025" units="cm"/>
      <inkml:brushProperty name="height" value="0.025" units="cm"/>
    </inkml:brush>
  </inkml:definitions>
  <inkml:trace contextRef="#ctx0" brushRef="#br0">216 28 6662,'0'0'12183,"-9"-5"-9509,6 2-2427,-1 1 0,1 0 0,-1-1-1,0 1 1,0 0 0,0 1 0,0-1 0,0 1 0,0 0 0,0 0-1,-1 0 1,1 0 0,0 1 0,0 0 0,-1 0 0,1 0 0,0 0-1,-1 1 1,1 0 0,0-1 0,0 2 0,0-1 0,0 0 0,0 1-1,0 0 1,0 0 0,0 0 0,-6 5 0,2 0-117,1 0 0,0 0 1,0 1-1,1 0 0,-1 1 0,2-1 1,0 1-1,0 0 0,0 1 0,1-1 1,0 1-1,1-1 0,0 1 0,1 0 1,0 1-1,1-1 0,0 0 0,0 0 1,1 13-1,1-22-115,-1 1 1,1-1-1,-1 1 1,1-1-1,-1 1 0,1-1 1,0 1-1,0-1 1,0 0-1,0 0 1,0 1-1,0-1 0,0 0 1,0 0-1,1 0 1,-1 0-1,0 0 0,1 0 1,-1-1-1,0 1 1,1 0-1,-1-1 1,1 1-1,-1-1 0,1 1 1,-1-1-1,1 0 1,0 0-1,-1 0 1,1 1-1,-1-2 0,1 1 1,2 0-1,5-1 43,-1 0-1,1 0 1,-1-1 0,0 0-1,10-5 1,70-36 178,-72 34-236,-1 0-1,2 1 1,-1 1 0,1 0 0,0 1 0,0 1 0,33-6 0,-49 11 2,1 0-1,-1 0 1,0 0-1,0 0 1,0 0 0,0 0-1,0 0 1,0 0 0,0 0-1,0 1 1,0-1 0,0 1-1,0-1 1,0 0-1,0 1 1,0-1 0,0 1-1,0 0 1,-1-1 0,1 1-1,0 0 1,0 0-1,-1-1 1,1 1 0,0 0-1,-1 0 1,1 0 0,-1 0-1,1 0 1,-1 0-1,1 0 1,-1 0 0,0 0-1,1 1 1,0 46 150,-2-8-34,1-38-116,1-1 1,-1 0-1,0 0 0,0 1 1,0-1-1,1 0 1,-1 0-1,1 1 0,-1-1 1,1 0-1,-1 0 0,1 0 1,0 0-1,0 0 0,-1 0 1,1 0-1,0 0 1,0 0-1,0 0 0,0 0 1,1 0-1,6 2-2,-1-2 0,0 1 0,1-1 0,-1 0 0,0-1 0,1 0 0,-1 0 0,1-1 0,-1 1 0,0-2 0,1 1 0,13-5 0,25-3 0,-39 8-7,1 0 1,0 1-1,-1 0 1,1 1-1,0-1 1,-1 1-1,1 1 1,11 3-1,-18-5-273,0 0 0,1 0-1,-1 0 1,0 0 0,0 0 0,0 0-1,0 0 1,0 0 0,0 0-1,0-1 1,0 1 0,0-1-1,0 1 1,0 0 0,0-1 0,0 0-1,0 1 1,0-1 0,0 1-1,-1-1 1,1 0 0,0 0-1,0 1 1,-1-1 0,1 0 0,-1 0-1,2-2 1,17-32-6848,-14 24 3964,18-36-10219</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0.131"/>
    </inkml:context>
    <inkml:brush xml:id="br0">
      <inkml:brushProperty name="width" value="0.025" units="cm"/>
      <inkml:brushProperty name="height" value="0.025" units="cm"/>
    </inkml:brush>
  </inkml:definitions>
  <inkml:trace contextRef="#ctx0" brushRef="#br0">15 0 14286,'0'0'8375,"-1"11"-6079,-3 26-369,0-8-1024,0 0 0,3-1 0,0 1 0,2 0 0,4 30 1,-4-56-909,-1 0 1,1-1-1,-1 1 1,1 0 0,0-1-1,0 1 1,1 0-1,-1-1 1,1 1-1,-1-1 1,1 0 0,0 1-1,-1-1 1,1 0-1,0 0 1,0 0 0,1 0-1,-1-1 1,0 1-1,1-1 1,-1 1 0,1-1-1,-1 0 1,1 0-1,0 0 1,-1 0 0,1 0-1,0-1 1,0 1-1,0-1 1,-1 0 0,1 0-1,0 0 1,0 0-1,0 0 1,0 0-1,0-1 1,-1 0 0,6-1-1,2-1-187,-1-1-1,1 0 0,-1 0 0,0-1 1,0 0-1,-1-1 0,0 0 1,1 0-1,11-13 0,-20 19 200,0 0 1,0 1-1,0-1 0,0 0 0,0 0 0,0 0 1,0 0-1,0 0 0,0 0 0,0 0 0,0 0 1,0 0-1,0 0 0,0 1 0,0-1 0,0 0 1,0 0-1,0 0 0,0 0 0,1 0 1,-1 0-1,0 0 0,0 0 0,0 0 0,0 0 1,0 0-1,0 0 0,0 0 0,0 0 0,0 0 1,0 0-1,0 0 0,1 0 0,-1 0 0,0 0 1,0 0-1,0 0 0,0 0 0,0 0 0,0 0 1,0 0-1,0 0 0,0 0 0,1 0 0,-1 0 1,0 0-1,0 0 0,0 0 0,0 0 0,0 0 1,0 0-1,0 0 0,0 0 0,0 0 0,0 0 1,0-1-1,0 1 0,0 0 0,0 0 0,1 0 1,-1 0-1,0 0 0,0 0 0,0 0 0,0 0 1,0 0-1,-2 13 415,-11 37 265,-1 2-111,12-42-546,1 0 1,0 0 0,0 0 0,1 0 0,0 0 0,1 0-1,0 0 1,0 0 0,4 10 0,-4-16-28,1 0 1,-1-1 0,1 1-1,0-1 1,1 1-1,-1-1 1,0 0-1,1 0 1,0 0-1,0 0 1,-1 0-1,2 0 1,-1-1-1,0 0 1,1 0 0,-1 0-1,1 0 1,-1 0-1,1 0 1,0-1-1,0 0 1,0 0-1,0 0 1,-1 0-1,6 0 1,39-1-262,-41-1 192,-1 0 1,1 0-1,-1 1 0,1 0 0,-1 0 0,0 1 0,1 0 0,-1 0 1,1 0-1,-1 1 0,0 0 0,0 0 0,10 5 0,-14-5 49,-1 1 0,1-1 0,-1 1 0,0-1 0,1 1 1,-1-1-1,0 1 0,0 0 0,-1-1 0,1 1 0,-1 0 0,1 0 0,-1-1 0,0 1 0,0 0 0,-1 5 0,-7 48 754,-3-15-494,-1-1 1,-33 72 0,44-110-244,1 0 0,-1-1 0,0 1 0,0 0 0,0 0 0,0 0 0,0 0 0,0-1 0,0 1 0,-1 0 0,1-1 0,-1 1 0,1-1 0,-1 0 0,1 1 0,-1-1 0,0 0 0,0 0 0,0 0 0,1 0 0,-1 0 0,0-1 0,0 1 0,0-1 0,0 1 0,0-1 0,0 0 0,-3 1 0,3-2 0,-1 0 0,1-1 0,-1 1 0,1 0 0,-1-1 0,1 1 0,0-1 0,0 0 0,0 0 0,0 0 0,0 0 0,0 0 0,0 0 0,1 0 0,-1-1 0,1 1 0,0-1 0,0 1 0,0-1 0,-1-2 0,-5-12 0,1 1 0,1-1 0,1 0 0,1 0 0,0 0 0,1 0 0,1-1 0,1-31 0,1 39 0,0-1 0,1 0 0,0 1 0,1-1 0,0 1 0,0 0 0,1 0 0,1 0 0,0 1 0,0-1 0,1 1 0,0 0 0,0 0 0,1 1 0,11-10 0,6-3-689,44-26 0,-27 19-1867,7-6-4945</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0.756"/>
    </inkml:context>
    <inkml:brush xml:id="br0">
      <inkml:brushProperty name="width" value="0.025" units="cm"/>
      <inkml:brushProperty name="height" value="0.025" units="cm"/>
    </inkml:brush>
  </inkml:definitions>
  <inkml:trace contextRef="#ctx0" brushRef="#br0">181 1 18898,'0'0'5899,"1"12"-2936,-1 6-2347,0 0 1,-1-1-1,-1 1 1,-1 0 0,-1-1-1,0 0 1,-13 31-1,-43 89-524,-22 55-109,82-189 17,-8 35 0,8-38 0,0 1 0,0 0 0,0 0 0,0 0 0,0-1 0,1 1 0,-1 0 0,0 0 0,1-1 0,-1 1 0,0 0 0,1 0 0,-1-1 0,1 1 0,-1-1 0,1 1 0,-1 0 0,1-1 0,0 1 0,-1-1 0,1 1 0,0-1 0,-1 0 0,1 1 0,0-1 0,0 0 0,-1 1 0,1-1 0,0 0 0,0 0 0,0 0 0,-1 1 0,1-1 0,0 0 0,0 0 0,0 0 0,-1-1 0,2 1 0,9-1 0,-1 0 0,0-1 0,0 0 0,-1-1 0,1 0 0,0 0 0,-1-1 0,16-9 0,70-47 0,-92 58 0,47-37-4032,-45 33 2240,1 0 1,-1 0-1,0 0 0,0-1 1,6-11-1,1-11-15008</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1.100"/>
    </inkml:context>
    <inkml:brush xml:id="br0">
      <inkml:brushProperty name="width" value="0.025" units="cm"/>
      <inkml:brushProperty name="height" value="0.025" units="cm"/>
    </inkml:brush>
  </inkml:definitions>
  <inkml:trace contextRef="#ctx0" brushRef="#br0">61 0 12588,'0'0'10121,"-32"69"-5957,22-37-1185,1 3-641,2 0-1761,5 4-577,2-5 0,2-4 0,18-6 0,10-6 0,3-14-2626,2-4-4870,1-6-255</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1.519"/>
    </inkml:context>
    <inkml:brush xml:id="br0">
      <inkml:brushProperty name="width" value="0.025" units="cm"/>
      <inkml:brushProperty name="height" value="0.025" units="cm"/>
    </inkml:brush>
  </inkml:definitions>
  <inkml:trace contextRef="#ctx0" brushRef="#br0">236 256 16944,'0'0'3934,"-4"-10"-303,2 5-3276,1 2-115,0 0 1,0 0-1,0 0 1,0 0-1,-1 0 1,1 0-1,-1 1 1,0-1-1,0 0 1,0 1-1,0-1 1,-1 1-1,1 0 1,0 0-1,-1 0 1,0 0-1,1 0 1,-1 0-1,0 1 1,0-1-1,0 1 1,0 0-1,0 0 1,0 0-1,-1 0 1,1 1-1,-6-1 1,3 1-198,0 0-1,-1 1 1,1 0-1,0 0 1,0 1 0,0 0-1,1 0 1,-1 0 0,0 1-1,1 0 1,-1 0 0,1 0-1,0 0 1,0 1 0,0 0-1,1 0 1,-1 1-1,1-1 1,-4 6 0,2-2-19,1 0 0,0 0 1,0 0-1,1 0 0,0 1 1,0 0-1,1-1 0,0 1 1,1 1-1,0-1 0,0 0 1,0 10-1,2-17-24,0-1 0,-1 1 0,1 0 0,0-1 0,0 1 0,0 0 0,1 0 0,-1-1 0,0 1 0,1 0 0,-1-1 0,1 1 0,-1-1 0,1 1 0,0-1 0,0 1 0,-1-1 0,1 1 0,0-1 0,0 0 0,1 1 0,-1-1 0,0 0 0,0 0 0,1 0 0,-1 0 0,0 0 0,1 0 0,-1 0 0,1 0 0,-1-1 0,1 1 0,0 0 0,-1-1 0,1 0 0,-1 1 0,1-1 0,0 0 0,-1 0 0,1 0 0,0 0 0,0 0 0,2 0 0,4-2 0,-1 1 0,1-1 0,-1 0 0,0 0 0,0-1 0,0 1 0,0-2 0,12-7 0,14-14 0,-2 0 0,-1-3 0,-1 0 0,-2-2 0,-1-1 0,-1-1 0,-1-1 0,-2-1 0,-2-1 0,19-45 0,-63 136 0,-43 114 0,61-152 0,1 1 0,1 0 0,1 0 0,0 0 0,2 0 0,0 0 0,3 33 0,-2-50-75,0 0-1,0 0 1,1-1-1,-1 1 1,1 0-1,-1 0 1,1 0-1,0-1 1,0 1-1,0 0 1,0-1 0,0 1-1,0-1 1,0 1-1,0-1 1,0 0-1,1 1 1,-1-1-1,1 0 1,-1 0-1,1 0 1,-1 0-1,1 0 1,0 0 0,-1-1-1,1 1 1,0 0-1,0-1 1,-1 1-1,1-1 1,0 0-1,0 0 1,0 0-1,0 0 1,0 0 0,-1 0-1,1 0 1,3-1-1,1 0-608,0 0 0,0-1-1,0 1 1,0-1 0,0-1 0,-1 1-1,1-1 1,-1 0 0,11-8 0,17-18-8237</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2.125"/>
    </inkml:context>
    <inkml:brush xml:id="br0">
      <inkml:brushProperty name="width" value="0.025" units="cm"/>
      <inkml:brushProperty name="height" value="0.025" units="cm"/>
    </inkml:brush>
  </inkml:definitions>
  <inkml:trace contextRef="#ctx0" brushRef="#br0">131 304 15855,'0'0'9396,"-11"6"-7021,0 0-1854,0 1-1,1 0 1,-1 1-1,1 0 1,-11 13-1,16-16-380,1 0 1,0 0-1,-1 1 0,2-1 1,-1 1-1,1 0 0,0 0 1,0 1-1,0-1 0,1 0 1,0 1-1,0 0 0,-1 11 1,3-16-146,0-1 0,0 1 0,0-1 0,1 0 0,-1 1 0,0-1 0,1 1 0,-1-1 0,1 0 0,-1 1 0,1-1 0,0 0 0,-1 0 0,1 1 0,0-1 0,0 0 0,0 0 1,0 0-1,0 0 0,0 0 0,0 0 0,0 0 0,0 0 0,1-1 0,-1 1 0,0 0 0,0-1 0,1 1 0,-1-1 0,1 1 0,-1-1 0,0 0 0,1 0 0,-1 1 0,1-1 0,-1 0 1,0 0-1,1 0 0,-1-1 0,1 1 0,-1 0 0,2-1 0,4 1-179,0-1-1,1-1 1,-1 1 0,-1-1-1,1 0 1,0-1 0,10-5 0,-4 0-689,-1-1 0,0 0-1,-1 0 1,0-1 0,-1-1 0,0 0 0,0 0 0,-1-1 0,-1 0 0,9-18 0,-38 93 3990,20-60-3030,0 1 0,0-1 0,0 1 0,0-1 0,1 1 0,0 0 0,-1-1 0,2 1 0,-1 0-1,0-1 1,1 1 0,-1 0 0,1-1 0,0 1 0,0-1 0,1 0 0,1 5 0,-2-7-64,1 0 1,0 0 0,-1 0-1,1 0 1,0 0 0,-1 0-1,1 0 1,0 0 0,0-1-1,0 1 1,0-1 0,0 1-1,-1-1 1,1 0-1,0 0 1,0 0 0,0 0-1,0 0 1,0 0 0,0-1-1,0 1 1,0 0 0,0-1-1,0 0 1,0 1 0,2-2-1,2-1 24,1 0-1,0-1 1,-1 0 0,0 0-1,11-9 1,11-15-127,-1-1 1,-1-1-1,-1-2 1,-2 0-1,-2-2 0,-1 0 1,-1-1-1,-2-1 1,-2-1-1,15-51 0,-26 63 522,-5 16 520,-25 59-6,3 1 0,-26 86 0,40-108-620,2 0-1,1 0 1,2 1-1,0 0 0,2 0 1,4 52-1,-2-81-335,0 1 0,0-1 0,0 1 0,1-1 0,-1 0 0,0 1 0,1-1 0,-1 1 0,1-1 0,0 0 0,-1 1 0,1-1 0,0 0 0,0 0 0,1 2 0,-1-3 0,-1 1 0,1-1 0,-1 0 0,1 1 0,0-1 0,-1 0 0,1 0 0,-1 1 0,1-1 0,0 0 0,-1 0 0,1 0 0,0 0 0,0 0 0,-1 0 0,1 0 0,0 0 0,-1 0 0,1 0 0,0 0 0,-1-1 0,1 1 0,0 0 0,1-1 0,0 0 0,0-1 0,0 1 0,-1 0 0,1-1 0,0 1 0,-1-1 0,1 1 0,-1-1 0,1 1 0,-1-1 0,0 0 0,0 0 0,0 0 0,0 0 0,0 0 0,0 0 0,0-2 0,2-10-26,-1 1 0,0 0 0,0-1 0,-2 1 0,0-1 0,-2-14 0,2 24 18,0 0 0,-1 0 0,1 0 0,-1 0-1,0 1 1,0-1 0,0 0 0,-1 0 0,0 1-1,1-1 1,-1 1 0,0 0 0,-1-1 0,1 1-1,0 0 1,-1 0 0,0 1 0,0-1-1,0 0 1,0 1 0,0 0 0,0-1 0,-1 1-1,1 1 1,-6-3 0,-4 4-229,12 8 2,2-7 191,0 0 1,0 1-1,0-1 0,0 0 1,0 1-1,0-1 1,0 0-1,0 0 0,0 0 1,1 0-1,-1 0 0,0 0 1,1 0-1,1 1 1,7 1-699,0 0 1,0-1 0,0 0-1,20 1 1,-10-3-1419,-1-1 0,1 0-1,-1-2 1,0 0 0,0-1-1,35-12 1,-17 0-4684</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2.465"/>
    </inkml:context>
    <inkml:brush xml:id="br0">
      <inkml:brushProperty name="width" value="0.025" units="cm"/>
      <inkml:brushProperty name="height" value="0.025" units="cm"/>
    </inkml:brush>
  </inkml:definitions>
  <inkml:trace contextRef="#ctx0" brushRef="#br0">109 6 7271,'-1'-5'15715,"-10"9"-11231,-15 13-2838,16-6-1185,1-1 0,1 1 0,0 1 1,-11 20-1,16-27-372,1 0 1,0 0 0,0 0-1,0 1 1,0-1 0,1 1 0,0-1-1,0 1 1,1 0 0,-1 0-1,1-1 1,1 1 0,-1 0-1,2 6 1,-2-11-90,1 0 0,-1 0 0,1 0 0,0 0 0,0 0 0,0 1 0,-1-1 0,1 0 0,0-1 0,0 1 0,0 0 0,0 0 0,0 0 0,1-1 0,-1 1 0,0 0 0,0-1 0,0 1 0,1-1 0,-1 0 0,0 1 0,1-1 0,-1 0 0,0 0 0,1 1 0,-1-1 0,0 0 0,1-1 0,-1 1 0,2 0 0,2-1 0,0 1 0,-1-1 0,1 0 0,-1 0 0,1 0 0,-1-1 0,8-4 0,-3 1 0,-1-1 0,1 0 0,-2 0 0,1-1 0,-1 0 0,0-1 0,0 0 0,-1 0 0,0 0 0,-1-1 0,0 1 0,0-1 0,-1 0 0,0-1 0,0 1 0,2-14 0,-6 23 0,1-1 0,-1 1 0,0-1 0,0 1 0,0-1 0,0 1 0,0-1 0,0 1 0,0 0 0,0-1 0,0 1 0,0-1 0,0 1 0,0-1 0,0 1 0,0-1 0,0 1 0,-1 0 0,1-1 0,0 1 0,0-1 0,0 1 0,-1 0 0,1-1 0,0 1 0,-1 0 0,1-1 0,0 1 0,-1 0 0,1-1 0,0 1 0,-1 0 0,1 0 0,0-1 0,-1 1 0,-15 7 0,-13 23 0,26-27-50,1 1 0,1-1 0,-1 1-1,1-1 1,-1 1 0,1-1 0,0 1 0,0 0 0,0 0-1,1-1 1,0 1 0,-1 0 0,1 0 0,0 0 0,1 0 0,-1 0-1,1-1 1,1 6 0,-1-7-98,1 1 0,-1-1 0,1 0 0,0 0-1,0 0 1,-1 0 0,1 0 0,1 0 0,-1 0 0,0-1 0,0 1-1,1-1 1,-1 0 0,1 1 0,-1-1 0,1 0 0,-1-1 0,1 1-1,0 0 1,-1-1 0,1 1 0,0-1 0,0 0 0,-1 0 0,6 0-1,29 0-7057</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3.054"/>
    </inkml:context>
    <inkml:brush xml:id="br0">
      <inkml:brushProperty name="width" value="0.025" units="cm"/>
      <inkml:brushProperty name="height" value="0.025" units="cm"/>
    </inkml:brush>
  </inkml:definitions>
  <inkml:trace contextRef="#ctx0" brushRef="#br0">21 29 13293,'0'0'14488,"0"14"-13207,-14 540 2423,14-550-3703,33-111-1,5-85 0,11-40 0,-46 224 0,0 0 0,0 1 0,0-1 0,1 1 0,7-10 0,-11 16 0,0 1 0,1-1 0,-1 0 0,1 0 0,-1 0 0,1 0 0,-1 1 0,1-1 0,0 0 0,-1 0 0,1 1 0,0-1 0,0 1 0,-1-1 0,1 1 0,0-1 0,0 1 0,0-1 0,0 1 0,0 0 0,0-1 0,0 1 0,0 0 0,0 0 0,0 0 0,-1 0 0,1 0 0,0 0 0,0 0 0,0 0 0,0 0 0,0 0 0,0 0 0,0 1 0,0-1 0,0 0 0,0 1 0,0-1 0,0 0 0,0 1 0,-1-1 0,1 1 0,0 0 0,0-1 0,-1 1 0,1 0 0,0-1 0,-1 1 0,1 0 0,-1 0 0,1 0 0,-1-1 0,1 1 0,-1 0 0,1 0 0,-1 1 0,3 4 0,-1 0 0,0 0 0,0 0 0,0 1 0,-1-1 0,0 0 0,0 1 0,-1-1 0,0 1 0,0-1 0,0 1 0,-1-1 0,0 0 0,0 1 0,-1-1 0,1 0 0,-1 0 0,-1 0 0,1 0 0,-1 0 0,0 0 0,-1-1 0,1 1 0,-7 6 0,5-5 0,0 0 0,0-1 0,-1 0 0,0 0 0,0 0 0,-1-1 0,1 1 0,-1-2 0,0 1 0,-1-1 0,1 0 0,-1-1 0,0 1 0,0-2 0,0 1 0,0-1 0,0 0 0,-12 1 0,19-3-41,0 0 1,0-1-1,-1 1 0,1 0 1,0 0-1,-1-1 0,1 1 0,0 0 1,0-1-1,0 1 0,-1-1 1,1 0-1,0 1 0,0-1 1,0 0-1,0 0 0,0 0 1,0 1-1,0-1 0,1 0 1,-1 0-1,0-1 0,0 1 0,1 0 1,-1 0-1,0 0 0,1 0 1,-1 0-1,1-1 0,0 1 1,-1 0-1,1-1 0,0 1 1,0 0-1,0 0 0,0-1 1,0 1-1,0 0 0,0-1 0,1-1 1,-1-1-321,1 0-1,-1 0 1,1 0 0,0 0 0,1 0 0,-1 0 0,1 0-1,0 0 1,0 1 0,0-1 0,0 0 0,3-3 0,22-16-6985,4 5-2776</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3.663"/>
    </inkml:context>
    <inkml:brush xml:id="br0">
      <inkml:brushProperty name="width" value="0.025" units="cm"/>
      <inkml:brushProperty name="height" value="0.025" units="cm"/>
    </inkml:brush>
  </inkml:definitions>
  <inkml:trace contextRef="#ctx0" brushRef="#br0">242 63 6887,'0'0'23536,"-10"2"-21544,-18 3-1846,0 2 1,-43 16 0,65-20-152,-1-1 1,1 1-1,-1 0 1,1 0-1,0 0 0,0 1 1,1 0-1,-1 0 0,1 1 1,0 0-1,0 0 0,0 0 1,1 0-1,-1 1 1,1-1-1,1 1 0,-1 0 1,-3 10-1,6-15 5,1 0 0,0 0 0,-1 0 0,1 0 0,0 0 0,0-1 0,0 1 0,0 0 0,0 0 0,0 0 0,0 0 0,0 0 0,0 0 0,0 0 0,0-1 0,0 1 0,1 0 0,-1 0 0,0 0 0,1 0 0,-1-1 0,1 1 0,-1 0 0,1 0 0,-1-1 0,1 1 0,-1 0 0,1-1 0,0 1 0,-1-1 0,1 1 0,0 0 0,1 0 0,1 0 0,0-1 0,0 1 0,0-1 0,0 1 0,0-1 0,0 0 0,-1 0 0,1 0 0,0-1 0,5 0 0,3-1 0,-1-1 0,1 0 0,-1-1 0,0 0 0,14-8 0,-13 5 0,-1-1 0,0-1 0,0 0 0,-1 0 0,16-21 0,-21 24 0,0 0 0,0 0 0,-1 0 0,0-1 0,0 1 0,0-1 0,-1 0 0,0 0 0,0 0 0,-1 0 0,1 0 0,-1-9 0,-1 15 0,0 1 0,0-1 0,0 1 0,1-1 0,-1 1 0,0-1 0,0 1 0,0-1 0,0 1 0,0-1 0,0 1 0,0-1 0,0 1 0,-1-1 0,1 1 0,0-1 0,0 1 0,0-1 0,0 1 0,-1-1 0,1 1 0,0-1 0,-1 1 0,1-1 0,0 1 0,-1 0 0,1-1 0,0 1 0,-1-1 0,1 1 0,-1 0 0,1 0 0,-1-1 0,1 1 0,-1 0 0,1 0 0,-1-1 0,1 1 0,-1 0 0,1 0 0,-1 0 0,1 0 0,-1 0 0,1 0 0,-1 0 0,1 0 0,-1 0 0,1 0 0,-1 0 0,1 0 0,-1 0 0,1 1 0,-1-1 0,1 0 0,-1 0 0,1 0 0,-1 1 0,1-1 0,-1 0 0,1 1 0,0-1 0,-1 0 0,0 1 0,-1 1 0,-1 0 0,0 0 0,1 0 0,0 1 0,-1-1 0,1 1 0,0-1 0,0 1 0,-2 4 0,1-1 0,1 1 0,0-1 0,0 1 0,1-1 0,0 1 0,0-1 0,0 10 0,1-14 0,0-1 0,0 1 0,0 0 0,1-1 0,-1 1 0,0 0 0,1-1 0,-1 1 0,1-1 0,-1 1 0,1-1 0,0 1 0,0-1 0,-1 1 0,1-1 0,0 0 0,1 1 0,-1-1 0,0 0 0,0 0 0,0 0 0,1 0 0,-1 0 0,0 0 0,1 0 0,-1 0 0,1-1 0,-1 1 0,1 0 0,-1-1 0,1 0 0,0 1 0,-1-1 0,3 1 0,7-1 0,-1-1 0,1 0 0,-1 0 0,0-1 0,1 0 0,-1-1 0,0 0 0,0-1 0,-1 0 0,1 0 0,-1-1 0,11-7 0,-10 6 0,0 0 0,0 1 0,0 0 0,1 1 0,0 0 0,0 0 0,0 1 0,0 1 0,18-2 0,-28 4 0,1 0 0,-1 0 0,0 0 0,1 0 0,-1 1 0,0-1 0,0 0 0,1 1 0,-1-1 0,0 1 0,0-1 0,1 1 0,-1 0 0,0-1 0,0 1 0,0 0 0,0 0 0,0 0 0,0 0 0,0 0 0,0 0 0,0 0 0,-1 0 0,1 0 0,0 0 0,-1 0 0,2 3 0,6 40 0,-8-39 0,0 0 0,1 0 0,-1 0 0,1 0 0,0-1 0,1 1 0,2 6 0,-3-10 0,0 0 0,1 0 0,-1 0 0,1 0 0,-1 0 0,1 0 0,-1 0 0,1 0 0,0-1 0,-1 1 0,1 0 0,0-1 0,-1 0 0,1 1 0,0-1 0,0 0 0,0 0 0,-1 0 0,4 0 0,36-5 0,30-17 0,-59 16 0,1 2 0,-1-1 0,1 2 0,-1-1 0,1 2 0,0 0 0,0 0 0,0 1 0,1 1 0,23 2 0,-34-1-194,0 0 0,0 0 0,0 0 0,0 0 0,0-1 0,0 1 0,0-1 0,1 0 0,-1 0 0,0 0 0,0 0 0,0-1 1,1 1-1,-1-1 0,0 0 0,0 0 0,0 0 0,0 0 0,0-1 0,-1 1 0,1-1 0,0 0 0,0 0 0,-1 1 0,0-2 0,4-2 0,5-7-4135,0-1-1,17-27 1,-2-4-6594</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4.039"/>
    </inkml:context>
    <inkml:brush xml:id="br0">
      <inkml:brushProperty name="width" value="0.025" units="cm"/>
      <inkml:brushProperty name="height" value="0.025" units="cm"/>
    </inkml:brush>
  </inkml:definitions>
  <inkml:trace contextRef="#ctx0" brushRef="#br0">164 0 17809,'0'0'4794,"-4"14"-598,-6 17-3622,-47 177 3032,48-167-3159,2 0 0,2 0 0,0 61 0,7-81-1957,1-30-1861,0-35-1982,-5 26 5244,-1 1 0,-1-1-1,0 1 1,-14-32-1,-21-23 3134,35 66 1524,17 18-3747,-7-9-1090,1 0-1,-1 0 1,0 0-1,1-1 0,-1 0 1,1-1-1,12 2 0,51-1-10479,-67-2 10168,48-2-14373</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4.379"/>
    </inkml:context>
    <inkml:brush xml:id="br0">
      <inkml:brushProperty name="width" value="0.025" units="cm"/>
      <inkml:brushProperty name="height" value="0.025" units="cm"/>
    </inkml:brush>
  </inkml:definitions>
  <inkml:trace contextRef="#ctx0" brushRef="#br0">287 1 16976,'0'0'9865,"-10"2"-6827,6-1-2948,0-1 0,0 1 1,1 0-1,-1 0 0,0 0 0,1 1 1,-1-1-1,1 1 0,-1 0 0,1 0 1,0 0-1,0 0 0,0 1 0,0-1 1,0 1-1,0 0 0,1 0 0,-1 0 1,1 0-1,0 0 0,0 0 0,0 1 1,0-1-1,1 1 0,-1-1 0,1 1 1,0 0-1,0-1 0,1 1 0,-1 0 1,0 6-1,1-8-97,1-1 0,-1 0 0,0 0 1,1 0-1,-1 1 0,1-1 0,-1 0 0,1 0 0,-1 0 0,1 0 1,0 0-1,0 0 0,-1 0 0,1 0 0,0 0 0,0 0 0,0-1 1,0 1-1,0 0 0,0 0 0,0-1 0,0 1 0,0-1 0,1 1 1,-1-1-1,0 1 0,0-1 0,0 0 0,1 0 0,-1 0 0,0 1 1,0-1-1,2-1 0,53 2-711,-40-2 292,5 0-822,-10 1 303,1-1 0,0 1 1,-1 1-1,18 3 0,-28-4 991,1 0 1,0 0-1,-1 1 0,1-1 0,-1 1 0,1-1 0,-1 1 0,1 0 0,-1 0 0,0-1 0,1 1 0,-1 0 0,0 0 0,0 0 0,1 1 0,-1-1 1,0 0-1,0 0 0,0 1 0,0-1 0,-1 0 0,1 1 0,0-1 0,-1 1 0,1-1 0,0 1 0,-1-1 0,0 1 0,1-1 0,-1 1 1,0 0-1,0-1 0,0 1 0,0-1 0,0 1 0,0 0 0,-1-1 0,0 3 0,0 0 165,-1 0 1,1 0-1,-1-1 1,0 1-1,0-1 0,-1 1 1,1-1-1,-1 0 0,0 0 1,0 0-1,0 0 1,0 0-1,0-1 0,-7 4 1,-56 30 2119,58-32-2281,-13 6-169,-1 0 1,0-2-1,0-1 0,-1-1 1,0 0-1,0-2 1,0-1-1,-46 1 0,36-8-6399,5-11-5787</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14.738"/>
    </inkml:context>
    <inkml:brush xml:id="br0">
      <inkml:brushProperty name="width" value="0.025" units="cm"/>
      <inkml:brushProperty name="height" value="0.025" units="cm"/>
    </inkml:brush>
  </inkml:definitions>
  <inkml:trace contextRef="#ctx0" brushRef="#br0">1 298 7944,'13'2'10100,"16"1"-8823,0-1 1,1-1-1,-1-2 1,49-7-1,132-33 1175,-171 33-1970,-24 5-337,746-151 3539,-540 120-3517,331-8 1,-136 48 640,-142 1-378,-237-5-500,-27-1-348,1 0-1,0-1 0,0 0 1,-1 0-1,1-1 0,17-4 1,-19-5-7435,-6-5-8039</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5:52.436"/>
    </inkml:context>
    <inkml:brush xml:id="br0">
      <inkml:brushProperty name="width" value="0.025" units="cm"/>
      <inkml:brushProperty name="height" value="0.025" units="cm"/>
    </inkml:brush>
  </inkml:definitions>
  <inkml:trace contextRef="#ctx0" brushRef="#br0">2725 203 5637,'-17'-7'5104,"-297"-86"-903,-211 5-3147,408 78-322,-1 6 1,-179 15-1,222-1-321,0 3 0,1 4 0,1 3 0,-113 46-1,95-26-170,2 5-1,2 3 0,-82 59 0,127-77-179,0 2 1,2 1-1,2 2 0,1 2 0,2 1 0,-39 56 1,59-72-9,1 0 0,2 0 1,0 2-1,2-1 0,0 1 1,2 1-1,1 0 0,0 0 1,2 0-1,1 1 0,1 0 1,1-1-1,2 1 0,3 40 1,0-44-48,1-1 1,1 0 0,1 0 0,0-1 0,2 0-1,0 0 1,16 26 0,-6-17 7,1-1 0,1-1 0,1-1 1,30 28-1,3-5 27,3-2 0,2-3 0,106 61 0,-87-62-22,2-3 0,2-4-1,1-4 1,144 37 0,-108-44 4,0-5 0,234 8 0,-198-26-19,274-32 0,-336 16 3,-1-5 1,-1-3-1,-1-5 0,107-46 0,-116 36 92,-1-4 1,-2-3-1,-2-4 0,95-78 0,-127 90 234,-2-3 0,-1-1-1,-2-2 1,-2-2-1,-3-1 1,-1-2 0,52-98-1,-71 114-263,-1-1-1,-2 0 0,-1 0 1,-1-1-1,-2 0 0,-1-1 1,-2 0-1,-1 0 0,-2-40 1,-3 47-61,-1 0 1,-1 0 0,-1 0 0,-2 1 0,0 0 0,-2 0 0,-1 1 0,-1 0 0,-1 1 0,-1 0 0,-30-42 0,22 41 20,-1 0 0,-1 1 0,-1 1 0,-1 1 0,0 2-1,-2 0 1,-1 2 0,0 1 0,-1 1 0,-1 1 0,0 2 0,-1 1 0,-61-15 0,42 17-27,0 2 1,0 3 0,0 1-1,-1 3 1,0 2 0,1 2-1,-1 3 1,-76 17 0,-25 21-2476,-209 88 1,343-125 2087,-300 122-7574</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3:46:15.425"/>
    </inkml:context>
    <inkml:brush xml:id="br0">
      <inkml:brushProperty name="width" value="0.025" units="cm"/>
      <inkml:brushProperty name="height" value="0.025" units="cm"/>
    </inkml:brush>
  </inkml:definitions>
  <inkml:trace contextRef="#ctx0" brushRef="#br0">1183 126 929,'0'0'801,"4"-12"-374,0-1-322,-1 1 126,1 0-1,0 0 1,0 1-1,1 0 1,1 0-1,6-11 1,-9 21-54,-8 7-71,4-5 14,0 1 0,0-1 0,-1 0 0,1 0 0,0 0 0,-1 0 0,1-1 0,0 1-1,-1 0 1,1 0 0,-1-1 0,1 1 0,-1-1 0,1 0 0,-1 1 0,-2-1 0,-3 1 139,-1 0 1,1 0-1,0 1 0,-1 0 1,1 0-1,0 1 1,0 0-1,0 0 1,1 1-1,-1-1 0,1 2 1,0-1-1,-10 9 1,11-8-204,-1 0 1,0 0 0,0-1-1,0 0 1,-1-1 0,1 1-1,-1-1 1,0 0 0,0-1 0,0 1-1,0-1 1,-1-1 0,-12 2-1,5-4-4,0-1-1,0 0 0,0-2 0,1 1 0,-22-9 0,20 6 121,0 1-1,-1 0 1,-33-3-1,-266 8 1821,297 2-1965,0 1 1,0 1-1,1 1 1,-1 1 0,1 0-1,0 1 1,1 1 0,0 1-1,0 0 1,1 2 0,0-1-1,1 2 1,0 0 0,1 1-1,-23 25 1,16-12 2,0 0-1,2 1 1,1 2 0,1-1 0,1 2-1,2 0 1,1 1 0,-12 42 0,24-69-30,0 0 1,0 0-1,0 1 1,0-1-1,0 0 1,1 0-1,0 0 1,0 1-1,0-1 1,0 0-1,1 1 1,0-1-1,0 0 1,0 0-1,0 0 1,1 0-1,-1 0 1,1 0-1,0 0 1,5 6 0,1-2-1,0 0 1,0 0 0,1-1-1,1 0 1,-1-1 0,15 7-1,-4-1 11,26 16 60,155 86 313,-175-102-351,1-1-1,1-1 1,0-1 0,0-2 0,55 8 0,-23-11 56,-1-3 0,1-3 0,-1-2 0,1-3 0,-2-3 0,1-2 0,89-31 0,-73 16 67,0-4 1,-3-3-1,0-3 0,-3-3 0,73-56 0,-105 69-154,-2-2 0,-1-1 0,44-49 0,-69 69 4,-1-1 0,0 0 1,0 0-1,-1-1 0,0 1 0,-1-2 0,-1 1 0,0-1 1,0 1-1,-1-1 0,-1-1 0,0 1 0,-1 0 0,0-1 1,-1-25-1,-2 32 5,0 0 1,-1 0-1,0 0 1,0 0-1,0 1 1,-1-1-1,0 1 1,-1-1 0,1 1-1,-1 0 1,0 1-1,0-1 1,-1 0-1,0 1 1,0 0-1,0 0 1,-1 1-1,1 0 1,-1 0-1,0 0 1,0 0-1,-1 1 1,1 0-1,-13-4 1,-5-1 40,0 1 1,0 2-1,-1 0 1,0 1 0,-47 0-1,11 5-49,0 2-1,0 3 1,-109 26-1,-175 70 273,-69 15-3880,244-88-1910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18.890"/>
    </inkml:context>
    <inkml:brush xml:id="br0">
      <inkml:brushProperty name="width" value="0.025" units="cm"/>
      <inkml:brushProperty name="height" value="0.025" units="cm"/>
    </inkml:brush>
  </inkml:definitions>
  <inkml:trace contextRef="#ctx0" brushRef="#br0">0 47 10410,'0'0'4714,"12"5"-3898,17 4-248,0 0 0,1-2 0,0-1 0,53 4 0,139-4 1192,-156-6-1523,1543-48 3642,-580 6-3172,-925 39-722,1401-2 2448,-1444 7-2333,31 1-2,-1 3 1,98 21-1,-188-27-105,-1 0 0,1 0 0,0 0 0,0 0-1,0 0 1,-1 0 0,1 0 0,0 0 0,0 1 0,0-1 0,-1 0 0,1 0-1,0 1 1,-1-1 0,1 0 0,0 1 0,0-1 0,-1 1 0,1-1 0,-1 1 0,1 0-1,-1-1 1,1 1 0,0 0 0,-19 4 34,-34-1-1253,46-4 785,-3 1-858,1-1-1,0-1 1,0 1-1,0-2 1,-10-1 0,-8-11-8359</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20.030"/>
    </inkml:context>
    <inkml:brush xml:id="br0">
      <inkml:brushProperty name="width" value="0.025" units="cm"/>
      <inkml:brushProperty name="height" value="0.025" units="cm"/>
    </inkml:brush>
  </inkml:definitions>
  <inkml:trace contextRef="#ctx0" brushRef="#br0">0 1 14894,'0'0'678,"11"8"-491,-3-2-72,0-1-1,0 0 1,0 0 0,1 0 0,0-1 0,0-1-1,0 0 1,0 0 0,0 0 0,1-1-1,11 1 1,437 7 2865,-227-9-2148,2909 15 3819,-2986-16-4407,2872 98 1374,-2676-68-762,471 23-41,-694-53-698,-127 0-115,0 0 0,0 0 0,0-1 1,-1 1-1,1 0 0,0 0 0,0 0 0,0 0 0,0-1 0,0 1 0,0 0 1,0 0-1,0 0 0,-1 0 0,1-1 0,0 1 0,0 0 0,0 0 1,0 0-1,0-1 0,0 1 0,0 0 0,0 0 0,0 0 0,0-1 0,0 1 1,0 0-1,1 0 0,-1 0 0,0-1 0,0 1 0,0 0 0,0 0 1,0 0-1,0 0 0,0-1 0,0 1 0,1 0 0,-1 0 0,0 0 0,0 0 1,0 0-1,0 0 0,1-1 0,-1 1 0,0 0 0,0 0 0,0 0 1,0 0-1,1 0 0,-1 0 0,-18-10-257,-16 2-2114,1 1 1,-58-5-1,13 3-5216,25 0-3242</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32.721"/>
    </inkml:context>
    <inkml:brush xml:id="br0">
      <inkml:brushProperty name="width" value="0.025" units="cm"/>
      <inkml:brushProperty name="height" value="0.025" units="cm"/>
    </inkml:brush>
  </inkml:definitions>
  <inkml:trace contextRef="#ctx0" brushRef="#br0">32 6 5669,'0'0'4218,"-6"0"-4336,-14 0 81,19 1 47,1-1 0,-1 0 0,1 1-1,0-1 1,-1 0 0,1 1 0,0-1 0,-1 1 0,1-1 0,0 1 0,-1-1-1,1 1 1,0-1 0,0 1 0,0-1 0,-1 1 0,1-1 0,0 1 0,0-1-1,0 1 1,0 0 0,0-1 0,0 1 0,0-1 0,0 1 0,0-1 0,0 1-1,1-1 1,-1 1 0,0 0 0,0-1 0,0 1 0,1-1 0,-1 0 0,0 1 0,1-1-1,0 2 1,7 18 58,-3-16 152,-1 0-1,1 0 1,-1 0-1,1 0 1,0-1-1,1 0 1,-1 0 0,0-1-1,1 1 1,0-1-1,-1 0 1,1-1 0,0 1-1,0-1 1,8 0-1,9 0 259,1 0-1,40-7 0,6 1 690,421-15 43,-278 8-887,35 11 49,-155 4-306,-1-4 1,121-16-1,-93 3-5,1 6 0,159 9 1,-98 2-27,83-10-17,-107 0 2,187 17 0,140 11 45,-211-15 30,-102 1-30,276-24-1,-346 7 723,204 7 0,-285 4-1027,0 1 0,1 1 0,-1 0 0,0 2-1,30 11 1,-48-15 24,-1 0 0,1 0-1,-1 0 1,0 0 0,1 1 0,-1-1 0,0 1-1,0 0 1,0-1 0,0 1 0,0 0 0,-1 0-1,1 0 1,0 0 0,-1 1 0,0-1 0,1 0-1,-1 1 1,0-1 0,0 1 0,1 3 0,-6 7-6687</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38.537"/>
    </inkml:context>
    <inkml:brush xml:id="br0">
      <inkml:brushProperty name="width" value="0.025" units="cm"/>
      <inkml:brushProperty name="height" value="0.025" units="cm"/>
    </inkml:brush>
  </inkml:definitions>
  <inkml:trace contextRef="#ctx0" brushRef="#br0">0 261 12139,'0'0'1127,"9"1"-1122,32 0 217,0-1-1,-1-1 1,54-10-1,184-13 929,-46 7-992,-92-2-11,57-8 370,224-1-1,-144 40-328,-157-4-84,178-9-1,-249-7-62,0-1 0,-1-3 0,0-1 0,49-23 0,-31 13 313,72-17 0,-119 36-87,-1 2 1,30-1-1,-11 2 3410,-52 0-136,-7-2-4904,31 6 231,0-1 0,-1 1 1,1 1-1,0 0 0,-1 0 1,0 1-1,15 10 0,7 8-4687</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44.554"/>
    </inkml:context>
    <inkml:brush xml:id="br0">
      <inkml:brushProperty name="width" value="0.025" units="cm"/>
      <inkml:brushProperty name="height" value="0.025" units="cm"/>
    </inkml:brush>
  </inkml:definitions>
  <inkml:trace contextRef="#ctx0" brushRef="#br0">1 252 7687,'0'0'8707,"3"-2"-8210,5-3-298,-1 1 0,1 0 0,0 1 0,1 0 0,-1 0 0,1 1 0,-1 0 0,11-2 0,84-6 2006,-60 6-1947,100-9-3,301-40 990,-378 46-806,0 2-1,106 6 0,-56 2-98,373-11 1006,10-4-813,323-11 135,-345 15-344,-144 7-269,141-14 810,-9 11-653,-135 5-131,-149-2-34,105-4-94,-217 0 309,0-2-1,77-20 1,-131 23-904,20-4 3160,-33 5-1143,-21 1-1188,22 4-1000,-1 0 1,1 0 0,-1 1-1,1-1 1,-1 0-1,0 1 1,0 0-1,0-1 1,0 1-1,-1 0 1,1 0 0,-1 0-1,0 0 1,0 0-1,2 6 1,-1 17-8418</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1:49.273"/>
    </inkml:context>
    <inkml:brush xml:id="br0">
      <inkml:brushProperty name="width" value="0.025" units="cm"/>
      <inkml:brushProperty name="height" value="0.025" units="cm"/>
    </inkml:brush>
  </inkml:definitions>
  <inkml:trace contextRef="#ctx0" brushRef="#br0">0 47 11179,'0'0'5765,"4"-3"-5055,8-4-458,0 1-1,1 1 1,0 0 0,0 0-1,0 1 1,0 1 0,1 0-1,-1 1 1,19-1 0,135 3 760,-126 2-735,67 8-145,0 4-1,149 39 1,-54-9-116,-106-31 25,0-5 0,1-3-1,107-10 1,-96 1 45,0 4 1,124 17-1,-128-4-28,1-4-1,0-5 1,0-5 0,137-17-1,-146 7-39,0 5-1,1 3 0,139 16 1,-84-3-5,218-13 0,102 6 238,-291 5-48,0-7 0,340-45 0,-386 31-148,198 5-1,135 38 72,10-17 71,-10 0-74,-369-5 272,0-4 0,121-12 0,-208 4 1234,-28 0-386,-11-4-2310,49 8-9840,-21 9 3316</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1.358"/>
    </inkml:context>
    <inkml:brush xml:id="br0">
      <inkml:brushProperty name="width" value="0.025" units="cm"/>
      <inkml:brushProperty name="height" value="0.025" units="cm"/>
    </inkml:brush>
  </inkml:definitions>
  <inkml:trace contextRef="#ctx0" brushRef="#br0">87 1 2018,'0'0'3123,"-10"5"-2253,-5 1-721,-35 19 1667,49-24-1612,0-1 0,1 0 0,-1 0 1,1 1-1,-1-1 0,1 0 1,-1 1-1,0-1 0,1 0 1,-1 1-1,1-1 0,0 1 0,-1-1 1,1 1-1,-1-1 0,1 1 1,0-1-1,-1 1 0,1-1 0,0 1 1,0 0-1,-1-1 0,1 1 1,0-1-1,0 1 0,0 0 1,0 0-1,14 6 3038,36-6-691,-44-1-2138,518-1 525,1030 7 2309,-174-5-1053,-1220-5-1476,153 2 1014,-237 12-1569,-46-3 12,-26-5-42,-12-1 37,-4-1-1166,-18 0-4165,13-7-3459,5-4-2868</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5.360"/>
    </inkml:context>
    <inkml:brush xml:id="br0">
      <inkml:brushProperty name="width" value="0.025" units="cm"/>
      <inkml:brushProperty name="height" value="0.025" units="cm"/>
    </inkml:brush>
  </inkml:definitions>
  <inkml:trace contextRef="#ctx0" brushRef="#br0">1 45 9033,'0'0'9790,"12"-6"-5450,-12 6-4371,0 1 0,0-1 0,0 0 0,0 0 0,0 1-1,0-1 1,0 0 0,0 1 0,0-1 0,0 0 0,1 0 0,-1 1-1,0-1 1,0 0 0,0 0 0,0 1 0,0-1 0,1 0 0,-1 0 0,0 1-1,0-1 1,0 0 0,1 0 0,-1 0 0,0 0 0,0 1 0,1-1-1,-1 0 1,0 0 0,0 0 0,1 0 0,-1 0 0,0 0 0,1 0-1,-1 0 1,0 0 0,0 0 0,1 0 0,-1 0 0,1 0 0,16-4-2107,15-14-3528,-18 7 2313,-1-2-1740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7.522"/>
    </inkml:context>
    <inkml:brush xml:id="br0">
      <inkml:brushProperty name="width" value="0.025" units="cm"/>
      <inkml:brushProperty name="height" value="0.025" units="cm"/>
    </inkml:brush>
  </inkml:definitions>
  <inkml:trace contextRef="#ctx0" brushRef="#br0">37 54 14574,'0'0'1436,"-31"-14"1532,25 22-816,7-5-1832,-1-3-331,0 0 27,0 0-5,1 0 5,0 1-27,0-1 22,-1 0-27,0 1 16,-2-17 185,1-4-6803,1 4 361</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28.331"/>
    </inkml:context>
    <inkml:brush xml:id="br0">
      <inkml:brushProperty name="width" value="0.025" units="cm"/>
      <inkml:brushProperty name="height" value="0.025" units="cm"/>
    </inkml:brush>
  </inkml:definitions>
  <inkml:trace contextRef="#ctx0" brushRef="#br0">31 0 17713,'-17'3'49,"29"16"163,-10-17-228,4 13-428,-7-15 233,1 1 0,0 0 0,-1 0 0,1 0-1,-1-1 1,1 1 0,-1 0 0,0-1 0,1 1 0,-1 0 0,1-1 0,-1 1-1,0-1 1,0 1 0,1-1 0,-1 1 0,0-1 0,0 0 0,1 1 0,-1-1 0,0 0-1,0 0 1,0 0 0,0 1 0,0-1 0,-1 0 0,-11 1-4428</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1.816"/>
    </inkml:context>
    <inkml:brush xml:id="br0">
      <inkml:brushProperty name="width" value="0.025" units="cm"/>
      <inkml:brushProperty name="height" value="0.025" units="cm"/>
    </inkml:brush>
  </inkml:definitions>
  <inkml:trace contextRef="#ctx0" brushRef="#br0">2814 293 5830,'-249'-85'3722,"107"33"-2192,-3 7-1,-191-35 1,-35 50-419,-5 31 159,329 2-1232,-1 2-1,1 3 1,0 1 0,0 2-1,1 3 1,-44 18-1,12 2-28,2 2-1,-111 72 1,147-81 18,1 2-1,1 1 1,1 2 0,2 2 0,2 1 0,1 1 0,-50 75 0,61-77-5,2 1 0,1 1-1,2 0 1,1 1 0,2 0-1,2 2 1,2-1 0,1 1-1,-6 79 1,13-87-19,1 0 0,1 0 0,1 0 0,2-1 0,2 1 0,15 51 0,-15-64-8,2 0 0,0 0 0,1-1 1,1 0-1,0-1 0,2 0 0,0-1 0,0 0 0,1-1 0,1 0 0,30 22 1,-17-18 42,1-1 0,0-1 0,1-2 0,1-1 0,1-1 0,0-2 1,0 0-1,1-3 0,50 6 0,30-2 406,160-7 0,-171-5-261,359 15-190,-368-6-14,-1 5 0,177 48 0,-164-28 29,-21-5 29,118 23-1,-174-46-27,1-1 0,-1-2-1,1-1 1,0-1 0,0-1 0,-1-1 0,1-2 0,41-10-1,20-15 740,-2-4-1,-1-3 1,-2-4-1,109-70 0,-153 84-515,-1-3 0,-1 0 0,-2-3 0,0-1 0,-3-1 0,-1-2 0,-1-2 0,-3 0 0,-1-2 0,31-60 0,-52 87-144,0 1 1,-1-1-1,-1 0 0,-1-1 0,1 1 1,-2-1-1,0 1 0,-1-1 1,0 0-1,-1 0 0,0 1 0,-4-23 1,0 21-41,0-1 0,-1 1 0,-1 0 0,0 0 0,-1 0 0,-1 1 0,0 0 0,-1 1 0,0-1 0,-16-16 0,-11-8 45,-2 0 0,-2 3 0,-67-47 0,30 31-52,-101-48 0,132 76-360,-1 3 0,-1 2 0,-1 1 1,-1 3-1,0 2 0,-93-9 0,86 17-1579,1 3 1,0 3-1,-78 11 0,14 7-4524</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6.544"/>
    </inkml:context>
    <inkml:brush xml:id="br0">
      <inkml:brushProperty name="width" value="0.025" units="cm"/>
      <inkml:brushProperty name="height" value="0.025" units="cm"/>
    </inkml:brush>
  </inkml:definitions>
  <inkml:trace contextRef="#ctx0" brushRef="#br0">1 676 17649,'0'0'827,"9"-7"321,446-321 5736,-209 155-6401,-223 157-670,54-42 590,-73 55-766,0-1-1,0 0 0,0 0 1,0 0-1,-1 0 1,1-1-1,-1 1 0,-1-1 1,1 0-1,0 0 1,-1 0-1,0 0 1,2-8-1,-4 12 179,0 1 0,0-1-1,0 0 1,0 1 0,0-1 0,0 0 0,0 0 0,0 1 0,0-1-1,0 0 1,0 1 0,0-1 0,-1 0 0,1 1 0,0-1 0,0 0-1,-1 1 1,1-1 0,-1 1 0,1-1 0,0 1 0,-1-1-1,1 1 1,-1-1 0,1 1 0,-1-1 0,1 1 0,-1-1 0,0 1-1,1 0 1,-1-1 0,1 1 0,-1 0 0,0 0 0,1-1 0,-1 1-1,0 0 1,1 0 0,-1 0 0,-1 0 0,-26-4-5661</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6.902"/>
    </inkml:context>
    <inkml:brush xml:id="br0">
      <inkml:brushProperty name="width" value="0.025" units="cm"/>
      <inkml:brushProperty name="height" value="0.025" units="cm"/>
    </inkml:brush>
  </inkml:definitions>
  <inkml:trace contextRef="#ctx0" brushRef="#br0">629 1 8456,'-12'2'6225,"-1"1"-5517,1 0 0,-1 1 0,1 0 0,0 0 0,0 2 0,1-1 0,-1 1 0,1 1 0,0 0 0,-10 10 0,-27 36 161,3 2 0,2 2-1,-56 99 1,-2 2-799,47-88-34,33-45 14,2 1 0,-25 42 1,44-68-52,0 0-1,0 1 1,-1-1 0,1 0 0,0 1 0,0-1 0,0 0-1,-1 1 1,1-1 0,0 0 0,0 1 0,0-1 0,0 1 0,0-1-1,0 0 1,0 1 0,0-1 0,0 1 0,0-1 0,0 0-1,0 1 1,0-1 0,0 1 0,0-1 0,0 0 0,0 1-1,0-1 1,0 0 0,1 1 0,-1-1 0,0 0 0,0 1-1,1-1 1,-1 0 0,0 1 0,0-1 0,1 0 0,-1 0-1,1 1 1,18-1-11,24-13 140,149-70 801,21-10-585,-170 79-1597,65-15 0,-58 20-2847,-8 2-1527</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7.307"/>
    </inkml:context>
    <inkml:brush xml:id="br0">
      <inkml:brushProperty name="width" value="0.025" units="cm"/>
      <inkml:brushProperty name="height" value="0.025" units="cm"/>
    </inkml:brush>
  </inkml:definitions>
  <inkml:trace contextRef="#ctx0" brushRef="#br0">67 0 17392,'0'0'5285,"11"84"-4452,-19-38-512,-5 4-193,3 0-96,-1 0-64,5-3-1057,-1-9-577,2-4-992,-2-10-513,-3-6-897</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7.651"/>
    </inkml:context>
    <inkml:brush xml:id="br0">
      <inkml:brushProperty name="width" value="0.025" units="cm"/>
      <inkml:brushProperty name="height" value="0.025" units="cm"/>
    </inkml:brush>
  </inkml:definitions>
  <inkml:trace contextRef="#ctx0" brushRef="#br0">1 129 13677,'0'0'6086,"78"-6"-4709,-40 1-224,6-3-320,1-2-481,-3-3-224,-4-1-96,-8 0-576,-11 1-898,-7-2-511,-12-1-482,-12 1-3298</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8.042"/>
    </inkml:context>
    <inkml:brush xml:id="br0">
      <inkml:brushProperty name="width" value="0.025" units="cm"/>
      <inkml:brushProperty name="height" value="0.025" units="cm"/>
    </inkml:brush>
  </inkml:definitions>
  <inkml:trace contextRef="#ctx0" brushRef="#br0">0 53 10602,'0'0'11787,"61"-39"-10377,-22 32-353,5 2-609,2 4-384,0 1-32,-5 0-352,-7 4-1826,-7 7-1826,-7 1-2658</inkml:trace>
  <inkml:trace contextRef="#ctx0" brushRef="#br0" timeOffset="1">368 251 13869,'0'0'1682,"-1"8"442,-4 30-426,5-37-1581,0 1 0,0-1 0,0 0 0,0 1 0,1-1 0,-1 1-1,0-1 1,1 0 0,-1 1 0,1-1 0,-1 0 0,1 1 0,-1-1 0,1 0 0,0 0 0,0 0 0,0 0 0,0 1 0,0-1-1,0 0 1,0-1 0,0 1 0,0 0 0,0 0 0,0 0 0,1-1 0,-1 1 0,0 0 0,1-1 0,-1 1 0,0-1 0,1 0-1,-1 1 1,1-1 0,-1 0 0,2 0 0,58 1 991,-49-2-915,22-5 657,8 1 944,-41 5-1753,1 0 0,-1 0 1,0 0-1,1 1 0,-1-1 0,0 1 1,0-1-1,1 1 0,-1 0 1,0-1-1,0 1 0,0 0 1,0 0-1,0 0 0,0 0 1,0 0-1,0 0 0,0 0 1,0 0-1,-1 0 0,1 0 1,0 0-1,-1 0 0,1 1 1,-1-1-1,1 0 0,-1 2 1,4 10-717,10 22 2647,0-26-3956,7-5-5935</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8.666"/>
    </inkml:context>
    <inkml:brush xml:id="br0">
      <inkml:brushProperty name="width" value="0.025" units="cm"/>
      <inkml:brushProperty name="height" value="0.025" units="cm"/>
    </inkml:brush>
  </inkml:definitions>
  <inkml:trace contextRef="#ctx0" brushRef="#br0">245 1 15214,'0'0'10725,"-10"9"-9988,1-2-593,1 0 0,0 1 0,1 1 0,0-1 1,0 1-1,0 1 0,1-1 0,1 1 0,-6 11 0,-3 20 48,1-1 0,1 2-1,-9 76 1,8 131-51,13-237-228,0 13 487,0-42 515,-1-4-850,0 0 1,-2 1-1,0-1 1,-1 1 0,-8-23-1,-42-93-626,46 118 526,13 17-52,1 1 0,-1-1 1,1 1-1,-1 1 0,0-1 0,1 1 1,5 1-1,-10-2 76,10 2-327,0-1 0,0 0 0,0-1 0,1-1 0,-1 1 0,0-1 0,0-1 0,0 0 1,0-1-1,0 0 0,-1-1 0,1 0 0,11-6 0,-10 2-585,1-1 0,-1 0 0,-1 0 0,0-1 0,0 0 1,-1-1-1,0-1 0,-1 1 0,12-20 0,-10 14-400,-1-1 0,0-1 1,9-26-1,-10-1 9308,-16 55-6377,-8 13-897,-1 9-28,1 2 1,2 0-1,1 0 0,2 1 1,1 1-1,2-1 0,-6 66 0,13-98-712,0-1-1,0 1 0,0 0 0,0-1 0,0 1 0,0-1 0,1 1 0,-1-1 0,1 0 0,-1 1 1,1-1-1,-1 1 0,1-1 0,0 0 0,-1 1 0,1-1 0,0 0 0,0 0 0,0 1 0,0-1 1,0 0-1,1 0 0,-1 0 0,0-1 0,0 1 0,3 1 0,17 3-3153,3-6-3770,-3-3-3484</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9.042"/>
    </inkml:context>
    <inkml:brush xml:id="br0">
      <inkml:brushProperty name="width" value="0.025" units="cm"/>
      <inkml:brushProperty name="height" value="0.025" units="cm"/>
    </inkml:brush>
  </inkml:definitions>
  <inkml:trace contextRef="#ctx0" brushRef="#br0">118 22 8392,'0'0'7783,"-9"5"-4793,-7 6-1556,0 1 0,-20 18 0,33-27-1245,-1 0-1,1-1 0,0 1 0,0 0 0,1 1 0,-1-1 0,0 0 0,1 1 0,0 0 0,0-1 0,0 1 0,1 0 0,-1 0 0,1 0 0,0 0 0,0 0 0,0 0 1,0 0-1,1 1 0,0-1 0,0 5 0,1-8-180,-1-1 0,1 1 0,0 0-1,-1-1 1,1 1 0,0 0 0,0-1 0,0 1 0,-1-1 0,1 1 0,0-1 0,0 1 0,0-1 0,0 0 0,0 1 0,0-1-1,0 0 1,0 0 0,0 0 0,0 0 0,0 0 0,0 0 0,0 0 0,2 0 0,27-4 157,-22 0-183,-1 1 0,1-1 1,-1-1-1,1 1 0,-1-1 1,-1 0-1,1-1 0,-1 0 1,0 0-1,0 0 0,6-9 0,-5 6-14,0 0-1,-1-1 0,0 0 0,-1 0 0,0-1 0,0 1 1,5-22-1,-19 45 266,1 1 1,0-1-1,-7 17 1,1 25-43,13-54-189,1 1 0,-1-1 0,1 1 1,0-1-1,0 1 0,-1-1 0,1 1 1,0-1-1,1 1 0,-1-1 0,0 1 1,0-1-1,1 0 0,-1 1 0,0-1 0,1 1 1,0-1-1,-1 0 0,1 1 0,0-1 1,0 0-1,0 1 0,-1-1 0,1 0 1,0 0-1,1 0 0,-1 0 0,0 0 1,0 0-1,0 0 0,1-1 0,-1 1 1,2 0-1,3 1-142,0-2-1,0 1 1,0-1 0,1 0-1,-1 0 1,0 0 0,0-1 0,0 0-1,1-1 1,-1 1 0,-1-1-1,1 0 1,0 0 0,8-6-1,-5 3-882,0 0-1,-1-1 0,0-1 1,0 1-1,0-1 0,-1-1 1,0 1-1,7-11 0,11-21-5942</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9.491"/>
    </inkml:context>
    <inkml:brush xml:id="br0">
      <inkml:brushProperty name="width" value="0.025" units="cm"/>
      <inkml:brushProperty name="height" value="0.025" units="cm"/>
    </inkml:brush>
  </inkml:definitions>
  <inkml:trace contextRef="#ctx0" brushRef="#br0">74 0 13805,'0'0'7751,"-5"12"-6523,-9 28-411,2 1 0,2 0 0,2 1-1,-3 43 1,-2 125 1495,23-248-1268,-2 15-925,4-38-476,3-64-1,-14 129 347,-1 0 0,0 0 0,1 0 0,0-1 0,-1 1 0,2 0 1,-1-1-1,0 1 0,1-1 0,-1 1 0,1-1 0,0 0 0,0 1 0,1-1 0,-1 0 0,0 0 0,1-1 0,0 1 0,5 4 0,-3-4 5,1 0 0,-1-1 0,1 1 0,0-1 0,0 0 0,0 0-1,0-1 1,0 0 0,0 0 0,0 0 0,8-1 0,0 0 21,-1 0 0,0-2-1,1 0 1,-1 0 0,0-1 0,0-1 0,-1 0 0,1 0 0,-1-2 0,22-12 0,-29 15-3,1 0 1,-1-1 0,-1 0-1,1 0 1,0 0-1,-1 0 1,0-1 0,0 0-1,0 0 1,-1 0-1,1 0 1,-1-1-1,3-6 1,-11 10 393,-7 10-142,-10 11 118,16-13-290,1 1 1,-1-1 0,1 1-1,0 1 1,1-1 0,0 0-1,0 1 1,0 0-1,1 0 1,0 0 0,1 0-1,0 1 1,0-1 0,1 1-1,0-1 1,0 10 0,1-17-138,0 0 1,0-1 0,1 1 0,-1 0 0,0-1 0,0 1 0,1 0 0,-1-1 0,1 1 0,-1 0-1,1-1 1,-1 1 0,1-1 0,-1 1 0,1-1 0,-1 1 0,1-1 0,0 1 0,-1-1 0,1 0 0,0 1-1,-1-1 1,1 0 0,0 0 0,-1 1 0,1-1 0,0 0 0,0 0 0,-1 0 0,1 0 0,0 0-1,0 0 1,-1 0 0,1 0 0,0 0 0,0 0 0,-1 0 0,1-1 0,0 1 0,-1 0 0,1 0-1,0-1 1,-1 1 0,1-1 0,0 1 0,0-1 0,3-1-702,-1 1 1,1-1 0,-1 0-1,0 0 1,0-1-1,0 1 1,0 0-1,4-6 1,8-19-6857,-5-9-5114</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39.817"/>
    </inkml:context>
    <inkml:brush xml:id="br0">
      <inkml:brushProperty name="width" value="0.025" units="cm"/>
      <inkml:brushProperty name="height" value="0.025" units="cm"/>
    </inkml:brush>
  </inkml:definitions>
  <inkml:trace contextRef="#ctx0" brushRef="#br0">23 0 17617,'0'0'2178,"-23"57"-1057,23-35-993,2 1-96,12-5-1185,2-1-2531,5-3-5412</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0.175"/>
    </inkml:context>
    <inkml:brush xml:id="br0">
      <inkml:brushProperty name="width" value="0.025" units="cm"/>
      <inkml:brushProperty name="height" value="0.025" units="cm"/>
    </inkml:brush>
  </inkml:definitions>
  <inkml:trace contextRef="#ctx0" brushRef="#br0">32 0 11883,'0'0'6289,"-5"9"-4298,-1-2-1498,4-4-360,0-1-1,0 1 0,0-1 0,0 1 1,1 0-1,-1 0 0,1 0 0,0 0 1,0 0-1,0 0 0,0 0 0,0 0 1,1 0-1,-1 4 0,1-6-91,0 0 0,0 0 1,1-1-1,-1 1 0,0 0 0,1-1 0,-1 1 0,1-1 1,-1 1-1,0-1 0,1 1 0,-1-1 0,1 1 0,0-1 0,-1 1 1,1-1-1,-1 1 0,1-1 0,0 0 0,-1 1 0,1-1 1,0 0-1,-1 0 0,1 1 0,0-1 0,-1 0 0,1 0 0,0 0 1,0 0-1,-1 0 0,1 0 0,1 0 0,30-1 4,-25 1 84,60-13-57,-56 10-56,-1 0 1,0 1-1,1 0 1,-1 1-1,1 0 0,-1 1 1,14 1-1,-23-1 77,-1 1 0,1 0-1,0-1 1,0 1 0,-1 0-1,1 0 1,0 0 0,-1 0 0,1-1-1,-1 1 1,1 0 0,-1 0-1,1 0 1,-1 0 0,0 0 0,1 0-1,-1 1 1,0-1 0,0 0 0,0 0-1,0 0 1,0 0 0,0 0-1,0 1 1,-1 38 2350,1-29-1866,-1-10-522,1 1 0,0 0-1,0 0 1,0 0-1,0-1 1,0 1 0,1 0-1,-1 0 1,1 0-1,-1-1 1,1 1-1,-1 0 1,1-1 0,0 1-1,0 0 1,0-1-1,0 1 1,0-1 0,0 1-1,0-1 1,1 0-1,-1 1 1,2 0-1,1 0-5,1-1 0,-1 0 0,0 1 0,0-2 0,0 1 0,1 0 0,-1-1 0,0 0 0,6-1-1,133-15-1249,-142 16 1082,0 0 0,0 0-1,-1 0 1,1 0 0,0 0-1,0 0 1,-1 1-1,1-1 1,0 0 0,0 0-1,-1 1 1,1-1 0,0 1-1,-1-1 1,1 0 0,0 1-1,-1-1 1,1 1-1,-1 0 1,1-1 0,-1 1-1,1-1 1,0 2 0,3 12-7475</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0.926"/>
    </inkml:context>
    <inkml:brush xml:id="br0">
      <inkml:brushProperty name="width" value="0.025" units="cm"/>
      <inkml:brushProperty name="height" value="0.025" units="cm"/>
    </inkml:brush>
  </inkml:definitions>
  <inkml:trace contextRef="#ctx0" brushRef="#br0">281 143 11979,'0'0'2595,"6"-9"432,-5 8-3009,1-2 318,1 1 0,-1-1 0,0 0 0,0 0 0,0 0 0,0 0-1,-1 0 1,1-1 0,-1 1 0,0-1 0,0 1 0,0-1 0,0 1 0,0-1 0,-1 1-1,0-1 1,0 1 0,0-1 0,0 0 0,0 1 0,-1-1 0,0 1 0,1-1 0,-1 1-1,-1-1 1,1 1 0,0 0 0,-1-1 0,0 1 0,-3-5 0,3 6-318,1 0 1,-1 0-1,1 0 0,-1 0 1,0 1-1,1-1 1,-1 1-1,0-1 0,0 1 1,0 0-1,0 0 0,-1 0 1,1 0-1,0 0 1,0 0-1,-1 1 0,1-1 1,0 1-1,-1-1 1,1 1-1,-1 0 0,1 0 1,-4 1-1,2 0 12,0 0 0,0 1 0,0-1 0,0 1 0,1 0 0,-1 0 0,0 1 0,1-1 0,0 1 0,-1-1 0,1 1 0,-3 4 0,-8 10 129,1 0-1,1 0 0,1 1 0,-12 25 1,13-20 26,1 0 0,0 1 1,2 0-1,1 1 0,1-1 0,-3 36 1,5-14 4,2-1 1,8 77-1,-6-112-182,-1-2 7,1 0 0,0 0 0,1 0 0,-1 0 0,2 0 0,-1 0 0,4 7 0,-3-60 578,-5 24-960,-1-1-1,-1 1 1,-1-1 0,0 1-1,-2 0 1,-1 1 0,-10-21-1,-19-56-1338,37 97 1693,0 0 0,0 0 0,1-1 0,-1 1 0,0 0 0,0-1 0,0 1 0,0 0 0,0 0 0,0-1 0,1 1 0,-1 0 0,0-1 0,0 1 0,0 0 0,1 0 0,-1 0 0,0-1 0,0 1 0,1 0 0,-1 0 0,0 0 0,0 0 0,1-1 0,-1 1 0,0 0 0,1 0 0,-1 0 0,0 0 0,1 0 0,-1 0 0,0 0 0,0 0 0,1 0 0,-1 0 0,0 0 0,1 0 0,-1 0 0,0 0 0,1 0 0,-1 0 0,0 1 0,1-1 0,-1 0 0,0 0 0,0 0 0,1 0 0,-1 0 0,0 1 0,0-1 0,1 0 0,19 7-146,-20-7 146,62 22-3220,4-12-7051,-28-10-1861</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1.268"/>
    </inkml:context>
    <inkml:brush xml:id="br0">
      <inkml:brushProperty name="width" value="0.025" units="cm"/>
      <inkml:brushProperty name="height" value="0.025" units="cm"/>
    </inkml:brush>
  </inkml:definitions>
  <inkml:trace contextRef="#ctx0" brushRef="#br0">109 1 18225,'0'0'5675,"-10"2"-3983,4 0-1420,-1 0 1,0 0-1,1 1 0,-1 0 0,1 0 0,0 0 0,0 1 1,-7 6-1,10-7-162,0-1 0,0 1 0,0-1 0,1 1 0,0 0 0,-1 0 0,1 0 1,0 1-1,0-1 0,1 0 0,-1 1 0,1-1 0,-1 1 0,1 0 0,0-1 0,1 1 1,-1 0-1,1 0 0,-1-1 0,1 6 0,1-8-107,0 1 0,-1-1 0,1-1 0,0 1 0,0 0 0,0 0 0,-1 0 0,1 0 0,0 0 0,0-1-1,0 1 1,0 0 0,1-1 0,-1 1 0,0-1 0,0 1 0,0-1 0,0 0 0,0 1 0,1-1 0,-1 0 0,0 0 0,0 0 0,1 0 0,-1 0 0,0 0 0,0 0 0,0 0 0,1-1-1,0 1 1,43-8 141,-35 4-165,1-1 1,-1 0-1,-1-1 1,1 0-1,-1 0 0,0-1 1,0 0-1,0 0 1,-1-1-1,-1-1 0,1 1 1,-1-1-1,7-13 1,-30 35-103,10-5 15,1 0 0,0 1 0,1-1 0,0 1 0,0 0 0,1 0 0,0 1 0,0-1 0,1 0 0,1 1 0,-1-1 0,1 12 0,2-20-211,-1-1 0,1 1 0,0 0 1,0 0-1,-1-1 0,1 1 0,0-1 0,0 1 1,0-1-1,0 1 0,0-1 0,-1 1 0,1-1 1,0 0-1,0 1 0,0-1 0,0 0 0,0 0 1,0 0-1,0 0 0,0 0 0,0 0 0,0 0 1,0 0-1,0 0 0,0 0 0,0-1 0,0 1 1,0 0-1,0-1 0,1 0 0,13-5-7523</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1.583"/>
    </inkml:context>
    <inkml:brush xml:id="br0">
      <inkml:brushProperty name="width" value="0.025" units="cm"/>
      <inkml:brushProperty name="height" value="0.025" units="cm"/>
    </inkml:brush>
  </inkml:definitions>
  <inkml:trace contextRef="#ctx0" brushRef="#br0">145 18 13613,'0'0'16100,"-11"-5"-15512,4 3-519,5 0-61,-1 1 0,1 0 1,0-1-1,-1 1 0,1 1 0,-1-1 1,1 0-1,-1 1 0,1-1 1,-1 1-1,0-1 0,1 1 1,-1 0-1,1 0 0,-1 1 1,0-1-1,1 0 0,-1 1 1,1 0-1,-1-1 0,1 1 1,-1 0-1,1 0 0,0 1 1,-1-1-1,-2 3 0,-3 3 16,0 1-1,1 0 0,-11 16 0,16-21-11,0 0-1,0 1 1,0-1-1,1 0 1,0 0 0,-1 1-1,1-1 1,1 1-1,-1-1 1,0 1-1,1-1 1,0 1-1,-1-1 1,1 1-1,1 6 1,0-9-13,0 0 0,-1 1 1,1-1-1,0 0 0,0 1 0,0-1 1,0 0-1,0 0 0,0 0 0,0 0 1,0 0-1,0 0 0,0 0 0,1 0 1,-1 0-1,0-1 0,1 1 0,-1 0 1,0-1-1,1 1 0,-1-1 1,1 0-1,-1 1 0,1-1 0,-1 0 1,2 0-1,49 1-588,-38-1 45,-1 0-733,0-1 0,0-1 0,0 0 1,0 0-1,23-9 0,27-20-10505,-29 8 3075</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1.954"/>
    </inkml:context>
    <inkml:brush xml:id="br0">
      <inkml:brushProperty name="width" value="0.025" units="cm"/>
      <inkml:brushProperty name="height" value="0.025" units="cm"/>
    </inkml:brush>
  </inkml:definitions>
  <inkml:trace contextRef="#ctx0" brushRef="#br0">147 1 16271,'0'0'6593,"-9"5"-4185,3-1-2194,1 1 0,-1 0 1,1 0-1,0 0 0,0 0 0,1 1 0,-1 0 1,1 0-1,0 0 0,1 0 0,0 1 0,0 0 1,0-1-1,1 1 0,-2 7 0,-6 40 701,3 0 0,3 0 0,2 58 0,2-106-550,0-17-426,0 0 0,0 0-1,-1-1 1,-1 1-1,0 0 1,0 0 0,-1 0-1,-1 1 1,0-1-1,0 1 1,-1 0 0,0 0-1,-8-11 1,10 18-256,9 10 169,18 12 47,-10-14-440,0 0 1,1-1-1,-1-1 1,30 4-1,-22-5-2280,-1-1 0,1-1 0,-1-1 0,1-1 0,32-7 0,-30 2-1130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2:42.344"/>
    </inkml:context>
    <inkml:brush xml:id="br0">
      <inkml:brushProperty name="width" value="0.025" units="cm"/>
      <inkml:brushProperty name="height" value="0.025" units="cm"/>
    </inkml:brush>
  </inkml:definitions>
  <inkml:trace contextRef="#ctx0" brushRef="#br0">133 103 5189,'0'0'12764,"-11"1"-10404,-48 10 1295,54-9-3230,0-1 1,0 1-1,1-1 1,-1 1-1,1 1 1,-1-1 0,1 1-1,0-1 1,0 1-1,0 0 1,0 1-1,-5 5 1,9-9-419,0 1 1,0-1-1,0 0 1,0 0 0,0 1-1,0-1 1,0 0-1,0 1 1,0-1-1,0 0 1,0 0-1,0 1 1,0-1-1,0 0 1,0 1-1,1-1 1,-1 0-1,0 0 1,0 1-1,0-1 1,0 0-1,1 0 1,-1 0-1,0 1 1,0-1 0,1 0-1,-1 0 1,0 0-1,0 0 1,1 1-1,-1-1 1,0 0-1,0 0 1,1 0-1,-1 0 1,0 0-1,1 0 1,-1 0-1,0 0 1,1 0-1,-1 0 1,0 0-1,0 0 1,1 0-1,-1 0 1,0 0-1,1 0 1,-1 0 0,0 0-1,1-1 1,23 2 57,-20-1-12,48-2 104,-36 0-24,0 1 0,0 0 0,0 1 0,0 1 1,0 1-1,0 0 0,0 1 0,16 6 1,-10 6 362,4 1 126,-25-15-613,0-1 1,0 0-1,0 0 1,0 0-1,0-1 0,-1 1 1,1 0-1,0 0 1,0 0-1,0-1 0,0 1 1,0 0-1,0-1 0,0 1 1,0-1-1,-1 1 1,1-1-1,0 1 0,0-1 1,-1 0-1,1 1 1,0-1-1,-1 0 0,1 0 1,-1 0-1,1 1 0,-1-1 1,1 0-1,-1 0 1,1-1-1,6-12-9,-1-1 0,0 0 0,-1 0 0,0-1 0,-2 1 0,0-1 0,0 0 0,-2 1 0,0-22 0,0 36 1,-1 0 0,0 1-1,0-1 1,0 1 0,0-1 0,1 1 0,-1-1 0,0 1-1,1-1 1,-1 0 0,0 1 0,1 0 0,-1-1-1,1 1 1,-1-1 0,0 1 0,1-1 0,-1 1-1,1 0 1,-1 0 0,1-1 0,0 1 0,-1 0 0,1 0-1,-1-1 1,1 1 0,-1 0 0,1 0 0,0 0-1,-1 0 1,1 0 0,-1 0 0,1 0 0,0 0-1,-1 0 1,1 0 0,-1 0 0,1 0 0,0 1 0,0-1-1,32 8-428,-26-6 108,6 1-1673,1-1 1,0 0-1,27 0 0,12-2-5624</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32.144"/>
    </inkml:context>
    <inkml:brush xml:id="br0">
      <inkml:brushProperty name="width" value="0.025" units="cm"/>
      <inkml:brushProperty name="height" value="0.025" units="cm"/>
    </inkml:brush>
  </inkml:definitions>
  <inkml:trace contextRef="#ctx0" brushRef="#br0">51 80 8104,'0'0'6048,"10"-5"-5220,4-2-417,1 2 1,-1 0 0,1 1 0,0 0 0,30-3 0,29 3 299,233-23 884,-277 21-1585,-20 2 176,-18 2 595,-103 7-565,-124 23-1,74-7-107,148-20-185,-50 6 670,54-4-213,41-1-245,82-8 23,0-4 1,157-34-1,-421 49 194,-131 36 353,392-47-524,262-40-3576,-506 68 3510,-140 42-1,103-12-3316</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36.376"/>
    </inkml:context>
    <inkml:brush xml:id="br0">
      <inkml:brushProperty name="width" value="0.025" units="cm"/>
      <inkml:brushProperty name="height" value="0.025" units="cm"/>
    </inkml:brush>
  </inkml:definitions>
  <inkml:trace contextRef="#ctx0" brushRef="#br0">76 10 9801,'-8'0'1789,"-12"-2"-1284,-18-3 4849,29 2-481,47 5-3311,146 15 1137,179 8-2179,-319-24-406,228-3-116,-218-2 402,-1-2 1,1-2-1,54-16 1,-150 31-1395,-14-2-6298,28-7-1580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37.045"/>
    </inkml:context>
    <inkml:brush xml:id="br0">
      <inkml:brushProperty name="width" value="0.025" units="cm"/>
      <inkml:brushProperty name="height" value="0.025" units="cm"/>
    </inkml:brush>
  </inkml:definitions>
  <inkml:trace contextRef="#ctx0" brushRef="#br0">97 4 11851,'-8'1'1821,"-5"-1"-1038,0-1 668,-1 2 0,0 0 0,-20 4 0,34-2 1977,11 1-2700,15 1-715,338 2 2860,-255-9-2708,151-12 197,19 0 274,-275 18-889,-12 3-287,-16 4-1619,-3-10-2752,-1-7-4127</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7.636"/>
    </inkml:context>
    <inkml:brush xml:id="br0">
      <inkml:brushProperty name="width" value="0.025" units="cm"/>
      <inkml:brushProperty name="height" value="0.025" units="cm"/>
    </inkml:brush>
  </inkml:definitions>
  <inkml:trace contextRef="#ctx0" brushRef="#br0">1 594 9097,'0'0'8781,"8"-2"-7959,49-19 393,0-3 0,100-59 0,-47 24-1085,116-59-38,221-110-19,-427 218-68,0 0-1,0 2 1,1 0-1,0 1 1,1 1 0,28-4-1,-48 10 44,1 0 0,-1 0 0,0 1-1,0-1 1,0 0 0,0 1 0,0 0 0,1-1 0,-1 1-1,0 0 1,-1 0 0,1 0 0,0 0 0,0 0-1,0 1 1,0-1 0,-1 1 0,1-1 0,-1 1 0,1-1-1,-1 1 1,0 0 0,1 0 0,-1 0 0,0 0 0,0-1-1,0 1 1,-1 1 0,1-1 0,0 0 0,-1 0 0,1 0-1,-1 0 1,0 4 0,2 12 468,0-1-1,-1 1 1,-3 25 0,1-15-30,-1 38 562,-1-44-772,2 0 1,1-1 0,0 1 0,2 0-1,1 0 1,0-1 0,9 30 0,-11-49-255,-1 0 1,1-1-1,-1 1 1,1 0 0,0 0-1,0-1 1,-1 1 0,1 0-1,0-1 1,1 1 0,-1-1-1,0 0 1,0 1-1,1-1 1,-1 0 0,1 0-1,-1 1 1,1-1 0,-1 0-1,1-1 1,0 1 0,-1 0-1,1 0 1,3 0-1,-4-2-209,-1 0 0,1 0 0,-1 0 0,1 0 0,-1-1 0,0 1 0,1 0 0,-1 0-1,0 0 1,0-1 0,0 1 0,0 0 0,0 0 0,0-1 0,0 1 0,0 0 0,0 0-1,-1 0 1,0-2 0,-5-20-6005</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8.336"/>
    </inkml:context>
    <inkml:brush xml:id="br0">
      <inkml:brushProperty name="width" value="0.025" units="cm"/>
      <inkml:brushProperty name="height" value="0.025" units="cm"/>
    </inkml:brush>
  </inkml:definitions>
  <inkml:trace contextRef="#ctx0" brushRef="#br0">38 108 13132,'0'0'14019,"15"8"-13496,-6-4-440,-4-1-36,0 0-1,1 0 1,0 0 0,0-1-1,0 0 1,0 0 0,0-1 0,0 0-1,0 0 1,0 0 0,1-1-1,-1 1 1,0-1 0,0-1 0,1 0-1,-1 1 1,10-4 0,83-35 288,-91 35-309,0 0 0,-1-1-1,1 1 1,-1-1 0,0-1 0,0 1-1,0-1 1,-1 0 0,11-14-1,-17 20-14,1-1 0,-1 0 1,1 1-1,-1-1 0,1 0 0,-1 0 0,1 1 0,-1-1 0,0 0 0,1 0 0,-1 0 0,0 1 0,0-1 1,1 0-1,-1 0 0,0 0 0,0 0 0,0 1 0,0-1 0,0 0 0,0 0 0,-1 0 0,1 0 0,0 0 1,0 1-1,0-1 0,-1 0 0,1 0 0,-1-1 0,-1 1-1,1 0-1,-1 0 1,1 1 0,0-1 0,-1 0-1,1 1 1,-1-1 0,0 1 0,1-1-1,-1 1 1,1 0 0,-1-1 0,0 1-1,-2 0 1,-6 1 9,0-1-1,-1 2 1,1-1-1,-11 4 0,0 3 86,0 0 0,1 1 0,1 1-1,0 1 1,0 1 0,1 0 0,1 2-1,0 0 1,0 1 0,2 0-1,0 1 1,1 1 0,-16 24 0,28-38-94,0 0 1,1 0-1,-1 1 1,1-1 0,0 0-1,0 1 1,0-1 0,0 1-1,1-1 1,-1 1 0,1-1-1,0 6 1,0-7-16,1-1 1,-1 1-1,1-1 0,-1 0 1,1 1-1,0-1 0,0 0 1,0 1-1,-1-1 1,1 0-1,0 0 0,0 0 1,1 0-1,-1 0 0,0 0 1,0 0-1,0 0 0,1 0 1,-1 0-1,0-1 1,1 1-1,-1 0 0,1-1 1,-1 1-1,1-1 0,-1 0 1,1 0-1,-1 1 0,1-1 1,2 0-1,17 1-342,0-1-1,1 0 1,-1-2-1,30-5 1,39-14-5416,-28 2-1161</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8.724"/>
    </inkml:context>
    <inkml:brush xml:id="br0">
      <inkml:brushProperty name="width" value="0.025" units="cm"/>
      <inkml:brushProperty name="height" value="0.025" units="cm"/>
    </inkml:brush>
  </inkml:definitions>
  <inkml:trace contextRef="#ctx0" brushRef="#br0">197 1 15471,'0'0'15929,"-12"0"-15491,4 0-413,0 0 1,0 1-1,0 0 0,0 0 0,0 1 1,0 0-1,1 0 0,-1 1 1,1 0-1,-1 1 0,1-1 0,0 1 1,1 1-1,-9 6 0,9-8-22,1 1 0,1 0 0,-1 1 1,1-1-1,-1 1 0,1-1 0,1 1 0,-1 1 0,1-1 0,-1 0 0,2 1 0,-1-1 0,0 1 0,1 0 0,0 0 1,1 0-1,-1 0 0,0 11 0,2-16-7,1 0 0,-1 0 0,0 1 0,1-1 0,-1 0 0,1 0 1,-1 0-1,1 1 0,0-1 0,-1 0 0,1 0 0,0 0 0,0 0 0,0 0 0,0 0 1,0-1-1,0 1 0,0 0 0,0 0 0,0-1 0,0 1 0,0 0 0,1-1 0,-1 0 0,0 1 1,0-1-1,1 1 0,-1-1 0,0 0 0,3 0 0,47 3-344,-40-4 86,69-4-3747,-28-10-5275,-13-7-8103</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3:59.891"/>
    </inkml:context>
    <inkml:brush xml:id="br0">
      <inkml:brushProperty name="width" value="0.025" units="cm"/>
      <inkml:brushProperty name="height" value="0.025" units="cm"/>
    </inkml:brush>
  </inkml:definitions>
  <inkml:trace contextRef="#ctx0" brushRef="#br0">330 21 15086,'9'-14'1987,"-5"7"80,-6 12 2303,-28 42-3995,-2-1 1,-2-1-1,-52 51 0,23-24 425,40-46-498,9-11-295,0 1 1,2 0-1,-21 34 0,35-80-10193,3-2 4800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0.236"/>
    </inkml:context>
    <inkml:brush xml:id="br0">
      <inkml:brushProperty name="width" value="0.025" units="cm"/>
      <inkml:brushProperty name="height" value="0.025" units="cm"/>
    </inkml:brush>
  </inkml:definitions>
  <inkml:trace contextRef="#ctx0" brushRef="#br0">0 1 10698,'0'0'9641,"31"52"-8744,-16-24-320,4 2-257,4-2-64,5-4-160,2-3-64,3-3-672,1-4-1314,-3-5-929,-6-3-3139</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0.624"/>
    </inkml:context>
    <inkml:brush xml:id="br0">
      <inkml:brushProperty name="width" value="0.025" units="cm"/>
      <inkml:brushProperty name="height" value="0.025" units="cm"/>
    </inkml:brush>
  </inkml:definitions>
  <inkml:trace contextRef="#ctx0" brushRef="#br0">78 42 15407,'0'0'9091,"-2"12"-7975,-70 419 3314,69-412-3812,2-27 161,5-35-104,4-1-746,2 0 0,3 1 1,1 0-1,2 1 0,2 1 0,1 1 1,36-54-1,-51 88 56,0 0 1,1 0 0,-1 1-1,1 0 1,1 0 0,-1 0-1,1 1 1,0 0 0,8-5-1,-12 8 6,0 0 0,0 0-1,0 0 1,0 1 0,0-1-1,0 1 1,0-1-1,0 1 1,0 0 0,0 0-1,1 0 1,-1 0 0,0 0-1,0 1 1,0-1 0,0 0-1,0 1 1,0 0-1,0-1 1,0 1 0,0 0-1,0 0 1,0 0 0,0 0-1,0 1 1,-1-1 0,1 0-1,-1 1 1,1-1 0,-1 1-1,1 0 1,-1-1-1,0 1 1,0 0 0,2 2-1,2 6 63,-1-1-1,1 1 1,-1-1 0,-1 1-1,0 0 1,-1 0-1,1 1 1,-2-1-1,0 0 1,0 1-1,-1-1 1,0 1 0,0-1-1,-2 1 1,-2 14-1,3-20-26,0 0 0,-1 0 0,1 0 0,-1 0 0,0 0 0,0 0 0,-1 0 0,1-1 0,-1 1 0,0-1 0,-1 0 0,1 0 0,-1 0 0,1 0 0,-1-1 0,0 1 0,0-1 0,-1 0-1,1 0 1,-1-1 0,0 1 0,1-1 0,-1 0 0,0 0 0,0-1 0,0 1 0,-1-1 0,1 0 0,0-1 0,0 1 0,-1-1 0,-4 0 0,7-1-332,0 1 1,0-1-1,1 0 0,-1 0 1,0 0-1,1 0 0,-1 0 1,1 0-1,-1-1 0,1 1 1,0-1-1,-1 0 0,1 0 1,0 0-1,0 0 0,0 0 1,1 0-1,-1 0 0,0-1 0,1 1 1,0 0-1,-1-1 0,1 0 1,-1-3-1,1 4-19,0 0 0,1 0 0,-1 0 0,1 0 0,-1 0 0,1 0-1,0 0 1,0 0 0,0 0 0,0 0 0,0 0 0,0 0 0,0 0 0,1 0 0,-1 0 0,1 0 0,0 0-1,-1 0 1,1 0 0,0 0 0,0 0 0,0 1 0,0-1 0,1 0 0,-1 1 0,0-1 0,1 1 0,-1-1-1,1 1 1,-1 0 0,1-1 0,0 1 0,3-1 0,15-7-7373</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0.952"/>
    </inkml:context>
    <inkml:brush xml:id="br0">
      <inkml:brushProperty name="width" value="0.025" units="cm"/>
      <inkml:brushProperty name="height" value="0.025" units="cm"/>
    </inkml:brush>
  </inkml:definitions>
  <inkml:trace contextRef="#ctx0" brushRef="#br0">79 136 14638,'0'0'3299,"8"-3"69,1-1-2602,85-37 4388,-87 37-5042,0 1 1,-1-1 0,1-1-1,-1 1 1,0-1 0,0 0-1,0 0 1,-1-1-1,1 0 1,-2 0 0,9-11-1,-13 16-103,0 1 0,1-1 0,-1 1 0,0 0-1,0-1 1,1 1 0,-1-1 0,0 1-1,0-1 1,0 1 0,0-1 0,0 1 0,0-1-1,0 1 1,0-1 0,0 1 0,0-1-1,0 1 1,0-1 0,0 1 0,0-1 0,0 1-1,0-1 1,0 1 0,-1 0 0,1-1 0,0 1-1,0-1 1,-1 1 0,1-1 0,0 1-1,0 0 1,-1-1 0,1 1 0,-1-1 0,-19 1 349,-24 15 131,24-4-233,1 1 0,0 0-1,0 2 1,1 0 0,1 1-1,1 1 1,0 1 0,1 0 0,-18 26-1,32-41-227,0 0 0,-1 0 0,1 1 0,0-1 0,0 0 0,1 1 0,-1-1 0,0 1-1,1-1 1,-1 1 0,1 4 0,0-6-22,0 0 0,0 0 1,0-1-1,1 1 0,-1 0 0,0 0 0,1-1 0,-1 1 0,0 0 0,1 0 1,-1-1-1,1 1 0,-1 0 0,1-1 0,0 1 0,-1-1 0,1 1 0,0-1 1,-1 1-1,1-1 0,0 1 0,-1-1 0,3 1 0,3 1-39,0-1 1,1 0-1,-1-1 0,1 1 1,0-1-1,-1 0 0,8-2 0,-9 2-21,77-12-3333,-29-2-2269,-17 5-948,3 0-4447</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1.282"/>
    </inkml:context>
    <inkml:brush xml:id="br0">
      <inkml:brushProperty name="width" value="0.025" units="cm"/>
      <inkml:brushProperty name="height" value="0.025" units="cm"/>
    </inkml:brush>
  </inkml:definitions>
  <inkml:trace contextRef="#ctx0" brushRef="#br0">189 15 15086,'0'0'9882,"-10"-4"-8131,6 2-1624,-1 1 1,1-1-1,-1 1 1,0-1 0,1 1-1,-1 1 1,0-1 0,0 1-1,1 0 1,-1 0-1,0 0 1,0 0 0,1 1-1,-1 0 1,0 0-1,1 0 1,-1 1 0,1 0-1,-1 0 1,-6 4-1,2 0 16,0 1 0,1 0-1,-1 0 1,-12 16 0,19-21-125,1 0 0,-1 1 1,0-1-1,0 0 0,1 1 1,0-1-1,-1 1 0,1-1 1,0 1-1,0 0 0,0 0 1,1-1-1,-1 1 0,1 0 1,-1 0-1,1 0 0,0 0 1,0-1-1,0 1 0,1 0 1,-1 0-1,1 0 0,1 5 1,-1-6-20,1-1 0,-1 1 0,1-1 0,-1 1 0,1-1 1,-1 1-1,1-1 0,0 0 0,0 0 0,0 0 0,-1 0 0,1 0 1,0 0-1,0-1 0,0 1 0,1 0 0,-1-1 0,0 0 1,3 1-1,48 0-685,-40-1 193,-1 0-485,-1-1 1,0 0 0,1-1-1,13-3 1,20-11-6377,-6 0-3611</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1.686"/>
    </inkml:context>
    <inkml:brush xml:id="br0">
      <inkml:brushProperty name="width" value="0.025" units="cm"/>
      <inkml:brushProperty name="height" value="0.025" units="cm"/>
    </inkml:brush>
  </inkml:definitions>
  <inkml:trace contextRef="#ctx0" brushRef="#br0">166 1 11691,'0'0'15006,"-9"13"-14114,-7 14-365,1 2 0,1 0 0,-16 49 0,2 0 182,16-48-255,1 1 0,2 0 0,1 1 0,-6 42 0,15-74-452,-1 0 0,0 0 0,0 0-1,0 0 1,0 0 0,0-1 0,1 1 0,-1 0-1,0 0 1,0 0 0,0 0 0,1 0 0,-1 0-1,0 0 1,0 0 0,0 0 0,1 0 0,-1 0-1,0 0 1,0 0 0,0 0 0,1 0 0,-1 0-1,0 0 1,0 0 0,0 0 0,1 0 0,-1 0-1,0 0 1,0 0 0,0 0 0,0 0 0,1 0-1,-1 1 1,0-1 0,0 0 0,0 0 0,0 0-1,1 0 1,-1 0 0,0 1 0,0-1 0,0 0-1,0 0 1,0 0 0,0 0 0,0 1 0,0-1-1,1 0 1,-1 0 0,0 0 0,0 1 0,0-1-1,0 0 1,0 0 0,0 0 0,0 1 0,0-1-1,0 0 1,0 0 0,0 0 0,-1 1 0,11-12-25,-1-5-23,-1-1 0,-1-1 0,0 0 0,-1 0 0,-1 0 0,4-31 0,2-1-16,-9 50 36,-1 0-1,1 0 1,0 0 0,0 0 0,0 0 0,-1 1 0,1-1 0,0 1 0,0-1 0,-1 1 0,1 0-1,0 0 1,-1 0 0,1-1 0,-1 2 0,1-1 0,-1 0 0,2 2 0,6 2-23,0-2 45,0-1 0,0 1-1,0-1 1,0-1 0,1 0-1,-1 0 1,0-1 0,1 0 0,-1-1-1,1 0 1,-1 0 0,11-4-1,-16 4 30,0 0 0,0 0 0,0 0 0,0 0 0,0-1-1,0 0 1,-1 0 0,1 0 0,-1 0 0,1 0-1,-1-1 1,0 1 0,0-1 0,0 0 0,0 0-1,0 0 1,-1-1 0,1 1 0,-1 0 0,0-1-1,0 0 1,0 1 0,-1-1 0,1 0 0,-1 0 0,0 0-1,0 0 1,0 0 0,0-6 0,-1 9-22,0 1-1,0 0 1,0-1 0,0 1 0,0-1 0,0 1 0,0 0 0,0-1-1,0 1 1,0 0 0,0-1 0,-1 1 0,1 0 0,0-1 0,0 1-1,0 0 1,0-1 0,-1 1 0,1 0 0,0-1 0,0 1 0,0 0-1,-1-1 1,1 1 0,0 0 0,-1 0 0,1 0 0,0-1 0,-1 1-1,1 0 1,0 0 0,-1 0 0,1 0 0,0-1 0,-1 1 0,1 0-1,0 0 1,-1 0 0,0 0 0,-18 7 71,-15 19-22,28-19-52,1-1 0,0 1 0,0 0 0,1 0 0,-1 0 0,2 1 0,-1 0 0,1-1 0,0 1 0,1 1 0,-1-1 0,2 0 0,-2 16 0,3-23-24,0 0 1,0 0-1,0 0 0,0 0 1,0 0-1,1-1 0,-1 1 0,0 0 1,1 0-1,-1 0 0,1 0 1,-1 0-1,1 0 0,-1 0 1,1-1-1,-1 1 0,1 0 1,0 0-1,0-1 0,-1 1 1,1 0-1,0-1 0,0 1 0,1 0 1,30 6-1496,-21-7 450,0-1 1,1 0 0,20-5-1,-13 0-1334,0-1-1,-1 0 0,20-12 1,11-9-9272</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2.031"/>
    </inkml:context>
    <inkml:brush xml:id="br0">
      <inkml:brushProperty name="width" value="0.025" units="cm"/>
      <inkml:brushProperty name="height" value="0.025" units="cm"/>
    </inkml:brush>
  </inkml:definitions>
  <inkml:trace contextRef="#ctx0" brushRef="#br0">225 126 17521,'-9'2'3523,"-5"2"-2804,-1 2 0,1 0 1,0 0-1,0 1 0,0 1 0,1 0 1,1 1-1,-1 1 0,1 0 1,1 0-1,0 1 0,0 1 0,1 0 1,-13 20-1,21-29-664,0 1 0,0 0 0,1-1 0,-1 1 1,1 0-1,0 0 0,0-1 0,-1 8 0,2-10-54,0 0-1,0 0 1,0 0 0,0 0-1,0 0 1,0 0-1,0 0 1,1 0-1,-1 0 1,0 0-1,0 0 1,1 0-1,-1-1 1,1 1 0,-1 0-1,1 0 1,-1 0-1,1-1 1,0 1-1,-1 0 1,1 0-1,0-1 1,-1 1-1,1-1 1,0 1 0,0-1-1,0 1 1,-1-1-1,1 1 1,0-1-1,0 0 1,0 1-1,0-1 1,0 0-1,0 0 1,0 0-1,0 0 1,1 0 0,10 0 11,1 0 0,-1-1 0,0-1 0,1 0 0,-1 0 0,0-1 0,0-1 0,-1 0 0,1-1 0,-1 0 0,0-1 0,0 0 0,-1 0 0,0-1 0,0-1 0,0 0 0,13-14 0,1-3 21,-1-1 1,-1-1-1,-2-1 0,0-1 1,16-34-1,-11 9-33,-71 113 0,26-28 0,-27 61 0,43-84 0,1 1 0,0-1 0,0 1 0,1 0 0,0 0 0,0 0 0,1 0 0,0 0 0,1 0 0,0 1 0,0-1 0,1 0 0,2 11 0,-2-18-59,0 0 1,-1 0-1,1 0 1,0 0-1,0-1 0,0 1 1,1 0-1,-1 0 1,0-1-1,1 1 1,-1 0-1,1-1 0,-1 0 1,1 1-1,0-1 1,0 0-1,-1 0 0,1 0 1,3 1-1,0 0-563,1 0-1,-1-1 0,0 0 0,1 0 1,0 0-1,8-1 0,28 0-7331</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09.690"/>
    </inkml:context>
    <inkml:brush xml:id="br0">
      <inkml:brushProperty name="width" value="0.025" units="cm"/>
      <inkml:brushProperty name="height" value="0.025" units="cm"/>
    </inkml:brush>
  </inkml:definitions>
  <inkml:trace contextRef="#ctx0" brushRef="#br0">1 45 8296,'222'6'10979,"117"16"-8246,27 1-2288,1836-2 2249,-786-21-1405,52-23-1065,-307-21 1169,-1223 36-3870,54 5 773,1 1-1,-1-1 0,1 0 0,-1 0 1,-9-7-1,-3-7-9095</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4:23.923"/>
    </inkml:context>
    <inkml:brush xml:id="br0">
      <inkml:brushProperty name="width" value="0.025" units="cm"/>
      <inkml:brushProperty name="height" value="0.025" units="cm"/>
    </inkml:brush>
  </inkml:definitions>
  <inkml:trace contextRef="#ctx0" brushRef="#br0">887 144 6278,'1'-5'688,"0"-1"0,0 1 0,0-1-1,-1 0 1,0 1 0,0-1 0,0 0 0,-1 0 0,0 1-1,0-1 1,0 1 0,-1-1 0,0 1 0,-3-8 0,2 9-561,0 1 0,0-1 0,0 1 0,0 0 0,-1 0 0,1 0 0,-1 0 0,0 0 0,0 1 0,0 0 0,0 0 1,0 0-1,0 0 0,-1 1 0,1-1 0,-1 1 0,1 0 0,-7 0 0,-21-3 124,-1 1 1,0 2-1,0 1 1,0 2-1,0 1 0,1 2 1,-62 16-1,48-7 233,0 2 0,1 2 0,1 2 0,-73 45 0,105-57-414,-1 1 1,2 0 0,-1 1-1,2 1 1,-1-1 0,1 2-1,1-1 1,0 1 0,1 1-1,0 0 1,0 0-1,2 0 1,-6 15 0,3 0 110,1 0 0,2 1 1,0 0-1,2 0 0,0 51 0,2-34-75,3 0 0,2 0-1,1-1 1,13 50 0,-13-76-70,1-1 1,1 0-1,1 0 1,1-1 0,0 0-1,1 0 1,1-1-1,0 0 1,1-1-1,1 0 1,1-1 0,25 23-1,-26-28 1,1-1 0,0 0 0,0-1 1,1 0-1,0-1 0,0 0 0,0-2 0,1 1 0,0-2 0,27 4 0,16-3 68,86-2 0,-80-3-82,-54 1-15,0 0 0,-1 0 0,1-1 1,0 0-1,0-1 0,-1 0 0,1 0 1,-1-1-1,1 0 0,-1-1 0,0 0 0,0 0 1,-1-1-1,1-1 0,-1 1 0,0-1 1,-1 0-1,0-1 0,1 0 0,-2 0 1,1-1-1,-1 1 0,10-18 0,8-19 133,-2-2 0,-1-1 0,-3 0 0,17-69 0,8-16 473,-43 131-606,17-45 297,-2 0 0,-2 0 1,10-67-1,-21 101-285,-1 0-1,0 1 1,-1-1-1,0 0 0,-1 1 1,0-1-1,-1 1 1,0-1-1,-1 1 0,0 0 1,-1 0-1,0 0 1,-1 0-1,0 1 0,0-1 1,-1 1-1,-1 1 1,1-1-1,-17-16 0,17 21-100,0 0-1,0 1 0,0 0 1,0 0-1,-1 1 0,0-1 1,1 1-1,-1 1 0,0-1 0,-1 1 1,1 0-1,0 1 0,-1 0 1,1 0-1,-1 1 0,1 0 1,0 0-1,-11 2 0,-56 14-3571,3 9-4029,28-8-3320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6.261"/>
    </inkml:context>
    <inkml:brush xml:id="br0">
      <inkml:brushProperty name="width" value="0.025" units="cm"/>
      <inkml:brushProperty name="height" value="0.025" units="cm"/>
    </inkml:brush>
  </inkml:definitions>
  <inkml:trace contextRef="#ctx0" brushRef="#br0">78 77 4676,'0'0'2499,"-58"-37"-1923,50 31-191,1 0-257,3 1-128,4 0-128,0 2-897,0-4-1666,9 0 1026</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6.759"/>
    </inkml:context>
    <inkml:brush xml:id="br0">
      <inkml:brushProperty name="width" value="0.025" units="cm"/>
      <inkml:brushProperty name="height" value="0.025" units="cm"/>
    </inkml:brush>
  </inkml:definitions>
  <inkml:trace contextRef="#ctx0" brushRef="#br0">474 82 9641,'0'0'2749,"0"-9"-63,0 5-2353,0-1 0,0 1 0,0-1 0,-1 1 1,1-1-1,-1 1 0,0 0 0,0-1 0,-3-4 1,3 7-186,-1 0-1,1 0 1,-1 1 0,0-1 0,1 0 0,-1 1 0,0-1 0,0 1 0,0 0-1,0-1 1,0 1 0,-1 0 0,1 1 0,0-1 0,0 0 0,-1 0 0,1 1-1,0 0 1,-1-1 0,1 1 0,-1 0 0,1 0 0,-4 1 0,-6-1-89,0 2 0,0-1-1,0 2 1,0 0 0,0 0 0,0 1 0,1 0 0,-1 1 0,1 1 0,0 0 0,1 0 0,-17 14 0,-1 1 267,2 2 0,1 1 1,-29 36-1,40-43-179,1 1 0,1 0 0,1 1 1,0 1-1,2-1 0,0 2 0,1-1 0,1 1 0,1 0 0,-5 32 0,10-42-98,0-1-1,1 1 0,0 0 0,0-1 0,1 1 0,1 0 0,0-1 0,0 1 0,1-1 0,5 13 1,-4-16-9,-1 1 1,2-1 0,-1-1 0,1 1 0,0-1 0,0 1-1,1-1 1,0-1 0,0 1 0,0-1 0,1 0 0,-1-1-1,1 1 1,14 5 0,-7-4 85,0-2 0,0 0 0,0 0 0,1-1 0,-1-1 0,1-1 0,0 0 0,-1 0 0,1-2 0,0 0 0,-1 0 0,1-2 0,-1 1 0,0-2 0,1 0 0,-2-1 0,1 0 0,0-1 0,-1-1 0,0 0 0,-1 0 0,17-14 0,-15 11 34,0-1 0,-1 0 0,0-1 0,0-1 1,-1 0-1,-1 0 0,-1-1 0,0-1 0,0 0 1,-1 0-1,-1-1 0,-1 0 0,0 0 1,-1-1-1,-1 1 0,-1-1 0,0-1 0,2-22 1,-6 28-160,0 1 0,0-1 0,-1 1 0,-1-1 0,0 1 1,0 0-1,-1 0 0,0 0 0,-1 0 0,-1 1 0,0-1 1,0 1-1,-1 0 0,0 1 0,0-1 0,-1 1 0,-1 0 1,1 1-1,-1 0 0,-1 0 0,1 1 0,-2 0 0,1 0 1,-1 1-1,1 0 0,-2 1 0,1 0 0,-1 0 1,1 2-1,-1-1 0,-21-3 0,23 5-45,-1 1 1,1 0-1,-1 1 0,0 0 0,1 0 1,-1 1-1,-17 4 0,23-4-28,0 1 0,0-1-1,0 1 1,0 0 0,1 0-1,-1 1 1,1-1 0,-1 1-1,1-1 1,0 1 0,0 0-1,0 1 1,1-1 0,-1 0 0,1 1-1,-1-1 1,1 1 0,0 0-1,1 0 1,-2 4 0,-4 14-2665,1 0 0,-5 29 0,3 2-4288</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8.490"/>
    </inkml:context>
    <inkml:brush xml:id="br0">
      <inkml:brushProperty name="width" value="0.025" units="cm"/>
      <inkml:brushProperty name="height" value="0.025" units="cm"/>
    </inkml:brush>
  </inkml:definitions>
  <inkml:trace contextRef="#ctx0" brushRef="#br0">69 1143 7399,'0'0'1521,"-10"-1"134,-28-7-315,37 8-1288,0 0-1,0-1 1,0 1-1,0-1 0,0 1 1,0-1-1,0 1 1,0-1-1,0 1 1,0-1-1,0 0 0,0 1 1,1-1-1,-1 0 1,0 0-1,0 0 1,1 0-1,-1 0 0,1 0 1,-1 0-1,1 0 1,-1 0-1,1 0 1,-1 0-1,1 0 0,0 0 1,0 0-1,0 0 1,-1 0-1,1 0 1,0-1-1,0 1 0,1 0 1,-1 0-1,0 0 1,0 0-1,1-2 1,0 0 27,0-1 1,0 1-1,1-1 0,0 1 1,-1 0-1,1 0 1,0 0-1,4-5 0,12-9 122,0 1-1,1 1 1,0 0-1,2 2 0,-1 0 1,27-11-1,141-53 206,-151 63-346,363-126 16,6 17 1,435-72-1,1263-85 276,16 164-63,-2093 115-287,1382-6 71,-1169 22-56,-195-10 12,0 2 0,-1 2 0,57 20 0,-92-26 9,0 0 1,-1 1-1,1 0 0,-1 1 0,0-1 0,0 2 1,0-1-1,-1 1 0,13 13 0,-16-14 48,0 1 0,0 0 0,0 0 0,-1 0 0,0 0 0,0 1 0,-1-1 0,1 1 0,-1 0 0,-1-1 0,1 1 0,-1 0 0,0 13 0,-2-1 24,0 0 0,-1-1 0,-1 1 1,0-1-1,-2 0 0,0 0 0,-1-1 1,-1 1-1,-13 24 0,1 2 186,16-38-232,1 1-1,-1-1 1,1 1 0,1 0-1,0 0 1,0 0-1,0 0 1,0 0-1,2 10 1,-1-17-65,0 1 0,0-1 1,0 0-1,0 1 0,1-1 0,-1 0 1,0 1-1,0-1 0,1 0 1,-1 1-1,0-1 0,0 0 0,1 1 1,-1-1-1,0 0 0,1 0 1,-1 0-1,0 1 0,1-1 0,-1 0 1,0 0-1,1 0 0,-1 0 1,0 1-1,1-1 0,-1 0 0,1 0 1,-1 0-1,0 0 0,1 0 1,-1 0-1,1 0 0,-1 0 1,0 0-1,1 0 0,-1-1 0,0 1 1,1 0-1,-1 0 0,1 0 1,-1 0-1,1-1 0,-1 1-87,1 0 0,0 0 0,0-1 0,-1 1 1,1 0-1,0-1 0,0 1 0,-1-1 0,1 1 0,0-1 0,-1 1 0,1-1 0,-1 1 0,1-1 0,-1 0 0,1 1 0,-1-1 1,1 0-1,-1 0 0,0 1 0,1-1 0,-1 0 0,1-1 0,-2-29-6889,-5 13-27</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18.860"/>
    </inkml:context>
    <inkml:brush xml:id="br0">
      <inkml:brushProperty name="width" value="0.025" units="cm"/>
      <inkml:brushProperty name="height" value="0.025" units="cm"/>
    </inkml:brush>
  </inkml:definitions>
  <inkml:trace contextRef="#ctx0" brushRef="#br0">19 16 7495,'0'0'11729,"0"15"-11265,-8 132 285,-3 118-388,11-263-327,0 1-1,0 0 0,0 0 1,1 0-1,-1 0 0,1-1 1,-1 1-1,1 0 0,0 0 1,0-1-1,0 1 0,0-1 1,1 1-1,-1-1 0,1 1 1,-1-1-1,1 0 0,3 3 1,-3-4 55,-1 0 1,1 0 0,0 0 0,0 0 0,1 0-1,-1-1 1,0 1 0,0-1 0,0 1-1,0-1 1,1 0 0,-1 0 0,0 0-1,0 0 1,0 0 0,1-1 0,-1 1-1,0-1 1,0 1 0,0-1 0,0 0-1,0 1 1,0-1 0,3-2 0,4-3 121,1 1 0,-1-2 0,-1 1 1,0-1-1,1-1 0,12-15 0,41-58 272,-50 64-314,182-273 322,-192 286-711,0 1 0,1 0 0,-1 0 0,1 1 1,0-1-1,0 0 0,6-3 0,14-5-6755,-9 5 655</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22.924"/>
    </inkml:context>
    <inkml:brush xml:id="br0">
      <inkml:brushProperty name="width" value="0.025" units="cm"/>
      <inkml:brushProperty name="height" value="0.025" units="cm"/>
    </inkml:brush>
  </inkml:definitions>
  <inkml:trace contextRef="#ctx0" brushRef="#br0">1 71 4773,'19'-5'11752,"9"-4"-7388,80-21-4284,-14 18 740,133 0-1,-256 13-711,0 2-1,-55 14 1,56-11 1,-1 0 0,1-2-1,-30 1 1,57-5-56,24 0-106,7 0 81,6 1 16,1-1 0,-1-1 1,0-3-1,0 0 0,70-20 1,-106 24-35,0 0 0,0 0 0,0 0 0,0 0 0,0 0 0,1 0 0,-1 0 0,0 0 1,0 0-1,0 0 0,0 0 0,0 0 0,1 0 0,-1 0 0,0 0 0,0 0 0,0 0 0,0 0 0,0 0 1,1 0-1,-1 0 0,0 0 0,0 0 0,0 0 0,0 0 0,0 0 0,0 0 0,1-1 0,-1 1 0,0 0 0,0 0 1,0 0-1,0 0 0,0 0 0,0 0 0,0 0 0,0-1 0,0 1 0,0 0 0,0 0 0,0 0 0,0 0 1,0 0-1,1-1 0,-1 1 0,0 0 0,0 0 0,0 0 0,0 0 0,-1 0 0,1-1 0,0 1 0,0 0 1,0 0-1,0 0 0,0 0 0,0 0 0,0 0 0,0-1 0,0 1 0,0 0 0,0 0 0,0 0 0,0 0 1,-14-4 274,-22 1-137,-278 3 343,303 2-499,12 4-1373,17 2-3108,0-8-1970,0-3-5323</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30.931"/>
    </inkml:context>
    <inkml:brush xml:id="br0">
      <inkml:brushProperty name="width" value="0.025" units="cm"/>
      <inkml:brushProperty name="height" value="0.025" units="cm"/>
    </inkml:brush>
  </inkml:definitions>
  <inkml:trace contextRef="#ctx0" brushRef="#br0">88 170 7719,'0'0'8253,"9"-1"-7126,23-4-94,1-2 0,-2 0 0,60-24 1,-64 20-711,2 1-1,-1 1 1,1 2 0,0 0 0,43-2 0,-92 10 101,1 2 0,-1 0 0,-25 7 1,-27 6 50,-249 6 2872,385-26-3337,-1-4-1,1-2 0,78-23 1,-83 18-32,-13 2 53,-31 9 4,-31 7 70,-34 12-51,2 2 0,-52 25-1,2 0 325,3-6 327,152-49-939,87-35-1,-34 11-801,137-41-2301,-230 69 3432,-26 6 38,-33 5 8,-23 12 56,0 2 1,1 4-1,-84 36 1,138-51-410,-2 0-261,2-4-3439</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7:20.453"/>
    </inkml:context>
    <inkml:brush xml:id="br0">
      <inkml:brushProperty name="width" value="0.025" units="cm"/>
      <inkml:brushProperty name="height" value="0.025" units="cm"/>
    </inkml:brush>
  </inkml:definitions>
  <inkml:trace contextRef="#ctx0" brushRef="#br0">24 78 7399,'0'0'4548,"2"-9"-3976,-1 6-527,0-1 1,0 1 0,0-1 0,0 1 0,0 0-1,1-1 1,0 1 0,0 0 0,0 0 0,0 0-1,0 0 1,0 1 0,1-1 0,0 0 0,-1 1-1,1 0 1,0-1 0,0 1 0,0 1 0,0-1-1,1 0 1,-1 1 0,0-1 0,1 1 0,-1 0-1,1 0 1,-1 1 0,1-1 0,-1 1 0,8-1 0,3 2 12,1 1 0,-1 0 0,0 1 0,0 1 0,0 0 0,0 1 0,0 0 1,21 12-1,-14-7 11,0-1 0,37 11 1,-26-14-37,0-1 1,0-1-1,1-2 0,-1-1 1,0-2-1,46-6 0,3-7 88,103-32 0,-59 19 664,-189 45-782,0-4 0,-125 12 0,75-12-18,-414 65 320,484-77-175,28-1-5,28-1-76,71-4-84,110-20 0,-48 5 36,259-12 27,-33 4-24,-347 26 9,-17 1 52,1 0-1,-1-1 1,0 1 0,0-1 0,0-1 0,0 1 0,0-1 0,-1 0 0,11-5 0,-18 6 10,1 1 1,-1-1 0,1 1 0,-1-1 0,0 1 0,1 0 0,-1-1 0,0 1 0,0 0 0,1 0-1,-1-1 1,0 1 0,0 0 0,1 0 0,-1 0 0,0 0 0,0 0 0,0 0 0,1 0 0,-1 0-1,0 0 1,-1 1 0,-64 3 8,1 3-1,-1 3 1,-82 24-1,57-13-64,-42 7-46,-271 71-934,348-76 229,30-12-1167,-1-1-3664,22-9-2557</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7:41.450"/>
    </inkml:context>
    <inkml:brush xml:id="br0">
      <inkml:brushProperty name="width" value="0.025" units="cm"/>
      <inkml:brushProperty name="height" value="0.025" units="cm"/>
    </inkml:brush>
  </inkml:definitions>
  <inkml:trace contextRef="#ctx0" brushRef="#br0">2017 281 5990,'-11'-5'3977,"-150"-50"189,103 38-2551,1-3 0,-73-35 0,91 34-1211,0 3 0,-1 1 0,-1 2 0,0 2 0,-1 1 0,0 3 0,-1 1-1,-61-3 1,40 8-383,0 2 0,-1 2 0,1 4 0,-75 15 0,108-13 23,1 1 0,0 1 0,0 2 0,1 1 0,1 1-1,0 2 1,1 0 0,0 2 0,1 1 0,-37 34 0,-89 108 32,56-55 2,79-89-32,1 1-1,1 0 1,1 1-1,1 0 0,0 1 1,1 1-1,1 0 0,1 0 1,1 1-1,1 0 1,1 1-1,0 0 0,-6 45 1,8-32-37,2 1 0,1 0-1,4 55 1,-1-80-14,1-1 0,0 0 1,0 0-1,1 0 0,0 0 0,1 0 0,0-1 0,1 0 0,0 1 0,0-2 0,1 1 0,0-1 0,0 1 0,1-2 0,0 1 0,1-1 0,9 7 0,5 2 21,1-2-1,1 0 1,1-2-1,30 12 1,110 30 147,-62-22-99,102 43-82,78 25-60,-234-86 58,1-2 0,0-2-1,95 5 1,-40-14 297,0-4 0,0-5 0,131-27 0,-160 19 56,-2-4 0,0-2 1,-2-4-1,-1-3 0,82-46 0,-112 50-55,-1-1 0,-2-1-1,0-3 1,43-44 0,-61 54-170,-1-2-1,0-1 1,-2 0 0,0-1 0,-2-1 0,-1 0 0,-1-1 0,13-34 0,-23 52-55,-1-1 0,1 0 0,-1 1 0,-1-1 0,1 0 0,-2 0 0,1 0 0,-1 0 0,0 0-1,-1 0 1,0 0 0,-1 0 0,0 0 0,0 1 0,-5-12 0,3 12-32,0 0-1,-1 0 0,-1 1 1,1-1-1,-1 1 1,-1 0-1,1 1 0,-1-1 1,0 1-1,-1 1 0,1-1 1,-1 1-1,0 0 1,-15-5-1,-9-4-60,-2 2-1,1 1 1,-2 2 0,1 2 0,-58-6-1,38 9-1143,-1 2-1,-107 11 0,97 2-2577,32-5-1076,5-1-4354</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7:48.043"/>
    </inkml:context>
    <inkml:brush xml:id="br0">
      <inkml:brushProperty name="width" value="0.025" units="cm"/>
      <inkml:brushProperty name="height" value="0.025" units="cm"/>
    </inkml:brush>
  </inkml:definitions>
  <inkml:trace contextRef="#ctx0" brushRef="#br0">94 92 14606,'0'0'4724,"13"0"-3822,429-13 3332,-365 10-3492,-69 1 1393,-23-2-1474,-27-1-671,-328-2 379,312 7-86,177-5-145,122-22 0,-18 1 13,-345 38 74,1 6 1,1 5-1,-168 54 1,252-62-296,9-4-1939,9-6-2804</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00.218"/>
    </inkml:context>
    <inkml:brush xml:id="br0">
      <inkml:brushProperty name="width" value="0.025" units="cm"/>
      <inkml:brushProperty name="height" value="0.025" units="cm"/>
    </inkml:brush>
  </inkml:definitions>
  <inkml:trace contextRef="#ctx0" brushRef="#br0">617 270 6502,'0'0'4009,"3"11"-2968,1 7-659,0 0 0,-2 0-1,0 0 1,-1 0 0,-1 1-1,-1-1 1,-1 0 0,0 0 0,-5 19-1,-10 18 472,-35 78 0,-6 21 4,53-139-737,1 0 0,1 1 0,0-1 0,1 1 0,1 0 0,1-1 0,0 1 1,1 0-1,4 20 0,-3-31-41,0 0 0,0-1 1,1 1-1,0-1 0,0 1 1,0-1-1,1 0 0,-1 0 0,1-1 1,0 1-1,0-1 0,0 0 1,0 0-1,1 0 0,-1 0 0,1-1 1,5 3-1,13 4 277,0 0 1,31 7-1,-40-13-322,-9-1-11,218 60 1062,342 51 1,286 24-1006,120-22 29,-557-79-79,1158 35 72,-710-87-112,307 4 30,-899 23-6,95 1 4,790-47 73,-970 18-88,371-17 21,-545 33 7,0-1 1,0 0 0,0 0-1,0-1 1,-1 0 0,1-1-1,-1 0 1,0-1-1,0 0 1,11-8 0,13-9 7,43-38 1,314-285 24,-373 327-11,-2 0-1,0-1 1,0-1 0,-2 0 0,-1-1 0,0-1-1,-2 0 1,0 0 0,-2-1 0,0-1 0,-2 1-1,0-1 1,-2-1 0,-1 1 0,0-1-1,-2 0 1,-1-34 0,-1 47-52,-1 0 0,1 0-1,-2 0 1,0 0 0,0 0-1,-1 0 1,-1 1 0,-8-20 0,8 24-17,0 0-1,0 0 1,-1 1 0,0 0 0,0 0 0,0 0 0,-1 1 0,0 0 0,0 0 0,0 0 0,-1 1-1,1 0 1,-1 0 0,-12-5 0,-36-12 23,-1 3 0,-1 2 0,-62-9 0,-180-14-74,237 32 117,-1818-133-751,1335 108 169,37 0 436,-1416-71-214,-83 116 319,1216 5-18,-531-15-29,705-5 364,601 2-475,-22 0 337,-49 6-1,77-5-498,0 1 0,0 0 1,1 1-1,-1 0 0,1 0 0,0 1 0,0 0 0,0 0 0,-16 12 1,9 1-4682,14-6-3939</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29.141"/>
    </inkml:context>
    <inkml:brush xml:id="br0">
      <inkml:brushProperty name="width" value="0.025" units="cm"/>
      <inkml:brushProperty name="height" value="0.025" units="cm"/>
    </inkml:brush>
  </inkml:definitions>
  <inkml:trace contextRef="#ctx0" brushRef="#br0">292 302 9353,'0'0'1996,"2"-9"-1286,11-28-321,1 0 0,33-56 0,-44 88-386,0-1-104,0 0 0,0 0 0,0 0 0,-1-1 0,0 1 1,0-1-1,0 0 0,0-13 0,-3 19 71,1 0 0,-1 0 1,0 0-1,0 0 0,0 1 0,0-1 0,0 0 0,0 0 1,-1 1-1,1-1 0,0 1 0,0-1 0,0 1 0,-1-1 1,1 1-1,0 0 0,0 0 0,-1 0 0,1-1 1,0 1-1,0 0 0,-1 0 0,1 1 0,0-1 0,-2 0 1,-38 3 2203,31 0-1719,-1 0-1,1 1 1,0 0 0,0 0 0,0 1 0,1 0 0,0 1 0,0 0-1,0 1 1,-15 15 0,2-1 260,1 2 0,-29 41 0,35-41-457,2 1 0,0 1 0,1 0 0,2 0 0,0 1 0,2 0 0,1 1 0,1 0 0,1 0 1,2 0-1,-1 42 0,4-29-142,2-1 0,1 1 0,2 0 0,2-1 0,2 0 0,1-1 0,21 50 0,-24-70-124,2-1-1,-1-1 1,2 1 0,0-2 0,1 1 0,1-1-1,0-1 1,26 23 0,-34-33 4,1 0 1,0 0-1,-1-1 0,1 1 1,1-1-1,-1-1 0,0 1 0,1-1 1,-1 0-1,1 0 0,0 0 1,0-1-1,-1 0 0,1 0 1,0-1-1,0 1 0,0-1 0,0-1 1,0 1-1,0-1 0,0 0 1,0 0-1,-1-1 0,1 1 1,0-1-1,-1-1 0,1 1 0,-1-1 1,0 0-1,0 0 0,7-6 1,5-6 195,-1 0 0,0-1 0,-1-1 0,-1 0 0,-1-1 0,0-1 0,19-39 0,-4-3 607,29-87-1,-33 73-339,19-101-1,-35 133-248,-3 1-1,-1-1 1,-2 0-1,-5-45 1,2 77-145,0 0 1,-1-1-1,-1 1 1,0 0-1,0 0 0,-1 1 1,-1-1-1,1 1 1,-2 0-1,1 0 0,-2 0 1,1 1-1,-14-15 1,15 20-64,0-1 0,0 0 1,-1 1-1,1 0 0,-1 0 1,0 1-1,0 0 0,-1 0 1,1 0-1,0 1 0,-1-1 1,0 2-1,1-1 0,-1 1 1,0 0-1,0 0 0,0 1 0,0 0 1,0 0-1,0 1 0,0 0 1,0 0-1,-11 3 0,7 1-41,0-1 0,0 2 0,0-1 0,1 2 0,0-1 0,0 1-1,0 1 1,1 0 0,0 0 0,1 1 0,-13 16 0,-28 47-2284,13 0-4494,26-43-603</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39.526"/>
    </inkml:context>
    <inkml:brush xml:id="br0">
      <inkml:brushProperty name="width" value="0.025" units="cm"/>
      <inkml:brushProperty name="height" value="0.025" units="cm"/>
    </inkml:brush>
  </inkml:definitions>
  <inkml:trace contextRef="#ctx0" brushRef="#br0">1233 164 9865,'0'0'2691,"-5"-12"-118,2 5-2314,0-1-1,-1 1 1,0 0 0,-1 0 0,1 1-1,-1-1 1,-1 1 0,1 0 0,-1 1-1,0-1 1,0 1 0,-1 0 0,1 0-1,-12-5 1,-4 0 163,-1 2 0,0 0-1,0 2 1,-1 0 0,-45-4 0,-123 4 435,151 6-663,7 1-81,0 1 0,0 1-1,1 3 1,-1 0 0,1 2 0,0 2-1,1 0 1,0 3 0,1 0 0,1 2-1,-45 29 1,53-29-90,1 1 1,0 1-1,1 1 0,1 1 0,1 1 0,1 0 1,0 1-1,2 1 0,0 1 0,2 0 0,0 0 1,2 2-1,0-1 0,2 1 0,-7 31 0,4 10 15,3-1-1,3 1 0,3 0 1,10 113-1,-6-156-42,1 1-1,2-1 0,0 0 1,2 0-1,0-1 1,2 0-1,15 33 0,-18-46 28,0 0-1,0-1 1,1 0-1,0 0 1,1 0-1,0-1 1,0 0-1,0 0 1,1-1-1,0 0 0,0 0 1,1-1-1,0 0 1,0-1-1,0 0 1,0 0-1,1-1 1,-1 0-1,20 3 1,6-2 278,0-2 0,-1-1 0,1-2 1,0-2-1,0-1 0,-1-1 1,0-2-1,64-22 0,8-11 396,139-75 0,117-87 168,-320 174-701,-2-1 0,-2-2 1,0-1-1,-2-2 1,-2-2-1,41-54 0,-65 77-123,-1-2-1,0 1 0,0-1 0,-2 0 1,0-1-1,0 1 0,-2-2 1,0 1-1,-1 0 0,0-1 0,-1 0 1,-1 0-1,-1-22 0,-1 36-36,0-1 1,-1 0-1,1 0 0,-1 1 1,0-1-1,0 1 0,0-1 1,-1 1-1,1-1 0,-1 1 1,0 0-1,0-1 0,0 1 0,0 0 1,-1 0-1,1 1 0,-5-4 1,2 2-14,0 0 1,-1 0 0,0 1-1,0 0 1,0 0-1,0 1 1,0 0 0,-1 0-1,-6-2 1,-13 0-212,0 2 0,0 0 0,-50 3 0,11 7-1761,0 2 1,1 3-1,-118 41 0,100-28-2209,-32 8-4126</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44.347"/>
    </inkml:context>
    <inkml:brush xml:id="br0">
      <inkml:brushProperty name="width" value="0.025" units="cm"/>
      <inkml:brushProperty name="height" value="0.025" units="cm"/>
    </inkml:brush>
  </inkml:definitions>
  <inkml:trace contextRef="#ctx0" brushRef="#br0">243 2932 9673,'-66'21'1578,"31"-11"-219,1 2 0,0 1 1,-39 22-1,148-70-980,384-280 959,-122 77-1235,1128-592-2828,64 117 1453,-986 468 2947,-68 20-772,-21-35 1178,-439 250-1895,4-1 200,-1-1 1,0-1 0,-1-1 0,0 0 0,-1-2 0,21-24 0,-36 39-345,0 1 1,-1-1 0,1 0 0,-1 1 0,1-1 0,0 0 0,-1 0 0,1 1 0,-1-1 0,0 0 0,1 0 0,-1 0 0,0 0 0,1 0 0,-1 1 0,0-1 0,0 0 0,0 0 0,0 0-1,0 0 1,0 0 0,0 0 0,0 0 0,0 0 0,0 0 0,0 0 0,-1 1 0,1-1 0,-1-2 0,0 2-33,-1 1 0,1-1 1,0 1-1,-1-1 0,1 1 0,-1-1 0,1 1 1,-1 0-1,1 0 0,-1 0 0,1 0 0,-1 0 1,1 0-1,-1 0 0,1 0 0,-2 1 0,-7 0-132,0 2-1,0-1 1,0 1-1,-12 6 0,-89 61-6763,76-49 2167</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8:58.632"/>
    </inkml:context>
    <inkml:brush xml:id="br0">
      <inkml:brushProperty name="width" value="0.025" units="cm"/>
      <inkml:brushProperty name="height" value="0.025" units="cm"/>
    </inkml:brush>
  </inkml:definitions>
  <inkml:trace contextRef="#ctx0" brushRef="#br0">400 1239 2018,'0'0'1158,"-11"-2"-53,-280-46 2419,210 44-2567,64 4 1214,38-10 183,88-10-1350,1 4-1,184-1 1,-266 17-984,38-2 50,0 4 0,106 15 0,-87-6 449,1-3 0,100-4 0,82 6-58,-54 17-355,196 13 135,151-22 315,81 0-141,218 11 64,-261-5-317,23 7 190,223 2-229,340-11 305,-6 69-376,-1048-77 119,199-6 0,-315-8-70,-1-1 0,0 0 0,0-1 1,0-1-1,0 0 0,-1-1 0,1 0 0,-1-1 1,0 0-1,0-2 0,-1 1 0,1-1 0,-2-1 0,1 0 1,-1-1-1,0 0 0,-1-1 0,0 0 0,0-1 0,11-16 1,295-400 891,-259 351-961,-3-2 1,-3-2 0,-4-3 0,-4-1 0,-3-2-1,41-132 1,-80 214-36,0 1-1,0-1 1,0 0 0,0 0-1,0 0 1,-1 0 0,0 0-1,1 0 1,-2 0 0,1 0-1,-1-7 1,-1 8-6,1 1 1,-1-1-1,1 1 0,-1 0 1,0 0-1,0 0 1,1 0-1,-2 0 0,1 0 1,0 0-1,0 1 0,0-1 1,-1 1-1,1 0 1,-1-1-1,-5 0 0,-21-10-1,0 2-1,-1 0 1,-1 3 0,-37-6-1,-129-5 36,112 12-3,-1355-64-413,-5 50-357,1248 18 734,-2458 36 9,933 1 8,410-12 15,1278-22 16,-64 3 129,-1-4 0,-176-25 0,270 25-201,0-1-1,0 1 1,0-1-1,-1 1 1,1 1-1,0-1 1,0 1 0,0 0-1,0 0 1,0 0-1,0 1 1,-7 3-1,-1 1-598,1 1-1,0 1 0,-12 10 0,-35 21-3267,13-20-606</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26.073"/>
    </inkml:context>
    <inkml:brush xml:id="br0">
      <inkml:brushProperty name="width" value="0.025" units="cm"/>
      <inkml:brushProperty name="height" value="0.025" units="cm"/>
    </inkml:brush>
  </inkml:definitions>
  <inkml:trace contextRef="#ctx0" brushRef="#br0">1979 366 2947,'-1'-8'715,"-1"-1"1,0 1-1,-1 0 1,0-1-1,0 1 0,-1 0 1,0 1-1,-1-1 1,-6-8-1,-51-62 2946,54 70-3523,-1-1 0,0 2-1,-1-1 1,0 1-1,0 1 1,-1 0-1,0 0 1,0 1 0,-22-7-1,-9 0-132,-62-9 0,54 12 88,-46-11-108,-4-1 696,0 4 0,-171-8 1,190 26-200,0 2 0,-109 20 1,153-16-437,1 2 0,0 2 0,0 1 0,1 2 0,1 1 0,0 2 0,-45 30 0,28-11 130,-53 48 1,84-66-1,1 1 0,1 1 0,0 0 0,2 1 0,-18 30 0,28-40-143,1-1-1,1 1 1,0 0 0,0 0-1,1 0 1,0 1-1,1-1 1,1 1 0,0-1-1,0 1 1,2 17 0,1-10-5,1 0 0,1 0 0,0 0 1,2-1-1,0 1 0,12 22 1,9 9 71,2-1 1,3-2 0,61 73 0,-47-61-29,-26-31-49,42 43 0,-53-63 3,1 1-1,0-1 0,0-1 1,1 0-1,0 0 1,0-1-1,1 0 1,15 5-1,21 3 41,1-2 0,0-1 0,1-3 0,56 1 0,205-6 306,-243-4-295,45-2 47,-1-5 0,165-33 0,-221 29-2,-1-3-1,0-2 1,-2-2-1,0-3 1,-1-2-1,89-57 1,-129 73-93,0-1 1,-1 0-1,1-1 0,-2 0 1,1-1-1,-2 0 0,1 0 1,-2-1-1,1-1 0,9-19 1,-15 23 19,1 1 0,-1-1 0,-1 0 0,0-1 0,0 1 0,-1 0 0,0-1 1,0 1-1,-1 0 0,-1-1 0,1 1 0,-1-1 0,-1 1 0,0 0 0,0 0 0,-1 0 0,-6-14 0,-8-13 11,-2 2-1,-1 0 0,-2 2 1,-1 0-1,-1 1 0,-35-33 0,-183-151 268,227 203-747,0 0-1,-1 1 1,-1 0-1,1 1 1,-1 1 0,-1 1-1,0 0 1,0 2-1,-1 0 1,1 1-1,-1 0 1,0 2-1,-1 0 1,1 1-1,0 1 1,-24 2-1,-20 6-3235,1 4-1234</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46.964"/>
    </inkml:context>
    <inkml:brush xml:id="br0">
      <inkml:brushProperty name="width" value="0.025" units="cm"/>
      <inkml:brushProperty name="height" value="0.025" units="cm"/>
    </inkml:brush>
  </inkml:definitions>
  <inkml:trace contextRef="#ctx0" brushRef="#br0">164 65 4933,'-8'-14'6043,"2"13"-2181,2 29-779,7 46-2165,2-3 9,-2 0 0,-4 1-1,-3-1 1,-25 139 0,19-143-416,4 1 1,2 0-1,3-1 1,12 94-1,-11-160-480,0-1 0,0 1 0,0 0 0,0-1 0,0 1 0,0 0 0,1-1 0,-1 1 0,0 0 0,1-1 0,-1 1 0,0-1 0,1 1 0,-1 0 0,0-1 0,1 1 0,-1-1 0,1 1 0,-1-1 0,1 0 0,0 1 0,-1-1 0,1 1 0,-1-1 0,1 0 0,0 0 0,-1 1 0,2-1 0,24-2 629,38-26-23,-40 17-650,13-2 37,0 3 1,0 1-1,0 2 0,68-5 0,154 14-6,-137 7 30,235 48 0,-146-18 0,9 1-5,-110-17 86,1-5 1,1-5-1,152-2 1,16-7 124,376-17 111,231-49 9,-840 61-343,-25 1 65,1-1 0,0 0 1,41-9-1,-64 9-43,1 1 0,-1-1 0,1 1 0,-1-1 0,0 1-1,1-1 1,-1 0 0,0 1 0,1-1 0,-1 1 0,0-1 0,0 0 0,0 1 0,0-1-1,0 0 1,1 1 0,-1-1 0,0 0 0,-1 1 0,1-1 0,0 0 0,0 1 0,0-1-1,0 0 1,0 1 0,-1-1 0,1 1 0,0-1 0,-1 0 0,1 1 0,0-1-1,-1 1 1,1-1 0,-14-26-231,12 24 293,-5-13-97,0 1-1,1-1 1,1 0-1,1 0 1,0-1-1,-2-27 1,0-108-33,5 77 30,1-71-64,3 92 20,-4 0 0,-1 0 0,-13-70-1,14 119 24,-1-1 0,0 1-1,0 0 1,-1 0-1,0 0 1,0 0-1,0 0 1,0 0 0,-1 1-1,1 0 1,-1 0-1,0 0 1,-1 0-1,1 0 1,-1 1 0,1 0-1,-1 0 1,0 0-1,0 1 1,-1-1-1,1 1 1,-7-1 0,-14-5-38,0 2 0,0 1 1,-39-3-1,53 7 41,-390-13-119,136 10 121,-895-74 1,34 48-104,596 28 112,213-18 41,197 10 25,121 10-168,-1 0 0,1 0 0,-1 0 0,1 1 0,-1-1 0,1 0 0,-1 0 0,1 1 0,-1-1 0,1 0 0,0 1 0,-1-1 0,1 0 0,-1 1 0,1-1 0,0 1 0,0-1 0,-1 0 0,1 1 0,0-1 0,0 1 0,-1-1 0,1 1 0,0-1 0,0 1 0,0-1 0,0 1 0,0-1 0,0 1 0,0-1 0,0 1 0,0-1 0,0 1 0,0 0 0,0-1 0,0 1 0,0-1 0,0 1 0,1-1 0,-1 1 0,0-1 0,0 0 0,1 1 0,-1 1-279,1 0 0,-1-1 1,1 1-1,-1 0 0,1-1 0,-1 1 1,1-1-1,0 1 0,0-1 1,0 1-1,0-1 0,0 0 1,0 0-1,2 2 0,12 0-6449,5-4-6764</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50.682"/>
    </inkml:context>
    <inkml:brush xml:id="br0">
      <inkml:brushProperty name="width" value="0.025" units="cm"/>
      <inkml:brushProperty name="height" value="0.025" units="cm"/>
    </inkml:brush>
  </inkml:definitions>
  <inkml:trace contextRef="#ctx0" brushRef="#br0">1 102 6694,'0'0'6727,"8"-1"-6199,242 0 2278,283-12-1128,-362 1-1266,-41 5 274,0-6 1,180-42 0,-354 58-13,-44 1-457,80-3-222,0 0 0,-1 1-1,1 0 1,0 0 0,0 1-1,0 0 1,0 0 0,-7 5 0,14-8-70,1 1 1,-1-1 0,1 0-1,0 1 1,-1-1 0,1 0-1,0 1 1,-1-1 0,1 0-1,0 1 1,-1-1 0,1 1-1,0-1 1,0 1 0,-1-1-1,1 1 1,0-1 0,0 1-1,0-1 1,0 1 0,0-1-1,0 1 1,0-1 0,0 1-1,0-1 1,0 1 0,0 0-1,0 0-45,0-1-1,0 0 0,0 1 1,0-1-1,0 0 0,0 1 1,0-1-1,0 1 0,0-1 1,0 0-1,0 1 1,0-1-1,0 0 0,0 1 1,-1-1-1,1 0 0,0 1 1,0-1-1,0 0 0,-1 1 1,1-1-1,0 0 1,0 0-1,-1 1 0,1-1 1,0 0-1,-1 0 0,1 1 1,0-1-1,-1 0 0,1 0 1,0 0-1,-1 0 0,1 0 1,0 1-1,-1-1 1,1 0-1,0 0 0,-1 0 1,1 0-1,-1 0 0,1 0 1,0 0-1,-1 0 0,1 0 1,0 0-1,-1-1 1,1 1-1,0 0 0,-1 0 1,0 0-1,-12 0-4016</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9:59.956"/>
    </inkml:context>
    <inkml:brush xml:id="br0">
      <inkml:brushProperty name="width" value="0.025" units="cm"/>
      <inkml:brushProperty name="height" value="0.025" units="cm"/>
    </inkml:brush>
  </inkml:definitions>
  <inkml:trace contextRef="#ctx0" brushRef="#br0">2035 131 4324,'-11'-4'806,"-54"-22"1287,-1 3-1,-104-21 1,99 31-1328,-1 4 0,-113-2 1,51 16-212,0 7 0,1 5 1,1 6-1,0 5 0,-155 57 0,248-73-288,1 3-1,0 0 1,1 3-1,1 1 0,-65 47 1,88-56-231,1 0 0,0 2 0,0-1 1,1 2-1,0-1 0,1 1 0,1 1 0,0 0 1,1 0-1,1 1 0,0 0 0,0 0 1,2 1-1,0-1 0,1 1 0,0 1 0,-1 23 1,3-20 25,2 1 0,0-1 1,1 0-1,1 0 0,1 1 1,1-2-1,1 1 1,0 0-1,2-1 0,0 0 1,1 0-1,1-1 1,1 0-1,0-1 0,1 0 1,1 0-1,1-1 1,0-1-1,17 15 0,-2-4 82,0-2-1,1-1 1,2-2-1,0 0 0,1-2 1,60 25-1,218 62 205,-159-60-233,166 50 63,-239-76-129,2-5-1,87 7 1,-54-15 200,189-12-1,-248 0 145,1-2 0,-2-3-1,1-2 1,-2-3 0,81-32-1,-120 41-258,-1 0 0,1 0 1,-1-1-1,-1-1 0,1 0 0,-1 0 0,0-1 0,-1 0 0,0-1 0,-1-1 0,0 1 0,-1-1 0,0-1 0,0 0 0,-1 0 0,-1 0 0,0-1 0,-1 1 0,0-2 0,-1 1 0,0 0 0,-1-1 0,-1 0 0,2-26 0,-3 9-98,-1 1-1,-2-1 1,-1 0-1,-1 1 1,-2-1-1,-1 2 0,-1-1 1,-1 1-1,-2 0 1,-15-30-1,-15-25 25,-16-35 160,-77-119 0,126 225-244,-1 1 0,0 1 0,-1 0 0,0 0 0,0 1 1,-1 0-1,0 1 0,-1 0 0,0 1 0,-26-13 0,20 13-64,0 2 0,-1 0-1,0 1 1,-1 0 0,1 2 0,-1 1-1,-30-1 1,19 3-897,0 1 1,0 1-1,-45 10 0,48-5-2690,-52 20-1,36-9-3930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15.056"/>
    </inkml:context>
    <inkml:brush xml:id="br0">
      <inkml:brushProperty name="width" value="0.025" units="cm"/>
      <inkml:brushProperty name="height" value="0.025" units="cm"/>
    </inkml:brush>
  </inkml:definitions>
  <inkml:trace contextRef="#ctx0" brushRef="#br0">199 122 5926,'0'-1'492,"0"-1"1,0 1 0,0 0 0,0 0-1,-1 0 1,1-1 0,0 1 0,-1 0-1,1 0 1,-1 0 0,1 0 0,-1-1-1,0 1 1,1 0 0,-1 0 0,0 0-1,0 1 1,0-1 0,0 0 0,0 0-1,0 0 1,0 1 0,0-1 0,-2-1-1,0 1 29,0 0-1,-1 0 1,1 0-1,-1 0 1,1 0-1,-1 1 0,1-1 1,-1 1-1,-3 0 1,2 0-308,0 0 1,1 1-1,-1-1 0,1 1 1,-1 0-1,1 0 0,-1 0 1,1 1-1,0 0 0,-1 0 1,1 0-1,0 0 0,0 0 1,-5 5-1,0 6-33,0-1 0,1 1 0,1 0 0,0 0 0,1 1 0,1 0 0,0 0 0,1 0 0,0 1 0,1 0 0,1-1 0,-1 28 0,3-7-27,3 0 1,0 0-1,3 0 1,13 46-1,47 158 584,-50-194-634,2 0 0,2-1-1,28 47 1,-47-90-103,9 17 11,2 0 0,0-1 0,25 28 0,-32-40 4,0-1 0,0 0 0,0 0 0,1 0 0,-1-1 0,1 1 0,0-1 0,0-1 0,0 1 0,0-1 0,0 0 0,0-1 0,1 1 0,-1-1 0,1-1 0,9 1 0,-10-1 9,1-1 0,-1 0 0,1 0-1,-1 0 1,0-1 0,1 0 0,-1-1 0,0 1 0,0-1 0,-1 0 0,1 0 0,-1-1-1,1 0 1,-1 0 0,0 0 0,-1 0 0,1-1 0,-1 0 0,0 0 0,0 0 0,0-1-1,-1 1 1,1-1 0,2-6 0,1-4 74,-1 0 0,0 0 0,-1-1 0,0 1 0,-2-1 0,0 0 0,0 0 0,-1-17 0,0-55-77,-4 0 0,-4 1 1,-19-98-1,13 112-21,6 35 0,-17-62 0,20 90 0,-1 0 0,0 1 0,-1-1 0,0 1 0,-1 0 0,0 1 0,0-1 0,-1 1 0,0 0 0,-11-9 0,6 7 0,-1 0 0,0 1 0,-1 0 0,0 2 0,0-1 0,-1 2 0,0 0 0,0 0 0,-1 1 0,1 1 0,-2 1 0,1 1 0,0 0 0,0 1 0,-1 0 0,-24 2 0,39 0-139,1 0 0,-1 0 0,1 0 0,-1 0 0,1 1-1,0-1 1,-1 1 0,1-1 0,0 1 0,-1-1 0,1 1 0,0 0 0,0-1 0,-1 1 0,1 0 0,0 0 0,0 0-1,0 0 1,0 0 0,0 0 0,1 0 0,-1 1 0,0-1 0,0 0 0,1 0 0,-1 1 0,0 2 0,1-3-42,0 0 1,0 0 0,0-1-1,0 1 1,0 0 0,0 0-1,0 0 1,1 0 0,-1 0-1,0 0 1,1 0 0,-1 0-1,1 0 1,-1-1 0,1 1-1,-1 0 1,1 0 0,0-1-1,-1 1 1,1 0 0,0-1 0,0 1-1,-1-1 1,1 1 0,0-1-1,0 1 1,0-1 0,0 1-1,0-1 1,0 0 0,-1 0-1,1 1 1,0-1 0,0 0-1,0 0 1,0 0 0,0 0-1,0 0 1,0 0 0,0 0-1,0 0 1,1-1 0,15 1-8479</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6.914"/>
    </inkml:context>
    <inkml:brush xml:id="br0">
      <inkml:brushProperty name="width" value="0.025" units="cm"/>
      <inkml:brushProperty name="height" value="0.025" units="cm"/>
    </inkml:brush>
  </inkml:definitions>
  <inkml:trace contextRef="#ctx0" brushRef="#br0">75 158 3748,'0'0'2685,"2"-8"-1714,-2-1-603,4-11-478,5 2 7812,-34 157-3995,10 74-2262,1-22-837,-1-81-439,7-65 16,2 1 0,1-1 0,3 1 0,5 59 0,-2-100-146,0 0 0,1 0-1,0 0 1,0 0-1,0 0 1,1-1 0,-1 1-1,1-1 1,0 1 0,0-1-1,1 0 1,0 0-1,-1 0 1,1-1 0,0 1-1,0-1 1,1 0-1,-1 0 1,1-1 0,8 4-1,10 4 127,1 0-1,0-2 0,26 5 1,-34-9-160,88 20 352,1-5 1,167 8-1,218-20 424,-322-8-873,856 33 194,-951-25-93,439 27 101,-399-32 35,0-6 1,172-27-1,-250 25-118,59-9 663,0-4 1,152-53-1,-236 67-675,-1 0 0,0 0 0,0-1 0,0 0-1,0-1 1,-1 0 0,-1 0 0,1-1 0,-1 0 0,0 0 0,-1 0 0,0-1-1,0 0 1,-1 0 0,0-1 0,6-17 0,3-14 85,-1 0 0,11-80 0,-11 52-66,5-11-43,14-62-59,-6-1 0,6-149 0,-31 290 43,-1 1 0,0-1 1,0 1-1,0 0 0,0-1 1,0 1-1,0-1 0,0 1 1,0-1-1,-1 1 0,1 0 1,-1-1-1,1 1 0,-1 0 1,1-1-1,-1 1 1,0 0-1,0 0 0,1-1 1,-3 0-1,-25-3-770,8 4 650,-295-25-1442,-165-10 147,-763 27 1109,297 46 369,271-6 159,592-29-182,20-2 0,-1 2 0,1 4 0,-100 21 0,133-16-856,29-11 768,0 1 0,0-1 1,0 0-1,0 1 0,0-1 0,0 1 0,1-1 0,-1 1 0,0 0 0,0-1 0,1 1 0,-1 0 0,0-1 0,1 1 0,-1 0 1,1 0-1,-1 0 0,1 0 0,-1-1 0,1 1 0,-1 0 0,1 0 0,0 0 0,0 0 0,-1 0 0,1 0 0,0 1 0,1-1-114,-1 0-1,1-1 1,-1 1-1,1-1 1,-1 1-1,1-1 1,0 0-1,-1 1 1,1-1-1,0 0 0,-1 1 1,1-1-1,0 0 1,-1 0-1,1 1 1,0-1-1,0 0 1,-1 0-1,1 0 1,0 0-1,0 0 1,-1 0-1,1 0 1,0 0-1,0-1 0,-1 1 1,1 0-1,1-1 1,0 1-791,24-4-5343</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0.036"/>
    </inkml:context>
    <inkml:brush xml:id="br0">
      <inkml:brushProperty name="width" value="0.025" units="cm"/>
      <inkml:brushProperty name="height" value="0.025" units="cm"/>
    </inkml:brush>
  </inkml:definitions>
  <inkml:trace contextRef="#ctx0" brushRef="#br0">774 189 1569,'0'0'5947,"0"-10"-5461,0-1-92,-1 1-1,0-1 1,0 0-1,-1 1 1,-1 0-1,-6-17 1,7 22-183,0 0 0,0 0-1,-1 0 1,0 1 0,0-1 0,0 1 0,0 0 0,-1 0 0,1 0 0,-1 0-1,0 0 1,-1 1 0,1 0 0,0 0 0,-1 0 0,0 0 0,-9-3-1,0 2-57,-1 1-1,1 0 1,-1 1-1,0 0 0,1 2 1,-1-1-1,-24 4 1,13 0-149,0 2 1,0 0 0,-35 13 0,40-10 108,0 1 0,1 0 0,0 2 0,1 0 0,0 1 0,1 1 0,0 0 0,1 2 0,1 0 0,0 1 0,1 0 0,0 1 0,2 1 0,0 0 0,1 1 0,1 1 1,0-1-1,2 2 0,1-1 0,0 1 0,1 1 0,-6 36 0,-43 239 1296,54-289-1322,0 1-1,1-1 1,0 1-1,0-1 1,1 1-1,0 0 1,0-1 0,1 1-1,0-1 1,1 1-1,0-1 1,0 0-1,1 1 1,0-1-1,7 14 1,-4-14-4,0 0-1,0 0 1,1-1-1,0 0 1,0 0-1,1-1 1,0 1 0,0-2-1,0 1 1,1-1-1,0-1 1,0 1 0,13 3-1,139 38 482,-5-2-466,-109-27 74,2-2 1,0-2-1,0-3 1,1-1-1,1-3 0,73 0 1,-98-6-89,-4 1 111,0-2-1,37-5 1,-51 5-110,-1-1 0,1-1 1,0 1-1,0-1 0,-1-1 1,0 1-1,1-1 0,-1 0 1,-1-1-1,12-10 0,-6 4 96,-1-1-1,0-1 0,-1 0 1,0 0-1,-1-1 0,-1-1 0,0 1 1,-1-1-1,0 0 0,6-27 0,-6 18 34,-2 0 0,-1 0 0,-1-1 0,-1 0 0,-1 1 0,-3-39 0,-1 45-166,-1 1 0,0-1-1,-2 0 1,0 1 0,0 0 0,-2 1-1,0-1 1,-1 1 0,-19-26 0,-7-3 86,-72-73 1,82 93 5,-1 1-1,-1 0 1,-41-26-1,59 45-307,0 0 0,0 0 0,-1 1 0,0 0-1,1 1 1,-1 0 0,-12-2 0,17 4-298,0 1-1,-1-1 1,1 1-1,-1 0 1,1 1 0,-1 0-1,1 0 1,-1 0-1,1 0 1,0 1 0,-1-1-1,1 2 1,0-1-1,-6 4 1,-16 11-4990,1-2-3438</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35.526"/>
    </inkml:context>
    <inkml:brush xml:id="br0">
      <inkml:brushProperty name="width" value="0.025" units="cm"/>
      <inkml:brushProperty name="height" value="0.025" units="cm"/>
    </inkml:brush>
  </inkml:definitions>
  <inkml:trace contextRef="#ctx0" brushRef="#br0">768 111 4484,'0'0'3406,"0"-10"-1644,1 5-1627,-1 2 57,0 0-1,1 0 1,-1 1-1,0-1 1,0 0-1,0 0 1,-1 0-1,1 1 1,-1-1-1,1 0 1,-1 1-1,0-1 1,0 0-1,0 1 1,-1-1-1,1 1 1,0 0 0,-1-1-1,0 1 1,0 0-1,1 0 1,-1 0-1,0 0 1,-1 0-1,1 0 1,-3-1-1,-16-3 341,1 0 0,-1 2-1,0 1 1,0 0 0,0 2-1,-1 0 1,1 2 0,0 0-1,-33 6 1,7 5-175,2 2-1,0 2 1,0 1-1,-61 36 0,66-34 88,30-15-353,0 1 0,1 0 0,-1 0 0,1 1 0,0 0 0,1 1 0,-1 0 0,1 0 0,0 0 0,1 1 0,0 1 1,0-1-1,1 1 0,0 0 0,1 1 0,0-1 0,0 1 0,1 0 0,-6 19 0,5-5 151,1 0 0,1 0 0,1 1 0,1 0 0,1-1 0,1 1 0,1 0 1,7 30-1,10 27 381,30 84 0,-39-138-594,-4-12 49,1-1 1,0 1-1,1-2 1,1 1 0,1-1-1,0-1 1,0 1-1,17 14 1,107 89 113,-121-106-200,2 0 39,-1-2 0,1 0 0,0 0 0,1-1 0,0-1-1,0-1 1,1 0 0,-1-1 0,1-1 0,19 2 0,19 0 88,102-2-1,-109-4-113,-41-1 9,1 0-1,0-1 1,-1 0 0,1 0-1,-1-1 1,0 0 0,0 0-1,0-1 1,0 1 0,0-2-1,-1 1 1,9-8 0,4-4 42,-1-1 1,26-29-1,-37 35 12,1 1 1,-2-2-1,0 1 0,0-1 1,-1 0-1,0 0 0,-1 0 0,-1-1 1,0 1-1,2-18 0,0-11 344,-2-79 0,-5 101-226,0 1 1,-2 0-1,0 0 1,-7-20-1,-8-33 83,4-73-41,1 5-61,11 125-167,-1-1 0,-1 1 0,0 1 0,-1-1 0,-1 1 0,0 0 0,0 0 0,-1 1 0,-14-15 0,6 8 0,-1 1 0,0 1 0,-1 0 0,-38-25 0,42 34-173,0 2 1,-1 0-1,0 0 1,0 1-1,-1 1 0,0 0 1,1 2-1,-1 0 1,0 0-1,0 1 0,0 1 1,0 1-1,0 0 0,0 1 1,0 1-1,0 1 1,1 0-1,0 0 0,0 2 1,-20 9-1,-6 3-7898,30-17 1253</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45.563"/>
    </inkml:context>
    <inkml:brush xml:id="br0">
      <inkml:brushProperty name="width" value="0.025" units="cm"/>
      <inkml:brushProperty name="height" value="0.025" units="cm"/>
    </inkml:brush>
  </inkml:definitions>
  <inkml:trace contextRef="#ctx0" brushRef="#br0">0 113 8136,'0'0'13687,"7"2"-12934,-4-1-662,0 0 0,-1 1 0,1-1 0,0 1 1,0-1-1,-1 1 0,1 0 0,-1 0 0,1 0 0,-1 0 0,0 0 0,0 1 0,0-1 0,0 1 0,0-1 1,0 1-1,-1 0 0,1 0 0,-1 0 0,0 0 0,0 0 0,0 0 0,0 0 0,-1 0 0,1 0 1,-1 0-1,0 0 0,0 0 0,0 1 0,-1 3 0,-5 234 4100,6-239-4163,0 0 0,1 0 0,-1 0 0,1 0 0,-1 0 1,1 0-1,0 0 0,0 0 0,0 0 0,0-1 0,0 1 0,0 0 1,0-1-1,1 1 0,-1-1 0,0 1 0,1-1 0,0 0 1,-1 1-1,1-1 0,0 0 0,-1 0 0,1 0 0,0 0 0,0-1 1,0 1-1,0 0 0,0-1 0,0 1 0,3-1 0,9 3 67,-1-1-1,1-1 1,19-1 0,-22 0-33,425-24 304,-34 0-305,-251 24-29,165 23 0,-135-3 21,1-8 1,344-22-1,282-45 102,-727 55-167,-45 1 165,47-5 0,-68-28 610,-10 18-763,0-1 0,-1 1 0,-1-1 0,-1 0 0,2-29 0,-7-82 0,-1 52 0,4 64 0,0-27 0,0 35 0,0 1 0,0-1 0,0 1 0,0-1 0,-1 1 0,1-1 0,0 1 0,-1-1 0,1 1 0,-1 0 0,0-1 0,1 1 0,-1 0 0,0-1 0,0 1 0,0 0 0,-1-2 0,1 3 2,0 0 0,1 0 0,-1 1 0,1-1 0,-1 0 1,0 0-1,1 1 0,-1-1 0,1 1 0,-1-1 0,1 0 0,-1 1 0,1-1 0,-1 1 0,1-1 0,-1 1 0,1-1 1,0 1-1,-1-1 0,1 1 0,0 0 0,0-1 0,-1 1 0,1-1 0,0 1 0,0 0 0,0-1 0,0 1 0,-1 0 1,1-1-1,0 1 0,0 0 0,0-1 0,1 1 0,-1 0 0,0-1 0,0 1 0,0 0 0,1 29-409,-1-29 181,0 0 0,0 0 1,1-1-1,-1 1 0,0 0 0,1-1 0,-1 1 0,1 0 0,-1-1 0,1 1 0,-1 0 0,1-1 0,-1 1 0,1-1 0,0 1 0,-1-1 0,1 1 1,0-1-1,-1 1 0,1-1 0,0 0 0,-1 0 0,1 1 0,0-1 0,0 0 0,0 0 0,-1 0 0,1 1 0,0-1 0,1 0 0,12 0-7562</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56.441"/>
    </inkml:context>
    <inkml:brush xml:id="br0">
      <inkml:brushProperty name="width" value="0.025" units="cm"/>
      <inkml:brushProperty name="height" value="0.025" units="cm"/>
    </inkml:brush>
  </inkml:definitions>
  <inkml:trace contextRef="#ctx0" brushRef="#br0">1744 89 7175,'0'0'7890,"-9"-3"-6363,-36-11-477,0 2 0,-1 2 1,-65-6-1,-152 5 1395,-5-10-1281,225 21-998,6-2-113,0 3 0,1 0 1,-1 3-1,1 1 0,-55 14 1,4 7 162,32-11-55,0 3 0,2 1-1,-83 44 1,87-38-70,31-17-4,1 2 0,-28 18 0,40-24-82,0 0 0,1 0 0,0 0 0,-1 1 0,2-1 0,-1 1 0,0 0 0,1 0 0,0 0 0,0 1 0,1-1 0,-1 1 0,0 6 0,-3 5 46,-1 1 0,-14 26-1,15-34-33,1 1-1,0-1 0,0 1 0,1 0 1,0 1-1,1-1 0,1 0 0,0 1 0,-1 17 1,3-15 4,1-1 0,1 1 0,0-1 0,0 1 0,2-1 0,0 0 0,0 0 0,1 0-1,1-1 1,0 0 0,0 0 0,1 0 0,12 14 0,13 22-21,-5-8 236,50 58-1,-65-85-94,1-1 0,0 0-1,1-1 1,1 0 0,-1-1-1,1-1 1,33 15 0,103 53 33,-140-71-172,-1-1 12,1 0 1,0-1 0,0 0-1,1 0 1,-1-1-1,1-1 1,-1 0 0,1 0-1,14-1 1,12-2 118,59-9 0,21 0-6,-97 10-122,24 1 38,-1-2-1,1-1 1,0-3 0,45-11 0,-3-6-27,-6 3 40,133-51 0,-157 47-34,-37 16 10,0 0 1,0-2 0,-1 0 0,0-2-1,0 0 1,31-25 0,-33 21-4,-1-1-1,0-1 1,-1 0 0,19-30 0,-28 37 70,-1 0 1,0 0-1,0-1 1,-1 1-1,-1-1 1,1 0-1,-2 0 1,0-1-1,0 1 1,0-23-1,-2-3 106,-1-1 0,-3 1-1,0 0 1,-3 0-1,-1 0 1,-1 1 0,-3 0-1,-21-48 1,26 73-205,0 0 0,0 1 0,-1 0 0,-1 0 0,0 1 0,0 0 0,-1 1 0,0 0 0,0 1 0,-1-1 0,1 2 0,-2 0 0,1 0 0,-23-7 0,0 1 0,0 3 0,0 0 0,-1 2 0,-40-3 0,46 9-712,1 1 1,-1 1-1,0 1 1,0 2-1,1 1 1,-34 10-1,14-6-6826,-4-3-6528</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09.860"/>
    </inkml:context>
    <inkml:brush xml:id="br0">
      <inkml:brushProperty name="width" value="0.025" units="cm"/>
      <inkml:brushProperty name="height" value="0.025" units="cm"/>
    </inkml:brush>
  </inkml:definitions>
  <inkml:trace contextRef="#ctx0" brushRef="#br0">477 3 4516,'-69'-1'1040,"19"0"2974,-77 7-1,111-4-3436,1 1 0,0 0 0,0 1-1,1 0 1,-1 1 0,1 1 0,0 0 0,0 1 0,-17 13 0,25-15-488,0 1 1,0 0-1,0 0 1,1 1-1,0 0 1,1 0-1,-1 0 1,1 0-1,1 1 1,-1 0-1,1-1 1,1 1 0,0 0-1,0 1 1,0-1-1,1 0 1,0 0-1,1 1 1,0 16-1,2 11 182,2 1-1,1 0 0,11 37 1,3 16 207,52 189 2017,-60-247-2172,1-1-1,1 0 1,2-1-1,1-1 1,1 0 0,30 38-1,-24-40-23,0-2-1,2 0 0,36 28 1,-52-45-274,1-1 1,1 0 0,-1-1-1,1 0 1,1-1 0,-1 0-1,1-1 1,-1 0 0,1 0-1,0-2 1,1 1-1,21 0 1,11-3 110,1-2-1,50-10 1,-80 9-117,1 0 1,-1-1 0,0-2-1,0 1 1,0-2 0,-1 0-1,1-1 1,-2 0 0,15-11-1,-19 10 62,-1 0 0,0-1 0,-1 0 0,0 0 0,0-1 0,-2 0 0,1-1 0,8-19-1,-8 14 73,-1 0 0,0-1-1,-1 1 1,-1-1 0,3-30 0,-6-13 231,-2 0 0,-2 1 1,-16-80-1,12 111-384,0-1 0,-2 1 0,-1 0 0,-2 1 0,-1 0 0,0 1 0,-2 1 0,-2 0 0,0 1 0,-1 1 0,-2 0 0,0 1 0,-1 2 0,-2 0 0,0 1 0,-1 1 0,-31-17 0,45 30-90,0 1 1,-1 0-1,0 1 1,0 0-1,-1 1 0,1 0 1,0 1-1,-1 0 0,0 1 1,1 0-1,-1 1 1,-18 2-1,21-1-74,1 1 0,0 0 0,0 0 0,0 0 0,0 1 0,0 1 0,0-1 0,1 1 1,-1 1-1,1-1 0,0 1 0,1 0 0,-1 1 0,1 0 0,0 0 0,0 0 0,-7 12 0,9-12-1251,-5 7-2592,2-7-1958,-1-5-6366</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28.358"/>
    </inkml:context>
    <inkml:brush xml:id="br0">
      <inkml:brushProperty name="width" value="0.025" units="cm"/>
      <inkml:brushProperty name="height" value="0.025" units="cm"/>
    </inkml:brush>
  </inkml:definitions>
  <inkml:trace contextRef="#ctx0" brushRef="#br0">278 2 15503,'0'0'1510,"-9"0"-949,9 0-573,-7-1 296,-1 0 0,1 1 0,-1 0 0,1 1 1,-1-1-1,1 2 0,-1-1 0,1 1 0,0 0 0,0 0 0,0 1 0,0 0 0,0 0 0,-10 8 0,6-1 81,0 1 0,1 0 0,1 0 0,0 1 0,0 0 0,1 1 0,1 0 0,0 0 0,1 1 0,0 0 0,1 0 0,-3 18 0,-5 23-335,-9 105 0,19-132 114,3-27-141,-3 20 132,1 1 0,1 0 0,1 0 0,6 40 1,-6-57-87,1 0 1,0-1 0,0 1 0,1-1 0,-1 0-1,1 0 1,0 1 0,0-1 0,1 0 0,-1 0-1,1-1 1,0 1 0,0-1 0,0 1 0,0-1-1,1 0 1,-1 0 0,1 0 0,0-1 0,-1 1-1,2-1 1,-1 0 0,0 0 0,0 0 0,0-1 0,1 1-1,-1-1 1,1 0 0,7 1 0,-7-2 88,1 1 0,0-1 0,-1 0 0,1-1 0,-1 1 0,1-1 0,-1 0 0,1 0 0,-1-1 0,1 0 1,-1 0-1,0 0 0,6-4 0,-1-1 132,0 0 1,0-1-1,-1 0 0,0-1 1,9-9-1,11-15-215,-1 0 1,-2-2-1,29-51 1,-45 68-52,-1 0 1,-1 0-1,0-1 1,-2-1-1,0 1 1,-2-1-1,0 0 1,-1 0-1,1-29 1,-4 39-5,1-7 0,-1 1 0,-1 0 0,0 0 0,-1-1 0,-5-16 0,6 28 0,-1 1 0,1 0 0,-1 0 0,0 0 0,0 0 0,-1 0 0,1 0 0,-1 0 0,0 1 0,0 0 0,0-1 0,-1 1 0,1 0 0,-1 0 0,1 1 0,-1-1 0,0 1 0,0 0 0,0 0 0,0 0 0,0 1 0,-1-1 0,-5 0 0,-4-2 0,-1 2 0,1 0 0,0 1 0,-1 0 0,1 1 0,-25 3 0,31-2 0,1 0 0,0 1 0,0 0 0,0 0 0,0 0 0,0 1 0,1 0 0,-1 0 0,1 1 0,0 0 0,0 0 0,0 0 0,0 1 0,1 0 0,-6 7 0,4 0-1687,6-11 1300,1 0 1,0 0 0,-1 0 0,1 0 0,-1 0 0,1 0 0,0 0 0,0 0 0,0 0-1,0 0 1,0 0 0,0 0 0,0 1 0,0-1 0,0 0 0,0 0 0,1 2-1</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31.715"/>
    </inkml:context>
    <inkml:brush xml:id="br0">
      <inkml:brushProperty name="width" value="0.025" units="cm"/>
      <inkml:brushProperty name="height" value="0.025" units="cm"/>
    </inkml:brush>
  </inkml:definitions>
  <inkml:trace contextRef="#ctx0" brushRef="#br0">115 23 7431,'0'0'3518,"10"0"2954,20-2-3488,-24 1 773,-5 1-3738,-1-1 1,1 0 0,-1 1-1,1-1 1,-1 0 0,1 1-1,0-1 1,-1 1 0,1-1 0,0 1-1,0-1 1,0 1 0,-1 0-1,1-1 1,0 1 0,0 0 0,0 0-1,-1 0 1,1-1 0,0 1-1,0 0 1,1 0 0,-20-1 386,7-1-1181,0 1 1,0 0-1,0 0 1,-21 2-1,-19-1-6990,18-5 372</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42.324"/>
    </inkml:context>
    <inkml:brush xml:id="br0">
      <inkml:brushProperty name="width" value="0.025" units="cm"/>
      <inkml:brushProperty name="height" value="0.025" units="cm"/>
    </inkml:brush>
  </inkml:definitions>
  <inkml:trace contextRef="#ctx0" brushRef="#br0">894 55 9385,'-12'-6'2365,"-13"-4"-1514,-1 1 0,0 2 0,-1 0 0,0 1 0,0 2 0,-32-1 0,35 4-489,1 1 0,-1 2 0,0 0-1,0 1 1,1 2 0,0 0 0,0 2-1,0 0 1,1 1 0,0 2 0,0 0-1,1 1 1,1 1 0,0 1 0,1 1-1,-26 24 1,20-14-293,2 1-1,1 1 0,1 1 1,1 1-1,1 1 0,2 1 1,1 0-1,-18 47 0,19-36 58,3 0 0,1 1-1,2 1 1,1-1 0,3 1-1,0 55 1,5-83-98,0-1-1,1 1 1,1-1 0,0 0-1,1 0 1,0 0 0,1 0-1,1-1 1,9 20 0,-9-25-24,-1-1 1,1 1-1,1-1 1,-1-1-1,1 1 0,0-1 1,1 0-1,0 0 1,0-1-1,0 0 1,0 0-1,1-1 1,-1 0-1,1 0 0,0-1 1,16 5-1,-2-3 210,0-1-1,1-2 1,-1 0-1,1-1 1,-1-1-1,0-1 1,1-1-1,-1-1 1,0-1-1,0-1 0,0-1 1,-1-1-1,0-1 1,0-1-1,34-20 1,-16 6 196,-1-1-1,-1-3 1,-1-1 0,-2-1-1,0-2 1,53-65 0,-67 69-324,-1 0 0,-1-1 1,-1-1-1,-1-1 0,17-49 0,-26 61-62,-1-1 0,-1 0 0,-1 0 0,0-1-1,-2 1 1,0-1 0,-1 1 0,-1-1-1,-1 0 1,-6-34 0,6 46-25,-1 1 1,-1 0-1,1-1 1,-1 1-1,0 0 1,-1 0-1,0 1 1,0-1-1,0 1 1,-1 0-1,0 0 1,0 0-1,-1 0 1,1 1-1,-13-9 1,8 9-6,1-1 0,-1 2-1,0-1 1,-1 2 0,1-1 0,-1 1 0,1 1 0,-1 0-1,0 0 1,-14 0 0,4 2-42,0 1-1,0 0 1,1 2-1,-1 0 1,1 2 0,0 0-1,0 1 1,0 1 0,1 1-1,0 0 1,-24 16-1,27-13-608,0 1 0,1 0 0,-13 15 0,-14 21-6649,28-31-2186</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2.366"/>
    </inkml:context>
    <inkml:brush xml:id="br0">
      <inkml:brushProperty name="width" value="0.025" units="cm"/>
      <inkml:brushProperty name="height" value="0.025" units="cm"/>
    </inkml:brush>
  </inkml:definitions>
  <inkml:trace contextRef="#ctx0" brushRef="#br0">40 1 12524,'-12'60'1445,"1"-7"-78,-5 74 1,30 689 2866,7-348-2174,-5 962 2292,-6-492-2336,-10-894-2056,8 192 173,-4-190-277,2 0-1,1 0 0,15 44 1,-20-83-121,10 24-813,3-18-2389,-15-12 3305,0-1 0,0 0 0,1 0-1,-1 0 1,0 0 0,0 0 0,1 0 0,-1 0 0,0 1 0,0-1 0,1 0 0,-1 0 0,0 0-1,0 0 1,1 0 0,-1 0 0,0 0 0,1-1 0,-1 1 0,0 0 0,0 0 0,1 0 0,-1 0 0,0 0-1,0 0 1,1 0 0,-1 0 0,0-1 0,0 1 0,0 0 0,1 0 0,-1 0 0,0-1 0,0 1 0,0 0-1,1 0 1,-1 0 0,0-1 0,0 1 0,0 0 0,0 0 0,0-1 0,0 1 0,7-28-13158</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3.080"/>
    </inkml:context>
    <inkml:brush xml:id="br0">
      <inkml:brushProperty name="width" value="0.025" units="cm"/>
      <inkml:brushProperty name="height" value="0.025" units="cm"/>
    </inkml:brush>
  </inkml:definitions>
  <inkml:trace contextRef="#ctx0" brushRef="#br0">1 21 7399,'0'0'6315,"13"7"-5813,18 5-108,-1-1 0,1-2 1,1-1-1,-1-1 0,49 3 0,747 8 953,-711-19-1279,1271-55 560,-433 11 174,2578 105 4227,-2127 52-3787,-12 80 1803,-1351-185-3159,77 14-673,178 56 1,-319-78-5339,-41-5 2929,-42-22-4630,51 10 3203</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3.416"/>
    </inkml:context>
    <inkml:brush xml:id="br0">
      <inkml:brushProperty name="width" value="0.025" units="cm"/>
      <inkml:brushProperty name="height" value="0.025" units="cm"/>
    </inkml:brush>
  </inkml:definitions>
  <inkml:trace contextRef="#ctx0" brushRef="#br0">114 23 12011,'11'-3'1917,"20"-3"-883,0 0 0,1 2 0,0 2 0,0 1 0,-1 1 0,50 7 0,-53-4-636,0 2 1,0 2-1,0 0 1,-1 2-1,0 1 1,-1 1-1,48 27 1,-69-34-353,0-1 0,1 1 1,-2 1-1,1-1 0,0 1 0,-1-1 1,0 1-1,7 11 0,-10-14-23,1 1-1,-1-1 1,0 1-1,0 0 1,0 0 0,0 0-1,-1-1 1,1 1-1,-1 0 1,1 0-1,-1 0 1,0 0-1,0 0 1,-1 0 0,1 0-1,-1 0 1,1 0-1,-1 0 1,0-1-1,0 1 1,-3 5 0,-4 3 164,-1 0 1,-1 0-1,0-1 1,0 0-1,-1-1 1,0 0-1,-1-1 1,0 0 0,-15 6-1,4 0-2,-419 223 1560,418-226-1878,23-10 110,-47 21-2152,17-14-2967,9-6-4157</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4.112"/>
    </inkml:context>
    <inkml:brush xml:id="br0">
      <inkml:brushProperty name="width" value="0.025" units="cm"/>
      <inkml:brushProperty name="height" value="0.025" units="cm"/>
    </inkml:brush>
  </inkml:definitions>
  <inkml:trace contextRef="#ctx0" brushRef="#br0">117 816 6822,'0'0'4421,"-10"7"-3391,-1 3-950,-37 31 1606,11-17 2767,36-24-4328,1 0-1,0 0 0,0 0 1,0 1-1,-1-1 0,1 0 1,0 0-1,0 0 1,-1 0-1,1 0 0,0 1 1,0-1-1,-1 0 0,1 0 1,0 0-1,0 0 1,-1 0-1,1 0 0,0 0 1,0 0-1,-1 0 0,1 0 1,0 0-1,0 0 1,-1 0-1,1 0 0,0 0 1,0-1-1,-1 1 0,1 0 1,0 0-1,0 0 1,-1 0-1,1 0 0,0-1 1,0 1-1,0 0 0,0 0 1,-1 0-1,1 0 1,0-1-1,2-12 1577,12-17-1045,53-76 96,95-116 1,-91 129-401,241-330 577,-300 413-887,-8 17-69,-6 26-77,1-25 97,-11 101-1,-7 91 117,19-174-211,0 1 0,2-1 0,1 0-1,1 0 1,10 36 0,-11-52-585,0-1-1,0 0 1,1 0 0,0-1 0,0 1 0,1-1-1,1 0 1,-1 0 0,1-1 0,13 14 0,18 1-7866</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6.445"/>
    </inkml:context>
    <inkml:brush xml:id="br0">
      <inkml:brushProperty name="width" value="0.025" units="cm"/>
      <inkml:brushProperty name="height" value="0.025" units="cm"/>
    </inkml:brush>
  </inkml:definitions>
  <inkml:trace contextRef="#ctx0" brushRef="#br0">70 131 7399,'0'-1'634,"0"0"-1,1 0 1,-1 1-1,1-1 1,-1 0 0,0 0-1,1 1 1,0-1-1,-1 0 1,1 1 0,-1-1-1,1 0 1,0 1-1,-1-1 1,1 1 0,0-1-1,0 1 1,-1 0-1,1-1 1,0 1-1,0 0 1,0-1 0,0 1-1,1 0 1,-2 0-408,1 1 0,0 0 0,-1-1 0,1 1 0,0 0 0,-1-1 0,1 1 0,-1 0 1,1-1-1,-1 1 0,0 0 0,1 0 0,-1 0 0,0 0 0,1-1 0,-1 1 0,0 0 0,0 0 0,0 1 0,3 62-1829,-3-51 3110,0 95-1216,-4 0 1,-36 208 0,30-286-277,2-23 15,-1-20 26,1-16-59,2-1-1,1 0 1,1-1-1,1 1 0,2-1 1,3-34-1,-1 15-83,0-12-592,11-84 0,-9 123 583,1-1-1,2 2 1,0-1-1,1 1 1,2 0-1,19-39 0,-25 56 151,1 1 0,-1-1-1,1 0 1,0 1 0,0 0-1,0 0 1,1 0 0,-1 1-1,1-1 1,0 1 0,0 0 0,0 1-1,0-1 1,1 1 0,-1 0-1,1 0 1,-1 1 0,1-1-1,0 1 1,-1 0 0,1 1-1,0 0 1,0 0 0,0 0-1,-1 0 1,1 1 0,0 0-1,6 2 1,1 0 21,0 1 0,-1 0 0,1 1 0,-1 1 0,0 0-1,0 0 1,-1 1 0,1 1 0,-2 0 0,1 0 0,10 12 0,-18-18-36,-1 1-1,1 0 1,0 0-1,-1-1 1,0 2-1,0-1 1,0 0 0,0 0-1,0 1 1,-1-1-1,1 0 1,-1 1-1,0 0 1,0-1 0,0 1-1,-1 0 1,1-1-1,-1 1 1,0 0-1,0 0 1,0 0 0,-1-1-1,1 1 1,-1 0-1,0-1 1,0 1-1,0 0 1,0-1 0,-1 1-1,1-1 1,-1 0-1,0 1 1,0-1-1,0 0 1,-1 0 0,1 0-1,-1-1 1,1 1-1,-5 2 1,-4 5 191,-2 0 0,1-1 0,-1-1 0,-1 0 1,1-1-1,-1 0 0,-1-1 0,-18 5 0,17-6-238,0 0 0,-1-1 0,0-1 0,0-1 0,-32 0 0,48-2-102,0 0-1,0 1 1,0-1 0,0 0-1,0 0 1,0 0 0,0-1-1,0 1 1,0 0-1,0 0 1,0 0 0,0-1-1,1 1 1,-1-1 0,0 1-1,0 0 1,0-1-1,0 0 1,1 1 0,-1-1-1,0 1 1,0-1 0,1 0-1,-1 1 1,1-1 0,-1 0-1,0 0 1,1 0-1,-1 0 1,1 1 0,0-1-1,-1 0 1,1 0 0,0 0-1,0 0 1,-1 0-1,1 0 1,0 0 0,0 0-1,0 0 1,0 0 0,0-1-1,0-25-6711</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7.879"/>
    </inkml:context>
    <inkml:brush xml:id="br0">
      <inkml:brushProperty name="width" value="0.025" units="cm"/>
      <inkml:brushProperty name="height" value="0.025" units="cm"/>
    </inkml:brush>
  </inkml:definitions>
  <inkml:trace contextRef="#ctx0" brushRef="#br0">0 1 20692,'0'0'4164,"54"62"-1090,-19-32-1152,1 1-801,9-1-512,-3-1-449,2-4-64,-5-4-96,-3-4-993,0-7-993,-4-5-1249,-5-5-737,-3-4-320,-6-11-2018</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8.220"/>
    </inkml:context>
    <inkml:brush xml:id="br0">
      <inkml:brushProperty name="width" value="0.025" units="cm"/>
      <inkml:brushProperty name="height" value="0.025" units="cm"/>
    </inkml:brush>
  </inkml:definitions>
  <inkml:trace contextRef="#ctx0" brushRef="#br0">404 1 12524,'0'0'13965,"-37"53"-12524,6-2-384,-5 12-192,-10 9 32,-2 3-160,-4 3-449,1 4-160,9-4-672,6-9-2852,11-14-6245</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9.077"/>
    </inkml:context>
    <inkml:brush xml:id="br0">
      <inkml:brushProperty name="width" value="0.025" units="cm"/>
      <inkml:brushProperty name="height" value="0.025" units="cm"/>
    </inkml:brush>
  </inkml:definitions>
  <inkml:trace contextRef="#ctx0" brushRef="#br0">12 3447 13036,'0'0'3604,"-2"9"-2104,-6 24-379,7-32-1084,1-1 0,0 1 0,0-1 0,0 1 0,0-1 0,0 1 0,0-1 0,0 0 0,0 1 0,0-1 0,0 1 0,0-1 0,0 1 0,0-1 0,0 1 0,0-1 0,0 0 0,1 1 0,-1-1 0,0 1 1,0-1-1,0 0 0,1 1 0,-1-1 0,0 1 0,1-1 0,-1 0 0,0 0 0,1 1 0,-1-1 0,0 0 0,1 1 0,-1-1 0,0 0 0,1 0 0,-1 0 0,1 1 0,-1-1 0,1 0 0,-1 0 0,1 0 0,19-1 401,-16 0-280,8-1 66,1-2-1,-1 0 0,0 0 1,-1-1-1,1 0 0,-1-1 1,0-1-1,14-10 0,4-1 132,356-224 525,121-73-169,3476-1754 1248,-3557 1883-1908,590-281 640,-979 449-642,-21 11-26,0 0 1,0-1-1,0-1 1,-2 0 0,1-1-1,13-13 1,-27 23-66,1 0-1,0-1 1,-1 1 0,1-1 0,-1 1-1,1-1 1,-1 1 0,1-1 0,-1 0-1,1 1 1,-1-1 0,1 0 0,-1 1-1,1-1 1,-1 0 0,0 1 0,0-1-1,1 0 1,-1 0 0,0 1 0,0-1-1,0 0 1,0 0 0,0 0 0,0 1-1,0-1 1,0 0 0,0 0 0,0 1-1,0-1 1,-1 0 0,1 0 0,0 1 0,0-1-1,-1 0 1,1 1 0,-1-1 0,1 0-1,0 1 1,-2-2 0,-29-12-5377,18 10 2736,-22-10-8495</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3.352"/>
    </inkml:context>
    <inkml:brush xml:id="br0">
      <inkml:brushProperty name="width" value="0.025" units="cm"/>
      <inkml:brushProperty name="height" value="0.025" units="cm"/>
    </inkml:brush>
  </inkml:definitions>
  <inkml:trace contextRef="#ctx0" brushRef="#br0">134 190 8584,'38'-64'3302,"-17"28"2112,40-53 1,-63 104-2631,-1 4-2766,-25 48 525,-2-1 1,-49 78-1,-27 58 347,100-188-1176,9-10-485,16-22-1687,28-39-2387,6-20-2495,52-97 0,-58 87 8329,-2-1 8496,-55 111-4740,-4 22-4147,-1 2-416,-2 2 175,2 1-1,2 0 1,2 1 0,2 1 0,-2 76 0,12-145-582,-1 0 1,-1-1 0,0 1 0,-1 0-1,-1-1 1,-1 1 0,0 1 0,-1-1 0,-1 0-1,0 1 1,-12-20 0,10 22 533,5 8 190,0 0 0,0 1 0,-1-1 0,0 1-1,0-1 1,-10-8 0,13 13 296,3 3-773,0 0-1,0 0 0,1 0 1,-1-1-1,0 1 0,1-1 1,-1 1-1,1-1 1,-1 0-1,5 1 0,8 3-192,0-2 0,1 0-1,-1 0 1,0-2 0,1 0 0,26-1-1,-22-2-2327,0 0 0,27-7 0,-1-5-7932</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3.834"/>
    </inkml:context>
    <inkml:brush xml:id="br0">
      <inkml:brushProperty name="width" value="0.025" units="cm"/>
      <inkml:brushProperty name="height" value="0.025" units="cm"/>
    </inkml:brush>
  </inkml:definitions>
  <inkml:trace contextRef="#ctx0" brushRef="#br0">108 9 18161,'0'0'9273,"-8"-3"-8408,5 2-818,0 0 0,0 0 0,-1 0 0,1 0 0,0 1 0,-1 0 0,1-1 0,-1 1 0,-3 1 0,5-1-44,1 0 1,0 1-1,-1-1 1,1 1-1,0 0 1,0 0-1,-1-1 1,1 1-1,0 0 0,0 0 1,0 0-1,0 0 1,0 0-1,0 0 1,0 0-1,1 0 0,-1 1 1,0-1-1,1 0 1,-1 1-1,0-1 1,1 0-1,0 1 1,-1-1-1,1 0 0,0 1 1,0-1-1,0 1 1,0-1-1,0 0 1,0 1-1,0-1 1,0 2-1,1-2-11,-1 0-1,0-1 1,1 1-1,-1 0 1,0-1-1,1 1 1,-1-1-1,1 1 1,-1-1-1,1 1 1,-1-1-1,1 1 1,-1-1-1,1 1 1,0-1-1,-1 0 1,1 1-1,0-1 1,-1 0 0,1 0-1,0 1 1,-1-1-1,1 0 1,0 0-1,-1 0 1,1 0-1,0 0 1,0 0-1,-1 0 1,1 0-1,0 0 1,-1 0-1,1 0 1,0-1-1,-1 1 1,1 0-1,0 0 1,-1-1-1,1 1 1,0-1 0,30-10-195,-20 3 127,19-9-250,-30 17 312,1 0 1,0 0 0,0 0 0,-1 1-1,1-1 1,0 0 0,-1 0-1,1 0 1,0 0 0,0 1-1,-1-1 1,1 0 0,0 1 0,-1-1-1,1 0 1,-1 1 0,1-1-1,-1 1 1,1-1 0,0 1-1,-1-1 1,0 1 0,1 0 0,-1-1-1,1 1 1,-1-1 0,0 1-1,1 0 1,-1-1 0,0 1 0,0 0-1,0 0 1,1-1 0,-1 1-1,0 0 1,0-1 0,0 1-1,0 0 1,0 0 0,0-1 0,-1 2-1,5 28 196,-2 0-1,-1 0 1,-1 0-1,-2 0 1,-1 0-1,-1 0 1,-2 0-1,-1-1 1,-1 0-1,-13 31 1,20-58-113,1 0 0,-1 0 0,0 0 1,0 0-1,0 0 0,0 0 0,0 0 0,0 0 1,0 0-1,-1 0 0,1-1 0,-1 1 1,1-1-1,-1 1 0,0-1 0,0 1 0,0-1 1,1 0-1,-1 0 0,0 0 0,0 0 0,-1 0 1,1-1-1,0 1 0,0-1 0,0 1 0,-3 0 1,3-2-1,-1 0 0,0-1 1,1 1-1,-1 0 1,1-1-1,-1 1 0,1-1 1,0 0-1,0 0 1,-1 0-1,1 0 0,1 0 1,-1-1-1,0 1 1,0 0-1,1-1 0,0 1 1,-1-1-1,1 0 1,-1-3-1,-2-1-95,1-1 1,1 0-1,-1 1 1,1-1-1,0 0 1,1 0-1,-1-12 1,2 17-15,0-1 0,0 1 0,1 0 0,-1 0 1,1-1-1,-1 1 0,1 0 0,0 0 0,1 0 0,-1 0 0,0 0 1,1 0-1,0 0 0,-1 0 0,1 1 0,0-1 0,1 0 1,-1 1-1,0 0 0,5-4 0,58-37-6636,-27 18-1211,-7 4-2165</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4.644"/>
    </inkml:context>
    <inkml:brush xml:id="br0">
      <inkml:brushProperty name="width" value="0.025" units="cm"/>
      <inkml:brushProperty name="height" value="0.025" units="cm"/>
    </inkml:brush>
  </inkml:definitions>
  <inkml:trace contextRef="#ctx0" brushRef="#br0">144 14 15855,'0'0'8942,"-10"-1"-7917,5 0-976,1 1-1,0 0 1,-1 0 0,1 0 0,-1 0 0,1 1 0,-1 0 0,1 0 0,0 0-1,-1 0 1,1 1 0,0-1 0,0 1 0,0 0 0,0 1 0,0-1-1,1 1 1,-1-1 0,1 1 0,-1 0 0,1 0 0,0 1 0,0-1 0,1 1-1,-5 5 1,4-4-17,0-1-1,0 0 1,0 1 0,0 0-1,1-1 1,-1 1-1,1 0 1,1 0 0,-1 1-1,1-1 1,-2 8-1,4-12-31,-1-1 0,1 1 0,-1 0 0,1-1 0,0 1 0,-1-1 0,1 1 0,0-1 0,-1 1 0,1-1-1,0 1 1,-1-1 0,1 0 0,0 0 0,0 1 0,0-1 0,-1 0 0,1 0 0,0 0 0,0 0 0,0 0 0,-1 0 0,1 0 0,0 0-1,0 0 1,0 0 0,0 0 0,28-3 232,14-6-149,-31 6-307,1 0 0,-1 1 0,0 0 1,1 1-1,15 1 0,-26 0 205,-1 0-1,0 0 1,1 1-1,-1-1 1,0 0 0,1 1-1,-1-1 1,0 1-1,0 0 1,0-1 0,0 1-1,1 0 1,-1-1-1,0 1 1,0 0 0,0 0-1,0 0 1,-1 0 0,1 0-1,0 0 1,0 0-1,-1 1 1,2 1 0,-1 1-2,1 0 1,-1 0-1,0 0 1,0 0-1,-1 1 1,1-1-1,-1 7 1,-1 3 66,0-1 1,-1 1 0,0-1 0,-5 13 0,1-4 615,-1-1 0,-1 0 0,-2-1 0,0 0 0,0 0 0,-2-1 0,-1-1 0,-22 27 0,35-45-651,-1 1 0,1-1 0,0 1 1,0-1-1,-1 1 0,1-1 1,0 1-1,-1-1 0,1 0 0,0 1 1,-1-1-1,1 1 0,-1-1 1,1 0-1,-1 0 0,1 1 0,-1-1 1,1 0-1,-1 0 0,1 1 0,-1-1 1,1 0-1,-1 0 0,1 0 1,-1 0-1,1 0 0,-1 0 0,1 0 1,-1 0-1,0 0 0,1 0 1,-1 0-1,1 0 0,-1-1 0,1 1 1,-1 0-1,1 0 0,-1 0 0,1-1 1,-1 1-1,0-1 0,-3-25-802,13-37-1112,-1 44 1725,0-1 0,2 1 0,0 0 1,1 1-1,1 1 0,0 0 0,1 0 0,1 1 1,1 1-1,0 0 0,1 1 0,33-22 0,-49 36 188,1 0-1,-1-1 0,0 1 0,1 0 1,-1 0-1,0 0 0,1 0 1,-1 0-1,0 0 0,1-1 0,-1 1 1,0 0-1,1 0 0,-1 0 1,0 0-1,1 0 0,-1 0 1,0 1-1,1-1 0,-1 0 0,0 0 1,1 0-1,-1 0 0,0 0 1,1 0-1,-1 1 0,0-1 0,1 0 1,-1 0-1,0 0 0,0 1 1,1-1-1,-1 0 0,0 0 0,0 1 1,1-1-1,-1 0 0,0 0 1,0 1-1,0-1 0,0 0 0,0 1 1,1-1-1,-1 0 0,0 1 1,0-1-1,0 0 0,0 1 0,0-1 1,0 1-1,0-1 0,0 0 1,0 1-1,0-1 0,0 1 12,0 0 0,0-1 1,0 1-1,0 0 0,0-1 0,0 1 0,1 0 0,-1-1 0,0 1 1,0 0-1,1-1 0,-1 1 0,0-1 0,1 1 0,-1 0 0,1-1 1,-1 1-1,1-1 0,-1 1 0,1-1 0,-1 0 0,1 1 0,-1-1 1,1 0-1,0 1 0,-1-1 0,1 0 0,0 1 0,-1-1 0,1 0 1,0 0-1,-1 0 0,1 0 0,0 0 0,-1 0 0,1 0 0,0 0 0,-1 0 1,1 0-1,0 0 0,1 0 0,1-2 36,1 1 0,-1-1 0,0 1 0,1-1 0,-1 0 0,0 0 0,0-1 0,0 1 0,0-1 0,-1 1 0,5-7 0,28-38 12,-22 27-32,-8 17-150,-4 13 145,-1-8-20,0-1 1,0 0-1,0 0 0,0 1 1,0-1-1,0 0 0,0 1 0,0-1 1,0 0-1,1 0 0,-1 1 1,1-1-1,-1 0 0,1 0 0,-1 1 1,1-1-1,-1 0 0,1 0 1,0 0-1,0 0 0,0 0 1,0 0-1,-1 0 0,1 0 0,0-1 1,2 2-1,4-1 64,0 0 1,0-1-1,0 0 1,-1-1-1,1 1 1,0-1-1,0-1 1,-1 1-1,1-1 0,0 0 1,-1-1-1,0 1 1,0-1-1,8-5 1,-3 1-19,0 0 0,-1-1 0,0 0 0,0 0 0,-1-1 0,15-18 0,-59 54 135,-3 26-39,35-49-177,1-1 1,0 1-1,0 0 1,1 0-1,-1 0 1,1 0 0,-1 0-1,1 0 1,1 0-1,-1 0 1,1 0-1,-1 0 1,1 6-1,1-9-101,-1-1-1,1 1 0,-1 0 0,1-1 0,0 1 0,-1-1 0,1 1 0,0-1 1,-1 0-1,1 1 0,0-1 0,0 0 0,-1 1 0,1-1 0,0 0 1,0 0-1,-1 0 0,1 0 0,0 0 0,0 0 0,0 0 0,-1 0 0,1 0 1,0 0-1,1 0 0,22-3-3723,3-7-2137</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5.001"/>
    </inkml:context>
    <inkml:brush xml:id="br0">
      <inkml:brushProperty name="width" value="0.025" units="cm"/>
      <inkml:brushProperty name="height" value="0.025" units="cm"/>
    </inkml:brush>
  </inkml:definitions>
  <inkml:trace contextRef="#ctx0" brushRef="#br0">146 1 5862,'0'0'13650,"-13"7"-9129,1 0-4013,-55 34 2807,62-37-2982,0-1-1,0 1 1,0 0 0,1 0 0,0 1-1,-1-1 1,2 1 0,-1 0 0,0 0-1,1 0 1,-3 7 0,6-12-336,0 1-1,0-1 1,0 0 0,0 1-1,0-1 1,0 1 0,0-1 0,0 0-1,0 1 1,1-1 0,-1 0-1,0 1 1,0-1 0,0 0 0,1 1-1,-1-1 1,0 0 0,0 0 0,1 1-1,-1-1 1,0 0 0,0 0-1,1 0 1,-1 1 0,0-1 0,1 0-1,-1 0 1,0 0 0,1 0 0,-1 0-1,1 1 1,-1-1 0,0 0-1,1 0 1,-1 0 0,0 0 0,1 0-1,-1 0 1,0 0 0,1 0 0,-1-1-1,1 1 1,-1 0 0,1 0-1,19-3-62,-7-1-71,0-2 0,0 0 0,-1 0 0,0-1 0,-1 0 0,1-1 0,-1-1 0,-1 0 0,15-16 0,0 3 162,-21 23-29,-3 9 82,-3 9 206,0-10-675,-5 25 1481,9-20-2722,9-10-3825,8-7-2017</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5.608"/>
    </inkml:context>
    <inkml:brush xml:id="br0">
      <inkml:brushProperty name="width" value="0.025" units="cm"/>
      <inkml:brushProperty name="height" value="0.025" units="cm"/>
    </inkml:brush>
  </inkml:definitions>
  <inkml:trace contextRef="#ctx0" brushRef="#br0">126 1 17745,'0'0'11878,"-8"10"-11643,-23 32-155,30-41-85,1-1 1,-1 1 0,0-1-1,1 1 1,-1 0 0,1-1-1,-1 1 1,1 0 0,-1 0 0,1-1-1,0 1 1,-1 0 0,1 0-1,0 0 1,0 0 0,-1-1-1,1 1 1,0 0 0,0 0-1,0 0 1,0 0 0,0 0-1,0-1 1,0 1 0,0 0 0,1 0-1,-1 0 1,0 0 0,0 0-1,1-1 1,-1 1 0,1 0-1,-1 0 1,1-1 0,-1 1-1,1 0 1,-1 0 0,1-1-1,-1 1 1,1-1 0,0 1 0,-1-1-1,1 1 1,0-1 0,0 1-1,-1-1 1,1 1 0,0-1-1,0 0 1,0 0 0,0 1-1,-1-1 1,1 0 0,0 0-1,0 0 1,1 0 0,8 1-171,0-1-1,0 0 1,0-1 0,11-1 0,-6 0-230,-14 2 386,0 0 0,0 1 0,0-1 0,-1 0 0,1 1 0,0-1 0,0 1 0,-1-1 0,1 1 0,0-1 1,-1 1-1,1-1 0,-1 1 0,1 0 0,-1-1 0,1 1 0,-1 0 0,1 0 0,-1-1 0,0 1 0,1 0 0,-1 0 0,0 0 0,0-1 0,1 1 0,-1 0 0,0 0 1,0 0-1,0 0 0,0-1 0,0 2 0,0 37-91,0-27 95,-1 10 21,0 1 0,-1 0-1,-10 39 1,10-53 101,-1 1 0,0-1-1,-1 0 1,0 0-1,0 0 1,-1 0-1,0-1 1,0 0-1,-1 0 1,0 0 0,-10 9-1,14-15 35,0 0 1,0 0-1,0-1 0,0 1 0,-1-1 1,1 1-1,0-1 0,-1 0 1,1 1-1,-1-1 0,1-1 0,-1 1 1,1 0-1,-1-1 0,0 1 0,0-1 1,1 0-1,-5 0 0,5 0-81,-1-1-1,1 0 0,0 0 1,0 0-1,0 0 1,0 0-1,0 0 0,0 0 1,1-1-1,-1 1 0,0-1 1,1 0-1,-1 1 0,1-1 1,-1 0-1,1 0 1,-2-3-1,-2-4-106,1 0-1,0-1 1,1 0-1,0 0 1,1 0-1,0 0 1,0 0-1,0-13 1,1 15-426,1 0 1,0-1-1,1 1 1,-1-1-1,1 1 1,1 0-1,0-1 1,0 1-1,1 0 1,0 0-1,0 0 1,8-12-1,-7 14-373,1 0 1,0 0-1,0 1 0,1 0 1,0 0-1,0 0 0,0 1 0,0-1 1,0 2-1,1-1 0,0 1 1,0 0-1,0 0 0,13-3 0,23-4-5330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6.311"/>
    </inkml:context>
    <inkml:brush xml:id="br0">
      <inkml:brushProperty name="width" value="0.025" units="cm"/>
      <inkml:brushProperty name="height" value="0.025" units="cm"/>
    </inkml:brush>
  </inkml:definitions>
  <inkml:trace contextRef="#ctx0" brushRef="#br0">79 311 6118,'0'0'20862,"-9"0"-20670,4 0-189,1 0-1,-1 0 0,1 0 0,-1 1 1,1-1-1,-1 1 0,1 0 0,-6 2 1,8-2-11,1 0 0,-1 0 0,1 0 0,-1 0 0,1 0 0,0 1 0,-1-1 1,1 0-1,0 1 0,0-1 0,0 1 0,0-1 0,0 1 0,0-1 0,0 1 0,0 0 1,1-1-1,-1 1 0,1 0 0,-1 0 0,1 0 0,0-1 0,0 1 0,0 0 0,0 0 1,0 0-1,0-1 0,0 1 0,0 0 0,2 3 0,-2-4 5,0-1 0,1 1-1,-1-1 1,1 1 0,-1-1 0,1 1-1,-1-1 1,1 0 0,-1 1 0,1-1 0,-1 0-1,1 1 1,-1-1 0,1 0 0,0 1-1,-1-1 1,1 0 0,0 0 0,-1 0-1,1 0 1,0 0 0,-1 0 0,1 0-1,0 0 1,-1 0 0,1 0 0,-1 0-1,1 0 1,0 0 0,21-4 106,-4-4-29,0-1 0,-1 0 0,-1-1 0,16-13 1,-11 8-984,40-21 0,-52 31 434,-1-1 0,0 0 0,0 0 0,-1-1 0,0 1 1,0-2-1,0 1 0,-1-1 0,0 0 0,-1 0 0,1-1 0,6-16 0,1-4 832,-1 0 0,13-51-1,-22 67 1864,-3 14-857,-9 32-380,-15 55-210,20-73-817,-8 31 1219,1 1 0,3 0-1,-4 69 1,15-115-643,4-10-158,5-13 38,0-10-278,14-66-1,-18 106-1723,-5-3 1548,1 0 0,0 0 1,0-1-1,0 0 1,1 1-1,0-2 1,0 1-1,6 3 1,-3-5 33,1-1 1,-1 1 0,1-2-1,-1 1 1,1-1-1,0-1 1,-1 0 0,1 0-1,-1 0 1,1-1-1,-1 0 1,0-1 0,0 0-1,0 0 1,0-1-1,0 0 1,-1 0 0,0-1-1,0 0 1,0 0-1,0-1 1,-1 0 0,0 0-1,0 0 1,7-12 0,-8 7 310,-14 12 61,-13 14-199,13-6-114,1 0 0,0 0-1,0 1 1,1 0 0,1 0 0,-1 1-1,2 0 1,-1 0 0,2 0-1,-1 0 1,1 1 0,1 0 0,-3 20-1,6-30-69,0-1-1,0 0 1,1 1-1,-1-1 0,0 1 1,1-1-1,-1 0 1,1 1-1,-1-1 0,1 0 1,0 1-1,-1-1 1,1 0-1,0 0 0,0 0 1,0 0-1,0 0 1,0 0-1,0 0 0,0 0 1,0 0-1,0 0 1,1 0-1,-1-1 0,0 1 1,1-1-1,-1 1 1,0-1-1,1 1 0,-1-1 1,0 0-1,1 1 1,-1-1-1,1 0 0,-1 0 1,1 0-1,-1 0 1,0-1-1,1 1 0,2-1 1,5 1-360,1-1 1,-1-1-1,1 0 1,-1 0-1,10-4 0,24-15-2947,-1-7-4040,2-7-5366</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6.689"/>
    </inkml:context>
    <inkml:brush xml:id="br0">
      <inkml:brushProperty name="width" value="0.025" units="cm"/>
      <inkml:brushProperty name="height" value="0.025" units="cm"/>
    </inkml:brush>
  </inkml:definitions>
  <inkml:trace contextRef="#ctx0" brushRef="#br0">161 118 19410,'-13'12'2232,"-2"1"-1548,-64 61 3329,73-69-3738,1 1 0,0 0 0,0 1 0,0-1 0,1 1 0,0 0 0,0 0 0,1 0 0,0 1 0,0-1 0,-3 16 0,6-22-272,0-1 1,0 1-1,0-1 0,0 1 1,0 0-1,0-1 1,0 1-1,0-1 1,0 1-1,1-1 1,-1 1-1,0 0 1,0-1-1,1 1 0,-1-1 1,0 0-1,1 1 1,-1-1-1,0 1 1,1-1-1,-1 1 1,1-1-1,-1 0 0,1 1 1,-1-1-1,1 0 1,-1 1-1,1-1 1,0 0-1,24 3 93,25-12 148,-35 3-206,0-1 1,-1-1-1,0 0 1,-1-1 0,0-1-1,0 0 1,-1 0-1,0-1 1,-1-1-1,11-14 1,14-21 312,40-70 0,-67 101-169,8-7 130,-20 38-124,-21 43 32,14-36-249,1 1 0,1-1-1,-8 45 1,12-7-4850,8-45-4389,10-10-6144</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7.237"/>
    </inkml:context>
    <inkml:brush xml:id="br0">
      <inkml:brushProperty name="width" value="0.025" units="cm"/>
      <inkml:brushProperty name="height" value="0.025" units="cm"/>
    </inkml:brush>
  </inkml:definitions>
  <inkml:trace contextRef="#ctx0" brushRef="#br0">217 58 17489,'0'0'7137,"1"-9"-3923,4-27-1079,-6 35-2074,1 1 0,0-1-1,0 1 1,0-1 0,-1 0 0,1 1 0,0-1-1,-1 1 1,1-1 0,0 1 0,-1-1 0,1 1-1,-1-1 1,1 1 0,-1-1 0,1 1 0,-1-1-1,1 1 1,-1 0 0,1-1 0,-1 1 0,0 0-1,1 0 1,-1 0 0,0-1 0,1 1 0,-1 0-1,1 0 1,-1 0 0,0 0 0,1 0 0,-1 0-1,0 0 1,1 0 0,-2 0 0,-21 3 243,16 0-305,1 0 1,0 0-1,-1 0 0,1 0 0,0 1 1,1 0-1,-1 1 0,1-1 0,0 1 1,-8 9-1,-42 57-55,51-65 46,-28 45-438,31-48 405,0 0 0,-1 0 1,1-1-1,0 1 0,0 0 0,0 0 1,1 0-1,-1 1 0,1-1 0,0 0 0,0 0 1,0 0-1,0 0 0,0 0 0,0 0 1,2 4-1,-1-6-17,0 0 0,0 0 0,0 0 1,0 0-1,0 0 0,0 0 0,0 0 0,0-1 1,0 1-1,0 0 0,1-1 0,-1 1 0,0-1 1,1 1-1,-1-1 0,0 0 0,1 1 1,-1-1-1,0 0 0,3 0 0,37 0-370,-28 0 135,-2 0 109,1 1 0,-1 0 0,0 0 0,0 1 0,13 5 0,-22-7 176,0 0 1,0 1-1,-1 0 0,1-1 0,0 1 0,0 0 0,-1 0 0,1 0 0,0 0 0,-1 0 1,1 0-1,-1 0 0,0 1 0,1-1 0,-1 1 0,0-1 0,0 1 0,0-1 0,0 1 1,0-1-1,0 1 0,0 0 0,0 0 0,-1 0 0,1-1 0,-1 1 0,1 0 0,-1 0 1,0 0-1,0 0 0,0 0 0,0 0 0,0-1 0,0 1 0,0 0 0,-1 0 0,1 0 1,-1 0-1,1 0 0,-2 1 0,-1 3 167,0-1 1,-1 1-1,1-1 1,-1 0-1,-1 0 1,1-1-1,0 1 1,-1-1-1,0 0 0,0 0 1,0-1-1,-12 6 1,6-3 22,-1 0 0,1-1 0,-1 0 1,-1-1-1,-18 3 0,29-6-211,-1 0 0,1-1-1,0 0 1,-1 1 0,1-1-1,0 0 1,-1 0 0,1-1-1,0 1 1,-1 0 0,1-1-1,0 1 1,0-1 0,-1 0-1,1 0 1,-3-1 0,4 0-220,0 1 0,1 0 0,-1 0 0,1-1 1,0 1-1,-1 0 0,1-1 0,0 1 1,0 0-1,0-1 0,-1 1 0,2 0 0,-1-1 1,0 1-1,0 0 0,0-1 0,0 1 1,1 0-1,-1-1 0,1 1 0,-1 0 1,1 0-1,0-1 0,-1 1 0,1 0 0,0 0 1,0 0-1,0 0 0,-1 0 0,1 0 1,2-1-1,21-25-7629,8-3-4318</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7.585"/>
    </inkml:context>
    <inkml:brush xml:id="br0">
      <inkml:brushProperty name="width" value="0.025" units="cm"/>
      <inkml:brushProperty name="height" value="0.025" units="cm"/>
    </inkml:brush>
  </inkml:definitions>
  <inkml:trace contextRef="#ctx0" brushRef="#br0">59 0 14990,'0'0'4004,"-5"9"-1442,-4 7-1539,2-6-98,1 1-1,0 0 1,0 1-1,2-1 1,-1 1-1,1 0 1,-2 14-1,6-25-919,0 0 1,1-1-1,-1 1 1,0 0-1,1-1 0,-1 1 1,0 0-1,1-1 1,-1 1-1,1 0 0,-1-1 1,1 1-1,-1-1 0,1 1 1,0-1-1,-1 1 1,1-1-1,0 1 0,-1-1 1,1 0-1,0 0 1,0 1-1,-1-1 0,1 0 1,0 0-1,0 0 1,-1 1-1,1-1 0,0 0 1,0 0-1,0 0 1,-1 0-1,1-1 0,0 1 1,0 0-1,-1 0 0,1 0 1,1-1-1,34-7 169,-19 0-98,0-1-1,-1 0 0,-1-2 0,24-19 0,22-14 57,-61 44-136,1 0 0,-1-1 0,0 1 1,0 0-1,1 0 0,-1 0 1,0 0-1,0 0 0,1 0 1,-1-1-1,0 1 0,0 0 0,1 0 1,-1 0-1,0 0 0,1 0 1,-1 0-1,0 0 0,0 0 1,1 0-1,-1 0 0,0 0 0,1 0 1,-1 0-1,0 0 0,0 1 1,1-1-1,-1 0 0,0 0 1,0 0-1,1 0 0,-1 0 0,0 1 1,0-1-1,0 0 0,1 0 1,-1 0-1,0 1 0,0-1 1,0 0-1,1 0 0,-1 1 0,0-1 1,0 0-1,0 0 0,0 1 1,0-1-1,0 0 0,0 0 1,0 1-1,1 23 105,-9 25 280,0-26-361,5-17-62,1 0 0,-1 1 0,1-1 0,1 0-1,-1 1 1,1-1 0,0 1 0,1 0 0,-1-1 0,2 14 0,0-20-16,-1 0-1,1 1 1,-1-1 0,1 0-1,-1 0 1,1 1-1,-1-1 1,1 0 0,-1 0-1,1 0 1,-1 0-1,1 1 1,0-1 0,-1 0-1,1 0 1,-1 0-1,1 0 1,0 0 0,-1 0-1,1-1 1,-1 1-1,1 0 1,-1 0 0,1 0-1,-1-1 1,1 1 0,-1 0-1,1 0 1,-1-1-1,1 1 1,-1 0 0,1-1-1,-1 1 1,1-1-1,-1 1 1,1-1 0,18-14-1231,0-5-2269,-1-2 0,-1 0 0,20-35 0,-17 24-2047</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7.960"/>
    </inkml:context>
    <inkml:brush xml:id="br0">
      <inkml:brushProperty name="width" value="0.025" units="cm"/>
      <inkml:brushProperty name="height" value="0.025" units="cm"/>
    </inkml:brush>
  </inkml:definitions>
  <inkml:trace contextRef="#ctx0" brushRef="#br0">135 1 3523,'0'0'5867,"-4"8"-1836,-32 62 138,19-40-814,-23 59 1,36-77-3104,0 1-1,1 0 1,0 0 0,-1 24 0,3 9-84,1-21 436,-1-1 0,-1 0 0,-1 0-1,-10 40 1,14-119 2108,6 25-2786,0 1 0,2 0-1,2 0 1,0 0 0,2 2 0,1-1 0,2 2-1,0 0 1,29-35 0,-40 55 6,1 0 0,0 1 0,0-1 0,0 1 0,8-4 0,-12 8 31,0-1-1,0 1 1,0 0 0,0 0 0,0 0-1,0 0 1,0 0 0,1 1 0,-1-1-1,0 1 1,1-1 0,-1 1 0,0 0-1,1 0 1,-1 0 0,1 0 0,-1 0-1,0 1 1,1-1 0,3 2 0,-5-1 33,-1-1 0,1 1 0,-1 0 0,1-1 0,-1 1 0,0 0 1,1 0-1,-1-1 0,0 1 0,1 0 0,-1 0 0,0-1 0,0 1 1,0 0-1,0 0 0,0 0 0,0-1 0,0 1 0,0 0 0,0 0 1,0 0-1,0-1 0,-1 1 0,1 0 0,0 0 0,0-1 0,-1 1 1,1 0-1,-1 0 0,1-1 0,0 1 0,-1 0 0,1-1 0,-1 1 1,0-1-1,1 1 0,-1-1 0,1 1 0,-2 0 0,-22 24 127,-11-1 341,-1-1 0,-55 25 1,121-65-4903,0 0 0,32-27 0,-18 10-3623</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8.335"/>
    </inkml:context>
    <inkml:brush xml:id="br0">
      <inkml:brushProperty name="width" value="0.025" units="cm"/>
      <inkml:brushProperty name="height" value="0.025" units="cm"/>
    </inkml:brush>
  </inkml:definitions>
  <inkml:trace contextRef="#ctx0" brushRef="#br0">219 0 9417,'0'0'5792,"-3"9"-2418,-27 66 1209,-44 80-1,35-79-2542,-34 94-1,73-170-2032,0 0-1,0 0 0,1 0 0,-1 0 0,0 0 0,0 0 0,0 0 1,0 0-1,1 0 0,-1 0 0,0 0 0,0 0 0,0 0 0,0 0 1,0 0-1,1 1 0,-1-1 0,0 0 0,0 0 0,0 0 1,0 0-1,0 0 0,0 0 0,0 0 0,1 0 0,-1 1 0,0-1 1,0 0-1,0 0 0,0 0 0,0 0 0,0 0 0,0 1 0,0-1 1,0 0-1,0 0 0,0 0 0,0 0 0,0 0 0,0 1 0,0-1 1,0 0-1,0 0 0,0 0 0,0 0 0,0 1 0,0-1 0,0 0 1,20-21 138,24-34-186,59-86-1154,61-79-1304,-152 207 2223,-14 20 128,-18 22 348,-5 1 582,-1-1 1,-2-2 0,0 0-1,-62 42 1,132-117-13601,-12 14 5900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8.926"/>
    </inkml:context>
    <inkml:brush xml:id="br0">
      <inkml:brushProperty name="width" value="0.025" units="cm"/>
      <inkml:brushProperty name="height" value="0.025" units="cm"/>
    </inkml:brush>
  </inkml:definitions>
  <inkml:trace contextRef="#ctx0" brushRef="#br0">126 0 18193,'0'0'5397,"-8"9"-3854,-11 15-321,1 1 1,-19 36-1,30-49-959,1 0 0,0 0-1,1 1 1,1-1 0,0 1 0,0 0 0,1 0 0,-1 26-1,3-38-262,1-1-1,0 1 1,0 0-1,0-1 1,1 1-1,-1-1 1,0 1-1,0 0 0,0-1 1,0 1-1,0-1 1,1 1-1,-1 0 1,0-1-1,1 1 1,-1-1-1,0 1 1,1-1-1,-1 1 0,1-1 1,-1 1-1,1-1 1,-1 0-1,1 1 1,-1-1-1,1 1 1,-1-1-1,1 0 0,-1 0 1,1 1-1,-1-1 1,1 0-1,0 0 1,27-3 171,22-22-30,-7-11-833,-34 27 479,0 2-1,0-1 0,0 1 0,1 0 0,14-7 0,-24 14 187,1 0 0,-1 0 1,0 0-1,0-1 0,0 1 1,1 0-1,-1 0 0,0 0 1,0 0-1,1 0 0,-1 0 0,0 0 1,0 0-1,1 0 0,-1 0 1,0 0-1,0 0 0,0 0 1,1 0-1,-1 0 0,0 0 0,0 0 1,1 0-1,-1 0 0,0 0 1,0 0-1,1 1 0,-1-1 1,0 0-1,0 0 0,0 0 0,0 0 1,1 0-1,-1 1 0,0-1 1,0 0-1,0 0 0,0 0 1,0 1-1,1-1 0,-1 0 0,0 0 1,0 0-1,0 1 0,0-1 1,0 0-1,-1 17-225,-10 17 360,2-15-110,6-13 68,-1 0 0,1 0 0,1 1 0,-1-1 0,1 1-1,0 0 1,1 0 0,-1 0 0,0 12 0,7-19 0,-1 1 0,0 0 0,0-1 1,0 0-1,1 0 0,-1 0 0,0-1 0,0 0 1,6-1-1,60-23 99,-58 19-564,0 0 0,0 2-1,1-1 1,0 2 0,0 0 0,0 0 0,0 1 0,18 0 0,-30 2 365,0 0 0,0 1 0,1-1 0,-1 0 0,0 1 1,0 0-1,0-1 0,0 1 0,0-1 0,0 1 1,0 0-1,-1 0 0,1 0 0,0-1 0,0 1 0,-1 0 1,1 0-1,0 0 0,-1 0 0,1 0 0,-1 0 0,1 1 1,-1-1-1,1 0 0,-1 0 0,0 0 0,0 0 1,0 0-1,0 1 0,1-1 0,-1 0 0,-1 0 0,1 2 1,-4 44 206,-7-4 396,-1-1 0,-27 61 0,7-19 1247,25-62-1191,4-13-316,0 1-1,0-2 1,-1 1 0,0 0-1,-6 9 1,10-18-290,-1 0 1,1 1-1,-1-1 1,1 0-1,-1 0 1,1 1-1,-1-1 1,1 0-1,-1 0 1,0 0-1,1 0 1,-1 0-1,1 0 0,-1 0 1,1 0-1,-1 0 1,0 0-1,1 0 1,-1 0-1,1 0 1,-1 0-1,1 0 1,-1-1-1,0 1 1,1 0-1,-1 0 0,1-1 1,-1 1-1,1 0 1,-1-1-1,1 1 1,0-1-1,-1 1 1,1 0-1,-1-1 1,1 1-1,0-1 1,0 1-1,-1-1 0,1 1 1,0-1-1,0 0 1,-1 1-1,1-1 1,0 1-1,0-1 1,0 0-1,-15-30 813,15 31-831,-8-21-1,0 0 0,1-1 0,1 0 0,2 0 0,0-1 0,1 1 0,0-35 0,4 52-225,0 0 0,0 1 0,0-1 1,1 1-1,-1 0 0,1-1 0,0 1 0,0 0 0,1 0 0,-1 0 1,1 0-1,0 1 0,0-1 0,0 1 0,0 0 0,1 0 1,-1 0-1,1 0 0,0 0 0,0 1 0,0 0 0,0-1 0,7-1 1,12-5-2408,1 0 1,0 2 0,28-5 0,-36 8 1074,22-5-12066</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9.268"/>
    </inkml:context>
    <inkml:brush xml:id="br0">
      <inkml:brushProperty name="width" value="0.025" units="cm"/>
      <inkml:brushProperty name="height" value="0.025" units="cm"/>
    </inkml:brush>
  </inkml:definitions>
  <inkml:trace contextRef="#ctx0" brushRef="#br0">209 25 19635,'0'0'10281,"-50"-25"-10345,23 40 128,-4 9-32,1 5-32,4 0 32,4 2 0,7-5 32,8-2-32,7-5-32,6-7-32,18-6-256,8-6-673,5 0-2466,5-20-4773</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0.480"/>
    </inkml:context>
    <inkml:brush xml:id="br0">
      <inkml:brushProperty name="width" value="0.025" units="cm"/>
      <inkml:brushProperty name="height" value="0.025" units="cm"/>
    </inkml:brush>
  </inkml:definitions>
  <inkml:trace contextRef="#ctx0" brushRef="#br0">56 102 14670,'0'0'11782,"-8"12"-11361,5-7-372,-3 3 33,1 1-1,0-1 1,0 1-1,1 0 0,0 0 1,1 1-1,-1-1 1,2 1-1,0 0 1,-2 13-1,4-21-60,0 1 0,0 0-1,0-1 1,0 1 0,0 0 0,1 0-1,-1-1 1,1 1 0,0 0 0,-1-1-1,1 1 1,0-1 0,1 1-1,2 3 1,-3-5 5,1 0-1,-1 0 1,1 0-1,-1 0 1,1 0 0,0-1-1,-1 1 1,1 0-1,0-1 1,0 0 0,0 1-1,-1-1 1,1 0-1,0 0 1,0 0-1,0 0 1,-1 0 0,1 0-1,0-1 1,0 1-1,0-1 1,-1 1-1,1-1 1,2 0 0,6-5 95,1 1 0,-1-1 0,0-1 0,0 0 0,-1 0 0,0-1 0,0 0 0,-1-1 0,0 1 0,11-17 0,19-18 10,-35 52-474,-6 8 8,-7 11 370,8-23-20,-1 0 1,1 0-1,0 0 0,0 1 1,1-1-1,-1 1 1,1-1-1,0 1 1,1 0-1,0-1 0,-1 1 1,3 10-1,-1-15 3,0 0-1,0 0 0,0-1 1,1 1-1,-1-1 1,0 1-1,1-1 0,-1 0 1,0 1-1,1-1 1,-1 0-1,0 0 0,1 0 1,-1 0-1,1 0 1,-1 0-1,0 0 1,3-1-1,27-4 271,4-5-87,-1-1-1,0-1 0,62-33 0,-97 43-126,1 0 0,-1 0-1,0 0 1,0 0 0,1 0 0,-2 1 0,1-1-1,0 0 1,0 1 0,0-1 0,-1 1-1,1-1 1,-1 1 0,1 0 0,-1-1-1,-3-1 1,-7-9 231,11 11-392,1 1 0,-1-1-1,1 1 1,-1 0 0,1-1 0,-1 1-1,1-1 1,0 1 0,-1-1 0,1 1 0,0-1-1,-1 0 1,1 1 0,0-1 0,0 1-1,-1-1 1,1 0 0,0 1 0,0-1 0,0 0-1,0 1 1,0-1 0,0 1 0,0-1-1,0 0 1,0 1 0,0-1 0,0 0 0,0 1-1,1-1 1,-1 1 0,0-1 0,0 0-1,1 1 1,-1-1 0,0 1 0,1-1 0,-1 1-1,1-1 1,-1 1 0,0-1 0,1 1-1,-1-1 1,1 1 0,-1 0 0,1-1 0,0 1-1,-1 0 1,1-1 0,-1 1 0,1 0-1,0 0 1,-1 0 0,1 0 0,-1-1 0,1 1-1,0 0 1,-1 0 0,1 0 0,0 0-1,-1 0 1,2 1 0,59 4-9747,-27-1 5838,-4-8-2642,0-4 5591,2 0 4531,-27 7-2152,0 0 1,0 1-1,0-1 1,0 1 0,0 0-1,-1 0 1,10 2 0,-13-1-1084,0-1 0,0 1 0,0 0 0,0 0 0,0 0 0,-1-1 0,1 1 0,0 0 0,0 0 0,-1 0 0,1 0 0,0 0 0,-1 1 0,1-1 0,-1 0 0,0 0 0,1 0 0,-1 0 0,0 1 0,0-1 0,0 0 0,1 0 0,-1 0 0,-1 3 0,1 39 740,-1-30-826,0 68-29,2-80-129,-1 0 1,1-1 0,-1 1-1,1 0 1,-1 0 0,1 0 0,-1-1-1,1 1 1,0 0 0,0 0-1,-1-1 1,1 1 0,0-1 0,0 1-1,-1-1 1,1 1 0,0-1-1,0 1 1,0-1 0,0 0 0,0 0-1,0 1 1,0-1 0,0 0-1,0 0 1,0 0 0,0 0 0,0 0-1,0 0 1,0 0 0,0 0-1,-1 0 1,1-1 0,0 1 0,0 0-1,1-1 1,40-9 509,-28 4-464,0-1 0,0 0-1,-1-1 1,0 0 0,0-1 0,-1-1 0,0 0 0,0 0 0,-1-1 0,17-23 0,-25 27 33,-5 7-117,-4 14-45,6-13 91,0 0-1,-1 0 1,1 0-1,0 0 0,0 0 1,0 0-1,1 0 0,-1 0 1,0 0-1,0 0 0,0 0 1,1 0-1,-1 0 1,0 0-1,1 0 0,-1 0 1,1-1-1,-1 1 0,1 0 1,0 0-1,-1 0 0,1-1 1,0 1-1,-1 0 0,1-1 1,0 1-1,0-1 1,0 1-1,0-1 0,-1 1 1,1-1-1,2 1 0,0 0 66,0-1-1,0 0 1,0 0 0,0 0-1,1 0 1,-1-1-1,0 1 1,0-1-1,0 0 1,5-1-1,7-4 288,0-1-1,-1 0 0,17-11 0,-7 2-89,0-1 1,-1-1-1,0-1 1,35-39-1,-46 35-275,-12 23 0,0-1 0,0 1 0,0 0 0,0-1 0,-1 1 0,1 0 0,0 0 0,0-1 0,0 1 0,-1 0 0,1 0 0,0-1 0,0 1 0,-1 0 0,1 0 0,0 0 0,-1-1 0,1 1 0,0 0 0,-1 0 0,1 0 0,0 0 0,-1 0 0,1 0 0,0 0 0,-1 0 0,1 0 0,0 0 0,-1 0 0,1 0 0,0 0 0,-1 0 0,1 0 0,0 0 0,-1 0 0,1 0 0,-1 0 0,-2 1 0,-1 0 0,0 1 0,0-1 0,1 1 0,-1-1 0,1 1 0,0 0 0,-1 0 0,1 1 0,-4 3 0,2 0-92,0 0 0,0 1 1,0 0-1,1-1 0,0 1 0,1 1 0,0-1 1,-3 10-1,4-14-120,1 0 1,0 0 0,1 0-1,-1 0 1,1 0-1,-1 0 1,1 0-1,0 0 1,0 0-1,0 0 1,0 0-1,1 0 1,-1 0 0,1 0-1,0 0 1,0 0-1,0 0 1,0 0-1,0 0 1,1-1-1,-1 1 1,1-1-1,0 1 1,3 4 0,25 9-11518</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6:01.492"/>
    </inkml:context>
    <inkml:brush xml:id="br0">
      <inkml:brushProperty name="width" value="0.025" units="cm"/>
      <inkml:brushProperty name="height" value="0.025" units="cm"/>
    </inkml:brush>
  </inkml:definitions>
  <inkml:trace contextRef="#ctx0" brushRef="#br0">1 96 16688,'0'0'2397,"13"-9"-2995,-6 6 586,1-3 13,1 1-1,0 0 1,1 1 0,-1 0-1,1 1 1,0 0-1,0 0 1,0 1-1,0 0 1,10 0-1,1151-30 235,-762 25-181,1807 2-983,-726 52 1908,1681 271 1,-1968-103-241,-864-134-681,488 186-1,-709-219-292,198 112 0,-244-115 463,-3 2 1,-1 4-1,102 99 0,144 142 3583,-241-233-3497,2-3-1,130 72 0,-121-84-49,145 55 0,-187-85-950,1-1 0,1-2 0,0-2 1,0-1-1,74 1 0,-113-9-226,8-1-1008,-8-4-3464,-4-6-4497</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0.775"/>
    </inkml:context>
    <inkml:brush xml:id="br0">
      <inkml:brushProperty name="width" value="0.025" units="cm"/>
      <inkml:brushProperty name="height" value="0.025" units="cm"/>
    </inkml:brush>
  </inkml:definitions>
  <inkml:trace contextRef="#ctx0" brushRef="#br0">1 90 11627,'9'0'1484,"170"5"769,0-8 0,198-28-1,-367 29-1158,-15 0-439,-34 0-254,-62 2-383,-350 8 2357,424-11-1392,27 3-969,0 0-1,0-1 1,-1 1 0,1 0 0,0 0 0,0 0-1,0 0 1,0 0 0,0 0 0,0-1-1,0 1 1,0 0 0,-1 0 0,1 0 0,0 0-1,0 0 1,0-1 0,0 1 0,0 0 0,0 0-1,0 0 1,0 0 0,0 0 0,0-1 0,0 1-1,0 0 1,0 0 0,0 0 0,0 0 0,0-1-1,0 1 1,0 0 0,0 0 0,1 0-1,-1 0 1,0 0 0,0-1 0,0 1 0,0 0-1,0 0 1,0 0 0,0 0 0,0 0 0,1 0-1,-1-1 1,0 1 0,0 0 0,0 0 0,0 0-1,0 0 1,1 0 0,-1 0 0,0 0 0,0 0-1,0 0 1,0 0 0,0 0 0,1 0 0,-1 0-1,46-14 297,124-3-370,268 7 1,-319 10-143,-260 7 425,-198 36 0,244-28 25,34-5-43,23-3-101,36-7-52,4 0 17,18-4 137,217-51-4680,-171 40 1346,-7-4-1084</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1.978"/>
    </inkml:context>
    <inkml:brush xml:id="br0">
      <inkml:brushProperty name="width" value="0.025" units="cm"/>
      <inkml:brushProperty name="height" value="0.025" units="cm"/>
    </inkml:brush>
  </inkml:definitions>
  <inkml:trace contextRef="#ctx0" brushRef="#br0">0 419 17168,'0'0'5862,"6"-63"-4453,15 33-416,5-6-160,5-6-513,7-5-224,1 0-64,-3 2 0,-3 4-608,-7 13-513,-11 8-513,-10 7-1281,-5 8-31,-11 4-2307</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15:52.337"/>
    </inkml:context>
    <inkml:brush xml:id="br0">
      <inkml:brushProperty name="width" value="0.025" units="cm"/>
      <inkml:brushProperty name="height" value="0.025" units="cm"/>
    </inkml:brush>
  </inkml:definitions>
  <inkml:trace contextRef="#ctx0" brushRef="#br0">242 0 11018,'0'0'4591,"-9"14"-2808,-29 46 31,3 2-1,-44 110 0,62-130-1546,1 1 0,3 0 0,2 1 0,-11 82 0,22-125-269,-1 1 0,1-1 1,0 0-1,0 1 0,0-1 0,0 0 0,0 1 1,0-1-1,1 0 0,-1 0 0,0 1 1,1-1-1,-1 0 0,1 0 0,-1 1 0,1-1 1,-1 0-1,1 0 0,0 0 0,0 0 0,0 0 1,1 1-1,-1-1 3,0-1 1,0 1 0,0-1-1,1 0 1,-1 0-1,0 1 1,0-1-1,1 0 1,-1 0-1,0 0 1,0 0-1,1-1 1,-1 1-1,0 0 1,0 0-1,1-1 1,-1 1-1,2-2 1,7-3 73,0-1 0,0 0 0,16-14 0,-25 20-70,43-35-300,176-134 1519,-66 66-8623,-105 71-4313</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2.304"/>
    </inkml:context>
    <inkml:brush xml:id="br0">
      <inkml:brushProperty name="width" value="0.025" units="cm"/>
      <inkml:brushProperty name="height" value="0.025" units="cm"/>
    </inkml:brush>
  </inkml:definitions>
  <inkml:trace contextRef="#ctx0" brushRef="#br0">0 9 2210,'0'-4'4933,"0"1"-4036,0 2 1473,0 2-2050,0 4 0,0 1-127,0-1-65,0 3 32,0-2-32,6 3-416,0-5-1570,2 1-4740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3.719"/>
    </inkml:context>
    <inkml:brush xml:id="br0">
      <inkml:brushProperty name="width" value="0.025" units="cm"/>
      <inkml:brushProperty name="height" value="0.025" units="cm"/>
    </inkml:brush>
  </inkml:definitions>
  <inkml:trace contextRef="#ctx0" brushRef="#br0">540 43 2114,'0'0'3764,"-8"-5"-2601,0 0-1101,0 0 0,-1 1-1,1 0 1,-1 0-1,0 1 1,0 0 0,0 1-1,0 0 1,0 0 0,-15 0-1,-1 1 329,12 0 36,-1 1 1,1 0 0,0 1-1,-14 3 1,21-3-392,0 1 1,0 1-1,0-1 0,0 1 1,0 0-1,1 0 0,-1 1 1,1-1-1,0 1 0,0 0 1,-5 7-1,-23 24 998,2 2-1,2 1 1,2 1-1,1 2 1,2 0 0,-25 60-1,43-83-851,1 1 1,0-1-1,2 1 0,0 0 0,2 0 1,0 0-1,1 0 0,0 0 0,2 0 0,0-1 1,1 1-1,1 0 0,1-1 0,1 0 0,0 0 1,1 0-1,10 16 0,8 0 59,1-1 0,2-1 1,2-2-1,59 49 0,-74-68-205,0 0 0,1-1 0,0-1 0,1-1 0,-1 0 0,2-1 0,-1-1 0,1 0 0,0-2 0,26 4 0,9-2 105,-1-2 1,75-6-1,-115 1-32,1-1 0,-1 0-1,0-2 1,0 1 0,0-1-1,0-1 1,-1 0 0,0-1-1,0 0 1,0 0 0,15-13-1,-3 0 334,0-1-1,-1 0 0,31-40 1,-45 50-310,0-1 1,-1 0-1,-1-1 0,0 0 1,0 0-1,-1 0 1,0-1-1,-2 1 0,1-1 1,-1 0-1,-1 0 1,0-1-1,-1 1 1,-1 0-1,0 0 0,0-1 1,-2 1-1,1 0 1,-2 0-1,-6-20 0,-1 1-96,-2 1-1,-1 1 0,-1 0 0,-2 1 0,-1 0 0,-1 1 0,-25-28 0,33 45-26,0 0 0,0 1 0,-1 0 0,-1 1 0,1 0 0,-1 1 0,-1 0 0,0 1 0,0 1 0,0 0 0,-1 0 0,-18-4 0,10 5-77,-1 0 0,-1 1 0,1 2 0,0 0 0,-1 2 0,-44 4 0,61-3-292,0 0 0,0 1 1,0 0-1,1 0 0,-1 1 0,1 0 0,-1 0 0,1 1 1,0-1-1,1 1 0,-1 1 0,0-1 0,-6 8 0,5-5-919,1 1 0,-1 0 0,1 0 0,1 0 0,-6 11 0,-1 8-5025</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7.289"/>
    </inkml:context>
    <inkml:brush xml:id="br0">
      <inkml:brushProperty name="width" value="0.025" units="cm"/>
      <inkml:brushProperty name="height" value="0.025" units="cm"/>
    </inkml:brush>
  </inkml:definitions>
  <inkml:trace contextRef="#ctx0" brushRef="#br0">0 481 6278,'0'0'5552,"3"8"-3999,-2-5-1345,0 1-1,0-1 1,0 0-1,1 0 1,-1 0 0,1 0-1,0 0 1,0 0-1,0 0 1,0-1-1,0 1 1,1-1-1,-1 0 1,1 1-1,0-1 1,0 0-1,-1-1 1,1 1-1,0 0 1,1-1-1,-1 1 1,0-1 0,7 1-1,70 33 1368,-54-22-1283,0-2 0,1 0 1,44 10-1,0-7 6,386 70 741,-323-65 6,196 1 0,-256-22-662,1-2-1,-1-4 1,0-2 0,0-5-1,100-32 1,-93 19 226,119-58 1,-166 69-305,-1-2 0,0-2-1,-2-1 1,0-1 0,51-52 0,-75 67-252,0-1-1,-1 0 1,0 0-1,-1 0 1,0-1-1,0 1 1,-1-1 0,0 0-1,-1-1 1,0 1-1,-1-1 1,0 1-1,0-1 1,-1 0 0,-1 0-1,0 1 1,0-1-1,-1 0 1,0 0-1,-1 1 1,-1-1 0,1 1-1,-2-1 1,1 1-1,-1 0 1,-1 0-1,0 1 1,0-1 0,-1 1-1,0 0 1,-1 1-1,-11-13 1,13 16-33,1 0-20,0 1 1,0-1-1,-1 1 1,0-1-1,0 1 1,0 1-1,0-1 0,-1 1 1,1 0-1,-1 0 1,0 0-1,0 1 1,0 0-1,-8-2 1,13 4-514,7 22-13313,-1-21 7414</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27.802"/>
    </inkml:context>
    <inkml:brush xml:id="br0">
      <inkml:brushProperty name="width" value="0.025" units="cm"/>
      <inkml:brushProperty name="height" value="0.025" units="cm"/>
    </inkml:brush>
  </inkml:definitions>
  <inkml:trace contextRef="#ctx0" brushRef="#br0">206 2 5509,'0'0'16133,"5"0"-15541,-5-1-576,0 1 1,0 0-1,1 0 0,-1 0 0,0 0 0,1 0 0,-1 0 0,0 0 0,0 0 0,1 0 0,-1 0 0,0 0 0,1 0 0,-1 0 0,0 0 0,1 0 1,-1 0-1,0 0 0,0 0 0,1 0 0,-1 1 0,0-1 0,0 0 0,1 0 0,-1 0 0,0 0 0,0 1 0,1-1 0,-1 0 0,0 0 0,0 0 1,0 1-1,1-1 0,-1 0 0,0 0 0,0 1 0,0-1 0,0 0 0,0 1 0,0-1 0,0 0 0,0 0 0,1 1 0,-1-1 0,0 0 0,0 1 1,0-1-1,0 0 0,0 1 0,-1-1 0,1 0 0,0 0 0,0 1 0,0-1 0,0 0 0,0 1 0,0-1 0,0 0 0,0 0 0,-1 1 1,1-1-1,0 0 0,0 0 0,0 0 0,-1 1 0,1-1 0,0 0 0,0 0 0,-1 1 0,-31 27 636,-52 26 32,56-41-456,21-10-143,0 0 0,0 0 0,0 1 0,0 0 0,1 0 0,0 1 0,-1 0 1,1 0-1,-6 7 0,12-12-80,0 1 0,0-1 0,-1 1 0,1-1 0,0 1 0,0-1-1,0 1 1,0-1 0,0 1 0,0-1 0,0 1 0,0-1 0,0 1 0,0-1 0,0 1 0,1-1 0,-1 1 0,0-1 0,0 1 0,0-1 0,1 1 0,-1-1 0,0 1 0,1-1 0,-1 0 0,0 1 0,1-1 0,-1 0 0,0 1 0,1-1 0,-1 0 0,1 1 0,-1-1 0,1 0 0,-1 0 0,0 1-1,1-1 1,-1 0 0,1 0 0,-1 0 0,1 0 0,0 1 0,28 8 239,-22-8-205,24 8 13,82 26 5,-104-31-57,0-1-1,0 2 0,0-1 0,-1 1 1,1 1-1,-1 0 0,0 0 0,-1 0 0,9 10 1,-4 13-1968,-7-15-1696,-1-6-1509</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5.290"/>
    </inkml:context>
    <inkml:brush xml:id="br0">
      <inkml:brushProperty name="width" value="0.025" units="cm"/>
      <inkml:brushProperty name="height" value="0.025" units="cm"/>
    </inkml:brush>
  </inkml:definitions>
  <inkml:trace contextRef="#ctx0" brushRef="#br0">535 57 9001,'0'0'2204,"-4"10"-1964,-16 58 1394,2 1 0,-15 121-1,4 157 40,14-147-495,12-163-1011,-9 160 241,12-164-373,1 1 0,1-1 0,13 59 0,-13-85-21,-1 1 0,1-1 1,0 1-1,1-1 0,0 0 0,0 0 0,0 0 0,1-1 0,0 1 0,1-1 0,-1 0 0,1 0 1,0 0-1,0-1 0,1 1 0,0-1 0,0-1 0,0 1 0,0-1 0,1 0 0,0-1 1,0 1-1,0-1 0,0 0 0,0-1 0,0 0 0,12 2 0,204 24 1245,-31-5-1018,-13-3-54,352-6 1,-194-13-40,514 9 742,534 26 463,-1287-29-1349,397 33 47,-6 32-16,-322-38 12,1-7-1,291 8 0,-414-36 155,0-1 0,0-2 0,-1-2 0,1-2-1,-2-2 1,1-2 0,82-34 0,-62 17-68,119-71 0,-159 85-113,-1-2 0,-1-1 1,-1-1-1,-1 0 0,0-2 0,-1 0 0,28-44 0,-17 16 10,-3-2 0,-1 0 0,-3-2-1,28-95 1,-40 104-18,-2 0-1,-1-1 1,-3 1-1,-1-1 1,-2 0-1,-7-71 1,2 94-20,-1 0 1,-1 0 0,-1 1 0,-1-1 0,-1 1-1,-1 1 1,0 0 0,-2 0 0,0 1 0,-1 0-1,-1 1 1,-1 0 0,0 1 0,-2 1 0,0 0-1,0 1 1,-1 1 0,-1 1 0,-1 0 0,0 1 0,0 1-1,-31-13 1,-22-2 6,-1 4 0,-1 2 0,-109-14 0,-233-6-64,321 33 33,-2503-144-1399,1036 199 1169,111 65 300,1407-110-84,6-1-272,0 1 0,0 2 0,1 2 0,0 1 0,-40 15 0,73-22 30,0 0-1,1 1 1,-1-1 0,1 1 0,-1 0-1,1 0 1,0 1 0,0-1-1,0 1 1,0-1 0,0 1 0,1 0-1,-1 0 1,1 0 0,0 0 0,0 1-1,0-1 1,0 1 0,0-1-1,1 1 1,0-1 0,-1 1 0,0 8-1,2-12 24,0 1 0,0 0 0,-1-1 0,1 1 0,0 0 0,0 0-1,0-1 1,0 1 0,1 0 0,-1 0 0,0-1 0,0 1 0,0 0-1,1-1 1,-1 1 0,0 0 0,0-1 0,1 1 0,-1 0 0,2 0-1,18 4-9380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7.828"/>
    </inkml:context>
    <inkml:brush xml:id="br0">
      <inkml:brushProperty name="width" value="0.025" units="cm"/>
      <inkml:brushProperty name="height" value="0.025" units="cm"/>
    </inkml:brush>
  </inkml:definitions>
  <inkml:trace contextRef="#ctx0" brushRef="#br0">2821 312 3876,'0'0'8157,"-2"-7"-6465,0-3-1142,1 4-242,0 1 0,0-1-1,0 0 1,-1 1 0,0-1 0,0 1 0,0 0 0,-1 0-1,0 0 1,0 0 0,0 0 0,0 0 0,-1 1 0,0-1 0,0 1-1,0 0 1,-5-3 0,-28-13 269,-1 2 1,-1 1-1,-77-21 0,43 15 605,23 8-501,-1 2 0,0 3 0,-73-6 0,-159 5-827,0 0 1503,-125 2-898,277 9-411,46 5-32,0 3 0,1 4 0,0 4 0,1 3 0,-87 33 0,138-42-3,0 2 0,1 1 0,1 2 0,-38 24 0,52-28-4,1 1 0,0 0 0,1 1 0,0 1 0,1 0 0,1 1 0,0 0 0,1 1 0,-9 18 0,-36 54 156,37-62-73,2 1 0,0 1 0,-12 31 1,25-48-67,1 1 0,0 0-1,1 0 1,0 0 0,1 0 0,0 0 0,0 0 0,2 0 0,0 0 0,4 24 0,0-13 78,2 0 0,0 0 0,1-1 1,19 34-1,-17-37-31,1-1 1,1 0-1,1 0 0,1-1 1,0-1-1,1-1 1,1 0-1,0 0 1,36 23-1,-21-20-1,0-1 1,1-2-1,1-1 1,1-1-1,41 9 1,82 22 25,-65-15 34,2-4-1,1-5 1,142 13-1,-69-23-78,212 6 280,-270-17-219,158-20 0,159-53 73,-371 64-149,1-4 155,-1-2 1,0-3-1,69-33 1,-105 42-191,0 0 1,-1 0 0,-1-2 0,0-1 0,0 0 0,29-29-1,-40 34-3,1-1 0,-2 1-1,1-1 1,-1-1 0,-1 1-1,1-1 1,-2 0 0,1 0-1,-1 0 1,-1-1 0,0 1-1,-1-1 1,0 0 0,0 0-1,0-17 1,-2 6 0,0 1 0,-1-1 0,-1 0 0,-1 1 0,-2-1 0,0 1 0,0 0 0,-2 0 0,-1 1 0,-1 0 0,0 0 0,-19-28 0,14 27-10,-2 1 0,0 0 1,-1 1-1,-1 1 0,-24-19 0,35 31-62,0 0-1,-1 1 0,0-1 1,0 2-1,0-1 0,-1 1 1,1 1-1,-1-1 0,0 1 1,0 1-1,-1 0 0,1 0 1,0 1-1,-1 0 0,1 1 1,0-1-1,-13 3 0,16 0-2347</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8.607"/>
    </inkml:context>
    <inkml:brush xml:id="br0">
      <inkml:brushProperty name="width" value="0.025" units="cm"/>
      <inkml:brushProperty name="height" value="0.025" units="cm"/>
    </inkml:brush>
  </inkml:definitions>
  <inkml:trace contextRef="#ctx0" brushRef="#br0">0 343 8168,'0'0'16325,"12"-6"-15167,225-107 2394,48-25-3271,-267 130-469,31-19-62,-47 26-38,-1 0-1,1-1 1,0 0 0,0 1 0,-1-1-1,1 0 1,-1 0 0,0 0 0,1 0-1,-1 0 1,1-3 0,-1 4 2,-1 1 1,0-1-1,0 0 1,0 1-1,0-1 1,0 0-1,0 1 1,0-1-1,0 1 1,0-1-1,0 0 1,-1 1-1,1-1 1,0 0-1,0 1 1,0-1-1,-1 1 1,1-1-1,0 0 1,-1 1-1,1-1 1,-1 1-1,1-1 1,-1 1-1,1 0 1,0-1-1,-1 1 1,0-1-1,-16-9-7508</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8.948"/>
    </inkml:context>
    <inkml:brush xml:id="br0">
      <inkml:brushProperty name="width" value="0.025" units="cm"/>
      <inkml:brushProperty name="height" value="0.025" units="cm"/>
    </inkml:brush>
  </inkml:definitions>
  <inkml:trace contextRef="#ctx0" brushRef="#br0">420 1 15887,'0'0'2584,"-9"4"149,-14 10-1991,2 1 0,0 1 0,0 2 0,2 0 0,-23 26 0,-46 44-177,49-52 313,3 2-1,-53 69 1,88-106-876,0 0-1,0 1 1,0-1 0,0 1-1,0-1 1,0 1-1,0-1 1,1 1 0,-1 0-1,0-1 1,1 1 0,0 0-1,-1 0 1,1-1-1,0 1 1,0 0 0,0 0-1,0-1 1,0 1 0,0 0-1,1 0 1,-1-1 0,1 1-1,0 2 1,1-2 10,-1 0-1,1 0 1,0 0 0,0 0 0,0 0-1,0-1 1,0 1 0,0-1 0,0 0-1,1 1 1,-1-1 0,0 0 0,1 0-1,3 1 1,11 1 75,-1 1 0,0-2 1,33 1-1,-3-3-783,0-2 0,67-11 0,23-17-7188,-59 8 287</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9.280"/>
    </inkml:context>
    <inkml:brush xml:id="br0">
      <inkml:brushProperty name="width" value="0.025" units="cm"/>
      <inkml:brushProperty name="height" value="0.025" units="cm"/>
    </inkml:brush>
  </inkml:definitions>
  <inkml:trace contextRef="#ctx0" brushRef="#br0">23 0 18065,'0'0'8520,"-8"66"-7078,2-30-642,1 6-511,3 3-193,1 0-32,1-2-32,0-3-417,3-5-608,5-8-608,-3-9-33,1-5-864,-4-8-673</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59.636"/>
    </inkml:context>
    <inkml:brush xml:id="br0">
      <inkml:brushProperty name="width" value="0.025" units="cm"/>
      <inkml:brushProperty name="height" value="0.025" units="cm"/>
    </inkml:brush>
  </inkml:definitions>
  <inkml:trace contextRef="#ctx0" brushRef="#br0">1 88 16143,'0'0'5381,"4"-9"-3352,-2 5-1865,-1 1-69,0 0 1,0 0 0,0 0-1,1 0 1,0 0 0,-1 0 0,1 1-1,0-1 1,0 1 0,1-1-1,-1 1 1,0 0 0,1 0-1,-1 0 1,1 0 0,0 0-1,0 0 1,0 1 0,0 0-1,0-1 1,5 0 0,40-7 573,0 2 1,0 2-1,1 3 0,67 4 1,-107-1-626,0 0 0,0 1-1,0 0 1,0 0 0,0 0 0,10 6 0,-17-7 10,-1-1 1,1 1-1,-1 0 1,0 0-1,1-1 1,-1 1-1,0 0 0,0 1 1,1-1-1,-1 0 1,0 0-1,0 0 1,0 1-1,-1-1 1,1 0-1,0 1 1,1 2-1,-2-3 27,0 1 0,0 0-1,0-1 1,-1 1 0,1-1 0,0 1-1,-1-1 1,1 1 0,-1-1 0,1 0-1,-1 1 1,0-1 0,1 1 0,-1-1-1,0 0 1,0 0 0,0 1-1,0-1 1,0 0 0,0 0 0,-1 0-1,-1 1 1,-21 15 28,0-1 0,-1-1 0,0-1 0,-36 13 0,9-6-2922,50-20 2487,56-26-13084,-22 11-1906</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0.491"/>
    </inkml:context>
    <inkml:brush xml:id="br0">
      <inkml:brushProperty name="width" value="0.025" units="cm"/>
      <inkml:brushProperty name="height" value="0.025" units="cm"/>
    </inkml:brush>
  </inkml:definitions>
  <inkml:trace contextRef="#ctx0" brushRef="#br0">37 153 14414,'0'0'10041,"11"2"-8621,2 1-1174,0-1 1,0-1-1,1 0 0,-1 0 1,0-1-1,1-1 0,-1 0 1,0-1-1,0 0 0,0-1 1,0-1-1,0 0 0,16-8 1,-22 8-146,-1 0-1,0 0 1,0-1 0,-1 0 0,1 0 0,-1 0 0,0-1 0,-1 1-1,1-1 1,-1-1 0,4-6 0,-7 11-65,-1 1 0,1-1 0,0 0 0,-1 0 0,1 1 0,-1-1 1,0 0-1,1 0 0,-1 1 0,0-1 0,0 0 0,0 0 0,0 0 0,-1 1 0,1-1 0,0 0 0,-1 0 0,1 1 0,-2-4 0,0 3-11,1 0-1,-1 0 1,0 1-1,0-1 1,0 0-1,0 1 1,0-1-1,0 1 1,0 0-1,-1-1 1,1 1-1,0 0 1,-1 1-1,1-1 1,-1 0-1,1 1 1,-1-1-1,-2 1 1,-6-2 1,-1 1 0,1 0 0,-1 1 0,1 1 0,-1 0 0,1 0 0,0 1 0,-1 0 0,1 1 0,0 1 0,1-1 0,-1 2 0,0-1 0,1 2 0,0-1 0,0 1 1,1 1-1,0 0 0,0 0 0,0 1 0,1 0 0,0 0 0,1 1 0,-7 10 0,12-17-12,1 0 0,0 0-1,0 1 1,-1-1 0,1 1 0,0-1 0,1 0 0,-1 1 0,0 0-1,1-1 1,0 1 0,-1-1 0,1 1 0,0-1 0,0 1-1,1 0 1,-1-1 0,0 1 0,1-1 0,0 1 0,0 2-1,1-2 4,0 0-1,0 0 0,0 0 0,0-1 0,1 1 0,-1 0 0,1-1 0,0 0 0,0 1 0,0-1 0,0-1 0,0 1 0,5 2 0,6 2-235,1-1 0,-1 0 0,1-2 0,1 1 0,28 1 0,18-2-3577,-20-5-2513,-14-2-663</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1.022"/>
    </inkml:context>
    <inkml:brush xml:id="br0">
      <inkml:brushProperty name="width" value="0.025" units="cm"/>
      <inkml:brushProperty name="height" value="0.025" units="cm"/>
    </inkml:brush>
  </inkml:definitions>
  <inkml:trace contextRef="#ctx0" brushRef="#br0">113 0 18866,'0'0'9481,"-4"10"-8301,-28 55-12,-39 93 904,70-157-2072,1 0 0,-1 0 0,1 0 0,-1 0 0,1 0 0,-1 0 0,1 1 0,0-1 0,-1 0 0,1 0 0,0 1 0,0-1 0,0 0 0,0 0 0,0 1 0,0-1 0,0 0 0,1 0 0,-1 0 0,0 1 0,1-1 0,-1 0 0,0 0 0,1 0 0,0 0 0,-1 0 0,1 0 0,0 0 0,-1 0 0,1 0 0,0 0 0,2 1 0,0 0 0,1-1 0,0-1 0,0 1 0,0-1 0,0 1 0,0-1 0,0 0 0,7-1 0,1 0 0,0 1-34,0-2 0,0 0 1,-1 0-1,1-1 0,0 0 0,-1-1 0,0 0 1,0-1-1,0-1 0,-1 1 0,15-11 0,-13-1-3053,-11 16 2535,-1 0 0,0-1-1,0 1 1,0 0 0,-1 0-1,1 0 1,0-1-1,0 1 1,-1 0 0,1 0-1,-1 0 1,1-1-1,-1 1 1,1 0 0,-1 0-1,0 0 1,0 0-1,1 0 1,-1 0 0,0 0-1,0 1 1,0-1-1,0 0 1,0 0 0,0 1-1,0-1 1,0 0-1,0 1 1,0-1 0,-3 0-1,-23-11-9931</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1.366"/>
    </inkml:context>
    <inkml:brush xml:id="br0">
      <inkml:brushProperty name="width" value="0.025" units="cm"/>
      <inkml:brushProperty name="height" value="0.025" units="cm"/>
    </inkml:brush>
  </inkml:definitions>
  <inkml:trace contextRef="#ctx0" brushRef="#br0">0 54 11851,'0'0'13133,"73"-2"-11372,-25-1-800,5-1-673,4-1-159,-6 0-97,-5-3-1153,-12-4-4004,-7-2-10858</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03.280"/>
    </inkml:context>
    <inkml:brush xml:id="br0">
      <inkml:brushProperty name="width" value="0.025" units="cm"/>
      <inkml:brushProperty name="height" value="0.025" units="cm"/>
    </inkml:brush>
  </inkml:definitions>
  <inkml:trace contextRef="#ctx0" brushRef="#br0">1 0 6726,'0'0'0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36.734"/>
    </inkml:context>
    <inkml:brush xml:id="br0">
      <inkml:brushProperty name="width" value="0.025" units="cm"/>
      <inkml:brushProperty name="height" value="0.025" units="cm"/>
    </inkml:brush>
  </inkml:definitions>
  <inkml:trace contextRef="#ctx0" brushRef="#br0">2281 281 7623,'0'0'9348,"-4"-9"-8030,1 3-939,0-1 0,0 1-1,-1 0 1,0 0 0,0 0 0,0 1-1,-1-1 1,0 1 0,0 0-1,0 1 1,-1-1 0,0 1 0,1 0-1,-1 0 1,-1 1 0,-9-5-1,-79-29 2006,41 15-888,-93-24 0,54 23-1126,-2 4 0,0 4-1,-122-3 1,118 16-151,-118 5 272,169 5-475,0 1 0,-86 30 1,76-20 36,-67 12 0,104-27-53,-4-1-2,0 1 1,1 1 0,-1 2-1,1 0 1,1 1 0,0 2-1,-43 23 1,-6 12 38,32-22 43,-49 40-1,79-55-68,1 0 0,0 0-1,1 1 1,0 0 0,0 0 0,1 1 0,0 0 0,0 1-1,2-1 1,-6 14 0,6-14-8,-1 1 1,0-1-1,0 0 0,0-1 1,-16 17-1,15-18-4,0 0 1,0 1-1,1 0 1,0 0-1,0 1 1,-7 19-1,9-16 1,1 1 0,1 0 0,1-1 0,0 1 0,0 0 0,1 0 0,1-1 0,0 1 0,1 0 0,1-1 0,0 1 0,1-1 0,0 0 0,11 23 0,8 10 0,3 0 0,47 65 0,-57-89 0,-5-5 0,1 0 0,1-2 0,1 1 0,16 13 0,-21-21 0,1-1 0,0-1 0,0 1 0,0-2 0,1 0 0,0 0 0,0 0 0,17 3 0,25 3 0,0-2 0,80 3 0,41 5 0,-147-11 0,0 2 0,0 1 0,45 21 0,-46-18 0,0-1 0,0-1 0,1-2 0,31 6 0,155 18 0,326 5 0,-392-35 0,158-5 0,-279 2 0,-1-2 0,0-1 0,0-1 0,0-1 0,0-2 0,-1 0 0,0-1 0,-1-1 0,0-2 0,-1 0 0,0-1 0,-1-2 0,0 0 0,-1-1 0,-1-1 0,22-24 0,36-39 0,23-25 0,-98 102 0,0 0 0,0 0 0,0 0 0,-1-1 0,1 1 0,-1 0 0,0-1 0,1 1 0,-2-1 0,1 0 0,0 1 0,-1-1 0,0 0 0,1 1 0,-1-1 0,-1 0 0,1 1 0,-2-7 0,-2-5 0,-1 0 0,0 0 0,-10-18 0,9 20 0,0 0 0,1 0 0,-6-25 0,4-23 0,7 47 0,-1 1 0,0 0 0,-1 0 0,-1 1 0,0-1 0,-1 0 0,0 1 0,0 0 0,-2 0 0,1 0 0,-2 1 0,-8-13 0,-27-30 0,-90-106 0,108 138 0,-1 2 0,-1 0 0,0 2 0,-2 1 0,-47-22 0,-11-8 0,63 34 0,-2-3 0,-43-19 0,61 32 0,0 0 0,0 1 0,-1 0 0,1 0 0,-1 0 0,1 1 0,-1 0 0,1 1 0,-1 0 0,1 0 0,-11 1 0,13 1-424,1 0 0,0 0 0,-1 0 0,1 0 0,0 1 0,0-1 0,1 1 0,-1 0 0,1 0-1,-1 0 1,1 1 0,0-1 0,-4 7 0,-5 4-2255,-11 12-5072</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38.258"/>
    </inkml:context>
    <inkml:brush xml:id="br0">
      <inkml:brushProperty name="width" value="0.025" units="cm"/>
      <inkml:brushProperty name="height" value="0.025" units="cm"/>
    </inkml:brush>
  </inkml:definitions>
  <inkml:trace contextRef="#ctx0" brushRef="#br0">0 134 7687,'4'-10'4218,"4"-13"-2342,13-39 3471,-2 24 2276,-20 45-4466,2 15-2525,0 2-620,-12 133 287,11-156-330,-1 0 1,1-1-1,0 1 1,0 0-1,0 0 1,0-1-1,0 1 1,0 0-1,0 0 1,0-1-1,0 1 1,0 0-1,1 0 1,-1-1-1,0 1 1,0 0 0,1 0-1,-1-1 1,0 1-1,1 0 1,-1-1-1,1 1 1,-1-1-1,1 1 1,-1 0-1,1-1 1,-1 1-1,1-1 1,0 1-1,-1-1 1,1 0-1,0 1 1,-1-1-1,1 0 1,0 1 0,0-1-1,-1 0 1,1 0-1,0 0 1,0 0-1,-1 1 1,1-1-1,0 0 1,0 0-1,0-1 1,-1 1-1,1 0 1,0 0-1,0 0 1,-1 0-1,1-1 1,0 1 0,-1 0-1,2-1 1,3-1-164,-1-1 0,0 1 0,0-1 0,0 1 0,0-1 0,-1 0 0,1-1 0,2-3 0,10-12-1531,-1-1 0,-1-1 0,12-26 0,-3-3 1226,-22 48 1476,-7 68 3010,4-52-3927,1 1 0,0-1 0,0 1-1,3 23 1,4-30-2227,7-6-2990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0.425"/>
    </inkml:context>
    <inkml:brush xml:id="br0">
      <inkml:brushProperty name="width" value="0.025" units="cm"/>
      <inkml:brushProperty name="height" value="0.025" units="cm"/>
    </inkml:brush>
  </inkml:definitions>
  <inkml:trace contextRef="#ctx0" brushRef="#br0">61 1 10090,'0'0'13698,"-1"12"-12598,-5 68 707,-10 183 608,17-220-2042,0 0-4531,-6-44-2294,-11-11 1181,-2-5-3558</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0.771"/>
    </inkml:context>
    <inkml:brush xml:id="br0">
      <inkml:brushProperty name="width" value="0.025" units="cm"/>
      <inkml:brushProperty name="height" value="0.025" units="cm"/>
    </inkml:brush>
  </inkml:definitions>
  <inkml:trace contextRef="#ctx0" brushRef="#br0">1 154 8808,'0'0'5317,"4"-11"-2514,-2 4-2549,1 0-1,0 1 1,1-1 0,-1 1 0,1 0-1,0 0 1,0 0 0,1 1 0,0-1-1,0 1 1,0 1 0,1-1 0,-1 0-1,1 1 1,0 0 0,10-4-1,7-1 35,0 1 0,0 0 0,1 2-1,0 1 1,0 1 0,0 1 0,0 2-1,0 0 1,32 3 0,-52-2-180,-1 0-1,0 1 1,1-1 0,-1 1-1,0 0 1,0 0 0,0 0 0,1 0-1,-1 1 1,0-1 0,-1 1 0,1 0-1,0 0 1,0 0 0,-1 0-1,1 0 1,-1 1 0,0-1 0,0 1-1,1-1 1,-2 1 0,1 0 0,0 0-1,-1 0 1,1 0 0,-1 0-1,0 0 1,0 0 0,0 0 0,1 5-1,-2-3 127,1 0 0,-1-1 0,0 1 0,0 0 0,-1 0 0,1 0 1,-1-1-1,0 1 0,0 0 0,-1-1 0,1 1 0,-1-1 0,0 0 0,0 1 0,-1-1 0,1 0 0,-1 0 0,0-1 0,0 1 0,0 0 0,-4 2 0,-2 1-242,0 0 1,0-1-1,0 0 1,-1 0-1,0-1 1,0-1-1,0 1 1,-1-2-1,1 0 0,-1 0 1,0 0-1,0-2 1,0 1-1,0-1 1,0-1-1,-20-2 1,31 2-300,0 0 1,0 0 0,0-1-1,0 1 1,0 0 0,0-1-1,0 1 1,0 0 0,0 0-1,0-1 1,0 1 0,0 0-1,0 0 1,0-1 0,1 1-1,-1 0 1,0 0 0,0-1-1,0 1 1,0 0 0,1 0-1,-1 0 1,0-1 0,0 1-1,1 0 1,-1 0 0,0 0-1,0 0 1,1 0 0,-1-1-1,0 1 1,0 0-1,1 0 1,-1 0 0,0 0-1,0 0 1,1 0 0,-1 0-1,13-4-8789</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1.533"/>
    </inkml:context>
    <inkml:brush xml:id="br0">
      <inkml:brushProperty name="width" value="0.025" units="cm"/>
      <inkml:brushProperty name="height" value="0.025" units="cm"/>
    </inkml:brush>
  </inkml:definitions>
  <inkml:trace contextRef="#ctx0" brushRef="#br0">22 1 12236,'0'0'18081,"4"9"-17473,-2-2-533,0-1 0,0 1 1,-1 0-1,1 0 0,-2-1 0,1 1 0,-1 0 0,0 0 0,0 0 0,-1 0 1,0 0-1,0 0 0,-3 10 0,-3 5 43,2-7 17,0 0-1,2 0 0,-1 1 1,-1 27-1,6-42-134,-1 0 0,0 0 0,1 0 0,-1 0 0,1 1 0,-1-1 0,1 0 0,0 0 0,-1 0 0,1 0 0,0 0 0,0-1 0,0 1 0,0 0 0,0 0 0,0 0 0,0-1 0,0 1 0,0 0 0,0-1 0,0 1 0,0-1 0,0 1 0,0-1 0,0 0 0,1 0 0,-1 1 0,0-1 0,0 0 0,2 0 0,44 2 0,-40-2 0,-1 1-837,1-1-1,0-1 1,-1 1-1,1-1 1,-1 0-1,1-1 1,11-4-1,-16 5 564,-1 1-1,0-1 1,1 0-1,-1-1 1,1 1-1,-1 0 0,0 0 1,0 0-1,0-1 1,0 1-1,0-1 1,0 1-1,0-1 0,0 1 1,0-1-1,-1 1 1,1-1-1,-1 0 1,1 1-1,-1-1 0,0 0 1,0 1-1,1-1 1,-1 0-1,0 0 1,0 1-1,-1-1 0,1 0 1,0 1-1,-1-1 1,1 0-1,-1 1 1,1-1-1,-1 0 1,0 1-1,-1-3 0,-10-15-7625</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0:41.863"/>
    </inkml:context>
    <inkml:brush xml:id="br0">
      <inkml:brushProperty name="width" value="0.025" units="cm"/>
      <inkml:brushProperty name="height" value="0.025" units="cm"/>
    </inkml:brush>
  </inkml:definitions>
  <inkml:trace contextRef="#ctx0" brushRef="#br0">0 25 12011,'0'0'13998,"60"19"-13166,-17-18-287,6-1-289,7 0-192,-3-9-897,-4-6-3843,-7-6-7399</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21.668"/>
    </inkml:context>
    <inkml:brush xml:id="br0">
      <inkml:brushProperty name="width" value="0.025" units="cm"/>
      <inkml:brushProperty name="height" value="0.025" units="cm"/>
    </inkml:brush>
  </inkml:definitions>
  <inkml:trace contextRef="#ctx0" brushRef="#br0">50 135 2402,'6'-13'1570,"-4"-3"-641,0 2 0,-2 0-673,0 1 1089,0-1-512,0 2-321,0 2-191,0 1-129,-2 0-128,-1 5-32,-5-1-128,0 3-64,-2 2 32,1 0-609,-3 0-1601,5 0-2051</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22.950"/>
    </inkml:context>
    <inkml:brush xml:id="br0">
      <inkml:brushProperty name="width" value="0.025" units="cm"/>
      <inkml:brushProperty name="height" value="0.025" units="cm"/>
    </inkml:brush>
  </inkml:definitions>
  <inkml:trace contextRef="#ctx0" brushRef="#br0">424 171 1954,'0'0'4164,"-1"-9"-3337,1-21-97,-3-47 6558,2 75-7125,0 0 0,0-1 0,-1 1 0,1 0-1,-1 0 1,1-1 0,-1 1 0,0 0 0,0 1-1,0-1 1,0 0 0,0 1 0,0-1 0,0 1-1,0-1 1,-1 1 0,1 0 0,-1 0 0,1 0-1,-5-1 1,-54-13 1148,52 14-1232,0 0 0,0 1 0,0 0 0,0 0 0,0 1 0,0 0 0,0 1 0,0 0 0,0 1 0,0-1 0,1 2 0,-1-1 0,1 1 0,0 0 0,0 1 0,1 0 0,-1 0 0,1 1 0,0 0 0,0 0 0,1 1 0,-10 11 0,5-2 89,0 0 0,1 0 0,1 1 0,1 0 0,0 1 0,1 0 0,1 0 0,0 0 0,-5 35 0,2 33 644,-5 29 170,12-106-940,0 0 0,1 0 0,0 0 0,1 0 0,0 1 0,0-1 0,1 0 0,1 0 0,-1 1 0,1-1 0,1 0 0,-1-1 0,2 1 0,-1 0 0,8 12 0,29 75 137,-33-76-139,0 0-1,1 0 0,2-1 0,0 0 1,0-1-1,18 23 0,-18-32 51,1 0 0,0 0 0,0-1 0,1 0 0,0-1 0,0 0-1,20 7 1,-16-7-32,0 1 0,0 1 0,-1 0 0,17 13 0,-23-14-37,-1 0 0,1-1 0,0-1 0,1 1 0,0-1 0,0-1 0,0 0 0,0-1 0,1 0 0,0 0 0,-1-1 0,2 0 1,-1-1-1,0 0 0,0-1 0,15 0 0,253 2 176,-274-4-166,-1 0-1,1 0 1,-1-1-1,1 0 1,-1 0 0,0 0-1,0 0 1,0-1-1,0 1 1,0-1-1,0 0 1,-1 0 0,1-1-1,-1 1 1,0-1-1,0 1 1,-1-1 0,1 0-1,4-9 1,0 0 68,0 0 0,-1 0 0,0-1 0,-1 0 0,5-18 1,-8 8-8,0 0 0,-1 0 0,-1 0 0,-2 0 1,0 0-1,-2 0 0,-9-36 0,4 21-7,-4-59 0,12 73-63,-2 0-1,0 1 1,-12-43-1,12 57-12,-1-1 1,0 1-1,-1 0 0,0 1 0,-1-1 0,0 1 0,-1 0 1,1 0-1,-2 1 0,-15-15 0,-18-8 4,-2 2 1,-1 2-1,-1 1 1,-63-24-1,22 9 64,76 35-32,-1 1 0,1 1 0,-1 0 0,-19-5 0,27 9-137,0-1 0,0 1 0,0 0 0,0 0 0,0 0 0,0 0 0,0 0 1,0 1-1,0-1 0,0 1 0,0 0 0,0 0 0,0 0 0,0 0 0,1 1 0,-1-1 0,1 1 0,-1-1 0,1 1 0,-1 0 0,1 0 0,-4 4 0,-50 67-7977,35-44 2776,-4 4-4930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25.151"/>
    </inkml:context>
    <inkml:brush xml:id="br0">
      <inkml:brushProperty name="width" value="0.025" units="cm"/>
      <inkml:brushProperty name="height" value="0.025" units="cm"/>
    </inkml:brush>
  </inkml:definitions>
  <inkml:trace contextRef="#ctx0" brushRef="#br0">470 4 4260,'-8'-1'1602,"-17"-1"-549,0 1 0,1 1 0,-1 1 0,0 1 0,1 2 0,0 0 0,-26 8 0,34-7-414,0 0 236,0 0 0,0 1 0,-18 11 0,28-14-799,1 0 1,0 1-1,0 0 0,1 0 0,-1 0 0,1 1 1,0-1-1,0 1 0,0 0 0,1 0 0,0 1 1,-4 8-1,-11 26 534,1 1 1,-17 68 0,30-90-429,0 0 1,2 0-1,0 0 1,1 0 0,0 0-1,2 1 1,0-1-1,7 29 1,-5-37-106,0 0 0,1-1 0,0 1 0,1-1 0,1 0 0,-1 0 0,2-1 0,-1 1 0,1-1 0,0-1 0,1 1 0,16 13 0,7 1 116,0-2 0,53 28 0,-56-34-169,-1 1 1,-1 0 0,0 2-1,31 29 1,-18-5 10,-27-27-2,1-1-1,0-1 1,19 14 0,-26-23-14,0 0 0,0 0 0,1-1 0,-1 0 1,1 0-1,0 0 0,0-1 0,0 0 0,0 0 0,1-1 0,13 1 0,-7-3 59,0 0 0,0-1 1,0 0-1,-1-1 0,1 0 0,-1-1 1,1-1-1,-2 0 0,1-1 0,0-1 1,14-9-1,-2-1 66,0-1 0,-2 0 1,0-2-1,26-29 0,-40 37-65,0 0-1,0 0 0,-1-1 1,0 0-1,-2-1 0,1 1 0,-2-1 1,1 0-1,-2-1 0,0 1 1,-1-1-1,0 0 0,-1 0 1,-1 0-1,-1 0 0,0 0 1,0 0-1,-2 0 0,0 0 1,0 0-1,-9-26 0,3 18 12,0 1 0,-1-1-1,-1 1 1,-2 1 0,0 0 0,-1 0-1,-1 2 1,0-1 0,-2 2-1,0 0 1,-2 1 0,1 0-1,-21-13 1,-97-58-39,114 76-44,-1 1 0,0 1 0,0 1 0,-38-10-1,57 18-172,-1 0 0,1 0-1,-1 1 1,0-1-1,1 1 1,-1 0-1,0 0 1,1 0 0,-1 1-1,1-1 1,-1 1-1,1 0 1,-1 0-1,1 0 1,-1 0-1,1 1 1,0-1 0,0 1-1,-1 0 1,1 0-1,1 0 1,-1 0-1,-5 6 1,1 1-888,0 1 0,0 0 0,1 1 0,1-1-1,-9 23 1,0 5-5229,3-4-4586</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38.662"/>
    </inkml:context>
    <inkml:brush xml:id="br0">
      <inkml:brushProperty name="width" value="0.025" units="cm"/>
      <inkml:brushProperty name="height" value="0.025" units="cm"/>
    </inkml:brush>
  </inkml:definitions>
  <inkml:trace contextRef="#ctx0" brushRef="#br0">134 56 7335,'0'0'14467,"-7"-3"-14200,-12-4-253,19 7-13,0 0 1,0 0-1,1 0 0,-1 0 1,0 0-1,0 0 0,0 0 1,0 0-1,0 0 1,0 0-1,0 0 0,0 0 1,0 0-1,1 0 1,-1 0-1,0 0 0,0 0 1,0 0-1,0 0 0,0 0 1,0 0-1,0-1 1,0 1-1,0 0 0,0 0 1,0 0-1,0 0 0,1 0 1,-1 0-1,0 0 1,0 0-1,0 0 0,0 0 1,0 0-1,0 0 1,0-1-1,0 1 0,0 0 1,0 0-1,0 0 0,0 0 1,0 0-1,0 0 1,0 0-1,0 0 0,0 0 1,0-1-1,0 1 1,0 0-1,0 0 0,0 0 1,0 0-1,0 0 0,0 0 1,0 0-1,0 0 1,-1 0-1,1 0 0,0 0 1,0-1-1,0 1 1,0 0-1,0 0 0,0 0 1,0 0-1,0 0 0,40-1 313,4 1-45,-28-1-202,45-3 417,103-18 0,-247 21 545,32-1-1022,-107 3 206,239 5-52,-48-7-110,-1-1 1,62-13-1,-195 22 248,33 3 299,-90 1 0,157-11-561,44 0-175,0 1 178,-25 0-5,-1-1-1,1 0 0,0-1 0,0-1 0,23-5 0,-41 7-27,0 0-1,0 0 0,0 0 1,0 0-1,-1 0 1,1 0-1,0 0 0,0 0 1,0 0-1,0 0 1,0-1-1,0 1 1,0 0-1,0 0 0,0 0 1,0 0-1,0 0 1,0 0-1,0 0 0,0 0 1,0 0-1,0 0 1,0 0-1,0 0 0,0 0 1,0 0-1,0 0 1,1 0-1,-1-1 0,0 1 1,0 0-1,0 0 1,0 0-1,0 0 0,0 0 1,0 0-1,-13 0 55,-22 4-76,-38 24-762,19-7-1632,-1-5-3848,15-13-5397</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1:40.611"/>
    </inkml:context>
    <inkml:brush xml:id="br0">
      <inkml:brushProperty name="width" value="0.025" units="cm"/>
      <inkml:brushProperty name="height" value="0.025" units="cm"/>
    </inkml:brush>
  </inkml:definitions>
  <inkml:trace contextRef="#ctx0" brushRef="#br0">102 37 7143,'0'0'13287,"10"-2"-11792,291-24 2011,-243 22-3307,-38 1 160,-50 3-67,14 0-281,-49-1 127,4 0 190,0 2-1,-103 16 1,164-17-330,0 0 0,0 0 0,0 0 0,0 0 1,0 0-1,0 0 0,0 0 0,0 1 0,0-1 1,0 0-1,0 0 0,0 0 0,0 0 0,0 0 0,0 0 1,0 0-1,0 0 0,0 0 0,0 0 0,0 0 1,0 1-1,0-1 0,0 0 0,0 0 0,0 0 1,0 0-1,0 0 0,0 0 0,0 0 0,0 0 0,0 0 1,0 0-1,0 0 0,0 0 0,-1 0 0,1 0 1,0 1-1,17 1 40,24 0 89,15-1-40,1-3 0,109-19 0,-277 19 629,61 6-693,1 2 1,-1 3-1,1 2 1,-55 19-1,104-30-102,-1 0 1,0 0-1,1 0 1,-1 0-1,0 0 0,0 0 1,1 1-1,-1-1 0,0 0 1,1 1-1,-1-1 1,0 0-1,1 1 0,-1-1 1,0 1-1,1-1 0,-1 1 1,1-1-1,-1 1 1,1-1-1,-1 1 0,1-1 1,0 1-1,-1 0 0,1-1 1,0 1-1,-1 0 1,1-1-1,0 1 0,0 0 1,0 0-1,-1-1 1,1 2-1,1-1-177,0-1 0,0 1 1,0 0-1,0 0 0,0-1 0,0 1 0,0-1 1,0 1-1,0-1 0,1 1 0,-1-1 1,0 0-1,0 0 0,0 1 0,1-1 0,-1 0 1,0 0-1,0 0 0,2-1 0,24 1-5472</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01.518"/>
    </inkml:context>
    <inkml:brush xml:id="br0">
      <inkml:brushProperty name="width" value="0.025" units="cm"/>
      <inkml:brushProperty name="height" value="0.025" units="cm"/>
    </inkml:brush>
  </inkml:definitions>
  <inkml:trace contextRef="#ctx0" brushRef="#br0">122 0 2402,'0'0'385,"-24"93"127,12-43-160,1 1-63,4-5-193,1-4 0,0-9 320,1-6-31,-2-7 31,0-3-64,-6-1-95,-10-5-642</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02.270"/>
    </inkml:context>
    <inkml:brush xml:id="br0">
      <inkml:brushProperty name="width" value="0.025" units="cm"/>
      <inkml:brushProperty name="height" value="0.025" units="cm"/>
    </inkml:brush>
  </inkml:definitions>
  <inkml:trace contextRef="#ctx0" brushRef="#br0">0 15 8520,'0'0'53,"8"-1"70,13-2 139,-1 1 0,1 1 1,0 1-1,-1 1 0,1 1 0,-1 0 0,0 2 0,1 0 0,33 13 0,13 7 453,1-2-1,0-3 0,2-3 0,134 12 1,473-24 1838,30 1-1738,-163 7-732,-387-18-28,226-37-1,123-37 35,7 42-17,452 83-8,-660-15-69,906 57-28,-386-69 101,866-2-1460,-934-22-180,-624 6-1116,-14 0-2388</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4.493"/>
    </inkml:context>
    <inkml:brush xml:id="br0">
      <inkml:brushProperty name="width" value="0.025" units="cm"/>
      <inkml:brushProperty name="height" value="0.025" units="cm"/>
    </inkml:brush>
  </inkml:definitions>
  <inkml:trace contextRef="#ctx0" brushRef="#br0">10057 648 11819,'0'-9'1500,"3"-24"-1173,0-2-538,-1-43-1,-3 74 170,0 1-1,0-1 0,-1 1 1,1-1-1,-1 1 1,1-1-1,-1 1 1,0 0-1,-1 0 0,1 0 1,0 0-1,-1 0 1,0 0-1,0 1 1,1-1-1,-1 1 0,-1 0 1,1 0-1,0 0 1,0 0-1,-1 1 1,-4-2-1,-12-6-101,-1 2 1,-33-8-1,47 13 43,-342-63 77,104 23 1116,-1112-156 931,-1253 108 300,2205 101-2092,2 18 1,0 17 0,4 17-1,-495 146 1,672-140-126,3 9 0,4 10 0,4 9 0,4 10 0,6 8 0,-221 166 0,319-202-14,3 4-1,-171 186 1,207-193-60,4 1 1,3 4 0,3 2-1,-63 135 1,64-96-29,-70 243 0,16 141-12,91-397-10,5 1 0,6 188 0,10-220 56,3 0 1,3-1-1,4 0 1,40 120 0,-14-89-6,4-2 0,5-2 0,5-2 1,4-3-1,4-2 0,4-3 0,5-4 1,127 127-1,-100-125-12,3-5 0,4-5 1,3-4-1,3-4 0,4-6 1,3-5-1,137 51 0,27-10-34,357 80-1,310 7 89,499 2-52,11-134-8,-1197-68-36,0-11 0,-1-11 1,471-121-1,-532 93 15,-3-8 0,-3-9 1,-4-8-1,-3-9 0,234-156 0,-306 169 289,-3-5 0,-4-5 0,-5-5 0,-4-4 0,-4-5 0,-4-4 0,-6-3 0,82-139 0,-77 96-80,-8-4 1,-6-4 0,-8-2-1,-7-4 1,67-285 0,-106 333 16,-6 0 1,-5-1-1,-5-190 1,-13 210 91,-4 1 1,-5 0 0,-4 0-1,-56-169 1,34 159-259,-4 2-1,-6 3 0,-3 2 1,-6 2-1,-3 3 0,-5 3 1,-4 3-1,-4 3 1,-4 3-1,-3 4 0,-4 4 1,-3 4-1,-180-114 1,-35 24-2397,41 24-3450,114 47-2823</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5.283"/>
    </inkml:context>
    <inkml:brush xml:id="br0">
      <inkml:brushProperty name="width" value="0.025" units="cm"/>
      <inkml:brushProperty name="height" value="0.025" units="cm"/>
    </inkml:brush>
  </inkml:definitions>
  <inkml:trace contextRef="#ctx0" brushRef="#br0">383 0 13485,'0'0'7431,"-55"104"-6662,5-25-449,-2 8-128,-1 0-160,5-4 0,7-10-64,8-13-288,9-16-321,7-16-160,10-19-1088,5-26-12429</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5.625"/>
    </inkml:context>
    <inkml:brush xml:id="br0">
      <inkml:brushProperty name="width" value="0.025" units="cm"/>
      <inkml:brushProperty name="height" value="0.025" units="cm"/>
    </inkml:brush>
  </inkml:definitions>
  <inkml:trace contextRef="#ctx0" brushRef="#br0">131 0 15407,'0'0'320,"-23"73"641,5-23 256,2 2 32,1 3-512,2-1-449,6-3-224,4-4 0,3-5-64,0-9-160,0-3 128,0-7 32,0-6-705,0-4-928,-7-8-2243,-5-5-1953,-5-3-417</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5.971"/>
    </inkml:context>
    <inkml:brush xml:id="br0">
      <inkml:brushProperty name="width" value="0.025" units="cm"/>
      <inkml:brushProperty name="height" value="0.025" units="cm"/>
    </inkml:brush>
  </inkml:definitions>
  <inkml:trace contextRef="#ctx0" brushRef="#br0">97 612 3940,'-25'-39'4548,"3"-4"-1409,3 1 32,2 1-224,5 9-705,11 5-288,1 9-641,13 4-640,16 4-545,11 2-128,10 1-32,13 3 32,7-1-897,2-5-2530,-2-4-3332</inkml:trace>
  <inkml:trace contextRef="#ctx0" brushRef="#br0" timeOffset="1">729 1 18001,'0'0'3582,"-8"5"-2440,4-2-990,-1-1-1,1 1 0,0 0 0,1 0 0,-1 1 0,1-1 0,-1 1 0,1-1 0,0 1 0,0 0 1,1 1-1,-1-1 0,1 0 0,0 1 0,0-1 0,0 1 0,1 0 0,-1-1 0,1 1 0,0 0 1,1 0-1,-1 9 0,2-1-134,1-1 0,1 0 0,0 1 0,0-1-1,1-1 1,1 1 0,0 0 0,10 15 0,-6-9 10,0 1 0,7 24 0,-14-37 7,-1 0 1,0 0-1,0 0 0,0 0 1,0 0-1,-1 0 1,0 0-1,-1 1 0,1-1 1,-1 0-1,-3 10 1,1-10 86,0-1 0,0 1 0,0-1 0,-1 0 1,0 0-1,0 0 0,0 0 0,-1-1 0,1 0 0,-1 0 0,0 0 1,0 0-1,-1-1 0,-7 4 0,-14 7 246,-45 17 0,62-27-324,-254 88-1827,214-76-975,7-2-5056,7-5-8147</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25.967"/>
    </inkml:context>
    <inkml:brush xml:id="br0">
      <inkml:brushProperty name="width" value="0.025" units="cm"/>
      <inkml:brushProperty name="height" value="0.025" units="cm"/>
    </inkml:brush>
  </inkml:definitions>
  <inkml:trace contextRef="#ctx0" brushRef="#br0">150 32 6150,'-1'0'271,"0"0"0,0 0 1,0-1-1,0 1 0,0 0 0,0-1 1,0 1-1,0 0 0,0-1 0,0 1 1,0-1-1,0 0 0,1 1 0,-1-1 1,0 0-1,0 1 0,1-1 0,-1 0 1,0 0-1,1 0 0,-1 0 0,1 0 1,-1 0-1,1 0 0,-1-1 0,-5-11 4517,0 11-1050,0 12-2534,-4 21-1587,8-23 976,-17 59 142,3 1 0,3 1-1,-6 110 1,8-72-231,-4 75 1084,10 195 0,9-336-1155,-4-39-402,0-1 0,0 0 1,0 1-1,0-1 0,0 1 1,1-1-1,-1 1 1,0-1-1,1 0 0,-1 1 1,1-1-1,0 0 0,0 1 1,-1-1-1,1 0 1,0 0-1,0 0 0,0 0 1,0 0-1,0 0 0,0 0 1,0 0-1,3 2 1,31 20 512,-16-14-517,0-1 1,32 9-1,-44-15-284,1 0 1,-1-1 0,1 1-1,0-2 1,-1 1-1,1-1 1,0 0 0,0-1-1,0 1 1,7-3 0,9-11-3236,-5-10-2166</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27.725"/>
    </inkml:context>
    <inkml:brush xml:id="br0">
      <inkml:brushProperty name="width" value="0.025" units="cm"/>
      <inkml:brushProperty name="height" value="0.025" units="cm"/>
    </inkml:brush>
  </inkml:definitions>
  <inkml:trace contextRef="#ctx0" brushRef="#br0">0 1399 8712,'0'0'9140,"12"6"-8404,-3-2-589,-2-1-6,1 1-1,0-1 0,0 0 0,0-1 1,1 0-1,-1 0 0,1-1 0,15 1 1,552-28 1946,-382 9-1852,209 8 0,-334 15-35,108 24 0,-107-15 62,104 7-1,-146-20-215,142 1 115,-149-4 72,0-1 0,0-1 1,0 0-1,0-2 1,36-12-1,-56 16-179,0 1-1,0 0 1,0 0 0,1 0-1,-1-1 1,0 1 0,0-1-1,0 1 1,0-1 0,0 1-1,0-1 1,0 0 0,-1 1-1,1-1 1,0 0 0,0 0-1,0 1 1,-1-1 0,1 0-1,0 0 1,-1 0 0,1 0-1,-1 0 1,1 0 0,-1 0-1,0 0 1,1 0 0,-1 0-1,0-1 1,0 1-1,1 0 1,-1 0 0,0 0-1,0 0 1,0 0 0,0 0-1,-1 0 1,1-3 0,-2 2 35,1 0 0,-1 0 0,0 0 0,0 0 0,0 0 0,0 0 0,0 0 0,0 0-1,0 1 1,0-1 0,-1 1 0,1-1 0,-1 1 0,-4-1 0,3 0-39,0-1-1,-1 1 1,1-1-1,1 1 0,-1-1 1,0 0-1,1-1 1,-1 1-1,1 0 0,0-1 1,0 0-1,0 0 1,1 0-1,-1 0 0,1 0 1,0 0-1,0-1 1,1 1-1,-1-1 0,0-5 1,-3-13-41,1-1 1,-2-45-1,2 20 41,-10-94 561,8-231 1,8 350-538,-2 1 0,0-1 0,-2 0 0,0 0 1,-2 1-1,-1-1 0,0 1 0,-2 0 0,-11-27 1,-4-21 42,-17 60-16,-49-18-45,-111-22 1,72 31 11,-185-4 1,-131 25-25,180 2 111,224-3-159,-10 1 51,-76-9 1,111 6-77,0 0 0,0-1 0,0-1 0,1-1 1,-1 1-1,1-2 0,0 0 0,0-1 0,-22-15 0,33 20-411,-1 0-1,1-1 1,0 1 0,-1 0-1,1-1 1,0 0-1,1 0 1,-1 1 0,-1-5-1,-6-16-9947,4 5-3423</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8.334"/>
    </inkml:context>
    <inkml:brush xml:id="br0">
      <inkml:brushProperty name="width" value="0.025" units="cm"/>
      <inkml:brushProperty name="height" value="0.025" units="cm"/>
    </inkml:brush>
  </inkml:definitions>
  <inkml:trace contextRef="#ctx0" brushRef="#br0">10123 717 14798,'-62'-14'1222,"-1"2"0,-110-5 0,-130 15-1817,158 4-138,-387 6-1161,-498-14 3633,-104-94-810,-1217-269 0,1511 225-904,-11 82 132,709 61 71,-1 7 0,1 6 0,-199 41 1,184-15-164,2 7 1,2 6-1,3 7 1,-208 112 0,274-121-83,3 4 1,2 3 0,-97 89 0,123-94 4,2 2 0,2 2 1,3 3-1,3 1 0,-38 68 0,57-82-13,3 1 1,1 1-1,3 1 1,1 1-1,3 0 1,-12 86-1,13-18-4,6 208 0,22-94 8,60 293 0,-60-427 52,41 205-17,174 534 0,-150-614 0,10-3 0,234 403 0,-260-522 58,3-4 1,5-2-1,4-3 1,4-4-1,4-4 1,97 74-1,-39-49-43,5-7 1,4-6-1,4-7 0,4-7 1,228 81-1,-132-73 471,3-11 0,269 43 0,744 137-83,-475-141-362,7-86 28,-382-29 386,381-3-30,-107-69-186,-460 36 26,285-3 0,-309 39-234,254-6 1,-421 1-49,-1-2-1,1-2 0,-1-1 1,-1-3-1,1-2 0,48-21 1,-67 23 137,1-2-1,-2-1 1,0-1 0,-1-1 0,0-1 0,-1-1 0,-1-1-1,-1-1 1,-1-1 0,33-45 0,-22 17 6,-3 0 1,-2-2 0,-2-1-1,-2-1 1,-3-1-1,-2 0 1,-3-1-1,9-71 1,-7-20-77,-7-289 0,-21 253-31,-44-212-1,23 185-22,-306-1712-293,193 1355 297,105 441 3,-5 2-1,-91-167 1,106 233 37,-3 1 1,-2 3-1,-3 0 1,-2 3-1,-2 1 0,-2 3 1,-2 1-1,-2 3 1,-2 1-1,-1 3 0,-2 3 1,-2 2-1,-1 2 1,-1 3-1,-2 3 0,0 2 1,-2 3-1,0 2 1,-1 4-1,-79-8 0,-287 13-3610,327 10 696,18-5-2831,76 2 3392,0-1 1,-1 0-1,1 0 0,-13-8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8.830"/>
    </inkml:context>
    <inkml:brush xml:id="br0">
      <inkml:brushProperty name="width" value="0.025" units="cm"/>
      <inkml:brushProperty name="height" value="0.025" units="cm"/>
    </inkml:brush>
  </inkml:definitions>
  <inkml:trace contextRef="#ctx0" brushRef="#br0">0 1310 15150,'1'-4'267,"1"1"-1,-1-1 0,0 0 1,1 1-1,0-1 0,0 1 1,0-1-1,1 1 0,-1 0 1,1 0-1,-1 0 0,1 0 0,0 0 1,0 1-1,0-1 0,6-2 1,-2-1 21,573-453 4134,313-200-4104,-829 615-282,-32 23-892,50-42 0,-120 73-5145,-20 13 375</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3:59.204"/>
    </inkml:context>
    <inkml:brush xml:id="br0">
      <inkml:brushProperty name="width" value="0.025" units="cm"/>
      <inkml:brushProperty name="height" value="0.025" units="cm"/>
    </inkml:brush>
  </inkml:definitions>
  <inkml:trace contextRef="#ctx0" brushRef="#br0">469 120 11563,'0'0'251,"-6"-12"240,4 8-461,-1 0 97,1 0 0,0 0 1,0-1-1,0 1 0,1-1 0,0 0 1,-2-8-1,3 10 3,0 1 0,0 0 0,1 0 0,-1-1 0,1 1 0,-1 0 0,1 0 0,0 0 0,-1-1 0,1 1 0,1 0 0,-1 0 0,0 0 0,0 0 0,1 1 0,-1-1 0,1 0 0,-1 1-1,1-1 1,0 0 0,0 1 0,-1 0 0,1 0 0,3-2 0,-4 2-53,0 0-1,0 0 1,1 0 0,-1 0-1,0 1 1,1-1-1,-1 0 1,0 1-1,1-1 1,-1 0-1,1 1 1,-1 0-1,1-1 1,-1 1-1,1 0 1,-1 0-1,1 0 1,-1 0-1,1 0 1,-1 0 0,1 0-1,-1 1 1,1-1-1,-1 1 1,1-1-1,-1 1 1,2 0-1,-2 1-31,1 0-1,-1-1 1,0 1-1,0 0 1,0 0-1,0 0 1,0 0 0,0 0-1,0 0 1,-1 1-1,1-1 1,-1 0-1,0 0 1,0 0-1,0 1 1,0 1-1,0 12 41,-1 0 1,-1-1-1,0 0 0,-7 20 0,-4 4-37,-2 0-1,-2-2 1,-1 0-1,-2-1 1,-42 58-1,4-18 638,-90 91 0,83-105 263,38-38-31,-44 52-1,74-76-923,0 1 0,-1-1 0,1 0-1,0 0 1,0 0 0,-1 0-1,1 0 1,0-1 0,0 1 0,4-2-1,58-23 130,93-51-1,-20 8-118,288-89-2219,-308 117-1163,4-3-3449</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0.134"/>
    </inkml:context>
    <inkml:brush xml:id="br0">
      <inkml:brushProperty name="width" value="0.025" units="cm"/>
      <inkml:brushProperty name="height" value="0.025" units="cm"/>
    </inkml:brush>
  </inkml:definitions>
  <inkml:trace contextRef="#ctx0" brushRef="#br0">138 113 14638,'0'0'10479,"-1"13"-9790,-3 18-458,-1 1 0,-1-1 1,-17 48-1,-45 103 123,45-121-37,16-47 463,6-15 453,10-26-96,31-65-940,46-123-51,-74 179-150,-1 1 1,-3-1-1,0-1 1,1-40-1,-20 99-227,-6 25-24,11-20 283,0 1 0,2 0 1,0 50-1,4-75-17,0 0 1,0 0 0,0-1 0,0 1 0,0 0-1,1-1 1,-1 1 0,1 0 0,0-1 0,0 1 0,0-1-1,0 1 1,0-1 0,1 0 0,-1 1 0,1-1 0,0 0-1,-1 0 1,1 0 0,0 0 0,0 0 0,0 0 0,0-1-1,4 2 1,-3-1 14,1-1 0,1 1 0,-1-1 0,0 0 0,0-1 0,0 1-1,0-1 1,1 0 0,-1 0 0,0 0 0,0 0 0,0-1 0,1 0 0,-1 0 0,6-2 0,4-2 31,-1-1 1,0 0-1,0-1 1,-1 0-1,0-1 1,18-14-1,63-64 52,-76 69-92,15-15 47,43-54 0,-75 86-68,0 0 0,0 0-1,0 0 1,0 0 0,0 1 0,0-1 0,0 0-1,0 0 1,0 0 0,0 0 0,0 0-1,0 0 1,0 0 0,0 0 0,0 0-1,0 0 1,0 0 0,0 0 0,0 1-1,0-1 1,1 0 0,-1 0 0,0 0-1,0 0 1,0 0 0,0 0 0,0 0 0,0 0-1,0 0 1,0 0 0,0 0 0,0 0-1,1 0 1,-1 0 0,0 0 0,-7 20-55,-12 28 57,17-44 5,-80 193 73,72-167-74,1 0 1,1 0-1,1 1 0,-4 56 0,11-86-95,0 1 0,0-1 0,0 0 0,0 0 0,0 0 0,0 0-1,0 0 1,0 1 0,1-1 0,-1 0 0,0 0 0,1 0 0,-1 0-1,1 0 1,-1 0 0,1 0 0,-1 0 0,1 0 0,0 0 0,0 0-1,-1 0 1,1 0 0,0-1 0,0 1 0,0 0 0,0-1 0,2 2-1,-1-1-309,-1-1 0,1 0-1,0 0 1,0 0 0,0 0-1,-1 0 1,1 0 0,0 0-1,0 0 1,0-1 0,-1 1 0,1-1-1,0 1 1,0-1 0,-1 0-1,1 0 1,-1 1 0,3-3-1,20-16-7075</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0.478"/>
    </inkml:context>
    <inkml:brush xml:id="br0">
      <inkml:brushProperty name="width" value="0.025" units="cm"/>
      <inkml:brushProperty name="height" value="0.025" units="cm"/>
    </inkml:brush>
  </inkml:definitions>
  <inkml:trace contextRef="#ctx0" brushRef="#br0">184 10 16560,'-9'4'3048,"-12"5"-1146,0 1 1,-32 20-1,46-26-1603,1 1 0,-1-1 0,1 1 0,0 0 0,0 1 0,1-1-1,0 1 1,0 0 0,0 1 0,1-1 0,-1 1 0,2 0 0,-5 8 0,8-14-288,0 0 1,0 0-1,-1 0 0,1 0 1,0-1-1,0 1 1,0 0-1,0 0 0,0 0 1,0 0-1,0 0 1,0 0-1,0 0 0,0 0 1,1-1-1,-1 1 1,0 0-1,1 0 0,-1 0 1,0 0-1,1-1 1,-1 1-1,1 0 0,0 0 1,-1-1-1,1 1 1,0 0-1,1 0-3,0 0-1,0 0 1,0 0 0,0 0 0,0 0-1,0-1 1,0 1 0,0-1 0,0 1-1,0-1 1,3 0 0,4 0 9,0 0-1,-1-1 1,1 0 0,0 0 0,9-4-1,-3-1-23,-1-1 0,0 0 0,-1-1 0,1-1 0,-2 0 0,1-1 0,-1 0-1,-1-1 1,1 0 0,-2-1 0,0 0 0,0-1 0,-1 0 0,12-23 0,-39 91-60,10-24 80,4-20 10,0 1-1,1 1 1,0-1-1,1 0 1,0 1-1,1-1 1,0 1 0,2 19-1,0-31-39,-1 1 0,1-1 0,0 0 0,-1 0-1,1 0 1,0 0 0,0 0 0,0 0 0,-1 0 0,1 0 0,0 0-1,0 0 1,1-1 0,-1 1 0,0 0 0,0-1 0,0 1 0,0-1 0,1 1-1,-1-1 1,0 1 0,0-1 0,1 0 0,-1 0 0,0 1 0,1-1-1,-1 0 1,0 0 0,1-1 0,-1 1 0,0 0 0,1 0 0,-1-1 0,0 1-1,0 0 1,2-2 0,4 1-245,-1-1 1,1-1-1,-1 1 0,1-1 0,9-6 0,-2-1-958,-1-1-1,0 0 1,-1-1-1,0-1 1,-1 1-1,-1-2 1,11-17-1,9-23-5622</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0.821"/>
    </inkml:context>
    <inkml:brush xml:id="br0">
      <inkml:brushProperty name="width" value="0.025" units="cm"/>
      <inkml:brushProperty name="height" value="0.025" units="cm"/>
    </inkml:brush>
  </inkml:definitions>
  <inkml:trace contextRef="#ctx0" brushRef="#br0">164 0 13485,'0'0'4286,"-6"9"-1296,-16 22-1689,2 0 1,2 1-1,0 1 0,2 1 1,-16 53-1,24-61-961,1 1 0,1 0 0,2 0 0,-3 54 0,7-78-334,0-1 1,0 1 0,1 0 0,-1 0-1,0 0 1,1 0 0,0 0 0,0-1-1,0 1 1,0 0 0,0-1-1,0 1 1,1 0 0,-1-1 0,1 0-1,0 1 1,0-1 0,2 3 0,-2-4 5,0 0 1,0 0 0,0 0-1,0 0 1,0-1 0,0 1-1,0 0 1,0-1 0,0 0-1,0 1 1,0-1 0,0 0-1,0 0 1,0 0 0,0 0-1,0 0 1,1-1 0,-1 1-1,0-1 1,0 1-1,0-1 1,0 0 0,0 0-1,-1 0 1,1 0 0,3-2-1,7-5 20,-1 0 0,1-1-1,-1 0 1,-1-1 0,0-1-1,9-11 1,52-75 20,-59 79-27,144-230 531,-155 245-458,-16 17-14300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1.198"/>
    </inkml:context>
    <inkml:brush xml:id="br0">
      <inkml:brushProperty name="width" value="0.025" units="cm"/>
      <inkml:brushProperty name="height" value="0.025" units="cm"/>
    </inkml:brush>
  </inkml:definitions>
  <inkml:trace contextRef="#ctx0" brushRef="#br0">0 179 13036,'0'0'11371,"12"-7"-10357,3-4-895,0 0-1,-1-1 0,0-1 1,-1 0-1,20-27 0,-22 25-114,-7 9-25,-1 0 1,1 0-1,1 1 0,-1-1 1,1 1-1,0 0 0,0 1 1,0-1-1,7-3 1,-12 8 15,1 0 1,-1 0-1,1 0 1,-1 0 0,1 0-1,0 0 1,-1 0 0,1 0-1,-1 0 1,1 1-1,-1-1 1,1 0 0,-1 0-1,1 1 1,-1-1 0,0 0-1,1 1 1,-1-1-1,1 0 1,-1 1 0,0-1-1,1 1 1,-1-1-1,0 1 1,1-1 0,-1 0-1,0 1 1,0-1 0,1 1-1,-1 0 1,0-1-1,0 1 1,0-1 0,0 1-1,0-1 1,0 1 0,0-1-1,0 1 1,0 0-1,4 30 226,-3-25-133,1 21 143,-1-15 44,0-1 1,0 1 0,1-1 0,0 0-1,1 0 1,1 0 0,-1 0-1,10 19 1,-12-29-259,0 0 0,0 0 0,-1 0 0,1 0 0,0 0 0,0 0 0,0-1 0,0 1 0,0 0 0,0 0 1,0-1-1,0 1 0,0 0 0,0-1 0,1 1 0,-1-1 0,0 0 0,0 1 0,0-1 0,1 0 0,-1 0 0,0 0 0,0 0 0,1 0 0,-1 0 0,0 0 0,0 0 1,1 0-1,-1-1 0,0 1 0,0 0 0,1-1 0,-1 1 0,0-1 0,0 1 0,0-1 0,0 0 0,0 1 0,0-1 0,0 0 0,0 0 0,0 0 0,0 0 1,0 0-1,-1 0 0,1 0 0,0-1 0,3-2 8,-1 0 0,0 0 0,0 0 0,-1 0 0,1-1 0,-1 1 0,0-1 0,0 1 0,0-1 0,1-9 0,-2 11-18,-1 0-1,0 0 1,1 0-1,-1 0 1,0 0-1,-1-1 1,1 1-1,0 0 1,-1 0-1,0 0 1,1 0-1,-1 1 1,-1-1-1,1 0 0,0 0 1,-1 0-1,1 1 1,-1-1-1,0 1 1,0-1-1,0 1 1,0 0-1,0 0 1,0 0-1,-1 0 1,1 0-1,-1 0 1,1 1-1,-1-1 1,0 1-1,0 0 1,0-1-1,1 1 1,-1 1-1,0-1 1,0 0-1,0 1 1,-1-1-1,1 1 1,0 0-1,-5 1 1,51-3-737,68-11 1,-7-5-9443,-91 15 8040,29-4-6751</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01.558"/>
    </inkml:context>
    <inkml:brush xml:id="br0">
      <inkml:brushProperty name="width" value="0.025" units="cm"/>
      <inkml:brushProperty name="height" value="0.025" units="cm"/>
    </inkml:brush>
  </inkml:definitions>
  <inkml:trace contextRef="#ctx0" brushRef="#br0">169 12 9161,'0'0'5835,"-10"4"-1981,-7 3-2561,0 0 0,0 1-1,1 1 1,-21 14 0,32-19-933,-1 0 0,1 1 0,0 0 0,0 0-1,1 0 1,0 0 0,-7 11 0,9-13-261,1 0 1,0 0-1,0 0 0,0 0 0,0 0 1,0 0-1,0 0 0,1 1 1,-1-1-1,1 0 0,0 0 1,0 0-1,0 1 0,1-1 0,-1 0 1,1 0-1,1 6 0,-1-8-64,1 1 0,-1 0 0,0-1 0,0 1 0,1-1 0,-1 1 0,1-1 0,0 1 0,-1-1 0,1 0 0,0 0 0,0 0-1,-1 0 1,1 0 0,0 0 0,0-1 0,0 1 0,0-1 0,0 1 0,0-1 0,0 0 0,0 1 0,5-2 0,49-2 584,-45 1-544,0-1 1,-1 0 0,1-1-1,-1-1 1,0 1 0,0-2-1,-1 1 1,0-1 0,13-11-1,-16 12-34,1 0 0,-1 0 0,0-1 0,-1 0 0,0-1 0,0 1 0,0-1 0,0 0 0,-1 0-1,0 0 1,-1-1 0,0 1 0,3-12 0,-5 18-41,-1 0 0,0-1 0,0 1 0,0 0 0,0 0 0,0-1 0,0 1 0,0 0 0,0 0 0,-1 0 0,1-1 0,0 1 0,-1 0 0,1 0 0,-1 0 0,1 0 0,-1 0 0,0 0 0,1 0 0,-1 0 0,0 0 0,0 0 0,1 0 0,-1 0 0,-2-1 0,0 0 0,0 1 0,0-1 0,-1 1 0,1-1 0,0 1 0,-1 0 0,1 0 0,-1 1 0,-3-1 0,-5 0 0,0 0 0,0 1 0,0 1 0,-19 3 0,27-3-325,0 1 0,0-1 0,0 1 0,0 0 0,1 0 0,-1 0-1,1 0 1,-1 1 0,-5 4 0,-15 11-5729</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10.581"/>
    </inkml:context>
    <inkml:brush xml:id="br0">
      <inkml:brushProperty name="width" value="0.025" units="cm"/>
      <inkml:brushProperty name="height" value="0.025" units="cm"/>
    </inkml:brush>
  </inkml:definitions>
  <inkml:trace contextRef="#ctx0" brushRef="#br0">681 34 8200,'0'0'3155,"-12"-5"-934,-2 0-1823,0 1 1,-1 0 0,1 0-1,-1 2 1,1 0 0,-1 0 0,0 2-1,0-1 1,0 2 0,0 0 0,1 1-1,-24 6 1,13 3-103,1 1 0,0 0 0,0 2 0,2 2 0,-1-1 0,2 2 0,1 1 0,0 1-1,1 1 1,1 0 0,1 1 0,0 1 0,-25 47 0,20-28-60,1 1-1,3 0 1,1 2-1,3 0 1,1 0-1,2 1 1,-7 67-1,15-74-139,1 1 0,2-1 0,2 1 0,1-1 0,2 0 0,1 0 0,15 46 0,-15-65-87,1 0 0,2-1 0,-1 1 0,2-2 0,0 1 0,22 26 0,-23-33-16,1-1-1,0 0 0,1 0 1,0-1-1,1 0 1,0-1-1,0-1 0,1 1 1,0-2-1,16 7 0,-17-10 77,-1 1 0,1-1-1,0-1 1,0 0 0,0-1-1,0 0 1,0 0 0,0-2-1,0 1 1,0-2 0,0 1-1,15-6 1,-9 2 58,0-2-1,0 0 1,-1-1 0,-1-1-1,1 0 1,-1-1 0,18-16-1,-3 0 150,-2-2-1,-1-1 0,-1-2 0,-2 0 1,-1-2-1,35-61 0,-38 52 9,-2-1-1,-1-2 1,-3 1-1,-1-2 0,-3 0 1,-1 0-1,-3-1 0,-2 0 1,-1-1-1,-3 1 1,-8-85-1,4 107-283,-1 0 0,-2 0 0,0 0 0,-1 1 0,-2 0 0,0 0 0,-23-40 0,27 56 0,1 1 0,-1-1 0,0 1 0,0 1 0,-1-1 0,0 1 0,0 0 0,-1 0 0,1 1 0,-1-1 0,-1 2 0,1-1 0,-1 1 0,1 0 0,-1 1 0,0-1 0,-1 2 0,1-1 0,0 1 0,-1 0 0,1 1 0,-1 0 0,0 0 0,1 1 0,-18 2 0,17 0-368,-1 0 0,1 0 1,0 1-1,0 1 0,0 0 0,1 0 0,-1 1 0,1-1 1,0 2-1,0-1 0,1 1 0,-10 10 0,-6 8-2850,1 2 0,-23 32 0,32-40 1660,-7 11-10699</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12.491"/>
    </inkml:context>
    <inkml:brush xml:id="br0">
      <inkml:brushProperty name="width" value="0.025" units="cm"/>
      <inkml:brushProperty name="height" value="0.025" units="cm"/>
    </inkml:brush>
  </inkml:definitions>
  <inkml:trace contextRef="#ctx0" brushRef="#br0">516 42 3395,'-15'0'7944,"-4"0"-7503,1 1 0,0 0 1,-1 1-1,1 1 0,0 1 1,1 1-1,-1 0 0,-19 9 0,16-2 5,1 1-1,1 0 0,0 1 1,1 2-1,0 0 0,1 0 0,1 2 1,1 0-1,0 1 0,1 0 0,2 1 1,0 1-1,1 0 0,1 0 0,-14 43 1,9-12 80,2 1 0,2 0 0,3 0 1,2 1-1,2 101 0,6-114-485,1 0-1,2 0 1,2-1 0,2 0-1,1 0 1,20 48 0,-20-64-39,0-1 0,2 0 0,0-1 0,2 0 0,0-1 0,2 0 0,0-1 0,1-1 1,1-1-1,0 0 0,26 17 0,-35-28 2,0-1 0,0-1 1,1 0-1,0 0 0,0-1 1,0 0-1,1-1 0,-1 0 1,1 0-1,0-1 0,-1-1 1,1 0-1,0 0 0,0-1 1,0 0-1,0-1 0,11-3 0,-7 1 119,-1-2-1,0 0 0,0 0 0,0-2 0,-1 0 0,0 0 0,0-1 0,-1-1 0,0 0 0,-1 0 1,21-23-1,0-5 199,-2-1 0,-1-2 0,-2-1 0,-2-1 0,-2-2 0,-2 0 0,-2-1 0,21-70 0,-17 28 287,-3-1 1,-4 0-1,8-157 0,-22 206-608,1-16 0,-4-57 0,0 99 0,0 0 0,-1 0 0,-1 0 0,0 0 0,0 0 0,-1 1 0,-1 0 0,0 0 0,-13-22 0,15 31-8,0-1 0,0 0 0,0 1 0,0 0 0,-1 0 0,0 0 0,1 0 0,-1 0 0,0 1 0,0 0 0,-1 0 0,1 0 0,0 0 0,-1 1 0,1-1 0,-1 1 0,1 0 0,-1 1 0,1-1 0,-1 1 0,0 0 0,1 0 0,-1 0 0,0 1 0,1 0 0,-1-1 0,-5 3 0,-6 2-125,0 0 0,1 1 1,0 1-1,0 0 0,1 1 1,-18 13-1,-92 78-5054,66-51-863,1-4-4782</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47.232"/>
    </inkml:context>
    <inkml:brush xml:id="br0">
      <inkml:brushProperty name="width" value="0.025" units="cm"/>
      <inkml:brushProperty name="height" value="0.025" units="cm"/>
    </inkml:brush>
  </inkml:definitions>
  <inkml:trace contextRef="#ctx0" brushRef="#br0">618 82 5862,'0'0'5418,"-8"-6"-3704,-5-4-1379,0 1 0,0 1 0,-1 0 1,0 1-1,0 1 0,0 0 0,-1 1 1,0 0-1,-16-2 0,11 5-175,1 0 0,0 2 1,0 0-1,-1 1 0,1 1 0,0 1 0,0 0 0,0 2 1,-29 10-1,37-10-125,0 0 1,0 1-1,1 0 1,0 1-1,0 0 1,0 0-1,1 1 1,0 1-1,1-1 1,0 1-1,0 1 0,1 0 1,0 0-1,1 0 1,0 1-1,-7 16 1,-1 17 5,1 1-1,3 0 1,2 0 0,-5 75-1,7-59-30,6-58-10,-8 71 57,1 138 0,8-193-43,0 1-1,2-1 0,0 0 1,0 0-1,2-1 1,1 1-1,0-1 1,1 0-1,1 0 0,1-1 1,0 0-1,19 25 1,-17-30 5,1 0 0,1-1-1,-1 0 1,2-1 0,-1-1 0,25 13 0,97 38 112,-51-25-74,-72-29-75,15 6 147,-1 0 0,1-2 0,31 7 0,-48-15 20,-1 0 0,1-1 1,-1 0-1,1-1 1,-1 0-1,1 0 0,-1-1 1,1-1-1,-1 0 1,0 0-1,0 0 0,0-1 1,13-6-1,27-15 133,-1-3-1,-1-1 1,-2-3 0,-1-1-1,-1-2 1,-3-3-1,64-70 1,-101 102-208,0-1 0,0 1 0,-1-1 0,1 0 0,-1 0 0,-1 0 0,1 0 0,-1 0 0,0 0 0,0 0 0,-1-1 0,0-9 0,6-42 266,1 35-520,1 0 0,0 0 0,2 1 0,0 0 0,2 1-1,0 0 1,17-21 0,-22 24-10310,-2 5-3000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2:48.808"/>
    </inkml:context>
    <inkml:brush xml:id="br0">
      <inkml:brushProperty name="width" value="0.025" units="cm"/>
      <inkml:brushProperty name="height" value="0.025" units="cm"/>
    </inkml:brush>
  </inkml:definitions>
  <inkml:trace contextRef="#ctx0" brushRef="#br0">1019 136 5445,'-7'-5'989,"-23"-19"4003,-45-27-1,62 44-4601,0 0 1,0 1-1,-1 1 0,0 0 0,0 1 1,-27-5-1,-8 3-51,0 1 1,0 3-1,0 2 1,-77 9-1,101-5-216,0 0-1,1 2 0,0 0 1,0 2-1,0 0 0,1 2 0,1 1 1,0 0-1,0 2 0,-38 29 1,45-28-21,1 2 0,0 0 0,1 0 0,1 1 1,0 0-1,1 1 0,1 1 0,1 0 0,1 0 0,0 1 1,-9 40-1,9-21 88,1 0-1,2 0 1,2 1 0,1 0 0,5 55 0,0-70-78,2-1 1,0 1 0,1-1 0,1 0 0,2-1-1,0 1 1,1-2 0,2 1 0,19 28 0,-15-27-33,2-1 1,1 0-1,0-2 1,2 0-1,0-1 1,1-1-1,42 27 1,129 56 111,-72-41-155,-98-48-6,1-1 0,0-1 0,1-1 0,0-1-1,0-2 1,1 0 0,0-1 0,0-2-1,1-1 1,-1-1 0,1-1 0,-1-1 0,1-1-1,-1-2 1,1-1 0,46-12 0,19-8 189,-43 12 14,76-29 0,-117 37-116,-1-1 0,1 0 0,-1 0 0,1 0 0,-1-1 0,-1 0 0,1 0 0,-1-1 0,0 1 0,-1-1 0,0-1 0,0 1 0,0-1 0,-1 0 0,0 0 0,4-13 0,4-15 158,-2-1 0,10-62 0,-7 31-62,-5 23-90,-3 0-1,-1 0 1,-2 0-1,-2 0 1,-2-1-1,-2 1 1,-12-55-1,13 87-107,0 1-1,-1 1 1,0-1-1,-1 0 1,0 1-1,-1 0 1,0 0-1,-1 1 1,0 0-1,0 0 1,-1 0 0,-1 1-1,-9-8 1,-2 1 21,-1 0 1,-1 2-1,0 1 1,-1 0 0,-30-11-1,17 8-240,-1 2-1,-1 1 1,0 2-1,-1 2 1,1 1-1,-2 2 1,1 2 0,-62 1-1,96 4-488,1-1 1,0 1-1,-1 0 1,1 0-1,0 0 0,0 1 1,-6 2-1,0 0-2957,1-1-3334</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17.731"/>
    </inkml:context>
    <inkml:brush xml:id="br0">
      <inkml:brushProperty name="width" value="0.025" units="cm"/>
      <inkml:brushProperty name="height" value="0.025" units="cm"/>
    </inkml:brush>
  </inkml:definitions>
  <inkml:trace contextRef="#ctx0" brushRef="#br0">97 192 4869,'0'0'715,"5"10"192,1 4-220,-1 0 0,0 0-1,-1 1 1,-1-1 0,0 1-1,-1 0 1,1 16 0,-8 218 2953,0-204-3251,-1 0-1,-3-1 0,-21 66 1,14-64-61,3-14-157,2 1 0,1 0 1,1 1-1,3 0 0,0 0 0,0 36 1,6-68-156,0 0 0,1 0 0,-1 0 0,1 0 0,-1 0 0,1 1 0,0-1 0,0 0 0,0 0 0,0 0 0,0-1 0,0 1 0,0 0 1,1 0-1,-1-1 0,1 1 0,-1-1 0,1 1 0,0-1 0,-1 1 0,1-1 0,0 0 0,0 0 0,0 0 0,0 0 0,0 0 0,0-1 0,0 1 0,0-1 0,0 1 0,1-1 1,2 1-1,11 1 283,1-1 1,-1 0-1,25-3 0,-15 1 29,760 35 462,-325 47-755,127 14 480,-411-83-56,27 1 16,208 42 0,-293-34-181,1-5-1,190 0 1,-195-15 229,214 27 0,-246-19-190,0-3-1,0-4 0,133-14 1,-30 9 553,-185 2-866,0 0 0,1 0 0,-1 0-1,0-1 1,1 1 0,-1 0 0,0-1 0,0 1 0,0-1 0,0 1 0,0-1 0,0 1-1,-1-1 1,1 0 0,-1 0 0,1 1 0,-1-1 0,1 0 0,-1 0 0,0 1 0,0-1 0,0-3-1,3-43 143,-4 1-126,-1 0-1,-11-57 1,-15-91 4,-17-77-160,32 209 98,5 21 3,-1 2 0,-2-1 0,-2 1 0,-35-73-1,40 101-29,0 1 1,-1 0-1,0 1 0,-1-1 0,0 2 0,-1 0 0,0 0 0,0 1 0,-1 0 0,0 1 1,0 0-1,0 1 0,-1 0 0,-18-4 0,-21-6 35,0 3 0,-71-9 0,114 21-6,-595-56-73,316 36 68,-655-67-665,-131-11-141,382 81 855,590 19-5,127-3-5358,13-4-1051</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22.147"/>
    </inkml:context>
    <inkml:brush xml:id="br0">
      <inkml:brushProperty name="width" value="0.025" units="cm"/>
      <inkml:brushProperty name="height" value="0.025" units="cm"/>
    </inkml:brush>
  </inkml:definitions>
  <inkml:trace contextRef="#ctx0" brushRef="#br0">0 0 10666,'0'0'705</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23.930"/>
    </inkml:context>
    <inkml:brush xml:id="br0">
      <inkml:brushProperty name="width" value="0.025" units="cm"/>
      <inkml:brushProperty name="height" value="0.025" units="cm"/>
    </inkml:brush>
  </inkml:definitions>
  <inkml:trace contextRef="#ctx0" brushRef="#br0">336 22 12524,'0'0'3662,"-4"13"-3187,-130 504 2356,115-410-2260,6 1 0,3 0-1,6 116 1,4-217-531,1 0 0,-1-1 0,1 1-1,1 0 1,-1 0 0,1 0 0,0-1 0,1 1-1,-1-1 1,1 0 0,1 0 0,-1 0 0,1 0-1,4 6 1,-3-8-40,-1 0 0,1 0 0,0 0 0,0-1 0,0 0 0,0 0 1,1 0-1,-1 0 0,1-1 0,0 0 0,0 0 0,0-1 0,0 1 0,0-1 0,0-1 0,8 1 0,62 1 111,-53-3-79,0 1-1,0 1 1,0 1 0,0 2-1,0 0 1,-1 1-1,0 1 1,0 1 0,24 11-1,-9 3 11,58 44 0,-73-47-32,1-1 0,1-1 0,1-1 1,0-1-1,0-2 0,44 15 0,-35-19 10,0-1 0,1-2 0,0-2 0,39-1 0,144-15 449,-5 1-349,212 35 3,-9-1-65,149-49-32,-487 21-25,153-3 24,0 10 0,345 44 0,346 24-52,-799-70 106,192 7 75,-250-2-64,-1 4-1,117 29 1,-149-28 193,11 5-138,0-3 0,1-1 0,0-3 0,62 4 1,-99-13-75,0 1 0,-1-1 0,1 0 1,0-1-1,-1 1 0,0-1 0,0 0 1,0-1-1,0 0 0,10-8 0,26-14 187,10 10-215,-47 16-33,-1-1 0,1 0 0,0 0 0,0 0 0,-1-1 0,1 1 0,0-1 0,-1 0 0,0 0 0,1-1 0,-1 1 0,0-1-1,0 0 1,-1 0 0,1 0 0,-1-1 0,1 1 0,-1-1 0,0 0 0,0 0 0,-1 0 0,3-6 0,4-14 66,-1-1 0,-1 0 0,-2-1 0,5-42 0,-2-110-3,-8 149-30,1-7-29,-2-219-33,0 245-29,0 0-1,-1 1 0,1 0 1,-2-1-1,0 1 1,0 0-1,0 0 1,-1 0-1,-6-8 0,-3-3-193,0 1 0,-22-22 0,-7-10 55,31 35 180,1-1 1,1-1-1,1 0 0,1 0 0,0 0 0,-8-39 0,9 30 2,-2 1 0,-19-42-1,13 40 233,-1 2 0,-1-1 0,-1 2 0,-1 0 0,-1 1 1,-38-35-1,42 46-152,0 1 0,-1 1 1,0 1-1,0 0 0,-1 1 0,-1 1 1,1 0-1,-1 1 0,-1 1 1,1 1-1,-37-5 0,-248-12 25,114 13-55,156 6-47,-957-46-488,-195 123-508,54 18 753,677-68 495,-455 84 1,700-67-167,-128 19-2906,336-59 2692,-19 0-3395,8-4-2333,3-9-6773</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45.012"/>
    </inkml:context>
    <inkml:brush xml:id="br0">
      <inkml:brushProperty name="width" value="0.025" units="cm"/>
      <inkml:brushProperty name="height" value="0.025" units="cm"/>
    </inkml:brush>
  </inkml:definitions>
  <inkml:trace contextRef="#ctx0" brushRef="#br0">1400 163 8872,'0'0'2573,"2"-9"-960,-1 3-1534,0 3 6,0 1 0,0-1 0,0 0 0,0 1 0,-1-1 0,1 0 0,-1 0-1,0 0 1,0 1 0,0-1 0,0 0 0,0 0 0,0 0 0,-1 0 0,0 1 0,1-1 0,-1 0 0,0 1 0,-1-1 0,1 0 0,0 1 0,-1 0 0,1-1 0,-1 1 0,0 0 0,0-1 0,1 1 0,-2 0 0,1 1 0,0-1 0,0 0-1,-5-2 1,-12-6 335,-1 1 0,0 0 0,0 2 0,0 0 0,-1 1 0,0 2 0,0 0-1,0 1 1,-1 1 0,1 1 0,-40 3 0,-16 6-184,-146 36 0,161-29-152,12-4 280,0 2-1,0 3 1,2 2-1,0 2 1,1 2-1,-56 36 1,79-43-306,2 2 0,0 0 0,1 2 0,1 0 0,1 1 0,0 1 0,2 1 0,0 1 1,2 0-1,0 1 0,2 0 0,0 1 0,-11 34 0,7 1-27,2 1 0,2 0 0,3 1 0,3 0 1,1 94-1,6-149-16,0-1 1,0 1-1,0 0 0,1-1 1,0 1-1,1 0 1,-1-1-1,1 1 0,0-1 1,1 0-1,-1 0 1,1 0-1,1 0 0,-1 0 1,1 0-1,0-1 1,0 0-1,0 0 0,1 0 1,0 0-1,0-1 1,0 0-1,1 0 0,-1 0 1,1 0-1,0-1 1,0 0-1,0-1 0,0 1 1,1-1-1,-1 0 1,1 0-1,-1-1 1,10 1-1,28 3 383,1-1 0,0-2 0,0-3 0,0-1-1,-1-2 1,1-2 0,85-24 0,-46 4-270,0-4 0,-3-3-1,85-48 1,-97 43 18,-2-3 1,-2-3-1,116-102 0,-145 112-8,-2-2 0,-1-1 0,-1-2-1,-3-1 1,-1-1 0,-2-1-1,28-64 1,-45 87-86,-2-1 1,0 0-1,-1 0 1,-1 0-1,-1-1 1,2-25-1,-6 41-43,1 0 1,-1-1-1,0 1 0,-1 0 1,1-1-1,-1 1 0,0 0 0,0 0 1,-1-1-1,1 1 0,-1 0 1,0 0-1,-1 1 0,1-1 1,-1 0-1,0 1 0,0 0 0,-1 0 1,1 0-1,-1 0 0,0 0 1,0 0-1,0 1 0,0 0 0,0 0 1,-1 0-1,0 1 0,1-1 1,-7-1-1,-4-1-109,0 1 0,0 0 1,-1 1-1,1 1 0,-1 0 1,0 1-1,0 1 0,1 0 0,-21 4 1,-11 4-2222,-78 25 0,23-4-6256,51-20-2703</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4:52.196"/>
    </inkml:context>
    <inkml:brush xml:id="br0">
      <inkml:brushProperty name="width" value="0.025" units="cm"/>
      <inkml:brushProperty name="height" value="0.025" units="cm"/>
    </inkml:brush>
  </inkml:definitions>
  <inkml:trace contextRef="#ctx0" brushRef="#br0">541 1 7751,'-13'1'4992,"-2"2"-4442,-1 0-1,1 1 1,0 1 0,1 0 0,-1 1 0,1 1 0,0 0 0,0 1-1,-15 12 1,-2 5-208,1 2-1,2 1 0,0 1 1,3 2-1,0 0 0,2 2 1,1 1-1,2 0 0,1 1 1,2 2-1,-18 53 0,19-41-225,3 1-1,2 0 1,2 0-1,2 1 1,2 0-1,3 0 1,2 1-1,9 74 1,-4-97-90,0-2 0,2 1 1,1-1-1,2 0 0,0 0 1,2-1-1,1-1 0,0 0 1,2-1-1,1 0 0,1-1 1,1-1-1,1-1 0,31 27 1,-33-33-10,0-1 0,1-1 0,1-1 0,0-1 1,1 0-1,0-1 0,0-2 0,1 0 0,0-1 0,0-1 0,1-1 1,0 0-1,0-2 0,0-1 0,0-1 0,1 0 0,-1-2 0,43-7 0,-42 3 113,-2-2-1,1-1 1,-1 0-1,0-2 1,0 0-1,-1-2 0,-1 0 1,0-1-1,0-1 1,-2 0-1,0-2 1,0 0-1,-1-1 0,24-34 1,-15 16 125,-2-1 0,-2-1 0,-1-1 0,-1 0 1,-3-2-1,-1 0 0,11-47 0,-16 39-86,-1 0 0,-3-1 0,-1 0 0,-3 0 0,-2 0 1,-9-74-1,3 86-137,-1 1 1,-1-1 0,-2 1-1,-2 1 1,-1 0 0,-2 1 0,-1 0-1,-2 2 1,-24-36 0,31 53 2,0 1 0,-1 0 0,0 1 0,-2 0 0,1 1 0,-1 0 1,-22-13-1,29 21-18,0 0 0,0 1-1,0 0 1,0 0 0,0 0 0,-1 1 0,1 0 0,-1 1 0,1-1 0,-1 1 0,0 1 0,0 0 0,1 0-1,-1 0 1,0 1 0,0 0 0,1 1 0,-1-1 0,-13 7 0,9-2-24,0 0 0,0 1 0,1 1 0,0 0 0,1 1 0,0 0 0,0 0-1,1 1 1,-13 18 0,-7 12-32,-29 56-1,25-33-605,3 1-1,-31 94 1,0 39-4983,28-88-1184,8-34-6726</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5:05.541"/>
    </inkml:context>
    <inkml:brush xml:id="br0">
      <inkml:brushProperty name="width" value="0.025" units="cm"/>
      <inkml:brushProperty name="height" value="0.025" units="cm"/>
    </inkml:brush>
  </inkml:definitions>
  <inkml:trace contextRef="#ctx0" brushRef="#br0">1 141 7495,'0'0'5306,"9"1"-4291,167 10 3907,106-20-2538,-153 4-1458,839-16 1342,-660 18-926,370 10 338,65 12-814,-325-13-664,496-37 150,402-46-188,-1110 69-104,-168 7-31,-24 2 49,0-1 1,0-1 0,0 0 0,0-1 0,25-6 0,-39 8-59,0 0 1,1 0-1,-1-1 1,0 1-1,1 0 1,-1 0-1,0 0 1,1 0-1,-1-1 1,0 1-1,1 0 1,-1 0-1,0-1 1,0 1-1,0 0 1,1-1 0,-1 1-1,0 0 1,0-1-1,0 1 1,0 0-1,1-1 1,-1 1-1,0 0 1,0-1-1,0 1 1,0 0-1,0-1 1,0 1-1,0 0 1,0-1-1,0 1 1,0-1-1,0 1 1,0 0-1,0-1 1,0 1-1,-1 0 1,1-1-1,0 1 1,0 0-1,0-1 1,0 1-1,-1 0 1,1-1-1,0 1 1,0 0-1,-1 0 1,1-1-1,0 1 1,-1 0-1,1 0 1,0 0-1,0-1 1,-1 1-1,1 0 1,0 0-1,-1 0 1,1 0-1,-1 0 1,0-1-78,1 1 0,-1 0 1,1-1-1,-1 1 0,0 0 1,1 0-1,-1 0 0,1 0 0,-1-1 1,0 1-1,1 0 0,-1 0 1,0 0-1,1 0 0,-1 1 1,0-1-1,1 0 0,-1 0 1,1 0-1,-1 0 0,0 1 0,1-1 1,-1 0-1,1 1 0,-1-1 1,1 0-1,-1 1 0,1-1 1,-1 1-1,1-1 0,-1 0 0,1 1 1,-1-1-1,1 1 0,0 0 1,-1-1-1,1 1 0,0-1 1,0 1-1,-1-1 0,1 1 0,0 0 1,0 1-1,-2 20-5885,9-19 588</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5:11.325"/>
    </inkml:context>
    <inkml:brush xml:id="br0">
      <inkml:brushProperty name="width" value="0.025" units="cm"/>
      <inkml:brushProperty name="height" value="0.025" units="cm"/>
    </inkml:brush>
  </inkml:definitions>
  <inkml:trace contextRef="#ctx0" brushRef="#br0">168 81 6470,'0'0'13955,"-3"-9"-13779,-7-36 153,8 18 3815,-10 36-2809,11-8-1267,-1-1 1,1 1-1,-1 0 1,1-1-1,-1 1 1,1 0-1,-1 0 0,1 0 1,0 0-1,-1 0 1,1 0-1,0 0 0,0 0 1,0 1-1,0-1 1,0 0-1,-1 3 1,-18 29 165,15-24-50,-9 18 66,1 0 1,2 0-1,0 1 1,2 0 0,2 1-1,0 0 1,-4 43 0,4 22 254,6 95 0,1-101-349,0-77-124,1 1 0,0-1 1,1 0-1,0 0 1,0 0-1,1 0 1,1 0-1,0-1 1,0 1-1,1-1 0,0 0 1,1 0-1,0-1 1,11 13-1,-10-15-11,-1 0 0,1-1-1,0 0 1,0 0 0,1-1-1,0 0 1,0 0 0,0-1 0,0 0-1,1-1 1,0 1 0,-1-2-1,1 1 1,0-1 0,1 0 0,-1-1-1,17 0 1,-19-2-4,1 0-1,0-1 1,0 0 0,0 0 0,-1-1-1,1 1 1,-1-2 0,0 1-1,0-1 1,0 0 0,0-1 0,-1 0-1,1 0 1,-1 0 0,-1-1-1,1 1 1,-1-1 0,0-1 0,0 1-1,5-11 1,10-14 65,-3-1 0,-1-1-1,14-38 1,-12 22-82,-1-1 0,9-52 0,-21 74 0,-1 0 0,-1 0 0,-1 0 0,-1-1 0,-5-40 0,1 54 0,-1 0 0,-1 0 0,0 0 0,-1 1 0,0 0 0,-1 0 0,-1 1 0,0 0 0,0 0 0,-2 1 0,1 0 0,-2 0 0,0 1 0,0 1 0,-1 0 0,0 0 0,0 1 0,-1 1 0,-21-10 0,29 15-34,-1 1 0,1 1 0,-1-1 0,0 1 0,1 0 0,-1 0 0,0 1 0,0 0 0,0 0 0,0 0 0,0 1 0,0-1 0,1 1 0,-1 1 0,0-1 0,-8 5 0,1 1-387,0 0 0,0 1 1,1 1-1,1 0 1,-11 11-1,-11 8-1346,13-15-7484,3-6-7442</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5:17.304"/>
    </inkml:context>
    <inkml:brush xml:id="br0">
      <inkml:brushProperty name="width" value="0.025" units="cm"/>
      <inkml:brushProperty name="height" value="0.025" units="cm"/>
    </inkml:brush>
  </inkml:definitions>
  <inkml:trace contextRef="#ctx0" brushRef="#br0">452 98 8904,'0'0'6316,"-9"-7"-5152,1-1-741,5 6-258,1-1 0,-1 0 0,0 1 0,1 0 0,-1 0 0,-1 0 0,1 0 0,0 0 0,0 0 0,-1 1 0,1 0 0,0 0 0,-5-1 0,-72-10 6028,44 10-4757,-53 5-1,82-1-1305,-1 0 1,1 1-1,-1 0 0,1 0 0,0 1 0,0-1 0,0 2 0,1-1 0,0 1 0,0 0 0,0 0 0,0 1 0,1 0 1,0 0-1,0 0 0,0 1 0,1-1 0,-4 9 0,-3 15 74,2 1 0,1 0 0,-5 41 1,11-63-163,-6 42 209,2 1 0,2 0 0,2 0 0,8 69 0,-1-81-251,3-1 0,1 1 0,2-2 0,30 70 0,-11-45 0,74 115 0,-99-171 0,-1-1 0,2 1 0,-1-1 0,1 1 0,0-2 0,0 1 0,0-1 0,1 0 0,0 0 0,0 0 0,0-1 0,1 0 0,-1-1 0,1 0 0,0 0 0,0-1 0,0 1 0,0-2 0,0 1 0,1-1 0,-1-1 0,0 1 0,1-1 0,-1-1 0,1 1 0,-1-2 0,0 1 0,0-1 0,0 0 0,0-1 0,0 0 0,0 0 0,-1-1 0,1 1 0,-1-2 0,0 1 0,0-1 0,-1 0 0,11-10 0,3-6 0,-1-1 0,-1 0 0,-1-2 0,0 0 0,-2 0 0,-1-2 0,-2 0 0,0 0 0,12-42 0,4-28 0,19-135 0,-43 211 0,3-30 0,-1-1 0,-3 0 0,-5-84 0,0 126 0,0-1 0,0 1 0,-1 0 0,-1 0 0,1 0 0,-1 0 0,-1 1 0,0 0 0,0-1 0,-1 2 0,1-1 0,-2 1 0,1 0 0,-1 0 0,0 0 0,-15-9 0,-2-2 0,-1 2 0,-1 0 0,-1 2 0,-31-12 0,45 20-121,-1 2 0,-1 0 0,1 0 0,-1 1 0,1 1 0,-1 1 0,0 0 0,-21 2 0,9 1-728,0 2 0,0 1 1,-42 14-1,53-15-5360,5-3-3245</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03.034"/>
    </inkml:context>
    <inkml:brush xml:id="br0">
      <inkml:brushProperty name="width" value="0.025" units="cm"/>
      <inkml:brushProperty name="height" value="0.025" units="cm"/>
    </inkml:brush>
  </inkml:definitions>
  <inkml:trace contextRef="#ctx0" brushRef="#br0">516 49 4324,'0'0'2621,"-9"-7"-1041,4 3-1231,-1-1 0,0 1 0,0 0-1,-1 0 1,1 1 0,-1 0 0,0 0 0,0 1-1,0 0 1,0 0 0,0 0 0,-1 1-1,1 0 1,-10 0 0,5 1-188,1 0-1,-1 1 1,0 0 0,1 0-1,-1 2 1,1-1 0,0 2-1,0-1 1,0 1 0,0 1 0,1 0-1,0 1 1,0 0 0,0 0-1,0 1 1,1 0 0,0 1-1,1 0 1,-14 16 0,1 6-133,1 1 1,1 0 0,2 2-1,1 0 1,1 1 0,2 0 0,-14 61-1,18-49-4,2-1 0,2 2-1,1-1 1,3 0-1,2 1 1,8 50 0,-6-77 37,1 0 1,0-1 0,2 1-1,0-1 1,1-1-1,1 1 1,1-1-1,1-1 1,17 25 0,-20-33-32,0-1 0,0 0-1,1 0 1,0-1 0,0 0 0,0 0 0,1-1 0,0 0 0,1 0 0,-1-1 0,1-1 0,0 1 0,1-2 0,-1 1 0,0-1 0,1-1 0,0 0 0,19 1 0,-15-3-6,0 0 0,-1-1-1,1-1 1,-1 0 0,1-1 0,-1-1 0,0 0 0,0-1 0,0 0-1,-1-1 1,0-1 0,0 0 0,0-1 0,12-10 0,-9 5 0,-2-1 0,0 0 0,0-1 1,-1 0-1,-1-1 0,-1 0 0,0-1 1,-1 0-1,-1-1 0,8-20 0,5-17 2,-2-1 1,-3-1-1,-2 0 0,-2-1 0,-3-1 0,-3 0 0,0-61 0,-7 108-16,-2 0 0,0 0 0,0 0 0,-1 1 1,0-1-1,-1 1 0,0 0 0,-1 0 0,0 0 1,-1 1-1,0 0 0,-1 0 0,-13-15 0,16 20-12,0 0 0,-1 0 0,0 1 0,0-1 0,0 1 0,0 1 0,-1-1-1,0 1 1,1 0 0,-1 0 0,0 0 0,-1 1 0,1 0 0,0 0 0,-1 1-1,1 0 1,-1 0 0,1 0 0,-1 1 0,1 0 0,-1 0 0,1 1 0,-1 0-1,1 0 1,-1 0 0,-7 4 0,12-5-87,0 2 1,-1-1-1,1 0 1,0 0-1,1 1 1,-1-1-1,0 1 0,0-1 1,1 1-1,-1 0 1,0 0-1,1 0 0,0 0 1,-2 3-1,-8 18-3703,11-22 3633,-6 12-4997</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06.325"/>
    </inkml:context>
    <inkml:brush xml:id="br0">
      <inkml:brushProperty name="width" value="0.025" units="cm"/>
      <inkml:brushProperty name="height" value="0.025" units="cm"/>
    </inkml:brush>
  </inkml:definitions>
  <inkml:trace contextRef="#ctx0" brushRef="#br0">751 64 8072,'0'0'3614,"-11"-6"-2189,-2-1-608,0 1 0,0 1-1,-1-1 1,0 2 0,0 0 0,0 1-1,-1 0 1,-20-1 0,12 5-344,0 1-1,0 1 1,0 1 0,0 1-1,1 1 1,0 1 0,0 1 0,1 0-1,0 2 1,-28 17 0,15-7-64,0 1 0,1 1 1,1 2-1,-48 47 0,69-60-358,0 1 0,1 1 0,0 0-1,1 0 1,1 1 0,0 0 0,1 1-1,0-1 1,1 2 0,1-1 0,0 0-1,1 1 1,1 0 0,-2 22 0,4-11-20,2 1 0,0 0 1,2 0-1,1-1 1,1 1-1,1-1 1,2-1-1,1 1 1,0-1-1,28 49 0,-26-55-18,2 0 0,0-1 1,1 0-1,1-1 0,1 0 0,1-2 0,0 0 0,1-1 0,0 0 0,2-2 0,-1 0 0,2-1 0,30 13 0,-39-20 34,1-1-1,0 0 1,0-1 0,0 0 0,0-1-1,1-1 1,-1 0 0,0 0-1,1-1 1,-1-1 0,1-1-1,23-5 1,-18 1 97,-1 0-1,0-1 1,0-1 0,-1-1 0,0 0-1,-1-2 1,0 0 0,16-14 0,5-9 122,-2-2 1,-2-1 0,-2-1 0,-1-2 0,-2-1 0,25-48 0,-23 35-267,-2-2 0,23-68 0,-42 96 0,-1 0 0,-1-1 0,-1 0 0,-2 0 0,-1-1 0,-1-49 0,-2 72 0,-1-1 0,1 0 0,-2 1 0,1-1 0,-1 1 0,-1 0 0,1 0 0,-1-1 0,0 1 0,-1 1 0,1-1 0,-2 1 0,1-1 0,-1 1 0,1 0 0,-9-7 0,4 6 0,0 0 0,-1 0 0,1 1 0,-1 0 0,-1 1 0,1 0 0,-1 1 0,0 0 0,-22-4 0,5 3 0,0 1 0,-1 2 0,1 1 0,-1 1 0,0 1 0,1 2 0,-54 11 0,53-5-1043,0 1 0,0 1-1,-39 23 1,36-18-1350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12.256"/>
    </inkml:context>
    <inkml:brush xml:id="br0">
      <inkml:brushProperty name="width" value="0.025" units="cm"/>
      <inkml:brushProperty name="height" value="0.025" units="cm"/>
    </inkml:brush>
  </inkml:definitions>
  <inkml:trace contextRef="#ctx0" brushRef="#br0">6931 448 7495,'-91'-6'5955,"63"2"-5365,0-2 0,-46-15 0,41 12-521,-2 3 0,1 0 0,-1 3 0,0 0 0,1 3 0,-44 4 0,-10-2-195,-831-35 202,2-39 141,773 59-243,-812-51-41,-617-67-15,1263 92 1072,-317 2 0,558 37-885,-1 2 0,1 3 0,-119 26 0,165-26 23,1 2 0,-1 0 1,1 2-1,1 0 0,-1 2 1,2 0-1,-1 1 0,2 1 0,0 1 1,0 1-1,2 0 0,-1 2 0,2 0 1,-25 33-1,25-25-103,2 0-1,0 1 1,2 1 0,0 0 0,2 1-1,1 0 1,-6 35 0,-18 209 262,17-103-260,11-133-11,-2 3 76,2 1 0,2 0 0,2 0 0,6 78 0,-1-102-78,1 0 1,0 0 0,1 0 0,0-1 0,2 0 0,-1 0-1,2 0 1,0-1 0,1-1 0,0 0 0,1 0 0,0-1-1,24 20 1,-11-13 27,1-1 0,1-1 0,0-1 0,1-2 0,0 0 0,47 15 0,24 0 24,1-3 0,117 13-1,209 6 88,-289-33-97,607 43 159,-345-29 419,155 4-359,631-48 0,-238-56-178,-9-66 185,-776 103 440,-3-7 1,160-68-1,-290 100-576,0-1 0,0-1 0,-2-2 0,0 0-1,0-2 1,-2-1 0,0-1 0,36-39 0,-48 44-11,0 1 0,-1-2 0,0 1 1,-2-2-1,0 1 0,0-1 0,-2-1 0,0 1 0,-1-1 1,-1-1-1,0 1 0,-2-1 0,0 1 0,-1-1 0,-1-27 0,-2 37-128,0 0 0,-1-1 0,0 1-1,0 0 1,-1 0 0,-1 0-1,1 0 1,-1 1 0,-1-1 0,1 1-1,-2 0 1,1 0 0,-1 1-1,0 0 1,-12-11 0,-10-7-1247,0 2 0,-55-33 0,48 33-769,34 22 1876,-1 1 1,1-1-1,-1 0 0,1 0 1,0 0-1,0 0 0,-1 0 1,1 0-1,0-1 0,0 1 0,0 0 1,0-1-1,0 1 0,0 0 1,1-1-1,-1 1 0,0-1 1,1 1-1,-1-1 0,0-2 0,2-13-5322</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13.133"/>
    </inkml:context>
    <inkml:brush xml:id="br0">
      <inkml:brushProperty name="width" value="0.025" units="cm"/>
      <inkml:brushProperty name="height" value="0.025" units="cm"/>
    </inkml:brush>
  </inkml:definitions>
  <inkml:trace contextRef="#ctx0" brushRef="#br0">0 707 7751,'42'-7'7197,"25"-19"-5542,-26 8-673,957-315 1496,25 91-1625,-729 202-488,1 12-1,483 16 1,-55 61 99,-3 35 757,-507-57-616,29 3-176,568 63 4438,-899-92-5380,6 1-7846,58-5 223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0.568"/>
    </inkml:context>
    <inkml:brush xml:id="br0">
      <inkml:brushProperty name="width" value="0.025" units="cm"/>
      <inkml:brushProperty name="height" value="0.025" units="cm"/>
    </inkml:brush>
  </inkml:definitions>
  <inkml:trace contextRef="#ctx0" brushRef="#br0">11 63 17809,'-11'1'3238,"15"-1"1804,19-1 1636,75-18-6678,-71 13 0,1 0 0,0 2 0,32-1 0,-36 6 0,29-2 0,-46-10-7884,-6 8 4643,3-5-5845</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1.239"/>
    </inkml:context>
    <inkml:brush xml:id="br0">
      <inkml:brushProperty name="width" value="0.025" units="cm"/>
      <inkml:brushProperty name="height" value="0.025" units="cm"/>
    </inkml:brush>
  </inkml:definitions>
  <inkml:trace contextRef="#ctx0" brushRef="#br0">0 526 15439,'0'0'15358,"9"-7"-14162,81-83-824,153-196-1,-134 150-340,-109 136-31,0-1 0,0 1 0,0 0 0,0-1 0,0 1 0,0 0 0,0 0 0,1-1 0,-1 1 0,0 0 0,0-1 0,0 1 0,0 0 0,1 0 0,-1-1 0,0 1 0,0 0 0,0 0 0,1 0 0,-1-1 0,0 1 0,1 0 0,-1 0 0,0 0 0,0 0 0,1 0 0,-1-1 0,0 1 0,1 0 0,-1 0 0,0 0 0,1 0 0,-1 0 0,0 0 0,0 0 0,1 0 0,-1 0 0,0 0 0,1 0 0,-1 0 0,0 1 0,1-1 0,-1 0 0,0 0 0,0 0 0,1 0 0,-1 0 0,0 1 0,1-1 0,-1 0 0,0 0 0,0 0 0,1 1 0,0 23 0,-9 31 0,-23 57 0,16-64 0,2 1 0,2 0 0,2 1 0,-4 77 0,13-126-11,0-1 0,-1 1 1,1 0-1,0-1 0,0 1 0,0 0 0,0 0 1,0-1-1,0 1 0,1 0 0,-1-1 0,0 1 1,0-1-1,0 1 0,1 0 0,-1-1 0,0 1 0,0 0 1,1-1-1,-1 1 0,1-1 0,-1 1 0,0-1 1,1 1-1,-1-1 0,1 1 0,-1-1 0,1 0 1,0 1-1,-1-1 0,1 0 0,-1 1 0,1-1 1,0 0-1,-1 0 0,1 1 0,0-1 0,-1 0 1,1 0-1,1 0 0,-2 0-39,1-1-1,0 1 1,-1-1 0,1 1-1,-1-1 1,1 1 0,-1-1-1,1 1 1,-1-1 0,1 0-1,-1 1 1,0-1 0,1 0 0,-1 1-1,0-1 1,1 0 0,-1 1-1,0-1 1,0 0 0,0 0-1,0 1 1,0-1 0,0 0-1,0 0 1,0 1 0,0-1-1,0 0 1,0 0 0,0 1-1,0-1 1,-1 0 0,1 1 0,0-1-1,-1 0 1,1 0 0,0 1-1,-1-1 1,1 1 0,-1-2-1,-3-4-1592,-1-1 0,1 1-1,-1 0 1,-1 0-1,1 0 1,-1 0 0,0 1-1,-9-6 1,-35-24-3370,12 9 6233,29 19-980,-14-11 11216,23 18-11262,0 0 0,0 0 0,-1-1 0,1 1 0,0 0 1,0-1-1,0 1 0,0 0 0,0 0 0,-1-1 0,1 1 1,0 0-1,0-1 0,0 1 0,0 0 0,0-1 0,0 1 1,0 0-1,0-1 0,0 1 0,0 0 0,0-1 0,1 1 1,-1 0-1,0-1 0,0 1 0,0 0 0,0 0 0,0-1 0,1 1 1,-1 0-1,0-1 0,0 1 0,12-6 984,21-2-102,49-7-1,-39 9-3268,0-3-4433,-14 1-4072</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1.955"/>
    </inkml:context>
    <inkml:brush xml:id="br0">
      <inkml:brushProperty name="width" value="0.025" units="cm"/>
      <inkml:brushProperty name="height" value="0.025" units="cm"/>
    </inkml:brush>
  </inkml:definitions>
  <inkml:trace contextRef="#ctx0" brushRef="#br0">0 65 17040,'0'0'15124,"3"9"-14622,-2-6-495,0 0 1,0 0 0,0 0 0,0 0 0,1 0 0,-1 0 0,1-1 0,0 1 0,0 0 0,0-1 0,0 1 0,0-1 0,1 0 0,-1 0-1,5 3 1,-2-3-10,0 0 0,0 0-1,0 0 1,1 0 0,-1-1 0,1 0-1,-1 0 1,1 0 0,0-1-1,7 0 1,4-1-941,-1 0 0,1-1 0,-1-1 0,1-1 0,-1 0 0,-1-1 0,1-1 0,15-7 0,-1-3-1920,0 0-1,51-40 1,-81 55 2963,0 1 0,1 0 1,-1-1-1,0 1 1,0 0-1,1-1 1,-1 1-1,0 0 1,0 0-1,1-1 1,-1 1-1,0 0 1,1 0-1,-1-1 1,0 1-1,1 0 1,-1 0-1,0 0 1,1 0-1,-1 0 1,1 0-1,-1-1 1,0 1-1,1 0 1,-1 0-1,1 0 1,-1 0-1,0 0 0,1 0 1,-1 1-1,0-1 1,1 0-1,-1 0 1,1 0-1,-1 0 1,0 0-1,1 0 1,-1 1-1,0-1 1,1 0-1,-1 0 1,1 1-1,-3 20 3082,-16 27 857,-49 82-1739,35-71-682,-47 120 0,77-174-1939,0 1 0,0-1 1,1 0-1,-1 0 0,2 1 0,-1-1 0,0 1 1,1-1-1,0 1 0,1 10 0,5-11-5012,5-4-2044</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3.013"/>
    </inkml:context>
    <inkml:brush xml:id="br0">
      <inkml:brushProperty name="width" value="0.025" units="cm"/>
      <inkml:brushProperty name="height" value="0.025" units="cm"/>
    </inkml:brush>
  </inkml:definitions>
  <inkml:trace contextRef="#ctx0" brushRef="#br0">221 78 12011,'0'0'4383,"11"-11"-1089,2-3-2127,-6 6-243,0 0 0,1 0 0,0 1 0,15-10 0,-23 16-841,0 1 1,0 0-1,0 0 0,0-1 1,0 1-1,1 0 0,-1 0 1,0 0-1,0-1 1,0 1-1,1 0 0,-1 0 1,0 0-1,0-1 0,1 1 1,-1 0-1,0 0 1,0 0-1,1 0 0,-1 0 1,0 0-1,0 0 0,1 0 1,-1-1-1,0 1 1,1 0-1,-1 0 0,0 0 1,0 0-1,1 0 0,-1 1 1,0-1-1,1 0 1,-1 0-1,0 0 0,0 0 1,1 0-1,-1 0 0,0 0 1,0 1-1,1-1 1,-1 0-1,0 0 0,0 0 1,1 0-1,-1 1 0,0-1 1,0 0-1,0 0 1,1 1-1,-5 20 1055,-16 25-517,-15 0-365,-1-1 0,-3-2 1,-1-2-1,-80 63 0,120-103-256,0-1 0,0 0 0,-1 0 0,1 1 0,0-1 0,0 0 0,0 1 0,0-1 0,-1 0 0,1 0 0,0 1 0,0-1 0,-1 0 0,1 0 0,0 1 0,0-1 0,-1 0 0,1 0 0,0 0 0,-1 0 0,1 0 0,0 1 0,0-1 0,-1 0 0,1 0 0,0 0 0,-1 0 0,1 0 0,0 0 0,-1 0 0,1 0 0,0 0 0,-1 0 0,1 0 0,0 0 0,-1 0 0,1 0 0,0-1 0,-1 1 0,1 0 0,-1 0 0,7-16 0,17-22 0,91-113 0,-114 197 0,-4-22 0,0-5 0,1-1 0,1 0 0,1 1 0,0-1 0,1 1 0,5 28 0,-5-44 0,1-1 0,1 1 0,-1-1 0,0 0 0,0 1 0,1-1 0,0 0 0,-1 0 0,1 0 0,0 0 0,0 0 0,0 0 0,0 0 0,0-1 0,1 1 0,1 1 0,0-34 0,-6 19 0,0 1 0,-1-1 0,0 1 0,-1-1 0,0 1 0,-1 1 0,0-1 0,-1 0 0,-11-16 0,7 13 0,-1 1 0,0 0 0,-1 0 0,0 1 0,0 0 0,-17-11 0,28 23 0,1-1 0,-1 1 0,1-1 0,-1 1 0,0-1 0,1 1 0,-1-1 0,0 1 0,1 0 0,-1-1 0,0 1 0,0 0 0,1-1 0,-1 1 0,0 0 0,0 0 0,1 0 0,-1 0 0,0 0 0,0 0 0,0 0 0,1 0 0,-1 0 0,0 0 0,0 0 0,1 0 0,-1 1 0,-1-1 0,2 1 0,0 0 0,0 0 0,0 0 0,0 0 0,1 0 0,-1-1 0,0 1 0,1 0 0,-1 0 0,0 0 0,1 0 0,-1-1 0,1 1 0,-1 0 0,1 0 0,-1-1 0,1 1 0,0-1 0,-1 1 0,1 0 0,0-1 0,-1 1 0,1-1 0,0 1 0,0-1 0,1 1 0,9 6 0,1-1 0,0 0 0,0-1 0,0 0 0,1 0 0,0-2 0,13 3 0,98 12 0,-86-14 0,60 9-2852,-3 5-4572,-72-13-3760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5.470"/>
    </inkml:context>
    <inkml:brush xml:id="br0">
      <inkml:brushProperty name="width" value="0.025" units="cm"/>
      <inkml:brushProperty name="height" value="0.025" units="cm"/>
    </inkml:brush>
  </inkml:definitions>
  <inkml:trace contextRef="#ctx0" brushRef="#br0">323 56 14798,'0'0'4879,"4"-9"-2215,1 3-1861,-3 3-513,-1 1 1,1-1-1,0 1 1,-1-1 0,1 1-1,-1-1 1,0 0-1,0 0 1,0 1 0,0-1-1,-1 0 1,2-5 1548,-32 45-30,-15 20-1453,3 3-1,2 0 0,2 3 1,4 1-1,2 2 1,-36 106-1,63-156-355,1 0 0,1 0 0,0 0 0,1 1 0,0 28 0,2-41 0,0 1 0,0-1 0,1 0 0,-1 0 0,1 0 0,0 0 0,0 0 0,1 0 0,-1 0 0,1-1 0,0 1 0,-1 0 0,2-1 0,-1 1 0,0-1 0,1 0 0,0 0 0,-1 0 0,1 0 0,1 0 0,-1-1 0,0 1 0,0-1 0,1 0 0,0 0 0,-1 0 0,7 2 0,1-1-355,1 0 0,-1-1 0,1-1-1,-1 1 1,1-2 0,17-1 0,-11 0-999,-1-2 0,0 0 0,1-1 0,-2-1 0,1-1 1,24-11-1,1-5-9457</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6.017"/>
    </inkml:context>
    <inkml:brush xml:id="br0">
      <inkml:brushProperty name="width" value="0.025" units="cm"/>
      <inkml:brushProperty name="height" value="0.025" units="cm"/>
    </inkml:brush>
  </inkml:definitions>
  <inkml:trace contextRef="#ctx0" brushRef="#br0">52 3 17649,'0'0'12454,"-8"12"-12144,2-4-252,1 0 0,0 1 0,0-1 0,1 1 0,0 0 0,1 0-1,0 0 1,1 1 0,-1-1 0,2 1 0,-1 0 0,2-1 0,-1 18 0,1-25-46,0-1 0,1 1 0,-1-1-1,0 1 1,1-1 0,-1 1 0,0-1 0,1 0-1,0 1 1,-1-1 0,1 0 0,0 1 0,-1-1-1,1 0 1,0 0 0,0 0 0,0 0 0,0 0-1,1 0 1,-1 0 0,0 0 0,0 0 0,0 0-1,1 0 1,-1-1 0,2 1 0,1 0 27,-1 0 0,1 0 1,0-1-1,0 1 0,0-1 1,0 0-1,-1 0 0,1-1 0,0 1 1,4-2-1,4-1 84,0 0 0,-1-1 0,0-1 0,0 0 1,18-10-1,-14 5-118,0-1 0,-1 0 1,0-1-1,0 0 0,-2-2 1,1 1-1,-2-1 0,0-1 1,17-30-1,-45 80-5,7-17 0,2 0 0,-1 0 0,2 1 0,1-1 0,0 2 0,1-1 0,-3 28 0,8-46 0,1 0 0,-1 0 0,1 0-1,0 0 1,-1 0 0,1 0 0,0 0 0,0 0 0,-1 0 0,1 0-1,0 0 1,0 0 0,0-1 0,0 1 0,0 0 0,0-1 0,1 1-1,-1-1 1,0 1 0,0-1 0,0 0 0,0 1 0,1-1 0,-1 0-1,0 0 1,0 0 0,0 0 0,1 0 0,-1 0 0,2 0 0,51-1-541,-40 1 34,-5-1-1444,0 1-1,0-1 0,0-1 0,16-4 1,1-3-7867</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6.377"/>
    </inkml:context>
    <inkml:brush xml:id="br0">
      <inkml:brushProperty name="width" value="0.025" units="cm"/>
      <inkml:brushProperty name="height" value="0.025" units="cm"/>
    </inkml:brush>
  </inkml:definitions>
  <inkml:trace contextRef="#ctx0" brushRef="#br0">87 1 12716,'0'0'19261,"-6"11"-18578,-10 16-582,-25 45-72,37-65-32,0 1 0,1-1 1,0 0-1,1 1 0,0 0 0,0-1 0,-1 14 0,3-20 3,1 0 0,0 0 1,0-1-1,0 1 0,0-1 0,0 1 0,0-1 1,1 1-1,-1-1 0,0 0 0,0 1 0,0-1 0,0 0 1,0 0-1,0 0 0,1 0 0,-1 0 0,0 0 1,0 0-1,2-1 0,28 0-20,32-10-4194,-24-5-7587,-22 4-3141</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6.793"/>
    </inkml:context>
    <inkml:brush xml:id="br0">
      <inkml:brushProperty name="width" value="0.025" units="cm"/>
      <inkml:brushProperty name="height" value="0.025" units="cm"/>
    </inkml:brush>
  </inkml:definitions>
  <inkml:trace contextRef="#ctx0" brushRef="#br0">1 0 17296,'0'0'12204,"3"5"-12076,15 0-64,4 1-32,-1-2-1185,4-4-1666,0 0-2305,-2-6-4678</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7.169"/>
    </inkml:context>
    <inkml:brush xml:id="br0">
      <inkml:brushProperty name="width" value="0.025" units="cm"/>
      <inkml:brushProperty name="height" value="0.025" units="cm"/>
    </inkml:brush>
  </inkml:definitions>
  <inkml:trace contextRef="#ctx0" brushRef="#br0">1 14 17489,'0'0'9448,"67"0"-8903,-27-1-481,4-2-673,5 1-2209,-7-2-1218,-3 0-2210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7.587"/>
    </inkml:context>
    <inkml:brush xml:id="br0">
      <inkml:brushProperty name="width" value="0.025" units="cm"/>
      <inkml:brushProperty name="height" value="0.025" units="cm"/>
    </inkml:brush>
  </inkml:definitions>
  <inkml:trace contextRef="#ctx0" brushRef="#br0">126 7 18065,'0'0'4554,"-10"3"-2654,5-2-1725,0 0-1,0 1 1,0 0-1,0 0 1,1 0-1,-1 0 1,1 1-1,-1 0 1,1 0-1,0 0 0,0 1 1,0-1-1,1 1 1,-1 0-1,1 0 1,0 0-1,0 0 1,-4 8-1,1-1 41,1 0 0,1 0 0,0 0 0,0 0 0,1 1 0,0 0 0,1-1 0,1 1 0,0 0 0,0 14 0,2-25-203,-1 1 0,0 0 0,1-1 0,0 1 0,-1-1 0,1 1 0,0-1 0,0 0 0,-1 1 0,1-1 0,0 0 0,0 1 0,1-1 0,-1 0 0,0 0 0,0 0 0,1 0 0,-1 0 0,0 0 0,1-1 0,-1 1 0,1 0 0,-1-1 0,1 1 0,-1-1 0,1 1 0,-1-1 0,1 0 0,0 0 0,-1 1 0,1-1 0,0 0 0,-1-1 0,1 1 0,-1 0 0,4-1 0,2 0 86,1 0 0,-1 0 0,1-1 0,-1 0 0,0 0 0,0-1 0,7-3 0,11-10-13,-2-2 1,0 0-1,-1-1 1,0-1-1,-2-2 1,-1 0-1,0 0 0,25-44 1,-67 106 104,2 0 1,-23 62-1,42-98-190,0 0 0,1 0 0,0 1 0,-1-1 0,2 0 0,-1 0 0,0 1 0,1-1 0,0 0 0,0 1 0,0-1 0,1 6 0,0-8 0,0-1 0,0 1 0,0-1 0,0 1 0,0-1 0,1 1 0,-1-1 0,0 0 0,1 1 0,-1-1 0,1 0 0,0 0 0,-1 0 0,1 0 0,0-1 0,-1 1 0,1 0 0,0-1 0,0 1 0,0-1 0,0 1 0,-1-1 0,1 0 0,0 0 0,0 0 0,0 0 0,0 0 0,3-1 0,3 1-228,0-1 0,0 0 0,0 0 0,0-1 0,0 0 0,0 0 0,0-1 0,8-3 0,-7 1-518,1 0 1,-1-1-1,0 0 1,-1-1-1,1 0 1,-1 0-1,-1 0 0,1-1 1,10-15-1,9-18-6946</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8.134"/>
    </inkml:context>
    <inkml:brush xml:id="br0">
      <inkml:brushProperty name="width" value="0.025" units="cm"/>
      <inkml:brushProperty name="height" value="0.025" units="cm"/>
    </inkml:brush>
  </inkml:definitions>
  <inkml:trace contextRef="#ctx0" brushRef="#br0">270 0 21428,'0'0'6604,"-8"12"-5531,-232 292 2391,239-303-3333,2-5-69,9-15-140,15-27-848,2 8-485,-19 29 1063,0-1-1,-1 0 1,0 0-1,-1-1 1,9-21-1,-36 71-80,17-34 586,0 1 0,0-1 1,0 1-1,1 0 0,0 0 0,1 0 0,-1 0 0,1 1 0,0-1 0,1 0 0,-1 1 0,1-1 0,1 1 0,-1 9 0,1-15-141,0-1 0,0 1 0,1-1 1,-1 1-1,0-1 0,0 1 0,1-1 0,-1 1 0,0-1 0,1 0 0,-1 1 0,1-1 0,-1 0 0,0 1 1,1-1-1,-1 0 0,1 1 0,-1-1 0,1 0 0,-1 0 0,1 1 0,-1-1 0,1 0 0,-1 0 0,1 0 1,-1 0-1,1 0 0,-1 0 0,1 0 0,-1 0 0,1 0 0,-1 0 0,1 0 0,-1 0 0,1 0 0,-1 0 1,1 0-1,-1-1 0,1 1 0,-1 0 0,1 0 0,-1-1 0,1 1 0,0-1 6,1 1 0,-1-1-1,0 1 1,0-1 0,0 0-1,0 1 1,0-1 0,0 0 0,0 0-1,0 0 1,-1 0 0,1 1 0,0-1-1,0-1 1,-1 1 0,1 0-1,0 0 1,-1 0 0,1-2 0,1-7 14,-2 0 0,1 0 0,-2 1 0,1-1 0,-1 0 0,-1 0 1,1 1-1,-2-1 0,1 1 0,-1-1 0,-1 1 0,0 0 0,0 0 1,-1 1-1,0-1 0,0 1 0,-1 0 0,0 0 0,0 1 0,-1 0 1,0 0-1,-1 0 0,1 1 0,-1 0 0,-13-7 0,19 12 156,12 15-469,-3-8 164,1 1 0,0-2 0,0 1 0,0-1 1,0-1-1,1 1 0,0-1 0,0-1 0,0 0 0,18 4 1,0-1-2080,0-2 1,43 1-1,-30-6-3685,-6-5-2873</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8.508"/>
    </inkml:context>
    <inkml:brush xml:id="br0">
      <inkml:brushProperty name="width" value="0.025" units="cm"/>
      <inkml:brushProperty name="height" value="0.025" units="cm"/>
    </inkml:brush>
  </inkml:definitions>
  <inkml:trace contextRef="#ctx0" brushRef="#br0">295 1 16400,'0'0'2268,"3"10"455,5 18-754,7 27 565,-1 1 0,5 62 1,-17-100-2388,-1-1 0,-1 1 0,0 0 1,-1-1-1,-1 1 0,-1-1 0,-1 1 1,0-1-1,-1 0 0,-1 0 0,-12 24 1,4-15-287,-2-1 0,-1 0 0,-1-1 0,-1-1 1,-1-1-1,-1-1 0,-1-1 0,0 0 0,-50 31 1,32-36-5724,8-13-5973</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8.927"/>
    </inkml:context>
    <inkml:brush xml:id="br0">
      <inkml:brushProperty name="width" value="0.025" units="cm"/>
      <inkml:brushProperty name="height" value="0.025" units="cm"/>
    </inkml:brush>
  </inkml:definitions>
  <inkml:trace contextRef="#ctx0" brushRef="#br0">0 15 22197,'0'0'8520,"75"-14"-7975,-35 17-97,6 4-192,4-1-160,-1 0-32,-7-2-736,-5 2-1250,-21 1-993,-14-2-2402,-5 1-3811</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9.283"/>
    </inkml:context>
    <inkml:brush xml:id="br0">
      <inkml:brushProperty name="width" value="0.025" units="cm"/>
      <inkml:brushProperty name="height" value="0.025" units="cm"/>
    </inkml:brush>
  </inkml:definitions>
  <inkml:trace contextRef="#ctx0" brushRef="#br0">1 0 8712,'0'0'12556,"83"25"-10090,-20-25-608,9 0-609,7-2-896,-4-4-289,-8-2-3011,-11-1-5349</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29.643"/>
    </inkml:context>
    <inkml:brush xml:id="br0">
      <inkml:brushProperty name="width" value="0.025" units="cm"/>
      <inkml:brushProperty name="height" value="0.025" units="cm"/>
    </inkml:brush>
  </inkml:definitions>
  <inkml:trace contextRef="#ctx0" brushRef="#br0">263 1 17713,'0'0'7788,"-11"11"-6811,-19 22-434,2 1-1,1 1 0,2 1 0,1 1 1,-23 51-1,35-64-395,1 2 0,1-1 1,1 1-1,1 1 0,2-1 1,1 1-1,0 0 0,2 1 1,2-1-1,1 33 0,0-55-140,1-1-1,0 1 0,1 0 1,-1-1-1,1 1 0,0-1 1,0 0-1,0 0 0,0 1 1,1-1-1,-1-1 0,1 1 1,0 0-1,1-1 0,-1 1 1,1-1-1,-1 0 0,1 0 1,0 0-1,0-1 0,0 0 1,0 1-1,1-1 0,-1-1 1,1 1-1,-1-1 0,1 1 1,5-1-1,7 3-625,1-2-1,-1 0 0,1-1 1,-1-1-1,1 0 1,24-5-1,26-11-5183</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0.203"/>
    </inkml:context>
    <inkml:brush xml:id="br0">
      <inkml:brushProperty name="width" value="0.025" units="cm"/>
      <inkml:brushProperty name="height" value="0.025" units="cm"/>
    </inkml:brush>
  </inkml:definitions>
  <inkml:trace contextRef="#ctx0" brushRef="#br0">1 1 19699,'0'0'4254,"0"9"-2396,0 3-1175,-1 3 107,1 1 1,1-1-1,1 1 1,6 25-1,-7-37-750,0 0 0,0 0-1,0 0 1,1 0 0,0-1 0,0 1-1,0-1 1,0 1 0,1-1 0,-1 0 0,1 0-1,0 0 1,-1 0 0,1 0 0,1-1 0,-1 1-1,0-1 1,1 0 0,-1 0 0,1 0-1,0 0 1,-1-1 0,1 0 0,0 1 0,5 0-1,5-1-389,0 0-1,1-1 0,-1 0 0,0-1 1,0-1-1,0 0 0,0-1 0,0 0 1,0-1-1,-1-1 0,0 0 0,13-8 0,-5 3-2295,-1-2-1,28-19 0,-30 16-2622,-1 1-1,20-22 0,-74 79 17024,-1 8-5108,-126 222 370,158-262-7062,1-1 0,0 1 0,1 0 0,-5 18 0,9-29-177,1 0 0,-1 0 0,1 1 0,0-1 0,-1 0 0,1 0 0,-1 0 0,1 0 0,0 0-1,-1 0 1,1 0 0,-1 0 0,1 0 0,0 0 0,-1 0 0,1 0 0,-1 0 0,1-1 0,0 1-1,-1 0 1,1 0 0,-1-1 0,1 0 0,18-17-6429,-1-10-6944</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1.283"/>
    </inkml:context>
    <inkml:brush xml:id="br0">
      <inkml:brushProperty name="width" value="0.025" units="cm"/>
      <inkml:brushProperty name="height" value="0.025" units="cm"/>
    </inkml:brush>
  </inkml:definitions>
  <inkml:trace contextRef="#ctx0" brushRef="#br0">99 7 18385,'3'-7'8082,"-8"26"-6136,-12 33-1729,-11 1 57,21-42-240,0 0 1,1 0-1,0 1 1,1 0-1,0 0 1,1 0-1,1 1 1,-1-1-1,-1 21 1,6-31-1,-1-1 0,1 0 1,-1 1-1,1-1 0,0 0 0,0 0 0,0 1 0,0-1 1,0 0-1,0 0 0,0 0 0,0 0 0,0 0 0,0 0 1,0-1-1,1 1 0,-1 0 0,0-1 0,1 1 0,-1-1 1,0 1-1,1-1 0,-1 1 0,1-1 0,-1 0 0,1 0 1,-1 0-1,3 0 0,53 2 489,-47-3-526,3 2-195,24-2-572,-35 1 452,-1 0 0,0 0 1,1 0-1,-1 0 0,0-1 0,1 1 0,-1-1 1,0 1-1,1-1 0,-1 1 0,0-1 0,0 0 1,0 1-1,0-1 0,0 0 0,0 0 0,0 0 0,0 0 1,0 0-1,0 0 0,1-2 0,-1-5-5730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1.619"/>
    </inkml:context>
    <inkml:brush xml:id="br0">
      <inkml:brushProperty name="width" value="0.025" units="cm"/>
      <inkml:brushProperty name="height" value="0.025" units="cm"/>
    </inkml:brush>
  </inkml:definitions>
  <inkml:trace contextRef="#ctx0" brushRef="#br0">0 49 14862,'0'0'9833,"60"-13"-9544,-16 8-225,7-1-128,4-2-2114,-2 0-1922,-1-1-3876</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1.987"/>
    </inkml:context>
    <inkml:brush xml:id="br0">
      <inkml:brushProperty name="width" value="0.025" units="cm"/>
      <inkml:brushProperty name="height" value="0.025" units="cm"/>
    </inkml:brush>
  </inkml:definitions>
  <inkml:trace contextRef="#ctx0" brushRef="#br0">0 1 20179,'0'0'9673,"68"0"-8808,-28 0-609,4 0-224,1 0-800,-3 0-2403,-5 0-2018,-6 0-1506</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2.344"/>
    </inkml:context>
    <inkml:brush xml:id="br0">
      <inkml:brushProperty name="width" value="0.025" units="cm"/>
      <inkml:brushProperty name="height" value="0.025" units="cm"/>
    </inkml:brush>
  </inkml:definitions>
  <inkml:trace contextRef="#ctx0" brushRef="#br0">23 37 20467,'0'0'5974,"-4"8"-4340,-13 28-476,17-34-1120,-1 0-1,1 0 1,0 0 0,0 0-1,0-1 1,0 1 0,0 0-1,0 0 1,0 0 0,0 0-1,1 0 1,-1-1 0,1 1-1,-1 0 1,1 0-1,0-1 1,0 1 0,0 0-1,0-1 1,0 1 0,0-1-1,0 0 1,1 1 0,-1-1-1,0 0 1,1 1 0,-1-1-1,1 0 1,-1 0 0,1 0-1,0 0 1,-1-1 0,4 2-1,3 2-32,-1-1-1,1 0 1,0-1 0,0 1-1,16 1 1,-15-3-309,1 0 1,0-1-1,-1 0 0,1-1 1,-1 0-1,1-1 1,-1 0-1,0 0 0,1-1 1,-1 0-1,-1 0 0,13-7 1,-3-1-1548,-1-1 0,0-1 0,-1-1 0,21-22 0,0-4 805,-36 39 2866,-3 3 262,-30 32 453,2 2 1,2 0-1,-25 43 0,43-61-2339,0 0-1,1 1 1,0 0-1,2 1 1,1 0 0,0 0-1,1 0 1,1 1-1,-1 26 1,0 2-3757,-8-19-3672,3-19 53</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3.090"/>
    </inkml:context>
    <inkml:brush xml:id="br0">
      <inkml:brushProperty name="width" value="0.025" units="cm"/>
      <inkml:brushProperty name="height" value="0.025" units="cm"/>
    </inkml:brush>
  </inkml:definitions>
  <inkml:trace contextRef="#ctx0" brushRef="#br0">289 1 14606,'0'0'12700,"-11"13"-11590,-223 255 2414,215-252-3143,21-21-265,26-33-583,-22 30 191,83-113-2772,-122 193 3480,17-44-256,9-17 153,0 0 0,1 0 1,0 1-1,1 0 0,0 0 0,1 0 1,1 0-1,-4 23 0,7-35-324,0 1 0,0-1 0,0 0 0,0 1 0,0-1 0,0 0 0,0 1 0,0-1 0,0 1 0,0-1 0,0 0 0,0 1 0,1-1 0,-1 0 0,0 1 0,0-1 0,1 0 0,-1 1 0,0-1 0,0 0 0,1 0 0,-1 1 0,0-1 0,1 0 0,-1 0 0,0 1 0,1-1 0,-1 0 0,0 0 0,1 0 0,-1 0 0,0 0 0,1 0 0,-1 1 0,1-1 0,-1 0 0,1 0 0,20-5 172,17-17 6,-37 20-183,0 1 0,0 0 0,0-1 0,0 1 0,-1-1 0,1 0 0,0 1 0,-1-1 0,1 0 0,-1 1 0,1-1 0,-1 0 0,0 1 0,0-1 0,0 0 0,0 0 0,0 1 0,0-1 0,0 0 0,0 0 0,-1 1 0,1-1 0,-1 0 0,1 1 0,-1-1 0,0 0 0,0 1 0,0-1 0,0 1 0,0-1 0,0 1 0,-2-2 0,-5-7 0,0 1 0,-1 0 0,-17-12 0,7 5 0,10 7 0,-22-19 0,26 21 0,16 13 0,23 12-257,1 0 1,1-3-1,0-1 1,61 15-1,-60-18-376,-8-4-3559,-10-6-2069,-1-1-4624</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33.450"/>
    </inkml:context>
    <inkml:brush xml:id="br0">
      <inkml:brushProperty name="width" value="0.025" units="cm"/>
      <inkml:brushProperty name="height" value="0.025" units="cm"/>
    </inkml:brush>
  </inkml:definitions>
  <inkml:trace contextRef="#ctx0" brushRef="#br0">478 1 20692,'0'0'3293,"6"12"-431,10 19-1876,-1 1 1,-2 0 0,-1 1 0,-1 0-1,9 50 1,-19-63-987,0-1 0,-1 1 0,-1-1 0,-1 0 0,-1 1 0,0-1 0,-1 0 0,-2 0 0,0-1 0,0 1 0,-2-1 0,0-1 0,-1 0 0,-1 0 0,-1 0 0,0-2 0,-18 21 0,-10 9-439,-2-2-1,-2-1 1,-51 37 0,45-42-2046,-68 37 1,45-36-8983</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49.331"/>
    </inkml:context>
    <inkml:brush xml:id="br0">
      <inkml:brushProperty name="width" value="0.025" units="cm"/>
      <inkml:brushProperty name="height" value="0.025" units="cm"/>
    </inkml:brush>
  </inkml:definitions>
  <inkml:trace contextRef="#ctx0" brushRef="#br0">0 409 14926,'0'0'2595,"71"-34"-962,-26-2-288,12-9-288,6-6-224,5-5-480,-1 3-289,-8 8 0,-6 6-32,-17 13-32,-12 8-353,-11 12-479,-16 10-4325,-17 11 1537,-13 6-4772</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49.668"/>
    </inkml:context>
    <inkml:brush xml:id="br0">
      <inkml:brushProperty name="width" value="0.025" units="cm"/>
      <inkml:brushProperty name="height" value="0.025" units="cm"/>
    </inkml:brush>
  </inkml:definitions>
  <inkml:trace contextRef="#ctx0" brushRef="#br0">264 90 12139,'0'0'1266,"7"-10"234,-4 4-1112,25-37 855,-26 41-996,-1-1 0,1 1 0,0 0 0,1-1 0,-1 1 0,0 0 0,1 0 0,-1 0 0,1 1 0,-1-1 0,1 0 1,0 1-1,0 0 0,0 0 0,3-1 0,-5 2-204,-1 1 1,1 0 0,-1-1-1,1 1 1,-1 0 0,1 0-1,-1 0 1,0-1 0,0 1-1,1 0 1,-1 0 0,0 0-1,0 0 1,0 0 0,0-1 0,0 1-1,0 0 1,0 0 0,0 0-1,0 0 1,0 0 0,-1-1-1,1 2 1,-5 25 216,-5 1 35,0-1 0,-2 0 0,-1-1 0,-1 0 0,-18 24 0,-94 114 614,73-107-279,32-36 77,-30 40 1,50-54-686,10-10-108,132-83 341,8-4-1225,6 22-4395,-86 44-759</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0.539"/>
    </inkml:context>
    <inkml:brush xml:id="br0">
      <inkml:brushProperty name="width" value="0.025" units="cm"/>
      <inkml:brushProperty name="height" value="0.025" units="cm"/>
    </inkml:brush>
  </inkml:definitions>
  <inkml:trace contextRef="#ctx0" brushRef="#br0">89 268 9769,'7'-10'2050,"6"-7"-896,33-45 2700,-43 56-3032,1 1 1,-1 0 0,0-1-1,-1 0 1,1 1 0,-1-1-1,0 0 1,-1 0-1,2-11 1,-3 16-770,0 1 0,0 0 0,0-1 0,-1 1-1,1 0 1,0 0 0,0-1 0,-1 1 0,1 0 0,0 0 0,0 0 0,-1-1 0,1 1-1,0 0 1,-1 0 0,1 0 0,0 0 0,-1 0 0,1 0 0,0 0 0,-1-1 0,1 1-1,0 0 1,-1 0 0,1 0 0,0 0 0,-1 0 0,1 1 0,0-1 0,-1 0-1,1 0 1,0 0 0,-1 0 0,1 0 0,0 0 0,-1 1 0,1-1 0,0 0 0,0 0-1,-1 0 1,1 1 0,0-1 0,0 0 0,-1 0 0,1 1 0,0-1 0,-18 11 61,1 6-126,1 0 0,1 1 1,0 1-1,2 0 0,0 1 0,1 0 1,0 1-1,2 1 0,-13 38 0,23-59 14,-1 1-1,0 0 1,1-1-1,-1 1 1,1 0-1,0-1 1,-1 1 0,1 0-1,0 0 1,0-1-1,0 1 1,0 0-1,1-1 1,-1 1-1,0 0 1,1 0-1,-1-1 1,1 1-1,1 2 1,-2-4 1,1 1 0,0-1 0,0 0 1,0 1-1,0-1 0,0 0 0,0 1 0,0-1 1,0 0-1,-1 0 0,1 0 0,0 0 1,0 0-1,0 0 0,0 0 0,0 0 0,0-1 1,0 1-1,0 0 0,0-1 0,0 1 1,0 0-1,-1-1 0,2 0 0,10-5 59,-1-1 0,-1 0-1,18-15 1,10-11 22,-2-2 0,-2-1 0,-1-2 0,-2-1 0,-1-1-1,45-85 1,-104 181-25,3-7 16,2 1 0,-21 61-1,44-107-153,0-1 0,0 1 1,0 0-1,0 0 0,1 0 0,-1 0 0,1 0 0,0 0 0,1 4 0,-1-7 30,1 0-1,-1 0 0,1 0 0,-1 0 0,1 0 0,-1 0 0,1 0 0,0 0 0,-1 0 0,1-1 0,0 1 0,0 0 0,0 0 1,0-1-1,0 1 0,0 0 0,0-1 0,0 1 0,0-1 0,0 1 0,0-1 0,0 0 0,0 0 0,0 1 0,0-1 0,1 0 1,-1 0-1,0 0 0,0 0 0,0 0 0,2-1 0,6 1-754,0-2 0,-1 1 0,1-1 0,-1 0 1,1-1-1,-1 0 0,0-1 0,0 1 0,0-1 0,12-9 0,-18 12 625,40-25-6254</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0.868"/>
    </inkml:context>
    <inkml:brush xml:id="br0">
      <inkml:brushProperty name="width" value="0.025" units="cm"/>
      <inkml:brushProperty name="height" value="0.025" units="cm"/>
    </inkml:brush>
  </inkml:definitions>
  <inkml:trace contextRef="#ctx0" brushRef="#br0">153 1 12172,'0'0'4388,"-11"7"-2114,-62 47 733,65-48-2543,1 1 1,-1 0-1,1 1 0,1-1 0,-1 1 1,2 1-1,-1-1 0,-6 13 0,12-20-462,0-1 1,-1 1-1,1-1 0,0 1 0,-1-1 0,1 1 0,0-1 0,0 1 0,0 0 1,-1-1-1,1 1 0,0-1 0,0 1 0,0 0 0,0-1 0,0 1 0,0-1 0,0 1 1,0 0-1,0-1 0,1 1 0,-1-1 0,0 1 0,0-1 0,0 1 0,1-1 1,-1 1-1,0 0 0,0-1 0,1 1 0,-1-1 0,1 0 0,-1 1 0,0-1 1,1 1-1,-1-1 0,1 0 0,-1 1 0,1-1 0,-1 0 0,1 1 0,-1-1 1,1 0-1,0 0 0,-1 0 0,1 1 0,-1-1 0,1 0 0,-1 0 0,1 0 1,0 0-1,-1 0 0,1 0 0,-1 0 0,1 0 0,0 0 0,-1 0 0,1-1 1,-1 1-1,1 0 0,-1 0 0,1-1 0,0 1 0,-1 0 0,1-1 0,41-17 264,15-29 88,-53 43-319,0-1-1,0 1 1,-1-1 0,1 1 0,-1-1 0,0 0-1,0 0 1,-1-1 0,0 1 0,3-9 0,-8 8 101,-7 10-226,-8 8-132,15-10 27,0 1 0,0-1 0,1 1 1,0 0-1,-1 0 0,1 0 1,0 0-1,0 0 0,0 0 1,1 1-1,-1-1 0,1 1 1,0-1-1,0 1 0,0-1 0,0 7 1,2-9-248,1 0 0,0 0 0,0 0 1,0 0-1,0-1 0,0 1 0,-1-1 1,1 1-1,0-1 0,0 0 0,0 0 1,0 0-1,0 0 0,0 0 0,0 0 1,0-1-1,0 1 0,0 0 0,2-2 1,17-7-4855</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1.287"/>
    </inkml:context>
    <inkml:brush xml:id="br0">
      <inkml:brushProperty name="width" value="0.025" units="cm"/>
      <inkml:brushProperty name="height" value="0.025" units="cm"/>
    </inkml:brush>
  </inkml:definitions>
  <inkml:trace contextRef="#ctx0" brushRef="#br0">52 143 12172,'0'0'14904,"9"-6"-14381,-2 2-433,60-46 285,-63 47-344,1-1-1,-1 0 1,0 0-1,0-1 1,-1 1-1,1-1 1,-1 0-1,0 0 1,0 0-1,-1 0 0,1 0 1,-1 0-1,2-9 1,-4 14-19,0 0 1,0-1-1,0 1 0,0 0 1,0-1-1,1 1 0,-1 0 1,0-1-1,0 1 1,0 0-1,0-1 0,-1 1 1,1 0-1,0 0 0,0-1 1,0 1-1,0 0 0,0-1 1,0 1-1,0 0 0,-1 0 1,1-1-1,0 1 1,0 0-1,0-1 0,0 1 1,-1 0-1,1 0 0,0 0 1,0-1-1,-1 1 0,1 0 1,0 0-1,-1 0 1,1 0-1,0 0 0,-1-1 1,-13 5 182,-14 15-129,8 1 3,0 2 0,-24 35-1,37-47-52,1 1 0,-1-1-1,2 1 1,-1 0 0,2 0-1,-1 1 1,2-1 0,-5 21-1,8-31-18,0 0-1,0 0 1,0 0-1,0-1 1,0 1-1,0 0 1,0 0 0,0-1-1,0 1 1,1 0-1,-1 0 1,0 0-1,0-1 1,1 1-1,-1 0 1,0-1-1,1 1 1,-1 0-1,1-1 1,-1 1-1,1 0 1,-1-1-1,1 1 1,-1-1-1,1 1 1,0-1-1,-1 1 1,1-1 0,0 0-1,-1 1 1,1-1-1,1 1 1,2-1-131,-1 1 0,0-1 0,0 1 0,1-1 0,-1 0 0,0 0 0,1-1-1,4 0 1,2-1-1405,0-1 0,0 0 0,0 0 0,18-9 0,2-8-5946</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2.189"/>
    </inkml:context>
    <inkml:brush xml:id="br0">
      <inkml:brushProperty name="width" value="0.025" units="cm"/>
      <inkml:brushProperty name="height" value="0.025" units="cm"/>
    </inkml:brush>
  </inkml:definitions>
  <inkml:trace contextRef="#ctx0" brushRef="#br0">99 2 10122,'0'0'16634,"-9"12"-15694,-7 10-569,-58 89 1852,76-107-2264,9-7 68,10-7 19,-6 0-261,-10 6 48,-1 0 0,1 1 1,0 0-1,0 0 0,0 0 0,1 0 0,-1 1 1,1 0-1,-1 0 0,8-2 0,-11 17-14,0 1 415,-1-12 796,-1-5 989,-6 5-2497,0 1-1440,10-15 230,15-17-588,-14 23 2165,0 0 0,-1 0 0,0 0 0,0-1 0,-1 0 0,1 0 0,-1 0 0,-1 0 0,0-1 0,2-8 0,-4 15 997,-2 2-733,0 1-1,0-1 0,0 1 0,0 0 0,0 0 0,0 0 1,1-1-1,-1 2 0,1-1 0,-1 0 0,-1 4 0,1-3 35,-125 186 5237,126-188-5415,1-1-1,0 0 1,-1 1 0,1-1 0,0 0 0,-1 1-1,1-1 1,0 0 0,0 1 0,-1-1 0,1 0-1,0 1 1,0-1 0,0 1 0,0-1 0,0 1-1,-1-1 1,1 0 0,0 1 0,0-1 0,0 1 0,0-1-1,0 1 1,0-1 0,0 1 0,1-1 0,-1 0-1,0 1 1,0-1 0,0 1 0,1 0 0,12-2 195,16-10-39,52-46-165,-59 39 0,39-22 0,-61 39 0,1 1-1,-1 0 1,1-1-1,-1 1 1,1 0 0,-1-1-1,1 1 1,-1 0-1,1 0 1,-1 0 0,1-1-1,-1 1 1,1 0-1,0 0 1,-1 0 0,1 0-1,-1 0 1,1 0-1,-1 0 1,1 0 0,0 0-1,-1 1 1,1-1-1,-1 0 1,1 0 0,-1 0-1,1 1 1,-1-1-1,1 0 1,0 1 0,4 18-52,-14 40-257,5-39-12,4-19 125,1-1 1,-1 1-1,0-1 1,1 0-1,-1 1 0,1-1 1,-1 1-1,1-1 0,-1 0 1,1 0-1,-1 1 1,1-1-1,-1 0 0,1 0 1,-1 1-1,1-1 1,-1 0-1,1 0 0,0 0 1,-1 0-1,1 0 1,-1 0-1,1 0 0,-1 0 1,1 0-1,0 0 0,-1 0 1,1 0-1,-1-1 1,1 1-1,-1 0 0,1 0 1,0 0-1,-1-1 1,1 1-1,-1 0 0,0-1 1,2 0-1,24-10-3733,4-7-3438,3-5-3251</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2.748"/>
    </inkml:context>
    <inkml:brush xml:id="br0">
      <inkml:brushProperty name="width" value="0.025" units="cm"/>
      <inkml:brushProperty name="height" value="0.025" units="cm"/>
    </inkml:brush>
  </inkml:definitions>
  <inkml:trace contextRef="#ctx0" brushRef="#br0">109 210 18001,'-8'6'1110,"-6"4"-638,4-4 67,1 1 0,0-1 0,0 2 0,0-1 0,1 1 0,0 1 0,0-1 0,-8 14 0,18-21-542,0 0 1,0-1-1,0 0 1,0 1-1,0-1 1,0 0 0,0 0-1,1 0 1,-1 0-1,0-1 1,0 1-1,2-1 1,10-5-402,-1 0 1,1 0-1,-1-2 0,-1 1 1,1-2-1,15-13 1,15-10-1027,-41 32 3561,0 1-1994,0-1 0,0 0 0,0 0 0,1 0 0,-1 0 0,0 0-1,0-1 1,0 1 0,0-1 0,0 1 0,3-2 0,12-12 192,0-1 0,-1 0 0,-1-1 0,0-1 0,18-26 0,4-5 484,-27 35-674,16-14 395,-27 47-839,-36 108 1260,27-100-580,1 0 0,2 0-1,0 1 1,2 0 0,-2 43-1,7-72-372,0 1 0,0-1 1,0 1-1,-1-1 0,1 0 0,0 1 0,0-1 0,0 0 0,0 1 0,1-1 0,-1 1 0,0-1 0,0 0 1,0 1-1,0-1 0,0 0 0,0 1 0,0-1 0,1 0 0,-1 1 0,0-1 0,0 0 0,1 0 1,-1 1-1,0-1 0,0 0 0,1 0 0,-1 1 0,0-1 0,0 0 0,1 0 0,-1 0 0,0 1 0,1-1 1,0 0-1,12-7 198,10-19-310,-19 17-192,-1-1 1,0 1-1,0 0 1,-1-1-1,0 1 1,-1-1 0,0 0-1,-1-15 1,0 20 227,0 1 0,0 0 0,-1 0 0,0 0 0,1-1 0,-1 1 0,-1 0 0,1 0 0,-1 0 0,1 0 0,-1 1 0,0-1 0,-1 0 0,1 1 0,0-1 0,-1 1 0,0 0 0,0 0 0,0 0 0,0 0 0,0 1 0,-5-3 0,7 4 144,0 0 0,-1 1 1,1-1-1,0 1 0,-1 0 0,1-1 1,0 1-1,-1 0 0,1 0 0,-1 0 1,1 0-1,0 0 0,-1 0 0,1 0 1,0 1-1,-1-1 0,1 0 0,0 1 1,-1-1-1,0 2 0,-2 5 1024,17-1-866,5-3-325,0-1-1,0 0 1,33-3-1,19-8-6073,-28-3-1713</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3.123"/>
    </inkml:context>
    <inkml:brush xml:id="br0">
      <inkml:brushProperty name="width" value="0.025" units="cm"/>
      <inkml:brushProperty name="height" value="0.025" units="cm"/>
    </inkml:brush>
  </inkml:definitions>
  <inkml:trace contextRef="#ctx0" brushRef="#br0">146 159 18289,'0'0'5691,"-9"-7"-4725,-32-21-491,39 28-472,1-1 0,-1 1-1,1 0 1,-1 0-1,1 0 1,-1 0 0,1 0-1,-1 0 1,1 0 0,-1 0-1,1 0 1,-1 1-1,1-1 1,-1 1 0,1-1-1,-1 1 1,1-1 0,0 1-1,-1 0 1,1 0-1,0 0 1,0 0 0,0 0-1,-1 0 1,0 1-1,-24 31 63,24-29-21,-3 3 144,1 0 0,0 1 1,0-1-1,1 1 0,-3 8 1,5-14-154,1-1-1,-1 0 1,1 0 0,-1 0 0,1 1 0,0-1-1,0 0 1,-1 1 0,1-1 0,0 0 0,0 1-1,0-1 1,0 0 0,0 1 0,1-1 0,-1 0-1,0 0 1,0 1 0,1-1 0,-1 0 0,1 0-1,0 1 1,-1-1 0,1 0 0,0 0 0,-1 0-1,1 0 1,0 0 0,0 0 0,0 0 0,0 0-1,0 0 1,0-1 0,0 1 0,0 0 0,0-1-1,1 1 1,-1-1 0,0 1 0,2 0 0,9 0-136,-1-1 1,1 0 0,0 0-1,-1-1 1,1-1 0,-1 0-1,0 0 1,1-1-1,-1-1 1,0 0 0,-1 0-1,1-1 1,-1-1 0,0 0-1,0 0 1,14-12 0,-3 2-1767,-2-1 1,27-28-1,-29 25-2965,29-43-1,-18 17-3564</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3.451"/>
    </inkml:context>
    <inkml:brush xml:id="br0">
      <inkml:brushProperty name="width" value="0.025" units="cm"/>
      <inkml:brushProperty name="height" value="0.025" units="cm"/>
    </inkml:brush>
  </inkml:definitions>
  <inkml:trace contextRef="#ctx0" brushRef="#br0">216 1 10474,'-8'2'5643,"-4"2"-4913,1 1 0,0 1 0,1-1 1,-1 2-1,1 0 0,0 0 0,1 0 1,0 1-1,0 1 0,-13 15 0,11-11-210,1 0-1,0 0 0,1 1 1,1 0-1,0 1 0,1 0 1,-11 30-1,18-43-499,-1-1 0,1 1-1,-1-1 1,1 1 0,0 0-1,-1-1 1,1 1 0,0-1-1,0 1 1,0 0 0,0-1 0,0 1-1,1-1 1,-1 1 0,0 0-1,1-1 1,-1 1 0,1-1 0,0 1-1,-1-1 1,1 1 0,0-1-1,0 0 1,0 1 0,0-1 0,1 1-1,1 0 3,-1-1 0,0 0 0,1 0 0,-1 0 0,1 0 0,0-1 0,-1 1 0,1 0 0,0-1 0,-1 0 0,1 0 0,0 0 0,-1 0 0,4-1 0,10-1-105,0-1 0,0-1 1,0 0-1,16-8 1,45-23-3038,-50 21 2055,0 2-1,38-12 1,-65 24 1112,0 0 0,1 0 0,-1 0 0,0 0 0,0 0 0,1 0 0,-1-1 0,0 1-1,0 0 1,1 0 0,-1 0 0,0 0 0,1 0 0,-1 0 0,0 0 0,0 0 0,1 0 0,-1 0 0,0 1-1,0-1 1,1 0 0,-1 0 0,0 0 0,1 0 0,-1 0 0,0 0 0,0 1 0,0-1 0,1 0 0,-1 0-1,0 0 1,0 1 0,0-1 0,1 0 0,-1 0 0,0 0 0,0 1 0,0-1 0,0 0 0,0 0-1,1 1 1,-1-1 0,0 0 0,0 1 0,-4 17 1679,-13 16 557,17-33-2248,-8 12 595,5-10-470,1 0 0,-1 1 0,1 0 1,0-1-1,1 1 0,-1 0 0,1 0 0,-1 0 1,1 0-1,-1 5 0,3-8-147,0 0-1,-1-1 1,1 1 0,-1-1 0,1 1-1,0-1 1,-1 0 0,1 1-1,0-1 1,0 0 0,-1 1 0,1-1-1,0 0 1,0 0 0,0 1-1,-1-1 1,1 0 0,0 0-1,0 0 1,0 0 0,0 0 0,-1-1-1,1 1 1,0 0 0,0 0-1,0 0 1,-1-1 0,1 1 0,0 0-1,1-1 1,28-9 4,5-12-1395,5-3-1561,-36 23 2166,-1 1 0,1-1 0,-1 1 0,1-1 0,-1 1 0,1 0 0,0 1-1,6-2 1,-15 20-1650,-4-8-1309</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4.446"/>
    </inkml:context>
    <inkml:brush xml:id="br0">
      <inkml:brushProperty name="width" value="0.025" units="cm"/>
      <inkml:brushProperty name="height" value="0.025" units="cm"/>
    </inkml:brush>
  </inkml:definitions>
  <inkml:trace contextRef="#ctx0" brushRef="#br0">99 41 10570,'0'0'9732,"-9"0"-8195,5 0-1295,-40 0 462,42 0-575,0 0 1,-1 0-1,1 0 0,0 1 1,0-1-1,0 1 1,0-1-1,0 1 1,0 0-1,0 0 0,0 0 1,0 0-1,0 0 1,0 0-1,0 1 1,0-1-1,1 1 0,-1-1 1,-2 4-1,5-5-157,-1 1 0,0-1 0,0 1 0,0-1 0,1 0 0,-1 1 0,0-1 0,1 1 0,-1-1 0,0 0 0,1 1 0,-1-1 0,1 0-1,-1 1 1,0-1 0,1 0 0,-1 1 0,1-1 0,-1 0 0,1 0 0,-1 0 0,1 0 0,-1 1 0,1-1 0,-1 0 0,1 0 0,-1 0 0,1 0 0,-1 0 0,1 0-1,-1 0 1,1 0 0,0-1 0,26 3 160,-24-2-153,4 0 16,1 1 1,-1 0 0,0 0-1,0 0 1,0 0-1,0 1 1,0 1 0,0-1-1,-1 1 1,11 6-1,-15-7 31,1 0 0,-1 0 1,1 1-1,-1-1 0,0 1 0,0-1 0,0 1 0,0 0 0,-1 0 0,1 0 0,-1 0 0,0 0 0,0 1 0,0-1 0,0 0 0,0 0 1,-1 1-1,1-1 0,-1 0 0,0 1 0,0-1 0,0 0 0,-1 1 0,0 4 0,0-3 147,-1 0 1,1-1-1,-1 0 0,0 1 0,0-1 0,-1 0 1,1 0-1,-1 0 0,0 0 0,0 0 1,-6 5-1,8-7-1,-1-1 0,1 1 0,-1 0 0,0-1 0,0 1 0,0-1 0,0 1 0,0-1 1,-1 0-1,1 0 0,0 0 0,0 0 0,-1 0 0,1 0 0,0-1 0,-1 1 0,1-1 0,-1 0 0,1 0 0,-1 0 0,1 0 1,-1 0-1,-4-1 0,6 0-157,0 0 1,0 0 0,0-1 0,0 1 0,0 0-1,1 0 1,-1-1 0,0 1 0,1 0 0,-1-1-1,0 1 1,1 0 0,0-1 0,-1 1 0,1-1-1,0 1 1,0-1 0,0 1 0,0-1 0,0 1-1,0-1 1,0 1 0,1-3 0,7-36-523,-3 30 173,0 0 1,1 0 0,1 0 0,0 1 0,0 0-1,0 0 1,11-9 0,-13 13 255,0 1 0,0 0-1,0 0 1,0 0 0,0 1 0,1 0 0,0 0 0,0 0-1,0 0 1,0 1 0,0 0 0,0 1 0,0-1-1,10 0 1,-14 2 95,-1 1 0,1-1 0,-1 1-1,0-1 1,1 1 0,-1-1 0,0 1 0,0 0 0,0-1-1,1 1 1,-1 0 0,0 0 0,0 0 0,0 0-1,0 0 1,0 0 0,-1 0 0,1 0 0,0 1 0,0-1-1,-1 0 1,1 0 0,-1 1 0,1-1 0,-1 0-1,1 1 1,-1-1 0,0 1 0,0-1 0,0 0-1,0 1 1,0 2 0,0 55 1009,-1-47-968,0 3 23,-1 0-1,-1 0 0,0 0 1,-1 0-1,0 0 1,-1-1-1,-1 1 0,0-2 1,-1 1-1,-1 0 1,0-1-1,-1-1 0,0 0 1,-1 0-1,-15 15 1,24-26-23,0 0 1,0 0 0,0-1-1,0 1 1,0 0 0,0 0-1,0-1 1,0 1 0,-1 0-1,1-1 1,0 1 0,0-1 0,-1 0-1,1 1 1,0-1 0,-1 0-1,1 0 1,0 0 0,-1 0-1,1 0 1,-2 0 0,2-1-18,0 0 1,0 1 0,0-1-1,0 0 1,1 1 0,-1-1-1,0 0 1,1 0 0,-1 0-1,0 0 1,1 0 0,-1 1-1,1-1 1,0 0 0,-1 0-1,1 0 1,0 0 0,-1-1-1,1 1 1,0-1 0,-1-6-13,1 1 0,0-1 0,0 1 0,1-1 1,0 1-1,3-11 0,1 2-120,1 0-1,1 1 1,1 0 0,0 0 0,1 0 0,0 1-1,1 1 1,1 0 0,0 0 0,15-13-1,7-3 176,0 2 0,68-43-1,-102 70-52,1-1 0,0 0 0,0 1 0,0-1 0,0 0 0,-1 1 0,1-1 0,0 0 0,-1 1 0,1-1 0,0 1 0,-1-1 0,1 0 0,-1 1 0,1-1 0,-1 1 0,1 0 0,-1-1 0,0 1 0,1-1 0,-1 1 0,1 0 0,-1-1 0,0 1 0,1 0 0,-1 0 0,0-1 0,0 1 0,0 0-38,1-1-1,-1 1 1,1 0 0,-1 0-1,1-1 1,-1 1-1,1 0 1,-1 0 0,1 0-1,-1 0 1,1 0-1,-1 0 1,1 0-1,-1 0 1,0 0 0,1 0-1,-1 0 1,1 0-1,-1 0 1,1 0 0,-1 0-1,1 0 1,-1 1-1,1-1 1,-1 0-1,1 0 1,-1 1 0,1-1-1,-1 0 1,1 1-1,0-1 1,-1 0 0,1 1-1,0-1 1,-1 1-1,1-1 1,0 1-1,-1-1 1,1 1 0,0-1-1,0 1 1,0-1-1,-1 1 1,1-1 0,0 1-1,0-1 1,0 1-1,0-1 1,0 1-1,0-1 1,0 1 0,0-1-1,0 1 1,0 0-1,0 1-41,0-1-1,0 1 1,0-1 0,1 1-1,-1 0 1,0-1-1,1 1 1,-1-1-1,1 1 1,-1-1-1,1 1 1,0-1 0,0 1-1,-1-1 1,1 0-1,0 1 1,0-1-1,1 0 1,-1 0 0,0 0-1,0 0 1,0 0-1,1 0 1,-1 0-1,0 0 1,1-1-1,1 2 1,3 0-1166,0-1-1,0 1 1,0-1-1,0 0 1,0-1 0,7 1-1,19-1-9898</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5.882"/>
    </inkml:context>
    <inkml:brush xml:id="br0">
      <inkml:brushProperty name="width" value="0.025" units="cm"/>
      <inkml:brushProperty name="height" value="0.025" units="cm"/>
    </inkml:brush>
  </inkml:definitions>
  <inkml:trace contextRef="#ctx0" brushRef="#br0">54 29 11339,'9'-28'9555,"-18"38"-4083,-22 42-3603,28-46-1815,0-1 1,0 1 0,0 0-1,1 0 1,0 0-1,0 0 1,1 0 0,-1 1-1,1-1 1,1 0-1,-1 1 1,1 10 0,1-16-41,0 0 1,0 0-1,0 0 0,0 0 1,0 0-1,0 0 1,0 0-1,0 0 0,0-1 1,0 1-1,0 0 1,1-1-1,-1 1 1,0-1-1,1 1 0,-1-1 1,0 0-1,1 1 1,-1-1-1,0 0 0,1 0 1,-1 0-1,0 0 1,1 0-1,-1 0 0,0-1 1,1 1-1,-1 0 1,0-1-1,3 0 1,43-13 456,-24 1-382,0-1-1,-1 0 1,35-32 0,-17 13 58,-40 33-151,0 0 1,0-1 0,0 1 0,0 0-1,0 0 1,0 0 0,0 0 0,0 0-1,0 0 1,0 0 0,1 0 0,-1 0-1,0-1 1,0 1 0,0 0 0,0 0-1,0 0 1,0 0 0,0 0 0,0 0-1,1 0 1,-1 0 0,0 0 0,0 0-1,0 0 1,0 0 0,0 0 0,0 0-1,1 0 1,-1 0 0,0 0 0,0 0-1,0 0 1,0 0 0,0 0 0,0 0-1,0 0 1,1 0 0,-1 0 0,0 0-1,0 0 1,0 0 0,0 0 0,0 1-1,0-1 1,0 0 0,0 0 0,1 0-1,-1 0 1,0 0 0,0 0 0,0 0-1,0 0 1,0 0 0,0 1 0,0-1-1,0 0 1,0 0 0,0 0 0,0 0-1,0 0 1,-1 13-99,-6 9 96,3-12 45,0 1 0,1 0-1,0 0 1,1 0 0,0 0-1,1 0 1,0 21 0,2-32-21,-1 1-1,0 0 1,1-1 0,-1 1 0,0 0 0,1-1 0,-1 1 0,1-1-1,-1 1 1,1-1 0,-1 1 0,1-1 0,-1 1 0,1-1-1,0 0 1,-1 1 0,1-1 0,-1 0 0,1 1 0,0-1 0,-1 0-1,1 0 1,0 0 0,0 0 0,-1 1 0,1-1 0,0 0 0,-1 0-1,1 0 1,0 0 0,0-1 0,-1 1 0,1 0 0,0 0 0,-1 0-1,1-1 1,1 1 0,29-11 932,-23 6-916,-1 1 1,0-1-1,0 0 1,0-1-1,-1 0 1,0 0-1,0 0 1,0-1-1,-1 1 1,0-1-1,0-1 0,-1 1 1,0-1-1,0 0 1,-1 1-1,0-2 1,0 1-1,-1 0 1,0 0-1,-1-1 1,2-14-1,1 47-38,-3-24 4,-1 1 1,1-1-1,-1 0 1,1 1-1,0-1 1,-1 1-1,1-1 1,-1 0-1,1 0 1,0 1-1,-1-1 1,1 0-1,0 0 1,-1 0-1,1 0 1,0 0-1,-1 0 1,1 0-1,0 0 1,-1 0-1,1 0 0,0 0 1,-1 0-1,1 0 1,0 0-1,-1-1 1,1 1-1,0 0 1,-1-1-1,1 1 1,-1 0-1,1-1 1,-1 1-1,1-1 1,-1 1-1,1-1 1,-1 1-1,1-1 1,-1 1-1,1-1 1,0 0-1,10-10 0,-15 13 0,-22 22 0,13-10-26,-11 18-125,23-31 147,1 0 1,0 0 0,0 1-1,-1-1 1,1 0-1,0 0 1,0 0 0,0 0-1,0 1 1,0-1-1,1 0 1,-1 0-1,0 0 1,0 0 0,1 0-1,-1 0 1,1 1-1,-1-1 1,1 0 0,-1 0-1,1 0 1,0 0-1,-1-1 1,1 1 0,0 0-1,0 0 1,0 0-1,0-1 1,0 1-1,1 1 1,7 5 3,0-1 0,0 1 0,0-2 0,1 1 0,0-1 0,0-1 0,18 6 0,-23-9-4,0 0-1,1 0 0,-1-1 0,0 0 0,0 0 1,0 0-1,1 0 0,-1-1 0,0 0 0,0 0 1,0-1-1,0 1 0,0-1 0,0 0 0,-1 0 1,1-1-1,-1 1 0,7-6 0,-1 1-59,-1 0-1,0-1 0,0-1 0,0 1 1,7-11-1,-13 14 54,0 1 0,0-1-1,0 0 1,0 0 0,-1 0 0,0 0 0,0 0-1,0-1 1,-1 1 0,1-1 0,-2 1 0,2-11-1,-2 16 1,-1-1-1,1 1 1,-1-1-1,1 1 0,0-1 1,-1 1-1,1-1 1,-1 1-1,1 0 0,-1-1 1,1 1-1,-1-1 1,0 1-1,1 0 0,-1 0 1,1-1-1,-1 1 1,0 0-1,1 0 0,-1 0 1,0 0-1,1 0 1,-1 0-1,1 0 0,-1 0 1,0 0-1,1 0 1,-1 0-1,0 0 0,1 0 1,-1 0-1,0 1 1,1-1-1,-1 0 0,1 1 1,-1-1-1,0 1 1,-25 10-205,26-10 206,-1-1-1,1 1 1,-1-1 0,1 1 0,0-1-1,-1 1 1,1 0 0,-1-1-1,1 1 1,0-1 0,-1 1 0,1 0-1,0-1 1,0 1 0,0 0 0,0-1-1,-1 1 1,1 0 0,0 0 0,0-1-1,0 1 1,0 0 0,0-1 0,1 1-1,-1 0 1,0-1 0,0 1-1,0 0 1,1-1 0,-1 1 0,0 0-1,1-1 1,-1 1 0,0-1 0,1 1-1,-1 0 1,1 0 0,1 0 1,1 0-1,-1 0 1,0 0 0,1 0 0,-1 0 0,1 0 0,-1-1-1,1 1 1,0-1 0,3 1 0,66-4 169,-59 0-143,-1 0 0,1 0 0,20-10 0,33-7 64,-65 20-98,-1 1 0,1 0 0,-1-1-1,1 1 1,-1 0 0,1 0 0,-1-1-1,0 1 1,0 0 0,1 0 0,-1 0-1,0-1 1,0 1 0,0 0 0,0 0-1,0 0 1,0 0 0,0 0 0,0-1-1,0 1 1,0 0 0,-1 0 0,1 0-1,0-1 1,-1 2 0,-4 26 86,0-13-49,2 0-1,0 0 1,0 0 0,1 1-1,1-1 1,1 0-1,0 1 1,1-1-1,1 0 1,0 0 0,8 29-1,-9-42 13,0-1 0,0 1 0,-1 0 0,1 0 0,-1-1 0,1 1 0,-1 0 0,1 0 0,-1 0 1,0-1-1,0 1 0,0 0 0,0 0 0,0 0 0,-1-1 0,1 1 0,0 0 0,-1 0 0,1 0 0,-1-1 0,0 1 0,0 0 0,1-1 0,-1 1 0,0-1 0,0 1 0,-1-1 0,1 1 0,0-1 0,0 0 0,-1 0 0,1 1 0,-1-1 0,1 0 0,-1 0 0,1 0 0,-1-1 0,0 1 0,1 0 0,-1-1 0,0 1 0,0-1 1,1 1-1,-1-1 0,0 0 0,0 0 0,0 1 0,1-2 0,-1 1 0,0 0 0,0 0 0,0 0 0,1-1 0,-1 1 0,0-1 0,0 0 0,1 1 0,-4-3 0,3 2-32,0-1 0,0 1 0,0-1 0,0 0 0,0 1 0,1-1 0,-1 0 0,1 0 0,-1 0 0,1 0 0,0-1 0,0 1 0,0 0 0,0-1 0,0 1 0,0 0 0,1-1 0,-1 1 0,1-1 0,0 1 0,-1-1 0,1 1 0,0-1 0,1 1 0,-1-1 0,1-3 0,0 0 0,0 0 0,0 1 0,1-1 0,0 1 0,0-1 0,0 1 0,0 0 0,1 0 0,0 0 0,6-8 0,2 2-350,1 1 0,1 0 0,0 0 0,0 2 0,1-1 0,27-11 0,13-8-2346,-15 3-3945</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6.767"/>
    </inkml:context>
    <inkml:brush xml:id="br0">
      <inkml:brushProperty name="width" value="0.025" units="cm"/>
      <inkml:brushProperty name="height" value="0.025" units="cm"/>
    </inkml:brush>
  </inkml:definitions>
  <inkml:trace contextRef="#ctx0" brushRef="#br0">43 11 8296,'16'-11'14048,"-29"31"-5453,-3 3-9372,12-16 806,0-1-1,1 1 1,0 0-1,0 0 1,0 0 0,1 0-1,0 0 1,0 1 0,1-1-1,-1 10 1,2-16-30,0 0 1,0-1-1,0 1 0,0 0 1,0-1-1,0 1 1,0 0-1,0-1 0,1 1 1,-1-1-1,0 1 0,1 0 1,-1-1-1,0 1 1,1-1-1,-1 1 0,0-1 1,1 1-1,-1-1 0,1 0 1,-1 1-1,1-1 1,-1 1-1,1-1 0,-1 0 1,1 1-1,0-1 1,-1 0-1,1 0 0,-1 0 1,2 1-1,27-2 123,25-18 134,41-46-113,-62 40-110,-33 25-38,0-1 0,0 1 0,0 0 0,1 0 0,-1 0 0,0-1 0,0 1 0,0 0 0,0 0 0,1 0 1,-1 0-1,0 0 0,0-1 0,0 1 0,0 0 0,1 0 0,-1 0 0,0 0 0,0 0 0,1 0 0,-1 0 0,0 0 0,0 0 1,0 0-1,1 0 0,-1 0 0,0 0 0,0 0 0,1 0 0,-1 0 0,0 0 0,0 0 0,1 0 0,-1 0 0,0 0 1,0 0-1,0 0 0,1 1 0,-1-1 0,0 0 0,0 0 0,0 0 0,0 0 0,1 0 0,-1 1 0,0-1 0,-1 16-38,-13 28 199,11-34-117,1-6 0,1 1 1,0-1-1,0 0 1,0 1-1,0-1 1,1 1-1,0 7 0,0-11-20,0-1 0,0 1 0,1-1-1,-1 1 1,0 0 0,0-1 0,1 1-1,-1-1 1,0 1 0,1-1-1,-1 1 1,0-1 0,1 1 0,-1-1-1,1 0 1,-1 1 0,1-1-1,-1 1 1,1-1 0,-1 0 0,1 1-1,-1-1 1,2 0 0,23-1 385,-14-4-344,1 0 0,-1 0 0,0-1 1,0 0-1,-1-1 0,1-1 0,16-15 0,29-21-104,-77 86-435,17-35 441,3-5 42,0-1 1,0 1 0,1 0-1,-1-1 1,0 1 0,0 0-1,1 0 1,-1 0 0,1 0 0,0-1-1,-1 1 1,1 0 0,0 0-1,0 0 1,0 0 0,0 0-1,1 0 1,-1 0 0,0 0-1,2 2 1,-2-4 4,1 1 1,0-1-1,0 1 1,0 0-1,1-1 0,-1 0 1,0 1-1,0-1 0,0 0 1,0 0-1,0 1 1,0-1-1,1 0 0,-1 0 1,0 0-1,0 0 0,0 0 1,0-1-1,0 1 1,1 0-1,-1-1 0,0 1 1,2-1-1,14-6 127,0-1-1,31-19 1,-38 21-119,37-25-17,19-10 0,-66 44 0,-1 0 0,1 0 0,0-1 0,-1 1 0,0 0 0,0-1 0,0 1 0,0 0 0,-2 3 0,3-5 0,-6 8 0,1-1 0,1 1 0,0 0 0,0 0 0,1 1 0,0-1 0,0 1 0,1 0 0,-1 13 0,4-22-8,-1-1 1,1 1-1,0-1 1,-1 1-1,1-1 0,-1 1 1,1-1-1,0 0 1,-1 1-1,1-1 0,0 0 1,0 0-1,-1 1 1,1-1-1,0 0 1,0 0-1,-1 0 0,1 0 1,0 0-1,0 0 1,0 0-1,-1 0 0,1 0 1,0 0-1,0 0 1,-1-1-1,1 1 0,1-1 1,26-6-1326,28-26-8245,-24 12 17</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7.235"/>
    </inkml:context>
    <inkml:brush xml:id="br0">
      <inkml:brushProperty name="width" value="0.025" units="cm"/>
      <inkml:brushProperty name="height" value="0.025" units="cm"/>
    </inkml:brush>
  </inkml:definitions>
  <inkml:trace contextRef="#ctx0" brushRef="#br0">103 203 13100,'0'0'5995,"-11"4"-2941,-3 0-2123,4-2-38,0 1 0,0 1 0,0-1 0,1 2 0,-11 5 0,19-9-882,1-1 0,-1 0 0,1 0 0,0 0 0,-1 1 1,1-1-1,-1 0 0,1 0 0,-1 1 0,1-1 1,0 0-1,-1 1 0,1-1 0,0 0 0,-1 1 0,1-1 1,0 1-1,0-1 0,-1 1 0,1-1 0,0 1 0,0-1 1,0 0-1,0 1 0,-1-1 0,1 1 0,0-1 0,0 1 1,0-1-1,0 1 0,0-1 0,0 1 0,0-1 1,1 1-1,-1-1 0,0 1 0,0-1 0,0 1 0,0-1 1,1 1-1,-1-1 0,0 1 0,0-1 0,1 0 0,-1 1 1,0-1-1,1 1 0,-1-1 0,0 0 0,1 1 1,-1-1-1,1 0 0,-1 0 0,0 1 0,1-1 0,-1 0 1,1 0-1,-1 0 0,1 1 0,-1-1 0,1 0 0,-1 0 1,1 0-1,-1 0 0,1 0 0,0 0 0,35 8 121,-17-8-92,-1 0-1,1-1 1,-1-1-1,1 0 0,-1-2 1,0 0-1,0-1 0,-1-1 1,27-12-1,-32 13-8,0-2 0,0 0 0,-1 0 0,0-1 0,0 0 0,-1-1 0,0 0 0,-1-1 0,0 0 0,0 0 0,-1-1 0,0 0 0,10-23 0,-16 31-2,0 0 0,-1 0 0,0 0 0,0-1 0,0 1 0,0 0 0,0-1 0,-1 1 1,1-1-1,-1 1 0,0 0 0,0-1 0,0 1 0,-1-1 0,0-4 0,0 6-21,0 0 0,0 1 0,0-1 0,-1 1 0,1 0 0,0-1 0,0 1 0,-1 0 0,1 0 0,-1 0 0,1 0 0,-1 0 0,0 0 0,1 0 0,-1 0 0,0 1 0,0-1 0,1 1 0,-1-1 0,0 1 0,0 0 0,0 0 0,0 0 0,1 0 0,-1 0 0,0 0 0,0 0 0,0 0 0,-2 1 0,-7 2-5,1-1 0,0 1 0,0 1 0,1-1 1,-1 2-1,1-1 0,0 1 0,0 1 0,-14 11 1,11-8 131,0 1 1,1 0 0,0 1 0,1 0-1,0 1 1,-9 13 0,19-24-127,-1 0 1,0-1 0,1 1-1,-1-1 1,1 1 0,-1 0-1,1-1 1,-1 1-1,1 0 1,-1 0 0,1-1-1,0 1 1,-1 0 0,1 0-1,0-1 1,0 1-1,0 0 1,-1 0 0,1 0-1,0 0 1,0 0 0,0-1-1,0 1 1,1 0-1,-1 0 1,0 0 0,0 0-1,0-1 1,1 1 0,-1 0-1,0 0 1,1-1-1,-1 1 1,1 0 0,-1 0-1,1-1 1,-1 1 0,1 0-1,-1-1 1,1 1-1,0-1 1,-1 1 0,1-1-1,0 1 1,-1-1 0,1 0-1,0 1 1,0-1-1,0 0 1,-1 1 0,1-1-1,0 0 1,0 0 0,1 0-1,7 1 4,0 0 0,-1-1-1,1-1 1,12-1 0,-12 1 61,22-4-572,-1-2-1,56-18 1,28-7-1311,-114 31 1820,1 1 1,-1 0-1,0 0 0,1 0 1,-1-1-1,1 1 1,-1 0-1,0 0 1,1 0-1,-1 0 1,1 0-1,-1 0 1,1 0-1,-1 0 1,1 0-1,-1 0 0,0 0 1,1 0-1,-1 0 1,1 0-1,-1 1 1,1-1-1,-1 0 1,0 0-1,1 0 1,-1 1-1,1-1 1,-1 0-1,0 0 0,1 1 1,-1-1-1,0 0 1,0 1-1,1-1 1,-1 1-1,-7 15 662,-32 25 402,30-33-1095,-5 13 10,14-21-58,0 0 0,0 1-1,0-1 1,-1 0 0,1 0-1,0 1 1,0-1 0,0 0-1,0 1 1,0-1 0,0 0-1,0 1 1,0-1 0,1 0-1,-1 0 1,0 1 0,0-1-1,0 0 1,0 1 0,0-1-1,0 0 1,1 0 0,-1 1-1,0-1 1,0 0 0,0 0-1,0 0 1,1 1 0,-1-1-1,0 0 1,0 0 0,1 0-1,-1 0 1,0 1 0,0-1-1,1 0 1,1 0-412,1 0 0,-1 0 0,0 0 0,1 0 0,-1-1 0,0 1 0,0-1 0,1 1 0,-1-1 0,0 0 0,0 0 1,0 0-1,0 0 0,0 0 0,3-2 0,20-18-6802</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7.563"/>
    </inkml:context>
    <inkml:brush xml:id="br0">
      <inkml:brushProperty name="width" value="0.025" units="cm"/>
      <inkml:brushProperty name="height" value="0.025" units="cm"/>
    </inkml:brush>
  </inkml:definitions>
  <inkml:trace contextRef="#ctx0" brushRef="#br0">77 1 22421,'0'0'3043,"-45"54"-1345,32-27-321,2 2-929,5 5-448,5-5-1089,1-7-3267,0-7-7815</inkml:trace>
  <inkml:trace contextRef="#ctx0" brushRef="#br0" timeOffset="1">34 345 24952,'0'0'5541</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6:59.874"/>
    </inkml:context>
    <inkml:brush xml:id="br0">
      <inkml:brushProperty name="width" value="0.025" units="cm"/>
      <inkml:brushProperty name="height" value="0.025" units="cm"/>
    </inkml:brush>
  </inkml:definitions>
  <inkml:trace contextRef="#ctx0" brushRef="#br0">0 17 9801,'0'0'13901,"11"-2"-13004,23-4-406,1 1-1,1 2 1,-1 2-1,48 4 0,156 23 280,-169-17-751,0 4 441,-27-4-1740,-24-7-3543,-33-4-211,-3-7-4474</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7:03.802"/>
    </inkml:context>
    <inkml:brush xml:id="br0">
      <inkml:brushProperty name="width" value="0.025" units="cm"/>
      <inkml:brushProperty name="height" value="0.025" units="cm"/>
    </inkml:brush>
  </inkml:definitions>
  <inkml:trace contextRef="#ctx0" brushRef="#br0">2342 319 5285,'-14'-7'859,"-44"-22"1051,-1 3-1,-99-28 1,79 33-1814,-361-103 4687,387 108-4680,0 3 0,-1 3 0,-1 2 0,1 2 0,-1 2 0,0 3 1,-65 7-1,24 5 43,0 4 0,1 4 0,-110 37 0,169-44 35,1 1-1,0 1 0,2 2 1,-1 2-1,-30 22 1,45-27-56,1 2 0,0 0 0,1 1 0,1 1 0,1 0 0,0 1 0,1 1 0,1 0 0,-13 27 0,2 4 23,3 2 1,1 1-1,3 0 0,3 1 1,1 1-1,3 0 0,3 1 0,-1 98 1,8-142-78,1 0 1,0 1-1,0-1 1,2 0-1,-1 0 1,2 0 0,-1-1-1,2 1 1,-1-1-1,2 0 1,0 0-1,0 0 1,0-1-1,2 0 1,-1 0 0,1-1-1,0 0 1,1 0-1,0-1 1,1 0-1,0-1 1,0 0-1,0 0 1,13 5-1,9 3 216,0-2-1,1-1 0,0-2 0,0-1 1,1-1-1,1-2 0,50 2 0,73-2 657,217-18 1,159-45 44,-391 40-665,451-80 861,-522 80-1064,-1-4 0,0-2 0,-2-4 0,-1-3-1,-1-2 1,64-44 0,-109 61-105,-1-1 0,0-1-1,-1-1 1,0-1 0,-2 0-1,-1-2 1,23-33 0,-34 45-17,-1 0 0,0-1 1,-1 0-1,0 0 1,0-1-1,-1 1 0,0-1 1,-1 1-1,1-15 0,-3 17-3,0 1 0,-1-1 0,1 1 0,-1-1 0,-1 0 1,0 1-1,0 0 0,0-1 0,-1 1 0,0 0 0,-1 0 0,1 1 0,-1-1 0,-7-8 0,-4-3-136,-1 1 0,-1 0 0,0 2 0,-1 0 0,-1 1 0,0 1 0,-1 0 0,-1 2 1,1 0-1,-2 1 0,1 2 0,-1 0 0,-1 1 0,-23-4 0,-26-2-1481,0 3 1,-1 4-1,-86 2 1,-10 5-3034,-12 2-2419</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0.487"/>
    </inkml:context>
    <inkml:brush xml:id="br0">
      <inkml:brushProperty name="width" value="0.025" units="cm"/>
      <inkml:brushProperty name="height" value="0.025" units="cm"/>
    </inkml:brush>
  </inkml:definitions>
  <inkml:trace contextRef="#ctx0" brushRef="#br0">0 0 18353,'0'0'7015</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1.434"/>
    </inkml:context>
    <inkml:brush xml:id="br0">
      <inkml:brushProperty name="width" value="0.025" units="cm"/>
      <inkml:brushProperty name="height" value="0.025" units="cm"/>
    </inkml:brush>
  </inkml:definitions>
  <inkml:trace contextRef="#ctx0" brushRef="#br0">475 0 15695,'0'0'11301,"-9"13"-10110,-42 50-373,-3-1 0,-66 57 0,51-53-414,-88 110-1,143-152-762,27-34-1508,32-33-1752,46-66-5915,-41 44 1761</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1.776"/>
    </inkml:context>
    <inkml:brush xml:id="br0">
      <inkml:brushProperty name="width" value="0.025" units="cm"/>
      <inkml:brushProperty name="height" value="0.025" units="cm"/>
    </inkml:brush>
  </inkml:definitions>
  <inkml:trace contextRef="#ctx0" brushRef="#br0">241 1 11787,'0'0'12823,"1"10"-11585,1 17-735,-2-1-1,0 1 1,-2-1-1,-7 34 0,-4 62 259,12-89-835,-1-15-103,1-1 0,1 1 0,1-1 1,0 0-1,1 1 0,1-1 0,0 0 1,1 0-1,8 20 0,-37-76-11755,-9 3 4318,-5 1 3985,-2 2 3651,-9-7 4464,6-1 4332,43 40-8571,0 1 1,1-1 0,-1 0-1,0 1 1,1-1 0,-1 0-1,1 0 1,-1 0-1,1 1 1,0-1 0,-1 0-1,1 0 1,0 0-1,-1 0 1,1 0 0,0 0-1,0 0 1,0 0-1,0 1 1,0-1 0,0 0-1,0-1 1,14-13 2138,36-1-1722,-39 14-211,172-35 207,-59 18-3689,-19 3-4628,-38 7-649</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2.115"/>
    </inkml:context>
    <inkml:brush xml:id="br0">
      <inkml:brushProperty name="width" value="0.025" units="cm"/>
      <inkml:brushProperty name="height" value="0.025" units="cm"/>
    </inkml:brush>
  </inkml:definitions>
  <inkml:trace contextRef="#ctx0" brushRef="#br0">294 0 16464,'0'0'2877,"-11"0"-122,3 0-2419,1 0 0,-1 1 1,1 0-1,-1 0 0,1 1 0,0 0 1,-1 0-1,1 1 0,0 0 1,0 0-1,1 0 0,-1 1 1,1 0-1,-10 8 0,4-2 141,1 0-1,0 0 0,1 1 1,-10 14-1,17-21-430,0 1-1,0-1 1,0 1-1,1 0 1,0 0-1,0 0 1,0 0-1,0 0 1,1 0-1,0 0 1,0 1-1,0-1 1,1 0-1,0 11 1,1-13-44,0 0 0,0 0 1,0-1-1,1 1 1,-1 0-1,1-1 1,-1 1-1,1-1 0,0 0 1,0 1-1,0-1 1,0 0-1,0 0 1,0 0-1,1-1 0,-1 1 1,1 0-1,-1-1 1,1 0-1,0 0 1,5 2-1,66 19-144,-63-20 28,25 5-74,-23-5 119,0 0-1,0 0 1,-1 1 0,1 1 0,-1 0-1,0 1 1,0 1 0,19 11-1,-29-16 91,-1 0-1,1 0 0,-1 0 1,0 0-1,0 0 0,1 1 1,-1-1-1,0 1 1,0-1-1,-1 0 0,1 1 1,0 0-1,0-1 0,-1 1 1,1-1-1,-1 1 1,1 0-1,-1 0 0,0-1 1,1 1-1,-1 0 0,0-1 1,0 3-1,-1-1 59,0-1-1,0 1 1,0-1-1,0 1 1,0-1-1,-1 0 1,1 1-1,-1-1 1,0 0-1,1 0 1,-1 0-1,0 0 1,-3 2-1,-6 5 288,-1-1 0,0-1-1,-1 0 1,-17 8 0,7-6-348,1 0-1,-2-2 1,1 0 0,-1-2 0,0 0 0,0-2-1,0 0 1,-46-3 0,69 0-59,-1 0 1,1 0-1,-1 0 0,1 0 0,-1 0 1,1 0-1,-1-1 0,1 1 0,-1-1 1,1 1-1,0-1 0,-1 0 0,1 0 1,0 1-1,-1-1 0,1 0 0,0 0 1,0 0-1,0 0 0,0 0 0,0-1 1,0 1-1,0 0 0,0 0 0,0-1 1,1 1-1,-1 0 0,0-1 0,1 1 1,-1-1-1,0-2 0,1 1-363,0-1 1,1 1-1,-1-1 0,0 1 1,1-1-1,0 1 0,0-1 0,0 1 1,0-1-1,0 1 0,1 0 1,-1 0-1,4-5 0,23-28-10289</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2.898"/>
    </inkml:context>
    <inkml:brush xml:id="br0">
      <inkml:brushProperty name="width" value="0.025" units="cm"/>
      <inkml:brushProperty name="height" value="0.025" units="cm"/>
    </inkml:brush>
  </inkml:definitions>
  <inkml:trace contextRef="#ctx0" brushRef="#br0">105 0 21909,'0'0'4676,"-41"66"-3587,19-22-224,1 9-417,6-1-319,10-3-97,5-11-417,10-17-2305,16-18-3044,2-9-4868</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3.554"/>
    </inkml:context>
    <inkml:brush xml:id="br0">
      <inkml:brushProperty name="width" value="0.025" units="cm"/>
      <inkml:brushProperty name="height" value="0.025" units="cm"/>
    </inkml:brush>
  </inkml:definitions>
  <inkml:trace contextRef="#ctx0" brushRef="#br0">360 0 14638,'0'0'6940,"-8"4"-4186,-11 6-2380,0 2-1,0 0 0,1 1 0,1 1 0,0 1 1,1 0-1,1 1 0,0 1 0,-17 25 0,8-7-246,1 1 0,2 1 0,2 1 0,-18 46 0,29-63-76,1-1 0,0 2-1,2-1 1,0 0 0,2 1-1,0 0 1,2 0 0,0 0 0,4 41-1,-1-59-38,-1 0-1,1 1 1,0-1-1,0 0 1,0 0 0,1-1-1,-1 1 1,1 0-1,0-1 1,0 0-1,0 1 1,1-1-1,-1-1 1,1 1-1,0 0 1,-1-1-1,1 0 1,0 0-1,0 0 1,1 0 0,-1 0-1,0-1 1,1 0-1,-1 0 1,0 0-1,7 0 1,11 2-366,1-2-1,-1 0 1,41-4 0,-44 1-998,1-1 0,26-8-1,9-7-4626,13-9-7313</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3.917"/>
    </inkml:context>
    <inkml:brush xml:id="br0">
      <inkml:brushProperty name="width" value="0.025" units="cm"/>
      <inkml:brushProperty name="height" value="0.025" units="cm"/>
    </inkml:brush>
  </inkml:definitions>
  <inkml:trace contextRef="#ctx0" brushRef="#br0">71 1 17360,'0'0'10154,"-15"70"-8809,1-34-448,-1 4-480,3 0-321,3-5-64,4-5 0,5-9-737,0-9-800,13-12-641,8 0-97,1-26-671,7-9-2179,-1-10-4516</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4.254"/>
    </inkml:context>
    <inkml:brush xml:id="br0">
      <inkml:brushProperty name="width" value="0.025" units="cm"/>
      <inkml:brushProperty name="height" value="0.025" units="cm"/>
    </inkml:brush>
  </inkml:definitions>
  <inkml:trace contextRef="#ctx0" brushRef="#br0">335 138 10762,'0'0'10826,"-33"57"-8904,9-17-288,-3 5-801,2 4-225,4-3-95,6-6-129,7-8-224,5-7-160,3-11-544,0-12-706,0-16-3266,0-9 192,-15-14-2819</inkml:trace>
  <inkml:trace contextRef="#ctx0" brushRef="#br0" timeOffset="1">0 0 11979,'0'0'12492,"81"9"-10762,-26-4-385,6 2-800,8-4-417,1-3-128,-2 0-2371,-8 0-3810,-3-10-7849</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5.014"/>
    </inkml:context>
    <inkml:brush xml:id="br0">
      <inkml:brushProperty name="width" value="0.025" units="cm"/>
      <inkml:brushProperty name="height" value="0.025" units="cm"/>
    </inkml:brush>
  </inkml:definitions>
  <inkml:trace contextRef="#ctx0" brushRef="#br0">16 0 15855,'0'0'15850,"3"13"-15637,-2-11-204,1 5 8,0 1-1,0-1 0,-1 0 0,0 1 0,0-1 0,-1 0 0,0 1 0,0-1 1,-1 1-1,0-1 0,-3 14 0,-2-4 2,2 1 0,0-1-1,0 1 1,2 0 0,0 25 0,2-41-15,0-1-1,0 1 1,0-1 0,0 0 0,0 1-1,0-1 1,1 1 0,-1-1 0,1 0-1,-1 1 1,1-1 0,0 0 0,-1 1 0,1-1-1,0 0 1,0 0 0,0 0 0,0 1-1,0-1 1,0 0 0,0 0 0,0-1-1,0 1 1,3 1 0,-1 0-2,0-1 1,0 0 0,0-1-1,0 1 1,0 0-1,0-1 1,0 0-1,0 0 1,1 0-1,-1 0 1,4-1-1,39-12-2038,-43 11 1427,0 1 0,0-1 0,0 0 0,-1 0 0,1 0 0,0 0 0,-1 0 0,0 0 0,5-6 0,5-19-6432</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5.372"/>
    </inkml:context>
    <inkml:brush xml:id="br0">
      <inkml:brushProperty name="width" value="0.025" units="cm"/>
      <inkml:brushProperty name="height" value="0.025" units="cm"/>
    </inkml:brush>
  </inkml:definitions>
  <inkml:trace contextRef="#ctx0" brushRef="#br0">1 14 16335,'0'0'8424,"55"18"-7270,-3-14-290,13-4-575,8 0-225,-1-1-1153,-5-13-3332,-10-6-4099</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15.718"/>
    </inkml:context>
    <inkml:brush xml:id="br0">
      <inkml:brushProperty name="width" value="0.025" units="cm"/>
      <inkml:brushProperty name="height" value="0.025" units="cm"/>
    </inkml:brush>
  </inkml:definitions>
  <inkml:trace contextRef="#ctx0" brushRef="#br0">310 1 19090,'0'0'5093,"58"19"-1666,-29 2-1441,2 6-192,-6 9-513,-7 10-1185,-13 7-96,-5 8 0,-13 6 0,-20 10 0,-14 6 0,-16 7 0,-9-1 0,-10-2-769,-2-10-5797,3-14-7623</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7:29.124"/>
    </inkml:context>
    <inkml:brush xml:id="br0">
      <inkml:brushProperty name="width" value="0.025" units="cm"/>
      <inkml:brushProperty name="height" value="0.025" units="cm"/>
    </inkml:brush>
  </inkml:definitions>
  <inkml:trace contextRef="#ctx0" brushRef="#br0">90 11 3876,'0'0'113,"0"0"-1,0-1 1,0 1 0,0-1 0,0 1 0,0 0 0,0-1 0,0 1-1,0-1 1,0 1 0,0 0 0,0-1 0,0 1 0,-1-1 0,1 1 0,0 0-1,0-1 1,0 1 0,-1 0 0,1-1 0,0 1 0,0 0 0,-1 0 0,1-1-1,0 1 1,-1 0 0,1 0 0,0-1 0,-1 1 0,1 0 0,-1 0-1,1 0 1,0 0 0,-1-1 0,-16 5 770,-13 17-2022,20-13-817,2-3 5915,-6 7 8390,12-5-11588,1 4-3772,0 1 3270,1-1 1,0 0-1,1 0 1,1 0-1,-1 0 1,2 0-1,0 0 1,0 0-1,1 0 1,8 15-1,-9-19-193,1-1-1,1 0 0,-1 0 1,1 0-1,1-1 1,-1 0-1,0 0 1,1 0-1,0 0 0,0-1 1,1 0-1,-1-1 1,1 1-1,0-1 1,0 0-1,13 3 0,62 10 178,-1-4-1,1-3 1,114-2-1,-110-5-219,420 10 311,365 16 918,233-4-478,-349-14-299,1084 1-241,-1341-13-196,222-27-11,323 9 608,-1028 21-634,268 9 196,-282-10-214,0 0 0,0 0 0,0 0 0,0 0 1,0 0-1,0 0 0,0 0 0,0-1 0,0 1 0,-1 0 1,1-1-1,0 1 0,0 0 0,0-1 0,0 1 1,0-1-1,-1 0 0,1 1 0,0-1 0,0 0 0,-1 1 1,1-1-1,-1 0 0,1 0 0,0 1 0,-1-1 1,1 0-1,-1 0 0,0 0 0,1 0 0,-1 0 0,0 0 1,0 0-1,1 0 0,-1 0 0,0 0 0,0 0 0,0 0 1,0 0-1,0 0 0,0 0 0,-1 0 0,1 0 1,0 0-1,0 1 0,-1-1 0,1 0 0,0 0 0,-1 0 1,0-1-1,-1-4-462,0 1 0,-1-1-1,0 0 1,0 1 0,0 0 0,-8-9 0,-19-8-2656,15 13-376,2-1-4604,9 5 860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7:29.577"/>
    </inkml:context>
    <inkml:brush xml:id="br0">
      <inkml:brushProperty name="width" value="0.025" units="cm"/>
      <inkml:brushProperty name="height" value="0.025" units="cm"/>
    </inkml:brush>
  </inkml:definitions>
  <inkml:trace contextRef="#ctx0" brushRef="#br0">287 31 13132,'-11'-29'3481,"9"28"-1055,6 18-555,-3-15-1743,0 0 0,0 0 0,0 0 0,1 0 0,-1 0 0,0 0 0,1 0 0,0 0 0,-1-1 0,1 1 0,0-1 0,0 1 0,0-1 0,0 0 0,0 0 0,0 1 0,1-2 0,-1 1 0,4 1-1,53 11 1029,-40-10-968,7 1-84,0 2 0,0 1 1,-1 1-1,0 1 0,30 14 0,-50-20-99,-1-1 0,1 1 0,-1 0 0,1 0 0,-1 0 0,0 1 0,0-1 0,0 1 0,-1 0 0,0 0 0,1 0 0,-1 1 0,0-1 0,-1 1 0,1 0 0,-1-1 0,0 1 0,0 0 0,-1 1 0,1-1 0,-1 0 0,0 0 0,-1 0 0,1 1 0,-1-1 0,0 0 0,0 1 0,-1-1 0,0 0 0,0 1 0,0-1 0,0 0 0,-4 7 0,1-3 23,0 0 0,-1 0 0,0 0 0,-1-1 0,0 1 0,0-1 0,-1-1 0,0 1 0,0-1 0,-1 0 0,1-1 0,-2 0 0,1 0 0,-12 5 0,-5 2 377,0-1 0,-1-1 0,0-1 0,-28 6 0,-39 9 1023,-187 23 0,365-47-13733,-41-1 5680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22.842"/>
    </inkml:context>
    <inkml:brush xml:id="br0">
      <inkml:brushProperty name="width" value="0.025" units="cm"/>
      <inkml:brushProperty name="height" value="0.025" units="cm"/>
    </inkml:brush>
  </inkml:definitions>
  <inkml:trace contextRef="#ctx0" brushRef="#br0">8071 1020 7495,'0'0'4847,"-9"3"-4404,-31 18 1095,0 1 0,1 1 0,-51 42 0,41-28-613,-85 47 1,77-58-700,-1-2 0,0-2 1,-2-4-1,0-2 1,-1-2-1,-89 7 0,-377-5 916,385-16-1060,-919-77 825,837 45-850,-248-70 0,-212-96-32,-107-26 34,-815-220 507,1007 266 70,440 142-354,-296-30 1,361 61 108,45 4 185,-1-2 0,1-3 1,0-1-1,-79-24 0,127 31-534,-1 0-1,0-1 0,1 1 1,-1 0-1,1-1 1,-1 0-1,0 1 0,1-1 1,0 0-1,-1 0 1,1 0-1,-1 0 0,1 0 1,0 0-1,0 0 1,-1-1-1,0-1 0,3 3-119,0-1-1,0 1 1,0-1-1,0 0 0,0 1 1,0 0-1,0-1 0,0 1 1,0 0-1,0-1 1,0 1-1,0 0 0,0 0 1,0 0-1,0 0 0,1 0 1,-1 0-1,1 0 0,8 0-1228,0 1-1,-1-1 0,1 1 1,0 1-1,12 3 0,15 23-7868,-22-13 2588</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23.279"/>
    </inkml:context>
    <inkml:brush xml:id="br0">
      <inkml:brushProperty name="width" value="0.025" units="cm"/>
      <inkml:brushProperty name="height" value="0.025" units="cm"/>
    </inkml:brush>
  </inkml:definitions>
  <inkml:trace contextRef="#ctx0" brushRef="#br0">16 403 11691,'-16'0'4284,"24"0"-219,27-3-1139,-27 0-2756,0 0-1,0 0 1,0-1 0,-1 0 0,1 0 0,-1-1 0,0 0-1,0 0 1,0-1 0,-1 0 0,0 0 0,0 0 0,-1-1 0,0 0-1,0 0 1,0 0 0,-1-1 0,0 1 0,0-1 0,-1 0-1,0 0 1,-1-1 0,1 1 0,-2-1 0,2-10 0,-1 8-32,-1-1 0,0 0 0,-1 1 0,0-1 1,-1 1-1,0-1 0,-1 1 0,0-1 0,-1 1 0,0 0 1,-1 0-1,0 0 0,-1 0 0,0 1 0,-1 0 1,0 0-1,-1 0 0,-10-12 0,9 16 208,8 11-271,12 16-186,-5-13 109,1-1 0,0 0-1,0-1 1,1 0 0,-1 0 0,1-1 0,1 0 0,-1 0 0,1-1 0,0 0 0,0-1 0,0 0 0,0-1 0,0 0 0,0 0 0,1-1 0,16 0 0,9-4 75,0-1 0,0-1 0,62-19 1,-64 14-535,0 2 1,1 1 0,48-2-1,-46 9-4055,-11 0-3716</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31.179"/>
    </inkml:context>
    <inkml:brush xml:id="br0">
      <inkml:brushProperty name="width" value="0.025" units="cm"/>
      <inkml:brushProperty name="height" value="0.025" units="cm"/>
    </inkml:brush>
  </inkml:definitions>
  <inkml:trace contextRef="#ctx0" brushRef="#br0">1 96 10378,'0'0'7361,"2"-8"-7366,-1 5-1,-1 0 0,1 0-1,0 1 1,0-1 0,0 1 0,1-1-1,-1 1 1,1-1 0,-1 1-1,1 0 1,0 0 0,0 0 0,3-3-1,-1 2 10,0 1 0,1 0 0,-1 0 0,1 0 0,-1 1 0,1-1 0,0 1 0,0 0-1,7 0 1,69-6 432,135 7-1,-172 1-368,205 23 1212,-151-11-805,-25-1-99,-1 4 1,107 37-1,14 4-13,-68-29-148,1-5 1,2-5-1,206 1 1,-92-17-150,488-23 496,59-23-143,-667 44-351,1262-33 1074,-690 4-379,-425 22-491,106-16-51,120-3-43,-346 27-137,707-10 178,-379-1 483,440-26-487,-458 10-32,-165 12-101,-253 9 126,-39 3-214,-24 0-307,-89 1-7095,29-4-1718</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42.082"/>
    </inkml:context>
    <inkml:brush xml:id="br0">
      <inkml:brushProperty name="width" value="0.025" units="cm"/>
      <inkml:brushProperty name="height" value="0.025" units="cm"/>
    </inkml:brush>
  </inkml:definitions>
  <inkml:trace contextRef="#ctx0" brushRef="#br0">164 266 6566,'0'0'12209,"-8"4"-11728,5-3-424,-1 1 1,1 0 0,0-1 0,0 1 0,1 0 0,-1 0-1,0 1 1,1-1 0,-1 1 0,1-1 0,-3 4 0,1 1 57,1-1 1,0 0 0,0 1 0,1-1 0,0 1 0,-2 10 0,-24 137 547,-8 168 1,15-103-464,20-214-197,-6 46 25,3 1-1,3 76 0,1-125-20,1 0-1,0-1 0,-1 1 1,1 0-1,0-1 1,0 1-1,1-1 0,-1 1 1,0-1-1,1 0 1,0 1-1,-1-1 0,1 0 1,0 0-1,0 0 1,0 0-1,0-1 0,0 1 1,1 0-1,-1-1 1,1 0-1,-1 1 0,1-1 1,-1 0-1,1 0 1,-1-1-1,1 1 0,0-1 1,3 1-1,11 2 157,-1-1-1,2-1 1,27-2 0,-23 1-13,16 0-62,233 5 186,-210 0-252,0 3 0,85 20-1,-75-10 37,0-3 0,1-4 0,1-2 0,0-4 0,0-3 0,107-11 0,-48-3 239,143 5 1,-193 10-268,-1 4 0,-1 4 0,81 21 0,452 86 707,-387-84-155,314 7 0,-466-41 106,0-2 1,105-17 0,-178 18-666,1 1 0,-1 0 1,1-1-1,-1 1 0,1-1 1,-1 1-1,1-1 0,-1 0 1,0 0-1,1 1 0,-1-1 1,0 0-1,0 0 0,0 0 1,0 0-1,1-1 0,-2 1 1,1 0-1,0 0 0,0-1 1,0 1-1,0 0 0,-1-1 1,1 1-1,-1-1 0,1 1 1,-1-1-1,0 1 0,1-1 1,-1 1-1,0-4 0,5-14 31,6-10-39,2 0-1,1 0 0,2 2 0,21-31 1,-16 26-4,-1-1 1,22-49 0,1-28 10,33-140-1,-72 234-2,-1-1 0,0 0 0,-2 0 0,0 0 0,-1 0 0,-3-31 0,-4 13 2,0 0 1,-16-39-1,8 22 40,9 30-98,-1-1 0,-20-41 0,23 57 19,-1-1-1,1 1 1,-2 0-1,1 0 1,-1 1-1,0-1 1,-1 1-1,1 0 1,-1 1-1,0 0 1,-13-7-1,-50-23-58,-2 3 0,-2 3 0,0 3 0,-2 4 0,-154-25-1,21 22-192,-212 4 0,-115 19-404,-127-4 659,452-5 42,-236-44-1,324 28-25,84 16-51,0 2 0,-1 2 0,1 2 0,-1 1 0,-61 2 0,93 3 8,1 0 1,-1 1-1,1 0 0,0 0 0,-1 1 0,1 0 0,0 0 0,1 1 0,-12 6 0,-49 48-2283,50-42 38,0-1 1,-22 16 0,-12-3-6640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46.040"/>
    </inkml:context>
    <inkml:brush xml:id="br0">
      <inkml:brushProperty name="width" value="0.025" units="cm"/>
      <inkml:brushProperty name="height" value="0.025" units="cm"/>
    </inkml:brush>
  </inkml:definitions>
  <inkml:trace contextRef="#ctx0" brushRef="#br0">260 132 10922,'0'0'11366,"-4"13"-10790,-2 16 63,1 0-1,0 0 0,1 39 1,5 107 737,1-67-1104,-19 310 619,2-144 1010,14-255-1750,2 79 162,-1-97-313,0-1 0,0 1 0,0-1-1,0 1 1,0-1 0,0 1 0,1-1 0,-1 0 0,0 1 0,0-1-1,1 1 1,-1-1 0,0 1 0,0-1 0,1 0 0,-1 1 0,0-1-1,1 0 1,-1 1 0,1-1 0,-1 0 0,0 0 0,1 1 0,-1-1-1,1 0 1,-1 0 0,1 0 0,-1 0 0,1 0 0,-1 1 0,1-1 0,-1 0-1,1 0 1,-1 0 0,1 0 0,-1 0 0,1-1 0,0 1 0,25-7 280,-7 2-352,75 6 73,-14 0 30,126-13 1,-8-9 0,231 6 0,-398 17-15,0 2 0,-1 1 0,1 1 0,43 16 0,36 7 400,254 23 511,-97-17-500,-164-19-377,1-3 0,1-5 1,0-5-1,198-20 0,379-53-51,-552 55 0,0-5 0,150-44 0,-275 62 0,1 0 0,0 1 0,0-1 0,0 1 0,0 0 0,0 0 0,0 1 0,0 0 0,1 0 0,-1 0 0,7 2 0,-7 4 0,-6-6 0,0 1 0,0-1 0,1 0 0,-1 1 0,0-1 0,0 1 0,1-1 0,-1 0 0,0 0 0,1 1 0,-1-1 0,0 0 0,1 1 0,-1-1 0,0 0 0,1 0 0,-1 0 0,1 1 0,-1-1 0,0 0 0,1 0 0,-1 0 0,1 0 0,-1 0 0,1 0 0,-1 0 0,0 0 0,1 0 0,-1 0 0,1 0 0,-1 0 0,1 0 0,-1 0 0,0 0 0,1-1 0,0 1 0,7-5 0,0 1 0,0-1 0,-1-1 0,0 0 0,0 0 0,0 0 0,-1-1 0,0 0 0,0 0 0,5-9 0,4-3 0,150-198 0,-145 184 0,-1 0 0,-1-2 0,-2 0 0,-1-1 0,9-38 0,-13 28 0,-3-1 0,-1 0 0,-3 0 0,-1-1 0,-5-50 0,1 86 0,-1 1 0,0 0 0,-1 0 0,0 0 0,-1 0 0,0 0 0,-1 0 0,0 1 0,0 0 0,-1 0 0,-1 1 0,0-1 0,0 1 0,-1 1 0,1 0 0,-2 0 0,1 0 0,-1 1 0,-20-12 0,6 5 0,0 1 0,-1 2 0,0 0 0,0 1 0,-1 2 0,-1 0 0,-43-6 0,-713-66 0,-682 16 0,586 36 0,2 78 0,857-48-36,-16 3-1198,-1-2 1,1-1 0,-1-2-1,-38-4 1,23-8-6689</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03.172"/>
    </inkml:context>
    <inkml:brush xml:id="br0">
      <inkml:brushProperty name="width" value="0.025" units="cm"/>
      <inkml:brushProperty name="height" value="0.025" units="cm"/>
    </inkml:brush>
  </inkml:definitions>
  <inkml:trace contextRef="#ctx0" brushRef="#br0">245 58 7207,'0'0'9390,"-6"-8"-8280,-19-27-181,24 34-856,1 0-1,-1 1 1,1-1-1,-1 0 1,0 0-1,1 0 1,-1 0 0,0 0-1,0 1 1,1-1-1,-1 0 1,0 1-1,0-1 1,0 1-1,0-1 1,0 1-1,0-1 1,0 1-1,0-1 1,0 1-1,0 0 1,0 0 0,0 0-1,0 0 1,-1-1-1,1 1 1,0 1-1,0-1 1,0 0-1,0 0 1,0 0-1,0 0 1,0 1-1,0-1 1,0 1-1,0-1 1,0 1 0,0-1-1,0 1 1,0-1-1,0 1 1,-1 1-1,-2 2-45,1 0 0,-1 0-1,1 1 1,0 0 0,0-1-1,-2 7 1,3-7 95,-17 33-1,3 2 1,0 0 0,3 1 0,-14 71 0,-12 170-3,35-247-111,-2 14-2,2 1-1,2 0 0,3-1 1,1 1-1,13 66 0,-14-110-6,0 0 0,0 0 0,0-1 1,1 1-1,0-1 0,-1 1 0,2-1 0,-1 0 0,0 0 0,1 0 0,0 0 0,0 0 0,0 0 0,0-1 0,6 5 0,-3-5 53,-1-1-1,1 0 1,0 1-1,0-2 1,0 1-1,0-1 1,0 0-1,0 0 1,0-1-1,0 1 1,8-2 0,-6 1-7,0 0 1,-1-1 0,1 0 0,0 0 0,-1-1 0,0 0 0,1 0 0,-1-1 0,0 0 0,0 0 0,0 0 0,-1-1 0,1 0 0,6-6 0,-5 2 9,0 1-1,0-2 1,-1 1-1,0-1 1,-1 0-1,0 0 1,0-1 0,7-18-1,1-10 183,-2-1 0,-2 0-1,-1-1 1,3-48 0,-12 88-237,9-64 646,2-2-86,-3 0-1,-3 0 0,-6-120 0,0 179-579,0-1-1,0 1 1,-1-1-1,0 1 1,-1 0-1,0-1 1,0 1-1,0 1 1,-1-1-1,0 0 1,0 1 0,-1 0-1,1 0 1,-1 0-1,-1 1 1,1-1-1,-1 1 1,0 1-1,0-1 1,-1 1-1,1 0 1,-1 0-1,0 1 1,0 0 0,0 0-1,0 1 1,-1-1-1,1 2 1,-15-3-1,-60 3-8217,63 1 4080,-17 0-9689</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14.077"/>
    </inkml:context>
    <inkml:brush xml:id="br0">
      <inkml:brushProperty name="width" value="0.025" units="cm"/>
      <inkml:brushProperty name="height" value="0.025" units="cm"/>
    </inkml:brush>
  </inkml:definitions>
  <inkml:trace contextRef="#ctx0" brushRef="#br0">395 1 6919,'-4'0'178,"-15"-1"671,0 1 0,0 2 0,0 0 0,-22 5 1,35-5-782,-1 0 1,1 0 0,0 1 0,0 0 0,1 0 0,-1 0 0,1 1-1,-1 0 1,1 0 0,0 0 0,1 1 0,-1-1 0,1 1 0,0 0-1,0 1 1,-4 6 0,-18 40 210,2 2-1,2 0 1,3 2-1,-16 74 1,6-21-188,22-90 24,2 1 0,0 1 0,1-1 0,2 1 0,-2 30 0,5-45-81,-1 0 0,1 0 0,0 0 0,0-1 0,0 1 0,1 0 0,0 0 0,0-1 0,1 1 0,-1-1 0,1 0 0,1 0 0,-1 0 0,1 0 0,-1 0 0,1-1 0,1 1 0,-1-1 0,0 0 0,1-1 0,0 1 0,0-1 0,7 4 0,13 4 118,1-2 1,0 0 0,1-1-1,-1-2 1,1-1 0,1-1-1,-1-1 1,0-1 0,36-3-1,-54 0 52,-1 0 0,0-1-1,0 0 1,0-1 0,0 0-1,-1 0 1,1 0 0,-1-1-1,0 0 1,0-1 0,0 1-1,0-1 1,-1-1 0,0 1-1,0-1 1,0 0 0,-1-1-1,0 1 1,0-1 0,4-8-1,4-6 111,-1-2 0,-1 0 0,-1 0 0,-1-1 0,7-32 0,-7 18-157,-1-1-1,-1 0 1,-3 0-1,-1 0 1,-2 0 0,-2-1-1,-1 1 1,-10-48-1,8 72-103,0-1-1,-1 1 0,-1 0 1,-1 0-1,0 0 1,-18-25-1,23 36-60,-1 0 0,1 0 1,-1 1-1,0-1 0,-1 1 0,1 0 1,0 0-1,-1 0 0,0 1 0,1-1 0,-1 1 1,0 0-1,0 0 0,-1 0 0,1 0 1,0 1-1,-1 0 0,1 0 0,0 0 0,-1 0 1,0 1-1,1 0 0,-1-1 0,1 2 1,-1-1-1,1 0 0,-1 1 0,1 0 1,-6 2-1,2 1-418,1 0 1,0 1 0,0 0-1,0 1 1,0-1-1,1 1 1,0 1 0,0-1-1,-9 13 1,-4 4-1898,-17 16-2669</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19.670"/>
    </inkml:context>
    <inkml:brush xml:id="br0">
      <inkml:brushProperty name="width" value="0.025" units="cm"/>
      <inkml:brushProperty name="height" value="0.025" units="cm"/>
    </inkml:brush>
  </inkml:definitions>
  <inkml:trace contextRef="#ctx0" brushRef="#br0">1379 244 7015,'0'0'5637,"-8"-10"-4041,-123-157 4693,125 161-6097,-1 0 0,0 0 1,0 1-1,0-1 0,-1 2 0,0-1 1,0 1-1,0 0 0,0 1 1,0 0-1,-1 0 0,0 1 1,-14-2-1,-9 0 251,0 2 0,-48 3 0,25 0-135,-16 0 141,0 3-1,0 2 0,-89 22 1,138-22-434,1 1 0,0 1 0,1 1 0,-1 1 0,-23 17 0,2 1-4,-47 42 0,70-52-28,0 1 1,2 1-1,0 1 0,2 0 1,0 1-1,1 1 0,1 0 1,2 0-1,-12 33 0,-7 31 66,-23 116 0,53-201-49,-7 28 15,2 1 0,2 0 0,1-1 0,1 1 0,1 0 1,2 0-1,1 0 0,2 0 0,1-1 0,1 0 1,13 37-1,-13-49-5,0 0-1,2-1 1,0 0 0,0 0 0,2 0 0,0-2-1,0 1 1,2-1 0,0-1 0,1 0 0,0-1-1,1-1 1,0 0 0,1-1 0,0 0 0,1-2-1,0 0 1,36 13 0,9-4 32,1-2 0,1-4-1,0-2 1,1-3 0,96-2 0,-147-6-34,1 0 0,-1-2 0,0 0 0,0 0 0,0-1 0,-1-1 0,1-1 0,-1 0 0,14-8 0,18-13 53,48-40 0,-32 22-39,1 2-12,75-57 64,-118 84-62,-2 0 0,0-2-1,-1 0 1,-1-1 0,16-24 0,-7 5 27,14-23 11,39-82 0,-72 129 58,0 0 0,-1-1 1,-1 1-1,0-1 0,-1 0 1,-1 0-1,0 0 0,-1 0 1,-1 0-1,0 0 0,-6-23 1,-2-6 151,-3 1 1,-26-64 0,25 75-47,-1 1 0,-1 1 0,-1 0 0,-36-48 0,44 68-207,-1 0 1,1 0-1,-2 1 0,1 0 0,-2 0 0,1 1 0,-1 0 1,0 1-1,0 1 0,-1 0 0,0 0 0,0 1 0,0 0 0,-1 1 1,-15-3-1,-4 4-662,0 0 0,0 2 0,0 1 1,-36 5-1,-61 18-4314,57-6 426</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24.509"/>
    </inkml:context>
    <inkml:brush xml:id="br0">
      <inkml:brushProperty name="width" value="0.025" units="cm"/>
      <inkml:brushProperty name="height" value="0.025" units="cm"/>
    </inkml:brush>
  </inkml:definitions>
  <inkml:trace contextRef="#ctx0" brushRef="#br0">0 126 12204,'0'0'2701,"8"1"-1815,57-1 583,1-2 1,66-11-1,-40 3-827,236-34 1719,-190 21-1761,229-8 0,-299 30-558,-33-1 33,1 2 0,58 7 0,-153-3 2997,-29 2-3085,-862 6 125,922-11-29,0-1 0,0-2 1,0-1-1,-43-10 0,80 14-149,0 0 0,0-1-1,0 0 1,17-2 0,11 0 45,1002 18 341,-1039-16-208,-19 0 353,-833 18 122,830-17-915,-7 0 482,-1 1-1,-50 10 1,70-9-556,1 0 0,0 0 0,-1 1 0,-15 9 0,19-10-424,1 1 0,-1 1 1,1-1-1,-1 1 0,1 0 1,1 0-1,-8 10 0,-2 3-5180,2-7-5081</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32.076"/>
    </inkml:context>
    <inkml:brush xml:id="br0">
      <inkml:brushProperty name="width" value="0.025" units="cm"/>
      <inkml:brushProperty name="height" value="0.025" units="cm"/>
    </inkml:brush>
  </inkml:definitions>
  <inkml:trace contextRef="#ctx0" brushRef="#br0">0 45 7815,'0'0'10266,"12"0"-8915,145-4 2969,-90 0-2517,72 5 1,-25 9-985,338 18 610,-344-27-957,0-5-1,129-21 0,-206 20-280,-1 1 61,-1-1 1,0-2 0,40-14-1,-91 17 45,-17 2-49,-29 8-248,-120 26 0,109-16 0,-226 56-207,-46 8-40,302-72 262,-64 1 0,100-8-8,0-1-1,-1-1 1,1 0-1,0-1 1,0 0 0,-1-1-1,2 0 1,-1-1 0,-23-11-1,32 13-10,0 0-1,0 0 1,0-1-1,1 0 0,-1 0 1,1 0-1,-1 0 0,1 0 1,0-1-1,0 1 1,0-1-1,1 0 0,-1 0 1,1 0-1,0 0 1,0 0-1,1 0 0,-1-1 1,1 1-1,0 0 1,-1-9-1,2 13-5,0-1 1,0 1-1,0-1 0,1 1 1,-1-1-1,0 1 0,0-1 0,1 1 1,-1-1-1,0 1 0,1 0 1,-1-1-1,1 1 0,-1-1 1,0 1-1,1 0 0,-1-1 1,1 1-1,-1 0 0,1 0 1,-1-1-1,1 1 0,-1 0 1,1 0-1,0 0 0,-1-1 1,1 1-1,-1 0 0,1 0 1,-1 0-1,2 0 0,23 0-196,-18 0 140,264 4-160,102 0-1713,-3-33 442,-352 27 1479,-5 0 15,-1 1 1,1-2 0,-1 1 0,0-2-1,18-7 1,-30 11 9,0 0-1,0 0 1,0 0 0,0 0 0,0 0-1,0 0 1,-1 0 0,1 0 0,0 0-1,0 0 1,0 0 0,0 0-1,0 0 1,0 0 0,0-1 0,0 1-1,0 0 1,0 0 0,-1 0 0,1 0-1,0 0 1,0 0 0,0 0 0,0 0-1,0-1 1,0 1 0,0 0 0,0 0-1,0 0 1,0 0 0,0 0 0,0 0-1,0 0 1,0-1 0,0 1-1,0 0 1,0 0 0,0 0 0,0 0-1,0 0 1,0 0 0,0 0 0,0-1-1,0 1 1,0 0 0,1 0 0,-1 0-1,0 0 1,0 0 0,0 0 0,0 0-1,0 0 1,0 0 0,0 0 0,0-1-1,0 1 1,0 0 0,1 0 0,-1 0-1,0 0 1,0 0 0,0 0-1,0 0 1,0 0 0,0 0 0,0 0-1,1 0 1,-1 0 0,0 0 0,-15-3 245,-20 2-69,-220 21 100,88-3-464,-123-4-6457,267-13 5546,-91 3-5325</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9:44.990"/>
    </inkml:context>
    <inkml:brush xml:id="br0">
      <inkml:brushProperty name="width" value="0.025" units="cm"/>
      <inkml:brushProperty name="height" value="0.025" units="cm"/>
    </inkml:brush>
  </inkml:definitions>
  <inkml:trace contextRef="#ctx0" brushRef="#br0">1376 185 5926,'0'0'3389,"0"-9"-2657,0-46 1809,0 54-2306,0 0 0,-1-1 1,1 1-1,-1-1 0,1 1 0,-1-1 0,1 1 1,-1 0-1,0-1 0,0 1 0,0 0 0,0 0 0,0 0 1,0 0-1,0 0 0,0 0 0,0 0 0,-1 0 1,1 0-1,0 0 0,-1 1 0,0-2 0,-41-15 546,20 8-335,-2-3-27,0 1 0,-1 2 0,0 0 0,-1 2 0,1 1 0,-1 1 0,-1 1 0,1 1 0,-33 2 0,3 1-134,-1 4 0,1 2 0,0 2 0,-111 32 1,147-32-247,1 0 1,0 2 0,0 0 0,1 1 0,1 1 0,-25 21 0,-94 97-68,12-10 492,113-110-438,-1 0 0,2 0 0,-1 2 0,1-1 0,1 1 0,0 1 0,1 0 0,0 0 0,1 1 0,1 0 0,0 1 0,1-1 0,0 1 0,-5 26 0,-2 31 28,4 1 1,2 0 0,6 125-1,3-180-55,1 0-1,0 1 1,1-1-1,2 0 0,-1-1 1,2 1-1,0-1 1,1-1-1,20 31 1,-1-9 31,1-1 0,59 58 0,-77-86-14,2 1-1,-1-2 1,1 1 0,0-2-1,1 1 1,0-2 0,0 0-1,1 0 1,0-1 0,-1-1-1,2 0 1,-1-1 0,0-1-1,1 0 1,-1-1 0,1-1-1,-1 0 1,23-3-1,17-4 54,0-3-1,-1-2 1,81-30-1,-112 35-46,85-29 34,114-55 0,-194 76 6,-1 0-1,-1-2 1,-1-1 0,0-1 0,-2-2-1,0 0 1,34-42 0,-20 14 150,-1-1 1,52-103 0,-73 125 21,-2 0 0,-1-2 1,-1 1-1,-1-1 1,-2 0-1,-1-1 0,-2 0 1,-1 0-1,-1 0 1,-4-55-1,1 74-97,-1 1 1,-1-1-1,0 1 1,-1 0-1,0 0 1,-1 0-1,0 1 1,0 0-1,-1-1 1,0 2-1,-1-1 1,0 1-1,-1 0 1,0 1-1,0 0 1,-18-14-1,13 13-467,1 1 1,-1 0-1,-1 0 0,1 2 0,-20-7 1,-20-1-4431,-1 9-3651,49 5 2101</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34.602"/>
    </inkml:context>
    <inkml:brush xml:id="br0">
      <inkml:brushProperty name="width" value="0.025" units="cm"/>
      <inkml:brushProperty name="height" value="0.025" units="cm"/>
    </inkml:brush>
  </inkml:definitions>
  <inkml:trace contextRef="#ctx0" brushRef="#br0">389 302 9993,'-3'1'4662,"-9"19"-2834,-8 22-1303,-151 352 4456,156-361-4799,-43 111 312,51-124-470,1-1 1,2 2-1,0-1 0,1 0 1,-1 29-1,4-47-12,0 1 0,0-1 0,1 1 0,-1-1 0,1 1 0,0-1 0,-1 1 0,1-1 0,0 0 0,0 1 0,1-1 0,-1 0 0,0 0 0,1 0 0,0 0 0,-1 0 0,4 3 0,0-1 32,0 0 0,1-1 0,-1 0 0,0 0 0,1 0 0,0-1 1,6 3-1,12 2 172,1-2 1,43 5-1,-56-9-174,897 28 902,-533-30-169,-262 6-734,136 23 0,112 40 117,63 8 2,242-3-26,-198-24-124,582 17 81,331-124 341,-1133 39-304,528-36 273,-132 59-316,-587 0-70,0-3-1,0-2 1,1-3-1,-1-2 1,-1-3-1,96-28 1,102-22-9,-39 12-7,-177 34 15,-1-1 0,-1-3 0,0 0-1,-1-3 1,-1-1 0,-1-1 0,43-37 0,11-19 45,98-112 1,-163 165-52,-1-1 1,-1-1-1,31-55 1,-44 67 23,0-2-1,-2 1 1,1-1 0,-2 0 0,0 0 0,-2 0 0,1-1-1,-2 0 1,0-18 0,-1 26 81,-1 0 0,0 0 0,-1 0-1,0 0 1,-1 1 0,0-1 0,-1 0 0,-4-10 0,5 16-103,0 0-1,0 0 1,-1 0 0,0 1 0,0-1 0,0 1 0,0-1-1,-1 1 1,1 1 0,-1-1 0,1 0 0,-1 1 0,0-1 0,0 1-1,0 0 1,-1 1 0,1-1 0,0 1 0,-1 0 0,-4-1-1,-116-22 9,-200-12 0,-131 22-74,182 9-20,-330-16-319,-909-17 401,1231 38 22,-700-4-444,1-40 393,-494-34 418,144 31-331,1221 41-56,-227-8 73,230 15-48,-119 15 0,149-3-836,-110 35 1,34-8-5900,88-28 162</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01.417"/>
    </inkml:context>
    <inkml:brush xml:id="br0">
      <inkml:brushProperty name="width" value="0.025" units="cm"/>
      <inkml:brushProperty name="height" value="0.025" units="cm"/>
    </inkml:brush>
  </inkml:definitions>
  <inkml:trace contextRef="#ctx0" brushRef="#br0">4001 283 1602,'-14'-4'277,"-358"-118"4581,280 91-3430,-193-37 1,-104 18-1355,312 45 309,0 2 1,0 4-1,0 3 1,0 4-1,-123 28 1,84-7-315,-331 65 721,-358 7 1901,757-94-2544,1 2 1,1 2 0,0 3-1,-51 21 1,-168 90 129,173-78-251,49-27 243,19-9 31,-42 26 0,57-31-301,1 0 0,1 1 0,-1 0 0,1 0 0,0 0 0,1 1-1,0 0 1,-8 13 0,7-7-14,0 0 0,0 0 1,1 0-1,1 1 0,1 0 0,0 0 0,0 0 0,-1 30 1,4-36 10,1 0 1,1 0 0,0 0 0,0 0 0,0 0 0,1 0 0,1-1-1,-1 1 1,1-1 0,1 1 0,0-1 0,0 0 0,0 0 0,1-1 0,0 1-1,10 9 1,37 38 225,70 56-1,-105-98-213,1-1 0,1 0 0,0-2-1,0 0 1,1-1 0,0-1-1,1-1 1,0-1 0,0-1 0,0-1-1,1 0 1,0-2 0,30 0 0,24-5 140,1-2 0,113-25 1,-2 1-25,421 0 41,-146 12-36,-457 17-128,906-39 89,-851 43-87,0 2 1,111 28 0,-118-20-80,-1-3 0,1-3-1,107 3 1,-142-13 117,1 0 0,-1-2 0,0 0 0,0-2 0,-1 0 0,1 0 0,-1-2 0,-1-1 0,1 0 0,-2-1 0,22-16 0,3-6 695,0-2 1,69-78-1,-92 92-378,0-1-1,-2-1 0,0-1 0,-1 0 1,-2-1-1,0-1 0,-2 0 0,0-1 1,-2 0-1,-1 0 0,-1-1 0,5-38 1,-12 59-327,0-1 0,-1 1 1,0 0-1,0-1 0,0 1 1,-1 0-1,0 0 0,0 0 1,-1 0-1,1 0 0,-1 1 1,-1-1-1,1 1 0,-1 0 1,0 0-1,0 0 0,0 0 1,-1 1-1,1 0 1,-1 0-1,0 0 0,-10-6 1,-9-4-337,0 0 1,-1 2 0,-50-17-1,15 8-1237,-101-40-5628,82 21-90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04.421"/>
    </inkml:context>
    <inkml:brush xml:id="br0">
      <inkml:brushProperty name="width" value="0.025" units="cm"/>
      <inkml:brushProperty name="height" value="0.025" units="cm"/>
    </inkml:brush>
  </inkml:definitions>
  <inkml:trace contextRef="#ctx0" brushRef="#br0">782 76 3459,'-16'-10'321,"0"0"-1,0 2 0,-1-1 0,-1 2 0,1 0 1,-1 2-1,0-1 0,0 2 0,-1 1 1,1 0-1,-31 0 0,35 3-190,0 0 1,1 1-1,-1 1 0,0 0 1,1 1-1,0 1 1,0 0-1,0 0 0,0 1 1,0 1-1,1 0 0,0 1 1,0 0-1,1 1 1,0 0-1,-13 13 0,0 6 178,1 1-1,1 1 0,1 1 1,-26 50-1,-50 137 607,80-174-814,2 1 0,3 1 0,1 1 1,2-1-1,2 1 0,2 1 0,3-1 1,6 92-1,-2-123-74,1-1 1,0 0 0,2 1-1,-1-1 1,2-1 0,0 1-1,0-1 1,2 0-1,-1 0 1,2-1 0,-1 0-1,2-1 1,-1 0 0,2 0-1,-1-1 1,2 0-1,-1-1 1,1 0 0,0-1-1,1 0 1,23 10 0,-18-10 30,1-1 0,0 0 0,0-2 0,0 0 0,0-1 0,1-1 1,0 0-1,-1-2 0,1 0 0,0-2 0,0 0 0,-1-1 0,1-1 1,0 0-1,32-12 0,-18 1 66,-2-2 0,1-2 0,-2 0 0,0-2 0,-2-2 0,0 0 0,36-38 0,-14 7 688,-2-2 0,70-104 0,-96 123-628,-1-1 0,-1-1 1,-2-1-1,-2 0 1,-2-2-1,-2 0 0,10-48 1,-20 71-119,0-1 0,-2 1 1,0-1-1,-1 0 0,-1 1 0,0-1 0,-2 1 1,-6-25-1,5 31-57,0 0-1,-1 0 1,0 1 0,-1-1-1,0 1 1,-1 1 0,0-1-1,-1 1 1,0 0 0,-1 1-1,0 0 1,0 0 0,-14-10 0,11 12-105,0 0 1,0 0-1,0 1 1,-1 1-1,0 0 1,0 1-1,0 0 1,-1 1-1,1 1 1,-16-2-1,-10 2-1519,-1 1 0,-49 6 0,4 6-1950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24.725"/>
    </inkml:context>
    <inkml:brush xml:id="br0">
      <inkml:brushProperty name="width" value="0.025" units="cm"/>
      <inkml:brushProperty name="height" value="0.025" units="cm"/>
    </inkml:brush>
  </inkml:definitions>
  <inkml:trace contextRef="#ctx0" brushRef="#br0">3967 479 5765,'0'0'3849,"0"-9"-2114,2-7-650,1 0 0,0 1 0,1 0-1,7-18 1,-9 28-728,0 0 0,0 0 0,0 0 0,-1 0 0,0 0 0,0 0 0,0 0 0,-1 0 0,0-9 0,-1 13-316,1-1 0,-1 1 0,0-1 0,0 1-1,0-1 1,0 1 0,0 0 0,0 0 0,0-1 0,-1 1 0,1 0 0,0 0 0,-1 0 0,1 0 0,-1 0 0,1 1 0,-1-1 0,1 0-1,-1 1 1,1-1 0,-1 1 0,0 0 0,1-1 0,-1 1 0,0 0 0,1 0 0,-1 0 0,0 0 0,0 0 0,1 0 0,-3 1-1,-57 0 30,9 0 23,0-1 0,1-3 0,-1-2 0,-73-16-1,-22-23 363,41 12-269,-127-22 1,-238 2-282,201 26-45,-332-11-95,466 40 164,0 5 0,-191 37-1,38 16 0,-337 118 0,605-172 88,0 1-1,0 1 1,1 1-1,0 1 1,-18 12-1,32-18-22,-1 0-1,2 0 1,-1 1-1,0 0 1,1 0-1,0 0 1,0 0-1,1 1 1,0 0-1,0 0 0,1 0 1,-1 0-1,2 1 1,-1-1-1,1 1 1,0 0-1,-1 9 1,1 2 18,1 0 1,1 1 0,1-1-1,0 0 1,2-1-1,0 1 1,1 0 0,1-1-1,10 27 1,-3-19 10,0 0 1,2-1-1,1-1 1,0 0-1,36 40 0,-17-29 7,1 0-1,3-3 0,0-1 0,2-1 0,1-3 0,1-1 0,50 22 0,-10-13 47,2-4 1,0-3-1,123 22 1,268 23 134,-467-72-210,494 44 206,-367-42-79,231-24-1,-260 4 230,-1-5 0,-1-4 1,-2-4-1,-1-5 0,-1-4 0,-2-5 0,-2-4 0,-3-4 0,149-109 0,-217 143-156,-1-1 1,-1-1-1,0-2 1,-2 0-1,-1-1 1,21-30-1,-36 45-115,1-1 1,-2 1-1,1-1 0,-1-1 0,-1 1 1,1 0-1,-2-1 0,1 0 0,-1 1 0,-1-1 1,0 0-1,0 0 0,-1 0 0,0 0 0,-1 0 1,0 0-1,0 0 0,-1 0 0,-1 0 1,0 1-1,0-1 0,-7-14 0,-22-33-24,-3 2 0,-1 2 0,-3 1 0,-48-49-1,68 81-179,0 0 0,-1 1-1,-1 1 1,0 1-1,-1 1 1,-1 0-1,-1 2 1,0 1-1,-1 1 1,0 1 0,-1 1-1,0 1 1,-1 2-1,1 1 1,-1 0-1,-1 2 1,1 1-1,-1 2 1,1 0 0,-1 2-1,1 1 1,0 1-1,-33 8 1,12 2-941,1 2 0,0 2 1,-63 33-1,-129 85-5634,236-133 6571,-171 105-7965</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25.929"/>
    </inkml:context>
    <inkml:brush xml:id="br0">
      <inkml:brushProperty name="width" value="0.025" units="cm"/>
      <inkml:brushProperty name="height" value="0.025" units="cm"/>
    </inkml:brush>
  </inkml:definitions>
  <inkml:trace contextRef="#ctx0" brushRef="#br0">2601 188 8168,'1'-3'227,"0"0"-1,0 1 1,-1-1 0,1 0 0,-1 0-1,1 0 1,-1 0 0,0 0 0,0 0 0,-1 0-1,1 0 1,-1 0 0,1 0 0,-1 1 0,0-1-1,0 0 1,0 0 0,0 1 0,0-1 0,-1 0-1,0 1 1,1-1 0,-1 1 0,0 0 0,0 0-1,0-1 1,0 1 0,0 1 0,-1-1-1,1 0 1,-1 0 0,1 1 0,-1 0 0,-3-2-1,-9-3 109,-1 1 0,0 0 0,0 1 0,0 1 0,-18-1-1,17 2-132,-513-46 1693,376 38-1729,-340-3 91,402 18-228,1 4 0,0 3 0,-123 34 0,113-16 92,-150 65 0,206-74-65,1 2 1,1 2 0,0 2 0,2 1-1,-52 49 1,82-67-45,0 1-1,1 1 1,1 0 0,0 0-1,0 0 1,2 1 0,-1 1-1,2-1 1,-7 19 0,10-24-7,1 0 0,0 0 1,0 0-1,1 0 1,0 0-1,1 0 0,0 0 1,0 0-1,1 0 0,-1 0 1,2 0-1,-1 0 1,1 0-1,1 0 0,-1 0 1,1-1-1,1 1 1,6 11-1,4 0 22,1-1-1,0-1 1,1 0 0,1-1-1,1 0 1,0-2 0,1 0-1,0-1 1,1-1 0,1-1-1,23 10 1,26 7 55,1-3 0,83 18 0,10-7 59,2-7-1,1-8 1,0-6-1,1-8 1,205-18-1,-211-7 245,-1-7-1,-1-7 0,298-102 1,-230 43 520,-197 77-684,-1-3-1,-1 0 0,0-2 0,-2 0 0,28-27 0,-47 39-136,0-1 0,-1 0 1,0 0-1,-1-1 0,0 0 0,0-1 1,-1 1-1,0-1 0,6-18 0,-9 21-46,-1 1-1,1 0 0,-1-1 0,-1 1 0,1-1 0,-1 1 0,0-1 0,0 1 1,-1-1-1,0 1 0,0 0 0,-1-1 0,0 1 0,0 0 0,0 0 0,-1 0 1,-6-11-1,1 6-27,-1 0 0,0 0 1,0 1-1,-1 0 0,-1 0 1,0 1-1,0 1 0,-18-11 0,-7-1-32,-66-27 0,26 20-172,-1 3 1,-1 3 0,-1 4 0,0 3-1,-1 4 1,-1 3 0,1 4-1,-144 13 1,32 14-3622,2 8-1,-283 85 1,264-56-2826</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41.221"/>
    </inkml:context>
    <inkml:brush xml:id="br0">
      <inkml:brushProperty name="width" value="0.025" units="cm"/>
      <inkml:brushProperty name="height" value="0.025" units="cm"/>
    </inkml:brush>
  </inkml:definitions>
  <inkml:trace contextRef="#ctx0" brushRef="#br0">0 0 1313,'0'0'2627</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41.955"/>
    </inkml:context>
    <inkml:brush xml:id="br0">
      <inkml:brushProperty name="width" value="0.025" units="cm"/>
      <inkml:brushProperty name="height" value="0.025" units="cm"/>
    </inkml:brush>
  </inkml:definitions>
  <inkml:trace contextRef="#ctx0" brushRef="#br0">37 17 2915,'0'0'7724,"-7"4"-5871,-22 12-1218,89-6 1020,168 32 920,3 0-1194,90-19-310,0-15 1,1-13 0,395-58-1,321-13-926,-941 77-117,-32 1 35,0-2 1,107-16-1,-196 15-5497,-4-2 69</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44.975"/>
    </inkml:context>
    <inkml:brush xml:id="br0">
      <inkml:brushProperty name="width" value="0.025" units="cm"/>
      <inkml:brushProperty name="height" value="0.025" units="cm"/>
    </inkml:brush>
  </inkml:definitions>
  <inkml:trace contextRef="#ctx0" brushRef="#br0">5348 309 13581,'-11'-9'528,"6"5"-488,-5-4-134,-1 0 1,0 0-1,0 1 0,0 1 1,-1-1-1,0 2 0,-17-6 0,-148-29-4555,-6 8 3417,45 8 3537,-250-36-106,-605-15 0,-164 70-1526,899 15 7,-292 51-1,377-31-548,1 9 0,-265 95-1,381-113 115,0 2 0,2 3 0,1 2 0,2 2 0,-74 56 0,107-71-229,1 0 0,1 0 1,0 1-1,1 1 0,1 1 0,1 0 0,0 1 1,1 0-1,1 1 0,1 0 0,1 1 0,1 0 1,1 1-1,0-1 0,2 1 0,0 0 1,-2 38-1,7-47-75,0 0 0,0 0 1,1-1-1,1 1 0,0 0 1,1-1-1,0 0 0,1 1 0,1-1 1,0-1-1,0 1 0,1-1 1,10 15-1,-5-12 29,0-1-1,1 0 1,0-1-1,2 0 1,-1-1-1,1 0 1,1-1-1,-1-1 1,23 11-1,7 0 116,1-2 0,1-2 1,0-2-1,83 14 0,199 6 199,912-39-226,-3-104-115,-1122 97 72,2103-276 1672,-2139 276-1608,-26 5-41,0-2-1,-1-2 1,59-22 0,-107 32-31,0-1 0,1 0 0,-1 0 0,0 0 0,0-1 1,-1 1-1,1-1 0,0 0 0,-1 0 0,0 0 0,6-7 0,-9 9 2,1-1-1,0 1 0,-1-1 0,1 0 1,-1 1-1,1-1 0,-1 0 1,0 1-1,0-1 0,0 0 1,0 1-1,0-1 0,0 0 0,0 1 1,0-1-1,-1 0 0,1 1 1,-1-1-1,1 1 0,-1-1 1,0 1-1,0-1 0,1 1 1,-1-1-1,0 1 0,0-1 0,0 1 1,-1 0-1,1 0 0,0 0 1,0 0-1,-1 0 0,1 0 1,-1 0-1,-1-1 0,-13-9 5,0 1 1,-1 0-1,0 1 0,0 1 0,-30-9 0,-103-24-45,114 32 44,-133-27 24,-213-17 0,-177 15-367,87 8-1844,266 5-2336,21-8-5387</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1:50.931"/>
    </inkml:context>
    <inkml:brush xml:id="br0">
      <inkml:brushProperty name="width" value="0.025" units="cm"/>
      <inkml:brushProperty name="height" value="0.025" units="cm"/>
    </inkml:brush>
  </inkml:definitions>
  <inkml:trace contextRef="#ctx0" brushRef="#br0">521 1 10858,'-11'2'566,"2"0"-533,-27 4 1417,-62 20 1,84-21-1197,2 0 0,-1 1 0,1 0 0,-1 1 0,2 1 1,-1 0-1,1 0 0,-19 19 0,4 4-81,1 1-1,1 1 1,2 1 0,1 0-1,2 2 1,1 1-1,3 0 1,0 1 0,3 0-1,1 1 1,1 1-1,3-1 1,1 1 0,0 61-1,5-93-145,0 43 61,2 0 0,8 54 0,-7-92 4,0 0 0,1 0 0,0 0 0,1-1 0,1 1 0,0-1 1,1 0-1,0 0 0,0 0 0,1-1 0,1 0 0,0-1 0,13 14 0,-14-19-45,0 1 0,1-1 0,0-1 0,0 1 0,0-1 0,0-1 0,1 1 0,-1-1-1,1-1 1,0 0 0,0 0 0,0-1 0,0 0 0,0 0 0,0-1 0,0 0 0,1-1 0,-1 0-1,0 0 1,16-5 0,9-4 118,0-2 0,-1-1 0,62-33 0,-35 13-21,-1-3 0,-2-3 0,-2-1 0,-2-4 1,74-75-1,-95 83 179,-1 0-1,-2-2 1,-1-1-1,-2-2 1,-2 0 0,-2-2-1,-1 0 1,25-82-1,-41 110-143,-2 1-1,1-1 0,-2 0 0,0 1 0,-1-1 0,0 0 1,-1 0-1,-1 0 0,-3-18 0,2 26-123,0 1 0,0-1 0,0 0 0,-1 1 0,0 0-1,-1 0 1,1-1 0,-1 2 0,0-1 0,0 0 0,-1 1 0,0 0 0,0 0 0,0 1 0,0-1 0,-1 1-1,0 0 1,0 0 0,0 1 0,0 0 0,-10-4 0,3 2-62,-1 0 0,0 1 0,0 1 0,-1 0 0,1 1 0,0 1 0,-1 0 0,0 1 0,1 0 0,-1 1 0,1 1 0,0 0 0,-1 1 0,1 1 0,0 0 0,1 1 1,-1 0-1,1 1 0,-17 10 0,4 0-522,1 0 1,0 2 0,-24 23-1,-61 68-5525,66-63 294</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10.741"/>
    </inkml:context>
    <inkml:brush xml:id="br0">
      <inkml:brushProperty name="width" value="0.025" units="cm"/>
      <inkml:brushProperty name="height" value="0.025" units="cm"/>
    </inkml:brush>
  </inkml:definitions>
  <inkml:trace contextRef="#ctx0" brushRef="#br0">272 344 5317,'0'0'4837,"-8"2"-2200,2-1-2365,-1 1 1,1-1 0,0 2 0,0-1-1,1 0 1,-1 1 0,0 0 0,1 1-1,0-1 1,0 1 0,0 0-1,0 0 1,0 1 0,1-1 0,0 1-1,0 0 1,0 0 0,1 1-1,-1-1 1,1 1 0,1-1 0,-5 11-1,0 14 346,0 0 0,2 1-1,1-1 1,0 44-1,-2 17 102,-42 210 171,27-200-752,5 1-1,5 0 1,1 124 0,10-212-88,1 0 1,1 0-1,0 0 0,1 0 1,0-1-1,1 1 0,0-1 1,1 0-1,1 0 0,0 0 1,1-1-1,0 0 0,1 0 1,0-1-1,1 0 0,1 0 1,-1-1-1,1-1 0,1 1 1,0-2-1,0 1 0,1-1 1,0-1-1,0 0 0,1-1 1,0 0-1,24 6 0,18 4 147,1-3 0,85 9 0,119-4-50,-106-9-111,385 14 138,594-50-1,395-28-105,-651 32-45,521-57 42,-1213 67-66,989-86 48,-335 24-24,-334 27 179,521-25 508,-123 112-400,-26-10-70,-866-29-210,0-1-1,0 0 0,0 0 1,0-1-1,20-6 0,-28 7 6,0-1-1,0 1 1,-1-1 0,1 1-1,0-1 1,-1 0-1,1 0 1,-1-1 0,0 1-1,0 0 1,1-1-1,-2 0 1,1 1 0,0-1-1,0 0 1,-1 0 0,0 0-1,1 0 1,-1 0-1,0 0 1,-1 0 0,1 0-1,0 0 1,-1-4-1,5-63 54,-7-120 0,1 175-82,-2-25-11,-2 0 0,-2 1-1,-1-1 1,-3 2 0,-15-40 0,5 25-175,-2 1 0,-59-95 0,62 119 57,0 0 1,-2 2 0,0 1 0,-2 0-1,-54-41 1,38 37 75,-2 2 0,-1 2 0,-71-30 0,15 17 54,-1 5 1,-2 4-1,-128-19 1,-511-48-121,-7 44 130,-461 15 48,-4 36-216,591 3-153,-1025 19 20,3 80 280,226 73 194,149-15-439,1075-143-1724,66-13-3992,72-4-1637</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15.571"/>
    </inkml:context>
    <inkml:brush xml:id="br0">
      <inkml:brushProperty name="width" value="0.025" units="cm"/>
      <inkml:brushProperty name="height" value="0.025" units="cm"/>
    </inkml:brush>
  </inkml:definitions>
  <inkml:trace contextRef="#ctx0" brushRef="#br0">14 0 7399,'0'0'2530,"-13"53"-5637,31-39-128</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18.799"/>
    </inkml:context>
    <inkml:brush xml:id="br0">
      <inkml:brushProperty name="width" value="0.025" units="cm"/>
      <inkml:brushProperty name="height" value="0.025" units="cm"/>
    </inkml:brush>
  </inkml:definitions>
  <inkml:trace contextRef="#ctx0" brushRef="#br0">1 86 2242,'0'0'833,"9"3"-1634,7 2 896,0-2 0,1 0 0,-1-1 0,19 0 0,-14 0-133,-19-2 68,0 1 1,0-1 0,0 0 0,0 1-1,0-1 1,0 0 0,0-1 0,0 1-1,0 0 1,0 0 0,0-1 0,0 1-1,-1-1 1,1 0 0,0 1 0,0-1 0,0 0-1,-1 0 1,3-2 0,-9 1 858,13 3-470,-8-4-139,0 2-261,-1 0 0,1 0 0,0-1 0,0 1 0,0 0 0,0 0 0,0 0 0,0-1 0,1 1 0,-1 0 0,0 0 0,0 0 0,1-1-1,-1 1 1,1 0 0,-1 0 0,1 0 0,1-2 0,9 3-136,1-2 435,-16-7 319,2 6-590,0 0-1,1-1 1,0 1 0,0 0-1,-1-1 1,2 1-1,-1-1 1,0 1-1,1-1 1,0 0-1,0 1 1,0-1-1,0-3 1,-2 6-46,0 0 0,0 0 0,0 0 0,0 1 0,0-1 1,0 0-1,0 1 0,-1 0 0,1 0 0,0-1 0,0 1 0,-1 0 1,-2 1-1,4-1-55,-2 2-200,1-1 0,-1 1 0,0-1 0,-1 0 0,1 0 0,0 0 0,0-1 0,0 1 0,0-1 0,-1 0 0,-4 0 0,-8 1-2436,14-1 1702</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2:22.113"/>
    </inkml:context>
    <inkml:brush xml:id="br0">
      <inkml:brushProperty name="width" value="0.025" units="cm"/>
      <inkml:brushProperty name="height" value="0.025" units="cm"/>
    </inkml:brush>
  </inkml:definitions>
  <inkml:trace contextRef="#ctx0" brushRef="#br0">1004 88 865,'-13'-2'322,"0"-1"1,0-1-1,0 0 1,1-1-1,0-1 1,0 1-1,0-2 1,1 0-1,-17-13 0,27 20-322,-5-4 15,-1 1 0,0-1 0,-1 2 0,1-1 1,0 1-1,-1 0 0,0 0 0,1 1 0,-15-1 0,-78 4 148,61 1 228,15-2-348,0 2 1,1 0-1,-1 2 0,1 1 1,0 0-1,1 2 0,-1 1 1,2 0-1,-1 2 1,1 0-1,1 2 0,0 0 1,1 1-1,0 1 0,-29 30 1,27-23 26,0 1 1,1 0-1,1 1 1,2 1-1,0 1 1,2 1-1,0 0 1,2 1-1,-14 44 1,9-19 10,3 0 1,2 2 0,2-1 0,3 2 0,-3 104 0,11-154-54,1 0 0,0 0 0,0 0 0,0 0 0,1 0 1,0 0-1,0 0 0,0-1 0,1 1 0,0-1 0,0 0 1,0 1-1,1-1 0,4 5 0,0-3 91,-1 0 0,1 0 0,0-1 0,1 0-1,0 0 1,-1-1 0,18 7 0,9 1 279,0-2-1,0-2 1,62 8 0,-87-15-378,107 16 282,-1-5 0,2-5 0,-1-6 0,1-4 0,-1-6 0,179-35 0,232-91 584,-516 130-818,0-1 1,1 0-1,-1 0 1,-1-1-1,1-1 1,-1 0-1,0-1 1,-1 0-1,0 0 1,0-1-1,9-11 1,-16 16-42,1-1 0,-1-1 0,0 1 0,0 0 0,0-1 0,-1 0 0,1 1 1,-1-1-1,-1 0 0,1 0 0,-1 0 0,0 0 0,-1-1 0,1 1 0,-1 0 1,-1 0-1,1 0 0,-1 0 0,0 0 0,0 0 0,-1 0 0,1 0 0,-2 0 1,1 0-1,-6-9 0,0 0-19,-2 1 1,0 0-1,0 0 0,-2 1 1,1 1-1,-2 0 1,1 0-1,-2 2 0,-26-18 1,3 6 11,-2 1 0,-69-27 0,47 25-597,0 3 0,-117-21 0,139 35 71,-2 2 0,1 2 0,0 1 0,0 2 0,-71 11 0,27 4-2617,-5-2-667</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11.825"/>
    </inkml:context>
    <inkml:brush xml:id="br0">
      <inkml:brushProperty name="width" value="0.025" units="cm"/>
      <inkml:brushProperty name="height" value="0.025" units="cm"/>
    </inkml:brush>
  </inkml:definitions>
  <inkml:trace contextRef="#ctx0" brushRef="#br0">954 189 6118,'-8'-1'3507,"-3"-1"-2868,-59-13 3335,-1 4 1,-90-3-1,138 14-3701,0 1 0,-1 0-1,1 2 1,0 1 0,0 0-1,1 2 1,-1 1-1,1 0 1,1 2 0,-1 0-1,-28 18 1,25-9-126,1 0 0,1 1 0,0 2 0,1 0 0,2 1 0,0 1 0,1 1 0,2 1 0,0 1-1,-15 30 1,17-23 40,0 1-1,2 1 0,2 0 1,1 0-1,1 1 1,3 0-1,0 0 0,1 40 1,4-35-164,1 1 1,3-1 0,1 0-1,3 0 1,14 53 0,-14-72-22,1 0 0,0 0-1,2-1 1,1 0 0,0-1 0,2 0 0,0-1 0,1 0 0,1-1 0,0-1 0,20 16 0,-26-25-3,1 0-1,-1-1 1,1-1-1,1 1 1,-1-2-1,1 1 1,0-2 0,0 1-1,1-2 1,-1 1-1,1-2 1,0 1-1,0-2 1,0 1 0,0-2-1,0 0 1,0 0-1,0-1 1,17-3-1,-8-1 12,0-1 0,-1-1 0,0-1 0,0-1-1,0 0 1,-1-2 0,-1 0 0,0-1 0,32-28-1,5-11 165,-1-2-1,-4-3 1,-1-2-1,-4-1 1,-2-3-1,-2-1 1,48-105-1,-66 112 90,-2-1 0,-2 0 0,-3-2-1,-3 0 1,-2 0 0,-3-1 0,-2-1 0,-4-82-1,-2 136-260,0 0 0,-1 0 0,0 0 0,0 1 0,0-1-1,-1 0 1,0 1 0,-1-1 0,1 1 0,-1 0 0,0 0 0,-1 0-1,0 0 1,0 1 0,0-1 0,0 1 0,-10-9 0,6 8-3,-1 0 1,1 1-1,-1 1 0,0-1 1,0 1-1,0 1 1,0 0-1,-1 0 1,0 0-1,1 2 1,-19-3-1,-18 1 1,1 1 0,-1 2 0,1 2 0,-1 2 0,1 2 0,0 2 0,1 2 0,0 2 0,-51 21 0,75-25 0,1 2 0,-1 1 0,2 0 0,-1 1 0,2 1 0,0 1 0,0 1 0,2 0 0,-17 20 0,21-21 0,2 0 0,-1 1 0,2 1 0,0 0 0,0 0 0,2 0 0,0 1 0,1 0 0,1 0 0,0 0 0,1 1 0,0 27 0,3 28-2704,1-66 1968,-1-1-1,1 0 1,1 0-1,0 0 1,-1 0 0,2 0-1,-1 0 1,1 0-1,4 7 1,1-4-10784</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0.559"/>
    </inkml:context>
    <inkml:brush xml:id="br0">
      <inkml:brushProperty name="width" value="0.025" units="cm"/>
      <inkml:brushProperty name="height" value="0.025" units="cm"/>
    </inkml:brush>
  </inkml:definitions>
  <inkml:trace contextRef="#ctx0" brushRef="#br0">946 1 8392,'-31'1'1436,"-59"8"0,48 0-1388,-1 1 0,-50 20 0,19 0 521,-129 74-1,177-89-239,1 0-1,1 2 0,0 0 0,1 2 1,1 0-1,1 2 0,0 0 1,2 2-1,1 0 0,0 1 1,2 0-1,1 2 0,1-1 1,1 2-1,1 0 0,1 1 0,-13 56 1,16-41-252,1 1 0,2 0 0,2 0 1,3 0-1,1 0 0,2 0 0,2 0 0,10 44 0,-8-62-57,1 0-1,1-1 0,1 0 0,1-1 0,1 0 1,18 27-1,-19-35-24,1-1 0,0 0 0,1-1 0,1 0 0,0-1 0,1-1 0,1 0 0,0-1 0,23 12 0,-24-15 30,1-1 0,1 0 0,-1-1 0,1-1 0,0-1 0,0-1 0,0 0 0,1-1-1,-1 0 1,24-2 0,-17-3 173,1 0 1,-2-1-1,1-1 0,0-1 0,-1-2 0,39-17 0,-14 0 329,-1-3-1,-1-1 1,-2-3 0,0-1-1,74-77 1,-64 55 54,-3-3 0,82-118 0,-115 148-391,-1 0 0,-2-2 1,0 0-1,-2-1 0,-1 0 1,-2-1-1,-1 0 0,-2 0 1,5-39-1,-11 54-119,0 0 0,-1 0 1,-1 0-1,-1 0 0,0 0 0,-2 1 0,1-1 1,-2 1-1,0 0 0,-15-31 0,13 35-101,0 1-1,-1-1 1,0 1 0,-1 1-1,0 0 1,-1 0-1,0 0 1,0 1 0,-1 1-1,0 0 1,-1 0-1,0 2 1,-25-12 0,19 11-388,-1 1 1,0 1 0,0 1-1,0 0 1,-1 1-1,1 2 1,-1 0 0,0 1-1,1 0 1,-31 6 0,9 2-967,1 2 0,0 1 0,0 2 1,-38 18-1,-72 40-5396</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6.200"/>
    </inkml:context>
    <inkml:brush xml:id="br0">
      <inkml:brushProperty name="width" value="0.025" units="cm"/>
      <inkml:brushProperty name="height" value="0.025" units="cm"/>
    </inkml:brush>
  </inkml:definitions>
  <inkml:trace contextRef="#ctx0" brushRef="#br0">1 0 14286,'0'0'512,"1"54"-128,28 1-191,19 22 319,20 21 225,17 20-1,15 16-351,12 11-161,15 7-160,3-6-192,-7-6-1506,-11-10-1857,-11-11-7015</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2.868"/>
    </inkml:context>
    <inkml:brush xml:id="br0">
      <inkml:brushProperty name="width" value="0.025" units="cm"/>
      <inkml:brushProperty name="height" value="0.025" units="cm"/>
    </inkml:brush>
  </inkml:definitions>
  <inkml:trace contextRef="#ctx0" brushRef="#br0">621 56 6534,'0'0'2936,"-7"-9"-26,3 5-2685,0 0 1,0 0-1,0 0 1,0 1-1,-1-1 1,1 1-1,-1 0 1,0 0-1,0 1 1,0 0-1,0-1 1,-1 2-1,1-1 0,-1 1 1,1-1-1,-1 1 1,1 1-1,-1-1 1,0 1-1,-9 1 1,1 0-168,0 0 1,0 1-1,0 1 0,0 0 1,0 1-1,0 0 0,1 1 1,0 1-1,0 0 0,0 1 1,1 0-1,0 1 1,0 0-1,1 1 0,0 0 1,1 1-1,0 0 0,0 1 1,1 0-1,1 0 0,-14 24 1,4-1-56,0 1 1,3 0-1,1 2 1,1 0-1,2 0 0,-11 74 1,3 44 65,7 0 1,11 239-1,4-341-96,14 76 1,-13-110 23,1 0 0,0-1 1,1 1-1,1-1 0,1 0 1,0-1-1,14 20 0,-19-32 60,1 1 0,1-1 0,-1 0 0,1 0 0,-1-1 0,1 1 0,1-1 0,-1 0 0,0 0 0,1-1 0,0 0 0,0 0 0,0 0 0,0-1 0,0 1 0,1-2 0,-1 1 0,1-1 0,-1 0 0,1 0 0,0 0 0,-1-1 0,1 0 0,0-1 0,-1 0 0,1 1 0,-1-2 0,1 1 0,-1-1 0,1 0 0,9-5 0,6-4 281,-1 0 0,0-1 0,-1-1 0,0-1 0,-1 0-1,0-2 1,24-26 0,-3-5-101,-1-1 0,-3-2-1,-2-1 1,-2-2 0,-3-1 0,-2-2 0,-2-1-1,-3 0 1,-2-2 0,-3 0 0,-3-1-1,-2 0 1,-3-2 0,-2 1 0,-4 0 0,-5-100-1,-1 136-204,-1-1-1,-1 1 0,-1 0 0,-1 1 0,-1-1 1,-1 1-1,-14-25 0,17 38-58,-1-1 0,0 1 0,-1 0 0,0 1 0,-1-1 0,0 2 0,0-1 1,-1 1-1,0 1 0,-1 0 0,0 0 0,0 1 0,-1 0 0,0 1 0,-16-6 0,12 7-230,-1 1 0,1 1 1,0 1-1,-1 0 0,0 1 1,1 0-1,-1 2 0,0 0 0,1 0 1,-1 2-1,1 0 0,-1 1 1,1 1-1,1 0 0,-1 1 1,-20 11-1,-16 13-1376,2 1 0,1 3 0,-56 48 1,98-75 1343,-110 88-3186</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28:55.513"/>
    </inkml:context>
    <inkml:brush xml:id="br0">
      <inkml:brushProperty name="width" value="0.025" units="cm"/>
      <inkml:brushProperty name="height" value="0.025" units="cm"/>
    </inkml:brush>
  </inkml:definitions>
  <inkml:trace contextRef="#ctx0" brushRef="#br0">1 1 14830,'0'0'5226,"7"15"-4879,131 239 841,273 380 0,-228-405-1886,-45-93-3638,-100-103 44</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5.497"/>
    </inkml:context>
    <inkml:brush xml:id="br0">
      <inkml:brushProperty name="width" value="0.025" units="cm"/>
      <inkml:brushProperty name="height" value="0.025" units="cm"/>
    </inkml:brush>
  </inkml:definitions>
  <inkml:trace contextRef="#ctx0" brushRef="#br0">49 1025 7527,'0'0'7944,"-9"4"-6145,-27 14-321,33-14 1454,14-2-2113,18-4-235,0-10-129,-1 0 0,0-1-1,-1-2 1,48-35 0,-26 17-284,1150-748 1575,-992 651-33,-202 125-1426,-21 10-872,-26 13-2122,-43 20-5402,32-18 550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5.903"/>
    </inkml:context>
    <inkml:brush xml:id="br0">
      <inkml:brushProperty name="width" value="0.025" units="cm"/>
      <inkml:brushProperty name="height" value="0.025" units="cm"/>
    </inkml:brush>
  </inkml:definitions>
  <inkml:trace contextRef="#ctx0" brushRef="#br0">532 0 6822,'-11'2'289,"3"-1"-122,0 2 253,1-2 1,-1 1-1,0-1 0,1 0 1,-1-1-1,0 1 0,0-2 1,-13-1-1,19-5 5372,-19 48-4257,-1-1 0,-2-1 0,-47 60-1,-101 95-55,90-105 85,78-85-1520,0 0 0,1 0-1,-1 0 1,1 0 0,0 1-1,0-1 1,1 1 0,0 0-1,-1-1 1,-1 10 0,4-13-40,0-1 0,1 1 0,-1-1 1,0 1-1,1-1 0,-1 1 0,0-1 0,1 0 1,-1 1-1,1-1 0,-1 0 0,1 1 0,-1-1 1,1 0-1,-1 0 0,1 1 0,-1-1 0,1 0 1,-1 0-1,1 0 0,0 0 0,-1 0 0,1 0 1,-1 0-1,1 0 0,-1 0 0,1 0 0,0 0 1,-1 0-1,2 0 0,23-1 126,-23 0-91,30-4 265,-2-1 1,1-2-1,-1-2 1,57-25-1,0 0-102,93-18-7,-39 14-1834,-50 6-2997,-17-1-2993</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8.725"/>
    </inkml:context>
    <inkml:brush xml:id="br0">
      <inkml:brushProperty name="width" value="0.025" units="cm"/>
      <inkml:brushProperty name="height" value="0.025" units="cm"/>
    </inkml:brush>
  </inkml:definitions>
  <inkml:trace contextRef="#ctx0" brushRef="#br0">0 678 11179,'0'0'14168,"11"-14"-12471,334-506 1998,-259 381-2281,-86 139-1409,0 0 0,0-1 0,0 1 0,0 0 0,0 0 0,0 0 0,0 0 1,0-1-1,0 1 0,0 0 0,0 0 0,1 0 0,-1 0 0,0-1 0,0 1 0,0 0 0,0 0 0,0 0 0,0 0 0,0 0 0,0-1 0,0 1 0,1 0 0,-1 0 0,0 0 1,0 0-1,0 0 0,0 0 0,0 0 0,1 0 0,-1-1 0,0 1 0,0 0 0,0 0 0,0 0 0,1 0 0,-1 0 0,0 0 0,0 0 0,0 0 0,0 0 0,1 0 0,-1 0 0,0 0 1,0 0-1,0 0 0,0 0 0,1 0 0,-1 0 0,0 1 0,0-1 0,0 0 0,0 0 0,1 0 0,-1 0 0,0 0 0,0 0 0,0 0 0,0 0 0,0 1 0,0-1 0,0 0 1,1 0-1,-1 0 0,0 0 0,0 0 0,0 1 0,2 19 178,-8 32-96,-26 80-87,18-81 0,1 1 0,3-1 0,-6 101 0,17-146 0,-1 0 0,1 0 0,0 0 0,1-1 0,0 1 0,-1 0 0,2-1 0,-1 1 0,1-1 0,5 9 0,-6-12 0,-1 1 0,0-1 0,1 0 0,-1 0 0,1-1 0,0 1 0,0 0 0,-1-1 0,1 1 0,0-1 0,1 1 0,-1-1 0,0 0 0,0 0 0,0 0 0,1 0 0,-1 0 0,0 0 0,1-1 0,-1 1 0,1-1 0,-1 0 0,1 0 0,-1 0 0,1 0 0,-1 0 0,1 0 0,2-1 0,-4 0-296,-1-1 0,1 1 0,0 0 0,-1 0 0,1-1 0,-1 1 0,0 0 0,1-1-1,-1 1 1,0-1 0,0 1 0,0 0 0,0-1 0,0 1 0,0-1 0,0 1 0,0 0 0,-1-1 0,1 1 0,-1-1 0,1 1 0,-1 0 0,0-2 0,-19-17-6078,-7 0-1607</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9.070"/>
    </inkml:context>
    <inkml:brush xml:id="br0">
      <inkml:brushProperty name="width" value="0.025" units="cm"/>
      <inkml:brushProperty name="height" value="0.025" units="cm"/>
    </inkml:brush>
  </inkml:definitions>
  <inkml:trace contextRef="#ctx0" brushRef="#br0">1 152 6470,'0'0'20692,"69"-52"-19091,-18 33-384,8-2-544,0 5-577,-4 2-416,-8 2-2403,-14 3-3427,-9 1-7110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9.522"/>
    </inkml:context>
    <inkml:brush xml:id="br0">
      <inkml:brushProperty name="width" value="0.025" units="cm"/>
      <inkml:brushProperty name="height" value="0.025" units="cm"/>
    </inkml:brush>
  </inkml:definitions>
  <inkml:trace contextRef="#ctx0" brushRef="#br0">47 175 16944,'0'0'4933,"-8"-10"-2654,-24-34-795,31 42-1405,0 0-1,1 1 0,-1-1 1,0 0-1,1 1 0,-1-1 0,1 0 1,-1 0-1,1 0 0,0 0 1,0 1-1,0-1 0,0 0 1,0 0-1,0 0 0,1 0 1,-1 1-1,0-1 0,1 0 1,0 0-1,-1 1 0,1-1 0,0 0 1,0 1-1,0-1 0,0 0 1,0 1-1,0 0 0,0-1 1,1 1-1,-1 0 0,0-1 1,1 1-1,-1 0 0,4-1 1,2-3 125,1 0 1,0 1-1,0 0 1,0 1-1,11-4 1,-14 5-138,0 0-1,0 1 1,0 0 0,1 0 0,-1 0 0,1 1 0,-1-1 0,0 1-1,1 1 1,-1-1 0,0 1 0,1 0 0,-1 0 0,0 0 0,0 1-1,1 0 1,6 3 0,-6 0-20,1-1-1,-1 1 1,0 1-1,-1-1 1,1 1-1,-1 0 1,0 1-1,-1-1 1,1 1-1,-1 0 1,4 8-1,-6-10 0,0-1-1,0 0 0,1 0 0,0 0 0,-1 0 0,2 0 1,-1 0-1,0-1 0,1 0 0,0 0 0,-1 0 0,8 4 1,-9-6-13,1 0 1,0 0 0,0 0 0,0 0 0,0-1 0,0 1-1,0-1 1,0 0 0,1 0 0,-1 0 0,0-1-1,0 1 1,0 0 0,0-1 0,0 0 0,0 0-1,-1 0 1,1 0 0,0-1 0,5-2 0,7-6-31,0-1 1,-1 0-1,0-1 1,-1-1 0,-1 0-1,17-23 1,22-20-8,-51 56-41,0 0 0,0 0 0,0 0 0,0 0 0,0 0 0,0 1 0,0-1 0,0 0-1,0 0 1,0 0 0,0 0 0,0 0 0,0 1 0,1-1 0,-1 0 0,0 0 0,0 0 0,0 0 0,0 0 0,0 0 0,0 1 0,0-1 0,1 0 0,-1 0-1,0 0 1,0 0 0,0 0 0,0 0 0,0 0 0,1 0 0,-1 0 0,0 0 0,0 0 0,0 0 0,0 0 0,0 0 0,1 0 0,-1 0 0,0 0 0,0 0 0,0 0-1,0 0 1,1 0 0,-1 0 0,0 0 0,0 0 0,0 0 0,0 0 0,0 0 0,1 0 0,-1 0 0,0-1 0,0 1 0,0 0 0,0 0 0,0 0 0,0 0-1,0 0 1,0 0 0,1 0 0,-1-1 0,0 1 0,0 0 0,0 0 0,0 0 0,0 0 0,0 0 0,0-1 0,0 1 0,-1 13-6919,1-12 5402,-3 14-8410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19.974"/>
    </inkml:context>
    <inkml:brush xml:id="br0">
      <inkml:brushProperty name="width" value="0.025" units="cm"/>
      <inkml:brushProperty name="height" value="0.025" units="cm"/>
    </inkml:brush>
  </inkml:definitions>
  <inkml:trace contextRef="#ctx0" brushRef="#br0">1 146 18257,'0'0'7864,"10"1"-6396,34 3-362,0-2 0,0-2 0,63-9 0,141-31-665,-127 18-619,-107 20-166,19-3-1363,52-16 0,-75 18-159,0-1 0,-1 0 0,0 0 1,0-1-1,14-10 0,-2-3-7866</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1.124"/>
    </inkml:context>
    <inkml:brush xml:id="br0">
      <inkml:brushProperty name="width" value="0.025" units="cm"/>
      <inkml:brushProperty name="height" value="0.025" units="cm"/>
    </inkml:brush>
  </inkml:definitions>
  <inkml:trace contextRef="#ctx0" brushRef="#br0">188 106 12524,'0'0'2733,"5"-10"353,-2 5-3082,0-1 770,1 0 0,-1 0 0,0 0 0,-1 0 0,0-1 0,2-6 0,-4 11-615,0 1 1,1 0-1,-1-1 0,0 1 0,0 0 0,0-1 1,0 1-1,-1-1 0,1 1 0,0 0 0,-1-1 0,1 1 1,0 0-1,-1-1 0,0 1 0,1 0 0,-1 0 1,0-1-1,1 1 0,-1 0 0,0 0 0,0 0 1,0 0-1,0 0 0,0 0 0,0 0 0,0 1 0,-1-1 1,1 0-1,0 1 0,0-1 0,-1 0 0,1 1 1,0 0-1,-1-1 0,1 1 0,0 0 0,-1 0 1,1-1-1,0 1 0,-1 0 0,-1 1 0,-4-2-96,1 1-1,0 0 1,-1 0-1,1 1 0,-1 0 1,1 0-1,0 1 1,0-1-1,0 1 0,0 1 1,0-1-1,0 1 1,0 0-1,1 0 0,0 1 1,-1-1-1,1 1 1,0 0-1,1 1 0,-6 5 1,4-2 2,0 0 0,1 0 0,-1 0 0,2 1 0,-1 0 0,1 0 0,1 0 1,-1 0-1,2 1 0,-1-1 0,1 1 0,-1 18 0,3-26-65,-1 1 0,1-1 0,0 1 0,0-1 0,0 1 0,0 0 0,1-1 0,-1 1 0,1-1 0,-1 1 0,1-1 0,0 1 0,0-1 0,0 1 0,0-1 0,1 0 0,-1 0 0,0 1 0,1-1 0,0 0 0,-1 0 0,1-1 0,0 1 0,0 0 0,0-1 0,0 1 0,1-1 0,2 2 0,0-1 0,1-1 0,-1 1 0,1-1 0,-1-1 0,1 1 0,0-1 0,-1 0 0,1 0 0,0-1 0,-1 0 0,1 0 0,10-3 0,-1-2 0,-1 0 0,0-1 0,0 0 0,0-2 0,-1 1 0,0-2 0,0 0 0,-1 0 0,-1-1 0,0 0 0,0-1 0,-1 0 0,-1-1 0,0 0 0,0-1 0,-2 0 0,9-20 0,-45 78 0,1 41 0,26-78 0,1-1 0,-1 0 0,1 1 0,1-1 0,-1 1 0,1-1 0,1 0 0,-1 1 0,1-1 0,0 1 0,3 11 0,-3-16-178,1 0 1,-1-1-1,0 1 0,0 0 1,1-1-1,-1 1 1,1-1-1,-1 1 0,1-1 1,0 0-1,-1 0 0,1 1 1,0-1-1,3 1 1,-2-1-415,-1 0 1,1 0 0,0 0-1,0 0 1,-1-1 0,1 1-1,0-1 1,0 0 0,0 0-1,0 0 1,0 0-1,0 0 1,0 0 0,0-1-1,-1 0 1,1 1 0,4-3-1,10-13-12076</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1.525"/>
    </inkml:context>
    <inkml:brush xml:id="br0">
      <inkml:brushProperty name="width" value="0.025" units="cm"/>
      <inkml:brushProperty name="height" value="0.025" units="cm"/>
    </inkml:brush>
  </inkml:definitions>
  <inkml:trace contextRef="#ctx0" brushRef="#br0">6 151 14029,'0'0'6583,"-2"-9"-3695,1 6-2721,1 1 1,-1-1 0,0 0-1,1 0 1,0 1 0,-1-1-1,1 0 1,0 0 0,1 0-1,-1 1 1,0-1 0,1 0 0,0 0-1,-1 1 1,1-1 0,0 0-1,0 1 1,1-1 0,-1 1-1,0-1 1,1 1 0,0 0-1,-1 0 1,1-1 0,0 1-1,0 0 1,0 1 0,0-1 0,1 0-1,-1 1 1,0-1 0,1 1-1,4-2 1,4-4 102,1 1 0,0 0 0,0 1 0,1 1 0,0 0-1,-1 1 1,15-3 0,-22 6-199,1-1-1,-1 1 0,1 0 1,-1 0-1,0 1 0,1-1 1,-1 1-1,0 0 0,1 1 1,-1-1-1,0 1 0,0 0 1,0 1-1,0-1 0,-1 1 1,1 0-1,-1 0 0,1 0 1,5 7-1,-6-6-70,0 0 0,1 0 0,-1 0 0,1 0 0,-1-1 0,1 0 0,0 1 0,10 3 0,-12-6 0,1-1 0,-1 1 0,1-1 0,-1 1 0,0-1 0,1 0 0,-1-1 0,1 1 0,-1 0 0,0-1 0,1 0 0,-1 0 0,0 0 0,0 0 0,0 0 0,5-4 0,-1 2 0,1-2 0,1 1 0,0 0 0,0 0 0,0 1 0,0 0 0,0 1 0,1 0 0,10-1 0,-19 3 0,0 0 0,0 0 0,0 1 0,0-1 0,-1 0 0,1 1 0,0-1 0,0 1 0,0-1 0,0 1 0,-1-1 0,1 1 0,0-1 0,-1 1 0,1 0 0,0-1 0,-1 1 0,1 0 0,-1 0 0,1 0 0,-1-1 0,1 1 0,-1 0 0,0 0 0,1 1 0,-1-1 0,1 1 0,-1-1 0,1 0 0,0 0 0,-1 0 0,1 0 0,0 0 0,-1 0 0,1 0 0,0 0 0,0 0 0,0 0 0,0-1 0,0 1 0,0 0 0,0-1 0,0 1 0,0 0 0,2 0 0,0-1-95,-1 1 1,1-1-1,0 0 0,0 0 0,0 0 1,0 0-1,0-1 0,0 1 0,0-1 1,0 1-1,0-1 0,0 0 1,-1 0-1,1 0 0,0-1 0,-1 1 1,1-1-1,-1 1 0,3-3 0,26-27-5425,-3-8-7436</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3.460"/>
    </inkml:context>
    <inkml:brush xml:id="br0">
      <inkml:brushProperty name="width" value="0.025" units="cm"/>
      <inkml:brushProperty name="height" value="0.025" units="cm"/>
    </inkml:brush>
  </inkml:definitions>
  <inkml:trace contextRef="#ctx0" brushRef="#br0">1 0 16656,'0'0'13805,"67"22"-28379</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3.805"/>
    </inkml:context>
    <inkml:brush xml:id="br0">
      <inkml:brushProperty name="width" value="0.025" units="cm"/>
      <inkml:brushProperty name="height" value="0.025" units="cm"/>
    </inkml:brush>
  </inkml:definitions>
  <inkml:trace contextRef="#ctx0" brushRef="#br0">27 0 19090,'0'0'7239,"-26"48"-7015,42-45-192,7-3-1345,4-4-2371,2-11-1248,-1-5-6695</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4.133"/>
    </inkml:context>
    <inkml:brush xml:id="br0">
      <inkml:brushProperty name="width" value="0.025" units="cm"/>
      <inkml:brushProperty name="height" value="0.025" units="cm"/>
    </inkml:brush>
  </inkml:definitions>
  <inkml:trace contextRef="#ctx0" brushRef="#br0">46 90 16464,'0'0'2162,"-8"4"619,-25 13-336,32-17-2401,1 0 1,0 0-1,0 0 1,0 0-1,0 0 1,0 0-1,-1 0 1,1 0-1,0 0 1,0 0-1,0 0 1,0 0 0,0 0-1,-1 0 1,1 0-1,0 0 1,0 0-1,0 1 1,0-1-1,0 0 1,0 0-1,0 0 1,-1 0-1,1 0 1,0 0-1,0 0 1,0 1-1,0-1 1,0 0-1,0 0 1,0 0-1,0 0 1,0 0-1,0 1 1,0-1-1,0 0 1,0 0-1,0 0 1,0 0-1,0 0 1,0 1-1,0-1 1,0 0-1,0 0 1,0 0-1,0 0 1,0 0-1,0 1 1,0-1-1,0 0 1,0 0-1,1 0 1,-1 0-1,0 0 1,0 1-1,12 2 991,16-1-67,19-5-412,-1-3 0,1-2 1,86-25-1,-38 8-539,-49 13-411,103-19-1107,-131 29 263,0 1 1,1 0 0,24 3 0,-43-2 1143,1 0 0,-1 0 0,0 0-1,1 0 1,-1 0 0,1 0 0,-1 0 0,1 0-1,-1 0 1,0 0 0,1 0 0,-1 0 0,1 1-1,-1-1 1,0 0 0,1 0 0,-1 0 0,1 1-1,-1-1 1,0 0 0,1 0 0,-1 1 0,0-1 0,0 0-1,1 1 1,-1-1 0,0 0 0,0 1 0,1-1-1,-1 1 1,0-1 0,0 0 0,0 1 0,0-1-1,1 1 1,-1-1 0,0 1 0,0-1 0,0 0-1,0 1 1,0-1 0,0 1 0,0-1 0,0 1-1,-1-1 1,1 0 0,0 1 0,0-1 0,0 1 0,0-1-1,0 0 1,-1 1 0,1-1 0,0 0 0,0 1-1,-1-1 1,1 0 0,0 1 0,-1-1 0,1 0-1,0 1 1,-1-1 0,-20 20-2657,-13 0-794,-10 1-1884</inkml:trace>
  <inkml:trace contextRef="#ctx0" brushRef="#br0" timeOffset="1">192 234 12780,'0'0'12076,"95"-7"-9802,-20-15-961,7-4-705,3 1-383,-7 6-161,-10 4-1025,-12 4-2434,-7 5-2947,-5 3-6342</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24.772"/>
    </inkml:context>
    <inkml:brush xml:id="br0">
      <inkml:brushProperty name="width" value="0.025" units="cm"/>
      <inkml:brushProperty name="height" value="0.025" units="cm"/>
    </inkml:brush>
  </inkml:definitions>
  <inkml:trace contextRef="#ctx0" brushRef="#br0">10 994 5061,'0'0'23430,"-3"-12"-21951,1 3-1362,0 0 1,1 0-1,0 0 0,0 0 1,1 0-1,1-1 1,0 1-1,0 0 1,0 0-1,1 0 1,6-16-1,81-238 586,64-165-563,-147 413-146,0 1-1,2 0 0,-1 0 1,2 0-1,0 1 0,0 1 1,22-23-1,-27 31-4,0 1 0,0 0-1,1 0 1,-1 0 0,1 0 0,-1 1-1,1-1 1,0 1 0,0 0-1,0 1 1,0-1 0,1 1 0,-1 0-1,0 0 1,0 1 0,1 0 0,-1 0-1,0 0 1,1 0 0,-1 1-1,0 0 1,0 0 0,1 0 0,-1 1-1,0 0 1,9 4 0,-9-4 11,-1 1 1,1-1 0,-1 1-1,1 0 1,-1 0-1,0 0 1,0 0-1,-1 1 1,1 0-1,-1 0 1,0 0 0,1 0-1,-2 0 1,1 0-1,-1 1 1,1 0-1,-1-1 1,0 1 0,-1 0-1,1 0 1,-1 0-1,0 0 1,0 0-1,-1 0 1,1 0-1,-1 0 1,0 1 0,-1-1-1,1 0 1,-1 0-1,0 0 1,0 0-1,-1 0 1,1 0 0,-1 0-1,0-1 1,-4 7-1,-36 42 285,34-46-231,1 1 0,0 0 0,0 0 1,1 1-1,0 0 0,0 0 0,1 0 0,1 0 1,-1 1-1,-3 15 0,8-24-54,0 0 0,1 0 0,-1-1 0,0 1 0,1 0 0,-1-1 0,1 1 0,-1-1 0,1 1 0,0-1 0,-1 1 0,1-1 0,0 1 0,-1-1 0,1 1 0,0-1 0,-1 0 0,1 1 0,0-1 0,0 0 0,-1 0 0,1 0 0,0 1 0,0-1 0,0 0 0,-1 0 0,1 0 0,0 0 0,0 0 0,1-1 0,37 1 0,-29 0 0,8-1-22,-6 1-32,-1 0-1,1 0 1,-1 1-1,0 0 1,17 4-1,-26-4 52,0 0 1,0-1-1,0 1 0,0 0 0,0 0 1,0 0-1,0 0 0,0 1 0,-1-1 1,1 0-1,0 1 0,-1-1 0,1 1 0,-1 0 1,0-1-1,0 1 0,1 0 0,-1 0 1,0 0-1,-1 0 0,1 0 0,0 0 1,0 0-1,-1 0 0,1 0 0,-1 0 1,0 0-1,0 0 0,0 1 0,0-1 0,0 0 1,0 0-1,0 0 0,-1 0 0,0 4 1,-1-1 21,1-1 1,-1 1-1,-1 0 1,1-1-1,-1 0 1,1 1 0,-1-1-1,0 0 1,-1 0-1,1-1 1,-1 1-1,0-1 1,0 0-1,-7 5 1,-65 36 134,71-41-153,-11 6-1,0-1 0,-1 0 0,0-1 0,0-1 0,0 0 0,-1-1 0,0-2 0,0 1 0,0-2 0,-32 0 0,48-2-30,0 0-1,0-1 1,0 1 0,0 0 0,0-1-1,0 0 1,0 0 0,0 1-1,0-1 1,1 0 0,-1-1-1,0 1 1,0 0 0,1 0 0,-1-1-1,1 1 1,0-1 0,-1 1-1,1-1 1,0 0 0,0 1 0,0-1-1,0 0 1,0 0 0,0 0-1,0 0 1,1 0 0,-1 0 0,1 0-1,-1 0 1,1 0 0,0 0-1,0 0 1,0 0 0,0 0-1,0-3 1,1 3-150,-1-1 0,1 1 0,-1-1 1,1 1-1,0 0 0,0-1 0,0 1 0,0 0 0,0 0 0,1 0 0,-1-1 0,1 1 0,-1 1 0,1-1 0,0 0 1,0 0-1,0 1 0,0-1 0,2-1 0,17-8-8554</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53.233"/>
    </inkml:context>
    <inkml:brush xml:id="br0">
      <inkml:brushProperty name="width" value="0.025" units="cm"/>
      <inkml:brushProperty name="height" value="0.025" units="cm"/>
    </inkml:brush>
  </inkml:definitions>
  <inkml:trace contextRef="#ctx0" brushRef="#br0">1155 96 8296,'-11'-6'891,"-25"-11"1528,-1 2-1,-50-14 0,56 21-1574,0 1-1,0 2 1,-62-3-1,66 8-645,0 0 0,0 2 0,-1 1 0,2 1 0,-1 1 0,0 2 0,1 0 0,0 2 0,1 1 0,-35 18 0,27-8-91,0 2 1,1 0-1,2 2 0,0 2 0,2 1 0,1 0 1,1 3-1,1 0 0,2 1 0,1 1 1,-33 66-1,36-55 33,1 0-1,2 2 1,2 0 0,2 0 0,2 1 0,2 1 0,2 0 0,2 0-1,3 69 1,3-95-103,0-1-1,1 1 0,1-1 0,1 0 0,0 0 0,2-1 0,0 0 1,1 0-1,1 0 0,1-1 0,20 27 0,-20-31 56,1-1 0,1 0 0,0-1 1,1-1-1,0 0 0,0 0 0,2-1 0,-1-1 0,1-1 0,0 0 0,1 0 0,0-2 0,0 0 0,22 5 0,-6-5 157,1-2 0,0-1-1,1-1 1,-1-2-1,0-2 1,0 0-1,0-3 1,0 0-1,-1-2 1,45-16 0,-16 1 6,-2-3 0,-1-3 0,-1-2 0,75-52 0,-95 56-136,-1-2 1,-2-1 0,-1-1-1,-1-2 1,-1-1 0,-3-2 0,46-69-1,-61 81-81,0-1-1,-1 0 1,-1 0 0,-2-1-1,0-1 1,-2 0-1,-1 0 1,0 0-1,-3-1 1,0 1 0,-1-1-1,-2 0 1,0 0-1,-7-37 1,5 51-40,-2 0 0,1 0 0,-2 1 0,0 0 0,0 0 0,-1 0-1,0 0 1,-1 1 0,-1 0 0,0 0 0,0 1 0,-1 0 0,0 1 0,-1 0 0,0 0 0,0 1 0,-1 0 0,0 1 0,0 0 0,-1 1-1,0 0 1,0 1 0,-21-7 0,2 3-56,-1 2-1,0 0 1,0 3-1,0 0 1,0 2-1,-1 1 0,1 2 1,-52 8-1,62-5-383,1 1-1,0 1 0,0 1 0,0 1 1,1 0-1,0 2 0,-23 14 0,7 1-3230,0 0-1,-52 52 0,34-26-5620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55.450"/>
    </inkml:context>
    <inkml:brush xml:id="br0">
      <inkml:brushProperty name="width" value="0.025" units="cm"/>
      <inkml:brushProperty name="height" value="0.025" units="cm"/>
    </inkml:brush>
  </inkml:definitions>
  <inkml:trace contextRef="#ctx0" brushRef="#br0">81 72 9321,'0'0'400,"1"10"225,0 2-935,1 38 2882,-2-45-1860,-1 1 0,1-1 0,-1 0 0,0 0 0,0 0 0,-1 0-1,1 1 1,-4 5 0,-7 9-223,2 1 0,0 0 0,1 1 0,1 0-1,1 1 1,-7 42 0,13-58-428,0 1 0,1-1 0,0 0 0,0 0 0,1 1 1,0-1-1,0 0 0,1 0 0,0 0 0,0 0 0,0 0 0,1 0 0,0-1 0,1 1 1,0-1-1,-1 0 0,2 0 0,-1 0 0,1-1 0,0 1 0,0-1 0,0 0 0,1-1 0,0 1 1,0-1-1,9 5 0,3 0 150,0-1 1,1 0-1,1-2 1,-1 0-1,1-1 1,35 5 0,126 1 634,-166-10-846,377 3 220,275 14 83,-329 10-146,375 23 354,1101 31-282,-520-100-15,-752-2-59,-121 6 10,-365 12-32,1-3 0,-1-2-1,0-2 1,-1-3 0,0-2-1,99-40 1,-154 54-122,1 0-1,-1-1 0,1 1 1,-1 0-1,1 0 1,-1 0-1,1-1 1,-1 1-1,0 0 1,1-1-1,-1 1 0,1 0 1,-1-1-1,0 1 1,1 0-1,-1-1 1,0 1-1,0-1 1,1 1-1,-1 0 1,0-1-1,0 1 0,1-1 1,-1 1-1,0-1 1,0 1-1,0-1 1,0 1-1,0-1 1,0 1-1,0-1 1,0 1-1,0-1 0,0 1 1,0-1-1,0 1 1,0-1-1,-1 1 1,1-1-1,-16-19 85,1 1-21,0-18 44,-13-48-1,-2-8-37,4 27-63,11 35 5,3 0 0,0-1 0,2 0 0,1 0 0,2-1 0,1-1-1,-1-40 1,7 54-116,-2 30-1459,-5 35-2149,-12-1-2070,4-17-1898,3-10-2937</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0:55.805"/>
    </inkml:context>
    <inkml:brush xml:id="br0">
      <inkml:brushProperty name="width" value="0.025" units="cm"/>
      <inkml:brushProperty name="height" value="0.025" units="cm"/>
    </inkml:brush>
  </inkml:definitions>
  <inkml:trace contextRef="#ctx0" brushRef="#br0">58 276 11307,'0'0'3438,"-8"-10"-1751,-2 1-1170,7 6-317,-1 0 0,1 0 0,0 0 0,0 0 0,0-1 0,0 1 0,1-1 0,-1 0 0,1 0 0,0 0 0,0 0 0,-1-6 0,2 8 66,1 1 0,-1 0 0,1-1 0,-1 1-1,1-1 1,0 1 0,0-1 0,0 1 0,0-1 0,0 1-1,0-1 1,0 1 0,1-1 0,-1 1 0,1-3 0,0 4-174,-1-1 0,0 1 0,1-1 1,-1 0-1,1 1 0,0-1 0,-1 1 0,1-1 0,-1 1 1,1 0-1,0-1 0,-1 1 0,1 0 0,0-1 1,-1 1-1,1 0 0,0 0 0,0-1 0,-1 1 1,1 0-1,1 0 0,4 0 84,1 1 1,-1 0-1,0 0 1,0 0-1,12 5 0,-12-4-46,0 0 0,0 0 0,1-1 0,-1 1 0,1-2-1,-1 1 1,1-1 0,-1 1 0,13-3 0,-16 1-53,1 0 1,-1 0 0,0-1-1,0 1 1,0-1-1,0 0 1,0 0 0,0 0-1,0 0 1,-1-1 0,1 1-1,-1-1 1,0 0-1,1 1 1,-1-1 0,0 0-1,-1 0 1,1 0 0,1-5-1,18-48 210,-17 43-265,1 1-1,0-1 1,0 1 0,8-11-1,-13 22-24,1 0 0,0 0 0,0 0 0,-1 0 0,1 0-1,0 1 1,0-1 0,0 0 0,0 1 0,0-1 0,0 1 0,0-1 0,0 1-1,1 0 1,-1-1 0,0 1 0,0 0 0,0 0 0,0 0 0,0-1 0,1 1 0,-1 0-1,0 1 1,0-1 0,0 0 0,0 0 0,0 0 0,1 1 0,-1-1 0,0 1-1,0-1 1,0 1 0,0-1 0,0 1 0,0-1 0,0 1 0,0 0 0,1 1-1,39 36-140,-36-32 138,5 5-33,100 97-4268,-93-93 2533,0-1-1,2-1 1,-1-1 0,41 19-1,11-4-11539</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4.475"/>
    </inkml:context>
    <inkml:brush xml:id="br0">
      <inkml:brushProperty name="width" value="0.025" units="cm"/>
      <inkml:brushProperty name="height" value="0.025" units="cm"/>
    </inkml:brush>
  </inkml:definitions>
  <inkml:trace contextRef="#ctx0" brushRef="#br0">50 18 3748,'0'0'8375,"-8"-3"-7195,0-1-799,6 3-189,-1-1 1,1 1-1,-1 0 1,1 0-1,-1 0 1,0 0 0,0 0-1,1 0 1,-1 1-1,-4-1 1,7 1 266,4 30-176,-2-27-261,0 0 0,0-1 0,1 1 0,0-1 0,-1 1 1,1-1-1,0 0 0,0 0 0,0 0 0,0-1 0,1 1 0,-1-1 1,0 0-1,1 0 0,-1 0 0,0 0 0,1 0 0,0-1 1,-1 1-1,1-1 0,4 0 0,16 0 540,45-4-1,-61 3-495,124-15 642,144-9-386,-56 22 356,1038 8 721,-132 36-880,-583-23-462,1294 21 9,-1690-37-57,865-1 44,192 4 6,-923 13-2117,34 0-4350,-278-18-2956</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5.551"/>
    </inkml:context>
    <inkml:brush xml:id="br0">
      <inkml:brushProperty name="width" value="0.025" units="cm"/>
      <inkml:brushProperty name="height" value="0.025" units="cm"/>
    </inkml:brush>
  </inkml:definitions>
  <inkml:trace contextRef="#ctx0" brushRef="#br0">847 329 9321,'-6'-21'833,"2"-1"1,-3-34-1,6 41-611,0-1 1,-1 1-1,-1-1 1,-1 1-1,0 0 1,-11-25-1,12 36-14,0 0 1,0 0-1,0 0 0,-1 1 0,1-1 1,-1 1-1,0 0 0,0 0 0,0 0 1,-1 1-1,1-1 0,-1 1 0,1 0 1,-1 0-1,0 1 0,0-1 0,0 1 1,0 0-1,-9 0 0,-10-1 25,0 1 1,-42 4-1,60-3-171,-20 3 82,-1 1 0,1 1 0,0 1 0,0 1 0,1 1 0,0 2 0,1 0 1,0 2-1,0 1 0,1 0 0,1 2 0,0 0 0,1 2 0,-19 19 0,19-15-62,2 1-1,0 0 1,1 2 0,1 0 0,2 1 0,0 1 0,2 0-1,1 1 1,1 0 0,1 1 0,1 0 0,-7 43 0,11-34 4,1 1 1,2-1-1,1 1 1,3 0-1,0-1 1,3 1-1,1-1 1,2 0-1,22 65 1,-22-79-63,1-1 0,2-1 0,0 1 0,0-2 0,2 0 1,1 0-1,1-1 0,0-1 0,1 0 0,1-1 1,1-1-1,0 0 0,1-2 0,0 0 0,2-1 0,34 16 1,-36-22 82,0-1 1,1 0-1,0-2 1,-1-1-1,1 0 1,0-1 0,0-1-1,1-1 1,-1-1-1,0-1 1,0 0-1,0-2 1,-1 0 0,1-2-1,-1 0 1,27-12-1,1-4 228,0-2 0,-2-2 0,-1-2 0,-1-2 0,45-40 0,-41 29 62,-3-2 1,-1-1 0,-3-3-1,-1-1 1,-3-2-1,45-80 1,-61 93-145,-2-1 0,-2 0 0,-1-1 1,-2-1-1,-2 0 0,-2-1 0,-1 0 0,-2 0 0,-2 0 1,-2-64-1,-2 95-228,-1 1 0,0-1-1,-1 1 1,0-1 0,0 1 0,-1 0 0,0 0 0,-1 0 0,0 0-1,0 1 1,-1-1 0,0 1 0,-1 0 0,1 1 0,-13-13 0,8 12-12,0 0 0,0 1 0,-1 0 0,1 1 0,-2 0 0,1 0 0,-1 1 1,1 1-1,-1 0 0,0 1 0,-21-4 0,-19 1-24,0 2 0,-1 2 0,1 2 0,-1 3 0,1 2-1,0 2 1,0 3 0,1 1 0,0 3 0,1 2 0,1 3 0,-49 25 0,83-37-424,0 2-1,0 0 1,1 0-1,0 2 1,-22 21 0,25-20-640,0 1 0,1 0 0,1 1 0,0 0-1,1 0 1,-8 17 0,-4 12-3313,1-4-2018</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7.802"/>
    </inkml:context>
    <inkml:brush xml:id="br0">
      <inkml:brushProperty name="width" value="0.025" units="cm"/>
      <inkml:brushProperty name="height" value="0.025" units="cm"/>
    </inkml:brush>
  </inkml:definitions>
  <inkml:trace contextRef="#ctx0" brushRef="#br0">1 1812 9961,'0'0'1276,"14"-1"-859,42-4 862,110-25 0,67-34 1603,-64 17-2012,820-184 2334,1351-142-2330,-689 200-738,357-42 1116,-838 65-430,609-71 1045,4 56-306,-629 98-1444,-1127 65-599,0-1 0,39-9 0,-53 9-1353,0-2 0,0 0-1,22-11 1,5-8-5740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8.132"/>
    </inkml:context>
    <inkml:brush xml:id="br0">
      <inkml:brushProperty name="width" value="0.025" units="cm"/>
      <inkml:brushProperty name="height" value="0.025" units="cm"/>
    </inkml:brush>
  </inkml:definitions>
  <inkml:trace contextRef="#ctx0" brushRef="#br0">103 0 9129,'0'0'11616,"-2"9"-10041,-29 95 1290,-20 86-1297,44-160-1555,2 0 1,2 1-1,0-1 1,3 41-1,0-69-74,0 0-1,0 0 1,0-1 0,0 1-1,0 0 1,1 0-1,-1 0 1,1-1 0,-1 1-1,1 0 1,0 0 0,-1-1-1,1 1 1,0-1-1,0 1 1,0-1 0,0 1-1,1-1 1,-1 1 0,2 1-1,-1-3-47,-1 1 0,1-1 0,-1 0 0,0 1 0,1-1 0,-1 0 0,1 0 0,-1 0 0,1 0 0,-1 0 0,1 0 0,-1 0 0,0-1 0,1 1 0,-1 0 0,1-1 0,-1 1 0,0-1 0,3-1 0,3-2-577,-1 0 0,0-1-1,0 0 1,0 0-1,0 0 1,-1-1-1,0 0 1,7-8 0,19-39-6398</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8.467"/>
    </inkml:context>
    <inkml:brush xml:id="br0">
      <inkml:brushProperty name="width" value="0.025" units="cm"/>
      <inkml:brushProperty name="height" value="0.025" units="cm"/>
    </inkml:brush>
  </inkml:definitions>
  <inkml:trace contextRef="#ctx0" brushRef="#br0">165 0 16816,'0'0'1922,"-33"51"-97,9-14-287,5 4 127,0 4-415,3 2-1,10-4-512,6-7-417,0-6-288,11-7 96,4-13-288,-2-7-545,-2-3-544,-11-11-545,0-11-800,-18-8-833,-15-9-1858,-13-6-1890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8.840"/>
    </inkml:context>
    <inkml:brush xml:id="br0">
      <inkml:brushProperty name="width" value="0.025" units="cm"/>
      <inkml:brushProperty name="height" value="0.025" units="cm"/>
    </inkml:brush>
  </inkml:definitions>
  <inkml:trace contextRef="#ctx0" brushRef="#br0">0 29 12460,'0'0'9032,"69"-29"-7206,-11 29-449,17 0-288,11 4-320,11-1-481,0 3-159,-5 0-33,-11 0-1282,-15-6-2369,-18 0-3812</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9.168"/>
    </inkml:context>
    <inkml:brush xml:id="br0">
      <inkml:brushProperty name="width" value="0.025" units="cm"/>
      <inkml:brushProperty name="height" value="0.025" units="cm"/>
    </inkml:brush>
  </inkml:definitions>
  <inkml:trace contextRef="#ctx0" brushRef="#br0">97 0 9129,'0'0'14024,"-3"10"-12631,-29 53 442,23-49-1575,0 1-1,2 0 1,-1 1 0,2 0 0,0 0-1,1 0 1,-7 34 0,13-49-230,0 0-1,-1 1 1,1-1 0,0 0-1,-1 0 1,1 0 0,0 0-1,0 0 1,0 0 0,0-1 0,0 1-1,0 0 1,0 0 0,0-1-1,0 1 1,1-1 0,-1 1-1,0-1 1,0 1 0,1-1 0,-1 0-1,0 1 1,0-1 0,1 0-1,-1 0 1,0 0 0,1 0-1,-1 0 1,0 0 0,0-1-1,3 1 1,48-6 643,-15-3-562,55-20 1,-10-6-3175,-80 34 2819,14-9-2265,-12-1-2303,-4 2-1765</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29.499"/>
    </inkml:context>
    <inkml:brush xml:id="br0">
      <inkml:brushProperty name="width" value="0.025" units="cm"/>
      <inkml:brushProperty name="height" value="0.025" units="cm"/>
    </inkml:brush>
  </inkml:definitions>
  <inkml:trace contextRef="#ctx0" brushRef="#br0">1 719 14606,'0'0'8552,"62"-25"-6983,-4 12-159,14 0-161,12 0-705,6 5-447,-3 0-450,-13-2-3074,-11-1-4613</inkml:trace>
  <inkml:trace contextRef="#ctx0" brushRef="#br0" timeOffset="1">1032 0 17457,'0'0'8231,"-13"15"-6325,-25 29-1343,-7 7 880,-58 87 0,92-121-1286,0 0 0,2 1-1,0 0 1,1 0 0,1 1-1,0 0 1,2 0 0,0 1 0,2 0-1,-3 25 1,6-36-243,1 0 0,0-1 1,0 1-1,1 0 0,0 0 1,0-1-1,1 1 0,0-1 0,1 0 1,0 0-1,0 0 0,0 0 0,1-1 1,0 0-1,1 0 0,0 0 0,0-1 1,0 0-1,9 7 0,-1-3-392,0 0 0,0-1-1,1 0 1,0-1 0,1-1 0,0 0 0,0-1 0,0-1-1,20 4 1,44 2-7054</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0.821"/>
    </inkml:context>
    <inkml:brush xml:id="br0">
      <inkml:brushProperty name="width" value="0.025" units="cm"/>
      <inkml:brushProperty name="height" value="0.025" units="cm"/>
    </inkml:brush>
  </inkml:definitions>
  <inkml:trace contextRef="#ctx0" brushRef="#br0">0 82 12172,'3'-9'3464,"1"-2"-1954,10-28 1768,-9 16 5435,-16 97-7129,8-64-1422,0 1-1,1-1 0,0 1 0,1-1 0,0 1 1,1 0-1,0-1 0,1 1 0,0 0 1,5 20-1,-5-29-155,-1 0 0,1 0 0,0 0 0,0-1 0,1 1 0,-1 0 0,0 0 1,1-1-1,-1 1 0,0-1 0,1 1 0,0-1 0,-1 0 0,1 0 0,0 1 0,0-1 0,0 0 1,0-1-1,0 1 0,3 1 0,-1-1 2,0-1 1,1 1-1,-1-1 0,0 0 1,0 0-1,1-1 1,-1 1-1,0-1 1,8-2-1,-1 0 1,0-2-1,0 1 1,-1-1-1,1-1 1,-1 0-1,15-11 1,-7 0-9,-1 0 0,0-2 0,-1 0 0,-1-1 0,-1 0 0,14-26 0,-39 106 0,10-58 0,-4 13-59,0 0 0,1 1-1,1-1 1,-3 29 0,6-41 16,0 0 0,0 0 0,0-1 0,0 1-1,0 0 1,1 0 0,-1-1 0,1 1 0,0 0 0,0-1 0,0 1 0,0 0 0,0-1 0,0 1 0,1-1-1,-1 0 1,1 1 0,0-1 0,0 0 0,0 0 0,0 0 0,0 0 0,0-1 0,0 1 0,0 0-1,1-1 1,-1 0 0,1 1 0,-1-1 0,1 0 0,0 0 0,-1-1 0,1 1 0,5 0 0,26 1-4496,-11-3-2229,4-5-6066</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1.165"/>
    </inkml:context>
    <inkml:brush xml:id="br0">
      <inkml:brushProperty name="width" value="0.025" units="cm"/>
      <inkml:brushProperty name="height" value="0.025" units="cm"/>
    </inkml:brush>
  </inkml:definitions>
  <inkml:trace contextRef="#ctx0" brushRef="#br0">30 57 16784,'0'0'3390,"9"-9"-182,30-29-363,-38 37-2698,0 0 0,-1 1-1,1-1 1,0 0 0,-1 1-1,1-1 1,0 1 0,0-1-1,0 1 1,0-1-1,0 1 1,0-1 0,0 1-1,0 0 1,0-1 0,0 1-1,0 0 1,0 0-1,1 0 1,3 12 931,-10 20-183,-3-11-616,0 1-1,-20 34 1,21-43-191,-1 0 1,2 1 0,0 0-1,0 0 1,1 1 0,1-1 0,0 1-1,-2 26 1,7-40-89,-1-1 0,1 1 0,-1 0 0,1-1 0,0 1 0,0 0 0,-1-1 0,1 1 0,0-1 0,0 1 0,0-1 0,0 1 0,-1-1 0,1 0 0,0 0 0,0 1 0,0-1 0,0 0 0,0 0 0,0 0 0,0 0 0,0 0 0,0 0 0,0 0 0,0 0 0,1-1 0,31-2 0,7-9-2051,-34 10 1302,-1 0 0,0 0 0,0 0 0,-1-1 1,1 0-1,0 0 0,-1 0 0,0-1 0,8-7 0,-5-3-6879</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1.511"/>
    </inkml:context>
    <inkml:brush xml:id="br0">
      <inkml:brushProperty name="width" value="0.025" units="cm"/>
      <inkml:brushProperty name="height" value="0.025" units="cm"/>
    </inkml:brush>
  </inkml:definitions>
  <inkml:trace contextRef="#ctx0" brushRef="#br0">0 52 15182,'0'0'10731,"57"-12"-10443,-8 8-224,6-3-449,2-6-3138,-1-3-4965</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1.869"/>
    </inkml:context>
    <inkml:brush xml:id="br0">
      <inkml:brushProperty name="width" value="0.025" units="cm"/>
      <inkml:brushProperty name="height" value="0.025" units="cm"/>
    </inkml:brush>
  </inkml:definitions>
  <inkml:trace contextRef="#ctx0" brushRef="#br0">191 1 17905,'0'0'1778,"10"5"619,12 8-1069,0 1 0,-1 1 0,0 1 0,28 29 0,-41-37-1153,-1 1 1,1 0-1,-1 1 1,-1 0-1,0 0 1,0 0-1,-1 1 0,-1-1 1,1 1-1,-2 1 1,1-1-1,-2 0 1,3 19-1,-5-6-90,0-1-1,-2 1 0,0 0 1,-2-1-1,0 1 1,-2-1-1,-1 0 0,0-1 1,-2 0-1,-14 27 1,-18 26 245,-72 101 1,108-168-330,-62 82-2417,54-76 327,0-1 0,0 0-1,-29 21 1,2-12-12762</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2.557"/>
    </inkml:context>
    <inkml:brush xml:id="br0">
      <inkml:brushProperty name="width" value="0.025" units="cm"/>
      <inkml:brushProperty name="height" value="0.025" units="cm"/>
    </inkml:brush>
  </inkml:definitions>
  <inkml:trace contextRef="#ctx0" brushRef="#br0">498 18 13004,'-9'-3'2595,"2"0"-2282,-1 0 0,0 1 0,0 0 0,-1 0 0,1 1 0,0 0 0,0 1 0,-1-1 0,1 2 0,0-1 0,-1 1 0,1 0 0,0 1 0,0 0 0,0 0 0,0 1 0,0 0 0,1 0 0,-1 1 0,1 0 0,-12 9 0,4 1-139,1 0-1,0 2 0,1 0 0,1 0 0,1 1 1,0 1-1,1 0 0,1 0 0,1 1 1,0 0-1,-8 35 0,6-10 205,2 0-1,2 0 1,2 1-1,2 60 1,2-89-296,1 0 1,1 0-1,0 0 1,1 0-1,1-1 0,0 1 1,1-1-1,1 0 1,12 22-1,-13-29-50,-1 0 1,2-1-1,-1 0 0,1 0 0,0-1 0,1 1 1,-1-1-1,1-1 0,1 1 0,-1-1 0,1 0 0,-1-1 1,2 0-1,-1 0 0,0-1 0,1 0 0,-1 0 1,14 2-1,-8-3 126,0 0 0,0-1 0,-1 0 0,1-1 0,0-1 0,0 0 0,0-1 0,-1 0 0,1-1 0,-1-1 0,0 0 0,0-1-1,0 0 1,0-1 0,13-8 0,-13 5 23,0-1 0,0 0 0,-1-1 0,-1 0 0,0-1 0,0-1 0,-1 1 0,-1-2-1,0 1 1,-1-1 0,0-1 0,9-23 0,-7 9-181,-1 1 0,-2-1 0,-1 0 0,-1-1 0,1-33 0,-4 41 0,-2-1 0,-1 0 0,0 0 0,-2 0 0,-1 1 0,0-1 0,-10-25 0,11 39 0,-1 0 0,0 0 0,-1 0 0,0 1 0,0 0 0,-1 0 0,0 0 0,0 1 0,-1 0 0,0 0 0,0 0 0,0 1 0,-1 0 0,0 1 0,0 0 0,-17-8 0,13 8 0,0 1 0,-1 1 0,1 0 0,-1 1 0,0 0 0,1 0 0,-1 2 0,0-1 0,0 2 0,0 0 0,0 0 0,-16 5 0,9-1-302,1 1 1,0 1-1,0 1 0,1 0 0,0 1 1,1 1-1,-1 1 0,2 1 1,0 0-1,0 1 0,1 0 0,-22 28 1,16-16-879,1 2 0,1 0 0,2 1 0,1 1 0,1 1 0,1 0 0,-9 32 0,4-1-12492</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7.605"/>
    </inkml:context>
    <inkml:brush xml:id="br0">
      <inkml:brushProperty name="width" value="0.025" units="cm"/>
      <inkml:brushProperty name="height" value="0.025" units="cm"/>
    </inkml:brush>
  </inkml:definitions>
  <inkml:trace contextRef="#ctx0" brushRef="#br0">781 89 3683,'0'0'3663,"1"-10"-460,-1 7-3023,0 0-17,1 1 0,-1 0 0,0-1 0,1 1 0,-1 0 0,0 0 0,-1-1 1,1 1-1,0 0 0,-1-1 0,1 1 0,-1 0 0,0 0 0,1 0 0,-1-1 0,0 1 0,-1 0 0,1 0 0,0 0 0,0 1 0,-1-1 0,1 0 1,-1 0-1,0 1 0,1-1 0,-1 1 0,0-1 0,0 1 0,0 0 0,0 0 0,0 0 0,0 0 0,0 0 0,-1 0 0,1 1 0,-4-2 1,-17-1 134,0 0 1,0 1-1,0 2 1,0 0-1,0 2 1,0 0-1,0 1 1,0 2-1,1 0 1,-1 1-1,1 2 1,1 0 0,0 1-1,0 1 1,-23 16-1,16-9-76,1 2 0,2 1 0,0 1 0,0 1 0,2 1 0,1 1-1,1 1 1,1 1 0,1 0 0,-18 37 0,23-36-69,1 0 0,2 1 0,0 1 0,2 0-1,2 0 1,0 1 0,2-1 0,1 1 0,0 55 0,5-67-93,1 0-1,0 0 1,1 0 0,1 0 0,0-1 0,2 1-1,0-1 1,1 0 0,0-1 0,1 0 0,1 0-1,1 0 1,0-1 0,1-1 0,1 0 0,0 0-1,21 17 1,-18-19 8,0 0 1,1-2-1,1 0 1,-1 0-1,1-2 0,1 0 1,0-1-1,0 0 0,0-2 1,1 0-1,0-1 0,0-1 1,0-1-1,30 0 0,-23-3 129,1-2 0,-1 0 0,0-2 0,0-1 0,0-1 0,-1-1 0,0-1 0,0-1 0,45-27 0,-37 17 45,-1-1 1,-1-2-1,-1-1 1,-1-1-1,-2-2 1,0-1-1,-2-1 1,31-46-1,-42 55-176,-2-2-1,0 1 0,-1-2 0,-2 1 0,0-1 1,-1-1-1,-2 1 0,0-1 0,-2-1 0,0 1 1,-2-1-1,0 1 0,-2-1 0,-3-29 0,1 44-62,1 1-1,-1 0 1,0 0 0,-1 0-1,0 0 1,-1 0-1,0 1 1,0 0 0,-1-1-1,0 1 1,0 1-1,-1-1 1,0 1 0,0 0-1,-1 0 1,0 1-1,0 0 1,0 0-1,-1 1 1,0 0 0,0 0-1,0 1 1,-1-1-1,1 2 1,-19-6 0,14 6-61,0 0 0,-1 1 0,1 1 0,0 0-1,-1 0 1,1 1 0,-1 1 0,1 0 0,-1 1 0,1 1 0,0 0 0,0 1 0,0 0 0,0 1 0,1 0 0,0 1 0,-18 11 0,18-8-415,0 0 0,0 1-1,1 0 1,1 0-1,0 2 1,0-1 0,-15 25-1,20-27-869,1-1 0,0 1 0,0 0 0,0 0 0,1 1 0,1-1 0,-3 19 0,4 5-9515</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8.354"/>
    </inkml:context>
    <inkml:brush xml:id="br0">
      <inkml:brushProperty name="width" value="0.025" units="cm"/>
      <inkml:brushProperty name="height" value="0.025" units="cm"/>
    </inkml:brush>
  </inkml:definitions>
  <inkml:trace contextRef="#ctx0" brushRef="#br0">409 82 6758,'0'0'2616,"-7"-9"-326,6 7-2265,-2-3 393,-1 0-1,0 0 1,0 0 0,0 0-1,0 1 1,-1-1-1,1 1 1,-1 0-1,0 0 1,-1 1-1,1 0 1,-1 0-1,1 0 1,-1 0 0,0 1-1,0 0 1,0 0-1,0 1 1,-11-2-1,11 3-287,-1 1-1,0 0 1,1 0-1,-1 0 1,1 1-1,-1-1 1,1 2-1,0-1 1,0 1-1,0 0 1,0 0 0,-8 7-1,4-3 11,1 1 0,0 0 0,0 1 0,1 0 0,0 1 0,-8 14 0,-1 5 110,1 2 0,1 0 0,2 1 0,-9 34-1,9-22 59,2 0 0,3 1 0,-6 68 0,13-83-145,0-1 0,2 0-1,1 1 1,1-1-1,2 0 1,12 43 0,-13-61-75,0 0 0,1 0 1,0-1-1,0 0 1,1 0-1,0 0 1,1-1-1,0 0 1,1 0-1,0-1 1,0 0-1,1 0 1,11 7-1,-15-11-1,1-1 0,0 0 0,-1-1-1,1 1 1,0-1 0,0 0 0,1 0 0,-1-1 0,0 0 0,1 0-1,-1-1 1,0 1 0,1-1 0,-1-1 0,0 1 0,1-1 0,-1 0-1,0-1 1,0 1 0,1-1 0,-1-1 0,-1 1 0,1-1-1,0 0 1,6-4 0,6-6 44,0 0 1,-1-2-1,-1 0 0,0 0 0,-1-2 0,-1 0 1,0 0-1,-1-1 0,-1-1 0,-1 0 0,-1-1 1,13-34-1,-11 24 7,-2-1 0,-2 0 0,-1-1-1,-1 0 1,-2 0 0,-1 0 0,-1-1 0,-4-34 0,0 49-150,0 0 0,-2 0 0,0 0 1,-1 1-1,-1-1 0,0 1 0,-1 0 0,-12-19 0,15 29-15,0 0 0,0 1 0,0 0 1,-1 0-1,1 0 0,-2 1 0,1 0 0,0 0 0,-1 0 0,0 0 0,0 1 0,-1 0 0,1 0 0,-1 1 0,0 0 0,0 0 1,0 0-1,0 1 0,0 0 0,-1 1 0,1-1 0,-11 1 0,15 1-137,-1 0 0,1 1 1,0-1-1,0 1 0,0 0 0,0 0 1,0 0-1,0 1 0,1-1 0,-1 1 1,0-1-1,1 1 0,-1 0 0,1 0 1,-1 0-1,1 0 0,0 1 0,0-1 1,0 1-1,0-1 0,0 1 0,1 0 1,-1-1-1,1 1 0,0 0 0,0 0 1,0 0-1,0 0 0,0 0 0,0 0 1,1 4-1,-2 4-957,0 0-1,1 0 1,1 1 0,0-1-1,1 0 1,0 1 0,5 20-1,14 20-6234</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38.961"/>
    </inkml:context>
    <inkml:brush xml:id="br0">
      <inkml:brushProperty name="width" value="0.025" units="cm"/>
      <inkml:brushProperty name="height" value="0.025" units="cm"/>
    </inkml:brush>
  </inkml:definitions>
  <inkml:trace contextRef="#ctx0" brushRef="#br0">682 49 1954,'-9'-5'6598,"0"-1"-5791,-1 0 1,0 1-1,0 0 0,0 0 1,-1 1-1,1 1 0,-1 0 0,-22-3 1,12 5-473,0 2 0,-1 0 0,1 1 0,0 2 0,0 0 0,0 1 0,1 1 0,0 1 0,0 1 0,0 0 0,1 2 0,1 0 0,0 1 0,0 1 0,1 1 0,0 0 0,-27 29 0,26-22-117,0 1-1,1 1 1,1 0-1,1 2 1,1-1-1,1 2 1,1 0-1,1 0 1,1 1-1,2 0 0,0 1 1,2 0-1,-4 38 1,8-44-30,1 0-1,1 0 1,0-1-1,2 1 1,0 0 0,2 0-1,0-1 1,13 38 0,-13-49-145,0 0 1,0-1-1,1 1 1,0-1 0,1-1-1,0 1 1,0-1-1,0 0 1,1 0 0,0 0-1,1-1 1,-1 0-1,1-1 1,0 0 0,1 0-1,-1 0 1,1-1-1,0-1 1,0 0 0,0 0-1,16 3 1,-1-3 162,0 0 0,0-2 0,1-1 1,-1-1-1,0-1 0,0-1 0,0-1 1,0-1-1,-1-1 0,1-1 0,-2-2 1,42-20-1,-32 13-44,-1-2 1,-1-2-1,0-1 0,-2-1 1,0-1-1,-2-1 1,-1-2-1,25-31 0,-37 39-111,0-2 0,-1 0-1,-1 0 1,-1-1-1,-1 0 1,-1-1 0,0 0-1,-2-1 1,-1 1-1,-1-1 1,0 0 0,0-27-1,-4 38-25,-1 1 0,0 0 0,0-1 0,-1 1 0,0 0 0,-1 0 0,-1 0 0,1 0 0,-2 1 0,1-1 0,-10-14 0,8 18-17,0-1 0,0 1 0,0 0 0,-1 1 0,0 0-1,-1 0 1,1 0 0,-1 1 0,0 0 0,0 1 0,-1-1 0,0 2-1,1-1 1,-1 1 0,-15-3 0,7 3-279,0 0-1,0 1 1,0 1-1,0 0 1,-1 2-1,1 0 1,0 0-1,0 2 1,0 0-1,0 1 1,1 1 0,-1 0-1,1 1 1,-28 16-1,12-3-840,0 1-1,2 2 1,0 1 0,2 2-1,-46 49 1,11-3-4894</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6:45.577"/>
    </inkml:context>
    <inkml:brush xml:id="br0">
      <inkml:brushProperty name="width" value="0.025" units="cm"/>
      <inkml:brushProperty name="height" value="0.025" units="cm"/>
    </inkml:brush>
  </inkml:definitions>
  <inkml:trace contextRef="#ctx0" brushRef="#br0">296 357 10826,'0'0'2072,"10"-10"-759,4-4-907,0 1 0,0 0 1,2 1-1,0 1 0,0 1 0,1 0 1,0 1-1,0 1 0,31-10 0,5 7 23,92-5 1,-102 13-226,-1-1 1,0-3-1,82-22 1,-94 12 204,-29 17-380,-1 0 0,0-1 0,1 1 0,-1 0 0,0-1 0,1 1 0,-1 0 0,0-1 0,1 1 0,-1-1 0,0 1 0,0 0 0,1-1 0,-1 1 0,0-1 0,0 1 0,0-1 0,0 1 0,0-1 0,0 1 0,1-1 0,-1 1 0,0-1 0,0 1 0,0-1 0,-1 1 0,1-1 0,0 1 0,0-1 0,0 1 0,0 0 0,0-1 1,-1 1-1,1-1 0,0 1 0,0-1 0,-1 1 0,1 0 0,0-1 0,0 1 0,-1 0 0,1-1 0,0 1 0,-1 0 0,1-1 0,-1 1 0,1 0 0,-1 0 0,1-1 0,0 1 0,-1 0 0,1 0 0,-1 0 0,1 0 0,-1-1 0,1 1 0,-1 0 0,1 0 0,-1 0 0,1 0 0,-1 0 0,1 0 0,-1 1 0,0-1 0,-38-8 63,0 2 0,-1 2 0,0 1 0,-77 6 0,28-1-50,-28-3 88,-188 6 605,303-5-680,11 1-1,29 1 56,57 0 119,475-42 41,-426 25-209,-88 7-72,-92 2 396,-371 30-213,7 34-158,260-36 51,134-21-42,-70 11 198,52-9-37,35-6 92,259-57-122,77-13 2,-247 59-183,164-2 1,-400 19 146,0 6 0,1 5 0,-192 47 0,300-53-111,18-3-50,15-2-146,130-4 75,219-28 1,-188 11-168,93 2 247,-531 24 345,-388 63-1,892-119-225,12-1 18,-75 29-137,-246 28 101,0 4 1,-91 27-1,127-29-58,13-4-16,2-1 3,1 1-1,-1 2 0,1 0 0,0 1 0,-26 15 1,51-24 0,-1 0 0,0 0 1,0 0-1,0 0 0,1 0 1,-1 0-1,0 0 0,0 0 1,1 0-1,-1 0 0,0 0 1,0 1-1,0-1 0,1 0 1,-1 0-1,0 0 0,0 0 1,0 0-1,0 0 0,1 0 1,-1 1-1,0-1 0,0 0 1,0 0-1,0 0 0,0 0 1,1 1-1,-1-1 1,0 0-1,0 0 0,0 0 1,0 1-1,0-1 0,0 0 1,0 0-1,0 0 0,0 1 1,0-1-1,0 0 0,0 0 1,0 1-1,0-1 0,0 0 1,0 0-1,0 0 0,0 1 1,0-1-1,0 0 0,0 0 1,0 0-1,0 1 0,0-1 1,-1 0-1,1 0 0,0 0 1,0 1-1,0-1 0,27 0 9,-23 0 8,75-4-4,146-26 1,-102 10-3,-68 12-2,95-16 29,-144 22 70,-7 0-47,-19 0-45,-35 1-119,-23 9 85,2 3-1,-85 25 0,-60 9 41,219-44-16,0-1 1,0 1 0,0-1-1,1 1 1,-1-1-1,0 0 1,0 0 0,0 0-1,0 0 1,0 0 0,0 0-1,0-1 1,0 1-1,0-1 1,-3 0 0,24-14-13,53-16-160,-3 10-141,0 3-1,1 3 0,97-8 1,-221 26 296,20-1 75,-63 9 1,-1 14 49,98-25-101,24 0-1,-10-1-2,-1 0 0,1-1-1,-1-1 1,0 0 0,0-1 0,0 0-1,0-1 1,15-9 0,-43 13-55,-16 8-56,-195 96 82,221-99 31,65-36-3122,-50 26 2394,3-2-1387,1-1 0,-2 0-1,23-20 1,-11 0-3970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38.463"/>
    </inkml:context>
    <inkml:brush xml:id="br0">
      <inkml:brushProperty name="width" value="0.025" units="cm"/>
      <inkml:brushProperty name="height" value="0.025" units="cm"/>
    </inkml:brush>
  </inkml:definitions>
  <inkml:trace contextRef="#ctx0" brushRef="#br0">5 1 9065,'0'0'96,"-5"58"-3492,5-48-351</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41.550"/>
    </inkml:context>
    <inkml:brush xml:id="br0">
      <inkml:brushProperty name="width" value="0.025" units="cm"/>
      <inkml:brushProperty name="height" value="0.025" units="cm"/>
    </inkml:brush>
  </inkml:definitions>
  <inkml:trace contextRef="#ctx0" brushRef="#br0">108 1872 1698,'0'0'2007,"-1"8"-352,1 3-909,0-7-399,0-1 0,-1 0-1,1 1 1,-1-1-1,1 1 1,-1-1 0,0 0-1,0 0 1,0 0-1,-1 1 1,-2 3 0,4-7-184,0 0 0,0-1 0,0 1 0,0 0 0,0-1 0,0 1 0,0 0 0,0 0 0,0-1 0,0 1 1,0 0-1,0-1 0,0 1 0,-1 0 0,1 0 0,0-1 0,0 1 0,0 0 0,0 0 0,-1-1 0,1 1 0,0 0 1,0 0-1,0 0 0,-1-1 0,1 1 0,0 0 0,0 0 0,-1 0 0,1 0 0,0 0 0,-1-1 0,1 1 0,0 0 0,0 0 1,-1 0-1,1 0 0,0 0 0,-1 0 0,1 0 0,0 0 0,-1 0 0,1 0 0,0 0 0,0 0 0,-1 0 0,1 1 0,0-1 1,-1 0-1,1 0 0,0 0 0,0 0 0,-1 0 0,1 1 0,0-1 0,0 0 0,-1 0 0,1 0 0,0 1 0,0-1 0,0 0 1,0 0-1,-1 1 0,1-1 0,0 0 0,0 0 0,0 1 0,0-1 0,-5-22 2427,18-194 165,-3 90-1746,1-127 539,-34-414 0,9 174-1308,15 347 257,-1 145-495,0 1 0,0-1 1,0 1-1,-1-1 1,1 1-1,0-1 0,-1 1 1,1-1-1,0 1 1,-1 0-1,1-1 0,-1 1 1,1 0-1,0-1 1,-1 1-1,1 0 1,-1 0-1,1-1 0,-1 1 1,1 0-1,-1 0 1,1 0-1,-1 0 0,1 0 1,-1 0-1,1 0 1,-1 0-1,1 0 0,-1 0 1,1 0-1,-1 0 1,1 0-1,-1 0 0,1 0 1,-1 0-1,1 0 1,-1 1-1,1-1 0,-2 1 1,-3 26-22,1 1 1,1 1-1,1-1 1,3 38-1,-1-20 21,0 1513-947,0-1549 947,0 1-20,0-1 0,0 1 0,1-1-1,1 1 1,4 17 0,0-83 50,21-543 192,-1 21 60,-26 525-256,2-60 37,-4 0 0,-30-185 1,32 294-68,0 0 20,-1 1 0,1 0 1,0-1-1,-1 1 0,0-1 0,1 1 0,-1 0 0,0 0 1,0-1-1,0 1 0,-1 0 0,1 0 0,0 0 1,-1 0-1,1 0 0,-1 1 0,-2-3 0,3 3-85,0 1 0,1 0-1,-1 0 1,0-1-1,0 1 1,1 0 0,-1 0-1,0 0 1,0 0-1,1 0 1,-1 0-1,0 0 1,0 0 0,0 0-1,1 0 1,-1 0-1,0 1 1,1-1 0,-1 0-1,0 1 1,0-1-1,1 0 1,-1 1 0,0-1-1,1 1 1,-1-1-1,1 1 1,-1-1 0,1 1-1,-1-1 1,1 1-1,-1-1 1,1 1 0,-1 1-1,-14 30-5731,7-13-953,-4 0-5120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45.895"/>
    </inkml:context>
    <inkml:brush xml:id="br0">
      <inkml:brushProperty name="width" value="0.025" units="cm"/>
      <inkml:brushProperty name="height" value="0.025" units="cm"/>
    </inkml:brush>
  </inkml:definitions>
  <inkml:trace contextRef="#ctx0" brushRef="#br0">2516 141 12940,'0'0'11088,"-5"-7"-6562,-5 0-3452,-77-17 923,57 14-1704,-1 2 1,-46-6-1,-112-19-142,130 20-114,-2 2 0,-75-2 0,36 15-37,-152 24 0,144-11 0,-113-1 0,-57-32 0,0 0 0,214 22 0,-1 4 0,1 2 0,-118 35 0,89-21 0,51-13 0,-41 17 0,91-29 0,0 0 0,0 0 0,0 1 0,0 0 0,11 2 0,13 0 0,192 14 0,-9 0 0,317-50 0,-396 18-36,1 6 1,145 9-1,-241 6-249,-1 3 0,0 1 0,-1 2-1,0 2 1,0 2 0,41 22 0,12 2-1242,-68-33 1502,-31-18 480,-36-20 268,5 14-516,0 2 0,-2 1-1,0 2 1,0 2 0,-1 1 0,-71-7-1,-258 3 621,365 14-816,-91 5 34,-1 4 1,-115 27 0,131-19-33,0-4 1,-1-4 0,-142-1 0,216-8-14,0-1 0,0-1 0,1 1 0,-1-1 0,0 0 0,1-1 0,-1 0 0,-10-6 0,15 8 0,1-1 0,0 1 0,-1-1 0,1 0 0,0 1 0,0-1 0,0 0 0,0 0 0,1 0 0,-1-1 0,1 1 0,-1 0 0,1-1 0,0 1 0,0-1 0,0 1 0,0-1 0,0 1 0,0-1 0,1 0 0,-1 1 0,1-1 0,0 0 0,0 0 0,0 1 0,0-1 0,1-4 0,-1 6 0,0 0 0,1 1 0,-1-1 0,0 1 0,1-1 0,-1 0 0,0 1 0,1-1 0,-1 1 0,1-1 0,-1 1 0,1 0 0,-1-1 0,1 1 0,-1-1 0,1 1 0,-1 0 0,1-1 0,0 1 0,-1 0 0,1 0 0,-1-1 0,1 1 0,0 0 0,-1 0 0,1 0 0,0 0 0,-1 0 0,1 0 0,0 0 0,-1 0 0,1 0 0,0 0 0,-1 0 0,1 1 0,-1-1 0,1 0 0,0 0 0,-1 1 0,1-1 0,-1 0 0,1 1 0,-1-1 0,1 0 0,-1 1 0,1-1 0,-1 1 0,2 0 0,25 20 0,-17-13 0,0-1 0,1 0 0,-1 0 0,2-1 0,-1 0 0,1-1 0,-1 0 0,1-1 0,1-1 0,-1 1 0,0-2 0,1 0 0,0 0 0,-1-2 0,1 1 0,16-3 0,4 0 0,0-2 0,0-1 0,-1-2 0,0-1 0,34-13 0,-62 20 0,31-14 0,-34 15 0,1-1 0,-1 1 0,0 0 0,0-1 0,-1 1 0,1-1 0,0 1 0,0-1 0,0 0 0,0 1 0,0-1 0,0 0 0,-1 0 0,1 1 0,0-1 0,-1 0 0,1 0 0,-1 0 0,1 0 0,-1 0 0,1 0 0,-1 0 0,1 0 0,-1 0 0,0 0 0,1-2 0,-3 3 0,1-1 0,-1 0 0,1 0 0,-1 0 0,1 1 0,-1-1 0,0 1 0,1-1 0,-1 1 0,0-1 0,1 1 0,-1 0 0,0 0 0,1 0 0,-1 0 0,0 0 0,1 0 0,-1 1 0,-1 0 0,-5-1 0,-44 2 0,0 2 0,1 2 0,0 3 0,0 1 0,-81 29 0,60-11 0,2 2 0,1 3 0,-75 50 0,163-102-3081,24-28-7841,-8 5-955</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01.798"/>
    </inkml:context>
    <inkml:brush xml:id="br0">
      <inkml:brushProperty name="width" value="0.025" units="cm"/>
      <inkml:brushProperty name="height" value="0.025" units="cm"/>
    </inkml:brush>
  </inkml:definitions>
  <inkml:trace contextRef="#ctx0" brushRef="#br0">889 176 7591,'-7'-10'566,"1"2"-31,0-1 1,0 1-1,-1 0 0,-1 0 0,1 1 1,-1 0-1,-1 1 0,1-1 0,-1 2 1,0-1-1,0 1 0,-1 0 0,0 1 1,-17-5-1,15 6-341,-1 1 0,1 0-1,-1 1 1,0 1 0,1 0 0,-1 0 0,0 2-1,1-1 1,-1 2 0,1-1 0,-1 2 0,1 0-1,0 0 1,-14 8 0,7-1-69,0 1 0,0 1 0,2 1 0,-1 1 0,2 0 1,0 1-1,-18 24 0,-12 19 15,3 2 1,2 3 0,3 1 0,3 1-1,3 2 1,3 1 0,3 2-1,3 1 1,3 0 0,4 1-1,2 1 1,4 1 0,-1 122 0,11-170-11,1 1 0,2-1 0,1 0 1,0 0-1,2 0 0,2 0 1,0-1-1,23 48 0,-26-63-117,1 0-1,1-1 1,0 0 0,0 0-1,1 0 1,0-1-1,1 0 1,0-1 0,0 0-1,1 0 1,0-1-1,0-1 1,1 1 0,0-2-1,0 1 1,0-1 0,0-1-1,1 0 1,0-1-1,0 0 1,0-1 0,14 1-1,-14-2 21,1-1 0,-1-1 0,1 0 0,-1 0 0,1-1 1,-1-1-1,0 0 0,0-1 0,22-9 0,-16 4 66,-1-1 1,0-1-1,-1 0 1,0-1-1,24-23 1,-9 1 167,0-2 0,-3-1 0,-1-1 1,36-67-1,-25 30 406,-3-1 0,-3-2 0,-4-1-1,29-133 1,-36 102 516,-5 0-1,2-224 0,-18 315-1181,-1-1-1,-1 0 1,0 1 0,-2-1-1,0 1 1,-2 0 0,0 0-1,-13-28 1,15 39-8,0 0 1,-1 0-1,0 1 1,0 0-1,-1 0 1,0 0-1,0 1 1,0 0-1,-1 0 1,0 0-1,0 1 0,0 0 1,-1 1-1,0-1 1,0 2-1,0-1 1,0 1-1,-1 0 1,1 1-1,-1 0 1,-11-2-1,-1 3-12,1 1 0,-1 1 0,1 0 0,-1 2 1,1 0-1,0 1 0,0 1 0,1 1 0,-1 1 0,1 1 0,0 0 0,1 1 0,0 2 0,-30 22 0,12-6-135,1 2 0,1 2-1,2 1 1,2 1 0,-46 64-1,54-64-1002,2 0 0,-30 67-1,37-67-2040,-13 51 0,11-10-5328</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31.856"/>
    </inkml:context>
    <inkml:brush xml:id="br0">
      <inkml:brushProperty name="width" value="0.025" units="cm"/>
      <inkml:brushProperty name="height" value="0.025" units="cm"/>
    </inkml:brush>
  </inkml:definitions>
  <inkml:trace contextRef="#ctx0" brushRef="#br0">71 107 6374,'-6'-9'822,"-2"-3"-342,-25-37 843,16 14 2495,17 34-2867,1 11 1131,8 13-1689,1 0 0,1-1 0,1 0 1,1-1-1,1-1 0,24 29 0,-30-39-273,59 72 99,3-3 0,3-4 0,101 80-1,274 162 786,171 90 759,-523-343-1727,39 37 5,183 176 0,-164-137-38,-24-4-95,-78-78-131,-53-54-1459,-10-4 1421,-15-6 491,-18-17-213,0-2 0,1-3 0,-65-54 0,65 49-11,-246-217 52,6 5-906,-57-8 121,-211-172 1230,258 150-417,-10-8 90,226 219 379,75 66-390,7 10-153,10 13-50,94 95 28,136 118 1,-135-136 54,1190 1032-2975,-1138-994-2003,-90-69 305</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5:34.070"/>
    </inkml:context>
    <inkml:brush xml:id="br0">
      <inkml:brushProperty name="width" value="0.025" units="cm"/>
      <inkml:brushProperty name="height" value="0.025" units="cm"/>
    </inkml:brush>
  </inkml:definitions>
  <inkml:trace contextRef="#ctx0" brushRef="#br0">634 40 11435,'-9'-5'1644,"-4"-1"-1259,0 0 0,0 1 1,-1 1-1,1 0 0,-27-3 0,33 6-221,0 0-1,-1 1 1,1 0 0,-1 0 0,1 1-1,-1 0 1,1 0 0,0 1 0,0-1-1,-1 2 1,1-1 0,0 1 0,1 0-1,-13 8 1,5 0 1,1 1 0,0 0 0,0 1 0,1 0 0,1 1 0,-17 28 0,-47 99 274,65-121-341,-28 60 92,4 2 0,4 1-1,3 2 1,4 0-1,3 2 1,5 0-1,3 1 1,4 0-1,6 154 1,5-206-126,1 0-1,2-1 1,1 1 0,15 37 0,-18-58-50,2 0 0,0-1 0,0 0 0,2-1 0,0 1 0,0-1 0,1-1 0,0 0 0,1 0 0,1-1 0,0 0 0,14 11 0,-19-19 14,0 1-1,0 0 1,0-1-1,0 0 1,1-1-1,-1 0 1,1 0-1,0 0 1,0 0-1,0-1 0,0 0 1,0-1-1,0 0 1,0 0-1,11-2 1,-5 0 95,-1-1 0,1-1-1,-1 0 1,0 0 0,-1-2 0,1 1 0,-1-1 0,11-8 0,10-11 322,0 0 1,-2-3 0,-1 0 0,34-43 0,-10 5-66,-3-3 0,-2-1 0,-4-2 1,-3-2-1,40-102 0,-61 125-280,-3 0-1,-2-1 1,-2 0 0,-2-1-1,-3-1 1,-2 1-1,-2-1 1,-3-1 0,-7-74-1,4 112-18,-1 0 0,-1 0 1,-1 1-1,0-1 0,-1 1 0,-1 0 0,0 0 0,-1 1 0,-1 0 0,-15-20 0,20 30-48,0 0 1,0 1 0,0-1-1,-1 1 1,1 0 0,-1 1-1,0-1 1,0 1 0,-1 0-1,1 0 1,0 0 0,-1 1-1,0 0 1,0 0 0,1 1-1,-1-1 1,0 1 0,0 0-1,-1 1 1,1 0-1,0 0 1,0 0 0,0 0-1,0 1 1,0 0 0,0 0-1,0 1 1,0 0 0,1 0-1,-1 0 1,1 1 0,-9 4-1,-3 4-83,-1 0 0,1 1-1,1 1 1,1 1 0,-1 0-1,2 1 1,-14 18 0,-82 126-4359,52-69-2871,21-39-2810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11.859"/>
    </inkml:context>
    <inkml:brush xml:id="br0">
      <inkml:brushProperty name="width" value="0.025" units="cm"/>
      <inkml:brushProperty name="height" value="0.025" units="cm"/>
    </inkml:brush>
  </inkml:definitions>
  <inkml:trace contextRef="#ctx0" brushRef="#br0">0 742 8808,'0'0'12877,"23"-81"-12685,14 31 0,12-10-64,12-11 64,10-7-64,4 1-64,7 1-32,0 10-32,-6 6-480,-12 9-1570,-17 11-2050,-17 8-3843</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12.205"/>
    </inkml:context>
    <inkml:brush xml:id="br0">
      <inkml:brushProperty name="width" value="0.025" units="cm"/>
      <inkml:brushProperty name="height" value="0.025" units="cm"/>
    </inkml:brush>
  </inkml:definitions>
  <inkml:trace contextRef="#ctx0" brushRef="#br0">0 480 17873,'0'0'1185,"2"-11"-539,3-11-489,1 2 1,1-1-1,1 1 1,1 0-1,1 0 1,0 1-1,1 0 0,14-17 1,5-3 32,0 1-1,63-58 1,-83 86-152,0 1 1,0-1-1,1 2 1,0 0-1,0 0 1,1 1-1,0 0 1,1 1-1,-1 1 1,1 0-1,0 0 1,1 2 0,20-5-1,-30 8-37,0 0 0,0 0 0,-1 0-1,1 1 1,0-1 0,0 1 0,-1 0 0,1 0 0,-1 0-1,1 1 1,-1-1 0,1 1 0,-1 0 0,0 0 0,0 0 0,0 0-1,4 4 1,-2-1 29,0 1 0,-1-1 0,0 1 0,0 0 0,0 0 0,-1 0 0,0 1-1,4 11 1,1 9 286,-2-1 0,-1 1 0,3 51 0,-5 70 1755,-23 232 0,8-224-1355,8-21-1575,6-124-3578,5-25-5225</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7:13.340"/>
    </inkml:context>
    <inkml:brush xml:id="br0">
      <inkml:brushProperty name="width" value="0.025" units="cm"/>
      <inkml:brushProperty name="height" value="0.025" units="cm"/>
    </inkml:brush>
  </inkml:definitions>
  <inkml:trace contextRef="#ctx0" brushRef="#br0">0 1 13741,'4'11'518,"5"9"-398,0 0-1,2-1 1,0 0 0,1-1-1,1 0 1,26 28 0,627 561 3308,-241-236-3114,1093 1073 6679,-1070-1013-6715,65 67 488,316 301-258,28-30-202,-104-142 43,94 80 498,86 38-630,-449-368-39,143 171 723,-418-357-542,-180-164-415,3-1 1,0-1 0,54 30-1,4-15-3432,-30-12-1340,-25-1-1881,-11 1-5318</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55.445"/>
    </inkml:context>
    <inkml:brush xml:id="br0">
      <inkml:brushProperty name="width" value="0.025" units="cm"/>
      <inkml:brushProperty name="height" value="0.025" units="cm"/>
    </inkml:brush>
  </inkml:definitions>
  <inkml:trace contextRef="#ctx0" brushRef="#br0">106 181 10154,'0'0'5770,"-3"-9"-3314,-13-28 240,15 36-2628,1 0 1,0 1 0,-1-1-1,1 0 1,-1 0-1,1 1 1,-1-1-1,1 0 1,-1 1-1,1-1 1,-1 1 0,0-1-1,1 0 1,-1 1-1,0 0 1,1-1-1,-1 1 1,0-1-1,0 1 1,1 0-1,-1-1 1,0 1 0,0 0-1,0 0 1,0 0-1,1 0 1,-1 0-1,0 0 1,0 0-1,0 0 1,0 0-1,1 0 1,-1 0 0,0 0-1,0 1 1,0-1-1,1 0 1,-1 1-1,0-1 1,0 0-1,1 1 1,-1-1 0,0 1-1,1-1 1,-1 1-1,0-1 1,1 1-1,-1 0 1,1-1-1,-1 1 1,1 0-1,-1-1 1,1 1 0,-1 1-1,-19 37 112,17-32-88,1 1-1,1 0 0,0 0 1,0 0-1,1 0 0,-1 0 1,2 0-1,1 13 0,-2-20-68,0-1 0,1 1-1,-1 0 1,0-1-1,0 1 1,1 0-1,-1-1 1,0 1-1,1 0 1,-1-1 0,0 1-1,1-1 1,-1 1-1,1-1 1,-1 1-1,1-1 1,-1 0 0,1 1-1,0-1 1,-1 1-1,1-1 1,0 0-1,-1 0 1,1 1-1,-1-1 1,1 0 0,0 0-1,0 0 1,-1 0-1,1 0 1,0 0-1,-1 0 1,1 0-1,0 0 1,-1 0 0,1 0-1,0 0 1,-1 0-1,1 0 1,0-1-1,-1 1 1,1 0-1,0-1 1,-1 1 0,1 0-1,-1-1 1,1 1-1,-1-1 1,1 1-1,-1-1 1,1 1-1,0-1 1,26-28 1589,-22 20-1408,-1 0 0,-1-1 0,0 1 0,0-1 0,-1 0 0,0 0 0,-1 0 0,0 0 0,-1-14 0,0 23-190,0 0-1,0 1 1,0-1 0,0 0 0,0 1 0,0-1-1,0 0 1,-1 1 0,1-1 0,0 0 0,0 1 0,-1-1-1,1 0 1,0 1 0,-1-1 0,1 1 0,-1-1 0,1 1-1,0-1 1,-1 1 0,0-1 0,1 1 0,-1-1-1,1 1 1,-1 0 0,1-1 0,-1 1 0,0 0 0,1 0-1,-1-1 1,0 1 0,1 0 0,-1 0 0,0 0-1,1 0 1,-1 0 0,0 0 0,1 0 0,-1 0 0,0 0-1,1 0 1,-1 0 0,0 0 0,1 0 0,-1 1 0,0-1-1,1 0 1,-1 0 0,0 1 0,1-1 0,-1 1-1,1-1 1,-1 0 0,1 1 0,-1 0 0,-4 1-26,1 1 1,0-1-1,0 1 1,0 0 0,0 0-1,-6 6 1,5-3 7,0 1 0,1-1 1,0 1-1,0 0 0,1-1 1,0 2-1,0-1 0,0 0 1,1 1-1,0-1 0,1 1 1,0-1-1,0 1 0,0 0 1,1 8-1,0-15 6,0 0-1,0-1 1,1 1 0,-1-1 0,0 1-1,0 0 1,0-1 0,1 1-1,-1-1 1,0 1 0,1-1-1,-1 1 1,0-1 0,1 1 0,-1-1-1,1 0 1,-1 1 0,1-1-1,-1 1 1,1-1 0,-1 0-1,1 1 1,-1-1 0,1 0 0,-1 0-1,1 0 1,-1 1 0,1-1-1,1 0 1,22-2 90,20-18 133,-26 6-142,0 0 0,24-24-1,-38 34-64,0-1 0,0 1 0,0-1 0,0 0 0,-1 0 0,0 0 0,0 0 0,0-1 0,-1 1 0,0-1 0,0 0 0,0 1 0,0-1 0,0-9 0,-2 14-13,0 0-1,0 1 0,0-1 1,0 0-1,0 1 0,0-1 1,0 0-1,-1 1 0,1-1 1,0 1-1,0-1 1,-1 0-1,1 1 0,0-1 1,-1 1-1,1-1 0,0 1 1,-1-1-1,1 1 1,-1-1-1,1 1 0,-1-1 1,1 1-1,-1 0 0,1-1 1,-1 1-1,0 0 0,1-1 1,-1 1-1,0 0 1,-25 0 178,20 2-150,0 0 0,0 0 0,1 0 0,-1 0 0,0 1 0,-5 4 0,5-3-33,1 0 0,1 0 0,-1 1 0,1 0 0,-1 0 0,1 0 0,1 0 0,-1 1 0,1 0 0,0-1 0,0 1 0,1 0 0,-1 1 0,1-1 0,1 0 0,-1 1 0,0 9 0,2-16 0,0 1 0,1 0 0,-1-1 0,1 1 0,-1-1 0,0 1 0,1-1 0,-1 1 0,1-1 0,-1 1 0,1-1 0,-1 1 0,1-1 0,0 0 0,-1 1 0,1-1 0,0 0 0,-1 1 0,1-1 0,-1 0 0,1 0 0,0 0 0,0 0 0,-1 0 0,1 0 0,0 0 0,-1 0 0,1 0 0,0 0 0,-1 0 0,1 0 0,0 0 0,-1 0 0,1-1 0,0 1 0,-1 0 0,1 0 0,0-1 0,31-10 0,-14 2 0,-1-2 0,0 0 0,0-1 0,26-24 0,-35 29 0,-1 0 0,0 0 0,0-1 0,-1 0 0,0 0 0,-1-1 0,1 1 0,-2-1 0,1 0 0,-1-1 0,4-14 0,-8 24 0,0-1 0,1 1 0,-1-1 0,0 1 0,0-1 0,0 1 0,0 0 0,0-1 0,0 1 0,0-1 0,0 1 0,-1 0 0,1-1 0,0 1 0,0-1 0,0 1 0,0 0 0,0-1 0,-1 1 0,1 0 0,0-1 0,0 1 0,-1 0 0,1-1 0,0 1 0,0 0 0,-1-1 0,1 1 0,0 0 0,-1 0 0,1-1 0,-1 1 0,1 0 0,0 0 0,-1 0 0,1 0 0,-1-1 0,1 1 0,0 0 0,-1 0 0,1 0 0,-1 0 0,1 0 0,0 0 0,-2 0 0,-19 6 0,12-1 0,0 1 0,1 0 0,0 1 0,0 0 0,0 0 0,1 0 0,-13 18 0,-38 65 0,52-80-28,0 2 0,0-1 0,1 0-1,0 1 1,1 0 0,1 0 0,0 1 0,1-1 0,0 0 0,-1 24-1,3-35-133,0 1-1,1 0 0,-1 0 0,0-1 0,0 1 0,1 0 0,-1-1 0,1 1 1,-1 0-1,1-1 0,0 1 0,0-1 0,0 1 0,0-1 0,0 1 0,0-1 1,0 0-1,0 1 0,0-1 0,1 0 0,-1 0 0,0 0 0,1 0 0,2 1 1,-1-1-403,-1 0 0,0-1-1,1 1 1,-1-1 0,1 0 0,-1 1 0,1-1 0,-1-1 0,1 1 0,-1 0 0,1 0 0,-1-1 0,1 0 0,-1 1 0,1-1 0,-1 0 0,3-1 0,32-25-16113</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10.948"/>
    </inkml:context>
    <inkml:brush xml:id="br0">
      <inkml:brushProperty name="width" value="0.025" units="cm"/>
      <inkml:brushProperty name="height" value="0.025" units="cm"/>
    </inkml:brush>
  </inkml:definitions>
  <inkml:trace contextRef="#ctx0" brushRef="#br0">0 174 4740,'0'0'9556,"31"-2"-6486,231 21 923,29-22-3167,461 16 1909,-120-5-1320,-426-12-1069,14-7 285,18-1-173,-180 10-391,-28 1-18,-1 1 0,1 1-1,33 5 1,-100-6 78,28 1-1133,-1 0 0,0-1-1,1-1 1,-1 0 0,-12-2 0,-46-22-7404,1-10 5529,58 29 3341,0-1 0,0-1 0,1 1-1,-12-13 1,15 14 431,1-1 0,0 1 1,-1-1-1,2 1 0,-1-1 0,1 0 0,-3-10 0,6 16-819,0 1 1,0-1-1,0 1 0,0-1 1,1 1-1,-1-1 0,0 1 1,0-1-1,0 1 0,1-1 1,-1 1-1,0-1 0,1 1 0,-1 0 1,0-1-1,1 1 0,-1 0 1,1-1-1,-1 1 0,1 0 1,-1-1-1,1 1 0,-1 0 0,1 0 1,-1 0-1,1-1 0,-1 1 1,1 0-1,-1 0 0,1 0 1,-1 0-1,1 0 0,-1 0 1,1 0-1,-1 0 0,1 0 0,-1 0 1,2 1-1,30-1-146,-23 0 328,43 4 108,70 13-1,-8-1-176,-67-12-133,-25-4-21,-1 2 0,0 1 0,21 5 0,-41-8-19,-1 0-1,0 0 0,1 0 1,-1 0-1,0 0 1,1 0-1,-1 1 1,0-1-1,0 0 1,1 0-1,-1 0 1,0 0-1,1 0 1,-1 0-1,0 1 1,0-1-1,1 0 1,-1 0-1,0 1 1,0-1-1,0 0 1,1 0-1,-1 1 1,0-1-1,0 0 1,0 0-1,0 1 1,1-1-1,-1 0 0,0 1 1,0-1-1,0 0 1,0 0-1,0 1 1,0-1-1,0 0 1,0 1-1,0-1 1,0 0-1,0 1 1,0-1-1,0 0 1,0 1-1,0-1 1,-1 0-1,1 0 1,0 1-1,0-1 1,0 0-1,0 1 1,-1-1-1,1 0 1,0 0-1,0 0 1,0 1-1,-1-1 1,1 0-1,0 0 0,0 0 1,-1 1-1,1-1 1,0 0-1,0 0 1,-1 0-1,1 0 1,0 0-1,-1 0 1,1 1-1,-27 14 911,21-13-714,-69 36 1701,29-17-1141,1 2 0,1 2 0,0 2 0,-77 64 0,120-90-763,-1 0-1,1 0 1,0 0-1,0 1 1,-1-1-1,1 0 1,0 0-1,0 1 1,0-1-1,0 1 1,1-1-1,-1 1 1,0-1-1,1 1 1,-1 0-1,1-1 1,-1 1 0,1 0-1,-1 2 1,2-3-7,-1 0 1,1 0 0,-1-1 0,1 1-1,0 0 1,-1 0 0,1-1 0,0 1-1,0 0 1,-1-1 0,1 1 0,0-1-1,0 1 1,0-1 0,0 1 0,0-1-1,0 0 1,0 0 0,-1 1 0,1-1-1,0 0 1,0 0 0,0 0 0,1 0-1,13 1-131,1-1-1,-1 0 0,19-4 1,-22 2-80,99-11-1869,-128 25 1911,-47 19-573,-100 35-1,4-21-5859,74-28-1916</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49.391"/>
    </inkml:context>
    <inkml:brush xml:id="br0">
      <inkml:brushProperty name="width" value="0.025" units="cm"/>
      <inkml:brushProperty name="height" value="0.025" units="cm"/>
    </inkml:brush>
  </inkml:definitions>
  <inkml:trace contextRef="#ctx0" brushRef="#br0">1362 98 7847,'-72'60'1150,"2"3"-1,3 3 0,-107 138 0,77-60-901,-145 288 1,-24 183-122,184-396 14,11 4 0,9 2-1,9 3 1,11 2-1,-21 408 1,82 280 1272,0-740-1122,8 0 0,7-2 1,63 188-1,-72-290-137,3 0 0,45 84 0,-59-133-126,0 0-1,2-1 1,1 0-1,1-2 1,0 0-1,2-1 1,0-1-1,2 0 1,31 21-1,-40-33-18,-1-1-1,1-1 1,0 0 0,0 0-1,1-2 1,0 0 0,-1 0-1,1-1 1,1-1 0,-1 0-1,0-1 1,0-1 0,1 0-1,-1-1 1,0 0 0,1-1-1,-1-1 1,0 0 0,-1-1-1,1 0 1,-1-1 0,1-1-1,18-11 1,7-7 22,-2 0 1,-1-3-1,-1-1 0,-1-2 0,-2-1 1,37-46-1,12-22 11,-5-4-1,-4-4 1,-6-2-1,89-195 1,-50 48-23,81-295 0,108-713 54,-239 889 240,10-540 0,-64 761-216,-7 0-1,-34-204 1,25 277 42,-4 1-1,-2 0 1,-5 2-1,-3 1 1,-3 1-1,-43-74 1,62 128 87,0 0 1,-2 1-1,-1 1 1,0 0-1,-27-25 1,37 40-196,0-1 0,0 1 0,-1 1-1,0-1 1,1 1 0,-1 0 0,-1 1 0,1 0 0,-1 0 0,1 0 0,-1 1 0,0 0 0,0 1 0,0-1 0,0 1 0,0 1-1,0 0 1,0 0 0,0 1 0,0 0 0,-12 3 0,7 0-22,1 1 0,0 0 0,0 1 1,0 0-1,1 1 0,0 0 0,-14 12 0,-67 69 44,84-80-56,-86 95-405,5 4 1,-100 155-1,-122 254-6306,298-494 6211,-82 139-5999</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5.715"/>
    </inkml:context>
    <inkml:brush xml:id="br0">
      <inkml:brushProperty name="width" value="0.025" units="cm"/>
      <inkml:brushProperty name="height" value="0.025" units="cm"/>
    </inkml:brush>
  </inkml:definitions>
  <inkml:trace contextRef="#ctx0" brushRef="#br0">62 0 7207,'0'0'9385,"-61"22"-20212</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6.071"/>
    </inkml:context>
    <inkml:brush xml:id="br0">
      <inkml:brushProperty name="width" value="0.025" units="cm"/>
      <inkml:brushProperty name="height" value="0.025" units="cm"/>
    </inkml:brush>
  </inkml:definitions>
  <inkml:trace contextRef="#ctx0" brushRef="#br0">1 380 11787,'0'0'12097,"8"2"-9924,0-1-1873,-1 0 0,0 0 1,0-1-1,1-1 1,-1 1-1,0-1 0,1 0 1,-1-1-1,0 0 1,0 0-1,0 0 0,0-1 1,6-3-1,21-12 456,42-28-1,-49 29-599,380-228-1471,-371 224 180,-25 12-98,-7 4-969,-26 1-11030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6.400"/>
    </inkml:context>
    <inkml:brush xml:id="br0">
      <inkml:brushProperty name="width" value="0.025" units="cm"/>
      <inkml:brushProperty name="height" value="0.025" units="cm"/>
    </inkml:brush>
  </inkml:definitions>
  <inkml:trace contextRef="#ctx0" brushRef="#br0">495 1 7335,'0'0'19683,"-10"2"-19032,3 0-622,1 1 1,0-1 0,0 1-1,0 0 1,0 1-1,0-1 1,1 1 0,-1 0-1,-6 8 1,-51 57 67,61-66-95,-105 121 311,44-55 1407,-88 128 0,146-189-1633,1-1 1,-1 1-1,1-1 0,1 1 1,0 0-1,0 1 1,-2 9-1,5-18-85,0 1 1,-1-1-1,1 1 0,0 0 0,0-1 1,0 1-1,0-1 0,0 1 0,1 0 1,-1-1-1,0 1 0,0-1 0,0 1 1,0 0-1,1-1 0,-1 1 0,0-1 1,1 1-1,-1-1 0,0 1 0,1-1 1,-1 1-1,0-1 0,1 0 0,-1 1 1,1-1-1,-1 1 0,1-1 0,-1 0 1,2 1-1,21 2 7,30-13 8,4-11-87,-2-3 0,82-48 1,-12 6-838,41-10-2410,-54 31-4517,-48 22-820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6.966"/>
    </inkml:context>
    <inkml:brush xml:id="br0">
      <inkml:brushProperty name="width" value="0.025" units="cm"/>
      <inkml:brushProperty name="height" value="0.025" units="cm"/>
    </inkml:brush>
  </inkml:definitions>
  <inkml:trace contextRef="#ctx0" brushRef="#br0">30 93 6598,'-3'-10'9059,"-1"-1"-7319,-13-37-147,12 25 5388,5 37-6953,0 1 0,1 0 0,1-1 0,0 1 0,1-1 0,1 1 0,0-1 0,1 0 0,0-1 0,2 1 0,-1-1 0,1 0 0,1 0 0,0-1 0,1 0 0,1-1 0,-1 0 0,2 0 0,-1-1-1,16 10 1,9 5-40,-22-17 127,1 1 0,-2 1-1,1 0 1,-1 0 0,16 20 0,-26-27 13,0 0 0,0 0 1,0 0-1,0 0 0,-1 1 1,0-1-1,1 0 1,-1 1-1,0-1 0,0 1 1,-1-1-1,1 1 0,-1 0 1,0-1-1,0 1 0,0 0 1,0-1-1,-1 1 0,1-1 1,-1 1-1,0 0 1,0-1-1,-1 0 0,1 1 1,0-1-1,-1 0 0,0 0 1,0 1-1,-4 3 0,-3 6 55,-1-1-1,-1 0 0,0-1 0,0 0 0,-22 15 0,25-20-128,0-1-1,0 0 1,-1-1-1,1 1 1,-1-2-1,0 1 1,0-1-1,0 0 1,0-1-1,-16 2 1,24-4-90,0-1 1,0 1-1,0 0 1,0 0-1,0 0 1,-1-1-1,1 1 0,0-1 1,0 1-1,0-1 1,0 1-1,0-1 1,0 1-1,1-1 0,-1 0 1,0 0-1,0 1 1,0-1-1,1 0 1,-1 0-1,0 0 1,1 0-1,-1 0 0,1 0 1,-1 0-1,1 0 1,-1 0-1,1 0 1,0 0-1,-1 0 0,1-1 1,0 1-1,0 0 1,0 0-1,0 0 1,0 0-1,0 0 0,1-2 1,5-51-3202,-6 52 2976,37-125-10666,-12 49 2076</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7.305"/>
    </inkml:context>
    <inkml:brush xml:id="br0">
      <inkml:brushProperty name="width" value="0.025" units="cm"/>
      <inkml:brushProperty name="height" value="0.025" units="cm"/>
    </inkml:brush>
  </inkml:definitions>
  <inkml:trace contextRef="#ctx0" brushRef="#br0">29 0 7751,'0'0'19800,"4"12"-18625,35 119 418,-27-83-1511,2 0 0,2-1 0,23 46 1,-23-65-64,36 44 0,3 7-1541,-69-101-50,0 1 1,-2 1 0,-34-34-1,21 28 2143,-1 1-1,-1 1 0,-60-35 1,95 60-549,0 0-1,0-1 1,1 1 0,-1-1 0,0 0-1,0-1 1,7 0 0,6 0-367,-1 1-1436,1 0-1,-1-1 1,1-1 0,-1 0 0,24-7 0,1-6-5987</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8.179"/>
    </inkml:context>
    <inkml:brush xml:id="br0">
      <inkml:brushProperty name="width" value="0.025" units="cm"/>
      <inkml:brushProperty name="height" value="0.025" units="cm"/>
    </inkml:brush>
  </inkml:definitions>
  <inkml:trace contextRef="#ctx0" brushRef="#br0">32 552 12268,'0'0'12924,"-5"9"-12214,0 3-498,1 0 0,0 0 0,0 0 1,1 0-1,1 1 0,0-1 0,0 1 0,2 0 1,-1-1-1,2 1 0,1 14 0,-2-26-196,0 0 0,0-1 0,1 1 0,-1 0 0,0 0-1,0-1 1,1 1 0,-1 0 0,0-1 0,1 1 0,-1 0 0,1-1 0,-1 1-1,1 0 1,-1-1 0,1 1 0,-1-1 0,1 1 0,-1-1 0,1 1 0,0-1-1,-1 0 1,1 1 0,0-1 0,0 0 0,-1 1 0,1-1 0,0 0-1,0 0 1,-1 0 0,1 0 0,0 0 0,0 0 0,-1 0 0,1 0 0,0 0-1,0 0 1,-1 0 0,1 0 0,0 0 0,0-1 0,-1 1 0,1 0 0,0 0-1,0-1 1,2-1 33,1 1 0,-1-1 0,0 0-1,0 0 1,0-1 0,0 1 0,0 0 0,3-5-1,41-63 575,-40 57-615,1 0 0,0 0-1,1 1 1,0 0-1,1 1 1,0 0 0,1 0-1,0 1 1,17-12 0,-27 22-15,0-1 1,0 1-1,0-1 0,0 1 1,0-1-1,0 1 1,0 0-1,0-1 1,0 1-1,0 0 0,1 0 1,-1 0-1,0 0 1,0 0-1,0 0 1,0 0-1,0 0 1,1 0-1,-1 1 0,0-1 1,0 0-1,0 1 1,0-1-1,0 1 1,0-1-1,0 1 0,2 1 1,-1 0 23,0 0 0,-1 1 1,1-1-1,0 1 0,-1-1 0,0 1 1,1 0-1,-1-1 0,0 1 0,1 6 0,1 8 362,0 1 0,0 34 0,-2-43-123,1 13 3,1-39 92,0-40 91,-3 29-442,-1 0 0,-1 0 0,-1 0 0,-2 1 0,0 0 0,-14-40 0,19 68-155,1 1 0,0-1 0,0 0 0,-1 0 0,1 0 0,0 0 0,0 0 0,0 0 0,0 0 0,0 0 1,1 0-1,-1 0 0,0-1 0,0 1 0,0 0 0,1-1 0,-1 1 0,0-1 0,1 0 0,-1 1 0,1-1 0,-1 0 0,0 0 0,1 0 0,-1 0 0,1 0 0,-1 0 0,0 0 0,1 0 0,-1 0 0,1-1 0,-1 1 1,0-1-1,1 1 0,-1-1 0,0 1 0,2-2 0,2 0-323,-1 0 1,0-1-1,0 1 0,-1-1 1,1 0-1,0 0 1,-1 0-1,0 0 1,0 0-1,0-1 0,0 1 1,4-8-1,-1-2 408,-1 0 0,-1-1-1,0 1 1,-1-1 0,0 0-1,-1 0 1,-1 0 0,0 0-1,-2-26 1,-1 20 748,0 0-1,-1 0 1,-1 1 0,-1 0 0,-1-1 0,-11-23-1,12 35 323,1 10-380,0 23-164,5 37-231,1-26 18,2 1 1,14 61-1,-15-83-148,1 0 1,1 0 0,1-1 0,0 1-1,0-1 1,2-1 0,0 1 0,0-1-1,12 13 1,-19-24-68,1-1 0,-1 1-1,1 0 1,0-1 0,-1 1 0,1-1-1,0 0 1,0 0 0,0 1 0,0-1-1,0 0 1,0-1 0,0 1 0,0 0-1,0-1 1,0 1 0,4 0 0,-5-1 37,1-1 1,-1 1-1,0 0 1,1-1 0,-1 1-1,0-1 1,0 0 0,1 1-1,-1-1 1,0 0-1,0 1 1,0-1 0,0 0-1,0 0 1,0 0 0,0 0-1,0 0 1,0 0-1,0-1 1,0-1 0,3-4 117,-1 0 1,0 0-1,-1 0 1,0-1-1,0 1 0,-1-1 1,0 1-1,1-10 1,-1 2-47,0 9-101,0-1 1,-1 1-1,0 0 1,0 0 0,0-1-1,-1 1 1,1 0-1,-2 0 1,1-1-1,-4-8 1,5 15-37,0 0 0,0-1 0,0 1 0,0 0 0,0 0 0,-1 0 0,1-1 0,0 1 0,0 0 0,0 0 0,-1 0 0,1-1 0,0 1 0,0 0 0,0 0 0,-1 0 0,1 0 0,0-1 0,0 1 0,-1 0 0,1 0 0,0 0 0,-1 0 0,1 0 0,0 0 0,0 0 0,-1 0 0,1 0 0,0 0 0,0 0 0,-1 0 0,1 0 0,0 0 0,-1 0 0,1 0 0,0 0 0,-1 1 0,-4 10 0,2 18 0,3-29 0,0 5 0,-1-1 0,2 1 0,-1-1 0,0 1 0,1-1 0,0 1 0,0-1 0,0 1 0,1-1 0,0 0 0,-1 0 0,4 5 0,-4-7 0,1-1 0,-1 1 0,1-1 0,-1 1 0,1-1 0,-1 1 0,1-1 0,0 0 0,0 0 0,0 0 0,0 0 0,0 0 0,0 0 0,0-1 0,0 1 0,0-1 0,0 1 0,0-1 0,0 0 0,0 0 0,0 0 0,1 0 0,-1 0 0,0 0 0,0-1 0,0 1 0,0-1 0,0 1 0,2-2 0,1 0 0,0-1 0,0 1 0,0-1 0,-1 0 0,1 0 0,-1-1 0,0 1 0,0-1 0,0 0 0,0 0 0,-1-1 0,0 1 0,0-1 0,0 1 0,0-1 0,-1 0 0,1 0 0,-1 0 0,-1 0 0,3-8 0,1-5 0,-1 0 0,-1 0 0,0 0 0,-1-32 0,-4 88 0,1 58 0,1-89 0,1 0 0,-1 0 0,2 0 0,-1 0 0,1-1 0,0 1 0,0 0 0,1-1 0,0 1 0,0-1 0,5 6 0,-8-10-12,1-1 0,0 1 1,0-1-1,0 1 0,0-1 0,0 0 1,1 1-1,-1-1 0,0 0 0,0 0 1,1 0-1,-1 0 0,1 0 0,-1 0 1,1 0-1,-1-1 0,1 1 0,0-1 1,-1 1-1,1-1 0,0 1 0,-1-1 0,1 0 1,0 0-1,0 0 0,-1 0 0,1 0 1,0 0-1,-1 0 0,1-1 0,0 1 1,0-1-1,-1 1 0,1-1 0,-1 0 1,1 1-1,-1-1 0,1 0 0,-1 0 1,1 0-1,-1 0 0,0 0 0,1 0 1,-1-1-1,0 1 0,0 0 0,1-2 0,2-3-214,0 1-1,0-1 0,-1 0 0,0 0 1,0-1-1,0 1 0,-1-1 0,0 1 1,0-1-1,1-11 0,-1-7-3654,-2 1 0,-2-25 0,-8-10-4511</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8.503"/>
    </inkml:context>
    <inkml:brush xml:id="br0">
      <inkml:brushProperty name="width" value="0.025" units="cm"/>
      <inkml:brushProperty name="height" value="0.025" units="cm"/>
    </inkml:brush>
  </inkml:definitions>
  <inkml:trace contextRef="#ctx0" brushRef="#br0">73 16 10218,'0'0'12107,"-56"-15"-8071,45 15-1794,6 5-1153,5 3-448,0-2-513,5 1-128,6-2-769,0-3-3043,-4-2-4515</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29.891"/>
    </inkml:context>
    <inkml:brush xml:id="br0">
      <inkml:brushProperty name="width" value="0.025" units="cm"/>
      <inkml:brushProperty name="height" value="0.025" units="cm"/>
    </inkml:brush>
  </inkml:definitions>
  <inkml:trace contextRef="#ctx0" brushRef="#br0">0 70 1794,'5'-13'15298,"2"24"-9418,13 50-6392,-7-20 1391,-11-37-872,-1-1 0,1 1 0,0 0 0,0-1 0,0 1 0,1-1 0,-1 0 0,1 0-1,0 0 1,-1 0 0,1 0 0,5 3 0,-6-5-3,-1-1-1,1 1 1,-1-1-1,1 1 1,-1-1-1,1 1 1,-1-1-1,1 0 1,0 0-1,-1 0 1,1 0 0,-1 0-1,1 0 1,-1-1-1,1 1 1,0 0-1,-1-1 1,1 1-1,-1-1 1,0 0-1,1 1 1,-1-1-1,1 0 1,-1 0 0,0 0-1,0 0 1,1 0-1,-1 0 1,0 0-1,0 0 1,0-1-1,0 1 1,0 0-1,1-3 1,8-12 57,1-1 1,-2 0-1,12-29 1,-13 27-68,0 1 1,1 0 0,14-19-1,-23 36-5,0 1 0,1 0 0,-1-1 1,0 1-1,0 0 0,0-1 0,1 1 0,-1 0 0,0-1 0,1 1 0,-1 0 0,0 0 0,1-1 1,-1 1-1,0 0 0,1 0 0,-1-1 0,1 1 0,-1 0 0,0 0 0,1 0 0,-1 0 0,1 0 1,-1 0-1,1 0 0,-1 0 0,0 0 0,1 0 0,-1 0 0,1 0 0,-1 0 0,1 0 0,-1 0 1,0 0-1,1 0 0,-1 1 0,1-1 0,-1 0 0,0 0 0,1 0 0,-1 1 0,0-1 0,1 0 1,-1 0-1,0 1 0,1-1 0,-1 0 0,0 1 0,0-1 0,1 0 0,-1 1 0,0-1 0,0 1 1,0-1-1,1 0 0,-1 1 0,0-1 0,0 1 0,0-1 0,0 1 0,10 33-364,-8-27 198,18 36-1647,-20-42 1805,0 0-1,0-1 0,1 1 0,-1-1 0,0 1 0,0 0 0,1-1 0,-1 1 0,0-1 1,1 1-1,-1-1 0,1 1 0,-1-1 0,1 1 0,-1-1 0,1 0 0,-1 1 0,1-1 1,-1 0-1,1 1 0,-1-1 0,1 0 0,-1 1 0,1-1 0,0 0 0,-1 0 0,1 0 0,0 0 1,-1 0-1,1 0 0,0 0 0,-1 0 0,1 0 0,-1 0 0,1 0 0,0 0 0,-1 0 1,1 0-1,0-1 0,-1 1 0,1 0 0,-1 0 0,1-1 0,-1 1 0,1 0 0,-1-1 0,1 1 1,-1-1-1,1 1 0,-1-1 0,1 1 0,-1-1 0,1 1 0,-1-1 0,0 1 0,1-1 1,-1 1-1,0-1 0,0 0 0,0 1 0,1-1 0,-1 1 0,0-1 0,0 0 0,0 1 0,0-1 1,0-1-1,4-15 96,4-20 192,-8 36-252,0 0 1,1 0-1,-1 0 0,0 0 1,1 0-1,-1 0 1,1 0-1,-1 0 0,1 0 1,0 0-1,-1 0 0,1 0 1,0 0-1,0 0 1,-1 0-1,1 0 0,0 1 1,0-1-1,0 0 1,0 1-1,2-2 0,-2 3-6,0-1 0,0 0-1,0 1 1,0-1-1,0 1 1,0-1 0,-1 1-1,1-1 1,0 1-1,0 0 1,0-1 0,-1 1-1,1 0 1,0-1-1,-1 1 1,1 0 0,-1 0-1,1 0 1,-1 0-1,1 0 1,-1 0 0,0 0-1,1 1 1,11 32 75,-10-25-48,40 110 354,39 132 1481,-81-251-1900,5 32 2467,-8-22-237,-10-17-1226,-5-12-583,1 0 1,1-1-1,1 0 0,0-1 0,1-1 0,2 0 0,-18-42 0,29 60-342,0 1 1,1-1-1,-1 0 1,0 1-1,1-1 1,0 0 0,0 1-1,0-1 1,0 0-1,1 1 1,-1-1-1,1 0 1,0 1-1,0-1 1,1 1-1,-1-1 1,1 1-1,2-5 1,3-3-394,1 1 0,0-1 0,19-16 0,9-13-2670,-4-9-3506,-3-8-4431</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1.366"/>
    </inkml:context>
    <inkml:brush xml:id="br0">
      <inkml:brushProperty name="width" value="0.025" units="cm"/>
      <inkml:brushProperty name="height" value="0.025" units="cm"/>
    </inkml:brush>
  </inkml:definitions>
  <inkml:trace contextRef="#ctx0" brushRef="#br0">0 0 14958,'0'0'1730,"0"3"-737,4 19 32,10 10-321,4 6-31,4 8 0,2 3-449,2 4-160,-3-2-32,-1 1 32,-3-6-32,-1-5-32,-5-10-641,-4-9-704,-5-12-801,-4-7-2306</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1.757"/>
    </inkml:context>
    <inkml:brush xml:id="br0">
      <inkml:brushProperty name="width" value="0.025" units="cm"/>
      <inkml:brushProperty name="height" value="0.025" units="cm"/>
    </inkml:brush>
  </inkml:definitions>
  <inkml:trace contextRef="#ctx0" brushRef="#br0">25 374 16143,'-4'-8'1922,"0"0"-1522,1 0-1,0 0 0,1-1 1,-1 1-1,2-1 1,-1 1-1,1-1 1,0 1-1,1-1 0,0 0 1,0 0-1,1 1 1,0-1-1,1 1 1,0-1-1,5-13 1,0 8-259,1 0 0,0 0 1,2 1-1,-1 0 1,1 1-1,1 0 1,0 1-1,1 0 1,0 0-1,1 1 1,0 1-1,0 0 1,1 1-1,0 1 1,0 0-1,1 1 0,0 0 1,0 1-1,1 1 1,-1 0-1,1 1 1,0 1-1,21 0 1,-33 1-126,0 2 0,0-1 0,1 0 0,-1 1 0,0 0 0,0 0 0,0 0 0,0 0 0,-1 1 0,1-1 1,0 1-1,0 0 0,-1 0 0,0 1 0,1-1 0,-1 1 0,0-1 0,0 1 0,0 0 0,0 0 0,-1 0 0,1 1 0,-1-1 0,0 1 0,0-1 1,0 1-1,0 0 0,-1 0 0,0 0 0,1 0 0,-1 0 0,-1 0 0,2 7 0,-1-2 187,-1 0 0,1 0-1,-2 1 1,1-1 0,-1 0 0,-1 1-1,1-1 1,-2 0 0,1 0-1,-1-1 1,-1 1 0,1 0 0,-1-1-1,-8 11 1,4-8-118,0-1 0,-1 0 0,0 0 0,-1-1 1,0 0-1,-1-1 0,-11 7 0,16-11-67,-1 0-1,0 0 1,0-1 0,0 0-1,0 0 1,0-1 0,0 0 0,-1 0-1,1-1 1,-1 0 0,0 0 0,1-1-1,-13-1 1,19 1-85,0 0 1,1 0-1,-1 0 1,1 0-1,-1 0 0,1-1 1,-1 1-1,0 0 1,1 0-1,-1-1 0,1 1 1,-1 0-1,1-1 0,-1 1 1,1-1-1,0 1 1,-1 0-1,1-1 0,-1 1 1,1-1-1,0 1 1,-1-1-1,1 1 0,0-1 1,0 0-1,0 1 1,-1-1-1,1 1 0,0-1 1,0 1-1,0-1 1,0 0-1,0 1 0,0-1 1,0 1-1,0-1 0,0 0 1,0 1-1,0-1 1,0 1-1,1-1 0,-1 0 1,0 1-1,0-1 1,1 1-1,-1-1 0,0 1 1,1-1-1,-1 1 1,0-1-1,1 1 0,-1-1 1,1 1-1,0-1 1,23-26-5768,40-14-4944,-28 19 1617</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2.085"/>
    </inkml:context>
    <inkml:brush xml:id="br0">
      <inkml:brushProperty name="width" value="0.025" units="cm"/>
      <inkml:brushProperty name="height" value="0.025" units="cm"/>
    </inkml:brush>
  </inkml:definitions>
  <inkml:trace contextRef="#ctx0" brushRef="#br0">0 44 15855,'0'0'13389,"4"17"-13021,15 83-29,76 319 2397,-75-375-2636,-20-43-100,0-1-1,1 1 1,0 0-1,-1-1 1,1 1-1,-1 0 1,1-1-1,0 1 1,-1-1-1,1 1 1,0-1-1,0 0 1,-1 1-1,1-1 1,0 0-1,0 1 1,-1-1-1,1 0 1,0 0-1,1 0 1,-1 0-1,1 0 1,-1-1-1,0 1 1,0-1-1,0 1 1,0-1-1,0 0 1,0 1-1,0-1 1,0 0-1,0 0 1,0 0-1,0 1 1,-1-1-1,1 0 1,0 0-1,0 0 1,-1 0-1,1-2 1,16-30 0,-2-1 0,-2-1 0,-1 0 0,8-39 0,-10 38 0,-4 12 0,9-22 0,-3 0 0,-2 0 0,-1-1 0,-3 0 0,0-63 0,-9 106-428,-5 10-940,-4 11-4705,-3 11-3418</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2.456"/>
    </inkml:context>
    <inkml:brush xml:id="br0">
      <inkml:brushProperty name="width" value="0.025" units="cm"/>
      <inkml:brushProperty name="height" value="0.025" units="cm"/>
    </inkml:brush>
  </inkml:definitions>
  <inkml:trace contextRef="#ctx0" brushRef="#br0">1 1 20243,'0'0'6438,"51"27"-3043,-23-22-1441,4-2-1217,1 2-737,3 2 0,0 6 0,-3 6 0,-1 1-2979,-8 4-6598</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6.725"/>
    </inkml:context>
    <inkml:brush xml:id="br0">
      <inkml:brushProperty name="width" value="0.025" units="cm"/>
      <inkml:brushProperty name="height" value="0.025" units="cm"/>
    </inkml:brush>
  </inkml:definitions>
  <inkml:trace contextRef="#ctx0" brushRef="#br0">280 217 8136,'5'-13'5221,"1"-3"-3838,20-55 3470,-24 64-3798,0 0 1,0 0 0,-1 1 0,0-1 0,0 0 0,-1-1 0,0 1-1,0 0 1,-2-8 0,2 15-999,-1-1 0,1 1-1,-1-1 1,1 1-1,0 0 1,-1-1 0,1 1-1,-1 0 1,1 0 0,-1-1-1,1 1 1,-1 0 0,1 0-1,-1 0 1,1-1 0,-1 1-1,1 0 1,-1 0 0,1 0-1,-1 0 1,1 0 0,-1 0-1,1 0 1,-1 0 0,1 0-1,-1 0 1,0 1 0,1-1-1,-1 0 1,0 1 0,-18 5 802,9 1-859,0 1 0,0 0 0,1 0 0,0 1 0,0 0 0,1 0 0,-9 14 0,-46 75 0,50-78 0,2 0 0,0 1 0,1 1 0,1-1 0,1 1 0,1 1 0,1 0 0,1 0 0,1 0 0,-2 44 0,6-64 0,0 1 0,1-1 0,-1 0 0,1 1 0,0-1 0,0 0 0,0 1 0,0-1 0,0 0 0,1 0 0,-1 0 0,1 0 0,0 0 0,0 0 0,0-1 0,0 1 0,1-1 0,-1 1 0,4 2 0,0-1 0,0-1 0,0 0 0,0 0 0,0 0 0,0-1 0,1 1 0,-1-2 0,1 1 0,9 1 0,6-1 0,1-1 0,0-1 0,-1-1 0,45-8 0,-51 6 0,9-2 0,0 1 0,0 1 0,0 1 0,27 2 0,-51 0 0,0 0 0,0 0 0,-1 0 0,1 0 0,0 0 0,0 0 0,0 1 0,0-1 0,0 0 0,-1 0 0,1 1 0,0-1 0,0 1 0,-1-1 0,1 1 0,0-1 0,-1 1 0,1-1 0,0 1 0,-1-1 0,1 1 0,-1 0 0,1-1 0,-1 1 0,1 0 0,-1 0 0,1-1 0,-1 1 0,0 0 0,1 1 0,-1 1 0,0-1 0,0 1 0,0-1 0,0 1 0,-1-1 0,1 1 0,-1-1 0,0 0 0,1 1 0,-3 3 0,-2 4 0,0-1 0,0 0 0,-1 0 0,-9 9 0,3-7 0,0 0 0,-1-1 0,0-1 0,0 0 0,-1-1 0,0 0 0,-1-1 0,0-1 0,0 0 0,0-1 0,-1 0 0,1-2 0,-1 0 0,0 0 0,0-2 0,0 0 0,0-1 0,-19-2 0,30 2 0,0 0 0,-1-1 0,1 0 0,0 0 0,0-1 0,0 1 0,1-1 0,-1 0 0,0-1 0,1 1 0,-1-1 0,1 0 0,0 0 0,-1 0 0,2 0 0,-1-1 0,0 0 0,1 0 0,-1 0 0,1 0 0,0 0 0,1-1 0,-1 1 0,1-1 0,0 0 0,0 1 0,0-1 0,1 0 0,-1 0 0,1 0 0,1-1 0,-1 1 0,0-7 0,1-8 0,0 1 0,1 0 0,1 0 0,1 0 0,0 0 0,1 0 0,14-34 0,70-145 0,-7 17 0,-75 165 0,-4 9 0,-4 13 0,-2 1 0,1 0 0,-2 0 0,1 0 0,-1 0 0,0-1 0,0 0 0,-1 0 0,-6 6 0,-59 43 0,26-22 0,37-26 0,0 0 0,1 0 0,0 1 0,0 0 0,1 1 0,0-1 0,0 1 0,1 0 0,0 0 0,1 1 0,0 0 0,0-1 0,1 1 0,0 1 0,1-1 0,0 0 0,1 1 0,0-1 0,1 0 0,0 1 0,0-1 0,3 16 0,-1-14 0,1 0 0,0-1 0,1 1 0,0-1 0,1 0 0,0 0 0,1 0 0,0-1 0,1 0 0,0 0 0,0 0 0,1-1 0,0 0 0,1-1 0,0 0 0,0 0 0,1-1 0,0 0 0,14 7 0,-8-7 0,1 1 0,0-2 0,0-1 0,1 0 0,-1-1 0,1 0 0,0-2 0,0 0 0,0-1 0,34-3 0,-44 0 0,-1 0 0,1 0 0,-1-1 0,0 0 0,1 0 0,-2-1 0,1 1 0,0-2 0,-1 1 0,0-1 0,0 0 0,0 0 0,0 0 0,-1-1 0,0 0 0,4-7 0,1 1 0,-1-1 0,-1 0 0,0-1 0,-1 0 0,-1 0 0,0-1 0,4-15 0,-13 35 0,-1 1 0,1 0 0,-1-1 0,0 0 0,0 0 0,-1 0 0,1-1 0,-1 1 0,0-1 0,-1 0 0,1 0 0,-1-1 0,1 0 0,-1 0 0,0 0 0,0-1 0,-1 1 0,1-2 0,0 1 0,-9 1 0,-65-5-3230,59 0 1358,-1 1-1,1 2 1,-37 4 0,53-4 1521,0 1 0,0 0 0,0 0 1,1 1-1,-1-1 0,1 1 1,-8 6-1,-20 12 2137,30-20-1289,0-1 0,0 1 0,0 0-1,0-1 1,0 1 0,0-1 0,-1 0 0,1 0-1,0 1 1,0-2 0,0 1 0,0 0-1,0 0 1,-1-1 0,-2 0 0,3 0-319,0-1 0,0 0 0,1 1 0,-1-1 0,0 0 0,0 0 0,1 0 0,-1 0 0,1 0 0,0 0 0,-1 0 1,1-1-1,0 1 0,0 0 0,1-1 0,-1 1 0,0-1 0,0-3 0,-7-51-50,8 54-73,-3-32-159,1 1 0,2-1 0,1 0 0,2 1 0,2-1 0,1 1 1,1 0-1,2 1 0,1 0 0,2 0 0,1 1 0,26-45 0,-37 74 86,-1 0-3,1 0 1,-1 0-1,1 1 1,0-1-1,0 1 1,-1-1-1,2 1 1,-1 0-1,0 0 1,0 0-1,1 0 1,-1 0-1,1 0 1,4-1 0,-7 6 6,0 1 0,-1 0-1,1 0 1,-1 0 0,0-1 0,0 1 0,-2 5 0,-14 24 324,-37 55-1,34-59 75,2 2 1,-18 37 0,28-48-359,0 0 1,1 1 0,1 0 0,1 0-1,1 0 1,1 0 0,0 1-1,2 40 1,1-59-27,1 1 1,-1-1-1,1 0 1,0 1-1,0-1 0,0 0 1,0 0-1,0 0 1,1 0-1,0 0 0,-1 0 1,1 0-1,0 0 1,0-1-1,1 1 1,-1-1-1,4 4 0,-1-2 1,1-1 0,-1 0 0,0 0-1,1 0 1,0-1 0,0 0-1,-1 0 1,1 0 0,7 0 0,7 1-14,-1-1 1,1-1 0,0-1 0,0-1 0,21-4-1,-27 3-411,-1-1 0,0 0 0,0-1 0,0-1 0,18-9 0,27-23-7570,-15-2-5175</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39.372"/>
    </inkml:context>
    <inkml:brush xml:id="br0">
      <inkml:brushProperty name="width" value="0.025" units="cm"/>
      <inkml:brushProperty name="height" value="0.025" units="cm"/>
    </inkml:brush>
  </inkml:definitions>
  <inkml:trace contextRef="#ctx0" brushRef="#br0">162 72 8392,'0'0'12460,"-8"-3"-10661,-28-7-80,35 10-1637,0 0 1,1 0-1,-1 0 1,0 0-1,0 0 0,0 1 1,1-1-1,-1 0 1,0 0-1,0 1 1,0-1-1,1 0 1,-1 1-1,0-1 0,1 1 1,-1-1-1,0 1 1,1-1-1,-1 1 1,0 0-1,1-1 1,-1 1-1,1 0 0,0-1 1,-1 1-1,1 0 1,-1 0-1,1-1 1,0 1-1,0 0 1,-1 0-1,1 0 1,0-1-1,0 1 0,0 1 1,-4 29 555,4-30-534,0 48 1188,12-69 501,-11 9-1634,0 0 0,0 0 0,-1 0 0,-1-1 0,-2-14-1,3 24-142,0 1-1,-1-1 1,1 0-1,0 0 1,-1 0-1,1 1 0,-1-1 1,0 0-1,1 0 1,-1 1-1,0-1 1,0 1-1,0-1 1,0 1-1,0-1 0,-1 1 1,1-1-1,0 1 1,-1 0-1,1 0 1,0 0-1,-1 0 1,0 0-1,1 0 0,-1 0 1,0 0-1,1 1 1,-1-1-1,0 1 1,0-1-1,1 1 1,-1-1-1,0 1 0,0 0 1,0 0-1,0 0 1,0 0-1,1 1 1,-1-1-1,0 0 1,-2 1-1,1 1-15,1 0 0,-1 0 0,0 0 0,1 0 0,-1 0 0,1 0 0,0 1 0,0-1 0,0 1 0,0-1 0,0 1 0,1 0 0,-1 0 0,1 0 0,0 0 0,0 0 0,0 0 0,0 0 0,0 0 0,0 5 0,-9 66 0,9 0 0,1-74 0,0 0 0,0 0 0,1 0 0,-1 0 0,0 0 0,0 0 0,0-1 0,0 1 0,1 0 0,-1 0 0,0 0 0,0 0 0,0 0 0,1 0 0,-1 0 0,0 0 0,0 0 0,0 0 0,0 0 0,1 0 0,-1 0 0,0 0 0,0 0 0,0 0 0,1 0 0,-1 0 0,0 0 0,0 0 0,0 0 0,0 0 0,1 1 0,-1-1 0,0 0 0,0 0 0,0 0 0,0 0 0,1 0 0,-1 0 0,0 1 0,0-1 0,0 0 0,0 0 0,0 0 0,0 0 0,0 1 0,0-1 0,0 0 0,1 0 0,-1 0 0,0 0 0,0 1 0,0-1 0,0 0 0,0 0 0,0 1 0,9-18 0,0-5 0,-2-1 0,0 0 0,-2-1 0,-1 0 0,0 0 0,0-47 0,-5 113 0,0-20 0,0 1 0,2 0 0,0 0 0,2-1 0,0 1 0,2-1 0,8 25 0,-9-39 0,0-9 0,-1-21 0,-3-33 0,0 42 0,-2-1 0,1 1 0,-6-19 0,6 28 0,0-1 0,-1 1 0,1 0 0,-1 0 0,0-1 0,0 1 0,0 1 0,-1-1 0,0 0 0,1 0 0,-1 1 0,0 0 0,-1 0 0,-3-4 0,7 7 0,-1 0 0,1-1 0,0 1 0,-1 0 0,1-1 0,-1 1 0,1 0 0,-1 0 0,1-1 0,-1 1 0,1 0 0,-1 0 0,1 0 0,-1 0 0,1 0 0,-1 0 0,0 0 0,1 0 0,-1 0 0,1 0 0,-1 0 0,1 0 0,-1 0 0,1 0 0,-1 0 0,1 0 0,-1 1 0,1-1 0,-1 0 0,1 0 0,-1 1 0,1-1 0,-1 0 0,1 1 0,0-1 0,-1 0 0,1 1 0,-1-1 0,1 1 0,0-1 0,-1 1 0,1-1 0,0 1 0,0-1 0,-1 1 0,1-1 0,0 1 0,0-1 0,0 1 0,0-1 0,0 1 0,0-1 0,0 2 0,-2 35 0,2-31 0,0 4-13,0 7-224,0 0 0,1 0 0,5 25 1,-5-39 149,-1 0 0,1 0 1,0 0-1,0 0 0,0 0 1,0 0-1,0 0 1,1 0-1,-1-1 0,1 1 1,0-1-1,0 1 1,0-1-1,0 1 0,0-1 1,0 0-1,1 0 0,-1 0 1,1 0-1,-1-1 1,1 1-1,0-1 0,0 1 1,-1-1-1,1 0 0,5 1 1,-7-2-207,0 0 1,1 0-1,-1 0 0,0 0 1,0 0-1,0 0 0,0 0 1,0 0-1,1 0 1,-1-1-1,0 1 0,0-1 1,0 1-1,0-1 0,0 1 1,0-1-1,0 1 1,0-1-1,0 0 0,0 1 1,-1-1-1,1 0 0,0 0 1,0 0-1,-1 0 1,1 0-1,0 0 0,-1 0 1,1 0-1,-1 0 0,1 0 1,-1 0-1,0 0 1,0 0-1,1 0 0,-1-1 1,0 0-1,8-37-12866</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49.090"/>
    </inkml:context>
    <inkml:brush xml:id="br0">
      <inkml:brushProperty name="width" value="0.025" units="cm"/>
      <inkml:brushProperty name="height" value="0.025" units="cm"/>
    </inkml:brush>
  </inkml:definitions>
  <inkml:trace contextRef="#ctx0" brushRef="#br0">2641 2778 11691,'0'0'5515,"-10"-1"-4848,-8-3-175,0-1 0,0-1 0,1-1 1,0 0-1,0-1 0,-18-12 0,27 16-387,-65-38 680,1-3 0,-94-79 0,-119-129 473,-23-18-1091,95 87 142,-320-355 1,423 409 764,-117-176 0,-65-162 766,219 335-1084,-58-87 265,154 265-10823,-18-24 407,-5-13 176</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39:49.464"/>
    </inkml:context>
    <inkml:brush xml:id="br0">
      <inkml:brushProperty name="width" value="0.025" units="cm"/>
      <inkml:brushProperty name="height" value="0.025" units="cm"/>
    </inkml:brush>
  </inkml:definitions>
  <inkml:trace contextRef="#ctx0" brushRef="#br0">144 235 3235,'0'0'16090,"-5"9"-14537,1 0-1036,3-5-172,-1-1 0,1 1-1,-1-1 1,0 0 0,0 1 0,0-1-1,-1 0 1,-4 4 0,7-6-151,-1-1 0,1 1 1,-1-1-1,1 1 0,-1-1 1,1 1-1,-1-1 0,0 0 1,1 1-1,-1-1 0,1 0 1,-1 1-1,0-1 0,1 0 0,-1 0 1,0 0-1,1 0 0,-1 0 1,0 0-1,1 0 0,-1 0 1,0 0-1,0 0 0,0 0 1,-13-12 1108,-4-23-1631,18 33 517,-17-43-124,2-1 1,-16-93 0,30 139-61,1-1 0,0 1 0,0-1 1,0 1-1,0-1 0,0 1 0,0 0 0,0-1 0,0 1 0,0-1 0,0 1 1,0-1-1,0 1 0,0-1 0,0 1 0,1 0 0,-1-1 0,0 1 0,0-1 0,0 1 1,1 0-1,-1-1 0,0 1 0,0 0 0,1-1 0,-1 1 0,0 0 0,1-1 1,-1 1-1,1 0 0,-1 0 0,0-1 0,1 1 0,-1 0 0,1 0 0,-1 0 1,0-1-1,1 1 0,-1 0 0,1 0 0,-1 0 0,1 0 0,-1 0 0,1 0 1,-1 0-1,0 0 0,1 0 0,-1 0 0,1 0 0,-1 0 0,1 1 0,-1-1 0,0 0 1,1 0-1,-1 0 0,1 1 0,-1-1 0,0 0 0,1 0 0,-1 1 0,0-1 1,1 0-1,-1 1 0,34 20 266,-29-18-187,30 23 585,45 45 0,-63-53-789,1-1 0,1-1 0,0-1-1,1 0 1,1-1 0,0-1 0,1-2 0,31 13 0,-30-15-3460,-9-3-3928,-5-1-7360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19.722"/>
    </inkml:context>
    <inkml:brush xml:id="br0">
      <inkml:brushProperty name="width" value="0.025" units="cm"/>
      <inkml:brushProperty name="height" value="0.025" units="cm"/>
    </inkml:brush>
  </inkml:definitions>
  <inkml:trace contextRef="#ctx0" brushRef="#br0">0 892 10922,'0'0'12471,"6"2"-11751,-2-2-611,0 1 0,0-1 0,0-1 0,1 1 0,-1-1 0,0 1 0,0-1 0,0 0 0,0 0 0,0-1 0,-1 1 0,1-1 0,0 0 0,-1 0 0,1 0 0,-1-1 0,5-3 0,69-61 1311,-45 37-1017,303-247 1335,18-17-1121,-348 290-602,38-32 135,-2-3-1,58-69 1,-93 97-6,-7 7-78,-20 12-182,-28 24-1200,14-3-915,-20 16-2679,15-26-4258,29-18 883</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0.076"/>
    </inkml:context>
    <inkml:brush xml:id="br0">
      <inkml:brushProperty name="width" value="0.025" units="cm"/>
      <inkml:brushProperty name="height" value="0.025" units="cm"/>
    </inkml:brush>
  </inkml:definitions>
  <inkml:trace contextRef="#ctx0" brushRef="#br0">16 138 10474,'0'0'5541,"-4"-9"-3373,-8-25-562,12 33-1523,0 0-1,0 0 1,0 0-1,0 0 0,0 0 1,0 1-1,0-1 1,0 0-1,1 0 0,-1 0 1,0 0-1,0 0 1,1 0-1,-1 1 1,0-1-1,1 0 0,-1 0 1,1 1-1,-1-1 1,1 0-1,0 0 0,-1 1 1,1-1-1,-1 1 1,1-1-1,0 1 0,0-1 1,-1 1-1,2-1 1,25-10 903,-22 9-638,36-12 174,0 3 0,1 0 0,1 3 1,-1 2-1,78-2 0,-118 8-450,-1 0-1,1 0 1,0 0 0,0 0-1,-1 0 1,1 1-1,0-1 1,0 1-1,-1-1 1,1 1-1,0-1 1,-1 1 0,1 0-1,-1 0 1,1 0-1,-1 0 1,1 0-1,-1 0 1,0 0 0,0 1-1,1-1 1,-1 0-1,0 1 1,1 2-1,0-1 82,-1 1-1,0 0 1,0 0-1,0 0 1,0-1-1,-1 1 1,1 0-1,-1 0 1,0 0-1,-1 7 1,-2 9 393,-1 1-1,-1-1 1,-10 26 0,14-42-494,-23 63 171,11-36-360,2-1 0,1 2 0,1 0 0,2 0 1,-6 61-1,21-101-12958</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7.501"/>
    </inkml:context>
    <inkml:brush xml:id="br0">
      <inkml:brushProperty name="width" value="0.025" units="cm"/>
      <inkml:brushProperty name="height" value="0.025" units="cm"/>
    </inkml:brush>
  </inkml:definitions>
  <inkml:trace contextRef="#ctx0" brushRef="#br0">1899 2792 7399,'0'0'9908,"-8"1"-8958,5 0-918,-1 0 18,1-1 0,-1 1 0,0-1 0,1 1 0,-1-1 0,0 0 0,1-1 0,-1 1-1,0-1 1,1 1 0,-1-1 0,1 0 0,-1-1 0,1 1 0,-1 0 0,1-1 0,0 0 0,0 0 0,-5-4 0,-117-105 1997,-165-193 0,-28-27-1534,256 268-166,4-2 0,2-2-1,-77-124 1,-108-239 338,191 335-579,-72-123 1111,-58-117 336,141 241-1081,24 56-162,-1 0 1,-2 1-1,-43-66 1,57 95-320,-1 0 0,1-1 0,1 1 0,0-1 0,-3-9 1,2 19 218,11 12-271,-3-11 72,0 0 0,0 0-1,0 0 1,0 0 0,0-1 0,1 0 0,-1 0 0,0 0-1,1 0 1,-1-1 0,0 0 0,1 0 0,5 0 0,63-6 56,237-47 2,-122 17-34,152-20-11,-196 41-13,273-15 15,-222 42 45,1 1 24,-196-13-68,1 0-147,-1 0 0,1 0 0,0 0-1,-1 0 1,1 1 0,0-1 0,-1 0 0,1 0 0,0 0 0,-1 0 0,1-1 0,0 1 0,-1 0 0,1 0 0,-1 0 0,1 0 0,0-1 0,-1 1 0,1 0 0,-1-1 0,1 1 0,-1 0 0,1-1 0,0 1 0,-1-1 0,0 1 0,1-1-1,-1 1 1,1-1 0,-1 1 0,0-1 0,1 1 0,-1-1 0,1-1 785,-5 1 2113,-13-3-3026,12 2-379,0 0-1,0 0 0,0 0 0,1 0 1,-1-1-1,-6-4 0,8 4-360,0 1-1,0 0 1,-1 0-1,1 0 1,-1 1-1,1-1 1,-1 1-1,1-1 1,-1 1-1,-7-1 1,2 2-3678</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8.614"/>
    </inkml:context>
    <inkml:brush xml:id="br0">
      <inkml:brushProperty name="width" value="0.025" units="cm"/>
      <inkml:brushProperty name="height" value="0.025" units="cm"/>
    </inkml:brush>
  </inkml:definitions>
  <inkml:trace contextRef="#ctx0" brushRef="#br0">1593 3225 5285,'-5'-7'7480,"-8"4"-3313,-23 3-1339,14 0-962,13-2-1653,0-1-1,1 1 1,0-1 0,0-1 0,0 1 0,0-2-1,0 1 1,-13-11 0,-55-51 147,64 56-212,-27-29-20,2-2-1,1-1 1,-56-88-1,-69-156 540,76 129-525,-397-803 120,436 832-99,5-2 1,-34-195-1,-40-135 1781,-16 99-989,129 337-586,4 12-1732,2 10-4972,-4 31-2308,0-12 369</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29.726"/>
    </inkml:context>
    <inkml:brush xml:id="br0">
      <inkml:brushProperty name="width" value="0.025" units="cm"/>
      <inkml:brushProperty name="height" value="0.025" units="cm"/>
    </inkml:brush>
  </inkml:definitions>
  <inkml:trace contextRef="#ctx0" brushRef="#br0">37 1 13677,'0'0'3134,"-7"11"-2537,4-6-582,-1 1 0,1-1-1,0 1 1,0 0 0,0 0-1,1 1 1,0-1-1,0 0 1,1 1 0,-1-1-1,1 1 1,1-1-1,-1 1 1,1 0 0,1-1-1,-1 1 1,1-1-1,3 14 1,19 39 233,2-1 0,3-2-1,3 0 1,38 53 0,-25-39 371,157 247 823,90 151-572,-36 22 699,-226-424-1295,262 571 3236,-191-444-2802,150 220-1,-55-139-415,11-8 0,267 263 0,299 286 103,-403-431-9,17-18 0,685 503 0,-464-445-84,18-26 0,16-28-1,1045 436 1,-1475-721-309,4-9 0,346 74 0,-534-146-57,-7-2-4677,-35-1-3955,-17-1-2739</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35.545"/>
    </inkml:context>
    <inkml:brush xml:id="br0">
      <inkml:brushProperty name="width" value="0.025" units="cm"/>
      <inkml:brushProperty name="height" value="0.025" units="cm"/>
    </inkml:brush>
  </inkml:definitions>
  <inkml:trace contextRef="#ctx0" brushRef="#br0">47 2007 15150,'0'0'1895,"-8"9"-854,-24 31-181,26-28 471,11-8-564,13-7-58,-17 2-623,19-7 234,0-1-1,0-1 0,-1 0 0,0-2 1,-1 0-1,22-20 0,-7 7-18,1164-941 3073,-49 54-2931,-1129 898-432,37-28 292,-41 29-323,-14 11-107,-6 4-104,-60 29-4358,19-15-2107,3-6-4862</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0:35.889"/>
    </inkml:context>
    <inkml:brush xml:id="br0">
      <inkml:brushProperty name="width" value="0.025" units="cm"/>
      <inkml:brushProperty name="height" value="0.025" units="cm"/>
    </inkml:brush>
  </inkml:definitions>
  <inkml:trace contextRef="#ctx0" brushRef="#br0">1 166 19346,'0'0'5648,"18"-7"-5018,65-22 179,118-24-1,112-9-695,-307 61-108,19-4 5,-1 2 1,1 0 0,27 1 0,-50 2 22,-1 0-1,1 1 1,-1-1 0,1 0-1,-1 1 1,0-1 0,1 1-1,-1-1 1,1 1 0,-1 0-1,0 0 1,0 0 0,1-1-1,-1 1 1,0 0 0,0 1-1,0-1 1,0 0 0,0 0-1,0 0 1,0 0 0,-1 1-1,1-1 1,0 1 0,-1-1-1,1 0 1,-1 1 0,1-1-1,-1 1 1,0-1 0,0 1-1,1-1 1,-1 1 0,0 1-1,0 6 345,0 0 0,-1 0-1,1 0 1,-5 16 0,-7 14 69,-2 0 0,-1-2 0,-3 0 0,-28 47 0,23-42-338,-76 147-1766,74-134-876,-27 85 0,48-126-5954</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08.843"/>
    </inkml:context>
    <inkml:brush xml:id="br0">
      <inkml:brushProperty name="width" value="0.025" units="cm"/>
      <inkml:brushProperty name="height" value="0.025" units="cm"/>
    </inkml:brush>
  </inkml:definitions>
  <inkml:trace contextRef="#ctx0" brushRef="#br0">1 868 19154,'11'-4'523,"83"-33"1700,127-70-1,-64 28-1248,295-119-357,44-20-1154,-475 207 388,113-57-387,-116 57-170,0-1 1,0 0 0,-1-1-1,24-25 1,-25 15-2007,-15 23 2531,-1-1 1,1 0 0,-1 0 0,0 1 0,0-1-1,1 0 1,-1 0 0,0 0 0,0 1 0,0-1-1,0 0 1,0 0 0,0 0 0,0 1 0,0-1-1,0 0 1,0 0 0,-1 0 0,1 1-1,0-1 1,0 0 0,-1 0 0,1 1 0,-1-1-1,1 0 1,0 1 0,-1-1 0,0 0 0,-28-14-5959</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09.169"/>
    </inkml:context>
    <inkml:brush xml:id="br0">
      <inkml:brushProperty name="width" value="0.025" units="cm"/>
      <inkml:brushProperty name="height" value="0.025" units="cm"/>
    </inkml:brush>
  </inkml:definitions>
  <inkml:trace contextRef="#ctx0" brushRef="#br0">502 1 14958,'0'0'3801,"13"1"-3043,8-1-497,-12 0-176,1 0-1,0 1 1,-1 0 0,1 1-1,13 3 1,-22-4-84,0-1 1,0 0 0,0 1-1,0-1 1,0 1 0,0 0-1,0-1 1,0 1 0,0 0-1,0 0 1,-1-1 0,1 1-1,0 0 1,-1 0-1,1 0 1,-1 0 0,1 0-1,-1 0 1,1 0 0,-1 0-1,1 0 1,-1 0 0,0 0-1,0 0 1,0 1 0,0-1-1,0 0 1,0 0-1,0 0 1,0 0 0,0 0-1,0 0 1,0 0 0,-1 0-1,1 0 1,0 0 0,-1 2-1,-1 3 21,-1-1 0,1 1-1,-1-1 1,1 0-1,-8 10 1,-25 22 289,-1-1-1,-1-2 1,-2-1-1,-59 38 1,52-39-1,-71 49 757,-60 45 2276,162-108-2756,16-18-581,-1 1 0,0-1 0,0 0 0,0 1 0,0-1-1,1 0 1,-1 0 0,0 1 0,0-1 0,0 0 0,1 0 0,-1 1 0,0-1-1,0 0 1,1 0 0,-1 0 0,0 1 0,1-1 0,-1 0 0,0 0 0,1 0-1,-1 0 1,0 0 0,1 0 0,-1 0 0,0 0 0,1 0 0,-1 0 0,0 0-1,1 0 1,-1 0 0,0 0 0,1 0 0,-1 0 0,47-8 92,177-66 286,-85 25-325,410-102-1430,-178 78-4593,-232 50-757</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1.193"/>
    </inkml:context>
    <inkml:brush xml:id="br0">
      <inkml:brushProperty name="width" value="0.025" units="cm"/>
      <inkml:brushProperty name="height" value="0.025" units="cm"/>
    </inkml:brush>
  </inkml:definitions>
  <inkml:trace contextRef="#ctx0" brushRef="#br0">188 1 19346,'0'0'-128,"-71"22"993,35 23 1249,6 11-1281,6 14-353,8 12 257,6 12 288,10 8-64,0 1 64,11 1-289,17-8-127,7-12-385,14-18-192,11-23-160,9-24-1441,6-19-1474,-2-22-1377,-1-28-2531</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1.553"/>
    </inkml:context>
    <inkml:brush xml:id="br0">
      <inkml:brushProperty name="width" value="0.025" units="cm"/>
      <inkml:brushProperty name="height" value="0.025" units="cm"/>
    </inkml:brush>
  </inkml:definitions>
  <inkml:trace contextRef="#ctx0" brushRef="#br0">229 0 20307,'-16'7'1185,"-5"3"-557,2 0-1,0 1 1,0 1-1,1 1 1,-18 15-1,29-22-514,0 0-1,1 0 1,-1 1 0,1 0-1,1 1 1,-1-1 0,1 1-1,0 0 1,1 0-1,0 0 1,0 1 0,1 0-1,0-1 1,1 1 0,0 0-1,0 0 1,0 12-1,2-20-116,0 0-1,0 0 0,0 0 0,0 0 0,0-1 0,0 1 0,0 0 1,1 0-1,-1 0 0,0 0 0,1 0 0,-1-1 0,0 1 0,1 0 1,-1 0-1,1 0 0,0-1 0,-1 1 0,1 0 0,-1-1 0,1 1 1,0-1-1,0 1 0,-1-1 0,1 1 0,0-1 0,1 1 0,30 1 3,32-20 140,-44 11-128,1 0-1,0 2 1,0 0-1,0 1 0,35-2 1,-50 6-5,0 0 0,0 0 0,0 1 0,0 0 0,0 0 1,0 0-1,-1 1 0,1 0 0,0 0 0,-1 1 0,6 2 0,-8-2 15,0-1-1,0 0 1,0 1-1,-1 0 1,1-1-1,-1 1 1,0 0-1,1 0 1,-1 0-1,-1 1 0,1-1 1,0 0-1,-1 1 1,0-1-1,0 1 1,0 0-1,0-1 1,0 1-1,-1 5 1,0 2 166,0 1 0,-1-1 0,0 0 1,-1 0-1,0 0 0,-1 0 1,0 0-1,-1 0 0,0-1 0,-1 1 1,0-1-1,-1 0 0,-10 14 0,5-8 110,-1-1 0,0-1 0,-1 0 0,-1-1 0,0 0 0,-1-1 0,-22 14 0,34-24-342,1 0 0,-1-1 0,0 1 0,0-1 1,0 0-1,0 1 0,-1-1 0,1-1 0,0 1 0,0 0 0,0-1 0,-6 0 0,8 0-16,0 0 0,-1-1 0,1 1 0,0-1 0,0 1 0,0-1 0,0 1 0,0-1 0,0 0 0,0 0 0,0 0 0,0 1 0,0-1 0,0 0 0,0 0 0,1 0-1,-1 0 1,0 0 0,1 0 0,-1-1 0,1 1 0,-1 0 0,1 0 0,-1 0 0,1-1 0,0 1 0,0 0 0,0 0 0,-1-1 0,1 1 0,0 0 0,1 0 0,-1-2-1,0-14-1757,1 1 0,0-1-1,1 1 1,6-22-1,12-33-5332</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1.926"/>
    </inkml:context>
    <inkml:brush xml:id="br0">
      <inkml:brushProperty name="width" value="0.025" units="cm"/>
      <inkml:brushProperty name="height" value="0.025" units="cm"/>
    </inkml:brush>
  </inkml:definitions>
  <inkml:trace contextRef="#ctx0" brushRef="#br0">85 1 13453,'0'0'7799,"-6"9"-4217,-5 10-2872,1 0 1,1 1-1,1 0 0,0 1 0,2-1 1,0 1-1,-5 42 0,5-5 261,2 113-1,5-155-937,1-1-1,0 1 0,1 0 1,1-1-1,0 0 1,1 0-1,11 22 0,-14-33-29,0 1 0,0-1 0,1-1 0,0 1 0,0 0 0,0-1 0,0 1 0,0-1 0,1 0 0,0 0 0,-1 0 0,1-1 0,5 3 0,-6-4-3,0 0 1,1 0-1,-1 0 0,0-1 1,1 1-1,-1-1 1,1 0-1,-1 0 1,1 0-1,-1 0 1,0-1-1,1 1 0,-1-1 1,0 0-1,1 0 1,-1 0-1,0-1 1,0 1-1,0-1 1,4-2-1,1-1 0,-1-1 0,1 0 0,-1 0 0,0-1 0,0 0 0,-1-1 0,0 1 0,10-16 0,37-76 0,-41 72 0,3-7 0,-12 25 0,1 1 0,-1 0 0,1 0 0,1 0 0,-1 0 0,12-13 0,-16 21 0,0 0 0,0 0 0,1-1 0,-1 1 0,0 0 0,0 0 0,0 0 0,0 0 0,1 0 0,-1 0 0,0 0 0,0-1 0,0 1 0,0 0 0,1 0 0,-1 0 0,0 0 0,0 0 0,1 0 0,-1 0 0,0 0 0,0 0 0,0 0 0,1 0 0,-1 0 0,0 0 0,0 0 0,0 0 0,1 0 0,-1 1 0,0-1 0,0 0 0,0 0 0,1 0 0,-1 0 0,0 0 0,0 0 0,0 0 0,0 1 0,0-1 0,1 0 0,-1 0 0,0 1 0,6 12 0,-1 18 0,-5-30 0,4 43 0,2 13 0,12 58 0,-17-114-1,-1 1 0,0 0 0,1 0 0,-1 0 0,1-1 0,-1 1 1,1 0-1,0 0 0,0-1 0,0 1 0,0-1 0,0 1 0,0-1 0,0 1 0,3 1 0,-4-3-4,1 1-1,0-1 1,-1 0 0,1 0-1,0 0 1,-1 0 0,1 0-1,-1 0 1,1-1-1,0 1 1,-1 0 0,1 0-1,-1 0 1,1-1 0,0 1-1,-1 0 1,1 0-1,-1-1 1,1 1 0,-1-1-1,1 1 1,-1 0-1,1-1 1,-1 1 0,0-1-1,1 1 1,-1-1 0,0 1-1,1-2 1,5-7-361,0-1 1,-1-1-1,7-17 1,-9 20-138,16-41-4638,3-8-2952</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2.865"/>
    </inkml:context>
    <inkml:brush xml:id="br0">
      <inkml:brushProperty name="width" value="0.025" units="cm"/>
      <inkml:brushProperty name="height" value="0.025" units="cm"/>
    </inkml:brush>
  </inkml:definitions>
  <inkml:trace contextRef="#ctx0" brushRef="#br0">276 634 16400,'0'0'4372,"-6"-9"-160,1 3-3601,0 0 1,-1 0-1,1 0 1,-1 0 0,0 1-1,0 0 1,-10-5-1,13 8-500,0 1 1,0-1-1,0 1 0,0 0 0,0 0 0,-1 0 1,1 1-1,0-1 0,0 1 0,-1-1 0,1 1 0,0 0 1,0 1-1,-1-1 0,1 0 0,0 1 0,0 0 1,-1 0-1,1 0 0,0 0 0,0 0 0,0 0 0,0 1 1,1 0-1,-5 2 0,-5 6-111,1 0 0,-1 0 0,2 1 0,-1 1 0,2 0 0,-17 25 0,21-29 0,0 1 0,0-1 0,1 1 0,0 0 0,1 1 0,0-1 0,0 0 0,1 1 0,0 0 0,1 0 0,0 17 0,1-26 0,0 0 0,0-1 0,0 1 0,0 0 0,0-1 0,1 1 0,-1 0 0,0-1 0,0 1 0,1-1 0,-1 1 0,0-1 0,1 1 0,-1 0 0,1-1 0,-1 1 0,1-1 0,-1 0 0,1 1 0,-1-1 0,1 1 0,-1-1 0,1 0 0,0 1 0,-1-1 0,1 0 0,-1 0 0,1 1 0,1-1 0,25-2 0,24-18 0,23-28 0,-46 29 0,55-29 0,-82 47 0,0 0 0,0 0 0,1 1 0,-1-1 0,0 0 0,1 1 0,-1-1 0,1 1 0,-1-1 0,1 1 0,-1 0 0,1 0 0,-1 0 0,1 0 0,-1 0 0,1 0 0,-1 0 0,1 0 0,-1 1 0,1-1 0,-1 0 0,0 1 0,1-1 0,-1 1 0,1 0 0,-1-1 0,0 1 0,0 0 0,1 0 0,-1 0 0,0 0 0,0 0 0,0 0 0,0 0 0,1 2 0,2 4 0,-2 0 0,1-1 0,-1 1 0,0 0 0,0 0 0,1 10 0,2 10 0,-4-22 0,13 38 0,-13-42 0,-1 0 0,0-1 0,0 1 0,0 0 0,1-1 0,-1 1 0,0 0 0,1-1 0,-1 1 0,1-1 0,-1 1 0,1 0 0,-1-1 0,1 1 0,-1-1 0,1 1 0,-1-1 0,1 0 0,0 1 0,-1-1 0,1 1 0,-1-1 0,1 0 0,0 0 0,0 1 0,-1-1 0,1 0 0,0 0 0,-1 0 0,1 0 0,0 0 0,0 0 0,-1 0 0,1 0 0,0 0 0,0 0 0,-1 0 0,1-1 0,0 1 0,-1 0 0,1 0 0,0-1 0,-1 1 0,1 0 0,0-1 0,-1 1 0,1-1 0,-1 1 0,1-1 0,-1 1 0,1-1 0,0 0 0,3-5 0,1 0 0,-2-1 0,1 1 0,-1-1 0,0 0 0,0 0 0,0 0 0,1-13 0,12-63 0,-16 82 0,5-38-3,-1 0 0,-1 0-1,-3-1 1,-6-61 0,8 103-123,-1-1 0,1 0 0,0 0 0,-1 0 0,1 0 0,0 0 0,0 0 0,0-1 0,0 1 0,0 0 0,0-1 0,0 0 0,0 1 1,0-1-1,0 0 0,0 0 0,0 0 0,0 0 0,0-1 0,3 0 0,2 1 21,-1-1 1,0 1-1,0-1 1,0-1 0,0 1-1,0-1 1,9-4-1,-6-1 65,-1 1-1,0-1 1,-1-1-1,0 0 1,0 0-1,-1 0 0,0 0 1,0-1-1,-1 0 1,0-1-1,0 1 1,-1-1-1,-1 0 0,1 0 1,-2 0-1,3-11 1,1-17 471,-1-1 0,-1-74 0,-4 107-394,-3-30 98,3 34-134,0 1-1,0-1 0,-1 1 1,1-1-1,-1 1 1,1-1-1,-1 1 1,0 0-1,1-1 0,-1 1 1,0 0-1,0-1 1,0 1-1,0 0 1,0 0-1,0 0 0,-1 0 1,1 0-1,0 0 1,-2 0-1,3 1-9,-1 0 1,0 0-1,0 0 1,1 0-1,-1 0 0,0 0 1,1 0-1,-1 0 0,0 0 1,1 1-1,-1-1 1,0 0-1,1 1 0,-1-1 1,0 0-1,1 1 0,-1-1 1,1 1-1,-1-1 1,1 1-1,-1-1 0,1 1 1,-1-1-1,1 1 0,-1 0 1,1-1-1,0 1 1,-1-1-1,1 1 0,0 0 1,0 0-1,-1-1 0,1 1 1,0 0-1,0-1 1,0 2-1,-9 32-73,9-30 88,-8 46 288,3 0-1,2 1 1,2-1 0,6 56-1,-3-88-207,1 1 1,1-1-1,0 0 0,2 0 0,0-1 1,1 1-1,0-1 0,2-1 0,0 1 1,0-1-1,2-1 0,0 0 0,1-1 1,0 0-1,1 0 0,0-1 0,1-1 1,20 13-1,-24-20-86,-7-8 0,-14-20 0,-26-27 0,-194-208 0,230 257 0,0 0 0,0 1 0,0-1 0,0 0 0,0 0 0,0 0 0,1 1 0,-1-1 0,0 0 0,0 0 0,1 0 0,-1-1 0,1 1 0,-1 0 0,1 0 0,-1 0 0,1 0 0,0 0 0,-1-1 0,1 1 0,0 0 0,0 0 0,0-1 0,0 1 0,0 0 0,0 0 0,0 0 0,1-1 0,-1 1 0,0 0 0,1 0 0,-1 0 0,1 0 0,-1 0 0,1-1 0,-1 1 0,1 0 0,1-1 0,3-2 0,0 1 0,0 0 0,0 1 0,0-1 0,1 1 0,-1 0 0,6-1 0,4-2 0,56-19-395,-34 13-1386,0-2-1,-1-2 0,40-22 0,-29 8-10138</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3.830"/>
    </inkml:context>
    <inkml:brush xml:id="br0">
      <inkml:brushProperty name="width" value="0.025" units="cm"/>
      <inkml:brushProperty name="height" value="0.025" units="cm"/>
    </inkml:brush>
  </inkml:definitions>
  <inkml:trace contextRef="#ctx0" brushRef="#br0">0 75 17328,'2'-18'994,"0"-8"6521,3 49-3831,3 69-1953,24 205-691,-27-286-916,0-25 33,2-28 37,0-270-194,-5 322 0,-1 0 0,1 0 0,1 0 0,-1 0 0,2 0 0,-1-1 0,1 1 0,1-1 0,0 0 0,0-1 0,12 16 0,-15-21 0,1 0 0,-1-1 0,0 1 0,1-1 0,0 1 0,-1-1 0,1 0 0,0 0 0,0 0 0,0 0 0,1-1 0,-1 1 0,0-1 0,1 0 0,-1 0 0,0 0 0,1 0 0,-1-1 0,1 1 0,0-1 0,-1 0 0,1 0 0,-1 0 0,1 0 0,-1-1 0,1 0 0,-1 1 0,1-1 0,-1-1 0,0 1 0,1 0 0,-1-1 0,0 1 0,0-1 0,0 0 0,5-5 0,5-5 0,-1-1 0,0 0 0,-1-1 0,0-1 0,-2 1 0,1-2 0,-2 1 0,0-1 0,-1 0 0,7-24 0,-7 21 0,-4 80 0,-4-38 0,5 78 0,-3-91 0,1-1 0,-1 0 0,2 1 0,-1-1 0,1 0 0,1-1 0,0 1 0,7 12 0,-10-19 0,0 0 0,1 0 0,-1 0 0,1 0 0,-1 0 0,1-1 0,0 1 0,0 0 0,0-1 0,0 1 0,0-1 0,0 0 0,0 0 0,0 1 0,1-2 0,-1 1 0,0 0 0,1 0 0,-1-1 0,1 1 0,-1-1 0,0 0 0,4 1 0,-2-2 0,1 0 0,0 0 0,-1 0 0,1-1 0,-1 0 0,1 1 0,-1-1 0,0-1 0,0 1 0,0-1 0,5-4 0,9-8 0,-2-1 0,1-1 0,23-33 0,-37 47 0,38-54 0,-23 30 0,1 2 0,33-35 0,-51 59 0,0 0 0,0 0 0,0 0 0,0 0 0,0 0 0,0 0 0,0 0 0,0 1 0,0-1 0,1 1 0,-1-1 0,0 1 0,1-1 0,-1 1 0,0-1 0,0 1 0,1 0 0,2 0 0,-3 0 0,0 0 0,0 1 0,-1-1 0,1 1 0,0-1 0,0 1 0,0-1 0,-1 1 0,1-1 0,0 1 0,-1 0 0,1-1 0,0 1 0,-1 0 0,1 0 0,-1-1 0,1 1 0,-1 0 0,1 0 0,-1 1 0,3 7 0,-1 1 0,0-1 0,0 0 0,0 14 0,-1-9 0,2 14 0,-3-15 0,1 0 0,1-1 0,0 1 0,0 0 0,1-1 0,1 0 0,0 1 0,10 17 0,-13-29 0,0 1 0,0-1 0,0 0 0,0 1 0,1-1 0,-1 0 0,0 1 0,1-1 0,-1 0 0,1 0 0,0 0 0,-1-1 0,1 1 0,0 0 0,0-1 0,-1 1 0,1-1 0,0 1 0,0-1 0,0 0 0,-1 0 0,1 0 0,0 0 0,0 0 0,0 0 0,0 0 0,-1-1 0,1 1 0,0 0 0,0-1 0,-1 0 0,1 1 0,0-1 0,-1 0 0,1 0 0,0 0 0,1-2 0,8-4 0,0-2 0,0 0 0,-1 0 0,10-11 0,-8 7 0,-6 7 0,24-24 0,1 0 0,1 2 0,2 1 0,0 2 0,52-28 0,-80 50-97,1 0 0,-1 1 0,1 0 1,0 0-1,-1 1 0,8-1 0,-13 1 25,0 1-1,0 0 1,0 0 0,0 0-1,0 0 1,-1 0 0,1 0 0,0 0-1,0 0 1,0 0 0,0 1-1,0-1 1,-1 0 0,1 0-1,0 1 1,0-1 0,0 0-1,-1 1 1,1-1 0,0 1 0,-1-1-1,1 1 1,0 0 0,-1-1-1,1 1 1,-1 0 0,1-1-1,-1 1 1,1 0 0,-1-1-1,1 1 1,-1 0 0,0 0-1,1 0 1,-1 0 0,0-1 0,0 1-1,0 0 1,1 0 0,-1 0-1,0 0 1,0 0 0,0-1-1,-1 1 1,1 0 0,0 0-1,0 0 1,0 0 0,-1 0 0,1-1-1,0 1 1,-1 0 0,1 0-1,-1 1 1,-7 10-8469</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26.116"/>
    </inkml:context>
    <inkml:brush xml:id="br0">
      <inkml:brushProperty name="width" value="0.025" units="cm"/>
      <inkml:brushProperty name="height" value="0.025" units="cm"/>
    </inkml:brush>
  </inkml:definitions>
  <inkml:trace contextRef="#ctx0" brushRef="#br0">88 76 12364,'8'-10'854,"-2"3"-283,1-1 0,0 1 0,-1 1 0,2-1 0,12-8 0,-17 13-373,1 0-1,-1 0 1,1 0-1,-1 1 1,1-1 0,0 1-1,0 0 1,0 0-1,-1 1 1,1-1-1,0 1 1,0 0-1,0 0 1,0 0 0,0 0-1,0 1 1,0-1-1,0 1 1,0 0-1,-1 0 1,6 3 0,2 2 84,0 1 0,0 0 1,-1 0-1,-1 1 0,1 0 1,-1 1-1,-1 0 0,1 1 1,-1-1-1,-1 2 0,7 11 1,3 6 171,-2 1 0,-1 0 0,13 40 0,-13-19-224,-1 2-1,-3 0 1,-3 0-1,-1 0 0,-3 1 1,-2-1-1,-2 1 1,-3 0-1,-11 57 0,-10 15-27,-5-1 0,-74 192-1,-17-23-1286,90-232-826,-40 59 1,-8-12-3893</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09.929"/>
    </inkml:context>
    <inkml:brush xml:id="br0">
      <inkml:brushProperty name="width" value="0.025" units="cm"/>
      <inkml:brushProperty name="height" value="0.025" units="cm"/>
    </inkml:brush>
  </inkml:definitions>
  <inkml:trace contextRef="#ctx0" brushRef="#br0">72 0 20179,'0'0'6716,"-2"11"-5985,-3 15-292,-19 95 269,6 1 0,-5 144 0,23-261-711,0 0 1,0 0 0,1 0-1,-1 0 1,1-1 0,0 1 0,0 0-1,0 0 1,1-1 0,0 1-1,0-1 1,0 1 0,0-1 0,1 0-1,-1 0 1,1 0 0,4 4-1,-3-5-90,-1-1 0,1 1 0,0-1-1,0 0 1,1 0 0,-1-1 0,0 1 0,0-1-1,1 0 1,-1 0 0,1 0 0,-1-1-1,1 1 1,-1-1 0,1 0 0,-1-1-1,1 1 1,-1-1 0,5-1 0,9-2-1019,-1-1 1,0-1-1,-1 0 0,1-1 1,-1-1-1,-1-1 1,0 0-1,24-19 1,14-14-5669</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0.550"/>
    </inkml:context>
    <inkml:brush xml:id="br0">
      <inkml:brushProperty name="width" value="0.025" units="cm"/>
      <inkml:brushProperty name="height" value="0.025" units="cm"/>
    </inkml:brush>
  </inkml:definitions>
  <inkml:trace contextRef="#ctx0" brushRef="#br0">214 133 11307,'-12'1'6032,"3"0"-5478,0 0 0,0 1-1,0 0 1,0 0 0,0 1 0,1 1-1,-1-1 1,1 1 0,0 1 0,0-1 0,1 1-1,-1 1 1,1-1 0,-9 10 0,-32 43 1815,45-54-2250,1 0 0,0 0 0,-1 0 0,1 1 0,0-1 0,1 0 0,-1 1 0,1 0 0,0-1 0,0 1 0,1 0 0,-1 0 0,1 5 0,1-9-115,-1 0 0,1 0 0,-1 0 0,1 0 0,-1 0 0,1 0-1,0 0 1,-1 0 0,1 0 0,0-1 0,0 1 0,0 0-1,0-1 1,0 1 0,0 0 0,-1-1 0,1 1 0,1-1 0,-1 1-1,0-1 1,0 0 0,0 1 0,0-1 0,0 0 0,0 0 0,0 0-1,0 0 1,0 0 0,1 0 0,-1 0 0,0 0 0,0 0-1,1-1 1,42-8 79,-17-2 2,-2-2 1,1 0 0,-2-2-1,0-1 1,39-34-1,41-26-187,-102 74 83,1 0 1,-1 0-1,1 1 1,0 0-1,0-1 0,0 1 1,-1 0-1,1 0 1,0 0-1,0 1 1,1-1-1,3 1 0,-6 0 17,1 1 1,-1-1-1,0 1 0,0-1 0,0 1 0,0-1 0,0 1 1,0 0-1,0 0 0,0 0 0,0 0 0,0-1 0,0 1 0,0 0 1,-1 1-1,1-1 0,0 0 0,-1 0 0,1 0 0,-1 0 1,1 0-1,-1 1 0,1-1 0,-1 0 0,0 0 0,0 1 0,0-1 1,0 0-1,0 0 0,0 2 0,1 9 130,0-5-75,0 1 0,0 0 0,0-1 0,1 1 0,0-1 0,0 0 0,1 1 0,3 6 0,-5-12-48,0-1-1,0 1 1,1-1-1,-1 0 1,0 0-1,1 1 1,-1-1-1,0 0 1,1 0-1,-1 0 1,1-1-1,-1 1 1,1 0-1,0 0 1,-1-1-1,4 1 1,-1 0 4,0-1 0,-1 0 0,1 0-1,0 0 1,0-1 0,0 1 0,0-1 0,0 0 0,-1 0 0,6-2-1,13-9-236,0 0 0,0-1-1,-2-1 1,1-2-1,-2 0 1,31-31-1,-15 14-1577,-5 3-565,-22 21 1361,0 0 0,1 1 0,0 0 0,21-13 0,-30 21 1010,0 0 1,0 0-1,0-1 0,1 1 0,-1 0 1,0 1-1,0-1 0,0 0 0,1 0 1,-1 0-1,0 0 0,0 0 0,0 0 1,0 0-1,1 0 0,-1 0 0,0 0 1,0 0-1,0 0 0,0 1 0,1-1 1,-1 0-1,0 0 0,0 0 0,0 0 1,0 0-1,0 1 0,1-1 0,-1 0 1,0 0-1,0 0 0,0 0 0,0 1 1,0-1-1,0 0 0,0 0 0,0 0 1,0 1-1,0-1 0,0 0 0,0 0 1,0 0-1,0 1 0,0-1 0,0 0 1,0 0-1,0 1 0,0 18 644,-4 16 788,2-28-1183,0-1 0,1 1 0,0-1 1,1 1-1,-1-1 0,1 1 1,1 12-1,0-16-238,0 0 1,1 0-1,-1-1 0,0 1 1,1 0-1,-1 0 0,1-1 1,0 1-1,0-1 0,0 1 1,0-1-1,1 0 0,-1 0 1,0 0-1,1 0 1,0 0-1,-1 0 0,5 1 1,40 22-341,-20-11 251,-1 1-1,41 30 1,-59-39 91,0 2-1,0-1 1,-1 1 0,0 0 0,0 1-1,-1 0 1,0 0 0,-1 0-1,0 0 1,0 1 0,4 14 0,-6-13 288,0 0 0,-1 0 1,0 0-1,-1 0 0,0 0 1,0 0-1,-2 1 0,1-1 1,-1 0-1,-1 0 0,0 0 1,-1 0-1,0 0 0,-6 15 1,6-19-126,0-1 0,-1 0 0,1 1 0,-1-2 0,-1 1 0,1 0 0,-1-1 0,0 0 0,0 0 0,0 0 0,0-1 0,-1 0 0,0 0 0,0 0 0,0-1 0,-1 1 0,1-2 0,-1 1 0,1-1 0,-1 0 0,0 0 0,0-1 0,0 0 0,-7 1 0,11-2-176,0 0 0,0 0 0,1 0 0,-1-1 0,0 1 0,0-1 0,1 1 0,-1-1 0,0 0 0,1 0 0,-1 0 0,1-1 0,-1 1 0,1 0 0,0-1 0,0 0 0,-1 1 0,-2-5 0,1 2 0,1-1 0,-1 0 0,1 0 0,0 0 0,0 0 0,1-1 0,-1 1 0,-1-9 0,-1-8 0,0 1 0,2-1 0,-1-38 0,3 36 0,1 1 0,0-1 0,3 0 0,0 1 0,10-42 0,-9 55 0,-1 0 0,1 0 0,1 0 0,0 1 0,0-1 0,1 1 0,0 1 0,0-1 0,1 1 0,0 0 0,1 0 0,0 1 0,0 0 0,0 0 0,13-6 0,25-13-654,-15 8-3751,37-26-1,-17 4-10344</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1.533"/>
    </inkml:context>
    <inkml:brush xml:id="br0">
      <inkml:brushProperty name="width" value="0.025" units="cm"/>
      <inkml:brushProperty name="height" value="0.025" units="cm"/>
    </inkml:brush>
  </inkml:definitions>
  <inkml:trace contextRef="#ctx0" brushRef="#br0">13 23 18289,'0'0'12353,"-2"10"-11781,-3 26-314,1 1 1,3-1 0,0 1 0,2-1 0,7 40 0,0-53-259,0-34 0,2-40 0,-10 37 0,3-13 0,-1 0 0,-1-1 0,-2 1 0,0-1 0,-2 1 0,-11-47 0,10 120 0,6-35 0,0 0 0,0 0 0,2 0 0,-1 0 0,1 0 0,1-1 0,0 1 0,10 15 0,-13-23 0,-1-1 0,1 1 0,-1-1 0,1 0 0,0 1 0,0-1 0,0 0 0,0 0 0,0 0 0,1-1 0,-1 1 0,1 0 0,-1-1 0,1 0 0,0 1 0,-1-1 0,1 0 0,0 0 0,0-1 0,-1 1 0,1-1 0,0 1 0,0-1 0,0 0 0,0 0 0,0 0 0,0 0 0,0-1 0,0 1 0,-1-1 0,1 0 0,0 0 0,0 0 0,-1 0 0,1 0 0,0 0 0,-1-1 0,5-3 0,1-1 0,-1-1 0,0-1 0,0 1 0,-1-1 0,0 0 0,0 0 0,-1-1 0,0 0 0,5-13 0,-5 11 0,0 0 0,-1 0 0,-1-1 0,0 1 0,2-19 0,-11 111 0,3-58 0,1 1 0,2 44 0,0-66 0,0-1 0,0 1 0,1-1 0,-1 1 0,0-1 0,1 0 0,-1 1 0,1-1 0,-1 1 0,1-1 0,0 0 0,0 0 0,0 1 0,-1-1 0,1 0 0,0 0 0,0 0 0,1 0 0,-1 0 0,0 0 0,0 0 0,0-1 0,1 1 0,-1 0 0,0-1 0,1 1 0,-1-1 0,0 1 0,1-1 0,-1 1 0,1-1 0,-1 0 0,1 0 0,-1 0 0,0 0 0,1 0 0,-1 0 0,1 0 0,-1-1 0,1 1 0,1-1 0,3 0 0,0-1 0,0 0 0,0 0 0,0 0 0,-1-1 0,1 0 0,-1 0 0,8-6 0,1-3 0,0-2 0,-1 0 0,16-23 0,-18 21 0,2 1 0,23-23 0,-30 40 0,-1 13 0,0 22 0,-4-29 0,0-3 0,0 0 0,0 0 0,0 0 0,0 0 0,1 0 0,0 0 0,0 0 0,0-1 0,1 1 0,-1-1 0,1 0 0,4 6 0,-5-9 0,0 1 0,1-1 0,-1 1 0,0-1 0,0 0 0,1 1 0,-1-1 0,1-1 0,-1 1 0,1 0 0,-1-1 0,1 1 0,0-1 0,-1 1 0,1-1 0,-1 0 0,1 0 0,0-1 0,-1 1 0,1 0 0,-1-1 0,1 0 0,0 1 0,-1-1 0,0 0 0,3-2 0,12-5 0,-1-1 0,-1-1 0,0 0 0,0-1 0,24-24 0,-20 18 0,0 1 0,30-19 0,-48 34 0,0 0 0,1 0 0,-1 0 0,0 0 0,1 0 0,0 0 0,-1 1 0,1-1 0,-1 0 0,1 1 0,0 0 0,-1-1 0,1 1 0,0 0 0,0 0 0,-1 0 0,1 0 0,0 0 0,-1 0 0,1 0 0,0 1 0,-1-1 0,3 1 0,-2 1 0,0 0 0,0 0 0,0 0 0,-1 0 0,1 0 0,-1 0 0,0 1 0,0-1 0,1 0 0,-1 1 0,0 3 0,1-2 0,0 0 0,-1 0 0,1 0 0,0-1 0,1 1 0,-1 0 0,4 3 0,-5-6-24,1 0 0,-1 0-1,0 0 1,0 0 0,1-1 0,-1 1-1,0 0 1,1-1 0,-1 1 0,1-1-1,-1 0 1,1 1 0,-1-1 0,1 0-1,-1 0 1,1 0 0,-1 0 0,1 0-1,-1 0 1,1-1 0,-1 1 0,0 0-1,1-1 1,-1 1 0,1-1 0,-1 1 0,0-1-1,1 0 1,-1 0 0,0 1 0,0-1-1,1 0 1,-1 0 0,1-2 0,36-39-6748,-38 42 6769,23-30-16076</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1.983"/>
    </inkml:context>
    <inkml:brush xml:id="br0">
      <inkml:brushProperty name="width" value="0.025" units="cm"/>
      <inkml:brushProperty name="height" value="0.025" units="cm"/>
    </inkml:brush>
  </inkml:definitions>
  <inkml:trace contextRef="#ctx0" brushRef="#br0">12 0 17168,'0'0'9481,"-12"99"-9000,12-28-129,0 6-288,7 3-32,3-5 0,-1-9-32,3-9-705,-2-15-1280,1-14-290,-2-16-575,-5-12-642,-4-7-2529</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2.373"/>
    </inkml:context>
    <inkml:brush xml:id="br0">
      <inkml:brushProperty name="width" value="0.025" units="cm"/>
      <inkml:brushProperty name="height" value="0.025" units="cm"/>
    </inkml:brush>
  </inkml:definitions>
  <inkml:trace contextRef="#ctx0" brushRef="#br0">13 195 15791,'-2'-8'1980,"0"2"-1743,0 3-39,1 1-1,0-1 0,0 0 0,0 1 1,0-1-1,1 0 0,-1 0 1,1 1-1,0-1 0,-1 0 0,1 0 1,0 0-1,1 0 0,-1 1 0,0-1 1,1 0-1,0 0 0,-1 1 0,1-1 1,0 0-1,1 1 0,-1-1 0,0 1 1,1-1-1,-1 1 0,1 0 0,2-3 1,10-5 45,1 0 1,0 1-1,1 1 1,0 0 0,0 2-1,29-9 1,-5 4 403,72-9 1,-91 17-516,1 1 0,0 1 0,-1 1 0,1 0 1,31 6-1,-49-5-117,0 0 0,0 0 0,0 0 0,0 1 0,0-1 0,0 1 0,-1 0 1,1 0-1,-1 1 0,1-1 0,-1 1 0,0-1 0,0 1 0,0 0 0,3 4 0,-4-4 55,-1 1 0,1 0 0,-1-1 0,1 1 0,-1 0 0,0 0 0,-1 0 0,1 0 1,-1 0-1,1 0 0,-1 0 0,0 0 0,-1 0 0,1 0 0,-1 0 0,0 0 0,0 0 0,-2 7 0,-1-1 118,-1 0-1,1-1 1,-1 1 0,-1-1 0,0 0 0,0 0 0,-1-1 0,0 0-1,-13 12 1,-13 9 717,-38 25-1,37-29-721,20-15-194,10-8-93,0 0 0,0 1-1,1 0 1,-1-1-1,1 1 1,0 1 0,-1-1-1,-2 5 1,25-9-5582,-10-2 3647,0 0 0,-1-1 0,1 0-1,12-7 1,11-8-7778</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2.701"/>
    </inkml:context>
    <inkml:brush xml:id="br0">
      <inkml:brushProperty name="width" value="0.025" units="cm"/>
      <inkml:brushProperty name="height" value="0.025" units="cm"/>
    </inkml:brush>
  </inkml:definitions>
  <inkml:trace contextRef="#ctx0" brushRef="#br0">86 0 21973,'0'0'6550,"-6"14"-6422,-5 18 224,2 1 1,1 0-1,-7 66 0,6-17 91,-18 258 1821,27-335-2264,0 0 0,0 0 0,0 0 0,1 0 0,0 0 0,0 0 0,0-1 0,3 9 0,-4-12 0,1-1 0,-1 1 0,1-1 0,-1 1 0,1 0 0,-1-1 0,1 1 0,-1-1 0,1 1 0,0-1 0,-1 1 0,1-1 0,0 1 0,-1-1 0,1 0 0,0 0 0,0 1 0,-1-1 0,1 0 0,0 0 0,0 0 0,1 1 0,0-2 0,0 1 0,1 0 0,-1-1 0,0 0 0,0 1 0,0-1 0,0 0 0,0 0 0,0 0 0,0-1 0,4-1 0,12-14 0,-1 0 0,0-1 0,-1-1 0,-1-1 0,-1 0 0,17-32 0,-5 10 0,51-83 0,-77 125 0,0-1 0,0 1 0,0 0 0,0 0 0,0-1 0,1 1 0,-1 0 0,0-1 0,0 1 0,0 0 0,0 0 0,1 0 0,-1-1 0,0 1 0,0 0 0,0 0 0,1 0 0,-1-1 0,0 1 0,0 0 0,1 0 0,-1 0 0,0 0 0,0 0 0,1-1 0,-1 1 0,0 0 0,0 0 0,1 0 0,-1 0 0,0 0 0,1 0 0,-1 0 0,0 0 0,1 0 0,-1 0 0,0 0 0,0 0 0,1 0 0,-1 1 0,0-1 0,1 0 0,3 15 0,-5 29 0,1-41 0,-15 104 0,10-80 0,1 0 0,1 0 0,1 0 0,3 46 0,-1-73-24,0 1 0,0 0 1,0 0-1,1-1 0,-1 1 0,0 0 1,0 0-1,0-1 0,1 1 0,-1 0 0,0 0 1,0-1-1,1 1 0,-1 0 0,1-1 1,-1 1-1,1-1 0,-1 1 0,1 0 0,-1-1 1,1 1-1,-1-1 0,1 1 0,0-1 1,-1 0-1,1 1 0,0-1 0,-1 0 0,1 1 1,0-1-1,0 0 0,-1 0 0,1 0 1,0 0-1,0 1 0,-1-1 0,1 0 0,0 0 1,0 0-1,-1-1 0,1 1 0,0 0 1,0 0-1,-1 0 0,1-1 0,0 1 0,0 0 1,-1-1-1,1 1 0,0 0 0,-1-1 1,1 1-1,0-2 0,4 0-351,-1-1 1,0 0-1,0 0 0,0 0 1,-1-1-1,1 1 0,3-5 1,2-7-2237,0 0 1,-1 0-1,9-25 1,3-14-5409</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3.074"/>
    </inkml:context>
    <inkml:brush xml:id="br0">
      <inkml:brushProperty name="width" value="0.025" units="cm"/>
      <inkml:brushProperty name="height" value="0.025" units="cm"/>
    </inkml:brush>
  </inkml:definitions>
  <inkml:trace contextRef="#ctx0" brushRef="#br0">72 1 17360,'0'0'2403,"-34"49"896,20-20-224,2 1-1089,3 2-481,6-3-416,3 0-352,2-2-481,10 0-128,3-3-32,3 2-64,2 0-64,-2-3 64,-3-4-160,-2-5-1217,0-11-1057,-8-3-3492,0-26-6502</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3.697"/>
    </inkml:context>
    <inkml:brush xml:id="br0">
      <inkml:brushProperty name="width" value="0.025" units="cm"/>
      <inkml:brushProperty name="height" value="0.025" units="cm"/>
    </inkml:brush>
  </inkml:definitions>
  <inkml:trace contextRef="#ctx0" brushRef="#br0">17 0 17392,'0'0'8344,"-2"10"-8082,-4 33 321,1-1 0,1 71 0,14 100 514,-3-94-660,-4-38-355,-1-12-51,15 107 0,-16-175-200,-1 1 0,1 0 0,-1 0-1,1 0 1,-1-1 0,1 1 0,0 0-1,0-1 1,0 1 0,0 0 0,0-1 0,0 0-1,0 1 1,3 2 0,-4-4 14,1 0-1,0 0 1,-1 0 0,1 0-1,-1 0 1,1 0 0,0 0-1,-1 0 1,1 0 0,-1 0-1,1 0 1,-1 0 0,1 0-1,0 0 1,-1-1 0,1 1-1,-1 0 1,1 0 0,-1-1-1,1 1 1,-1 0 0,1-1-1,-1 1 1,1 0 0,-1-1-1,1 1 1,-1-1 0,0 1-1,1-1 1,-1 1 0,0-1-1,1 1 1,-1-1 0,0 1-1,0-1 1,0 1 0,1-1-1,-1 0 1,0 1 0,0-1-1,0 1 1,0-1 0,0 0-1,0 1 1,0-1 0,0 0 0,6-23-4794</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4.369"/>
    </inkml:context>
    <inkml:brush xml:id="br0">
      <inkml:brushProperty name="width" value="0.025" units="cm"/>
      <inkml:brushProperty name="height" value="0.025" units="cm"/>
    </inkml:brush>
  </inkml:definitions>
  <inkml:trace contextRef="#ctx0" brushRef="#br0">36 0 17200,'0'0'6444,"-5"13"-6055,-2 13 22,0 0 1,3 1-1,0-1 0,-1 52 0,3 37 343,0 431-14,2-544-856,0 0-1,0 0 1,0 0-1,0 0 0,1 0 1,-1 0-1,0-1 1,1 1-1,-1 0 0,1 0 1,0 0-1,0 0 1,0 0-1,0-1 0,0 1 1,0 0-1,0-1 0,0 1 1,1-1-1,-1 1 1,1-1-1,-1 1 0,1-1 1,1 1-1,-1-2-112,-1 0-1,1 0 1,-1 0 0,1 0-1,-1 0 1,1 0 0,-1 0-1,1-1 1,-1 1 0,0-1-1,1 1 1,-1-1-1,1 1 1,-1-1 0,0 0-1,0 0 1,1 1 0,-1-1-1,0 0 1,0 0-1,0 0 1,0-1 0,0 1-1,0 0 1,0 0 0,0 0-1,-1-1 1,1 1 0,0 0-1,-1-1 1,1-2-1,13-28-5247</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6.956"/>
    </inkml:context>
    <inkml:brush xml:id="br0">
      <inkml:brushProperty name="width" value="0.025" units="cm"/>
      <inkml:brushProperty name="height" value="0.025" units="cm"/>
    </inkml:brush>
  </inkml:definitions>
  <inkml:trace contextRef="#ctx0" brushRef="#br0">18 1 17585,'0'0'2594,"-8"16"-1121,1 9-191,4 7-514,3 8-447,0 1-129,0-1-96,0-4-64,5-6-480,3-7-898,2-13-800,-1-10-961,1-2-2466,-2-20-5862</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7.452"/>
    </inkml:context>
    <inkml:brush xml:id="br0">
      <inkml:brushProperty name="width" value="0.025" units="cm"/>
      <inkml:brushProperty name="height" value="0.025" units="cm"/>
    </inkml:brush>
  </inkml:definitions>
  <inkml:trace contextRef="#ctx0" brushRef="#br0">0 26 15727,'0'0'8029,"2"12"-7912,26 428 1035,-23-294-339,6-44 1247,-14-235-729,3-91-1082,2 179-334,2 1-1,21-86 1,-21 115 71,1-1 0,1 1 0,0 0 0,1 0 0,10-14 0,-14 25-3,0 0 0,0 0-1,0 0 1,0 1 0,1-1 0,-1 1-1,1 0 1,0 0 0,7-4 0,-9 6 1,0 0 0,1 0 0,-1 1 1,0-1-1,1 0 0,-1 1 1,1 0-1,-1-1 0,1 1 0,-1 0 1,1 0-1,-1 1 0,1-1 0,-1 0 1,1 1-1,-1-1 0,0 1 1,1 0-1,3 2 0,-3-1 12,0 0 1,-1 1-1,1-1 0,-1 1 1,0 0-1,0-1 0,0 1 0,0 0 1,0 0-1,0 0 0,-1 0 0,1 1 1,-1-1-1,0 0 0,0 1 1,-1-1-1,1 1 0,0-1 0,-1 1 1,0-1-1,0 7 0,0 1 97,-1 0 0,1 1 0,-2-1 0,0 0-1,-5 18 1,1-14 112,-1 0-1,0-1 1,-1 1 0,0-2-1,-13 16 1,15-21-85,0-1-1,-1 1 1,1-2-1,-1 1 1,-1-1-1,1 0 1,-1 0 0,0-1-1,-17 9 1,24-14-137,-1 1 1,1 0-1,0-1 1,0 1-1,-1-1 1,1 1-1,0-1 1,-1 0-1,1 0 1,-1 0-1,1 1 1,0-1 0,-1 0-1,1-1 1,-1 1-1,1 0 1,0 0-1,-1-1 1,1 1-1,-1 0 1,1-1-1,0 0 1,0 1-1,-1-1 1,1 0-1,0 1 1,0-1-1,0 0 1,0 0-1,0 0 1,0 0-1,0 0 1,0 0-1,0 0 1,0-1-1,1 1 1,-1 0-1,0 0 1,1-1-1,-1 1 1,1 0-1,-1-1 1,1 1-1,0 0 1,0-1-1,-1 1 1,1-1-1,0 1 1,0-2-1,0-6-535,0 0-1,1 0 1,0 0-1,0 0 1,0 0-1,6-14 0,-2 10-847,1-1 0,1 1-1,0 0 1,1 0-1,11-12 1,15-18-5716</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7.795"/>
    </inkml:context>
    <inkml:brush xml:id="br0">
      <inkml:brushProperty name="width" value="0.025" units="cm"/>
      <inkml:brushProperty name="height" value="0.025" units="cm"/>
    </inkml:brush>
  </inkml:definitions>
  <inkml:trace contextRef="#ctx0" brushRef="#br0">103 1 10025,'0'0'12321,"-12"5"-9390,4-1-2639,1 0 0,-1 1-1,1 0 1,-1 0 0,1 1-1,-12 11 1,17-13-268,-1-1 0,0 1 0,1-1 1,-1 1-1,1 0 0,0-1 0,1 1 0,-1 0 0,0 1 1,1-1-1,0 0 0,0 0 0,1 0 0,-1 1 0,1-1 1,-1 0-1,2 1 0,-1-1 0,2 9 0,-2-12-49,1 0 0,0 0 0,-1 0 0,1 0 0,0 0 0,0 0 0,0-1 0,0 1 0,0 0 0,0 0-1,0-1 1,0 1 0,0 0 0,0-1 0,0 0 0,0 1 0,0-1 0,1 1 0,-1-1 0,0 0 0,0 0 0,0 0 0,1 0-1,-1 0 1,2 0 0,41 0-238,-31-1 239,5 1-73,-1 0 1,0 2-1,0 0 1,0 0-1,22 8 1,-36-10 136,0 1 1,0 0-1,0 0 1,0 0-1,-1 0 1,1 1-1,-1-1 1,1 1-1,-1-1 1,1 1-1,-1 0 1,0 0-1,0 0 0,0 0 1,0 0-1,0 1 1,0-1-1,-1 1 1,1-1-1,-1 1 1,0-1-1,1 1 1,-1 0-1,-1 0 1,1 0-1,0-1 1,-1 1-1,1 0 1,-1 0-1,0 0 1,0 0-1,0 0 1,0 0-1,0 0 0,-1 0 1,1 0-1,-1-1 1,0 1-1,0 0 1,0 0-1,-2 3 1,0 0 182,-1-1 1,0 1 0,0-1-1,0 1 1,-1-1-1,0-1 1,0 1-1,0-1 1,0 1-1,-1-1 1,0-1 0,-11 6-1,13-6-276,0-1 0,0 0 0,-1 0 0,1 0 0,-1 0 0,0-1 0,1 0 0,-1 0 1,0 0-1,0-1 0,1 1 0,-1-1 0,0 0 0,0-1 0,0 1 0,1-1 0,-1 0 0,0 0 0,-4-2 0,7 2-394,0-1 0,0 0 0,0 1 0,1-1 0,-1 0 0,1 0 0,-1 0 0,1 0 0,0 0 0,0 0 0,0 0 0,0 0 0,0-1 0,0 1 0,1 0 0,-1-1 0,1 1 0,-1-4 0,0-24-7214</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8.136"/>
    </inkml:context>
    <inkml:brush xml:id="br0">
      <inkml:brushProperty name="width" value="0.025" units="cm"/>
      <inkml:brushProperty name="height" value="0.025" units="cm"/>
    </inkml:brush>
  </inkml:definitions>
  <inkml:trace contextRef="#ctx0" brushRef="#br0">1 122 18610,'0'0'10538,"59"-48"-10026,-31 34-416,3 1-96,7-1-1697,2-3-4581,1 1-2819</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8.482"/>
    </inkml:context>
    <inkml:brush xml:id="br0">
      <inkml:brushProperty name="width" value="0.025" units="cm"/>
      <inkml:brushProperty name="height" value="0.025" units="cm"/>
    </inkml:brush>
  </inkml:definitions>
  <inkml:trace contextRef="#ctx0" brushRef="#br0">320 7 8456,'0'0'21498,"-10"-2"-21365,6 1-136,1 1-2,0-1 0,0 0 1,0 1-1,0-1 0,0 1 0,0 0 0,0 0 0,0 0 1,0 0-1,0 0 0,0 1 0,0 0 0,0-1 0,0 1 1,0 0-1,0 0 0,0 1 0,1-1 0,-1 1 0,1-1 1,-1 1-1,1 0 0,-1 0 0,1 0 0,0 0 1,-2 3-1,-38 44-51,-66 100 1,97-131 177,0 1 0,2 0 0,0 0 0,1 1 0,1 0 0,1 0 1,1 1-1,0 0 0,-2 34 0,7-52-113,0 1 1,-1-1-1,2 0 0,-1 1 1,0-1-1,1 0 0,-1 0 1,1 1-1,0-1 0,0 0 1,0 0-1,0 0 0,1 0 0,0 0 1,-1 0-1,1 0 0,0-1 1,0 1-1,0 0 0,1-1 1,3 3-1,-1-2-48,0 0 0,0-1-1,0 0 1,0 0 0,0 0 0,1-1 0,-1 1 0,1-2-1,-1 1 1,1 0 0,0-1 0,5 0 0,3-1-526,-1 0 0,1-1 0,-1 0 0,0-1 0,0 0 0,0-1 0,0 0 0,-1-1 0,21-12 0,-20 9-1580,-1 0 0,0 0 0,-1-1 1,0-1-1,13-13 0,0-9-8655</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8.826"/>
    </inkml:context>
    <inkml:brush xml:id="br0">
      <inkml:brushProperty name="width" value="0.025" units="cm"/>
      <inkml:brushProperty name="height" value="0.025" units="cm"/>
    </inkml:brush>
  </inkml:definitions>
  <inkml:trace contextRef="#ctx0" brushRef="#br0">62 91 9225,'0'0'6844,"-8"9"-3278,0 2-2461,0 1-1,0-1 1,-7 18 0,12-24-791,1 0-1,0 1 1,0-1-1,1 1 1,-1-1-1,1 1 1,0-1-1,1 1 1,-1-1-1,1 1 1,1 0-1,-1-1 0,2 10 1,-1-13-301,0 0 0,0 0 1,0 1-1,0-2 0,0 1 0,1 0 0,-1 0 1,0 0-1,1 0 0,0-1 0,-1 1 0,1-1 1,0 1-1,0-1 0,0 0 0,0 0 1,0 0-1,0 0 0,0 0 0,0 0 0,0 0 1,1-1-1,-1 1 0,0-1 0,0 0 0,1 0 1,-1 1-1,0-1 0,0-1 0,1 1 1,-1 0-1,0-1 0,1 1 0,2-2 0,1 1 13,0 0-1,0-1 1,0 1-1,0-1 1,-1-1-1,1 1 1,0-1 0,-1 0-1,0-1 1,1 1-1,5-7 1,-4 2 122,0-1 0,-2 1 1,1-1-1,-1-1 1,0 1-1,-1-1 0,0 1 1,0-1-1,-1-1 1,0 1-1,-1 0 1,-1-1-1,1 1 0,-1-13 1,-4 20-322,-5 9 79,-3 9 14,4-4 66,0 1 1,1 0 0,0 1-1,1 0 1,1-1 0,0 1-1,-2 14 1,5-26 15,1-1 1,0 1-1,0-1 0,0 0 1,0 1-1,0-1 0,0 0 1,0 1-1,0-1 0,0 1 1,0-1-1,0 0 0,0 1 1,1-1-1,-1 0 0,0 1 1,0-1-1,0 0 0,0 1 1,1-1-1,-1 0 0,0 1 1,0-1-1,0 0 0,1 1 1,-1-1-1,0 0 0,1 0 1,-1 0-1,0 1 0,1-1 1,-1 0-1,0 0 0,1 0 1,-1 0-1,0 1 0,1-1 1,-1 0-1,0 0 0,1 0 1,0 0-1,21-6 220,20-17 163,-18 6-317,39-24-206,-59 38 136,1 1 1,-1 1-1,0-1 1,1 1-1,-1-1 1,1 1-1,0 0 1,-1 1-1,1-1 1,0 1-1,0 0 1,-1 0-1,7 2 1,-10-2 5,1 1 0,-1 0 0,1 0 0,-1 0 0,1 0 0,-1 0 0,1 0 0,-1 1 0,0-1 0,0 0 0,0 1 0,0-1 0,0 1 0,0-1 0,0 1 0,0-1 0,0 1 0,-1 0 0,1-1 0,-1 1 0,1 0 0,-1-1 0,0 1 0,0 0 0,1 2 0,1 54 223,-3-47-147,6 26 339,-5-37-415,0 0 0,0 0 0,0 0 1,0 1-1,0-1 0,0 0 0,0 0 0,0 0 0,0 0 0,0 0 0,0 0 1,0 1-1,0-1 0,0 0 0,0 0 0,0 0 0,1 0 0,-1 0 1,0 0-1,0 0 0,0 0 0,0 1 0,0-1 0,0 0 0,0 0 0,1 0 1,-1 0-1,0 0 0,0 0 0,0 0 0,0 0 0,0 0 0,0 0 1,1 0-1,-1 0 0,0 0 0,0 0 0,0 0 0,0 0 0,0 0 0,1 0 1,-1 0-1,0 0 0,0 0 0,0 0 0,0 0 0,0 0 0,0-1 1,1 1-1,-1 0 0,0 0 0,0 0 0,0 0 0,0 0 0,0 0 0,0 0 1,9-20 98,2-15-103,-2 0 0,-1 0 0,-2-1 0,-1 0 0,0-46 0,-5 84-148,1 0 1,0 0-1,-1 0 0,1 0 1,0-1-1,0 1 0,1 0 1,-1-1-1,0 1 0,1-1 1,-1 1-1,0-1 0,1 1 0,0-1 1,-1 0-1,1 0 0,0 0 1,0 0-1,-1 0 0,1 0 1,0-1-1,0 1 0,0 0 1,0-1-1,0 0 0,0 1 1,0-1-1,4 0 0,62 5-5664,-43-5 2289,0 0-2718</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19.199"/>
    </inkml:context>
    <inkml:brush xml:id="br0">
      <inkml:brushProperty name="width" value="0.025" units="cm"/>
      <inkml:brushProperty name="height" value="0.025" units="cm"/>
    </inkml:brush>
  </inkml:definitions>
  <inkml:trace contextRef="#ctx0" brushRef="#br0">6 233 10794,'0'0'8611,"-2"-9"-4500,1 6-3873,0 0 0,1 0 0,-1 0 0,1 0 0,-1 0 0,1-1 0,0 1 1,0 0-1,1 0 0,-1 0 0,1-1 0,-1 1 0,1 0 0,0 0 0,0 0 0,0 0 1,1 0-1,-1 0 0,1 1 0,0-1 0,-1 0 0,1 1 0,0-1 0,1 1 1,-1 0-1,0-1 0,1 1 0,-1 0 0,1 0 0,-1 1 0,1-1 0,0 1 1,0-1-1,0 1 0,0 0 0,0 0 0,6-1 0,-6 1-228,0 0 0,0 0-1,-1 0 1,1 1 0,0-1 0,0 1-1,0 0 1,0-1 0,0 1 0,0 1-1,0-1 1,0 0 0,0 1 0,0 0-1,-1-1 1,1 1 0,0 0 0,0 0-1,-1 1 1,1-1 0,-1 1 0,1-1-1,-1 1 1,1 0 0,1 2 0,-1 0-14,0 1 0,-1-1 1,0 1-1,0 0 1,0 0-1,0 0 0,-1 0 1,0 0-1,0 0 0,0 0 1,0 0-1,-1 1 1,0 8-1,-8 133 4,8-146 0,0 0 0,0 0 0,0 0 0,0-1 0,0 1 0,0 0 0,1 0 0,-1 0 0,0 0 0,0 0 0,1 0 0,-1 0 0,1 0 0,-1 0 0,1 0 0,-1-1 0,1 1 0,0 0 0,-1 0 0,1-1 0,0 1 0,-1 0 0,1-1 0,0 1 0,0-1 0,0 1 0,1 0 0,0 0 0,1-1 0,-1 1 0,1-1 0,-1 0 0,1 0 0,-1 0 0,1 0 0,-1 0 0,1 0 0,4-1 0,0-1 0,1 0 0,-1-1 0,0 1 0,0-1 0,0-1 0,12-7 0,6-9 0,0-1 0,-1-2 0,23-28 0,-40 43 0,0-1 0,-1 1 0,1-1 0,-2-1 0,1 1 0,-1-1 0,-1 0 0,0 0 0,0 0 0,-1-1 0,0 0 0,-1 1 0,1-13 0,-3 20 0,0 0 0,-1 0 0,1 0 0,-1 1 0,1-1 0,-1 0 0,0 0 0,0 0 0,0 0 0,-1 1 0,1-1 0,-1 0 0,1 1 0,-1-1 0,0 1 0,0 0 0,0 0 0,0 0 0,0 0 0,-1 0 0,1 0 0,-1 0 0,1 1 0,-1-1 0,0 1 0,1 0 0,-1 0 0,0 0 0,0 0 0,0 0 0,0 0 0,0 1 0,0 0 0,0-1 0,-4 2 0,51 2-282,18 0-2414,-55-3 1557,1-1-1,-1 0 1,1 0-1,-1 0 1,0-1-1,12-5 1,30-18-20322</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7.796"/>
    </inkml:context>
    <inkml:brush xml:id="br0">
      <inkml:brushProperty name="width" value="0.025" units="cm"/>
      <inkml:brushProperty name="height" value="0.025" units="cm"/>
    </inkml:brush>
  </inkml:definitions>
  <inkml:trace contextRef="#ctx0" brushRef="#br0">221 0 16592,'-2'11'4738,"-11"50"-3625,-7 24 85,4 0 1,-6 92-1,4 180 373,14-228-1196,-6 899 1531,6-221-1688,1-739-143,-2 0 0,-4 0 0,-2-1-1,-4-1 1,-24 70 0,39-135-272,-8 20-595,8-21 670,-1 0 0,1 1 0,0-1 0,0 0 0,0 1 0,0-1 0,0 0 0,0 1 0,0-1 0,0 0 0,-1 0 1,1 1-1,0-1 0,0 0 0,0 0 0,-1 1 0,1-1 0,0 0 0,0 0 0,-1 1 0,1-1 0,0 0 0,0 0 0,-1 0 0,1 0 1,0 0-1,-1 1 0,1-1 0,0 0 0,-1 0 0,1 0 0,0 0 0,-1 0 0,1 0 0,0 0 0,-1 0 0,1 0 0,0 0 0,0 0 0,-1 0 1,1 0-1,0 0 0,-1-1 0,1 1 0,0 0 0,-1 0 0,1 0 0,0 0 0,0 0 0,-1-1 0,1 1 0,-9-17-5424</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8.545"/>
    </inkml:context>
    <inkml:brush xml:id="br0">
      <inkml:brushProperty name="width" value="0.025" units="cm"/>
      <inkml:brushProperty name="height" value="0.025" units="cm"/>
    </inkml:brush>
  </inkml:definitions>
  <inkml:trace contextRef="#ctx0" brushRef="#br0">78 0 17232,'0'0'155,"-11"2"197,-34 8 412,44-10-716,0 0-1,0 0 1,0 1 0,1-1 0,-1 0 0,0 0-1,0 1 1,0-1 0,0 0 0,0 1 0,1-1-1,-1 1 1,0-1 0,0 1 0,0-1 0,1 1-1,-1 0 1,0-1 0,1 1 0,-1 0 0,1 0-1,-1-1 1,1 1 0,-1 0 0,1 0 0,0 0-1,-1 0 1,1-1 0,0 1 0,-1 0 0,1 0-1,0 0 1,0 0 0,0 0 0,0 0 0,0 0-1,0 0 1,0 0 0,0 0 0,0 0 0,1-1-1,-1 1 1,0 0 0,1 0 0,-1 0 0,0 0 0,1 0-1,-1-1 1,1 1 0,0 0 0,-1 0 0,1-1-1,0 2 1,3 2 125,0 1 0,0-1-1,0-1 1,0 1 0,1 0-1,8 4 1,14 5 170,1-2-1,0-1 1,0-1-1,41 8 1,127 11 377,-179-26-671,329 25 208,409-20-1,316-98-1094,-454 27 718,1 36 320,-545 28-26,0 3 1,0 3-1,-1 3 0,0 4 1,0 3-1,-2 2 1,0 4-1,94 43 0,-158-62-171,-1 0-24,0 0 0,0-1 1,1 0-1,-1 0 0,1 0 1,-1 0-1,1-1 0,0 0 1,-1 0-1,1 0 0,9-1 1,-14 0-16,0-1 0,0 0-1,0 1 1,0-1 0,-1 0 0,1 1 0,0-1 0,0 0 0,-1 0 0,1 0-1,0 0 1,-1 0 0,1 0 0,-1 0 0,1 0 0,-1 0 0,0 0 0,1 0-1,-1 0 1,0 0 0,0 0 0,1 0 0,-1 0 0,0 0 0,0 0-1,0 0 1,-1 0 0,1-2 0,-4-32-2231,-13-8-2634,-6-3-3769</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8.871"/>
    </inkml:context>
    <inkml:brush xml:id="br0">
      <inkml:brushProperty name="width" value="0.025" units="cm"/>
      <inkml:brushProperty name="height" value="0.025" units="cm"/>
    </inkml:brush>
  </inkml:definitions>
  <inkml:trace contextRef="#ctx0" brushRef="#br0">1 4 18257,'0'0'769,"10"0"-411,113-1 2348,-8-2-1699,0 6 1,125 18-1,-233-20-833,1 0-1,-1 1 1,0-1 0,0 1 0,-1 1 0,1 0 0,0 0-1,-1 0 1,0 0 0,12 9 0,-16-10-54,-1 1 0,1-1 0,0 0 0,-1 1 0,1-1 0,-1 1 0,0-1 0,0 1 0,0 0 0,0 0 0,0-1 0,-1 1 0,1 0 0,-1 0 0,0 0 0,0 0 0,0 0 0,0-1 0,0 1 0,-1 0 0,1 0 0,-1 0 0,0 0 0,0-1 0,0 1 0,0 0 0,0-1 0,0 1 0,-1-1 0,-2 3 0,-7 15 92,-1-2 1,-1 0 0,-1 0 0,-1-1-1,-30 28 1,-95 67 526,126-102-731,-32 25 65,-4 4-425,-2-2 0,-69 37 1,88-62-5917,14-10-6405</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9.491"/>
    </inkml:context>
    <inkml:brush xml:id="br0">
      <inkml:brushProperty name="width" value="0.025" units="cm"/>
      <inkml:brushProperty name="height" value="0.025" units="cm"/>
    </inkml:brush>
  </inkml:definitions>
  <inkml:trace contextRef="#ctx0" brushRef="#br0">1 983 12107,'0'0'9359,"11"-7"-7507,54-40-300,-3-2 0,85-87-1,-63 57-1279,14-11 3,193-183 194,-219 198-232,113-151 0,-191 236-262,1 1 0,1 0 0,-1 0 0,-3 15 0,-2 6-11,-8 18 83,3 1 0,-16 89-1,28-121-315,1 0-1,0 0 1,2 1 0,0-1-1,1 0 1,1 0-1,1 0 1,0 0-1,2 0 1,12 34-1,-14-45-302,1-1-1,0 0 1,1 0-1,-1-1 1,1 1-1,1-1 1,10 10-1,-5-8-1144,-1-1 0,1 0 1,21 9-1,-32-15 1644</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0.555"/>
    </inkml:context>
    <inkml:brush xml:id="br0">
      <inkml:brushProperty name="width" value="0.025" units="cm"/>
      <inkml:brushProperty name="height" value="0.025" units="cm"/>
    </inkml:brush>
  </inkml:definitions>
  <inkml:trace contextRef="#ctx0" brushRef="#br0">176 0 12139,'0'0'8745,"24"51"-6055,-38 3-480,-5 14-1281,-6 9-512,-3 5-321,3-4-64,-1-7-32,8-9-513,3-10-608,7-16-288,0-16-1025,2-20-1570,-1-8-1377</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0.881"/>
    </inkml:context>
    <inkml:brush xml:id="br0">
      <inkml:brushProperty name="width" value="0.025" units="cm"/>
      <inkml:brushProperty name="height" value="0.025" units="cm"/>
    </inkml:brush>
  </inkml:definitions>
  <inkml:trace contextRef="#ctx0" brushRef="#br0">0 107 13549,'11'-11'2189,"-2"1"-1670,1 1 1,0 0 0,0 1 0,1 0-1,0 0 1,0 1 0,0 1 0,1 0-1,0 0 1,25-7 0,-20 10-133,-1 2 0,1-1 1,0 2-1,-1 0 0,1 1 0,0 1 1,-1 1-1,0 0 0,1 1 0,15 6 1,-25-7-330,0-1 0,-1 2 0,1-1 1,-1 1-1,0 0 0,0 0 1,0 0-1,-1 1 0,1 0 0,-1 0 1,5 8-1,-7-9-42,0 0 1,-1 1-1,0 0 0,0-1 1,0 1-1,0 0 0,-1 0 1,1 0-1,-2 0 0,1 1 1,0-1-1,-1 0 0,0 0 1,0 0-1,0 0 0,-1 1 1,-1 6-1,-1-3 174,0 0 0,0-1 0,-1 1 0,0-1 0,-1 1 0,1-1 0,-2-1 0,1 1 0,-1-1 0,0 0 0,-11 10 0,-10 7 522,-47 32 0,67-50-658,-22 15-100,0-1 0,-1-1-1,-2-1 1,1-2 0,-41 14 0,71-30-58,1 1 1,-1-1 0,1 0 0,-1 0 0,1 1 0,-1-1 0,0 0 0,1 0 0,-1 0 0,1 0 0,-1 0 0,0 0 0,1 0-1,-1 0 1,1 0 0,-1 0 0,0 0 0,1 0 0,-1-1 0,1 1 0,-1 0 0,1 0 0,-1-1 0,1 1 0,-1 0 0,0-1-1,3-16-5579,15-17-6398</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1.908"/>
    </inkml:context>
    <inkml:brush xml:id="br0">
      <inkml:brushProperty name="width" value="0.025" units="cm"/>
      <inkml:brushProperty name="height" value="0.025" units="cm"/>
    </inkml:brush>
  </inkml:definitions>
  <inkml:trace contextRef="#ctx0" brushRef="#br0">0 0 15567,'0'0'7014,"25"63"-4996,-9-19-480,3 9-641,5 2-417,0-4-128,7-4-288,3-11 0,5-11-64,1-13-736,2-12-1282,-1-17-1249,-8-21-3203</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2.249"/>
    </inkml:context>
    <inkml:brush xml:id="br0">
      <inkml:brushProperty name="width" value="0.025" units="cm"/>
      <inkml:brushProperty name="height" value="0.025" units="cm"/>
    </inkml:brush>
  </inkml:definitions>
  <inkml:trace contextRef="#ctx0" brushRef="#br0">384 1 17264,'-39'58'3235,"-8"9"-928,-4 11-129,1 11-32,4 1-865,4 2-705,8 0-447,8-1-65,10 0-769,3-8-1954,2-10-3202,2-14-11596</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4.214"/>
    </inkml:context>
    <inkml:brush xml:id="br0">
      <inkml:brushProperty name="width" value="0.025" units="cm"/>
      <inkml:brushProperty name="height" value="0.025" units="cm"/>
    </inkml:brush>
  </inkml:definitions>
  <inkml:trace contextRef="#ctx0" brushRef="#br0">1 0 18962,'0'0'2888,"11"14"-2626,59 70 442,82 96 1053,362 326 258,-329-333-1868,529 450 1449,-346-288 1374,-159-138-2721,-143-141-148,2-2-1,3-3 1,2-4 0,3-2-1,0-4 1,131 48 0,-196-84-109,-7-4-35,0 0 0,0 1 0,0-1 0,-1 1 0,1 0 0,-1 0 0,1 0-1,5 6 1,-8-3-1204,-11-3-484,-22-3-1766,-15-3-2509</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4.772"/>
    </inkml:context>
    <inkml:brush xml:id="br0">
      <inkml:brushProperty name="width" value="0.025" units="cm"/>
      <inkml:brushProperty name="height" value="0.025" units="cm"/>
    </inkml:brush>
  </inkml:definitions>
  <inkml:trace contextRef="#ctx0" brushRef="#br0">1 2682 12204,'0'0'6726,"5"-13"-5514,5-7-543,0 1 1,1 1-1,1 0 1,1 0 0,1 2-1,21-22 1,394-349 3556,28 27-3897,-247 197-122,1093-804-378,-898 707 163,-58 39 75,-332 211-154,3-1 185,-1-2 0,19-16 0,-33 27-153,-1 0-1,1-1 1,-1 1-1,1-1 1,-1 0 0,0 1-1,0-1 1,0 0 0,0 0-1,-1 0 1,1-1-1,-1 1 1,0 0 0,0 0-1,0-1 1,0 1-1,-1-1 1,1 1 0,-1-1-1,0-3 1,0 6-225,-1 0-1,1-1 1,0 1 0,-1 0-1,1 0 1,-1 0 0,0 0 0,1 0-1,-1 0 1,0 0 0,0 1-1,1-1 1,-1 0 0,0 0-1,0 0 1,0 1 0,0-1 0,-2 0-1,-1-2-1045,-13-10-5555</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5.410"/>
    </inkml:context>
    <inkml:brush xml:id="br0">
      <inkml:brushProperty name="width" value="0.025" units="cm"/>
      <inkml:brushProperty name="height" value="0.025" units="cm"/>
    </inkml:brush>
  </inkml:definitions>
  <inkml:trace contextRef="#ctx0" brushRef="#br0">303 79 2947,'11'-11'10645,"5"-6"-8455,38-34 2127,-67 74 1875,-13 20-5903,-57 70 366,-165 241-280,235-328-589,13-26 184,0 0 1,0 0-1,0 0 1,0 0-1,0 0 1,0 0-1,0-1 1,0 1-1,0 0 1,0 0-1,0 0 1,0 0-1,1 0 1,-1 0-1,0 0 1,0 0-1,0 0 1,0 0-1,0 0 0,0-1 1,0 1-1,0 0 1,1 0-1,-1 0 1,0 0-1,0 0 1,0 0-1,0 0 1,0 0-1,0 0 1,1 0-1,-1 0 1,0 0-1,0 0 1,0 0-1,0 0 1,0 0-1,0 0 1,0 1-1,1-1 1,-1 0-1,0 0 0,0 0 1,0 0-1,0 0 1,0 0-1,0 0 1,0 0-1,0 0 1,0 0-1,1 0 1,-1 1-1,0-1 1,0 0-1,0 0 1,0 0-1,33-42-3507,-4-5-734,5-7-2231</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5.767"/>
    </inkml:context>
    <inkml:brush xml:id="br0">
      <inkml:brushProperty name="width" value="0.025" units="cm"/>
      <inkml:brushProperty name="height" value="0.025" units="cm"/>
    </inkml:brush>
  </inkml:definitions>
  <inkml:trace contextRef="#ctx0" brushRef="#br0">79 0 12524,'0'0'7938,"0"12"-7239,5 27-430,0-1 0,3 0 1,1-1-1,19 52 0,19 30-536,-50-121-4642,-17-17 70,-2-7-1119</inkml:trace>
  <inkml:trace contextRef="#ctx0" brushRef="#br0" timeOffset="1">1 169 11819,'0'0'6278,"54"-17"-5797,-13 15-193,4 0-224,3-6-1089,-1-1-4132</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46.126"/>
    </inkml:context>
    <inkml:brush xml:id="br0">
      <inkml:brushProperty name="width" value="0.025" units="cm"/>
      <inkml:brushProperty name="height" value="0.025" units="cm"/>
    </inkml:brush>
  </inkml:definitions>
  <inkml:trace contextRef="#ctx0" brushRef="#br0">268 5 17328,'0'0'10656,"-13"-1"-10160,9 0-478,-1 0-13,1 0 1,-1 1-1,0-1 1,0 1 0,1 0-1,-1 0 1,0 1-1,0-1 1,1 1-1,-1 0 1,0 1-1,1-1 1,-1 1-1,1 0 1,0 0-1,-1 0 1,1 0-1,0 1 1,-5 4-1,-8 9 23,1 0-1,-20 27 1,31-36-36,0 0 0,0 0-1,1 1 1,0 0 0,0 0-1,0 0 1,2 0 0,-1 0 0,-2 14-1,5-20 6,0 0-1,0 0 0,0 0 1,0 0-1,0-1 0,1 1 1,-1 0-1,1 0 0,-1 0 1,1-1-1,0 1 0,0 0 1,0-1-1,0 1 1,0-1-1,0 1 0,0-1 1,0 1-1,0-1 0,1 0 1,-1 1-1,1-1 0,-1 0 1,1 0-1,-1 0 0,1 0 1,0 0-1,-1-1 0,1 1 1,0 0-1,0-1 0,-1 1 1,1-1-1,0 0 0,2 1 1,10 1 49,0-1 1,0 0-1,23-1 1,-22 0 11,45-2 39,-30 1-117,0 0 0,41 6 0,-70-5 27,-1 0 0,1 0-1,0 0 1,0 0 0,-1 0 0,1 0 0,0 0 0,-1 1-1,1-1 1,0 0 0,-1 0 0,1 1 0,0-1 0,-1 0 0,1 1-1,0-1 1,-1 1 0,1-1 0,-1 1 0,1-1 0,-1 1-1,1-1 1,-1 1 0,1 0 0,-1-1 0,0 1 0,1 0-1,-1-1 1,0 1 0,1 0 0,-1-1 0,0 1 0,0 0-1,0 0 1,0-1 0,0 1 0,0 0 0,0 0 0,0-1 0,0 1-1,0 0 1,0-1 0,0 1 0,0 0 0,-1 0 0,1-1-1,0 1 1,-1 0 0,1-1 0,0 1 0,-1 0 0,-2 3 179,1 0 1,-1 0-1,1 0 0,-1-1 1,0 0-1,-1 1 1,-3 2-1,-38 26 246,-2-3 1,-1-1-1,-1-3 1,-88 33-1,112-51-954,17-11-959,10 2 997,-1-1-1,0 0 1,1 0 0,-1 1 0,1-1-1,0 1 1,0 0 0,0-1 0,0 1 0,3-2-1,26-26-7303</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52.504"/>
    </inkml:context>
    <inkml:brush xml:id="br0">
      <inkml:brushProperty name="width" value="0.025" units="cm"/>
      <inkml:brushProperty name="height" value="0.025" units="cm"/>
    </inkml:brush>
  </inkml:definitions>
  <inkml:trace contextRef="#ctx0" brushRef="#br0">834 347 5349,'0'0'7549,"-2"-10"-6364,-1-1-738,0 1 0,-1 0 0,0 1 0,-1-1 0,0 1 0,-1 0 0,0 0 0,0 0 0,-1 1 1,0 0-1,-9-8 0,-19-18 1277,-1 1 0,-45-30 0,65 52-1502,-1 1 0,0 1 0,-1 0 0,0 1 0,0 1-1,-1 1 1,0 1 0,-22-4 0,0 2 230,-1 3-1,1 1 1,-51 2-1,76 2-519,1 1 0,-1 0 0,0 1-1,1 1 1,0 0 0,0 1 0,0 0 0,1 2-1,-1-1 1,1 2 0,-19 14 0,24-20-3617,8-13-819,1 6 3703,0-22-5739</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52.847"/>
    </inkml:context>
    <inkml:brush xml:id="br0">
      <inkml:brushProperty name="width" value="0.025" units="cm"/>
      <inkml:brushProperty name="height" value="0.025" units="cm"/>
    </inkml:brush>
  </inkml:definitions>
  <inkml:trace contextRef="#ctx0" brushRef="#br0">559 0 12588,'0'0'6769,"-8"5"-6854,-132 85 473,-50 30-98,148-97-271,8-5 198,1 1-1,1 1 1,-33 28 0,64-47-212,0 0 1,0 0-1,-1 0 1,1 0-1,0 0 1,0 0 0,0 1-1,0-1 1,0 0-1,1 1 1,-1-1-1,0 1 1,1-1-1,-2 3 1,2-3-7,0-1 1,1 1-1,-1-1 1,0 1-1,0 0 0,0-1 1,0 1-1,0-1 1,1 1-1,-1-1 1,0 1-1,1-1 1,-1 0-1,0 1 0,1-1 1,-1 1-1,0-1 1,1 1-1,-1-1 1,1 0-1,-1 1 0,1-1 1,-1 0-1,1 0 1,-1 1-1,1-1 1,0 0-1,6 2-7,0 0 0,0-1-1,0 0 1,0 0 0,8-1 0,-5 1 38,304 31 231,-265-24-358,-1 3 0,0 2 0,-1 2 0,61 29 0,-36-6-1881,-26-12-2963,-5-2-6750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55.126"/>
    </inkml:context>
    <inkml:brush xml:id="br0">
      <inkml:brushProperty name="width" value="0.025" units="cm"/>
      <inkml:brushProperty name="height" value="0.025" units="cm"/>
    </inkml:brush>
  </inkml:definitions>
  <inkml:trace contextRef="#ctx0" brushRef="#br0">240 82 4228,'0'0'4767,"-3"-10"-496,3 8-3700,-11-37 970,11 37-1238,-1 1 0,1-1 0,-1 0 0,1 1 0,-1-1 0,0 1 0,0-1 0,0 1 0,0 0 0,0-1 0,0 1 0,0 0 0,0 0 0,0-1 0,-1 1 0,1 0 0,0 0 0,-1 0 1,1 1-1,-1-1 0,1 0 0,-1 1 0,-2-2 0,2 3-230,1 0 1,0 0-1,0 0 1,0 0-1,0 0 1,1 1-1,-1-1 1,0 0-1,0 0 0,1 1 1,-1-1-1,1 1 1,-1-1-1,1 0 1,-1 1-1,1-1 1,0 1-1,0-1 1,0 1-1,0-1 1,0 2-1,-1 4 40,-46 229 616,-45 264 1110,71-347-1367,-2 202 1,48 143-372,-1-200-34,-24 491 0,-6-673-47,-22 696-360,45-262-547,-10 179 1495,-9-670-564,0-32-1033,0-61-4717,2 3-1527</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4.818"/>
    </inkml:context>
    <inkml:brush xml:id="br0">
      <inkml:brushProperty name="width" value="0.025" units="cm"/>
      <inkml:brushProperty name="height" value="0.025" units="cm"/>
    </inkml:brush>
  </inkml:definitions>
  <inkml:trace contextRef="#ctx0" brushRef="#br0">307 241 2626,'7'-14'8515,"3"-12"-6995,-1 0 0,11-49 0,-14 9 3177,-6 65-4561,1-1 1,-1 1-1,0 0 1,0-1-1,-1 1 0,1 0 1,0-1-1,0 1 1,-1 0-1,1 0 1,0-1-1,-1 1 0,0 0 1,1 0-1,-1 0 1,0 0-1,1-1 0,-1 1 1,0 0-1,0 0 1,0 1-1,0-1 1,0 0-1,0 0 0,-2-1 1,1 2-41,0-1 1,0 0 0,0 1-1,0 0 1,0 0 0,-1-1-1,1 1 1,0 1-1,0-1 1,0 0 0,0 0-1,-1 1 1,-3 1 0,-2 1-59,0 0 0,0 1 0,1-1 0,-1 2 0,1-1 1,0 1-1,-7 6 0,-14 17 30,2 0 1,0 2-1,2 1 1,-36 62-1,48-72 25,1 1 0,0 0 0,2 1 0,1 0 0,1 0 0,1 1 1,1 0-1,-4 47 0,9-65-172,-1 0 0,1 0-1,1 0 1,-1 0 0,1 1 0,0-1 0,1 0 0,-1 0 0,1 0 0,0-1 0,1 1 0,-1 0 0,1-1 0,0 0 0,1 1 0,-1-1 0,1 0-1,0-1 1,0 1 0,1-1 0,-1 0 0,1 0 0,0 0 0,0-1 0,0 1 0,1-1 0,-1 0 0,1-1 0,0 1 0,-1-1 0,1-1 0,0 1-1,0-1 1,0 0 0,1 0 0,6 0 0,-2 0-512,0-1 0,1 0 0,-1-1 0,0 0 0,1-1 0,-1 0 0,0 0-1,0-1 1,0-1 0,20-9 0,44-30-4913</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5.224"/>
    </inkml:context>
    <inkml:brush xml:id="br0">
      <inkml:brushProperty name="width" value="0.025" units="cm"/>
      <inkml:brushProperty name="height" value="0.025" units="cm"/>
    </inkml:brush>
  </inkml:definitions>
  <inkml:trace contextRef="#ctx0" brushRef="#br0">189 104 16976,'-12'12'1105,"8"-8"-987,-95 111 2093,89-103-1892,1 0 1,1 0-1,0 1 1,1 1 0,0-1-1,1 1 1,0 0-1,-7 30 1,13-44-314,0 1-1,0 0 1,0-1 0,1 1-1,-1-1 1,0 1-1,0 0 1,0-1 0,0 1-1,1-1 1,-1 1 0,0 0-1,0-1 1,1 1 0,-1-1-1,0 1 1,1-1-1,-1 1 1,1-1 0,-1 1-1,1-1 1,-1 0 0,1 1-1,-1-1 1,1 0 0,-1 1-1,1-1 1,-1 0-1,1 0 1,-1 1 0,1-1-1,0 0 1,-1 0 0,1 0-1,0 0 1,-1 0 0,1 0-1,-1 0 1,1 0-1,0 0 1,-1 0 0,1 0-1,0 0 1,-1 0 0,1-1-1,-1 1 1,1 0 0,-1 0-1,1-1 1,-1 1 0,2-1-1,35-14 198,-4-8 138,-1-1 0,-1-1-1,41-42 1,-34 30 48,49-36 0,-84 70-332,1 0 1,-1 1-1,1 0 0,0 0 0,0 0 0,0 0 0,0 0 0,0 1 1,0-1-1,0 1 0,6-1 0,-8 3-18,-1-1 0,1 0 0,-1 1-1,0-1 1,1 1 0,-1-1 0,0 1 0,1 0 0,-1-1-1,0 1 1,0 0 0,0 0 0,0 0 0,1 0-1,-1 0 1,-1 0 0,1 0 0,0 0 0,0 1 0,0-1-1,-1 0 1,1 0 0,0 1 0,-1-1 0,1 0-1,-1 1 1,0-1 0,1 1 0,-1-1 0,0 0 0,0 1-1,0-1 1,0 1 0,0 1 0,0 4 47,1 1 1,1-1 0,-1 1-1,1-1 1,0 1 0,1-1-1,0 0 1,6 11-1,-7-16-84,-1 0-1,1 0 0,0 0 1,0 0-1,0-1 0,0 1 0,0 0 1,0-1-1,1 0 0,-1 1 1,1-1-1,-1 0 0,1 0 0,-1 0 1,1-1-1,-1 1 0,1-1 0,0 1 1,-1-1-1,1 0 0,0 0 1,-1 0-1,1 0 0,0-1 0,-1 1 1,1-1-1,-1 1 0,6-3 1,9-4 44,-1-1 0,0-1 0,0-1 0,0 0 0,-2-1 0,1 0 0,18-20 0,10-5 7,-18 14-41,50-35 25,-70 53-50,1 0-1,0 1 0,0 0 1,0 0-1,1 1 0,-1-1 1,1 1-1,-1 1 0,1-1 1,11 0-1,-16 3-70,0 0 0,0 0 0,0 0 0,-1 0 0,1 0 0,0 0 0,-1 1 0,1-1 0,-1 1 0,0-1 0,1 1 0,-1-1 0,0 1 0,0 0 0,0 0 0,0 0 0,0-1 0,0 1 0,-1 0 0,1 0 0,-1 0 0,1 0 0,-1 0 0,0 3 0,1-2-445,0 0-1,0 1 1,0-1 0,0 0-1,1 0 1,-1 1 0,1-1 0,0 0-1,0-1 1,4 6 0,13-2-5327,7-5-4538</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5.675"/>
    </inkml:context>
    <inkml:brush xml:id="br0">
      <inkml:brushProperty name="width" value="0.025" units="cm"/>
      <inkml:brushProperty name="height" value="0.025" units="cm"/>
    </inkml:brush>
  </inkml:definitions>
  <inkml:trace contextRef="#ctx0" brushRef="#br0">85 32 12396,'-15'41'1943,"2"0"0,2 0 0,-7 56 0,15-68-1694,1 0-1,1 0 0,2 0 0,0 0 1,12 54-1,-3-40-135,24 144 729,-34-267 3261,15-52-4313,-6 65 481,-4 15-65,2-16-981,3 0 0,32-121 0,-41 186 769,0-1 0,0 1 0,0 1 0,1-1 0,-1 0 0,1 0 0,-1 0 1,1 1-1,0-1 0,0 1 0,0-1 0,0 1 0,1 0 0,-1 0 0,1 0 0,-1 0 0,1 0 0,0 1 0,-1-1 0,1 1 0,0 0 1,4-2-1,-5 3 13,0 1 1,1-1 0,-1 0 0,0 0 0,0 1 0,0 0 0,0-1-1,0 1 1,0 0 0,0 0 0,0 0 0,0 0 0,0 0 0,0 0-1,-1 1 1,1-1 0,0 1 0,-1-1 0,1 1 0,-1 0 0,0-1-1,1 1 1,-1 0 0,0 0 0,0 0 0,0 0 0,0 0 0,-1 0-1,1 0 1,-1 0 0,1 0 0,0 4 0,1 0 132,-1 0 0,1 0 0,-1 1 0,0-1 0,-1 0 0,0 1 0,1-1 0,-2 0 0,1 1 0,-1-1 0,0 0 0,-1 0 1,1 1-1,-1-1 0,0 0 0,-1 0 0,1-1 0,-1 1 0,0-1 0,-1 1 0,1-1 0,-1 0 0,0 0 0,-1 0 0,-4 4 0,-8 4 470,0 0 0,-1-1 0,-1-1 0,0 0 0,0-2 0,-23 9 0,26-11-552,9-4-61,1 0 0,0 0 0,-1-1-1,1 0 1,-1 0 0,0-1 0,-8 2-1,38-24-6557,2 4 785,5-4-2824</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1:36.251"/>
    </inkml:context>
    <inkml:brush xml:id="br0">
      <inkml:brushProperty name="width" value="0.025" units="cm"/>
      <inkml:brushProperty name="height" value="0.025" units="cm"/>
    </inkml:brush>
  </inkml:definitions>
  <inkml:trace contextRef="#ctx0" brushRef="#br0">2 223 19154,'0'0'9871,"2"6"-10202,0 4 476,0-1 0,0 1 0,-2-1 0,1 1 0,-1-1 0,0 1 1,-1-1-1,0 1 0,-1-1 0,-5 18 0,9-16 33,8-16-132,12-17 24,-15 12-74,0-1 0,-1 1 0,-1-2 0,0 1 1,0 0-1,-1-1 0,-1 0 0,0 0 0,0 0 0,-2 0 1,1-1-1,-1 1 0,-2-24 0,1 37-10,1 0 0,-1 0 0,1 1-1,-1-1 1,1 0 0,0 0 0,-1 0 0,1 0-1,0 0 1,0 0 0,0 0 0,0 0 0,0 0-1,0 0 1,0 0 0,0 0 0,0-1 0,0 1-1,0 0 1,1-1 0,-1 1 0,0-1 0,0 1-1,1-1 1,-1 0 0,0 1 0,1-1 0,-1 0-1,2 0 1,41 3 173,-29-4-30,0 0-1,1-1 0,-1-1 0,0 0 1,0-2-1,-1 1 0,1-2 0,-1 0 1,0 0-1,17-12 0,13-11 60,66-56-1,-104 80-174,-5 4 249,-27 24 181,22-16-443,1-1 0,-1 1 0,1 0 0,0 0 0,1 0 0,0 0 0,0 0 0,1 0 0,-1 1 0,2-1 0,-1 1 0,1-1 0,0 1 0,2 13 0,-2-18 0,1 1 0,-1 0 0,1 0 0,0-1 0,0 1 0,0 0 0,1-1 0,-1 1 0,1-1 0,0 1 0,0-1 0,0 0 0,0 0 0,1 0 0,-1 0 0,1 0 0,-1-1 0,1 1 0,0-1 0,0 0 0,0 1 0,1-1 0,-1-1 0,0 1 0,1 0 0,0-1 0,-1 0 0,1 0 0,7 2 0,-4-3-97,0 0 0,0 0 0,0 0 1,0-1-1,0 0 0,-1 0 0,1-1 0,0 0 0,-1 0 0,9-4 1,34-26-3558,-2-12-5464</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2.941"/>
    </inkml:context>
    <inkml:brush xml:id="br0">
      <inkml:brushProperty name="width" value="0.025" units="cm"/>
      <inkml:brushProperty name="height" value="0.025" units="cm"/>
    </inkml:brush>
  </inkml:definitions>
  <inkml:trace contextRef="#ctx0" brushRef="#br0">236 0 19346,'0'0'6086,"-11"52"-4324,-9-10-609,-6 12-673,-2 10-288,1 5-95,-4 1-33,5-4-64,1-6 0,4-10-64,8-15-129,5-18-287,16-42-3268,16-27 65,12-20-865,4-16-1186</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3.332"/>
    </inkml:context>
    <inkml:brush xml:id="br0">
      <inkml:brushProperty name="width" value="0.025" units="cm"/>
      <inkml:brushProperty name="height" value="0.025" units="cm"/>
    </inkml:brush>
  </inkml:definitions>
  <inkml:trace contextRef="#ctx0" brushRef="#br0">151 1 14798,'0'0'5739,"-1"10"-3865,-24 125 1432,15-95-2871,2 0 1,2 1-1,2 0 0,1 83 0,4-116-386,1 0 1,0 0-1,0-1 0,1 1 0,0-1 1,0 1-1,0-1 0,1 0 1,6 8-1,-9-13-138,0 1-1,1-1 1,-1 0 0,1 0 0,0-1-1,-1 1 1,1 0 0,0-1 0,0 1 0,0-1-1,0 1 1,1-1 0,-1 0 0,0 0-1,0 0 1,1 0 0,-1 0 0,0 0-1,1-1 1,-1 1 0,1-1 0,-1 0 0,1 0-1,-1 0 1,1 0 0,-1 0 0,1 0-1,-1-1 1,1 1 0,-1-1 0,1 0-1,-1 0 1,4-2 0,-4 2-323,-1 0 1,0 0-1,0 0 1,0 0-1,0 0 1,0-1-1,0 1 0,-1 0 1,1-1-1,0 1 1,-1-1-1,1 1 1,-1-1-1,1 1 1,-1-1-1,0 1 0,1-1 1,-1 1-1,0-1 1,0-2-1,0-16-7425</inkml:trace>
  <inkml:trace contextRef="#ctx0" brushRef="#br0" timeOffset="1">0 366 14830,'0'0'12812,"46"-54"-12780,-2 39-96,5-2-2018,-1-3-2082,0-6-2914</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3.669"/>
    </inkml:context>
    <inkml:brush xml:id="br0">
      <inkml:brushProperty name="width" value="0.025" units="cm"/>
      <inkml:brushProperty name="height" value="0.025" units="cm"/>
    </inkml:brush>
  </inkml:definitions>
  <inkml:trace contextRef="#ctx0" brushRef="#br0">145 9 18514,'0'0'2888,"-10"-3"-150,8 2-2633,-1 0 0,1 0 0,-1 0 0,0 1 0,0-1 0,1 1-1,-1 0 1,0 0 0,1 0 0,-1 0 0,0 0 0,0 0 0,1 1 0,-1 0 0,0-1-1,1 1 1,-1 0 0,0 0 0,1 0 0,0 1 0,-1-1 0,1 0 0,0 1 0,-1 0-1,1-1 1,0 1 0,0 0 0,0 0 0,1 0 0,-1 1 0,0-1 0,1 0 0,0 1-1,-1-1 1,1 0 0,-1 5 0,-7 10 44,1 0-1,0 1 1,-7 27-1,13-37-118,0 0 0,0 0 0,1 0 0,0 0 0,0 1 0,1-1 0,0 0 0,1 0 0,-1 1 0,5 13 0,-4-18-29,1-1 0,0 1 0,1-1 0,-1 0 0,1 0 1,-1 0-1,1 0 0,0 0 0,0 0 0,0-1 0,0 0 1,0 1-1,1-1 0,-1 0 0,5 1 0,60 23 27,-62-24-26,34 8 20,-31-9-14,0 1 0,0 0 1,0 1-1,0 0 0,0 0 0,-1 1 0,1 0 1,7 6-1,-15-10 21,0 1 0,-1 0 0,1 0 1,-1-1-1,1 1 0,-1 0 0,0 0 0,1 0 1,-1 0-1,0 0 0,0-1 0,1 1 1,-1 0-1,0 0 0,0 0 0,0 0 0,0 0 1,0 0-1,0 0 0,-1 0 0,1 0 0,0 0 1,0 0-1,-1-1 0,1 1 0,0 0 0,-1 0 1,1 0-1,-1 0 0,1-1 0,-1 1 0,1 0 1,-1 0-1,0-1 0,1 1 0,-1-1 0,0 1 1,0 0-1,1-1 0,-1 1 0,-1-1 1,-39 29 1239,35-25-1155,-13 8-400,-56 34 1960,35-29-3443,3-10-4779,28-7-2527</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4.152"/>
    </inkml:context>
    <inkml:brush xml:id="br0">
      <inkml:brushProperty name="width" value="0.025" units="cm"/>
      <inkml:brushProperty name="height" value="0.025" units="cm"/>
    </inkml:brush>
  </inkml:definitions>
  <inkml:trace contextRef="#ctx0" brushRef="#br0">9 1 18706,'0'0'7703,"-1"12"-6721,-5 63 345,4 1-1,8 77 1,28 164-30,-8-93-1214,-25-204-184,-1-15-103,-1 1 0,1-1 1,1 0-1,-1 0 0,1 1 0,0-1 1,0 0-1,0 0 0,1 0 1,0 0-1,0 0 0,5 8 1,-7-12 19,1-1 1,0 0 0,0 0 0,-1 1-1,1-1 1,0 0 0,0 0-1,-1 0 1,1 0 0,0 0-1,0 0 1,-1 0 0,1 0 0,0 0-1,0 0 1,-1-1 0,1 1-1,0 0 1,0-1 0,-1 1-1,1 0 1,0-1 0,-1 1-1,1 0 1,-1-1 0,1 1 0,0-1-1,-1 1 1,1-1 0,-1 0-1,1 1 1,-1-1 0,0 0-1,1 1 1,-1-1 0,0 0 0,1 0-1,15-29-4737,-15 28 4359,17-40-7478</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4.616"/>
    </inkml:context>
    <inkml:brush xml:id="br0">
      <inkml:brushProperty name="width" value="0.025" units="cm"/>
      <inkml:brushProperty name="height" value="0.025" units="cm"/>
    </inkml:brush>
  </inkml:definitions>
  <inkml:trace contextRef="#ctx0" brushRef="#br0">141 0 18033,'0'0'6929,"-1"12"-5231,-12 58-697,-2 0 1,-4-2-1,-2 0 1,-41 88-1,53-146-2630,9-27-360,8-34-2592,16-42-3013,-1 3-2482,-8 30 6619,-4 10 4967,0 0 5737,-6 37 3613,0 25-6669,1 44-3945,-5-40 1145,0-9-1276,3 34 807,2 0 1,17 64-1,-20-95-919,1 0 0,-1 0-1,1-1 1,1 1 0,0-1 0,0 0-1,1 0 1,0-1 0,1 1-1,-1-1 1,2-1 0,-1 1 0,1-1-1,0-1 1,17 11 0,-13-13-3440,-15-12-2386,-17-14-2182,-5 1-830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4.991"/>
    </inkml:context>
    <inkml:brush xml:id="br0">
      <inkml:brushProperty name="width" value="0.025" units="cm"/>
      <inkml:brushProperty name="height" value="0.025" units="cm"/>
    </inkml:brush>
  </inkml:definitions>
  <inkml:trace contextRef="#ctx0" brushRef="#br0">0 492 12812,'0'0'13421,"56"-50"-12652,-17 34-641,2-7-96,1 3-1986,-5-5-3171,1-2-4388</inkml:trace>
  <inkml:trace contextRef="#ctx0" brushRef="#br0" timeOffset="1">423 1 18610,'0'0'5861,"-23"84"-4932,22-37-545,1 5-159,0 1-129,6-2-64,6-4 0,3-8-192,0-8-1058,-3-9-896,-3-10-1249</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5.332"/>
    </inkml:context>
    <inkml:brush xml:id="br0">
      <inkml:brushProperty name="width" value="0.025" units="cm"/>
      <inkml:brushProperty name="height" value="0.025" units="cm"/>
    </inkml:brush>
  </inkml:definitions>
  <inkml:trace contextRef="#ctx0" brushRef="#br0">1 26 17873,'0'0'7660,"11"-4"-6218,9-1-1131,-1 0 0,1 1-1,0 1 1,1 1 0,-1 0 0,0 2 0,34 3 0,-38-1-343,0 0 1,0 1-1,0 1 1,-1 0-1,1 1 1,-1 0-1,0 2 1,-1 0-1,0 0 1,0 1-1,13 10 1,-22-14 62,-1 0 0,0 0 0,0 0 0,0 0 1,0 1-1,-1 0 0,0-1 0,0 1 0,0 0 1,0 1-1,-1-1 0,0 0 0,0 1 0,-1-1 1,1 1-1,0 7 0,-2-5 85,0 0-1,0 0 1,0 0-1,-1-1 1,-1 1-1,1 0 1,-1 0 0,-1-1-1,1 1 1,-8 12-1,4-7 30,-2-1 0,1 0-1,-2 0 1,1-1 0,-2-1 0,1 1-1,-2-1 1,1-1 0,-1 0 0,0 0 0,-1-1-1,-25 12 1,31-17-197,0-1 1,0 0-1,-1 0 0,1 0 0,-1-1 1,1 0-1,-1 0 0,1-1 0,-1 0 1,0 0-1,1 0 0,-11-3 0,14 2-42,0 0 1,1 0-1,-1 0 0,0 0 0,0 0 0,1-1 0,-1 1 0,1-1 0,-1 0 1,1 0-1,0 0 0,-1 0 0,1 0 0,0 0 0,0-1 0,1 1 0,-1-1 0,0 1 1,1-1-1,0 0 0,-1 1 0,1-1 0,0 0 0,1 0 0,-1 0 0,0 0 1,1 0-1,-1-5 0,1-25-5175,5-2-2210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5.707"/>
    </inkml:context>
    <inkml:brush xml:id="br0">
      <inkml:brushProperty name="width" value="0.025" units="cm"/>
      <inkml:brushProperty name="height" value="0.025" units="cm"/>
    </inkml:brush>
  </inkml:definitions>
  <inkml:trace contextRef="#ctx0" brushRef="#br0">0 173 25688,'0'0'6823,"52"-17"-6727,-16-4 64,7-6-576,3-2-2051,-3-1-1985,-9 4 1633,-11 3-6918</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6.035"/>
    </inkml:context>
    <inkml:brush xml:id="br0">
      <inkml:brushProperty name="width" value="0.025" units="cm"/>
      <inkml:brushProperty name="height" value="0.025" units="cm"/>
    </inkml:brush>
  </inkml:definitions>
  <inkml:trace contextRef="#ctx0" brushRef="#br0">12 57 16976,'0'0'3603,"-2"10"-127,-2 7-2355,2 0 0,0 0 1,1 0-1,2 27 0,-1-40-1026,0-1 0,1 1 0,-1 0 0,1-1 0,0 1 0,0-1 0,0 0 0,1 1 0,-1-1 0,1 0 0,0 0 0,0 0 0,0 0 0,4 4 0,-4-5-96,0-1 1,0 0 0,0 0 0,0 0-1,1 0 1,-1 0 0,0-1 0,1 1 0,-1-1-1,1 1 1,-1-1 0,0 0 0,1 0 0,-1 0-1,1 0 1,-1-1 0,1 1 0,-1-1 0,0 1-1,1-1 1,-1 0 0,0 0 0,0 0-1,1 0 1,1-1 0,0 0 30,0-1 0,-1 1 0,1-1 0,-1 1 0,0-1 0,1 0-1,-1 0 1,-1 0 0,1-1 0,0 1 0,-1-1 0,3-4 0,23-54 402,-4 6 402,-23 107-802,-1-45-32,0 3 0,0 0 0,1 1 0,0-1 0,3 15 0,-4-23 0,0 0 0,1 0 0,-1 0 0,1 0 0,-1 0 0,1 0 0,-1 0 0,1 0 0,-1 0 0,1-1 0,0 1 0,-1 0 0,1 0 0,0 0 0,0-1 0,0 1 0,0 0 0,0-1 0,1 2 0,0-2 0,-1 0 0,1 0 0,-1 0 0,0 0 0,1 0 0,-1-1 0,1 1 0,-1 0 0,0-1 0,1 1 0,-1-1 0,0 1 0,1-1 0,-1 1 0,0-1 0,0 0 0,1 0 0,-1 0 0,2-2 0,18-15 0,31-36 0,-40 40 0,0 1 0,0 0 0,2 1 0,0 0 0,0 1 0,1 1 0,17-10 0,-31 20 0,0-1 0,0 1 0,-1 0 0,1 0 0,0-1 0,0 1 0,0 0 0,0 0 0,0 0 0,-1 0 0,1 0 0,0 0 0,0 0 0,0 1 0,0-1 0,0 0 0,-1 0 0,1 1 0,0-1 0,0 0 0,0 1 0,-1-1 0,1 1 0,0-1 0,-1 1 0,1-1 0,0 1 0,-1 0 0,1-1 0,-1 1 0,1 0 0,-1-1 0,1 1 0,-1 0 0,1 0 0,-1-1 0,0 1 0,1 0 0,-1 0 0,0 0 0,0-1 0,0 1 0,1 0 0,-1 0 0,0 0 0,0 0 0,0 0 0,-1 0 0,1 1 0,0 61 0,-1-44 0,1 30 0,0-49 0,1 1 0,-1-1 0,1 0 0,0 0 0,-1 0 0,1 0 0,-1 0 0,1 0 0,-1 0 0,1 0 0,0 0 0,-1 0 0,1 0 0,-1-1 0,1 1 0,-1 0 0,1 0 0,-1 0 0,1-1 0,-1 1 0,1 0 0,-1-1 0,1 1 0,-1 0 0,1-1 0,-1 1 0,1-1 0,-1 1 0,0-1 0,1 1 0,-1 0 0,0-1 0,1 0 0,18-18 0,38-48-6619,-16 17-3391,-13 19-5519</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6.396"/>
    </inkml:context>
    <inkml:brush xml:id="br0">
      <inkml:brushProperty name="width" value="0.025" units="cm"/>
      <inkml:brushProperty name="height" value="0.025" units="cm"/>
    </inkml:brush>
  </inkml:definitions>
  <inkml:trace contextRef="#ctx0" brushRef="#br0">91 13 14414,'0'0'9315,"-10"7"-6181,6-3-2899,-50 38 2985,53-41-3133,-1 1 0,0-1 0,0 1 0,0 0 0,1 0 0,-1 0-1,1 0 1,0 0 0,-1 0 0,1 0 0,0 0 0,0 0 0,1 1 0,-1-1 0,0 0-1,1 1 1,-1-1 0,1 1 0,0-1 0,0 0 0,0 1 0,0-1 0,0 1-1,0-1 1,1 1 0,-1-1 0,2 4 0,0-4-86,0 1 0,1-1 0,-1 0 0,1 1 0,0-1 0,0 0 0,0-1 0,0 1 0,0 0 1,0-1-1,0 0 0,0 1 0,0-1 0,1-1 0,-1 1 0,1 0 0,-1-1 0,7 1 0,-6-1-1,0 0 0,0 1-1,0-1 1,0-1 0,0 1 0,0-1-1,-1 1 1,1-1 0,0 0 0,0 0-1,0-1 1,-1 1 0,1-1 0,-1 0-1,1 0 1,3-2 0,-4 1 0,-1 0 0,1 0 0,-1 0 0,1 0 0,-1-1 0,0 1 0,0-1 0,0 1 0,-1-1 0,1 0 0,-1 0 0,0 1 0,0-1 0,-1 0 0,1 0 0,-1 0 0,1 0 0,-1 0 0,0 0 0,-1 0 0,1 0 0,-1 0 0,-1-6 0,0 7 0,1 0 0,-1 0 0,0 0 0,0 0 0,0 0 0,0 1 0,0-1 0,-1 1 0,1-1 0,-1 1 0,0 0 0,1 0 0,-1 0 0,0 1 0,0-1 0,0 0 0,-1 1 0,1 0 0,0 0 0,0 0 0,-1 0 0,1 1 0,-1-1 0,1 1 0,0 0 0,-6 0 0,-12 6-1488,20-6 1353,1 0 1,0 1-1,-1-1 0,1 1 0,0-1 1,0 0-1,-1 1 0,1-1 1,0 1-1,0-1 0,0 1 1,-1-1-1,1 1 0,0-1 1,0 1-1,0-1 0,0 1 0,0-1 1,0 1-1,0-1 0,0 1 1,0-1-1,0 1 0,0-1 1,1 1-1,0 1-181,-1-1 0,1 1-1,0-1 1,0 0 0,0 0 0,0 1 0,0-1-1,0 0 1,0 0 0,0 0 0,1 0 0,-1 0 0,0-1-1,1 1 1,-1 0 0,1 0 0,-1-1 0,1 1-1,-1-1 1,1 0 0,-1 1 0,3-1 0,24 1-4585,5-1-1158</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6.963"/>
    </inkml:context>
    <inkml:brush xml:id="br0">
      <inkml:brushProperty name="width" value="0.025" units="cm"/>
      <inkml:brushProperty name="height" value="0.025" units="cm"/>
    </inkml:brush>
  </inkml:definitions>
  <inkml:trace contextRef="#ctx0" brushRef="#br0">79 426 13741,'0'0'4014,"1"-9"-634,1-26-871,-2 34-2454,0 1 0,0-1 0,-1 1 0,1 0 0,0-1 0,0 1 0,0-1 0,0 1 1,0 0-1,0-1 0,0 1 0,-1-1 0,1 1 0,0 0 0,0-1 0,-1 1 0,1 0 0,0 0 1,0-1-1,-1 1 0,1 0 0,0-1 0,-1 1 0,1 0 0,0 0 0,-1 0 0,1-1 0,-1 1 0,1 0 1,0 0-1,-1 0 0,1 0 0,-1 0 0,1 0 0,0 0 0,-1 0 0,1 0 0,-1 0 0,1 0 1,0 0-1,-1 0 0,1 0 0,-1 0 0,1 0 0,0 0 0,-1 1 0,1-1 0,-1 0 0,1 0 1,0 0-1,-1 1 0,1-1 0,0 0 0,-1 1 0,1-1 0,0 1 0,-1-1 88,-3 3-33,0 0 1,0 1-1,0 0 0,0 0 1,0 0-1,1 0 0,0 1 1,0-1-1,0 1 0,0 0 1,1 0-1,0 0 1,-3 10-1,1-5 165,1 1 0,1-1 0,0 1 0,0 0 0,1 0 0,0 12 0,1-22-264,0 0 1,0 0 0,0 0-1,0-1 1,0 1-1,0 0 1,0 0 0,1 0-1,-1 0 1,0-1-1,0 1 1,1 0-1,-1 0 1,0-1 0,1 1-1,-1 0 1,1-1-1,-1 1 1,1 0 0,-1-1-1,1 1 1,0-1-1,-1 1 1,1-1 0,0 1-1,-1-1 1,1 1-1,0-1 1,1 1 0,0-1 11,0 0 0,-1 0 0,1 0 1,0 0-1,0 0 0,0 0 1,0-1-1,0 1 0,-1-1 1,1 1-1,0-1 0,3-1 0,0-1 98,1 0-1,-1 0 0,1-1 0,-1 0 0,0 0 1,0 0-1,5-7 0,6-12-12,-2-1 0,0 0-1,-2-2 1,15-42 0,23-110 111,-44 147-219,-21 55 0,-7 21 0,11-17 0,1 1 0,1 1 0,2-1 0,1 1 0,1 0 0,2 1 0,0 46 0,3-76 0,0 0 0,0 0 0,0 1 0,0-1 0,0 0 0,0 0 0,0 0 0,1 1 0,-1-1 0,1 0 0,-1 0 0,0 0 0,1 0 0,0 0 0,-1 0 0,1 0 0,0 0 0,-1 0 0,1 0 0,0 0 0,0 0 0,0 0 0,0-1 0,0 1 0,0 0 0,0-1 0,0 1 0,0 0 0,0-1 0,0 0 0,1 1 0,-1-1 0,0 0 0,0 1 0,0-1 0,1 0 0,-1 0 0,0 0 0,0 0 0,0 0 0,1 0 0,1-1 0,0 0 0,1 0 0,-1 0 0,0 0 0,0 0 0,0 0 0,0-1 0,0 0 0,0 1 0,0-1 0,-1 0 0,1 0 0,0-1 0,-1 1 0,4-4 0,-4 2 0,1 1 0,-1 0 0,0-1 0,0 0 0,0 0 0,0 1 0,-1-1 0,1 0 0,-1 0 0,0 0 0,0 0 0,0-1 0,-1 1 0,0 0 0,1 0 0,-2-8 0,-5 10 0,0 11 0,-1 11 0,7-20 0,0 1 0,0-1 0,0 0 0,0 1 0,0-1 0,0 0 0,0 0 0,0 1 0,1-1 0,-1 0 0,0 1 0,0-1 0,0 0 0,0 0 0,0 1 0,0-1 0,1 0 0,-1 0 0,0 1 0,0-1 0,0 0 0,1 0 0,-1 0 0,0 0 0,0 1 0,1-1 0,-1 0 0,0 0 0,0 0 0,1 0 0,-1 0 0,0 0 0,1 0 0,-1 1 0,0-1 0,0 0 0,1 0 0,-1 0 0,0 0 0,1 0 0,-1 0 0,0-1 0,1 1 0,19-7 0,16-15 0,-22 10 0,1-1 0,-2 0 0,0-1 0,0 0 0,-1-1 0,-1 0 0,-1-1 0,0 0 0,-1-1 0,8-20 0,-7 13 0,-2 0 0,-1-1 0,-1 0 0,0 0 0,-2 0 0,-1-1 0,-1-26 0,-2 51 0,0 1 0,0-1 0,0 0 0,0 0 0,-1 1 0,1-1 0,0 0 0,0 1 0,-1-1 0,1 0 0,0 1 0,-1-1 0,1 0 0,0 1 0,-1-1 0,1 1 0,-1-1 0,1 1 0,-1-1 0,1 1 0,-1-1 0,0 1 0,1-1 0,-1 1 0,0 0 0,1-1 0,-1 1 0,0 0 0,1 0 0,-1 0 0,0-1 0,1 1 0,-1 0 0,0 0 0,0 0 0,1 0 0,-1 0 0,0 0 0,0 0 0,1 1 0,-1-1 0,0 0 0,1 0 0,-1 0 0,0 1 0,1-1 0,-1 0 0,0 1 0,-3 0 0,0 1 0,0-1 0,0 1 0,0 0 0,0 0 0,1 1 0,-6 3 0,0 4 0,0 0 0,1 1 0,0-1 0,1 2 0,0-1 0,1 1 0,0 0 0,1 1 0,0-1 0,-3 15 0,3-4 0,0 1 0,1 0 0,2-1 0,0 43 0,2-60 0,0 0 0,1-1 0,0 1 0,0 0 0,0-1 0,0 1 0,1-1 0,0 1 0,0-1 0,1 0 0,-1 0 0,1 0 0,0 0 0,1 0 0,-1-1 0,8 9 0,-5-9 0,0 0 0,0 0 0,0 0 0,1 0 0,-1-1 0,1 0 0,0-1 0,0 1 0,0-1 0,0-1 0,0 1 0,0-1 0,8 0 0,4 1-221,-1 0 0,1-2 0,0 0-1,0-1 1,0-1 0,36-9 0,5-13-7520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1.304"/>
    </inkml:context>
    <inkml:brush xml:id="br0">
      <inkml:brushProperty name="width" value="0.025" units="cm"/>
      <inkml:brushProperty name="height" value="0.025" units="cm"/>
    </inkml:brush>
  </inkml:definitions>
  <inkml:trace contextRef="#ctx0" brushRef="#br0">326 0 15791,'0'0'9956,"-13"15"-9038,-68 74-432,-131 190 0,211-277-499,-17 37-674,19-39 563,0 1 0,0-1 0,-1 0 0,1 1 0,0-1-1,0 0 1,0 0 0,0 0 0,0 0 0,0 0 0,0 0-1,0 0 1,0 0 0,0 0 0,0 0 0,0 0-1,0-1 1,0 1 0,-1 0 0,1-1 0,0 1 0,1-1-1,14-9-1276,0-1 0,-1-1 0,-1 0-1,0-1 1,0 0 0,13-19 0,-17 21 330,41-48-4027</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1.646"/>
    </inkml:context>
    <inkml:brush xml:id="br0">
      <inkml:brushProperty name="width" value="0.025" units="cm"/>
      <inkml:brushProperty name="height" value="0.025" units="cm"/>
    </inkml:brush>
  </inkml:definitions>
  <inkml:trace contextRef="#ctx0" brushRef="#br0">250 1 14798,'0'0'11248,"-6"9"-10768,-14 28-261,2 1 0,-16 47 0,26-62-192,0 1 1,2 0 0,1 1-1,1 0 1,-1 36 0,5-59-34,0 0 0,0 0 0,0 0 0,1 0 1,-1 0-1,0 0 0,1 0 0,-1 0 0,1 0 1,0 0-1,0 0 0,-1-1 0,1 1 0,0 0 1,1 0-1,-1-1 0,0 1 0,3 2 0,13 1-4266,-17-10-2933,-15-16 1074,-15-4 2097,-3 2 4595,17 12 2600,1 0 0,0-1 0,0-1 0,-13-15 0,28 28-3080,0 0 0,0-1 0,0 1 0,0 0 0,0 0 0,0 0 0,0-1 0,0 1 0,0 0-1,0 0 1,0 0 0,0-1 0,0 1 0,0 0 0,0 0 0,0 0 0,0-1 0,0 1 0,0 0 0,0 0 0,0 0 0,0-1 0,0 1 0,1 0 0,-1 0-1,0 0 1,0 0 0,0 0 0,0-1 0,0 1 0,1 0 0,-1 0 0,0 0 0,0 0 0,0 0 0,1 0 0,-1 0 0,0 0 0,0-1 0,0 1 0,1 0-1,-1 0 1,0 0 0,0 0 0,0 0 0,1 0 0,-1 0 0,0 0 0,0 0 0,0 0 0,1 1 0,-1-1 0,0 0 0,0 0 0,18-1-576,-15 1 820,117-9-958,-40-3-6085,-36 2-836</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1.987"/>
    </inkml:context>
    <inkml:brush xml:id="br0">
      <inkml:brushProperty name="width" value="0.025" units="cm"/>
      <inkml:brushProperty name="height" value="0.025" units="cm"/>
    </inkml:brush>
  </inkml:definitions>
  <inkml:trace contextRef="#ctx0" brushRef="#br0">224 16 17040,'0'0'7271,"-8"-4"-5002,4 3-2181,0-1 1,0 0 0,0 1-1,0 0 1,0-1 0,0 2-1,0-1 1,0 0 0,0 1-1,0 0 1,0 0 0,-1 0-1,1 0 1,0 1 0,0 0-1,0 0 1,0 0 0,0 0-1,0 0 1,0 1 0,0 0-1,-5 3 1,-6 5-88,1 1 0,0 0 0,-17 17-1,27-23-4,-1 0-1,1-1 0,0 2 0,0-1 1,1 0-1,0 1 0,0-1 0,0 1 0,0 0 1,1 0-1,0 0 0,-2 10 0,4-14 6,0-1 0,0 1 0,1 0 0,-1 0 0,0-1 0,1 1-1,-1 0 1,1-1 0,0 1 0,-1-1 0,1 1 0,0-1 0,0 1 0,0-1-1,0 1 1,0-1 0,0 0 0,1 1 0,-1-1 0,0 0 0,1 0 0,-1 0-1,1 0 1,-1 0 0,1-1 0,-1 1 0,1 0 0,-1-1 0,1 1 0,0-1-1,-1 1 1,4-1 0,8 3 63,0-1 0,0 0 0,18-1-1,-20 0-53,59 0 57,-45-2-60,0 1 1,-1 1-1,1 2 1,0 0 0,34 10-1,-58-13 28,1 1-1,-1-1 1,0 0-1,0 0 1,1 1-1,-1-1 1,0 1 0,0-1-1,0 1 1,0 0-1,0-1 1,0 1-1,0 0 1,0 0-1,0 0 1,0 0-1,0 0 1,-1-1 0,1 2-1,0-1 1,-1 0-1,1 0 1,-1 0-1,1 0 1,-1 0-1,1 0 1,-1 1 0,0-1-1,1 0 1,-1 0-1,0 0 1,0 1-1,0-1 1,0 0-1,0 0 1,0 1 0,0-1-1,-1 0 1,1 0-1,0 1 1,-1-1-1,1 0 1,-1 0-1,1 0 1,-1 0 0,0 0-1,1 0 1,-1 0-1,0 0 1,0 0-1,0 0 1,1 0-1,-1 0 1,-2 1 0,-4 5 281,-1 0 1,0 0 0,0 0 0,0-1-1,-10 5 1,-6 2-317,1-1 0,-2-1 0,0-1 0,0-1 0,0-2 0,-1 0 0,-1-2 0,-44 4 0,70-8-17,1-1 0,0 0 1,-1 0-1,1 0 0,0 0 0,0 0 1,-1 0-1,1 0 0,0 0 0,-1 0 1,1 0-1,0 0 0,-1 0 0,1 0 1,0 0-1,0 0 0,-1 0 0,1 0 1,0-1-1,-1 1 0,1 0 0,0 0 1,0 0-1,-1 0 0,1-1 0,0 1 1,0 0-1,0 0 0,-1 0 0,1-1 1,0 1-1,0 0 0,0 0 0,-1-1 1,1 1-1,0 0 0,0 0 0,0-1 1,0 1-1,0 0 0,0-1 0,0 1 1,0 0-1,0 0 0,0-1 0,0 1 0,0 0 1,0-1-1,0 1 0,0 0 0,0-1 1,0 1-1,0 0 0,0 0 0,0-1 1,0 1-1,1 0 0,-1-1 0,0 1 1,0 0-1,0 0 0,0-1 0,1 1 1,-1 0-1,0 0 0,0 0 0,1-1 1,-1 1-1,12-12-5560,8-6-5659</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8.391"/>
    </inkml:context>
    <inkml:brush xml:id="br0">
      <inkml:brushProperty name="width" value="0.025" units="cm"/>
      <inkml:brushProperty name="height" value="0.025" units="cm"/>
    </inkml:brush>
  </inkml:definitions>
  <inkml:trace contextRef="#ctx0" brushRef="#br0">1 1 19859,'0'0'5509,"5"68"-5285,-5-42-160,2 0 0,-2-1-32,0 1 0,0-4 0,0-3-320,0 2-1121,0-6-1474,0-6-1857</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8.870"/>
    </inkml:context>
    <inkml:brush xml:id="br0">
      <inkml:brushProperty name="width" value="0.025" units="cm"/>
      <inkml:brushProperty name="height" value="0.025" units="cm"/>
    </inkml:brush>
  </inkml:definitions>
  <inkml:trace contextRef="#ctx0" brushRef="#br0">111 27 14830,'0'0'12769,"-10"-7"-12379,6 4-372,3 2-16,-1-1 0,1 1 1,0-1-1,-1 1 0,0 0 0,1 0 1,-1 0-1,0 0 0,1 0 1,-1 0-1,0 0 0,0 1 0,0-1 1,0 0-1,0 1 0,0 0 0,0-1 1,0 1-1,0 0 0,0 0 0,0 0 1,0 0-1,0 1 0,0-1 1,0 0-1,0 1 0,0 0 0,0-1 1,1 1-1,-1 0 0,0 0 0,0 0 1,1 0-1,-1 0 0,0 0 0,1 1 1,-1-1-1,1 0 0,0 1 1,-1-1-1,1 1 0,0 0 0,-2 3 1,1-2 13,0 0 0,0 0 0,0 0 0,0 0 0,0 1 0,1-1 0,0 1 0,-1-1 0,1 1 0,1 0 0,-1-1 0,0 1 0,1 0 0,0 5 0,0-7-4,1 0 0,-1-1 0,1 1 0,-1-1 1,1 1-1,0 0 0,-1-1 0,1 1 0,0-1 0,0 0 0,0 1 1,1-1-1,-1 0 0,0 0 0,0 1 0,1-1 0,-1 0 0,0 0 0,1 0 1,-1-1-1,1 1 0,-1 0 0,1 0 0,0-1 0,-1 1 0,1-1 0,0 0 1,-1 1-1,1-1 0,0 0 0,0 0 0,1 0 0,12 0 67,-1 0 0,0-1 0,0-1-1,0 0 1,0-1 0,0 0 0,0-2 0,-1 1 0,0-1-1,0-1 1,14-8 0,5-1 6,-31 14-80,-1 1 1,0 0 0,1-1-1,-1 1 1,0 0 0,1 0 0,-1-1-1,1 1 1,-1 0 0,0 0-1,1 0 1,-1 0 0,1-1 0,-1 1-1,1 0 1,-1 0 0,0 0 0,1 0-1,-1 0 1,1 0 0,-1 0-1,1 0 1,-1 0 0,1 0 0,-1 1-1,1-1 1,-1 0 0,0 0 0,1 0-1,-1 0 1,1 1 0,-1-1-1,0 0 1,1 1 0,-1-1 0,0 0-1,1 0 1,-1 1 0,0-1-1,1 1 1,-1-1 0,0 0 0,0 1-1,1-1 1,-1 0 0,0 1 0,0-1-1,0 1 1,0-1 0,0 1-1,1-1 1,-1 1 0,0-1 0,0 0-1,0 1 1,0-1 0,0 1 0,0-1-1,-1 1 1,1-1 0,0 1-1,0 0 7,0 0-1,0-1 1,0 1-1,0 0 1,0-1-1,0 1 0,0 0 1,0-1-1,0 1 1,0-1-1,0 1 1,0 0-1,0-1 0,1 1 1,-1-1-1,0 1 1,1 0-1,-1-1 1,0 1-1,1-1 1,-1 1-1,1-1 0,-1 1 1,0-1-1,1 0 1,-1 1-1,1-1 1,0 1-1,-1-1 0,1 0 1,-1 0-1,1 1 1,-1-1-1,1 0 1,0 0-1,-1 0 0,1 1 1,1-1-1,103-7 527,-34-2-6846,-54 7 3334,5-2-2994,3-2-2051</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09.260"/>
    </inkml:context>
    <inkml:brush xml:id="br0">
      <inkml:brushProperty name="width" value="0.025" units="cm"/>
      <inkml:brushProperty name="height" value="0.025" units="cm"/>
    </inkml:brush>
  </inkml:definitions>
  <inkml:trace contextRef="#ctx0" brushRef="#br0">82 1 17072,'0'0'5632,"-4"9"-5600,2-2-27,-1-1-1,2 0 0,-1 0 1,0 1-1,1-1 0,0 1 1,1-1-1,-1 1 0,1-1 1,1 1-1,-1 0 0,1-1 1,0 1-1,1-1 0,2 8 1,4 5-73,1 0 0,1-1 0,18 25 0,-16-25 62,0 0 0,14 34 1,-23-45 201,0 0 0,-1 1 0,0-1 1,0 1-1,-1-1 0,0 1 0,-1 0 1,1 0-1,-1 0 0,-1-1 0,-1 12 1,1-17-66,1 1 0,-1-1 0,0 1 1,0-1-1,0 0 0,0 0 0,0 1 1,0-1-1,0 0 0,-1 0 0,1 0 1,-1 0-1,0-1 0,1 1 0,-1 0 1,0-1-1,0 1 0,0-1 0,0 1 1,0-1-1,-1 0 0,1 0 0,0 0 1,-1 0-1,1 0 0,0-1 0,-1 1 1,1-1-1,-1 0 0,1 1 0,-5-1 1,2 0 73,1-1 0,-1 1 0,1-1 1,0 0-1,-1 0 0,1 0 1,0 0-1,0-1 0,0 1 1,0-1-1,0 0 0,0-1 0,1 1 1,-1-1-1,1 1 0,-1-1 1,-3-5-1,0-2-233,0 0 0,1-1 0,0 0 0,1 0 0,0-1 0,1 1 0,1-1 0,-1 0 0,2 0 0,0 0 0,0 0 0,1 0 0,1-1 0,0 1 0,0 0 0,1-1 0,3-12 0,-3 18-36,1 0 1,-1 0 0,1 1-1,0-1 1,0 1 0,1 0-1,0-1 1,0 1 0,1 0-1,-1 1 1,1-1 0,0 1-1,1-1 1,-1 1 0,1 1 0,0-1-1,1 1 1,-1-1 0,1 2-1,-1-1 1,1 1 0,0-1-1,1 2 1,-1-1 0,0 1-1,1 0 1,0 0 0,-1 0 0,1 1-1,0 0 1,10 0 0,15 1-4112,3 0-2733</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0.235"/>
    </inkml:context>
    <inkml:brush xml:id="br0">
      <inkml:brushProperty name="width" value="0.025" units="cm"/>
      <inkml:brushProperty name="height" value="0.025" units="cm"/>
    </inkml:brush>
  </inkml:definitions>
  <inkml:trace contextRef="#ctx0" brushRef="#br0">16 24 12908,'0'0'16138,"-1"-5"-15946,1-13 573,0 24-1112,-2 8-2905,-2-5-2023,-4 1-2113</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0.888"/>
    </inkml:context>
    <inkml:brush xml:id="br0">
      <inkml:brushProperty name="width" value="0.025" units="cm"/>
      <inkml:brushProperty name="height" value="0.025" units="cm"/>
    </inkml:brush>
  </inkml:definitions>
  <inkml:trace contextRef="#ctx0" brushRef="#br0">242 62 8616,'0'0'11926,"3"-9"-8200,1 1-2584,-2 5-760,-1 0 1,1 0-1,-1 0 1,0 0-1,0 0 1,0 0-1,0 0 1,-1-1-1,1 1 1,-1-5-1,-3 7-186,-1 0-1,1 0 0,-1 0 1,1 1-1,-1-1 0,0 1 0,1 0 1,-1 0-1,1 0 0,-1 1 1,-6 1-1,0 2-190,0 0 1,1 1-1,0 1 0,0 0 1,0 0-1,1 0 0,0 1 1,0 1-1,0-1 0,1 1 1,0 0-1,-10 17 0,17-24-4,-1 0 0,1 0 1,0 0-1,0-1 0,0 1 0,0 0 0,0 0 0,0 0 0,0 0 0,0 0 0,0-1 0,0 1 0,0 0 0,0 0 0,1 0 1,-1 0-1,0-1 0,1 1 0,-1 0 0,0 0 0,1-1 0,-1 1 0,1 0 0,-1-1 0,1 1 0,-1 0 0,1-1 0,0 1 1,-1-1-1,1 1 0,0-1 0,0 1 0,-1-1 0,1 1 0,0-1 0,0 0 0,1 1 0,41 13 67,-20-7-49,-18-6 7,0 2-1,-1-1 1,1 0-1,-1 1 0,0 0 1,0 0-1,0 0 0,0 1 1,0 0-1,-1-1 0,6 9 1,-8-11-19,0 0 1,-1 1 0,1 0-1,0-1 1,-1 1-1,0-1 1,1 1 0,-1 0-1,0-1 1,0 1-1,0 0 1,0-1 0,0 1-1,0 0 1,0-1-1,-1 1 1,1-1 0,0 1-1,-1 0 1,1-1-1,-1 1 1,0-1 0,0 1-1,0-1 1,1 0 0,-1 1-1,0-1 1,-1 0-1,1 1 1,0-1 0,0 0-1,0 0 1,-1 0-1,1 0 1,-1 0 0,1-1-1,-1 1 1,1 0-1,-3 0 1,-7 4-8,-1 0 0,0-1 0,-1 0 0,1-1 0,-1 0 0,1-1 0,-1-1 0,0 0 0,0-1 0,1 0 0,-1-1 0,-18-3 0,30 4-36,0 0 1,0 0-1,0 0 0,-1 0 1,1 0-1,0-1 1,0 1-1,0 0 0,0-1 1,0 1-1,0-1 0,0 1 1,0-1-1,1 1 1,-1-1-1,0 0 0,0 1 1,0-1-1,0 0 0,1 0 1,-1 1-1,0-1 1,1 0-1,-1 0 0,1 0 1,-1-1-1,1 1-104,0-1 0,0 1 1,0-1-1,0 1 0,1-1 0,-1 1 0,1 0 0,-1-1 0,1 1 1,-1 0-1,1 0 0,0-1 0,0 1 0,-1 0 0,1 0 0,2-2 1,7-7-1350,0 0 1,0 2-1,14-10 1,-17 13 499,25-20-4808,0-4-2723</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1.235"/>
    </inkml:context>
    <inkml:brush xml:id="br0">
      <inkml:brushProperty name="width" value="0.025" units="cm"/>
      <inkml:brushProperty name="height" value="0.025" units="cm"/>
    </inkml:brush>
  </inkml:definitions>
  <inkml:trace contextRef="#ctx0" brushRef="#br0">47 1 15663,'0'0'15470,"-3"12"-15128,-9 31-19,2 1 0,1 0 0,-3 72 0,12-115-323,0 0 0,0-1 0,0 1 0,0 0 0,0 0 0,0 0 0,0 0 0,0 0 0,1 0 0,-1 0 0,0 0 0,1 0 0,-1 0 0,0-1 0,1 1 0,-1 0 0,1 0 0,-1 0 0,1-1 0,0 1 0,-1 0 0,1-1 0,0 1 0,0 0 0,-1-1 0,1 1 0,0-1 0,0 1 0,1 0 0,0-1 0,1 0 0,-1 1 0,0-1 0,1 0 0,-1 0 0,1-1 0,-1 1 0,0 0 0,1-1 0,-1 1 0,4-3 0,3 0 0,0-1 0,0-1 0,0 1 0,13-11 0,4-9 0,12-10 0,-37 35 0,-1-1 0,1 0 0,-1 1 0,0-1 0,1 1 0,-1-1 0,1 1 0,-1-1 0,0 1 0,1-1 0,-1 1 0,0-1 0,1 1 0,-1 0 0,0-1 0,0 1 0,0-1 0,0 1 0,1 0 0,-1-1 0,0 1 0,0 0 0,0-1 0,0 1 0,-1-1 0,1 1 0,0 0 0,0 0 0,0 28 0,0-26 0,-12 132-545,12-134 452,0-1-1,0 0 0,0 0 0,1 1 0,-1-1 1,0 0-1,0 0 0,0 0 0,0 1 0,0-1 1,1 0-1,-1 0 0,0 0 0,0 0 0,0 1 1,0-1-1,1 0 0,-1 0 0,0 0 0,0 0 1,0 0-1,1 0 0,-1 0 0,0 0 0,0 0 1,1 1-1,-1-1 0,0 0 0,0 0 0,0 0 1,1 0-1,-1 0 0,0 0 0,0 0 0,1-1 1,-1 1-1,0 0 0,0 0 0,1 0 0,-1 0 1,0 0-1,0 0 0,0 0 0,1 0 0,-1-1 1,0 1-1,0 0 0,12-7-2269,0-9-1987,0-5-1987</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2:12.203"/>
    </inkml:context>
    <inkml:brush xml:id="br0">
      <inkml:brushProperty name="width" value="0.025" units="cm"/>
      <inkml:brushProperty name="height" value="0.025" units="cm"/>
    </inkml:brush>
  </inkml:definitions>
  <inkml:trace contextRef="#ctx0" brushRef="#br0">81 297 96,'0'0'19950,"9"-4"-19881,32-9-41,-17 8 3953,-18 2-157,-11 1-1679,-15 3-1329,7 5-630,0 0 0,1 1 0,0 1-1,0 0 1,0 1 0,1 0 0,1 0-1,0 1 1,-16 20 0,26-30-186,0 0 0,-1 0 0,1 1 0,0-1 0,-1 0 0,1 1 0,0-1 0,-1 0 0,1 1 0,0-1 0,0 1 0,-1-1 0,1 0 0,0 1 0,0-1 0,0 1 0,0-1 0,0 0 0,-1 1 0,1-1 0,0 1 0,0-1 0,0 1 0,0-1 0,0 1 0,0-1 0,0 0 0,1 1 0,-1-1 0,0 1 0,0-1 0,0 1 0,0-1 0,1 0 0,-1 1 0,0-1 0,0 1 0,1-1 0,19 1 0,24-17 0,19-37 0,-62 53 0,1 0 0,-1 0 0,0-1 0,1 1 0,-1 0 0,0 0 0,0 0 0,1 1 0,-1-1 0,0 0 0,1 0 0,-1 1 0,0-1 0,0 0 0,1 1 0,-1 0 0,0-1 0,0 1 0,0 0 0,0-1 0,0 1 0,0 0 0,0 0 0,0 0 0,0 0 0,1 1 0,30 35 0,-21-25 0,-11-11 1,1 0-1,0 0 1,0 0 0,0 0 0,0 0-1,-1 0 1,1 0 0,1 0-1,-1-1 1,0 1 0,0 0-1,0-1 1,0 1 0,0-1 0,1 1-1,-1-1 1,0 0 0,0 0-1,1 1 1,-1-1 0,0 0 0,0 0-1,1 0 1,-1 0 0,0 0-1,1-1 1,-1 1 0,0 0 0,0 0-1,1-1 1,-1 1 0,0-1-1,0 1 1,0-1 0,0 0-1,2-1 1,3-3-2,-1-1 0,0 1-1,0-1 1,-1 0 0,7-11 0,-8 12-22,0 0 1,0 1-1,0-1 1,1 1-1,0-1 1,6-5-1,16-5-3241,-1-1-1,-1-1 1,-1-2-1,34-33 1,-49 43 2930,-1-1 0,0 1 1,0-1-1,-1-1 0,9-19 1,-11 20 955,-1-1 0,0 1 1,0-1-1,-1 0 0,0 0 1,-1-1-1,-1-10 0,1 22-560,-1-1-1,0 1 0,0 0 1,0 0-1,0 0 0,0-1 1,0 1-1,0 0 1,0 0-1,0-1 0,0 1 1,0 0-1,0 0 0,0-1 1,0 1-1,0 0 0,0 0 1,0-1-1,0 1 1,0 0-1,0 0 0,0-1 1,0 1-1,0 0 0,-1 0 1,1 0-1,0-1 1,0 1-1,0 0 0,0 0 1,-1 0-1,1-1 0,0 1 1,0 0-1,0 0 0,-1 0 1,1 0-1,0 0 1,0 0-1,0 0 0,-1-1 1,1 1-1,0 0 0,-1 0 1,-8 10 712,-8 20-530,8-1 848,1 0 1,2 0-1,-6 55 0,11-72-886,0-1-1,1 1 1,1 0-1,0-1 1,1 1-1,0 0 1,0-1-1,1 0 1,1 0 0,0 0-1,0 0 1,11 18-1,-60-92-2270,-39-46 6255,81 107-4146,1-1-1,0 0 1,0 0 0,1 1 0,-1-1 0,0 0-1,1-1 1,0 1 0,0 0 0,-1-5 0,2 7-43,0 0 1,0 0 0,0 0 0,0 0-1,0 0 1,1 0 0,-1-1 0,0 1-1,1 0 1,-1 0 0,0 0-1,1 0 1,0 0 0,-1 0 0,1 0-1,-1 0 1,1 0 0,0 1 0,0-1-1,0 0 1,0 0 0,-1 1 0,1-1-1,0 0 1,0 1 0,0-1 0,0 1-1,0-1 1,0 1 0,1 0 0,-1-1-1,2 1 1,33-9-122,1 2 0,-1 1 0,49-1 0,3 0-2203,-4-5-6309</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05.107"/>
    </inkml:context>
    <inkml:brush xml:id="br0">
      <inkml:brushProperty name="width" value="0.025" units="cm"/>
      <inkml:brushProperty name="height" value="0.025" units="cm"/>
    </inkml:brush>
  </inkml:definitions>
  <inkml:trace contextRef="#ctx0" brushRef="#br0">593 69 3748,'-3'-5'429,"0"0"0,0 1 1,-1-1-1,0 1 1,0-1-1,0 1 0,0 0 1,-1 0-1,0 1 0,1 0 1,-1-1-1,-1 2 1,1-1-1,0 0 0,-1 1 1,1 0-1,-1 1 1,0-1-1,1 1 0,-1 0 1,0 0-1,-11 1 1,-3 0-178,0 1 1,1 1 0,-1 1-1,1 1 1,-1 1 0,1 1-1,1 0 1,-1 1 0,1 1 0,0 1-1,1 1 1,0 0 0,0 1-1,1 1 1,-18 17 0,19-16-205,1 1 0,0 1 0,1 0 1,1 0-1,0 2 0,2-1 0,-1 2 1,2-1-1,0 1 0,2 1 1,0-1-1,0 1 0,2 0 0,0 1 1,-1 22-1,3-20 47,2 0 1,1 0 0,0 0-1,2 0 1,8 43 0,-8-58-65,0 0 1,1 0-1,0-1 0,0 1 1,0 0-1,1-1 1,0 0-1,0 0 0,0 0 1,1 0-1,0-1 1,0 0-1,1 0 1,-1 0-1,1-1 0,0 1 1,1-1-1,-1-1 1,0 1-1,1-1 1,13 4-1,2-1 101,1-1 0,1-1 0,-1-1-1,0-1 1,1-1 0,0-1 0,-1-1 0,1-1 0,-1-1 0,0-1-1,0-1 1,0-1 0,0-1 0,-1-1 0,0-1 0,-1-1-1,28-17 1,-31 16 1,0 0 0,-1-1 0,0-1-1,-1-1 1,-1 0 0,0-1 0,0-1-1,-2 0 1,0-1 0,-1 0 0,-1-1 0,0-1-1,-2 0 1,0 0 0,-1 0 0,0-1-1,-2 0 1,-1-1 0,5-32 0,-9 38-106,0-1 1,0 1-1,-2-1 0,0 0 1,-1 1-1,-7-31 1,7 39-108,-1 0 1,0 1-1,0-1 1,0 1-1,-1 0 1,0-1-1,0 2 1,-1-1-1,1 0 1,-1 1 0,0 0-1,-1 0 1,1 0-1,-1 1 1,0 0-1,0 0 1,-8-3-1,1 1-830,-1 1-1,0 0 1,0 1-1,0 1 0,0 0 1,-18-1-1,-33 0-6536</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27.274"/>
    </inkml:context>
    <inkml:brush xml:id="br0">
      <inkml:brushProperty name="width" value="0.025" units="cm"/>
      <inkml:brushProperty name="height" value="0.025" units="cm"/>
    </inkml:brush>
  </inkml:definitions>
  <inkml:trace contextRef="#ctx0" brushRef="#br0">177 0 1537,'0'0'2867,"-9"4"-2616,8-3-211,-108 58 122,64-28 2775,44-29-2880,-1 0-1,1 0 1,0 0-1,-1 1 1,1-1-1,0 0 1,1 1-1,-1-1 1,0 1-1,1-1 1,-1 1-1,1-1 1,0 1-1,-1-1 1,2 4-1,1 44 32,-1-45-87,3 17-113,2 0-1,0-1 1,1 0 0,2 0-1,0-1 1,22 36 0,16 39-10,-19-30 408,2-1-1,3-2 0,2-1 0,4-2 1,1-1-1,61 64 0,327 346-82,-359-396 222,4-3 0,159 117 0,189 79-702,-270-172 482,97 50 199,-139-94-300,2-4 1,122 30 0,242 28-179,-60-15 885,-110-19-485,318 37 1281,-588-102-1510,1-2 0,0-1 0,0-1 0,0-2 0,68-13 0,-27 0 39,-38 9-425,74-24-1,-40 11 389,-56 16-213,1-1 0,-1-1-1,18-8 1,-30 10 54,0 1 1,1-2-1,-1 1 1,0 0-1,0-1 1,-1 0-1,1 0 1,-1 0-1,0-1 1,0 0-1,0 1 0,6-12 1,2-5 201,0-2 0,-2 1 0,10-32-1,-18 48-149,0 0-1,-1 0 0,0-1 0,0 1 0,0 0 1,-1 0-1,0-1 0,0 1 0,0-1 0,-1 1 1,0 0-1,-1 0 0,1 0 0,-1-1 0,0 1 1,-1 1-1,1-1 0,-6-8 0,-33-46 4,-81-126 1233,102 158-1131,-2 0 0,0 2 1,-2 0-1,-1 2 0,-32-24 0,12 8-82,-266-205 2832,-18 27-2935,35 24 404,106 71-272,-5 8 0,-5 8 0,-260-100 0,360 170-44,-1 4 0,-1 5 0,-2 4 0,0 4 0,-125-7 0,-148-23-4,7-32 294,231 50 187,-78-8-407,-20-5 33,195 35-90,0-2 0,1-2-1,-67-34 1,94 41-86,5 3-413,0 0 0,-1 0 0,1 0 0,-1 1 0,1 1 0,-1-1 0,-14-2 0,-2 5-5023</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40.669"/>
    </inkml:context>
    <inkml:brush xml:id="br0">
      <inkml:brushProperty name="width" value="0.025" units="cm"/>
      <inkml:brushProperty name="height" value="0.025" units="cm"/>
    </inkml:brush>
  </inkml:definitions>
  <inkml:trace contextRef="#ctx0" brushRef="#br0">896 142 3043,'0'0'6491,"-9"-8"-5994,1 1-497,0-1 452,-1 0-1,0 1 1,0 0-1,-1 0 0,0 1 1,-20-10-1,20 14-372,0 1-1,0 0 1,0 0-1,0 1 1,0 0-1,0 1 1,-19 3 0,20-2-44,0-1 0,0 0 0,0 0 0,0-1 0,0 0 0,0 0 0,0-1 0,0 0 0,0-1 0,-12-4 0,1-1 77,1 1-1,-1 1 0,0 1 0,-1 0 0,1 2 1,-33-1-1,6 4-31,-83 13 1,117-12-70,1 2 0,0-1 0,1 2 0,-1-1 0,1 2 0,0 0 0,0 0 0,0 1 0,1 0 0,0 0 0,1 1 0,-16 17 0,17-17 20,1 0 0,0 1 0,0 0 0,1 0 0,0 1 0,1 0 0,0 0 0,0 0 0,1 0 0,1 1 0,-1-1 0,2 1 1,0 0-1,-2 16 0,4-19-24,0 0 1,0-1 0,1 1 0,0 0 0,0-1-1,0 1 1,1-1 0,1 1 0,-1-1-1,1 0 1,0 0 0,1 0 0,0 0 0,0 0-1,0-1 1,1 0 0,0 0 0,0 0-1,1-1 1,-1 1 0,1-1 0,0 0 0,11 5-1,0 1 12,0-2 0,2 0-1,-1-1 1,1 0 0,31 7-1,105 14 110,-11-3-63,-92-13 39,3 3-417,0-3 0,1-3 0,109 7 0,-116-16 296,-18 0 32,0 0 1,0-2-1,0-2 0,-1-1 0,57-14 1,-77 14-4,-1-1 1,1 0 0,-1-1 0,0 0 0,-1-1-1,1 1 1,-1-1 0,-1-1 0,1 0-1,-1 0 1,-1 0 0,1-1 0,5-10 0,1-3 32,-2-1 0,0 0 1,-1 0-1,10-35 0,-16 43 48,0-1 0,-1 0-1,0 0 1,-1 1 0,-1-1-1,-1 0 1,0 0 0,-1 0 0,-1 0-1,-6-27 1,5 33-45,-1 1 1,1 0 0,-2 0-1,1 0 1,-1 0 0,0 1-1,-1 0 1,0 0-1,0 0 1,-1 1 0,0 0-1,0 0 1,-1 0-1,0 1 1,0 0 0,0 1-1,-1 0 1,-11-5 0,9 5-47,0 1 0,-1 1 0,1-1 0,-1 2 0,0 0 1,0 0-1,1 1 0,-1 0 0,0 1 0,0 1 0,0 0 1,0 0-1,0 1 0,-20 6 0,-1 4-856,0 1 0,0 2-1,-48 30 1,-20 14-4153</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3:55.316"/>
    </inkml:context>
    <inkml:brush xml:id="br0">
      <inkml:brushProperty name="width" value="0.025" units="cm"/>
      <inkml:brushProperty name="height" value="0.025" units="cm"/>
    </inkml:brush>
  </inkml:definitions>
  <inkml:trace contextRef="#ctx0" brushRef="#br0">3916 808 2626,'16'-62'3588,"-13"36"-3255,-2-1 1,0 1 0,-6-49-1,4 65-194,-1 1-1,-1-1 0,0 1 0,0-1 0,-1 1 0,0 0 0,0 1 0,-1-1 0,-1 1 0,1 0 0,-1 0 0,0 0 0,-1 1 0,0 0 0,0 1 0,0-1 0,-1 1 0,-15-9 0,-12-5-421,-1 2 0,-1 1 0,-48-15 0,49 19-263,-130-49 514,-2 7 0,-3 8 0,-214-31 0,-626 6 682,796 63-600,-150 4-70,281 9 0,1 3 0,-112 26-1,96-9 78,-126 49 0,169-50 148,0 2 1,2 3-1,-80 53 0,124-74-185,-1 1 1,1 0 0,1 1 0,0 0 0,0 0-1,0 1 1,1 0 0,1 1 0,0 0-1,-7 13 1,10-14-22,0 1-1,1-1 0,0 1 1,0 0-1,2 0 1,-1 0-1,1 0 1,1 0-1,0 0 1,0 0-1,1 0 0,3 14 1,6 14-19,27 74 0,2 3 49,-21-44-46,47 147 94,-54-190-94,1-2 0,2 1 0,0-2 0,2 0 0,31 39 0,-4-16 147,3-2 0,2-2 0,93 68 0,177 94 24,-56-41 170,-203-125-268,250 166 113,-204-143-159,119 52 0,23-14 66,4-11 1,4-11-1,310 54 0,-39-60 289,-400-68-307,-1-4 0,153-19 0,-198 7 67,-1-4 1,142-44 0,-183 45 36,0-2 1,-1-1-1,-1-2 0,-1-1 1,0-2-1,-1-2 1,47-41-1,-65 48-121,0 0 0,-2-1 0,0 0 0,-1-1 0,0-1 0,-2 0-1,0-1 1,-1 0 0,-1 0 0,10-37 0,-12 28-32,-1-1 0,-2 1 0,-1-1 0,-1 0 0,-1 0 0,-2 0 0,-6-38 0,-3 10-17,-4 1 0,-1 0 0,-3 1 1,-3 1-1,-2 1 0,-2 1 0,-54-82 0,28 58 14,-3 3-1,-3 2 0,-4 3 1,-2 2-1,-4 4 0,-2 2 1,-2 3-1,-3 4 0,-3 3 1,-1 3-1,-3 3 0,-148-57 1,74 47-1504,-183-37 1,63 30-1354</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11.185"/>
    </inkml:context>
    <inkml:brush xml:id="br0">
      <inkml:brushProperty name="width" value="0.025" units="cm"/>
      <inkml:brushProperty name="height" value="0.025" units="cm"/>
    </inkml:brush>
  </inkml:definitions>
  <inkml:trace contextRef="#ctx0" brushRef="#br0">1 598 2723,'4'10'971,"10"16"-471,1-1 1,1-1-1,2-1 0,0 0 1,38 36-1,130 102 514,-76-69 357,-55-44-1105,335 288 454,22-25-692,273 95 428,-450-274-917,355 157 578,-173-94 574,314 127 727,-708-314-1311,791 265 560,-740-251-716,0-3-1,2-4 1,-1-3 0,119 4 0,-193-16 37,0 1 0,0-1 0,0 0 0,0 0 0,-1 0 0,1 0 0,0 0 0,0 0 0,0 0-1,0-1 1,0 1 0,0 0 0,-1 0 0,1-1 0,0 1 0,0 0 0,0-1 0,-1 1 0,1-1 0,0 1 0,0-1 0,-1 0 0,1 1-1,-1-1 1,1 1 0,0-1 0,-1 0 0,1 0 0,-1 1 0,1-1 0,-1 0 0,0 0 0,1 0 0,-1 0 0,0 1 0,0-1 0,0 0-1,1 0 1,-1 0 0,0 0 0,0 0 0,0 0 0,0 1 0,0-1 0,-1 0 0,1 0 0,0 0 0,0 0 0,-1 0 0,1-1 0,-2-3-12,0 0 0,-1 0 0,1 1 0,-1-1 0,0 0 1,0 1-1,-5-7 0,-282-272 699,185 185-725,-344-266-1155,-6-7 6568,348 277-5161,-183-123 0,-33-25 2069,24-42 248,50 45-2268,126 139 650,-216-136 0,131 98-450,-80-70-365,-163-108 741,437 306-681,0 1 1,-1 0-1,0 2 0,-1 0 1,0 0-1,0 2 0,0 0 1,0 0-1,-1 2 0,0 0 1,0 1-1,0 1 0,0 0 1,0 1-1,0 1 0,-22 4 1,-7 3-583,0-3 1,0-1-1,-61-4 0,72-3-804,1-1 1,0-2-1,0-1 0,0-1 0,-34-15 0,-23-15-3175,5-3-683</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05.567"/>
    </inkml:context>
    <inkml:brush xml:id="br0">
      <inkml:brushProperty name="width" value="0.025" units="cm"/>
      <inkml:brushProperty name="height" value="0.025" units="cm"/>
    </inkml:brush>
  </inkml:definitions>
  <inkml:trace contextRef="#ctx0" brushRef="#br0">69 907 2883,'-6'12'5941,"-7"13"-4386,-16 28 525,8-16 2208,43-81 1227,6-13-4769,450-697 1518,-411 666-3811,-10 12-4140,-51 66 2137,-5 6-1137</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05.926"/>
    </inkml:context>
    <inkml:brush xml:id="br0">
      <inkml:brushProperty name="width" value="0.025" units="cm"/>
      <inkml:brushProperty name="height" value="0.025" units="cm"/>
    </inkml:brush>
  </inkml:definitions>
  <inkml:trace contextRef="#ctx0" brushRef="#br0">5 219 12876,'0'0'6054,"-2"-9"-5082,2 5-889,-1 2-46,1 0-1,-1-1 0,1 1 0,-1 0 0,1 0 0,0 0 1,0-1-1,0 1 0,0 0 0,1 0 0,-1 0 0,0-1 1,1 1-1,0 0 0,-1 0 0,1 0 0,0 0 1,0 0-1,0 0 0,0 0 0,1 1 0,-1-1 0,0 0 1,1 0-1,0 1 0,-1-1 0,1 1 0,0 0 0,2-3 1,38-22 194,0 1 1,1 3 0,1 1-1,77-25 1,-119 45-223,0 1-1,0-1 1,0 0 0,0 1 0,1-1-1,-1 1 1,0 0 0,0 0-1,1 0 1,-1 0 0,0 0-1,0 0 1,0 1 0,1-1-1,-1 1 1,0-1 0,0 1 0,0 0-1,0 0 1,0 0 0,0 0-1,0 0 1,0 1 0,0-1-1,2 3 1,-2 0 135,0 0 0,0 0 0,0 0 0,-1 0 0,1 0 0,-1 1 0,0-1 0,0 0 0,-1 1 0,1-1 0,-1 9 0,-6 322 4618,6-321-4778,2 0 1,0 0 0,0 0 0,2 0 0,-1-1-1,10 22 1,7 0-2309,7-7-3290,-1-13-4716</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16.618"/>
    </inkml:context>
    <inkml:brush xml:id="br0">
      <inkml:brushProperty name="width" value="0.025" units="cm"/>
      <inkml:brushProperty name="height" value="0.025" units="cm"/>
    </inkml:brush>
  </inkml:definitions>
  <inkml:trace contextRef="#ctx0" brushRef="#br0">0 1515 11435,'0'0'3945,"1"-12"-3075,2-13-658,2 0 0,0 1 0,2-1 0,0 2-1,16-34 1,66-126 1189,-77 160-1228,509-868 4955,-511 875-5051,122-184 446,-130 189-3952,-14 14 426,-32 19-2670,18-9 845,0-4-371</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16.975"/>
    </inkml:context>
    <inkml:brush xml:id="br0">
      <inkml:brushProperty name="width" value="0.025" units="cm"/>
      <inkml:brushProperty name="height" value="0.025" units="cm"/>
    </inkml:brush>
  </inkml:definitions>
  <inkml:trace contextRef="#ctx0" brushRef="#br0">22 98 5285,'0'0'5296,"-4"-10"-2921,-1 0-1517,3 7-547,1 0-1,-1-1 1,1 1 0,-1 0 0,1-1 0,0 1 0,0-1 0,1 1 0,-1-1 0,1 1 0,0-1 0,0 0 0,0-4 0,1 8-221,-1-1 1,1 0 0,0 0 0,-1 1 0,1-1-1,0 1 1,-1-1 0,1 0 0,0 1 0,0 0 0,0-1-1,0 1 1,-1-1 0,1 1 0,0 0 0,0 0-1,0-1 1,0 1 0,0 0 0,0 0 0,0 0 0,0 0-1,0 0 1,1 0 0,32 0 641,-26 1-446,45 0 478,-32 0-648,1 0 0,-1-1 0,0-2-1,0 0 1,0-1 0,24-7 0,-44 10-87,0-1 0,0 1-1,0 0 1,0-1 0,0 1 0,0 0 0,0 0 0,0 0 0,0 0-1,0 0 1,0 0 0,0 0 0,0 0 0,0 0 0,-1 0 0,1 0-1,0 1 1,0-1 0,0 0 0,0 1 0,0-1 0,0 0 0,0 1-1,0-1 1,-1 1 0,1 0 0,0-1 0,0 1 0,-1 0 0,1-1 0,0 1-1,-1 0 1,1 0 0,-1 0 0,1-1 0,-1 1 0,1 0 0,-1 0-1,0 0 1,1 0 0,-1 0 0,0 0 0,0 0 0,0 0 0,0 0-1,0 1 1,1 8 350,0 1 0,-1-1 0,-3 20 0,1-12-48,-21 155 815,-3 37-1192,26-201-205,0 0 0,0 0 0,1-1 0,2 13 0,-3-19 57,1 0 0,-1-1 0,1 1 0,-1-1 0,1 0 0,0 1 0,-1-1 0,1 1 0,0-1 0,0 0 0,0 0 0,0 1 0,2 0 0,-2-1-98,0 0 0,0-1 0,1 1-1,-1-1 1,0 0 0,0 1 0,0-1 0,0 0-1,0 0 1,0 0 0,1 0 0,-1 0-1,0 0 1,0 0 0,0 0 0,0 0-1,0-1 1,1 1 0,-1 0 0,0-1 0,1 0-1,30-18-12188</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24.099"/>
    </inkml:context>
    <inkml:brush xml:id="br0">
      <inkml:brushProperty name="width" value="0.025" units="cm"/>
      <inkml:brushProperty name="height" value="0.025" units="cm"/>
    </inkml:brush>
  </inkml:definitions>
  <inkml:trace contextRef="#ctx0" brushRef="#br0">172 34 8968,'-2'12'-384,"-3"18"583,2 1 0,1-1 0,1 1 1,2 0-1,1 0 0,8 41 0,53 195 1905,-48-212-1860,-8-31-148,215 781 1110,36-9-799,116 164 1135,72-31-693,373 402-753,-266-585-54,-378-542-325,290 260 1,-187-235-787,-233-197 1040,1-3 1,1-1-1,2-2 1,78 28-1,-112-48 5,1-1-1,0-1 1,0 0 0,0-1-1,1-1 1,-1-1-1,21 0 1,-27-2 16,-1 0 0,0-1 0,0 0 0,0 0 0,-1-1 0,1 0 0,0 0 0,-1-1 0,0-1 0,0 1 0,0-1 0,-1 0 0,1-1 0,8-9 0,7-8 136,-1-2 0,-1-1 0,33-53 0,42-97 19,-65 114-64,19-30-35,-5-3 0,-4-2 1,-5-1-1,-3-2 0,18-105 0,40-496 1089,-85 581-1038,-6-1-1,-5 0 1,-38-223 0,-134-297 414,-58 15 1429,98 300-1900,-14 6-1,-14 8 1,-230-328-1,-519-533-201,823 1072 106,-4 4 1,-4 5-1,-123-88 1,177 147 87,-2 3 1,-1 2-1,-1 2 1,-2 2-1,0 2 1,-2 3-1,0 1 1,0 4-1,-2 1 1,-73-7-1,28 15-13,0 5-1,-144 16 1,-195 53-632,89-11-142,45-19-2808,161-18-539</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26.912"/>
    </inkml:context>
    <inkml:brush xml:id="br0">
      <inkml:brushProperty name="width" value="0.025" units="cm"/>
      <inkml:brushProperty name="height" value="0.025" units="cm"/>
    </inkml:brush>
  </inkml:definitions>
  <inkml:trace contextRef="#ctx0" brushRef="#br0">1 613 9417,'0'0'4959,"9"-6"-3272,151-117 2679,77-93-3007,-120 108-1244,-90 84-162,-10 10-89,-1-1-1,0-1 1,-1 0 0,0-1 0,13-21 0,-28 37 62,1 1 1,-1 0 0,0 0 0,1-1-1,-1 1 1,0 0 0,1-1 0,-1 1-1,0 0 1,0-1 0,1 1 0,-1 0-1,0-1 1,0 1 0,0-1 0,0 1-1,1-1 1,-1 1 0,0 0 0,0-1-1,0 1 1,0-1 0,0 1 0,0-1-1,0 1 1,0 0 0,0-1 0,0 1-1,-1-1 1,1 1 0,0 0 0,0-1-1,0 1 1,0-1 0,-1 1 0,1 0-1,0-1 1,0 1 0,-1 0 0,1-1-1,0 1 1,-1 0 0,1-1 0,0 1-1,-1 0 1,1 0 0,0-1 0,-1 1-1,1 0 1,-1 0 0,1 0 0,0 0-1,-1 0 1,1-1 0,-1 1 0,1 0-1,-1 0 1,1 0 0,0 0 0,-2 0-1,-19 0-4613</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27.256"/>
    </inkml:context>
    <inkml:brush xml:id="br0">
      <inkml:brushProperty name="width" value="0.025" units="cm"/>
      <inkml:brushProperty name="height" value="0.025" units="cm"/>
    </inkml:brush>
  </inkml:definitions>
  <inkml:trace contextRef="#ctx0" brushRef="#br0">1 228 15310,'0'0'1629,"5"-10"-1138,2-2-294,1 0 1,0 1-1,1 0 1,0 0-1,1 1 1,0 0-1,0 1 1,1 0-1,16-9 1,5-2 170,62-30 0,-79 43-359,1 2-1,-1-1 1,1 2-1,0 0 1,0 1-1,28-2 0,-42 5-14,0 0 0,0 0-1,0 0 1,0 0-1,0 1 1,0-1-1,0 0 1,0 1 0,0 0-1,0-1 1,0 1-1,-1 0 1,1 0-1,0 0 1,0 0-1,-1 0 1,1 0 0,-1 1-1,1-1 1,-1 0-1,1 1 1,-1 0-1,2 2 1,-1 0 45,0 0 0,-1 1 0,1-1 0,-1 0 1,0 1-1,0-1 0,0 1 0,-1-1 0,0 1 0,0 5 0,-1 10 316,-1-1 0,-2 0 0,1 0 0,-9 21-1,-54 124 1280,48-127-1392,2 1 1,1 0-1,2 1 0,-15 76 1,27-107-502,-2 26-459,7-17-3777,6-14-5488</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6.103"/>
    </inkml:context>
    <inkml:brush xml:id="br0">
      <inkml:brushProperty name="width" value="0.025" units="cm"/>
      <inkml:brushProperty name="height" value="0.025" units="cm"/>
    </inkml:brush>
  </inkml:definitions>
  <inkml:trace contextRef="#ctx0" brushRef="#br0">468 70 16656,'-9'-8'982,"0"1"-503,-1-1 0,0 1 0,0 1 0,-1-1 0,0 2 0,-16-7 0,20 10-256,0 0 1,1 0 0,-1 1 0,0 0 0,0 0 0,0 0 0,0 1 0,0 0-1,0 1 1,0-1 0,0 1 0,0 1 0,0-1 0,0 1 0,-7 3 0,-1 3 15,0 0-1,1 2 1,0-1 0,0 1 0,1 1 0,1 1 0,-1 0 0,-19 25 0,16-15 235,0 0 1,2 1-1,0 0 0,-19 48 0,29-62-273,1 1 1,0 0-1,1 0 0,0 0 1,0 0-1,1 0 0,1 15 0,0-22-173,0 0-1,0 0 0,1 0 1,-1 0-1,1 0 0,0 0 1,-1 0-1,1 0 0,1 0 1,-1-1-1,0 1 0,1 0 1,-1-1-1,1 0 0,0 1 0,0-1 1,0 0-1,0 0 0,0 0 1,1 0-1,-1 0 0,1 0 1,-1-1-1,1 1 0,-1-1 1,1 1-1,0-1 0,5 1 0,3 0 14,1 0 0,0-1-1,-1 0 1,1-1 0,0 0-1,-1-1 1,1-1 0,-1 1-1,1-2 1,-1 0 0,0 0-1,0-1 1,0 0 0,0-1-1,-1 0 1,18-12 0,-10 4 31,0 0 1,0-1-1,-1 0 0,-1-2 1,-1 0-1,0-1 1,24-36-1,-32 41-72,-1 0 0,-1-1 0,0 0 0,0 0 0,-1 0 0,-1 0 0,0-1 0,-1 1 0,1-16 0,-3 24 0,0 0 0,0 1 0,-1-1 0,1 1 0,-1-1 0,0 1 0,0-1 0,0 1 0,-1 0 0,0-1 0,0 1 0,0 0 0,-3-5 0,3 7 0,-1-1 0,1 1 0,0 0 0,-1 0 0,1 0 0,-1 1 0,0-1 0,0 1 0,0-1 0,1 1 0,-1 0 0,0 0 0,-1 0 0,1 0 0,0 1 0,0 0 0,0-1 0,0 1 0,0 0 0,-1 0 0,-3 1 0,3 0-311,0 0-1,0 1 1,0-1-1,0 1 1,0 0 0,0-1-1,1 2 1,-1-1-1,1 0 1,0 1 0,-1 0-1,1 0 1,0 0-1,-4 5 1,6-7 100,0 1 0,0-1 1,-1 1-1,1-1 0,0 1 1,0-1-1,0 1 0,0 0 0,1-1 1,-1 1-1,0 0 0,1 0 1,-1 0-1,1-1 0,0 1 0,0 0 1,-1 0-1,1 0 0,0 0 1,1 0-1,-1 0 0,0-1 0,0 1 1,1 0-1,-1 0 0,1 0 1,0-1-1,-1 1 0,1 0 0,0 0 1,0-1-1,0 1 0,0-1 0,1 1 1,0 1-1,19 9-6174</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6.730"/>
    </inkml:context>
    <inkml:brush xml:id="br0">
      <inkml:brushProperty name="width" value="0.025" units="cm"/>
      <inkml:brushProperty name="height" value="0.025" units="cm"/>
    </inkml:brush>
  </inkml:definitions>
  <inkml:trace contextRef="#ctx0" brushRef="#br0">40 309 10282,'0'0'12460,"-4"10"-10576,1-2-1656,-3 7 555,0 0-1,1 0 1,1 1 0,0-1-1,1 1 1,-1 19 0,4-33-770,0-1 0,0 1 0,1 0 0,-1-1 0,1 1 0,-1-1 0,1 1 1,0-1-1,-1 1 0,1-1 0,0 1 0,0-1 0,0 1 0,0-1 0,0 0 0,1 0 0,-1 1 1,0-1-1,0 0 0,1 0 0,-1 0 0,1-1 0,-1 1 0,1 0 0,-1 0 0,1-1 0,-1 1 1,1-1-1,0 1 0,-1-1 0,1 0 0,0 0 0,-1 0 0,1 0 0,0 0 0,0 0 0,-1 0 1,1 0-1,1-1 0,5 0 20,-1 0 0,1 0 1,-1-1-1,0 0 0,1 0 0,-1-1 1,12-6-1,-8 2 12,1 0-1,-2-1 1,1-1 0,-1 0 0,0 0-1,-1-1 1,0-1 0,0 1 0,-1-1-1,-1-1 1,0 1 0,8-17 0,-20 46-31,1 1 1,1-1 0,-1 37-1,4-54-12,0-1-1,0 1 1,1 0-1,-1 0 1,0 0-1,0 0 1,0 0-1,1-1 1,-1 1-1,0 0 1,1 0-1,-1-1 1,0 1-1,1 0 1,-1 0-1,1-1 1,0 1-1,-1 0 1,1-1-1,-1 1 1,1-1-1,0 1 1,0-1-1,-1 1 1,1-1-1,0 1 1,0-1-1,-1 0 0,1 0 1,0 1-1,0-1 1,0 0-1,0 0 1,-1 0-1,1 0 1,0 0-1,0 0 1,0 0-1,0 0 1,0 0-1,0 0 1,-1 0-1,2-1 1,3 0 15,-1 0 0,0 0 0,1 0 0,-1-1 0,0 0 0,0 0 0,0 0 0,4-3 0,10-9 29,-1-2-1,-1 0 0,-1 0 1,0-2-1,-1 1 0,-1-2 0,0 0 1,-2-1-1,11-22 0,-3 0-95,-2-1-1,-2 0 1,14-69-1,-54 265 302,22-127-194,1 0-1,2 0 1,0 0-1,7 41 1,-4-58-57,-1-1 0,2 1 0,0-1 0,0 1 0,0-1 0,1 0 0,0-1 0,7 9 0,19 32 0,-31-48 0,0 0 0,1 1 0,-1-1 0,0 1 0,0-1 0,1 0 1,-1 1-1,0-1 0,0 1 0,0-1 0,0 1 0,0-1 0,0 1 0,1-1 0,-1 1 0,0-1 0,-1 1 0,1-1 1,0 1-1,0-1 0,0 1 0,0-1 0,0 0 0,0 1 0,0-1 0,-1 1 0,1-1 0,0 1 0,0-1 0,-1 0 1,1 1-1,0-1 0,-1 1 0,1-1 0,0 0 0,-1 0 0,1 1 0,0-1 0,-1 0 0,1 1 0,-1-1 0,1 0 1,-1 0-1,1 0 0,-1 0 0,1 1 0,0-1 0,-1 0 0,1 0 0,-1 0 0,1 0 0,-1 0 0,1 0 0,-1 0 1,1 0-1,-1 0 0,1-1 0,-1 1 0,1 0 0,-1 0 0,1 0 0,-1 0 0,1-1 0,-1 1 0,-35-12-26,15-4-22,0 0 1,1-1 0,1-2 0,1 0-1,0-1 1,-25-37 0,43 57 50,0-1 0,-1 1 0,1-1 0,-1 1 1,1-1-1,0 1 0,-1-1 0,1 1 0,0-1 1,-1 0-1,1 1 0,0-1 0,0 1 0,0-1 1,0 0-1,-1 1 0,1-1 0,0 0 0,0 1 1,0-1-1,0 0 0,1 1 0,-1-1 0,0 0 1,0 1-1,0-1 0,0 0 0,1 1 0,-1-1 1,0 1-1,1-1 0,0 0 0,23-8-502,52 9-3188,-53 1 796,16-2-2864,0-1-3235</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7.273"/>
    </inkml:context>
    <inkml:brush xml:id="br0">
      <inkml:brushProperty name="width" value="0.025" units="cm"/>
      <inkml:brushProperty name="height" value="0.025" units="cm"/>
    </inkml:brush>
  </inkml:definitions>
  <inkml:trace contextRef="#ctx0" brushRef="#br0">0 52 17168,'0'0'3150,"9"-7"-1073,-7 5-2017,46-30 2444,-45 30-2349,-1 1 0,1 0 0,-1 0 0,1 0 1,-1 0-1,1 0 0,0 0 0,0 0 0,-1 1 1,1 0-1,0-1 0,0 1 0,0 0 0,-1 0 1,1 1-1,0-1 0,0 0 0,-1 1 1,1 0-1,0 0 0,-1 0 0,6 2 0,-7-1-85,1 0-1,-1 0 0,0 0 0,1 0 0,-1 0 1,0 0-1,0 0 0,-1 0 0,1 1 1,0-1-1,-1 0 0,1 1 0,-1-1 1,0 1-1,0-1 0,0 0 0,0 1 1,0-1-1,0 0 0,-1 1 0,1-1 1,-2 3-1,-15 53 1344,8-38-1124,4-10-131,0 1-1,1 1 0,0-1 0,1 0 1,-3 17-1,6-27-157,0-1 0,0 1 0,0 0 0,0 0 0,0-1 0,0 1 0,0 0 0,1 0 0,-1-1 0,0 1 0,0 0 0,1 0 0,-1-1 0,1 1 0,-1 0 0,0-1 0,1 1 0,0-1 0,-1 1 0,1-1 0,-1 1 0,1-1 0,-1 1 0,1-1 0,0 1 0,-1-1 0,1 0 0,0 1 0,0-1 0,-1 0 0,1 0 0,0 1 0,0-1 0,-1 0 0,1 0 0,0 0 0,0 0 0,-1 0 0,1 0 0,0 0 0,0 0 0,0 0 0,1-1 0,36-9 0,-21 2 0,-1-1 0,-1 0 0,1-1 0,-2-1 0,1-1 0,-2 0 0,1 0 0,-2-2 0,0 1 0,0-2 0,12-20 0,-26 45 0,0 0 0,1 0 0,1 1 0,-1-1 0,1 0 0,1 1 0,3 18 0,-2-24 0,1-1 0,-1 0 0,1 1 0,0-1 0,0 0 0,0-1 0,0 1 0,1 0 0,-1-1 0,1 0 0,0 0 0,0 0 0,0 0 0,1-1 0,-1 0 0,0 0 0,1 0 0,0 0 0,-1-1 0,1 1 0,0-1 0,0 0 0,0-1 0,0 1 0,9-1 0,-8 0 0,1 0 0,0 0 0,-1-1 0,1 0 0,-1 0 0,1 0 0,-1-1 0,1 0 0,-1 0 0,0-1 0,0 0 0,0 0 0,0 0 0,-1-1 0,1 0 0,-1 0 0,0 0 0,8-9 0,-10 10 0,0-1 0,-1 1 0,1-1 0,-1 0 0,0 1 0,0-1 0,-1 0 0,1 0 0,-1 0 0,0-1 0,0 1 0,0 0 0,-1 0 0,1-1 0,-1 1 0,0 0 0,0-1 0,0 1 0,-1 0 0,0 0 0,-1-6 0,0 5 0,-1 1 0,1-1 0,-1 1 0,0-1 0,0 1 0,-1 0 0,1 0 0,-1 0 0,0 1 0,0-1 0,0 1 0,0 0 0,-1 0 0,1 0 0,-1 1 0,-8-4 0,5 2 0,5 2 0,0 0 0,0 0 0,0 1 0,0 0 0,-1-1 0,1 1 0,0 0 0,-1 0 0,1 1 0,0-1 0,-1 1 0,1 0 0,-1 0 0,-4 0 0,49 15-2157,-20-12-1304,1-1-1,34-1 1,-41-1 1423,29 0-7534</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7.613"/>
    </inkml:context>
    <inkml:brush xml:id="br0">
      <inkml:brushProperty name="width" value="0.025" units="cm"/>
      <inkml:brushProperty name="height" value="0.025" units="cm"/>
    </inkml:brush>
  </inkml:definitions>
  <inkml:trace contextRef="#ctx0" brushRef="#br0">101 32 18834,'0'0'2626,"-10"4"-314,2-1-1855,0 2 1,-1-1 0,1 1-1,1 0 1,-13 10-1,17-12-353,1-1-1,-1 1 1,0 0-1,1 0 1,0 0-1,0 1 1,0-1-1,0 0 1,0 1-1,1-1 1,0 1-1,-1 0 1,1-1-1,1 1 1,-1 0-1,0 0 1,1-1-1,0 1 1,0 7-1,1-10-107,-1 0 0,1 0 0,-1 0 0,1 0 1,0 0-1,-1 0 0,1 0 0,0 0 0,0 0 0,0 0 0,0-1 0,0 1 0,0 0 0,0-1 1,0 1-1,0-1 0,0 1 0,0-1 0,0 1 0,0-1 0,0 0 0,0 1 0,0-1 1,2 0-1,35 5 82,-33-5-75,164 6 3435,-186-22-2680,7 5-751,-26-34-30,34 43-3,0 0 0,0-1 1,1 1-1,-1-1 1,1 0-1,0 1 0,-1-1 1,1 0-1,1 0 1,-1 0-1,0 0 0,1 0 1,-1 0-1,1-3 1,1 5-151,-1 0 0,1 0 0,0 0 0,0 0 1,0 0-1,0 0 0,0 1 0,0-1 0,0 0 0,0 0 1,0 1-1,0-1 0,0 1 0,1-1 0,-1 1 0,0-1 1,0 1-1,0 0 0,1 0 0,1-1 0,36-4-2707,-24 3 1125,96-24-10920,-74 14 4526</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7.955"/>
    </inkml:context>
    <inkml:brush xml:id="br0">
      <inkml:brushProperty name="width" value="0.025" units="cm"/>
      <inkml:brushProperty name="height" value="0.025" units="cm"/>
    </inkml:brush>
  </inkml:definitions>
  <inkml:trace contextRef="#ctx0" brushRef="#br0">124 218 5669,'0'0'5563,"-9"2"-3561,2 1-1620,0 0 0,0 0 0,1 1 1,-1 0-1,1 0 0,0 0 0,0 1 0,1 0 0,-1 0 1,1 0-1,0 1 0,0 0 0,1 0 0,0 0 1,0 0-1,0 1 0,1 0 0,0 0 0,0 0 0,0 0 1,-1 9-1,3-12-108,0-1 0,0 1 0,1 0 1,-1-1-1,1 1 0,0 0 0,0-1 0,0 1 1,0 0-1,1-1 0,-1 1 0,1 0 0,2 6 1,-1-8-202,-1-1 0,0 1 0,1-1 0,-1 0 0,1 1 0,0-1 0,-1 0 0,1 0 0,0 0 0,0 0 0,-1 0 1,1 0-1,0-1 0,0 1 0,0-1 0,0 1 0,0-1 0,0 0 0,0 1 0,0-1 0,0 0 0,0-1 0,0 1 0,0 0 0,3-1 1,4-1 17,-1 0 1,1 0-1,-1-1 1,0-1 0,0 1-1,0-1 1,0 0-1,-1-1 1,1 0 0,-1 0-1,-1-1 1,1 0 0,-1 0-1,0 0 1,0-1-1,9-13 1,1-3-20,0-2 1,-2 1-1,21-52 1,-26 56-3,-1-2 0,0 1 0,-2-1 0,0 0 0,-2-1 1,3-29-1,-28 97 747,17-34-713,1 1 0,0-1-1,1 0 1,0 1 0,1 0 0,0-1 0,1 1 0,0-1 0,1 1 0,1 0 0,-1-1 0,6 15 0,-6-21-140,2 1 0,-1-1 0,1 0 0,-1 0 0,1-1 0,1 1-1,-1 0 1,1-1 0,0 0 0,0 0 0,5 5 0,-3-5-292,0-1 1,0 1 0,0-1-1,0 0 1,0-1-1,1 1 1,-1-1-1,1 0 1,-1-1 0,1 0-1,7 1 1,26-1-8348,1-1-9534</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9.420"/>
    </inkml:context>
    <inkml:brush xml:id="br0">
      <inkml:brushProperty name="width" value="0.025" units="cm"/>
      <inkml:brushProperty name="height" value="0.025" units="cm"/>
    </inkml:brush>
  </inkml:definitions>
  <inkml:trace contextRef="#ctx0" brushRef="#br0">260 14 15599,'0'0'5899,"-9"-3"-3150,-1 0-2505,0 1 0,0 0-1,1 0 1,-1 1 0,0 0 0,0 1-1,0 0 1,0 1 0,0 0 0,0 1 0,0-1-1,0 2 1,1 0 0,-1 0 0,1 0 0,0 1-1,-18 11 1,21-10-292,1 0 1,-1 0-1,1 1 0,0 0 0,0 0 1,1 1-1,-1-1 0,-3 9 0,7-13 31,0-1-1,0 1 0,0 0 1,1-1-1,-1 1 1,0 0-1,0 0 0,1-1 1,0 1-1,-1 0 0,1 0 1,0 0-1,0 0 1,0 0-1,0 0 0,0 0 1,0 0-1,0-1 0,1 1 1,-1 0-1,1 0 0,-1 0 1,1 0-1,0-1 1,0 1-1,0 0 0,0-1 1,0 1-1,0-1 0,0 1 1,0-1-1,1 1 1,-1-1-1,0 0 0,1 0 1,0 0-1,2 2 0,8 2-142,0-1-1,1-1 1,-1 0-1,1-1 1,-1 0-1,26 0 1,-25-2 122,-1 1 0,1 0 1,0 1-1,-1 0 0,0 1 0,1 0 1,11 6-1,-22-9 60,0 1 0,0 0 0,0 0 0,0 0 0,0 1 0,0-1 0,0 0 1,0 1-1,-1-1 0,1 1 0,-1-1 0,1 1 0,-1 0 0,1 0 0,-1 0 0,0 0 0,0 0 0,0 0 0,0 0 0,0 0 0,-1 0 0,1 0 1,-1 1-1,1-1 0,-1 0 0,0 0 0,1 1 0,-1-1 0,-1 0 0,1 0 0,0 1 0,0-1 0,-1 0 0,1 0 0,-1 1 0,0-1 0,0 0 0,0 0 1,-1 2-1,-3 5 190,0-1 0,0 0 0,-1 0 0,0-1 0,0 1 0,-1-1-1,-14 11 1,11-9-137,0-1-1,-1 0 0,0-1 0,0 0 1,0-1-1,-1 0 0,0-1 0,0 0 1,0-1-1,-18 3 0,29-7-100,0 0 0,1-1 0,-1 1 0,0-1 0,1 1 0,-1-1 0,0 1 0,1-1 0,-1 1 0,1-1 0,-1 1 0,1-1 0,-1 0 0,1 1 0,0-1 1,-1 0-1,1 0 0,0 1 0,-1-1 0,1 0 0,0 0 0,0 1 0,0-1 0,0 0 0,0 0 0,0 0 0,0 1 0,0-1 0,0 0 0,0 0 0,0 0 0,0 1 0,1-2 0,4-32-1781,4 5-963,1 2 0,24-45 0,-9 21-2773,9-25-7003</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39.886"/>
    </inkml:context>
    <inkml:brush xml:id="br0">
      <inkml:brushProperty name="width" value="0.025" units="cm"/>
      <inkml:brushProperty name="height" value="0.025" units="cm"/>
    </inkml:brush>
  </inkml:definitions>
  <inkml:trace contextRef="#ctx0" brushRef="#br0">75 0 17809,'0'0'1713,"-5"15"97,-11 33-497,1 1 1,4 0-1,1 0 0,2 1 0,-1 89 1,9-134-1304,0-1 0,0 1 1,1-1-1,-1 1 1,1-1-1,1 1 1,-1-1-1,1 1 0,-1-1 1,1 0-1,0 0 1,1 0-1,-1 0 0,1 0 1,-1-1-1,1 1 1,0-1-1,7 6 1,-7-7-4,1 0 1,0 0-1,-1 0 1,1-1 0,0 1-1,0-1 1,0 0-1,1 0 1,-1 0 0,0-1-1,0 1 1,0-1-1,1 0 1,-1 0 0,0-1-1,0 1 1,0-1-1,0 0 1,0 0 0,8-3-1,-5 1-19,-1 0-1,1 0 0,-1-1 0,0 0 1,0 0-1,0-1 0,0 1 1,-1-1-1,0 0 0,0-1 1,5-6-1,5-10-118,22-40 0,-20 31 188,-14 99 525,-3-60-498,0 0 1,1 0 0,0 0 0,0 0 0,4 13-1,-4-20-58,-1 0 0,0-1-1,1 1 1,-1 0 0,0 0-1,1 0 1,-1 0 0,1-1 0,0 1-1,-1 0 1,1-1 0,-1 1-1,1 0 1,0-1 0,0 1-1,-1-1 1,1 1 0,0-1-1,0 1 1,0-1 0,0 0-1,-1 1 1,2-1 0,0 0 31,0 0 1,-1-1-1,1 1 0,0-1 1,-1 1-1,1-1 0,-1 1 1,1-1-1,-1 0 1,1 0-1,-1 0 0,1 0 1,-1 0-1,0 0 0,0 0 1,1-1-1,-1 1 1,1-2-1,11-14 51,0 0 1,-1-1-1,-1-1 0,0 0 0,-2-1 1,8-21-1,-18 46-177,0 1-1,1-1 1,-1 0 0,1 1 0,1-1-1,1 11 1,-1 8-71,-1-9 203,-1-6-44,1 1 0,0 0 0,1 0 0,0 0 0,5 17 0,-6-26-18,0 0-1,1 1 1,0-1 0,-1 0 0,1 0 0,0 0 0,-1 1 0,1-1-1,0 0 1,0 0 0,0 0 0,0 0 0,0 0 0,0 0 0,0-1 0,0 1-1,1 0 1,-1-1 0,2 2 0,0-2 1,-1 1 0,0-1 0,0 0 0,1 0 1,-1-1-1,0 1 0,1 0 0,-1-1 0,0 1 0,0-1 0,0 0 0,1 0 1,-1 1-1,0-2 0,0 1 0,2-1 0,5-4-424,-1-1-1,0 1 1,0-1 0,0 0 0,-1-1-1,0 0 1,-1 0 0,10-16-1,-6 9-2229,-2-1 0,0 0 0,0-1 0,6-23-1,-2-16-10255</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0.745"/>
    </inkml:context>
    <inkml:brush xml:id="br0">
      <inkml:brushProperty name="width" value="0.025" units="cm"/>
      <inkml:brushProperty name="height" value="0.025" units="cm"/>
    </inkml:brush>
  </inkml:definitions>
  <inkml:trace contextRef="#ctx0" brushRef="#br0">40 88 19859,'-4'12'1777,"-6"20"-219,2 0 0,2 1 0,1 0-1,-2 50 1,10-44-1280,1 0 0,2 0 0,2-1-1,21 65 1,10 51-375,-41-170 246,1 0 0,2-29 0,-2-17-740,-8-4-521,5 43 789,0 1-1,2-1 1,1-1 0,3-40 0,0 62 348,1 0 1,0 0-1,-1 0 1,1 1-1,0-1 1,0 1-1,0 0 1,0-1-1,1 1 1,-1 1-1,0-1 1,0 0-1,1 1 0,4 0 1,10-4 88,-7 0-79,0 0-1,0-1 0,0-1 0,0 0 0,-1 0 0,0-1 0,0 0 0,-1-1 0,0 0 0,0 0 0,-1-1 0,0 0 0,-1-1 0,0 0 0,10-18 0,-8 11 289,-1 0 0,-1-1 0,-1 0 0,-1 0 0,0 0 0,-1 0 0,-1-1 0,-1 0 0,0-26 0,-22 88-382,12-17 148,2 0-1,1 0 1,1 1 0,1 0 0,1 0 0,1 0-1,6 51 1,-4-74-89,0-1 0,0 1 0,1-1 0,-1 1 0,1-1 0,0 0 0,0 0 0,0 0 0,0 0 0,1 0 0,-1 0 0,1 0 0,-1-1 0,1 0 0,0 1 0,0-1 0,0 0 0,0 0 0,1-1 0,-1 1 0,1 0 0,-1-1 0,1 0 0,4 1 0,-4-1 0,0 0 0,0 0 0,1-1 0,-1 0 0,0 0 0,0 0 0,0 0 0,0 0 0,1-1 0,-1 0 0,0 0 0,0 0 0,0 0 0,0-1 0,-1 1 0,1-1 0,0 0 0,-1 0 0,1 0 0,-1-1 0,6-4 0,-9 7 0,0 0 0,1 0 0,-1-1 0,0 1 0,0 0 0,1 0 0,-1 0 0,0-1 0,0 1 0,1 0 0,-1 0 0,0-1 0,0 1 0,0 0 0,1 0 0,-1-1 0,0 1 0,0 0 0,0-1 0,0 1 0,0 0 0,1-1 0,-1 1 0,0 0 0,0 0 0,0-1 0,0 1 0,0 0 0,0-1 0,0 1 0,0 0 0,0-1 0,-1 1 0,1 0 0,0-1 0,0 1 0,0 0 0,0-1 0,0 1 0,0 0 0,-1-1 0,1 1 0,0 0 0,0 0 0,-1-1 0,1 1 0,0 0 0,0 0 0,-1-1 0,0 1 0,1 0 0,-1 0 0,1 0 0,-1 0 0,1 1 0,-1-1 0,1 0 0,-1 0 0,0 0 0,1 1 0,-1-1 0,1 0 0,-1 0 0,1 1 0,-1-1 0,1 0 0,0 1 0,-1-1 0,1 1 0,-1-1 0,1 0 0,0 1 0,-1-1 0,1 1 0,0-1 0,0 1 0,-1-1 0,1 1 0,0 0 0,0-1 0,-1 2 0,1-1 0,-1 1 0,0-1 0,1 1 0,-1-1 0,1 1 0,-1 0 0,1-1 0,0 1 0,-1 0 0,1-1 0,0 1 0,0 0 0,0-1 0,0 1 0,1 0 0,-1-1 0,0 1 0,1 0 0,-1-1 0,1 1 0,0-1 0,-1 1 0,1-1 0,2 3 0,-1-3 0,-1 0 0,1 0 0,0 0 0,0 0 0,0-1 0,0 1 0,-1-1 0,1 1 0,0-1 0,0 0 0,0 1 0,0-1 0,0 0 0,0-1 0,0 1 0,0 0 0,3-1 0,5-2 0,1 1 0,-1-2 0,0 1 0,0-2 0,0 1 0,13-9 0,-21 11 0,0 2 0,0-1 0,-1 0 0,1 0 0,0 0 0,0 1 0,1-1 0,-1 1 0,0 0 0,0-1 0,0 1 0,0 0 0,0 0 0,0 1 0,0-1 0,0 0 0,0 1 0,0-1 0,0 1 0,0-1 0,0 1 0,4 2 0,32 6 0,-24-11-423,1 0-1,-1-1 1,0 0-1,-1-1 1,1 0 0,-1-1-1,0-1 1,0 0 0,24-15-1,-21 11-239,1 1 0,0 1 0,1 0 0,34-9 1,-38 14-362,-11 3 685,1-1 0,-1 1 1,1-1-1,-1 0 0,0 0 1,1 0-1,-1 0 0,0-1 1,0 1-1,0-1 0,0 0 1,0 0-1,0 0 0,0 0 1,0 0-1,-1-1 0,1 1 1,-1-1-1,0 0 1,3-5-1,5-8-2346,0 0-1143</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1.088"/>
    </inkml:context>
    <inkml:brush xml:id="br0">
      <inkml:brushProperty name="width" value="0.025" units="cm"/>
      <inkml:brushProperty name="height" value="0.025" units="cm"/>
    </inkml:brush>
  </inkml:definitions>
  <inkml:trace contextRef="#ctx0" brushRef="#br0">8 1 4869,'0'0'5674,"0"8"-2353,1 7-1960,1 0-1,0 0 1,1 0 0,1 0-1,0 0 1,11 23 0,-8-23-1023,0-1 0,1 0 0,1-1 1,11 14-1,11 10 5,-10-14-592,-1 1-1,23 38 1,-39-55 407,0 0 1,-1 0 0,0 0-1,0 0 1,0 1 0,-1 0-1,0-1 1,0 1 0,-1 0-1,0 0 1,0 0 0,-1 0 0,0 0-1,-2 11 1,2-17-80,-1 0 0,1-1 0,0 1 0,-1-1 0,1 1 0,-1-1 0,1 1 0,-1-1 0,0 1 1,1-1-1,-1 0 0,0 1 0,0-1 0,0 0 0,0 0 0,0 0 0,-1 1 0,1-1 0,0 0 0,0-1 0,-1 1 0,1 0 0,-1 0 0,1 0 0,0-1 0,-1 1 1,1-1-1,-1 1 0,0-1 0,1 0 0,-1 0 0,1 1 0,-1-1 0,0 0 0,1 0 0,-1-1 0,1 1 0,-1 0 0,1 0 0,-1-1 0,-2 0 0,-2-1 161,0-1-1,0 1 0,0-1 0,1 0 0,0 0 0,-1 0 1,1-1-1,0 1 0,-6-8 0,-10-12-239,0 0 0,-16-28 0,31 43 0,2 0 0,-1 0 0,1 0 0,0 0 0,1 0 0,-1-1 0,2 0 0,-1 1 0,1-1 0,1 0 0,-1-16 0,2 22-19,0 0 1,1 1-1,0-1 1,-1 1-1,1-1 0,0 1 1,0-1-1,1 1 1,-1 0-1,0-1 0,1 1 1,0 0-1,-1 0 1,1 0-1,0 0 0,0 1 1,0-1-1,0 0 0,3-1 1,52-27-1010,-25 15 95,-23 9-355,0 1-1,0-1 1,0 0 0,-1-1-1,12-11 1,3-16-6330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1.431"/>
    </inkml:context>
    <inkml:brush xml:id="br0">
      <inkml:brushProperty name="width" value="0.025" units="cm"/>
      <inkml:brushProperty name="height" value="0.025" units="cm"/>
    </inkml:brush>
  </inkml:definitions>
  <inkml:trace contextRef="#ctx0" brushRef="#br0">1 1 23094,'0'0'5541</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2.256"/>
    </inkml:context>
    <inkml:brush xml:id="br0">
      <inkml:brushProperty name="width" value="0.025" units="cm"/>
      <inkml:brushProperty name="height" value="0.025" units="cm"/>
    </inkml:brush>
  </inkml:definitions>
  <inkml:trace contextRef="#ctx0" brushRef="#br0">142 223 13485,'0'0'9523,"-11"-1"-7024,7 0-2412,1 1 0,-1-1 0,0 1 0,1 0-1,-1 0 1,1 1 0,-1-1 0,0 1 0,1 0 0,-1 0 0,1 0 0,0 0 0,-1 0 0,1 1 0,0-1 0,0 1 0,-1 0 0,1 0 0,1 0 0,-1 1 0,0-1-1,1 1 1,-1-1 0,1 1 0,0 0 0,-1 0 0,-2 6 0,-2 5-34,1 0-1,1 1 1,0 0 0,1-1-1,-5 30 1,8-34-41,-1-1-1,2 1 1,-1-1-1,2 1 1,-1 0-1,1-1 1,0 1 0,1-1-1,0 0 1,6 16-1,-7-23 2,-1 0 1,1 0-1,0 0 0,-1 0 0,1-1 0,0 1 1,0 0-1,1 0 0,-1-1 0,0 1 0,0-1 1,1 1-1,-1-1 0,1 0 0,-1 1 0,1-1 1,0 0-1,0 0 0,-1 0 0,1 0 0,0 0 1,0-1-1,0 1 0,0 0 0,0-1 0,0 0 1,0 1-1,0-1 0,0 0 0,0 0 0,0 0 1,0 0-1,0 0 0,0-1 0,0 1 0,0-1 1,0 1-1,0-1 0,0 0 0,-1 1 1,1-1-1,0 0 0,3-2 0,1-2 111,1 0-1,-1-1 0,0 0 1,0 0-1,-1 0 1,0 0-1,0-1 0,0 0 1,5-11-1,0-4-20,-1 0 1,-1 0-1,-1-1 0,-1 0 0,-1-1 0,-1 1 1,-1-1-1,0-37 0,-5 50-173,-3 17-266,-2 19-64,6-19 379,-1 11-26,0 1 1,2 34-1,0-50 57,0 1-1,0-1 0,0 1 0,0-1 0,0 0 0,1 1 0,-1-1 1,1 0-1,-1 1 0,1-1 0,0 0 0,0 0 0,0 1 0,1-1 1,-1 0-1,0 0 0,1 0 0,-1-1 0,1 1 0,0 0 0,-1 0 1,1-1-1,0 1 0,0-1 0,0 0 0,0 0 0,0 1 0,1-1 1,-1 0-1,4 1 0,-3-3 53,1 1 0,-1 0 0,0-1 1,1 1-1,-1-1 0,0 0 0,0 0 1,0-1-1,0 1 0,0 0 0,0-1 0,0 0 1,0 0-1,-1 0 0,1 0 0,-1 0 1,1 0-1,-1-1 0,0 1 0,4-6 0,3-4 167,-1-1 0,0 0-1,7-16 1,-4 6-221,-1 0 0,-1 0 0,-1-1 0,-2 0 0,0 0 0,-1-1 0,-2 0 0,0 0 0,-2-41 0,-11 145-1316,7-20 1473,2 0 0,3 0 0,10 61 0,-8-97-104,2 1 0,0-1 0,1-1 0,1 1-1,1-1 1,1-1 0,1 0 0,1 0-1,1-1 1,22 27 0,31 18-61,-49-51 0,-1 1 0,0 1 0,16 22 0,-31-37 0,0 0 0,0 0 0,0 1 0,0-1 0,0 0 0,0 1 0,-1-1 0,1 1 0,-1-1 0,1 1 0,-1-1 0,1 1 0,-1 0 0,0-1 0,1 1 0,-1 0 0,0-1 0,0 1 0,-1 2 0,1-3 0,-1 0 0,0 0 0,1-1 0,-1 1 0,1 0 0,-1 0 0,0-1 0,0 1 0,0 0 0,1-1 0,-1 1 0,0-1 0,0 1 0,0-1 0,0 1 0,0-1 0,0 0 0,0 1 0,0-1 0,0 0 0,0 0 0,-2 0 0,-2 1 0,0-1 0,0 0 0,0-1 0,0 1 0,0-1 0,0 0 0,0 0 0,0-1 0,0 1 0,0-1 0,-6-3 0,-3-5 0,1 0 0,0 0 0,0-1 0,1-1 0,0 0 0,1-1 0,0 0 0,-11-20 0,16 25 0,0-2 0,1 1 0,1 0 0,-1-1 0,2 0 0,-1 0 0,1 0 0,1 0 0,0-1 0,0 1 0,1-1 0,0 1 0,1-1 0,2-16 0,-1 22-43,1 0 1,-1 1-1,1-1 1,0 1-1,1-1 1,-1 1-1,1 0 0,-1 0 1,1 0-1,1 0 1,-1 1-1,0-1 1,7-4-1,57-38-2129,-38 28 482,24-18-4774</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3.503"/>
    </inkml:context>
    <inkml:brush xml:id="br0">
      <inkml:brushProperty name="width" value="0.025" units="cm"/>
      <inkml:brushProperty name="height" value="0.025" units="cm"/>
    </inkml:brush>
  </inkml:definitions>
  <inkml:trace contextRef="#ctx0" brushRef="#br0">0 100 1057,'0'0'24290,"3"9"-23730,121 453 3988,-131-545-2236,-38-102-2312,7 39 0,50 162-171,1 0 0,0 0 1,1-1-1,1-1 0,0 0 0,28 19 0,-39-31 175,1 1-1,0-1 1,0 1 0,0-1-1,0-1 1,0 1-1,0-1 1,0 0-1,0 0 1,1 0 0,-1-1-1,0 0 1,1 0-1,-1 0 1,0-1-1,1 1 1,-1-1 0,0-1-1,0 1 1,0-1-1,0 0 1,0 0-1,6-3 1,-5 1 48,-1-1 0,1 1 0,-1-1-1,0 0 1,-1-1 0,1 1 0,-1-1 0,0 0 0,0 0 0,-1 0 0,0 0 0,0-1-1,0 1 1,-1-1 0,0 0 0,0 1 0,1-9 0,-1 0-24,0 1 0,-1 0 0,0-1 0,-4-28 0,3 40-27,0 0 0,0 0 1,-1 0-1,1 0 0,-1 0 0,0 0 1,0 0-1,0 0 0,0 0 0,0 0 1,-1 0-1,1 1 0,-1-1 0,0 0 1,0 1-1,0 0 0,0-1 0,0 1 1,0 0-1,-1 0 0,1 0 0,-1 0 1,0 1-1,1-1 0,-1 1 0,0-1 1,0 1-1,-5-1 0,6 2-6,0 0 0,0 0-1,1 0 1,-1 1 0,0-1 0,0 1-1,1 0 1,-1-1 0,0 1 0,1 0 0,-1 0-1,1 0 1,-1 0 0,1 0 0,-1 0-1,1 0 1,0 1 0,0-1 0,-1 1 0,1-1-1,0 0 1,0 1 0,0 0 0,1-1 0,-1 1-1,0 0 1,1-1 0,-1 1 0,0 3-1,-15 62-206,14-57 197,-7 39 111,1 0 0,3 0 0,1 77 0,4-124-96,0-1 0,0 1 0,0-1 0,0 1 0,0-1 0,0 1 0,0-1 0,0 1 0,1-1 0,-1 1 0,0-1 0,1 1 0,-1-1 0,1 0 0,0 1 0,0-1 0,-1 0 0,1 1 0,0-1 0,0 0 0,0 0 0,0 0 0,0 0 0,1 0 0,-1 0 0,0 0 0,0 0 0,1 0 0,-1-1 0,0 1 0,1 0 0,-1-1 0,1 0 0,-1 1 0,1-1 0,-1 0 0,1 1 0,-1-1 0,1 0 0,-1 0 0,1 0 0,-1 0 0,1-1 0,-1 1 0,1 0 0,-1 0 0,0-1 0,3 0 0,4-3 0,0 1 0,0-1 0,-1 0 0,0 0 0,0-1 0,0 0 0,9-8 0,92-112 0,-108 125 0,1-1 0,-1 0 0,1 0 0,-1 0 0,1 1 0,-1-1 0,1 0 0,0 1 0,0-1 0,-1 1 0,1-1 0,0 1 0,0-1 0,-1 1 0,1-1 0,0 1 0,0 0 0,0-1 0,0 1 0,0 0 0,0 0 0,0 0 0,-1 0 0,1 0 0,0 0 0,0 0 0,0 0 0,0 0 0,0 0 0,0 0 0,0 0 0,0 1 0,0-1 0,-1 0 0,1 1 0,0-1 0,0 1 0,0-1 0,-1 1 0,1-1 0,0 1 0,-1 0 0,1-1 0,0 1 0,-1 0 0,1-1 0,-1 1 0,1 0 0,-1 0 0,1-1 0,-1 1 0,1 2 0,3 6 0,-1-1 0,0 2 0,-1-1 0,2 12 0,-1-8 0,3 17 0,-5-20 0,1 0 0,0 0 0,1-1 0,0 1 0,5 11 0,-8-20-62,1-1-1,-1 1 1,0-1 0,0 1 0,1 0-1,-1-1 1,0 1 0,0-1-1,1 1 1,-1-1 0,1 1-1,-1-1 1,0 1 0,1-1 0,-1 1-1,1-1 1,-1 0 0,1 1-1,0-1 1,-1 0 0,1 1-1,-1-1 1,1 0 0,-1 0 0,1 0-1,0 0 1,-1 1 0,1-1-1,0 0 1,-1 0 0,1 0-1,-1 0 1,1 0 0,0 0 0,-1 0-1,1-1 1,0 1 0,-1 0-1,1 0 1,-1 0 0,1-1 0,-1 1-1,1 0 1,0-1 0,-1 1-1,1 0 1,-1-1 0,1 1-1,-1-1 1,0 1 0,1-1 0,-1 1-1,1-1 1,-1 1 0,1-2-1,16-33-7029,-10 4-1481</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3.873"/>
    </inkml:context>
    <inkml:brush xml:id="br0">
      <inkml:brushProperty name="width" value="0.025" units="cm"/>
      <inkml:brushProperty name="height" value="0.025" units="cm"/>
    </inkml:brush>
  </inkml:definitions>
  <inkml:trace contextRef="#ctx0" brushRef="#br0">0 96 5541,'0'0'22544,"9"7"-21049,29 23-278,-36-29-1160,0-1-1,-1 1 1,1 0-1,0-1 1,0 1-1,0-1 1,0 0-1,0 0 1,0 0-1,0 0 1,0 0-1,0 0 1,0 0-1,0 0 1,0-1-1,0 1 1,0-1-1,0 0 1,0 1-1,0-1 1,-1 0-1,1 0 1,0 0-1,-1-1 1,1 1-1,-1 0 1,3-3-1,33-39 311,-35 39-365,1 0 0,-1 0 0,0 0 1,-1 0-1,1-1 0,-1 1 0,1-1 0,-2 1 1,1-1-1,0 1 0,-1-8 0,0 11-2,0 0 0,0 0 0,0 0 0,0 0 0,0 1 0,0-1 0,-1 0 0,1 0-1,0 0 1,-1 1 0,1-1 0,0 0 0,-1 0 0,1 1 0,-1-1 0,1 0 0,-1 1 0,1-1-1,-1 1 1,0-1 0,1 1 0,-1-1 0,0 1 0,1-1 0,-2 0 0,0 1 0,0 0-1,0 0 1,0 0 0,0 0 0,0 0 0,0 0 0,0 1-1,0-1 1,0 1 0,0-1 0,0 1 0,1-1 0,-1 1-1,0 0 1,0 0 0,-1 1 0,-1 1 0,-1 1 0,1-1 0,0 0 0,0 1 0,0 0 0,1 0 0,-1 0 0,1 1 0,0-1 0,0 1 0,0 0 0,1-1 0,0 1 0,-3 9 0,2-6 0,1 1 0,0-1 0,1 0 0,-1 1 0,1 0 0,1-1 0,0 1 0,2 14 0,-2-21-195,1 1 1,-1-1-1,1 0 1,0 0-1,0 0 0,0 0 1,0 0-1,1 0 1,-1 0-1,0 0 0,1 0 1,-1-1-1,1 1 0,0 0 1,0-1-1,-1 1 1,1-1-1,0 0 0,0 0 1,0 0-1,0 0 1,1 0-1,-1 0 0,0 0 1,0-1-1,0 1 1,1-1-1,-1 1 0,0-1 1,1 0-1,-1 0 1,3-1-1,28 2-7124</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4.449"/>
    </inkml:context>
    <inkml:brush xml:id="br0">
      <inkml:brushProperty name="width" value="0.025" units="cm"/>
      <inkml:brushProperty name="height" value="0.025" units="cm"/>
    </inkml:brush>
  </inkml:definitions>
  <inkml:trace contextRef="#ctx0" brushRef="#br0">241 91 10314,'2'-8'4980,"1"-12"-3635,-1-21 5218,-2 40-6335,0 0-1,-1 0 1,1 0 0,0 0 0,0 0-1,-1 0 1,1 0 0,0 0 0,-1 0-1,1 0 1,-1 0 0,1 0-1,-1 1 1,1-1 0,-1 0 0,0 0-1,0 0 1,1 1 0,-1-1 0,0 0-1,0 1 1,0-1 0,0 1 0,0-1-1,-2 1-111,1 0-1,0 0 0,0 0 0,-1 0 0,1 0 0,0 1 0,0-1 1,0 1-1,0-1 0,0 1 0,0 0 0,0 0 0,0 0 0,0 0 1,0 0-1,0 1 0,-2 1 0,-9 7-82,1 1 1,-1 0 0,2 1-1,0 1 1,0-1-1,1 2 1,-10 18-1,-1 3-15,-29 69 0,46-95-22,1 0-1,-1 0 0,2 1 1,-1-1-1,1 1 0,0-1 1,0 11-1,3-19-1,-1 0 0,0 0 0,1 0 0,-1 0 0,0-1 0,1 1 0,-1 0 0,1 0 0,0 0 0,-1-1 0,1 1 1,-1 0-1,1-1 0,0 1 0,0 0 0,-1-1 0,1 1 0,0-1 0,0 1 0,0-1 0,-1 0 0,1 1 0,0-1 0,0 0 0,0 0 0,0 1 0,0-1 0,0 0 0,0 0 1,0 0-1,1 0 0,40 1-88,-30-2 95,41-1-2,43 1-6,-88 1-2,-1 1-1,1 0 1,0 0 0,0 1-1,-1 0 1,1 0 0,-1 1-1,0 0 1,9 4 0,-14-5 22,0-1 0,0 0 0,1 1 0,-1 0 0,0-1 0,-1 1 0,1 0 0,0 0-1,0 0 1,-1 0 0,1 0 0,-1 0 0,0 1 0,0-1 0,1 1 0,-2-1 0,1 0 0,0 1 0,0-1 0,-1 1 0,1 3 0,-1-2 38,-1 0 0,1 0 0,-1 0 0,0 0-1,0 0 1,0-1 0,0 1 0,-1 0 0,0 0-1,0-1 1,0 1 0,-3 4 0,-4 3 87,-1 0 1,1 0 0,-2-1-1,0 0 1,0-1-1,-18 11 1,25-17-139,-2 2 0,0-1 0,-1 0 0,1 0 0,-1-1 0,0 0 0,0 0 0,-1-1 0,1 0 0,-14 3 0,21-6-56,-1 0-1,1 0 1,-1 1 0,1-1-1,-1 0 1,1 0-1,0 0 1,0 0 0,-1 0-1,1 0 1,0 0 0,0 0-1,0 1 1,0-1-1,0 0 1,0 0 0,0 0-1,0 0 1,1 0 0,-1 0-1,0 0 1,0 0-1,1 0 1,0 0 0,6-28-3243,35-66-6834,-17 31 2841</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4.805"/>
    </inkml:context>
    <inkml:brush xml:id="br0">
      <inkml:brushProperty name="width" value="0.025" units="cm"/>
      <inkml:brushProperty name="height" value="0.025" units="cm"/>
    </inkml:brush>
  </inkml:definitions>
  <inkml:trace contextRef="#ctx0" brushRef="#br0">16 0 17873,'0'0'8317,"-2"11"-7431,-5 47 410,2 0 0,3 1 0,6 63 0,-3-115-1257,0 0 1,0-1-1,0 1 0,1-1 1,0 1-1,1-1 0,-1 0 1,1 0-1,6 9 1,-8-13-37,0-1 0,0 1 0,1-1 0,-1 1-1,0-1 1,1 0 0,-1 0 0,1 0 0,0 0 0,-1 0 0,1 0 0,0 0 0,-1 0 0,1-1 0,0 1 0,0 0 0,0-1 0,0 0 0,0 1 0,0-1 0,0 0 0,-1 0 0,1 0 0,0 0 0,0-1 0,0 1 0,0 0 0,0-1 0,0 0 0,-1 1 0,1-1 0,0 0 0,0 0 0,-1 0 0,1 0 0,0 0 0,1-2 0,8-5-3,-1-1 0,-1 0 0,1-1 0,-1 0 0,-1-1 0,10-14 0,0-1 0,-18 27 0,0-1 0,0 1 0,0-1 0,0 1 0,0-1 0,0 0 0,0 1 0,0-1 0,0 1 0,0-1 0,0 1 0,0-1 0,0 0 0,1 1 0,-1-1 0,0 1 0,0-1 0,1 0 0,-1 1 0,0-1 0,0 1 0,1-1 0,-1 0 0,0 0 0,1 1 0,-1-1 0,0 0 0,1 1 0,-1-1 0,1 0 0,-1 0 0,0 0 0,1 0 0,-1 1 0,1-1 0,-1 0 0,1 0 0,-1 0 0,0 0 0,1 0 0,-1 0 0,1 0 0,-1 0 0,1 0 0,-1 0 0,1 0 0,-1-1 0,0 1 0,1 0 0,-1 0 0,1 0 0,-1 0 0,1-1 0,-1 1 0,0 0 0,1 0 0,-1-1 0,0 1 0,1 0 0,-1-1 0,0 1 0,0 0 0,1-1 0,-1 1 0,0-1 0,0 1 0,1 0 0,-1-1 0,0 0 0,5 46 0,-4-33 0,1 6 0,-2-12 0,0 1 0,1-1 0,0 1 0,0-1 0,1 0 0,-1 1 0,6 10 0,-7-17-2,0 0-1,0 1 1,1-1 0,-1 0-1,0 1 1,0-1 0,1 0 0,-1 1-1,0-1 1,1 0 0,-1 0-1,0 1 1,1-1 0,-1 0-1,0 0 1,1 0 0,-1 0-1,0 1 1,1-1 0,-1 0 0,1 0-1,-1 0 1,0 0 0,1 0-1,-1 0 1,1 0 0,-1 0-1,0 0 1,1 0 0,-1 0-1,1 0 1,-1 0 0,0 0 0,1-1-1,-1 1 1,1 0 0,14-15-312,5-18-1342,-18 28 1147,20-39-6069,-5 16-1069,-1 6-1989</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5.398"/>
    </inkml:context>
    <inkml:brush xml:id="br0">
      <inkml:brushProperty name="width" value="0.025" units="cm"/>
      <inkml:brushProperty name="height" value="0.025" units="cm"/>
    </inkml:brush>
  </inkml:definitions>
  <inkml:trace contextRef="#ctx0" brushRef="#br0">89 470 13581,'0'0'11493,"-9"5"-10179,4-1-1078,-45 29 1133,48-32-1287,0 1-1,0 0 1,0 0-1,1-1 1,-1 1-1,0 0 1,1 1-1,-1-1 1,1 0-1,0 0 1,0 0 0,0 1-1,0-1 1,0 1-1,0-1 1,1 1-1,-1-1 1,1 1-1,-1-1 1,1 1-1,0 0 1,1 3-1,1-5-53,0-1 1,0 1-1,0-1 0,0 1 0,0-1 1,0 0-1,0 0 0,0 0 0,0 0 0,1 0 1,-1 0-1,0-1 0,3 0 0,12-5 31,0 0 0,31-18-1,28-10-591,-71 32 337,-1 0 0,1 0-1,-1-1 1,1 1 0,-1-1 0,0 0 0,0 0 0,0-1 0,-1 1 0,1-1 0,-1 0 0,0 0 0,0 0 0,0 0 0,-1 0 0,5-10 0,2-6-778,-2-1 0,9-35 0,-8 26 267,32-152-1541,-35 145 3143,0-49-1,-22 220 3308,15-111-3774,2 1 0,1 0 0,1-1 0,1 1 1,1-1-1,8 25 0,-10-41-403,1-1 0,-1 1 0,1-1-1,1 1 1,-1-1 0,1 0 0,0 0 0,0-1 0,1 1 0,0-1 0,0 0 0,0 0-1,1 0 1,-1-1 0,1 0 0,0 0 0,0 0 0,0-1 0,1 0 0,0 0-1,-1-1 1,1 0 0,0 0 0,12 2 0,-42-10-731,1-1 0,-39-19 0,51 22 1076,0 0 1,1-1-1,-1 0 1,1-1-1,0 0 1,1 0-1,0-1 1,0 0-1,0-1 1,1 0-1,-13-16 1,20 22-366,-1 0 0,0 1 1,1-1-1,-1 0 1,1 1-1,-1-1 1,1 0-1,0 0 0,-1 0 1,1 1-1,0-1 1,0 0-1,1 0 1,-1 0-1,0 1 0,0-1 1,1 0-1,-1 0 1,1 1-1,0-1 1,0 0-1,-1 1 0,1-1 1,0 1-1,0-1 1,0 1-1,1-1 1,-1 1-1,0 0 0,0-1 1,1 1-1,2-2 1,5-3-70,1 0 0,-1 1 0,1 0 0,16-5 0,-2 0-639,20-13-3765,1-7-4116</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5.866"/>
    </inkml:context>
    <inkml:brush xml:id="br0">
      <inkml:brushProperty name="width" value="0.025" units="cm"/>
      <inkml:brushProperty name="height" value="0.025" units="cm"/>
    </inkml:brush>
  </inkml:definitions>
  <inkml:trace contextRef="#ctx0" brushRef="#br0">0 206 15855,'0'0'15631,"28"-68"-15407,4 45-192,6 1-480,8-1-1218,0 1-1697,1-2-2563,-10 1-4227</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6.601"/>
    </inkml:context>
    <inkml:brush xml:id="br0">
      <inkml:brushProperty name="width" value="0.025" units="cm"/>
      <inkml:brushProperty name="height" value="0.025" units="cm"/>
    </inkml:brush>
  </inkml:definitions>
  <inkml:trace contextRef="#ctx0" brushRef="#br0">26 88 21012,'0'0'1879,"-5"11"-454,1 1-962,0 0 0,0 1 0,1-1 0,-2 24 0,4-29-386,1 0-1,0 1 1,0-1-1,1 0 1,0 0-1,0 0 1,0 0-1,1 0 1,0-1-1,1 1 1,-1 0 0,5 7-1,-1-5 67,-1-2 0,1 1 1,0-1-1,0 0 0,1 0 0,0 0 0,0-1 0,0 0 1,1-1-1,9 6 0,-15-18 3075,-3-24-3062,-3 12-118,-1 1 1,0-1-1,-2 1 1,-17-34-1,23 53-38,1 0 0,0 0 0,-1 0 0,1 0 0,-1 1 0,1-1 0,0 0 0,0 0 0,0 0 0,0 1 0,0-1 0,0 0 0,0 0 0,0 0 0,0 1 0,0-1 0,1 0 0,-1 0 0,1 0 0,-1 0 0,1 0 0,-1 0 0,1 0 0,-1 0 0,1 0 0,0 0 0,0 0 0,-1 0 0,1 0 0,0 0 0,1 1 0,0-1 0,-1 0 0,1 0 0,-1 0 0,1 0 0,0 0 0,-1-1 0,1 1 0,0 0 0,0-1 0,-1 1 0,1-1 0,0 0 0,0 1 0,0-1 0,0 0 0,0 0 0,-1 0 0,1 0 0,0-1 0,0 1 0,0-1 0,-1 1 0,1-1 0,0 1 0,2-2 0,-1 0 0,1-1 0,-1 1 0,0-1 0,1 0 0,-1 0 0,-1 0 0,1-1 0,0 1 0,-1-1 0,4-6 0,0-1 0,-1-1 0,0 0 0,0-1 0,-1 1 0,-1-1 0,3-17 0,-3 2-15,-3 26-1,1 5-4,-2 42-75,0-11 49,1-22 61,1 0-1,0 0 1,0 0 0,1 0-1,4 11 1,-5-21-13,-1 0 1,0 0-1,1-1 0,-1 1 1,1 0-1,0-1 0,-1 1 1,1 0-1,0-1 1,0 1-1,0-1 0,0 1 1,0-1-1,1 0 0,-1 1 1,0-1-1,1 0 0,-1 0 1,0 0-1,1 0 1,0 0-1,-1 0 0,1 0 1,-1-1-1,1 1 0,0 0 1,0-1-1,-1 0 0,1 1 1,0-1-1,0 0 1,0 0-1,-1 0 0,1 0 1,0 0-1,0 0 0,0-1 1,-1 1-1,1 0 1,0-1-1,-1 0 0,1 1 1,2-2-1,3-3-2,0-1 0,0 0 0,0-1 0,-1 1 0,0-1 0,0 0 0,0-1 0,-1 1 0,-1-1 0,1 0 0,-1 0 0,3-11 0,21-31 0,-27 49 0,-1 1 0,0 0 0,0 0 0,0 0 0,1 0 0,-1 0 0,0-1 0,0 1 0,1 0 0,-1 0 0,0 0 0,1 0 0,-1 0 0,0 0 0,0 0 0,1 0 0,-1 0 0,0 0 0,0 0 0,1 0 0,-1 0 0,0 0 0,1 0 0,-1 0 0,0 0 0,0 0 0,1 0 0,-1 0 0,0 1 0,0-1 0,1 0 0,-1 0 0,0 0 0,0 0 0,0 1 0,1-1 0,-1 0 0,0 0 0,0 0 0,0 1 0,0-1 0,1 0 0,-1 0 0,0 1 0,0-1 0,0 0 0,0 0 0,0 1 0,0-1 0,0 0 0,0 0 0,0 1 0,0-1 0,0 0 0,0 1 0,0-1 0,0 0 0,7 21 0,-7-20 0,2 6 0,0 0 0,0 0 0,1-1 0,0 1 0,0-1 0,1 0 0,0 0 0,0 0 0,7 8 0,-9-12 0,-1-1 0,1 1 0,0-1 0,0 0 0,0 1 0,0-1 0,0 0 0,0 0 0,0 0 0,1-1 0,-1 1 0,0 0 0,0-1 0,1 1 0,-1-1 0,0 0 0,1 0 0,-1 0 0,0 0 0,1 0 0,-1-1 0,0 1 0,0-1 0,1 1 0,-1-1 0,0 0 0,0 0 0,0 0 0,0 0 0,0 0 0,0 0 0,0-1 0,2-1 0,11-10 0,0 0 0,-1-1 0,-1-1 0,-1 0 0,21-30 0,26-33 0,-37 61 18,-21 16-17,-1 1 1,1 0-1,-1 0 1,1 0-1,0 0 1,-1 0-1,1-1 0,-1 1 1,1 0-1,-1 0 1,1 1-1,-1-1 1,1 0-1,-1 0 0,1 0 1,0 0-1,-1 0 1,1 0-1,-1 1 1,1-1-1,-1 0 0,0 1 1,1-1-1,-1 0 1,1 1-1,2 2 2,-2 1 1,1-1-1,0 1 0,0-1 0,-1 1 1,0 0-1,0-1 0,1 9 1,9 22-121,-11-33 104,0 0 0,1 0 1,-1 0-1,1 0 0,-1 0 0,1 0 1,-1 0-1,1-1 0,0 1 1,-1 0-1,1 0 0,0-1 0,0 1 1,0 0-1,-1-1 0,1 1 0,0-1 1,0 1-1,0-1 0,0 0 1,0 1-1,0-1 0,0 0 0,0 0 1,1 1-1,-1-1-262,0-1 0,0 1 0,-1 0 0,1 0 0,0-1 0,0 1 0,0 0 0,-1-1 0,1 1 0,0-1 1,0 1-1,-1-1 0,1 1 0,-1-1 0,1 1 0,0-1 0,-1 0 0,1 1 0,-1-1 0,1 0 0,-1 0 0,0 1 0,1-1 0,-1 0 0,0 0 0,1 0 0,-1 1 0,0-1 0,0-1 0,3-4-2751,9-24-14420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7.130"/>
    </inkml:context>
    <inkml:brush xml:id="br0">
      <inkml:brushProperty name="width" value="0.025" units="cm"/>
      <inkml:brushProperty name="height" value="0.025" units="cm"/>
    </inkml:brush>
  </inkml:definitions>
  <inkml:trace contextRef="#ctx0" brushRef="#br0">9 159 14894,'-8'2'12876,"23"-2"-12011,8 0 480,4 0-544,8-10-513,3-7-224,6-4-544,3-12-1506,-5-4-2754,-3-6-4389</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7.490"/>
    </inkml:context>
    <inkml:brush xml:id="br0">
      <inkml:brushProperty name="width" value="0.025" units="cm"/>
      <inkml:brushProperty name="height" value="0.025" units="cm"/>
    </inkml:brush>
  </inkml:definitions>
  <inkml:trace contextRef="#ctx0" brushRef="#br0">1 0 20820,'0'0'7367,"0"54"-7207,3-12 320,9 7 65,0 6-385,3 0-64,3-3-64,0-5 0,1-7-32,-1-6-512,-1-8-545,-5-6-1474,-6-9-672,-6-6-1794</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7.817"/>
    </inkml:context>
    <inkml:brush xml:id="br0">
      <inkml:brushProperty name="width" value="0.025" units="cm"/>
      <inkml:brushProperty name="height" value="0.025" units="cm"/>
    </inkml:brush>
  </inkml:definitions>
  <inkml:trace contextRef="#ctx0" brushRef="#br0">60 282 12075,'-9'-13'1241,"1"0"0,1 0-1,0-1 1,0 0 0,2 0-1,-8-25 1,12 34-927,0 0-1,1 0 1,-1 1 0,1-1 0,0 0 0,0 0-1,1 0 1,-1 1 0,1-1 0,0 0-1,0 0 1,1 1 0,-1-1 0,1 1 0,0-1-1,0 1 1,1 0 0,-1 0 0,1 0-1,0 0 1,0 0 0,0 1 0,1-1-1,-1 1 1,6-4 0,-1 1-124,0 1 0,1 0 0,0 1 0,0 0 0,0 0 0,1 1 1,-1 0-1,1 0 0,0 1 0,12-1 0,8 1-16,62 3 1,-86-1-184,1 0 0,0 1 0,-1 1 0,0-1 0,1 1 0,-1 0 0,0 0 0,0 1 0,0-1 0,0 2 0,6 3 0,-10-6 29,0 1 0,0 0 0,-1-1 0,1 1 1,0 0-1,-1 0 0,1 0 0,-1 0 1,1 1-1,-1-1 0,0 0 0,0 1 0,0-1 1,0 0-1,-1 1 0,1-1 0,-1 1 1,1-1-1,-1 1 0,0-1 0,0 1 1,0 0-1,0-1 0,0 1 0,-1-1 0,1 1 1,-1-1-1,0 1 0,0-1 0,1 0 1,-3 4-1,-2 3 76,0-1-1,-1 0 1,1-1 0,-2 1 0,1-1 0,-1 0 0,0-1-1,0 1 1,-16 9 0,11-8-131,0 0 1,0-2-1,-1 1 0,0-2 1,0 1-1,-16 3 0,63-33-14891,-6 8 6689</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8.610"/>
    </inkml:context>
    <inkml:brush xml:id="br0">
      <inkml:brushProperty name="width" value="0.025" units="cm"/>
      <inkml:brushProperty name="height" value="0.025" units="cm"/>
    </inkml:brush>
  </inkml:definitions>
  <inkml:trace contextRef="#ctx0" brushRef="#br0">1 0 15246,'0'0'13789,"2"11"-13180,45 251 1403,-9-48-901,-24-171-1111,-14-42 0,0 0 0,1-1 0,-1 1 0,1 0 0,-1-1 0,1 1 0,-1-1 0,1 1 0,-1-1 0,1 1 0,-1-1 0,1 1 0,0-1 0,-1 1 0,1-1 0,0 0 0,-1 1 0,1-1 0,0 0 0,0 0 0,-1 0 0,1 0 0,0 1 0,0-1 0,0 0 0,-1 0 0,1 0 0,0 0 0,0-1 0,-1 1 0,1 0 0,0 0 0,0 0 0,-1-1 0,1 1 0,0 0 0,-1-1 0,1 1 0,0 0 0,-1-1 0,1 1 0,0-1 0,-1 1 0,1-1 0,-1 1 0,1-1 0,-1 0 0,1 1 0,-1-1 0,0 0 0,1 1 0,-1-1 0,0 0 0,1 0 0,10-17 0,-1 0 0,0-1 0,-2 1 0,0-2 0,9-33 0,5-12 0,-22 65 0,0-1 0,0 1 0,0-1 0,0 1 0,0 0 0,0-1 0,0 1 0,0 0 0,1-1 0,-1 1 0,0 0 0,0-1 0,0 1 0,0 0 0,0-1 0,1 1 0,-1 0 0,0 0 0,0-1 0,1 1 0,-1 0 0,0-1 0,0 1 0,1 0 0,-1 0 0,0 0 0,1-1 0,-1 1 0,0 0 0,0 0 0,1 0 0,-1 0 0,1 0 0,-1 0 0,0 0 0,1-1 0,-1 1 0,0 0 0,1 0 0,-1 0 0,0 0 0,1 1 0,7 16 0,2 38 0,-10-50 0,3 20 0,-3-17 0,1 0 0,0 0 0,0 0 0,1-1 0,-1 1 0,2 0 0,-1-1 0,5 9 0,-6-15 0,-1-1 0,0 1 0,0-1 0,1 1 0,-1 0 0,0-1 0,1 1 0,-1-1 0,1 0 0,-1 1 0,1-1 0,-1 1 0,1-1 0,-1 0 0,1 1 0,-1-1 0,1 0 0,-1 0 0,1 1 0,0-1 0,-1 0 0,1 0 0,-1 0 0,1 0 0,0 0 0,-1 1 0,1-1 0,-1 0 0,1-1 0,0 1 0,-1 0 0,2 0 0,15-17 0,4-28 0,-11 4 0,9-64 0,-17 91 0,-2 41 0,2 76 0,-1-91 0,0-1 0,1 0 0,0 1 0,1-1 0,0 0 0,8 16 0,-10-25-76,-1-1 1,1 0-1,-1 0 1,1 0-1,0 0 0,0 0 1,-1 0-1,1 0 1,0 0-1,0 0 0,0-1 1,0 1-1,0 0 1,0 0-1,0-1 0,0 1 1,0-1-1,1 1 1,-1-1-1,0 1 0,0-1 1,0 0-1,1 0 1,-1 1-1,0-1 0,0 0 1,1 0-1,-1 0 1,0 0-1,0-1 0,1 1 1,-1 0-1,0 0 0,0-1 1,1 1-1,1-2 1,0 1-644,1-1 1,0-1-1,-1 1 1,1 0-1,-1-1 0,0 0 1,0 0-1,0 0 1,4-5-1,10-17-9701</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9.155"/>
    </inkml:context>
    <inkml:brush xml:id="br0">
      <inkml:brushProperty name="width" value="0.025" units="cm"/>
      <inkml:brushProperty name="height" value="0.025" units="cm"/>
    </inkml:brush>
  </inkml:definitions>
  <inkml:trace contextRef="#ctx0" brushRef="#br0">3 1 17360,'0'0'12535,"0"9"-11948,-3 229 708,5-205-1130,1 0 0,2-1 0,1 1 0,1-1 0,18 47 0,-24-77-165,0 1 0,1-1 0,-1 1 0,0-1 0,1 1 0,-1-1 0,1 0 0,0 0 0,0 0 0,0 0 0,0 0 0,0 0 0,0 0 0,0 0 0,1-1 0,-1 0 0,4 2 0,-5-2 0,1-1 0,-1 0 0,1 0 0,0 0 0,-1 0 0,1 0 0,0 0 0,-1 0 0,1 0 0,-1-1 0,1 1 0,0-1 0,-1 1 0,1-1 0,-1 1 0,1-1 0,-1 0 0,0 0 0,1 0 0,-1 0 0,0 0 0,1 0 0,-1 0 0,0 0 0,0 0 0,0-1 0,0 1 0,0-1 0,1-1 0,10-17-7,0-1 0,-2-1 0,0 1 0,-1-2-1,8-32 1,-4 0-46,7-63 0,-18 108 26,1-8 49,-1 0 0,0 0 0,-1 0 1,-1 0-1,-1 0 0,-3-18 0,4 35-22,0 1 1,0-1 0,0 0-1,0 0 1,0 1-1,-1-1 1,1 0 0,0 1-1,-1-1 1,1 0-1,0 1 1,-1-1 0,1 1-1,-1-1 1,1 0 0,-1 1-1,1-1 1,-1 1-1,1-1 1,-1 1 0,0 0-1,1-1 1,-1 1 0,1 0-1,-1-1 1,0 1-1,0 0 1,1 0 0,-1-1-1,0 1 1,1 0 0,-1 0-1,0 0 1,0 0-1,1 0 1,-1 0 0,0 0-1,0 0 1,1 0-1,-1 1 1,0-1 0,0 0-1,-1 1 0,1 0 0,-1 0-1,1 0 1,-1 0 0,1 0 0,0 0-1,0 0 1,-1 0 0,1 0-1,0 0 1,0 1 0,0-1-1,0 1 1,0-1 0,0 0 0,1 1-1,-2 2 1,-3 28 0,1-1 0,1 1 0,2 0 0,2-1 0,7 57 0,-6-66 18,1 0 1,1-1-1,1 0 1,12 34-1,-15-50-27,1 1 0,-1-1-1,1 0 1,0 0 0,1 0 0,-1-1 0,1 1-1,0-1 1,8 8 0,-9-10-10,0-1-1,0 1 1,0 0-1,0-1 1,0 0 0,1 0-1,-1 0 1,0 0 0,1 0-1,-1 0 1,0-1-1,1 0 1,-1 0 0,1 0-1,-1 0 1,0 0-1,1-1 1,3 0 0,-4 0-444,0 0 1,0 0-1,0 0 1,0-1-1,0 1 1,0-1 0,-1 1-1,1-1 1,-1 0-1,1 0 1,-1 0-1,0 0 1,0-1 0,0 1-1,2-3 1,12-20-8491</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9.544"/>
    </inkml:context>
    <inkml:brush xml:id="br0">
      <inkml:brushProperty name="width" value="0.025" units="cm"/>
      <inkml:brushProperty name="height" value="0.025" units="cm"/>
    </inkml:brush>
  </inkml:definitions>
  <inkml:trace contextRef="#ctx0" brushRef="#br0">0 1 17489,'0'0'14125,"26"71"-13260,-19-35-577,-1 1-288,-1-4 0,2-4 0,0-7-224,-1-9-1025,3-10-865,-3-3-1410,2-9-768,-1-14-3011</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49.885"/>
    </inkml:context>
    <inkml:brush xml:id="br0">
      <inkml:brushProperty name="width" value="0.025" units="cm"/>
      <inkml:brushProperty name="height" value="0.025" units="cm"/>
    </inkml:brush>
  </inkml:definitions>
  <inkml:trace contextRef="#ctx0" brushRef="#br0">1 20 8392,'0'0'17825,"0"12"-17040,14 474 4137,-14-479-4870,0-3-2,0 0 0,0-1 1,1 1-1,-1 0 0,1 0 0,0-1 1,0 1-1,0 0 0,0-1 0,1 1 1,0-1-1,-1 0 0,1 1 0,4 4 1,-6-8-50,1 0 0,-1 0 1,1-1-1,-1 1 0,0 0 0,1 0 1,-1 0-1,1 0 0,-1-1 1,0 1-1,1 0 0,-1 0 0,0-1 1,1 1-1,-1 0 0,0-1 1,1 1-1,-1 0 0,0-1 0,0 1 1,1-1-1,-1 1 0,0 0 1,0-1-1,0 1 0,1-1 0,-1 1 1,0-1-1,0 1 0,0 0 1,0-1-1,0 1 0,0-1 1,0 1-1,0-1 0,3-22-9,-3 21 7,8-185 1,-9 139 0,2 0 0,2 1 0,19-91 0,-21 132-13,1 1 1,0 0-1,0 0 0,1 0 1,-1 0-1,1 0 0,0 0 1,1 1-1,-1 0 0,1-1 1,4-3-1,-6 7 3,0-1 0,0 0-1,0 1 1,0-1 0,0 1 0,1 0 0,-1 0 0,1 0-1,-1 0 1,1 0 0,-1 0 0,1 1 0,-1-1 0,1 1-1,-1 0 1,1 0 0,0 0 0,-1 0 0,1 0 0,0 0-1,-1 1 1,1-1 0,-1 1 0,1 0 0,2 1 0,-2-1-1,-1 1 1,0 0 0,1-1 0,-1 1-1,0 0 1,0 0 0,0 0-1,-1 1 1,1-1 0,-1 0 0,1 1-1,-1-1 1,1 1 0,-1-1 0,0 1-1,0 0 1,-1-1 0,1 1 0,0 0-1,-1 0 1,0-1 0,0 1 0,0 0-1,0 0 1,0 0 0,0-1-1,-1 1 1,0 3 0,0 4 103,-1-1 0,-1 1 0,1-1-1,-1 1 1,-1-1 0,-9 16 0,-38 48-13,47-67-81,0-2-1,-1 1 1,0 0 0,1-1-1,-2 0 1,1 0 0,0 0-1,-1-1 1,0 0 0,1 0-1,-10 3 1,14-5-28,1-1 1,0 0-1,-1 0 1,1 0-1,0 0 0,-1 0 1,1 0-1,-1 0 0,1-1 1,0 1-1,-1 0 1,1 0-1,0 0 0,-1 0 1,1 0-1,0 0 1,-1-1-1,1 1 0,0 0 1,-1 0-1,1-1 1,0 1-1,0 0 0,-1 0 1,1-1-1,0 1 0,0 0 1,-1-1-1,1 1 1,0 0-1,0-1 0,0 1 1,0 0-1,0-1 1,-1 1-1,1-1 0,-2-22-2749,10-23-5551,7 11-2118</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0.227"/>
    </inkml:context>
    <inkml:brush xml:id="br0">
      <inkml:brushProperty name="width" value="0.025" units="cm"/>
      <inkml:brushProperty name="height" value="0.025" units="cm"/>
    </inkml:brush>
  </inkml:definitions>
  <inkml:trace contextRef="#ctx0" brushRef="#br0">144 1 17232,'0'0'6209,"-11"9"-2360,2-3-3247,-65 56 2626,69-58-3111,1 1 1,-1-1 0,1 1-1,0 0 1,0 0 0,1 1-1,-1-1 1,1 1 0,0 0-1,1 0 1,-1 0 0,1 0-1,-2 10 1,5-16-134,-1 1 0,1-1 0,-1 1 0,1-1 0,-1 1 0,1-1 0,0 0 0,-1 1-1,1-1 1,0 0 0,-1 1 0,1-1 0,0 0 0,-1 0 0,1 1 0,0-1 0,-1 0 0,1 0 0,0 0 0,0 0 0,-1 0 0,1 0 0,0 0 0,-1 0 0,1-1-1,0 1 1,-1 0 0,1 0 0,1-1 0,24-5-490,-12 0 480,1 1 0,0 1 0,0 0 0,0 1 0,0 0 0,0 2 0,1-1 0,28 3 0,-44-1 33,1 0 0,0 0 1,0 0-1,-1 0 1,1 0-1,0 0 0,0 0 1,-1 0-1,1 0 1,0 0-1,0 1 1,-1-1-1,1 0 0,0 0 1,0 1-1,-1-1 1,1 1-1,0-1 0,-1 1 1,1-1-1,-1 1 1,1-1-1,-1 1 1,1-1-1,-1 1 0,1 0 1,-1-1-1,1 1 1,0 1-1,-1-1 21,-1 1 0,1-1-1,0 0 1,0 1 0,-1-1 0,1 0 0,0 1-1,-1-1 1,1 0 0,-1 0 0,0 1-1,1-1 1,-1 0 0,-2 2 0,-35 34 555,31-31-588,-57 37-1062,60-41 686,0 1-1,0-1 1,-1 0 0,1 0-1,-1-1 1,1 1-1,-1-1 1,0 0 0,0 0-1,0-1 1,1 1-1,-1-1 1,-6-1 0,1-2-11689</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0.612"/>
    </inkml:context>
    <inkml:brush xml:id="br0">
      <inkml:brushProperty name="width" value="0.025" units="cm"/>
      <inkml:brushProperty name="height" value="0.025" units="cm"/>
    </inkml:brush>
  </inkml:definitions>
  <inkml:trace contextRef="#ctx0" brushRef="#br0">0 99 24920,'0'0'7847,"50"18"-7847,-1-23 0,8-14 0,3-6-2979,-3-7-3459,-4-3-6566</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1.638"/>
    </inkml:context>
    <inkml:brush xml:id="br0">
      <inkml:brushProperty name="width" value="0.025" units="cm"/>
      <inkml:brushProperty name="height" value="0.025" units="cm"/>
    </inkml:brush>
  </inkml:definitions>
  <inkml:trace contextRef="#ctx0" brushRef="#br0">264 16 17136,'0'0'5862,"-13"-3"-3177,9 2-2489,-6-2 318,-1 0 1,1 1-1,-1 1 1,0 0-1,-11 0 0,17 1-422,0 1-1,1-1 1,-1 1-1,0 0 0,1 1 1,-1-1-1,1 1 0,-1 0 1,1 0-1,0 0 1,-1 1-1,1-1 0,1 1 1,-1 0-1,0 0 1,1 1-1,-4 3 0,-4 8-13,0 1-1,1-1 1,1 2 0,1-1-1,0 1 1,1 1-1,1-1 1,0 1 0,2 1-1,0-1 1,1 0-1,1 1 1,0 0-1,2 27 1,0-42-62,0 0 1,0 0-1,0 0 0,1 0 1,-1 0-1,1 0 0,0 0 1,0 0-1,0 0 0,1 0 1,-1-1-1,1 1 0,0-1 1,0 1-1,0-1 0,1 1 1,-1-1-1,1 0 1,5 4-1,-4-4 2,1 0 1,0-1-1,0 0 1,0 0-1,0 0 0,0 0 1,0-1-1,0 0 1,0 0-1,0 0 1,1-1-1,-1 0 0,0 0 1,9-1-1,-5 0-23,-1-1 0,1-1 0,-1 1 0,0-1 0,0-1 1,0 1-1,0-1 0,-1-1 0,1 1 0,-1-1 0,0-1 0,-1 1 0,12-13 0,-11 11-41,1-2 1,-1 1-1,-1-1 0,1 0 1,-1 0-1,-1 0 1,0-1-1,0 0 0,-1 0 1,4-18-1,-8 29 69,-6 19 202,0 1 0,2 0 1,-3 22-1,7-36-220,0 0 0,0-1 0,0 1 0,1 0 1,0-1-1,0 1 0,1-1 0,4 13 0,-5-17-5,0 0 0,1-1-1,-1 1 1,1 0 0,-1-1 0,1 0-1,-1 1 1,1-1 0,0 0-1,0 0 1,0 0 0,0 0 0,0 0-1,0 0 1,0 0 0,0-1-1,0 1 1,0-1 0,0 1-1,0-1 1,0 0 0,0 0 0,1 0-1,-1 0 1,0 0 0,0-1-1,0 1 1,0-1 0,0 1 0,0-1-1,3-1 1,0 0 0,0 0 0,0 0 0,-1-1 0,1 0 0,-1 0 0,1 0 0,-1 0 0,0-1 0,0 1 0,0-1 0,-1 0 0,1 0 0,-1-1 0,0 1 0,3-7 0,1-2 0,0 0 0,-1-1 0,6-18 0,-16 42 0,1-1 0,1 1 0,0 0 0,0 0 0,1 0 0,0 1 0,1-1 0,1 20 0,0-30 0,-1 1 0,1-1 0,-1 1 0,1 0 0,0-1 0,-1 1 0,1-1 0,0 1 0,-1-1 0,1 0 0,0 1 0,0-1 0,-1 0 0,1 1 0,0-1 0,0 0 0,0 0 0,0 0 0,-1 0 0,1 0 0,0 0 0,0 0 0,0 0 0,0 0 0,-1 0 0,1 0 0,0 0 0,1-1 0,26-8 0,8-13 0,26-13 0,-58 33 0,0 0 0,-1 1 0,1 0 0,0 0 0,0 0 0,1 0 0,-1 1 0,0-1 0,0 1 0,0 0 0,0 0 0,0 1 0,0-1 0,5 2 0,-8-1 0,0 0 0,1 0 0,-1 0 0,0 0 0,0 0 0,0 0 0,-1 1 0,1-1 0,0 0 0,0 0 0,-1 1 0,1-1 0,-1 1 0,1-1 0,-1 0 0,1 1 0,-1 2 0,0-3 0,0 0 0,0 0 0,0 0 0,1 0 0,-1 0 0,0 0 0,0 0 0,1 0 0,-1 0 0,1 0 0,-1 0 0,1-1 0,-1 1 0,1 0 0,-1 0 0,1 0 0,0-1 0,-1 1 0,1 0 0,0-1 0,0 1 0,1 0 0,0-4 0,0 0 0,0-1 0,0 1 0,-1 0 0,1-1 0,-1 0 0,1 1 0,-1-1 0,-1 0 0,2-4 0,0 1 0,20-63 0,-22 70 0,0 0 0,0 0 0,0 0 0,0 1 0,0-1 0,0 0 0,0 0 0,0 0 0,0 1 0,0-1 0,1 0 0,-1 0 0,0 0 0,0 0 0,0 0 0,0 1 0,0-1 0,0 0 0,1 0 0,-1 0 0,0 0 0,0 0 0,0 0 0,0 0 0,1 0 0,-1 1 0,0-1 0,0 0 0,0 0 0,1 0 0,-1 0 0,0 0 0,0 0 0,0 0 0,1 0 0,-1 0 0,0 0 0,0 0 0,0 0 0,0 0 0,1 0 0,-1-1 0,0 1 0,0 0 0,0 0 0,0 0 0,1 0 0,-1 0 0,0 0 0,0 0 0,0 0 0,0-1 0,1 1 0,-1 0 0,0 0 0,0 0 0,0 0 0,0 0 0,0-1 0,0 1 0,0 0 0,0 0 0,0 0 0,0-1 0,1 1 0,-1 0 0,0 0 0,0 0 0,0-1 0,7 14 0,-7-13 0,1 4 0,1-1 0,0 0 0,0 1 0,0-1 0,0 0 0,1 0 0,-1 0 0,1-1 0,0 1 0,0-1 0,0 1 0,0-1 0,0 0 0,0 0 0,1 0 0,-1-1 0,1 1 0,-1-1 0,1 0 0,0 0 0,-1 0 0,1 0 0,0 0 0,0-1 0,-1 0 0,1 0 0,0 0 0,0 0 0,0-1 0,-1 1 0,1-1 0,0 0 0,-1 0 0,7-3 0,-1 0 0,0 0 0,0-1 0,0 0 0,-1-1 0,0 0 0,0 0 0,0-1 0,-1 0 0,0 0 0,0-1 0,10-16 0,-13 19 0,0-1 0,-1 0 0,0 1 0,0-1 0,-1 0 0,0-1 0,0 1 0,0 0 0,1-8 0,-6 15 0,0 0 0,1 0 0,-1 0 0,1 1 0,-1-1 0,1 1 0,0 0 0,-1 0 0,1 0 0,-2 2 0,-2 3 0,-48 58 0,51-61 0,0 0 0,1 0 0,-1 1 0,1-1 0,0 1 0,0-1 0,1 1 0,-1 0 0,1 0 0,0-1 0,0 1 0,1 0 0,-1 0 0,1 7 0,2-8 4,-1 0-1,1-1 1,0 1 0,0-1-1,0 1 1,0-1 0,0 0-1,1 0 1,-1 0 0,1 0-1,0 0 1,0-1 0,0 1-1,0-1 1,7 4 0,-2-1-53,0-1 0,0 1 0,0-2 0,1 1 0,15 4 0,2-6-2316,1-2-4996</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4:52.389"/>
    </inkml:context>
    <inkml:brush xml:id="br0">
      <inkml:brushProperty name="width" value="0.025" units="cm"/>
      <inkml:brushProperty name="height" value="0.025" units="cm"/>
    </inkml:brush>
  </inkml:definitions>
  <inkml:trace contextRef="#ctx0" brushRef="#br0">88 791 17521,'-20'6'1513,"12"-4"-806,1 1 0,-1 0 1,1 0-1,-1 0 1,1 1-1,-11 7 0,17-11-690,1 1-1,0-1 1,-1 0 0,1 0-1,0 1 1,0-1-1,-1 0 1,1 1-1,0-1 1,0 0-1,-1 1 1,1-1-1,0 1 1,0-1-1,0 0 1,0 1-1,0-1 1,0 1 0,-1-1-1,1 0 1,0 1-1,0-1 1,0 1-1,0-1 1,0 1-1,1-1 1,-1 0-1,0 1 1,0-1-1,0 1 1,0-1 0,0 0-1,1 1 1,-1-1-1,0 0 1,0 1-1,0-1 1,1 0-1,-1 1 1,0-1-1,1 0 1,-1 1-1,0-1 1,1 0 0,-1 0-1,0 1 1,1-1-1,-1 0 1,0 0-1,1 0 1,-1 0-1,1 1 1,-1-1-1,0 0 1,1 0-1,-1 0 1,1 0-1,-1 0 1,1 0 0,-1 0-1,0 0 1,1 0-1,30 4-129,23-3 1180,0-3 0,103-15 0,106-40 603,-170 35-1416,449-104 634,581-131-529,5 36-287,-314 93-1418,-810 128 656,8-3-150,-9-3-4703,-6-4-2918</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12.860"/>
    </inkml:context>
    <inkml:brush xml:id="br0">
      <inkml:brushProperty name="width" value="0.025" units="cm"/>
      <inkml:brushProperty name="height" value="0.025" units="cm"/>
    </inkml:brush>
  </inkml:definitions>
  <inkml:trace contextRef="#ctx0" brushRef="#br0">823 0 8456,'-43'28'-1541,"2"2"0,1 2-1,-40 40 1,45-36 2127,2 2-1,2 1 1,1 2-1,2 0 1,2 2-1,2 1 1,2 2-1,2-1 1,-28 97-1,24-41-298,4 0 0,5 1 0,4 1 0,5 0 0,4 1 0,5-1 0,4 0 0,22 104 0,14 7-107,10-2 0,140 357 0,-57-225 401,230 413-1,-284-613-318,7-5 0,5-3 0,7-4 0,5-5 0,158 147 1,-140-164-133,5-6 1,212 129 0,-223-164-118,2-6-1,4-5 1,189 61 0,-247-99-26,1-2 0,1-4 1,1-2-1,-1-4 0,1-3 1,1-2-1,72-8 0,-109 1 3,1-1 1,-1-2-1,0-1 0,-1-2 0,1-2 1,-2 0-1,0-2 0,-1-1 0,0-2 0,-1-1 1,-1-1-1,-1-2 0,-1 0 0,32-34 0,-27 21-1,-1-1 0,-3-2-1,-1-1 1,-1 0-1,-2-2 1,-2-1 0,-2 0-1,-2-2 1,-1 0-1,10-51 1,-4-17 27,-6 0 0,-4-1 0,-5-1 0,-5 0 0,-19-161 0,-3 89-8,-9 2-1,-7 1 0,-9 1 1,-7 3-1,-8 2 1,-8 4-1,-7 2 1,-8 3-1,-190-284 1,185 328 235,-5 4 0,-6 4-1,-112-101 1,135 149 14,-2 3 1,-3 4-1,-2 3 0,-3 4 0,-138-63 0,76 56 53,-287-77 1,-169 19-259,450 96-128,-2 8 0,1 6 0,-182 14 0,274 0-372,0 3-1,-105 29 1,135-28-189,0 2 1,0 1-1,1 1 0,1 2 0,0 1 0,-41 30 0,-8 27-4568</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20.017"/>
    </inkml:context>
    <inkml:brush xml:id="br0">
      <inkml:brushProperty name="width" value="0.025" units="cm"/>
      <inkml:brushProperty name="height" value="0.025" units="cm"/>
    </inkml:brush>
  </inkml:definitions>
  <inkml:trace contextRef="#ctx0" brushRef="#br0">4888 68 5958,'2'-24'625,"-2"21"-418,1 1 0,-1 0 0,0 0-1,1 0 1,-1 0 0,0-1 0,-1 1-1,1 0 1,0 0 0,-1 0-1,1-1 1,-1-1 0,-1 3-112,1 0 1,0 0-1,0 0 1,-1 0-1,1 0 1,0 0-1,-1 0 0,1 0 1,-1 1-1,0-1 1,1 0-1,-1 1 1,1-1-1,-1 1 1,0 0-1,1 0 1,-1 0-1,0 0 0,1 0 1,-1 0-1,-2 0 1,-37 1 141,0 1 0,0 2 0,-49 12 1,-120 39 75,158-40-22,-219 68 94,5 11-1,3 12 0,-344 194 1,347-143-237,-304 243 1,-204 231-110,756-620-39,-174 151 246,7 9 0,-156 195 0,236-244-100,6 5 0,5 4 0,6 3 0,-81 184 0,134-250-130,4 2 1,2 0-1,-17 97 0,30-111-4,3 1-1,2 0 1,3 0-1,9 107 1,-4-144 5,1 1 0,0-1 0,2 0 0,0 0 0,1 0 0,1-1 0,1 0 0,1-1 0,0 0 0,2 0 0,0-1 0,0-1 0,2 0 0,0 0 0,21 16 0,-13-14 17,0-2-1,2 0 1,0-2-1,0-1 1,1 0-1,1-2 1,0-1-1,0-1 0,1-1 1,53 7-1,-4-7 56,0-3 0,1-4 0,-1-3 0,0-3-1,0-4 1,-1-3 0,77-23 0,24-17-4,298-132 0,-211 61-44,-7-11-1,317-222 1,-285 148 7,396-374 1,-536 439 266,-7-7 1,-7-5-1,173-263 0,-231 297-95,-6-2-1,-5-4 1,-6-3 0,-6-1-1,71-272 1,-108 326-184,-2 0 1,-4-1-1,-3-1 1,-4 1-1,-8-96 0,2 151-49,0 0-1,-1 1 0,-2-1 0,0 1 0,-1 0 0,-16-33 0,18 45-4,0 0 0,-1 0 0,-1 1 0,1 0 0,-1 0 0,-1 0 1,0 1-1,0 1 0,0-1 0,-1 1 0,0 0 0,-1 1 0,1 0 0,-1 1 0,-15-6 0,3 4-162,0 2 1,-1 0-1,1 1 0,-1 2 0,0 0 0,1 2 1,-1 0-1,0 1 0,-35 7 0,-22 9-2009,-101 34-1,167-47 1854,-166 54-4757</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34.940"/>
    </inkml:context>
    <inkml:brush xml:id="br0">
      <inkml:brushProperty name="width" value="0.025" units="cm"/>
      <inkml:brushProperty name="height" value="0.025" units="cm"/>
    </inkml:brush>
  </inkml:definitions>
  <inkml:trace contextRef="#ctx0" brushRef="#br0">45 6 7335,'1'0'100,"-1"1"0,0-1 0,0 1 0,1-1 0,-1 1 0,0-1 0,1 1 0,-1-1 0,0 0 0,1 1 0,-1-1 0,1 1 0,-1-1 0,1 0 0,-1 1 0,1-1 0,-1 0 0,1 0 0,-1 1 0,1-1 0,-1 0 0,1 0 0,-1 0 0,1 0 0,1 0 0,-3 0 33,1 0 0,0 0 0,0 0 0,0 0 0,0 0 0,0-1 0,0 1 0,0 0 0,0 0 0,-1 0 0,1 0 0,0-1 1,0 1-1,0 0 0,0 0 0,0 0 0,0-1 0,0 1 0,0 0 0,0 0 0,0 0 0,0 0 0,0-1 0,0 1 0,0 0 1,1 0-1,-1 0 0,0-1 0,0 1 0,0 0 0,0 0 0,0 0 0,0 0 0,0 0 0,0-1 0,1 1 0,-1 0 0,0 0 0,0 0 1,0 0-1,0 0 0,1 0 0,-1-1 0,0 1 0,0 0 0,0 0 0,0 0 0,1 0 0,-1 0 0,0 0 0,0 0 0,0 0 1,1 0-1,-1 0 0,0 0 0,0 0 0,0 0 0,0 0 0,1 0 0,-1 0 0,0 0 0,0 0 0,0 0 0,1 0 0,-1 1 1,0-1-1,0 0 0,0 0 0,-1-1-470,-1 0 0,0 0 0,0 0 0,1 1 0,-1-1 0,0 1 0,0-1 0,0 1 0,0-1 0,0 1 0,0 0 0,0 0 0,0 0 0,0 0 0,0 0 0,-3 1 0,-5 0-1872,-8-1-2180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37.072"/>
    </inkml:context>
    <inkml:brush xml:id="br0">
      <inkml:brushProperty name="width" value="0.025" units="cm"/>
      <inkml:brushProperty name="height" value="0.025" units="cm"/>
    </inkml:brush>
  </inkml:definitions>
  <inkml:trace contextRef="#ctx0" brushRef="#br0">1 71 3908,'0'0'2370,"20"-7"2520,-18 6-4866,-1 0 1,0 0 0,0 0-1,1 0 1,-1 0-1,0 1 1,1-1-1,-1 0 1,1 1-1,-1-1 1,1 1-1,-1-1 1,1 1-1,0 0 1,-1 0 0,1 0-1,-1 0 1,1 0-1,0 0 1,-1 0-1,1 0 1,-1 1-1,3 0 1,-3-1 4,0 1 1,0-1-1,0 1 0,0-1 1,0 0-1,0 0 0,0 1 1,1-1-1,-1 0 1,0 0-1,0 0 0,0 0 1,0 0-1,0 0 1,0-1-1,0 1 0,0 0 1,0 0-1,0-1 0,0 1 1,0-1-1,0 1 1,0-1-1,0 1 0,0-1 1,0 0-1,0 1 0,0-1 1,-1 0-1,1 0 1,0 1-1,0-1 0,-1 0 1,1 0-1,-1 0 0,1 0 1,-1 0-1,1 0 1,-1 0-1,0 0 0,1 0 1,-1 0-1,0 0 1,0 0-1,0-1 0,0 1 1,0 0-1,0 0 0,0 0 1,0-1-1,0 1 67,-2-21 977,11 30-963,-9-8-106,1 0 1,-1-1 0,0 1-1,1 0 1,-1-1 0,1 1-1,-1-1 1,0 1 0,0-1-1,1 1 1,-1-1 0,0 1-1,0-1 1,0 1-1,1-1 1,-1 1 0,0-1-1,0 1 1,0-1 0,0 1-1,0-1 1,0 1 0,0-1-1,0 0 1,0 1 0,-1-1-1,-37 2-2641,24 2 427,0 0-1484</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38.624"/>
    </inkml:context>
    <inkml:brush xml:id="br0">
      <inkml:brushProperty name="width" value="0.025" units="cm"/>
      <inkml:brushProperty name="height" value="0.025" units="cm"/>
    </inkml:brush>
  </inkml:definitions>
  <inkml:trace contextRef="#ctx0" brushRef="#br0">4821 64 8520,'-43'-14'525,"-1"1"1,-1 2-1,0 2 0,-77-5 1,-186 11 506,286 4-1045,-101 6 467,-1 6 0,2 5-1,0 5 1,-188 63 0,-452 219 37,621-237-263,4 5 0,2 6-1,4 6 1,4 5 0,-158 146 0,-19 56-84,13 12 0,-360 488 0,572-683 205,-125 234-1,179-292-266,3 1 0,1 1-1,3 1 1,3 1 0,2 0-1,2 1 1,-5 76 0,14-87-26,2 0 1,1 0-1,15 81 0,-11-102-53,1-1 0,2 0 0,0-1 0,1 1-1,1-2 1,1 1 0,1-2 0,28 37 0,-14-27-65,1-2 1,1 0 0,1-2-1,2-1 1,47 29 0,178 88-1131,-203-115 974,-53-26 216,87 45-802,2-4 1,133 44-1,-194-77 771,1-2 1,0 0 0,1-2-1,-1-2 1,1 0-1,0-2 1,-1-2-1,1 0 1,0-2 0,-1-1-1,1-1 1,44-15-1,-19-2 588,0-3 0,-1-2-1,59-39 1,146-116 1520,-215 149-1863,962-771 2947,-89-99-2672,-769 733-253,129-194-1,-216 272-189,-4-3-1,-4-2 0,-4-3 0,41-119 0,-74 172 4,-2 0 0,-2-1 0,-2-1 1,-3 0-1,4-97 0,-11 126 11,-1 1 1,-1-1 0,-1 1 0,0 0-1,-1 0 1,-2 0 0,0 0 0,0 1-1,-2 0 1,0 0 0,-1 1 0,-1 0 0,-1 0-1,0 1 1,-1 1 0,-1 0 0,-25-23-1,14 18-26,-2 1 1,0 2-1,-1 0 0,-1 2 0,-54-22 1,25 17-1039,-2 3 0,-63-11 0,61 14-3659,3-3-3952</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48.802"/>
    </inkml:context>
    <inkml:brush xml:id="br0">
      <inkml:brushProperty name="width" value="0.025" units="cm"/>
      <inkml:brushProperty name="height" value="0.025" units="cm"/>
    </inkml:brush>
  </inkml:definitions>
  <inkml:trace contextRef="#ctx0" brushRef="#br0">68 1 673,'0'0'8103,"-9"8"-7184,-29 27-386,35-30-426,0 0 0,1 1 0,-1-1 0,1 1 0,0-1 0,1 1 0,0 0-1,0-1 1,0 1 0,0 0 0,1 0 0,0 0 0,0 0 0,0 0 0,3 8 0,-2 10 291,1 23-195,3-1-1,1 1 1,2-1-1,3-1 1,1 0 0,32 76-1,7-7-161,85 139 0,-94-183 292,4-1 0,2-2 0,3-3 0,3-1 0,3-4 0,2-1 0,98 72 0,23-5 33,5-8-1,5-9 1,242 101 0,-280-147-285,4-7 1,1-6 0,189 31-1,-128-45 31,412 12 0,-249-47 208,644-83 0,-557 6 752,704-210 0,-818 170-789,-4-15 1,494-263 0,136-196 1499,-972 585-1968,48-38-1089,-53 41 743,0 0 0,0-1 0,-1 0 0,1 1 0,-1-1 0,1 0 0,1-6 0,0-17-8918</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49.719"/>
    </inkml:context>
    <inkml:brush xml:id="br0">
      <inkml:brushProperty name="width" value="0.025" units="cm"/>
      <inkml:brushProperty name="height" value="0.025" units="cm"/>
    </inkml:brush>
  </inkml:definitions>
  <inkml:trace contextRef="#ctx0" brushRef="#br0">106 0 14670,'0'0'4687,"-6"16"-4297,-15 41 152,2 2 1,2 0 0,3 0 0,3 2-1,-6 96 1,17-154-485,0 0 0,0-1-1,0 1 1,0 0 0,1-1-1,-1 1 1,1 0 0,-1-1 0,1 1-1,0-1 1,0 1 0,0-1-1,0 1 1,1-1 0,-1 0 0,1 0-1,-1 1 1,1-1 0,0 0-1,2 2 1,-1-3 25,0 0 0,-1 1 1,1-1-1,0 0 0,0-1 0,0 1 0,0 0 0,0-1 1,0 0-1,0 0 0,0 0 0,0 0 0,0 0 0,0 0 0,0-1 1,0 1-1,0-1 0,5-2 0,20-8 276,-1-1 0,0-1 0,-1-1 1,39-30-1,-1 3-244,-46 30-74,-7 4-7,1-1 1,-1 2-1,1 0 0,0 0 0,1 1 1,-1 1-1,16-4 0,-28 8-24,1 0 0,0 0 0,-1 0 0,1 0 0,0 0 0,-1 0 0,1 0 0,-1 0 0,1 0 0,0 1 0,-1-1 0,1 0 0,-1 0 0,1 0 0,-1 1 0,1-1 0,-1 0 0,1 1 0,-1-1 0,1 0 0,-1 1 0,1-1 0,-1 1 0,1-1 0,-1 1 0,0-1-1,1 1 1,-1-1 0,0 1 0,1-1 0,-1 1 0,0 1 0,3 27 504,-12 28 645,5-44-941,-1 8 122,0 1 0,-2 35 1,7-56-335,0 0 1,0 0 0,0 0 0,0 0 0,1 0 0,-1 0 0,0 0 0,0 0 0,1 0 0,-1 0 0,1 0 0,-1-1-1,1 1 1,-1 0 0,1 0 0,-1 0 0,1-1 0,0 1 0,0 0 0,-1-1 0,1 1 0,0-1 0,0 1 0,0-1-1,-1 1 1,1-1 0,0 1 0,0-1 0,0 0 0,0 0 0,0 1 0,0-1 0,0 0 0,0 0 0,0 0-1,0 0 1,0 0 0,0 0 0,0 0 0,0 0 0,1-1 0,48-10 327,-7-7-89,-1-1 0,77-49 0,-31 16-99,-59 36-145,-13 6-4,0 1 1,0 1-1,0 0 0,1 2 0,25-8 0,-41 14-4,0 0 0,0 0 0,0-1 0,0 1 0,0 0 0,0 0 0,-1 0 0,1 0 1,0 0-1,0 0 0,0 0 0,0 0 0,0 1 0,0-1 0,-1 0 0,1 0 0,0 1 0,0-1 0,0 1 0,-1-1 0,1 1 0,0-1 0,0 1 0,-1-1 0,1 1 1,0-1-1,-1 1 0,1 0 0,-1-1 0,1 2 0,0 1 4,0-1 0,0 0-1,-1 1 1,1-1 0,-1 1 0,0-1 0,0 1 0,0-1 0,0 1 0,0-1 0,-1 3-1,-18 59 230,10-42-189,4-12-36,1 0 0,0 1 0,1-1-1,0 1 1,0 0 0,-1 18 0,4-29 1,0 1 0,1-1 1,-1 1-1,0-1 0,0 1 0,0-1 0,1 1 1,-1-1-1,0 1 0,1-1 0,-1 0 0,0 1 1,1-1-1,-1 1 0,1-1 0,-1 0 0,0 0 0,1 1 1,-1-1-1,1 0 0,-1 0 0,1 1 0,-1-1 1,1 0-1,-1 0 0,1 0 0,-1 0 0,1 0 1,-1 0-1,1 0 0,-1 0 0,1 0 0,0 0 1,-1 0-1,1 0 0,-1 0 0,1 0 0,-1-1 0,1 1 1,-1 0-1,1-1 0,25-7-462,6-18-2281,-4-10-3556,2-12-6110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0.091"/>
    </inkml:context>
    <inkml:brush xml:id="br0">
      <inkml:brushProperty name="width" value="0.025" units="cm"/>
      <inkml:brushProperty name="height" value="0.025" units="cm"/>
    </inkml:brush>
  </inkml:definitions>
  <inkml:trace contextRef="#ctx0" brushRef="#br0">0 1 7015</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0.439"/>
    </inkml:context>
    <inkml:brush xml:id="br0">
      <inkml:brushProperty name="width" value="0.025" units="cm"/>
      <inkml:brushProperty name="height" value="0.025" units="cm"/>
    </inkml:brush>
  </inkml:definitions>
  <inkml:trace contextRef="#ctx0" brushRef="#br0">250 1 10858,'0'0'13250,"-10"3"-11862,0 1-1192,-1 1 0,1 0 0,0 1-1,1 0 1,-1 1 0,1 0 0,0 1 0,-10 11 0,12-13-182,2 0 1,-1 1 0,1-1 0,0 1 0,0 0 0,0 1-1,1-1 1,1 1 0,-1 0 0,1 0 0,0 0-1,1 0 1,-2 14 0,4-22-21,0 1 0,1 0 0,-1 0 0,0 0 0,1 0 0,-1 0 0,1 0 0,-1 0 0,1 0 0,-1-1 1,1 1-1,0 0 0,-1-1 0,1 1 0,0 0 0,0-1 0,0 1 0,-1-1 0,1 1 0,0-1 0,0 1 0,0-1 0,0 1 0,0-1 0,0 0 0,0 0 0,0 0 0,0 1 0,0-1 0,0 0 0,0 0 1,0 0-1,2-1 0,44 0-53,-36 0 16,81-13-209,-75 10 208,1 0 0,-1 2 0,1 0 0,-1 0 0,1 2 0,0 0 0,17 3 0,-34-3 44,-1 0-1,1 0 0,0 0 0,-1 1 0,1-1 0,0 0 0,-1 0 0,1 0 0,-1 1 0,1-1 0,-1 0 0,1 1 0,0-1 1,-1 0-1,1 1 0,-1-1 0,0 1 0,1-1 0,-1 1 0,1-1 0,-1 1 0,0-1 0,1 1 0,-1-1 0,0 1 0,1-1 0,-1 1 1,0 0-1,0-1 0,0 1 0,0 0 0,1 0 0,-11 23 207,-25 15 467,-8-6 1,-1-1 0,-1-3-1,-2-1 1,-94 40 0,134-65-618,-1 0 0,0-1 0,0 1 0,0-2 0,-11 2 0,19-3-70,-1 0-1,1 1 1,0-1-1,0 0 1,-1 0 0,1 0-1,0 0 1,0 0-1,-1 0 1,1 0 0,0 0-1,0 0 1,-1 0-1,1-1 1,0 1 0,-1 0-1,1 0 1,0 0-1,0 0 1,0 0-1,-1 0 1,1 0 0,0-1-1,0 1 1,-1 0-1,1 0 1,0 0 0,0-1-1,0 1 1,0 0-1,-1 0 1,1 0 0,0-1-1,0 1 1,0 0-1,0 0 1,0-1-1,0 1 1,0 0 0,0 0-1,0-1 1,0 1-1,0 0 1,0 0 0,0-1-1,7-15-778,17-14-1013,68-69-6036,-34 34 1671</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0.809"/>
    </inkml:context>
    <inkml:brush xml:id="br0">
      <inkml:brushProperty name="width" value="0.025" units="cm"/>
      <inkml:brushProperty name="height" value="0.025" units="cm"/>
    </inkml:brush>
  </inkml:definitions>
  <inkml:trace contextRef="#ctx0" brushRef="#br0">208 0 14574,'0'0'10906,"-3"12"-9726,-68 214 2280,2-16-2663,59-174-648,3 0 0,1 1 0,-3 73-1,9-110-142,0 0-1,0 0 0,0 0 0,0 0 0,0 0 0,0 0 1,0 0-1,0 0 0,0 0 0,0 0 0,0 0 0,0 0 1,1 0-1,-1 0 0,0 0 0,0 0 0,0 0 0,0 0 0,0 0 1,0 0-1,0 0 0,0 0 0,0 0 0,0 0 0,0 0 1,0 0-1,0 0 0,0 0 0,0 0 0,0 0 0,1 0 1,-1 0-1,0 0 0,0 0 0,0 0 0,0 0 0,0 0 0,0 0 1,0 0-1,0 0 0,0 0 0,5-12 168,2-23-7,-6 13-398,-2 1 0,-1-1 0,0 1 0,-2-1 0,0 1 0,-2 0 0,0 0 0,-17-35 0,67 63-1006,-19 0-17,1-2 1,1 0 0,-1-2-1,37 1 1,50-6-8158,-43-2-1500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1.324"/>
    </inkml:context>
    <inkml:brush xml:id="br0">
      <inkml:brushProperty name="width" value="0.025" units="cm"/>
      <inkml:brushProperty name="height" value="0.025" units="cm"/>
    </inkml:brush>
  </inkml:definitions>
  <inkml:trace contextRef="#ctx0" brushRef="#br0">209 231 14350,'-8'4'3518,"-11"6"-2503,1 1 0,1 0 0,0 1 1,1 1-1,0 0 0,1 1 0,0 1 1,1 1-1,1 0 0,-20 30 0,33-45-1006,-1 0 0,0 0 0,0 0 0,1 0 0,-1 0 0,0 0 0,1 0 0,-1 1 0,1-1-1,0 0 1,-1 0 0,1 0 0,0 1 0,0-1 0,-1 0 0,1 0 0,0 0 0,0 1-1,1-1 1,-1 0 0,0 0 0,0 1 0,0-1 0,1 0 0,0 2 0,0-2-6,1-1 1,-1 1-1,0-1 1,0 1-1,1-1 1,-1 0-1,0 1 1,1-1-1,-1 0 1,1 0-1,-1 0 1,0 0-1,1-1 1,-1 1-1,0 0 1,1 0-1,-1-1 1,2 0-1,10-3 40,0-1 0,-1-1 0,18-10 0,0-3 3,-1-2-1,33-29 0,-50 38-114,0 1 0,-1-2 0,0 1 0,-1-2 0,0 1 0,-1-1 0,7-16 0,-36 71 23,-32 67-97,45-93 129,1 1 0,1-1 0,1 1 0,0 0 1,-2 25-1,5-39-1,1 0 1,0 0 0,0 0 0,0 0 0,0 0 0,0 1-1,0-1 1,0 0 0,1 0 0,-1 0 0,1 0-1,-1 0 1,1 0 0,0 0 0,0 0 0,0-1 0,0 1-1,0 0 1,0 0 0,0-1 0,1 1 0,-1 0-1,1-1 1,-1 0 0,1 1 0,-1-1 0,1 0 0,0 0-1,0 0 1,0 0 0,-1 0 0,1 0 0,0 0 0,0-1-1,0 1 1,0-1 0,1 1 0,-1-1 0,3 0-1,3 0-117,-1-1-1,1 0 0,0 0 0,-1 0 0,1-1 1,-1-1-1,1 1 0,-1-1 0,12-7 0,5-4-1083,-1-1-1,0-2 0,-1 0 1,-1-2-1,-1 0 0,-1-1 1,-1-1-1,21-30 0,-19 21-886,-1 0-1,27-62 0,-9-13 1327,-34 95 1303,-2 5 115,1 1 1,-1-1-1,0 0 1,0 0 0,-1 0-1,1 0 1,-1-9 0,-6 15 2662,-14 14-2183,-7 17 266,1 2 0,1 0 0,3 2 0,-29 58 0,50-91-1286,-18 48 1036,18-50-1127,1 0 0,0 0-1,-1 0 1,1 1 0,0-1-1,0 0 1,0 0 0,0 0 0,0 0-1,0 0 1,0 0 0,0 0-1,0 0 1,1 0 0,-1 0-1,0 0 1,1 0 0,-1 0-1,1 0 1,-1 0 0,1 0-1,-1-1 1,1 1 0,0 0-1,-1 0 1,1 0 0,0-1 0,0 1-1,0 0 1,-1-1 0,1 1-1,0-1 1,0 1 0,0-1-1,0 1 1,0-1 0,0 0-1,0 1 1,0-1 0,0 0-1,0 0 1,2 0 0,12 0-157,-1 0 1,1-1 0,-1-1 0,1-1-1,-1 0 1,0-1 0,0 0-1,14-7 1,-13 5-227,0 1 0,1 0 0,0 1 0,0 1 0,31-3-1,-46 8 495,0 0-1,-1 0 1,1 0-1,-1 0 0,1 0 1,-1 0-1,0 0 1,0 0-1,0 0 0,0 0 1,0 0-1,-1 0 1,1 0-1,0 0 1,-1-1-1,0 1 0,0 3 1,-5 6 337,-1 0 1,1 0-1,-2 0 0,1-1 1,-2 0-1,1-1 1,-19 16-1,8-9 275,0-1 0,-1 0-1,-26 12 1,-1-5-733,45-21 0,0 0 0,-1 0 0,1-1 0,0 1 0,-1 0 0,1-1 0,-1 0 0,1 1 0,0-1 0,-1 0 0,1 0 0,-1 0 0,1-1 0,-1 1 0,1 0 0,0-1 0,-1 0 0,-1 0 0,3 0-52,0 0 1,1 0-1,-1 0 0,0 0 1,1 0-1,-1 0 0,1 0 1,-1 0-1,1 0 0,0 0 1,-1 0-1,1 0 0,0 0 1,0 0-1,0-1 0,0 1 0,0 0 1,0 0-1,0 0 0,0 0 1,0 0-1,1 0 0,-1 0 1,0 0-1,1 0 0,-1-1 1,0 1-1,1 0 0,0 1 1,-1-1-1,1 0 0,0 0 1,-1 0-1,1 0 0,1-1 1,28-28-4068,43-14-7556,-31 22 1655</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1.648"/>
    </inkml:context>
    <inkml:brush xml:id="br0">
      <inkml:brushProperty name="width" value="0.025" units="cm"/>
      <inkml:brushProperty name="height" value="0.025" units="cm"/>
    </inkml:brush>
  </inkml:definitions>
  <inkml:trace contextRef="#ctx0" brushRef="#br0">40 0 17360,'0'0'12813,"-11"66"-10731,1-40-1570,1-1-512,2-1 0,5-3 0,2-1 0,3-6 0,12-8-1441,-8-6-4069,1-11-2817</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2.598"/>
    </inkml:context>
    <inkml:brush xml:id="br0">
      <inkml:brushProperty name="width" value="0.025" units="cm"/>
      <inkml:brushProperty name="height" value="0.025" units="cm"/>
    </inkml:brush>
  </inkml:definitions>
  <inkml:trace contextRef="#ctx0" brushRef="#br0">149 1 12940,'0'0'9828,"0"13"-8856,-1 12-427,-1 0 0,-1 0 1,-2 0-1,-7 25 0,-40 107 804,30-98-234,-27 122-1,49-180-1089,-3 35 633,9-26-361,10-17-145,-8 0-67,-1-1 1,0 1-1,-1-2 1,0 1-1,0-1 0,9-17 1,25-64 117,-35 76-192,39-120-663,-45 144 547,0 0-1,0 1 1,1-1-1,2 17 0,0 7 84,-2-31 19,0 0-1,0 1 0,0-1 0,0 0 1,0 1-1,1-1 0,-1 0 0,1 1 1,0-1-1,0 0 0,0 0 0,1 0 0,-1 0 1,1 0-1,0 0 0,-1 0 0,1-1 1,1 1-1,3 4 0,-2-5 10,0 0 1,0-1-1,0 1 1,0-1-1,0 0 0,0 0 1,0 0-1,0 0 1,0-1-1,0 0 0,1 0 1,-1 0-1,0 0 0,0-1 1,9-1-1,1-2 61,0 0-1,0-1 1,-1 0 0,0-1-1,1 0 1,-2-1 0,1-1-1,-1 0 1,0-1-1,17-16 1,-12 9-28,-1-1-1,0 0 1,-2-1 0,0-1-1,0 0 1,9-21 0,-11 13 37,-10 18-41,-9 18-29,-65 120 403,65-114-349,0 0 1,1 1-1,1 0 1,0 0 0,1 0-1,-3 33 1,7-48-61,0 0 0,0 0 0,0 0 0,0 0 0,0 0 0,0 0 0,0 0 0,0 0 0,0 1 0,0-1 0,1 0 0,-1 0 0,0 0 0,1 0 0,-1 0 0,1 0 0,0 0 0,-1 0 0,1-1 0,-1 1 0,1 0 0,0 0 0,0 0 0,0-1 0,-1 1 0,1 0 0,0-1 0,0 1 0,1 0 0,1 0 0,-1-1 0,1 0 0,-1 1 0,1-1 0,-1 0 0,1-1 0,-1 1 0,0 0 0,1-1 0,-1 1 0,1-1 0,3-1 0,6-3 0,-1 0 0,1-1 0,-1 0 0,12-9 0,6-8 0,-2-2 0,0-1 0,-2 0 0,0-2 0,-2-1 0,37-63 0,-73 133 0,5-26 0,-1 1 0,0-1 0,1 1 0,1 1 0,1-1 0,0 1 0,1 0 0,1 1 0,-3 25 0,7-42 0,0-1 0,1 1 0,-1 0 0,0 0 0,0-1 0,0 1 0,1 0 0,-1 0 0,0-1 0,1 1 0,-1 0 0,1-1 0,-1 1 0,1-1 0,-1 1 0,1-1 0,-1 1 0,1-1 0,-1 1 0,1-1 0,0 1 0,-1-1 0,1 1 0,0-1 0,-1 0 0,2 1 0,28 4 0,31-8 0,-60 3 0,15-1-487,3-3-3780,-31-14-2371,-5-2-3462</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2.939"/>
    </inkml:context>
    <inkml:brush xml:id="br0">
      <inkml:brushProperty name="width" value="0.025" units="cm"/>
      <inkml:brushProperty name="height" value="0.025" units="cm"/>
    </inkml:brush>
  </inkml:definitions>
  <inkml:trace contextRef="#ctx0" brushRef="#br0">28 75 12748,'0'0'6887,"-25"-56"-3941,22 44-447,3 5-481,1 7-2082,5 18-33,2 3-1440,3 3-2082,2-2-2371,0 1-8648</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3.270"/>
    </inkml:context>
    <inkml:brush xml:id="br0">
      <inkml:brushProperty name="width" value="0.025" units="cm"/>
      <inkml:brushProperty name="height" value="0.025" units="cm"/>
    </inkml:brush>
  </inkml:definitions>
  <inkml:trace contextRef="#ctx0" brushRef="#br0">212 1 19635,'0'0'5498,"-13"4"-3421,-82 31 142,85-31-2036,0 1 1,0 0-1,1 1 1,0 0-1,0 1 1,0 0-1,1 0 1,-12 14-1,19-21-186,0 1-1,0 0 1,1-1 0,-1 1-1,0 0 1,1 0 0,-1-1-1,1 1 1,-1 0 0,1 0-1,-1 0 1,1 0 0,0 0-1,-1 0 1,1 0 0,0 0-1,0 0 1,0 0-1,-1 0 1,1 0 0,0 0-1,0 0 1,1 0 0,-1 0-1,0 0 1,0 0 0,0 0-1,1 0 1,-1 0 0,1 0-1,-1 0 1,0-1 0,1 1-1,-1 0 1,1 0 0,0 0-1,-1 0 1,1-1 0,0 1-1,0 0 1,-1-1-1,1 1 1,0-1 0,0 1-1,0 0 1,0-1 0,0 0-1,-1 1 1,1-1 0,0 0-1,0 1 1,0-1 0,0 0-1,2 0 1,9 3-86,0-2 0,0 1-1,22-1 1,-19-1-21,28 2-110,-22-3 180,-1 2 0,1 0 0,-1 2 0,0 0 0,0 1 0,0 1 1,35 13-1,-53-17 57,-1-1 1,1 1-1,-1 0 0,1 0 1,0 0-1,-1 0 1,0 0-1,1 0 1,-1 0-1,0 0 1,1 1-1,-1-1 1,0 0-1,0 1 1,0-1-1,0 1 1,0-1-1,-1 1 0,1 0 1,0-1-1,-1 1 1,1 0-1,-1-1 1,0 1-1,1 3 1,-2-3 48,1 1 0,-1 0-1,0-1 1,0 1 0,0-1 0,0 1 0,-1-1 0,1 0 0,-1 1 0,1-1 0,-1 0 0,0 0 0,0 0-1,-3 3 1,-6 4 173,-1 0 1,1-1-1,-2-1 0,1 0 0,-14 6 0,5-4-273,0-1-1,-1-1 1,0 0 0,0-2-1,-1-1 1,-32 3 0,55-7-86,0 0 1,-1 0-1,1 0 1,0 0-1,-1 0 0,1 0 1,0 0-1,-1 0 1,1 0-1,0 0 1,-1 0-1,1-1 1,0 1-1,0 0 0,-1 0 1,1 0-1,0 0 1,0-1-1,-1 1 1,1 0-1,0 0 1,0 0-1,-1-1 1,1 1-1,0 0 0,0 0 1,0-1-1,0 1 1,-1 0-1,1-1 1,0 1-1,0 0 1,0 0-1,0-1 0,0 1 1,0 0-1,0-1 1,0 1-1,0 0 1,0-1-1,0 1 1,0 0-1,0-1 0,0 1 1,0 0-1,0-1 1,0 1-1,1-1 1,-1-3-2180,0-17-9163</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4.131"/>
    </inkml:context>
    <inkml:brush xml:id="br0">
      <inkml:brushProperty name="width" value="0.025" units="cm"/>
      <inkml:brushProperty name="height" value="0.025" units="cm"/>
    </inkml:brush>
  </inkml:definitions>
  <inkml:trace contextRef="#ctx0" brushRef="#br0">107 1 16496,'0'0'3833,"-9"12"-2472,-10 13 22,-24 42-1,38-58-1102,0 0 0,0 1 0,1 0 0,1 0 0,-1 0 0,2 0 0,-1 0 0,1 0 0,1 1 0,-1 12 0,2-22-269,1 0-1,-1 1 1,0-1-1,0 0 1,0 0-1,1 0 1,-1 0-1,0 0 0,1 0 1,-1 0-1,1 1 1,0-1-1,-1-1 1,1 1-1,0 0 1,-1 0-1,1 0 1,0 0-1,0 0 0,0-1 1,0 1-1,0 0 1,0-1-1,0 1 1,0-1-1,2 2 1,0-1 6,1-1 1,0 1-1,-1 0 1,1-1-1,0 0 1,-1 0-1,1 0 1,6-1-1,5-2 55,-1 0-1,0-1 1,22-8-1,9-10 31,-1-2 0,44-31 0,55-31 30,-143 97 333,-24 32 512,20-38-872,0 1 0,0 0 0,1 0 0,-1 0 1,1 1-1,1-1 0,-1 1 0,1-1 0,0 1 0,1 0 0,0 0 0,-1 10 0,3-16-89,0-1 1,0 1-1,-1-1 0,1 1 0,0-1 0,0 1 1,0-1-1,1 1 0,-1-1 0,0 0 0,0 1 1,0-1-1,0 0 0,0 0 0,0 0 1,0 0-1,0 0 0,0 0 0,0 0 0,1-1 1,-1 1-1,0 0 0,0-1 0,1 0 0,-1 1 17,20-6 66,-1-2 0,0 0 0,-1-1 0,0-1 1,-1 0-1,27-20 0,15-9 29,-49 33-128,-5 1 0,1 1 0,0 1 0,0-1 0,0 1 0,0 0 0,0 1 0,0 0 0,15-3 0,-21 5 0,0 1 0,-1-1 0,1 0 0,0 1 0,0-1 0,-1 1 0,1-1 0,0 1 0,-1-1 0,1 1 0,-1-1 0,1 1 0,0 0 0,-1-1 0,1 1 0,-1 0 0,0-1 0,1 1 0,-1 0 0,0 0 0,1 0 0,-1-1 0,0 1 0,0 0 0,0 0 0,1 0 0,-1-1 0,0 1 0,0 0 0,0 0 0,0 0 0,-1 0 0,1-1 0,0 1 0,0 0 0,0 0 0,-1 1 0,-7 36 0,-5-2 0,9-28 0,1 1 0,-1-1 0,2 1 0,-1 0 0,1 0 0,-1 16 0,3-24-4,0-1 1,0 0-1,0 0 1,0 0-1,-1 1 1,1-1-1,0 0 0,0 0 1,0 0-1,1 0 1,-1 1-1,0-1 0,0 0 1,0 0-1,0 0 1,0 1-1,0-1 1,0 0-1,0 0 0,0 0 1,0 0-1,0 1 1,0-1-1,1 0 1,-1 0-1,0 0 0,0 0 1,0 0-1,0 0 1,0 1-1,1-1 0,-1 0 1,0 0-1,0 0 1,0 0-1,0 0 1,1 0-1,-1 0 0,0 0 1,0 0-1,0 0 1,1 0-1,-1 0 0,0 0 1,0 0-1,0 0 1,1 0-1,10-7-574,8-12-2174,-11-11-2490,-6-11-1965</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4.504"/>
    </inkml:context>
    <inkml:brush xml:id="br0">
      <inkml:brushProperty name="width" value="0.025" units="cm"/>
      <inkml:brushProperty name="height" value="0.025" units="cm"/>
    </inkml:brush>
  </inkml:definitions>
  <inkml:trace contextRef="#ctx0" brushRef="#br0">0 0 19763,'0'0'8296</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5.422"/>
    </inkml:context>
    <inkml:brush xml:id="br0">
      <inkml:brushProperty name="width" value="0.025" units="cm"/>
      <inkml:brushProperty name="height" value="0.025" units="cm"/>
    </inkml:brush>
  </inkml:definitions>
  <inkml:trace contextRef="#ctx0" brushRef="#br0">152 12 16496,'0'0'6758,"3"9"-5573,-1 1-923,0 1-1,-1-1 0,0 0 1,-1 1-1,0-1 1,-1 0-1,0 0 0,0 1 1,-1-1-1,0 0 1,-4 10-1,-49 124 884,35-96-1055,-2 3 34,12-30-7,0 0 0,2 1 1,0 1-1,-7 39 0,32-95 444,-5 12-369,13-43-283,-2-1 0,-3-1 1,17-102-1,-43 219-250,1 96 0,5-128 302,0-13 57,0 0 0,0-1 0,1 1 0,-1 0 0,1 0 0,1-1 0,-1 1 0,1-1 0,0 1-1,0-1 1,0 0 0,4 6 0,-4-8 11,1-1-1,-1 1 1,1-1-1,0 1 1,0-1 0,0 0-1,0 0 1,0 0-1,0-1 1,0 1-1,1-1 1,-1 0 0,1 0-1,-1 0 1,1 0-1,-1 0 1,1-1-1,-1 0 1,1 0 0,6 0-1,2-1 86,0-1-1,0 0 0,-1 0 1,1-2-1,0 1 1,-1-1-1,0-1 1,0 0-1,0-1 1,0 0-1,-1 0 1,16-14-1,-2 0 20,0-1 0,-1-2 0,32-40 0,-40 43-76,0 1-1,-2-2 0,-1 0 1,0 0-1,-1-1 0,-2 0 1,0-1-1,8-35 0,-16 57-52,-1-1-1,0 0 0,1 0 1,-1 1-1,0-1 0,0 0 0,0 0 1,0 1-1,0-1 0,-1 0 1,1 0-1,0 1 0,-1-1 1,1 0-1,-2-2 0,1 4-6,1 0 0,0-1 0,-1 1 0,1-1 0,-1 1-1,1 0 1,-1 0 0,0-1 0,1 1 0,-1 0 0,1 0 0,-1 0 0,1 0 0,-1-1-1,0 1 1,1 0 0,-1 0 0,1 0 0,-1 0 0,0 0 0,1 1 0,-1-1 0,1 0-1,-1 0 1,0 0 0,1 0 0,-1 1 0,0-1 0,-4 3-21,0 0 0,0 0 0,0 1 0,1-1 0,-1 1 0,1 0 0,-7 8 0,-29 37 100,1 2 1,3 1-1,2 1 1,3 3-1,-44 105 1,73-156-77,-11 48 0,12-52 0,1 1 0,0-1 0,0 0 0,0 1 0,-1-1 0,2 0 0,-1 1 0,0-1 0,0 0 0,0 1 0,0-1 0,1 0 0,-1 1 0,1-1 0,-1 0 0,1 0 0,0 1 0,-1-1 0,1 0 0,0 0 0,0 0 0,-1 0 0,1 0 0,0 0 0,0 0 0,0 0 0,1 0 0,-1-1 0,0 1 0,0 0 0,0-1 0,0 1 0,1-1 0,0 1 0,8 0 0,0 0 0,0 0 0,-1-2 0,1 1 0,0-1 0,-1 0 0,1-1 0,0 0 0,-1-1 0,0 0 0,0-1 0,0 1 0,16-10 0,8-6 0,-1-2 0,33-28 0,-31 22 0,-2-2 0,54-63 0,-133 161 0,-40 82 0,82-144 0,2-3 0,1 0 0,-1 1 0,1-1 0,-1 1 0,1-1 0,1 1 0,-1 0 0,1 0 0,0 0 0,0 0 0,0 0 0,0 0 0,1 0 0,0 6 0,1-10 0,0 0 0,1 0 0,-1 0 0,0 0 0,0 0 0,1 0 0,-1-1 0,1 1 0,-1-1 0,0 1 0,1-1 0,-1 1 0,1-1 0,-1 0 0,1 1 0,-1-1 0,1 0 0,-1 0 0,1 0 0,-1 0 0,1-1 0,-1 1 0,1 0 0,1-1 0,4 0 0,26-1-576,0-2 1,44-10-1,-45 6-1831,-1-2 1,45-19-1,-33 7-11484</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6.278"/>
    </inkml:context>
    <inkml:brush xml:id="br0">
      <inkml:brushProperty name="width" value="0.025" units="cm"/>
      <inkml:brushProperty name="height" value="0.025" units="cm"/>
    </inkml:brush>
  </inkml:definitions>
  <inkml:trace contextRef="#ctx0" brushRef="#br0">83 53 13453,'2'-4'771,"12"-26"2866,-15 12 1564,0 18-5086,1 0 0,-1 0 1,0 0-1,1 0 0,-1 0 1,0 0-1,1 0 0,-1 0 0,0 0 1,1 0-1,-1 0 0,0 0 1,1 1-1,-1-1 0,0 0 1,1 1-1,-1-1 0,1 0 0,-1 1 1,0-1-1,1 0 0,-1 1 1,1-1-1,-1 1 0,1-1 0,0 1 1,-1-1-1,1 1 0,-1 0 1,1-1-1,0 1 0,-1-1 1,1 1-1,0 1 0,-17 21 249,7-4-229,1 1 0,1-1 0,0 1 0,2 1 0,0-1 0,2 1 0,0 0 0,1 0 1,1 1-1,1-1 0,1 0 0,2 23 0,-1-41-115,0 0-1,0 0 1,0 0 0,0 0 0,1 0-1,-1 0 1,1 0 0,0-1 0,0 1-1,0-1 1,0 1 0,0-1 0,0 1-1,1-1 1,-1 0 0,1 0 0,0-1-1,-1 1 1,1 0 0,0-1 0,0 0 0,0 1-1,0-1 1,0 0 0,0-1 0,0 1-1,1 0 1,-1-1 0,0 0 0,0 0-1,4 0 1,5 0 39,0 0 0,0-1 0,0-1 1,0 0-1,0 0 0,0-1 0,13-6 0,24-13 27,0-3 1,-2-2-1,-2-2 1,50-40-1,-95 69-77,0 0-1,0-1 0,1 1 1,-1 0-1,0-1 0,1 1 1,-1 0-1,0 0 0,1-1 0,-1 1 1,0 0-1,1 0 0,-1-1 1,0 1-1,1 0 0,-1 0 1,1 0-1,-1 0 0,1 0 1,-1 0-1,0 0 0,1 0 0,-1 0 1,1 0-1,-1 0 0,0 0 1,1 0-1,-1 0 0,1 0 1,-1 0-1,0 0 0,1 1 0,-1-1 1,1 0-1,0 1 0,1 17 141,-16 44-2,7-31 70,6-25-123,1 1 1,-1 0-1,1 0 0,0 0 1,1 0-1,1 9 0,-2-15-80,1 0-1,-1 1 0,0-1 0,1 0 0,-1 0 1,1 1-1,0-1 0,-1 0 0,1 0 0,0 0 0,0 0 1,0 0-1,0 0 0,0 0 0,0 0 0,0 0 1,0-1-1,0 1 0,0 0 0,0-1 0,0 1 1,0-1-1,1 1 0,-1-1 0,0 1 0,1-1 0,-1 0 1,0 0-1,0 0 0,1 1 0,-1-1 0,0-1 1,1 1-1,-1 0 0,0 0 0,1 0 0,-1-1 0,0 1 1,0 0-1,2-2 0,5-1-13,0 0 0,-1-1 0,0 0 0,1-1 0,-2 0 0,1 0 0,0 0 0,-1-1 0,0 0 0,0 0 0,7-10 0,1-4 0,0 0 0,19-38 0,-29 49 0,0 0 0,-1 0 0,0 0 0,-1-1 0,0 1 0,0-1 0,-1 0 0,-1 1 0,1-11 0,-1 18 0,0-1 0,0 1 0,0 0 0,-1 0 0,1-1 0,0 1 0,-1 0 0,0 0 0,1 0 0,-1 0 0,0-1 0,0 1 0,0 0 0,0 1 0,0-1 0,-1 0 0,1 0 0,-1 0 0,1 1 0,-1-1 0,1 1 0,-1-1 0,0 1 0,0 0 0,0 0 0,0-1 0,0 1 0,0 1 0,0-1 0,0 0 0,0 0 0,0 1 0,-1-1 0,1 1 0,0 0 0,0 0 0,0 0 0,-1 0 0,1 0 0,0 0 0,0 0 0,-1 1 0,-2 0 0,2 1-15,0-1 0,0 1 0,0-1 0,0 1-1,1 0 1,-1 0 0,1 0 0,-1 1 0,1-1 0,0 0 0,0 1 0,0 0 0,0-1 0,1 1-1,-1 0 1,1 0 0,-1 0 0,1 0 0,0 0 0,0 0 0,0 1 0,1-1 0,-1 0 0,1 0-1,0 0 1,0 1 0,0-1 0,0 0 0,0 1 0,1-1 0,0 0 0,-1 0 0,1 0-1,0 0 1,1 0 0,-1 0 0,0 0 0,1 0 0,0 0 0,2 3 0,-1-4-571,1 1 0,-1 0 0,1-1 0,0 0 0,0 0 0,0 0 0,0-1 1,1 1-1,-1-1 0,5 1 0,45 1-9871,-19-3-1106</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6.640"/>
    </inkml:context>
    <inkml:brush xml:id="br0">
      <inkml:brushProperty name="width" value="0.025" units="cm"/>
      <inkml:brushProperty name="height" value="0.025" units="cm"/>
    </inkml:brush>
  </inkml:definitions>
  <inkml:trace contextRef="#ctx0" brushRef="#br0">104 42 14990,'0'0'6235,"-10"3"-3501,4-2-2525,-3 2 391,0 0 0,0 0-1,1 1 1,-11 6 0,17-9-519,0 0-1,-1 1 1,1-1-1,0 1 1,0 0-1,0 0 1,0 0-1,0 0 1,1 0-1,-1 0 1,1 1 0,-1-1-1,1 0 1,0 1-1,0-1 1,0 1-1,0-1 1,0 1-1,0 0 1,1-1-1,-1 1 1,1 3-1,1-5-80,-1 0 0,1 0 0,0 0 0,-1 1 0,1-1 0,0 0 0,0 0 0,0 0 0,0-1 0,0 1-1,0 0 1,0 0 0,0 0 0,0-1 0,1 1 0,-1-1 0,0 1 0,0-1 0,1 1 0,-1-1 0,0 0 0,1 1-1,-1-1 1,0 0 0,1 0 0,-1 0 0,0 0 0,1 0 0,1-1 0,52 0 40,-47 0-8,94-9 106,40-2 167,-142 12-283,1 0-1,-1-1 1,1 1 0,-1 0 0,1 0-1,-1 0 1,1 0 0,-1 1 0,0-1-1,1 0 1,-1 0 0,1 0 0,-1 0-1,1 0 1,-1 1 0,1-1-1,-1 0 1,1 0 0,-1 1 0,0-1-1,1 0 1,-1 1 0,0-1 0,1 0-1,-1 1 1,0-1 0,1 1 0,-1-1-1,0 0 1,1 2 0,-1-2 25,0 0 0,-1 1 0,1-1 0,0 1 0,0-1 0,0 0 0,0 1 0,-1-1 0,1 0 0,0 1 0,0-1 0,0 0 0,-1 0 0,1 1 0,0-1 0,-1 0 0,1 0 0,0 1 0,-1-1 0,1 0 0,0 0 0,-1 0 0,1 1 0,0-1 0,-1 0 0,1 0 0,0 0 0,-1 0 0,1 0 0,-1 0 0,1 0 0,0 0 0,-1 0 0,1 0 0,-1 0 0,1 0 0,-4 0 13,0-1 0,1 1 0,-1-1 0,0 0 0,1 0 0,-1 0 0,1 0 0,0-1 0,-1 1 0,1-1 0,0 0 0,0 0 0,0 0 0,0 0 1,0 0-1,0-1 0,1 1 0,-1-1 0,-3-6 0,3 5-381,0-1 0,0 0-1,0 0 1,1-1 0,-1 1 0,1-1 0,1 1 0,-1-1 0,1 0 0,0 1 0,0-1 0,1-6-1,0 11 87,0 0-1,0 0 1,1 0-1,-1 1 1,1-1-1,-1 0 1,0 1-1,1-1 1,-1 0-1,1 1 1,0-1-1,-1 1 1,1-1-1,-1 0 1,1 1-1,0 0 1,0-1-1,-1 1 1,1-1-1,0 1 1,0 0-1,-1-1 1,1 1-1,0 0 1,0 0-1,0 0 1,-1 0-1,1 0 1,0 0-1,0 0 1,1 0-1,36 0-3940,-26 0 1827,25 0-4265</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6.983"/>
    </inkml:context>
    <inkml:brush xml:id="br0">
      <inkml:brushProperty name="width" value="0.025" units="cm"/>
      <inkml:brushProperty name="height" value="0.025" units="cm"/>
    </inkml:brush>
  </inkml:definitions>
  <inkml:trace contextRef="#ctx0" brushRef="#br0">160 1 13261,'0'0'10425,"-9"7"-9042,1 0-998,0 0 0,1 0-1,0 1 1,1 1 0,-1-1 0,2 1 0,-1 0 0,1 0-1,1 0 1,-1 1 0,-4 17 0,-9 33 55,2 0 0,2 2 0,4 0 0,2 0 0,3 1 0,3 76 0,7-123-2497,-5-16 1784,1 1 1,0 0-1,-1-1 0,1 1 1,0-1-1,0 1 1,-1-1-1,1 1 0,0-1 1,0 0-1,0 1 1,-1-1-1,1 0 0,0 1 1,0-1-1,0 0 0,0 0 1,0 0-1,0 0 1,0 0-1,0 0 0,-1 0 1,1 0-1,0-1 1,0 1-1,0 0 0,0 0 1,0-1-1,0 1 1,-1 0-1,1-1 0,0 1 1,0-1-1,-1 1 0,1-1 1,0 0-1,-1 1 1,1-1-1,0-1 0,17-18-6432</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7.322"/>
    </inkml:context>
    <inkml:brush xml:id="br0">
      <inkml:brushProperty name="width" value="0.025" units="cm"/>
      <inkml:brushProperty name="height" value="0.025" units="cm"/>
    </inkml:brush>
  </inkml:definitions>
  <inkml:trace contextRef="#ctx0" brushRef="#br0">157 324 9513,'0'0'19106,"-9"9"-18914,5-5-151,-23 22-26,-34 44 0,54-62 127,1 1 0,0 0 1,0 0-1,1 0 0,1 1 0,-1-1 1,1 1-1,1 0 0,0 1 0,0-1 1,-1 15-1,4-24-113,0 1 0,0-1 0,1 0-1,-1 1 1,0-1 0,1 0 0,-1 1 0,0-1 0,1 0 0,0 0-1,-1 0 1,1 1 0,0-1 0,-1 0 0,1 0 0,0 0 0,0 0-1,0 0 1,0 0 0,0-1 0,0 1 0,0 0 0,0 0 0,1-1-1,-1 1 1,0 0 0,0-1 0,1 0 0,-1 1 0,0-1 0,0 0 0,1 1-1,-1-1 1,0 0 0,1 0 0,-1 0 0,0 0 0,1 0 0,-1-1-1,0 1 1,1 0 0,1-1 0,7 0 137,-1-1 0,1 0 0,0-1 0,17-7 0,4-5-144,0-2 1,-1-1-1,-1-1 0,-1-1 0,34-33 1,-16 10-32,-3-2 0,41-55 0,-9-8 9,-66 94 0,-1 0 0,-1-1 0,-1 0 0,0 0 0,7-28 0,-13 43 0,1-1 0,-1 1 0,0-1 0,1 1 0,-1 0 0,0-1 0,0 1 0,0-1 0,0 1 0,0-1 0,1 1 0,-1-1 0,0 1 0,0-1 0,0 1 0,0-1 0,0 1 0,0-1 0,-1 1 0,1-1 0,0 1 0,0-1 0,0 1 0,0-1 0,-1 1 0,1-1 0,0 1 0,0 0 0,-1-1 0,1 1 0,0-1 0,-1 1 0,1 0 0,0-1 0,-1 1 0,1 0 0,0-1 0,-1 1 0,1 0 0,-1 0 0,1-1 0,-1 1 0,1 0 0,-1 0 0,1 0 0,-1 0 0,1 0 0,-1 0 0,1 0 0,-1-1 0,1 1 0,-1 1 0,1-1 0,-1 0 0,1 0 0,-1 0 0,1 0 0,-1 0 0,1 0 0,0 0 0,-1 1 0,0-1 0,-29 19 0,14-5 0,1 1 0,1 1 0,0 0 0,1 1 0,1 1 0,1 0 0,0 1 0,1 0 0,2 0 0,-1 1 0,2 0 0,1 0 0,1 1 0,0 0 0,-1 23 0,5-39-67,1 0 1,0 0-1,1 0 0,-1 0 0,1 0 1,0 0-1,1 0 0,-1 0 0,1-1 1,0 1-1,0 0 0,0-1 1,1 1-1,-1-1 0,1 0 0,0 0 1,0 0-1,1 0 0,5 4 0,-3-3-277,0-1 0,0 0 0,1 0 0,-1 0 0,1-1 0,0 0 0,0-1-1,0 1 1,1-1 0,-1-1 0,0 1 0,13 0 0,20-2-7429</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8.185"/>
    </inkml:context>
    <inkml:brush xml:id="br0">
      <inkml:brushProperty name="width" value="0.025" units="cm"/>
      <inkml:brushProperty name="height" value="0.025" units="cm"/>
    </inkml:brush>
  </inkml:definitions>
  <inkml:trace contextRef="#ctx0" brushRef="#br0">14 176 15695,'0'0'8862,"11"9"-7789,-5-4-935,1 0 1,0 0-1,-1-1 1,2 0-1,-1 0 1,0-1-1,1 1 1,-1-2-1,1 1 1,0-1-1,0 0 1,0-1-1,0 0 1,0 0-1,1 0 1,-1-1-1,14-2 1,-7-1 24,0 0 0,0 0 0,-1-2 0,1 0 0,-1 0 0,0-1 0,22-14 1,-29 16-125,0 0 0,-1 0 0,1-1 0,-1 0 0,0 0 0,-1 0 0,1-1 0,-1 0 1,0 0-1,-1-1 0,1 1 0,-1-1 0,-1 0 0,1 0 0,-1 0 0,4-13 0,-7 18-24,0-1 0,1 1 0,-1 0 0,0-1 0,-1 1 0,1 0 0,0-1 0,-1 1 0,1 0 0,-1-1 0,0 1 0,1 0 0,-1 0 0,0 0 0,0-1 0,-1 1 0,1 0 0,0 1 0,-1-1 0,1 0 0,-1 0 0,0 1 0,1-1 0,-1 1 0,0-1-1,0 1 1,0 0 0,0-1 0,0 1 0,0 0 0,-1 1 0,1-1 0,0 0 0,0 0 0,-1 1 0,1 0 0,0-1 0,-3 1 0,-7-2 14,-1 1 1,1 0 0,0 1-1,-1 0 1,1 1-1,-13 3 1,10-1 23,1 2 0,0 0 0,0 0 0,1 2 0,0-1 0,0 2 0,0 0 0,1 0 0,0 1 0,1 0 0,-18 19 0,21-20-6,1-1 1,0 1-1,1 1 0,-1 0 1,1 0-1,1 0 0,0 0 1,0 1-1,1 0 0,0 0 1,1 0-1,0 0 1,1 1-1,0-1 0,0 1 1,0 19-1,2-28-48,1 1 1,-1-1-1,1 0 0,0 0 0,-1 1 1,1-1-1,0 0 0,0 0 1,1 0-1,-1 0 0,0 0 1,1 0-1,-1 0 0,1 0 1,-1-1-1,1 1 0,0-1 0,0 1 1,0-1-1,0 1 0,0-1 1,0 0-1,0 0 0,0 0 1,0 0-1,0-1 0,1 1 1,2 0-1,7 2-140,1-1 1,0-1 0,0 0-1,12-1 1,-16 0-62,103-4-4249,-39-11-2367,-18-3-1077</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8.541"/>
    </inkml:context>
    <inkml:brush xml:id="br0">
      <inkml:brushProperty name="width" value="0.025" units="cm"/>
      <inkml:brushProperty name="height" value="0.025" units="cm"/>
    </inkml:brush>
  </inkml:definitions>
  <inkml:trace contextRef="#ctx0" brushRef="#br0">239 29 11435,'0'0'13730,"-10"-7"-12011,7 5-1665,1 0 1,-1-1-1,-1 1 1,1 1-1,0-1 0,0 0 1,-1 1-1,1-1 0,-1 1 1,1 0-1,-1 0 0,0 1 1,1-1-1,-1 1 0,0 0 1,0 0-1,1 0 0,-1 0 1,0 0-1,1 1 1,-1 0-1,0 0 0,1 0 1,-1 0-1,1 0 0,-1 1 1,1 0-1,0-1 0,0 1 1,0 0-1,0 1 0,-5 4 1,-6 3-41,0 2-1,1 0 1,0 0 0,-12 16 0,22-23-10,-1-1 1,1 1-1,0 0 1,0 0-1,0 0 0,1 0 1,0 0-1,0 1 1,0-1-1,0 1 0,1 0 1,0-1-1,0 1 1,1 0-1,0 0 1,0 9-1,1-13-27,-1 0 1,1 0-1,0-1 1,0 1-1,0 0 0,0 0 1,0 0-1,0-1 1,0 1-1,1-1 0,-1 1 1,0-1-1,1 1 1,-1-1-1,1 0 1,0 0-1,-1 1 0,1-1 1,0 0-1,0-1 1,0 1-1,0 0 0,0 0 1,0-1-1,0 0 1,2 1-1,59 4-1797,-56-4 1549,10-1-1036,1-1 0,-1 0 0,1-1 0,20-6 1,17-11-5020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7:59.241"/>
    </inkml:context>
    <inkml:brush xml:id="br0">
      <inkml:brushProperty name="width" value="0.025" units="cm"/>
      <inkml:brushProperty name="height" value="0.025" units="cm"/>
    </inkml:brush>
  </inkml:definitions>
  <inkml:trace contextRef="#ctx0" brushRef="#br0">152 120 13485,'-11'1'3566,"1"0"-2735,-57 7 3595,62-7-3918,1 0-1,-1 0 0,0 0 0,1 1 0,-1 0 1,1 0-1,-1 0 0,1 0 0,0 0 0,0 1 1,-7 6-1,10-9-490,1 0 0,0 1-1,0-1 1,-1 0 0,1 1 0,0-1 0,0 1 0,0-1 0,-1 0-1,1 1 1,0-1 0,0 1 0,0-1 0,0 1 0,0-1 0,0 0-1,0 1 1,0-1 0,0 1 0,0-1 0,0 1 0,0-1 0,0 0 0,1 1-1,-1-1 1,0 1 0,0-1 0,0 0 0,1 1 0,-1-1 0,0 1-1,0-1 1,1 0 0,-1 1 0,0-1 0,1 0 0,-1 0 0,0 1-1,1-1 1,-1 0 0,0 0 0,1 1 0,-1-1 0,1 0 0,-1 0-1,1 0 1,-1 0 0,0 0 0,1 0 0,-1 0 0,1 0 0,-1 0-1,1 0 1,-1 0 0,0 0 0,1 0 0,-1 0 0,1 0 0,0 0 0,34 1 58,-31-1 44,57-2 201,61-12 0,-62 6-450,61 1-1,-120 7 156,1 0 0,0 0 0,-1 0 0,1 1 0,0-1 0,-1 1 0,1-1 0,0 1 0,-1 0 0,1 0 0,-1 0 0,1 0 0,-1 0 0,0 0 0,1 0 0,-1 0 0,1 1 0,0 0 11,-1-1 1,0 1-1,1-1 0,0 0 0,-1 0 1,1 1-1,0-1 0,0-1 1,-1 1-1,1 0 0,0 0 1,0-1-1,0 1 0,0-1 0,4 1 1,16-1 96,1-2 0,-1-1 1,0 0-1,0-2 0,38-13 0,-35 10-507,0 1-1,1 2 0,50-6 0,-68 11 272,1 0-1,-1 0 1,0 0-1,1 1 1,-1 1-1,0 0 0,0 0 1,0 0-1,9 4 1,-12-4 75,0-1 0,1 0 0,-1 0 0,1 0 0,-1-1 0,0 0 0,1 0 0,-1 0 0,1-1 0,-1 0 0,11-2 0,60-25-2032,-53 19 986,186-77-4024,-187 82 5807,-14 11 471,-13 27 1365,-1 0-1748,7-33-777,-1 0-1,1 0 0,0 0 0,-1 0 1,1 0-1,0 0 0,0 0 1,0 0-1,0-1 0,0 1 1,0 0-1,0-1 0,0 1 0,0-1 1,0 1-1,0-1 0,0 1 1,0-1-1,0 0 0,1 1 1,-1-1-1,0 0 0,0 0 1,0 0-1,0 0 0,3 0 0,42 0 58,-33-1-66,41-1-609,-37 0 273,-1 1 0,0 0 0,1 1 0,-1 1 0,0 1 0,1 0 0,-1 1 0,26 8-1,-36-7 369,0 1-1,0-1 0,0 1 1,0 0-1,-1 1 0,0-1 1,0 1-1,0 0 0,-1 0 1,0 1-1,0-1 0,0 1 1,-1 0-1,0 0 0,-1 0 1,1 1-1,1 9 0,2 12 717,-1-1-1,-1 1 1,0 35-1,-3-51-499,-1 0-1,0 1 1,-1-1-1,0 0 1,-1 0-1,-1-1 1,0 1 0,0 0-1,-2-1 1,1 0-1,-2 0 1,1 0-1,-1-1 1,-1 1-1,0-1 1,-1-1 0,0 0-1,-1 0 1,0 0-1,0-1 1,-1-1-1,-15 11 1,17-13-259,0-1 0,0-1 0,0 1 0,-1-1 0,0-1 0,0 1 0,0-1 0,0-1 0,-18 3 0,24-5 0,0 0 0,0 0 0,1 0 0,-1 0 0,0-1 0,0 1 0,0-1 0,0 0 0,1 0 0,-1 0 0,0 0 0,1 0 0,-1-1 0,1 1 0,-1-1 0,1 1 0,0-1 0,-1 0 0,1 0 0,0 0 0,0 0 0,1 0 0,-1-1 0,0 1 0,1-1 0,-1 1 0,1-1 0,0 1 0,0-1 0,0 0 0,0 1 0,0-1 0,1 0 0,-1 0 0,1-5 0,-4-15-22,2-1 0,0 0 0,2 0 1,1 0-1,0 1 0,2-1 0,1 0 0,1 1 0,1 0 1,16-43-1,-17 54-31,1 0-1,0 1 1,0-1 0,1 1 0,1 1 0,0 0 0,0 0 0,1 0 0,0 1-1,1 0 1,-1 1 0,2 0 0,-1 0 0,1 1 0,1 1 0,-1 0-1,1 0 1,0 2 0,0-1 0,0 1 0,22-3 0,105-7-7405,-65 9-875</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01.341"/>
    </inkml:context>
    <inkml:brush xml:id="br0">
      <inkml:brushProperty name="width" value="0.025" units="cm"/>
      <inkml:brushProperty name="height" value="0.025" units="cm"/>
    </inkml:brush>
  </inkml:definitions>
  <inkml:trace contextRef="#ctx0" brushRef="#br0">0 157 12043,'0'0'4351,"10"-1"-2990,427-76 5588,237 7-5773,173 61-783,-1 39 76,-682-23-428,483 6 529,278 16 1454,-757-11-1736,-178-19-1147,-4 1-676,1-1 1,-1 0 0,0-2 0,-12-3 0,-30-14-7045</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02.058"/>
    </inkml:context>
    <inkml:brush xml:id="br0">
      <inkml:brushProperty name="width" value="0.025" units="cm"/>
      <inkml:brushProperty name="height" value="0.025" units="cm"/>
    </inkml:brush>
  </inkml:definitions>
  <inkml:trace contextRef="#ctx0" brushRef="#br0">1 50 13421,'0'0'4900,"12"-5"-3869,10-4-417,1 2 1,0 1 0,0 1-1,1 1 1,0 1 0,41 0-1,1600-4 2092,-951 9-2572,-619-2-127,767 32 131,-847-31-173,31 5-409,-44-6 382,0 0 0,0 0 0,-1 0-1,1 1 1,0-1 0,-1 1 0,1-1 0,0 1-1,-1 0 1,1 0 0,-1 0 0,1 0 0,-1 0-1,1 0 1,-1 0 0,0 0 0,0 0 0,2 2-1,-9 0-2617,-25-3-1825,-17-6-3935</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37.360"/>
    </inkml:context>
    <inkml:brush xml:id="br0">
      <inkml:brushProperty name="width" value="0.025" units="cm"/>
      <inkml:brushProperty name="height" value="0.025" units="cm"/>
    </inkml:brush>
  </inkml:definitions>
  <inkml:trace contextRef="#ctx0" brushRef="#br0">154 116 1505,'-15'-1'1620,"-30"1"1749,43 0-3255,1 0 0,-1 1 0,0-1 0,1 0 0,-1 0 0,1 1 0,-1-1 0,1 1 0,-1-1-1,1 1 1,-1 0 0,1 0 0,-1 0 0,1 0 0,0-1 0,0 2 0,-1-1 0,1 0 0,0 0 0,0 0 0,-1 3 0,1-2-95,1 0 1,0 0 0,0 0-1,0 0 1,0 1 0,0-1-1,0 0 1,0 0 0,1 0 0,-1 0-1,1 0 1,0 0 0,-1 1-1,1-1 1,0-1 0,0 1 0,3 4-1,27 39 179,-15-24-56,37 62 155,4-3 1,4-2-1,110 112 1,108 98-164,15 15 272,-224-239-191,3-2 0,117 74 0,-94-68 18,169 154 0,-166-132-47,119 82 0,-100-93-59,3-4 0,3-6 0,165 66-1,-182-99-20,1-4-1,2-5 1,161 19-1,-25-3 9,106 13 87,-239-47-153,208-11 0,-313 2-41,0-1-1,1-1 1,-1 1-1,0-1 1,0-1-1,0 0 1,0 0-1,-1 0 1,1-1-1,-1 0 1,0-1 0,11-8-1,-14 9 0,0 0-1,0 1 1,-1-2-1,0 1 1,0 0 0,0-1-1,0 1 1,-1-1-1,1 0 1,-1 0 0,0 0-1,-1 0 1,1 0 0,-1 0-1,0-1 1,-1 1-1,1 0 1,-1-1 0,0 1-1,0 0 1,-2-7-1,-1 3 3,0 0 0,-1 1 0,0 0 0,0 0 0,-1 0 0,0 0 0,0 1 0,-1 0 0,0 0-1,-8-7 1,-12-17 23,-135-227 14,39 57-26,84 150-17,-2 1 0,-2 3 1,-2 1-1,-2 3 0,-2 1 1,-81-53-1,-340-176 14,241 157-32,-241-132-32,217 93 115,-224-126 122,-114 6-74,475 231 59,-1 6 0,-2 4 0,-161-21 0,243 49 4,-352-37 680,251 23-5043,89 12 437</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4.641"/>
    </inkml:context>
    <inkml:brush xml:id="br0">
      <inkml:brushProperty name="width" value="0.025" units="cm"/>
      <inkml:brushProperty name="height" value="0.025" units="cm"/>
    </inkml:brush>
  </inkml:definitions>
  <inkml:trace contextRef="#ctx0" brushRef="#br0">449 37 2723,'-1'8'301,"1"1"1,0-1 0,0 1 0,1-1 0,0 1-1,1-1 1,-1 1 0,2-1 0,-1 0 0,1 0-1,0 0 1,1 0 0,0 0 0,7 9 0,293 431 1822,-266-398-2072,-24-34 66,-1 1 1,-1 1 0,-1 0 0,11 22 0,-3-2 95,1 0-1,2-2 1,2 0-1,53 60 1,53 81 261,-37-47 192,50 65-26,141 172 544,40-41-689,-250-255-218,39 29-120,42 44-60,-50-33 37,126 150 344,-196-221-370,1-1-1,2-3 0,1-1 1,71 48-1,52 47-84,157 147 104,-82-107-95,-151-114 1,79 69 1,-97-70 29,1-3 0,3-3 0,114 59 0,180 72 0,-77-30-19,-71-34-15,577 292 18,-643-335-13,100 57-33,-146-68 4,119 51 0,123 33 14,-110-48 12,-19-11-32,341 88 0,-423-144-6,158 14 1,142-10-16,-411-33 24,9 1-61,1-2 0,0-1 0,58-8 0,-85 7 31,1-1 1,-1 0-1,0-1 1,0 0 0,0-1-1,0 0 1,-1 0-1,1-1 1,-1 0-1,0 0 1,-1-1 0,1 0-1,-1 0 1,0 0-1,-1-1 1,1-1 0,-1 1-1,8-15 1,-5 4 1,-1-1 0,0 0 0,-2-1 0,0 0-1,-1 0 1,-1 0 0,-1-1 0,-1 1 0,-1-1 0,-1 0 0,0 1 0,-2-1 0,0 1 0,-8-32 0,-3-1-24,-2 1 1,-3 1-1,-2 0 0,-36-66 0,-36-44 17,-7 4 0,-148-181 0,-106-77 132,122 149-71,-308-313 3,230 285-58,66 66 14,-389-331 44,-35 41-32,438 347-8,-457-254 0,469 311 30,-218-108-17,295 158-2,-173-53-1,-911-224 52,913 272-28,-349-31 0,-323 37 28,669 47-719,105 0-4188,171 13 3186,-63-4-6111</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6.760"/>
    </inkml:context>
    <inkml:brush xml:id="br0">
      <inkml:brushProperty name="width" value="0.025" units="cm"/>
      <inkml:brushProperty name="height" value="0.025" units="cm"/>
    </inkml:brush>
  </inkml:definitions>
  <inkml:trace contextRef="#ctx0" brushRef="#br0">171 0 21076,'0'0'1121,"-52"93"513,28-32-353,0 6-545,6 3-223,6 1-385,5-5-96,7-8-929,0-9-736,0-14-97,4-11 225,1-16-609,-5-14-4228,-15-18 2210,-12-13-2883</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7.101"/>
    </inkml:context>
    <inkml:brush xml:id="br0">
      <inkml:brushProperty name="width" value="0.025" units="cm"/>
      <inkml:brushProperty name="height" value="0.025" units="cm"/>
    </inkml:brush>
  </inkml:definitions>
  <inkml:trace contextRef="#ctx0" brushRef="#br0">200 511 5285,'-28'-41'1312,"-71"-114"3358,86 131-3396,1-1 1,0 0-1,2 0 0,-10-41 0,18 60-1000,1-1-1,0 1 1,0 0-1,0 0 1,1-1-1,0 1 1,0 0-1,1 0 1,0-1-1,2-8 1,-2 12-143,1-1 1,-1 1 0,1 0-1,0 0 1,0 0 0,0 0 0,0 1-1,1-1 1,-1 1 0,1-1-1,-1 1 1,1 0 0,0 0-1,0 0 1,0 0 0,0 0 0,0 1-1,1-1 1,5-1 0,11-2 450,1 0 0,-1 1-1,1 1 1,38-1 0,86 9 1062,-110-2-1482,-1 2-1,0 1 1,0 2-1,-1 1 1,0 1-1,0 2 1,40 21-1,-66-29-117,-1 0-1,-1 0 0,1 0 1,0 0-1,-1 1 0,0 0 1,0 0-1,-1 1 0,7 8 1,-9-11 18,-1 0 0,1 0 0,-1 0 0,0 0 0,0 0 0,0 0 0,0 1 0,0-1 0,-1 0 0,1 1 0,-1-1 1,0 0-1,0 1 0,0-1 0,0 0 0,-1 1 0,0-1 0,1 0 0,-1 1 0,0-1 0,-3 6 0,-2-1 35,1 1-1,-1-2 1,-1 1-1,1-1 0,-1 0 1,0 0-1,-1 0 1,0-1-1,0-1 0,0 1 1,-13 5-1,-7 3 133,-1-1-1,-40 13 0,57-22-228,1-1 0,0 0 0,-1-1 0,0 0 0,1-1 0,-20 1 0,31-3-38,-1 1 0,1 0 1,-1 0-1,1 0 0,0-1 0,-1 1 0,1 0 1,0 0-1,0-1 0,-1 1 0,1 0 0,0-1 0,0 1 1,-1 0-1,1-1 0,0 1 0,0-1 0,0 1 1,-1 0-1,1-1 0,0 1 0,0-1 0,0 1 1,0 0-1,0-1 0,0 1 0,0-1 0,0 1 1,0 0-1,0-1 0,0 1 0,0-1 0,1 1 0,-1 0 1,0-1-1,0 1 0,1-1 0,2-9-4173,14-17-5580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8.111"/>
    </inkml:context>
    <inkml:brush xml:id="br0">
      <inkml:brushProperty name="width" value="0.025" units="cm"/>
      <inkml:brushProperty name="height" value="0.025" units="cm"/>
    </inkml:brush>
  </inkml:definitions>
  <inkml:trace contextRef="#ctx0" brushRef="#br0">70 226 15214,'0'0'12973,"11"-3"-11516,-4 0-1328,0 1 0,0-1-1,0-1 1,-1 1 0,1-1 0,-1-1-1,0 1 1,0-1 0,-1 0 0,1 0-1,-1 0 1,0-1 0,0 0 0,-1 0-1,0 0 1,6-12 0,-6 10-47,1 0 0,-1 0 0,-1 0 0,0 0 0,0-1 0,-1 0 0,0 1 0,0-1 0,-1 0 0,1-15 0,-2 23-81,0 0-1,0 0 1,0 0 0,0 0 0,0 0-1,-1 0 1,1 0 0,0 0 0,0 1-1,-1-1 1,1 0 0,-1 0 0,1 0-1,0 0 1,-1 0 0,0 1 0,1-1-1,-1 0 1,1 0 0,-1 1 0,0-1-1,0 0 1,1 1 0,-1-1 0,0 1-1,0-1 1,0 1 0,0 0-1,0-1 1,0 1 0,1 0 0,-1-1-1,0 1 1,0 0 0,0 0 0,0 0-1,0 0 1,0 0 0,0 0 0,0 0-1,0 0 1,0 0 0,0 1 0,0-1-1,0 0 1,0 1 0,0-1 0,1 0-1,-1 1 1,0-1 0,0 1 0,0-1-1,0 2 1,-5 1-2,0 0 0,0 1 0,1-1-1,-1 1 1,1 1 0,-9 8 0,-6 11 1,1 2 0,-31 54 0,43-69 0,1 1 0,1 0 0,0 0 0,1 1 0,0 0 0,1-1 0,1 1 0,0 0 0,-1 26 0,4-37 0,-1 0 0,1 0 0,0 0 0,-1 0 0,1 0 0,0 0 0,0-1 0,1 1 0,-1 0 0,0-1 0,0 1 0,1-1 0,-1 1 0,1-1 0,-1 0 0,1 1 0,0-1 0,0 0 0,-1 0 0,1 0 0,0 0 0,0-1 0,0 1 0,0-1 0,0 1 0,0-1 0,0 1 0,0-1 0,0 0 0,0 0 0,0 0 0,3-1 0,12 2 0,-1-2 0,30-3 0,-12-3-27,-1-2 1,44-16-1,-50 15 2,0 1 1,1 1-1,0 1 1,37-3-1,-64 10 27,0 0 0,0-1 0,0 1 0,0 0 0,0 0 1,0 1-1,0-1 0,0 0 0,0 0 0,0 0 0,0 1 0,0-1 0,0 0 0,0 1 0,0-1 0,0 1 0,0-1 0,0 1 0,0-1 0,-1 1 0,1 0 1,0 0-1,0-1 0,-1 1 0,1 0 0,0 0 0,-1 0 0,1-1 0,-1 1 0,1 0 0,-1 0 0,0 0 0,1 2 0,-1 28 118,-1-25-107,15-186-13,-7 113 0,-7 67 0,0 0 0,0 0 0,0 1 0,0-1 0,0 0 0,0 0 0,0 1 0,0-1 0,0 0 0,0 0 0,0 0 0,1 0 0,-1 1 0,0-1 0,0 0 0,0 0 0,0 0 0,0 0 0,0 1 0,1-1 0,-1 0 0,0 0 0,0 0 0,0 0 0,0 0 0,1 0 0,-1 0 0,0 1 0,0-1 0,0 0 0,1 0 0,-1 0 0,0 0 0,0 0 0,0 0 0,1 0 0,-1 0 0,0 0 0,0 0 0,1 0 0,-1 0 0,0 0 0,0 0 0,0-1 0,1 1 0,-1 0 0,0 0 0,0 0 0,0 0 0,0 0 0,1 0 0,-1 0 0,0-1 0,0 1 0,0 0 0,0 0 0,0 0 0,1 0 0,-1-1 0,0 1 0,0 0 0,0 0 0,0 0 0,0 0 0,0-1 0,0 1 0,0 0 0,0 0 0,0-1 0,18 25 0,-2-3 0,-11-17 0,0-1 0,0 0 0,0 0 0,0 0 0,0 0 0,0-1 0,1 0 0,-1 0 0,1 0 0,-1-1 0,1 0 0,0 0 0,0 0 0,-1-1 0,12 0 0,1-2 0,0 0 0,0-1 0,30-10 0,-47 13 0,0 0 0,1 0 0,-1-1 0,0 1 0,0 0 0,0 0 0,0 0 0,1 0 0,-1 1 0,0-1 0,0 0 0,0 0 0,0 1 0,1-1 0,-1 1 0,0-1 0,0 1 0,0-1 0,0 1 0,0 0 0,0-1 0,0 1 0,0 0 0,-1 0 0,1 0 0,0 0 0,0 0 0,-1 0 0,1 0 0,0 0 0,-1 0 0,1 0 0,-1 0 0,0 0 0,1 0 0,-1 0 0,0 1 0,1-1 0,-1 0 0,0 0 0,0 0 0,0 2 0,1 11 0,0-1 0,-1 1 0,-1 14 0,0-8 0,-1 69 0,4-88-112,1-6-349,3-11-2249,0-20-3072,-3-13-2545</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8.454"/>
    </inkml:context>
    <inkml:brush xml:id="br0">
      <inkml:brushProperty name="width" value="0.025" units="cm"/>
      <inkml:brushProperty name="height" value="0.025" units="cm"/>
    </inkml:brush>
  </inkml:definitions>
  <inkml:trace contextRef="#ctx0" brushRef="#br0">7 0 18449,'0'0'5990,"-6"63"-5541,9-35-353,23 0-929,5 1-2690,12-2-2948</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8.812"/>
    </inkml:context>
    <inkml:brush xml:id="br0">
      <inkml:brushProperty name="width" value="0.025" units="cm"/>
      <inkml:brushProperty name="height" value="0.025" units="cm"/>
    </inkml:brush>
  </inkml:definitions>
  <inkml:trace contextRef="#ctx0" brushRef="#br0">180 25 11787,'-8'6'6155,"-9"7"-4848,-11 8 2891,-38 37 1,60-53-3833,0 1 0,1 0-1,0 0 1,0 0 0,0 1 0,1 0 0,0 0-1,0 0 1,0 0 0,1 1 0,1-1-1,-1 1 1,-1 8 0,4-15-366,0-1 0,0 1 0,0-1 0,0 1 0,0 0 0,0-1 0,0 1 0,0-1 0,0 1 0,0-1 0,1 1 0,-1-1 0,0 1 0,0-1 0,0 1 0,1-1 0,-1 1 0,0-1 0,1 1 0,-1-1 0,0 0 0,1 1 0,-1-1 0,1 1 0,-1-1 0,1 0 0,-1 0 0,1 1 0,-1-1 0,1 0 0,0 1 0,21-1 0,23-15 0,-37 10 0,-1-1 0,1 0 0,-1-1 0,0 0 0,-1 0 0,0 0 0,0-1 0,0 1 0,-1-1 0,0-1 0,-1 1 0,1-1 0,-2 0 0,1 0 0,-1 0 0,-1 0 0,0-1 0,0 1 0,-1-1 0,0 1 0,0-1 0,-2-14 0,1 23 0,0 0 0,1 1 0,-1-1 0,0 0 0,0 0 0,0 1 0,0-1 0,0 0 0,0 0 0,0 1 0,0-1 0,0 0 0,-1 0 0,1 1 0,0-1 0,0 0 0,-1 0 0,1 1 0,0-1 0,-1 0 0,1 1 0,-1-1 0,1 1 0,-1-1 0,1 0 0,-1 1 0,1-1 0,-1 1 0,0 0 0,1-1 0,-1 1 0,0-1 0,1 1 0,-1 0 0,0-1 0,1 1 0,-1 0 0,0 0 0,0 0 0,1 0 0,-1-1 0,0 1 0,0 0 0,0 0 0,1 1 0,-1-1 0,0 0 0,0 0 0,0 0 0,-2 1 0,0 1 0,0-1 0,0 1 0,0-1 0,0 1 0,1 0 0,-1 0 0,0 0 0,1 0 0,-4 4 0,0 2 13,0 1 0,0 0 0,1 0 1,0 0-1,0 1 0,-3 12 0,7-21-23,0 1-1,0-1 1,1 1-1,-1 0 1,0 0-1,1-1 1,0 1-1,-1 0 1,1 0-1,0 0 1,0-1 0,0 1-1,0 0 1,0 0-1,1 0 1,-1 0-1,1-1 1,-1 1-1,1 0 1,-1-1-1,1 1 1,0 0-1,0-1 1,0 1-1,0-1 1,0 1 0,0-1-1,0 1 1,0-1-1,1 0 1,-1 0-1,1 1 1,-1-1-1,1 0 1,-1 0-1,1-1 1,-1 1-1,1 0 1,0 0 0,-1-1-1,1 1 1,0-1-1,3 1 1,8 0-1333,1 0-1,-1 0 1,1-2 0,-1 1 0,0-2 0,1 0 0,-1 0 0,0-2-1,0 1 1,0-2 0,-1 1 0,1-2 0,-1 0 0,17-11 0,21-13-8283</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9.153"/>
    </inkml:context>
    <inkml:brush xml:id="br0">
      <inkml:brushProperty name="width" value="0.025" units="cm"/>
      <inkml:brushProperty name="height" value="0.025" units="cm"/>
    </inkml:brush>
  </inkml:definitions>
  <inkml:trace contextRef="#ctx0" brushRef="#br0">173 180 3171,'0'0'20414,"-11"9"-18257,4-2-1981,-21 17 1571,-39 45 0,61-63-1527,0 1 0,0 1-1,1-1 1,0 1 0,0 0 0,0 0 0,1 0 0,1 1-1,0 0 1,0-1 0,0 1 0,1 0 0,-1 12-1,3-20-217,0 0-1,0 0 0,0 0 0,0 0 0,0 0 0,1 1 1,-1-1-1,0 0 0,1 0 0,-1 0 0,1 0 0,-1 0 1,1-1-1,0 1 0,-1 0 0,1 0 0,0 0 1,-1 0-1,1-1 0,0 1 0,0 0 0,0-1 0,0 1 1,1 0-1,31 7-28,-23-8 28,1-1 1,0 0 0,0-1-1,16-3 1,-12-1 8,0-1-1,0 0 0,0-1 1,-1 0-1,0-1 1,-1-1-1,0 0 1,-1-1-1,0 0 0,0-1 1,-1 0-1,-1-1 1,0 0-1,12-21 1,2-7 21,-2-1 0,-1-1 1,24-78-1,-44 121-31,-1 0 0,1-1 0,-1 1 0,0-1 0,1 1 0,-1-1 0,0 1 0,0 0 0,1-1 0,-1 1 0,0-1 0,0 0 0,0 1 0,1-1 0,-1 1 0,0-1 0,0 1 0,0-1 0,0 1 0,0-1 0,0 1 0,0-1 0,0 1 0,-1-1 0,1 0 0,0 1 0,0-1 0,0 1 0,0-1 0,-1 1 0,1-1 0,0 1 0,-1-1 0,-14 16 0,-19 34 0,21-26 14,1 0 1,1 0-1,-14 47 0,22-61-33,0 0 0,2 0 0,-1 0 0,1 0 0,0 1 0,1-1-1,0 0 1,0 1 0,1-1 0,0 0 0,1 0 0,0 0 0,0 0 0,5 11-1,-5-17-256,0 1 0,0-1 0,0 0 0,0 1 1,0-1-1,1 0 0,0-1 0,5 6 0,18 4-5814,10-7-6952</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9.636"/>
    </inkml:context>
    <inkml:brush xml:id="br0">
      <inkml:brushProperty name="width" value="0.025" units="cm"/>
      <inkml:brushProperty name="height" value="0.025" units="cm"/>
    </inkml:brush>
  </inkml:definitions>
  <inkml:trace contextRef="#ctx0" brushRef="#br0">24 496 7431,'0'0'8846,"-4"9"-5035,-12 33-1099,16-42-2627,-1 1-1,1-1 1,0 1-1,-1 0 0,1 0 1,0-1-1,-1 1 1,1 0-1,0 0 1,0-1-1,0 1 1,-1 0-1,1 0 0,0 0 1,0-1-1,0 1 1,0 0-1,1 0 1,-1 0-1,0-1 0,0 1 1,0 0-1,1 0 1,-1-1-1,0 1 1,1 0-1,-1-1 1,0 1-1,1 0 0,-1-1 1,1 1-1,-1 0 1,1-1-1,0 1 1,-1-1-1,1 1 1,0-1-1,-1 0 0,1 1 1,0-1-1,-1 1 1,1-1-1,0 0 1,0 0-1,-1 1 1,1-1-1,0 0 0,0 0 1,-1 0-1,1 0 1,0 0-1,0 0 1,0 0-1,-1 0 0,1 0 1,0 0-1,0-1 1,0 1-1,-1 0 1,1-1-1,1 0 1,45-17 1171,-7-7-911,-1-2-1,-1-2 1,-1-1 0,-2-2 0,-1-1 0,-2-2 0,-1-1 0,-2-1-1,28-47 1,-48 70-342,0 0 0,-1-1-1,0 0 1,-1 0 0,-1-1-1,0 0 1,-1 0 0,-1 0-1,4-29 1,-8 45-3,0 0 0,0 0 0,0-1 0,0 1 0,0 0 0,0 0 0,0 0 0,0 0 0,0-1 0,0 1 0,0 0 0,0 0 0,0 0 0,0 0 0,0 0 0,0-1 0,0 1 0,0 0 0,0 0 0,0 0 0,0 0 0,-1 0 0,1 0 0,0-1 0,0 1 0,0 0 0,0 0 0,0 0 0,0 0 0,0 0 0,0 0 0,-1 0 0,1 0 0,0 0 0,0-1 0,0 1 0,0 0 0,0 0 0,-1 0 0,1 0 0,0 0 0,0 0 0,0 0 0,0 0 0,0 0 0,-1 0 0,1 0 0,0 0 0,0 0 0,0 0 0,0 0 0,0 0 0,-1 0 0,1 0 0,0 0 0,0 1 0,0-1 0,0 0 0,0 0 0,0 0 0,-1 0 0,1 0 0,-9 9 0,-11 20 0,2 1 0,1 1 0,2 1 0,-16 44 0,18-45 0,1-3 0,1 1 0,1 0 0,1 1 0,2 0 0,1 0 0,1 1 0,-1 39 0,6-67 0,0 1 0,0-1 0,1 0 0,-1 1 0,1-1 0,-1 0 0,1 0 0,0 1 0,0-1 0,1 0 0,-1 0 0,1 0 0,-1 0 0,1-1 0,0 1 0,0 0 0,0-1 0,0 1 0,1-1 0,2 3 0,-1-3 0,1 1 0,-1-1 0,0 0 0,0-1 0,1 1 0,-1-1 0,1 0 0,0 0 0,-1 0 0,1-1 0,-1 0 0,10 0 0,1-1 0,-1-2 0,1 1 0,-1-2 0,1 0 0,-1 0 0,-1-1 0,1-1 0,17-10 0,-9 2 0,0-2 0,0 0 0,-1-1 0,20-23 0,-32 32 0,-2-1 0,1 0 0,-1 0 0,0-1 0,-1 1 0,0-2 0,-1 1 0,0 0 0,-1-1 0,0 0 0,0 0 0,1-13 0,-4 23 0,-1 0 0,0 0 0,0 0 0,1 0 0,-1 0 0,0 0 0,0 0 0,0 0 0,0-1 0,0 1 0,0 0 0,0 0 0,-1 0 0,1 0 0,0 0 0,-1 0 0,1 0 0,0 0 0,-1 0 0,1 0 0,-1 0 0,0 0 0,1 0 0,-1 0 0,0 0 0,0 0 0,1 1 0,-1-1 0,0 0 0,0 1 0,0-1 0,0 0 0,0 1 0,0-1 0,0 1 0,0-1 0,0 1 0,0 0 0,0 0 0,0-1 0,-1 1 0,1 0 0,0 0 0,0 0 0,0 0 0,0 0 0,-2 1 0,-2-1 0,-1 1 0,1 1 0,0-1 0,0 1 0,0 0 0,0 0 0,1 1 0,-10 5 0,0 3 0,0 0 0,1 1 0,0 0 0,-14 19 0,22-26 0,1 1 0,0 0 0,0 0 0,0 0 0,1 0 0,0 1 0,0-1 0,1 1 0,0 0 0,0 0 0,0-1 0,1 1 0,-1 11 0,2-17 0,0 0 0,0 0 0,1-1 0,-1 1 0,0 0 0,1 0 0,-1 0 0,0 0 0,1 0 0,-1-1 0,1 1 0,-1 0 0,1 0 0,0-1 0,-1 1 0,1 0 0,0-1 0,-1 1 0,1-1 0,0 1 0,0-1 0,-1 1 0,1-1 0,0 0 0,0 1 0,0-1 0,0 0 0,0 1 0,-1-1 0,1 0 0,1 0 0,35 1 0,-27-1 0,9 0-775,-1-2 0,0 0 0,1-1 1,23-7-1,-18 3-2431,-1-2 1,39-19 0,-5-6-10595</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0.958"/>
    </inkml:context>
    <inkml:brush xml:id="br0">
      <inkml:brushProperty name="width" value="0.025" units="cm"/>
      <inkml:brushProperty name="height" value="0.025" units="cm"/>
    </inkml:brush>
  </inkml:definitions>
  <inkml:trace contextRef="#ctx0" brushRef="#br0">218 0 14446,'0'0'15524,"-12"13"-14526,-9 12-638,1 1 0,1 1-1,2 0 1,-27 56 0,26-40-360,2 1 0,-15 65 0,26-82 0,0-1 0,2 1 0,1 0 0,1 0 0,4 44 0,-3-69 0,0-1 0,1 1 0,-1-1 0,0 1 0,1-1 0,-1 0 0,1 1 0,-1-1 0,1 1 0,-1-1 0,1 0 0,0 0 0,0 1 0,0-1 0,0 0 0,0 0 0,0 0 0,0 0 0,0 0 0,0 0 0,0 0 0,0 0 0,1-1 0,1 2 0,-2-2 0,0 0 0,-1 0 0,1 0 0,0 0 0,0-1 0,0 1 0,0 0 0,0 0 0,0-1 0,-1 1 0,1 0 0,0-1 0,0 1 0,0-1 0,-1 1 0,1-1 0,0 1 0,-1-1 0,1 0 0,0 1 0,-1-1 0,1 0 0,-1 1 0,1-1 0,-1 0 0,1 0 0,-1 1 0,0-1 0,1 0 0,-1 0 0,0 0 0,0 0 0,1 0 0,-1 0 0,0 1 0,0-1 0,0 0 0,0-2 0,1-13-45,0 0 0,0-1 1,-1 1-1,-1 0 0,-1-1 0,-1 1 1,0 0-1,-1 0 0,0 0 0,-1 1 1,-1 0-1,-10-19 0,15 32 40,0 1 0,0-1 0,0 1 0,0-1 0,1 0 0,-1 1 0,0-1 0,1 0 0,0 1 0,-1-1 0,1 0 0,0 0 0,0 0 0,0 1 0,0-1 0,0 0 0,0 0 0,1 1 0,-1-1 0,0 0 0,1 0 0,-1 1 0,1-1 0,1-1 0,1 0-13,0 1 0,0-1 1,1 1-1,-1 0 0,0 0 1,1 0-1,0 1 0,0-1 0,4 0 1,0-1 15,18-7-4,0 1 1,1 2 0,0 0-1,0 2 1,0 1 0,1 1-1,-1 2 1,1 0 0,38 5-1,-63-4 6,-1 0-1,1 1 0,0-1 1,-1 1-1,1 0 0,0 0 1,-1 0-1,1 0 0,-1 0 1,1 0-1,-1 1 0,0-1 1,1 1-1,-1-1 0,0 1 1,0 0-1,0 0 0,0 0 0,-1 0 1,1 0-1,0 1 0,-1-1 1,0 0-1,1 1 0,-1-1 1,0 1-1,0-1 0,-1 1 1,1 0-1,0-1 0,-1 1 1,0 0-1,1 0 0,-1-1 1,-1 5-1,0 1 22,0-1 1,-1 1 0,0-1-1,0 1 1,-1-1 0,0 0-1,-1 0 1,1 0-1,-1-1 1,0 1 0,-8 8-1,-3 2 115,0 0 0,-1-1-1,0 0 1,-19 12-1,263-189-156,-215 152-32,-5 3-25,-1 1-1,1 0 0,0 1 1,0-1-1,1 2 0,-1-1 1,1 1-1,0 0 0,-1 1 0,11-1 1,-18 3 75,0 1 1,-1 0-1,1-1 0,-1 1 1,1 0-1,-1 0 1,1-1-1,-1 1 1,1 0-1,-1 0 1,0 0-1,0 0 0,1-1 1,-1 1-1,0 0 1,0 0-1,0 0 1,0 0-1,0 0 0,0 0 1,0 0-1,0 0 1,0 0-1,0 0 1,-1-1-1,0 3 0,-4 27 94,-19 48 185,16-58-164,1 1-1,1-1 1,1 1-1,1 1 1,-2 38-1,6-59-111,0 0 0,0 0 0,0 1 0,0-1 0,0 0 0,0 0 0,1 0 0,-1 0 0,0 0 0,0 0 0,1 0 0,-1 0 0,1-1 0,-1 1 0,1 0 0,0 0 0,-1 0 0,1 0 0,0-1 0,-1 1 0,1 0 0,0 0 0,0-1 0,0 1 0,-1-1 0,1 1 0,0-1 0,0 1 0,0-1 0,0 0 0,0 1 0,0-1 0,0 0 0,0 0 0,0 1 0,0-1 0,0 0 0,0 0 0,1 0 0,-1-1 0,0 1 0,0 0 0,0 0 0,0 0 0,0-1 0,0 1 0,0 0 0,0-1 0,-1 1 0,1-1 0,1 0 0,5-2 0,-1 0 0,0 0 0,0 0 0,0-1 0,0 0 0,10-8 0,1-6 0,-1 0 0,-1-1 0,-1 0 0,0-1 0,-1-1 0,-2 0 0,0-1 0,-1 0 0,-1-1 0,8-31 0,-24 76 0,-3 24 0,10-46 0,0 1 0,0-1 0,1 0 0,-1 1 0,0-1 0,0 0 0,0 0 0,0 1 0,0-1 0,0 0 0,0 0 0,1 1 0,-1-1 0,0 0 0,0 0 0,0 1 0,1-1 0,-1 0 0,0 0 0,0 0 0,1 0 0,-1 1 0,0-1 0,0 0 0,1 0 0,-1 0 0,0 0 0,1 0 0,-1 0 0,0 0 0,0 0 0,1 0 0,-1 0 0,0 0 0,1 0 0,-1 0 0,0 0 0,1 0 0,19-4 0,14-11 0,-9 1 0,-1-2 0,29-24 0,-45 33 0,1-1 0,-1 0 0,0 0 0,-1-1 0,0 0 0,-1 0 0,0 0 0,10-20 0,-16 28 0,0 1 0,1-1 0,-1 1 0,0-1 0,1 0 0,-1 1 0,0-1 0,0 0 0,1 0 0,-1 1 0,0-1 0,0 0 0,0 1 0,0-1 0,0 0 0,0 1 0,0-1 0,0 0 0,-1 0 0,1 1 0,0-1 0,0 0 0,-1 1 0,1-1 0,0 0 0,-1 1 0,1-1 0,0 1 0,-1-1 0,0 0 0,-21 0 0,-26 19 0,41-13 0,1 0 0,0 1 0,0 0 0,0 0 0,1 0 0,0 1 0,0-1 0,0 1 0,1 1 0,0-1 0,1 1 0,-1-1 0,1 1 0,1 0 0,0 0 0,0 0 0,0 0 0,1 1 0,0-1 0,1 0 0,1 15 0,-2-16 0,2 0 0,-1 0 0,1 0 0,0 0 0,0 0 0,1 0 0,0 0 0,0-1 0,1 1 0,0-1 0,0 0 0,0 1 0,1-1 0,0-1 0,0 1 0,0-1 0,1 1 0,0-1 0,0 0 0,0-1 0,1 1 0,-1-1 0,1 0 0,0-1 0,1 1 0,6 2 0,-9-5 0,1 0 0,0 0 0,0 0 0,-1-1 0,1 1 0,0-1 0,0-1 0,-1 1 0,1 0 0,0-1 0,-1 0 0,1 0 0,0-1 0,-1 1 0,1-1 0,-1 0 0,0 0 0,0 0 0,1-1 0,2-2 0,9-7 0,-2-1 0,0 0 0,21-26 0,-12 13 0,-1 3 0,119-142 0,-130 146 0,-11 19 0,0 0 0,1-1 0,-1 1 0,0 0 0,0-1 0,0 1 0,0 0 0,0-1 0,0 1 0,0 0 0,0-1 0,0 1 0,0 0 0,0-1 0,-1 1 0,1 0 0,0-1 0,0 1 0,0 0 0,0-1 0,0 1 0,-1 0 0,1-1 0,0 1 0,0 0 0,-1 0 0,1-1 0,0 1 0,0 0 0,-1 0 0,1 0 0,0-1 0,0 1 0,-1 0 0,1 0 0,0 0 0,-1 0 0,1 0 0,0 0 0,-1 0 0,1-1 0,0 1 0,-1 0 0,1 0 0,0 0 0,-1 0 0,1 1 0,0-1 0,-1 0 0,1 0 0,0 0 0,-1 0 0,1 0 0,0 0 0,-1 0 0,1 1 0,0-1 0,-1 0 0,1 0 0,0 0 0,0 1 0,-1-1 0,1 0 0,0 1 0,0-1 0,-18 9 0,0 2 0,1 0 0,0 0 0,1 2 0,1 0 0,0 1 0,0 0 0,2 1 0,0 1 0,-14 22 0,21-29 0,1 0 0,0 1 0,1 0 0,0 0 0,0 0 0,-2 12 0,5-20 0,1 1 0,-1-1 0,1 0 0,-1 0 0,1 0 0,0 0 0,0 1 0,0-1 0,0 0 0,0 0 0,0 0 0,1 1 0,-1-1 0,1 0 0,-1 0 0,1 0 0,0 0 0,0 0 0,0 0 0,0 0 0,0 0 0,1-1 0,-1 1 0,0 0 0,1-1 0,0 1 0,-1-1 0,1 1 0,0-1 0,-1 0 0,1 1 0,0-1 0,0 0 0,0 0 0,4 1 0,4 0 0,0 0 0,1-1 0,-1 0 0,0-1 0,1 0 0,-1 0 0,1-1 0,-1-1 0,0 1 0,0-2 0,0 1 0,19-9 0,-24 9 0,0 0 0,0 0 0,0-1 0,0 0 0,0 0 0,-1 0 0,1 0 0,-1-1 0,0 0 0,0 0 0,0 0 0,0 0 0,-1-1 0,0 1 0,0-1 0,0 0 0,-1 0 0,1 0 0,-1 0 0,0 0 0,-1-1 0,1 1 0,-1 0 0,0-1 0,0-8 0,-1 14 0,0-1 0,1 1 0,-1-1 0,0 1 0,-1-1 0,1 0 0,0 1 0,0-1 0,0 1 0,0-1 0,0 1 0,0-1 0,-1 1 0,1-1 0,0 1 0,0-1 0,-1 1 0,1-1 0,0 1 0,-1-1 0,1 1 0,0 0 0,-1-1 0,1 1 0,-1-1 0,1 1 0,-1 0 0,1 0 0,-1-1 0,1 1 0,-1 0 0,0 0 0,-19 4 0,-17 20 0,9 21-2711,25-39 1724,1 0-1,0 0 0,0 0 0,1 1 0,0-1 1,-1 8-1,2 0-9246</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1.756"/>
    </inkml:context>
    <inkml:brush xml:id="br0">
      <inkml:brushProperty name="width" value="0.025" units="cm"/>
      <inkml:brushProperty name="height" value="0.025" units="cm"/>
    </inkml:brush>
  </inkml:definitions>
  <inkml:trace contextRef="#ctx0" brushRef="#br0">0 179 5958,'135'-170'19559,"-125"161"-16492,-4 12-1102,-6 26-375,-15 42-1026,-10 2-492,17-54-73,0 1 0,2 0-1,0 0 1,1 1-1,-3 38 1,8-59 1,0 0 0,0 1 0,0-1 0,0 0 0,0 0 0,0 1 0,0-1 0,1 0 0,-1 1 0,0-1 0,0 0 0,0 0 0,1 1 0,-1-1 0,0 0 0,0 0 0,0 1 0,1-1 0,-1 0 0,0 0 0,1 0 0,-1 1 0,0-1 0,0 0 0,1 0 0,-1 0 0,0 0 0,1 0 0,-1 0 0,0 0 0,1 0 0,-1 0 0,0 0 0,1 0 0,-1 0 0,0 0 0,1 0 0,-1 0 0,0 0 0,1 0 0,14-4 0,4-6 0,-1-1 0,0-1 0,-1 0 0,0-1 0,16-17 0,14-11 0,-32 29 0,-2 1 0,0 0 0,1 1 0,0 1 0,0 0 0,1 1 0,0 0 0,30-10 0,-44 18 0,0-1 0,0 1 0,0 0 0,0 0 0,0 0 0,0 0 0,-1-1 0,1 1 0,0 0 0,0 1 0,0-1 0,0 0 0,0 0 0,0 0 0,0 0 0,-1 1 0,1-1 0,0 0 0,0 1 0,0-1 0,0 1 0,-1-1 0,1 1 0,0-1 0,-1 1 0,1 0 0,0-1 0,-1 1 0,1 0 0,-1-1 0,1 1 0,-1 0 0,1 1 0,0 0 0,0 1 0,-1 0 0,1 0 0,-1 0 0,0 0 0,0 0 0,0 0 0,0 0 0,-1 0 0,-1 4 0,-1 8 0,-1-2 0,-1 1 0,-9 18 0,-8 1 0,16-26 0,1 2 0,0-1 0,0 0 0,0 1 0,1 0 0,-3 10 0,12-24-831,17-13-8913,-7-5-6042</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4.017"/>
    </inkml:context>
    <inkml:brush xml:id="br0">
      <inkml:brushProperty name="width" value="0.025" units="cm"/>
      <inkml:brushProperty name="height" value="0.025" units="cm"/>
    </inkml:brush>
  </inkml:definitions>
  <inkml:trace contextRef="#ctx0" brushRef="#br0">184 188 4452,'7'-13'6358,"-7"12"-6323,7-10 995,-1-1 0,0 0 0,-1-1 0,0 1 0,-1-1 0,0 0 0,-1 0 0,-1-1 0,0 1 1,0-16-1,-2 28-953,-1 0 0,1 1 1,0-1-1,0 0 1,0 0-1,0 0 0,-1 1 1,1-1-1,0 0 1,-1 1-1,1-1 0,-1 0 1,1 0-1,-1 1 1,1-1-1,-1 1 0,1-1 1,-1 1-1,1-1 1,-1 0-1,0 1 0,1 0 1,-1-1-1,0 1 1,0-1-1,1 1 1,-1 0-1,0 0 0,0-1 1,1 1-1,-1 0 1,0 0-1,0 0 0,0 0 1,1 0-1,-1 0 1,0 0-1,0 0 0,0 0 1,1 0-1,-1 1 1,0-1-1,0 0 0,1 1 1,-1-1-1,0 0 1,-1 1-1,-1 1 12,-1-1 0,0 1 0,1 0 1,0 0-1,-1 0 0,1 0 0,0 1 0,0-1 1,-4 5-1,-10 19 343,1 0 0,1 0 0,2 1 0,0 1 0,2 0 0,-13 52 0,11-28 318,3 1 0,-6 107 0,14-113-632,2 1 1,2-1-1,3 1 0,1-1 1,16 57-1,-18-166-118,-6 6 0,-3 0 0,-1 0 0,-4 1 0,-26-88 0,117 183 0,-68-35 0,0-2 0,0 0 0,1-1 0,-1 0 0,1 0 0,-1-2 0,1 0 0,-1 0 0,1-1 0,-1-1 0,1 0 0,-1-1 0,0-1 0,0 0 0,0 0 0,0-2 0,-1 1 0,16-11 0,-20 11 0,-6 4 0,0-1 0,0 1 0,0-1 0,1 1 0,-1 0 0,0 0 0,1 0 0,-1 0 0,1 0 0,-1 1 0,1-1 0,-1 1 0,1-1 0,2 1 0,-4 2 0,0 0 0,0 0 0,0 1 0,0-1 0,0 0 0,0 0 0,-1 1 0,1-1 0,-1 0 0,0 0 0,0 1 0,0-1 0,0 1 0,0-1 0,0 0 0,-2 4 0,2 2 0,1 101 0,-1-108 0,0 0 0,1 0 0,0 0 0,-1 1 0,1-1 0,0 0 0,-1 0 0,1 0 0,0 0 0,0 0 0,0 0 0,0 0 0,0 0 0,0-1 0,0 1 0,0 0 0,0-1 0,0 1 0,1 0 0,-1-1 0,0 1 0,0-1 0,1 0 0,-1 0 0,0 1 0,0-1 0,1 0 0,-1 0 0,0 0 0,1 0 0,-1 0 0,0 0 0,1-1 0,-1 1 0,2-1 0,51-11 0,-8-7 0,68-40 0,-67 33 0,57-24 0,-100 49 0,-1-1 0,0 1 0,1 0 0,-1 0 0,1 0 0,-1 1 0,1-1 0,-1 1 0,1 0 0,-1 0 0,6 0 0,-8 1 0,-1-1 0,1 0 0,0 0 0,-1 1 0,1-1 0,-1 0 0,1 1 0,-1-1 0,1 1 0,-1-1 0,1 0 0,-1 1 0,1-1 0,-1 1 0,1 0 0,-1-1 0,0 1 0,1-1 0,-1 1 0,0 0 0,0-1 0,1 1 0,-1 0 0,-3 27 0,-55 100-80,58-143-6524,2-9-1990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4.373"/>
    </inkml:context>
    <inkml:brush xml:id="br0">
      <inkml:brushProperty name="width" value="0.025" units="cm"/>
      <inkml:brushProperty name="height" value="0.025" units="cm"/>
    </inkml:brush>
  </inkml:definitions>
  <inkml:trace contextRef="#ctx0" brushRef="#br0">1 0 16015,'0'0'15407,"61"4"-16656,-39 5-4421,1-1-8231</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5.357"/>
    </inkml:context>
    <inkml:brush xml:id="br0">
      <inkml:brushProperty name="width" value="0.025" units="cm"/>
      <inkml:brushProperty name="height" value="0.025" units="cm"/>
    </inkml:brush>
  </inkml:definitions>
  <inkml:trace contextRef="#ctx0" brushRef="#br0">250 63 1666,'0'0'14552,"3"-9"-11183,-2 8-3329,0-1 209,0 0 0,0 0 0,0 0 0,0-1 0,-1 1-1,1-1 1,-1 1 0,1 0 0,-1-1 0,0 1 0,0-1 0,0-2 0,-1 3-104,0 1-1,0 0 1,0 0 0,0-1 0,0 1 0,0 0 0,0 0 0,0 0 0,-1 0 0,1 0 0,-1 0 0,1 0 0,0 1 0,-1-1 0,1 0 0,-1 1 0,0-1 0,1 1 0,-1 0 0,1-1 0,-1 1 0,0 0 0,1 0 0,-1 0 0,0 0 0,-2 1 0,-7-2 95,-1 1 1,1 1-1,0 0 0,-1 1 0,1 0 0,0 1 0,0 0 0,0 0 0,1 1 1,-14 7-1,18-8-188,0 1-1,1-1 1,-1 1 0,1 0 0,0 0 0,0 0 0,1 1-1,-1 0 1,1 0 0,0 0 0,0 0 0,1 1 0,-1-1-1,1 1 1,0 0 0,1 0 0,0 0 0,0 0 0,-2 11-1,3-14-35,0-1 0,1 1-1,-1 0 1,1-1-1,0 1 1,0 0-1,0-1 1,0 1-1,0 0 1,0-1-1,1 1 1,-1-1-1,1 1 1,0 0-1,0-1 1,0 1-1,0-1 1,0 0-1,1 1 1,-1-1-1,1 0 1,-1 0-1,1 0 1,0 0-1,0 0 1,0 0-1,3 2 1,0-2-4,1 0 0,0 0 1,0 0-1,0-1 0,0 0 1,0 0-1,0-1 0,0 1 0,0-1 1,0-1-1,8 0 0,8-3 21,-1-1 0,0-1 0,0-1 0,0 0-1,-1-2 1,0-1 0,0 0 0,33-24 0,0 2 24,-52 31-55,1 0 1,-1 0 0,1 1 0,-1-1-1,1 0 1,0 1 0,0-1 0,-1 1-1,1-1 1,0 1 0,0 0 0,-1 0-1,1-1 1,2 2 0,-3-1 9,-1 0 0,1 0 0,0 1 0,0-1 0,-1 0-1,1 1 1,-1-1 0,1 1 0,0-1 0,-1 1 0,1-1 0,-1 1 0,1-1 0,-1 1 0,1-1 0,-1 1 0,1 0 0,-1-1 0,0 1 0,1 0 0,-1-1 0,1 3-1,0 4 117,0-1 0,-1 1 0,1 0 0,-1 0 0,-2 14 0,1 2 107,0-11-211,1-8-20,0 0 1,0 1-1,0-1 1,0 0-1,0 0 1,1 0-1,0 1 1,0-1-1,0 0 1,2 5-1,-1-7-4,0-1-1,0 1 0,0-1 1,0 1-1,0-1 0,0 0 1,0 0-1,0 0 0,1 0 1,-1 0-1,0 0 0,1-1 1,-1 1-1,1-1 0,-1 0 0,0 1 1,1-1-1,-1 0 0,1-1 1,3 1-1,96-7-1337,-70 3 49,-1 2 0,57 4 0,-52-4-7103,-17-8 1329</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5.699"/>
    </inkml:context>
    <inkml:brush xml:id="br0">
      <inkml:brushProperty name="width" value="0.025" units="cm"/>
      <inkml:brushProperty name="height" value="0.025" units="cm"/>
    </inkml:brush>
  </inkml:definitions>
  <inkml:trace contextRef="#ctx0" brushRef="#br0">214 1 13549,'0'0'8114,"-10"5"-7350,-2 2-451,0-2 0,-1 0 1,0 0-1,0-1 1,0-1-1,-16 3 1,21-5 38,-1 1-1,1 0 1,0 0 0,0 1 0,0 0 0,-7 4 0,12-6-253,1 0-1,0 0 1,0 1 0,0-1-1,0 1 1,0 0 0,0-1-1,0 1 1,1 0 0,-1 0-1,0 0 1,1 0 0,0 1-1,-1-1 1,1 0 0,0 0-1,0 1 1,1-1 0,-1 1-1,0-1 1,1 1 0,-1-1-1,1 5 1,0-6-105,0 0 0,0 1 0,1-1 0,-1 0 0,0 1 0,1-1 0,0 0 0,-1 0 1,1 1-1,-1-1 0,1 0 0,0 0 0,0 0 0,0 0 0,0 0 0,0 0 0,0 0 0,0 0 0,0 0 0,0-1 0,0 1 1,0 0-1,1-1 0,-1 1 0,0 0 0,0-1 0,1 0 0,-1 1 0,0-1 0,1 0 0,1 0 0,49 4-1443,-43-4 963,48-3-3908,-19-4-1371,12-10-6983</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6.056"/>
    </inkml:context>
    <inkml:brush xml:id="br0">
      <inkml:brushProperty name="width" value="0.025" units="cm"/>
      <inkml:brushProperty name="height" value="0.025" units="cm"/>
    </inkml:brush>
  </inkml:definitions>
  <inkml:trace contextRef="#ctx0" brushRef="#br0">113 260 19346,'0'0'3396,"-55"45"-418,29-19 386,6 1-1635,11-4-255,6-4-994,3-3-480,11-6 0,10-6-480,4-4-417,1 0-128,0-5-577,-3-13-1761,0-7-1121,0-5-2979</inkml:trace>
  <inkml:trace contextRef="#ctx0" brushRef="#br0" timeOffset="1">284 4 18353,'0'0'9513,"-60"-3"-6726,45 9-1698,5 7-448,5 1-385,5 2-256,0-1-1025,14-2-1890,2-3-2306,0-1-2594</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6.460"/>
    </inkml:context>
    <inkml:brush xml:id="br0">
      <inkml:brushProperty name="width" value="0.025" units="cm"/>
      <inkml:brushProperty name="height" value="0.025" units="cm"/>
    </inkml:brush>
  </inkml:definitions>
  <inkml:trace contextRef="#ctx0" brushRef="#br0">157 342 15214,'0'0'3027,"-11"8"214,7-5-2921,-19 15 2587,-39 40 0,56-52-2589,0 0 0,1 0-1,0 0 1,0 1-1,1 0 1,0 0-1,0 0 1,1 1 0,-1-1-1,2 1 1,-1 0-1,1 0 1,-1 10-1,2-16-310,1 0 1,0 0-1,0-1 0,0 1 0,1 0 0,-1 0 0,0-1 0,1 1 0,-1 0 0,1 0 0,-1-1 0,1 1 0,0-1 0,0 1 1,0-1-1,-1 1 0,2-1 0,-1 1 0,0-1 0,0 0 0,0 1 0,3 0 0,-2 0 7,1-1 1,0 1-1,0-1 0,0 0 0,0 0 1,0 0-1,0 0 0,0-1 0,0 1 0,1-1 1,4 0-1,1 0 7,-1-1 0,0 0 0,1 0 0,-1-1 0,0 0 0,0-1 0,0 1 0,14-8 0,1-7-13,0 0-1,-2-1 0,0-1 0,19-22 0,33-31 16,-71 70-17,-11 23-6,0-1 27,3-9-17,1-1 0,0 1 0,1 0 0,0 0 0,1 1 0,0-1 0,1 1 0,-2 19 0,4-30-10,0 0 0,0 1 0,0-1 0,0 0 0,0 0 0,1 0 0,-1 1 0,0-1 0,1 0 0,-1 0 0,1 0 0,-1 0 0,1 1 0,-1-1 0,1 0 0,0 0 0,0 0 0,-1-1 0,1 1 0,0 0 0,0 0 0,0 0 0,0 0 0,0-1 0,2 2 0,0-1 0,0 0 0,0 0 0,1-1 0,-1 1 0,0-1 0,0 1 0,0-1 0,0 0 0,1 0 0,2-1 0,6-1 0,0-1 0,0 0 0,0 0 0,17-9 0,4-4 0,-2-2 0,0-1 0,-1-2 0,-2-1 0,0-1 0,44-47 0,-52 48 0,0-2 0,-2 0 0,0-1 0,-2 0 0,-1-2 0,-1 0 0,-1-1 0,12-38 0,-22 59 0,-1-1 0,-1 1 0,0 0 0,0-1 0,0 1 0,-1-1 0,0-8 0,0 15 0,-1 0 0,1 0 0,0 0 0,0-1 0,-1 1 0,1 0 0,-1 0 0,1 0 0,-1 0 0,1 0 0,-1 0 0,0 0 0,1 0 0,-1 0 0,0 0 0,0 0 0,0 1 0,0-1 0,0 0 0,-1 0 0,0 0 0,0 1 0,1-1 0,-1 1 0,0 0 0,0 0 0,0 0 0,0 0 0,0 0 0,0 0 0,0 0 0,1 1 0,-1-1 0,0 0 0,0 1 0,0 0 0,1 0 0,-3 0 0,-10 6 0,1 1 0,0 0 0,0 1 0,1 0 0,0 1 0,-17 18 0,-2 5 0,-27 38 0,43-51 0,1 1 0,1 1 0,-17 35 0,26-49 0,1 0 0,0-1 0,1 1 0,0 0 0,0 0 0,1 1 0,-1-1 0,2 0 0,-1 0 0,1 1 0,1-1 0,-1 0 0,1 0 0,1 1 0,2 7 0,-2-12-13,0 0 0,0 0 1,1-1-1,-1 0 0,1 1 0,0-1 1,0 0-1,0 0 0,0 0 0,0-1 0,1 1 1,-1-1-1,1 0 0,0 0 0,0 0 1,0 0-1,0-1 0,0 1 0,0-1 1,6 1-1,3 0-490,-1 0 1,1 0-1,-1-1 1,1-1-1,22-2 1,4-6-7201</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7.455"/>
    </inkml:context>
    <inkml:brush xml:id="br0">
      <inkml:brushProperty name="width" value="0.025" units="cm"/>
      <inkml:brushProperty name="height" value="0.025" units="cm"/>
    </inkml:brush>
  </inkml:definitions>
  <inkml:trace contextRef="#ctx0" brushRef="#br0">224 35 20948,'0'-1'154,"0"0"-1,0 0 1,0-1 0,0 1-1,0 0 1,0 0 0,0 0 0,0-1-1,0 1 1,0 0 0,-1 0 0,1 0-1,0 0 1,-1-1 0,1 1-1,-1 0 1,1 0 0,-1 0 0,0 0-1,1 0 1,-1 0 0,0 0 0,0 1-1,0-1 1,0 0 0,0 0 0,1 0-1,-1 1 1,-1-1 0,1 1-1,0-1 1,0 1 0,0-1 0,0 1-1,0-1 1,0 1 0,-1 0 0,1 0-1,0 0 1,0 0 0,0 0-1,-1 0 1,1 0 0,0 0 0,0 0-1,0 0 1,0 1 0,-2-1 0,-3 1-92,-1 1 1,1-1 0,-1 1 0,1 1 0,0-1 0,0 1-1,0 0 1,-6 4 0,1 1 42,1 0-1,0 1 0,1 0 1,-1 1-1,2 0 1,0 1-1,0 0 1,0 0-1,2 0 0,-1 1 1,2 0-1,-1 0 1,2 1-1,0-1 1,-5 26-1,8-36-94,1-1 1,0 1-1,-1-1 0,1 1 0,0 0 0,0-1 1,0 1-1,1-1 0,-1 1 0,0-1 1,0 1-1,1-1 0,-1 0 0,1 1 1,0-1-1,-1 1 0,1-1 0,0 0 1,0 1-1,-1-1 0,1 0 0,0 0 0,0 0 1,3 2-1,-2-2 0,0 0 1,1 0 0,-1 0-1,1 0 1,-1 0-1,1-1 1,-1 1-1,1-1 1,0 0-1,-1 1 1,1-1 0,-1-1-1,4 1 1,6-2 32,0 0 0,-1-1 0,1-1 0,-1 1 0,15-9 0,122-76 149,-31 16-112,-116 72-74,39-17 38,-39 16-42,0 1 0,-1 0 0,1 0-1,0 0 1,0 0 0,0 0 0,-1 0-1,1 0 1,0 0 0,0 0 0,-1 1-1,1-1 1,0 0 0,0 0-1,-1 1 1,1-1 0,0 0 0,-1 1-1,1-1 1,0 1 0,-1-1 0,1 1-1,-1-1 1,1 1 0,-1-1 0,1 1-1,-1 0 1,1-1 0,-1 1-1,1 0 1,-1-1 0,0 1 0,1 0-1,-1-1 1,0 1 0,0 0 0,0 0-1,1-1 1,-1 1 0,0 0-1,0 0 1,0 0 0,0-1 0,-1 2-1,1 65 421,2 24 144,-2-89-571,0 0 0,1-1 0,-1 1 0,0 0 0,1-1 0,0 1 1,-1-1-1,1 1 0,0 0 0,0-1 0,0 0 0,0 1 0,0-1 0,0 0 0,0 1 0,0-1 0,0 0 0,1 0 0,-1 0 0,0 0 1,1 0-1,-1 0 0,1 0 0,2 1 0,1-1-37,-1 0 0,0 0-1,1-1 1,-1 1 0,1-1 0,-1 0 0,1 0 0,-1-1 0,7-1-1,7-2-469,0 0 0,0-2-1,27-12 1,64-35-9824,-56 22 1261</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7.801"/>
    </inkml:context>
    <inkml:brush xml:id="br0">
      <inkml:brushProperty name="width" value="0.025" units="cm"/>
      <inkml:brushProperty name="height" value="0.025" units="cm"/>
    </inkml:brush>
  </inkml:definitions>
  <inkml:trace contextRef="#ctx0" brushRef="#br0">136 255 13261,'-8'7'3010,"-6"4"-1834,-54 47 3728,63-54-4633,1 1-1,-1 0 1,1-1-1,0 1 1,0 0-1,1 1 1,0-1 0,0 1-1,0-1 1,0 1-1,-2 8 1,6-13-280,-1 0 0,0-1 1,1 1-1,-1-1 0,1 1 1,-1-1-1,1 1 0,-1-1 1,1 1-1,-1-1 0,1 1 1,0-1-1,-1 0 0,1 1 1,0-1-1,-1 0 0,1 0 1,0 0-1,-1 1 0,1-1 1,0 0-1,-1 0 0,1 0 1,0 0-1,0 0 0,-1 0 1,1 0-1,0 0 0,-1 0 1,2-1-1,26-1-310,-10-2 0,0 0 0,-1-1 0,1-1 0,-2-1 0,1 0-1,-1-2 1,0 1 0,29-23 0,-14 7 15,-1-1 0,-1-1-1,29-36 1,12-27 3278,-61 76-1533,0-1-1,-1 0 0,-1 0 0,11-30 0,-36 58-240,-7 16-729,14-13-456,1 0 0,1 0 0,0 1 0,2 0 0,0 0 0,1 1 0,-6 29 0,11-42-24,1 0 0,-1-1-1,1 1 1,0 0 0,1 0 0,-1 0-1,1 0 1,0-1 0,1 1 0,-1 0-1,1-1 1,4 10 0,-3-11-16,0 0-1,-1-1 1,1 1 0,1-1 0,-1 1-1,0-1 1,1 0 0,0 0-1,0-1 1,0 1 0,0-1 0,0 0-1,0 0 1,1 0 0,-1-1-1,0 1 1,1-1 0,5 1 0,37 4-3202,3-11-5318,1-16-5884</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8.473"/>
    </inkml:context>
    <inkml:brush xml:id="br0">
      <inkml:brushProperty name="width" value="0.025" units="cm"/>
      <inkml:brushProperty name="height" value="0.025" units="cm"/>
    </inkml:brush>
  </inkml:definitions>
  <inkml:trace contextRef="#ctx0" brushRef="#br0">310 1 12139,'0'0'9546,"-11"0"-8137,2 0-1127,0 0 0,1 0 0,-1 1 0,0 0 0,0 1 1,1-1-1,-1 2 0,1-1 0,-1 2 0,1-1 0,0 1 0,-13 8 0,4 0 235,1 1 0,0 1 0,1 0 1,0 1-1,-20 26 0,28-30-333,-1-1 1,2 1 0,-1 0 0,1 1 0,1 0 0,0 0-1,1 0 1,0 0 0,1 1 0,-2 16 0,5-26-186,-1-1 0,1 1 1,0 0-1,0 0 0,1 0 1,-1 0-1,1 0 0,-1 0 0,1 0 1,0 0-1,0 0 0,0-1 1,0 1-1,1 0 0,-1-1 0,1 1 1,-1-1-1,1 1 0,0-1 1,0 0-1,0 0 0,0 0 0,1 0 1,-1 0-1,0 0 0,1-1 1,-1 1-1,1-1 0,0 0 0,0 1 1,-1-1-1,1 0 0,0-1 1,0 1-1,6 0 0,7 1-340,1 0 0,0-2 0,0 0 0,-1-1 0,20-3 1,-12 0-746,0 0 0,-1-2 0,30-11 0,-19 3-2737,48-27 0,-10-3-4020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9.328"/>
    </inkml:context>
    <inkml:brush xml:id="br0">
      <inkml:brushProperty name="width" value="0.025" units="cm"/>
      <inkml:brushProperty name="height" value="0.025" units="cm"/>
    </inkml:brush>
  </inkml:definitions>
  <inkml:trace contextRef="#ctx0" brushRef="#br0">199 1 12684,'0'0'1778,"-8"7"-737,-26 21-112,32-27-693,1 0 1,-1 0 0,0 0-1,0 0 1,0-1 0,0 1-1,1-1 1,-1 1-1,0-1 1,0 0 0,0 0-1,0 0 1,0 0 0,0 0-1,0 0 1,0 0 0,-3-2-1,3 2-115,1 0-1,-1-1 0,1 1 0,-1 0 0,0 0 0,1 0 0,-1 0 0,1 0 1,-1 0-1,1 0 0,-1 1 0,0-1 0,-2 2 0,-1 1 189,-12 8 3929,13-11-2351,6-8-1541,-17 34 160,-27 52 809,39-72-1193,1 0 0,0 0 0,0 0 0,1 0 0,-1 0-1,1 0 1,1 0 0,-1 1 0,1-1 0,0 0 0,1 0 0,1 12 0,-1-17-117,0 0 0,0 1 0,-1-1 0,1 0 0,0 0 0,0 0 0,0 0 0,1 0 0,-1 0 0,0 0 0,0 0-1,1 0 1,-1 0 0,0-1 0,1 1 0,-1-1 0,0 1 0,1-1 0,-1 1 0,1-1 0,-1 0 0,1 0 0,-1 1 0,1-1 0,-1 0 0,1 0 0,-1-1 0,1 1 0,-1 0 0,1 0 0,-1-1 0,3 0 0,3-1 2,0 1 1,1-1-1,-1-1 0,-1 1 1,10-6-1,37-27-7,27-16 0,-73 47 0,0 1 0,1 0 0,-1 0 0,1 0 0,0 1 0,0 0 0,0 0 0,16 0 0,-23 3 0,0-1 0,0 1 0,0 0 0,0-1 0,0 1 0,0 0 0,0 0 0,-1 0 0,1 0 0,0 0 0,0 0 0,-1 0 0,1 0 0,-1 0 0,1 0 0,-1 0 0,1 1 0,-1-1 0,0 0 0,1 0 0,-1 0 0,0 1 0,0-1 0,0 0 0,0 0 0,0 1 0,0-1 0,0 0 0,0 0 0,-1 0 0,1 1 0,-1 0 0,-9 43 0,-8-19 0,18-25 0,-1 0 0,1-1 0,-1 1 0,1 0 0,-1 0 0,1 0 0,-1-1 0,0 1 0,1 0 0,-1-1 0,0 1 0,0-1 0,0 1 0,1-1 0,-1 1 0,0-1 0,0 1 0,0-1 0,0 0 0,0 1 0,0-1 0,0 0 0,0 0 0,0 0 0,0 0 0,-1 0 0,0-34 0,3 24 0,-1-5 0,0 0 0,1 0 0,1 0 0,1 0 0,0 0 0,1 0 0,0 0 0,7-14 0,-10 29 0,-1-1 0,0 1 0,1-1 0,-1 1 0,1 0 0,-1-1 0,1 1 0,0-1 0,-1 1 0,1 0 0,-1 0 0,1-1 0,-1 1 0,1 0 0,0 0 0,-1 0 0,1 0 0,0 0 0,-1 0 0,1 0 0,0 0 0,-1 0 0,1 0 0,-1 0 0,1 0 0,0 0 0,-1 1 0,1-1 0,0 0 0,-1 0 0,1 1 0,-1-1 0,1 0 0,-1 1 0,1-1 0,0 1 0,23 19 0,-18-15 0,2 1-270,1 0 0,0 0 1,0-2-1,0 1 0,0-1 0,1 0 1,0-1-1,0 0 0,0-1 0,0 0 1,0 0-1,0-1 0,1 0 0,-1-1 1,12-1-1,-4-1-386,-1-1 0,0 0 1,0-1-1,0-1 0,0 0 1,-1-2-1,0 0 0,16-9 0,21-12-7559,-32 19 1376</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09.716"/>
    </inkml:context>
    <inkml:brush xml:id="br0">
      <inkml:brushProperty name="width" value="0.025" units="cm"/>
      <inkml:brushProperty name="height" value="0.025" units="cm"/>
    </inkml:brush>
  </inkml:definitions>
  <inkml:trace contextRef="#ctx0" brushRef="#br0">144 0 4837,'0'0'7388,"-6"8"-4463,3-4-2782,1 0 227,-1-1 0,1 0 1,-1 0-1,0 1 1,0-1-1,0-1 0,0 1 1,0 0-1,-1-1 0,1 0 1,-1 0-1,1 0 0,-1 0 1,0 0-1,0-1 1,0 0-1,0 1 0,0-2 1,0 1-1,0 0 0,-5-1 1,5 0 62,-1 0 0,1 1 0,-1-1-1,1 1 1,0 0 0,-1 0 0,-5 3 0,9-4-401,0 1 0,1-1 0,-1 0-1,0 1 1,0-1 0,0 1 0,1 0 0,-1-1-1,0 1 1,1 0 0,-1-1 0,1 1 0,-1 0 0,1 0-1,-1-1 1,1 1 0,-1 0 0,1 0 0,0 0 0,-1 0-1,1-1 1,0 1 0,0 0 0,0 0 0,0 0 0,-1 0-1,1 0 1,0 0 0,1 0 0,-1 0 0,0 0-1,0 0 1,0-1 0,1 1 0,-1 0 0,0 0 0,1 0-1,-1 0 1,0 0 0,1-1 0,-1 1 0,1 0 0,0 0-1,0 0 1,1 1-11,-1-1-1,1 1 1,0-1-1,-1 0 1,1 0-1,0 0 1,-1 0-1,1 0 1,0 0 0,0 0-1,0-1 1,0 1-1,0-1 1,0 1-1,0-1 1,0 0-1,3 0 1,44 0 101,-30-1-69,118-10 26,0-1 199,-137 12-249,1 0 0,0 0 0,0 0 0,0 0-1,0 0 1,0 0 0,0 0 0,0 0 0,0 1-1,0-1 1,0 0 0,-1 1 0,1-1 0,0 0-1,0 1 1,0-1 0,0 1 0,-1-1-1,1 1 1,0 0 0,-1-1 0,1 1 0,0 0-1,-1-1 1,1 1 0,-1 0 0,1 0 0,-1 0-1,1 1 1,0 28 1404,1 1-356,-1-30-1073,0-1 1,-1 1-1,1-1 0,-1 1 0,1-1 1,0 1-1,-1-1 0,1 0 0,0 1 1,0-1-1,-1 0 0,1 0 0,0 1 1,0-1-1,0 0 0,-1 0 0,1 0 1,0 0-1,0 0 0,0 0 0,-1 0 1,1 0-1,0 0 0,0-1 0,0 1 1,-1 0-1,1 0 0,0-1 0,1 0 0,24-11 24,-25 12-28,18-10-10,1 2 0,-1 0-1,1 1 1,1 2 0,-1-1 0,1 2-1,0 1 1,0 1 0,0 0 0,0 2-1,35 3 1,-32 6-806,-7-3-2177,3-6-4045,-5-6-1018</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0.372"/>
    </inkml:context>
    <inkml:brush xml:id="br0">
      <inkml:brushProperty name="width" value="0.025" units="cm"/>
      <inkml:brushProperty name="height" value="0.025" units="cm"/>
    </inkml:brush>
  </inkml:definitions>
  <inkml:trace contextRef="#ctx0" brushRef="#br0">231 61 15278,'0'0'6353,"-12"-2"-2990,9 1-3219,-4-1 171,0 0 0,-1 1-1,1-1 1,-1 2 0,1-1-1,-1 1 1,0 0-1,1 1 1,-1-1 0,1 2-1,-1-1 1,1 1 0,-1 0-1,1 0 1,-10 6 0,6-1-172,1 0 0,1 1 0,0 0 0,-16 17 0,23-23-109,0 1 0,0-1 0,0 1 0,0-1-1,0 1 1,0-1 0,1 1 0,0 0 0,-1 0 0,1 0 0,0 0 0,0 0 0,1 0 0,-1 0 0,1 0 0,-1 0 0,1 0 0,0 0 0,0 0 0,0 0 0,1 0 0,-1 0 0,1 0 0,1 6 0,0-8-14,0 1 1,-1 0 0,1 0-1,0-1 1,0 1-1,0-1 1,0 0 0,1 0-1,-1 1 1,0-1 0,0-1-1,1 1 1,-1 0-1,0 0 1,1-1 0,-1 0-1,1 1 1,-1-1 0,1 0-1,2 0 1,53-4 507,-48 1-521,-1 0 1,1 0 0,0-1 0,-1-1 0,0 0 0,0 0 0,0 0 0,-1-1 0,0-1-1,11-10 1,-13 12-9,0 0 0,-1-1 0,0 0 0,0 0 0,-1 0-1,0-1 1,0 1 0,0-1 0,-1 0 0,0 0 0,0-1-1,-1 1 1,0 0 0,2-12 0,-4 17-70,-1 0 0,1 0 1,-1 0-1,1 0 0,-1 0 0,0 0 0,0 0 1,0 0-1,0 1 0,0-1 0,0 0 0,0 0 0,0 1 1,-1-1-1,1 1 0,-1-1 0,1 1 0,-1-1 1,0 1-1,0 0 0,1 0 0,-1 0 0,0 0 1,0 0-1,0 1 0,0-1 0,0 0 0,0 1 1,0-1-1,0 1 0,0 0 0,0 0 0,-1 0 1,1 0-1,-4 1 0,4-2-101,0 1 0,-1 0 0,1 0-1,0 0 1,0 0 0,-1 0 0,1 1 0,0-1 0,0 1 0,-1 0 0,1-1-1,0 1 1,0 0 0,0 0 0,0 0 0,0 1 0,0-1 0,1 0 0,-1 1-1,0-1 1,1 1 0,-1-1 0,1 1 0,-1 0 0,1 0 0,0 0 0,0 0-1,0 0 1,0 0 0,0 0 0,0 0 0,0 0 0,1 0 0,-1 4 0,1 3-8039</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0.853"/>
    </inkml:context>
    <inkml:brush xml:id="br0">
      <inkml:brushProperty name="width" value="0.025" units="cm"/>
      <inkml:brushProperty name="height" value="0.025" units="cm"/>
    </inkml:brush>
  </inkml:definitions>
  <inkml:trace contextRef="#ctx0" brushRef="#br0">210 63 16944,'0'0'3689,"0"-9"-369,0 5-3054,1 3-123,-1-1 1,1 1-1,-1-1 1,0 1-1,1-1 1,-1 0-1,0 1 1,0-1-1,0 1 1,-1-1-1,1 0 0,0 1 1,-1-1-1,1 1 1,0-1-1,-1 1 1,0-1-1,1 1 1,-1-1-1,0 1 1,0-1-1,0 1 1,0 0-1,0 0 1,0-1-1,0 1 1,0 0-1,-1 0 1,1 0-1,0 0 0,-1 0 1,1 1-1,-1-1 1,1 0-1,-1 1 1,1-1-1,-1 1 1,1-1-1,-1 1 1,1 0-1,-1 0 1,0-1-1,1 1 1,-1 0-1,-2 1 0,-2 0-79,0 0-1,-1 1 0,1-1 0,0 1 0,0 1 0,0-1 0,0 1 0,0 0 0,1 1 0,-1-1 0,1 1 0,0 0 0,0 1 0,0-1 0,1 1 0,0 0 0,0 0 0,0 0 0,-5 9 0,1-2-37,0 1 0,1 0 0,1 0 0,0 1 0,0 0 0,2 0 0,-6 24 0,9-35-17,0 0 0,1 1 1,-1-1-1,1 0 0,0 1 1,0-1-1,0 1 0,0-1 1,1 0-1,-1 1 0,1-1 1,0 0-1,0 0 1,0 1-1,0-1 0,0 0 1,1 0-1,0 0 0,-1 0 1,1-1-1,0 1 0,4 4 1,-1-4-24,0-1 0,0 1 1,0-1-1,1 0 0,-1 0 1,1 0-1,-1-1 0,1 1 1,0-2-1,-1 1 0,1 0 1,9-2-1,1 2-538,-1-2 0,0 0 0,1-1 1,-1 0-1,0-1 0,0-1 0,0 0 0,19-9 0,-21 7-1250,-1-1 0,0 0 0,0-1-1,-1 0 1,18-16 0,7-15-8336</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1.341"/>
    </inkml:context>
    <inkml:brush xml:id="br0">
      <inkml:brushProperty name="width" value="0.025" units="cm"/>
      <inkml:brushProperty name="height" value="0.025" units="cm"/>
    </inkml:brush>
  </inkml:definitions>
  <inkml:trace contextRef="#ctx0" brushRef="#br0">116 0 18642,'-6'9'2866,"-12"14"-748,1 1 0,-19 36 0,30-48-1573,0 0 0,1 0 0,0 1 0,1 0 0,1 0 0,0 0 0,0 0 0,-1 21 0,8-30-545,5-11 0,7-11 0,-2-10 0,-2-1 0,0 0 0,-2-1 0,11-54 0,-21 90 0,-1 0 0,1 0 0,1 0 0,-1 0 0,1 0 0,0 0 0,1 0 0,2 6 0,-4-9 0,1 0 0,0 0 0,1 0 0,-1 0 0,0 0 0,1 0 0,0-1 0,-1 1 0,1-1 0,0 1 0,0-1 0,1 0 0,-1 0 0,0 0 0,1 0 0,-1 0 0,1 0 0,0-1 0,-1 1 0,1-1 0,0 0 0,4 1 0,0-1 0,0 0 0,0-1 0,0 0 0,0 0 0,0 0 0,0-1 0,0 0 0,0-1 0,-1 0 0,1 0 0,-1 0 0,1-1 0,-1 0 0,0 0 0,0 0 0,0-1 0,7-5 0,7-8 0,-1 0 0,0-2 0,19-24 0,-28 32 0,-8 13 0,-3 7 0,-5 12 0,-7 10 0,2-9 0,1 1 0,2 0 0,0 0 0,1 1 0,2-1 0,0 1 0,-1 30 0,6-54 1,0 1 1,0 0-1,0-1 0,0 1 1,0 0-1,0-1 0,1 1 1,-1 0-1,0-1 0,1 1 1,-1-1-1,0 1 0,1 0 1,-1-1-1,1 1 0,-1-1 1,1 1-1,-1-1 0,1 1 1,-1-1-1,1 0 0,-1 1 1,1-1-1,0 0 0,-1 1 1,1-1-1,0 0 0,-1 0 1,1 1-1,0-1 0,-1 0 1,1 0-1,0 0 0,-1 0 1,1 0-1,0 0 0,0 0 1,-1 0-1,1 0 0,0-1 1,-1 1-1,1 0 0,0 0 1,-1-1-1,1 1 0,1-1 1,32-16-316,-26 9-489,0 0-1,-1 0 1,0 0-1,5-11 1,20-40-6988,-13 5-585</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1.668"/>
    </inkml:context>
    <inkml:brush xml:id="br0">
      <inkml:brushProperty name="width" value="0.025" units="cm"/>
      <inkml:brushProperty name="height" value="0.025" units="cm"/>
    </inkml:brush>
  </inkml:definitions>
  <inkml:trace contextRef="#ctx0" brushRef="#br0">47 0 20083,'0'0'6951,"-46"66"-6439,46-41-384,1-4-192,18-2-1794,4-3-1889,3-6-1955,5-6-6501</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2.028"/>
    </inkml:context>
    <inkml:brush xml:id="br0">
      <inkml:brushProperty name="width" value="0.025" units="cm"/>
      <inkml:brushProperty name="height" value="0.025" units="cm"/>
    </inkml:brush>
  </inkml:definitions>
  <inkml:trace contextRef="#ctx0" brushRef="#br0">137 1 17040,'0'0'2317,"-8"8"144,5-6-2392,-7 8 676,0 0 1,0 1-1,-9 13 0,17-21-605,0-1-1,0 1 1,0 0-1,0 0 0,1 0 1,-1 0-1,1 0 1,0 0-1,0 1 0,0-1 1,0 0-1,1 0 1,-1 1-1,1-1 0,0 1 1,0-1-1,0 0 1,0 1-1,1-1 0,-1 0 1,1 1-1,2 4 1,-1-6-165,0 0 1,0 0 0,0 0 0,0 0 0,0-1 0,1 1 0,-1-1 0,0 0-1,1 0 1,-1 0 0,1 0 0,0 0 0,-1 0 0,1 0 0,0-1 0,-1 0 0,1 1-1,0-1 1,5-1 0,-4 1-91,1 1 0,0-1-1,-1 1 1,1 0 0,-1 0 0,1 1 0,5 2-1,-9-3 141,1-1 0,-1 1 0,0 0 0,0 0 0,0 0-1,0 1 1,0-1 0,-1 0 0,1 0 0,0 0 0,0 1 0,-1-1-1,1 0 1,-1 1 0,1-1 0,-1 1 0,0-1 0,1 1 0,-1-1 0,0 0-1,0 1 1,0-1 0,0 1 0,0-1 0,0 1 0,-1-1 0,1 1-1,-1 1 1,-1 1 238,0 1 1,0-1-1,0 0 0,-1 0 0,1 0 0,-1 0 1,0-1-1,0 1 0,-1-1 0,1 0 0,-1 1 0,0-2 1,1 1-1,-1 0 0,-6 2 0,-66 33 870,43-31-1669,25-12-1742,16-11-1416,14-8-1895,10-5-2557</inkml:trace>
  <inkml:trace contextRef="#ctx0" brushRef="#br0" timeOffset="1">411 48 15150,'0'0'5413,"-7"48"-1857,-8-12-97,-1 3-1633,3-1-449,3 0-288,4-7-608,6-7-385,0-8-961,2-9-1537,10-7-1506,-2-7-1025,4-19-3170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2.386"/>
    </inkml:context>
    <inkml:brush xml:id="br0">
      <inkml:brushProperty name="width" value="0.025" units="cm"/>
      <inkml:brushProperty name="height" value="0.025" units="cm"/>
    </inkml:brush>
  </inkml:definitions>
  <inkml:trace contextRef="#ctx0" brushRef="#br0">6 1 15759,'0'0'6630,"-5"70"-8295,8-44-1699,12-1-3746</inkml:trace>
  <inkml:trace contextRef="#ctx0" brushRef="#br0" timeOffset="1">271 247 11243,'0'0'11285,"-11"6"-8306,7-4-2786,-9 5 688,1 0 1,0 1-1,-17 15 0,26-21-758,0 0-1,0 1 1,1 0 0,-1 0-1,1 0 1,-1 0 0,1 0-1,0 0 1,1 0 0,-1 1-1,0-1 1,1 1 0,0-1-1,0 1 1,0-1 0,0 1-1,0 0 1,1 0 0,0-1-1,0 1 1,0 6 0,1-8-134,0 0 1,0 0 0,-1-1 0,1 1 0,0 0 0,1-1 0,-1 1 0,0-1 0,0 1 0,1-1 0,-1 0 0,1 1 0,-1-1 0,1 0-1,0 0 1,-1 0 0,1 0 0,0 0 0,0-1 0,0 1 0,3 0 0,48 11-883,-38-9 529,1 0 279,0 0 0,0 1 1,-1 1-1,0 0 0,1 1 0,-2 1 1,25 14-1,-38-20 104,0 0 1,1-1 0,-1 1-1,0 0 1,0 0 0,0 0-1,0-1 1,0 1 0,0 0-1,0 1 1,0-1-1,-1 0 1,1 0 0,0 0-1,0 0 1,-1 1 0,1-1-1,-1 0 1,1 1 0,-1-1-1,0 0 1,0 1 0,1-1-1,-1 0 1,0 1-1,0-1 1,0 2 0,-1-1 40,0 0 0,-1-1 0,1 1 0,0-1 0,0 1 0,-1-1 1,1 1-1,-1-1 0,1 0 0,-1 0 0,0 0 0,1 0 0,-1 0 1,0 0-1,0 0 0,-2 0 0,-9 4 226,0-1-1,-1-1 1,1 0-1,-17 1 1,14-3-596,-1 0-1,1-1 1,-1 0-1,1-1 1,0-1 0,-29-8-1,41 9 169,1 0 1,-1 0-1,1 0 0,0-1 0,-1 0 0,1 1 0,0-1 1,0-1-1,0 1 0,0 0 0,1-1 0,-1 1 1,0-1-1,1 0 0,0 0 0,0 0 0,0 0 0,0 0 1,0 0-1,1-1 0,-1 1 0,1-1 0,0 1 0,0-1 1,0 1-1,1-1 0,-1 1 0,1-1 0,0 0 0,0 1 1,0-1-1,0 0 0,1 1 0,-1-1 0,1 0 0,2-5 1,15-32-7920,13-8-5253</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12.759"/>
    </inkml:context>
    <inkml:brush xml:id="br0">
      <inkml:brushProperty name="width" value="0.025" units="cm"/>
      <inkml:brushProperty name="height" value="0.025" units="cm"/>
    </inkml:brush>
  </inkml:definitions>
  <inkml:trace contextRef="#ctx0" brushRef="#br0">21 0 3331,'0'0'29436,"-7"67"-29436,-1-24 0,2 3 0,6 5 0,0 0 0,0 1-1345,6-2-3460,2-1-2498,2-3-5957</inkml:trace>
  <inkml:trace contextRef="#ctx0" brushRef="#br0" timeOffset="1">101 790 20147,'0'0'10090,"-54"48"-7560,41-39-2530,4-1 0,3-7 0,6-11 0,6-10-4484,-2-9-11531</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7.666"/>
    </inkml:context>
    <inkml:brush xml:id="br0">
      <inkml:brushProperty name="width" value="0.025" units="cm"/>
      <inkml:brushProperty name="height" value="0.025" units="cm"/>
    </inkml:brush>
  </inkml:definitions>
  <inkml:trace contextRef="#ctx0" brushRef="#br0">1 160 3075,'14'-20'320,"3"-2"161,1-2-1,1 3 321,2 0 480,-1 2-1185,-1 5-96,-1 4 32,-5 4-32,-3 4-32,-2 2-160,-3 0-769</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7.997"/>
    </inkml:context>
    <inkml:brush xml:id="br0">
      <inkml:brushProperty name="width" value="0.025" units="cm"/>
      <inkml:brushProperty name="height" value="0.025" units="cm"/>
    </inkml:brush>
  </inkml:definitions>
  <inkml:trace contextRef="#ctx0" brushRef="#br0">470 18 6086,'0'0'7506,"-3"-5"-6759,3 4-729,0 1 0,0-1 1,0 1-1,-1-1 0,1 0 1,0 1-1,0-1 0,0 1 0,-1-1 1,1 1-1,0-1 0,-1 1 1,1-1-1,0 1 0,-1-1 1,1 1-1,-1 0 0,1-1 0,-1 1 1,1-1-1,-1 1 0,1 0 1,-1 0-1,1-1 0,-1 1 0,1 0 1,-1 0-1,1 0 0,-1-1 1,0 1-1,1 0 0,-1 0 0,1 0 1,-1 0-1,0 0 0,1 0 1,-1 0-1,1 0 0,-1 0 0,0 1 1,0-1-1,-18 27 972,9-11-645,-350 514 5308,325-481-5738,33-46 604,-13 15-3618,10-19-351,3-12 544,2-11-1584</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48.372"/>
    </inkml:context>
    <inkml:brush xml:id="br0">
      <inkml:brushProperty name="width" value="0.025" units="cm"/>
      <inkml:brushProperty name="height" value="0.025" units="cm"/>
    </inkml:brush>
  </inkml:definitions>
  <inkml:trace contextRef="#ctx0" brushRef="#br0">93 1 8264,'0'0'6059,"0"8"-5130,-3 22-330,-1 0-1,-2-1 1,-1 1 0,-15 39 0,-12 54-86,30-106-432,1 0-5,-1-1 1,2 0-1,0 0 1,1 1-1,1 22 0,1-39-49,-1 1 0,1 0 0,0-1 0,-1 0 0,1 1-1,0-1 1,-1 1 0,1-1 0,0 0 0,0 1 0,-1-1 0,1 0-1,0 0 1,0 0 0,0 0 0,0 0 0,-1 0 0,1 0 0,0 0-1,0 0 1,0 0 0,-1 0 0,1 0 0,0-1 0,0 1 0,-1 0-1,1 0 1,0-1 0,0 1 0,-1-1 0,2 0 0,15-8 324,-1-1 0,-1-1 1,1 0-1,19-20 0,4-2-105,277-206-2131,-279 210-1889,-11 4-2798</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0.387"/>
    </inkml:context>
    <inkml:brush xml:id="br0">
      <inkml:brushProperty name="width" value="0.025" units="cm"/>
      <inkml:brushProperty name="height" value="0.025" units="cm"/>
    </inkml:brush>
  </inkml:definitions>
  <inkml:trace contextRef="#ctx0" brushRef="#br0">4528 1370 4260,'-3'-1'559,"0"0"0,1-1 0,-1 1-1,0 0 1,0 0 0,0 1 0,0-1 0,0 1 0,0-1-1,1 1 1,-6 0 0,-34-9 2926,2-18-3002,30 20 63,-1-1 0,0 1 0,0 1 1,-20-9-1,4 6-367,0-1-1,1-1 1,0-1 0,1-2 0,1-1 0,0 0 0,-31-27-1,17 6-84,-3 3 0,0 1 0,-2 1 0,-2 3-1,0 2 1,-55-23 0,9 12 98,-318-141 22,254 99 240,-253-88-1,-8 30 126,-305-95-53,636 208-578,0 4 1,-2 3-1,0 5 0,-1 3 0,-105 2 0,129 10 13,1 2 0,-1 3 0,1 3-1,1 2 1,0 4 0,1 1 0,-110 52 0,137-54 42,0 2 0,2 1 0,-53 40 0,75-50-19,-1 1 1,1 0-1,1 1 0,0-1 0,0 2 1,1-1-1,1 1 0,0 0 0,0 1 1,2 0-1,-1 0 0,1 0 0,-3 18 1,3-4 11,0 0 0,2 1 0,2-1 1,0 1-1,2-1 0,1 1 0,1-1 1,12 50-1,-4-40 8,2-1 0,1 0-1,1-1 1,2-1 0,40 59 0,53 62-3,6-6 1,6-4-1,147 133 0,-142-166 8,196 131 0,160 65 0,-370-241 1,2-6-1,3-5 1,3-5 0,1-6 0,179 42 0,237 17 42,-444-92-52,2-5 1,-1-3-1,165-16 0,-190 1 16,-2-4-1,0-2 1,0-3 0,-2-4-1,-1-2 1,-1-3-1,-1-2 1,-2-4 0,-1-2-1,-2-2 1,-2-3 0,-1-3-1,50-53 1,-77 67 67,-1 0 1,-2-1-1,-2-2 0,-1 0 1,-1-2-1,-2 0 1,-1-1-1,-3-1 1,0 0-1,-3-1 0,10-53 1,-17 63-45,-1-1-1,-1 0 1,-2 0 0,-1-1 0,-2 1-1,0 0 1,-2 1 0,-2-1 0,0 1 0,-2-1-1,-1 2 1,-2 0 0,0 0 0,-2 1 0,-1 0-1,-18-25 1,9 22-10,-1 1 0,-1 1-1,-2 1 1,-1 2 0,-1 0 0,-1 2-1,0 2 1,-2 0 0,-1 2 0,0 2-1,-45-17 1,-22-3 64,-1 5 0,-184-34 1,2 18-475,101 20-2682,-276-81-1,279 46-2488</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5.823"/>
    </inkml:context>
    <inkml:brush xml:id="br0">
      <inkml:brushProperty name="width" value="0.025" units="cm"/>
      <inkml:brushProperty name="height" value="0.025" units="cm"/>
    </inkml:brush>
  </inkml:definitions>
  <inkml:trace contextRef="#ctx0" brushRef="#br0">119 1 19346,'0'0'2477,"1"10"-1831,-1 22 239,-2 0-1,-1 0 1,-1 0-1,-17 60 1,4-17-364,6-18-408,-15 71 244,-8 135 0,33-228-1435,1-30-1762,0-23 149,0-19-1937,0-10-3887</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8:56.167"/>
    </inkml:context>
    <inkml:brush xml:id="br0">
      <inkml:brushProperty name="width" value="0.025" units="cm"/>
      <inkml:brushProperty name="height" value="0.025" units="cm"/>
    </inkml:brush>
  </inkml:definitions>
  <inkml:trace contextRef="#ctx0" brushRef="#br0">8 412 18674,'0'0'3341,"-3"10"-1435,2-6-1626,0 1 0,0 0 0,0-1-1,1 1 1,-1-1 0,1 1 0,0 0-1,2 8 1,-2-11-173,1 0-1,0 0 1,0 0 0,0 0-1,0-1 1,0 1 0,0 0-1,0 0 1,0-1 0,1 1-1,-1-1 1,1 1 0,-1-1-1,1 0 1,0 1 0,-1-1-1,1 0 1,0 0-1,0 0 1,0-1 0,0 1-1,0 0 1,0-1 0,0 1-1,0-1 1,0 1 0,0-1-1,4 0 1,2 0-1,-1-1 0,1 1 0,0-1 0,-1-1 0,1 1 0,-1-1 0,1-1 0,-1 1 1,0-1-1,0 0 0,0-1 0,-1 0 0,1 0 0,-1 0 0,0-1 0,6-5 0,10-11 190,0 0 0,30-40-1,-1-8-122,-4-1 0,64-125-1,-97 174-154,-13 21-20,-1 0 1,0 0 0,0 0 0,1 0 0,-1 0-1,0 0 1,0 0 0,1 0 0,-1 0 0,0 0-1,0 0 1,1 1 0,-1-1 0,0 0 0,0 0-1,0 0 1,1 0 0,-1 0 0,0 1 0,0-1-1,0 0 1,1 0 0,-1 0 0,0 0 0,0 1-1,0-1 1,0 0 0,0 0 0,1 1 0,-1-1-1,0 0 1,0 0 0,0 0 0,0 1 0,0-1-1,0 0 1,0 0 0,0 1 0,0-1 0,0 0-1,0 0 1,0 1 0,0-1 0,-1 48-38,-11 54 94,-4 48 55,15-136-210,2 0 0,-1 0 0,2 0-1,0 0 1,0 0 0,2 0-1,0 0 1,5 13 0,16 14-3851,6-14-4681</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49:20.074"/>
    </inkml:context>
    <inkml:brush xml:id="br0">
      <inkml:brushProperty name="width" value="0.025" units="cm"/>
      <inkml:brushProperty name="height" value="0.025" units="cm"/>
    </inkml:brush>
  </inkml:definitions>
  <inkml:trace contextRef="#ctx0" brushRef="#br0">3909 2 2691,'-71'-2'508,"0"3"1,1 3 0,-1 4 0,2 2 0,-85 24 0,17 10 257,3 5 0,1 6 1,-131 77-1,-353 252-1418,446-265 1034,6 8 0,5 7 0,7 7 0,5 6 0,8 7 1,-157 220-1,182-206-301,8 4 1,7 5-1,8 4 1,8 4 0,8 4-1,-80 304 1,104-259-64,9 1 0,12 2 0,9 2 0,16 402 1,17-486 9,6 0 1,66 269 0,-53-319-19,4 0-1,4-2 0,5-2 1,98 166-1,-83-181 11,3-2 0,4-3 0,4-3 0,3-4 0,107 88 0,-35-50 25,4-6 1,189 102-1,-208-140-30,2-6 0,3-6 0,2-5 0,2-6-1,2-7 1,1-5 0,2-7 0,178 10 0,-11-21 140,-1-13 0,1-14 0,-2-13 0,0-14 0,449-116 0,-488 79-125,-3-12 1,-4-11-1,-5-11 0,-5-12 1,-6-10-1,297-212 0,-402 238-19,-5-6 1,-5-6-1,-5-5 0,-5-6 0,-6-5 1,-6-5-1,-7-4 0,131-242 1,-94 115 234,115-314 1,-195 420-148,-7-3 1,-8-1-1,31-240 1,-63 297-63,-5-1 0,-4 1 0,-17-147 0,3 172-39,-4 1 0,-3 0 0,-4 1 1,-61-147-1,26 109 7,-5 3 1,-5 3 0,-121-158-1,52 105 144,-217-211 0,225 260-84,-5 6 0,-4 6 0,-6 6 0,-3 7 0,-5 5-1,-232-99 1,205 117-140,-3 8-1,-3 8 0,-1 8 1,-3 8-1,-326-27 0,242 55-356,-1 11 1,1 13-1,1 11 0,-310 68 1,226-10-1713,4 15 0,-545 226 1,530-162-2149</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0:10.338"/>
    </inkml:context>
    <inkml:brush xml:id="br0">
      <inkml:brushProperty name="width" value="0.025" units="cm"/>
      <inkml:brushProperty name="height" value="0.025" units="cm"/>
    </inkml:brush>
  </inkml:definitions>
  <inkml:trace contextRef="#ctx0" brushRef="#br0">58 209 1826,'-50'4'6332,"42"-2"-1788,34-1-2832,387 14 1087,1-1-2812,209-41 1136,-167 3-206,-94 15-836,326-13 35,-3-33 50,-659 52-148,50-10 33,-77 13-43,1 0 0,0 0-1,0 0 1,0 0 0,-1 0 0,1-1 0,0 1-1,0 0 1,0 0 0,0 0 0,0-1 0,-1 1 0,1 0-1,0 0 1,0-1 0,0 1 0,0 0 0,0 0-1,0-1 1,0 1 0,0 0 0,0 0 0,0-1-1,0 1 1,0 0 0,0 0 0,0-1 0,0 1 0,0 0-1,0 0 1,0-1 0,0 1 0,0 0 0,0 0-1,1 0 1,-1-1 0,0 1 0,0 0 0,0 0 0,0-1-1,0 1 1,1 0 0,-1 0 0,0 0 0,0 0-1,1-1 1,-28-3 63,-423-10-65,306 15-7,-706 37 1,276-7 0,-57-19-281,-92 2-73,704-13 341,-43 1-155,1 3-1,-80 16 1,114-9-123,27-11 281,-1-1-1,1 0 1,0 1-1,-1-1 1,1 1 0,0-1-1,0 0 1,-1 1 0,1-1-1,0 1 1,0-1-1,0 1 1,0-1 0,0 0-1,0 1 1,0-1 0,-1 1-1,1-1 1,1 1-1,-1-1 1,0 1 0,0-1-1,0 1 1,0-1-1,0 1 1,0-1 0,0 0-1,1 1 1,-1-1 0,0 1-1,1 0 1,1 1-10,0 0-1,1 1 1,0-1 0,-1 0 0,1 0-1,0-1 1,0 1 0,0-1 0,0 1-1,0-1 1,1 0 0,5 1 0,42 10-97,2-3 0,87 4 1,112-10-323,-151-4 475,808-20-31,-388 4 1,-268 11 9,599-19 46,-6-44 76,-805 64-134,-4 1 8,0-1 1,0-2-1,55-18 0,-90 25-6,-1 0-1,1-1 0,0 1 0,-1-1 0,1 0 1,-1 1-1,1-1 0,-1 0 0,1 0 0,-1 0 1,1 0-1,-1 0 0,0 0 0,0 0 1,0-1-1,0 1 0,0 0 0,0-1 0,1-1 1,-2 2-2,0 0 0,0 1 0,0-1 0,-1 0 0,1 0 0,0 0 0,-1 0 0,1 1 0,-1-1 0,1 0 0,-1 0 0,1 1 0,-1-1 0,1 0 0,-1 1 0,0-1 0,1 1 0,-1-1 0,0 1 0,1-1 0,-1 1 0,0-1 0,0 1 0,0 0 0,0-1 0,-10-3-4,-1 0 1,1 0-1,0 1 1,-16-2-1,-384-28-152,-10 33-918,253 1 416,-324 20-2470,-510 87-1,659-57-253</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0:16.945"/>
    </inkml:context>
    <inkml:brush xml:id="br0">
      <inkml:brushProperty name="width" value="0.025" units="cm"/>
      <inkml:brushProperty name="height" value="0.025" units="cm"/>
    </inkml:brush>
  </inkml:definitions>
  <inkml:trace contextRef="#ctx0" brushRef="#br0">1 19 7399,'0'0'1537,"8"0"-1131,353-9 6583,19 0-5687,1579 54 1690,-599-5-1868,-1165-36-906,2088 15 765,-2052-22-364,400-59 0,-621 60-679,-5 2-42,0-1 0,-1 0-1,1 0 1,-1 0-1,1-1 1,-1 1 0,0-1-1,0 0 1,5-3 0,-10 5-284,1 0 0,0 0 1,-1 0-1,1 0 0,0-1 1,-1 1-1,1 0 1,0 0-1,-1 0 0,1-1 1,0 1-1,0 0 1,-1-1-1,1 1 0,0 0 1,0-1-1,-1 1 1,1 0-1,0-1 0,0 1 1,0 0-1,0-1 1,0 1-1,-1-1 0,1 1 1,0 0-1,0-1 0,0 1 1,0-1-1,3-14-9933</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0:24.740"/>
    </inkml:context>
    <inkml:brush xml:id="br0">
      <inkml:brushProperty name="width" value="0.025" units="cm"/>
      <inkml:brushProperty name="height" value="0.025" units="cm"/>
    </inkml:brush>
  </inkml:definitions>
  <inkml:trace contextRef="#ctx0" brushRef="#br0">6596 825 993,'0'0'8152,"-7"-6"-6892,-1-1-639,1-1 1,0 0 0,0 0 0,0 0 0,-9-17 0,13 20-406,-1 1-1,0-1 1,0 1-1,0-1 1,-1 1 0,1 1-1,-1-1 1,0 0-1,0 1 1,0 0 0,-10-4-1,-70-22 309,43 16-112,-198-92 1247,-20-6-568,-457-84-206,455 132-831,-7 2 329,-2 12 0,-3 12 0,-414-3 0,-327 77-357,790-12-8,2 10 0,-325 94 0,363-72 153,-245 112-1,351-131-145,2 3 0,1 4 1,3 3-1,2 3 0,-95 87 0,145-118-24,1 1 0,2 0 0,0 2 0,1 0 0,1 1 0,2 0 0,0 1 0,2 1 0,-17 46 0,24-55 4,1 1-1,1-1 1,0 1-1,1 0 0,1 0 1,1 0-1,0 0 1,2 0-1,0 0 0,0 0 1,2 0-1,0-1 0,2 1 1,-1-1-1,2 0 1,12 21-1,6 5 18,3-2-1,1-1 1,2-1 0,2-2 0,1-1-1,2-1 1,1-2 0,63 41-1,16 2 28,225 109 1,-156-103-15,3-8 0,3-9-1,2-7 1,259 41 0,814 40 79,327-109-18,-1380-42-53,0-10-1,391-91 1,-449 70-10,-2-6 0,-2-7 0,-2-7 0,202-117 1,-271 132-5,-2-4 0,-3-3 0,73-70 0,-116 96-13,-2-3-1,-1 0 1,-1-2-1,-2-1 1,-2-1-1,-1-1 1,-1-1-1,27-71 1,-40 86 5,-2-1 0,-1-1 1,-1 1-1,-1-1 0,-2 1 1,0-1-1,-1 0 0,-5-49 1,0 54-20,0-1 0,-1 1 0,-1-1 0,-1 2-1,0-1 1,-2 1 0,0 0 0,-2 1 0,1 0 0,-27-32 0,8 19-20,-2 0 1,-1 2-1,-1 2 0,-1 1 0,-1 1 0,-2 2 1,0 2-1,-1 1 0,-73-26 0,12 14-193,-1 3 0,-198-29 0,100 35-534,-1 9 0,0 8-1,-217 22 1,-587 133-9439,694-84 4467</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15.059"/>
    </inkml:context>
    <inkml:brush xml:id="br0">
      <inkml:brushProperty name="width" value="0.025" units="cm"/>
      <inkml:brushProperty name="height" value="0.025" units="cm"/>
    </inkml:brush>
  </inkml:definitions>
  <inkml:trace contextRef="#ctx0" brushRef="#br0">1 0 7431,'6'0'6761,"28"0"-6027,281 17 4174,2 0-4034,365-31 1340,2 1-1850,154 21-170,382-3 450,583-19-165,-1 68-178,-858 15-84,390 19-45,-583-88 666,-616-15-726,-81 8-82,65-1-1,-136 24-1433,10-11 399,0-1-1,-1 1 1,1-1 0,-1 0-1,-15 4 1,-12 1-5177</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2.720"/>
    </inkml:context>
    <inkml:brush xml:id="br0">
      <inkml:brushProperty name="width" value="0.025" units="cm"/>
      <inkml:brushProperty name="height" value="0.025" units="cm"/>
    </inkml:brush>
  </inkml:definitions>
  <inkml:trace contextRef="#ctx0" brushRef="#br0">1 1 15855,'0'0'2707,"1"8"-1533,1 4-700,1 0-1,1-1 1,-1 1 0,2-1-1,-1 0 1,2 0 0,-1-1-1,2 0 1,-1 0 0,10 11-1,16 11 14,1-2-1,2-1 1,1-2-1,66 38 1,-16-10-379,-82-52-325,0 0 0,0-1 1,0 1-1,1-1 0,-1 0 0,1-1 0,-1 1 0,6 1 0,-8-3 33,-1 0 1,0 0 0,1 0-1,-1 0 1,1 0-1,-1-1 1,1 1-1,-1 0 1,0-1-1,1 1 1,-1-1 0,0 1-1,1-1 1,-1 0-1,0 0 1,0 1-1,1-1 1,-1 0-1,0 0 1,0 0 0,0 0-1,0 0 1,0 0-1,0-1 1,-1 1-1,1 0 1,0 0-1,-1-1 1,1 1 0,0-2-1,24-72-7487,-11 28 1868</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3.078"/>
    </inkml:context>
    <inkml:brush xml:id="br0">
      <inkml:brushProperty name="width" value="0.025" units="cm"/>
      <inkml:brushProperty name="height" value="0.025" units="cm"/>
    </inkml:brush>
  </inkml:definitions>
  <inkml:trace contextRef="#ctx0" brushRef="#br0">390 0 6919,'0'0'16463,"-64"85"-14701,24-19-385,-7 12-160,-7 10-384,0 7-353,4 1-287,7-5 31,16-6-64,17-17-128,13-22-1153,25-28-2883,12-18-3907</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5.570"/>
    </inkml:context>
    <inkml:brush xml:id="br0">
      <inkml:brushProperty name="width" value="0.025" units="cm"/>
      <inkml:brushProperty name="height" value="0.025" units="cm"/>
    </inkml:brush>
  </inkml:definitions>
  <inkml:trace contextRef="#ctx0" brushRef="#br0">1 26 8200,'0'0'11979,"15"0"-10239,246-14 3965,-133 5-5439,137 6-1,-263 3-296,1 1 1,-1-1 0,1 0 0,-1 1 0,0-1 0,1 1 0,-1-1-1,0 1 1,0 0 0,1 0 0,-1 0 0,2 2 0,-3-2-43,-1-1 0,1 1 0,-1-1 0,1 1 0,-1 0 0,1-1 1,-1 1-1,1 0 0,-1-1 0,0 1 0,1 0 0,-1 0 1,0-1-1,0 1 0,1 0 0,-1 0 0,0 0 0,0-1 0,0 1 1,0 0-1,0 0 0,0 0 0,-1 1 0,0 1-219,0 0-1,0-1 1,-1 1-1,1-1 1,-1 1 0,0-1-1,1 1 1,-1-1-1,0 0 1,-1 0-1,1 0 1,0 0-1,-1 0 1,1 0 0,-1-1-1,1 1 1,-4 0-1,-33 14-4511,-7-3-2494</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5.913"/>
    </inkml:context>
    <inkml:brush xml:id="br0">
      <inkml:brushProperty name="width" value="0.025" units="cm"/>
      <inkml:brushProperty name="height" value="0.025" units="cm"/>
    </inkml:brush>
  </inkml:definitions>
  <inkml:trace contextRef="#ctx0" brushRef="#br0">0 1 12268,'0'0'8263,"56"26"-6597,-15-17 448,8 0-384,8-1-417,5-2-608,-1 1-513,-3 0-128,-4-4-1057,-5-3-3011,-5-13-5189</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6.287"/>
    </inkml:context>
    <inkml:brush xml:id="br0">
      <inkml:brushProperty name="width" value="0.025" units="cm"/>
      <inkml:brushProperty name="height" value="0.025" units="cm"/>
    </inkml:brush>
  </inkml:definitions>
  <inkml:trace contextRef="#ctx0" brushRef="#br0">0 1 12588,'0'0'11787,"9"10"-10292,0 3-1192,2 0 1,0-1 0,0-1-1,1 0 1,0 0 0,1-1-1,18 10 1,-9-10-248,0-1 0,0-1 0,1-2 1,0 0-1,0-1 0,29 2 0,-29-5-1066,1-1 0,-1-2 1,35-3-1,-49 2 88,0 0 0,-1 0 0,1-1 0,-1 0 0,1-1 0,-1 0 0,0 0 0,-1 0 1,1-1-1,-1 0 0,0-1 0,9-8 0,9-14-5564</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6.644"/>
    </inkml:context>
    <inkml:brush xml:id="br0">
      <inkml:brushProperty name="width" value="0.025" units="cm"/>
      <inkml:brushProperty name="height" value="0.025" units="cm"/>
    </inkml:brush>
  </inkml:definitions>
  <inkml:trace contextRef="#ctx0" brushRef="#br0">287 0 3523,'0'0'16208,"-49"70"-13838,15-19-512,-2 9-417,-4 7 449,-1 3-609,5 1-544,7-4-353,13-4-256,10-12-96,6-12-1185,22-21-2178,7-18-2466,9-14-8265</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7.006"/>
    </inkml:context>
    <inkml:brush xml:id="br0">
      <inkml:brushProperty name="width" value="0.025" units="cm"/>
      <inkml:brushProperty name="height" value="0.025" units="cm"/>
    </inkml:brush>
  </inkml:definitions>
  <inkml:trace contextRef="#ctx0" brushRef="#br0">6 1 16720,'0'0'4997,"7"78"-3684,-7-39-224,0 7-449,-3 0-415,-2 2-161,0-3-32,5-8-513,0-9-1056,0-8-257,0-9-256</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7.333"/>
    </inkml:context>
    <inkml:brush xml:id="br0">
      <inkml:brushProperty name="width" value="0.025" units="cm"/>
      <inkml:brushProperty name="height" value="0.025" units="cm"/>
    </inkml:brush>
  </inkml:definitions>
  <inkml:trace contextRef="#ctx0" brushRef="#br0">11 122 10634,'-2'-10'3064,"-6"-30"-629,8 38-2282,0 0 1,0 0 0,0 0 0,0-1 0,0 1 0,1 0 0,-1 0 0,1 0-1,-1 0 1,1 0 0,0 0 0,0 0 0,0 0 0,0 0 0,0 0 0,0 0-1,1 0 1,-1 1 0,1-1 0,-1 0 0,1 1 0,-1 0 0,1-1 0,0 1 0,0 0-1,0 0 1,0 0 0,0 0 0,0 0 0,0 0 0,0 0 0,0 1 0,4-1-1,8-3 218,0 1 0,1 1 0,25-2 0,-33 4-146,51-3 259,0 2 1,95 12 0,-122-6-479,0 1 1,-1 1 0,1 2-1,-1 1 1,-1 1-1,43 23 1,-65-30-4,0 0 0,0 1 1,0-1-1,-1 1 0,0 1 1,0-1-1,0 1 0,-1 0 1,0 1-1,0-1 1,-1 1-1,1 0 0,-1 0 1,3 9-1,-6-11 94,1-1 1,-1 1-1,0 0 1,-1 0-1,1-1 1,-1 1-1,0 0 1,0 0-1,0 0 1,-1-1-1,0 1 1,0 0-1,0 0 1,0-1-1,-1 1 1,0-1-1,0 1 1,0-1-1,0 0 1,-1 0-1,0 0 1,0 0-1,0 0 1,-6 6-1,-9 6 256,0-1 0,-1-1 1,0 0-1,-1-1 0,-1-1 0,0-2 0,0 0 0,-39 13 0,22-12 153,-1-1 0,1-1-1,-2-3 1,-53 3 0,89-8-506,-5-1-63,1 1 0,-1-1 0,0-1 0,0 0 0,0 0 0,-8-3 1,15 4 4,0-1 0,1 1 1,-1-1-1,0 0 0,1 0 1,0 0-1,-1 0 0,1 0 1,-1 0-1,1 0 1,0-1-1,0 1 0,0 0 1,0-1-1,0 1 0,0-1 1,0 1-1,0-1 0,0 0 1,1 1-1,-1-1 0,1 0 1,-1 1-1,1-1 1,0 0-1,0 1 0,-1-1 1,1 0-1,0 0 0,1 0 1,-1 1-1,0-1 0,0 0 1,1 1-1,-1-1 1,2-2-1,14-38-4939,13-7-2808</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29.782"/>
    </inkml:context>
    <inkml:brush xml:id="br0">
      <inkml:brushProperty name="width" value="0.025" units="cm"/>
      <inkml:brushProperty name="height" value="0.025" units="cm"/>
    </inkml:brush>
  </inkml:definitions>
  <inkml:trace contextRef="#ctx0" brushRef="#br0">18 1 11819,'0'0'1917,"2"9"-940,4 29 464,-2-1 1,-1 1-1,-2 54 1,-19 128 1634,5-76-2192,11 298 389,33-1 283,-19-292-723,1 372 908,-13-308-1554,30 252-1,-24-433-730,3 41-1332,-14-31-4993,-2-33-60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0.189"/>
    </inkml:context>
    <inkml:brush xml:id="br0">
      <inkml:brushProperty name="width" value="0.025" units="cm"/>
      <inkml:brushProperty name="height" value="0.025" units="cm"/>
    </inkml:brush>
  </inkml:definitions>
  <inkml:trace contextRef="#ctx0" brushRef="#br0">53 357 13741,'-9'0'801,"-26"1"581,26 1 257,14 1-1251,16 2-221,194 5 2238,331-28-1,-496 15-2355,48-3-6,2728-138 2818,-2353 133-2184,1108-62-457,-1537 69-421,6 1-264,0-2 0,0-3 1,-1-1-1,67-23 0,-87 15-1330,-28 16 1634,0 1 1,-1-1 0,1 0 0,0 1-1,-1-1 1,1 0 0,-1 1 0,1-1-1,-1 0 1,1 0 0,-1 1 0,0-1-1,1 0 1,-1 0 0,0 0 0,0 1-1,1-1 1,-1 0 0,0 0 0,0 0-1,0 0 1,0 0 0,0 0 0,0 1-1,0-1 1,-1 0 0,1 0 0,0 0-1,0 0 1,-1 0 0,1 1 0,0-1 0,-1 0-1,1 0 1,-1 0 0,-19-15-5029</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0.545"/>
    </inkml:context>
    <inkml:brush xml:id="br0">
      <inkml:brushProperty name="width" value="0.025" units="cm"/>
      <inkml:brushProperty name="height" value="0.025" units="cm"/>
    </inkml:brush>
  </inkml:definitions>
  <inkml:trace contextRef="#ctx0" brushRef="#br0">0 21 10858,'0'0'2643,"10"-3"-1127,37-5-556,1 2 1,-1 3 0,76 2-1,-67 2-259,-14-1-319,0 3-1,0 1 1,50 12 0,-68-11-204,-1 2 1,1 1-1,-1 1 0,0 1 1,-1 0-1,39 27 1,-57-35-129,-1 1 0,1-1 1,-1 1-1,0 0 0,0 0 1,0 0-1,0 0 0,0 1 1,-1-1-1,1 1 0,-1 0 1,0-1-1,0 1 0,-1 0 1,1 0-1,-1 0 0,0 1 1,0-1-1,0 0 0,0 8 1,-1-8 78,-1 1 0,0 0 0,0 0 0,0-1 0,-1 1 0,1-1-1,-1 1 1,0-1 0,-1 1 0,1-1 0,-1 0 0,1 0 0,-1 0 0,0-1 0,-1 1 0,1-1 0,-1 0 0,-5 4 0,-24 18 566,-2-1 1,0-2-1,-49 22 0,-121 43-217,118-52-961,75-30-26,-19 7-1591,11-9-2818,12-4-2978</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1.107"/>
    </inkml:context>
    <inkml:brush xml:id="br0">
      <inkml:brushProperty name="width" value="0.025" units="cm"/>
      <inkml:brushProperty name="height" value="0.025" units="cm"/>
    </inkml:brush>
  </inkml:definitions>
  <inkml:trace contextRef="#ctx0" brushRef="#br0">1 854 12300,'0'0'9518,"0"-13"-8546,0 6-860,0 0 1,1 0 0,-1 0 0,1 0 0,1 0 0,-1 0 0,1 0 0,1 0-1,-1 0 1,1 1 0,0-1 0,1 1 0,4-7 0,485-679 1365,-490 688-1493,0-1 0,0 1 0,0 0 0,0 1 0,0-1-1,1 1 1,0-1 0,0 1 0,0 0 0,8-5 0,-11 8 8,0 0 0,0 0 0,0-1 1,-1 1-1,1 0 0,0 0 0,0 0 1,0 0-1,0 0 0,0 0 0,0 0 1,0 0-1,0 1 0,0-1 0,0 0 1,0 0-1,-1 1 0,1-1 0,0 1 1,0-1-1,1 2 0,0 0-5,0 0-1,0 0 0,0 0 1,-1 0-1,1 0 1,-1 1-1,0-1 0,1 0 1,-1 1-1,1 4 1,18 60-50,13 75 0,-18-70 205,25 73 0,-33-125-502,1 1 1,1-1-1,1-1 1,1 0-1,0 0 0,1-1 1,29 32-1,-34-43-419,0-1 0,0 0 1,1 0-1,0 0 0,0-1 0,12 6 0,-8-6-2035,1 0-1,1-1 1,17 3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1.871"/>
    </inkml:context>
    <inkml:brush xml:id="br0">
      <inkml:brushProperty name="width" value="0.025" units="cm"/>
      <inkml:brushProperty name="height" value="0.025" units="cm"/>
    </inkml:brush>
  </inkml:definitions>
  <inkml:trace contextRef="#ctx0" brushRef="#br0">4 138 16592,'0'0'4916,"-1"10"-3538,0-7-1293,0 0 0,1 1 0,0-1 0,-1 0 0,1 1 0,0-1 0,1 1 0,-1-1 0,1 0 0,-1 1 0,1-1 0,0 0 1,0 0-1,0 1 0,1-1 0,-1 0 0,1 0 0,0 0 0,0-1 0,0 1 0,0 0 0,0-1 0,0 1 0,1-1 0,-1 0 0,1 1 1,0-1-1,0-1 0,0 1 0,5 2 0,1 1-224,0-1 0,0 0 1,1-1-1,-1 0 0,1 0 0,0-1 1,-1-1-1,1 1 0,0-1 1,0-1-1,0 0 0,0-1 0,0 1 1,0-2-1,0 0 0,-1 0 1,1 0-1,-1-1 0,1-1 0,-1 0 1,0 0-1,0-1 0,14-10 0,-2 1-1371,-2-1-1,0 0 0,-1-2 0,0 0 0,-2-1 0,0-1 0,-1 0 0,20-34 0,-25 27-1728,-8 20 4743,-1 3 3669,-41 65-1024,-47 101 1,55-94-3704,4 2 1,2 1-1,-18 91 0,39-146-749,2 1 1,0 0-1,1 0 1,1 1-1,3 34 1,-2-53 247,-1 0-1,1 0 1,0 1 0,0-1 0,0 0-1,0 0 1,0 0 0,0 0-1,0 1 1,0-1 0,0 0 0,1 0-1,-1 0 1,0 0 0,0 1-1,0-1 1,0 0 0,0 0 0,0 0-1,0 0 1,0 1 0,0-1 0,0 0-1,1 0 1,-1 0 0,0 0-1,0 0 1,0 0 0,0 1 0,0-1-1,1 0 1,-1 0 0,0 0 0,0 0-1,0 0 1,0 0 0,1 0-1,-1 0 1,0 0 0,0 0 0,0 0-1,0 0 1,1 0 0,-1 0 0,0 0-1,0 0 1,1 0 0,9-4-4654</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2.242"/>
    </inkml:context>
    <inkml:brush xml:id="br0">
      <inkml:brushProperty name="width" value="0.025" units="cm"/>
      <inkml:brushProperty name="height" value="0.025" units="cm"/>
    </inkml:brush>
  </inkml:definitions>
  <inkml:trace contextRef="#ctx0" brushRef="#br0">105 0 16752,'0'0'6022,"-11"87"-4005,-5-34-895,-4 9-514,-1 2-352,3-1-160,5-11-128,8-11-993,5-17-384,0-16-385,5-29-3683,-5-11-993</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2.571"/>
    </inkml:context>
    <inkml:brush xml:id="br0">
      <inkml:brushProperty name="width" value="0.025" units="cm"/>
      <inkml:brushProperty name="height" value="0.025" units="cm"/>
    </inkml:brush>
  </inkml:definitions>
  <inkml:trace contextRef="#ctx0" brushRef="#br0">0 119 15246,'0'0'1799,"9"-6"-661,18-11 363,0 2 1,1 0-1,60-21 1,-65 29-1219,0 1-1,0 0 1,0 2 0,1 1 0,-1 1 0,35 1 0,-53 1-275,1 1-1,-1-1 1,1 1 0,-1 0 0,0 1 0,0-1 0,1 1-1,-1 0 1,0 1 0,-1-1 0,1 1 0,0 0 0,-1 0 0,1 0-1,-1 1 1,0 0 0,0-1 0,-1 1 0,1 1 0,-1-1-1,0 1 1,0-1 0,0 1 0,0 0 0,-1 0 0,0 0 0,0 0-1,0 0 1,-1 0 0,0 1 0,0-1 0,0 1 0,-1-1-1,1 1 1,-1-1 0,-1 0 0,1 1 0,-1-1 0,0 1-1,0-1 1,0 0 0,-1 1 0,0-1 0,0 0 0,0 0 0,-1 0-1,1-1 1,-5 6 0,-5 7 308,-2 0 0,0-1 0,-1-1 0,0 0-1,-32 23 1,-97 56 792,110-73-1169,17-11 50,-2 3-405,-42 18-1,46-29-2129,17-19-3860,18-22-7624</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4.298"/>
    </inkml:context>
    <inkml:brush xml:id="br0">
      <inkml:brushProperty name="width" value="0.025" units="cm"/>
      <inkml:brushProperty name="height" value="0.025" units="cm"/>
    </inkml:brush>
  </inkml:definitions>
  <inkml:trace contextRef="#ctx0" brushRef="#br0">0 1 23094,'0'0'1922,"53"72"160,-26-43-1153,10-2-737,9-2-128,5-7-449,8-9-1665,0-9-1409,-3 0-1121,-9-20-1826</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4.638"/>
    </inkml:context>
    <inkml:brush xml:id="br0">
      <inkml:brushProperty name="width" value="0.025" units="cm"/>
      <inkml:brushProperty name="height" value="0.025" units="cm"/>
    </inkml:brush>
  </inkml:definitions>
  <inkml:trace contextRef="#ctx0" brushRef="#br0">206 0 13036,'0'0'8136,"-68"54"-5670,41-6-448,0 8-737,0 10-448,6 2-256,4 1-353,5-1-160,9-7-416,0-15-2883,3-18-5029</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5.624"/>
    </inkml:context>
    <inkml:brush xml:id="br0">
      <inkml:brushProperty name="width" value="0.025" units="cm"/>
      <inkml:brushProperty name="height" value="0.025" units="cm"/>
    </inkml:brush>
  </inkml:definitions>
  <inkml:trace contextRef="#ctx0" brushRef="#br0">71 3955 11147,'0'0'1190,"-10"8"182,-3 4-809,-34 25 1677,56-45 2433,10-13-2997,10-10-1155,1572-1439 2365,-1487 1364-2857,1168-993 1530,-603 534-967,-122 108-159,-418 331-44,-8 8 140,-117 108-631,-16 15-402,-21 18-1042,-5-8-2486,8-10-1929,-4-4-7369</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6.235"/>
    </inkml:context>
    <inkml:brush xml:id="br0">
      <inkml:brushProperty name="width" value="0.025" units="cm"/>
      <inkml:brushProperty name="height" value="0.025" units="cm"/>
    </inkml:brush>
  </inkml:definitions>
  <inkml:trace contextRef="#ctx0" brushRef="#br0">1 1 13741,'0'0'3208,"9"-1"-2135,0 1-865,-1 1 0,1-1 0,-1 1 0,1 1 0,-1 0 0,0 0 0,0 0 0,0 1-1,0 0 1,0 1 0,-1 0 0,0 0 0,1 1 0,-1-1 0,-1 2 0,1-1 0,5 7 0,-3-1-168,0 0 1,-1 0 0,-1 1 0,0 0 0,-1 0 0,0 1 0,0 0 0,-2 0 0,0 0-1,0 1 1,3 21 0,-4-5-5,0 0-1,-2 0 0,-1 0 1,-5 41-1,1-51 58,0-1 0,-1 1 0,-1 0 0,0-1-1,-2 0 1,-19 34 0,-23 24-765,-8-9-3289,20-29-1612</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6.668"/>
    </inkml:context>
    <inkml:brush xml:id="br0">
      <inkml:brushProperty name="width" value="0.025" units="cm"/>
      <inkml:brushProperty name="height" value="0.025" units="cm"/>
    </inkml:brush>
  </inkml:definitions>
  <inkml:trace contextRef="#ctx0" brushRef="#br0">0 0 13229,'0'0'6464,"4"14"-4841,0 10-1101,0 1 0,-1 0 0,-2 0 1,-1 25-1,-2-37-444,1-5-40,0 0-1,1 0 1,0 0 0,1 13 0,-1-20-42,0 0 1,1 0 0,-1 0 0,0 0-1,0 0 1,1-1 0,-1 1 0,0 0-1,1 0 1,-1 0 0,1-1 0,-1 1 0,1 0-1,-1 0 1,1-1 0,-1 1 0,1-1-1,0 1 1,-1 0 0,1-1 0,0 1-1,0-1 1,-1 0 0,1 1 0,0-1-1,0 0 1,0 1 0,0-1 0,0 0-1,-1 0 1,1 0 0,0 0 0,0 0-1,0 1 1,0-2 0,0 1 0,0 0-1,-1 0 1,1 0 0,0 0 0,0-1-1,0 1 1,0 0 0,0-1 0,-1 1-1,1 0 1,0-1 0,0 1 0,-1-1-1,2 0 1,11-8-423,0-1 0,0 0 0,-1-1 0,0-1 0,-1 0 0,0 0 0,9-16 0,12-10-3010,-10 18 570,-22 19 2867,0 1-1,1 0 1,-1 0-1,0 0 1,0 0-1,0 0 1,0 0-1,1 0 1,-1-1-1,0 1 1,0 0-1,0 0 1,1 0-1,-1 0 1,0 0-1,0 0 1,1 0-1,-1 0 1,0 0-1,0 0 1,0 0-1,1 0 1,-1 0 0,0 0-1,0 0 1,0 1-1,1-1 1,-1 0-1,0 0 1,0 0-1,0 0 1,1 0-1,-1 0 1,0 0-1,0 1 1,0-1-1,0 0 1,0 0-1,1 0 1,-1 0-1,0 1 1,0-1-1,0 0 1,0 0-1,0 0 1,0 1-1,0-1 1,0 0-1,0 1 1,-6 48 3039,5-46-2941,-7 33 610,1 0 0,2 1 0,2-1 0,1 44 0,2-79-716,0 0 1,0 0 0,0 0-1,0 0 1,0 0-1,0 0 1,1 0 0,-1 0-1,0 0 1,0 0-1,1 0 1,-1 0-1,1 0 1,-1 0 0,1 0-1,-1 0 1,1-1-1,0 1 1,0 0-1,-1 0 1,2 0 0,-1-1-34,-1 0 1,1 1 0,0-1-1,0 0 1,-1 0-1,1 0 1,0 0 0,0 0-1,-1 0 1,1 0 0,0-1-1,0 1 1,0 0-1,-1 0 1,1 0 0,0-1-1,-1 1 1,1 0 0,0-1-1,-1 1 1,2-1 0,1-2-228,0 1 1,1-1-1,-1 0 1,-1 0-1,1 0 1,0-1-1,-1 1 1,5-7-1,9-33-3230</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7.024"/>
    </inkml:context>
    <inkml:brush xml:id="br0">
      <inkml:brushProperty name="width" value="0.025" units="cm"/>
      <inkml:brushProperty name="height" value="0.025" units="cm"/>
    </inkml:brush>
  </inkml:definitions>
  <inkml:trace contextRef="#ctx0" brushRef="#br0">86 0 14510,'0'0'7933,"11"5"-7901,0 0-125,-6-2 13,0 0 0,0-1 0,1 1 0,-1-1 1,1-1-1,0 1 0,-1-1 0,1 0 0,11 0 0,-14-1 95,0 1-1,1-1 1,-1 0 0,0 1-1,0 0 1,0 0 0,0 0-1,-1 0 1,1 0 0,0 1-1,0-1 1,-1 1 0,1-1-1,-1 1 1,1 0 0,-1 0-1,0 0 1,1 1 0,-1-1-1,-1 1 1,1-1 0,0 1-1,0-1 1,-1 1 0,0 0-1,1 0 1,-1 0 0,0 0-1,0-1 1,-1 2 0,1-1-1,-1 0 1,1 3 0,0 3 235,-1-1 0,0 1 0,0 0 1,0-1-1,-1 1 0,-1-1 0,1 1 0,-1-1 1,-1 0-1,-6 16 0,2-10 400,-1-1 0,0 0 0,-1-1 0,-17 21 1,23-30-614,0 0 1,1 0 0,-1-1 0,0 1 0,0-1 0,-1 1-1,1-1 1,0 0 0,-1 0 0,1 0 0,-1-1 0,0 1 0,0-1-1,1 0 1,-1 0 0,0 0 0,0-1 0,0 1 0,0-1-1,0 0 1,0 0 0,0 0 0,-6-2 0,7 1-296,0 0 1,0-1-1,1 1 0,-1-1 1,0 0-1,1 0 1,-1 0-1,1 0 1,-1-1-1,1 1 0,0 0 1,0-1-1,0 0 1,1 1-1,-3-6 1,-18-46-7674,21 53 7534,-15-53-10958</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7.366"/>
    </inkml:context>
    <inkml:brush xml:id="br0">
      <inkml:brushProperty name="width" value="0.025" units="cm"/>
      <inkml:brushProperty name="height" value="0.025" units="cm"/>
    </inkml:brush>
  </inkml:definitions>
  <inkml:trace contextRef="#ctx0" brushRef="#br0">0 68 16752,'0'0'4420,"53"-4"-2498,-23 4-1217,11-5-577,-2-5-449,-1-8-3714,-4-13-13390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7.990"/>
    </inkml:context>
    <inkml:brush xml:id="br0">
      <inkml:brushProperty name="width" value="0.025" units="cm"/>
      <inkml:brushProperty name="height" value="0.025" units="cm"/>
    </inkml:brush>
  </inkml:definitions>
  <inkml:trace contextRef="#ctx0" brushRef="#br0">0 1392 13837,'0'0'4847,"11"-8"-3939,17-9-193,0 2 1,1 1-1,60-20 1,113-25 921,-84 27-1043,1044-351-36,-16-48-401,-1068 400-138,403-146 606,-351 136-322,232-42-1,-330 80 56,44 0 0,-48 4-91,-1-3 0,40-5-1,-66 7-345,0-1-1,-1 1 1,1 0 0,0 0-1,-1 0 1,1-1-1,0 1 1,-1 0-1,1 0 1,-1-1 0,1 1-1,0-1 1,-1 1-1,1-1 1,-1 1 0,1-1-1,-1 1 1,1-1-1,-1 1 1,0-1-1,1 1 1,0-2 0,0-17-6476,-1 18 6000,0-22-12428</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8.612"/>
    </inkml:context>
    <inkml:brush xml:id="br0">
      <inkml:brushProperty name="width" value="0.025" units="cm"/>
      <inkml:brushProperty name="height" value="0.025" units="cm"/>
    </inkml:brush>
  </inkml:definitions>
  <inkml:trace contextRef="#ctx0" brushRef="#br0">1 0 14606,'0'0'9614,"8"12"-7756,-1-1-1550,5 9 328,2 0 0,23 25 0,-33-40-660,1 0-1,0 0 1,1 0 0,-1-1 0,1 0 0,0 0-1,0 0 1,1-1 0,-1 0 0,0 0-1,1 0 1,0-1 0,0 0 0,8 1-1,36-5-2334,-44 1 1363,0-1 1,0 0-1,0-1 1,0 1-1,0-1 0,-1-1 1,10-5-1,-6 2-447,-1-1 0,0 0 0,0 0-1,-1-1 1,0 0 0,-1-1 0,0 0 0,7-11 0,-1 11 14723,-17 28-7017,-1-4-7458,-42 71 3745,36-68-2371,0 0-1,2 1 0,0 0 1,1 0-1,1 0 0,0 1 1,-4 23-1,11-39-391,-1-2-23,1 1 0,0 0 0,-1-1 1,1 1-1,0-1 0,0 1 0,0-1 0,0 1 1,0 0-1,0-1 0,1 1 0,-1-1 0,0 1 1,1-1-1,-1 1 0,1-1 0,1 2 0,12-1-4921</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8.970"/>
    </inkml:context>
    <inkml:brush xml:id="br0">
      <inkml:brushProperty name="width" value="0.025" units="cm"/>
      <inkml:brushProperty name="height" value="0.025" units="cm"/>
    </inkml:brush>
  </inkml:definitions>
  <inkml:trace contextRef="#ctx0" brushRef="#br0">103 1 15567,'0'0'6822,"-23"68"-5156,3-33-545,0 5-513,2 0-351,5-2-225,5-5-64,8-8-1057,2-10-1506,11-11-736,-2-4-1121,-4-10-5061</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9.345"/>
    </inkml:context>
    <inkml:brush xml:id="br0">
      <inkml:brushProperty name="width" value="0.025" units="cm"/>
      <inkml:brushProperty name="height" value="0.025" units="cm"/>
    </inkml:brush>
  </inkml:definitions>
  <inkml:trace contextRef="#ctx0" brushRef="#br0">67 13 12940,'0'0'6940,"10"-2"-5717,13-2-783,0 0 0,0 2 0,1 1 0,-1 1 0,0 1 1,0 1-1,37 7 0,-31-2-188,0 0 0,-1 1 0,0 2 0,0 1 1,49 28-1,-73-36-216,1 0 0,-1 0 0,0 0 0,0 0 1,-1 1-1,1-1 0,-1 1 0,0 0 0,1 0 1,3 7-1,-7-9 0,1 0 0,0-1 0,-1 1 0,1 0 0,-1 0 0,1 0 0,-1 0 0,0 0 0,0 0 0,0 0 0,0 0 0,0 0 0,0 0 0,0 0 0,-1 0 0,1 0 0,-1 0 0,0 0 0,1-1 0,-1 1 0,0 0 0,0 0 0,0-1 0,0 1 0,0 0 0,-1-1 0,1 1 0,0-1 0,-3 3 0,-6 3 194,0 0 0,0 0-1,0 0 1,-1-1-1,0-1 1,0 0-1,-19 6 1,-90 20 901,89-24-890,1 0-90,-22 5-77,0-1 0,-1-3 1,-56 2-1,117-18-6603,15-8-1847</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39.752"/>
    </inkml:context>
    <inkml:brush xml:id="br0">
      <inkml:brushProperty name="width" value="0.025" units="cm"/>
      <inkml:brushProperty name="height" value="0.025" units="cm"/>
    </inkml:brush>
  </inkml:definitions>
  <inkml:trace contextRef="#ctx0" brushRef="#br0">74 1 13196,'0'0'1954,"-33"61"96,18-18-704,1 6-386,5 3-607,6 1-257,3-3-32,8-4-160,7-3-1025,1-4-1986,-1-1-3459</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0.121"/>
    </inkml:context>
    <inkml:brush xml:id="br0">
      <inkml:brushProperty name="width" value="0.025" units="cm"/>
      <inkml:brushProperty name="height" value="0.025" units="cm"/>
    </inkml:brush>
  </inkml:definitions>
  <inkml:trace contextRef="#ctx0" brushRef="#br0">6 1 10250,'-6'55'1633,"6"-4"417,0 1-961,6-3-865,9-6-3106</inkml:trace>
  <inkml:trace contextRef="#ctx0" brushRef="#br0" timeOffset="1">134 487 6534,'0'0'4901,"-16"81"-3588,7-41 192,4 0-223,4-9 351,1-7-352,0-10-640,10-11-513,5-3-32,-1-7-384,-2-4-1890,-4 2-2947</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3.785"/>
    </inkml:context>
    <inkml:brush xml:id="br0">
      <inkml:brushProperty name="width" value="0.025" units="cm"/>
      <inkml:brushProperty name="height" value="0.025" units="cm"/>
    </inkml:brush>
  </inkml:definitions>
  <inkml:trace contextRef="#ctx0" brushRef="#br0">0 84 18546,'0'0'6811,"11"2"-5887,50 16 143,-41-12-1456,-1 0 0,1-1 0,35 4 0,-49-8-77,1-1 0,-1 0 0,0 0 0,1-1 0,-1 0-1,0 0 1,1-1 0,-1 1 0,0-1 0,0-1 0,0 1-1,0-1 1,-1 0 0,1 0 0,-1-1 0,9-6 0,-7 4-1167,-1-1 0,0 1 0,0-1 0,0 0 1,-1-1-1,9-15 0,-9 8 2926,-3-1 4221,-5 30 601,-8 10-3893,0 1-822,-1 21-953,1 0 0,2 1 1,2 0-1,-1 82 1,8-127-501,0 0-109,-1 0 0,1-1 0,0 1-1,0 0 1,0-1 0,0 1 0,0 0 0,0-1-1,1 1 1,-1 0 0,0-1 0,1 1 0,-1-1-1,1 1 1,0-1 0,0 1 0,-1-1 0,1 1-1,0-1 1,0 0 0,0 1 0,0-1 0,3 2-1,9-1-5063</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4.146"/>
    </inkml:context>
    <inkml:brush xml:id="br0">
      <inkml:brushProperty name="width" value="0.025" units="cm"/>
      <inkml:brushProperty name="height" value="0.025" units="cm"/>
    </inkml:brush>
  </inkml:definitions>
  <inkml:trace contextRef="#ctx0" brushRef="#br0">1 0 18129,'0'0'9833,"56"37"-8904,-20-35-192,3-2-321,5 0-287,-3-3-226,-4-2-1216,-11 3-1634,-13 2-1120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4.505"/>
    </inkml:context>
    <inkml:brush xml:id="br0">
      <inkml:brushProperty name="width" value="0.025" units="cm"/>
      <inkml:brushProperty name="height" value="0.025" units="cm"/>
    </inkml:brush>
  </inkml:definitions>
  <inkml:trace contextRef="#ctx0" brushRef="#br0">1 70 20307,'0'0'7175,"84"-16"-5125,-34 4-1281,5-1-673,1 4-352,-5 2-1634,-4 0-2947,-17 5-672,-17-1-7239</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4.846"/>
    </inkml:context>
    <inkml:brush xml:id="br0">
      <inkml:brushProperty name="width" value="0.025" units="cm"/>
      <inkml:brushProperty name="height" value="0.025" units="cm"/>
    </inkml:brush>
  </inkml:definitions>
  <inkml:trace contextRef="#ctx0" brushRef="#br0">172 1 20275,'0'0'4773,"8"69"-3973,-6-31-479,2 6-225,-1-2-224,2-6-1153,2-9-1090,-1-9-928,-1-9-993</inkml:trace>
  <inkml:trace contextRef="#ctx0" brushRef="#br0" timeOffset="1">1 132 6919,'0'0'9774,"7"-10"-7094,-2 3-2337,0 0 0,1 0 0,0 1 0,0 0 0,0 0 0,1 1 1,0 0-1,0 0 0,0 0 0,1 1 0,-1 0 0,1 1 0,0-1 0,13-2 0,-2 1-193,1 0-1,-1 2 1,1 0-1,-1 1 1,1 1-1,0 1 1,0 1-1,-1 1 0,24 4 1,-41-5-131,0-1 0,0 1 0,0 0 1,0-1-1,0 1 0,0 0 0,-1 0 0,1 0 1,0 1-1,-1-1 0,1 0 0,-1 0 0,1 1 0,-1-1 1,0 1-1,0 0 0,0-1 0,0 1 0,0 0 0,0 0 1,0-1-1,0 1 0,0 0 0,-1 0 0,1 0 0,-1 0 1,0 0-1,1 0 0,-1 0 0,0 0 0,0 0 0,0 0 1,-1 0-1,0 3 0,0-1 187,0 1 0,0-1 1,-1 0-1,0 0 0,0 0 0,0-1 0,0 1 0,-1 0 1,1-1-1,-1 1 0,0-1 0,0 0 0,0 0 0,-7 5 1,-1-1 92,0-1 0,0 0 0,-1-1 0,0-1 0,0 1 0,0-2 0,-1 0 0,-18 3 0,-9-2-403,-53-2 1,85-2 10,2-2-4710,15-2-1919,9 0-3000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5.330"/>
    </inkml:context>
    <inkml:brush xml:id="br0">
      <inkml:brushProperty name="width" value="0.025" units="cm"/>
      <inkml:brushProperty name="height" value="0.025" units="cm"/>
    </inkml:brush>
  </inkml:definitions>
  <inkml:trace contextRef="#ctx0" brushRef="#br0">0 1 19250,'0'0'9962,"67"34"-9258,-38-14-319,3 3-193,4-2-128,-2-6-64,8-3-1313,-6-11-1890,-4-1-1986,-4-11-4933</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45.690"/>
    </inkml:context>
    <inkml:brush xml:id="br0">
      <inkml:brushProperty name="width" value="0.025" units="cm"/>
      <inkml:brushProperty name="height" value="0.025" units="cm"/>
    </inkml:brush>
  </inkml:definitions>
  <inkml:trace contextRef="#ctx0" brushRef="#br0">89 1 16912,'0'0'2723,"-34"54"544,20-15-865,0 2-608,3 4-865,2 3-545,5 3-256,2 0-64,2 1-96,5-6-1730,5-7-3042,3-5-4645</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27.621"/>
    </inkml:context>
    <inkml:brush xml:id="br0">
      <inkml:brushProperty name="width" value="0.025" units="cm"/>
      <inkml:brushProperty name="height" value="0.025" units="cm"/>
    </inkml:brush>
  </inkml:definitions>
  <inkml:trace contextRef="#ctx0" brushRef="#br0">6205 336 15567,'-49'-22'960,"-37"-19"-650,-2 3 0,-153-42 0,103 52-295,-1 6 0,-207-7 0,-284 39 228,368 9-205,2 11 1,-410 101-1,491-81-36,1 8-1,4 8 1,2 7-1,-238 140 1,219-95 82,6 9 0,-218 195 0,273-203 79,5 7-1,6 4 0,-149 214 1,169-194-37,7 5 0,7 4 1,6 3-1,8 4 0,-55 193 0,69-154-27,9 2-1,10 2 0,8 1 1,-1 222-1,26-189-136,10 0 0,11-1 0,72 374-1,-57-480 97,5-1 0,6-1 0,6-3 0,6-1-1,5-4 1,6-1 0,131 187 0,-92-179 26,6-5 0,5-5 1,5-5-1,6-6 0,4-5 1,160 101-1,-67-70-125,5-9 0,6-11 1,305 109-1,-313-148-137,273 59 0,-322-102 42,3-8 0,212 6 0,-213-30 177,-1-8-1,1-8 1,-2-7 0,240-59-1,-240 30 75,-2-8-1,-3-7 1,-3-7-1,-3-8 1,-3-7-1,-5-8 0,-4-6 1,257-215-1,-138 64 420,-12-12 0,280-361 0,-453 509-539,-5-4 0,117-220 1,-153 240-65,-4-2 0,-4-1 1,-5-3-1,27-134 0,-34 70 328,-7-1 0,-7 0 0,-8-1 0,-26-270 0,-24 81 412,-101-388 0,-77-24-450,146 563-15,-171-321 0,167 387-155,-5 4 0,-199-240-1,197 280-162,-4 4 0,-3 5 0,-5 3 0,-126-82 0,102 90-86,-4 6 0,-2 6 0,-3 5 0,-3 6 0,-2 6 1,-2 6-1,-196-34 0,137 47-1155,0 8-1,-2 9 1,0 8 0,-364 40-1,207 11-5249</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29.010"/>
    </inkml:context>
    <inkml:brush xml:id="br0">
      <inkml:brushProperty name="width" value="0.025" units="cm"/>
      <inkml:brushProperty name="height" value="0.025" units="cm"/>
    </inkml:brush>
  </inkml:definitions>
  <inkml:trace contextRef="#ctx0" brushRef="#br0">7463 1184 14157,'-460'-547'3919,"421"500"-4159,-2 3-1,-2 1 1,-2 3 0,-2 1 0,-1 2-1,-2 3 1,-1 2 0,-2 2 0,-1 2-1,-1 3 1,-1 2 0,-68-18 0,-9 9-1877,-214-22 1,-145 17 183,380 30 2029,105 7-104,-747-41 2857,0 38 1522,568 15-4007,2 9-1,0 7 1,2 9-1,2 7 1,-211 82-1,153-31-281,4 10 0,6 10 0,-261 176 0,381-217-12,3 3 0,3 6 0,-93 97-1,129-109-20,3 2 0,3 4 0,3 1 0,-81 152-1,85-120-48,5 1 0,4 3 0,6 1 0,4 2 0,6 1 0,5 2 0,5 0 0,5 1 0,4 160 0,13-203-10,3 0-1,4 0 0,3-2 1,4 1-1,2-2 0,4 0 1,3-2-1,4-1 0,54 94 1,-7-39-31,5-5 0,5-2 0,125 128 0,344 291-100,-373-378 105,308 207-1,-369-290 17,3-6-1,4-5 1,260 94 0,-201-105 138,3-8 1,2-9-1,324 23 1,599-36 157,-1034-26-279,1108-35 56,-9-103 22,-953 94-67,-2-10 0,-3-10 0,-3-9 0,226-110 0,-312 118 2,-4-7 0,-3-5-1,-3-6 1,-4-4 0,-3-7-1,-5-4 1,143-160-1,-174 161 153,-5-3 0,-4-4-1,-4-2 1,-5-4-1,-5-2 1,87-236-1,-120 263-55,-3-1-1,-3-1 0,-5-1 1,6-119-1,-20 135-107,-2 0 0,-3 0-1,-4 0 1,-3 1 0,-37-132 0,12 103 0,-3 1 0,-5 2 0,-5 3 0,-3 1 0,-4 3 0,-4 2 0,-107-119 0,37 67 22,-6 6 0,-6 6 0,-204-142 0,126 121 60,-6 10 1,-6 9 0,-6 11-1,-4 11 1,-315-95 0,234 109-944,-4 15 0,-3 14 0,-575-38 0,561 88-2725,17 7-1990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0.505"/>
    </inkml:context>
    <inkml:brush xml:id="br0">
      <inkml:brushProperty name="width" value="0.025" units="cm"/>
      <inkml:brushProperty name="height" value="0.025" units="cm"/>
    </inkml:brush>
  </inkml:definitions>
  <inkml:trace contextRef="#ctx0" brushRef="#br0">107 1 13613,'0'0'7671,"-2"13"-7238,-10 129 2129,10 207 1,3-217-1966,44 874 1715,-36-894-1817,-5 0 1,-5 0 0,-5 0-1,-5 0 1,-25 109-1,14-126-476,0-6-53,4 2 0,3 1 0,-2 105 0,16-197-48,1 1 0,0-1 0,0 1 0,0-1 0,0 1 0,0-1 0,0 1 1,0-1-1,0 1 0,0-1 0,0 1 0,0-1 0,0 1 0,1-1 0,-1 1 0,0-1 0,0 1 0,0-1 1,1 1-1,-1-1 0,0 0 0,1 1 0,-1-1 0,0 1 0,1-1 0,-1 0 0,0 1 0,1-1 0,-1 0 0,1 1 1,-1-1-1,0 0 0,1 0 0,-1 1 0,1-1 0,-1 0 0,1 0 0,-1 0 0,1 0 0,-1 0 0,1 0 0,-1 0 1,1 0-1,-1 0 0,1 0 0,-1 0 0,1 0 0,-1 0 0,1 0 0,-1 0 0,1 0 0,-1-1 0,1 1 1,-1 0-1,1 0 0,-1-1 0,1 1 0,2-2-820,-1 1 1,0-1-1,1 1 0,-1-1 1,0 0-1,1 0 0,-1 0 0,0 0 1,2-3-1,9-20-11179</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1.275"/>
    </inkml:context>
    <inkml:brush xml:id="br0">
      <inkml:brushProperty name="width" value="0.025" units="cm"/>
      <inkml:brushProperty name="height" value="0.025" units="cm"/>
    </inkml:brush>
  </inkml:definitions>
  <inkml:trace contextRef="#ctx0" brushRef="#br0">0 1 3459,'0'0'9342,"10"8"-8087,-9-7-1208,5 4 176,1 1 0,-1-2 1,1 1-1,0-1 0,0 0 1,0 0-1,1-1 1,0 0-1,-1 0 0,17 3 1,105 7 2178,215-7 0,-217-7-2114,848-34 161,-197 2-364,1010 61 978,-207 4-54,-1552-32-1007,-1-2 1,1 0 0,38-10-1,-66 12-122,-1 0 0,1 0 1,0 0-1,0 0 0,-1 0 0,1-1 0,0 1 0,0 0 0,-1-1 0,1 1 0,0 0 1,-1-1-1,1 1 0,0-1 0,-1 1 0,1-1 0,-1 1 0,1-1 0,-1 1 0,1-1 0,-1 0 1,1 0-1,-10-10-2929,-37-7-3512,33 13 3650,-3-3-2011</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1.616"/>
    </inkml:context>
    <inkml:brush xml:id="br0">
      <inkml:brushProperty name="width" value="0.025" units="cm"/>
      <inkml:brushProperty name="height" value="0.025" units="cm"/>
    </inkml:brush>
  </inkml:definitions>
  <inkml:trace contextRef="#ctx0" brushRef="#br0">71 54 3395,'0'0'4346,"-10"-7"-1891,-48-30 1266,58 37-3627,0 0 1,0 0-1,0 0 0,-1 0 1,1 0-1,0 0 0,0 0 1,0-1-1,0 1 0,0 0 1,0 0-1,-1 0 0,1 0 1,0 0-1,0 0 0,0 0 1,0 0-1,0-1 0,0 1 1,0 0-1,0 0 0,0 0 1,0 0-1,0 0 0,-1 0 1,1-1-1,0 1 0,0 0 1,0 0-1,0 0 0,0 0 1,0 0-1,0-1 0,0 1 0,0 0 1,0 0-1,0 0 0,1 0 1,-1 0-1,0-1 0,0 1 1,0 0-1,0 0 0,0 0 1,0 0-1,0 0 0,0 0 1,0-1-1,0 1 0,0 0 1,1 0-1,-1 0 0,0 0 1,0 0-1,0 0 0,0 0 1,0 0-1,0 0 0,1 0 1,-1-1-1,0 1 0,0 0 1,0 0-1,0 0 0,1 0 1,17-2 1536,23 4-818,48 18 123,-1 4 0,151 63 0,-239-87-936,11 4 8,-2 0 0,1 1-1,-1 0 1,1 1 0,8 7-1,-16-12 36,-1 0-1,1 0 1,-1 1-1,1-1 1,-1 1-1,0-1 0,0 1 1,0-1-1,0 1 1,0 0-1,0 0 1,0-1-1,0 1 1,-1 0-1,1 0 1,-1 0-1,1 0 0,-1 0 1,0 0-1,0 0 1,0 0-1,0 0 1,0 0-1,0-1 1,0 1-1,-1 0 0,1 0 1,-1 0-1,1 0 1,-1 0-1,0 0 1,0-1-1,0 1 1,0 0-1,-2 2 1,-3 4 244,-1 0 0,0 0 0,-1-1 0,1 0 1,-1-1-1,-1 0 0,-14 9 0,-74 34 423,50-26-413,2-2-442,-44 23 778,82-40-1882,1 1-1,0-1 0,0 1 1,1 0-1,-11 12 1</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2.333"/>
    </inkml:context>
    <inkml:brush xml:id="br0">
      <inkml:brushProperty name="width" value="0.025" units="cm"/>
      <inkml:brushProperty name="height" value="0.025" units="cm"/>
    </inkml:brush>
  </inkml:definitions>
  <inkml:trace contextRef="#ctx0" brushRef="#br0">108 500 10698,'0'0'1244,"-11"2"518,-42 13 594,10-1 5751,64-23-7496,-1-1 1,0-2-1,-1 0 1,25-20 0,-7 6-312,43-32-111,-2-3 1,-3-3-1,132-146 1,-174 173-174,-33 38-32,1 0 1,0 0 0,-1 0-1,1 0 1,-1 0 0,1 0-1,-1 0 1,1 0 0,-1 0-1,0 0 1,0 0 0,1 0-1,-1 0 1,0 0 0,0 0 0,0 0-1,0 0 1,0 0 0,0 0-1,-1 0 1,1 2 0,0-2-1,0 32 152,1-1-1,2 1 0,1-1 0,14 55 0,-14-73-130,1 0 1,1 0 0,0-1-1,1 1 1,0-2-1,1 1 1,0-1-1,1 0 1,0 0-1,1-1 1,1-1-1,20 18 1,-14-16-247,0-2 0,0 1 1,1-2-1,0-1 0,32 11 1,50 4-5358,-15-12-3274</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3.704"/>
    </inkml:context>
    <inkml:brush xml:id="br0">
      <inkml:brushProperty name="width" value="0.025" units="cm"/>
      <inkml:brushProperty name="height" value="0.025" units="cm"/>
    </inkml:brush>
  </inkml:definitions>
  <inkml:trace contextRef="#ctx0" brushRef="#br0">92 0 17745,'0'0'2754,"-15"51"-2049,-3-10 672,-1 7-320,-1 3-32,5-1-224,11-10-288,4-6-225,6-14-256,19-7-32,7-13 160,3 0 64,1-18-640,0-9-1314,-7-8-1409,-11-5-1281,-10-6-5413</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4.048"/>
    </inkml:context>
    <inkml:brush xml:id="br0">
      <inkml:brushProperty name="width" value="0.025" units="cm"/>
      <inkml:brushProperty name="height" value="0.025" units="cm"/>
    </inkml:brush>
  </inkml:definitions>
  <inkml:trace contextRef="#ctx0" brushRef="#br0">0 1 15054,'0'0'5381</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6.465"/>
    </inkml:context>
    <inkml:brush xml:id="br0">
      <inkml:brushProperty name="width" value="0.025" units="cm"/>
      <inkml:brushProperty name="height" value="0.025" units="cm"/>
    </inkml:brush>
  </inkml:definitions>
  <inkml:trace contextRef="#ctx0" brushRef="#br0">49 181 13068,'-27'2'4201,"8"-2"1821,18 0-5536,0-4 2393,4-16-1882,1 12-883,0 0-1,1 1 1,1 0 0,-1 0 0,1 1 0,0-1 0,0 1-1,8-5 1,59-40 132,-63 45-219,1 1-1,0 0 0,0 0 1,1 1-1,14-4 0,-23 8-18,-1-1 1,0 0-1,0 1 0,1-1 0,-1 1 0,0 0 0,1 0 0,-1 0 1,0 0-1,1 0 0,-1 0 0,0 1 0,0-1 0,1 1 1,-1 0-1,0-1 0,0 1 0,0 0 0,0 0 0,0 0 0,0 1 1,0-1-1,0 0 0,0 1 0,0-1 0,-1 1 0,1 0 0,-1 0 1,1-1-1,-1 1 0,0 0 0,0 0 0,1 0 0,0 3 0,1 8 88,-1-1 0,0 1 0,0 0-1,-1 1 1,-1-1 0,0 0 0,-1 0-1,0 0 1,-1 0 0,-7 22-1,-5 14 346,-29 65-1,31-84 39,17-161 509,-5 97-988,1-25 0,-10-106 0,9 165 0,0 0 0,0-1-1,0 1 1,0 0 0,1-1 0,-1 1-1,0 0 1,0-1 0,1 1 0,-1 0-1,0 0 1,1-1 0,-1 1 0,0 0 0,1 0-1,-1-1 1,0 1 0,1 0 0,-1 0-1,0 0 1,1 0 0,-1 0 0,1 0-1,-1 0 1,0 0 0,1 0 0,-1 0 0,1 0-1,-1 0 1,0 0 0,1 0 0,-1 0-1,1 0 1,-1 0 0,0 0 0,1 0-1,-1 1 1,0-1 0,1 0 0,-1 0 0,0 0-1,1 1 1,-1-1 0,0 0 0,0 0-1,1 1 1,0 0-10,20 6-180,0 0 0,1-1 1,0-1-1,0-1 0,0-1 1,26 0-1,-33-3-1146,0 0 0,1-2 1,-1 0-1,0 0 0,27-9 0,11-13-8871</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7.494"/>
    </inkml:context>
    <inkml:brush xml:id="br0">
      <inkml:brushProperty name="width" value="0.025" units="cm"/>
      <inkml:brushProperty name="height" value="0.025" units="cm"/>
    </inkml:brush>
  </inkml:definitions>
  <inkml:trace contextRef="#ctx0" brushRef="#br0">1 1 21652,'0'0'1954,"5"65"-64,13-37 96,7 1-897,4-4-737,5-3-288,5-1-32,3-6-736,5-7-1282,-2-7-1345,-3-1-1410,-5-9-3298</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2:57.838"/>
    </inkml:context>
    <inkml:brush xml:id="br0">
      <inkml:brushProperty name="width" value="0.025" units="cm"/>
      <inkml:brushProperty name="height" value="0.025" units="cm"/>
    </inkml:brush>
  </inkml:definitions>
  <inkml:trace contextRef="#ctx0" brushRef="#br0">302 0 17360,'0'0'4292,"-71"68"-2049,32-21-610,-4 11-320,0 3-672,4 4-545,5-4-192,11-14-2242,13-18-4260</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1.269"/>
    </inkml:context>
    <inkml:brush xml:id="br0">
      <inkml:brushProperty name="width" value="0.025" units="cm"/>
      <inkml:brushProperty name="height" value="0.025" units="cm"/>
    </inkml:brush>
  </inkml:definitions>
  <inkml:trace contextRef="#ctx0" brushRef="#br0">188 0 9897,'0'0'5397,"-6"13"-5178,4-8-185,-3 6 103,0 0 0,1 1 1,1-1-1,-1 1 0,2 0 0,0 0 1,-1 17-1,5 534 3031,3-193-2813,-50 691-723,-49 766 3149,80-1979-1916,13 92-7410,-4 30-1099</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2.267"/>
    </inkml:context>
    <inkml:brush xml:id="br0">
      <inkml:brushProperty name="width" value="0.025" units="cm"/>
      <inkml:brushProperty name="height" value="0.025" units="cm"/>
    </inkml:brush>
  </inkml:definitions>
  <inkml:trace contextRef="#ctx0" brushRef="#br0">109 1 11915,'0'0'9380,"-4"8"-8430,-56 157 2691,48-123-3423,2 0-1,2 1 1,1 0 0,-1 59 0,20-111 54,-2-9-177,-1 1-1,0-1 0,-1-1 1,-1 1-1,6-26 0,-3-1-187,7-55-1,-15 86 52,-1 8 37,0 0 0,0 0 1,0 0-1,-1 0 0,0 0 0,0 0 0,-1 0 1,-2-12-1,3 18-2,0-1 1,-1 1 0,1 0-1,0 0 1,-1 0 0,1-1-1,0 1 1,-1 0-1,1 0 1,0 0 0,-1 0-1,1-1 1,0 1 0,-1 0-1,1 0 1,0 0 0,-1 0-1,1 0 1,0 0 0,-1 0-1,1 0 1,-1 0-1,1 0 1,0 0 0,-1 0-1,1 1 1,0-1 0,-1 0-1,1 0 1,0 0 0,-1 0-1,1 0 1,0 1 0,-1-1-1,1 0 1,0 0-1,0 1 1,-1-1 0,1 0-1,0 1 1,0-1 0,-1 0-1,1 0 1,0 1 0,0-1-1,0 0 1,0 1-1,-1-1 1,1 1 0,0-1-1,0 0 1,0 1 0,0-1-1,0 0 1,0 1 0,-9 20-204,7-15 218,0 1 0,1-1-1,0 1 1,0 0 0,1 0 0,-1-1 0,2 1 0,-1 0-1,1 0 1,0-1 0,2 10 0,-2-15 3,0 1-1,-1-1 1,1 1-1,0-1 0,0 0 1,0 1-1,0-1 1,0 0-1,0 0 1,0 0-1,0 1 1,0-1-1,0 0 1,1-1-1,-1 1 1,0 0-1,1 0 1,-1 0-1,1-1 1,1 1-1,0 0 13,1-1 1,-1 0-1,0 0 0,0 0 0,0 0 0,1-1 0,-1 1 1,0-1-1,0 0 0,0 0 0,0 0 0,0 0 0,0-1 1,2-1-1,11-7 66,0 0 1,-2-2 0,1 1-1,-1-2 1,-1 0-1,0-1 1,15-22-1,34-33-26,-62 68-66,0 1 0,0 0 0,1-1 0,-1 1 0,0-1-1,1 1 1,-1 0 0,0-1 0,1 1 0,-1 0 0,0 0 0,1-1 0,-1 1 0,1 0-1,-1 0 1,0 0 0,1-1 0,-1 1 0,1 0 0,-1 0 0,1 0 0,-1 0-1,1 0 1,-1 0 0,1 0 0,-1 0 0,1 0 0,-1 0 0,0 0 0,1 0-1,-1 0 1,1 0 0,-1 1 0,1-1 0,-1 0 0,1 0 0,-1 1 0,7 20-30,-7 45 323,-1-52-71,-15 252 1196,16-264-1426,0 0 0,0-1 0,0 1 0,0 0-1,0 0 1,1-1 0,-1 1 0,0 0 0,1-1 0,-1 1 0,1 0 0,0-1 0,-1 1 0,1-1 0,0 1 0,0-1 0,0 1 0,0-1 0,2 2 0,-2-3-60,0 0 0,0 0 0,0 0 0,-1 0 1,1 0-1,0 0 0,0 0 0,0 0 0,0 0 0,0-1 0,-1 1 0,1 0 0,0-1 0,0 1 0,0 0 0,-1-1 0,1 1 0,0-1 0,0 0 0,-1 1 0,1-1 0,-1 1 0,1-1 1,0 0-1,-1 1 0,1-1 0,-1 0 0,1 0 0,-1 0 0,0 1 0,1-1 0,-1 0 0,0 0 0,0 0 0,1 0 0,-1-1 0,10-28-4376,-4-7-3010</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2.641"/>
    </inkml:context>
    <inkml:brush xml:id="br0">
      <inkml:brushProperty name="width" value="0.025" units="cm"/>
      <inkml:brushProperty name="height" value="0.025" units="cm"/>
    </inkml:brush>
  </inkml:definitions>
  <inkml:trace contextRef="#ctx0" brushRef="#br0">1 161 16944,'0'0'12780,"69"15"-11595,-11-27-480,11-7-353,10-1-160,4-1-95,0 3-65,-5 2-193,-1 3-960,-9 5-448,-11-1-737,-8-8-4453,-3-6-11466</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09.416"/>
    </inkml:context>
    <inkml:brush xml:id="br0">
      <inkml:brushProperty name="width" value="0.025" units="cm"/>
      <inkml:brushProperty name="height" value="0.025" units="cm"/>
    </inkml:brush>
  </inkml:definitions>
  <inkml:trace contextRef="#ctx0" brushRef="#br0">57 1 7751,'0'0'14531,"-8"5"-14285,5-2-216,-1 0-1,1 0 1,-1 0-1,1 0 1,0 1 0,0 0-1,0-1 1,1 1 0,-1 0-1,1 0 1,0 0 0,0 0-1,0 1 1,1-1-1,-1 1 1,1-1 0,0 1-1,1-1 1,-1 8 0,-2 30 331,2 0 0,2 1 1,2-1-1,2 0 0,1 0 0,3-1 1,1 0-1,2 0 0,22 51 1,24 35-22,109 175 0,-122-224-155,82 132 378,292 366 0,-315-455-358,5-4-1,6-6 0,254 191 1,-174-175 238,251 120 0,-321-185-342,202 114 1282,-268-135-1131,-33-22-51,1-1-1,51 26 1,-77-44-445,1 1 0,-1 0 0,0-1 0,1 1 0,-1-1-1,1 0 1,-1 1 0,0-1 0,1 0 0,-1 0 0,1 0 0,-1 0 0,1 0 0,-1 0 0,1 0-1,-1-1 1,1 1 0,-1 0 0,2-2 0,-2 2-124,0-1 1,0 0-1,0 0 1,-1 0-1,1 0 0,0 1 1,-1-1-1,1 0 1,-1 0-1,1 0 0,-1 0 1,0-1-1,1 1 1,-1 0-1,0 0 0,0 0 1,0 0-1,0 0 1,0 0-1,0 0 0,0 0 1,0-1-1,0 1 1,-1-2-1,-3-14-10191</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1.147"/>
    </inkml:context>
    <inkml:brush xml:id="br0">
      <inkml:brushProperty name="width" value="0.025" units="cm"/>
      <inkml:brushProperty name="height" value="0.025" units="cm"/>
    </inkml:brush>
  </inkml:definitions>
  <inkml:trace contextRef="#ctx0" brushRef="#br0">156 0 13485,'0'0'12913,"3"9"-11135,-2-3-1628,-1 1 1,1-1-1,-1 1 1,0-1-1,0 0 0,-1 1 1,1-1-1,-2 1 1,1-1-1,-1 0 1,0 0-1,0 0 0,0 0 1,-1 0-1,0 0 1,-5 6-1,-34 60 343,-18 36-40,54-96-304,1 1-1,0 0 1,1 0-1,0 1 1,1-1-1,-2 22 1,5-34-147,0 1 0,0-1 0,0 1 0,0-1 0,0 0-1,0 1 1,1-1 0,-1 0 0,0 1 0,1-1 0,-1 0 0,1 0 0,-1 1 0,1-1 0,0 0 0,-1 0 0,1 0 0,0 0-1,0 0 1,0 0 0,0 0 0,0 0 0,0 0 0,1 1 0,1-1-1,0 1 0,0-1 0,0 0 0,0 0 0,0-1 1,0 1-1,0-1 0,0 1 0,0-1 0,5 0 0,5-1-3,0-1-1,0 0 1,0 0-1,17-7 1,56-22-2330,-3-7-3434,-56 21-2375</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1.522"/>
    </inkml:context>
    <inkml:brush xml:id="br0">
      <inkml:brushProperty name="width" value="0.025" units="cm"/>
      <inkml:brushProperty name="height" value="0.025" units="cm"/>
    </inkml:brush>
  </inkml:definitions>
  <inkml:trace contextRef="#ctx0" brushRef="#br0">108 1 18674,'0'0'6918,"-53"20"-5444,37 3 63,0 6-832,4 1-481,5 0-160,4-2-64,3-7 0,0-4-865,8-6-1441,-1-6-769,-4-5-993</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1.849"/>
    </inkml:context>
    <inkml:brush xml:id="br0">
      <inkml:brushProperty name="width" value="0.025" units="cm"/>
      <inkml:brushProperty name="height" value="0.025" units="cm"/>
    </inkml:brush>
  </inkml:definitions>
  <inkml:trace contextRef="#ctx0" brushRef="#br0">1 37 12940,'0'0'3155,"10"-5"-528,3-1-1959,-1 1 0,1 1 0,0 0 0,0 0 0,0 2-1,0-1 1,28 0 0,-8 3 116,2-1-194,56 7-1,-82-5-572,-1 0-1,0 0 0,0 2 0,1-1 0,-1 1 0,-1 0 0,1 0 1,0 1-1,-1 0 0,0 0 0,0 1 0,8 7 0,-13-11 22,0 1 0,0 1 0,0-1 0,0 0 0,0 0 1,-1 1-1,1-1 0,-1 1 0,0-1 0,1 1 0,-1 0 0,-1 0 0,1-1 0,0 1 0,-1 0 0,1 0 0,-1 0 0,0 0 0,0 4 0,-1-2 104,0 0 0,0-1 0,0 1 0,-1-1 0,0 0 0,0 1 0,0-1-1,0 0 1,-1 0 0,0 0 0,-3 3 0,-4 5 305,-1-2-1,0 1 0,0-2 1,-1 1-1,-1-1 1,-18 9-1,13-8-367,-1-1-1,-1-1 0,1 0 1,-1-2-1,-1 0 0,1-1 1,-1-1-1,0-2 0,0 0 0,0 0 1,-32-4-1,37-3-1284,20-4-1716,25-4-3888,0 8-7,3-1-4576</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2.224"/>
    </inkml:context>
    <inkml:brush xml:id="br0">
      <inkml:brushProperty name="width" value="0.025" units="cm"/>
      <inkml:brushProperty name="height" value="0.025" units="cm"/>
    </inkml:brush>
  </inkml:definitions>
  <inkml:trace contextRef="#ctx0" brushRef="#br0">284 0 19571,'0'0'6261,"-11"14"-4339,-32 43-500,1 1 0,-59 115 0,97-163-1377,-57 136 465,56-131-486,0 0 0,2 0 0,-1 1 0,2-1 0,0 1 0,1 0 0,2 29 0,0-41-97,0 0 1,0 0-1,1 0 0,0 0 1,-1 0-1,1 0 0,0-1 1,1 1-1,-1-1 1,1 1-1,-1-1 0,1 0 1,0 0-1,0 0 0,1 0 1,-1-1-1,0 1 0,1-1 1,0 0-1,-1 0 0,1 0 1,6 1-1,3 2-670,-1-1 0,1 0 0,0-1 0,0-1 0,25 2 1,1-4-5942</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2.993"/>
    </inkml:context>
    <inkml:brush xml:id="br0">
      <inkml:brushProperty name="width" value="0.025" units="cm"/>
      <inkml:brushProperty name="height" value="0.025" units="cm"/>
    </inkml:brush>
  </inkml:definitions>
  <inkml:trace contextRef="#ctx0" brushRef="#br0">1 185 5669,'0'0'12770,"0"-10"-10074,0 7-2492,0 0 0,0-1 0,0 1 0,0 0 1,1-1-1,-1 1 0,1 0 0,0 0 0,0 0 1,0 0-1,1 0 0,-1 0 0,1 0 0,-1 0 1,1 0-1,0 0 0,0 1 0,0-1 0,0 1 1,1 0-1,-1-1 0,1 1 0,-1 0 0,1 1 0,0-1 1,0 0-1,0 1 0,0-1 0,0 1 0,0 0 1,0 0-1,0 0 0,0 1 0,1-1 0,3 0 1,-2 0-97,-1 0 1,1 0-1,0 1 1,0-1-1,0 1 1,0 0-1,0 1 1,0-1-1,0 1 1,10 2-1,-14-2-94,1 0 1,0 0-1,0 1 0,-1-1 0,1 0 0,0 1 0,-1 0 0,1-1 0,-1 1 1,0 0-1,0-1 0,0 1 0,0 0 0,0 0 0,0 0 0,0 0 0,0 0 0,-1 0 1,1 0-1,-1 0 0,1 1 0,-1-1 0,0 0 0,0 0 0,0 0 0,-1 4 0,0 75 2666,11-100-2677,-1 0 0,-1 0-1,0-1 1,-2 1 0,0-2-1,-1 1 1,-1-1 0,-1 0-1,1-25 1,2 54-479,2 0 0,-1-1 0,1 0 0,0 0 1,1 0-1,11 6 0,6 1-4382,1-5-2231</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3.321"/>
    </inkml:context>
    <inkml:brush xml:id="br0">
      <inkml:brushProperty name="width" value="0.025" units="cm"/>
      <inkml:brushProperty name="height" value="0.025" units="cm"/>
    </inkml:brush>
  </inkml:definitions>
  <inkml:trace contextRef="#ctx0" brushRef="#br0">47 0 13645,'0'0'7431,"-32"69"-4452,24-45-449,4-2-544,1-1-1185,3-3-577,0-3-224,7-3-1441,4-9-2915,3-3-3844</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3.879"/>
    </inkml:context>
    <inkml:brush xml:id="br0">
      <inkml:brushProperty name="width" value="0.025" units="cm"/>
      <inkml:brushProperty name="height" value="0.025" units="cm"/>
    </inkml:brush>
  </inkml:definitions>
  <inkml:trace contextRef="#ctx0" brushRef="#br0">10 0 6983,'0'0'19597,"-2"12"-17579,-1 2-1525,1-1 0,1 1 1,0 0-1,2 25 1,-1-36-455,0 0 1,0 1 0,0-1 0,1 0-1,0 1 1,0-1 0,-1 0 0,2 0-1,-1 0 1,0 0 0,1 0 0,-1 0-1,1 0 1,0 0 0,0-1 0,0 1 0,0-1-1,1 1 1,-1-1 0,1 0 0,-1 0-1,1 0 1,0 0 0,-1 0 0,1-1-1,0 1 1,0-1 0,1 0 0,-1 0-1,6 2 1,-4-3-368,0 1-1,1-1 1,-1 0-1,1 0 1,-1-1-1,1 0 1,-1 0 0,1 0-1,-1 0 1,7-4-1,-7 3-765,1-1-1,-1 0 1,0-1-1,1 1 1,-1-1-1,-1 0 1,1 0-1,7-10 1,6-10-5376</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4.236"/>
    </inkml:context>
    <inkml:brush xml:id="br0">
      <inkml:brushProperty name="width" value="0.025" units="cm"/>
      <inkml:brushProperty name="height" value="0.025" units="cm"/>
    </inkml:brush>
  </inkml:definitions>
  <inkml:trace contextRef="#ctx0" brushRef="#br0">124 0 10442,'0'0'8456,"-27"61"-5605,12-28-1122,-5 2-287,1 2-97,2 0-32,4-1-512,3-2-545,7-6-256,3-5-352,0-9-2179,9-9-2529,0-5-4838</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14.593"/>
    </inkml:context>
    <inkml:brush xml:id="br0">
      <inkml:brushProperty name="width" value="0.025" units="cm"/>
      <inkml:brushProperty name="height" value="0.025" units="cm"/>
    </inkml:brush>
  </inkml:definitions>
  <inkml:trace contextRef="#ctx0" brushRef="#br0">287 0 14574,'0'0'9032,"29"49"-7014,-12-22-320,-7 11-641,-2 7-449,-8 9-127,-2 9-161,-22 8-128,-12 9-31,-9 4-129,-5 4-129,-3-5-1248,2-12-1602,5-12-3042,2-18-11884</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38.885"/>
    </inkml:context>
    <inkml:brush xml:id="br0">
      <inkml:brushProperty name="width" value="0.025" units="cm"/>
      <inkml:brushProperty name="height" value="0.025" units="cm"/>
    </inkml:brush>
  </inkml:definitions>
  <inkml:trace contextRef="#ctx0" brushRef="#br0">111 149 8136,'6'-11'2946,"6"-14"-1305,16-33 2504,5 3 4019,-32 64-3716,-2 40-2875,-33 90-718,-52 140 0,81-264-851,-13 35-4,9-26 0,0 0 0,2 0 0,1 1 0,0 0 0,-3 46 0,9-69 0,0 0 0,0 0 0,0 0 0,0-1 0,0 1 0,1 0 0,-1 0 0,0-1 0,1 1 0,-1 0 0,1 0 0,0-1 0,0 1 0,-1-1 0,1 1 0,0-1 0,0 1 0,1-1 0,-1 1 0,0-1 0,0 0 0,1 0 0,1 2 0,0-2 0,-1 0 0,1 0 0,0 0 0,-1-1 0,1 1 0,0-1 0,0 0 0,-1 1 0,1-1 0,0-1 0,0 1 0,0 0 0,4-2 0,5-1 0,1-1 0,-1 0 0,0-1 0,0-1 0,15-9 0,21-16 0,-1-3 0,72-67 0,-116 99-71,7-10-2116,-10 12 2073,0 0 0,0-1 0,0 1 1,0 0-1,0 0 0,1-1 0,-1 1 0,0 0 0,0-1 0,0 1 1,0 0-1,0-1 0,-1 1 0,1 0 0,0-1 0,0 1 1,0 0-1,0 0 0,0-1 0,0 1 0,0 0 0,0 0 0,-1-1 1,1 1-1,0 0 0,0 0 0,0-1 0,-1 1 0,1 0 1,0 0-1,0 0 0,-1-1 0,1 1 0,0 0 0,0 0 0,-1 0 1,1 0-1,0 0 0,-1-1 0,1 1 0,0 0 0,-1 0 1,-13-6-8109</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39.569"/>
    </inkml:context>
    <inkml:brush xml:id="br0">
      <inkml:brushProperty name="width" value="0.025" units="cm"/>
      <inkml:brushProperty name="height" value="0.025" units="cm"/>
    </inkml:brush>
  </inkml:definitions>
  <inkml:trace contextRef="#ctx0" brushRef="#br0">54 42 2338,'0'0'25347,"-7"11"-24050,-21 36-560,26-45-725,1 0 0,0 0 0,1-1-1,-1 1 1,0 0 0,1 0 0,-1 0 0,1 0 0,-1 0 0,1 1 0,0-1 0,0 0 0,0 0 0,0 0 0,0 0 0,0 0-1,1 0 1,-1 0 0,1 0 0,0 0 0,-1 0 0,1 0 0,0 0 0,0 0 0,0-1 0,0 1 0,0 0 0,1-1 0,-1 1-1,0-1 1,3 3 0,-3-4 16,0 1-1,0 0 1,0-1 0,0 1-1,0-1 1,0 1 0,1-1-1,-1 1 1,0-1-1,0 0 1,0 0 0,0 1-1,1-1 1,-1 0-1,0 0 1,0 0 0,1 0-1,-1-1 1,0 1-1,0 0 1,0 0 0,1-1-1,-1 1 1,0-1-1,0 1 1,0-1 0,0 1-1,0-1 1,0 0-1,0 0 1,0 1 0,0-1-1,0 0 1,-1 0-1,1 0 1,0 0 0,0 0-1,-1 0 1,1 0 0,-1 0-1,1 0 1,-1 0-1,1-2 1,2-4 117,-1 1 0,0-1 1,-1 1-1,1-1 0,-1 0 0,-1 0 0,1 0 1,-1 0-1,-1-9 0,1 15-145,-1 1 0,1-1 0,0 1 0,0 0 0,-1-1 0,1 1 0,0 0 0,0-1 0,-1 1 0,1 0 0,0 0 0,-1-1 0,1 1 0,-1 0 0,1 0 0,0-1 0,-1 1 0,1 0 0,-1 0 0,1 0 0,0 0 0,-1 0 0,1 0 0,-1 0 0,1 0 0,-1 0 0,1 0 0,0 0 0,-1 0 0,1 0 0,-1 0 0,1 0 0,-1 0 0,1 0 0,0 0 0,-1 1 0,1-1 0,0 0 0,-1 0 0,1 1 0,-1-1 0,1 0 0,-18 11 0,12-3 0,-1-1 0,1 2 0,0-1 0,1 1 0,0-1 0,0 1 0,-3 12 0,29-37 0,-15 8 0,-2 4 0,-1 0 0,1 0 0,-1-1 0,0 0 0,0 1 0,0-1 0,-1 0 0,0 0 0,0 0 0,0-1 0,1-7 0,-3 12 0,0 1 0,0 0 0,0 0 0,0-1 0,0 1 0,0 0 0,-1 0 0,1 0 0,0-1 0,0 1 0,0 0 0,0 0 0,-1 0 0,1 0 0,0-1 0,0 1 0,-1 0 0,1 0 0,0 0 0,0 0 0,-1 0 0,1 0 0,0 0 0,0 0 0,-1 0 0,1-1 0,0 1 0,0 0 0,-1 0 0,1 1 0,0-1 0,0 0 0,-1 0 0,1 0 0,0 0 0,0 0 0,-1 0 0,1 0 0,0 0 0,0 0 0,0 0 0,-1 1 0,1-1 0,0 0 0,0 0 0,0 0 0,-1 0 0,1 1 0,0-1 0,0 0 0,0 0 0,0 0 0,0 1 0,-1-1 0,1 0 0,0 0 0,0 1 0,-13 10 0,7-1 0,0-1 0,0 1 0,1 1 0,-7 14 0,38-56 0,-8 12 0,-10 9 0,0-1 0,-1 0 0,0 0 0,-1-1 0,8-19 0,-14 31 0,0-1 0,0 1 0,0 0 0,0-1 0,0 1 0,0 0 0,0 0 0,0-1 0,0 1 0,0 0 0,0 0 0,0-1 0,0 1 0,0 0 0,0 0 0,0-1 0,-1 1 0,1 0 0,0 0 0,0-1 0,0 1 0,0 0 0,-1 0 0,1 0 0,0-1 0,0 1 0,0 0 0,-1 0 0,1 0 0,0 0 0,0 0 0,-1-1 0,1 1 0,0 0 0,0 0 0,-1 0 0,1 0 0,0 0 0,-1 0 0,1 0 0,0 0 0,0 0 0,-1 0 0,1 0 0,0 0 0,0 0 0,-1 0 0,1 0 0,0 0 0,-1 1 0,1-1 0,0 0 0,0 0 0,0 0 0,-1 0 0,1 0 0,0 1 0,0-1 0,-1 0 0,-5 4-112,1 0 0,-1 1 0,1-1 0,0 1-1,0 0 1,0 1 0,1-1 0,0 1 0,0 0 0,0 0 0,1 0 0,0 0 0,0 0 0,0 1-1,1 0 1,0-1 0,0 1 0,1 0 0,-1 12 0,2-18-188,0-1 1,0 1-1,0 0 0,0 0 1,0-1-1,0 1 0,0 0 1,0 0-1,1-1 0,-1 1 1,0 0-1,1-1 0,-1 1 1,0 0-1,1-1 0,-1 1 1,1 0-1,-1-1 1,1 1-1,-1-1 0,1 1 1,-1-1-1,1 1 0,0-1 1,-1 1-1,1-1 0,0 0 1,-1 1-1,1-1 0,0 0 1,-1 0-1,1 1 0,0-1 1,0 0-1,-1 0 0,1 0 1,1 0-1,19 1-10702</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0.131"/>
    </inkml:context>
    <inkml:brush xml:id="br0">
      <inkml:brushProperty name="width" value="0.025" units="cm"/>
      <inkml:brushProperty name="height" value="0.025" units="cm"/>
    </inkml:brush>
  </inkml:definitions>
  <inkml:trace contextRef="#ctx0" brushRef="#br0">106 66 9641,'0'0'3700,"2"-9"-529,4-29-1040,-5 27 1143,1 3 3711,-41 172-4012,9-46-2465,10-47-379,13-53-78,2 0 0,0 1 0,1 0 0,-3 37 0,7-55-51,1 0 0,-1 0 0,0-1 0,0 1 0,0 0 0,0-1 0,1 1 0,-1 0 0,0 0 0,1-1 0,-1 1 0,0 0 0,1-1 0,-1 1 0,1-1 0,-1 1 0,1-1 0,-1 1 0,1-1 0,0 1 0,-1-1 0,1 1 0,0-1 0,-1 0 0,1 1 0,0-1 0,1 1 0,28 3 0,30-12 0,-39 3-337,46-11-4037,-4-4-3610,-50 13-5394</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0.721"/>
    </inkml:context>
    <inkml:brush xml:id="br0">
      <inkml:brushProperty name="width" value="0.025" units="cm"/>
      <inkml:brushProperty name="height" value="0.025" units="cm"/>
    </inkml:brush>
  </inkml:definitions>
  <inkml:trace contextRef="#ctx0" brushRef="#br0">169 0 14382,'0'0'14547,"-8"14"-14115,-4 10-115,1 1 0,0 1 0,2 0 1,-7 33-1,-27 118 203,-11 61 33,53-232-554,0 2-9,0 0 0,0 0 1,1 1-1,0-1 0,1 9 1,-1-16 7,0 1 1,0-1 0,1 1-1,-1-1 1,1 1 0,-1-1 0,1 1-1,0-1 1,-1 0 0,1 1-1,0-1 1,0 0 0,0 0 0,0 1-1,0-1 1,0 0 0,0 0-1,0 0 1,1 0 0,-1 0 0,0-1-1,1 1 1,-1 0 0,1-1-1,-1 1 1,0 0 0,1-1 0,-1 0-1,1 1 1,-1-1 0,1 0-1,2 0 1,11-1 79,-1-1 0,0 0 0,0-1 1,0-1-1,0 0 0,-1-1 0,1 0 0,-1-1 0,-1-1 0,19-11 0,-11 6-720,0 2 0,43-16 0,-46 21-1255,3 0-5047,-12 2-3311</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34.334"/>
    </inkml:context>
    <inkml:brush xml:id="br0">
      <inkml:brushProperty name="width" value="0.025" units="cm"/>
      <inkml:brushProperty name="height" value="0.025" units="cm"/>
    </inkml:brush>
  </inkml:definitions>
  <inkml:trace contextRef="#ctx0" brushRef="#br0">557 55 8264,'0'0'1025,"-11"-9"2381,3 2-3055,1 2 1,-1-1 0,0 1-1,-1 1 1,1-1-1,-16-4 1,20 8-280,0 0 0,0 0 0,-1 0 0,1 1 0,0-1 0,0 1 0,-1 0 0,1 1 0,0-1 1,-1 1-1,1 0 0,0 0 0,0 0 0,0 0 0,0 1 0,0-1 0,0 1 0,0 0 0,0 1 0,1-1 0,-7 6 0,-9 9 49,1 2-1,0 1 1,1 0 0,2 1-1,0 1 1,1 0 0,-15 34-1,-64 174 1152,60-135-991,5 1-1,4 2 1,4 1 0,5 0-1,3 1 1,5 197-1,9-264-246,2 1-1,1-1 0,2 1 1,22 63-1,-24-83-4,1 1-1,1-1 1,0 0-1,1-1 1,0 0-1,1 0 1,1-1-1,0 0 1,0-1-1,1 0 1,1 0-1,0-1 1,15 9-1,-21-15 24,1 0-1,0 0 1,0-1-1,1-1 1,-1 1-1,0-1 1,1 0-1,0-1 1,-1 1-1,1-2 1,0 1-1,-1-1 1,1 0-1,0-1 1,10-1-1,-7-1 55,0 0-1,0-1 1,0-1 0,0 1-1,0-2 1,-1 1 0,0-2-1,0 1 1,10-10 0,8-11 295,0-1 0,-2-1 0,-1-1 1,41-67-1,-22 23-100,-3-1 0,-3-3 1,-4-1-1,-3-1 0,22-90 1,-35 96-229,-3-2 0,-3 0 0,-4 0 1,-3-1-1,-9-146 0,1 199-53,0-1 0,-2 1 1,-1 0-1,-1 0 0,-1 0 0,-21-43 0,25 59-42,-1 1 0,1-1-1,-2 1 1,1 1 0,-1-1 0,0 1 0,0 0 0,0 0-1,-1 0 1,-10-5 0,12 8-47,0 1 0,0 0 0,0 0 0,-1 0 0,1 0 0,-1 1 0,1 0 0,-1 0 0,0 1 0,1 0 0,-1 0 0,0 0 0,1 0 0,-1 1 0,0 0 0,1 0 0,-7 3 0,2-1-332,2 1 0,-1 0 0,0 0 0,1 1 1,0 1-1,0-1 0,-13 13 0,-48 55-5708,45-46 1513,-5 5-4842</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5.341"/>
    </inkml:context>
    <inkml:brush xml:id="br0">
      <inkml:brushProperty name="width" value="0.025" units="cm"/>
      <inkml:brushProperty name="height" value="0.025" units="cm"/>
    </inkml:brush>
  </inkml:definitions>
  <inkml:trace contextRef="#ctx0" brushRef="#br0">47 9 6822,'0'0'8675,"-8"1"-6940,-25 7-518,27-3 45,14-1-642,13-1-25,59-4 130,97-13 0,-48 1-530,-392 19 3814,341-4-3928,-39 0-42,0-1 0,64-8-1,-101 6 61,-7 0-39,-20-2-20,-35 2-46,27 2 16,0 2 1,0 1 0,1 1-1,-1 2 1,-49 18 0,65-13-893,18-11 677,-1-1 0,1 1 1,-1-1-1,1 1 0,0-1 1,-1 1-1,1-1 0,0 1 1,-1-1-1,1 0 0,0 1 1,-1-1-1,1 0 0,0 0 1,0 1-1,0-1 0,-1 0 1,1 0-1,0 0 0,0 0 1,0 0-1,-1 0 0,1 0 1,0 0-1,1-1 0,38 1-6980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47.910"/>
    </inkml:context>
    <inkml:brush xml:id="br0">
      <inkml:brushProperty name="width" value="0.025" units="cm"/>
      <inkml:brushProperty name="height" value="0.025" units="cm"/>
    </inkml:brush>
  </inkml:definitions>
  <inkml:trace contextRef="#ctx0" brushRef="#br0">0 125 7527,'0'0'10159,"11"-2"-9235,48-8 82,0 3 0,78 0 0,134 13-338,-46 0-473,-146-9 200,141-24 0,-370 30 849,133-2-1245,-715 35 199,841-50-171,397 6-14,-314 9 48,-174-4-16,-28-3 31,-31-6 28,-106-2-110,-2 5 1,-149 12 0,284-3 4,-4 0 4,0 1 0,-1 0 0,-34 9-1,106-8-215,167-3-759,267-36 1,-474 35 956,0 0 0,0-1 1,23-7-1,-29 3 200,-18 3-95,-20 0 9,-251 2 504,220 5-434,0 3 0,-92 20 0,146-24-169,5-2-139,1 0 1,-1 1-1,0 0 0,1 0 0,-1-1 0,0 2 1,1-1-1,0 0 0,-1 0 0,1 1 0,0-1 0,-4 4 1,27-4-11959</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3.774"/>
    </inkml:context>
    <inkml:brush xml:id="br0">
      <inkml:brushProperty name="width" value="0.025" units="cm"/>
      <inkml:brushProperty name="height" value="0.025" units="cm"/>
    </inkml:brush>
  </inkml:definitions>
  <inkml:trace contextRef="#ctx0" brushRef="#br0">2155 177 11243,'-11'-8'128,"-16"-10"600,0 0 0,-2 2 0,0 1 0,-1 2 0,0 0 0,-1 3 0,-35-9 0,-66-2 489,-1 5 0,-1 6 0,-248 15 1,322 2-959,0 2 1,0 3 0,1 2-1,1 3 1,1 3 0,-79 37-1,76-27-182,1 3 0,1 3 0,2 2 0,2 2 0,-75 73 0,109-93-27,0 1-1,2 1 1,1 1-1,0 0 1,2 2-1,1 0 1,0 0 0,-18 54-1,27-64-20,1 1 0,0-1 0,1 1 0,1 0 0,1-1-1,0 1 1,1 0 0,0 0 0,1 0 0,1 0 0,1-1 0,0 1 0,1-1 0,1 0 0,0 0-1,1 0 1,14 23 0,-5-14 31,2-1 0,1-1 0,1 0 0,1-2 0,1 0 0,0-1-1,2-1 1,0-2 0,0 0 0,2-1 0,37 16 0,-12-9 28,1-2 1,0-2-1,2-3 1,0-2-1,59 6 0,-30-10 13,0-4 0,1-4 0,-1-4 0,1-3-1,144-29 1,-116 8 275,0-5 0,-2-4 0,165-80 0,-219 88-234,-1-1 1,-1-3-1,-2-2 0,78-69 1,-107 82-38,-1-1 0,-1-1 1,-1 0-1,28-45 0,-38 50-34,0 1 1,-1-1-1,0-1 0,-2 1 0,0-1 1,-1-1-1,-1 1 0,2-21 0,-5 31-42,0 0 0,-1 0 0,0 1-1,-1-1 1,0 0 0,0 1 0,-1-1 0,0 1-1,-1-1 1,1 1 0,-2 0 0,1 0 0,-1 0-1,-8-12 1,5 11-26,0 1-1,-1-1 1,-1 1-1,1 1 1,-1 0-1,-1 0 0,1 0 1,-1 1-1,0 1 1,-18-8-1,-46-13-827,54 21-613,0-2-1,0 0 0,1-2 1,-20-11-1,9-2-4091</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4.426"/>
    </inkml:context>
    <inkml:brush xml:id="br0">
      <inkml:brushProperty name="width" value="0.025" units="cm"/>
      <inkml:brushProperty name="height" value="0.025" units="cm"/>
    </inkml:brush>
  </inkml:definitions>
  <inkml:trace contextRef="#ctx0" brushRef="#br0">50 2600 7399,'0'0'4303,"-10"7"-1741,-29 20-469,43-34 2248,45-46-3189,416-361 1875,29 27-2561,-367 289-382,882-632-531,-709 537 422,483-227 0,32 92 3106,-800 325-3129,-18 7-1223,-26 7-3251,-5-10-2722</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5.111"/>
    </inkml:context>
    <inkml:brush xml:id="br0">
      <inkml:brushProperty name="width" value="0.025" units="cm"/>
      <inkml:brushProperty name="height" value="0.025" units="cm"/>
    </inkml:brush>
  </inkml:definitions>
  <inkml:trace contextRef="#ctx0" brushRef="#br0">39 0 22421,'0'0'-64,"0"50"192,-7-10 577,1 10-96,-1 6-65,2 3 193,3-2-417,2-4-224,0-7-32,0-9-256,0-14-769,2-10-480,-2-17-5125,-13-23 95</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5.453"/>
    </inkml:context>
    <inkml:brush xml:id="br0">
      <inkml:brushProperty name="width" value="0.025" units="cm"/>
      <inkml:brushProperty name="height" value="0.025" units="cm"/>
    </inkml:brush>
  </inkml:definitions>
  <inkml:trace contextRef="#ctx0" brushRef="#br0">0 73 20019,'0'0'7495,"96"-1"-5797,-31 1-866,7-4-543,2-9-161,-3-4-96,-8 3-1025,-13 1-1826,-16 4-1985,-16 7-2147</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5.798"/>
    </inkml:context>
    <inkml:brush xml:id="br0">
      <inkml:brushProperty name="width" value="0.025" units="cm"/>
      <inkml:brushProperty name="height" value="0.025" units="cm"/>
    </inkml:brush>
  </inkml:definitions>
  <inkml:trace contextRef="#ctx0" brushRef="#br0">0 112 20115,'0'0'5894,"55"-10"-3941,-16 0-447,6 0-513,8 2-289,-3 1-415,-1 1-225,-1 1-64,-7 1-256,-5-3-769,-3-4-1282,-7-4-3106,-5-4-3779</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6.174"/>
    </inkml:context>
    <inkml:brush xml:id="br0">
      <inkml:brushProperty name="width" value="0.025" units="cm"/>
      <inkml:brushProperty name="height" value="0.025" units="cm"/>
    </inkml:brush>
  </inkml:definitions>
  <inkml:trace contextRef="#ctx0" brushRef="#br0">1 209 18385,'0'0'9994,"9"62"-8232,-9-28-481,0 4-737,0 6-288,0-4-191,0-7-65,0-4-769,1-12-865,8-10-768,0-7-993,0-16-1057,-5-15-1410</inkml:trace>
  <inkml:trace contextRef="#ctx0" brushRef="#br0" timeOffset="0.52">42 1 18193,'0'0'9930,"14"52"-10667,6-29-2594,5-5-1986,1-3-3524</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6.504"/>
    </inkml:context>
    <inkml:brush xml:id="br0">
      <inkml:brushProperty name="width" value="0.025" units="cm"/>
      <inkml:brushProperty name="height" value="0.025" units="cm"/>
    </inkml:brush>
  </inkml:definitions>
  <inkml:trace contextRef="#ctx0" brushRef="#br0">191 1 17969,'0'0'4815,"-11"10"-3128,-1-1-1379,-44 40 1154,51-44-1340,-1 0 0,1 0 0,1 1 0,-1 0-1,1 0 1,0 0 0,0 1 0,-4 11 0,8-17-124,0-1 0,1 1 0,-1 0 1,0-1-1,1 1 0,-1 0 0,0-1 0,1 1 1,-1-1-1,1 1 0,-1-1 0,1 1 0,-1-1 1,1 1-1,0-1 0,-1 1 0,1-1 0,0 0 1,-1 1-1,1-1 0,0 0 0,-1 0 0,1 1 1,0-1-1,-1 0 0,1 0 0,0 0 1,0 0-1,-1 0 0,1 0 0,0 0 0,0 0 1,-1 0-1,2-1 0,40 1-158,-32 0-146,-4 0 233,1 0-1,-1 0 0,0 1 1,0-1-1,0 2 0,1-1 0,-1 1 1,0 0-1,-1 0 0,1 0 1,0 1-1,6 4 0,-9-4 137,1-1-1,-1 1 0,-1 0 1,1 1-1,0-1 0,-1 0 1,1 1-1,-1 0 0,0-1 0,0 1 1,-1 0-1,1 0 0,-1 0 1,0 0-1,0 0 0,0 0 1,-1 0-1,1 1 0,-1 4 1,0-5 41,1 1 1,-2-1 0,1 1-1,0-1 1,-1 0 0,0 1-1,0-1 1,0 0-1,0 0 1,-1 0 0,0 0-1,0 0 1,0 0 0,0 0-1,0-1 1,-1 1 0,0-1-1,0 1 1,0-1 0,0 0-1,0 0 1,0 0 0,-1-1-1,0 1 1,1-1 0,-1 0-1,0 0 1,-8 3 0,0-1 187,-1-1 1,-1 1 0,1-2-1,0 0 1,-1 0 0,1-2 0,-1 1-1,-15-3 1,27 2-416,-1 0 1,1 0-1,0 0 1,-1 0-1,1-1 1,0 1-1,-1-1 0,1 0 1,0 1-1,0-1 1,0 0-1,0 0 0,0 0 1,0-1-1,0 1 1,0 0-1,0-1 1,0 1-1,1-1 0,-1 0 1,0 0-1,1 1 1,0-1-1,-1 0 0,1 0 1,0 0-1,0-1 1,0 1-1,0 0 1,1 0-1,-1 0 0,0-3 1,1 0-334,0 1 1,0-1-1,0 0 1,1 1-1,0-1 1,0 1-1,0-1 1,1 1-1,-1 0 1,1-1-1,0 1 1,0 0-1,0 0 1,1 0-1,4-5 1,23-26-6469</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6.863"/>
    </inkml:context>
    <inkml:brush xml:id="br0">
      <inkml:brushProperty name="width" value="0.025" units="cm"/>
      <inkml:brushProperty name="height" value="0.025" units="cm"/>
    </inkml:brush>
  </inkml:definitions>
  <inkml:trace contextRef="#ctx0" brushRef="#br0">55 1 7335,'0'0'21450,"-6"12"-20767,-5 20-332,2-1 1,1 1-1,1 1 1,1-1-1,-1 52 1,7-77-335,-1 3 52,1 0 0,1-1 0,0 1-1,0 0 1,0 0 0,5 13 0,-5-21-46,0 1 0,1-1 1,-1 0-1,1 1 1,-1-1-1,1 0 0,0 0 1,0 0-1,0 0 0,0 0 1,0-1-1,0 1 0,0-1 1,1 1-1,-1-1 0,1 0 1,-1 1-1,1-2 0,-1 1 1,1 0-1,0 0 1,-1-1-1,1 1 0,0-1 1,-1 0-1,1 0 0,5 0 1,0-1-21,0 0 0,-1-1 0,1 0 0,0 0-1,-1 0 1,0-1 0,1 0 0,-1-1 0,-1 0 0,1 0 0,0 0 0,-1-1 0,9-7 0,16-10-7,-31 21 4,0 1 0,0 0 0,0 0 0,1 0 0,-1 0 0,0 0 0,0 0 0,0 0 0,1 0 0,-1 0 0,0 0 0,0 0 0,1 0 0,-1 0 0,0 0 0,0 0 0,0 0 0,1 0 0,-1 0 0,0 1 0,0-1 0,0 0 0,1 0 0,-1 0 0,0 0 0,0 0 0,0 0 0,0 1 0,1-1 0,-1 0 0,0 0 0,0 0 0,0 0 0,0 1 0,0-1 0,0 0 0,1 0 0,-1 0 0,0 1 0,0-1 0,0 0 0,0 0 0,0 1 0,0-1 0,0 0 0,0 0 0,0 0 0,0 1 0,0-1 0,0 0 0,0 0 0,0 0 0,0 1 0,0-1 0,-1 0 0,1 0 0,0 0 0,0 1 0,0-1 0,0 0 0,0 0 0,-3 15 0,-10 25 0,9-32 0,1 1 0,0 0 0,0 1 0,1-1 0,0 0 0,1 1 0,0-1 0,0 15 0,1-23 0,1-1 0,-1 1 0,0-1 0,1 1 0,-1-1 0,1 0 0,-1 1 0,1-1 0,-1 1 0,1-1 0,0 0 0,-1 1 0,1-1 0,-1 0 0,1 0 0,0 0 0,-1 1 0,1-1 0,-1 0 0,1 0 0,0 0 0,-1 0 0,1 0 0,0 0 0,-1 0 0,1 0 0,-1-1 0,1 1 0,0 0 0,-1 0 0,1 0 0,-1-1 0,1 1 0,0 0 0,-1-1 0,1 1 0,-1 0 0,1-1 0,-1 1 0,1-1 0,-1 1 0,1-1 0,25-17 0,6-16-2691,-14 8-5092,-8 7-10859</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7.236"/>
    </inkml:context>
    <inkml:brush xml:id="br0">
      <inkml:brushProperty name="width" value="0.025" units="cm"/>
      <inkml:brushProperty name="height" value="0.025" units="cm"/>
    </inkml:brush>
  </inkml:definitions>
  <inkml:trace contextRef="#ctx0" brushRef="#br0">0 127 14990,'0'0'13661,"12"5"-12300,-4 0-1063,-4-3-206,-1 1 0,1-1 0,0 0 0,-1-1 0,1 1 0,0 0 0,0-1 0,0 0 0,0 0 0,0 0 0,1-1 0,-1 1 0,0-1 0,0 0 0,0 0 0,0-1 0,8 0 0,-6-2-39,1 0 1,0 0-1,-1 0 0,0-1 0,1 0 0,-2 0 0,1-1 0,0 0 1,-1 0-1,6-7 0,-8 9-40,0-1-1,0 0 1,0 0 0,0 0-1,-1 0 1,0 0 0,0-1 0,0 1-1,-1-1 1,1 1 0,-1-1-1,0 0 1,0 0 0,-1 1 0,0-1-1,0-8 1,0 12-13,0 0 0,-1 0 0,1 0 0,-1 0 0,1 0 0,-1 0 0,0 0 0,1 0 0,-1 0 0,0 0 0,1 0 0,-1 0 0,0 1 0,0-1 0,0 0 0,0 1 0,0-1 0,0 0 0,0 1 0,0-1 0,0 1 0,0 0 0,0-1 0,0 1 0,-1 0 0,1 0 0,0-1 0,0 1 0,0 0 0,0 0 0,-1 0 0,1 1 0,0-1 0,0 0 0,-2 1 0,-3 0 0,1 0 0,-1 0 0,0 0 0,1 1 0,0 0 0,-8 4 0,2 0 0,1 1 0,0 0 0,1 1 0,0 0 0,-13 14 0,19-18 0,-1 0 0,1-1 0,0 1 0,0 0 0,1 1 0,-1-1 0,1 0 0,0 1 0,0-1 0,1 1 0,-1 0 0,1 0 0,0-1 0,0 1 0,1 0 0,-1 7 0,1-11 0,1 0 0,-1 0 0,0 0 0,1-1 0,-1 1 0,0 0 0,1 0 0,0-1 0,-1 1 0,1-1 0,-1 1 0,1 0 0,0-1 0,-1 1 0,1-1 0,0 1 0,-1-1 0,1 1 0,0-1 0,0 0 0,-1 1 0,1-1 0,0 0 0,0 0 0,0 0 0,0 0 0,-1 1 0,2-1 0,30 0 0,-22 0 0,27-2 0,42-7 0,-51 4 0,0 2 0,1 1 0,43 3 0,-71-1 0,0 0 0,0 0 0,0 0 0,0 0 0,0 0 0,0 0 0,0 1 0,-1-1 0,1 0 0,0 0 0,0 1 0,0-1 0,0 1 0,0-1 0,0 1 0,0 0 0,-1-1 0,1 1 0,0 0 0,-1-1 0,1 1 0,0 0 0,-1 0 0,1-1 0,-1 1 0,1 0 0,-1 0 0,1 0 0,-1 0 0,0 0 0,1 0 0,-1 0 0,0 0 0,0 1 0,0-166 0,1 163 1,-1 1 0,0-1 0,0 1-1,0-1 1,0 1 0,1 0 0,-1-1 0,0 1 0,0-1-1,1 1 1,-1 0 0,0-1 0,1 1 0,-1 0 0,1-1-1,-1 1 1,0 0 0,1 0 0,-1-1 0,1 1 0,-1 0-1,1 0 1,-1 0 0,0 0 0,1-1 0,-1 1 0,1 0 0,-1 0-1,1 0 1,-1 0 0,1 0 0,-1 0 0,1 0 0,-1 0-1,1 1 1,-1-1 0,1 0 0,-1 0 0,1 0 0,-1 0-1,0 1 1,1-1 0,-1 0 0,1 0 0,-1 1 0,0-1-1,1 1 1,32 15-75,-25-11-68,50 19-3110,4-7-5155,-15-8-994</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7.596"/>
    </inkml:context>
    <inkml:brush xml:id="br0">
      <inkml:brushProperty name="width" value="0.025" units="cm"/>
      <inkml:brushProperty name="height" value="0.025" units="cm"/>
    </inkml:brush>
  </inkml:definitions>
  <inkml:trace contextRef="#ctx0" brushRef="#br0">1 37 13901,'0'0'18866,"66"-4"-18866,-37 0 0,4 0 0,3-6-2114,-1-4-5541</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8.017"/>
    </inkml:context>
    <inkml:brush xml:id="br0">
      <inkml:brushProperty name="width" value="0.025" units="cm"/>
      <inkml:brushProperty name="height" value="0.025" units="cm"/>
    </inkml:brush>
  </inkml:definitions>
  <inkml:trace contextRef="#ctx0" brushRef="#br0">107 193 17649,'0'0'4324,"13"0"-1943,2 0-1741,1 0 1,-1-2 0,1 0-1,-1 0 1,30-10 0,-41 11-555,-1 0 0,1-1 0,0 1 1,0-1-1,-1 0 0,1 0 0,-1 0 1,1 0-1,-1-1 0,0 0 0,0 1 0,0-1 1,0 0-1,-1 0 0,1 0 0,-1-1 0,0 1 1,0-1-1,0 1 0,0-1 0,0 0 0,-1 0 1,0 1-1,0-1 0,0 0 0,0 0 0,-1 0 1,1 0-1,-1 0 0,0-1 0,0 1 0,-2-7 1,1 7-59,0 1 1,0-1-1,-1 1 1,1 0 0,-1-1-1,0 1 1,0 0-1,-1 0 1,1 0 0,-1 0-1,1 1 1,-1-1-1,0 1 1,0-1 0,0 1-1,0 0 1,0 0-1,0 0 1,-1 1 0,1-1-1,-1 1 1,1 0-1,-1 0 1,0 0 0,1 0-1,-6 0 1,1 0-44,1 0 0,-1 0 0,1 1 0,-1 0 0,1 0 0,-1 1-1,1 0 1,-1 0 0,1 1 0,0-1 0,-1 2 0,-10 4 0,8 0 9,0 1 1,1-1-1,0 1 0,0 1 0,1 0 1,0 0-1,1 1 0,-1 0 0,2 0 0,0 0 1,0 1-1,1 0 0,0 0 0,1 0 0,0 1 1,1 0-1,0-1 0,1 1 0,1 0 1,0 0-1,0 0 0,1 1 0,3 20 0,-2-29 15,1-1 0,-1 1 0,1-1 0,0 0 0,0 0 0,1 0 0,-1 0 0,1 0 0,-1-1 0,1 1 0,0-1 0,0 0 0,0 1 0,0-1 0,1 0 0,-1-1 0,0 1-1,1-1 1,-1 0 0,1 1 0,0-1 0,-1-1 0,1 1 0,0-1 0,-1 1 0,6-1 0,11 1-143,-1 0 0,1-2 1,32-4-1,-34 2-856,-1-1 1,1-1-1,-1 0 1,21-10-1,30-19-8486,-18 5-4596</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8.853"/>
    </inkml:context>
    <inkml:brush xml:id="br0">
      <inkml:brushProperty name="width" value="0.025" units="cm"/>
      <inkml:brushProperty name="height" value="0.025" units="cm"/>
    </inkml:brush>
  </inkml:definitions>
  <inkml:trace contextRef="#ctx0" brushRef="#br0">319 35 11627,'0'0'12081,"-23"-22"-3374,19 22-8689,1 0 0,-1 1 0,1-1 0,-1 1 0,1-1 0,-1 1 0,1 0 0,0 1 0,-1-1 0,1 1 0,0-1 0,0 1 0,0 0 1,0 0-1,0 0 0,1 1 0,-1-1 0,-3 5 0,-47 58-2,39-45-23,3-5 7,1 0 0,0 1 0,-11 25 0,19-36 0,-1 0 0,1 0 0,1 0 0,-1 0 0,1 0 0,0 1 0,0-1 0,0 0 0,1 1 0,0-1 0,0 1 0,0-1 0,1 0 0,0 1 0,0-1 0,2 7 0,-2-11 0,0 1 0,0-1 0,1 1 0,-1-1 0,0 0 0,1 1 0,-1-1 0,1 0 0,0 0 0,-1 0 0,1 0 0,0 0 0,-1-1 0,1 1 0,0 0 0,0-1 0,0 1 0,0-1 0,0 0 0,-1 0 0,1 1 0,0-1 0,0 0 0,0-1 0,0 1 0,0 0 0,3-1 0,2-1 0,0 1 0,0-1 0,0 0 0,0 0 0,0-1 0,7-4 0,5-6 0,-1-1 0,-1-1 0,0 0 0,-2-1 0,0-1 0,0-1 0,-2 0 0,17-28 0,-119 210 0,-152 203 0,237-362 0,-1 4 0,-1 0 0,1 1 0,0-1 0,1 1 0,0 0 0,-3 12 0,10-17 0,6-9 0,8-9 0,27-36-161,-2-1 1,-2-1-1,36-63 0,-2 4-354,170-212-5304,-221 288 6153,-17 24 830,-16 22-292,-6 8-688,-63 90 757,70-95-552,0 0 0,1 0 0,0 1 0,2 0 0,-8 27 0,13-42-376,1 0-1,0 0 0,-1-1 0,1 1 1,0 0-1,0 0 0,-1 0 1,1 0-1,0 0 0,0 0 1,0 0-1,0 0 0,0 0 1,1 0-1,-1 0 0,0 0 1,0 0-1,1 0 0,-1-1 0,0 1 1,1 0-1,-1 0 0,1 0 1,-1 0-1,1-1 0,-1 1 1,1 0-1,0 0 0,-1-1 1,1 1-1,0-1 0,-1 1 0,1 0 1,0-1-1,0 0 0,0 1 1,0-1-1,-1 1 0,1-1 1,0 0-1,0 0 0,0 1 1,0-1-1,0 0 0,0 0 1,0 0-1,0 0 0,0 0 0,0 0 1,0 0-1,0 0 0,0-1 1,0 1-1,-1 0 0,1-1 1,0 1-1,1-1 0,8-2 75,0 0 0,0-1 0,0 0-1,9-6 1,18-10-98,-1-1-1,-1-2 1,-1-2-1,-1-1 1,-2-1-1,30-33 1,-55 51-338,-26 27 121,-31 35-135,45-45 87,-36 45-1106,25-15-3451,17-36 4060,0 4-2942,6-5-3424,12-4-3575</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3:59.698"/>
    </inkml:context>
    <inkml:brush xml:id="br0">
      <inkml:brushProperty name="width" value="0.025" units="cm"/>
      <inkml:brushProperty name="height" value="0.025" units="cm"/>
    </inkml:brush>
  </inkml:definitions>
  <inkml:trace contextRef="#ctx0" brushRef="#br0">236 338 20019,'-13'4'1948,"-6"1"-841,-1 2 1,1 0-1,-35 20 0,44-21-833,-1 1 0,1-1 0,0 2 0,1 0 0,-1 0 0,2 0 1,-1 1-1,1 1 0,-9 12 0,16-21-274,1 0 1,-1 1-1,0-1 1,0 0-1,1 0 1,-1 0-1,0 1 0,1-1 1,-1 0-1,1 1 1,0-1-1,-1 0 1,1 1-1,0-1 0,0 0 1,0 1-1,0-1 1,0 1-1,0-1 1,0 0-1,1 1 1,-1-1-1,1 2 0,0-2 4,0 0-1,0 0 0,0-1 1,0 1-1,0 0 0,0-1 1,0 1-1,0-1 0,1 1 1,-1-1-1,0 1 0,0-1 1,1 0-1,-1 1 0,0-1 0,0 0 1,1 0-1,-1 0 0,2 0 1,6-1 34,-1 0 1,0 0 0,0-1-1,1 0 1,-1-1-1,11-4 1,4-5-251,0-2 0,-1 0 0,0-1 0,-2-1-1,0 0 1,0-2 0,-2-1 0,0 0 0,-1-1 0,18-29 0,-46 68-715,3-8 866,1 1-1,0 0 1,1 0-1,0 0 0,1 1 1,1 0-1,0 0 0,0 1 1,-2 25-1,6-38 64,0 0 1,0 0-1,0 0 0,0 0 1,1 0-1,-1 0 0,0 0 0,1 0 1,-1 0-1,1 0 0,-1 0 0,1 0 1,0 0-1,-1 0 0,1 0 0,0-1 1,0 1-1,-1 0 0,1-1 1,0 1-1,0 0 0,0-1 0,0 1 1,0-1-1,0 1 0,0-1 0,0 0 1,0 1-1,0-1 0,0 0 0,0 0 1,0 1-1,0-1 0,0 0 1,0 0-1,0 0 0,0-1 0,0 1 1,0 0-1,0 0 0,1 0 0,0-1 1,5-1 50,-1 1 0,0-1 0,0 0 0,0 0 1,0 0-1,8-5 0,6-7 27,0-1 0,-1 0-1,0-2 1,-2 0 0,1-1 0,13-20 0,83-125 2377,-98 137-2186,13-17-367,26-57 1,-71 128-402,-37 48 1,-8 12 1996,58-83-1439,-56 99 1368,53-91-1301,0 0-1,1 1 0,0-1 1,1 1-1,1 0 0,-2 17 0,5-31-123,0 1 0,-1-1-1,1 0 1,0 1 0,0-1 0,0 0-1,0 1 1,0-1 0,0 0-1,1 0 1,-1 1 0,0-1-1,0 0 1,0 1 0,0-1 0,0 0-1,0 0 1,0 1 0,1-1-1,-1 0 1,0 0 0,0 1-1,0-1 1,1 0 0,-1 0 0,0 1-1,0-1 1,0 0 0,1 0-1,-1 0 1,0 0 0,1 0 0,-1 1-1,0-1 1,0 0 0,1 0-1,-1 0 1,0 0 0,1 0-1,-1 0 1,0 0 0,1 0 0,-1 0-1,0 0 1,0 0 0,1 0-1,-1 0 1,0 0 0,1 0-1,-1 0 1,0-1 0,0 1 0,1 0-1,-1 0 1,0 0 0,0 0-1,1 0 1,-1-1 0,0 1 0,0 0-1,1-1 1,16-12 322,-9 1-295,-1 0 0,0-1 0,9-21 1,-10 20-24,0 0 0,16-25 0,-22 44-8,0-1 0,1 0 0,-1 1 0,1-1 0,0 0 0,0 0 0,1 0 0,-1 0 0,1 0 0,0 0 0,3 6 0,-2-7 0,0 1 0,0-2 0,0 1 0,1 0 0,-1 0 0,1-1 0,-1 0 0,1 0 0,0 0 0,0 0 0,0-1 0,0 1 0,0-1 0,0 0 0,0 0 0,0 0 0,1-1 0,-1 0 0,0 0 0,0 0 0,1 0 0,-1 0 0,0-1 0,0 0 0,8-2 0,4-1 0,-1-2 0,1 1 0,-1-2 0,0 0 0,19-13 0,68-53 0,-132 114 0,12-20 0,-42 57 0,55-71 0,0 0 0,1 1 0,0 0 0,0 0 0,1 0 0,0 0 0,1 0 0,-3 16 0,5-24 0,0 0 0,0 1 0,0-1 0,0 1 0,0-1 0,0 0 0,0 1 0,0-1 0,0 1 0,0-1 0,0 0 0,0 1 0,0-1 0,1 1 0,-1-1 0,0 0 0,0 1 0,0-1 0,1 0 0,-1 1 0,0-1 0,1 0 0,-1 0 0,0 1 0,1-1 0,-1 0 0,0 0 0,1 1 0,-1-1 0,0 0 0,1 0 0,-1 0 0,1 0 0,19 0 0,19-13 0,-29 6-283,0 1 0,0-2 1,-1 1-1,0-1 0,0-1 0,-1 1 1,13-20-1,-12 15-651,0-2 1,-1 1-1,-1-1 1,0 0-1,5-20 1,3-21-7059</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0.056"/>
    </inkml:context>
    <inkml:brush xml:id="br0">
      <inkml:brushProperty name="width" value="0.025" units="cm"/>
      <inkml:brushProperty name="height" value="0.025" units="cm"/>
    </inkml:brush>
  </inkml:definitions>
  <inkml:trace contextRef="#ctx0" brushRef="#br0">43 1 13773,'0'0'8584,"-42"54"-7975,42-39-641,8-2-897,11-4-3203,8 0-9257</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0.398"/>
    </inkml:context>
    <inkml:brush xml:id="br0">
      <inkml:brushProperty name="width" value="0.025" units="cm"/>
      <inkml:brushProperty name="height" value="0.025" units="cm"/>
    </inkml:brush>
  </inkml:definitions>
  <inkml:trace contextRef="#ctx0" brushRef="#br0">92 673 22645,'-8'4'2691,"-1"0"-1810,1-1-157,0 1 0,0 0 1,0 0-1,1 1 0,0 0 0,0 0 1,0 0-1,-7 8 0,19-11-752,0-1 0,0-1 0,0 1 0,1-1 1,-1 0-1,0 0 0,0 0 0,7-2 0,57-21-1149,14-4-30,-76 25 1222,0 1-1,0 0 1,0 0 0,0 1 0,0 0-1,0 0 1,0 0 0,0 1 0,12 3-1,-18-3 24,1-1 0,-1 1 1,1 0-1,-1 0 0,0 0 0,1 0 0,-1 1 0,0-1 0,0 0 0,0 0 0,0 1 0,0-1 1,0 1-1,0-1 0,0 1 0,-1-1 0,1 1 0,-1-1 0,1 1 0,-1 0 0,1-1 0,-1 1 1,0 0-1,0-1 0,0 1 0,0 0 0,0-1 0,0 1 0,-1 2 0,-10 56 1263,8-51-1225,3-8-76,1-1 0,-1 1 0,0-1 0,0 0 0,0 1 0,0-1 0,1 1 0,-1-1 0,0 0 0,1 1 0,-1-1 0,0 1 0,0-1 0,1 0 0,-1 1 0,1-1 0,-1 0 0,0 0 0,1 1 0,-1-1 0,1 0 0,-1 0 0,0 0 0,1 1 0,-1-1 0,1 0 0,-1 0 0,1 0 0,-1 0 0,1 0 0,-1 0 0,1 0 0,-1 0 0,1 0 0,-1 0 0,0 0 0,1 0 0,-1-1 0,1 1 0,18-2 0,49-13 0,-41 8 0,1 1 0,0 2 0,42-2 0,-68 6 0,47 4 0,-46-3 0,-1 0 0,1 1 0,0-1 0,-1 1 0,1 0 0,-1 0 0,0 0 0,1 0 0,-1 0 0,0 0 0,0 0 0,0 1 0,-1-1 0,3 3 0,-4-4-98,0 0 0,1-1 0,-1 1 0,1-1 0,-1 0 0,1 1 0,0-1 1,-1 1-1,1-1 0,-1 0 0,1 1 0,0-1 0,-1 0 0,1 0 0,0 0 0,-1 1 0,1-1 0,0 0 0,-1 0 0,1 0 0,0 0 0,-1 0 1,2 0-1,0-1-571,0 1 1,0-1-1,1 1 1,-1-1-1,0 0 1,0 1-1,0-1 1,0 0-1,0 0 1,0-1-1,2-1 1,16-18-7377</inkml:trace>
  <inkml:trace contextRef="#ctx0" brushRef="#br0" timeOffset="1">1158 0 19378,'0'0'13389,"-62"62"-13389,41-24 0,3 2 0,6 8 0,6-1 0,4 1-1217,2-6-4805,0 2-5317</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0.758"/>
    </inkml:context>
    <inkml:brush xml:id="br0">
      <inkml:brushProperty name="width" value="0.025" units="cm"/>
      <inkml:brushProperty name="height" value="0.025" units="cm"/>
    </inkml:brush>
  </inkml:definitions>
  <inkml:trace contextRef="#ctx0" brushRef="#br0">1 1 20243,'0'0'12524</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6.202"/>
    </inkml:context>
    <inkml:brush xml:id="br0">
      <inkml:brushProperty name="width" value="0.025" units="cm"/>
      <inkml:brushProperty name="height" value="0.025" units="cm"/>
    </inkml:brush>
  </inkml:definitions>
  <inkml:trace contextRef="#ctx0" brushRef="#br0">250 230 7111,'-8'-2'913,"-5"-2"32,-1 1 1,1 0-1,-1 1 1,0 1 0,0 0-1,1 1 1,-1 0 0,-18 4-1,27-4-810,0 2 1,0-1-1,0 1 0,1-1 0,-1 1 1,0 1-1,1-1 0,0 1 1,0-1-1,-1 1 0,2 0 0,-1 1 1,0-1-1,1 1 0,-1-1 0,1 1 1,0 0-1,0 1 0,1-1 0,-1 0 1,1 1-1,0-1 0,0 1 0,0 0 1,1-1-1,0 1 0,0 0 0,-1 5 1,0 13 189,0-1 0,2 1 0,0 0 0,2-1 1,0 1-1,2-1 0,0 0 0,1 0 0,9 22 1,7 11-135,2-1 1,38 65 0,-40-81-164,3-2 0,0 0 0,2-2 0,32 33 0,-46-54-20,0-1 0,1-1 0,0 0-1,1 0 1,0-2 0,1 1-1,0-2 1,0 0 0,1-1-1,0 0 1,1-2 0,33 8 0,-44-12 37,1 0 0,0-1-1,-1 0 1,1 0 0,0-1 0,0 0 0,-1 0 0,1-1 0,-1 1 0,1-2 0,-1 1 0,0-1 0,0 1 0,0-2 0,0 1 0,0-1 0,-1 0 0,1 0 0,-1 0 0,0-1 0,-1 1 0,1-1 0,-1-1 0,0 1 0,0-1 0,5-8 0,3-11 203,0 0 0,-2 0-1,0-1 1,-2-1 0,6-32 0,-1-3 46,-3 0 1,-3 0-1,-1-112 1,-7 133-168,-3 1 1,-1-1 0,-1 1-1,-3 0 1,-1 1-1,-28-70 1,31 94-109,0 0-1,-1 1 1,-1 0-1,0 0 1,-1 1 0,-13-14-1,20 24-19,0 0 0,-1-1-1,1 1 1,-1 0 0,1 0-1,-1 1 1,0-1 0,0 1-1,0 0 1,-1 0 0,1 0-1,0 1 1,-1 0 0,1-1 0,-1 1-1,0 1 1,1-1 0,-1 1-1,0 0 1,1 0 0,-1 0-1,0 1 1,1-1 0,-1 1-1,-7 3 1,4 0-28,0 0 0,0 0 0,1 1 0,0 0 0,0 1 0,1-1 0,-1 1 0,1 1 0,1-1 1,-1 1-1,-7 12 0,-6 11-250,-21 47 1,38-72 243,-98 255-3693,78-194 1466,8-32-1411,2-22-2530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08.820"/>
    </inkml:context>
    <inkml:brush xml:id="br0">
      <inkml:brushProperty name="width" value="0.025" units="cm"/>
      <inkml:brushProperty name="height" value="0.025" units="cm"/>
    </inkml:brush>
  </inkml:definitions>
  <inkml:trace contextRef="#ctx0" brushRef="#br0">511 83 5317,'0'0'1548,"-8"-7"-224,4 4-1221,0-1 117,-1 0-1,1 0 1,-1 0-1,0 1 1,0 0-1,-1 0 1,1 0-1,-1 0 1,1 1-1,-1 0 0,0 0 1,0 1-1,0 0 1,-7-1-1,4 1-98,1 1-1,0 0 0,0 1 0,0 0 0,0 0 1,0 0-1,0 1 0,0 0 0,1 1 1,-1 0-1,1 0 0,-1 1 0,1-1 1,0 2-1,1-1 0,-1 1 0,1 0 1,-1 0-1,2 1 0,-10 10 0,-4 10 27,0 0 0,2 2-1,1 0 1,1 1 0,2 0-1,-16 52 1,-39 194-74,46-143 75,6 0 0,5 2 0,7 138 1,6-233 48,1-1 0,2 0 0,2-1 1,1 1-1,17 47 0,-17-66-169,0 1 1,1-1-1,0-1 0,2 1 0,0-2 0,1 1 0,1-2 0,0 0 1,2 0-1,-1-1 0,21 15 0,-28-25-29,-1 0-1,1-1 1,0 0-1,0 0 1,0 0-1,0-1 1,1 0-1,0-1 1,-1 1-1,1-2 1,0 1-1,0-1 1,0 0 0,0-1-1,0 0 1,0 0-1,0 0 1,9-3-1,-7 1 33,-1-2 0,1 1 0,-1-1 0,0 0 0,0-1 0,0 0 0,-1-1 0,1 0 0,-1 0 0,-1-1 0,1 0 0,-1 0 0,11-15 0,9-16 345,-1-1-1,-3-1 1,-1 0 0,-2-2-1,23-69 1,49-229 354,-65 213-622,-5-2 0,-5-1 0,-2-205 0,-15 308-88,-2 0 0,-1 0-1,-2 0 1,0 1 0,-2 0 0,-11-32-1,14 49 7,0 0-1,0 0 1,-1 0-1,0 0 1,0 1-1,-1 0 1,0 0-1,0 1 0,-1 0 1,0 0-1,-1 0 1,1 1-1,-1 0 1,0 0-1,-1 1 1,1 0-1,-1 0 1,0 1-1,0 1 1,-11-4-1,7 4-11,-1 1 1,0 0-1,0 1 1,0 0-1,0 1 0,0 1 1,0 0-1,0 1 1,0 1-1,0 0 1,1 0-1,0 1 0,-1 1 1,1 1-1,1 0 1,-18 10-1,16-7-232,0 1-1,1 1 1,0 0-1,1 0 1,0 1-1,0 1 1,2 0-1,0 0 1,0 1-1,1 1 1,1-1 0,0 2-1,-7 18 1,-3 21-3156,4-7-3000</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10.319"/>
    </inkml:context>
    <inkml:brush xml:id="br0">
      <inkml:brushProperty name="width" value="0.025" units="cm"/>
      <inkml:brushProperty name="height" value="0.025" units="cm"/>
    </inkml:brush>
  </inkml:definitions>
  <inkml:trace contextRef="#ctx0" brushRef="#br0">235 231 11659,'0'0'795,"-12"-5"76,-1 0-385,0 0 1,0 1 0,-1 0 0,0 1 0,-23-3 0,33 6-403,0-1 1,0 1-1,0 0 1,0 0-1,1 0 1,-1 1-1,0-1 1,0 1-1,0 0 1,0 0-1,0 0 1,1 1-1,-1 0 1,1-1-1,-1 1 1,1 0-1,0 0 1,-1 1-1,1-1 1,0 1-1,0-1 1,1 1-1,-1 0 1,1 0-1,-1 1 1,1-1-1,0 0 0,0 1 1,-2 4-1,-1 9-70,1 0 1,1 1-1,0-1 0,1 1 0,1 0 0,0-1 0,2 1 0,0 0 0,1 0 0,4 17 0,8 29-19,29 79 0,-38-129 10,35 107 20,5-3 0,80 150 0,-116-252-24,1 0 1,1-1 0,0 0 0,2 0 0,-1-1 0,2-1 0,-1 0-1,2-1 1,0 0 0,18 10 0,-24-17 2,0 0 0,-1-1 0,1 0 0,1-1 0,-1 0-1,0 0 1,1-1 0,0 0 0,-1-1 0,1 0 0,0 0 0,0-1 0,0 0 0,-1-1 0,1 0 0,0-1 0,0 0 0,-1 0 0,0-1 0,1-1-1,9-4 1,-11 3-6,1 0 0,-1-1 0,0 0 0,-1-1 0,1 0 0,-1 0 0,0-1 0,-1 1-1,0-2 1,0 1 0,-1 0 0,0-1 0,-1 0 0,1 0 0,-2-1 0,1 1 0,-1-1 0,-1 0-1,2-11 1,3-22 38,-3 0 0,-1 0-1,-3-45 1,0 86-35,-5-87 290,-4 2 0,-3-1 1,-5 1-1,-3 1 0,-4 1 1,-37-85-1,58 162-269,-13-34 193,-43-79 0,54 112-193,0 0 1,0 1 0,-1 0 0,0 0 0,0 1 0,-1-1-1,0 1 1,-1 1 0,1-1 0,-1 1 0,0 1 0,-1-1-1,1 2 1,-1-1 0,-12-4 0,17 8-16,0 0-1,0 1 1,-1-1-1,1 1 1,0-1 0,0 1-1,-1 1 1,1-1 0,0 1-1,0-1 1,0 1-1,-1 0 1,1 1 0,0-1-1,0 1 1,-4 2 0,2 0-15,0 0 1,0 0 0,0 1-1,1 0 1,-1 0-1,1 1 1,0 0 0,-6 9-1,-1 6-96,0 0 0,1 1-1,1 0 1,-10 37 0,11-27-485,-6 60-1,11-60-2787,-16 58 0,6-62-2469</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6.082"/>
    </inkml:context>
    <inkml:brush xml:id="br0">
      <inkml:brushProperty name="width" value="0.025" units="cm"/>
      <inkml:brushProperty name="height" value="0.025" units="cm"/>
    </inkml:brush>
  </inkml:definitions>
  <inkml:trace contextRef="#ctx0" brushRef="#br0">4638 552 4676,'-10'-7'545,"-35"-22"895,-1 3 0,-1 1 0,-65-23 0,-171-50-28,153 56-1078,-106-29 551,-3 11-1,-2 10 1,-480-35 0,580 77-547,1 5 0,-1 7 0,1 5 0,1 7 1,-185 45-1,131-8-261,4 8 0,2 8 1,-200 106-1,321-140 42,1 3 0,-101 79-1,142-97-57,0 1 0,1 1-1,1 2 1,1 0 0,1 1-1,1 1 1,1 0 0,-26 56-1,37-64-51,1-1-1,0 1 0,1 1 0,2-1 0,0 0 1,0 1-1,2 0 0,0-1 0,2 1 0,0 0 0,0 0 1,2-1-1,1 1 0,0-1 0,13 34 0,-7-29 1,0-1 1,2 0-1,1 0 0,1-1 0,0-1 0,2 0 0,0-1 0,1-1 0,1 0 0,1-1 1,30 20-1,-2-6 25,1-3 1,2-2-1,0-2 1,2-2-1,73 20 1,279 48 281,-145-49 25,1-11 1,1-12 0,368-20-1,-407-18 163,433-96 0,200-131-124,-842 243-376,490-172 85,-392 131-32,-3-4-1,147-92 0,-233 127-36,-1-1 0,0 0 1,-1-2-1,-1 0 0,-1-1 0,0-1 0,22-32 1,-36 46-71,-1-1 1,1 0-1,-1 1 1,0-1-1,-1 0 1,1 0-1,-1 0 1,-1-1-1,1 1 1,-1-1-1,0 1 1,0-1-1,-1 1 1,0-1-1,0 1 1,0-1-1,-1 1 1,0-1-1,0 1 1,-1-1-1,0 1 1,0 0-1,0 0 1,-1 0-1,0 0 1,0 0-1,0 1 1,-1-1-1,0 1 1,0 0-1,0 0 1,-1 0-1,-9-8 1,-11-6-484,-1 0 0,0 1 1,-2 2-1,0 1 0,0 1 1,-1 1-1,-38-11 1,-219-48-5041,138 43 1489</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7.885"/>
    </inkml:context>
    <inkml:brush xml:id="br0">
      <inkml:brushProperty name="width" value="0.025" units="cm"/>
      <inkml:brushProperty name="height" value="0.025" units="cm"/>
    </inkml:brush>
  </inkml:definitions>
  <inkml:trace contextRef="#ctx0" brushRef="#br0">772 57 8520,'-8'-7'1473,"2"2"-1259,0 0 0,0 0-1,-1 0 1,0 1-1,0 0 1,0 1-1,0-1 1,-1 1-1,1 1 1,-1-1-1,0 1 1,0 1-1,-15-2 1,9 2-170,0 1 0,0 1 0,0 0 0,0 1-1,0 0 1,0 1 0,0 1 0,1 0 0,0 1 0,0 0 0,0 1 0,0 0 0,1 1-1,0 1 1,1 0 0,0 1 0,-14 12 0,-7 12 202,2 1 1,1 2-1,1 1 1,-42 76-1,24-24 302,-40 111 0,67-149-449,2 2 0,-14 81 0,26-105-80,1 1 0,2-1 1,1 1-1,1-1 0,1 1 1,8 39-1,-7-59 11,0-1 0,1 1 0,0-1 0,1 0 1,0 0-1,0-1 0,1 1 0,0-1 0,1 0 0,-1 0 0,1 0 1,1-1-1,0 0 0,0 0 0,0-1 0,1 0 0,0 0 0,0-1 0,0 0 1,1 0-1,0-1 0,-1 0 0,2-1 0,-1 0 0,10 2 0,-1-1 81,0-1 0,0-1-1,0-1 1,0 0-1,0-2 1,0 0-1,0 0 1,0-2-1,0-1 1,0 0 0,-1-1-1,29-12 1,-5-2 28,0-3-1,-2-1 1,0-2 0,-2-2 0,-1-1 0,43-43 0,-54 46-29,-1-1 1,-1-1 0,-2-2 0,0 0 0,-3 0 0,0-2 0,-2 0 0,22-61 0,-32 74-52,-1 0 1,0 0-1,-2 0 1,0-1-1,-2 0 1,1 0 0,-2 1-1,-1-1 1,0 0-1,-9-36 1,8 45-64,-2 0-1,1 0 1,-2 0 0,1 1-1,-1 0 1,-1 0 0,1 0-1,-1 1 1,-1-1 0,0 1 0,0 1-1,-1-1 1,1 2 0,-1-1-1,-1 1 1,0 0 0,1 0-1,-2 1 1,1 1 0,-1-1-1,-10-2 1,-1 1-540,0 1-1,0 1 1,-1 1 0,0 1-1,-28 1 1,25 1-893,-32-4-3901</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9.520"/>
    </inkml:context>
    <inkml:brush xml:id="br0">
      <inkml:brushProperty name="width" value="0.025" units="cm"/>
      <inkml:brushProperty name="height" value="0.025" units="cm"/>
    </inkml:brush>
  </inkml:definitions>
  <inkml:trace contextRef="#ctx0" brushRef="#br0">3 20 13773,'0'-10'2114,"-2"1"2755,4 13-4837,9 9 64,1 2-64,6 3 0,2 4 0,2 1-32,0-1-256,1-2-865,3-5-801,0-4-1634,-4-8-1472</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29.861"/>
    </inkml:context>
    <inkml:brush xml:id="br0">
      <inkml:brushProperty name="width" value="0.025" units="cm"/>
      <inkml:brushProperty name="height" value="0.025" units="cm"/>
    </inkml:brush>
  </inkml:definitions>
  <inkml:trace contextRef="#ctx0" brushRef="#br0">228 1 12107,'0'0'4869,"-50"13"-3812,21 11-32,-5 8 0,0 4-96,1 0-321,8 0-351,7-2-193,13 0-32,5-3-513,14-6-1216,15-12-1090,8-13-3587</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30.284"/>
    </inkml:context>
    <inkml:brush xml:id="br0">
      <inkml:brushProperty name="width" value="0.025" units="cm"/>
      <inkml:brushProperty name="height" value="0.025" units="cm"/>
    </inkml:brush>
  </inkml:definitions>
  <inkml:trace contextRef="#ctx0" brushRef="#br0">718 59 8808,'0'0'1575,"-8"-8"5,4 3-1415,2 2-102,-2-1 0,1 0 0,0 1 0,-1-1 1,1 1-1,-1 0 0,0 0 0,0 1 1,0-1-1,-1 1 0,1 0 0,0 0 1,-1 0-1,1 1 0,-1-1 0,0 1 1,-5 0-1,-16 0 248,0 2 0,1 0 0,-1 2 0,0 1 1,1 1-1,0 1 0,0 1 0,1 1 0,0 2 0,-28 14 0,24-9 44,0 1 0,1 2 0,0 1 0,2 0 0,0 2 0,1 1 0,-37 45 0,51-54-301,1 1 0,0 0 0,1 0-1,0 1 1,1 0 0,1 1 0,0-1 0,-6 28 0,11-35-51,-1-1 1,1 1-1,1 0 1,-1-1-1,1 1 1,1 0-1,-1-1 0,1 1 1,1-1-1,-1 1 1,1-1-1,1 1 1,-1-1-1,1 0 0,0 0 1,1 0-1,0-1 1,0 1-1,0-1 1,1 0-1,5 6 0,1-3 15,1 0 0,0 0-1,0-1 1,1 0 0,0-1-1,0-1 1,1 0-1,0-1 1,0 0 0,0-2-1,1 1 1,18 1 0,4-1 42,0-1 0,1-2 0,64-7 0,-56-1 150,0-2 0,-1-1 0,0-3-1,-1-2 1,0-2 0,-2-2 0,0-1 0,-1-3 0,-1-1 0,-1-2-1,-1-1 1,50-48 0,-72 59 146,-2-1 1,1 0-1,-2-1 0,-1 0 0,0-1 1,17-38-1,-26 50-243,0 0 0,-1 0 0,0 0 0,-1 0 0,0 0 0,0 0 0,0 0-1,-1-1 1,0 1 0,-2-14 0,1 16-82,0 1-1,-1-1 1,0 0 0,0 1-1,0 0 1,0-1-1,-1 1 1,1 0-1,-1 0 1,0 1 0,0-1-1,-1 0 1,1 1-1,-1 0 1,0 0 0,0 0-1,-8-5 1,-1 2-24,-1 0 1,0 0-1,0 2 1,0-1-1,-1 2 1,1 0-1,-1 1 1,-21-1-1,0 2-168,-1 1 0,-46 7-1,52-1-731,0 1 0,-51 20 0,50-16-3295,-58 13 0,54-21-5187</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39.923"/>
    </inkml:context>
    <inkml:brush xml:id="br0">
      <inkml:brushProperty name="width" value="0.025" units="cm"/>
      <inkml:brushProperty name="height" value="0.025" units="cm"/>
    </inkml:brush>
  </inkml:definitions>
  <inkml:trace contextRef="#ctx0" brushRef="#br0">14660 625 10474,'-114'-66'497,"-2"5"0,-2 6 0,-3 4 1,-2 6-1,-216-49 0,-658-59-2199,-1350 54 1617,1234 164 897,7 87-295,-777 261 643,1359-256-579,-764 339 0,969-344-496,7 14-1,8 13 1,8 14 0,9 12-1,8 13 1,-268 273 0,259-196-67,13 13 1,14 11 0,-403 648-1,550-767 24,9 4 0,-92 256 0,145-312 89,7 3 0,6 1-1,7 2 1,-13 170 0,35-176 120,15 262 1,6-303-160,3-1 0,6 0-1,39 122 1,-20-114-120,5-1 1,5-3-1,5-2 1,5-2-1,4-3 0,4-3 1,5-3-1,4-3 0,89 84 1,-63-81-13,5-4 1,3-5-1,5-5 1,2-5-1,4-5 1,3-5-1,188 72 0,-93-61-5,430 93 0,249-30 114,1583 44 97,-1409-189-224,-4-111-7,-644 28 118,687-234 1,359-290-49,-1093 423-59,560-373 0,-704 394 37,-7-10 0,-8-9 0,248-274 0,-293 262 219,-10-8 0,-9-7 0,-9-6 0,-9-6 0,-11-5 0,105-270 0,-143 271 127,-10-3 0,-10-3-1,-11-2 1,-9-3 0,-12-2 0,9-416-1,-45 509-222,-7 1 0,-6 0 0,-6 1 0,-61-219 0,52 267-159,-5 2 0,-4 1 0,-4 2 1,-4 1-1,-4 3 0,-4 2 0,-91-112 0,81 126-325,-3 2 0,-3 4 0,-3 2 0,-3 4-1,-3 3 1,-128-71 0,90 67-559,-4 6-1,-1 5 0,-3 5 1,-166-37-1,-211-8-3626,-33 37-2558,523 53 6952</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47.508"/>
    </inkml:context>
    <inkml:brush xml:id="br0">
      <inkml:brushProperty name="width" value="0.025" units="cm"/>
      <inkml:brushProperty name="height" value="0.025" units="cm"/>
    </inkml:brush>
  </inkml:definitions>
  <inkml:trace contextRef="#ctx0" brushRef="#br0">0 1 2723,'0'0'-2114</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48.114"/>
    </inkml:context>
    <inkml:brush xml:id="br0">
      <inkml:brushProperty name="width" value="0.025" units="cm"/>
      <inkml:brushProperty name="height" value="0.025" units="cm"/>
    </inkml:brush>
  </inkml:definitions>
  <inkml:trace contextRef="#ctx0" brushRef="#br0">4856 594 288,'5'-6'854,"-1"-1"-1,0 1 1,0-1-1,-1 0 0,0 0 1,0 0-1,-1 0 1,0 0-1,0-1 1,0 1-1,-1-1 0,0-12 1,-1 14-680,-1 1 1,0-1-1,0 1 1,0 0-1,0-1 0,-1 1 1,0 0-1,0 0 1,-1 0-1,1 0 0,-1 1 1,0-1-1,0 1 1,-1-1-1,1 1 0,-1 0 1,0 0-1,-6-4 1,-6-4-179,-1 1 0,0 1 1,0 0-1,-1 1 1,-25-8-1,-102-27-925,83 27 321,-193-53 344,-2 10 1,-329-31 0,-803 49 1597,745 92-507,511-29-508,1 5-1,-228 78 1,297-81-300,1 3-1,0 3 1,3 2-1,0 3 1,2 2-1,-76 65 0,109-81-19,2 1 0,1 1-1,0 2 1,2 0 0,1 0 0,0 2-1,2 0 1,1 1 0,2 1-1,0 0 1,2 0 0,1 2-1,1-1 1,1 1 0,2 0-1,-3 42 1,7-38 12,2 0-1,1 1 1,1-1-1,2 0 1,2 0-1,13 45 1,-10-53-41,1 0 1,1 0-1,1-1 1,1 0-1,2-1 1,0-1-1,2 0 0,24 26 1,-7-16 17,1-1 1,2-2-1,1-2 1,1-1-1,2-2 1,0-2-1,1-1 1,2-3-1,65 21 0,34 2 129,247 38-1,609 47-1158,-521-74 814,-153-16 273,359-6 1,-622-32-39,-1-3 1,0-3-1,0-3 1,-1-2 0,-1-3-1,0-2 1,82-37-1,-102 36 168,-1-2-1,-1-2 0,-1-1 0,-1-1 0,-2-3 1,0 0-1,-2-2 0,0-2 0,-3 0 0,0-2 1,34-55-1,-47 62 11,0 0 0,-2-1 1,-2-1-1,0 0 0,-2 0 1,0-1-1,5-42 0,-11 54-129,-2 1-1,0-1 1,0 1-1,-2-1 1,0 1-1,0 0 1,-2-1-1,0 1 1,-1 0-1,-1 0 1,0 1-1,-1-1 1,-1 1-1,0 0 1,-10-13-1,0 6-61,-1 1 1,0 0-1,-2 2 0,-1 0 0,0 1 1,-1 2-1,-1 0 0,0 1 1,-30-14-1,-14-2-27,-1 3 1,-92-25-1,-217-31-882,-6 30-1034,165 25 826,101 6-2294,38-4-3123</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4:50.426"/>
    </inkml:context>
    <inkml:brush xml:id="br0">
      <inkml:brushProperty name="width" value="0.025" units="cm"/>
      <inkml:brushProperty name="height" value="0.025" units="cm"/>
    </inkml:brush>
  </inkml:definitions>
  <inkml:trace contextRef="#ctx0" brushRef="#br0">4253 476 9801,'-2'-9'742,"0"1"-665,-1 0 0,0 0 0,0 0 0,-1 1 0,0-1 0,0 1 0,-1 0 0,0 0 0,0 1 0,-1 0 0,0 0 0,0 0-1,0 0 1,-1 1 0,1 0 0,-12-6 0,-57-26-216,-2 4-1,-148-44 1,117 43 840,-297-72 2885,257 82-3223,-1 5 1,-178 2 0,30 18-167,-363 48 1,30 57-283,537-83 160,0 3-1,3 4 1,0 5-1,-139 74 1,193-87 25,1 1 0,0 2 1,2 1-1,1 2 0,1 1 1,2 2-1,1 1 0,1 0 0,2 2 1,-33 58-1,43-64-91,1 1 1,2 0-1,1 1 0,1 0 1,2 1-1,1 0 1,1 0-1,1 1 0,2-1 1,2 1-1,0 0 1,2-1-1,2 1 0,11 53 1,-7-60-10,1 0 0,1-1-1,2 0 1,0-1 0,2 0 0,0-1 0,1 0 0,2-1 0,0-1 0,1 0-1,1-2 1,33 28 0,-5-10 6,1-1-1,2-3 1,2-2 0,82 36-1,9-8 29,297 79 0,165-11 32,-231-64-13,627 23 0,-766-83 268,-1-11-1,0-10 0,438-93 1,-33-82 448,-534 152-677,-1-4 0,-3-4 0,177-121 0,-244 147 3,-1-1-1,-2-2 1,-1-1-1,-1-1 1,-1-1-1,39-58 1,-56 73-74,-1-1 0,0-1 0,-1 1 0,-1-1 0,-1-1 0,0 1 0,-1-1 0,-1 0 0,-1 0 0,0 0 0,-2-1 0,0 1 0,-1 0 0,0-1 1,-2 1-1,-7-35 0,4 35-28,-2 0 1,0 1-1,-1 0 1,-1 1-1,0 0 1,-1 0 0,-1 1-1,0 0 1,-1 1-1,-1 0 1,-19-16 0,-4 0-83,-1 1 0,-1 3 0,-60-32 0,5 12-324,-2 5 1,-1 3-1,-2 5 0,-1 4 1,-1 5-1,-119-14 0,-25 12-2109,-356 9 0,262 23-803,-9 10-2366</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6.934"/>
    </inkml:context>
    <inkml:brush xml:id="br0">
      <inkml:brushProperty name="width" value="0.025" units="cm"/>
      <inkml:brushProperty name="height" value="0.025" units="cm"/>
    </inkml:brush>
  </inkml:definitions>
  <inkml:trace contextRef="#ctx0" brushRef="#br0">741 88 3331,'-9'-2'3646,"-111"-24"954,89 21-4259,1 1 0,-1 1 0,0 2 0,-48 4 0,64 0-234,0 1 1,0 0 0,0 1-1,1 1 1,0 0-1,0 1 1,0 1-1,1 0 1,-16 12-1,2 2 19,1 0 1,1 2-1,-24 28 0,34-32-82,1 0 0,1 0 0,0 2 1,2-1-1,1 1 0,0 1 0,2 0 0,1 0 0,0 1 0,2 0 0,1 0 1,0 0-1,1 29 0,2-18 51,2 1 0,1-1 0,2 0 0,1 0 0,2 0 0,2 0 0,0-1 0,23 49 0,-25-68-93,0 1 0,1-2-1,1 1 1,1-1 0,0 0-1,0-1 1,2 0-1,-1-1 1,2 0 0,-1-1-1,2 0 1,25 15-1,-28-21 10,0 1-1,1-2 1,0 1-1,-1-2 1,2 0-1,-1 0 0,0-1 1,0 0-1,1-1 1,-1-1-1,1 0 0,-1-1 1,1 0-1,-1 0 1,1-2-1,-1 1 0,0-2 1,12-4-1,8-6 146,-1-1 0,-1-1 0,-1-1 0,0-2 0,-1-1 0,37-35 0,-9 2 142,87-107-1,-115 124-143,-2-1-1,-1-1 0,-2-1 1,26-62-1,-38 75-21,-2 0-1,0-1 0,-2-1 0,-1 1 1,-2-1-1,0 0 0,-2 0 0,-2-37 1,0 55-122,-1 1 0,0-1-1,-1 0 1,0 1 0,-1-1 0,0 1 0,0 0 0,-1 0 0,0 0 0,-1 0-1,0 1 1,0 0 0,-1 0 0,0 0 0,0 1 0,-1-1 0,-8-6 0,3 5-30,0 1 0,0 0 1,-1 1-1,0 0 1,-1 1-1,1 0 1,-1 1-1,0 1 1,0 0-1,-27-3 0,-1 3-364,-1 1-1,1 2 0,-52 6 0,-124 25-4973,114-14-1075</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11.602"/>
    </inkml:context>
    <inkml:brush xml:id="br0">
      <inkml:brushProperty name="width" value="0.025" units="cm"/>
      <inkml:brushProperty name="height" value="0.025" units="cm"/>
    </inkml:brush>
  </inkml:definitions>
  <inkml:trace contextRef="#ctx0" brushRef="#br0">7 32 3844,'0'0'119,"0"0"0,-1 0 1,1 0-1,0 0 1,-1-1-1,1 1 0,0 0 1,-1 0-1,1 0 1,0 0-1,0-1 0,-1 1 1,1 0-1,0 0 1,0-1-1,0 1 0,-1 0 1,1 0-1,0-1 1,0 1-1,0 0 0,0 0 1,-1-1-1,1 1 1,0 0-1,0-1 1,0 1-1,0 0 0,0-1 1,0 1-1,0 0 1,0-1-1,0 1 0,0 0 1,0-1-1,0 1 1,0 0-1,0-1 0,0 1 1,0 0-1,1-1 1,-1 1-1,0 0 0,0 0 1,0-1-1,1 1 1,-1-1-73,0 0 0,1 0 1,-1 0-1,0 0 1,1 0-1,-1 1 0,1-1 1,0 0-1,-1 0 1,1 1-1,-1-1 1,1 0-1,0 1 0,0-1 1,-1 1-1,1-1 1,0 1-1,1-1 0,46-5 4584,24 11-2539,-1 0-1154,428 11 167,-330-18-976,-52-2 294,-1 6 0,136 18 1,-79 13-76,-81-14 9,0-4 1,101 3-1,143-8-61,382 2 561,-627-12-857,160 19 0,133 4-1,-189-18 7,-147-3 48,0-3-1,61-7 0,-99 7-358,0 1 1,0 0-1,0 1 0,0 1 0,-1-1 0,1 1 0,0 1 0,-1 0 0,0 0 1,0 1-1,0 0 0,11 7 0,25 10-3269,-1-5-2283</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13.842"/>
    </inkml:context>
    <inkml:brush xml:id="br0">
      <inkml:brushProperty name="width" value="0.025" units="cm"/>
      <inkml:brushProperty name="height" value="0.025" units="cm"/>
    </inkml:brush>
  </inkml:definitions>
  <inkml:trace contextRef="#ctx0" brushRef="#br0">240 5 1313,'0'0'2221,"-9"0"-1949,-73-2 481,-39-1 7756,119 3-8460,1 0 0,0 1 0,-1-1 0,1 0 0,-1 0 0,1 1 0,-1-1 0,1 0 0,0 1 1,-1 0-1,1-1 0,0 1 0,-1 0 0,1-1 0,0 1 0,0 0 0,0 0 0,0 0 0,-2 2 0,4 6 789,16-3 312,299-4 3072,-154-5-3763,521 7 1207,-368 13-1321,41 1 351,-340-18-653,807 19 1702,-589-10-1317,107 7 148,-255-14 507,-103-16-3351,-12-9-3589,-8-8-5983</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52.441"/>
    </inkml:context>
    <inkml:brush xml:id="br0">
      <inkml:brushProperty name="width" value="0.025" units="cm"/>
      <inkml:brushProperty name="height" value="0.025" units="cm"/>
    </inkml:brush>
  </inkml:definitions>
  <inkml:trace contextRef="#ctx0" brushRef="#br0">126 220 2210,'-9'14'2248,"-16"25"-1140,-22 49 1,39-71-789,1 1 0,0 0 0,1 0 0,1 0 0,1 1 0,-3 34 0,7-38-161,1 0-1,1 1 1,0-1-1,1-1 1,1 1-1,0 0 1,1-1-1,0 0 1,1 0-1,1 0 1,0-1-1,1 0 1,1-1-1,12 15 1,-13-17-63,0 0 0,1 0 1,1-1-1,0-1 0,0 0 0,1 0 1,-1-1-1,2 0 0,-1-1 1,1 0-1,0-1 0,0 0 0,0-1 1,1 0-1,0-1 0,22 2 1,-25-4 120,12 1 205,0-2 0,0 0 1,38-6-1,-53 5-295,-1 0 0,0-1 0,0 0 0,0 0 0,0-1-1,0 1 1,0-1 0,-1-1 0,1 1 0,-1-1 0,0 0 0,0 0 0,0 0 0,-1-1 0,0 0-1,1 0 1,4-8 0,29-59 1394,-2-1 0,47-146 0,-79 209-1434,3-10 195,0-1 0,-1-1 0,-1 1 0,-2-1 0,0 1 0,-1-1 0,-1-31 0,-2 44-228,0 0-1,0-1 0,-1 1 0,0 0 0,-1 1 1,0-1-1,0 0 0,-1 1 0,0 0 0,-1 0 1,0 0-1,0 0 0,0 1 0,-1-1 0,-1 2 1,1-1-1,-1 1 0,0-1 0,-14-8 0,11 8-49,-1 1 0,0 0-1,-1 1 1,1 0 0,-1 1-1,0 0 1,0 1 0,0 0 0,-1 1-1,1 0 1,0 1 0,-1 1-1,0 0 1,1 0 0,0 1-1,-23 5 1,20-2-103,0 1 0,0 0 0,0 1 1,0 1-1,1 0 0,0 1 0,0 1 0,1 0 0,0 1 0,1 0 1,0 1-1,-16 18 0,9-4-795,0 0 0,2 1-1,-21 41 1,-10 35-6772,29-61-731</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1.898"/>
    </inkml:context>
    <inkml:brush xml:id="br0">
      <inkml:brushProperty name="width" value="0.025" units="cm"/>
      <inkml:brushProperty name="height" value="0.025" units="cm"/>
    </inkml:brush>
  </inkml:definitions>
  <inkml:trace contextRef="#ctx0" brushRef="#br0">374 20 15375,'0'0'12171,"-13"-5"-11658,7 3-468,2 0-12,-1 0-1,0 0 1,0 0-1,0 1 0,-1 0 1,1 0-1,0 0 1,0 1-1,-1 0 1,1 0-1,0 0 0,-1 1 1,1-1-1,0 1 1,0 0-1,0 1 1,0 0-1,-7 2 1,-20 13 173,0 2 0,-45 34 1,67-45-168,0 0-1,0 1 1,1 0 0,0 1 0,1 0 0,0 0 0,0 1-1,1 0 1,0 0 0,-8 21 0,14-29-102,0 0 1,-1 0 0,1 0-1,1 0 1,-1 0 0,0 0-1,1 0 1,-1 1-1,1-1 1,0 0 0,0 0-1,0 1 1,1-1-1,-1 0 1,1 0 0,-1 0-1,1 1 1,0-1 0,1 0-1,-1 0 1,0 0-1,1-1 1,0 1 0,-1 0-1,1-1 1,0 1-1,0-1 1,1 1 0,-1-1-1,0 0 1,1 0 0,0 0-1,-1 0 1,1 0-1,0-1 1,0 1 0,0-1-1,0 0 1,0 0-1,4 1 1,12 3-841,1-1 1,-1-1-1,1-1 1,0-1-1,23-1 1,-34 0 478,45 0-6532</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2.258"/>
    </inkml:context>
    <inkml:brush xml:id="br0">
      <inkml:brushProperty name="width" value="0.025" units="cm"/>
      <inkml:brushProperty name="height" value="0.025" units="cm"/>
    </inkml:brush>
  </inkml:definitions>
  <inkml:trace contextRef="#ctx0" brushRef="#br0">170 1 17489,'-8'0'3502,"-3"-1"-2636,0 1 0,-1 1 1,1 0-1,-1 0 1,1 1-1,-13 4 1,20-5-757,0 0 1,0 1-1,0-1 1,1 1-1,-1 0 1,1 0-1,-1 0 1,1 0-1,0 1 1,0-1-1,0 1 1,0 0-1,0 0 1,0 0-1,1 0 1,0 0-1,-1 1 1,1-1-1,1 1 1,-1-1 0,0 1-1,1 0 1,-2 7-1,3-10-99,0 0 0,0 0 0,0 0 0,0 0 0,0 0 0,0 0 0,0 0 0,1 0 0,-1 0 0,0 0 0,1-1 0,-1 1 0,1 0 0,-1 0-1,1 0 1,-1 0 0,1-1 0,-1 1 0,1 0 0,0 0 0,0-1 0,-1 1 0,1-1 0,0 1 0,0-1 0,0 1 0,-1-1 0,1 1 0,0-1 0,0 0 0,0 1 0,0-1 0,0 0 0,0 0 0,0 0 0,0 1 0,0-1-1,0 0 1,1-1 0,48 1 386,-42-1-303,10-1-28,0-2 0,-1 0-1,0-1 1,0 0 0,0-2 0,26-13 0,20-8-9,-63 29-66,1-1 1,-1 0-1,0 0 1,1 0-1,-1 0 1,0 0-1,1 0 1,-1 0-1,0 1 1,1-1-1,-1 0 1,0 0-1,0 0 1,1 1-1,-1-1 0,0 0 1,0 0-1,1 1 1,-1-1-1,0 0 1,0 0-1,0 1 1,0-1-1,1 0 1,-1 1-1,0-1 1,0 0-1,0 1 1,0-1-1,0 0 1,0 1-1,0-1 1,0 0-1,0 1 1,0-1-1,0 1 1,0-1-1,0 0 0,0 1 1,0-1-1,0 0 1,0 1-1,-1-1 1,1 0-1,0 0 1,0 1-1,0-1 1,0 0-1,-1 1 1,1-1-1,0 0 1,0 0-1,-1 1 1,-7 21-23,4-13 31,1-2-17,-1 0 0,1 1 0,0-1 0,1 1 0,-1 0 0,2 0 0,-1 0 0,1 0 0,0 0 0,1 12 0,0-19-137,0 0-1,1 0 1,-1 0 0,1-1-1,-1 1 1,1 0 0,-1-1-1,1 1 1,-1 0 0,1-1-1,0 1 1,-1 0 0,1-1-1,0 1 1,-1-1 0,1 0-1,0 1 1,0-1 0,-1 1-1,1-1 1,0 0 0,0 0-1,0 1 1,0-1 0,-1 0-1,1 0 1,0 0 0,0 0 0,0 0-1,0 0 1,0 0 0,0 0-1,-1-1 1,1 1 0,0 0-1,1-1 1,2 1-708,31-5-6996</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2.852"/>
    </inkml:context>
    <inkml:brush xml:id="br0">
      <inkml:brushProperty name="width" value="0.025" units="cm"/>
      <inkml:brushProperty name="height" value="0.025" units="cm"/>
    </inkml:brush>
  </inkml:definitions>
  <inkml:trace contextRef="#ctx0" brushRef="#br0">146 1 10730,'0'0'17142,"-6"14"-16304,-89 179 678,61-121-1062,32-67-435,0 1-1,0-1 0,1 1 0,0 0 0,0 0 1,0 0-1,0 0 0,1 0 0,0 0 0,1-1 0,0 9 1,0-13-52,0 1 1,0 0-1,0 0 1,0 0-1,0 0 1,0-1 0,0 1-1,1 0 1,-1-1-1,1 1 1,-1-1-1,1 0 1,0 1-1,-1-1 1,1 0 0,0 0-1,0 0 1,0 0-1,0 0 1,0-1-1,0 1 1,0-1 0,0 1-1,3-1 1,56 4-2517,-49-4 1707,33-1-3215,2-4-1959</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3.224"/>
    </inkml:context>
    <inkml:brush xml:id="br0">
      <inkml:brushProperty name="width" value="0.025" units="cm"/>
      <inkml:brushProperty name="height" value="0.025" units="cm"/>
    </inkml:brush>
  </inkml:definitions>
  <inkml:trace contextRef="#ctx0" brushRef="#br0">170 11 9865,'0'0'14697,"-8"-3"-13411,5 2-1235,0-1 0,0 1 0,0 0 0,0 0 0,0 1 0,0-1 0,-1 1 0,1 0 0,0-1 0,0 1 0,0 1 0,0-1-1,-1 0 1,1 1 0,0-1 0,0 1 0,0 0 0,0 0 0,0 1 0,0-1 0,0 0 0,1 1 0,-1 0 0,0 0-1,-3 3 1,-4 4 334,0 1-1,0 0 0,1 1 1,-11 16-1,17-23-339,1 0 0,-1 0 0,1 0 0,0 0 1,1 1-1,-1-1 0,1 0 0,-1 1 0,1-1 0,1 1 0,-1-1 0,1 1 0,-1 0 0,1-1 0,0 1 0,1-1 1,1 7-1,-1-9-170,0 0 0,0 0 0,0 0 0,1-1 0,-1 1 0,1 0 0,-1-1 0,1 1 0,0-1 0,0 1 0,0-1 0,-1 0 0,1 0 0,0 0 0,0 0 0,1 0 0,-1 0 1,0-1-1,0 1 0,0-1 0,0 0 0,1 1 0,-1-1 0,4 0 0,56-1-9612,-20-6-4778</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3.566"/>
    </inkml:context>
    <inkml:brush xml:id="br0">
      <inkml:brushProperty name="width" value="0.025" units="cm"/>
      <inkml:brushProperty name="height" value="0.025" units="cm"/>
    </inkml:brush>
  </inkml:definitions>
  <inkml:trace contextRef="#ctx0" brushRef="#br0">103 14 13581,'0'0'11226,"-10"6"-9512,0 0-1287,0 0-1,1 0 0,0 1 1,-11 10-1,16-13-346,1-1 0,0 1 0,0-1 0,0 1 0,1 0 0,-1 0 0,1 0 0,0 0 0,0 1 0,1-1 0,-1 1 0,1-1 0,0 1 0,0-1 0,0 1-1,0 5 1,2-9-73,-1 0-1,1-1 0,-1 1 0,1 0 1,-1 0-1,1-1 0,0 1 0,0 0 1,-1-1-1,1 1 0,0-1 0,0 1 1,0-1-1,-1 1 0,1-1 0,0 0 1,0 1-1,0-1 0,0 0 0,0 0 1,0 0-1,0 0 0,0 1 0,0-1 1,0 0-1,0-1 0,-1 1 0,1 0 1,0 0-1,0 0 0,1-1 0,36-5 259,-25 1-295,-1 0-1,0-1 1,-1 0 0,1-1 0,-1-1-1,-1 1 1,1-2 0,-1 1 0,-1-2-1,1 1 1,-2-1 0,1 0 0,-2-1-1,12-19 1,-59 76 537,33-37-371,-14 23 400,21-30-489,-1-1 0,0 1-1,0-1 1,1 1 0,-1-1-1,1 1 1,-1-1 0,1 1-1,0-1 1,0 1 0,0 0-1,-1-1 1,2 1 0,-1-1-1,0 1 1,0 0 0,0-1-1,2 4 1,2-4 2,1 0 1,0 0-1,0 0 1,-1 0-1,1-1 1,0 1-1,0-1 1,0 0-1,0-1 0,6-1 1,-10 2-65,5 0-597,22-4-1427,-19 3-1861,-1-1-3515</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4.282"/>
    </inkml:context>
    <inkml:brush xml:id="br0">
      <inkml:brushProperty name="width" value="0.025" units="cm"/>
      <inkml:brushProperty name="height" value="0.025" units="cm"/>
    </inkml:brush>
  </inkml:definitions>
  <inkml:trace contextRef="#ctx0" brushRef="#br0">178 1 12332,'0'0'14840,"-10"11"-14007,8-8-781,-99 130 1154,93-121-1076,0 1 1,0 0-1,1 0 0,1 1 0,0 0 1,1 0-1,1 1 0,0-1 0,0 1 0,0 18 1,4-32-125,0 0 1,0 1-1,0-1 1,0 1-1,1-1 1,-1 0-1,0 1 1,1-1-1,-1 0 0,1 0 1,0 1-1,-1-1 1,1 0-1,0 0 1,0 0-1,-1 0 1,1 0-1,0 0 1,0 0-1,0 0 1,1 0-1,-1 0 1,1 0-1,2 1-57,-1-1 0,1 1 0,0-1 0,0 0 0,-1 0 0,1 0 1,0 0-1,5-1 0,4 1-855,-1-2 0,0 1 1,1-2-1,18-3 0,-16 0-2084,0-1-1,-1 0 0,17-9 0,2-4-8251</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5.031"/>
    </inkml:context>
    <inkml:brush xml:id="br0">
      <inkml:brushProperty name="width" value="0.025" units="cm"/>
      <inkml:brushProperty name="height" value="0.025" units="cm"/>
    </inkml:brush>
  </inkml:definitions>
  <inkml:trace contextRef="#ctx0" brushRef="#br0">105 238 16848,'0'0'3118,"-10"8"-358,10-8-2729,-58 58 2991,54-53-2804,0 0 1,0 0-1,1 0 1,0 0-1,0 1 1,0-1-1,0 1 1,1 0-1,0 0 1,0 0-1,1 0 1,0 0-1,-1 7 1,2-12-209,1 0 1,-1 0-1,1 0 1,-1-1-1,1 1 0,-1 0 1,1 0-1,-1-1 1,1 1-1,0-1 1,-1 1-1,1 0 0,0-1 1,-1 1-1,1-1 1,0 0-1,0 1 0,-1-1 1,1 0-1,0 1 1,0-1-1,0 0 1,0 0-1,0 1 0,-1-1 1,1 0-1,0 0 1,0 0-1,0 0 0,0-1 1,0 1-1,1 0 1,33-4 131,-21-1-386,0-1 1,-1 0-1,0-1 0,0 0 1,-1-1-1,0-1 1,0 0-1,-1 0 1,0-1-1,-1-1 1,0 1-1,-1-2 0,0 1 1,0-1-1,9-20 1,-52 132-643,34-99 907,0-1 1,-1 1 0,1-1-1,0 1 1,0-1 0,0 1-1,0-1 1,0 1 0,0-1 0,0 1-1,0 0 1,0-1 0,0 1-1,0-1 1,1 1 0,-1-1-1,0 1 1,0-1 0,0 1 0,1-1-1,-1 1 1,0-1 0,1 1-1,-1-1 1,0 0 0,1 1-1,-1-1 1,1 1 0,-1-1 0,0 0-1,1 1 1,-1-1 0,1 0-1,-1 0 1,1 1 0,-1-1-1,1 0 1,-1 0 0,1 0-1,-1 0 1,1 0 0,0 1 0,-1-1-1,1 0 1,-1 0 0,1 0-1,-1-1 1,1 1 0,-1 0-1,1 0 1,-1 0 0,1 0 0,0 0-1,-1-1 1,1 1 0,0-1-1,32-13 622,-6-3-677,-2-2 0,0 0 1,-1-2-1,0 0 0,-2-2 1,-1 0-1,-1-2 0,-1 0 1,-1-1-1,-1-1 0,-2-1 1,15-33-1,-46 93 369,-1 0 0,-25 32 0,18-28 523,1 0-1,2 1 1,-26 63 0,47-99-834,-1 1 0,0 0 0,1 0 0,-1 0 0,1 0 0,-1 0 1,1 0-1,0 0 0,0 0 0,0 0 0,0 0 0,1 3 0,-1-5-7,0 0 0,0 1 0,1-1 1,-1 0-1,0 0 0,0 1 0,1-1 0,-1 0 1,0 0-1,1 1 0,-1-1 0,0 0 0,1 0 1,-1 0-1,0 0 0,1 0 0,-1 1 0,0-1 1,1 0-1,-1 0 0,0 0 0,1 0 0,-1 0 1,0 0-1,1 0 0,-1 0 0,1 0 1,-1-1-1,0 1 0,1 0 0,-1 0 0,0 0 1,1 0-1,-1 0 0,0 0 0,1-1 0,-1 1 1,4-3 54,0 1 0,0-1 0,0 0 0,-1 0 0,0 0 0,1-1 0,-1 1 0,0-1 0,2-4 0,1-1-103,-1-1 0,0 0 1,0 0-1,-1-1 0,-1 1 0,0-1 0,0 0 1,-1 1-1,0-1 0,-1 0 0,0-1 0,-2-18 1,1 30 22,0 0 1,0 0 0,0-1 0,0 1 0,0 0 0,1 0-1,-1 0 1,-1-1 0,1 1 0,0 0 0,0 0-1,0 0 1,0 0 0,0-1 0,0 1 0,0 0-1,0 0 1,0 0 0,0 0 0,0-1 0,0 1-1,0 0 1,-1 0 0,1 0 0,0 0 0,0 0 0,0-1-1,0 1 1,0 0 0,0 0 0,-1 0 0,1 0-1,0 0 1,0 0 0,0 0 0,0 0 0,-1 0-1,1 0 1,0 0 0,0 0 0,0-1 0,-1 1-1,1 0 1,0 0 0,0 1 0,0-1 0,-1 0 0,-8 8-192,-4 12 91,12-17 112,0 0-1,0 0 1,0 1-1,0-1 0,1 0 1,0 0-1,-1 1 0,1-1 1,0 0-1,1 0 1,-1 1-1,2 4 0,-2-6 4,1 0 0,0-1 0,0 1 0,-1-1 0,1 1 0,0-1 0,1 1 0,-1-1 0,0 0 0,0 0 0,0 0-1,1 1 1,-1-1 0,1 0 0,-1-1 0,1 1 0,2 1 0,5 1 37,1-1 1,-1-1-1,0 1 0,1-1 1,-1-1-1,1 0 0,11-2 1,-6 1-31,0 0 0,0-2 0,0 0 0,-1 0 1,1-1-1,-1-1 0,0-1 0,0 0 1,-1-1-1,0 0 0,19-13 0,-31 19-6,0 0 0,0 1 0,0-1 0,0 0 0,-1 0-1,1 0 1,0 0 0,0 0 0,0 0 0,-1 0 0,1 0-1,0 0 1,-1 0 0,1 0 0,-1-1 0,0 1 0,1-2-1,-1 2 4,0 1 0,0-1 0,0 1 0,-1-1 0,1 1 0,0-1 0,-1 1 0,1-1 0,0 1 0,-1-1 0,1 1 0,0 0 0,-1-1 0,1 1 0,-1-1 0,1 1 0,-1 0 0,1 0 0,-1-1 0,1 1 0,-1 0 0,1 0 0,-1 0 0,1-1 0,-1 1 0,1 0 0,-1 0 0,-3 0 32,1-1 1,-1 1 0,0 0-1,1 0 1,-1 0-1,1 1 1,-1-1 0,1 1-1,-1 0 1,1 0-1,-5 2 1,-2 2-34,0 1 0,1 0 0,0 0 0,0 1 0,-12 13 0,17-16-11,0 0 0,1 0 0,-1 1 0,1-1 0,0 1 0,0 0 1,0 0-1,1 0 0,0 0 0,0 1 0,0-1 0,-2 11 0,4-14 4,0-1-1,1 0 1,-1 0 0,1 1 0,-1-1-1,1 0 1,-1 0 0,1 0-1,0 1 1,-1-1 0,1 0-1,0 0 1,0 0 0,0 0 0,0 0-1,0-1 1,0 1 0,0 0-1,0 0 1,0-1 0,0 1-1,0 0 1,1-1 0,-1 1 0,0-1-1,0 0 1,1 1 0,-1-1-1,0 0 1,1 0 0,-1 0 0,0 0-1,3 0 1,56 2-241,-48-2 0,27 0-3849,57-8 1,-17-7-6928</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30.831"/>
    </inkml:context>
    <inkml:brush xml:id="br0">
      <inkml:brushProperty name="width" value="0.025" units="cm"/>
      <inkml:brushProperty name="height" value="0.025" units="cm"/>
    </inkml:brush>
  </inkml:definitions>
  <inkml:trace contextRef="#ctx0" brushRef="#br0">1 1 1089,'0'0'769</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31.439"/>
    </inkml:context>
    <inkml:brush xml:id="br0">
      <inkml:brushProperty name="width" value="0.025" units="cm"/>
      <inkml:brushProperty name="height" value="0.025" units="cm"/>
    </inkml:brush>
  </inkml:definitions>
  <inkml:trace contextRef="#ctx0" brushRef="#br0">78 11 5285,'-37'20'2424,"13"-17"2900,24-3-5261,-1 0 0,1-1-1,-1 1 1,1 0 0,-1 0 0,1 0 0,-1 0 0,0 0-1,1 0 1,-1 0 0,1 0 0,-1 0 0,1 0 0,-1 0-1,1 0 1,-1 1 0,1-1 0,-1 0 0,1 0 0,-1 0 0,1 1-1,-1-1 1,1 0 0,0 1 0,-1-1 0,1 0 0,-1 1-1,1-1 1,0 1 0,-1-1 0,1 0 0,0 1 0,-1-1-1,1 1 1,0-1 0,0 1 0,0-1 0,-1 1 0,1-1-1,0 1 1,0-1 0,0 1 0,0 0 0,0-1 0,0 1-1,0-1 1,0 1 0,0-1 0,0 1 0,0-1 0,1 1 0,-1-1-1,0 2 1,42-1 2254,18-12-2067,-52 8-233,0 1 0,1 0 1,-1 0-1,0 1 0,1 0 0,-1 1 0,0 0 0,1 0 1,14 2-1,-23-1-2,0-1 1,0 0-1,1 0 0,-1 1 1,0-1-1,0 0 1,1 1-1,-1-1 1,0 0-1,0 1 0,0-1 1,0 0-1,1 1 1,-1-1-1,0 0 1,0 1-1,0-1 0,0 0 1,0 1-1,0-1 1,0 0-1,0 1 0,0-1 1,0 0-1,0 1 1,0-1-1,0 1 1,-1-1-1,1 0 0,0 1 1,0-1-1,0 0 1,0 1-1,-1-1 1,1 0-1,0 0 0,0 1 1,0-1-1,-1 0 1,1 0-1,0 1 1,-1-1-1,1 0 0,0 0 1,0 1-1,-1-1 1,1 0-1,0 0 0,-1 0 1,1 0-1,0 0 1,-1 0-1,1 0 1,-1 0-1,1 0 0,0 0 1,-1 0-1,1 0 1,0 0-1,-1 0 1,1 0-1,-1 0 0,-126-15 1683,126 15-1735,21 0-166,131-10-1020,-52-6-4905,-66 10 533</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56.866"/>
    </inkml:context>
    <inkml:brush xml:id="br0">
      <inkml:brushProperty name="width" value="0.025" units="cm"/>
      <inkml:brushProperty name="height" value="0.025" units="cm"/>
    </inkml:brush>
  </inkml:definitions>
  <inkml:trace contextRef="#ctx0" brushRef="#br0">942 90 7079,'0'0'8162,"-9"-8"-6827,-2-1-1063,0 0 0,0 1 0,-1 0 1,0 1-1,-1 0 0,1 1 0,-1 1 1,-1 0-1,-26-6 0,14 7-93,-1 2-1,0 1 1,0 1-1,0 2 1,0 0-1,0 2 1,0 1-1,1 1 1,0 1-1,-39 16 0,29-7 81,2 0 0,0 3 0,1 0-1,1 2 1,0 2 0,-51 48-1,67-54-263,0 1-1,1 0 1,2 1-1,-1 1 1,2 0-1,1 0 0,0 1 1,2 1-1,0 0 1,-6 26-1,7-15 0,1 0-1,2 1 1,2 0-1,1 0 1,1 0-1,6 48 1,-4-67 2,2 0 1,0 0 0,1 0-1,0-1 1,1 1 0,1-1 0,0-1-1,1 1 1,1-1 0,13 18-1,-15-23 6,0 0-1,1-1 0,0 1 0,0-1 0,1-1 1,0 0-1,0 0 0,1 0 0,0-1 0,-1 0 1,2-1-1,-1 0 0,0-1 0,1 1 0,0-2 1,14 3-1,-6-4 189,0-1 0,0 0 0,-1-2-1,1 0 1,-1-1 0,1 0 0,-1-2 0,0 0 0,0-1 0,-1 0 0,0-2 0,0 0 0,23-15 0,15-15 697,-1-1 0,58-60-1,-100 90-862,27-26 361,-1-2 0,-2-2-1,52-73 1,-77 97-271,1-2-1,-2 1 1,0-1-1,-1-1 1,-1 1-1,-1-1 1,0 0-1,-1-1 1,-1 0-1,-1 1 1,-1-1 0,0 0-1,-2-28 1,0 42-111,-2 0 0,1 0-1,0 0 1,-1 0 0,0 0 0,0 0 0,0 1 0,-1-1 0,0 1 0,0 0 0,0-1 0,0 1 0,0 1 0,-1-1 0,0 0-1,0 1 1,0 0 0,0 0 0,0 0 0,-1 0 0,1 1 0,-1-1 0,0 1 0,0 1 0,1-1 0,-1 1 0,-7-2 0,1 1-423,0 0-1,0 0 1,0 1 0,0 1 0,-14 0 0,16 1-891,0 0 1,-1 1-1,1-1 0,0 2 0,-15 5 1,-4 5-6773</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0.616"/>
    </inkml:context>
    <inkml:brush xml:id="br0">
      <inkml:brushProperty name="width" value="0.025" units="cm"/>
      <inkml:brushProperty name="height" value="0.025" units="cm"/>
    </inkml:brush>
  </inkml:definitions>
  <inkml:trace contextRef="#ctx0" brushRef="#br0">12 33 1569,'-11'-15'7676,"20"13"-2247,-7 3-5211,0-1 0,0 0 0,0 0 1,0 0-1,0-1 0,0 1 0,0 0 0,0-1 0,0 1 0,-1-1 1,1 0-1,2-1 0,3-2 208,3-2 530,-10 6-1049,0 0 0,1 0 0,-1 0 0,0 0 0,0 0-1,1 0 1,-1 0 0,0 0 0,0 0 0,0 1 0,1-1 0,-1 0 0,0 0 0,0 0 0,0 0 0,0 1 0,1-1 0,-1 0 0,0 0 0,0 0 0,0 1 0,0-1 0,0 0 0,0 0 0,0 1 0,1-1 0,-1 0 0,0 0 0,0 1 0,0-1 0,0 0 0,0 0 0,0 0 0,0 1 0,0-1 0,0 0 0,0 0 0,-1 1 0,1-1 0,0 0 0,0 1 0</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1.765"/>
    </inkml:context>
    <inkml:brush xml:id="br0">
      <inkml:brushProperty name="width" value="0.025" units="cm"/>
      <inkml:brushProperty name="height" value="0.025" units="cm"/>
    </inkml:brush>
  </inkml:definitions>
  <inkml:trace contextRef="#ctx0" brushRef="#br0">9 52 9865,'87'7'5362,"118"-13"-4440,-191 5-704,-8 1-44,0 0-1,0 0 1,-1-1-1,1 1 1,0-1-1,-1-1 1,1 1-1,-1-1 1,9-3-1,-56-4 1381,-74-6 1,-38-1 1161,426 34-2321,-334-19-334,15-2-73,1 3 1,-1 2 0,-83 13 0,122-10-1748,19-1-76,20-1-684,13-4-1693,7-6-4132</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2.248"/>
    </inkml:context>
    <inkml:brush xml:id="br0">
      <inkml:brushProperty name="width" value="0.025" units="cm"/>
      <inkml:brushProperty name="height" value="0.025" units="cm"/>
    </inkml:brush>
  </inkml:definitions>
  <inkml:trace contextRef="#ctx0" brushRef="#br0">86 15 11371,'0'0'13180,"10"-1"-12336,284-12-2937,-342 16 2389,-91 16-1,35-2 486,19-5-11,71-10-3190,145 4-10402,-108-6 8321</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6.789"/>
    </inkml:context>
    <inkml:brush xml:id="br0">
      <inkml:brushProperty name="width" value="0.025" units="cm"/>
      <inkml:brushProperty name="height" value="0.025" units="cm"/>
    </inkml:brush>
  </inkml:definitions>
  <inkml:trace contextRef="#ctx0" brushRef="#br0">1 1 20980,'0'0'1569,"13"49"-928,-5-20 96,4 8 31,1 3-255,3 1-129,2-1-256,0-8-64,3-5-864,-3-7-546,4-14-351,-2-6-1122,-1-11-1697,1-14-6374</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7.134"/>
    </inkml:context>
    <inkml:brush xml:id="br0">
      <inkml:brushProperty name="width" value="0.025" units="cm"/>
      <inkml:brushProperty name="height" value="0.025" units="cm"/>
    </inkml:brush>
  </inkml:definitions>
  <inkml:trace contextRef="#ctx0" brushRef="#br0">320 0 3876,'0'0'11306,"-45"55"-8071,15-14-416,-6 7-801,-2 8-64,0 4-449,2 0-256,4-1-768,4-4-385,8-6-96,9-6-416,6-11-1154,5-13-2209,3-13-3396</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7.536"/>
    </inkml:context>
    <inkml:brush xml:id="br0">
      <inkml:brushProperty name="width" value="0.025" units="cm"/>
      <inkml:brushProperty name="height" value="0.025" units="cm"/>
    </inkml:brush>
  </inkml:definitions>
  <inkml:trace contextRef="#ctx0" brushRef="#br0">34 0 20179,'0'0'8008,"-9"59"-6823,2-27-449,-1 4-447,3-4-193,1-1-64,4-7-32,0-4-609,0-8-416,9-9-1121,2-3-1313,2-8-865,-1-13-3780</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7.908"/>
    </inkml:context>
    <inkml:brush xml:id="br0">
      <inkml:brushProperty name="width" value="0.025" units="cm"/>
      <inkml:brushProperty name="height" value="0.025" units="cm"/>
    </inkml:brush>
  </inkml:definitions>
  <inkml:trace contextRef="#ctx0" brushRef="#br0">111 1 18161,'0'0'6775,"-5"8"-5062,-13 19-249,-1 2-130,-26 52 0,41-73-1294,0-1-1,1 1 1,0 1-1,1-1 0,0 0 1,0 1-1,1-1 1,0 1-1,0-1 0,1 1 1,0-1-1,2 14 1,-1-20-26,0 0 1,1 0-1,-1 0 1,0 0 0,1 0-1,-1 0 1,1-1 0,-1 1-1,1-1 1,0 1-1,0-1 1,0 0 0,0 0-1,0 0 1,0 0-1,0 0 1,0 0 0,0 0-1,1-1 1,-1 1 0,0-1-1,0 1 1,1-1-1,-1 0 1,0 0 0,3 0-1,62-3-302,-61 1-189,1 1 0,-1-1 0,0 0 0,1 0 0,-1-1 0,0 0 0,7-4 0,17-20-5828,-11 3-1713</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8.253"/>
    </inkml:context>
    <inkml:brush xml:id="br0">
      <inkml:brushProperty name="width" value="0.025" units="cm"/>
      <inkml:brushProperty name="height" value="0.025" units="cm"/>
    </inkml:brush>
  </inkml:definitions>
  <inkml:trace contextRef="#ctx0" brushRef="#br0">11 36 19090,'0'0'13677,"-11"-35"-14606,22 46-1986,-3-4-3683,-5 1-4324</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8.734"/>
    </inkml:context>
    <inkml:brush xml:id="br0">
      <inkml:brushProperty name="width" value="0.025" units="cm"/>
      <inkml:brushProperty name="height" value="0.025" units="cm"/>
    </inkml:brush>
  </inkml:definitions>
  <inkml:trace contextRef="#ctx0" brushRef="#br0">410 1 9417,'0'0'12187,"-13"14"-11183,-38 45-137,3 2 0,3 3 0,2 1 0,4 2 1,2 2-1,-54 144 0,81-185-812,2 1 1,0 0-1,2 0 1,1 1-1,2 0 1,0-1-1,4 50 0,0-68-91,0-1 0,1 1-1,0 0 1,1-1 0,0 0 0,1 0-1,0 0 1,0 0 0,1 0-1,0-1 1,1 0 0,0 0-1,1-1 1,-1 1 0,2-1-1,-1-1 1,1 1 0,0-2-1,1 1 1,-1-1 0,2 0-1,-1 0 1,0-1 0,14 5-1,3-1-786,1-1 0,-1-1-1,1-1 1,54 5-1,112-9-6168,-80-8 554</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29.064"/>
    </inkml:context>
    <inkml:brush xml:id="br0">
      <inkml:brushProperty name="width" value="0.025" units="cm"/>
      <inkml:brushProperty name="height" value="0.025" units="cm"/>
    </inkml:brush>
  </inkml:definitions>
  <inkml:trace contextRef="#ctx0" brushRef="#br0">372 0 14606,'0'0'8328,"11"1"-7341,-7-1-891,1 0-3,-1 0 1,0 1 0,0-1-1,1 1 1,-1 0-1,0 0 1,0 0 0,0 0-1,0 1 1,0-1-1,-1 1 1,1 0 0,0 1-1,-1-1 1,1 1-1,-1-1 1,0 1-1,5 6 1,7 10 109,-1 0 1,-2 1-1,0 1 0,-1 0 1,-1 0-1,0 1 0,-2 1 1,-1-1-1,-1 1 1,-1 1-1,-1-1 0,0 1 1,-2-1-1,-1 1 0,-1 0 1,-1 0-1,-1-1 0,-1 1 1,-2-1-1,0 1 0,-15 41 1,-7-2 62,-4-1 0,-2-2 0,-80 112 0,-17-9-1601,-4-10-3962,52-64-2108</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1.273"/>
    </inkml:context>
    <inkml:brush xml:id="br0">
      <inkml:brushProperty name="width" value="0.025" units="cm"/>
      <inkml:brushProperty name="height" value="0.025" units="cm"/>
    </inkml:brush>
  </inkml:definitions>
  <inkml:trace contextRef="#ctx0" brushRef="#br0">0 77 13164,'0'0'5510,"105"-9"-4549,-33-4 288,10 1-705,7 2-352,-3 4-160,-11-2-32,-12 4-1281,-15 2-1121,-17-3-2114,-21-3-737</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1.618"/>
    </inkml:context>
    <inkml:brush xml:id="br0">
      <inkml:brushProperty name="width" value="0.025" units="cm"/>
      <inkml:brushProperty name="height" value="0.025" units="cm"/>
    </inkml:brush>
  </inkml:definitions>
  <inkml:trace contextRef="#ctx0" brushRef="#br0">589 1 13645,'0'0'4612,"-9"2"-4222,-19 10 91,1 1 1,1 2-1,-47 33 0,-21 12 829,-1-9-10,-88 54 1612,177-101-2882,0 0 0,0 1 1,1 0-1,-1 0 0,1 1 0,-6 8 0,10-13-30,0-1-1,0 2 1,0-1-1,1 0 1,-1 0-1,1 0 0,-1 0 1,1 0-1,-1 1 1,1-1-1,0 0 1,-1 0-1,1 0 1,0 1-1,0-1 1,0 0-1,0 1 0,0-1 1,0 0-1,0 0 1,1 1-1,-1-1 1,0 0-1,1 0 1,-1 1-1,1-1 1,-1 0-1,1 0 1,-1 0-1,1 0 0,0 0 1,0 0-1,0 0 1,-1 0-1,1 0 1,0 0-1,0 0 1,0-1-1,0 1 1,0 0-1,1-1 0,-1 1 1,0-1-1,2 1 1,25 10 58,1-2 0,0-1 0,0-1 1,0-1-1,42 1 0,8 4-1,67 18-204,-45-7-2249,0-6-5882,-42-11-4001</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2.501"/>
    </inkml:context>
    <inkml:brush xml:id="br0">
      <inkml:brushProperty name="width" value="0.025" units="cm"/>
      <inkml:brushProperty name="height" value="0.025" units="cm"/>
    </inkml:brush>
  </inkml:definitions>
  <inkml:trace contextRef="#ctx0" brushRef="#br0">1 175 14446,'0'0'4292,"5"8"-2424,-2-4-1622,0 0 0,0 0 0,1 0 0,-1-1 1,1 1-1,-1-1 0,1 0 0,0 0 0,1-1 0,-1 1 0,0-1 0,1 0 0,-1 0 0,1 0 0,-1-1 0,1 0 0,0 0 1,0 0-1,0 0 0,6 0 0,0-1-43,0 1 0,0-2 0,0 0 0,0 0 0,0 0 1,-1-2-1,1 1 0,-1-1 0,1-1 0,-1 0 0,17-10 1,-21 11-174,-1 0 1,0-1 0,-1 0-1,1 0 1,-1 0 0,1-1 0,-1 1-1,-1-1 1,1 0 0,-1 0-1,0-1 1,0 1 0,0 0 0,-1-1-1,1 0 1,-1 0 0,-1 0-1,1 0 1,-1 0 0,0 0 0,-1 0-1,1-8 1,-1 10-27,-1 1-1,1 0 0,0 0 1,-1 0-1,1-1 1,-1 1-1,0 0 1,0 0-1,-1 0 1,1 0-1,-1 0 1,1 1-1,-1-1 1,0 0-1,0 1 1,0-1-1,0 1 1,0 0-1,-1 0 1,1-1-1,-1 2 1,1-1-1,-1 0 1,0 0-1,0 1 1,0 0-1,0-1 1,0 1-1,0 0 0,0 0 1,0 1-1,0-1 1,-6 0-1,3 1 3,0-1 0,-1 1-1,1 0 1,0 1-1,0-1 1,-1 1 0,1 0-1,0 1 1,0 0-1,0 0 1,0 0-1,0 1 1,1-1 0,-1 1-1,1 1 1,0-1-1,-6 5 1,2 2 5,-1 0 0,1 1 1,1-1-1,0 2 0,1-1 0,0 1 0,-6 15 1,10-20 14,0 0 1,0-1 0,1 1 0,0 0-1,1 1 1,-1-1 0,1 0 0,1 0-1,0 1 1,0-1 0,0 0 0,1 1-1,-1-1 1,2 0 0,2 9 0,-2-12-10,0 0 0,1 0-1,-1-1 1,1 1 0,0-1 0,0 0 0,0 0 0,1 0 0,-1 0 0,1-1 0,0 1 0,-1-1 0,1 0-1,0 0 1,0 0 0,0 0 0,1-1 0,-1 0 0,0 0 0,1 0 0,-1 0 0,5-1 0,8 2 50,0-1 1,0 0-1,0-2 0,26-3 1,-22-1-23,-1-1-1,0-1 1,0-1 0,0-1 0,-1 0 0,-1-2 0,32-22-1,2 0 51,-52 32-94,0 1-1,1 0 0,-1-1 0,0 1 1,1 0-1,-1-1 0,1 1 0,-1 0 0,1 0 1,-1-1-1,0 1 0,1 0 0,-1 0 0,1 0 1,-1-1-1,1 1 0,-1 0 0,1 0 1,-1 0-1,1 0 0,-1 0 0,1 0 0,-1 0 1,1 0-1,-1 0 0,1 0 0,-1 1 0,1-1 1,-1 0-1,1 0 0,-1 0 0,1 1 1,-1-1-1,1 0 0,-1 0 0,0 1 0,1-1 1,-1 0-1,0 1 0,1-1 0,-1 0 0,0 1 1,1-1-1,-1 1 0,0-1 0,1 1 1,-1 0-1,3 33 467,-1 4 83,-2-37-534,0 0-1,0 0 0,0 0 0,0 0 1,1 0-1,-1 0 0,0 0 0,1 0 1,-1 0-1,1 0 0,-1 0 0,1 0 1,0-1-1,-1 1 0,1 0 1,0 0-1,0 0 0,-1-1 0,1 1 1,0 0-1,0-1 0,0 1 0,0-1 1,2 1-1,5 1 2,0 0 0,0-1 0,0-1 0,1 1 0,-1-1 0,0-1 0,1 0 0,-1 0 0,0 0 0,13-5 0,3-2 57,0-2-1,24-13 0,-27 12-34,0 1-1,39-12 1,-60 22-39,1 0 0,-1 0 0,1-1 0,-1 1 0,1 0 0,-1 0 0,1 0 0,-1 0 0,1 0 0,0 0 0,-1 0 0,1 0 0,-1 0 0,1 0 0,-1 0 0,1 0 0,-1 1 0,1-1 0,-1 0 0,1 0 0,-1 1 0,1-1 0,-1 0 0,1 1 0,-1-1 0,1 0 0,-1 1 0,0-1 0,1 0 0,-1 1 0,1 0 0,1 22 0,-18 38 0,10-40 0,5 3-1928,2-24 1732,-1 1 0,1-1 0,-1 0 0,1 1 0,-1-1 0,1 0 0,0 1 0,-1-1 0,1 0 0,-1 1 0,1-1 1,0 0-1,-1 0 0,1 0 0,0 0 0,-1 1 0,1-1 0,-1 0 0,1 0 0,0 0 0,-1-1 0,1 1 1,0 0-1,-1 0 0,1 0 0,0 0 0,-1 0 0,1-1 0,-1 1 0,1 0 0,0-1 0,-1 1 0,1-1 1,30-15-11908</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3.142"/>
    </inkml:context>
    <inkml:brush xml:id="br0">
      <inkml:brushProperty name="width" value="0.025" units="cm"/>
      <inkml:brushProperty name="height" value="0.025" units="cm"/>
    </inkml:brush>
  </inkml:definitions>
  <inkml:trace contextRef="#ctx0" brushRef="#br0">203 255 5733,'0'0'21034,"-12"-7"-19999,5 2-899,5 2-113,0 1-1,-1 0 1,1 0 0,0 1 0,-1-1-1,1 0 1,-1 1 0,0 0 0,1-1-1,-1 1 1,0 0 0,0 1 0,0-1-1,0 0 1,0 1 0,1-1 0,-1 1-1,0 0 1,0 0 0,0 0 0,0 1-1,0-1 1,0 1 0,0-1 0,0 1-1,0 0 1,0 0 0,-2 2 0,-6 5 109,1 1 1,0 0 0,1 0-1,0 1 1,-15 20-1,21-25-82,-1 0-1,1 0 0,0 1 0,1-1 0,-1 1 0,1-1 0,0 1 0,0 0 0,1 0 0,0 0 0,0 0 0,0 0 0,1 0 0,0 0 0,0 8 0,1-13-36,-1-1-1,0 1 1,0 0-1,1 0 1,-1 0 0,1 0-1,-1 0 1,1 0-1,-1-1 1,1 1 0,-1 0-1,1 0 1,0-1 0,-1 1-1,1 0 1,0-1-1,0 1 1,-1-1 0,1 1-1,0-1 1,0 1-1,0-1 1,0 0 0,1 1-1,31 0 494,-22-2-305,-1-1 0,0-1 0,1 0 0,10-5 0,4-5-126,0 0 1,-1-2 0,0-1-1,-1-2 1,-1 0 0,30-31-1,-20 14-16,-1-1-1,-3-2 1,29-46-1,-53 77-58,15-26 0,-18 32 0,0 0 0,0 0 0,-1 0 0,1-1 0,-1 1 0,1 0 0,-1-1 0,1 1 0,-1 0 0,0-1 0,1 1 0,-1-1 0,0 1 0,0 0 0,0-1 0,0 1 0,-1-1 0,1-1 0,-2 4-5,-1 0 0,1 0 0,0 0 0,0 0 0,1 1 0,-1-1 1,0 0-1,0 1 0,1 0 0,-1-1 0,1 1 0,-3 3 0,4-5 5,-26 32 11,2 1-1,-25 42 1,42-63-8,0 1 0,1 0 1,0 0-1,1 1 0,1 0 0,0 0 0,1 0 1,0 0-1,-1 26 0,4-39-21,1 1 0,-1 0 1,0-1-1,0 1 0,1-1 0,-1 1 0,1 0 0,-1-1 1,1 1-1,-1-1 0,1 1 0,0-1 0,0 0 0,0 1 1,0-1-1,0 0 0,0 0 0,0 1 0,1-1 0,-1 0 1,0 0-1,2 0 0,1 1-116,-1 0 0,1 0 0,0-1 0,0 1 1,0-1-1,0 0 0,1-1 0,6 2 0,2-2-639,0 0-1,0-1 0,0 0 1,0-1-1,14-4 0,18-13-8157,-5-9-7175</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3.484"/>
    </inkml:context>
    <inkml:brush xml:id="br0">
      <inkml:brushProperty name="width" value="0.025" units="cm"/>
      <inkml:brushProperty name="height" value="0.025" units="cm"/>
    </inkml:brush>
  </inkml:definitions>
  <inkml:trace contextRef="#ctx0" brushRef="#br0">138 0 8136,'-9'9'9160,"-7"6"-7273,-5 5 608,1 1 0,0 0 1,-23 34-1,42-54-2442,1 0 0,-1 0 0,0 0 1,0 1-1,0-1 0,1 0 0,-1 0 1,1 1-1,-1-1 0,1 0 0,-1 1 1,1-1-1,0 0 0,0 1 0,-1-1 1,1 1-1,0-1 0,0 0 1,1 1-1,-1-1 0,0 0 0,0 1 1,1-1-1,-1 1 0,1 1 0,1-2-20,-1 0-1,0 0 0,1 0 0,-1-1 0,1 1 0,-1 0 0,1-1 1,-1 0-1,1 1 0,-1-1 0,1 0 0,-1 1 0,1-1 0,0 0 1,-1 0-1,1 0 0,-1-1 0,3 1 0,6-2 28,-1 0-1,1 0 1,-1-1 0,1 0-1,-1 0 1,9-6 0,-10 5 30,0-2 0,-1 1 0,0-1 0,0 0 0,0 0 1,5-8-1,-11 13-78,0 0 0,0 0 0,0 0 0,0 0 1,0 0-1,-1 0 0,1-1 0,0 1 0,-1 0 0,1-1 1,-1 1-1,1 0 0,-1-1 0,0 1 0,0 0 0,1-1 0,-1 1 1,0-1-1,0 1 0,-1-1 0,1 1 0,0 0 0,0-1 1,-1 1-1,1 0 0,0-1 0,-1 1 0,0 0 0,1-1 0,-1 1 1,0 0-1,1 0 0,-1 0 0,0 0 0,0-1 0,0 1 1,0 0-1,0 1 0,0-1 0,0 0 0,-1 0 0,1 0 1,0 1-1,0-1 0,-3 0 0,-5-4-12,4 3 0,0-1 0,0 1 0,0-1 0,1 0 0,-1-1 0,-4-3 0,40-1-2274,0-1-5061,16-3-5830</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3.828"/>
    </inkml:context>
    <inkml:brush xml:id="br0">
      <inkml:brushProperty name="width" value="0.025" units="cm"/>
      <inkml:brushProperty name="height" value="0.025" units="cm"/>
    </inkml:brush>
  </inkml:definitions>
  <inkml:trace contextRef="#ctx0" brushRef="#br0">1 0 18353,'0'0'-480</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4.247"/>
    </inkml:context>
    <inkml:brush xml:id="br0">
      <inkml:brushProperty name="width" value="0.025" units="cm"/>
      <inkml:brushProperty name="height" value="0.025" units="cm"/>
    </inkml:brush>
  </inkml:definitions>
  <inkml:trace contextRef="#ctx0" brushRef="#br0">253 55 18546,'0'0'8701,"-9"-5"-8178,-32-14-64,39 18-430,0 1 0,1-1 0,-1 1 0,0-1 0,0 1 0,1 0 0,-1 0 0,0 0 0,0 0 0,0 0 0,0 0 0,1 0 0,-1 1 0,0-1 0,0 1 0,1-1 0,-1 1 0,0 0 0,1-1 0,-1 1-1,0 0 1,1 0 0,0 0 0,-1 0 0,1 1 0,-1-1 0,1 0 0,0 1 0,0-1 0,0 0 0,0 1 0,0-1 0,0 1 0,0 0 0,0-1 0,0 4 0,-3 4-9,1 1 1,0-1 0,0 0-1,-2 19 1,3-9 14,1-1 1,0 1 0,2 0-1,0-1 1,1 1-1,1-1 1,0 0 0,2 0-1,0 0 1,1 0-1,14 29 1,-14-35-12,-1 1 0,-1-1 0,0 1 0,0 0 0,-2 0 0,1 1 0,-2-1 0,0 1 0,0-1 0,-2 15 1,0-24 49,1 0 0,-1 1 0,0-1 0,0 0 0,0 0 0,-1 0 0,0 0 0,1 0 0,-1 0 0,-1 0 0,1 0 0,0-1 0,-1 1 0,0-1 0,0 0 0,0 0 0,0 0 0,0 0 0,-1 0 0,1-1 0,-1 1 0,0-1 0,0 0 0,0 0 1,0 0-1,0-1 0,0 0 0,0 1 0,0-1 0,-1-1 0,1 1 0,0-1 0,-1 1 0,-6-2 0,8 1-70,-1 0 0,1 0 0,0 0 0,0-1 0,-1 1 0,1-1 0,0 0 0,0 0 0,0 0 0,-1-1 0,1 1 0,1-1 0,-1 1 0,0-1 0,0 0 0,1 0 0,-1 0 0,1-1 0,-4-3 0,3 2-2,-1-1 0,2 0-1,-1 0 1,0 0 0,1-1 0,0 1 0,0-1 0,1 1-1,-1-1 1,0-10 0,1 8-3,0-1 0,1 1-1,0-1 1,0 1 0,1-1 0,0 1-1,1 0 1,0-1 0,0 1 0,1 0-1,0 0 1,0 0 0,1 1 0,0-1-1,8-12 1,0 9-71,-1 0 0,2 1 0,-1 0 0,1 1-1,1 0 1,19-9 0,90-32-964,-92 40 841,-1-2-1,-1-1 0,0-1 0,32-21 0,-55 31 312,-1-1-1,0 1 0,-1-1 0,1 0 1,-1 0-1,0 0 0,0-1 0,0 0 1,-1 1-1,4-11 0,-5 12-45,0 0-1,-1 0 1,0 0-1,0 0 1,0-1-1,0 1 1,-1 0 0,0-1-1,0 1 1,0 0-1,0-1 1,-1 1-1,1 0 1,-1 0-1,0-1 1,0 1-1,-3-6 1,3 8-70,0 1 0,1 0 0,-1-1 0,0 1 0,0 0 0,0-1 0,0 1 0,0 0 0,0 0 0,0 0 0,0 0 0,0 0 0,0 0 0,-1 0 0,1 0 0,0 1 0,-1-1 0,1 0 0,-1 1 0,1-1 0,-1 1 0,1-1 0,-1 1 0,1 0 0,-1 0 0,1 0 0,-1 0 0,1 0 0,-1 0 0,0 0 0,1 0 0,-1 1 0,1-1 0,-1 0 0,1 1 0,0-1 0,-1 1 0,1 0 0,-1 0 0,1-1 0,0 1 0,0 0 0,-1 0 0,-1 2 0,-3 2 0,0 0 0,0 1 0,0 0 0,0 0 0,1 0 0,-9 14 0,12-16 1,0 0 0,0 0 0,0 0 1,0 0-1,0 0 0,1 1 0,0-1 0,0 0 0,0 1 1,1-1-1,-1 1 0,1-1 0,0 0 0,1 8 0,0-9-5,0 0 0,0 0 0,0 0 0,0 0 0,1 0 0,0 0-1,-1-1 1,1 1 0,0-1 0,0 1 0,0-1 0,1 0 0,-1 1 0,1-1-1,-1 0 1,1-1 0,0 1 0,-1 0 0,1-1 0,6 3 0,27 7-1071,3-5-3536,3-4-3759</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5.362"/>
    </inkml:context>
    <inkml:brush xml:id="br0">
      <inkml:brushProperty name="width" value="0.025" units="cm"/>
      <inkml:brushProperty name="height" value="0.025" units="cm"/>
    </inkml:brush>
  </inkml:definitions>
  <inkml:trace contextRef="#ctx0" brushRef="#br0">3 0 21172,'0'10'4911,"2"38"-4035,-3-17-527,-1-22-331,1-1 0,1 1 1,-1 0-1,2-1 0,-1 1 0,1-1 1,0 1-1,1-1 0,0 1 0,4 10 1,-5-17-12,0-1 0,0 0-1,0 0 1,0 0 0,0-1 0,1 1 0,-1 0 0,0 0 0,1 0 0,-1-1 0,0 1 0,1-1 0,-1 1 0,1-1 0,-1 0 0,1 0-1,-1 1 1,1-1 0,-1 0 0,1 0 0,-1 0 0,0 0 0,1-1 0,-1 1 0,1 0 0,-1-1 0,1 1 0,1-2 0,39-20 459,9-24-82,-40 34-292,1 1 0,0 1 0,1-1 0,25-14-1,-38 25-72,1 0-1,-1-1 1,1 1-1,-1 0 1,0 0-1,1 0 1,-1-1-1,1 1 1,-1 0-1,1 0 1,-1 0-1,1 0 1,0 0-1,-1 0 1,1 0-1,-1 0 1,1 0-1,-1 0 0,1 0 1,-1 0-1,1 1 1,-1-1-1,1 0 1,-1 0-1,0 0 1,1 1-1,-1-1 1,1 0-1,-1 1 1,1-1-1,-1 0 1,0 1-1,1-1 1,-1 0-1,0 1 1,1-1-1,-1 1 1,0-1-1,0 1 0,0-1 1,1 1-1,-1 0 1,4 33 612,-13 37-17,-1-19-556,12-52-131,-1 0-1,0 0 1,1 0-1,-1 0 0,0 0 1,1 0-1,-1 0 1,0-1-1,1 1 0,-1 0 1,0-1-1,0 1 0,1-1 1,-1 0-1,0 1 1,0-1-1,0 0 0,2-1 1,38-40-6269,-18 13-411</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6.443"/>
    </inkml:context>
    <inkml:brush xml:id="br0">
      <inkml:brushProperty name="width" value="0.025" units="cm"/>
      <inkml:brushProperty name="height" value="0.025" units="cm"/>
    </inkml:brush>
  </inkml:definitions>
  <inkml:trace contextRef="#ctx0" brushRef="#br0">1 165 1057,'0'0'10565,"12"3"-6925,-2 0-3373,0-1 0,0-1 0,0 0 0,0 0 0,1 0 0,-1-2 0,0 1 0,0-1 0,0-1 0,0 1 0,0-2-1,0 0 1,0 0 0,18-9 0,-15 4 86,0 0-1,0-2 1,17-16-1,-26 22-89,0 0 1,0 0-1,-1 0 0,0 0 1,1 0-1,-2-1 0,1 1 1,0-1-1,-1 0 0,0 0 1,0 0-1,-1 0 0,1 0 1,0-6-1,-2 10-177,0 0-1,0 0 1,0 0 0,0 1-1,0-1 1,-1 0 0,1 0-1,0 1 1,0-1 0,-1 0-1,1 0 1,0 1 0,-1-1-1,1 0 1,0 1 0,-1-1-1,1 0 1,-1 1 0,0-1-1,1 1 1,-1-1 0,1 1-1,-1-1 1,0 1 0,1-1-1,-1 1 1,0 0 0,0-1-1,-30-4 965,24 5-906,-1 1-1,1 0 0,0 0 1,-1 0-1,1 1 0,-8 3 1,3 1 62,1 1 0,1 0 0,-1 0 0,1 1 0,0 0 0,1 1 1,-15 18-1,20-23-221,1 0 1,-1 1 0,1-1-1,0 1 1,1 0-1,-1 0 1,1 0 0,0 0-1,0 1 1,1-1-1,-1 1 1,1-1 0,0 1-1,1-1 1,0 1-1,-1-1 1,2 1 0,-1 0-1,3 10 1,-3-14-219,1 0 0,0 0 0,0 0 0,0-1 0,1 1 0,-1 0 0,0-1 0,1 1 0,-1-1 0,1 1 0,-1-1 0,1 0 0,0 1 0,-1-1 0,1 0 0,0 0 0,0 0 0,0 0 0,0-1 1,0 1-1,0-1 0,0 1 0,0-1 0,3 1 0,34 4-5987</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6.940"/>
    </inkml:context>
    <inkml:brush xml:id="br0">
      <inkml:brushProperty name="width" value="0.025" units="cm"/>
      <inkml:brushProperty name="height" value="0.025" units="cm"/>
    </inkml:brush>
  </inkml:definitions>
  <inkml:trace contextRef="#ctx0" brushRef="#br0">167 19 19891,'0'0'3272,"-10"-2"-309,7 1-2739,-1-1-108,0 1-1,0 0 1,0 0 0,0 0-1,0 0 1,0 1 0,-1-1-1,1 1 1,0 0 0,0 0-1,0 1 1,-1-1 0,1 1 0,0 0-1,0 0 1,0 1 0,0-1-1,0 1 1,0 0 0,-6 4-1,5-2-116,-1 0-1,1 1 1,0-1 0,1 1-1,-1 1 1,1-1-1,0 1 1,1-1-1,-1 1 1,1 0 0,0 1-1,0-1 1,1 0-1,-4 14 1,6-20 1,0 1 0,0-1 0,0 1 0,0-1 0,0 1 0,0-1 0,1 0 0,-1 1 0,0-1 1,0 1-1,0-1 0,0 1 0,0-1 0,1 0 0,-1 1 0,0-1 0,0 1 0,1-1 0,-1 0 0,0 1 0,1-1 0,-1 0 0,0 1 1,1-1-1,-1 0 0,0 0 0,1 1 0,-1-1 0,1 0 0,-1 0 0,0 0 0,1 0 0,-1 1 0,1-1 0,0 0 0,23-2 152,21-13 132,15-25-138,4-1-20,-63 41-145,-1 1-1,1-1 1,-1 1 0,1-1 0,-1 1-1,0 0 1,0-1 0,1 1-1,-1-1 1,0 1 0,0 0 0,0-1-1,1 1 1,-1 0 0,0-1 0,0 1-1,0 0 1,0-1 0,0 1-1,0 0 1,-1-1 0,1 1 0,0 0-1,0-1 1,0 1 0,-1 0 0,1-1-1,0 1 1,0-1 0,-1 1-1,0 0 1,-7 28 22,1-13 12,4-11 10,1 1 1,0-1-1,0 1 0,0 0 0,0-1 1,0 13-1,2-18-6,0 0 0,0 1 0,0-1 0,1 0-1,-1 1 1,0-1 0,1 0 0,-1 1 0,0-1 0,1 0-1,-1 0 1,0 1 0,1-1 0,-1 0 0,0 0 0,1 0 0,-1 1-1,1-1 1,-1 0 0,1 0 0,-1 0 0,0 0 0,1 0 0,-1 0-1,1 0 1,-1 0 0,1 0 0,-1 0 0,0 0 0,1 0-1,-1 0 1,1 0 0,-1-1 0,0 1 0,1 0 0,-1 0 0,1 0-1,-1-1 1,20-6 405,11-12-383,-1-1 1,-1-1-1,-1-2 1,39-39 0,-67 62-160,-19 25-63,-25 33 2209,67-67-9282,-9 0-466</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7.455"/>
    </inkml:context>
    <inkml:brush xml:id="br0">
      <inkml:brushProperty name="width" value="0.025" units="cm"/>
      <inkml:brushProperty name="height" value="0.025" units="cm"/>
    </inkml:brush>
  </inkml:definitions>
  <inkml:trace contextRef="#ctx0" brushRef="#br0">249 29 21685,'0'0'6913,"-10"-6"-4682,8 5-2146,-2-2-1,0 0 1,0 1-1,-1 0 0,1 0 0,-1 0 0,1 0 1,-1 1-1,1-1 0,-1 1 0,0 0 1,0 1-1,0-1 0,0 1 0,1 0 0,-1 0 1,0 1-1,0-1 0,0 1 0,0 0 1,1 1-1,-9 2 0,1 2-84,1 0 0,0 0 0,0 1 0,0 1 0,1 0 0,0 0 0,0 1 0,1 0 0,0 1 0,-10 14 0,19-23 0,0-1 0,-1 1 0,1-1 0,0 1 0,-1 0 0,1-1 0,0 1 0,0-1 0,-1 1 0,1 0 0,0-1 0,0 1 0,0 0 0,0-1 0,0 1 0,0-1 0,0 1 0,0 0 0,0-1 0,0 1 0,0 0 0,1-1 0,-1 1 0,0-1 0,0 1 0,1 0 0,-1-1 0,0 1 0,1-1 0,-1 1 0,0-1 0,1 1 0,-1-1 0,1 1 0,-1-1 0,1 0 0,-1 1 0,1-1 0,-1 1 0,1-1 0,0 0 0,-1 0 0,1 1 0,-1-1 0,1 0 0,0 0 0,-1 0 0,1 0 0,-1 0 0,1 0 0,1 0 0,43 1 0,-32-2 0,50-1-933,-42 0 290,1 1 1,0 1-1,-1 1 1,1 1-1,27 5 0,-47-7 665,-1 1-1,0-1 1,0 0-1,0 1 0,1-1 1,-1 0-1,0 1 0,0 0 1,0-1-1,0 1 0,0 0 1,0-1-1,0 1 1,0 0-1,0 0 0,0 0 1,0 0-1,-1 0 0,1 0 1,0 0-1,-1 0 0,1 0 1,-1 0-1,1 0 0,-1 0 1,1 0-1,-1 1 1,0-1-1,1 0 0,-1 0 1,0 1-1,0-1 0,0 0 1,0 0-1,0 1 0,0-1 1,-1 0-1,1 0 1,0 0-1,-1 1 0,1-1 1,0 0-1,-1 0 0,1 0 1,-1 0-1,0 0 0,1 0 1,-3 2-1,-1 3 421,0 0 1,-1 0-1,0 0 0,0-1 1,0 0-1,-12 9 0,8-7-399,-1-1 0,-1 0 0,1 0 0,-1-1 0,0 0 0,0-1 0,-1 0 1,1-1-1,-1 0 0,0-1 0,1 0 0,-1-1 0,0 0 0,-13-2 0,25 1-139,-1 0-1,0-1 1,0 1 0,1-1-1,-1 1 1,0 0-1,1-1 1,-1 0 0,0 1-1,1-1 1,-1 1 0,1-1-1,-1 0 1,1 1-1,-1-1 1,1 0 0,0 1-1,-1-1 1,1 0 0,0 0-1,-1 1 1,1-1-1,0 0 1,0 0 0,0 0-1,0 0 1,0 1 0,0-1-1,0 0 1,0 0-1,0 0 1,0 1 0,0-1-1,1-1 1,-1-4-1896,0-14-7921</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8.125"/>
    </inkml:context>
    <inkml:brush xml:id="br0">
      <inkml:brushProperty name="width" value="0.025" units="cm"/>
      <inkml:brushProperty name="height" value="0.025" units="cm"/>
    </inkml:brush>
  </inkml:definitions>
  <inkml:trace contextRef="#ctx0" brushRef="#br0">0 54 21012,'0'0'8306,"11"-6"-7435,3-2-744,-1 2 0,2-1 0,-1 2 0,0 0 0,17-3 0,-22 6-104,0 0 0,0 0 0,0 1 1,0 0-1,0 1 0,1 0 0,-1 1 1,0-1-1,0 2 0,0-1 0,15 6 1,-21-5-34,0 0 0,0 0 1,0 1-1,0-1 1,-1 1-1,1 0 1,-1 0-1,1 0 1,-1 0-1,0 1 1,0-1-1,0 0 1,-1 1-1,1-1 0,-1 1 1,0 0-1,0-1 1,0 1-1,-1 0 1,1 0-1,-1-1 1,0 1-1,0 6 1,0 9 16,-1 0 1,-1 0 0,-5 25 0,0-10 20,-5 36-51,11-70 24,1 1 0,0 0 0,0 0 0,0-1 0,0 1 0,0 0 0,0 0 0,0-1 0,0 1 0,1 0 0,-1-1 0,0 1 0,0 0 0,0 0 0,1-1 0,-1 1 0,0 0 0,1-1 0,-1 1 0,1-1 0,-1 1 0,1-1 0,-1 1 0,1 0 1,-1-1-1,1 0 0,-1 1 0,1-1 0,0 1 0,1 0 0,23-5 385,-18 0-181,1 1-1,-1-1 1,0-1 0,12-8 0,-5-2-152,1 1-1,-2-2 1,0 0 0,21-34 0,-30 43-51,1-1-1,-1 0 1,-1 0-1,0 0 1,0 0 0,0 0-1,-1-1 1,0 1-1,-1-1 1,0 0 0,0 1-1,-1-1 1,0 0-1,-2-11 1,2 20-2,-1-1 0,1 0 0,0 0 0,-1 0 0,1 1 0,-1-1 0,1 0 0,-1 1 0,1-1 0,-1 0 0,0 1 0,1-1 0,-1 1 0,0-1 0,1 1 0,-1-1 0,0 1 0,0-1 0,0 1 0,1 0 0,-1-1 0,0 1 0,0 0 0,0 0 0,0 0 0,1 0 0,-1 0 0,0 0 0,0 0 0,0 0 0,0 0 0,0 0 0,0 0 0,1 0 0,-1 1 0,0-1 0,0 0 0,0 0 0,1 1 0,-1-1 0,0 1 0,0-1 0,1 1 0,-1-1 0,0 1 0,1 0 0,-1-1 0,0 1 0,1 0 0,-1-1 0,1 1 0,-1 0 0,1-1 0,0 1 0,-1 0 0,1 0 0,0 0 0,-1 0 0,1-1 0,0 1 0,0 0 0,0 0 0,0 1 0,0 0-171,-1-1 1,1 1-1,0-1 0,0 1 1,1 0-1,-1-1 0,0 1 1,0-1-1,1 1 0,-1-1 1,1 1-1,0-1 0,-1 1 1,1-1-1,0 1 0,0-1 1,0 0-1,0 1 1,0-1-1,0 0 0,0 0 1,0 0-1,0 0 0,1 0 1,-1 0-1,0 0 0,1 0 1,-1-1-1,0 1 0,3 0 1,2 2-1198,1-1 1,0-1-1,-1 1 1,1-1-1,12 0 1,18 0-5061</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8.715"/>
    </inkml:context>
    <inkml:brush xml:id="br0">
      <inkml:brushProperty name="width" value="0.025" units="cm"/>
      <inkml:brushProperty name="height" value="0.025" units="cm"/>
    </inkml:brush>
  </inkml:definitions>
  <inkml:trace contextRef="#ctx0" brushRef="#br0">156 84 10474,'0'0'12513,"-8"-1"-9337,4 0-3004,0 0-1,0 1 0,1 0 0,-1-1 0,0 1 0,0 1 1,1-1-1,-1 1 0,0-1 0,0 1 0,1 0 0,-1 0 0,-3 3 1,0-1-66,1 1 1,1 0 0,-1 0 0,0 0 0,1 1 0,0 0 0,-8 10 0,9-11-83,1-1-3,-1 1 0,1 0-1,0 0 1,0 0 0,0 0-1,1 1 1,-1-1 0,1 1-1,0-1 1,0 1 0,1 0-1,-2 7 1,3-12-12,0 0 0,0 0 1,0 1-1,0-1 0,0 0 0,0 1 0,0-1 0,0 0 0,0 0 0,0 1 1,1-1-1,-1 0 0,0 0 0,0 1 0,0-1 0,0 0 0,1 0 0,-1 0 1,0 1-1,0-1 0,0 0 0,1 0 0,-1 0 0,0 0 0,0 1 1,1-1-1,-1 0 0,0 0 0,0 0 0,1 0 0,-1 0 0,0 0 0,1 0 1,-1 0-1,0 0 0,0 0 0,1 0 0,-1 0 0,1 0 0,16-4 352,15-10 23,-23 9-493,0 0 0,1 1 0,-1 1-1,19-6 1,-26 9 75,0-1 0,0 1 1,0-1-1,0 1 0,-1 0 0,1 0 1,0 0-1,0 0 0,0 0 0,0 0 1,0 0-1,0 0 0,-1 1 0,1-1 1,0 1-1,0 0 0,0-1 0,-1 1 1,1 0-1,0 0 0,-1 0 0,1 0 1,-1 0-1,1 1 0,-1-1 0,0 0 1,1 1-1,-1-1 0,0 1 1,0-1-1,0 1 0,2 3 0,4 33-31,2 5 451,-9-43-321,1 0 1,-1 0 0,1 0 0,-1 0-1,0 0 1,1 0 0,-1 0 0,1-1-1,-1 1 1,0 0 0,1 0 0,-1 0-1,0 0 1,1-1 0,-1 1 0,0 0-1,1 0 1,-1-1 0,0 1 0,1 0-1,-1 0 1,0-1 0,0 1 0,1 0-1,-1-1 1,0 1 0,0-1 0,0 1-1,1 0 1,-1-1 0,0 1-1,0 0 1,0-1 0,0 1 0,0-1-1,0 1 1,0-1 0,8-17 404,-1 0-417,-1 0 0,0-1 1,-2 1-1,0-1 1,3-36-1,-7 57-53,0 0 0,1-1 0,-1 1 0,1 0 0,-1-1 0,1 1 0,0-1 0,0 1 0,0-1 0,0 1 0,0-1 0,0 0 0,0 1 0,0-1 0,1 0 0,-1 0 0,0 0 0,1 0 0,-1 0 0,1 0 0,-1 0 0,1 0 0,-1-1 0,1 1 0,0 0 0,-1-1 0,1 0 0,0 1 0,3-1 0,53 5 0,-57-5 0,17 0 0,-1-1 0,1-1 0,-1-1 0,1-1 0,-1 0 0,33-13 0,-41 13 0,1-1 0,0 1 0,-1-2 0,0 1 0,0-2 0,-1 1 0,0-1 0,0 0 0,0-1 0,-1 0 0,0 0 0,11-17 0,-75 116 0,51-79 0,0 1 0,2 0 0,-1 0 0,2 0 0,0 1 0,0-1 0,1 1 0,0 17 0,2-30-8,0-1 0,1 1 0,-1-1 0,0 1 0,0-1 0,0 1 0,0-1-1,1 1 1,-1-1 0,0 1 0,0-1 0,1 1 0,-1-1 0,0 0 0,1 1 0,-1-1 0,0 1 0,1-1 0,-1 0 0,1 0 0,-1 1-1,0-1 1,1 0 0,-1 0 0,1 1 0,-1-1 0,1 0 0,-1 0 0,1 0 0,-1 0 0,1 0 0,-1 0 0,1 0 0,-1 0 0,1 0-1,-1 0 1,1 0 0,-1 0 0,1 0 0,-1 0 0,1 0 0,0-1 0,1 1-133,-1 0-1,1-1 1,0 1-1,-1-1 1,1 1-1,0-1 1,-1 0-1,1 0 1,-1 0-1,1 0 1,-1 0-1,1 0 1,0-1-1,9-19-4598,1-6-2606</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9.075"/>
    </inkml:context>
    <inkml:brush xml:id="br0">
      <inkml:brushProperty name="width" value="0.025" units="cm"/>
      <inkml:brushProperty name="height" value="0.025" units="cm"/>
    </inkml:brush>
  </inkml:definitions>
  <inkml:trace contextRef="#ctx0" brushRef="#br0">0 1 13965,'0'0'17104</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9.418"/>
    </inkml:context>
    <inkml:brush xml:id="br0">
      <inkml:brushProperty name="width" value="0.025" units="cm"/>
      <inkml:brushProperty name="height" value="0.025" units="cm"/>
    </inkml:brush>
  </inkml:definitions>
  <inkml:trace contextRef="#ctx0" brushRef="#br0">218 27 19731,'0'0'11942,"-12"-6"-11013,4 2-822,5 2-105,1 0 1,-1 0-1,0 0 0,0 1 0,-1-1 1,1 1-1,0 0 0,0 0 0,0 0 0,-1 0 1,1 1-1,-1 0 0,1-1 0,0 1 1,-1 0-1,1 0 0,-1 1 0,1-1 0,0 1 1,-1 0-1,1 0 0,0 0 0,0 0 1,0 0-1,-4 2 0,-8 8-2,1 1 0,-22 22 0,30-29 0,2 1 0,-1 0 0,0 0 0,1 0 0,0 0 0,1 1 0,-1 0 0,1-1 0,-3 11 0,6-16 0,0 0 0,0-1 0,-1 1 0,1 0 0,0-1 0,0 1 0,0 0 0,0 0 0,0-1 0,0 1 0,0 0 0,0-1 0,0 1 0,0 0 0,0-1 0,0 1 0,0 0 0,1 0 0,-1-1 0,0 1 0,0-1 0,1 1 0,-1 0 0,1-1 0,-1 1 0,0-1 0,1 1 0,-1-1 0,1 1 0,-1-1 0,1 1 0,0-1 0,-1 1 0,2 0 0,0-1 0,0 0 0,0 1 0,1-1 0,-1 0 0,0 0 0,1 0 0,-1 0 0,0-1 0,0 1 0,0 0 0,3-2 0,6-1 0,-1-1 0,0 0 0,18-10 0,4-9 0,41-39 0,-17 15 0,-56 47-1,0 0 0,1 1 0,-1-1 0,0 1 0,1-1 0,-1 1 1,0-1-1,0 1 0,1-1 0,-1 1 0,0-1 0,0 1 0,0-1 0,0 1 0,0 0 0,0-1 0,0 1 0,0-1 1,0 1-1,0-1 0,0 1 0,0-1 0,0 1 0,-1-1 0,1 1 0,0 0 0,0-1 0,-1 1 0,-14 40-305,-5 13-1623,15-14-2445,8-28-969,8-10-3113</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39.748"/>
    </inkml:context>
    <inkml:brush xml:id="br0">
      <inkml:brushProperty name="width" value="0.025" units="cm"/>
      <inkml:brushProperty name="height" value="0.025" units="cm"/>
    </inkml:brush>
  </inkml:definitions>
  <inkml:trace contextRef="#ctx0" brushRef="#br0">181 1 20083,'0'0'6903,"-7"12"-6359,-7 11-409,-47 87 949,54-96-834,1 0 0,0 0 0,1 1 0,1 0 0,0-1-1,-2 20 1,6-33-225,0 1 1,0-1-1,1 0 0,-1 1 0,1-1 0,-1 0 1,1 0-1,-1 1 0,1-1 0,0 0 1,0 0-1,-1 0 0,1 0 0,0 0 0,0 0 1,0 0-1,0 0 0,0 0 0,0-1 0,1 1 1,-1 0-1,0 0 0,0-1 0,0 1 1,1-1-1,-1 1 0,0-1 0,1 0 0,-1 0 1,0 1-1,1-1 0,-1 0 0,0 0 0,1 0 1,-1 0-1,3-1 0,64-4 18,-54 4-506,-5-1 68,42 1-2035,-49 2 2401,-1-1-1,0 0 1,1 0-1,-1 1 0,0-1 1,1 1-1,-1-1 1,0 1-1,0 0 0,1-1 1,-1 1-1,0 0 1,0 0-1,0 0 0,0 0 1,0 0-1,0 0 1,0 0-1,0 0 0,-1 0 1,1 1-1,0-1 1,-1 0-1,1 0 1,-1 1-1,1-1 0,-1 0 1,0 1-1,1-1 1,-1 0-1,0 1 0,0 1 1,0 4 167,-1 1 0,0-1 1,0 0-1,-1 1 0,0-1 1,0 0-1,-1 0 0,0 0 1,0 0-1,-1-1 0,0 1 1,0-1-1,0 0 0,-1 0 1,1-1-1,-1 1 0,-1-1 1,1 0-1,-11 7 0,10-7 17,-1 0 0,0-1 0,0 1 1,0-1-1,-1-1 0,1 1 0,-1-2 0,0 1 0,0-1 0,0 0 0,0 0 0,0-1 0,0 0 0,-1 0 0,1-1 0,0-1 0,-16-1 0,22 1-155,0 0 0,-1 0 1,1 0-1,0 0 0,0 0 0,0-1 0,0 1 1,0-1-1,0 0 0,0 1 0,0-1 0,1 0 1,-1 0-1,1 0 0,-1 0 0,1 0 0,0 0 1,0-1-1,0 1 0,0 0 0,0-1 0,0 1 1,1 0-1,-1-1 0,1 1 0,-1-5 0,1 3-89,0 0-1,0 0 0,0-1 0,0 1 1,0 0-1,1 0 0,0-1 0,0 1 1,0 0-1,0 0 0,1 0 0,-1 0 1,1 1-1,0-1 0,3-4 0,39-34-12022,-17 22 1408</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0.086"/>
    </inkml:context>
    <inkml:brush xml:id="br0">
      <inkml:brushProperty name="width" value="0.025" units="cm"/>
      <inkml:brushProperty name="height" value="0.025" units="cm"/>
    </inkml:brush>
  </inkml:definitions>
  <inkml:trace contextRef="#ctx0" brushRef="#br0">140 1 16944,'0'0'9353,"-5"10"-7047,-12 28-1662,-9 15 236,3 2 0,2 1 0,-22 90 0,42-142-925,-3 52-3843,4-55 3717,0 0 0,0 0 0,0 0 1,0 0-1,0 0 0,0 0 0,1 0 1,-1 0-1,0 0 0,1 0 1,-1 0-1,1 0 0,-1 0 0,1 0 1,-1 0-1,1 0 0,-1-1 0,1 1 1,0 0-1,-1 0 0,1-1 0,0 1 1,0 0-1,0-1 0,0 1 0,0-1 1,-1 1-1,1-1 0,0 1 1,0-1-1,0 0 0,0 1 0,0-1 1,0 0-1,0 0 0,0 0 0,1 0 1,-1 0-1,0 0 0,0 0 0,0 0 1,0 0-1,0-1 0,0 1 0,0 0 1,1-1-1,13-6-11349</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0.458"/>
    </inkml:context>
    <inkml:brush xml:id="br0">
      <inkml:brushProperty name="width" value="0.025" units="cm"/>
      <inkml:brushProperty name="height" value="0.025" units="cm"/>
    </inkml:brush>
  </inkml:definitions>
  <inkml:trace contextRef="#ctx0" brushRef="#br0">109 101 24791,'0'0'5702,"8"0"-4320,-2 0-1304,21 0 134,0-1 0,30-5 1,-51 5-204,-1 1 1,1-2 0,0 1 0,-1 0 0,1-1 0,-1 0 0,1-1-1,-1 1 1,0-1 0,0 0 0,0 0 0,0 0 0,-1-1 0,1 0-1,-1 0 1,0 0 0,6-7 0,-10 10-10,1 0 0,-1 1 0,1-1 0,-1 0 0,1 0 0,-1 0 0,0 0 0,1 1 0,-1-1 0,0 0 0,0 0 0,0 0 0,1 0 0,-1 0 0,0 0 0,0 0 0,0 0 0,-1 0 0,1 0 0,0 1 0,0-1 0,0 0 0,-1 0 0,1 0 0,0 0 0,-1 0 0,1 0 0,-1 1 0,1-1 0,-2-1 0,1 1 0,-1-1 0,0 1 0,0 0 0,0 0 0,-1 0 0,1 0 0,0 1 0,0-1 0,0 0 0,-1 1 0,1-1 0,-2 1 0,-8-1 0,0 1 0,0 0 0,-21 3 0,21 0 0,0 0 0,1 1 0,0 0 0,-1 1 0,2 1 0,-1-1 0,0 2 0,1-1 0,-18 17 0,16-13 0,0 1 0,1 1 0,0 0 0,1 1 0,0 0 0,-15 28 0,24-38 0,-1 0 0,0 0 0,1 1 0,-1-1 0,1 0 0,0 1 0,0-1 0,1 1 0,-1-1 0,1 1 0,0-1 0,-1 1 0,1-1 0,1 1 0,-1 0 0,1-1 0,-1 1 0,1-1 0,2 6 0,-1-6 0,0 0 0,0 0 0,1-1 0,-1 1 0,1-1 0,-1 0 0,1 0 0,0 0 0,0 0 0,0 0 0,0 0 0,0-1 0,0 0 0,0 1 0,1-1 0,-1 0 0,0-1 0,1 1 0,6 0 0,13 2-901,0-1 0,29-1 0,-39-2-551,0 0-1,0-1 0,0 0 1,-1-1-1,21-7 0,14-11-13105</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5:40.801"/>
    </inkml:context>
    <inkml:brush xml:id="br0">
      <inkml:brushProperty name="width" value="0.025" units="cm"/>
      <inkml:brushProperty name="height" value="0.025" units="cm"/>
    </inkml:brush>
  </inkml:definitions>
  <inkml:trace contextRef="#ctx0" brushRef="#br0">419 0 25176,'0'0'5760,"-11"1"-4196,-1 1-1542,1 0 1,0 0-1,0 1 0,0 1 0,0 0 1,0 0-1,0 1 0,1 1 0,0 0 1,0 0-1,-9 9 0,14-12-22,-40 38 0,33-17 0,12-23 0,0 0 0,0-1 0,1 1 0,-1 0 0,0 0 0,0 0 0,0-1 0,1 1 0,-1 0 0,0 0 0,1-1 0,-1 1 0,0 0 0,1 0 0,-1-1 0,1 1 0,0-1 0,-1 1 0,1 0 0,-1-1 0,1 1 0,0-1 0,-1 1 0,1-1 0,0 0 0,0 1 0,1 0 0,18 7-249,1-1 1,0-1-1,39 6 0,-42-9 55,1 1 0,-1 0 0,0 1-1,0 1 1,0 1 0,21 11 0,-37-17 193,0 0-1,0 0 1,-1 0 0,1 0 0,0 0 0,-1 0 0,1 1 0,-1-1-1,1 1 1,-1-1 0,0 1 0,0-1 0,1 1 0,-1 0-1,0-1 1,-1 1 0,1 0 0,0 0 0,0 0 0,-1 0-1,1 0 1,0 3 0,-2-3 56,1 1 0,-1-1-1,0 0 1,1 0 0,-1 0 0,0 1-1,0-1 1,0 0 0,-1 0-1,1 0 1,0-1 0,-1 1 0,0 0-1,1-1 1,-1 1 0,-2 2-1,-10 5 230,0 1 1,-1-2-1,1 0 0,-19 7 0,29-14-323,-39 19-70,-1-3 1,0-2-1,-1-1 0,-1-3 1,-64 8-1,68-19-4989,12-6-6700</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5.810"/>
    </inkml:context>
    <inkml:brush xml:id="br0">
      <inkml:brushProperty name="width" value="0.025" units="cm"/>
      <inkml:brushProperty name="height" value="0.025" units="cm"/>
    </inkml:brush>
  </inkml:definitions>
  <inkml:trace contextRef="#ctx0" brushRef="#br0">206 23 7976,'4'-23'11580,"-8"42"-6055,-8 32-3460,3-20-1191,-42 169 3282,45-166-4226,2-1 0,0 40 0,2-83-1277,-1 0 0,0 0-1,0 0 1,-1 1 0,0 0-1,-1 0 1,-10-15 0,7 11-126,-22-35-1509,7 13 3117,3 0 5098,24 34-2484,15 0-2348,120 18 1106,-59-5-4244,-1-6-6950,-42-6-1924</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6.137"/>
    </inkml:context>
    <inkml:brush xml:id="br0">
      <inkml:brushProperty name="width" value="0.025" units="cm"/>
      <inkml:brushProperty name="height" value="0.025" units="cm"/>
    </inkml:brush>
  </inkml:definitions>
  <inkml:trace contextRef="#ctx0" brushRef="#br0">126 45 15503,'0'0'7505,"-10"-2"-5172,7 1-2222,-1 0-1,1 0 1,-1 0-1,1 1 1,0-1 0,-1 1-1,1 0 1,-1 0-1,1 0 1,-1 0-1,1 1 1,-1-1-1,1 1 1,-1 0-1,1 0 1,0 0-1,-1 1 1,1-1-1,0 1 1,0-1 0,0 1-1,0 0 1,1 0-1,-1 1 1,0-1-1,1 0 1,-1 1-1,1 0 1,0 0-1,0-1 1,0 1-1,0 0 1,-1 5 0,1-6-52,0 1 1,1 1 0,0-1-1,-1 0 1,1 0 0,0 0 0,0 1-1,1-1 1,-1 0 0,1 1-1,-1-1 1,1 0 0,0 1 0,1-1-1,-1 1 1,0-1 0,2 4 0,-1-5-46,1 0 1,-1 0 0,0 0-1,1 0 1,0-1 0,-1 1-1,1 0 1,0-1 0,0 0 0,0 1-1,0-1 1,0 0 0,0 0-1,0 0 1,0 0 0,0 0 0,1-1-1,-1 1 1,0-1 0,0 1-1,1-1 1,-1 0 0,0 0-1,1 0 1,2-1 0,5 1 23,-1-1 1,1 0 0,0-1-1,-1 0 1,1-1-1,-1 0 1,0 0 0,0-1-1,0 0 1,15-10-1,-20 12-1,0-1-1,0 1 0,0-1 0,-1 0 1,0 0-1,1 0 0,-1 0 0,0-1 0,0 0 1,-1 1-1,1-1 0,-1 0 0,0 0 1,0 0-1,0 0 0,0-1 0,-1 1 1,0 0-1,0-1 0,0 1 0,0-1 1,-1 1-1,0-1 0,0 1 0,0-8 1,-1 10-29,0 1 0,1-1 0,-1 1 0,0-1 0,0 1 0,0-1 0,0 1 0,0-1 1,-1 1-1,1 0 0,0 0 0,0 0 0,-1-1 0,1 1 0,-1 1 0,1-1 0,-1 0 1,0 0-1,1 0 0,-1 1 0,0-1 0,1 1 0,-1-1 0,-2 1 0,-1-1-136,-1 0 0,0 0 0,1 1 0,-1-1 0,0 1 0,-7 2 0,18 0-6163,23 2 2385,1-6-621,5-6-2274</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6.467"/>
    </inkml:context>
    <inkml:brush xml:id="br0">
      <inkml:brushProperty name="width" value="0.025" units="cm"/>
      <inkml:brushProperty name="height" value="0.025" units="cm"/>
    </inkml:brush>
  </inkml:definitions>
  <inkml:trace contextRef="#ctx0" brushRef="#br0">111 0 14125,'0'0'10629,"-8"11"-10127,-4 6-89,1 1 1,0 1-1,2 0 1,0 0-1,1 0 1,1 1-1,1 1 1,0-1-1,2 1 1,-2 22-1,5-33-393,4 49 208,-3-58-232,0 1 0,0-1 1,0 1-1,1-1 0,-1 1 1,1-1-1,-1 1 1,1-1-1,-1 0 0,1 1 1,0-1-1,0 0 1,0 0-1,0 1 0,0-1 1,0 0-1,0 0 0,0 0 1,0 0-1,1 0 1,-1 0-1,0 0 0,0-1 1,1 1-1,-1 0 1,1-1-1,-1 1 0,1-1 1,-1 0-1,1 1 1,-1-1-1,2 0 0,-2 0-6,0-1 0,0 1 0,0-1-1,0 0 1,0 1 0,0-1 0,-1 0 0,1 0-1,0 1 1,0-1 0,-1 0 0,1 0-1,-1 0 1,1 0 0,-1 0 0,1 0 0,-1 0-1,0 0 1,1 0 0,-1 0 0,0 0-1,0 0 1,0 0 0,0 0 0,0 0 0,0 0-1,0-1 1,0 1 0,0-1 0,-4-37 33,0 29 8,0 1 0,0 0 0,-1 1 0,0-1 0,-1 1-1,0 0 1,0 0 0,-12-10 0,17 17-122,15 2-3325,16 4-359,10 3-5065,-3-4-3267</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6.934"/>
    </inkml:context>
    <inkml:brush xml:id="br0">
      <inkml:brushProperty name="width" value="0.025" units="cm"/>
      <inkml:brushProperty name="height" value="0.025" units="cm"/>
    </inkml:brush>
  </inkml:definitions>
  <inkml:trace contextRef="#ctx0" brushRef="#br0">132 231 8360,'0'0'18332,"-12"-4"-16933,-37-12-535,46 16-800,0 1 0,0-1 0,0 0-1,0 1 1,0 0 0,0 0-1,0 0 1,0 0 0,0 0 0,0 0-1,0 1 1,1-1 0,-1 1 0,1 0-1,-1 0 1,1 0 0,0 0-1,0 0 1,0 1 0,0-1 0,0 0-1,0 1 1,0 0 0,1-1 0,0 1-1,-1 0 1,1 0 0,0 0-1,0 0 1,1 0 0,-2 5 0,3-7-56,-1 0-1,0 0 1,1 0 0,0 0 0,-1 0 0,1 0 0,0 0 0,-1 0 0,1 0 0,0-1-1,0 1 1,0 0 0,-1 0 0,1-1 0,0 1 0,0-1 0,0 1 0,0-1 0,0 1-1,0-1 1,0 0 0,0 1 0,1-1 0,-1 0 0,0 0 0,0 0 0,0 0-1,0 0 1,0 0 0,0 0 0,0 0 0,0 0 0,0-1 0,2 1 0,42-7 180,-32 1-429,-1-1-1,0 0 1,0-1-1,0-1 1,-1 1-1,16-17 1,-19 17 132,-22 69-713,14-59 895,-1 1 0,1-1 0,0 0 0,0 0 0,0 0 0,0 0 0,0 0-1,0 1 1,0-1 0,1 0 0,-1 0 0,1 0 0,0 0 0,-1 0 0,1 0 0,0 0 0,0 0 0,0 0 0,1-1 0,-1 1 0,0 0 0,1-1 0,-1 1-1,4 2 1,-1-2 58,0 0 0,1 0 0,-1-1-1,1 0 1,-1 0 0,1 0 0,0 0-1,-1-1 1,1 1 0,6-2 0,8 0-92,-1 0-1,0-2 1,0 0 0,-1-2 0,1 0 0,-1 0-1,0-2 1,0 0 0,-1-1 0,1 0 0,27-21-1,-34 22-27,-1 0-1,1 0 0,-1-1 0,-1 0 0,1-1 0,-2 1 0,1-2 0,-1 1 0,0-1 0,-1 0 0,0-1 0,-1 1 0,0-1 1,0 0-1,-2-1 0,1 1 0,-1-1 0,-1 1 0,1-14 0,-2 24-10,-1 0 0,1-1 0,-1 1 0,0 0 0,0-1 0,0 1 0,0 0 0,0-1 0,0 1 0,0 0 0,-1-1 0,1 1 0,0 0 0,-1-1 0,1 1 0,-1 0 0,1 0 0,-1-1 0,0 1 0,1 0 0,-1 0 0,0 0 0,0 0 0,0 0 0,0 0 0,0 0 0,0 0 0,0 0 0,0 1 0,0-1 0,0 0 0,-1 1 0,1-1 0,0 0 0,0 1 0,-1 0 0,1-1 0,0 1 0,-1 0 0,1 0 0,0 0 0,-1-1 0,1 1 0,0 1 0,-1-1 0,1 0 0,0 0 0,-1 0 0,1 1 0,0-1 0,-2 1 0,-5 2 0,1 0 0,-1 1 0,1-1 0,0 1 0,0 1 0,0-1 0,-7 8 0,0 0 0,1 1 0,0 0 0,-15 22 0,24-30 0,1-1 0,0 1 0,1-1 0,-1 1 0,1 0 0,0 0 0,0 0 0,0 1 0,1-1 0,0 0 0,0 1 0,0-1 0,1 0 0,-1 1 0,1-1 0,1 8 0,0-11 0,0 0 0,0 0 0,1 0 0,-1 0 0,0 0 0,1-1 0,-1 1 0,1 0 0,-1 0 0,1-1 0,0 1 0,0-1 0,-1 0 0,1 0 0,0 1 0,0-1 0,1 0 0,-1 0 0,0-1 0,0 1 0,0 0 0,1-1 0,2 1 0,56 7 0,-60-8 0,86 2-1491,-28-4-2757,-10-2-5484</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8.231"/>
    </inkml:context>
    <inkml:brush xml:id="br0">
      <inkml:brushProperty name="width" value="0.025" units="cm"/>
      <inkml:brushProperty name="height" value="0.025" units="cm"/>
    </inkml:brush>
  </inkml:definitions>
  <inkml:trace contextRef="#ctx0" brushRef="#br0">36 7 3972,'6'-7'19154,"-6"18"-18033,-1 14-577,-8 4-255,1 3-161,2 3-96,1-4-481,3-4-1152,2-7-1026,-3-3-1665,-5-8-1857</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8.591"/>
    </inkml:context>
    <inkml:brush xml:id="br0">
      <inkml:brushProperty name="width" value="0.025" units="cm"/>
      <inkml:brushProperty name="height" value="0.025" units="cm"/>
    </inkml:brush>
  </inkml:definitions>
  <inkml:trace contextRef="#ctx0" brushRef="#br0">1 125 17296,'0'0'1858,"3"-10"117,-1 5-1815,0 0 1,0 0-1,1 0 0,0 0 0,0 1 0,0-1 0,1 1 1,-1-1-1,1 1 0,0 0 0,0 1 0,1-1 0,-1 1 0,1 0 1,0 0-1,0 0 0,0 1 0,0-1 0,0 1 0,0 0 1,9-1-1,15-6 455,0 2 0,45-6 0,-58 11-582,-1 1 0,0 0 0,1 2 0,-1-1 0,0 2 0,28 6 0,-38-6-62,0 0 0,0 0-1,0 1 1,0 0 0,0 0-1,-1 0 1,0 1-1,1 0 1,-1-1 0,0 1-1,-1 1 1,1-1 0,-1 1-1,1-1 1,-1 1 0,-1 0-1,1 0 1,-1 0 0,0 0-1,0 1 1,0-1-1,-1 1 1,0-1 0,0 1-1,0 7 1,0-6 227,-1 0 0,1 0 0,-1 0 0,-1 1 0,1-1 0,-1 0 0,-1 0 0,1 0 0,-1 0 1,-1-1-1,1 1 0,-1 0 0,0-1 0,0 0 0,-1 0 0,0 0 0,0 0 0,0 0 0,-10 8 0,5-7-25,-1 0 0,0-1 1,-1-1-1,1 0 0,-1 0 0,0-1 1,-1 0-1,1-1 0,-18 3 0,11-3 12,0-1 0,0-1-1,1-1 1,-1 0-1,-29-5 1,45 5-365,0 0 0,1 0 1,-1 0-1,0-1 0,1 1 0,-1-1 0,1 1 1,-1-1-1,0 1 0,1-1 0,-1 0 0,1 0 0,0 0 1,-1 0-1,1 0 0,0 0 0,-1 0 0,1 0 1,0-1-1,0 1 0,0 0 0,0-1 0,0 1 1,0-1-1,0-1 0,1 1-40,0 1 0,1 0 0,-1 0 1,0 0-1,1 0 0,-1 0 0,1 0 0,-1 0 0,1 0 1,0 0-1,0 0 0,-1 0 0,1 0 0,0 0 1,0 1-1,0-1 0,0 0 0,0 0 0,0 1 0,0-1 1,0 1-1,0-1 0,0 1 0,0-1 0,0 1 0,0 0 1,1 0-1,-1-1 0,0 1 0,0 0 0,0 0 0,1 0 1,-1 0-1,2 1 0,27-3-7345,5 1-4051</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8.933"/>
    </inkml:context>
    <inkml:brush xml:id="br0">
      <inkml:brushProperty name="width" value="0.025" units="cm"/>
      <inkml:brushProperty name="height" value="0.025" units="cm"/>
    </inkml:brush>
  </inkml:definitions>
  <inkml:trace contextRef="#ctx0" brushRef="#br0">0 1 13741,'0'0'17969,"11"59"-17841,-15-36-96,2-1-352,2-4-1250,0-8-800,2-9-769,6-1 288,3-13-416,-1-13-2338,-3-6-4837</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9.308"/>
    </inkml:context>
    <inkml:brush xml:id="br0">
      <inkml:brushProperty name="width" value="0.025" units="cm"/>
      <inkml:brushProperty name="height" value="0.025" units="cm"/>
    </inkml:brush>
  </inkml:definitions>
  <inkml:trace contextRef="#ctx0" brushRef="#br0">1 41 18706,'0'0'13228,"0"-40"-14157,8 40-832,-3 0-1635</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29.712"/>
    </inkml:context>
    <inkml:brush xml:id="br0">
      <inkml:brushProperty name="width" value="0.025" units="cm"/>
      <inkml:brushProperty name="height" value="0.025" units="cm"/>
    </inkml:brush>
  </inkml:definitions>
  <inkml:trace contextRef="#ctx0" brushRef="#br0">214 286 10474,'0'0'3646,"1"-9"-272,-1 1-2987,1-1 772,-1-1 1,0 1 0,0-1 0,-1 1 0,-2-11-1,3 18-980,-1-1 0,0 1 0,1 0 0,-1-1 0,0 1 0,0 0 0,0 0 0,-1 0 0,1 0 0,0 0 0,-1 0 0,0 0 0,1 0-1,-1 0 1,0 1 0,0-1 0,0 1 0,0 0 0,0-1 0,0 1 0,0 0 0,0 0 0,0 0 0,-1 0 0,1 1 0,0-1 0,-1 0-1,-2 1 1,-1 0-135,1 0-1,-1 1 0,1 0 0,-1 0 0,1 0 0,-1 1 0,1-1 0,0 1 0,0 1 1,0-1-1,0 1 0,0 0 0,0 0 0,1 0 0,-1 0 0,1 1 0,0 0 1,0 0-1,1 0 0,-1 1 0,1-1 0,0 1 0,0-1 0,-4 10 0,0-2-40,1 0-1,0 1 0,1 0 0,1 0 0,0 0 0,1 1 1,0-1-1,1 1 0,-1 15 0,3-27 8,0-1 1,0 0-1,0 1 0,0-1 1,0 0-1,0 1 1,0-1-1,0 0 0,1 1 1,-1-1-1,0 0 0,1 1 1,0-1-1,-1 0 0,1 0 1,-1 1-1,1-1 0,0 0 1,0 0-1,0 0 0,0 0 1,0 0-1,0 0 0,0 0 1,0-1-1,0 1 0,0 0 1,0-1-1,1 1 0,-1 0 1,0-1-1,0 1 0,1-1 1,-1 0-1,0 1 0,1-1 1,-1 0-1,0 0 0,1 0 1,2 0-1,0-1 73,0 1 0,0-1-1,0 0 1,0 0 0,0-1 0,0 1 0,0-1-1,0 0 1,-1 0 0,1 0 0,0-1-1,4-3 1,8-11-61,0 0 0,-1-1-1,0 0 1,-2-1 0,0-1-1,-2 0 1,12-25 0,-10 13-29,0-1 0,-3 1 0,0-2 0,5-39 0,-14 60 7,-3 13 0,-9 25 0,-12 45 0,21-61 0,-6 17 0,1 1 0,2 0 0,0 1 0,2-1 0,1 1 0,2 39 0,1-65-147,-1 0-1,1-1 1,-1 1-1,1-1 1,0 1-1,-1-1 1,1 1 0,0-1-1,0 1 1,0-1-1,0 0 1,0 1 0,1-1-1,-1 0 1,0 0-1,1 0 1,-1 0-1,0 0 1,1 0 0,-1-1-1,1 1 1,-1 0-1,1-1 1,0 1-1,3 0 1,-4-1-212,0 1-1,1-1 1,-1 0-1,1 0 1,-1 0-1,0 1 1,1-1-1,-1-1 1,1 1 0,-1 0-1,1 0 1,-1 0-1,0-1 1,1 1-1,-1-1 1,0 1-1,1-1 1,-1 0-1,0 1 1,0-1 0,1 0-1,-1 0 1,0 0-1,0 0 1,0 0-1,0 0 1,0 0-1,0 0 1,1-2 0,5-16-17792</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0.304"/>
    </inkml:context>
    <inkml:brush xml:id="br0">
      <inkml:brushProperty name="width" value="0.025" units="cm"/>
      <inkml:brushProperty name="height" value="0.025" units="cm"/>
    </inkml:brush>
  </inkml:definitions>
  <inkml:trace contextRef="#ctx0" brushRef="#br0">190 99 8456,'2'-10'6774,"0"6"-5694,13-47 2578,-14 49-3056,-1-1 0,1 1 0,-1-1 1,0 1-1,1-1 0,-1 1 0,-1-1 0,1 1 0,0-1 0,-1 1 1,0-4-1,0 6-526,1 0 0,-1 0 0,1 0 0,-1 0 0,1 0 0,-1 0-1,1 0 1,-1 0 0,0 0 0,1 1 0,-1-1 0,1 0 0,-1 0 0,1 1 0,-1-1 0,1 0 0,-1 1 0,1-1 0,-1 0 0,1 1 0,0-1 0,-1 0 0,1 1 0,0-1 0,-1 1 0,1-1 0,0 1 0,-1-1 0,1 1 0,0-1 0,0 2 0,-14 17-110,-3 16 204,1 1 1,1 1 0,2 1 0,2 0 0,1 0 0,2 1-1,2 0 1,1 1 0,2 53 0,3-84-148,1 0-1,0 0 1,0 0-1,1 0 1,2 9 0,-3-16-12,-1 0 1,1 0-1,0 0 1,-1 0-1,1 0 1,0 0-1,0-1 1,0 1 0,0 0-1,1 0 1,-1-1-1,0 1 1,1 0-1,-1-1 1,1 0-1,0 1 1,-1-1 0,1 0-1,0 0 1,0 0-1,0 0 1,0 0-1,-1 0 1,1 0-1,1-1 1,-1 1-1,2-1 1,-13-19-311,-31-24-5,31 35 275,0 0 1,0-1-1,1-1 1,0 1-1,1-1 1,0 0 0,1-1-1,-8-17 1,13 27 19,1 0 0,0 0 0,0 0 0,0 0 0,0 0 0,0 0 0,0 0 0,0 0 0,0 0 0,1 0 0,-1 0 1,0 0-1,0 0 0,1 0 0,-1 0 0,1 1 0,-1-1 0,1 0 0,-1 0 0,1 0 0,-1 0 0,1 1 0,0-1 0,-1 0 1,1 1-1,0-1 0,0 1 0,0-1 0,-1 1 0,1-1 0,0 1 0,0-1 0,1 1 0,39-13-278,-23 9-67,1-2-1624,1-1 1,-1-2 0,0 1-1,25-17 1,-5-4-4829</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1.175"/>
    </inkml:context>
    <inkml:brush xml:id="br0">
      <inkml:brushProperty name="width" value="0.025" units="cm"/>
      <inkml:brushProperty name="height" value="0.025" units="cm"/>
    </inkml:brush>
  </inkml:definitions>
  <inkml:trace contextRef="#ctx0" brushRef="#br0">134 1 13677,'0'0'6459,"-5"9"-4959,-17 34 2,2 1-1,2 1 1,2 1-1,-17 83 0,25-89-966,3 0 0,1 0 0,2 62 0,9-68-422,-7-33-114,1 0 0,-1 0-1,1-1 1,-1 1 0,1 0-1,0 0 1,-1 0 0,1 0-1,0-1 1,0 1 0,-1 0-1,1-1 1,0 1 0,0-1-1,0 1 1,0-1 0,0 1-1,0-1 1,0 0 0,0 1-1,0-1 1,0 0 0,0 0-1,0 0 1,0 0 0,0 0-1,0 0 1,2 0 0,-2 0-19,0-1 0,0 0 0,-1 1 0,1-1 0,0 0 0,0 1 0,0-1 0,0 0 0,-1 0 0,1 0 0,0 0 0,-1 0 0,1 0 0,-1 0 0,1 0 0,-1 0 1,1 0-1,-1 0 0,0 0 0,1 0 0,-1-1 0,0 1 0,0 0 0,0 0 0,0-1 0,3-38-507,-3 34 452,-11-171-491,11 176 673,21 4-193,-12 0 93,0-1 1,0 0-1,0-1 0,0 0 1,0 0-1,1-1 1,-1 0-1,0-1 0,0 0 1,1 0-1,15-5 0,-21 4 31,1 0 0,-1 0 0,-1 0 0,1-1 0,0 1-1,0-1 1,-1 0 0,0 0 0,1 0 0,-1 0 0,0-1 0,-1 1-1,1-1 1,0 0 0,-1 1 0,0-1 0,0-1 0,0 1 0,-1 0-1,1 0 1,-1 0 0,0-1 0,0 1 0,-1-1 0,1 1 0,-1-6-1,0 8 1,1-1-1,-1 1 0,0 0 0,0 0 0,0 0 0,0-1 0,0 1 0,0 0 0,-1 0 0,1 0 0,-1 0 0,0 0 0,1 0 0,-1-1 0,0 2 0,0-1 1,0 0-1,-1 0 0,1 0 0,0 0 0,-1 1 0,1-1 0,-2-1 0,1 3-36,0-1 1,0 1-1,0 0 0,0 0 1,1 0-1,-1 0 0,0 0 1,0 0-1,0 1 1,0-1-1,1 0 0,-1 1 1,0 0-1,0-1 0,1 1 1,-1 0-1,0 0 0,1 0 1,-1 0-1,1 0 0,-1 0 1,1 0-1,0 1 1,0-1-1,-1 1 0,1-1 1,0 0-1,-1 3 0,-4 2 67,0 1-1,0 0 0,1 0 0,0 0 1,0 1-1,1-1 0,0 1 0,0 0 1,1 1-1,0-1 0,0 0 1,1 1-1,0 0 0,-1 9 0,4-17-66,-1 0 0,0 0 0,1 0 1,0 0-1,-1 0 0,1 0 0,-1 0 0,1 0 0,0 0 0,0 0 0,0 0 0,0-1 0,0 1 0,-1 0 0,1 0 0,0-1 0,1 1 0,-1-1 0,0 1 0,0-1 1,0 1-1,0-1 0,0 0 0,0 1 0,1-1 0,-1 0 0,0 0 0,0 0 0,0 0 0,3 0 0,49 0-5,-39-1 2,17 1 2,-1-1 0,1-2 0,-1-1 0,34-9 0,-58 23 0,2 7 0,-7-17 0,-1 1 0,1-1 0,-1 0 0,1 0 0,-1 0 0,1 0 0,-1 0 0,1 0 0,-1 0 0,1 0 0,-1 0 0,1 0 0,-1 0 0,1 0 0,-1 0 0,0 0 0,1 0 0,-1 0 0,1-1 0,-1 1 0,1 0 0,-1 0 0,1-1 0,-1 1 0,0 0 0,1-1 0,-1 1 0,0 0 0,1-1 0,-1 1 0,0 0 0,1-1 0,-1 1 0,0-1 0,0 1 0,0 0 0,1-1 0,-1 1 0,0-1 0,0 1 0,0-2 0,4-5 0,-1 0 0,0-1 0,0 1 0,-1-1 0,0 0 0,0 0 0,0-8 0,8-29 0,37 43-139,-47 2 133,16 0-1974,0-3-3625,3-5-5819</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1.986"/>
    </inkml:context>
    <inkml:brush xml:id="br0">
      <inkml:brushProperty name="width" value="0.025" units="cm"/>
      <inkml:brushProperty name="height" value="0.025" units="cm"/>
    </inkml:brush>
  </inkml:definitions>
  <inkml:trace contextRef="#ctx0" brushRef="#br0">49 69 13100,'-2'0'582,"0"0"0,0 0 0,-1 0-1,1 0 1,0 1 0,0-1 0,0 1 0,0-1-1,0 1 1,0 0 0,0 0 0,0 0-1,0 0 1,0 0 0,0 0 0,1 1-1,-4 1 1,4-1-372,0 0-1,0-1 1,0 1 0,0 0-1,0 0 1,1-1 0,-1 1-1,1 0 1,-1 0 0,1 0-1,-1 0 1,1 0-1,0 0 1,0 0 0,0 0-1,0 0 1,0 0 0,0 0-1,2 3 1,-1-3-149,0 0 1,0-1-1,1 1 1,-1-1-1,1 1 1,-1-1-1,1 0 0,0 0 1,-1 0-1,1 1 1,0-1-1,0-1 1,0 1-1,0 0 0,0 0 1,0-1-1,0 1 1,0-1-1,0 0 1,0 0-1,0 1 0,0-1 1,0-1-1,4 1 1,54-5 521,-55 4-547,0-1-1,0 0 1,0 0 0,-1 0-1,1 0 1,-1 0-1,1-1 1,-1 0 0,0 0-1,0 0 1,0-1-1,-1 1 1,1-1 0,-1 0-1,0 0 1,0 0-1,0 0 1,0-1-1,-1 1 1,0-1 0,0 0-1,0 1 1,0-1-1,-1 0 1,0 0 0,0 0-1,0 0 1,0 0-1,-1-10 1,0 14-36,-1 0-1,1 0 1,0 1 0,0-1 0,-1 0-1,1 0 1,-1 0 0,1 0 0,-1 0-1,1 0 1,-1 0 0,0 1 0,1-1-1,-1 0 1,0 0 0,1 1 0,-1-1-1,0 1 1,0-1 0,0 1 0,0-1-1,1 1 1,-1-1 0,0 1 0,0 0-1,0-1 1,0 1 0,0 0 0,0 0-1,0 0 1,0-1 0,0 1 0,0 1-1,0-1 1,0 0 0,0 0 0,0 0-1,0 0 1,0 1 0,0-1 0,0 0-1,0 1 1,0-1 0,0 1 0,0-1-1,1 1 1,-2 0 0,-3 1-27,0 1-1,1 0 1,-1 0 0,1 0 0,0 0 0,0 1 0,-6 6-1,-20 40-66,29-47 93,-1-1 0,1 1-1,0-1 1,0 1 0,0-1 0,1 1 0,-1 0 0,1-1 0,-1 1-1,1 0 1,0-1 0,0 1 0,0 0 0,0 0 0,1-1 0,-1 1-1,1 0 1,0-1 0,1 5 0,-1-6 21,0 0-1,1 0 1,-1 0 0,0-1-1,1 1 1,-1 0-1,1 0 1,-1-1 0,1 1-1,-1-1 1,1 1 0,-1-1-1,1 0 1,0 0 0,-1 0-1,1 0 1,2 0 0,34-2 458,-29 1-312,11-1-30,0-2-1,-1 0 0,38-14 1,-36 10-132,1 1 1,38-6-1,-59 13-5,0 0 0,0 1 0,0-1 0,0 0 0,0 1 0,0-1 0,0 0 0,0 1 0,0 0 0,-1-1 0,1 1 0,0-1 0,0 1 0,0 0 0,-1-1 0,1 1 0,0 0 0,-1 0 0,1 0 0,-1 0 0,1 0 0,-1-1 0,1 1 0,-1 0 0,0 0 0,0 0 0,1 0 0,-1 0 0,0 0 0,0 0 0,0 0 0,0 0 0,0 0 0,0 0 0,0 2 0,-1 50 338,0-37-264,1-15-69,0 0 0,0 0-1,0 0 1,0 0 0,0-1 0,1 1-1,-1 0 1,0 0 0,0 0 0,1 0 0,-1-1-1,0 1 1,1 0 0,-1 0 0,1 0-1,-1-1 1,1 1 0,-1 0 0,1-1-1,-1 1 1,1 0 0,0-1 0,-1 1-1,1-1 1,0 1 0,0-1 0,-1 1-1,2-1 1,0 1-7,1-1 0,-1 1-1,0-1 1,1 0 0,-1 0-1,1 0 1,-1 0 0,1 0-1,-1 0 1,4-2 0,63-23-2131,-60 20 1152,70-30-8926,-40 19 2178</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2.484"/>
    </inkml:context>
    <inkml:brush xml:id="br0">
      <inkml:brushProperty name="width" value="0.025" units="cm"/>
      <inkml:brushProperty name="height" value="0.025" units="cm"/>
    </inkml:brush>
  </inkml:definitions>
  <inkml:trace contextRef="#ctx0" brushRef="#br0">123 197 16560,'0'0'6571,"-10"1"-4798,3 0-1538,-1 0 0,1 1 1,0 0-1,-1 0 0,1 1 1,0-1-1,-8 6 1,12-7-125,0 1 0,0 0 1,0 0-1,0 1 1,0-1-1,0 0 0,0 1 1,1 0-1,0 0 1,-1-1-1,1 1 1,0 1-1,0-1 0,1 0 1,-1 0-1,1 1 1,-1-1-1,1 1 0,0-1 1,0 5-1,1-8-110,-1 1 0,1 0 0,0-1 0,0 1 0,0-1 0,1 1 0,-1-1 0,0 1 0,0-1-1,0 1 1,0-1 0,0 1 0,1-1 0,-1 1 0,0-1 0,0 1 0,1-1 0,-1 1 0,0-1 0,1 0 0,-1 1-1,1-1 1,-1 0 0,0 1 0,1-1 0,-1 0 0,1 1 0,-1-1 0,1 0 0,-1 0 0,1 1 0,-1-1 0,2 0 0,24 1 133,25-14 95,-38 6-135,-1-1 1,0 0-1,-1-1 0,1 0 0,-2 0 0,1-1 0,-2-1 0,1 0 1,-1 0-1,-1-1 0,0 0 0,-1 0 0,0-1 0,-1 0 1,0 0-1,-1-1 0,-1 1 0,0-1 0,-1 0 0,0 0 0,1-24 1,-4 37-87,0 1 1,0 0 0,0 0 0,0-1 0,0 1 0,0 0 0,0 0 0,0-1 0,0 1 0,0 0-1,0 0 1,0-1 0,0 1 0,0 0 0,0 0 0,0-1 0,0 1 0,0 0 0,0 0-1,0-1 1,-1 1 0,1 0 0,0 0 0,0 0 0,0 0 0,0-1 0,-1 1 0,1 0 0,0 0-1,0 0 1,0 0 0,-1-1 0,1 1 0,0 0 0,0 0 0,0 0 0,-1 0 0,1 0 0,0 0-1,0 0 1,-1 0 0,1 0 0,0 0 0,0 0 0,-1 0 0,1 0 0,0 0 0,0 0-1,-1 0 1,1 0 0,0 0 0,0 0 0,-1 0 0,1 0 0,0 1 0,0-1 0,-1 0 0,1 0-1,0 0 1,0 0 0,0 0 0,0 1 0,-1-1 0,1 0 0,0 0 0,-14 14-9,-3 9-3,2 1 0,-19 38 1,29-52 39,1-1 0,0 1 0,1 0 0,0 0 0,1 0 0,-1 0 1,2 0-1,0 1 0,0-1 0,1 13 0,0-21-33,1-1-1,0 0 0,-1 1 1,1-1-1,0 0 1,-1 0-1,1 1 0,0-1 1,0 0-1,0 0 1,0 0-1,0 0 0,0 0 1,0 0-1,0 0 1,1 0-1,-1-1 0,0 1 1,1 0-1,-1-1 1,0 1-1,1-1 0,-1 1 1,0-1-1,1 0 1,-1 0-1,1 1 0,-1-1 1,1 0-1,1-1 1,48-2 77,-39 1-81,0-2 0,-1 0 0,1 0 0,-1-1 0,0 0 0,0-1 0,-1 0 0,17-13 0,-7 3 0,-1-1 0,0 0 0,18-24 0,-47 74 0,5-23 0,0-1 0,1 1 0,1 1 0,-1-1 0,2 0 0,-1 1 0,2-1 0,-1 1 0,1 13 0,1-23-17,1 0 0,-1 0 0,0 0 0,1 0 0,-1 0 0,1 1 0,0-1 0,-1 0 0,1 0 0,0 0 0,0 0 0,0-1 0,0 1 0,0 0 0,-1 0-1,1 0 1,1-1 0,-1 1 0,0-1 0,0 1 0,0-1 0,0 1 0,0-1 0,0 1 0,1-1 0,-1 0 0,0 0 0,0 0 0,1 1 0,-1-1 0,0-1 0,0 1 0,1 0 0,-1 0 0,0 0 0,0-1 0,0 1 0,1 0 0,-1-1 0,0 1 0,2-2 0,2 1-276,-1-1 1,1 0-1,-1 1 0,1-2 1,-1 1-1,0 0 1,0-1-1,0 0 1,7-6-1,5-17-5600,-3-6-2606</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2.857"/>
    </inkml:context>
    <inkml:brush xml:id="br0">
      <inkml:brushProperty name="width" value="0.025" units="cm"/>
      <inkml:brushProperty name="height" value="0.025" units="cm"/>
    </inkml:brush>
  </inkml:definitions>
  <inkml:trace contextRef="#ctx0" brushRef="#br0">0 1 22357,'0'0'8456</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3.186"/>
    </inkml:context>
    <inkml:brush xml:id="br0">
      <inkml:brushProperty name="width" value="0.025" units="cm"/>
      <inkml:brushProperty name="height" value="0.025" units="cm"/>
    </inkml:brush>
  </inkml:definitions>
  <inkml:trace contextRef="#ctx0" brushRef="#br0">0 0 7655,'0'0'609</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4.115"/>
    </inkml:context>
    <inkml:brush xml:id="br0">
      <inkml:brushProperty name="width" value="0.025" units="cm"/>
      <inkml:brushProperty name="height" value="0.025" units="cm"/>
    </inkml:brush>
  </inkml:definitions>
  <inkml:trace contextRef="#ctx0" brushRef="#br0">146 1 12716,'0'0'14996,"-4"14"-14265,-87 257 2056,52-165-2601,28-65-79,11-40-267,10-27-1575,1-14-4242,-9 12-2177,-2 13-264</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4.472"/>
    </inkml:context>
    <inkml:brush xml:id="br0">
      <inkml:brushProperty name="width" value="0.025" units="cm"/>
      <inkml:brushProperty name="height" value="0.025" units="cm"/>
    </inkml:brush>
  </inkml:definitions>
  <inkml:trace contextRef="#ctx0" brushRef="#br0">0 58 14638,'0'0'14349,"23"-49"-13612,1 44-256,1 2-289,6 3-160,0 0-32,2 1-737,0 11-1601,-4 0-1634,-4-4-2466</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4.988"/>
    </inkml:context>
    <inkml:brush xml:id="br0">
      <inkml:brushProperty name="width" value="0.025" units="cm"/>
      <inkml:brushProperty name="height" value="0.025" units="cm"/>
    </inkml:brush>
  </inkml:definitions>
  <inkml:trace contextRef="#ctx0" brushRef="#br0">166 363 15150,'0'0'2862,"3"-10"-428,0 2-2155,-1 2 383,0 0 0,0 0-1,0 0 1,-1 0-1,0-1 1,0-10 0,-1 15-549,0 1 0,-1-1 0,1 0 0,0 1 1,-1-1-1,0 1 0,1-1 0,-1 0 0,0 1 1,1 0-1,-1-1 0,0 1 0,0-1 0,0 1 1,0 0-1,-1 0 0,1 0 0,0-1 0,0 1 0,-1 0 1,1 1-1,-1-1 0,1 0 0,-1 0 0,1 1 1,-1-1-1,1 0 0,-1 1 0,1 0 0,-1-1 1,0 1-1,1 0 0,-1 0 0,-2 0 0,-3 0-97,1 0 0,0 0-1,-1 1 1,1 0-1,0 0 1,0 0-1,-1 1 1,1 0-1,0 0 1,1 1-1,-1 0 1,0 0 0,1 0-1,-8 6 1,10-7-18,-1 1 0,1 0 0,-1 0 0,1 0 0,0 0 0,1 1 1,-1-1-1,0 1 0,1 0 0,0 0 0,0 0 0,0 0 0,1 0 1,-1 0-1,1 0 0,0 0 0,0 1 0,0-1 0,0 0 0,1 1 0,0 7 1,0-11 9,1-1 0,-1 1 0,1 0 0,-1 0 0,1 0 0,-1-1 0,1 1 0,-1 0 0,1-1 0,-1 1 1,1 0-1,0-1 0,-1 1 0,1-1 0,0 1 0,0-1 0,0 1 0,-1-1 0,1 0 0,0 1 0,0-1 1,0 0-1,0 0 0,-1 1 0,1-1 0,0 0 0,0 0 0,0 0 0,0 0 0,1 0 0,32-2 439,-32 2-376,15-5 51,0 0 0,0 0-1,0-2 1,-1 0 0,0-1-1,0 0 1,-1-2-1,0 1 1,-1-2 0,0 0-1,0-1 1,-2 0 0,19-22-1,-62 95-841,26-52 713,-1 2 1,2-1-1,-1 0 0,1 1 1,1 0-1,0 0 1,1 0-1,-2 15 1,4-25 14,0 0-1,0 0 1,1 0 0,-1 0-1,0 0 1,1 0 0,-1-1-1,0 1 1,1 0 0,-1 0 0,1 0-1,-1-1 1,1 1 0,-1 0-1,1-1 1,0 1 0,-1 0 0,1-1-1,0 1 1,0-1 0,-1 1-1,1-1 1,0 1 0,0-1-1,0 0 1,0 1 0,-1-1 0,1 0-1,0 0 1,0 0 0,0 0-1,0 1 1,0-1 0,0 0 0,0-1-1,0 1 1,0 0 0,-1 0-1,1 0 1,0 0 0,0-1-1,0 1 1,0 0 0,0-1 0,0 0-1,45-17 707,-23 2-660,-1 0 0,0-1 1,-1-1-1,-1-1 0,-1-1 1,32-42-1,-37 43-41,-1-1 0,-1 0 0,-1-1-1,0 0 1,-2-1 0,-1 0 0,0 0 0,6-33 0,-14 54-13,0 0 0,1 0 0,-1 0 0,0 0 0,0 0 0,1-1 0,-1 1 0,0 0 0,0 0 0,0 0 0,-1 0 0,1 0 0,0 0 0,0 0 0,0 0 0,-1 0 0,1 0 0,-1 0 0,0-1 0,-12 9 0,-21 37 0,28-37 0,3-2 0,-76 114 0,72-107 0,1 1 0,0 0 0,1 0 0,0 0 0,1 0 0,0 1 0,1 0 0,-1 15 0,4-27-2,0-1 1,0 0-1,0 0 0,0 1 0,0-1 1,0 0-1,1 0 0,-1 1 0,1-1 1,-1 0-1,1 0 0,-1 0 0,1 0 1,-1 0-1,1 1 0,0-1 1,0 0-1,0-1 0,-1 1 0,1 0 1,0 0-1,0 0 0,0 0 0,2 0 1,1 1-41,0 0 1,0-1-1,-1 1 1,1-1-1,0 0 1,1 0-1,6 0 1,7 0-871,0-1-1,30-4 1,-8-7-7795,-3-8-10287</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5.976"/>
    </inkml:context>
    <inkml:brush xml:id="br0">
      <inkml:brushProperty name="width" value="0.025" units="cm"/>
      <inkml:brushProperty name="height" value="0.025" units="cm"/>
    </inkml:brush>
  </inkml:definitions>
  <inkml:trace contextRef="#ctx0" brushRef="#br0">109 306 8808,'0'0'2024,"7"-11"1243,-2 5-2107,24-37 2310,-27 40-2760,-1 1 1,0-1-1,0 0 0,0 1 1,0-1-1,0 0 0,-1 0 1,0 0-1,1 0 0,-1-4 0,-1 6-604,1 1-1,-1-1 1,0 1-1,1-1 1,-1 1-1,0-1 1,1 1-1,-1 0 1,0-1-1,0 1 1,1 0-1,-1-1 1,0 1-1,0 0 1,0 0-1,0 0 1,1 0-1,-1 0 1,0 0-1,0 0 1,0 0-1,1 0 1,-1 0-1,0 0 1,0 1-1,0-1 1,1 0-1,-1 1 1,0-1-1,0 0 1,0 1-1,-28 11-27,14-2-80,2 0 0,-25 24 0,35-31-7,-1 0-1,1 1 1,0-1 0,0 1 0,0 0-1,0 0 1,1 0 0,-1 1 0,1-1-1,0 0 1,1 1 0,-1 0-1,1-1 1,0 1 0,-1 5 0,3-10 3,-1 1 1,1 0 0,0-1-1,0 1 1,-1-1 0,1 1-1,0-1 1,0 1-1,0-1 1,0 1 0,0-1-1,0 0 1,0 1 0,-1-1-1,1 0 1,0 0 0,0 0-1,0 0 1,0 0 0,0 0-1,0 0 1,0 0 0,0 0-1,0 0 1,0-1 0,0 1-1,0 0 1,0-1 0,1 0-1,33-8 113,-16-1-68,-1 0 0,1 0-1,-2-2 1,0 0 0,27-25 0,69-82-20,-106 112-20,-11 42-976,0-18 928,1-6 43,1-1 1,0 1 0,0 0 0,1 0 0,1-1 0,0 15 0,0-25 5,0 1 1,0 0-1,1-1 1,-1 1-1,0 0 1,0-1-1,0 1 1,1-1-1,-1 1 1,0 0 0,1-1-1,-1 1 1,0-1-1,1 1 1,-1-1-1,1 1 1,-1-1-1,1 1 1,-1-1-1,1 0 1,-1 1-1,1-1 1,-1 0-1,1 1 1,-1-1-1,1 0 1,0 0-1,-1 0 1,1 1 0,0-1-1,-1 0 1,2 0-1,26-6 310,20-23 425,-26 11-504,-2-1 0,0 0-1,25-33 1,-36 41-85,-1-1-1,0 0 0,-1 0 1,0-1-1,-1 1 0,0-1 1,-1-1-1,5-21 1,-60 128-840,-71 218 829,101-248-37,3 0 1,3 1-1,-6 72 0,13-105 79,0-25 90,-3-19-65,4-5-201,0-1 0,1 0 0,1 0 1,1-1-1,0 1 0,2-1 0,0 0 0,1 1 0,1-1 0,1 0 1,0 1-1,2 0 0,10-34 0,-10 45-252,0 0 0,0 0 0,1 0 0,0 1 0,1 0 1,-1 0-1,1 0 0,13-10 0,60-37-5145,-60 43 4012,17-12-7067</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6.711"/>
    </inkml:context>
    <inkml:brush xml:id="br0">
      <inkml:brushProperty name="width" value="0.025" units="cm"/>
      <inkml:brushProperty name="height" value="0.025" units="cm"/>
    </inkml:brush>
  </inkml:definitions>
  <inkml:trace contextRef="#ctx0" brushRef="#br0">171 48 10474,'0'0'7805,"5"-10"-4202,15-27-496,-20 37-3055,0 0 1,0 0-1,0 0 1,0 0-1,0 1 1,1-1-1,-1 0 1,0 0-1,0 0 1,0 0-1,0 0 1,0 0-1,0 0 1,0 0-1,0 0 1,0 0-1,0 0 1,0 0-1,0 0 0,0 1 1,0-1-1,0 0 1,1 0-1,-1 0 1,0 0-1,0 0 1,0 0-1,0 0 1,0 0-1,0 0 1,0 0-1,0 0 1,0 0-1,0 0 1,1 0-1,-1 0 1,0 0-1,0 0 1,0 0-1,0 0 0,0 0 1,0 0-1,0 0 1,0 0-1,0 0 1,0 0-1,1-1 1,-1 1-1,0 0 1,0 0-1,0 0 1,0 0-1,0 0 1,0 0-1,0 0 1,0 0-1,0 0 1,0 0-1,0 0 0,0 0 1,0 0-1,0-1 1,0 1-1,0 0 1,0 0-1,0 0 1,0 0-1,2 12 633,-2 17-657,-24 84 1262,15-83-1191,3 0 1,0 1-1,-2 49 0,8-79-96,0 1-1,0-1 1,0 0-1,0 0 1,0 0-1,1 1 1,-1-1-1,0 0 1,0 0-1,1 0 1,-1 0-1,1 0 1,-1 0-1,1 0 1,0 0-1,-1 0 1,1 0-1,0 0 1,0 0-1,-1 0 1,1-1-1,0 1 1,0 0-1,0 0 1,0-1-1,0 1 1,0-1-1,0 1 1,0-1-1,1 1 1,-1-1-1,2 1 1,49-1 173,-44-1-176,0 0-1,1 1 1,-1 0 0,14 2 0,-21-2-16,0 1 1,1-1 0,-1 1-1,1-1 1,-1 1 0,0-1-1,1 1 1,-1 0 0,0-1-1,0 1 1,0 0-1,0 0 1,1 0 0,-1 0-1,0 0 1,0 0 0,-1 0-1,1 0 1,0 1-1,0-1 1,-1 0 0,1 0-1,0 1 1,-1-1 0,1 0-1,-1 1 1,0-1 0,1 1-1,-1-1 1,0 2-1,0 0 30,0-1-1,0 1 1,0-1-1,0 1 0,0 0 1,-1-1-1,1 1 1,-1-1-1,0 1 0,1-1 1,-1 0-1,0 1 0,-1-1 1,1 0-1,0 0 1,-1 0-1,1 0 0,-1 0 1,0 0-1,1 0 1,-1 0-1,-3 2 0,-1-1 57,1 0 0,0 0 0,-1 0 0,0-1 0,0 1-1,1-2 1,-1 1 0,-1-1 0,-7 2 0,2-2 23,0 0 0,0-1 0,0 0-1,0 0 1,1-1 0,-1-1 0,0 0 0,1-1 0,-1 0 0,-11-5 0,14 3-142,0 0 0,1-1 0,-1 0 1,-9-10-1,16 15 9,0-1-1,0 1 1,1-1 0,-1 1 0,1-1 0,-1 0-1,1 0 1,0 0 0,0 0 0,-1 0 0,1 0 0,1 0-1,-1 0 1,0 0 0,0 0 0,1 0 0,-1-1-1,1 1 1,0 0 0,0 0 0,0-1 0,0 1-1,0 0 1,0 0 0,1-1 0,0-2 0,0 4-264,0-1-1,1 1 1,-1 0 0,1 0 0,-1 0-1,1 0 1,0 0 0,-1 0 0,1 0-1,0 1 1,-1-1 0,1 0 0,0 1-1,0 0 1,0-1 0,0 1 0,-1 0-1,1 0 1,4 0 0,45 2-3878,-41-2 2955,30 4-2707,2 0-1250</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7.069"/>
    </inkml:context>
    <inkml:brush xml:id="br0">
      <inkml:brushProperty name="width" value="0.025" units="cm"/>
      <inkml:brushProperty name="height" value="0.025" units="cm"/>
    </inkml:brush>
  </inkml:definitions>
  <inkml:trace contextRef="#ctx0" brushRef="#br0">175 87 17040,'0'0'5130,"-10"-5"-2562,4 3-2369,-1-1 116,1 0 0,-1 1 0,1 0 1,-1 0-1,-10-2 0,14 4-237,1 0 0,-1 0 0,0 0 0,0 0 0,0 1 0,0-1 0,1 0-1,-1 1 1,0 0 0,1 0 0,-1 0 0,0 0 0,1 0 0,-1 1 0,1-1 0,0 1 0,-1-1 0,1 1-1,0 0 1,-3 3 0,0 0-22,0 0 0,0 1-1,1-1 1,0 1 0,0-1 0,1 1-1,-1 1 1,1-1 0,0 0-1,1 1 1,0-1 0,0 1 0,0 0-1,1 0 1,-1 9 0,2-15-29,1 0 0,-1 0 1,1 0-1,0 0 1,-1-1-1,1 1 0,0 0 1,0 0-1,-1-1 0,1 1 1,0 0-1,0-1 0,0 1 1,0-1-1,0 1 1,0-1-1,0 0 0,0 1 1,0-1-1,0 0 0,0 0 1,0 1-1,0-1 0,0 0 1,0 0-1,0 0 1,0 0-1,0 0 0,0-1 1,2 1-1,35-7 1346,-29 2-1319,0 0 0,-1 0 0,0-1 0,0 0 0,-1-1 0,1 1 0,-1-1 0,-1-1 1,1 0-1,-2 1 0,1-2 0,-1 1 0,0-1 0,0 0 0,-1 0 0,-1 0 0,1 0 1,-1-1-1,-1 1 0,0-1 0,2-19 0,-8 21-54,-5 16 0,-6 16 0,14-22-243,0 0 0,0 1 0,0-1 0,0 0 1,1 1-1,-1-1 0,1 0 0,0 1 0,-1-1 0,1 1 0,0-1 0,1 1 0,-1-1 0,0 0 1,1 1-1,-1-1 0,1 1 0,0-1 0,-1 0 0,1 0 0,0 1 0,1-1 0,-1 0 0,0 0 1,0 0-1,1 0 0,1 1 0,0-1-214,0-1-1,0 0 1,-1 0 0,1 0 0,0 0-1,0-1 1,0 1 0,0-1 0,0 0-1,0 0 1,0 0 0,0 0 0,0 0-1,0-1 1,0 1 0,-1-1 0,1 0 0,0 0-1,0 0 1,0 0 0,-1 0 0,6-3-1,24-17-8297</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37.659"/>
    </inkml:context>
    <inkml:brush xml:id="br0">
      <inkml:brushProperty name="width" value="0.025" units="cm"/>
      <inkml:brushProperty name="height" value="0.025" units="cm"/>
    </inkml:brush>
  </inkml:definitions>
  <inkml:trace contextRef="#ctx0" brushRef="#br0">132 17 15759,'0'0'11387,"-8"10"-11126,-8 11 34,0 2-1,2 0 1,-20 44 0,26-50-190,1 1 1,0 0-1,2 0 1,0 0 0,1 1-1,1-1 1,-1 23 0,4-41-101,0 0 0,0 1 1,0-1-1,0 0 0,0 1 1,0-1-1,1 0 1,-1 0-1,0 1 0,0-1 1,0 0-1,0 0 0,0 1 1,1-1-1,-1 0 0,0 0 1,0 0-1,1 1 1,-1-1-1,0 0 0,0 0 1,1 0-1,-1 0 0,0 1 1,0-1-1,1 0 1,-1 0-1,0 0 0,1 0 1,-1 0-1,0 0 0,0 0 1,1 0-1,-1 0 1,0 0-1,1 0 0,-1 0 1,0 0-1,0 0 0,1 0 1,-1 0-1,0 0 1,1 0-1,-1-1 0,0 1 1,0 0-1,1 0 0,-1 0 1,0 0-1,0-1 1,1 1-1,-1 0 0,0 0 1,0 0-1,0-1 0,1 1 1,-1 0-1,0 0 1,0-1-1,16-12-55,-10 5-25,0-1 0,0 1 1,-1-1-1,0 0 0,-1-1 0,0 1 1,0-1-1,-1 0 0,0 1 0,2-21 1,-5 31 61,0 1 0,0-1 1,1 1-1,-1-1 1,0 0-1,0 1 0,1-1 1,-1 0-1,1 1 0,0-1 1,-1 0-1,1 0 1,0 1-1,0-1 0,-1 0 1,1 0-1,0 0 1,0 0-1,0 0 0,1 0 1,-1 0-1,0-1 0,1 2 1,2 0 26,0 0 1,0-1-1,0 1 0,1-1 1,-1 0-1,0 0 0,8 0 1,1 0 161,0-1 0,-1 0 1,1-1-1,18-4 1,-14 1-54,-1-1-1,1-1 1,-1-1 0,0-1 0,0 0 0,-1-1 0,21-15 0,-29 19-2,0 0 1,-1-1-1,1 1 1,-1-1 0,0-1-1,-1 1 1,1-1-1,-1 0 1,-1 0-1,1 0 1,-1-1-1,-1 1 1,1-1-1,-1 0 1,-1 0 0,1-1-1,1-11 1,-4 19-122,0 0 1,0 1 0,0-1 0,0 0-1,0 0 1,0 0 0,0 0 0,0 1-1,0-1 1,-1 0 0,1 0-1,0 0 1,0 1 0,-1-1 0,1 0-1,-1 0 1,1 1 0,-1-1 0,1 0-1,-1 1 1,1-1 0,-1 0 0,1 1-1,-1-1 1,0 1 0,1-1 0,-1 1-1,-1-1 1,0 0-1,0 1 1,0-1-1,0 1 1,0 0-1,0 0 1,0 0-1,0 0 1,0 0-1,0 0 0,0 1 1,-4 0-1,-1 1-1,0 0 1,0 1-1,0 0 0,0 1 0,-12 7 0,2 2 1,0 0 0,2 1 0,-1 0 0,2 2 0,0 0 0,1 0 0,-19 31 0,32-46 0,-1-1 0,1 1 0,-1 0 0,1-1 0,0 1 0,-1 0 0,1 0 0,0-1 0,-1 1 0,1 0 0,0 0 0,0 0 0,0-1 0,0 1 0,0 0 0,0 0 0,0 0 0,0-1 0,0 1 0,0 0 0,0 0 0,1 0 0,-1-1 0,0 1 0,0 0 0,1 0 0,-1-1 0,1 1 0,-1 0 0,1-1 0,-1 1 0,1 0 0,0 0 0,1 0 0,1 0 0,-1 0 0,0 0 0,0-1 0,1 1 0,-1-1 0,0 1 0,1-1 0,-1 0 0,0 0 0,5-1 0,64-14 0,-55 11 0,-6 0 0,1 0 0,0 1 0,0 1 0,0 0 0,0 0 0,13 1 0,-22 2 0,-1-1 0,0 1 0,0 0 0,0 0 0,0 0 0,0 0 0,0 0 0,0 0 0,-1 0 0,1 0 0,0 0 0,0 0 0,-1 0 0,1 1 0,-1-1 0,1 0 0,-1 0 0,0 1 0,1-1 0,-1 0 0,0 1 0,0-1 0,0 0 0,0 1 0,0-1 0,0 0 0,0 1 0,0-1 0,-1 2 0,-6 44 0,-1-26 55,6-16-106,0 0 1,0 0-1,0 0 1,1 0-1,0 0 1,-1 8-1</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0.059"/>
    </inkml:context>
    <inkml:brush xml:id="br0">
      <inkml:brushProperty name="width" value="0.025" units="cm"/>
      <inkml:brushProperty name="height" value="0.025" units="cm"/>
    </inkml:brush>
  </inkml:definitions>
  <inkml:trace contextRef="#ctx0" brushRef="#br0">13 161 17809,'-1'1'154,"1"0"0,-1-1 1,1 1-1,0 0 0,-1 0 0,1-1 1,0 1-1,0 0 0,-1 0 0,1 0 1,0-1-1,0 1 0,0 0 0,0 0 1,0 0-1,0 0 0,0-1 0,0 1 1,1 0-1,-1 0 0,0 0 0,0 0 1,1-1-1,-1 1 0,0 0 0,1 0 1,-1-1-1,1 2 0,1-1 17,-1 0 0,1 0 0,-1 0-1,1 0 1,-1 0 0,1-1 0,0 1-1,0 0 1,-1-1 0,1 0 0,0 1-1,3-1 1,3 1 324,1-1-1,0 0 1,0 0-1,14-4 1,-8-1-254,0 0 0,-1-1 0,1-1 0,-1 0 0,-1-1 0,1-1 0,-1 0 0,-1 0 0,0-2 0,0 1 0,-1-2 0,12-14 0,-21 23-128,0 0 1,1 0-1,-2-1 0,1 1 0,0-1 0,-1 1 0,0-1 0,1 1 0,0-7 0,-2 9-85,0 0 0,0 0 0,0 0 0,0 0 1,0 0-1,0 0 0,0 0 0,0 1 0,0-1 1,-1 0-1,1 0 0,0 0 0,-1 0 0,1 0 1,0 0-1,-1 1 0,1-1 0,-1 0 0,1 0 1,-1 0-1,0 1 0,1-1 0,-1 0 0,0 1 1,1-1-1,-1 1 0,0-1 0,0 1 0,0-1 1,1 1-1,-1 0 0,0-1 0,0 1 0,0 0 1,0-1-1,0 1 0,0 0 0,0 0 0,-1 0 1,-8 0-28,0 0 0,0 1 0,1 0 0,-1 0-1,0 1 1,1 1 0,-1 0 0,1 0 0,0 0 0,0 1 0,0 1 0,1-1 0,-1 2 0,1-1 0,-14 13 0,10-8 16,0 1-1,1 0 1,0 1 0,1 0-1,1 1 1,0 0-1,0 0 1,2 1 0,-10 21-1,16-32-3,0-1 0,0 1 0,0 0 0,0 0-1,1 0 1,-1 0 0,1 0 0,0 0 0,0 0 0,0 1 0,0 3-1,1-6-8,-1 0 1,0 0-1,1 1 0,-1-1 0,1 0 0,0 0 0,-1 0 0,1 0 0,0 0 0,0 0 0,0 0 0,-1 0 0,1 0 1,0 0-1,0 0 0,0-1 0,1 1 0,-1 0 0,1 0 0,6 1-24,-1 0 1,0 0 0,1-1-1,-1 0 1,1-1-1,0 0 1,10 0-1,-9-1-33,13 1-1067,-1-2 0,43-9 0,5-9-4473,-8-2-2654</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0.949"/>
    </inkml:context>
    <inkml:brush xml:id="br0">
      <inkml:brushProperty name="width" value="0.025" units="cm"/>
      <inkml:brushProperty name="height" value="0.025" units="cm"/>
    </inkml:brush>
  </inkml:definitions>
  <inkml:trace contextRef="#ctx0" brushRef="#br0">366 1 18738,'0'0'7895,"-9"3"-7558,1 2-135,-1 1 0,1-1 1,-1 1-1,2 1 0,-1-1 1,1 1-1,0 1 0,0-1 1,1 1-1,-9 14 1,-1 1 865,-39 63 761,51-78-1820,0 0 0,1 1 0,-1-1 0,1 0 0,1 1 0,0 0 0,0-1 0,-1 18 0,3-26-18,1 1-1,-1-1 0,0 1 0,0-1 0,1 0 1,-1 1-1,1-1 0,-1 1 0,0-1 0,1 0 0,-1 1 1,1-1-1,-1 0 0,1 0 0,-1 1 0,0-1 1,1 0-1,-1 0 0,1 0 0,-1 0 0,1 1 0,-1-1 1,1 0-1,0 0 0,-1 0 0,1 0 0,-1 0 1,1 0-1,-1-1 0,1 1 0,-1 0 0,1 0 0,21-5-146,-11 0 55,-1-2 0,0 1 0,0-1 0,-1-1 0,0 0 1,0 0-1,0-1 0,6-9 0,59-84-220,-67 91 349,23-35 20,-24 36 33,-19 31-109,-155 213 436,-43 69 6,207-295-407,2-6-12,0 0 0,0 1 0,0 0 0,1-1 0,-1 1 0,1 0-1,0 0 1,0-1 0,0 1 0,0 0 0,1 0 0,-1 0 0,1 0 0,0 0 0,-1 0-1,2 5 1,-1-8 12,0 0 0,1 1-1,-1-1 1,1 0 0,-1 1-1,0-1 1,1 0 0,-1 0-1,1 1 1,-1-1 0,1 0-1,-1 0 1,1 0 0,-1 0-1,1 0 1,-1 1 0,1-1-1,-1 0 1,1 0 0,-1 0-1,1 0 1,-1-1 0,1 1-1,-1 0 1,1 0 0,-1 0-1,1 0 1,-1 0 0,1-1-1,-1 1 1,1 0 0,-1 0-1,1-1 1,-1 1 0,0 0-1,1-1 1,-1 1 0,1-1-1,16-13 199,112-127-246,79-100-452,-158 172 460,-14 18 1,55-61 1,-91 112 29,0 0 0,1 0 1,-1 0-1,0 1 0,0-1 1,0 0-1,0 0 0,0 0 1,0 0-1,0 0 0,0 0 1,0 0-1,0 0 0,1 0 1,-1 0-1,0 0 0,0 0 1,0 0-1,0 0 0,0 0 1,0 0-1,0 0 0,1 0 1,-1 0-1,0 0 0,0 0 1,0 0-1,0 0 0,0 0 1,0 0-1,0 0 0,1 0 1,-1 0-1,0 0 0,0 0 1,0 0-1,0 0 0,0 0 1,0 0-1,0 0 0,0 0 1,1 0-1,-1 0 0,0-1 1,0 1-1,0 0 0,0 0 0,0 0 1,-7 18 44,-13 22 177,-2-6-67,12-19 28,0 0 0,0 1 0,2 1 0,0 0 0,-9 27 0,17-44-180,0 1 0,0-1 0,0 0 0,0 0 1,0 1-1,0-1 0,0 0 0,0 0 0,0 1 0,0-1 1,0 0-1,0 0 0,0 0 0,0 1 0,0-1 0,0 0 1,0 0-1,0 1 0,1-1 0,-1 0 0,0 0 0,0 0 1,0 1-1,0-1 0,0 0 0,1 0 0,-1 0 0,0 0 1,0 1-1,0-1 0,1 0 0,-1 0 0,0 0 0,0 0 1,0 0-1,1 0 0,-1 0 0,0 0 0,0 0 0,1 1 1,-1-1-1,0 0 0,17-2 57,12-9 10,-6-5-68,0 0 0,-1-2 0,-1-1 0,-1 0 0,0-1 0,-2-2 0,0 0 0,23-37 0,-100 184 0,55-117 0,0-1 0,1 1 0,0 0 0,0 0 0,1 0 0,-2 10 0,4-18-20,0 1 1,0-1-1,0 0 1,0 1-1,0-1 0,0 0 1,0 1-1,0-1 1,0 0-1,0 1 0,0-1 1,1 0-1,-1 1 1,0-1-1,0 0 0,0 1 1,0-1-1,1 0 1,-1 1-1,0-1 0,0 0 1,1 0-1,-1 1 0,0-1 1,0 0-1,1 0 1,-1 1-1,0-1 0,1 0 1,-1 0-1,0 0 1,1 0-1,-1 0 0,0 1 1,1-1-1,0 0 1,19-1-1844,18-13-3391,-4-8-2898,1-4-6603</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1.763"/>
    </inkml:context>
    <inkml:brush xml:id="br0">
      <inkml:brushProperty name="width" value="0.025" units="cm"/>
      <inkml:brushProperty name="height" value="0.025" units="cm"/>
    </inkml:brush>
  </inkml:definitions>
  <inkml:trace contextRef="#ctx0" brushRef="#br0">195 196 16528,'0'0'6411,"-13"7"-4228,-15 11-864,-40 33 0,59-44-1126,-1 1 1,2 1 0,-1 0 0,1 0 0,0 0-1,1 1 1,0 0 0,1 1 0,-6 11-1,12-21-193,-1-1 0,1 1 0,0-1 0,0 1-1,0-1 1,0 1 0,0-1 0,0 1 0,0-1-1,0 1 1,0-1 0,0 1 0,0-1-1,0 1 1,0-1 0,0 1 0,0-1 0,0 1-1,0-1 1,1 0 0,-1 1 0,0-1 0,0 1-1,1-1 1,-1 1 0,0-1 0,1 0 0,-1 1-1,0-1 1,1 0 0,-1 1 0,0-1-1,1 0 1,-1 1 0,1-1 0,-1 0 0,1 0-1,-1 1 1,1-1 0,-1 0 0,1 0 0,-1 0-1,1 0 1,-1 0 0,1 0 0,-1 0 0,1 0-1,-1 0 1,1 0 0,-1 0 0,1 0-1,-1 0 1,1 0 0,-1 0 0,0-1 0,1 1-1,-1 0 1,1 0 0,-1-1 0,2 1 0,31-13 301,-7-4-318,-1-2 0,-1-1 1,-1-1-1,-1 0 0,-1-2 1,-1-1-1,26-39 0,-51 71-251,-5 5 238,1 1 0,0 0 0,1 0 1,0 1-1,2 0 0,0 0 1,0 1-1,1-1 0,-3 21 0,8-35 34,0 0 1,1 0-1,-1 0 0,0 0 0,0 1 0,0-1 0,1 0 0,-1 0 0,0 0 1,1 0-1,-1 0 0,1 0 0,0 0 0,-1-1 0,1 1 0,0 0 0,-1 0 0,1 0 1,0 0-1,0-1 0,0 1 0,-1 0 0,1-1 0,0 1 0,0-1 0,0 1 1,0-1-1,0 0 0,0 1 0,0-1 0,1 0 0,-1 1 0,0-1 0,0 0 0,0 0 1,0 0-1,0 0 0,0 0 0,0 0 0,0-1 0,0 1 0,2-1 0,5 0 34,-1 0-1,1 0 0,-1-1 0,0 0 1,10-5-1,10-6-9,-1-2 0,-1-1 0,0-1 0,28-26 0,84-87 318,-118 112-252,-9 8-67,0 0 0,0 0-1,0-1 1,-2 0 0,1 0 0,-1-1 0,7-15 0,-48 57-304,1 6 731,1 2 1,3 1 0,1 1 0,-31 62 0,82-156-271,-5 19-110,-13 28-52,-4 12-14,-2-2-8,0 1 0,0 0 0,0-1 0,0 1 0,1-1 0,0 1 0,-1 0 0,1-1 0,1 0 0,-1 1 0,0-1 0,3 4 0,-2-5 0,0 0 0,0 0 0,0 0 0,0-1 0,0 1 0,0-1 0,1 0 0,-1 1 0,1-1 0,-1 0 0,0-1 0,1 1 0,0 0 0,-1-1 0,1 1 0,-1-1 0,1 0 0,3 0 0,8 0 0,0 0 0,-1-1 0,1-1 0,0 0 0,0-1 0,-1 0 0,0-1 0,0-1 0,0 0 0,0 0 0,-1-2 0,0 1 0,0-2 0,0 1 0,-1-2 0,-1 0 0,1 0 0,-1 0 0,-1-2 0,0 1 0,9-14 0,-16 15 0,-7 11 0,-4 5 0,1 0 0,0 0 0,0 0 0,1 1 0,0 0 0,0 1 0,-8 13 0,2 1 0,-22 46 0,34-65 0,-1-1 0,1 0 0,0 1 0,0 0 0,0-1 0,0 1 0,0-1 0,1 1 0,0 0 0,0 6 0,0-9 0,1 0 0,-1 0 0,1 0 0,0 0 0,-1 0 0,1 0 0,0 0 0,-1-1 0,1 1 0,0 0 0,0 0 0,0-1 0,0 1 0,0-1 0,0 1 0,0 0 0,0-1 0,0 0 0,0 1 0,0-1 0,0 0 0,0 1 0,0-1 0,0 0 0,0 0 0,0 0 0,0 0 0,1 0 0,-1 0 0,0 0 0,0 0 0,0-1 0,0 1 0,0 0 0,0-1 0,0 1 0,2-1 0,2-1-252,-1 1 1,1-1-1,0 0 0,-1 0 1,1 0-1,-1 0 0,0-1 0,1 0 1,4-4-1,0-2-1295,-1 0 0,1 0 1,-1 0-1,-1-1 0,8-13 0,9-17-8083</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2.104"/>
    </inkml:context>
    <inkml:brush xml:id="br0">
      <inkml:brushProperty name="width" value="0.025" units="cm"/>
      <inkml:brushProperty name="height" value="0.025" units="cm"/>
    </inkml:brush>
  </inkml:definitions>
  <inkml:trace contextRef="#ctx0" brushRef="#br0">0 0 11339,'0'0'20627</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2.716"/>
    </inkml:context>
    <inkml:brush xml:id="br0">
      <inkml:brushProperty name="width" value="0.025" units="cm"/>
      <inkml:brushProperty name="height" value="0.025" units="cm"/>
    </inkml:brush>
  </inkml:definitions>
  <inkml:trace contextRef="#ctx0" brushRef="#br0">1 122 2819,'0'0'4121,"11"-5"-1174,-8 4-2821,15-6 1801,-1-1 0,24-14 0,-37 20-1278,0 0 0,-1-1 1,1 1-1,-1-1 0,0 1 1,1-1-1,-1 0 1,0 0-1,-1-1 0,1 1 1,-1 0-1,1-1 0,-1 0 1,0 1-1,0-1 1,-1 0-1,1 0 0,-1 0 1,0 0-1,1-5 1,-2 9-580,0-1 1,-1 1 0,1 0 0,0-1-1,0 1 1,0 0 0,-1-1 0,1 1-1,0 0 1,0 0 0,-1 0 0,1-1-1,0 1 1,0 0 0,-1 0 0,1 0-1,0-1 1,-1 1 0,1 0 0,0 0-1,-1 0 1,1 0 0,0 0 0,-1 0-1,1 0 1,0 0 0,-1 0 0,1 0-1,0 0 1,-1 0 0,1 0 0,0 0-1,-1 0 1,1 0 0,0 0 0,-1 0-1,1 0 1,0 1 0,-1-1 0,-15 5 45,6 1-104,1 0-1,0 0 1,0 1-1,0 0 0,1 1 1,0 0-1,0 0 1,1 1-1,0 0 1,1 0-1,0 0 1,0 1-1,-7 18 0,13-27-9,0 0 1,0 0-1,0 0 0,0 0 0,1-1 0,-1 1 0,0 0 0,0 0 0,1-1 0,-1 1 0,1 0 0,-1 0 0,0-1 0,1 1 0,0 0 0,-1-1 0,1 1 0,-1-1 0,1 1 0,0-1 0,-1 1 0,1-1 0,0 1 0,-1-1 0,1 1 0,0-1 0,0 0 0,0 0 0,-1 1 0,1-1 0,0 0 0,0 0 0,0 0 0,0 0 0,-1 0 1,1 0-1,0 0 0,0 0 0,0 0 0,0 0 0,-1-1 0,2 1 0,41-5 124,-18-2-119,-1 0-1,26-13 1,-31 12-8,1 1 0,-1 0 1,1 1-1,33-4 0,-52 9 1,0 1 0,-1 0 0,1 0 0,0 0 0,0 0 0,0 0 0,0 1 0,0-1 0,0 0 0,-1 0 0,1 1 0,0-1 0,0 0 0,0 1 0,0-1 0,-1 0 0,1 1 0,0-1 0,-1 1 0,1 0 0,0-1 0,-1 1 0,1 0 0,-1-1 0,2 2 0,4 27 0,-16 41 0,7-54 0,3-15 0,0-1 0,1 0 0,-1 1 0,1-1 0,-1 1 0,0-1 0,1 0 0,-1 0 0,1 1 0,-1-1 0,1 0 0,-1 0 0,1 0 0,-1 1 0,1-1 0,-1 0 0,1 0 0,-1 0 0,1 0 0,-1 0 0,1 0 0,-1 0 0,1 0 0,-1 0 0,1 0 0,-1 0 0,1-1 0,-1 1 0,1 0 0,-1 0 0,1 0 0,-1-1 0,1 1 0,-1 0 0,0 0 0,1-1 0,-1 1 0,1-1 0,22-8 0,43-25-3140,37-8-7552,-47 19 5808,-31 13-3466</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43.107"/>
    </inkml:context>
    <inkml:brush xml:id="br0">
      <inkml:brushProperty name="width" value="0.025" units="cm"/>
      <inkml:brushProperty name="height" value="0.025" units="cm"/>
    </inkml:brush>
  </inkml:definitions>
  <inkml:trace contextRef="#ctx0" brushRef="#br0">118 14 11883,'0'0'20654,"-9"-3"-20451,7 1-202,-1 1 0,0-1 0,0 1 0,-1 0 0,1 0 0,0 0 1,0 1-1,0-1 0,-1 1 0,1 0 0,0 0 0,-1 0 0,1 0 0,0 1 0,0-1 0,-1 1 0,1 0 0,0 0 0,0 0 0,0 0 0,0 0 0,0 1 0,0-1 0,0 1 0,-4 3 0,-17 17-1,25-15 0,17-3 0,107 3-869,-110-5 718,1 1-1,-1 0 1,0 1-1,0 0 1,28 13-1,-42-17 170,0 1 1,0-1-1,0 1 0,0 0 0,0-1 0,0 1 0,0 0 0,0-1 0,0 1 0,0 0 0,0 0 1,0 0-1,-1 0 0,1 0 0,0 0 0,-1 0 0,1 0 0,0 0 0,-1 0 0,0 0 0,1 0 1,-1 1-1,0-1 0,1 0 0,-1 0 0,0 0 0,0 1 0,0-1 0,0 0 0,0 0 0,0 0 1,-1 1-1,1-1 0,0 0 0,0 0 0,-1 0 0,1 0 0,-1 0 0,1 1 0,-1-1 0,0 0 1,1 0-1,-1 0 0,0 0 0,0-1 0,1 1 0,-3 2 0,-2 2 112,-1 0 0,0 0 0,1 0-1,-2-1 1,1 1 0,-9 3 0,1-1-130,0-1 0,-1 0 0,1-1 0,-1-1 0,-1 0 0,1-1 0,0-1 0,-28 1 0,43-3-21,-1 0 0,0 0 1,1 0-1,-1 0 0,0 0 0,1 0 0,-1 0 1,0 0-1,0 0 0,1-1 0,-1 1 0,0 0 1,1-1-1,-1 1 0,1 0 0,-1-1 1,0 1-1,1-1 0,-1 1 0,1-1 0,-1 1 1,1-1-1,0 1 0,-1-1 0,1 1 0,-1-1 1,1 0-1,0 1 0,-1-1 0,1 0 0,-2-14-3439,2 5-6432</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4.193"/>
    </inkml:context>
    <inkml:brush xml:id="br0">
      <inkml:brushProperty name="width" value="0.025" units="cm"/>
      <inkml:brushProperty name="height" value="0.025" units="cm"/>
    </inkml:brush>
  </inkml:definitions>
  <inkml:trace contextRef="#ctx0" brushRef="#br0">1 217 10378,'0'0'5029,"14"-10"-4197,0 2-636,-1 0 0,1 0 0,0 1-1,0 1 1,1 0 0,0 1 0,0 1-1,24-4 1,498-35 1973,7 40-1878,124-5-162,-622 6-111,-15 2 7,0-1-1,0-2 1,0-1-1,-1-1 1,34-11 0,-64 16-24,0 0 1,0 0 0,0 0-1,0 0 1,-1 0 0,1-1-1,0 1 1,0 0 0,0 0-1,0 0 1,0 0-1,0 0 1,0 0 0,0 0-1,-1 0 1,1-1 0,0 1-1,0 0 1,0 0 0,0 0-1,0 0 1,0 0 0,0 0-1,0-1 1,0 1 0,0 0-1,0 0 1,0 0 0,0 0-1,0 0 1,0-1 0,0 1-1,0 0 1,0 0-1,0 0 1,0 0 0,0 0-1,0-1 1,0 1 0,0 0-1,0 0 1,1 0 0,-1 0-1,0 0 1,0 0 0,0 0-1,0-1 1,0 1 0,0 0-1,0 0 1,1 0 0,-1 0-1,0 0 1,0 0 0,0 0-1,0 0 1,-18-3 74,-471 0 89,252 5-132,-649 25 68,1260-45-341,-24-2 284,211-18 3,-654 36-992,-422 38-636,185-7-2299,145-20-1789</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04.433"/>
    </inkml:context>
    <inkml:brush xml:id="br0">
      <inkml:brushProperty name="width" value="0.025" units="cm"/>
      <inkml:brushProperty name="height" value="0.025" units="cm"/>
    </inkml:brush>
  </inkml:definitions>
  <inkml:trace contextRef="#ctx0" brushRef="#br0">294 68 3491,'0'0'15044,"-3"-8"-12252,3 5-2646,-1 0 1,0 0-1,1 0 0,-1 0 1,-1 1-1,1-1 1,0 0-1,-1 0 0,1 1 1,-1-1-1,0 1 1,0 0-1,0-1 0,0 1 1,0 0-1,0 0 1,-1 0-1,1 1 0,-1-1 1,1 1-1,-1-1 1,0 1-1,0 0 0,1 0 1,-1 0-1,0 0 1,0 0-1,0 1 0,0-1 1,0 1-1,0 0 1,-5 0-1,-1 0-42,1 0 1,-1 0-1,1 1 1,0 0-1,-1 1 0,1 0 1,0 0-1,0 1 1,0-1-1,0 2 0,1-1 1,-1 1-1,1 1 1,0-1-1,0 1 0,1 0 1,-1 1-1,1 0 1,0 0-1,0 0 0,1 0 1,0 1-1,0 0 1,1 0-1,0 0 0,-4 10 1,3-8-18,1 1 0,0-1 0,1 1 1,0-1-1,0 1 0,1 0 0,0 0 1,1 0-1,0 0 0,2 20 0,-1-27-38,1 1 0,-1 0 0,1-1 0,0 1 0,1-1 0,-1 1 0,0-1 0,1 1 0,0-1 0,0 0-1,0 0 1,0 0 0,1 0 0,-1 0 0,1 0 0,-1-1 0,1 1 0,0-1 0,0 0 0,0 1 0,1-1 0,-1-1 0,0 1-1,1-1 1,-1 1 0,1-1 0,-1 0 0,1 0 0,0 0 0,0-1 0,5 1 0,7 0 14,0 0 0,0-2 0,0 0 0,-1 0 0,1-1 1,-1-1-1,1-1 0,-1 0 0,0-1 0,0-1 0,-1 0 0,16-10 1,-23 13-49,-1-1 0,0 0 1,0 0-1,0-1 0,-1 1 1,1-2-1,-1 1 0,0 0 0,0-1 1,-1 0-1,0 0 0,0 0 1,0 0-1,-1-1 0,0 0 1,0 0-1,-1 1 0,0-1 1,0-1-1,0 1 0,-1 0 1,0 0-1,-1-1 0,1 1 1,-2 0-1,1-1 0,-1 1 1,-1-9-1,1 13-15,0-1 0,0 0 0,-1 1 0,1-1 0,-1 1 0,0 0 0,0-1 0,0 1 0,0 0 0,0 0 0,-1 0 0,1 0 0,-1 1 0,0-1 0,0 1 0,0 0 0,0-1 0,0 1 0,-1 1 0,1-1 0,0 0 0,-1 1 0,1 0 0,-7-2 0,-6 0 0,1 0 0,-2 1 0,1 1 0,-21 1 0,35 0 0,-37 7-2721,37-6 2298,-1 1-1,1-1 1,-1 0-1,1 1 1,0-1 0,0 1-1,-1 0 1,1 0-1,0 0 1,0 0-1,1 0 1,-1 0 0,0 0-1,1 1 1,-1-1-1,1 1 1,0-1 0,0 1-1,-1 2 1,-1 13-6325</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04.947"/>
    </inkml:context>
    <inkml:brush xml:id="br0">
      <inkml:brushProperty name="width" value="0.025" units="cm"/>
      <inkml:brushProperty name="height" value="0.025" units="cm"/>
    </inkml:brush>
  </inkml:definitions>
  <inkml:trace contextRef="#ctx0" brushRef="#br0">0 18 15951,'0'0'9129,"55"0"-7656,-12-4 97,10 1-481,11-1-545,-3 1-384,-1 1-96,-6 0-160,-11 2-769,-15 0-864,-10 0-962,-12 0-1120,-19 6-11884</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05.290"/>
    </inkml:context>
    <inkml:brush xml:id="br0">
      <inkml:brushProperty name="width" value="0.025" units="cm"/>
      <inkml:brushProperty name="height" value="0.025" units="cm"/>
    </inkml:brush>
  </inkml:definitions>
  <inkml:trace contextRef="#ctx0" brushRef="#br0">1 16 13357,'0'0'8776,"61"11"-6278,-9-11-448,10 0-993,4-4-672,-2-2-321,-7 1-385,-14 3-1729,-7-3-2530,-10 0-4068</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6.570"/>
    </inkml:context>
    <inkml:brush xml:id="br0">
      <inkml:brushProperty name="width" value="0.025" units="cm"/>
      <inkml:brushProperty name="height" value="0.025" units="cm"/>
    </inkml:brush>
  </inkml:definitions>
  <inkml:trace contextRef="#ctx0" brushRef="#br0">375 236 7687,'0'0'14302,"-11"-8"-12978,1-1-906,7 6-318,0 0-1,-1 0 0,1 0 0,0 1 1,-1-1-1,0 1 0,0 0 0,1 0 0,-1 0 1,0 0-1,0 1 0,-1 0 0,1 0 1,0 0-1,0 0 0,-1 1 0,-3-1 0,-11 1 172,1 0 0,-1 2-1,1 0 1,0 1 0,-1 1-1,-19 7 1,28-8-163,1 1 1,0 0-1,1 0 0,-1 1 1,1 0-1,0 1 0,0 0 1,1 0-1,-1 0 0,1 1 1,1 1-1,-1-1 0,-7 13 1,13-19-83,-1 1-1,1-1 1,0 1 0,0 0 0,0-1 0,1 1-1,-1 0 1,0-1 0,1 1 0,-1 0 0,1 0-1,-1 0 1,1-1 0,0 1 0,0 0 0,-1 0-1,2 0 1,-1 0 0,0 0 0,0-1 0,0 1-1,2 3 1,-1-4 19,0 0 1,0 1-1,1-1 0,-1 0 1,0 0-1,1 0 0,-1 0 1,1 0-1,-1 0 0,1-1 1,-1 1-1,1 0 0,0-1 1,-1 1-1,1-1 0,0 0 1,-1 0-1,1 1 0,2-1 1,7 0 154,0 0 1,1-1 0,-1-1-1,0 1 1,0-2-1,14-4 1,-4 0-121,-1-1 0,0-1-1,0-2 1,0 1 0,-2-2 0,31-25 0,-42 32-63,-1 0 0,-1-1 0,1 1 0,-1-1 0,0-1 0,0 1 0,-1-1 0,1 0 0,-2 0 0,1 0 1,-1 0-1,0-1 0,0 1 0,-1-1 0,0 0 0,-1 1 0,1-1 0,-2 0 0,1 0 0,-1 0 0,-1-16 0,0 20-17,-1 0 0,1 1 0,-1-1 0,1 0 0,-1 1 0,0-1 0,0 1 0,0 0 0,-1-1 0,1 1 0,-1 0 0,0 1 0,0-1 0,0 0 0,0 1 0,0 0 0,-1-1 0,1 1 0,-1 0 0,1 1 0,-1-1 0,0 1 0,1 0 0,-1 0 0,-7-1 0,-9-2 0,0 1 0,0 1 0,-32 1 0,33 1 0,0 0 0,1 2 0,-33 7 0,48-9 0,-1 1 0,1-1 0,-1 1 0,1 0 0,0 0 0,-1 1 0,1-1 0,0 1 0,0-1 0,0 1 0,0 0 0,0 0 0,1 1 0,-1-1 0,1 0 0,-1 1 0,1 0 0,0-1 0,0 1 0,0 0 0,0 0 0,0 0 0,1 1 0,0-1 0,-1 0 0,1 0 0,-1 7 0,2-8-139,0 0 0,0 0 0,1-1 0,-1 1-1,0 0 1,1-1 0,-1 1 0,1 0 0,0-1 0,-1 1 0,1 0 0,0-1-1,0 1 1,0-1 0,0 0 0,0 1 0,0-1 0,1 0 0,-1 0 0,0 1 0,1-1-1,-1 0 1,1 0 0,2 1 0,44 15-6078,-11-10-7</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6.958"/>
    </inkml:context>
    <inkml:brush xml:id="br0">
      <inkml:brushProperty name="width" value="0.025" units="cm"/>
      <inkml:brushProperty name="height" value="0.025" units="cm"/>
    </inkml:brush>
  </inkml:definitions>
  <inkml:trace contextRef="#ctx0" brushRef="#br0">128 0 16912,'0'0'12935,"-3"11"-12198,-12 35-42,-31 66 1,-12 34 96,57-145-792,1 0 0,-1 0 0,0 0 0,1 1 0,0-1 0,-1 0 0,1 0 0,0 0 0,-1 0 0,1 1 0,0-1 0,0 0 0,0 0 0,0 0 0,0 1 0,0-1 0,0 0 0,1 0 0,-1 0 0,0 0 0,1 1 0,-1-1 0,1 0 0,-1 0 0,1 0 0,-1 0 0,1 0 0,0 0 0,-1 0 0,1 0 0,0 0 0,0 0 0,0-1 0,0 1 0,0 0 0,0-1 0,0 1 0,0 0 0,1 0 0,4 0 0,0 0 0,0-1 0,1 1 0,-1-1 0,0 0 0,11-2 0,-6 1 0,144-26-3656,-30 4-1886,-115 21-1403</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8.127"/>
    </inkml:context>
    <inkml:brush xml:id="br0">
      <inkml:brushProperty name="width" value="0.025" units="cm"/>
      <inkml:brushProperty name="height" value="0.025" units="cm"/>
    </inkml:brush>
  </inkml:definitions>
  <inkml:trace contextRef="#ctx0" brushRef="#br0">1 0 13613,'0'0'14339,"8"9"-13261,-6-6-1011,1 1 33,1 0 0,0 0 1,-1 0-1,2-1 0,-1 1 1,0-1-1,1 0 0,-1 0 1,1 0-1,0-1 0,0 1 1,0-1-1,0-1 0,0 1 1,0-1-1,8 2 0,95 5 536,196-9-1,-255-4-566,55-13-1,4-1-3514,-37 14-8011,-78 5 1165</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18.767"/>
    </inkml:context>
    <inkml:brush xml:id="br0">
      <inkml:brushProperty name="width" value="0.025" units="cm"/>
      <inkml:brushProperty name="height" value="0.025" units="cm"/>
    </inkml:brush>
  </inkml:definitions>
  <inkml:trace contextRef="#ctx0" brushRef="#br0">200 158 11627,'0'0'12956,"-11"1"-11546,-2 0-1122,0 1 0,0 0 1,0 0-1,0 2 1,0 0-1,-20 9 0,28-11-214,0 0 0,0 1-1,1-1 1,-1 1-1,1 0 1,0 1-1,0-1 1,0 1-1,0 0 1,1 0-1,-1 0 1,1 0-1,0 0 1,0 1 0,1 0-1,-1-1 1,1 1-1,0 0 1,0 0-1,1 0 1,0 1-1,-2 8 1,3-11-38,-1 0-1,1 0 1,0-1 0,0 1 0,0 0-1,0-1 1,0 1 0,1 0 0,-1 0 0,1-1-1,0 1 1,0-1 0,0 1 0,0 0 0,0-1-1,0 0 1,1 1 0,-1-1 0,4 4-1,-1-4 47,-1 0-1,1 0 0,-1 0 0,1-1 0,-1 1 1,1-1-1,0 0 0,0 0 0,-1-1 0,1 1 1,0-1-1,0 0 0,7 0 0,1-1-27,0-1-1,-1 0 1,1 0-1,-1-2 1,1 1-1,-1-1 1,0-1-1,0 0 0,-1 0 1,0-1-1,0-1 1,0 1-1,0-2 1,13-12-1,-15 12-29,-1 1 0,1-1 1,-1 0-1,0-1 0,-1 0 0,0 0 0,0 0 0,-1-1 0,-1 0 0,1 0 0,-2 0 0,1 0 1,-1-1-1,-1 0 0,0 1 0,1-13 0,-3 19-24,0 1 0,-1-1 0,1 1 0,-1 0 0,1-1 0,-1 1 0,0 0 0,-1-1 0,1 1 0,0 0 0,-1 0 0,0 0 0,0 0 0,1 0 0,-2 0 0,1 1 0,0-1 0,-5-3 0,1 2 0,0 0 0,0 0 0,0 0 0,-1 1 0,1 0 0,-1 0 0,0 1 0,-11-3 0,-5 1 0,1 1 0,-1 0 0,0 2 0,-39 3 0,56-2 0,0 0 0,0 1 0,1 0 0,-1 0 0,0 0 0,1 1 0,-1 0 0,1 0 0,-1 0 0,1 1 0,0-1 0,0 1 0,-8 6 0,13-8-56,0-1 0,0 1 1,0-1-1,0 1 0,-1-1 0,1 1 0,0 0 0,0-1 1,0 1-1,1-1 0,-1 1 0,0-1 0,0 1 1,0-1-1,0 1 0,0-1 0,1 1 0,-1-1 0,0 0 1,0 1-1,1-1 0,-1 1 0,0-1 0,1 1 1,-1-1-1,0 0 0,1 1 0,-1-1 0,0 0 0,1 1 1,-1-1-1,1 0 0,-1 0 0,1 1 0,-1-1 1,1 0-1,-1 0 0,1 0 0,-1 0 0,1 0 0,-1 0 1,1 0-1,-1 0 0,1 0 0,-1 0 0,1 0 1,-1 0-1,1 0 0,32 3-6003,-31-2 5271,29 0-7279</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0.165"/>
    </inkml:context>
    <inkml:brush xml:id="br0">
      <inkml:brushProperty name="width" value="0.025" units="cm"/>
      <inkml:brushProperty name="height" value="0.025" units="cm"/>
    </inkml:brush>
  </inkml:definitions>
  <inkml:trace contextRef="#ctx0" brushRef="#br0">0 1 17777,'0'0'11403,"50"44"-10250,-34-28 64,4 2-673,1-2-416,0-3-31,4-6-161,0-2-929,3-5-801,-1 0-1697,-1-11-1218,-1-10-3010</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0.523"/>
    </inkml:context>
    <inkml:brush xml:id="br0">
      <inkml:brushProperty name="width" value="0.025" units="cm"/>
      <inkml:brushProperty name="height" value="0.025" units="cm"/>
    </inkml:brush>
  </inkml:definitions>
  <inkml:trace contextRef="#ctx0" brushRef="#br0">159 1 6374,'0'0'14702,"-43"69"-11339,21-29-1057,-1 5-864,-1 0-225,4 6-288,3-2-513,9-4-320,6-9-768,2-10-2435,6-13-3171,8-12-5894</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1.291"/>
    </inkml:context>
    <inkml:brush xml:id="br0">
      <inkml:brushProperty name="width" value="0.025" units="cm"/>
      <inkml:brushProperty name="height" value="0.025" units="cm"/>
    </inkml:brush>
  </inkml:definitions>
  <inkml:trace contextRef="#ctx0" brushRef="#br0">214 335 7783,'0'0'9866,"4"-10"-6845,-3 7-2747,16-38 2396,-16 39-2479,-1 1 0,1-1 0,-1 1 0,1-1 1,-1 1-1,0-1 0,0 0 0,1 1 0,-1-1 1,0 1-1,-1-1 0,1 1 0,0-1 0,0 0 1,-1 1-1,1-1 0,-1 1 0,1-1 0,-1 1 1,0-1-1,1 1 0,-1 0 0,0-1 0,0 1 0,0 0 1,0 0-1,0 0 0,-3-2 0,-1 0-96,-1 1-1,0 0 1,0 0-1,0 0 1,-1 1-1,1 0 1,0 0-1,0 0 1,-1 1-1,1 0 1,0 0-1,-1 1 1,1 0-1,0 0 1,0 0 0,-1 1-1,1 0 1,0 0-1,1 1 1,-1-1-1,0 1 1,-9 7-1,10-7-38,-1 1 0,1 0-1,0 0 1,0 0 0,0 1 0,0 0-1,1 0 1,0 0 0,0 0 0,0 1-1,1 0 1,0-1 0,0 1 0,0 0-1,1 0 1,0 1 0,0-1 0,0 1 0,1-1-1,0 1 1,0 11 0,1-17-54,0 0 1,0 0-1,0-1 1,0 1-1,1-1 1,-1 1-1,0 0 1,0-1-1,1 1 1,-1 0 0,0-1-1,1 1 1,-1-1-1,0 1 1,1-1-1,-1 1 1,1-1-1,-1 1 1,1-1-1,-1 1 1,1-1-1,-1 0 1,1 1-1,0-1 1,-1 0-1,1 1 1,-1-1-1,2 0 1,25 0 64,24-17 1,-26 2-68,0-2 0,-1-1 0,-1-1 0,-1-1 0,-1-1 0,0-1 0,-2 0 0,0-2 0,-2 0 0,-1-1 0,-1-1 0,-1 0 0,15-38 0,-23 41 0,-6 13 0,-2 9 0,-4 6 0,6-5 0,-11 16 0,0-1 0,1 2 0,1-1 0,0 1 0,1 1 0,1 0 0,1 0 0,1 0 0,0 0 0,1 1 0,1 0 0,1 0 0,1 0 0,0 0 0,3 24 0,-1-39-229,0-1 0,1 1 0,-1 0 0,1-1 1,0 1-1,0-1 0,0 0 0,0 0 0,0 0 0,1 0 0,4 5 0,-2-4-810,-1 1-1,1-1 0,1 0 0,-1-1 0,0 0 0,8 4 1</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1.740"/>
    </inkml:context>
    <inkml:brush xml:id="br0">
      <inkml:brushProperty name="width" value="0.025" units="cm"/>
      <inkml:brushProperty name="height" value="0.025" units="cm"/>
    </inkml:brush>
  </inkml:definitions>
  <inkml:trace contextRef="#ctx0" brushRef="#br0">1 1 12588,'0'0'19186,"63"45"-18193,-47-27-993,1 3 0,-1-1 0,2-2 0,-1-4-545,0-5-1761,3-5-1569,-2-4-1731,0 0-3138</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2.086"/>
    </inkml:context>
    <inkml:brush xml:id="br0">
      <inkml:brushProperty name="width" value="0.025" units="cm"/>
      <inkml:brushProperty name="height" value="0.025" units="cm"/>
    </inkml:brush>
  </inkml:definitions>
  <inkml:trace contextRef="#ctx0" brushRef="#br0">276 1 15310,'0'0'7079,"-48"42"-4645,20-6-191,-5 5-193,-1 5-481,-1 3-320,4 3-800,5-3-353,6-2-96,7 1-673,5-6-1313,8-6-2978,0-6-6151</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4.192"/>
    </inkml:context>
    <inkml:brush xml:id="br0">
      <inkml:brushProperty name="width" value="0.025" units="cm"/>
      <inkml:brushProperty name="height" value="0.025" units="cm"/>
    </inkml:brush>
  </inkml:definitions>
  <inkml:trace contextRef="#ctx0" brushRef="#br0">1 1 17713,'0'0'8418,"0"11"-7830,1 42-217,0 12 190,2 0 1,13 69-1,-9-109-12001,-10-40 5541</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4.534"/>
    </inkml:context>
    <inkml:brush xml:id="br0">
      <inkml:brushProperty name="width" value="0.025" units="cm"/>
      <inkml:brushProperty name="height" value="0.025" units="cm"/>
    </inkml:brush>
  </inkml:definitions>
  <inkml:trace contextRef="#ctx0" brushRef="#br0">0 29 5061,'0'0'19827,"72"-2"-18354,-36 2-608,5 0-577,3 0-224,-4-5-897,-1-5-3363,-4-1-4676</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25.488"/>
    </inkml:context>
    <inkml:brush xml:id="br0">
      <inkml:brushProperty name="width" value="0.025" units="cm"/>
      <inkml:brushProperty name="height" value="0.025" units="cm"/>
    </inkml:brush>
  </inkml:definitions>
  <inkml:trace contextRef="#ctx0" brushRef="#br0">293 251 12908,'0'0'13143,"-2"-9"-11077,2 6-1932,0 1-1,-1-1 1,1 0-1,-1 0 1,1 1-1,-1-1 1,0 1-1,0-1 1,-1 1 0,1-1-1,-2-2 1,1 3-66,0 1 0,0-1-1,0 1 1,-1 0 0,1 0 0,0 0 0,0 0 0,-1 0 0,1 0 0,-1 0 0,1 1 0,-1-1 0,1 1 0,-1 0 0,1 0 0,-1 0 0,1 0 0,-3 1 0,-1 0-66,0 0 1,0 0-1,0 1 1,1 0-1,-1 0 1,0 0-1,1 1 1,0 0 0,-1 0-1,1 0 1,1 1-1,-1-1 1,0 1-1,1 1 1,0-1-1,0 0 1,-4 6-1,2-2 42,0-1 0,1 1 0,0 0 0,0 1 0,1-1 0,0 1 0,0 0-1,1 0 1,1 0 0,-3 12 0,5-20-36,-1 0 0,1 0 0,0 0 0,0 0 0,0 0 0,0 0 0,0 0 0,0 0 0,0 0-1,0 0 1,1 0 0,-1 0 0,0 0 0,1 0 0,-1 0 0,0 0 0,1 0 0,0 0 0,-1 0 0,1 0 0,-1 0 0,1-1 0,0 1 0,-1 0-1,1 0 1,0-1 0,0 1 0,0 0 0,0-1 0,1 1 0,1 0 27,0 0-1,0-1 1,0 1 0,0-1-1,0 0 1,0 0 0,0 0-1,0 0 1,0-1 0,0 1-1,3-2 1,6-1 78,0-1 0,-1 0 1,0-1-1,20-11 0,-14 5-113,-2 0 0,0-1 0,0-1 0,-1-1 0,-1 0 0,15-19 0,-23 26 0,0 0 0,-1 0 0,0 0 0,0 0 0,-1-1 0,0 1 0,0-1 0,0 0 0,-1 0 0,-1 0 0,1 0 0,-1 0 0,-1-1 0,1 1 0,-1 0 0,-1 0 0,-1-12 0,0 15 0,0 0 0,0 0 0,0 0 0,-1 0 0,0 1 0,0-1 0,0 1 0,-1-1 0,1 1 0,-1 0 0,0 0 0,0 1 0,0-1 0,-1 1 0,1 0 0,-1 0 0,0 1 0,0-1 0,0 1 0,0 0 0,0 0 0,-1 1 0,1-1 0,-10 0 0,3 0 0,0 0 0,0 1 0,-1 0 0,1 1 0,0 0 0,0 1 0,0 0 0,-1 1 0,1 1 0,-14 4 0,14-2 0,0 1 0,0 0 0,1 1 0,-13 8 0,20-12 0,1 0 0,-1 0 0,1 0 0,-1 0 0,1 0 0,0 1 0,1-1 0,-1 1 0,0 0 0,1-1 0,0 1 0,0 0 0,0 1 0,1-1 0,-3 8 0,4-11-90,0 0 0,0 0 1,0 0-1,0 0 0,0 0 0,1 0 0,-1 0 0,0 0 1,0 0-1,1 0 0,-1 0 0,1-1 0,-1 1 1,1 0-1,-1 0 0,1 0 0,-1 0 0,1-1 1,0 1-1,-1 0 0,1-1 0,0 1 0,0 0 0,0-1 1,-1 1-1,1-1 0,0 1 0,0-1 0,0 0 1,0 1-1,0-1 0,0 0 0,0 1 0,2-1 0,40 3-6693,-36-3 5243,26 0-8133</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2.339"/>
    </inkml:context>
    <inkml:brush xml:id="br0">
      <inkml:brushProperty name="width" value="0.025" units="cm"/>
      <inkml:brushProperty name="height" value="0.025" units="cm"/>
    </inkml:brush>
  </inkml:definitions>
  <inkml:trace contextRef="#ctx0" brushRef="#br0">22 45 10154,'1'-2'670,"0"-1"1,-1 1-1,1-1 0,0 1 1,0-1-1,1 1 1,-1 0-1,0-1 1,1 1-1,0 0 1,-1 0-1,1 0 0,0 0 1,0 1-1,0-1 1,0 0-1,0 1 1,0 0-1,1-1 1,-1 1-1,5-2 1,-6 4-563,0 0 1,-1 1-1,1-1 1,0 0-1,-1 0 1,1 0-1,0 1 1,-1-1-1,0 0 1,1 1-1,-1-1 1,0 0-1,1 1 1,-1-1-1,0 1 1,0-1-1,0 0 1,-1 1-1,1-1 1,0 3-1,-1 0 123,-1 35 308,-2 1 0,-2-1 0,-2 0 0,-1 0 0,-22 57 1,30-94-543,-5 31 144,6-32-118,1 0-1,-1-1 0,1 1 1,-1 0-1,1 0 1,-1-1-1,1 1 0,0 0 1,0-1-1,-1 1 0,1-1 1,0 1-1,0-1 1,0 1-1,-1-1 0,1 0 1,0 1-1,0-1 1,0 0-1,0 0 0,0 1 1,0-1-1,0 0 1,0 0-1,0 0 0,0 0 1,-1 0-1,1 0 1,0-1-1,1 1 0,112-6 1146,-57 2-2219,0 2-4890,-43 2-1073</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3.395"/>
    </inkml:context>
    <inkml:brush xml:id="br0">
      <inkml:brushProperty name="width" value="0.025" units="cm"/>
      <inkml:brushProperty name="height" value="0.025" units="cm"/>
    </inkml:brush>
  </inkml:definitions>
  <inkml:trace contextRef="#ctx0" brushRef="#br0">50 30 4420,'0'0'14296,"-8"-3"-12598,0 0-1060,5 2-308,0-1 1,1 1-1,-1 0 0,0 0 0,0 1 0,0-1 0,0 1 0,0-1 1,-4 1 3239,53 14-644,27-5-2396,0-3 1,1-3 0,73-6 0,-69 0-407,-50 3-124,42-1 0,115-17 0,-172 12-3523,-26-1-4659,11 6 7016,-14-7-11459</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5.908"/>
    </inkml:context>
    <inkml:brush xml:id="br0">
      <inkml:brushProperty name="width" value="0.025" units="cm"/>
      <inkml:brushProperty name="height" value="0.025" units="cm"/>
    </inkml:brush>
  </inkml:definitions>
  <inkml:trace contextRef="#ctx0" brushRef="#br0">257 146 9065,'0'0'2567,"-2"-5"4629,-9-17-2338,7 20-4519,0 0 0,0-1-1,-1 2 1,1-1 0,0 0-1,-1 1 1,1 0-1,-1 0 1,1 0 0,-1 0-1,1 1 1,-1 0 0,1 0-1,-1 0 1,0 1-1,1-1 1,-1 1 0,-6 2-1,3-1-290,1 1-1,-1 0 0,1 0 1,0 1-1,-1 0 1,1 0-1,1 1 0,-1 0 1,-8 8-1,9-7 20,-1-1 0,2 1-1,-1 0 1,1 1 0,0-1 0,0 1-1,0 0 1,1 1 0,0-1 0,1 1-1,0-1 1,0 1 0,0 0-1,1 0 1,1 1 0,-1-1 0,0 9-1,2-15-59,0-1 0,0 0 1,0 1-1,1-1 0,-1 0 0,0 1 0,0-1 0,1 0 0,-1 1 0,1-1 0,-1 0 0,1 0 0,0 1 0,-1-1 0,1 0 0,0 0 0,0 0 0,0 0 0,0 0 0,0 0 0,0 0 0,0 0 0,0 0 0,0-1 0,0 1 0,0 0 0,2 0 0,1 0 26,0 0 0,0 0 0,0 0 0,0-1 0,0 0 0,0 1 0,0-2-1,0 1 1,6-1 0,2-1 42,-1-1-1,1 0 0,-1 0 0,0-1 1,20-11-1,-17 5-74,0 0 0,0-1 0,-1 0 0,-1-1 0,0 0 0,12-17 0,-19 23 0,0-1 0,-1 0 0,1 0 0,-1 0 0,-1-1 0,0 0 0,0 0 0,0 1 0,-1-2 0,0 1 0,0 0 0,-1 0 0,0-1 0,-1-12 0,-1 17 0,1 1 0,-1 0 0,-1 0 0,1-1 0,0 1 0,-1 0 0,0 0 0,1 0 0,-1 0 0,0 1 0,-1-1 0,1 1 0,0-1 0,-1 1 0,0 0 0,1-1 0,-1 1 0,0 1 0,0-1 0,0 0 0,0 1 0,0-1 0,-1 1 0,1 0 0,0 0 0,-1 1 0,1-1 0,-5 0 0,-14-2 0,0 0 0,0 1 0,-27 2 0,34 0 0,-3 0 13,10-1-36,0 1 1,0 0 0,0 1 0,0-1-1,-1 2 1,1-1 0,-13 5 0,18-2-4794,11-3-1974,8-1-2451</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6.952"/>
    </inkml:context>
    <inkml:brush xml:id="br0">
      <inkml:brushProperty name="width" value="0.025" units="cm"/>
      <inkml:brushProperty name="height" value="0.025" units="cm"/>
    </inkml:brush>
  </inkml:definitions>
  <inkml:trace contextRef="#ctx0" brushRef="#br0">95 1 7751,'0'0'24114,"-11"14"-23335,10-12-765,-15 19 56,-22 42 0,34-54-73,-1 0 0,1 1-1,1-1 1,0 1 0,0 0 0,1 0 0,0 0 0,1 0 0,-1 17 0,2-25 4,0-1 1,0 0-1,0 0 0,1 0 1,-1 0-1,0 0 0,1 0 0,-1 0 1,0 1-1,1-1 0,0 0 1,-1 0-1,1-1 0,-1 1 1,1 0-1,0 0 0,0 0 1,-1 0-1,1 0 0,0-1 1,0 1-1,0 0 0,0-1 0,0 1 1,0-1-1,0 1 0,1 0 1,2 0 2,-1-1 0,1 1 0,0 0 0,-1-1 0,1 0 0,0 0 0,-1 0 0,8-1 0,-2-1-56,0 0 0,-1 0-1,1-1 1,0 1-1,-1-2 1,14-7-1,17-24-3662,-34 30 1849,-1-1 0,0 1 0,0-1 1,-1 0-1,5-11 0,3-17-11565</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7.299"/>
    </inkml:context>
    <inkml:brush xml:id="br0">
      <inkml:brushProperty name="width" value="0.025" units="cm"/>
      <inkml:brushProperty name="height" value="0.025" units="cm"/>
    </inkml:brush>
  </inkml:definitions>
  <inkml:trace contextRef="#ctx0" brushRef="#br0">36 24 18962,'0'0'13805,"-35"-23"-14221,46 26-3588,3-3-3812,1 0-8775</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7.888"/>
    </inkml:context>
    <inkml:brush xml:id="br0">
      <inkml:brushProperty name="width" value="0.025" units="cm"/>
      <inkml:brushProperty name="height" value="0.025" units="cm"/>
    </inkml:brush>
  </inkml:definitions>
  <inkml:trace contextRef="#ctx0" brushRef="#br0">169 347 12716,'0'0'10154,"-9"-5"-8414,4 2-1611,3 2-23,-1-1 0,0 0 0,1 1-1,-1-1 1,0 1 0,0 0 0,0 0-1,0 0 1,0 1 0,0-1 0,-1 1-1,1-1 1,0 1 0,0 0 0,0 0 0,0 0-1,0 1 1,-1-1 0,1 1 0,0 0-1,0 0 1,0 0 0,0 0 0,1 0 0,-1 1-1,0-1 1,-3 3 0,-3 5 272,1-1 0,0 1-1,1 0 1,-13 20 0,18-26-278,0 0 0,0 0 1,0 0-1,1 1 0,-1-1 0,1 0 0,0 1 0,0-1 1,0 1-1,1-1 0,-1 1 0,1 0 0,0-1 1,0 1-1,0-1 0,0 1 0,1 0 0,-1-1 1,1 1-1,2 4 0,-2-7-67,0 0 0,0 0 1,0 0-1,0 0 0,0 0 0,1-1 1,-1 1-1,0 0 0,1-1 0,-1 1 0,0-1 1,1 1-1,-1-1 0,1 0 0,-1 1 1,0-1-1,1 0 0,-1 0 0,1 0 0,-1 0 1,1 0-1,-1-1 0,3 0 0,35-8 216,-22 0-244,0 0 0,-1-1 0,0 0-1,0-2 1,-2 0 0,22-21 0,1-6-9,35-48 1,-49 56 3,33-59 0,-48 75 0,0 0 0,-1-1 0,-1 0 0,-1 0 0,-1 0 0,5-26 0,-9 43 0,0-1 0,0 0 0,0 0 0,0 0 0,0 0 0,0 0 0,-1 0 0,1 1 0,0-1 0,0 0 0,0 0 0,0 0 0,0 0 0,0 0 0,0 0 0,-1 0 0,1 0 0,0 0 0,0 1 0,0-1 0,0 0 0,0 0 0,-1 0 0,1 0 0,0 0 0,0 0 0,0 0 0,0 0 0,0 0 0,-1 0 0,1 0 0,0 0 0,0 0 0,0 0 0,0 0 0,0 0 0,-1-1 0,1 1 0,0 0 0,0 0 0,0 0 0,0 0 0,0 0 0,0 0 0,-1 0 0,1 0 0,0 0 0,0 0 0,0-1 0,0 1 0,0 0 0,0 0 0,0 0 0,0 0 0,0 0 0,0-1 0,0 1 0,0 0 0,-1 0 0,1 0 0,0 0 0,0 0 0,0-1 0,0 1 0,0 0 0,0 0 0,1 0 0,-10 8 0,-5 10 0,1 1 0,1 0 0,1 1 0,0 1 0,2-1 0,0 2 0,2-1 0,0 1 0,1 0 0,1 0 0,2 1 0,0-1 0,0 29 0,4-47 0,-1 0 0,1 0 0,-1 0 0,1 0 0,0 0 0,1 0 0,-1-1 0,1 1 0,-1 0 0,1-1 0,0 1 0,0-1 0,1 0 0,-1 1 0,1-1 0,0-1 0,0 1 0,5 4 0,15 18 0,-18-13-2305,-5-2-4172</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8.219"/>
    </inkml:context>
    <inkml:brush xml:id="br0">
      <inkml:brushProperty name="width" value="0.025" units="cm"/>
      <inkml:brushProperty name="height" value="0.025" units="cm"/>
    </inkml:brush>
  </inkml:definitions>
  <inkml:trace contextRef="#ctx0" brushRef="#br0">85 0 17745,'0'0'15022,"-42"63"-15022,27-35 0,3 3 0,2-1 0,5-2 0,5-6 0,0-3 0,0-7 0,8-7 0,2-5-1698,-1-4-2690,-1-15-2338,1-11-5189</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38.563"/>
    </inkml:context>
    <inkml:brush xml:id="br0">
      <inkml:brushProperty name="width" value="0.025" units="cm"/>
      <inkml:brushProperty name="height" value="0.025" units="cm"/>
    </inkml:brush>
  </inkml:definitions>
  <inkml:trace contextRef="#ctx0" brushRef="#br0">15 1 24023,'0'0'8744,"-15"26"-9929,27-26-6759</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6.775"/>
    </inkml:context>
    <inkml:brush xml:id="br0">
      <inkml:brushProperty name="width" value="0.025" units="cm"/>
      <inkml:brushProperty name="height" value="0.025" units="cm"/>
    </inkml:brush>
  </inkml:definitions>
  <inkml:trace contextRef="#ctx0" brushRef="#br0">619 82 5157,'0'0'4543,"-6"-9"-2445,3 4-1785,-1 0-1,1 0 1,-1 0 0,-1 0-1,1 1 1,0 0 0,-1 0-1,0 0 1,0 0 0,-1 1-1,1-1 1,-1 1 0,1 1-1,-1-1 1,0 1 0,0 0-1,0 0 1,0 1 0,0 0-1,-10-1 1,3 1-251,-1 0 0,1 0 0,0 1 0,0 1-1,0 0 1,0 1 0,0 1 0,0 0 0,0 0 0,1 1 0,-1 1 0,1 0-1,0 1 1,1 0 0,-1 1 0,1 0 0,1 1 0,-1 0 0,1 0 0,1 1-1,-13 15 1,-2 3 82,1 2 0,1 0 0,2 1 0,1 2 0,2 0-1,0 0 1,3 2 0,0 0 0,3 0 0,0 1 0,3 0 0,0 1-1,3 0 1,1 0 0,1 1 0,3-1 0,0 1 0,10 61 0,-6-82-137,0 0 0,1 0 1,0 0-1,1-1 0,1 0 1,1 0-1,0-1 0,0 0 1,2 0-1,0-1 1,0 0-1,1-1 0,1 0 1,0 0-1,1-2 0,0 1 1,0-2-1,1 0 0,0 0 1,1-1-1,0-1 1,0-1-1,1 0 0,-1-1 1,1 0-1,1-2 0,-1 1 1,28 0-1,-8-2 154,1-1-1,-1-2 0,0-2 1,0-1-1,0-2 1,0-1-1,-1-2 1,0-1-1,0-2 1,-2-1-1,1-2 0,-2-1 1,0-2-1,-1-1 1,-1-2-1,-1 0 1,29-28-1,-46 37 161,0-1 1,-1-1-1,0 0 0,-1 0 1,-1-1-1,0 0 0,-1-1 1,-1 0-1,0 0 0,6-23 0,-10 28-220,-1 0-1,0 0 1,0-1-1,-1 1 1,-1 0-1,0 0 1,0-1-1,-1 1 1,-1 0-1,0 0 1,0 0-1,-1 0 1,-1 0-1,1 1 1,-2-1-1,-10-18 0,0 8-146,0 1 0,-1 1-1,0 1 1,-2 0-1,0 1 1,-1 1-1,-1 1 1,-1 0-1,-29-15 1,-22-6-3507,-115-42 1,152 65 1587,-3-4-2391,11 3-2627</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7.743"/>
    </inkml:context>
    <inkml:brush xml:id="br0">
      <inkml:brushProperty name="width" value="0.025" units="cm"/>
      <inkml:brushProperty name="height" value="0.025" units="cm"/>
    </inkml:brush>
  </inkml:definitions>
  <inkml:trace contextRef="#ctx0" brushRef="#br0">593 43 11211,'0'0'3229,"-12"-7"-2134,1 1-896,0 1 0,0 0 0,0 1 0,-1 0 0,1 1 0,-1 0 1,0 1-1,0 0 0,-17 0 0,11 3-6,1 1 0,-1 0 0,1 1 0,-1 1 0,1 1 0,1 0 0,-1 1 0,1 1 0,0 1 0,0 0 0,1 1 0,0 0 0,0 1 0,1 1 0,1 0 0,0 1 0,0 1 0,2 0 0,-1 1 0,-9 14 0,5-5-55,2 1 0,0 1-1,1 0 1,1 1 0,2 0 0,0 1 0,2 0-1,1 0 1,1 0 0,2 1 0,-3 52 0,8-42-94,1 0 1,2-1 0,2 1-1,15 52 1,-14-63 40,3-1 0,0 0-1,1 0 1,2-1 0,0 0 0,29 38-1,-34-54-22,0-1 0,0 0-1,1 0 1,0-1-1,0 0 1,1-1-1,0 0 1,0 0-1,0-1 1,1-1 0,-1 1-1,1-2 1,0 0-1,0 0 1,1-1-1,18 2 1,-15-3 98,0-1 1,1 0 0,-1-1-1,0 0 1,0-1-1,0-1 1,0-1-1,0 0 1,-1 0-1,1-2 1,-1 0 0,15-9-1,0-4-39,0-2 1,-1-1-1,-1-2 0,-1 0 1,-1-2-1,-1 0 0,-2-2 1,0-1-1,-2 0 0,-2-1 1,0-2-1,-2 1 0,-2-2 1,0 0-1,-3-1 0,0 0 1,-3 0-1,-1-1 0,-1-1 1,-2 1-1,0-54 0,-5 75-125,0 0 0,-1 0 0,0 1 0,-1-1 0,-1 1-1,0-1 1,0 1 0,-2 0 0,1 1 0,-2 0 0,-11-17 0,11 20-66,0 0 0,0 0 1,-1 1-1,0 0 0,-1 1 1,0 0-1,0 1 0,0-1 1,-1 2-1,0-1 1,0 1-1,-1 1 0,1 0 1,-17-4-1,8 4-280,0 1 1,-1 0-1,1 2 0,0 0 1,0 1-1,-1 1 1,1 1-1,-30 7 0,8 2-2065,0 1-1,-69 33 0,36-12-4129</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27.362"/>
    </inkml:context>
    <inkml:brush xml:id="br0">
      <inkml:brushProperty name="width" value="0.025" units="cm"/>
      <inkml:brushProperty name="height" value="0.025" units="cm"/>
    </inkml:brush>
  </inkml:definitions>
  <inkml:trace contextRef="#ctx0" brushRef="#br0">5238 303 3107,'-39'-17'1161,"-1"2"0,0 2 0,0 1 0,-69-10 0,-174-6-1376,96 12 486,-800-69-1666,442 42 2342,-667-8-813,1055 51 284,-174 22 0,272-14-81,1 2 0,0 3 1,1 3-1,1 2 1,1 2-1,-68 35 0,-160 112 709,241-138-526,2 2 0,1 1 0,1 3 0,-47 55 0,64-63-491,2 1 0,0 1 0,2 1 0,-22 54 0,-37 135 128,35-93-122,31-98-27,1 0 0,2 1 1,-8 51-1,14-70-4,1 0 0,0 0-1,0 0 1,1 0 0,0 1 0,1-1 0,0-1 0,0 1-1,1 0 1,1-1 0,0 1 0,0-1 0,0 0 0,11 15-1,8 5 48,1-1-1,2-1 0,0-2 1,46 35-1,130 76-953,-136-98 687,2-4-1,1-2 1,1-4-1,2-2 1,133 28-1,386 33 440,-474-74-380,578 40-729,-474-50 4161,255-31 0,-276 7-1703,507-69 540,-574 64-2096,0-5 0,-2-6 0,154-65 0,-127 29 411,266-165 0,-387 214-395,-1-1 1,-1-1-1,-1-2 1,34-37-1,-56 52 12,-2 0-1,1 0 0,-2-1 1,0-1-1,0 1 0,-2-1 0,0-1 1,0 0-1,-2 1 0,0-2 1,-1 1-1,0-1 0,2-31 0,-5 20 128,-2 0-1,-1 0 1,-1 1-1,-1-1 0,-2 1 1,-1 0-1,0 1 1,-2-1-1,-2 1 0,0 1 1,-1 0-1,-27-40 1,22 41-315,-1 0 1,-1 1 0,-1 1 0,-1 1-1,-1 1 1,-1 1 0,0 0 0,-2 2 0,0 1-1,0 1 1,-49-20 0,-13 3-3284,-3 3-1997</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0.706"/>
    </inkml:context>
    <inkml:brush xml:id="br0">
      <inkml:brushProperty name="width" value="0.025" units="cm"/>
      <inkml:brushProperty name="height" value="0.025" units="cm"/>
    </inkml:brush>
  </inkml:definitions>
  <inkml:trace contextRef="#ctx0" brushRef="#br0">21 261 3908,'-5'10'4034,"3"-6"-1974,-1 1-1,1-1 1,1 1-1,-1 0 1,1 0 0,-1-1-1,1 1 1,0 9-1,5-14 1070,15-8-1869,29-29-433,77-74 0,-50 42-581,-43 40-246,-16 14 0,0 0 0,34-22 0,-50 37 0,0 0 0,1 0 0,-1 0 0,0 0 0,0 0 0,0 0 0,1 0 0,-1 0 0,0 0 0,0 0 0,1 0 0,-1 0 0,0 0 0,0 0 0,0 0 0,1 0 0,-1 0 0,0 0 0,0 0 0,0 0 0,1 0 0,-1 1 0,0-1 0,0 0 0,0 0 0,0 0 0,1 0 0,-1 1 0,0-1 0,0 0 0,0 0 0,0 0 0,0 1 0,0-1 0,0 0 0,0 0 0,1 0 0,-1 1 0,0-1 0,0 0 0,0 0 0,0 1 0,0-1 0,0 0 0,0 0 0,0 0 0,0 1 0,0-1 0,-1 0 0,1 0 0,0 0 0,0 1 0,0 11 0,0-12 0,-6 27 0,-2 1 0,-12 31 0,9-29 0,-10 45 0,17-58 0,2-11 0,0-1 0,1 1 0,-1 0 0,1 0 0,1-1 0,-1 1 0,1 0 0,0 0 0,0 0 0,2 10 0,-2-16-67,1 0 1,-1 0-1,0 0 1,1 1-1,-1-1 0,0 0 1,1 0-1,-1 0 1,0 0-1,1 1 0,-1-1 1,0 0-1,1 0 1,-1 0-1,0 0 0,1 0 1,-1 0-1,0 0 1,1 0-1,-1 0 0,1 0 1,-1 0-1,0 0 1,1 0-1,-1-1 1,0 1-1,1 0 0,-1 0 1,0 0-1,1 0 1,-1-1-1,0 1 0,0 0 1,1 0-1,-1-1 1,0 1-1,1 0 0,-1 0 1,0-1-1,12-12-7081,2-7-3764</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1.050"/>
    </inkml:context>
    <inkml:brush xml:id="br0">
      <inkml:brushProperty name="width" value="0.025" units="cm"/>
      <inkml:brushProperty name="height" value="0.025" units="cm"/>
    </inkml:brush>
  </inkml:definitions>
  <inkml:trace contextRef="#ctx0" brushRef="#br0">0 0 15407,'0'0'17360,"66"33"-17360,-22-33 0,-1 0 0,-4 0 0,-8-5-1986,-9-2-3779,-8-4-4453</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1.918"/>
    </inkml:context>
    <inkml:brush xml:id="br0">
      <inkml:brushProperty name="width" value="0.025" units="cm"/>
      <inkml:brushProperty name="height" value="0.025" units="cm"/>
    </inkml:brush>
  </inkml:definitions>
  <inkml:trace contextRef="#ctx0" brushRef="#br0">283 260 9129,'0'0'15689,"0"-9"-13180,0 5-2338,0 1 0,0 0 0,-1 0 0,1 0 0,-1-1 0,1 1-1,-1 0 1,0 0 0,0 0 0,-1 0 0,1 0 0,-1 0 0,1 1 0,-1-1 0,-2-3 0,1 3-64,0 1 0,-1-1 0,1 1 0,0 0 0,-1 0 0,1 0 0,-1 1 0,0-1 0,1 1 0,-1 0 0,0 0 0,0 0 0,0 0 0,0 1 0,-6-1 0,4 1-79,0-1 1,-1 1-1,1 0 1,0 1-1,0-1 0,0 1 1,0 1-1,0-1 0,0 1 1,0 0-1,0 0 1,0 1-1,1 0 0,-1 0 1,1 0-1,0 0 0,0 1 1,0 0-1,1 0 0,-1 0 1,1 1-1,0 0 1,0-1-1,0 2 0,1-1 1,0 0-1,0 0 0,0 1 1,0 0-1,1 0 1,0-1-1,1 1 0,-1 0 1,0 9-1,2-13-28,0-1 0,0 0 0,0 0 0,0 1 0,0-1 0,1 0 0,-1 0 0,0 0 0,1 1 0,-1-1 0,1 0 0,-1 0 0,1 0 0,0 0 0,-1 0 0,1 0 0,0 0 0,0 0 0,0 0 0,0 0 0,0 0 0,0-1 0,0 1 0,0 0 0,2 0 0,1 1 0,0 0 0,0-1 0,1 0 0,-1 1 0,1-2 0,-1 1 0,8 0 0,3-1 0,0 0 0,0-1 0,26-6 0,-28 4 0,1-2 0,-1 0 0,0 0 0,-1-1 0,1-1 0,-1 0 0,0-1 0,-1 0 0,0 0 0,18-19 0,-25 22 0,1 1 0,-1-1 0,0 0 0,0 0 0,-1 0 0,1 0 0,-1-1 0,0 1 0,-1-1 0,0 0 0,1 0 0,-2 0 0,1 0 0,-1 0 0,0 0 0,0-1 0,-1 1 0,1 0 0,-1 0 0,-1-1 0,1 1 0,-1 0 0,-1 0 0,1-1 0,-1 1 0,-3-8 0,2 8 0,-1 1 0,1 0 0,-1 0 0,0 0 0,-1 0 0,1 1 0,-1 0 0,0 0 0,0 0 0,0 0 0,-1 1 0,1 0 0,-1 0 0,0 0 0,0 1 0,0 0 0,0 0 0,0 0 0,0 1 0,0 0 0,-13-1 0,7 1 0,0 1 0,1 0 0,-1 0 0,0 1 0,1 1 0,-1 0 0,1 1 0,0 0 0,0 0 0,0 1 0,-13 7 0,19-8 1,-57 38 44,59-39-57,0 0-1,0 1 0,1-1 0,-1 1 0,1 0 0,-1 0 0,1 0 0,0 0 0,0 0 0,1 1 0,-1-1 0,1 1 0,-1-1 0,1 1 0,0-1 0,0 1 0,0 3 0,1-6-124,1 1 0,-1-1 0,0 0 0,1 0 0,-1 0 0,0 0 0,1 0 0,-1 0 0,1 0 1,0-1-1,-1 1 0,1 0 0,0 0 0,0 0 0,-1 0 0,1-1 0,0 1 0,0 0 0,0-1 0,0 1 0,0-1 0,0 1 0,0-1 0,0 1 0,0-1 0,0 0 0,0 0 0,0 1 0,0-1 0,0 0 0,2 0 0,44 2-6393,-38-2 4231,29 0-7748</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2.290"/>
    </inkml:context>
    <inkml:brush xml:id="br0">
      <inkml:brushProperty name="width" value="0.025" units="cm"/>
      <inkml:brushProperty name="height" value="0.025" units="cm"/>
    </inkml:brush>
  </inkml:definitions>
  <inkml:trace contextRef="#ctx0" brushRef="#br0">274 15 17489,'0'0'14712,"-12"-3"-14221,3 0-486,0 1 0,0 0-1,0 0 1,0 1 0,0 0-1,-1 1 1,1 0 0,0 0-1,0 1 1,0 0 0,0 1-1,0 0 1,0 0 0,0 1-1,-11 5 1,6 0-5,0 0 0,-24 20 0,34-25 0,1 0 0,-1 0 0,1 1 0,0-1 0,0 1 0,0 0 0,1 0 0,-1 0 0,1 0 0,0 0 0,0 1 0,0-1 0,1 1 0,-2 6 0,3-10 0,0 0 0,0 0 0,0 0 0,1 0 0,-1 0 0,0 0 0,0 0 0,1 0 0,-1 0 0,0 0 0,1 0 0,-1 0 0,1 0 0,0 0 0,-1 0 0,1 0 0,-1 0 0,1-1 0,0 1 0,0 0 0,0-1 0,-1 1 0,1 0 0,0-1 0,0 1 0,0-1 0,0 1 0,0-1 0,0 0 0,0 1 0,0-1 0,0 0 0,0 0 0,2 0 0,43 5 0,-37-5 0,73 0-2197,-21-4-3514,67-13 1</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2.631"/>
    </inkml:context>
    <inkml:brush xml:id="br0">
      <inkml:brushProperty name="width" value="0.025" units="cm"/>
      <inkml:brushProperty name="height" value="0.025" units="cm"/>
    </inkml:brush>
  </inkml:definitions>
  <inkml:trace contextRef="#ctx0" brushRef="#br0">0 1 14350,'0'0'9865,"63"14"-7655,-12-9-512,15-2-385,10-3-352,8 1-449,-3-1-320,-5 0-160,-9 0-64,-14 0-993,-10 0-672,-14 0-385,-8 0-1634,-14 0-31</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3.112"/>
    </inkml:context>
    <inkml:brush xml:id="br0">
      <inkml:brushProperty name="width" value="0.025" units="cm"/>
      <inkml:brushProperty name="height" value="0.025" units="cm"/>
    </inkml:brush>
  </inkml:definitions>
  <inkml:trace contextRef="#ctx0" brushRef="#br0">273 197 6822,'0'0'10779,"0"-10"-7624,0 8-3111,0-1 123,0 0 1,0 0-1,0 0 0,0 0 0,0 0 1,-1 0-1,1 0 0,-1 0 0,0 0 0,0 0 1,0 0-1,0 0 0,-1 1 0,1-1 0,-1 0 1,1 1-1,-1-1 0,0 1 0,0-1 0,0 1 1,0 0-1,-1 0 0,1 0 0,-1 0 0,1 1 1,-1-1-1,0 0 0,1 1 0,-7-2 0,1 0-36,0 0 0,0 1 0,0 0 0,-1 0-1,1 1 1,-1 0 0,0 1 0,1 0 0,-1 0 0,1 1-1,-1 0 1,1 0 0,-1 1 0,1 0 0,-10 4-1,14-4-44,-1 1 0,0-1 0,1 1 0,0 0-1,0 0 1,0 1 0,0-1 0,0 1 0,1 0-1,-1 0 1,1 0 0,0 0 0,0 0 0,1 1-1,-1-1 1,1 1 0,0 0 0,0 0 0,1 0-1,-1 0 1,1 0 0,0 0 0,1 0 0,-1 0-1,1 0 1,0 6 0,1-8-37,-1-1 1,0 0-1,1 1 1,0-1-1,0 0 1,0 0-1,0 1 0,0-1 1,0 0-1,0 0 1,0 0-1,1 0 1,-1-1-1,1 1 0,0 0 1,0 0-1,-1-1 1,1 1-1,0-1 1,0 0-1,0 0 0,0 1 1,1-1-1,-1-1 1,0 1-1,0 0 1,1 0-1,-1-1 0,0 1 1,1-1-1,-1 0 1,4 0-1,10 2 159,0-1-1,0 0 0,24-3 1,-25 0-197,0-1 0,0 0 0,0-1 0,-1 0 1,0-1-1,1-1 0,-2 0 0,17-10 0,-24 13-12,0-1 0,-1 0 0,1 0 0,0 0 0,-1 0 0,0-1 0,0 0 0,-1 0 0,1 0 0,-1 0 1,0-1-1,-1 0 0,1 0 0,-1 0 0,0 0 0,0 0 0,-1-1 0,0 1 0,0-1 0,1-8 0,-3 12 1,0 0 0,0 0 0,-1 0 0,1 0 0,-1 0 0,1 0 0,-1 0 0,0 0 0,0 1 0,0-1 0,0 0 0,-1 1 0,1-1 0,-1 1 0,0-1 0,1 1 0,-5-4 0,1 1 0,0 1 0,0 1 0,0-1 0,-1 1 0,1 0 0,-1 0 0,0 0 0,-6-1 0,-6-2 0,-1 2 0,0 0 0,0 1 0,-32-1 0,39 4 5,-9-1 28,0 1 0,-26 3 0,42-2-70,-1 0-1,1 0 0,0 1 1,0-1-1,-1 1 1,1 0-1,0 0 1,1 1-1,-1-1 1,0 1-1,1 0 0,-1 1 1,-6 6-1,4 0-2170,10-4-3314,15-5-2085</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3.935"/>
    </inkml:context>
    <inkml:brush xml:id="br0">
      <inkml:brushProperty name="width" value="0.025" units="cm"/>
      <inkml:brushProperty name="height" value="0.025" units="cm"/>
    </inkml:brush>
  </inkml:definitions>
  <inkml:trace contextRef="#ctx0" brushRef="#br0">1 1 9161,'0'0'19180,"7"8"-17797,-3-4-1744,17 19 2197,42 36 0,-7-24-4016,-26-24-2762,0-7-3653</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4.267"/>
    </inkml:context>
    <inkml:brush xml:id="br0">
      <inkml:brushProperty name="width" value="0.025" units="cm"/>
      <inkml:brushProperty name="height" value="0.025" units="cm"/>
    </inkml:brush>
  </inkml:definitions>
  <inkml:trace contextRef="#ctx0" brushRef="#br0">158 1 17777,'0'0'6598,"-26"58"-5509,9-24 224,-4 6-352,-2 6-608,0 0-225,3 4-32,4-5-64,6-5-481,9-13-1793,1-13-2242</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5.366"/>
    </inkml:context>
    <inkml:brush xml:id="br0">
      <inkml:brushProperty name="width" value="0.025" units="cm"/>
      <inkml:brushProperty name="height" value="0.025" units="cm"/>
    </inkml:brush>
  </inkml:definitions>
  <inkml:trace contextRef="#ctx0" brushRef="#br0">114 2 15663,'0'0'6940,"10"-1"-6364,-5 0-459,-1 1 0,1 0 0,-1 0 0,1 1-1,-1-1 1,1 1 0,-1 0 0,0 0 0,1 1 0,-1-1-1,0 1 1,0 0 0,6 3 0,3 5 257,0-1 1,-1 2-1,16 16 1,2 3 31,-1 1 1,-2 1-1,45 71 1,-63-87-375,-1 0 0,0 1 0,-1 0 1,-1 0-1,-1 1 0,-1 0 0,0-1 1,-1 2-1,-1-1 0,-1 0 0,-1 34 0,-4-24 15,-1 0 0,-1 0 0,-1-1 0,-1 0-1,-2 0 1,-1-1 0,-1 0 0,-1-1 0,-21 31 0,-14 13-789,-105 115 1,41-73-7128,64-71 342</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5.991"/>
    </inkml:context>
    <inkml:brush xml:id="br0">
      <inkml:brushProperty name="width" value="0.025" units="cm"/>
      <inkml:brushProperty name="height" value="0.025" units="cm"/>
    </inkml:brush>
  </inkml:definitions>
  <inkml:trace contextRef="#ctx0" brushRef="#br0">431 0 12075,'0'0'13095,"-14"4"-12545,5-2-448,-1 1 0,1 0 0,-1 1 0,1 0 0,0 1 0,1-1-1,-1 2 1,1-1 0,0 1 0,0 1 0,-8 7 0,-23 28 420,2 2 1,1 2-1,3 1 1,-49 92-1,69-114-508,1 1 0,1 1 0,2 0 0,1 0 1,1 0-1,1 1 0,1 0 0,2 1 0,1-1 0,1 1 0,5 49 0,-1-64-93,0 0 0,0 0 0,2-1 1,-1 1-1,2-1 0,0 0 0,1 0 0,0-1 0,0 0 0,2 0 0,-1-1 1,1 0-1,1 0 0,0-1 0,16 12 0,-12-11-703,1-1 0,0 0 1,1-2-1,-1 1 0,2-2 0,-1 0 0,24 6 1,49 5-6821</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7.505"/>
    </inkml:context>
    <inkml:brush xml:id="br0">
      <inkml:brushProperty name="width" value="0.025" units="cm"/>
      <inkml:brushProperty name="height" value="0.025" units="cm"/>
    </inkml:brush>
  </inkml:definitions>
  <inkml:trace contextRef="#ctx0" brushRef="#br0">6 1 19474,'-5'2'12973,"5"0"-12653,3-2-320,0 0-2851</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8.079"/>
    </inkml:context>
    <inkml:brush xml:id="br0">
      <inkml:brushProperty name="width" value="0.025" units="cm"/>
      <inkml:brushProperty name="height" value="0.025" units="cm"/>
    </inkml:brush>
  </inkml:definitions>
  <inkml:trace contextRef="#ctx0" brushRef="#br0">161 329 14478,'0'0'13292,"-9"-9"-11882,-30-25-476,37 32-901,0 1 1,0-1-1,0 1 0,0 0 1,0 0-1,0 0 0,-1 0 1,1 0-1,0 0 0,-1 1 1,1-1-1,-1 1 0,1-1 1,0 1-1,-1 0 0,1 0 1,-1 0-1,1 1 0,-1-1 1,1 0-1,0 1 0,-1 0 1,1-1-1,0 1 0,-1 0 1,1 0-1,0 1 0,0-1 1,0 0-1,0 1 0,0-1 1,-3 4-1,1-1-17,1-1 0,0 1 0,0 1 0,0-1 0,0 0 0,0 1 0,1-1 0,0 1 0,0 0 0,0 0 0,1 0 0,-2 10 0,2-13 8,1 0 0,0 1 0,-1-1 0,1 0 0,0 1 0,0-1 0,0 0 0,1 1 0,-1-1 0,1 0 0,-1 0 0,1 1 0,0-1 0,-1 0 0,1 0 0,0 0 0,1 0 0,-1 0 0,0 0 0,1 0 0,-1 0 0,1 0 0,-1-1 0,1 1 0,0 0 0,2 1 0,1-1 38,1 0 1,-1 0-1,1-1 0,0 1 0,0-1 0,0-1 1,0 1-1,-1-1 0,10 0 0,-1-1-57,-1-1 1,0-1-1,1 0 0,-1 0 0,0-1 0,0-1 1,-1 0-1,1-1 0,-1-1 0,-1 0 0,1 0 1,-1-1-1,0 0 0,-1-1 0,0 0 0,0-1 1,9-13-1,3-2-8,-2-2-1,-1 0 1,-1-2 0,-2 0 0,25-58 0,-21 21 3,-20 51 0,-6 13 0,-2 7 0,2 1 0,0 0 0,0 1 0,1-1 0,0 1 0,1 0 0,-1 1 0,1-1 0,1 1 0,-5 12 0,1 0 0,0 0 0,-5 37 0,10-40 0,1 1 0,0-1 0,1 1 0,1-1 0,1 1 0,0-1 0,2 0 0,0 0 0,0 0 0,14 30 0,-14-36 126,-2-7-276,0 1 0,0-1-1,-1 0 1,0 1 0,0-1-1,0 1 1,0-1-1,-1 1 1,0 6 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8.686"/>
    </inkml:context>
    <inkml:brush xml:id="br0">
      <inkml:brushProperty name="width" value="0.025" units="cm"/>
      <inkml:brushProperty name="height" value="0.025" units="cm"/>
    </inkml:brush>
  </inkml:definitions>
  <inkml:trace contextRef="#ctx0" brushRef="#br0">0 1 17200,'0'0'13037,"32"59"-11148,-17-38-1248,1-2-641,-1 1 0,3-4 0,-3 2 0,3-5 0,-1-3 0,0-8 0,1-2-2883,0-7-1985,0-13-2852</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39.012"/>
    </inkml:context>
    <inkml:brush xml:id="br0">
      <inkml:brushProperty name="width" value="0.025" units="cm"/>
      <inkml:brushProperty name="height" value="0.025" units="cm"/>
    </inkml:brush>
  </inkml:definitions>
  <inkml:trace contextRef="#ctx0" brushRef="#br0">239 1 14446,'0'0'9737,"-53"71"-7239,27-35-512,0 8-384,-2 3-65,1 7-576,1 0-961,5 3 0,5-2 0,6-1 0,5-6-1057,5-7-2498,0-10-2980,7-13-5924</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53.872"/>
    </inkml:context>
    <inkml:brush xml:id="br0">
      <inkml:brushProperty name="width" value="0.025" units="cm"/>
      <inkml:brushProperty name="height" value="0.025" units="cm"/>
    </inkml:brush>
  </inkml:definitions>
  <inkml:trace contextRef="#ctx0" brushRef="#br0">224 388 5765,'4'-10'3053,"0"-1"0,-1 1 0,-1-1 0,0 0-1,0 1 1,-1-14 0,-1 23-2956,-1-1 0,0 0 0,0 0 1,0 1-1,0-1 0,0 0 0,0 1 0,0-1 0,0 1 0,-1-1 1,1 1-1,0 0 0,-1 0 0,1-1 0,-1 1 0,0 0 0,1 0 1,-1 1-1,0-1 0,0 0 0,-2 0 0,-42-13 248,40 12-328,0 2-1,0-1 1,0 1 0,0 0-1,0 0 1,0 0-1,0 1 1,1 0-1,-1 0 1,0 1 0,0 0-1,1 0 1,-1 0-1,1 0 1,-1 1-1,1 0 1,0 0-1,0 1 1,0-1 0,1 1-1,-1 0 1,1 0-1,0 1 1,0-1-1,0 1 1,1 0 0,0 0-1,0 0 1,0 0-1,0 1 1,1-1-1,0 1 1,0-1-1,0 1 1,1 0 0,0 0-1,0 0 1,0 9-1,2-13-4,-1-1 0,1 1 0,0 0-1,-1-1 1,1 1 0,0-1 0,0 1-1,0-1 1,0 1 0,0-1 0,0 0 0,0 1-1,1-1 1,-1 0 0,0 0 0,1 0-1,-1 0 1,1 0 0,-1 0 0,1 0-1,0-1 1,-1 1 0,1-1 0,0 1 0,-1-1-1,1 1 1,0-1 0,-1 0 0,1 0-1,0 0 1,2 0 0,61-2 647,-53 0-609,0-2 0,0 1-1,-1-2 1,1 1 0,-1-2 0,0 1 0,0-2-1,-1 1 1,0-1 0,0-1 0,-1 0 0,0 0-1,0-1 1,-1 0 0,0-1 0,-1 1 0,9-16-1,5-9 10,-2 0 0,-1-2 0,-2 0 0,13-42-1,-13 11 220,-51 166-278,18-20 0,3 1 0,-4 125 0,16-216-2497,-1 2-2976,3 1-3757</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54.389"/>
    </inkml:context>
    <inkml:brush xml:id="br0">
      <inkml:brushProperty name="width" value="0.025" units="cm"/>
      <inkml:brushProperty name="height" value="0.025" units="cm"/>
    </inkml:brush>
  </inkml:definitions>
  <inkml:trace contextRef="#ctx0" brushRef="#br0">1 1 14350,'0'0'13789,"4"11"-12572,5 20-594,-2-6-158,0-2-1,1 1 1,2-1 0,0 0-1,26 40 1,-35-62-600,0 1 0,1-1 0,-1 0 0,1 0 0,0 0 0,-1 0 0,1 0 0,0 0 0,0 0 0,-1 0 0,1-1 0,0 1 0,0 0 0,0-1 0,3 1 0,-2-1-369,0 0 1,0 0 0,0-1-1,0 1 1,1 0 0,-1-1-1,0 0 1,0 0 0,0 0-1,0 0 1,0 0 0,-1 0-1,1-1 1,3-2-1,15-14-7017</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6:54.728"/>
    </inkml:context>
    <inkml:brush xml:id="br0">
      <inkml:brushProperty name="width" value="0.025" units="cm"/>
      <inkml:brushProperty name="height" value="0.025" units="cm"/>
    </inkml:brush>
  </inkml:definitions>
  <inkml:trace contextRef="#ctx0" brushRef="#br0">321 0 6887,'0'0'15022,"-42"52"-12780,23-24-64,-3 7-32,-4 3-705,-4 6-480,-1 3-352,-2 5-193,2 2-160,3 1-192,4-1-31,7-3-1443,5-9-2498,7-13-3330,5-9-10635</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25.847"/>
    </inkml:context>
    <inkml:brush xml:id="br0">
      <inkml:brushProperty name="width" value="0.025" units="cm"/>
      <inkml:brushProperty name="height" value="0.025" units="cm"/>
    </inkml:brush>
  </inkml:definitions>
  <inkml:trace contextRef="#ctx0" brushRef="#br0">1 1 8840,'0'0'13202,"13"0"-11851,157 2 1287,-93-4-2453,0 4-1,78 11 1,-132-6-1345,-22-7 1080,-1 0 0,0 0 0,0 0 0,0 0 0,0 0 0,0 0 0,1 0 0,-1 0 0,0 0 0,0 0 1,0 1-1,0-1 0,0 0 0,1 0 0,-1 0 0,0 0 0,0 0 0,0 0 0,0 0 0,0 1 0,0-1 0,0 0 1,0 0-1,0 0 0,0 0 0,1 0 0,-1 1 0,0-1 0,0 0 0,0 0 0,0 0 0,0 0 0,0 1 0,0-1 1,0 0-1,0 0 0,0 0 0,0 0 0,0 0 0,0 1 0,-1-1 0,1 0 0,0 0 0,0 0 0,0 0 1,0 1-1,0-1 0,0 0 0,0 0 0,0 0 0,-1 0 0,-1 2-787,-1-1 1,0 0-1,0 0 1,0 0-1,-1 0 1,1-1-1,0 1 1,0-1-1,-5 0 1,-19 2-8407</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26.222"/>
    </inkml:context>
    <inkml:brush xml:id="br0">
      <inkml:brushProperty name="width" value="0.025" units="cm"/>
      <inkml:brushProperty name="height" value="0.025" units="cm"/>
    </inkml:brush>
  </inkml:definitions>
  <inkml:trace contextRef="#ctx0" brushRef="#br0">0 1 448,'0'0'18482,"56"18"-15952,-16-16-608,7 0-865,3 1-320,-3 1-513,-3 1-160,-7 1-64,-6 3 32,-5 0-705,-7 0-1280,-5 0-1539,-3-5-1953</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41.449"/>
    </inkml:context>
    <inkml:brush xml:id="br0">
      <inkml:brushProperty name="width" value="0.025" units="cm"/>
      <inkml:brushProperty name="height" value="0.025" units="cm"/>
    </inkml:brush>
  </inkml:definitions>
  <inkml:trace contextRef="#ctx0" brushRef="#br0">313 185 15086,'0'0'7746,"-9"-5"-6619,4 2-950,-1 0 0,1 0 0,-1 1 0,0-1 0,0 1 0,0 1 0,0-1 0,0 1 0,0 0 0,0 0 0,0 1 0,0 0 0,-1 0 0,1 0 1,0 1-1,0 0 0,0 0 0,0 0 0,0 1 0,0 0 0,0 0 0,0 1 0,-7 3 0,2 2 31,1-1 0,0 1 0,0 1 0,0 0 0,-9 12 0,16-18-198,0 0 1,1 0-1,0 0 1,0 0-1,0 1 1,0-1-1,0 1 1,1-1-1,-1 1 1,1 0-1,0-1 1,0 1-1,0 0 1,1 0-1,0 0 1,-1 0-1,1-1 1,0 1-1,1 0 1,-1 0-1,1 0 1,1 3-1,-1-4 15,1-1-1,0 0 0,0 0 0,0-1 0,0 1 0,0 0 0,0-1 0,0 1 0,0-1 0,1 0 0,-1 1 0,1-1 0,-1 0 1,1-1-1,-1 1 0,1 0 0,-1-1 0,1 1 0,0-1 0,-1 0 0,1 0 0,4 0 0,62-5 901,-53 1-810,-1-1-1,0 0 0,0-1 1,-1-1-1,0 0 1,0-1-1,24-19 1,-29 21-63,0-1 0,-1 0 0,0-1-1,0 1 1,-1-2 0,0 1 0,-1-1 0,1 0 0,-2 0 0,1-1 0,-1 0 0,4-13 0,-7 19-52,-1 0 0,0 1 0,0-1 0,-1 0 0,1 0 0,-1 0 0,0 1 0,0-1 0,0 0 0,0 0 0,-1 0 0,0 0 0,1 1 0,-2-1 0,1 0 0,0 0 0,-1 1 0,1-1 0,-1 1 0,0 0 0,0-1 0,0 1 0,-1 0 0,1 0 0,-1 0 0,-3-2 0,-2-1 0,0 1 0,-1 0 0,0 1 0,0 0 0,0 0 0,0 1 0,0 0 0,-1 1 0,-13-3 0,-92-9 0,101 14 0,0-1 0,1 2 0,-1 0 0,1 1 0,-1 0 0,-18 6 0,27-6-88,0 0 0,0 0 0,0 1 0,0 0 0,1 0 0,-1 0-1,1 1 1,0-1 0,0 1 0,0 0 0,-3 5 0,6-7 19,0-1 1,0 0-1,0 0 1,0 1-1,1-1 1,-1 0-1,0 1 1,1-1-1,-1 1 1,1-1-1,0 1 1,-1-1-1,1 1 1,0-1-1,0 1 1,0-1-1,0 1 0,0-1 1,0 1-1,1-1 1,-1 1-1,0-1 1,1 1-1,-1-1 1,1 1-1,0-1 1,-1 1-1,1-1 1,0 0-1,0 0 1,0 1-1,0-1 1,0 0-1,0 0 0,0 0 1,0 0-1,0 0 1,1 0-1,-1 0 1,0 0-1,1-1 1,1 2-1,18 7-4762,2 0-1965</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42.820"/>
    </inkml:context>
    <inkml:brush xml:id="br0">
      <inkml:brushProperty name="width" value="0.025" units="cm"/>
      <inkml:brushProperty name="height" value="0.025" units="cm"/>
    </inkml:brush>
  </inkml:definitions>
  <inkml:trace contextRef="#ctx0" brushRef="#br0">1 4 12139,'0'0'11622,"10"0"-10143,243-3 3446,226 3-6893,-417 0-1518,-36 0-5311,-16 0-3209</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44.205"/>
    </inkml:context>
    <inkml:brush xml:id="br0">
      <inkml:brushProperty name="width" value="0.025" units="cm"/>
      <inkml:brushProperty name="height" value="0.025" units="cm"/>
    </inkml:brush>
  </inkml:definitions>
  <inkml:trace contextRef="#ctx0" brushRef="#br0">182 161 8296,'0'0'20312,"-8"-6"-19655,5 4-632,0-1-1,0 1 1,0 0 0,-1 0 0,1 0-1,0 0 1,-1 1 0,0-1-1,1 1 1,-1 0 0,0 0 0,1 0-1,-1 1 1,0-1 0,0 1-1,0 0 1,0 0 0,1 0-1,-1 1 1,0-1 0,0 1 0,0 0-1,1 0 1,-1 0 0,0 1-1,1-1 1,-1 1 0,1 0 0,0 0-1,0 0 1,-1 0 0,1 0-1,1 1 1,-4 3 0,1 0 70,0 0 0,0 1 0,0 0 0,1 0 0,0 0-1,1 0 1,0 1 0,0 0 0,0-1 0,1 1 0,-2 12 0,3-17-72,1-1 0,-1 1 0,1-1 0,0 1 0,0-1 0,0 1 0,0-1 0,0 1 0,1-1 0,-1 0 0,1 1 0,-1-1 0,1 1 1,0-1-1,0 0 0,0 1 0,0-1 0,1 0 0,-1 0 0,1 0 0,-1 0 0,1 0 0,0 0 0,-1 0 0,1-1 0,0 1 0,0-1 0,0 1 0,0-1 0,1 0 0,-1 0 0,0 0 0,0 0 0,1 0 0,-1 0 0,1-1 0,-1 1 0,1-1 0,2 1 0,6-1 0,0 0-1,0 0 0,0-1 0,0 0 0,0-1 1,-1-1-1,1 1 0,-1-2 0,1 1 0,-1-2 0,0 1 1,-1-1-1,1-1 0,-1 0 0,0 0 0,0 0 0,-1-1 1,0-1-1,0 1 0,-1-2 0,0 1 0,0-1 0,-1 1 1,0-2-1,5-10 0,-10 17-22,1 0 0,-1 0 0,-1-1 0,1 1 0,0 0 0,-1 0 0,0-1 0,1 1 0,-1 0 0,-1-1 0,1 1 0,0 0 0,-1 0 0,0-1 0,1 1 0,-1 0 0,-1 0 0,1 0 0,0 0 0,-1 0 0,1 0 0,-1 0 0,0 1 0,0-1 0,0 0 0,0 1 0,-1 0 0,1-1 0,-1 1 0,1 0 0,-5-2 0,-9-6 0,-1 0 0,0 2 0,0 0 0,-27-9 0,5 2 0,32 12 0,-2-1 0,0 0 0,0 0 0,0 1 0,-1 0 0,1 1 0,-15-2 0,24 4-21,-1 0 1,0 0-1,0 1 1,0-1-1,1 0 0,-1 1 1,0-1-1,1 1 1,-1-1-1,0 1 0,1-1 1,-1 1-1,0-1 1,1 1-1,-1-1 0,1 1 1,-1 0-1,1 0 1,-1-1-1,1 1 0,0 0 1,-1-1-1,1 1 1,0 0-1,0 0 0,0 0 1,-1-1-1,1 1 1,0 0-1,0 0 0,0 0 1,0 0-1,0-1 1,0 1-1,1 0 1,-1 1-1,5 33-2319,-3-27 793,1 0 0,1-1-1,-1 1 1,1-1 0,1 0-1,6 9 1,11 12-9472</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52.347"/>
    </inkml:context>
    <inkml:brush xml:id="br0">
      <inkml:brushProperty name="width" value="0.025" units="cm"/>
      <inkml:brushProperty name="height" value="0.025" units="cm"/>
    </inkml:brush>
  </inkml:definitions>
  <inkml:trace contextRef="#ctx0" brushRef="#br0">153 46 12940,'0'0'10181,"8"-8"-8345,24-24-53,-31 27 2272,-12 6-3141,-12 6-796,-67 50 440,83-53-523,1 1 0,-1 0-1,1 1 1,0-1 0,1 1 0,0 1-1,0-1 1,0 1 0,1-1-1,-8 15 1,12-20-35,0 1 1,-1-1-1,1 0 0,0 0 1,0 0-1,-1 0 1,1 1-1,0-1 0,0 0 1,0 0-1,1 0 0,-1 1 1,0-1-1,0 0 0,1 0 1,-1 0-1,0 0 0,1 0 1,-1 0-1,1 1 1,0-1-1,-1 0 0,1-1 1,0 1-1,1 2 0,0-1 1,1 0 0,-1-1 1,1 1-1,0 0 0,0-1 0,0 1 0,0-1 0,0 0 0,5 1 0,8 1-28,0 0 0,31 0 1,-42-2 6,52 0-2015,-19-2-7333,-15-2-5222</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53.237"/>
    </inkml:context>
    <inkml:brush xml:id="br0">
      <inkml:brushProperty name="width" value="0.025" units="cm"/>
      <inkml:brushProperty name="height" value="0.025" units="cm"/>
    </inkml:brush>
  </inkml:definitions>
  <inkml:trace contextRef="#ctx0" brushRef="#br0">0 0 14862,'0'0'13186,"1"9"-12017,-1-5-1079,1 5 174,0 0 0,0 0 0,1 0 0,0 0 0,4 10 0,-5-17-229,0 1-1,0-1 1,1 1-1,-1-1 0,0 0 1,1 1-1,0-1 0,-1 0 1,1 0-1,0 0 0,0 0 1,0-1-1,0 1 0,1 0 1,-1-1-1,0 0 1,1 1-1,-1-1 0,1 0 1,-1 0-1,1-1 0,0 1 1,-1 0-1,1-1 0,3 1 1,5-2-368,-1 1 1,1-1-1,-1-1 0,1 0 1,-1-1-1,0 0 1,0 0-1,18-10 1,25-16-7158,-7-1-7454,-37 23 14728,-15 10 8037,-9 7 604,8-4-9967,-98 124 10919,73-85-8289,-27 51 0,54-86-1120,0 1 0,0-1 0,-5 22 0,4 12-4640,9-33-2919,8-8-6587</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7:59.910"/>
    </inkml:context>
    <inkml:brush xml:id="br0">
      <inkml:brushProperty name="width" value="0.025" units="cm"/>
      <inkml:brushProperty name="height" value="0.025" units="cm"/>
    </inkml:brush>
  </inkml:definitions>
  <inkml:trace contextRef="#ctx0" brushRef="#br0">138 295 7207,'0'0'14600,"5"-9"-13041,-2 3-1203,15-31 1290,-13 6 2331,-6 30-3911,1 0 0,-1 0 0,0 0 1,0 0-1,0 1 0,0-1 0,0 0 0,0 1 0,0-1 0,0 1 0,0-1 0,0 1 1,0 0-1,-1-1 0,1 1 0,0 0 0,0 0 0,0 0 0,0 0 0,-1 0 0,1 0 1,0 0-1,0 0 0,0 0 0,-1 1 0,1-1 0,-1 1 0,-37 8 149,30-5-156,0 2 0,1-1 0,-1 1 0,1 1 0,1-1 0,-10 11 0,14-14-18,0 0-1,0 1 1,0 0 0,0-1-1,1 1 1,0 0 0,0 0 0,0 1-1,0-1 1,0 0 0,1 1-1,0-1 1,0 0 0,0 1 0,1 0-1,-1 5 1,2-9-35,-1 1 0,1-1-1,-1 0 1,1 0 0,0 0 0,0 0 0,0 0-1,-1-1 1,1 1 0,0 0 0,0 0 0,0-1-1,0 1 1,0 0 0,0-1 0,1 1 0,-1-1-1,0 1 1,0-1 0,0 0 0,0 1 0,1-1-1,-1 0 1,0 0 0,0 0 0,1 0 0,-1 0-1,0 0 1,0 0 0,0 0 0,2-1 0,43-6 59,-34 2-65,-1 0 0,1-1 0,-1 0 0,0-1 0,0 0 0,-1-1 0,0 0 0,0 0 0,-1-1 0,12-15 0,-1-1 0,-1 0 0,-2-1 0,17-32 0,-22 31 0,-2 0 0,8-30 0,-15 48 0,-13 36 0,1 2 0,2-1 0,1 1 0,1 0 0,2 0 0,1 0 0,1 1 0,3 31 0,4-47-2235,-5-13 1815,0 0 0,-1-1 0,1 1 0,0 0 1,0-1-1,0 1 0,0 0 0,0-1 1,0 0-1,0 1 0,-1-1 0,1 1 1,0-1-1,1 0 0,-1 0 0,0 1 1,0-1-1,0 0 0,0 0 0,1 0 1</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0.253"/>
    </inkml:context>
    <inkml:brush xml:id="br0">
      <inkml:brushProperty name="width" value="0.025" units="cm"/>
      <inkml:brushProperty name="height" value="0.025" units="cm"/>
    </inkml:brush>
  </inkml:definitions>
  <inkml:trace contextRef="#ctx0" brushRef="#br0">15 1 18738,'0'0'10201,"-2"9"-8418,-3 17-1101,1 1-1,0 45 1,4-70-712,1-1 1,-1 1-1,1 0 0,0-1 1,0 1-1,-1-1 0,1 1 1,0-1-1,0 0 0,0 1 1,0-1-1,0 0 0,1 0 1,-1 1-1,0-1 0,1 0 1,-1 0-1,0-1 0,1 1 1,-1 0-1,1 0 0,0-1 0,-1 1 1,1-1-1,-1 1 0,1-1 1,0 0-1,-1 1 0,1-1 1,0 0-1,0 0 0,-1 0 1,4-1-1,2 1-370,-1 0-1,1 0 1,-1-1 0,1 0-1,-1 0 1,0 0-1,1-1 1,7-3 0,8-9-5974,0-4-2050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0.608"/>
    </inkml:context>
    <inkml:brush xml:id="br0">
      <inkml:brushProperty name="width" value="0.025" units="cm"/>
      <inkml:brushProperty name="height" value="0.025" units="cm"/>
    </inkml:brush>
  </inkml:definitions>
  <inkml:trace contextRef="#ctx0" brushRef="#br0">231 1 12460,'0'0'14157,"-48"59"-11819,26-26-448,-1 1-160,-2 2-1538,-1 4-192,1-3 0,5 3 0,2-1 0,3-5 0,7-3 0,7-5 0,1-8-2659,0-7-2529,10-4-2564</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3.899"/>
    </inkml:context>
    <inkml:brush xml:id="br0">
      <inkml:brushProperty name="width" value="0.025" units="cm"/>
      <inkml:brushProperty name="height" value="0.025" units="cm"/>
    </inkml:brush>
  </inkml:definitions>
  <inkml:trace contextRef="#ctx0" brushRef="#br0">8 0 11371,'0'0'13693,"0"11"-12391,-3 48-326,0-19-492,2 0 1,5 49-1,9-70-2063</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4.274"/>
    </inkml:context>
    <inkml:brush xml:id="br0">
      <inkml:brushProperty name="width" value="0.025" units="cm"/>
      <inkml:brushProperty name="height" value="0.025" units="cm"/>
    </inkml:brush>
  </inkml:definitions>
  <inkml:trace contextRef="#ctx0" brushRef="#br0">1 0 13997,'0'0'11531,"82"8"-10634,-37 0-481,5 1-320,-2-2 1,-4-5-2019,-5-2-4260,-6-2-11467</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6.701"/>
    </inkml:context>
    <inkml:brush xml:id="br0">
      <inkml:brushProperty name="width" value="0.025" units="cm"/>
      <inkml:brushProperty name="height" value="0.025" units="cm"/>
    </inkml:brush>
  </inkml:definitions>
  <inkml:trace contextRef="#ctx0" brushRef="#br0">159 235 1281,'0'0'12407,"7"-8"-10833,4-2-882,22-27 3250,-33 37-3764,1-1 1,-1 1-1,0-1 0,1 1 1,-1-1-1,0 1 0,1-1 1,-1 1-1,0-1 0,0 1 1,0-1-1,1 1 0,-1-1 0,0 1 1,0-1-1,0 1 0,0-1 1,0 0-1,0 1 0,0-1 1,0 1-1,0-1 0,0 1 0,0-1 1,-1 0-1,1 1 0,0-1 1,0 1-1,0-1 0,-1 1 1,1-1-1,0 1 0,-1-1 0,1 1 1,0 0-1,-2-2 0,-23-5 1278,-32 10-1378,52-1-11,0 0 0,-1 0 0,1 1 0,0 0 0,1 0 0,-1 0 0,1 0 0,-1 1 0,1 0 0,0 0 0,0 0 1,0 0-1,1 1 0,0-1 0,0 1 0,0 0 0,0 0 0,1 0 0,-1 0 0,2 1 0,-1-1 0,0 0 1,1 1-1,0 0 0,0-1 0,1 1 0,-1-1 0,1 1 0,2 9 0,-1-13-43,0 0 0,0 0-1,0 0 1,0-1 0,1 1 0,-1 0 0,1-1-1,-1 1 1,1-1 0,0 1 0,-1-1 0,1 0-1,0 0 1,0 0 0,0 0 0,0 0 0,0 0-1,0-1 1,0 1 0,0-1 0,1 1 0,-1-1-1,0 0 1,0 0 0,0 0 0,0 0 0,1 0-1,-1 0 1,2-1 0,6 1 58,-1-1 0,1-1 0,-1 1 0,1-1 0,13-5 1,-12 1-48,1 0 0,-1 0 0,0-2 0,0 1 0,-1-1 0,0 0 0,0-1 0,-1 0 0,14-18 1,-19 22-20,0-1 0,0 1 0,0-1 0,-1 0 0,0 0 0,0-1 0,0 1 0,-1 0 0,0-1 0,-1 0 0,1 1 0,-1-1 1,0 0-1,-1 0 0,1 0 0,-2 0 0,1 1 0,-1-1 0,0 0 0,-2-9 0,1 12-6,-1-1 1,1 0-1,-1 1 0,0 0 0,-1 0 0,1 0 0,-1 0 0,1 0 1,-1 0-1,0 1 0,-1 0 0,1 0 0,-1 0 0,1 0 1,-1 1-1,0 0 0,0 0 0,0 0 0,0 1 0,0-1 0,0 1 1,0 0-1,0 1 0,-1-1 0,-6 1 0,-1-1-14,1 1-1,0 1 1,-1-1-1,1 2 1,0 0-1,0 0 1,0 1-1,0 1 1,-22 9-1,29-10-13,0 0-1,0 0 1,0 0-1,0 1 1,1-1-1,-1 1 1,1 0 0,-7 8-1,4 13-2842,7-25 2675,0 1-1,0-1 0,0 0 0,0 1 1,0-1-1,0 1 0,0-1 0,0 1 1,0-1-1,1 1 0,-1-1 1,0 1-1,0-1 0,1 0 0,-1 1 1,0-1-1,0 1 0,1-1 1,-1 0-1,0 1 0,1-1 0,-1 0 1,1 0-1,-1 1 0,0-1 1,1 0-1,-1 0 0,1 0 0,-1 1 1,1-1-1,-1 0 0,1 0 1,-1 0-1,1 0 0,-1 0 0,1 0 1,-1 0-1,1 0 0,-1 0 1,1 0-1,0 0 0,18 0-6844</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7.233"/>
    </inkml:context>
    <inkml:brush xml:id="br0">
      <inkml:brushProperty name="width" value="0.025" units="cm"/>
      <inkml:brushProperty name="height" value="0.025" units="cm"/>
    </inkml:brush>
  </inkml:definitions>
  <inkml:trace contextRef="#ctx0" brushRef="#br0">61 0 15086,'0'0'8552,"5"69"-7591,-5-40-512,-5-1-257,-2 0-64,-2 1-128,3-5 0,0-1 64,1-6-32,0-3-96,1-2-577,0-7-1376,-3-4-1667,-1-1-3042</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7.594"/>
    </inkml:context>
    <inkml:brush xml:id="br0">
      <inkml:brushProperty name="width" value="0.025" units="cm"/>
      <inkml:brushProperty name="height" value="0.025" units="cm"/>
    </inkml:brush>
  </inkml:definitions>
  <inkml:trace contextRef="#ctx0" brushRef="#br0">1 24 12492,'0'0'8584,"65"26"-6758,-24-23-385,8-2-640,3-1-417,-1 0-192,-3 0-160,-7-1 32,-8-4-480,-11-2-417,-5-2-672,-8 1-1378,-9-4-2178,0 0-4900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08.077"/>
    </inkml:context>
    <inkml:brush xml:id="br0">
      <inkml:brushProperty name="width" value="0.025" units="cm"/>
      <inkml:brushProperty name="height" value="0.025" units="cm"/>
    </inkml:brush>
  </inkml:definitions>
  <inkml:trace contextRef="#ctx0" brushRef="#br0">0 1 14350,'0'0'8392,"56"-1"-6887,-11 4 161,12 1-834,8-1-640,-1-2-95,0-1-2275,-10 0-4229,-8-9-11497</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19.600"/>
    </inkml:context>
    <inkml:brush xml:id="br0">
      <inkml:brushProperty name="width" value="0.025" units="cm"/>
      <inkml:brushProperty name="height" value="0.025" units="cm"/>
    </inkml:brush>
  </inkml:definitions>
  <inkml:trace contextRef="#ctx0" brushRef="#br0">1 27 13677,'0'0'7906,"9"0"-6625,207 2 4111,284-5-3540,-462 0-1663,49-11 0,-40 5-198,-46 9-717,-2 2 146,0-1-1,-1 0 1,1 1 0,0-1 0,-1 0 0,1 0-1,-1 0 1,0 0 0,1 0 0,-1-1 0,1 1-1,-3 0 1,4-1 227,-18 6-5391</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0.244"/>
    </inkml:context>
    <inkml:brush xml:id="br0">
      <inkml:brushProperty name="width" value="0.025" units="cm"/>
      <inkml:brushProperty name="height" value="0.025" units="cm"/>
    </inkml:brush>
  </inkml:definitions>
  <inkml:trace contextRef="#ctx0" brushRef="#br0">216 116 10762,'0'0'14013,"-12"-8"-12913,-40-23-550,49 30-520,-1-1-1,1 1 1,0 0 0,-1 0-1,1 1 1,-1-1 0,1 1-1,-1-1 1,1 1 0,-1 0-1,0 0 1,1 1 0,-1-1-1,1 1 1,-1 0 0,1 0-1,0 0 1,-1 0 0,1 0 0,0 1-1,0 0 1,0-1 0,0 1-1,0 0 1,0 1 0,0-1-1,1 0 1,-1 1 0,1 0-1,0-1 1,-1 1 0,-1 4-1,-2 1 102,1 1 0,0 0 1,0 0-1,0 1 0,2-1 0,-1 1 0,1 0 0,0 0 0,-1 11 0,3-15 12,1 0-1,-1 0 1,1 0 0,0 0-1,0 0 1,1 0-1,0 0 1,0 0-1,2 7 1,-2-11-80,1 0-1,-1 0 1,0 0-1,1 0 1,-1 0 0,1 0-1,-1-1 1,1 1-1,0 0 1,0-1 0,0 0-1,0 1 1,0-1-1,0 0 1,0 0 0,0 0-1,1 0 1,-1-1-1,0 1 1,1-1 0,-1 1-1,0-1 1,1 0-1,-1 1 1,5-2 0,3 1-17,0-1 0,0-1 0,0 1 0,-1-2 0,1 1-1,0-2 1,-1 1 0,1-1 0,-1 0 0,0-1 0,-1 0 0,1-1 0,-1 0 0,0 0 0,14-15 0,-13 13-27,-1 0 0,-1-1-1,1 0 1,-1 0 0,-1-1 0,0 0 0,0 0-1,-1 0 1,0-1 0,-1 0 0,0 0-1,-1 0 1,4-19 0,-7 27-19,0 1 0,0-1 0,0 1 0,0-1 1,0 1-1,0-1 0,-1 1 0,0-1 0,1 1 0,-1-1 0,0 1 0,0 0 0,0-1 1,0 1-1,-1 0 0,1 0 0,0 0 0,-1 0 0,-2-2 0,1 1 1,-1 0-1,1 0 0,-1 1 0,0 0 1,0-1-1,0 2 0,0-1 0,-1 0 1,1 1-1,-5-2 0,-13 0-4,1 0 1,-1 1-1,-37 3 0,37-1-7,4 3-946,15 5-4492,4-5 4449,0-1 0,0 1-1,1-1 1,-1 0 0,1 0-1,0 0 1,-1 0 0,1 0 0,0 0-1,3 1 1,14 13-8379</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0.742"/>
    </inkml:context>
    <inkml:brush xml:id="br0">
      <inkml:brushProperty name="width" value="0.025" units="cm"/>
      <inkml:brushProperty name="height" value="0.025" units="cm"/>
    </inkml:brush>
  </inkml:definitions>
  <inkml:trace contextRef="#ctx0" brushRef="#br0">84 1 16656,'0'0'15540,"-10"9"-15252,3-2-234,-38 42 116,42-45-166,1 0 0,-1 0 0,1 0 0,0 0 0,0 0-1,0 1 1,1-1 0,0 1 0,-1-1 0,2 1 0,-1 0 0,0-1 0,1 1 0,0 5 0,0-9-4,1 0 0,-1 0 0,1 0 0,-1 0 0,1 0 0,0 0 0,-1-1 0,1 1 0,0 0 0,-1 0 0,1-1 0,0 1 0,0 0 0,0-1 0,0 1 0,0-1 0,-1 1 0,1-1 0,0 1 0,0-1 0,0 0 0,0 1 0,1-1 0,-1 0 0,0 0 0,0 0 0,1 0 0,36 2 0,-32-2 0,7 0-208,-8 1-306,0-1 0,0 1 1,-1-1-1,1 0 0,0-1 1,0 1-1,0-1 0,-1 0 1,1 0-1,0-1 0,-1 1 1,1-1-1,-1 0 0,1 0 1,-1-1-1,0 1 0,5-5 1,5-11-7554</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1.085"/>
    </inkml:context>
    <inkml:brush xml:id="br0">
      <inkml:brushProperty name="width" value="0.025" units="cm"/>
      <inkml:brushProperty name="height" value="0.025" units="cm"/>
    </inkml:brush>
  </inkml:definitions>
  <inkml:trace contextRef="#ctx0" brushRef="#br0">0 2 19122,'0'0'10986,"12"-1"-24438</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7.367"/>
    </inkml:context>
    <inkml:brush xml:id="br0">
      <inkml:brushProperty name="width" value="0.025" units="cm"/>
      <inkml:brushProperty name="height" value="0.025" units="cm"/>
    </inkml:brush>
  </inkml:definitions>
  <inkml:trace contextRef="#ctx0" brushRef="#br0">53 1 7976,'0'0'18412,"-6"1"-17681,4-1-717,1 0 61,-1 0 0,0 0 0,1 0 0,-1 1 0,1-1 0,-1 0 0,0 1 0,1-1 0,-1 1 0,1 0 0,-1 0 0,1-1 0,-1 1-1,1 0 1,0 0 0,-1 0 0,1 1 0,0-1 0,0 0 0,0 0 0,0 1 0,0-1 0,0 0 0,0 1 0,0-1 0,1 1 0,-1-1 0,0 1 0,1 0 0,-1-1 0,1 1 0,0-1-1,-1 3 1,1-3 363,1-1-367,0 0 0,0-1-1,0 1 1,0 0 0,0-1-1,0 1 1,0 0 0,0-1-1,0 1 1,-1-1 0,1 0 0,0 1-1,0-1 1,-1 0 0,1 1-1,0-1 1,-1 0 0,1 0-1,0 1 1,-1-1 0,1 0-1,-1 0 1,0 0 0,1 0 0,-1 0-1,0 0 1,1 0 0,-1 0-1,0 0 1,0 0 0,0 0-1,0 0 1,0 0 0,0 1 0,0-1-1,-1-2 1,1 3-70,0 0 0,0-1 0,-1 1-1,1 0 1,0 0 0,-1 0 0,1 0 0,0 0 0,0 0 0,-1 0 0,1 0-1,0 0 1,-1 0 0,1 0 0,0 0 0,0 0 0,-1 0 0,1 0 0,0 0-1,-1 0 1,1 0 0,0 1 0,0-1 0,-1 0 0,1 0 0,0 0-1,0 0 1,-1 1 0,1-1 0,0 0 0,0 0 0,0 0 0,-1 1 0,1-1-1,0 0 1,0 0 0,0 1 0,0-1 0,0 0 0,-1 0 0,1 1 0,0-1-1,0 0 1,0 1 0,0-1 0,-11 14-9,11-14-60,-1 1 0,1-1 0,0 1-1,-1 0 1,1-1 0,0 1 0,0 0 0,-1-1 0,1 1-1,0 0 1,0-1 0,0 1 0,0 0 0,0-1 0,0 1 0,0 0-1,0 0 1,0-1 0,0 1 0,0 0 0,0-1 0,1 1-1,-1 0 1,0-1 0,0 1 0,1 0 0,-1-1 0,1 1-1,-1-1 1,0 1 0,1 0 0,-1-1 0,1 1 0,-1-1 0,1 0-1,0 1 1,-1-1 0,1 1 0,-1-1 0,1 0 0,0 1-1,-1-1 1,2 0 0,31 1-6046,-11-6-1237</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8.006"/>
    </inkml:context>
    <inkml:brush xml:id="br0">
      <inkml:brushProperty name="width" value="0.025" units="cm"/>
      <inkml:brushProperty name="height" value="0.025" units="cm"/>
    </inkml:brush>
  </inkml:definitions>
  <inkml:trace contextRef="#ctx0" brushRef="#br0">163 304 6502,'0'0'8451,"8"-6"-5963,26-21-407,-33 27-1925,0-1 0,0 1-1,0-1 1,-1 1-1,1-1 1,0 1-1,0-1 1,-1 0-1,1 1 1,0-1-1,-1 0 1,1 0 0,0 1-1,-1-1 1,1 0-1,-1 0 1,1 0-1,-1 0 1,0 0-1,1 1 1,-1-1-1,0 0 1,0 0 0,0 0-1,1 0 1,-1 0-1,0 0 1,0 0-1,0 0 1,-1 0-1,1 0 1,0 0-1,0 0 1,0 0 0,-1 0-1,1 0 1,-1 0-1,1 1 1,0-1-1,-1 0 1,0 0-1,1 0 1,-1 1-1,1-1 1,-1 0 0,0 0-1,1 1 1,-1-1-1,0 1 1,0-1-1,0 1 1,-1-2-1,-3 0 183,0 0 0,0 0-1,1 1 1,-2-1 0,1 1-1,-10-1 1,8 1-265,-1 1 0,0 1 0,0 0 0,1 0 0,-1 0 0,1 1 0,-1 0 0,1 0 0,-1 1 0,1 0 0,0 0 0,-7 6 0,9-7-43,1 1 1,0 0-1,0 0 1,1 1-1,-1-1 1,0 1-1,1 0 1,0 0-1,0 0 1,0 0-1,1 0 1,-1 1-1,1-1 1,0 1-1,0 0 1,1 0-1,0-1 1,-1 1-1,0 9 1,2-13-19,1 0 1,-1 0 0,0 0 0,0-1 0,0 1 0,1 0-1,-1 0 1,0 0 0,1-1 0,-1 1 0,1 0 0,-1-1-1,1 1 1,-1 0 0,1-1 0,0 1 0,-1 0-1,1-1 1,0 1 0,-1-1 0,1 1 0,0-1 0,0 0-1,-1 1 1,1-1 0,0 0 0,0 0 0,0 1 0,-1-1-1,1 0 1,0 0 0,0 0 0,0 0 0,0 0-1,0 0 1,-1 0 0,2 0 0,36-5 386,-27 1-381,0-1-1,0 0 1,0-1 0,-1 0 0,0 0 0,0-1-1,-1-1 1,13-12 0,-1-1-7,-1-1-1,22-33 1,-25 29-11,-2 0 0,-2-2 0,0 1 0,10-34 0,-19 48 0,-26 71 0,8-25 0,1 1 0,1 0 0,2 1 0,2 0 0,1 0 0,-4 58 0,11-92-101,0 1 1,0-1-1,1 0 1,-1 0-1,0 0 0,0 0 1,1 1-1,-1-1 1,0 0-1,1 0 0,-1 0 1,1 0-1,-1 0 0,1 0 1,0 0-1,0 0 1,1 1-1,-1-1-315,1 0 1,-1 0-1,0 0 0,1-1 0,0 1 1,-1 0-1,1-1 0,-1 1 0,1-1 1,0 1-1,-1-1 0,1 0 1,0 0-1,-1 0 0,1 0 0,0 0 1,3-1-1,3-1-8547</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8.609"/>
    </inkml:context>
    <inkml:brush xml:id="br0">
      <inkml:brushProperty name="width" value="0.025" units="cm"/>
      <inkml:brushProperty name="height" value="0.025" units="cm"/>
    </inkml:brush>
  </inkml:definitions>
  <inkml:trace contextRef="#ctx0" brushRef="#br0">66 1 8808,'0'0'21722,"-4"10"-20894,-13 31-359,10-26-351,0 1-1,0 0 1,1 1-1,1-1 1,1 1-1,1 0 1,-2 19-1,5-35-116,1-1 0,0 1 1,-1 0-1,1-1 0,0 1 0,0 0 1,-1-1-1,1 1 0,0-1 0,0 1 1,0-1-1,0 0 0,0 1 0,-1-1 1,1 0-1,0 0 0,0 1 0,0-1 1,0 0-1,0 0 0,0 0 0,0 0 1,0 0-1,0 0 0,0-1 0,0 1 1,0 0-1,1-1 0,32-6-181,-29 5-138,0 0 1,0-1-1,0 1 0,-1-1 1,1 0-1,-1-1 0,6-4 1,22-34-6468,-13 4-945</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8:28.934"/>
    </inkml:context>
    <inkml:brush xml:id="br0">
      <inkml:brushProperty name="width" value="0.025" units="cm"/>
      <inkml:brushProperty name="height" value="0.025" units="cm"/>
    </inkml:brush>
  </inkml:definitions>
  <inkml:trace contextRef="#ctx0" brushRef="#br0">64 8 17585,'0'0'10474,"-51"-5"-8777,43 5-352,3 1-672,5 4-673,0-2-352,6-3-1954,6 0-3268,5-12-5380</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3.575"/>
    </inkml:context>
    <inkml:brush xml:id="br0">
      <inkml:brushProperty name="width" value="0.025" units="cm"/>
      <inkml:brushProperty name="height" value="0.025" units="cm"/>
    </inkml:brush>
  </inkml:definitions>
  <inkml:trace contextRef="#ctx0" brushRef="#br0">699 45 5285,'-9'-3'715,"-22"-7"745,-1 1-1,0 2 1,-65-7-1,83 13-1182,-1 1-1,1 0 1,-1 1-1,1 0 1,-1 2-1,1-1 1,0 2 0,0 0-1,0 0 1,1 2-1,-1-1 1,-13 10-1,2 0-165,1 2 0,0 1 0,1 1 0,1 1-1,1 1 1,-26 32 0,34-35-83,1 0-1,0 1 1,2 1-1,0 0 1,1 0 0,1 1-1,1 0 1,0 1-1,-3 24 1,3-4 2,2 1-1,2 0 1,2 0-1,1 0 1,3-1 0,1 1-1,2 0 1,2-1-1,2-1 1,29 79 0,-27-89-18,2 0 0,1-1 1,1 0-1,2-1 0,0-1 1,32 35-1,-39-51-24,0 0 1,1-1-1,1-1 0,0 0 0,1 0 1,-1-1-1,2-1 0,-1-1 0,1 0 1,0-1-1,1 0 0,-1-1 0,1-1 1,0 0-1,19 1 0,-3-2 261,0-2 0,0-1 0,0-1 0,0-1 0,-1-2 0,1-2 0,-1-1 0,32-11 0,-39 9-28,0-1-1,0-1 1,-1-1 0,0-2 0,-1 0 0,-1-1 0,0-1 0,-1-1 0,-1-1 0,21-26 0,-17 16-127,-2-1-1,-1-1 1,-2-1-1,-1-1 0,-1 0 1,-2-2-1,-1 1 1,-2-1-1,-1-1 1,8-51-1,-14 62-16,-1-1 1,-1 1-1,-2-1 1,0 1-1,-1-1 0,-2 1 1,0 0-1,-2-1 1,0 1-1,-2 1 0,-1-1 1,0 2-1,-2-1 1,-1 1-1,0 0 0,-18-24 1,19 34-58,-1 0-1,0 0 1,0 1 0,-1 0-1,-1 1 1,0 1 0,0 0 0,0 0-1,-2 2 1,1-1 0,-1 2-1,1 0 1,-26-6 0,20 7-1056,0 2-1,0 0 1,0 1 0,0 1 0,0 1 0,-27 3 0,2 6-3828</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4.727"/>
    </inkml:context>
    <inkml:brush xml:id="br0">
      <inkml:brushProperty name="width" value="0.025" units="cm"/>
      <inkml:brushProperty name="height" value="0.025" units="cm"/>
    </inkml:brush>
  </inkml:definitions>
  <inkml:trace contextRef="#ctx0" brushRef="#br0">532 72 8904,'0'0'3075,"-8"-8"-1815,2 2-1277,2 1 263,-1 0 0,0 0 0,0 0 0,-1 1 0,1-1 0,-1 1 0,0 1 0,0-1 0,0 1 0,0 0-1,-1 1 1,1-1 0,-1 1 0,0 1 0,0-1 0,-7 0 0,3 3-208,0 1 0,-1 0 0,1 0 1,0 1-1,0 1 0,0 0 0,1 0 0,0 1 0,-1 1 0,2-1 0,-1 2 0,1-1 1,-15 14-1,-3 4 2,1 2 0,2 1 0,-23 30 0,32-36 79,1 0 0,2 2 1,0-1-1,1 1 0,1 1 0,1 0 0,1 0 0,-7 40 0,7-9 26,2 0-1,1 104 1,7-138-130,1-1 0,0 0 0,1 0 0,2 0 0,0 0 0,1-1 1,0 0-1,2 0 0,0-1 0,1 0 0,1 0 0,16 18 1,-9-13 36,0-2 0,2 0 0,0-2 1,1 0-1,1-1 0,1-1 0,0-1 1,34 17-1,-40-25-12,0 0 0,1-2 0,0 0 0,0-1 0,0 0 1,1-2-1,-1 0 0,1-1 0,0-1 0,-1-1 0,1 0 0,0-2 0,33-6 1,-30 2 151,0-1 0,0-1 0,0-1 0,-1 0 0,-1-2 0,0-1 0,0 0 0,-1-1 0,-1-2 0,30-27 0,-26 20 60,-1-2 0,-1 0 0,-1 0-1,18-32 1,-28 41-209,-1-1 1,-1 0-1,0 0 0,-1 0 1,-1-1-1,0 1 1,-2-1-1,0-1 0,1-17 1,-4-8 100,-2 1 1,-1-1 0,-3 1-1,-2 0 1,-1 1-1,-2 0 1,-2 0 0,-1 1-1,-3 1 1,-33-59-1,45 88-173,-1 1 0,0 0 0,0 1 0,-1-1 0,-1 1 0,1 0 0,-1 1 0,0 0 0,-1 0 0,0 1 0,0 0 0,0 0 0,-1 1 0,0 1 0,-11-5 0,7 5-428,0 1-1,-1 0 1,1 1 0,-1 1 0,0 0 0,0 1 0,1 0 0,-1 1 0,0 1-1,-23 6 1,-20 8-3504,2 3-2819</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4:59:55.681"/>
    </inkml:context>
    <inkml:brush xml:id="br0">
      <inkml:brushProperty name="width" value="0.025" units="cm"/>
      <inkml:brushProperty name="height" value="0.025" units="cm"/>
    </inkml:brush>
  </inkml:definitions>
  <inkml:trace contextRef="#ctx0" brushRef="#br0">542 34 10474,'0'0'5995,"-9"-6"-4842,8 5-1130,-3-2 11,1 0 0,0 1 0,-1-1 0,1 1 0,-1 0 0,0 0 0,1 0-1,-1 1 1,0 0 0,0-1 0,0 1 0,-1 0 0,1 1 0,0-1-1,0 1 1,0 0 0,-1 0 0,1 0 0,0 0 0,0 1 0,0 0 0,0 0-1,0 0 1,-8 3 0,-11 9 0,0 1 1,0 1-1,2 1 0,0 1 0,1 1 0,0 1 0,2 0 1,-31 43-1,19-19 166,2 2 1,2 0 0,-32 78 0,44-90-164,2 0 1,1 1 0,2 1 0,-8 50 0,16-70 9,-1 0 0,2 0 0,0 0 0,1 0 0,1 1 0,0-2 1,1 1-1,0 0 0,2-1 0,-1 1 0,2-1 0,0 0 0,8 13 0,-2-8 72,1 0-1,1-1 0,0 0 0,1-1 0,1-1 0,1 0 1,0-1-1,1-1 0,1-1 0,0-1 0,31 16 0,-36-22 40,1 0 0,0 0-1,0-1 1,0-1-1,0-1 1,1 0 0,0-1-1,-1 0 1,1-2-1,0 0 1,0 0-1,-1-2 1,1 0 0,0 0-1,-1-2 1,0 0-1,22-9 1,12-11 7,-1-2 0,-2-2 0,0-2 0,-3-2 0,0-2-1,-2-2 1,-2-2 0,47-57 0,-68 74-131,-2-1-1,0-1 1,-2 0-1,0-1 1,-2-1-1,0 0 1,-2-1-1,8-28 1,-16 44-53,0 0 0,-1 0 1,1-1-1,-2 1 0,0 0 0,0-1 1,-1 1-1,0 0 0,0-1 1,-6-15-1,4 19-78,0-1 1,0 1 0,-1 0-1,0 0 1,-1 0-1,0 0 1,0 1 0,0-1-1,-1 1 1,1 1-1,-2-1 1,1 1 0,0 0-1,-1 1 1,-8-5-1,-5-1-1184,-1 1 0,0 1 0,-1 0 0,0 2-1,0 0 1,-37-3 0,-5 2-5942</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2.899"/>
    </inkml:context>
    <inkml:brush xml:id="br0">
      <inkml:brushProperty name="width" value="0.025" units="cm"/>
      <inkml:brushProperty name="height" value="0.025" units="cm"/>
    </inkml:brush>
  </inkml:definitions>
  <inkml:trace contextRef="#ctx0" brushRef="#br0">0 1 1537,'0'0'8264,"48"1"-8232,-46-1 0,-1 0-32,-1 2 0,0 6 160,0 1-31,-4 0-161,1-4-1474</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4.989"/>
    </inkml:context>
    <inkml:brush xml:id="br0">
      <inkml:brushProperty name="width" value="0.025" units="cm"/>
      <inkml:brushProperty name="height" value="0.025" units="cm"/>
    </inkml:brush>
  </inkml:definitions>
  <inkml:trace contextRef="#ctx0" brushRef="#br0">1 0 13613,'0'0'17104,"69"15"-15983,-31-11-416,4-3-481,-1 2-224,1-2 0,-6 3-96,-5 0-1025,-5-4-1345,-5 0-2916,-4-13-4675</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6.128"/>
    </inkml:context>
    <inkml:brush xml:id="br0">
      <inkml:brushProperty name="width" value="0.025" units="cm"/>
      <inkml:brushProperty name="height" value="0.025" units="cm"/>
    </inkml:brush>
  </inkml:definitions>
  <inkml:trace contextRef="#ctx0" brushRef="#br0">284 286 12139,'0'0'6604,"1"-10"-3993,1-34-524,-2 42-1955,-1 0-1,1 0 1,0 0 0,-1 1 0,0-1 0,1 0 0,-1 0-1,0 0 1,0 1 0,0-1 0,0 0 0,0 1 0,0-1-1,0 1 1,-1 0 0,1-1 0,0 1 0,-1 0-1,1 0 1,-1-1 0,0 1 0,1 0 0,-1 1 0,0-1-1,1 0 1,-1 0 0,-4 0 0,-44-6 416,42 7-518,0 1 0,0-1 1,0 2-1,0-1 1,0 1-1,0 0 0,1 1 1,-1-1-1,1 2 1,-1-1-1,1 1 0,0 0 1,1 0-1,-1 1 1,1 0-1,0 0 0,0 1 1,0-1-1,1 1 1,-1 1-1,2-1 0,-6 10 1,4-9 107,2 1 0,-1 0 1,1 0-1,0 0 0,1 0 1,0 1-1,0-1 0,-2 12 0,5-18-116,-1 0 0,1 0 0,0 0 0,0 0 0,0 0 0,0 0-1,0 0 1,0 0 0,1 1 0,-1-1 0,1 0 0,-1 0 0,1 0-1,0 0 1,0-1 0,0 1 0,0 0 0,0 0 0,0 0 0,0-1-1,0 1 1,1-1 0,-1 1 0,1-1 0,-1 1 0,1-1 0,0 0-1,0 0 1,-1 0 0,1 0 0,0 0 0,0 0 0,0 0 0,0-1-1,0 1 1,0-1 0,0 1 0,0-1 0,0 0 0,3 0 0,9 1 48,0-2 0,0 0 0,0-1 0,0 0 0,-1-1 0,1 0 0,-1-1 0,0-1 0,0 0 1,0-1-1,-1 0 0,0-1 0,0-1 0,0 1 0,-1-2 0,20-18 0,-23 18 3,0 1 0,0-1 0,0-1 0,-1 1 0,-1-1 0,0 0 0,0-1 0,-1 0 0,5-13 0,-8 16-52,0 1-1,0 0 0,-1-1 1,0 1-1,0-1 0,-1 0 1,0 1-1,0-1 1,-1 1-1,0-1 0,0 1 1,-1-1-1,0 1 0,0 0 1,-4-8-1,2 8-20,0 1 0,0 0 0,-1 0 0,0 1 0,0-1 0,0 1 0,0 0 0,-1 0 0,0 1 0,0-1 0,0 2 0,-1-1 0,1 0 0,-1 1 0,0 1 0,0-1 0,0 1 0,0 0 0,0 0 0,-1 1 0,1 0 0,0 1 0,-13 0 0,12-1 0,0 1 0,1 0 0,-1 1 0,0 0 0,1 0 0,-1 1 0,1 0 0,-1 0 0,1 1 0,0 0 0,0 0 0,0 0 0,0 1 0,1 0 0,-1 1 0,1-1 0,0 1 0,1 0 0,-1 1 0,1-1 0,0 1 0,-8 12 0,12-16-147,0 0 0,0 0 1,0 0-1,0 0 0,1 0 0,-1 0 0,0 0 1,1 0-1,0 0 0,-1 0 0,1 0 0,0 0 1,0 0-1,0 0 0,1 0 0,-1 0 0,0 1 0,1-1 1,-1 0-1,1 0 0,0 0 0,-1 0 0,1-1 1,0 1-1,2 3 0,0-2-482,1 1-1,-1-1 1,1 0-1,-1 0 1,1-1-1,0 1 1,0-1-1,0 0 1,0 0 0,7 2-1,23 9-6822</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6.470"/>
    </inkml:context>
    <inkml:brush xml:id="br0">
      <inkml:brushProperty name="width" value="0.025" units="cm"/>
      <inkml:brushProperty name="height" value="0.025" units="cm"/>
    </inkml:brush>
  </inkml:definitions>
  <inkml:trace contextRef="#ctx0" brushRef="#br0">60 0 14798,'0'0'13154,"-5"9"-11937,-4 8-874,1-1 1,1 1-1,1 1 1,0-1-1,-2 20 0,4-19-836,1 0-1,1 0 0,1 25 0,7-23-3033,5-12-2122,-5-6-1200</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6.843"/>
    </inkml:context>
    <inkml:brush xml:id="br0">
      <inkml:brushProperty name="width" value="0.025" units="cm"/>
      <inkml:brushProperty name="height" value="0.025" units="cm"/>
    </inkml:brush>
  </inkml:definitions>
  <inkml:trace contextRef="#ctx0" brushRef="#br0">0 22 13196,'0'0'10090,"50"23"-8264,-4-23-513,5 0-640,5-2-481,1-6-96,-7 0-64,-8-1-256,-11 5-641,-10 0-416,-6 3-385,-8 0-512,-4-2-993,-3-2-1762</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7.187"/>
    </inkml:context>
    <inkml:brush xml:id="br0">
      <inkml:brushProperty name="width" value="0.025" units="cm"/>
      <inkml:brushProperty name="height" value="0.025" units="cm"/>
    </inkml:brush>
  </inkml:definitions>
  <inkml:trace contextRef="#ctx0" brushRef="#br0">0 35 15663,'0'0'12588,"62"-30"-12012,-18 26-384,9 4-127,-2 0-98,-1 0-895,-5 1-1731,-10 3-1377,-3 0-2786</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7.546"/>
    </inkml:context>
    <inkml:brush xml:id="br0">
      <inkml:brushProperty name="width" value="0.025" units="cm"/>
      <inkml:brushProperty name="height" value="0.025" units="cm"/>
    </inkml:brush>
  </inkml:definitions>
  <inkml:trace contextRef="#ctx0" brushRef="#br0">0 48 8360,'0'0'14835,"13"3"-13356,22 5-763,1-2 1,-1-2-1,44 0 0,125-6 444,-168 0-1032,310-26 164,-201 5-3894,-136 22 2646,-6 0 283,0 1 1,0 0-1,0-1 1,0 0-1,-1 0 1,1 0-1,0 0 1,0 0-1,3-2 1,-2-4-6210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8.092"/>
    </inkml:context>
    <inkml:brush xml:id="br0">
      <inkml:brushProperty name="width" value="0.025" units="cm"/>
      <inkml:brushProperty name="height" value="0.025" units="cm"/>
    </inkml:brush>
  </inkml:definitions>
  <inkml:trace contextRef="#ctx0" brushRef="#br0">192 263 10186,'0'0'6790,"8"-10"-3640,24-33-332,-31 42-2588,0 0 0,0 0 0,0 0 0,0-1-1,0 1 1,-1 0 0,1-1 0,-1 1 0,1 0-1,-1-1 1,1 1 0,-1-1 0,0 1 0,0-1 0,1 1-1,-1 0 1,0-1 0,0 1 0,-1-1 0,1 1-1,0-1 1,0 1 0,-1-2 0,0 2-132,0 0 0,0-1 1,0 1-1,0 0 0,-1 0 1,1 0-1,0 1 0,0-1 0,-1 0 1,1 0-1,0 1 0,-1-1 1,1 0-1,-1 1 0,1 0 0,-1-1 1,-2 1-1,-5-1 10,0 0 0,0 1 0,0 0 0,0 0 0,-10 3 0,13-1-79,-1 0 0,0 0 0,0 1 0,1 0-1,-1 1 1,1 0 0,0 0 0,0 0 0,0 0-1,1 1 1,0 0 0,0 0 0,0 1 0,0-1 0,1 1-1,0 0 1,0 0 0,0 0 0,1 1 0,0-1 0,1 1-1,-1 0 1,1 0 0,-2 14 0,4-20-12,0 0 1,0 0-1,0 0 0,0 1 0,1-1 1,-1 0-1,0 0 0,1 0 1,-1 0-1,1 0 0,-1 0 1,1 0-1,0 0 0,-1 0 1,1 0-1,0 0 0,0 0 1,-1 0-1,1 0 0,0-1 0,0 1 1,0 0-1,1 0 0,33 9 296,-24-10-232,1 1 0,-1-2-1,0 1 1,17-5 0,-17 2-78,1-1 1,-1 0-1,1-1 1,-1 0 0,-1-1-1,1 0 1,-1 0-1,0-1 1,0-1 0,-1 0-1,0 0 1,8-10-1,-11 11-3,1-1-1,-1 0 1,-1 0-1,1 0 0,-1-1 1,-1 0-1,0 0 1,0 0-1,-1 0 0,0-1 1,0 0-1,-1 1 1,0-1-1,-1 0 1,0-10-1,-1 17 1,0 0 0,0 0 0,-1 0 0,1 1 0,-1-1 0,0 0 0,0 0 0,0 1 0,0-1 0,-1 1 0,1-1 0,0 1 0,-1-1 0,0 1 0,0 0 0,0 0 0,0 0 0,-3-3 0,0 2 0,0-1 0,-1 1 0,1 0 0,-1 0 0,0 1 0,1 0 0,-1 0 0,-7-2 0,-13 0 0,1 1 0,0 1 0,-32 1 0,48 1 0,-5 0-184,0 1 0,0 0-1,1 1 1,-18 5 0,28-6 100,0 0 0,0 0 0,-1 1-1,1-1 1,0 1 0,0 0 0,1-1 0,-1 1 0,0 1-1,-3 2 1,5-3 43,0-1-1,0 0 1,0 1-1,0-1 1,1 0 0,-1 1-1,1-1 1,-1 0-1,1 1 1,-1-1-1,1 1 1,0-1 0,0 1-1,0-1 1,0 1-1,0-1 1,0 1-1,0 0 1,0-1-1,1 0 1,-1 1 0,0-1-1,1 1 1,0 1-1,2 1-698,0 0 0,0 0-1,1 0 1,-1-1 0,1 1-1,-1-1 1,1 0 0,0 0 0,0 0-1,1-1 1,-1 1 0,1-1-1,7 2 1,-7-1-309,26 10-6788</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8.418"/>
    </inkml:context>
    <inkml:brush xml:id="br0">
      <inkml:brushProperty name="width" value="0.025" units="cm"/>
      <inkml:brushProperty name="height" value="0.025" units="cm"/>
    </inkml:brush>
  </inkml:definitions>
  <inkml:trace contextRef="#ctx0" brushRef="#br0">99 0 18898,'0'0'13292,"-9"10"-12811,-2 2-419,-38 48-5,45-55-59,0 0 0,1 1 0,0-1 0,0 1 0,1-1 0,0 1 1,0 0-1,0 0 0,1 0 0,-1 0 0,1 8 0,1-13 2,0 0 0,1 0 0,-1-1 0,1 1 0,-1 0 0,1 0 0,-1 0 0,1-1 0,-1 1 0,1 0 0,0 0 0,-1-1 0,1 1 0,0-1 0,0 1 0,0 0 0,0-1 0,-1 0 0,1 1 0,0-1 0,0 0 0,0 1 0,0-1 0,0 0 0,0 0 0,0 0 0,0 1 0,0-1 0,0 0 0,0 0 0,1-1 0,39 0 0,-36 1 0,30-7-1594,-30 5 860,0-1-1,0 1 1,0-1-1,-1 1 0,0-1 1,1-1-1,-1 1 1,4-5-1,12-17-6979</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48.747"/>
    </inkml:context>
    <inkml:brush xml:id="br0">
      <inkml:brushProperty name="width" value="0.025" units="cm"/>
      <inkml:brushProperty name="height" value="0.025" units="cm"/>
    </inkml:brush>
  </inkml:definitions>
  <inkml:trace contextRef="#ctx0" brushRef="#br0">0 1 19442,'0'0'11211,"20"10"-37700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4.034"/>
    </inkml:context>
    <inkml:brush xml:id="br0">
      <inkml:brushProperty name="width" value="0.025" units="cm"/>
      <inkml:brushProperty name="height" value="0.025" units="cm"/>
    </inkml:brush>
  </inkml:definitions>
  <inkml:trace contextRef="#ctx0" brushRef="#br0">0 70 11979,'0'0'20537,"10"-5"-20323,-6 4-198,2-2-15,-1 1 1,1 0-1,0-1 1,-1 0-1,0 0 0,0-1 1,0 0-1,0 0 1,0 0-1,-1 0 0,0-1 1,0 1-1,0-1 1,5-9-1,-10 14-1,0 0 0,0 0 0,0 0 0,0 0 0,-1 0 0,1 0 0,0 1 0,0-1 0,0 0 0,0 1 0,0-1 0,0 0 0,0 1 0,0-1 0,0 1 0,0 0 0,-1 0 0,-13 12 0,-5 6 0,19-19 0,10-11 0,3 2-1500,1 5-3383,-9 2 2730,7-1-8593</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4.570"/>
    </inkml:context>
    <inkml:brush xml:id="br0">
      <inkml:brushProperty name="width" value="0.025" units="cm"/>
      <inkml:brushProperty name="height" value="0.025" units="cm"/>
    </inkml:brush>
  </inkml:definitions>
  <inkml:trace contextRef="#ctx0" brushRef="#br0">205 267 19538,'0'0'7085,"-10"-4"-4731,0 1-2023,1-1 0,0 2 1,0-1-1,-1 1 0,-14-1 1,20 3-275,0 0 1,-1 0 0,1 1 0,0-1-1,0 1 1,-1 0 0,1 0-1,0 1 1,0-1 0,0 1 0,0 0-1,0 0 1,1 0 0,-1 0-1,0 1 1,1-1 0,-6 7 0,3-3 10,1 0 0,0 1 0,0-1 1,1 1-1,-8 15 0,11-19-47,-1 1 0,1-1 0,0 0 0,0 1-1,0-1 1,0 1 0,1-1 0,-1 1 0,1-1-1,0 1 1,0-1 0,0 1 0,0-1 0,1 1-1,0-1 1,1 5 0,-1-6-21,1-1 0,-1 1 0,1-1 0,-1 1 0,1-1 0,0 1 0,0-1 0,0 0 0,-1 0 0,1 0 0,0 0 0,0 0 0,1-1 0,-1 1 0,0-1 0,0 1 0,0-1 0,0 0 0,0 0 0,1 1 0,-1-2 0,0 1 0,0 0 0,0 0 0,4-2 0,3 1 0,1 0 0,-1-1 0,1-1 0,14-5 0,-5-2 0,0-1 0,-1-1 0,0-1 0,-1 0 0,0-1 0,-1-1 0,-1 0 0,-1-2 0,22-30 0,-6 3 0,-2-1 0,39-89 0,-65 128 0,-5 12 0,-16 30 0,-25 55 0,42-85 0,-44 118 0,43-112 0,0 0 0,1-1 0,0 1 0,0 0 0,2 0 0,-1 1 0,2-1 0,2 22 0,-2-32-46,-1 0 0,1 0 0,0 0 0,0 0 0,0 1-1,0-1 1,0-1 0,1 1 0,-1 0 0,1 0 0,-1 0 0,1-1 0,-1 1 0,1-1-1,0 1 1,0-1 0,0 0 0,0 1 0,0-1 0,0 0 0,0 0 0,0-1 0,3 2 0,3 0-924,1 0 1,-1-1 0,1 0 0,15 0 0,-2-1-8037</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4.944"/>
    </inkml:context>
    <inkml:brush xml:id="br0">
      <inkml:brushProperty name="width" value="0.025" units="cm"/>
      <inkml:brushProperty name="height" value="0.025" units="cm"/>
    </inkml:brush>
  </inkml:definitions>
  <inkml:trace contextRef="#ctx0" brushRef="#br0">74 1 14382,'0'0'18123,"-6"10"-17882,-39 73-215,41-73-26,0 0-1,1 0 1,0 0-1,0 1 0,1-1 1,0 1-1,1-1 1,0 14-1,1-23 2,0 0 0,0 0 0,0 0 0,1 0 0,-1 0 0,0 0 0,0 0 0,1 0 0,-1 0 0,0-1 1,1 1-1,-1 0 0,1 0 0,-1 0 0,1 0 0,-1-1 0,1 1 0,0 0 0,-1-1 0,1 1 0,0 0 0,0-1 0,-1 1 0,1-1 0,0 1 0,0-1 0,1 1 0,1 0 2,-1-1 0,1 1-1,-1-1 1,1 0 0,-1 0-1,1 0 1,-1 0 0,1-1-1,-1 1 1,5-2 0,0 0-40,-1 0 0,1-1 1,-1 0-1,1 0 0,-1 0 1,0-1-1,7-6 0,10-19-2366,-6-4-3837,-2-10-5093</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0:55.270"/>
    </inkml:context>
    <inkml:brush xml:id="br0">
      <inkml:brushProperty name="width" value="0.025" units="cm"/>
      <inkml:brushProperty name="height" value="0.025" units="cm"/>
    </inkml:brush>
  </inkml:definitions>
  <inkml:trace contextRef="#ctx0" brushRef="#br0">0 1 23254,'0'0'9513</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1.687"/>
    </inkml:context>
    <inkml:brush xml:id="br0">
      <inkml:brushProperty name="width" value="0.025" units="cm"/>
      <inkml:brushProperty name="height" value="0.025" units="cm"/>
    </inkml:brush>
  </inkml:definitions>
  <inkml:trace contextRef="#ctx0" brushRef="#br0">291 256 9993,'0'-2'509,"1"0"-1,-1 1 1,1-1-1,-1 0 0,0 0 1,1 1-1,-1-1 0,0 0 1,0 0-1,-1 0 1,1 1-1,0-1 0,0 0 1,-1 0-1,1 1 0,-1-1 1,0 0-1,1 1 1,-1-1-1,0 1 0,0-1 1,0 1-1,-2-3 0,1 3-286,0-1-1,0 1 0,0-1 0,0 1 1,-1 0-1,1 0 0,-1 0 0,1 0 1,-1 0-1,1 1 0,-1-1 0,0 1 1,1-1-1,-4 1 0,-1 0-238,0 0-1,1 0 1,-1 1 0,1 0-1,-1 0 1,0 1 0,1 0-1,0 0 1,-1 0 0,1 1 0,0 0-1,-8 5 1,5 0 133,0 0 1,0 1 0,0 0-1,1 0 1,-9 15-1,14-19-1,0 0 1,0 0-1,1 0 0,-1 0 0,1 0 0,0 1 0,1-1 1,-1 1-1,1-1 0,0 1 0,0 0 0,1-1 0,0 12 0,1-16-80,-1 1 0,1-1-1,0 0 1,-1 1 0,1-1-1,0 0 1,0 0-1,0 1 1,0-1 0,0 0-1,0 0 1,0 0-1,0 0 1,1 0 0,-1 0-1,0-1 1,0 1 0,1 0-1,-1-1 1,1 1-1,-1-1 1,1 1 0,-1-1-1,1 0 1,-1 1-1,1-1 1,-1 0 0,1 0-1,-1 0 1,1 0 0,1-1-1,6 1 162,0 0 0,-1-1 0,1-1 0,12-2 0,-7-1-90,-1 0 0,0-1 0,0 0 0,-1 0 1,0-2-1,0 0 0,0 0 0,-1-1 0,-1 0 0,1-1 0,15-19 1,-19 21-14,-1-1 1,0 1 0,-1-1-1,1 0 1,-2-1 0,0 1 0,0-1-1,0 0 1,-1 0 0,-1 0-1,0 0 1,0 0 0,-1 0-1,0-1 1,-1 1 0,-1-19-1,0 25-87,0 0-1,0 0 0,0 0 0,0 0 0,-1 0 0,0 1 0,1-1 0,-1 1 0,-1-1 0,1 1 0,0 0 0,-1-1 0,0 1 0,1 1 1,-7-6-1,3 4-11,-1-1 0,0 1 0,0 1 1,0 0-1,0 0 0,0 0 0,-15-3 1,4 3-20,-1 0 1,1 1 0,-1 1 0,0 1 0,0 0 0,-21 5 0,30-4 47,0 2 0,0-1 1,0 1-1,1 1 0,0 0 0,-18 10 0,25-13-112,0 0 0,0 0-1,-1 1 1,1-1 0,0 1-1,0-1 1,0 1-1,1 0 1,-1 0 0,0 0-1,1 0 1,-1 0 0,1 0-1,0 0 1,-1 1 0,1-1-1,0 0 1,0 1-1,1-1 1,-1 1 0,0-1-1,1 1 1,0-1 0,-1 1-1,1-1 1,0 1 0,0 0-1,1-1 1,-1 1-1,0-1 1,1 1 0,1 2-1,-1-3-398,0 0 0,0 0-1,1 0 1,-1 0 0,1-1 0,0 1-1,0 0 1,-1-1 0,1 1-1,0-1 1,0 0 0,0 0-1,0 0 1,1 0 0,-1 0-1,3 1 1,21 4-7167</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3.151"/>
    </inkml:context>
    <inkml:brush xml:id="br0">
      <inkml:brushProperty name="width" value="0.025" units="cm"/>
      <inkml:brushProperty name="height" value="0.025" units="cm"/>
    </inkml:brush>
  </inkml:definitions>
  <inkml:trace contextRef="#ctx0" brushRef="#br0">32 1 12460,'0'0'8205,"0"8"-7228,-2 35 792,-11 70 1,6-65-718,-2 66-1,9-111-1031,1-1 0,-1 0 0,1 0 0,0 0 0,-1 0 0,1 0 0,0 0 0,1 0 0,-1 0 0,0 0 0,0 0 0,1-1 0,-1 1 0,1 0 0,-1-1 0,1 1 0,0-1 0,0 0 0,0 0 0,0 1 0,0-1-1,0 0 1,0-1 0,0 1 0,0 0 0,0 0 0,0-1 0,0 0 0,1 1 0,-1-1 0,3 0 0,14 2-422,0 0 0,32-2 0,-33-1-712,-13 1 680,8 1-1705,-1-2 0,0 1 0,17-5 0,0-5-7171</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3.615"/>
    </inkml:context>
    <inkml:brush xml:id="br0">
      <inkml:brushProperty name="width" value="0.025" units="cm"/>
      <inkml:brushProperty name="height" value="0.025" units="cm"/>
    </inkml:brush>
  </inkml:definitions>
  <inkml:trace contextRef="#ctx0" brushRef="#br0">1 15 8776,'0'0'6812,"10"1"-4169,148 7 3808,95-9-3794,-80-1-2455,-49 3-301,-24 2-2636,136-15 1,-201 4-1409,-32 4-875</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4.890"/>
    </inkml:context>
    <inkml:brush xml:id="br0">
      <inkml:brushProperty name="width" value="0.025" units="cm"/>
      <inkml:brushProperty name="height" value="0.025" units="cm"/>
    </inkml:brush>
  </inkml:definitions>
  <inkml:trace contextRef="#ctx0" brushRef="#br0">247 235 15567,'0'0'8685,"-1"-9"-7409,1 7-1199,0-1-1,-1 1 0,1 0 1,0-1-1,-1 1 1,0 0-1,0-1 1,1 1-1,-1 0 0,-1 0 1,1 0-1,0 0 1,0 0-1,-1 0 1,1 0-1,-1 0 0,0 0 1,1 1-1,-1-1 1,0 1-1,0-1 0,0 1 1,0 0-1,0-1 1,0 1-1,-1 0 1,1 1-1,0-1 0,0 0 1,-1 1-1,1-1 1,-1 1-1,1 0 1,0-1-1,-1 1 0,1 0 1,-5 1-1,0 0-34,0 0 0,1 0 0,-1 0 0,1 1 0,-1 0 0,1 0 1,-1 1-1,1-1 0,0 2 0,0-1 0,1 0 0,-1 1 0,1 0 0,-1 1 0,1-1 0,0 1 0,1 0 0,-1 0 0,1 0 0,0 1 0,1 0 0,-1-1 0,1 1 0,0 1 0,0-1 0,1 0 0,0 1 0,0-1 0,1 1 0,-1-1 0,1 11 1,1-16-18,0 1 0,0-1 0,0 0 1,0 0-1,0 0 0,0 1 1,1-1-1,-1 0 0,0 0 1,1 0-1,-1 0 0,1 0 1,-1 1-1,1-1 0,0 0 1,0 0-1,-1 0 0,1-1 1,0 1-1,0 0 0,0 0 1,0 0-1,0-1 0,0 1 1,0 0-1,0-1 0,0 1 1,0-1-1,0 1 0,0-1 1,1 0-1,-1 1 0,0-1 1,0 0-1,0 0 0,1 0 1,-1 0-1,0 0 0,0 0 1,0 0-1,1 0 0,-1 0 1,0-1-1,1 0 0,6 0 170,0-1-1,-1 0 0,1 0 1,-1 0-1,13-8 1,-4 1-134,-1-1 1,0 0 0,0-1 0,-1-1-1,-1 0 1,0-1 0,12-15-1,-20 22-51,0 0-1,0 0 1,-1 0-1,0-1 1,-1 0-1,1 0 1,-1 0-1,-1 0 1,1 0-1,-1 0 1,0-1-1,-1 1 1,0-1-1,0 0 1,-1 1-1,0-1 1,0 0-1,0 1 1,-3-12-1,1 15-9,0 0 0,0 0 0,0 0 0,0 0 0,-1 0 0,0 0 0,0 1 0,0-1 0,0 1 0,0 0 0,-1-1 0,1 2 0,-1-1 0,0 0 0,0 1 0,0 0 0,0 0 0,0 0 0,0 0 0,-1 1 0,1-1 0,-1 1 0,1 0 0,-1 1 0,1-1 0,-1 1 0,-7 0 0,1-1 0,-1 1 0,0 1 0,1 0 0,-1 0 0,1 1 0,0 1 0,0 0 0,0 0 0,0 1 0,-11 6 0,-21 23-2784,31-11 424,12-21 2297,0 0 1,0-1-1,0 1 0,0 0 0,0-1 0,0 1 1,1 0-1,-1-1 0,0 1 0,1 0 0,-1-1 1,0 1-1,1 0 0,-1-1 0,1 1 0,-1-1 1,1 1-1,-1-1 0,1 1 0,-1-1 0,1 1 1,-1-1-1,1 0 0,0 1 0,-1-1 0,1 0 1,0 1-1,-1-1 0,1 0 0,0 0 0,0 0 1,46 9-7455,-15-9 2040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5.265"/>
    </inkml:context>
    <inkml:brush xml:id="br0">
      <inkml:brushProperty name="width" value="0.025" units="cm"/>
      <inkml:brushProperty name="height" value="0.025" units="cm"/>
    </inkml:brush>
  </inkml:definitions>
  <inkml:trace contextRef="#ctx0" brushRef="#br0">50 1 15022,'0'0'11915,"-8"9"-10356,3-3-1230,-1 0 0,1 1 0,0-1 0,1 1 1,-7 14-1,10-19-294,0-1 0,0 1 0,1-1 0,-1 1 0,1 0 0,-1-1 0,1 1 0,0 0 0,0-1 0,0 1 1,0 0-1,0 0 0,0-1 0,0 1 0,0 0 0,1 0 0,-1-1 0,1 1 0,-1-1 0,1 1 0,0 0 0,-1-1 1,1 1-1,0-1 0,0 1 0,0-1 0,0 0 0,0 1 0,1-1 0,-1 0 0,0 0 0,1 0 0,-1 0 0,0 0 1,1 0-1,-1 0 0,1 0 0,0-1 0,-1 1 0,1-1 0,-1 1 0,1-1 0,2 1 0,6 1 4,-1 0-1,0 0 1,1-1-1,14 0 0,-13-2-705,0 1-1,0-2 1,0 1-1,15-5 1,-22 5 179,0 0-1,1 0 1,-1-1 0,0 1-1,0-1 1,1 0 0,-1 0-1,-1-1 1,1 1 0,0-1-1,-1 0 1,1 0 0,-1 0-1,0 0 1,0 0 0,0-1-1,0 0 1,-1 1 0,1-1-1,-1 0 1,0 0 0,0 0-1,-1-1 1,1 1 0,-1 0-1,2-9 1,-4 13 575,1 0-1,0-1 0,-1 1 0,1 0 1,-1 0-1,1 0 0,-1 0 1,1 0-1,0 0 0,-1 0 1,1 0-1,-1 0 0,1 0 1,-1 0-1,1 0 0,-1 1 1,1-1-1,0 0 0,-1 0 1,1 0-1,-1 1 0,1-1 1,0 0-1,-1 0 0,1 1 1,0-1-1,-1 0 0,1 1 1,0-1-1,0 0 0,-1 1 1,1-1-1,0 0 0,0 1 1,-1 0-1,-17 15 1210,-1 7-44,1 0 0,1 1-1,1 1 1,2 1-1,0 0 1,-15 42 0,6 12-1912,12 3-4057,10-51-3574</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7.053"/>
    </inkml:context>
    <inkml:brush xml:id="br0">
      <inkml:brushProperty name="width" value="0.025" units="cm"/>
      <inkml:brushProperty name="height" value="0.025" units="cm"/>
    </inkml:brush>
  </inkml:definitions>
  <inkml:trace contextRef="#ctx0" brushRef="#br0">0 1 23286,'0'0'3555,"62"1"-26456</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7.660"/>
    </inkml:context>
    <inkml:brush xml:id="br0">
      <inkml:brushProperty name="width" value="0.025" units="cm"/>
      <inkml:brushProperty name="height" value="0.025" units="cm"/>
    </inkml:brush>
  </inkml:definitions>
  <inkml:trace contextRef="#ctx0" brushRef="#br0">269 223 15919,'0'0'1596,"-10"-2"129,2 0-1384,0 0 0,-1 1 0,1 0 1,-1 1-1,0-1 0,1 1 1,-1 1-1,0 0 0,1 0 1,-1 1-1,1 0 0,0 0 0,-1 1 1,-13 6-1,10 0-30,-1 0-1,1 0 1,1 1-1,-1 0 1,-13 18-1,22-25-227,0 1 0,0-1 0,0 1-1,0 0 1,1 0 0,-1 0 0,1 1-1,0-1 1,1 0 0,-1 1-1,1 0 1,-1-1 0,1 1 0,1 0-1,-1-1 1,1 1 0,0 0 0,0 0-1,0 0 1,0-1 0,2 6 0,-1-8-65,0 0 0,0-1 1,1 0-1,-1 1 1,0-1-1,1 0 0,-1 1 1,1-1-1,-1 0 1,1 0-1,0 0 0,-1-1 1,1 1-1,0 0 1,-1-1-1,1 1 1,0-1-1,0 1 0,0-1 1,0 0-1,-1 0 1,1 1-1,0-1 0,0-1 1,0 1-1,3-1 1,3 1 150,1-1 1,-1-1 0,1 0-1,14-5 1,-6-1-99,1-1 0,-1 0 0,-1-2-1,0 0 1,0-1 0,-2 0 0,1-1 0,-1-1 0,-1 0 0,20-29 0,-18 22 26,-1-1 1,0-1-1,-2 0 0,-1-1 1,-1 0-1,-1-1 0,9-38 1,-17 29 936,-6 32-486,-5 18-310,0 10-238,1 0 0,2 1 0,1 0 0,1 1 0,1-1 0,1 1 0,2 0 0,1 0 0,5 43 0,-3-52-73,0-1 1,2 1-1,0-1 1,7 18-1,-5-28-2159,0-7-3704,1-5-3918</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8.422"/>
    </inkml:context>
    <inkml:brush xml:id="br0">
      <inkml:brushProperty name="width" value="0.025" units="cm"/>
      <inkml:brushProperty name="height" value="0.025" units="cm"/>
    </inkml:brush>
  </inkml:definitions>
  <inkml:trace contextRef="#ctx0" brushRef="#br0">1 1 17360,'0'0'7592,"10"62"-4774,-6-34-704,2 0-384,3-2-865,3-1-673,5-7-96,5-7-96,3-6 0,1-5 0,2 0-480,2-5-1250,-4-8-1217,-3-6-1537,0-2-257,-5-2-3266</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08.753"/>
    </inkml:context>
    <inkml:brush xml:id="br0">
      <inkml:brushProperty name="width" value="0.025" units="cm"/>
      <inkml:brushProperty name="height" value="0.025" units="cm"/>
    </inkml:brush>
  </inkml:definitions>
  <inkml:trace contextRef="#ctx0" brushRef="#br0">312 1 8456,'0'0'12364,"-60"45"-9674,31-14-191,-3 5-385,-2 6-289,-1 8-287,3 1-834,4 1-543,4 2-65,7-1-128,7-7-1250,2-11-1953,5-11-3523,3-12-10218</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0.482"/>
    </inkml:context>
    <inkml:brush xml:id="br0">
      <inkml:brushProperty name="width" value="0.025" units="cm"/>
      <inkml:brushProperty name="height" value="0.025" units="cm"/>
    </inkml:brush>
  </inkml:definitions>
  <inkml:trace contextRef="#ctx0" brushRef="#br0">14 1 17809,'8'0'2819,"-6"4"-2211,-2 16 641,0 10 225,0 6-385,-7 8-96,0 5-449,1 0-320,3-4-128,3-6-31,0-7-1,0-8-96,7-7-289,1-7-383,-2-4-738,-5-4-1056</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0.840"/>
    </inkml:context>
    <inkml:brush xml:id="br0">
      <inkml:brushProperty name="width" value="0.025" units="cm"/>
      <inkml:brushProperty name="height" value="0.025" units="cm"/>
    </inkml:brush>
  </inkml:definitions>
  <inkml:trace contextRef="#ctx0" brushRef="#br0">0 5 16143,'0'0'7047,"51"-5"-5830,-11 5-160,10 4-737,4 1-256,5-1-672,-5-3-2851,-3-1-2595</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4.528"/>
    </inkml:context>
    <inkml:brush xml:id="br0">
      <inkml:brushProperty name="width" value="0.025" units="cm"/>
      <inkml:brushProperty name="height" value="0.025" units="cm"/>
    </inkml:brush>
  </inkml:definitions>
  <inkml:trace contextRef="#ctx0" brushRef="#br0">292 311 15086,'0'0'10282,"-10"-5"-8616,6 3-1575,-1-1 0,-1 0 0,1 1 1,0 0-1,0 0 0,-1 0 0,1 1 1,-1 0-1,1 0 0,-1 0 0,0 1 1,1 0-1,-1 0 0,0 0 0,1 1 1,-1 0-1,0 0 0,1 0 1,-1 1-1,-6 2 0,-3 4-18,0 0 0,0 1 0,1 1 0,1 0 0,-14 12 0,21-17 39,1 1 0,-1 0-1,1 0 1,0 0 0,0 1-1,1-1 1,0 1 0,0 0-1,1 0 1,-1 1 0,2-1-1,-5 16 1,7-22-91,-1 1 1,1-1 0,0 0-1,0 0 1,-1 1 0,1-1-1,0 0 1,0 1-1,0-1 1,1 0 0,-1 1-1,0-1 1,0 0 0,1 0-1,-1 1 1,1-1-1,-1 0 1,1 0 0,-1 0-1,1 1 1,0-1-1,0 0 1,-1 0 0,1 0-1,0 0 1,0 0 0,0-1-1,0 1 1,0 0-1,0 0 1,0-1 0,1 1-1,-1 0 1,0-1 0,0 1-1,0-1 1,1 0-1,-1 1 1,0-1 0,1 0-1,-1 0 1,0 0 0,0 0-1,1 0 1,-1 0-1,0 0 1,1 0 0,-1 0-1,3-1 1,4-1 87,0 0 1,1 0-1,-1-1 1,0 0-1,0 0 0,12-7 1,6-7-96,0-1 1,-2-1-1,0-1 0,-1-1 0,0-1 1,31-42-1,-39 43-16,0 0 0,-1 0-1,-2-2 1,0 0 0,-1 0 0,-1-1-1,-2 0 1,9-39 0,-16 58 2,0 0 0,0 0 0,-1 0 0,0 0 0,0-1 0,-1-6 0,1 11 0,0 1 0,0-1 0,-1 1 0,1-1 0,0 1 0,0 0 0,0-1 0,0 1 0,-1-1 0,1 1 0,0 0 0,0-1 0,-1 1 0,1-1 0,0 1 0,-1 0 0,1-1 0,0 1 0,-1 0 0,1 0 0,0-1 0,-1 1 0,1 0 0,-1 0 0,1 0 0,0-1 0,-1 1 0,0 0 0,0 0 0,-1 1 0,1-1 0,0 0 0,0 1 0,-1-1 0,1 1 0,0 0 0,0-1 0,0 1 0,0 0 0,0 0 0,0 0 0,0 0 0,0-1 0,-1 3 0,-7 8 0,0 0 0,1 0 0,1 1 0,0 0 0,1 0 0,-10 25 0,6-7 0,0 0 0,-4 32 0,11-48 0,0 1 0,1 0 0,1 0 0,1-1 0,0 1 0,2 16 0,-1-26 0,0 0 0,0 0 0,1-1 0,-1 1 0,1 0 0,0-1 0,0 0 0,1 1 0,-1-1 0,1 0 0,0 0 0,0-1 0,1 1 0,-1-1 0,1 1 0,-1-1 0,1 0 0,0 0 0,1-1 0,-1 1 0,8 3 0,-6-4-62,-3 0-494,1 0-1,-1-1 1,1 1 0,-1-1 0,1 0 0,-1 0 0,8 0 0</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5.058"/>
    </inkml:context>
    <inkml:brush xml:id="br0">
      <inkml:brushProperty name="width" value="0.025" units="cm"/>
      <inkml:brushProperty name="height" value="0.025" units="cm"/>
    </inkml:brush>
  </inkml:definitions>
  <inkml:trace contextRef="#ctx0" brushRef="#br0">57 1 11018,'0'0'18514,"-2"8"-16982,-16 46-652,10-36-743,1 0 0,2 1 0,-1 0 1,2 0-1,-2 28 0,6-46-141,0 0-1,0 1 1,0-1 0,0 0 0,1 1-1,-1-1 1,0 0 0,1 0-1,-1 1 1,1-1 0,0 0 0,-1 0-1,1 0 1,0 0 0,0 0-1,0 0 1,0 0 0,0 0 0,0 0-1,0 0 1,0-1 0,0 1 0,2 1-1,0 0-40,1-1-1,0 0 0,-1 1 1,1-1-1,0-1 0,-1 1 1,1 0-1,7-1 0,-7 0-93,0 1 0,1-2 0,-1 1 0,1 0 0,-1-1 0,0 0 0,1 0 0,-1 0 0,0 0 0,0-1 0,0 0 0,0 0 0,0 0 0,0 0 0,-1 0 0,5-4 0,3-16-4992,-7-3-2844</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5.404"/>
    </inkml:context>
    <inkml:brush xml:id="br0">
      <inkml:brushProperty name="width" value="0.025" units="cm"/>
      <inkml:brushProperty name="height" value="0.025" units="cm"/>
    </inkml:brush>
  </inkml:definitions>
  <inkml:trace contextRef="#ctx0" brushRef="#br0">1 32 9993,'0'0'22774,"3"-32"-38020</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1.386"/>
    </inkml:context>
    <inkml:brush xml:id="br0">
      <inkml:brushProperty name="width" value="0.025" units="cm"/>
      <inkml:brushProperty name="height" value="0.025" units="cm"/>
    </inkml:brush>
  </inkml:definitions>
  <inkml:trace contextRef="#ctx0" brushRef="#br0">244 343 13869,'0'0'3358,"1"-10"-102,-1 4-2691,0 0 0,0-1 0,0 1-1,-1-1 1,0 1 0,0 0-1,-4-11 1,4 14-405,-1 1-1,1-1 1,0 0 0,-1 1-1,0 0 1,1-1 0,-1 1-1,0 0 1,0 0 0,0 0-1,-1 0 1,1 1 0,0-1-1,-1 0 1,1 1 0,-1 0-1,1-1 1,-1 1-1,0 0 1,0 0 0,1 1-1,-1-1 1,-6 0 0,2 1-109,0-1 0,0 2 0,0-1 0,0 1 0,0 0 0,0 1 0,0-1 0,0 1 0,1 1 1,-1-1-1,1 1 0,-1 0 0,1 1 0,0-1 0,0 1 0,1 1 0,-1-1 0,1 1 0,0 0 1,0 0-1,0 0 0,1 1 0,0-1 0,0 1 0,0 0 0,1 1 0,0-1 0,0 1 0,0-1 0,1 1 1,0 0-1,0 0 0,1 0 0,-1 7 0,2-12-40,0-1 1,0 1 0,0-1-1,0 1 1,0 0-1,0-1 1,1 1-1,-1 0 1,1-1-1,-1 1 1,1-1-1,-1 1 1,1-1-1,0 1 1,0-1-1,0 1 1,0-1-1,0 0 1,0 0-1,0 1 1,0-1-1,0 0 1,0 0-1,1 0 1,-1 0-1,2 1 1,2-1 27,-1 1 1,0-1 0,0 0-1,0 0 1,1 0 0,-1 0-1,1-1 1,-1 0-1,0 0 1,5-1 0,4 0 65,1-1 0,-1 0 1,0-1-1,-1-1 0,1 0 1,13-7-1,-10 3-72,-1-1 1,0-1-1,-1-1 1,0 0-1,-1 0 1,0-2-1,0 0 1,16-22-1,-23 26-15,1-1 0,-2 0 0,1 1 0,-1-2 0,-1 1 0,0-1 0,0 1 0,-1-1 0,0 0 0,-1 0 0,-1-1 0,1 1 0,-2 0 0,0-18 0,-1 24-19,1 1 1,-1-1-1,0 1 0,0-1 0,-1 1 0,1-1 0,-1 1 0,0 0 1,0 0-1,0 0 0,-1 0 0,1 0 0,-1 1 0,0-1 1,0 1-1,0-1 0,-1 1 0,1 0 0,-1 0 0,0 1 0,1-1 1,-1 1-1,0 0 0,-1 0 0,1 0 0,0 1 0,-1-1 1,1 1-1,0 0 0,-10-1 0,3 1-17,1 0 0,-1 1 0,0 1 0,1-1-1,-1 2 1,1-1 0,-1 1 0,1 1 0,0 0 0,0 1 0,0 0 0,-13 7 0,5-1 18,0 2 1,-24 20-1,37-29-17,1 1 0,0 0 0,0 0 1,0 1-1,0 0 0,1-1 0,-1 1 0,1 0 0,0 0 0,1 1 0,0-1 1,-1 1-1,-1 9 0,4-14-129,0 1 1,0 0 0,0 0-1,0-1 1,0 1-1,0 0 1,0-1-1,1 1 1,-1 0 0,1 0-1,0-1 1,-1 1-1,1-1 1,0 1 0,0-1-1,0 1 1,0-1-1,0 1 1,0-1 0,0 0-1,0 0 1,1 1-1,-1-1 1,0 0-1,1 0 1,-1 0 0,1-1-1,-1 1 1,1 0-1,3 1 1,3 1-1832,0-1 0,1 0 0,0 0 0,14 1 0,9 0-7642</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1.728"/>
    </inkml:context>
    <inkml:brush xml:id="br0">
      <inkml:brushProperty name="width" value="0.025" units="cm"/>
      <inkml:brushProperty name="height" value="0.025" units="cm"/>
    </inkml:brush>
  </inkml:definitions>
  <inkml:trace contextRef="#ctx0" brushRef="#br0">148 1 21076,'0'0'5712,"-7"10"-4772,-21 46 22,1 1 0,4 2 0,-32 117 1,53-171-868,0 1 1,1 0 0,0 0 0,0 0 0,1 0 0,-1 11 0,2-15-80,-1-1-1,1 0 1,-1 1 0,1-1-1,-1 0 1,1 0 0,0 1 0,-1-1-1,1 0 1,0 0 0,0 0 0,0 0-1,0 0 1,0 0 0,0 0 0,0 0-1,0 0 1,1-1 0,-1 1-1,0 0 1,0-1 0,1 1 0,-1-1-1,0 1 1,1-1 0,-1 0 0,1 1-1,-1-1 1,0 0 0,1 0 0,-1 0-1,3-1 1,27 0-232,0-1 0,-1-2 0,0-1 0,0-1 0,0-2 0,33-13 0,-18 6-365</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2.070"/>
    </inkml:context>
    <inkml:brush xml:id="br0">
      <inkml:brushProperty name="width" value="0.025" units="cm"/>
      <inkml:brushProperty name="height" value="0.025" units="cm"/>
    </inkml:brush>
  </inkml:definitions>
  <inkml:trace contextRef="#ctx0" brushRef="#br0">1 152 17072,'0'0'5728,"11"0"-3534,142-9 2362,91-26-2326,-95 11-2022,-61 13-529,113-19-1459,-159 21-3245,43-15 0,-71 18 194,-4 3-2648</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2.616"/>
    </inkml:context>
    <inkml:brush xml:id="br0">
      <inkml:brushProperty name="width" value="0.025" units="cm"/>
      <inkml:brushProperty name="height" value="0.025" units="cm"/>
    </inkml:brush>
  </inkml:definitions>
  <inkml:trace contextRef="#ctx0" brushRef="#br0">286 287 13581,'0'0'3683,"7"-9"-309,-6 8-3119,27-38 2477,-26 37-2506,-1 0 1,0 1-1,0-1 0,0 0 0,0 0 0,0 0 0,0 0 0,-1 0 1,1 0-1,0 0 0,-1 0 0,0 0 0,1 0 0,-1 0 1,0 0-1,0 0 0,0 0 0,-1 0 0,1 0 0,0 0 0,-1 0 1,1 0-1,-1 0 0,0 0 0,-1-2 0,-1 2-130,0 0-1,0 0 1,0 0-1,0 1 0,-1 0 1,1-1-1,-1 1 1,1 0-1,-1 1 0,1-1 1,-1 1-1,1-1 1,-1 1-1,0 0 0,-4 1 1,-58 7-5,53-4-71,0 1 0,1 0 1,0 1-1,0 0 0,0 1 0,1 0 1,-1 1-1,2 0 0,-18 17 1,22-19 45,0 0 0,0 1 0,0 0 0,0 1 0,1-1 0,1 1 0,-1 0 0,1 0 0,1 0 0,-1 1 0,1-1 0,1 1 0,0 0 0,0 0 1,-1 12-1,3-19-61,0 1 0,0-1 0,0 0 0,0 0 1,1 1-1,-1-1 0,1 0 0,0 0 0,-1 1 1,1-1-1,0 0 0,0 0 0,0 0 0,1 0 0,-1 0 1,0-1-1,1 1 0,-1 0 0,1 0 0,0-1 1,3 3-1,-1-1 6,1-1 1,-1 0-1,0 0 1,1-1-1,-1 1 1,1-1-1,0 0 0,0 0 1,-1-1-1,7 1 1,2-1 6,0 0 0,1-1 0,-1-1 0,0 0 0,0-1 0,-1 0 0,17-7 0,-10 1-18,0-1 0,0 0 0,-1-2 0,-1 0 0,0-2 0,-1 1 0,25-27 0,-32 30 0,-1 0 0,1-1 0,-2 0 0,1 0 0,-2 0 0,1-1 0,-2 0 0,0 0 0,0 0 0,-1-1 0,0 0 0,-1 0 0,2-19 0,-5 27 0,0 1 0,0-1 0,-1 1 0,1-1 0,-1 1 0,0-1 0,0 1 0,0 0 0,-1 0 0,1-1 0,-1 1 0,0 0 0,-1 0 0,1 1 0,-1-1 0,1 0 0,-4-3 0,0 2 0,1 1 0,-1-1 0,0 1 0,0 0 0,0 0 0,-1 0 0,1 1 0,-1 0 0,-13-3 0,4 2 0,0 0 0,0 2 0,-1 0 0,1 0 0,-1 2 0,1 0 0,-1 1 0,-29 5 0,41-4-374,-1-1 1,1 1-1,0 0 0,0 0 1,0 0-1,0 1 0,0 0 0,0 0 1,1 0-1,-1 0 0,1 1 1,0-1-1,0 1 0,0 0 1,1 1-1,-1-1 0,-2 6 1,4-6-34,0-1 1,1 0-1,0 0 1,0 1-1,0-1 1,0 1-1,1-1 1,-1 1 0,1-1-1,0 1 1,0-1-1,0 1 1,0-1-1,1 1 1,0-1-1,-1 1 1,1-1-1,0 1 1,1-1 0,-1 0-1,1 0 1,-1 1-1,1-1 1,0 0-1,0-1 1,0 1-1,1 0 1,1 2-1,20 19-12277</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2.990"/>
    </inkml:context>
    <inkml:brush xml:id="br0">
      <inkml:brushProperty name="width" value="0.025" units="cm"/>
      <inkml:brushProperty name="height" value="0.025" units="cm"/>
    </inkml:brush>
  </inkml:definitions>
  <inkml:trace contextRef="#ctx0" brushRef="#br0">119 1 1313,'0'0'29313,"-11"9"-28186,-2 2-973,0 1 0,1 1 1,0 0-1,-12 19 0,20-26-138,0 1 0,0-1 1,0 1-1,1 0 0,0 0 0,1 0 0,-1 0 1,1 1-1,1-1 0,-1 1 0,1-1 0,1 1 1,-1-1-1,2 15 0,-1-20-18,1 0 1,-1 0-1,1 0 1,0 0-1,0 0 0,-1 0 1,1-1-1,0 1 0,0 0 1,1-1-1,-1 1 1,0 0-1,0-1 0,1 0 1,-1 1-1,1-1 0,0 0 1,-1 0-1,1 0 1,3 2-1,0-1-18,0 0-1,0-1 1,0 1 0,0-1 0,0 0 0,1-1-1,-1 1 1,7-1 0,-4 0-97,0 0-1,0-1 1,0 0 0,0-1 0,0 1 0,0-2-1,-1 1 1,1-1 0,-1 0 0,14-8 0,-16 7-896,0 0 1,0-1-1,-1 0 1,1 0-1,-1-1 1,-1 1-1,1-1 0,3-8 1,8-21-8197</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3.335"/>
    </inkml:context>
    <inkml:brush xml:id="br0">
      <inkml:brushProperty name="width" value="0.025" units="cm"/>
      <inkml:brushProperty name="height" value="0.025" units="cm"/>
    </inkml:brush>
  </inkml:definitions>
  <inkml:trace contextRef="#ctx0" brushRef="#br0">1 3 21172,'0'0'11115,"26"-2"-26298</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3.956"/>
    </inkml:context>
    <inkml:brush xml:id="br0">
      <inkml:brushProperty name="width" value="0.025" units="cm"/>
      <inkml:brushProperty name="height" value="0.025" units="cm"/>
    </inkml:brush>
  </inkml:definitions>
  <inkml:trace contextRef="#ctx0" brushRef="#br0">1 15 24087,'0'0'8680,"57"0"-8680,-32 0 0,-2 0-3299,-2-1-3363,-6-13-6599</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15.886"/>
    </inkml:context>
    <inkml:brush xml:id="br0">
      <inkml:brushProperty name="width" value="0.025" units="cm"/>
      <inkml:brushProperty name="height" value="0.025" units="cm"/>
    </inkml:brush>
  </inkml:definitions>
  <inkml:trace contextRef="#ctx0" brushRef="#br0">50 81 11659,'0'0'15876,"-8"11"-14717,-23 37-380,29-46-732,1 0-1,0 1 1,0-1-1,0 1 1,0-1 0,0 1-1,0-1 1,0 1-1,1 0 1,0-1-1,-1 4 1,1-5-25,0 0 1,0-1 0,0 1-1,1-1 1,-1 1-1,0 0 1,0-1-1,0 1 1,1-1-1,-1 1 1,0-1-1,1 1 1,-1-1 0,0 1-1,1-1 1,-1 1-1,1-1 1,-1 1-1,1-1 1,-1 1-1,1-1 1,-1 0-1,1 0 1,-1 1-1,1-1 1,0 0 0,-1 0-1,2 1 1,0-1 66,1 0 1,-1 0-1,1 0 1,-1 0-1,1 0 1,-1-1-1,0 1 1,1-1-1,-1 0 1,1 0 0,-1 0-1,0 0 1,0 0-1,1 0 1,-1 0-1,0-1 1,2-1-1,5-5-30,-1 0 0,0-1-1,-1 0 1,0 0 0,0 0 0,6-12-1,-11 16-54,1 0 0,-1 0 0,0-1 0,0 1 0,0 0 0,-1-1 0,1 1 0,-1-1 0,-1 1-1,1-1 1,-1 0 0,0 1 0,0-1 0,-2-9 0,2 15-4,0-1 0,0 1 0,-1-1 0,1 1 0,0 0 0,0-1 0,0 1 0,-1-1 0,1 1 0,0-1 0,-1 1 0,1 0 0,0-1 0,-1 1 0,1 0 0,0-1 0,-1 1 0,1 0 0,-1 0 0,1-1 0,-1 1 0,1 0 0,0 0 0,-1 0 0,1-1 0,-1 1 0,1 0 0,-1 0 0,1 0 0,-1 0 0,1 0 0,-1 0 0,1 0 0,-1 0 0,1 0 0,-1 0 0,1 1 0,-1-1 0,1 0 0,-1 0 0,1 0 0,-1 0 0,1 1 0,0-1 0,-1 0 0,1 1 0,-1-1 0,1 0 0,-1 1 0,-18 17 0,17-15-296,0 1 1,0 0-1,1 0 1,-1 0-1,1 0 0,0 0 1,0 0-1,0 1 0,0-1 1,1 0-1,-1 0 1,1 1-1,1 4 0,-1-8 10,1 1 0,-1 0-1,1-1 1,-1 1 0,1-1-1,-1 1 1,1 0 0,0-1-1,0 0 1,0 1 0,0-1-1,0 1 1,0-1 0,1 0-1,-1 0 1,0 0-1,0 0 1,1 0 0,-1 0-1,1 0 1,-1 0 0,1 0-1,-1-1 1,1 1 0,0-1-1,-1 1 1,1-1 0,0 1-1,-1-1 1,1 0 0,0 0-1,0 0 1,2 0 0,24 0-13867</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0.818"/>
    </inkml:context>
    <inkml:brush xml:id="br0">
      <inkml:brushProperty name="width" value="0.025" units="cm"/>
      <inkml:brushProperty name="height" value="0.025" units="cm"/>
    </inkml:brush>
  </inkml:definitions>
  <inkml:trace contextRef="#ctx0" brushRef="#br0">0 15 6342,'0'0'12172,"49"5"-10667,-16-5 32,13 0-576,8-2-480,6-5-353,1 3-64,3 1-416,-7 1-513,-10 0-705,-13 2-864,-16 0-1570</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1.147"/>
    </inkml:context>
    <inkml:brush xml:id="br0">
      <inkml:brushProperty name="width" value="0.025" units="cm"/>
      <inkml:brushProperty name="height" value="0.025" units="cm"/>
    </inkml:brush>
  </inkml:definitions>
  <inkml:trace contextRef="#ctx0" brushRef="#br0">0 0 11979,'0'0'8969,"77"21"-8040,-31-21-513,8 0-352,2 0-32,1 0-833,-4 0-1441,-4 0-2146,-3-11-6182</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1.489"/>
    </inkml:context>
    <inkml:brush xml:id="br0">
      <inkml:brushProperty name="width" value="0.025" units="cm"/>
      <inkml:brushProperty name="height" value="0.025" units="cm"/>
    </inkml:brush>
  </inkml:definitions>
  <inkml:trace contextRef="#ctx0" brushRef="#br0">0 1 12524,'0'0'11659,"71"35"-11051,-22-35-415,7 0-97,6 0-64,-3 0-833,-8-2-1121,-10 1-736,-12 1-1122,-18 0-2178</inkml:trace>
  <inkml:trace contextRef="#ctx0" brushRef="#br0" timeOffset="1">4 155 13805,'0'0'7239,"91"12"-6566,-30-19-353,7 0-288,9 1-256,-3-1-1922,-6-1-1314,-8-2-3682</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3.499"/>
    </inkml:context>
    <inkml:brush xml:id="br0">
      <inkml:brushProperty name="width" value="0.025" units="cm"/>
      <inkml:brushProperty name="height" value="0.025" units="cm"/>
    </inkml:brush>
  </inkml:definitions>
  <inkml:trace contextRef="#ctx0" brushRef="#br0">407 33 10922,'0'0'1757,"-11"-6"-348,3 2-1171,0 0 0,-1 0 0,1 1 0,-1 0 0,0 1 0,0 0 0,0 0 0,0 1 0,0 0 0,0 0 0,0 1 0,-1 0 0,1 1 0,0 0 0,0 1 0,-13 3 0,7 2-33,0 0 0,0 2 0,1-1 0,0 2-1,0 0 1,1 1 0,1 0 0,0 1 0,0 0-1,1 1 1,1 0 0,0 1 0,1 0 0,0 0-1,1 1 1,1 0 0,0 0 0,1 1 0,1 0-1,0 0 1,-2 18 0,7-31-203,-1 1-1,1-1 1,0 1-1,0-1 1,0 0-1,1 1 1,-1-1 0,1 0-1,-1 1 1,1-1-1,0 0 1,1 0-1,-1 0 1,0 0-1,1 0 1,0 0-1,0 0 1,0 0 0,3 3-1,-1-3 34,-1 0 0,1 0-1,0-1 1,0 1 0,1-1-1,-1 0 1,0 0 0,1-1-1,-1 1 1,1-1 0,-1 0 0,8 1-1,5-1 188,0-1 0,-1 0-1,1-2 1,-1 1 0,1-2-1,31-9 1,-27 5-67,0-1 0,-1-1-1,0 0 1,-1-2 0,0 0 0,-1-1 0,23-20-1,-32 25 103,0-1 0,-1 0 0,0 0 0,-1-1 0,0 0 0,0-1 0,-1 1 0,0-1 0,-1 0 0,0-1 0,-1 1-1,0-1 1,0 0 0,-1 0 0,3-21 0,-6 28-199,0 1 0,0-1-1,0 1 1,0-1 0,-1 1 0,1-1 0,-1 1-1,0-1 1,0 1 0,0-1 0,0 1 0,-1 0-1,1 0 1,-1 0 0,0 0 0,0 0-1,0 0 1,0 0 0,0 0 0,-1 1 0,-3-4-1,0 2 8,1 1 0,-1 0 0,1 0 0,-1 0 0,0 1 0,0 0 0,0 0 0,-1 1 0,1-1 0,0 1 0,-10 0 0,6 0-296,0 1 1,-1 0-1,1 1 1,0 0-1,0 0 0,0 1 1,0 0-1,0 1 0,0 0 1,0 1-1,1 0 1,0 0-1,0 1 0,0 0 1,-9 8-1,8 0-2728,11-8-3210,10-5-3286</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24.352"/>
    </inkml:context>
    <inkml:brush xml:id="br0">
      <inkml:brushProperty name="width" value="0.025" units="cm"/>
      <inkml:brushProperty name="height" value="0.025" units="cm"/>
    </inkml:brush>
  </inkml:definitions>
  <inkml:trace contextRef="#ctx0" brushRef="#br0">206 159 5573,'3'-10'5910,"0"0"-4658,-1-1 0,1 1 1,-2-1-1,1 0 0,-2 0 1,0-18-1,0 27-1084,0 0 0,0-1-1,0 1 1,-1 0 0,1-1 0,-1 1 0,1 0-1,-1 0 1,0-1 0,0 1 0,0 0-1,0 0 1,-1 0 0,1 0 0,0 0 0,-1 0-1,1 1 1,-1-1 0,0 0 0,1 1 0,-1-1-1,0 1 1,0 0 0,0 0 0,0-1-1,0 1 1,-1 1 0,1-1 0,0 0 0,0 0-1,-1 1 1,1-1 0,0 1 0,-1 0-1,1 0 1,0 0 0,-1 0 0,1 0 0,0 0-1,-1 1 1,1-1 0,0 1 0,-4 0-1,0 2-109,-1-1-1,0 1 1,1 1-1,-1-1 1,1 1-1,0 0 1,0 0-1,0 1 1,1 0-1,0 0 0,0 0 1,0 0-1,0 1 1,1 0-1,0 0 1,0 0-1,-5 13 1,2-4 43,0 0 1,1 0 0,1 1-1,0 0 1,1 0-1,-3 31 1,6-39-80,0 0 1,1 0-1,0 0 0,1 1 0,0-1 0,0 0 0,1 0 1,4 13-1,-4-17-19,-1-1 1,2 1-1,-1 0 1,0-1-1,1 0 1,-1 1 0,1-1-1,0 0 1,0-1-1,0 1 1,1 0-1,-1-1 1,1 0-1,-1 0 1,1 0-1,0 0 1,0 0-1,7 1 1,0 0 64,1 0-1,-1-2 1,1 1 0,0-1-1,0-1 1,-1 0 0,1-1-1,0 0 1,0-1 0,-1 0 0,1-1-1,-1-1 1,0 1 0,0-2-1,12-5 1,-9 3 48,-1 0-1,0-1 1,0-1 0,-1 0 0,0 0-1,-1-1 1,0-1 0,0 0 0,-1 0-1,-1-1 1,12-19 0,-18 27-97,0-1-1,0 0 1,-1 0 0,0 0 0,0-1 0,0 1-1,-1 0 1,0-1 0,0 1 0,0-1 0,0 1 0,-1-1-1,0 0 1,0 1 0,-1-1 0,0 1 0,0-1 0,-2-6-1,2 9-6,-1-1 0,-1 0 0,1 1-1,0 0 1,-1-1 0,0 1 0,0 0-1,0 0 1,0 1 0,0-1 0,0 1-1,-1-1 1,1 1 0,-1 0 0,0 0-1,1 1 1,-1-1 0,0 1 0,0 0-1,0 0 1,0 0 0,0 0-1,0 1 1,-8 0 0,2-1-510,0 1 1,0 0-1,0 1 1,0 0-1,-1 1 1,2 0-1,-1 0 1,0 1-1,0 0 1,1 1-1,0 0 1,-1 1-1,2 0 0,-14 9 1</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1.262"/>
    </inkml:context>
    <inkml:brush xml:id="br0">
      <inkml:brushProperty name="width" value="0.025" units="cm"/>
      <inkml:brushProperty name="height" value="0.025" units="cm"/>
    </inkml:brush>
  </inkml:definitions>
  <inkml:trace contextRef="#ctx0" brushRef="#br0">1 88 9769,'0'0'721,"0"-10"662,0 9-1344,0-2 44,0 1 0,-1-1 0,1 1 0,0-1 0,0 1 0,1-1 0,-1 1 0,0-1 0,1 1 0,0-1 1,-1 1-1,1-1 0,0 1 0,0 0 0,0-1 0,1 1 0,-1 0 0,1 0 0,-1 0 0,1 0 0,-1 0 0,1 0 0,0 1 1,0-1-1,0 0 0,0 1 0,0 0 0,0-1 0,1 1 0,-1 0 0,0 0 0,1 0 0,-1 1 0,5-2 0,11-1 150,1 1 0,-1 0 0,1 1-1,0 2 1,-1 0 0,1 0 0,-1 2 0,0 0-1,1 1 1,-1 1 0,29 13 0,-38-15-221,0 1 1,1 1 0,-1-1 0,-1 2-1,1-1 1,-1 1 0,0 1-1,0-1 1,-1 1 0,0 0-1,0 1 1,-1 0 0,0 0 0,0 0-1,-1 1 1,0 0 0,0 0-1,-1 0 1,0 1 0,-1-1 0,0 1-1,3 18 1,-5-12 33,0-1-1,-2 1 1,0 0 0,0-1 0,-1 1-1,-1-1 1,-1 0 0,0 1-1,-7 13 1,-7 13 973,-42 68 0,38-74-285,2 1 0,-24 61 1,41-91-701,1 0 0,0 1 1,0-1-1,1 1 0,-1-1 0,2 1 1,-1-1-1,1 1 0,0 0 1,1-1-1,0 1 0,0-1 1,0 1-1,5 12 0,-2-13-18,0 0 0,0 0 0,0 0 0,1 0-1,0-1 1,1 1 0,-1-1 0,1-1 0,0 1 0,1-1 0,-1 0 0,1 0 0,9 4-1,18 8 49,56 22-1,-59-28-516,-1 2 0,48 27-1,-75-38 422,0 0 0,0 0 0,0 0 0,0 1 0,-1-1 0,1 1 0,-1 0 0,0-1 0,1 1 0,-1 0 0,-1 0 0,1 1 0,0-1 0,-1 0 0,1 1-1,-1-1 1,0 0 0,0 1 0,-1-1 0,1 1 0,-1 0 0,0-1 0,1 1 0,-2 3 0,-1 7 31,0 0 1,-2-1-1,1 1 1,-2-1-1,-5 13 1,-12 42 100,20-59-70,1 0 0,0 1 1,1-1-1,0 1 1,0-1-1,1 0 0,1 1 1,-1-1-1,1 0 1,1 0-1,0 0 0,7 15 1,0-5-282,2-1 0,0 0 0,1-1 0,23 24 0,-13-16-212,14 15-300,56 78-1,-84-105 789,0 2-1,-1-1 1,-1 1 0,0 1-1,-1-1 1,-1 1 0,0 0-1,-1 0 1,-1 1-1,1 18 1,-3-16 361,0-1 0,-2 0 0,0 1 0,-1-1-1,-1 0 1,-1 0 0,0 0 0,-8 18 0,7-22 63,-2-1 1,0 0 0,0-1-1,-1 1 1,-1-2 0,0 1-1,-1-1 1,0 0 0,0-1-1,-20 15 1,10-12 44,0 0 1,0-1 0,-1-1-1,-1-1 1,-35 12 0,40-16-609,-1-1 0,0-1-1,0-1 1,0 0 0,-1-2 0,1 0 0,-31-2 0,46 0-264,-1 1 0,1-1 0,0 0 0,-1 0 1,1 0-1,0 0 0,0 0 0,0-1 0,0 1 0,-5-5 0,-10-15-5848,5-17-8876</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2.524"/>
    </inkml:context>
    <inkml:brush xml:id="br0">
      <inkml:brushProperty name="width" value="0.025" units="cm"/>
      <inkml:brushProperty name="height" value="0.025" units="cm"/>
    </inkml:brush>
  </inkml:definitions>
  <inkml:trace contextRef="#ctx0" brushRef="#br0">48 0 17969,'0'0'1730,"-5"10"-321,-3 7-1078,1 2 0,1-1 0,1 0 1,0 1-1,2 0 0,0 0 0,-1 27 0,3 8 328,7 86-1,-4-122-529,1 0-1,0 0 0,2 0 1,0 0-1,1-1 0,1 0 0,10 19 1,-14-30-80,1-1 0,-1 1 1,1-1-1,1 1 0,-1-1 1,1-1-1,0 1 0,0-1 0,0 1 1,7 2-1,-8-5-29,0 0 0,0 0 0,0 0 1,0-1-1,0 0 0,0 0 0,1 0 0,-1-1 0,0 1 0,1-1 1,-1 0-1,1 0 0,-1 0 0,0-1 0,1 0 0,7-2 1,-3-1 72,0 0 1,1 0 0,-1-1 0,-1-1 0,1 1 0,-1-2 0,0 1 0,0-1 0,-1 0 0,0 0 0,0-1 0,-1 0 0,7-12 0,3-4 394,-1-1 0,-2 0 0,16-42 0,-46 145 344,14-68-802,1 1-1,0 0 0,0 0 0,1 0 0,1 0 1,0 0-1,1 14 0,0-24-15,-1 1 0,0 0 0,1 0 0,0-1 0,-1 1 1,1 0-1,0 0 0,0-1 0,0 1 0,0-1 0,0 1 0,0-1 0,0 1 0,0-1 0,1 0 0,-1 0 0,1 1 0,-1-1 0,3 1 1,-1-1 8,0 0 1,0 0-1,0-1 1,1 1-1,-1-1 1,0 0-1,0 0 1,0 0-1,0-1 1,0 1-1,0-1 1,0 1-1,0-1 1,0 0-1,6-2 1,10-7 47,0 0 0,-1-1-1,0 0 1,-1-2 0,17-15 0,35-24-32,-67 51-36,-1 0 1,1 0-1,0-1 0,0 1 0,0 0 0,0 1 0,1-1 0,-1 0 1,0 1-1,0-1 0,0 1 0,3-1 0,-4 1 0,-1 1 1,1-1-1,0 0 0,-1 0 1,1 0-1,0 1 0,-1-1 1,1 0-1,0 0 0,-1 1 1,1-1-1,-1 1 0,1-1 1,-1 1-1,1-1 0,-1 0 1,1 1-1,-1 0 0,1-1 1,-1 1-1,0-1 0,1 1 1,-1 0-1,0-1 0,1 2 1,0 4 21,0 0 0,0 0 0,0 1 0,-1-1 0,0 0 0,-1 11 0,0 5-2,0-2-23,1-12 0,-1 0 0,1 0 0,1 0 0,-1 0 0,1 0 0,4 12 0,-5-18 0,0-1 0,1 0 0,-1 0 0,1 0 0,0 0 0,-1 0 0,1 0 0,0 0 0,0 0 0,0 0 0,0 0 0,0 0 0,0-1 0,0 1 0,0 0 0,0-1 0,0 1 0,0 0 0,2 0 0,-1-1 0,1 0 0,-1 1 0,0-1 0,1 0 0,-1 0 0,1-1 0,-1 1 0,0 0 0,1-1 0,-1 0 0,0 1 0,1-1 0,-1 0 0,2-1 0,15-9 0,0-1 0,-1 0 0,-1-1 0,0-1 0,20-21 0,-16 15 0,1 1 0,31-22 0,-51 40 0,1-1 0,-1 1 0,0 0 0,1-1 0,-1 1 0,0 0 0,1 1 0,-1-1 0,1 0 0,-1 1 0,1-1 0,3 1 0,-5 0 0,0 1 0,0-1 0,0 0 0,0 1 0,0-1 0,-1 0 0,1 1 0,0 0 0,0-1 0,-1 1 0,1-1 0,0 1 0,0 0 0,-1-1 0,1 1 0,-1 0 0,1 0 0,-1 0 0,1-1 0,-1 1 0,1 0 0,-1 0 0,0 0 0,1 0 0,-1 0 0,0 0 0,0 0 0,0 0 0,0 0 0,0 0 0,0 0 0,0 0 0,0 1 0,-1 35-1433,-10 64-1,11-130-4417,0-12-2567</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2.870"/>
    </inkml:context>
    <inkml:brush xml:id="br0">
      <inkml:brushProperty name="width" value="0.025" units="cm"/>
      <inkml:brushProperty name="height" value="0.025" units="cm"/>
    </inkml:brush>
  </inkml:definitions>
  <inkml:trace contextRef="#ctx0" brushRef="#br0">0 0 17649,'0'0'3843,"6"56"-3875,6-37-2722,7 1-4870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3.229"/>
    </inkml:context>
    <inkml:brush xml:id="br0">
      <inkml:brushProperty name="width" value="0.025" units="cm"/>
      <inkml:brushProperty name="height" value="0.025" units="cm"/>
    </inkml:brush>
  </inkml:definitions>
  <inkml:trace contextRef="#ctx0" brushRef="#br0">84 244 21364,'0'0'6716,"9"4"-5002,-4-2-1640,0 0 1,-1 0 0,1-1 0,0 1 0,0-1 0,0 0 0,0-1 0,0 1 0,0-1 0,0 0 0,0 0 0,0-1 0,0 1 0,0-1 0,0 0 0,0-1 0,0 1 0,-1-1 0,1 0 0,0 0-1,-1 0 1,0-1 0,1 1 0,4-5 0,4-3-41,1 0 0,-1-1-1,-1 0 1,0-1 0,13-17-1,-21 25-9,-1 0-1,0-1 0,0 1 1,0-1-1,-1 1 0,1-1 1,-1 0-1,0 0 0,0 0 1,-1 0-1,0 0 0,0 0 1,0 0-1,0-1 0,-1 1 1,0 0-1,0-1 0,0 1 1,-1 0-1,0 0 0,-1-6 1,1 8-15,-1 1 0,0-1 0,1 1 0,-1 0 0,0-1 0,0 1 0,0 0 0,-1 0 0,1 1 0,0-1 0,-1 0 1,1 1-1,-1-1 0,1 1 0,-1 0 0,0 0 0,0 0 0,1 0 0,-1 0 0,0 1 0,0-1 0,0 1 0,0 0 0,0 0 1,0 0-1,0 0 0,0 1 0,1-1 0,-6 2 0,-2-1 5,0 1 0,0 1 0,0 0 0,1 0 0,-1 1 0,1 0 0,-12 7 0,5 0-14,0 1 0,1 0 0,1 2 0,0-1 0,-24 32 0,32-36 0,0 0 0,0 0 0,0 1 0,1-1 0,1 1 0,0 1 0,0-1 0,1 0 0,0 1 0,1 0 0,0-1 0,0 15 0,2-23-1,0 0 0,0 0 0,0 0 0,0 0 0,1 0 0,-1 0 0,1 0 0,0 0 0,0 0 0,-1 0 0,1 0 0,0 0 0,1-1 0,-1 1 0,0 0 0,0-1-1,1 1 1,-1-1 0,1 1 0,-1-1 0,4 2 0,-1 0-19,1 0-1,0-1 0,0 0 0,0 0 1,0-1-1,0 1 0,0-1 0,8 1 0,8-1-373,-1 0-1,1-2 0,29-3 1,-34 1-1382,0 0 0,0-1 1,29-11-1,40-28-10569,-32 10 2448</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3.567"/>
    </inkml:context>
    <inkml:brush xml:id="br0">
      <inkml:brushProperty name="width" value="0.025" units="cm"/>
      <inkml:brushProperty name="height" value="0.025" units="cm"/>
    </inkml:brush>
  </inkml:definitions>
  <inkml:trace contextRef="#ctx0" brushRef="#br0">182 49 17296,'0'0'3646,"-13"6"-149,-6 4-2509,1 0 0,0 0 0,-27 23 0,39-29-804,1 1 0,-1 0 0,1 0 0,0 0 0,0 1 0,1 0 0,-1 0 0,1 0 0,1 0-1,-1 0 1,1 1 0,0 0 0,0 0 0,1 0 0,0 0 0,-1 11 0,3-18-183,-1 1-1,2 0 1,-1 0 0,0 0-1,0-1 1,0 1 0,0 0-1,0 0 1,1 0 0,-1-1-1,0 1 1,1 0 0,-1 0-1,1-1 1,-1 1 0,1 0 0,-1-1-1,1 1 1,-1-1 0,1 1-1,-1-1 1,1 1 0,0-1-1,-1 1 1,1-1 0,0 1-1,1-1 1,28 5-59,-21-5-1,-1 0 1,1-1 0,0-1-1,15-4 1,-14 2-36,-1-1 0,0 0 0,0-1 0,-1 0 0,14-12 0,-14 11 82,-1 1 0,1 0 0,1 0 0,-1 0 0,17-7 1,-23 13 38,-1 0 1,0-1 0,0 1 0,0 0 0,0 0 0,0 0 0,1 0 0,-1 0 0,0 0 0,0 0 0,0 0-1,1 0 1,-1 0 0,0 1 0,0-1 0,0 0 0,0 1 0,0-1 0,0 1 0,0-1 0,0 1 0,0 0-1,0-1 1,0 1 0,0 0 0,0 0 0,0 0 0,-1 0 0,1 0 0,0 0 0,0 1 0,18 40 564,-10-20-401,-6-16-163,0 0-1,1-1 1,0 1 0,0-1 0,0 0 0,1 0-1,-1 0 1,1-1 0,0 0 0,7 5-1,-10-8-19,0 0 0,0 0-1,0 0 1,1 0-1,-1 0 1,0 0-1,1 0 1,-1-1-1,1 1 1,-1-1-1,0 0 1,1 0-1,-1 1 1,1-2-1,-1 1 1,1 0 0,-1 0-1,1-1 1,-1 0-1,0 1 1,1-1-1,-1 0 1,0 0-1,0 0 1,1 0-1,-1-1 1,0 1-1,0-1 1,0 1-1,2-3 1,3-4-8,0-1 0,-1 1 0,1-1 0,-2-1 0,0 1 0,0-1 0,0 0 0,-1 0 0,-1 0 0,0 0 0,0-1 0,1-10 0,-3 14 0,1 0 0,-2 1 0,1-1 0,-1 0 0,0 0 0,0 1 0,-1-1 0,0 0 0,0 0 0,0 1 0,-1-1 0,0 1 0,0-1 0,-1 1 0,0 0 0,0 0 0,0 0 0,-1 0 0,0 0 0,-5-4 0,9 9 0,0 0 0,-1 1 0,1-1 0,-1 0 0,1 1 0,-1-1 0,0 1 0,1-1 0,-1 1 0,0-1 0,1 1 0,-1-1 0,0 1 0,1 0 0,-1-1 0,0 1 0,0 0 0,0 0 0,1-1 0,-1 1 0,0 0 0,0 0 0,0 0 0,1 0 0,-1 0 0,0 0 0,0 0 0,0 0 0,0 1 0,1 0 0,1 0 0,-1 0 0,1-1 0,-1 1 0,1 0 0,0 0 0,0 0 0,-1 0 0,1-1 0,0 1 0,0 0 0,0-1 0,0 1 0,0-1 0,0 1 0,0-1 0,0 1 0,0-1 0,0 0 0,0 1 0,0-1 0,0 0 0,0 0 0,2 0 0,21 5-279,-1-2 0,1 0 1,0-1-1,24-2 0,45-10-3703,-38-5-5248</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8.450"/>
    </inkml:context>
    <inkml:brush xml:id="br0">
      <inkml:brushProperty name="width" value="0.025" units="cm"/>
      <inkml:brushProperty name="height" value="0.025" units="cm"/>
    </inkml:brush>
  </inkml:definitions>
  <inkml:trace contextRef="#ctx0" brushRef="#br0">1 0 7591,'0'0'13965</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4.657"/>
    </inkml:context>
    <inkml:brush xml:id="br0">
      <inkml:brushProperty name="width" value="0.025" units="cm"/>
      <inkml:brushProperty name="height" value="0.025" units="cm"/>
    </inkml:brush>
  </inkml:definitions>
  <inkml:trace contextRef="#ctx0" brushRef="#br0">357 23 8904,'1'0'233,"-1"-1"-1,0 0 0,0 0 0,0 0 1,0 0-1,0 0 0,0 0 0,-1 1 0,1-1 1,0 0-1,0 0 0,-1 0 0,1 0 1,0 1-1,-1-1 0,1 0 0,-1 0 0,1 1 1,-1-1-1,1 0 0,-1 1 0,1-1 0,-1 0 1,0 1-1,1-1 0,-3 0 0,2 1 83,-1-1-1,0 1 0,0 0 1,0 0-1,0 0 0,0 0 1,0 0-1,0 0 1,0 1-1,0-1 0,1 1 1,-4 0-1,-21 10 863,1 1 0,0 1 0,1 0 0,-28 22 0,-18 10 1234,47-33-1827,11-5-291,0-1 0,1 2 1,-1-1-1,-15 15 0,26-15-319,12-4 8,19-3 24,-25 0 10,16 0-167,0 0 0,0 1 0,0 2 0,0 0 0,-1 1-1,23 7 1,-38-9 130,1 1 0,-1-1 1,0 0-1,0 1 0,0 0 0,0 1 0,0-1 0,-1 1 0,1 0 0,-1 0 0,0 0 0,0 0 0,0 1 0,-1 0 1,0-1-1,0 1 0,0 1 0,0-1 0,-1 0 0,0 1 0,0-1 0,-1 1 0,1-1 0,-1 1 0,0 0 0,0 9 0,-1-7 188,1 0 0,-1 0-1,-1 1 1,0-1 0,0 0-1,0 0 1,-1 0 0,0 0-1,-1 0 1,0-1-1,0 1 1,0-1 0,-1 0-1,0 0 1,-1 0 0,0 0-1,0-1 1,0 1 0,-1-1-1,1-1 1,-1 1-1,-1-1 1,1 0 0,-1 0-1,0-1 1,0 0 0,-14 6-1,13-7-142,-1 1 1,1-1-1,0-1 0,-1 0 0,0 0 0,1-1 1,-1 0-1,-17 0 0,24-1-45,-1 0-1,1 0 0,0 0 1,0-1-1,0 1 1,-1-1-1,1 1 0,0-1 1,0 0-1,0 0 0,0 0 1,0 0-1,0 0 1,0-1-1,1 1 0,-1 0 1,0-1-1,1 0 1,-1 1-1,1-1 0,-1 0 1,1 1-1,0-1 1,0 0-1,0 0 0,0 0 1,0 0-1,0-1 1,0 1-1,1 0 0,-1 0 1,1 0-1,0 0 1,-1-1-1,1 1 0,0 0 1,0 0-1,1-4 1,0 0-754,1 1 0,-1 0 1,1 0-1,0-1 0,1 1 1,-1 0-1,1 1 0,0-1 1,0 0-1,0 1 0,1 0 1,0 0-1,0 0 0,0 0 1,0 0-1,0 1 0,6-4 1,32-24-7164</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5.115"/>
    </inkml:context>
    <inkml:brush xml:id="br0">
      <inkml:brushProperty name="width" value="0.025" units="cm"/>
      <inkml:brushProperty name="height" value="0.025" units="cm"/>
    </inkml:brush>
  </inkml:definitions>
  <inkml:trace contextRef="#ctx0" brushRef="#br0">107 0 18514,'-4'9'2044,"-61"112"4513,58-105-6040,1 0 1,0 1 0,1 0-1,1 0 1,1 0 0,-3 23-1,6-38-510,0 0-1,0 0 1,0 0-1,0 0 0,0 0 1,0 0-1,0 0 0,1 0 1,-1 0-1,1 0 1,-1 0-1,1 0 0,0 0 1,0 0-1,0-1 0,0 1 1,0 0-1,0-1 1,1 1-1,-1 0 0,0-1 1,1 0-1,2 3 1,-2-3-20,1 0 0,0 0 0,-1 0 0,1 0 0,0-1 0,0 1 0,0-1 0,0 0 0,0 0 0,-1 0 0,1 0 1,0 0-1,0-1 0,4 0 0,4-2-133,-1 0 0,0-1 1,0 0-1,0 0 0,0-1 0,-1-1 1,17-11-1,-16 8 0,0-1 0,0 1 1,-1-2-1,0 1 0,-1-2 1,0 1-1,-1-1 0,0 0 0,5-13 1,-36 138 1084,14-50-378,3 1 0,1 99 1,6-111-149,-1 0 1,-3 0 0,-2 0 0,-21 81 0,26-126-414,-2-1 0,1 0 0,-1-1 0,0 1 0,0 0 0,0-1 0,-1 0 0,0 1 0,0-1 0,-6 5 0,8-9 0,1 0 0,0 0 0,0 0 0,-1 0 0,1 0 0,-1-1 0,1 1 0,0 0 0,-1-1 0,1 1 0,-1-1 0,1 0 0,-1 1 0,0-1 0,1 0 0,-1 0 0,1 0 0,-3-1 0,2 1 0,0-1 0,-1 0 0,1 0 0,0 0 0,0 0 0,0-1 0,1 1 0,-1 0 0,0-1 0,0 0 0,1 1 0,-1-1 0,1 0 0,-1 0 0,1 1 0,-1-4 0,-8-12 0,2 1 0,1-1 0,0-1 0,1 0 0,0 0 0,2 0 0,0 0 0,-2-26 0,3-2 0,2 0 0,6-57 0,-4 88-571,1 0 1,1 1-1,0 0 1,1-1-1,0 1 0,1 0 1,1 1-1,0-1 1,1 1-1,9-13 0,-4 10-819,0 1 0,1 1 0,1 0 0,0 1 0,1 0-1,0 1 1,20-12 0,11-4-10424</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5.487"/>
    </inkml:context>
    <inkml:brush xml:id="br0">
      <inkml:brushProperty name="width" value="0.025" units="cm"/>
      <inkml:brushProperty name="height" value="0.025" units="cm"/>
    </inkml:brush>
  </inkml:definitions>
  <inkml:trace contextRef="#ctx0" brushRef="#br0">202 1 19346,'0'0'2958,"-13"1"90,3-1-2525,4 0-345,1 0 0,-1 0 0,0 1 0,0 0 0,0 0 1,1 1-1,-1-1 0,0 1 0,1 0 0,0 1 0,-1-1 0,1 1 0,-8 6 0,-46 46 784,56-51-954,-1-1 0,1 1 0,0 0 0,0 1 0,1-1 0,-1 0-1,1 1 1,0-1 0,0 1 0,0 0 0,1 0 0,0 0 0,-2 8 0,5-12-44,1 0-1,-1 0 1,0 0-1,0-1 1,1 1-1,-1-1 1,0 1-1,0-1 1,1 0-1,-1 0 1,1 0-1,-1 0 1,0 0-1,5-2 1,-5 2 23,65-8-657,-50 5 374,0 0 0,1 1-1,-1 1 1,0 0 0,0 2-1,1 0 1,-1 0 0,27 8-1,-42-9 322,0 1 0,0-1 1,0 1-1,0 0 0,-1 0 0,1 0 0,0 0 0,-1 0 0,1 0 1,0 1-1,-1-1 0,0 1 0,1-1 0,-1 1 0,0-1 0,0 1 0,0 0 1,0-1-1,0 1 0,0 0 0,0 0 0,0 0 0,0 3 0,-1-1 101,0 0 0,0 0-1,0-1 1,0 1 0,-1 0-1,0 0 1,0-1 0,0 1-1,0 0 1,0-1 0,-4 7-1,-3 4 364,0-1-1,-1 0 1,-1 0-1,-21 22 1,-54 41 1035,79-71-1459,-1 0 0,1 0 1,-1-1-1,0 0 0,0 0 0,0 0 0,-1-1 0,1 0 1,-1-1-1,0 0 0,-14 2 0,21-4-133,1-1 1,-1 1-1,1 0 0,-1-1 0,1 1 1,-1-1-1,1 0 0,-1 1 0,1-1 1,0 1-1,-1-1 0,1 1 1,0-1-1,0 0 0,-1 1 0,1-1 1,0 0-1,0 1 0,0-1 0,0 0 1,0 1-1,0-1 0,0 0 1,0 1-1,0-1 0,0 0 0,0 1 1,1-1-1,-1 0 0,0 1 0,0-1 1,1 0-1,-1 1 0,0-1 0,1 0 1,9-27-2823,42-67-8363,-17 33 907</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6.320"/>
    </inkml:context>
    <inkml:brush xml:id="br0">
      <inkml:brushProperty name="width" value="0.025" units="cm"/>
      <inkml:brushProperty name="height" value="0.025" units="cm"/>
    </inkml:brush>
  </inkml:definitions>
  <inkml:trace contextRef="#ctx0" brushRef="#br0">92 0 17521,'0'0'8674,"-3"14"-7430,-23 81 489,4 1 1,-13 147-1,30-153-1605,27-138-128,-15 20 0,-2 0 0,-1-1 0,-2 0 0,-1-46 0,-2 73 0,-1 13 0,2 22 0,2-28 0,0-1 0,0 0 0,0 1 0,1-1 0,0 0 0,-1-1 0,1 1 0,1 0 0,-1-1 0,0 0 0,1 1 0,0-1 0,0-1 0,0 1 0,0-1 0,0 1 0,0-1 0,1 0 0,-1-1 0,1 1 0,-1-1 0,1 0 0,0 0 0,0 0 0,-1-1 0,1 1 0,6-2 0,0 2 0,0-1 0,0-1 0,-1 0 0,1-1 0,0 0 0,-1 0 0,1-1 0,-1 0 0,0-1 0,0 0 0,11-7 0,-12 5 0,0-1 0,0 0 0,13-14 0,-19 18 0,-1 1 0,1-1 0,-1 0 0,0 0 0,0-1 0,0 1 0,0 0 0,-1 0 0,0-1 0,1 1 0,-1-1 0,0 0 0,0 1 0,0-6 0,-1 8 0,0 1 0,0 0 0,-1 0 0,1-1 0,0 1 0,0 0 0,0 0 0,0-1 0,-1 1 0,1 0 0,0 0 0,0-1 0,0 1 0,-1 0 0,1 0 0,0 0 0,0 0 0,-1-1 0,1 1 0,0 0 0,0 0 0,-1 0 0,1 0 0,0 0 0,-1 0 0,1 0 0,0 0 0,-1 0 0,1 0 0,0 0 0,0 0 0,-1 0 0,1 0 0,0 0 0,-1 0 0,1 0 0,0 0 0,0 0 0,-1 0 0,1 0 0,0 0 0,-1 1 0,1-1 0,0 0 0,0 0 0,-1 1 0,-13 6 0,8-1 0,1 0 0,0 0 0,0 0 0,1 1 0,0-1 0,0 1 0,0 0 0,1 0 0,0 1 0,0-1 0,1 1 0,0-1 0,0 1 0,1 0 0,0 0 0,1 0 0,-1 0 0,1-1 0,3 16 0,-2-21 0,0 0 0,0-1 0,1 1 0,-1 0 0,1-1 0,-1 0 0,1 1 0,-1-1 0,1 0 0,0 0 0,0 0 0,0 0 0,-1 0 0,1 0 0,0 0 0,0-1 0,0 1 0,0-1 0,0 1 0,1-1 0,-1 0 0,0 0 0,0 0 0,0 0 0,4-1 0,57-8 0,-38 1 0,0-1 0,-1-2 0,35-20 0,-31 16 0,52-21 0,-79 36 0,-1-1 0,1 1 0,-1 0 0,1 0 0,-1-1 0,1 1 0,0 0 0,-1 0 0,1 0 0,-1 0 0,1 0 0,0 0 0,-1 0 0,1 0 0,-1 0 0,1 0 0,-1 0 0,1 1 0,0-1 0,-1 0 0,1 0 0,-1 0 0,1 1 0,-1-1 0,1 0 0,-1 1 0,1-1 0,-1 0 0,0 1 0,1-1 0,-1 1 0,1-1 0,-1 1 0,4 24 0,-18 39 0,11-52 0,1 15 0,2-26 0,0-1 0,0 1 0,1 0 0,-1-1 0,0 1 0,0-1 0,0 1 0,1-1 0,-1 1 0,0-1 0,1 1 0,-1-1 0,0 1 0,1-1 0,-1 1 0,1-1 0,-1 0 0,1 1 0,-1-1 0,1 0 0,-1 1 0,1-1 0,-1 0 0,2 1 0,1-1 0,0 0 0,0-1 0,0 1 0,0-1 0,0 1 0,0-1 0,-1 0 0,1 0 0,0 0 0,0 0 0,0-1 0,-1 1 0,4-3 0,35-20 0,-29 14 0,2 2 0,-1 0 0,1 0 0,0 1 0,1 1 0,0 1 0,0 0 0,31-6 0,-46 11 0,1 1 0,0-1 0,0 0 0,0 1 0,0-1 0,-1 1 0,1-1 0,0 1 0,-1-1 0,1 1 0,0-1 0,-1 1 0,1 0 0,0-1 0,-1 1 0,1 0 0,-1 0 0,0 0 0,1-1 0,-1 1 0,1 0 0,-1 0 0,0 0 0,0 0 0,0-1 0,1 1 0,-1 0 0,0 0 0,0 0 0,0 0 0,0 0 0,0 0 0,-1 0 0,1 0 0,0 1 0,-6 44 0,4-34 0,2-12 0,1 1 0,-1-1 0,0 1 0,0-1 0,0 0 0,1 1 0,-1-1 0,0 0 0,1 1 0,-1-1 0,0 0 0,1 1 0,-1-1 0,0 0 0,1 0 0,-1 1 0,0-1 0,1 0 0,-1 0 0,1 0 0,-1 1 0,1-1 0,-1 0 0,0 0 0,1 0 0,-1 0 0,1 0 0,-1 0 0,1 0 0,-1 0 0,1 0 0,-1 0 0,0 0 0,1 0 0,0-1 0,20-2 0,5-5 0,0-1 0,42-21 0,-51 21 0,0 0 0,0 1 0,1 2 0,0 0 0,1 0 0,-1 2 0,1 0 0,21-1 0,-39 5-29,0 0 0,-1 1 0,1-1 1,0 0-1,0 1 0,0-1 0,-1 1 0,1-1 0,0 1 0,0-1 0,-1 1 1,1-1-1,0 1 0,-1 0 0,1-1 0,-1 1 0,1 0 0,-1 0 0,1 0 1,-1-1-1,0 1 0,1 0 0,-1 0 0,0 0 0,1 0 0,-1-1 1,0 1-1,0 0 0,0 0 0,0 0 0,0 0 0,0 0 0,0 0 0,0 0 1,0 0-1,-1-1 0,1 2 0,0-1-239,0 1 0,0-1 0,0 0 0,0 0 0,-1 1 0,1-1 1,0 0-1,0 0 0,-1 1 0,1-1 0,-1 0 0,1 0 0,-1 0 0,0 0 0,1 0 0,-1 0 0,0 0 0,0 0 0,1 0 1,-1 0-1,0 0 0,0 0 0,-1 0 0</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6.928"/>
    </inkml:context>
    <inkml:brush xml:id="br0">
      <inkml:brushProperty name="width" value="0.025" units="cm"/>
      <inkml:brushProperty name="height" value="0.025" units="cm"/>
    </inkml:brush>
  </inkml:definitions>
  <inkml:trace contextRef="#ctx0" brushRef="#br0">0 1 18578,'0'18'1729,"0"12"-1120,0 8 224,0 10-161,0 2-576,0 7 0,1-6-576,10-11-2211,-4-11-2882</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7.644"/>
    </inkml:context>
    <inkml:brush xml:id="br0">
      <inkml:brushProperty name="width" value="0.025" units="cm"/>
      <inkml:brushProperty name="height" value="0.025" units="cm"/>
    </inkml:brush>
  </inkml:definitions>
  <inkml:trace contextRef="#ctx0" brushRef="#br0">0 96 17777,'0'0'4938,"10"-7"-2728,1-1-1670,0 0 0,0 1 0,16-7 0,-24 12-419,1 1-1,-1 0 0,1 0 0,0 0 0,-1 0 1,1 0-1,0 1 0,0-1 0,5 1 0,-8 0-105,0 0 0,1 1 0,-1-1 1,0 0-1,1 1 0,-1-1 0,0 1 0,0 0 0,0-1 0,1 1 0,-1 0 0,0-1 0,0 1 0,0 0 0,0 0 0,0 0 0,0 0 0,0 0 0,-1 0 0,1 0 0,0 1 1,-1-1-1,1 0 0,0 0 0,-1 1 0,1 1 0,1 3-18,-1 0 0,0 1 1,0-1-1,0 0 0,-1 1 0,0-1 1,0 1-1,0-1 0,-1 0 0,0 1 1,-2 7-1,-3 4-8,-1 0 0,-12 23 0,13-30-8,1 0 0,0 0-1,1 1 1,0-1-1,0 1 1,2 0-1,-1-1 1,0 15 0,3-25 19,0 0 1,0-1 0,0 1 0,1-1 0,-1 1-1,0 0 1,1-1 0,-1 1 0,0-1-1,1 1 1,-1-1 0,0 1 0,1-1 0,-1 1-1,1-1 1,-1 1 0,1-1 0,-1 0-1,1 1 1,0-1 0,-1 0 0,1 1 0,-1-1-1,1 0 1,0 0 0,-1 1 0,1-1 0,0 0-1,-1 0 1,1 0 0,-1 0 0,1 0-1,0 0 1,-1 0 0,1 0 0,0 0 0,-1 0-1,2-1 1,29-5 230,-12-2-143,1 0 0,-2-1 0,1-1 0,-1-1 1,24-19-1,79-73-30,-110 93-41,4-4 10,0 0-1,0 0 1,-2-1-1,0-1 1,13-20 0,-34 51 76,-11 21 49,-17 41-1,32-65-114,0 1 0,0-1 1,1 1-1,1-1 0,0 1 1,1 0-1,0 24 0,1-36-19,0 1 0,0-1-1,0 0 1,1 0-1,-1 1 1,0-1 0,0 0-1,1 0 1,-1 1 0,1-1-1,-1 0 1,1 0 0,0 0-1,-1 0 1,1 0-1,0 0 1,0 0 0,0 0-1,-1 0 1,1 0 0,0-1-1,0 1 1,0 0 0,1 0-1,1 0 1,-1 0 39,1-1-1,-1 1 1,1-1 0,-1 0 0,1 0 0,0 0-1,-1 0 1,1 0 0,-1 0 0,1-1 0,-1 1-1,3-2 1,4 0 108,-1-2 1,0 1-1,0-1 0,0 0 1,0 0-1,11-10 0,-2-1-123,0-1-1,-1-2 1,0 1-1,15-25 0,-25 32-39,0 1 0,0 0 0,-1-1 0,-1 0 0,0 0 0,0-1 0,-1 1-1,0-1 1,-1 0 0,0 0 0,0-12 0,-2 23-2,1-1 0,-1 0 0,0 1 0,0-1 0,0 1 0,0-1 0,0 0 0,0 1 0,0-1 0,0 1 0,0-1 0,0 0 0,-1 1 0,1-1 0,0 1 0,0-1 0,-1 1 0,1-1 0,0 1 0,0-1 0,-1 1 0,1-1 0,-1 1 0,1-1 0,0 1 0,-1-1 0,0 1 0,-10 8 0,-8 24 0,16-25 0,0 0 0,1 0 0,1 0 0,-1 0 0,1 0 0,0 1 0,0-1 0,1 0 0,1 8 0,-1-14 0,0 0 0,1-1 0,-1 1 0,1 0 0,-1-1 0,0 1 0,1-1 0,-1 1 0,1-1 0,0 1 0,-1-1 0,1 1 0,-1-1 0,1 1 0,0-1 0,-1 0 0,1 1 0,0-1 0,0 0 0,-1 0 0,1 1 0,0-1 0,0 0 0,-1 0 0,1 0 0,0 0 0,0 0 0,-1 0 0,1 0 0,0 0 0,0 0 0,-1-1 0,1 1 0,0 0 0,0 0 0,-1-1 0,1 1 0,1-1 0,29-13 0,-22 7 0,0 0 0,0-1 0,0-1 0,-1 1 0,9-15 0,-13 19 0,-1-1 0,0 1 0,-1-1 0,1 0 0,-1 0 0,0 0 0,0-1 0,0 1 0,-1 0 0,0-1 0,0 1 0,-1-1 0,1-9 0,-1 15-139,0-1 1,-1 1-1,1-1 1,0 1-1,0-1 1,-1 0-1,1 1 0,0 0 1,-1-1-1,1 1 1,-1-1-1,1 1 0,-1-1 1,1 1-1,0 0 1,-1-1-1,1 1 1,-1 0-1,0-1 0,1 1 1,-1 0-1,1 0 1,-1 0-1,1-1 0,-1 1 1,0 0-1,1 0 1,-1 0-1,1 0 1,-1 0-1,0 0 0,1 0 1,-1 0-1,1 1 1,-1-1-1,-1 0 0,-21 8-9488,13 3-890</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8.095"/>
    </inkml:context>
    <inkml:brush xml:id="br0">
      <inkml:brushProperty name="width" value="0.025" units="cm"/>
      <inkml:brushProperty name="height" value="0.025" units="cm"/>
    </inkml:brush>
  </inkml:definitions>
  <inkml:trace contextRef="#ctx0" brushRef="#br0">47 0 16528,'0'0'13548,"-2"66"-12555,-12-26-352,4 3-449,-3 2-160,6-2 32,6-3-480,1-4-833,0-11-1890,11-11-1794,2-12-3459</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9.042"/>
    </inkml:context>
    <inkml:brush xml:id="br0">
      <inkml:brushProperty name="width" value="0.025" units="cm"/>
      <inkml:brushProperty name="height" value="0.025" units="cm"/>
    </inkml:brush>
  </inkml:definitions>
  <inkml:trace contextRef="#ctx0" brushRef="#br0">1 107 13773,'0'0'13004,"82"-12"-11370,-8 8-161,22-6-448,13 0-96,11-4-352,4 0-225,-5-1-352,-12 5 0,-17 5-1217,-16 1-1185,-21 0-1634,-20 3-1185,-19-2-4677</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9.635"/>
    </inkml:context>
    <inkml:brush xml:id="br0">
      <inkml:brushProperty name="width" value="0.025" units="cm"/>
      <inkml:brushProperty name="height" value="0.025" units="cm"/>
    </inkml:brush>
  </inkml:definitions>
  <inkml:trace contextRef="#ctx0" brushRef="#br0">47 0 21492,'0'0'8488,"-3"11"-7666,-8 21-597,2 1 0,2 0 0,1 1 0,1-1 0,2 1 0,1 37 0,2-68-220,0-1 0,0 0-1,0 0 1,0 0 0,1 0 0,-1 0-1,1 0 1,-1 0 0,1 0-1,0 0 1,-1 0 0,1 0-1,0 0 1,0 0 0,1-1 0,-1 1-1,0 0 1,1-1 0,-1 1-1,0-1 1,1 1 0,0-1-1,-1 0 1,1 0 0,0 0 0,0 0-1,0 0 1,0 0 0,0 0-1,0 0 1,0-1 0,0 1-1,0-1 1,0 0 0,0 1 0,0-1-1,0 0 1,0 0 0,0 0-1,0 0 1,0-1 0,0 1-1,4-2 1,2 0 13,0-1 1,0 0-1,-1 0 0,1-1 1,-1 0-1,0 0 0,0-1 0,0 0 1,11-10-1,0-6-18,0 0 0,14-25 0,26-30 0,-62 123 0,1-31 0,0-6 0,0 1 0,1 1 0,0-1 0,1 0 0,1 12 0,0-22 0,0-1 0,0 1 0,1-1 0,-1 1 0,0-1 0,1 1 0,-1 0 0,0-1 0,1 1 0,-1-1 0,1 0 0,-1 1 0,1-1 0,-1 1 0,1-1 0,-1 0 0,1 1 0,-1-1 0,1 0 0,0 0 0,-1 1 0,1-1 0,0 0 0,-1 0 0,1 0 0,-1 0 0,1 0 0,0 0 0,-1 0 0,1 0 0,0 0 0,-1 0 0,1 0 0,-1 0 0,1-1 0,0 1 0,0 0 0,27-8 0,3-9 0,52-36 0,-66 41 0,0-1 0,1 2 0,0 1 0,1 0 0,0 1 0,1 1 0,0 1 0,31-8 0,-50 15 0,1-1 0,-1 1 0,1 0 0,-1 0 0,1-1 0,-1 1 0,1 0 0,-1 0 0,1 0 0,-1 1 0,1-1 0,-1 0 0,1 1 0,-1-1 0,0 0 0,1 1 0,-1 0 0,0-1 0,1 1 0,-1 0 0,0 0 0,0-1 0,1 1 0,-1 0 0,2 3 0,-2-2 0,-1 0 0,1 1 0,0-1 0,-1 1 0,0 0 0,1-1 0,-1 1 0,0-1 0,0 1 0,-1 0 0,1-1 0,0 1 0,-1-1 0,-1 4 0,-5 13 0,0-1 0,-1 0 0,-1-1 0,-1 0 0,-1 0 0,-24 29 0,23-36-2616,12-10 2457,0 1 0,-1-1 0,1 0-1,0 0 1,-1 0 0,1 0 0,0 0-1,-1 0 1,1 0 0,0 0 0,-1 0 0,1 0-1,0 0 1,-1 0 0,1 0 0,0 0-1,-1 0 1,1 0 0,0 0 0,-1-1 0,1 1-1,0 0 1,-1 0 0,1 0 0,0 0-1,0-1 1,-1 1 0,1 0 0,0 0-1,0-1 1,-1 1 0,1 0 0,0 0 0,0-1-1,0 1 1,-1 0 0,1-1 0,0 1-1,0 0 1,0-1 0,0 1 0,0 0 0,0-1-1,0 1 1,0-1 0,-4-20-11457</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39.996"/>
    </inkml:context>
    <inkml:brush xml:id="br0">
      <inkml:brushProperty name="width" value="0.025" units="cm"/>
      <inkml:brushProperty name="height" value="0.025" units="cm"/>
    </inkml:brush>
  </inkml:definitions>
  <inkml:trace contextRef="#ctx0" brushRef="#br0">1 1 27130,'0'0'5637</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0.787"/>
    </inkml:context>
    <inkml:brush xml:id="br0">
      <inkml:brushProperty name="width" value="0.025" units="cm"/>
      <inkml:brushProperty name="height" value="0.025" units="cm"/>
    </inkml:brush>
  </inkml:definitions>
  <inkml:trace contextRef="#ctx0" brushRef="#br0">214 312 19442,'0'0'7597,"-12"-5"-6279,6 3-1187,4 0-107,-1 1 1,1 0-1,-1 0 0,1 0 0,-1 0 0,0 0 1,1 1-1,-1-1 0,0 1 0,0-1 1,1 1-1,-1 0 0,0 0 0,0 0 0,1 1 1,-1-1-1,0 1 0,1-1 0,-1 1 0,0 0 1,1 0-1,-1 0 0,1 0 0,-1 1 0,1-1 1,0 1-1,0-1 0,-4 4 0,-13 16 208,1 1-1,-19 27 1,31-40 58,0 0 0,1 1 0,0 0 0,0 0 0,1 1 0,0-1 0,1 1 0,-3 16 0,6-27-287,0 0 1,0 1-1,0-1 1,0 0 0,0 0-1,0 1 1,0-1-1,0 0 1,0 1-1,1-1 1,-1 0 0,0 1-1,0-1 1,0 0-1,0 0 1,0 1-1,0-1 1,1 0-1,-1 0 1,0 1 0,0-1-1,1 0 1,-1 0-1,0 1 1,0-1-1,0 0 1,1 0 0,-1 0-1,0 0 1,1 1-1,-1-1 1,0 0-1,0 0 1,1 0-1,-1 0 1,0 0 0,1 0-1,-1 0 1,0 0-1,1 0 1,20-4 78,16-12-38,-10-2-44,-2-1 0,-1-1 0,0-1 0,-2-1 0,0-1 0,-2-1 0,24-35 0,-8 3 0,-3-1 0,39-89 0,-58 111 0,-30 106 0,-7-6 0,-26 85 0,43-128 0,1 1 0,1 0 0,1 0 0,0 38 0,4-60-69,-1 0 1,0 0-1,0-1 1,0 1-1,0 0 0,1-1 1,-1 1-1,0 0 1,1-1-1,-1 1 1,1 0-1,-1-1 0,1 1 1,-1-1-1,1 1 1,-1-1-1,1 1 0,-1-1 1,1 1-1,0-1 1,-1 1-1,1-1 0,0 0 1,-1 0-1,1 1 1,0-1-1,-1 0 0,1 0 1,0 0-1,0 1 1,-1-1-1,2 0 1,27-2-5463,-13-3-2050</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1.423"/>
    </inkml:context>
    <inkml:brush xml:id="br0">
      <inkml:brushProperty name="width" value="0.025" units="cm"/>
      <inkml:brushProperty name="height" value="0.025" units="cm"/>
    </inkml:brush>
  </inkml:definitions>
  <inkml:trace contextRef="#ctx0" brushRef="#br0">7 11 17360,'0'0'9065,"-1"10"-6919,0-6-1987,-1 9 344,1 0 1,0 0 0,1 0 0,0 0 0,3 19 0,-2-29-477,0 0-1,-1 1 1,1-1 0,1 0 0,-1 1-1,0-1 1,1 0 0,-1 0-1,1 0 1,0 0 0,0 0-1,0-1 1,1 1 0,-1-1-1,1 1 1,-1-1 0,1 0-1,0 0 1,0 0 0,0 0-1,0 0 1,0-1 0,0 1-1,0-1 1,1 0 0,-1 0-1,0 0 1,1 0 0,3-1-1,-2 1-165,0-1-1,0 1 0,0-2 0,0 1 1,0 0-1,0-1 0,0 0 0,0 0 1,7-3-1,-6 1-827,-1 0 1,1 0-1,-1 0 0,1-1 1,-1 1-1,0-2 0,0 1 1,-1 0-1,1-1 0,6-10 1,-2 3-957,-2 0 1,0 0 0,0-1 0,5-16 0,5-24 2343,-24 74 8205,-2 1-3443,-24 44-1855,2-8-1524,0 7-458,-53 120 12,37-61-5872,43-108-3162</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3.109"/>
    </inkml:context>
    <inkml:brush xml:id="br0">
      <inkml:brushProperty name="width" value="0.025" units="cm"/>
      <inkml:brushProperty name="height" value="0.025" units="cm"/>
    </inkml:brush>
  </inkml:definitions>
  <inkml:trace contextRef="#ctx0" brushRef="#br0">14 1 22453,'0'0'5477,"-7"68"-4035,4-31-994,1 6-384,1-1 0,1-1-64,0-4-1057,6-8-1281,7-12-1602,-1-12-2209,4-5-7368</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3.576"/>
    </inkml:context>
    <inkml:brush xml:id="br0">
      <inkml:brushProperty name="width" value="0.025" units="cm"/>
      <inkml:brushProperty name="height" value="0.025" units="cm"/>
    </inkml:brush>
  </inkml:definitions>
  <inkml:trace contextRef="#ctx0" brushRef="#br0">180 268 12332,'0'0'4970,"-1"-10"-2541,1 5-2248,0 3-37,1 0 0,-1 1 0,0-1 0,0 0 0,0 0 0,0 0 0,0 1 0,-1-1 0,1 0 0,0 1 0,-1-1 0,1 0 0,-1 0 0,0 1 0,1-1 0,-1 1 0,0-1 0,0 1 0,0-1 0,0 1 0,0-1 0,-1 1 0,1 0 0,0 0 0,-1 0 0,1 0 0,0 0 0,-1 0 1,1 0-1,-1 0 0,0 0 0,1 1 0,-1-1 0,0 0 0,1 1 0,-1 0 0,0-1 0,0 1 0,1 0 0,-1 0 0,0 0 0,-3 0 0,-1 2-72,0 0 0,0 0 0,1 0 0,-1 0 1,1 1-1,-1 0 0,1 0 0,0 1 0,0-1 0,0 1 0,1 0 1,-1 1-1,1-1 0,0 1 0,0-1 0,1 1 0,-1 0 1,-4 10-1,3-5 35,-1 0 1,2 1-1,-1-1 0,1 1 1,1 0-1,0 0 0,1 0 1,0 1-1,-1 13 1,3-24-102,0 1 0,0-1 0,0 0 0,1 0 0,-1 1 1,0-1-1,1 0 0,-1 0 0,1 0 0,-1 0 0,1 1 0,-1-1 1,1 0-1,0 0 0,-1 0 0,1 0 0,0 0 0,0 0 1,0-1-1,0 1 0,0 0 0,0 0 0,0-1 0,0 1 0,0 0 1,0-1-1,1 1 0,-1-1 0,0 0 0,0 1 0,0-1 1,1 0-1,-1 0 0,0 0 0,0 0 0,1 0 0,-1 0 0,0 0 1,3 0-1,2-1 29,1 0 0,0 0 0,-1-1 0,1 1 0,-1-1 0,12-6 0,-2-1 60,0-1 0,0-1 1,-1-1-1,-1 0 0,0-1 1,-1 0-1,0-1 0,-1-1 1,17-25-1,3-12 1139,41-89 1,-45 68-931,-59 164-304,12-43 0,3 2 0,2 0 0,2 0 0,-7 67 0,19-115-7,-1 1 0,1-1 0,0 0 0,0 1-1,1-1 1,-1 1 0,0-1 0,1 0 0,-1 1 0,1-1 0,0 0 0,0 1-1,0-1 1,0 0 0,0 0 0,1 0 0,-1 0 0,0 0 0,1 0 0,0 0 0,-1 0-1,1-1 1,4 3 0,-4-2-65,1-1 1,0-1-1,-1 1 0,1 0 0,0-1 0,0 1 0,-1-1 1,1 0-1,0 0 0,0 0 0,0 0 0,0 0 0,-1-1 1,1 0-1,0 1 0,0-1 0,-1 0 0,1 0 0,-1 0 1,1-1-1,3-1 0,-1 0-1187,-1-1 1,1 0-1,-1 1 0,0-1 1,0-1-1,0 1 0,-1 0 1,5-7-1,9-17-8916</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3.918"/>
    </inkml:context>
    <inkml:brush xml:id="br0">
      <inkml:brushProperty name="width" value="0.025" units="cm"/>
      <inkml:brushProperty name="height" value="0.025" units="cm"/>
    </inkml:brush>
  </inkml:definitions>
  <inkml:trace contextRef="#ctx0" brushRef="#br0">57 347 21524,'0'0'7303,"-17"55"-5637,6-23-737,2-1-705,0 1-160,4-5-32,2-3-641,1-10-928,2-9-929,0-16-6631,1-17-4196</inkml:trace>
  <inkml:trace contextRef="#ctx0" brushRef="#br0" timeOffset="1">126 1 24183,'0'0'8392,"-58"30"-8200,47-11-192,4-1 0,7-4 0,0-8-2755,5-6-4003</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9.044"/>
    </inkml:context>
    <inkml:brush xml:id="br0">
      <inkml:brushProperty name="width" value="0.025" units="cm"/>
      <inkml:brushProperty name="height" value="0.025" units="cm"/>
    </inkml:brush>
  </inkml:definitions>
  <inkml:trace contextRef="#ctx0" brushRef="#br0">9 134 15054,'0'0'2878,"-3"-8"-839,2 6-1912,0-1 1,1 1-1,-1-1 1,0 0-1,1 1 1,-1-1-1,1 1 1,0-1-1,0 0 1,0 1-1,0-1 1,0 0-1,1 1 1,-1-1-1,1 1 0,0-1 1,0 1-1,0-1 1,0 1-1,0-1 1,0 1-1,0 0 1,1 0-1,-1-1 1,1 1-1,0 0 1,0 0-1,0 1 1,0-1-1,0 0 1,0 1-1,3-3 1,7-3 91,0-1 0,1 2 0,24-10 1,-32 14-193,-1 0 1,1 1 0,0 0-1,0 0 1,-1 0 0,1 0-1,0 1 1,0 0 0,0 0-1,0 0 1,0 1-1,-1-1 1,1 1 0,8 3-1,-10-2 10,-1 0-1,0 0 1,-1 0-1,1 0 0,0 0 1,-1 0-1,1 1 1,-1-1-1,0 1 1,0-1-1,0 1 0,0-1 1,0 1-1,0 0 1,-1 0-1,1-1 0,-1 1 1,0 0-1,0 0 1,0-1-1,0 1 1,0 0-1,-2 4 0,-11 69 1648,-3-20-701,8-30-752,1-1 1,0 1-1,2 1 0,1-1 0,0 54 0,4-78-211,0 1 0,0-1-1,0 1 1,1 0 0,-1-1 0,1 1 0,0-1 0,0 1 0,0-1 0,0 0 0,0 1-1,1-1 1,-1 0 0,1 0 0,-1 0 0,1 0 0,0 0 0,0 0 0,-1 0-1,1 0 1,1-1 0,-1 1 0,0-1 0,0 0 0,1 0 0,-1 1 0,0-1 0,1-1-1,-1 1 1,1 0 0,0-1 0,-1 1 0,1-1 0,-1 0 0,1 0 0,0 0 0,-1 0-1,1 0 1,4-2 0,3 1 81,0-1 0,0 0 0,0-1 0,0 0 0,-1 0 0,0-1-1,0-1 1,0 1 0,12-9 0,-6 1-42,-1 0 0,0-1 1,-1 0-1,-1-1 0,15-20 0,-22 26-41,1 0-1,-1 0 1,0-1-1,-1 0 1,0 0 0,-1 0-1,0-1 1,0 1-1,-1-1 1,0 1-1,1-17 1,-3 26-18,0-1 0,0 1 0,0 0 0,0 0 0,0 0 0,1-1 0,-1 1 0,0 0 0,0 0 0,0 0 0,0-1 0,0 1 0,0 0 0,0 0 0,0 0 0,0-1 0,0 1 0,-1 0 0,1 0 0,0 0 0,0-1 0,0 1 0,0 0 0,0 0 0,0 0 0,0-1 0,0 1 0,-1 0 0,1 0 0,0 0 0,0 0 0,0 0 0,0-1 0,-1 1 0,1 0 0,0 0 0,0 0 0,0 0 0,0 0 0,-1 0 0,1 0 0,0 0 0,0 0 0,-1 0 0,1 0 0,0 0 0,0-1 0,0 1 0,-1 1 0,1-1 0,0 0 0,-1 0 0,-11 11 0,-9 19 0,20-28 0,1-1 0,-1 1 0,0 0 0,0-1 0,1 1 0,-1 0 0,0 0 0,1 0 0,0 0 0,0 0 0,-1-1 0,1 1 0,0 0 0,0 0 0,1 0 0,-1 0 0,0 0 0,1 0 0,-1 0 0,1-1 0,-1 1 0,1 0 0,0 0 0,0-1 0,0 1 0,0 0 0,0-1 0,0 1 0,0-1 0,1 0 0,-1 1 0,3 1 0,-1-2 0,0 0 0,-1-1 0,1 1 0,0-1 0,0 0 0,0 1 0,-1-1 0,1-1 0,0 1 0,0 0 0,0-1 0,0 1 0,-1-1 0,1 0 0,0 0 0,-1 0 0,1 0 0,-1-1 0,1 1 0,-1-1 0,0 1 0,4-3 0,1-2 0,1 0 0,-1-1 0,0 0 0,-1 0 0,1 0 0,-1-1 0,-1 0 0,1 0 0,-1 0 0,-1-1 0,0 1 0,0-1 0,-1 0 0,0 0 0,0-1 0,-1 1 0,0-1 0,-1 1 0,0-1 0,0 0 0,-2-10 0,1 18-174,-1 0-1,1-1 1,-1 1 0,0 0-1,0 0 1,0 0 0,0 0-1,-1 0 1,1 0-1,0 0 1,-1 1 0,1-1-1,-1 0 1,0 1 0,1-1-1,-1 1 1,0-1 0,0 1-1,0 0 1,0 0 0,0 0-1,0 0 1,-1 0 0,-2 0-1,4 0 11,-1 1 0,1-1-1,0 1 1,0 0 0,0-1-1,-1 1 1,1 0 0,0 0-1,0 0 1,-1 0 0,1 0-1,0 0 1,0 0 0,-1 0 0,1 1-1,0-1 1,0 0 0,0 1-1,-1-1 1,1 1 0,0-1-1,0 1 1,0 0 0,0-1-1,0 1 1,0 0 0,0 0 0,0 0-1,1 0 1,-1 0 0,0 0-1,0 0 1,1 0 0,-1 0-1,0 0 1,1 0 0,-1 0-1,1 0 1,0 0 0,-1 1 0,1-1-1,-1 2 1,3 7-6546,5-4-3695</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9.573"/>
    </inkml:context>
    <inkml:brush xml:id="br0">
      <inkml:brushProperty name="width" value="0.025" units="cm"/>
      <inkml:brushProperty name="height" value="0.025" units="cm"/>
    </inkml:brush>
  </inkml:definitions>
  <inkml:trace contextRef="#ctx0" brushRef="#br0">91 1 16015,'0'0'6017,"-7"9"-3727,-4 9-1416,1 0 0,1 0 0,1 0 0,0 1 0,2 0 1,0 1-1,-4 22 0,5-17-632,1 0 0,0 0 0,2 0 0,1 0 0,4 46 0,-3-70-242,1 0 0,-1 0 0,1 1 0,-1-1 0,1 0 0,0 0 0,-1 0 0,1 0 0,0 0 0,0 0 0,0 0 0,0 0 0,0 0 0,0 0 0,0 0 0,0 0 0,0-1 0,0 1 0,0 0 0,1-1 0,-1 1 0,0-1 0,0 0 0,1 1 0,-1-1 0,0 0 0,1 1 0,-1-1 0,0 0 0,1 0 0,-1 0 0,0-1 0,1 1 0,-1 0 0,0 0 0,0-1 0,1 1 0,-1 0 0,0-1 0,0 0 0,2 0 0,4-1 0,1-1 0,-1 0 0,0-1 0,0 0 0,10-6 0,12-17 0,13-9 0,-42 37 0,1-1 0,-1 1 0,1 0 0,0-1 0,-1 1 0,1 0 0,-1 0 0,0 0 0,1 0 0,-1-1 0,0 1 0,1 0 0,-1 0 0,0 0 0,0 0 0,0 0 0,0 0 0,0 0 0,0 0 0,0-1 0,0 1 0,-1 2 0,2 33 0,-1-32 0,0 7 0,-1-4 0,1 0 0,0 0 0,1 0 0,-1 0 0,1 0 0,1-1 0,-1 1 0,4 7 0,-4-12 0,0 0 0,1 0 0,-1-1 0,1 1 0,-1-1 0,1 1 0,0-1 0,0 1 0,0-1 0,0 0 0,0 0 0,0 0 0,0 0 0,0 0 0,0 0 0,0-1 0,0 1 0,1-1 0,-1 1 0,0-1 0,0 0 0,1 0 0,-1 0 0,0 0 0,0 0 0,1-1 0,-1 1 0,0-1 0,4-1 0,0 0 0,1 0 0,-1-1 0,1 1 0,-1-2 0,0 1 0,-1-1 0,1 1 0,-1-2 0,1 1 0,-1 0 0,0-1 0,6-8 0,-1 1 0,0-1 0,-1 1 0,0-2 0,9-19 0,-24 46 0,1 0 0,1 0 0,0 0 0,1 1 0,0-1 0,1 1 0,1 0 0,0 19 0,1-32 1,0 0 0,0 0 0,0-1 0,1 1 0,-1 0 0,0 0 0,1 0 0,-1 0 0,1 0 0,-1 0 0,1 0 0,-1-1 0,1 1 0,0 0 0,-1 0 0,1-1 0,0 1 0,0 0 0,-1-1 0,1 1 0,0-1 0,0 1 0,0-1 0,0 0 0,0 1 0,0-1 0,0 0 0,0 1 0,0-1 0,0 0 0,0 0 0,0 0 0,0 0 0,0 0 0,0 0 0,0 0 0,0 0 0,1-1 0,1 1-88,0-1 0,-1 0 0,1 1 0,0-1 0,-1 0-1,1 0 1,-1 0 0,1-1 0,-1 1 0,0 0 0,1-1 0,-1 0 0,3-2 0,11-23-4819,-6-4-3795,-2-12-7677</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49.916"/>
    </inkml:context>
    <inkml:brush xml:id="br0">
      <inkml:brushProperty name="width" value="0.025" units="cm"/>
      <inkml:brushProperty name="height" value="0.025" units="cm"/>
    </inkml:brush>
  </inkml:definitions>
  <inkml:trace contextRef="#ctx0" brushRef="#br0">36 1 15727,'0'0'11146,"-35"61"-11017,35-42-226,15-3-1985,7-3-3587,4 0-7623</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0.248"/>
    </inkml:context>
    <inkml:brush xml:id="br0">
      <inkml:brushProperty name="width" value="0.025" units="cm"/>
      <inkml:brushProperty name="height" value="0.025" units="cm"/>
    </inkml:brush>
  </inkml:definitions>
  <inkml:trace contextRef="#ctx0" brushRef="#br0">34 268 14510,'0'0'4383,"-3"12"-631,-3 10-2306,-14 58 3402,18-73-4557,1 0 0,0 0 0,1 0 0,0 0 0,0 0 0,0 1 0,1-1 0,0 0 0,2 8 0,-1-12-279,-1 0 0,1-1 0,0 1 1,0-1-1,0 0 0,0 1 0,0-1 0,0 0 0,0 0 1,1-1-1,-1 1 0,1 0 0,0-1 0,-1 1 1,1-1-1,0 0 0,0 0 0,0 0 0,0 0 0,0-1 1,0 1-1,0-1 0,0 1 0,0-1 0,4-1 1,1 2 3,0-2 0,0 1 1,0-1-1,-1 0 1,1-1-1,0 0 0,0 0 1,13-6-1,-7-1-11,0 0-1,-1 0 1,0-1-1,-1-1 1,0 0-1,0-1 1,-1 0-1,-1-1 1,0 0-1,-1 0 1,0-1-1,8-18 1,-7 11 26,-1 0 0,-1-1 0,-1 0-1,-1 0 1,-1-1 0,0 1 0,-2-1 0,1-24 0,-4 43-26,0 0 1,0 0 0,0-1-1,-1 1 1,1 0 0,-1 0-1,0 0 1,0 0 0,0 0-1,-1 0 1,1 0 0,-1 0-1,0 0 1,0 1 0,0-1-1,-1 1 1,-4-6 0,4 7-15,1 0 1,-1 1-1,0-1 0,-1 1 1,1-1-1,0 1 0,0 0 1,0 0-1,-1 0 1,1 1-1,0-1 0,-1 1 1,1 0-1,-1 0 0,1 0 1,0 0-1,-1 1 1,1-1-1,-1 1 0,1 0 1,0 0-1,-6 3 0,-5 2 24,0 1-1,1 1 0,0 0 0,1 1 0,0 0 0,0 1 0,1 0 0,0 1 0,0 0 1,2 0-1,-1 1 0,2 1 0,-10 16 0,17-28-13,0 1-1,0 0 1,0 0-1,0 0 1,0-1-1,1 1 1,-1 0-1,0 0 1,1 0 0,0 0-1,-1 0 1,1 0-1,0 0 1,0 0-1,0 0 1,0 0-1,1 0 1,-1 0-1,0 0 1,1 0 0,0 0-1,-1 0 1,1 0-1,0 0 1,0 0-1,0 0 1,0-1-1,0 1 1,0 0 0,1-1-1,-1 1 1,0-1-1,1 1 1,0-1-1,-1 0 1,1 0-1,0 0 1,-1 0 0,1 0-1,3 1 1,7 3-8,1-2-1,-1 0 1,1 0 0,0-1 0,18 0 0,-8 1-42,11 0-512,1 1-824,66 14 0,-93-16 1144,-1 0 0,1 1 0,0 0 0,-1 0 0,1 1 0,-1 0 0,0 0 0,0 0 0,-1 1 0,1 0 0,-1 0 0,0 1 0,9 12 0,-4 9-3725,-11-8-2014,-4-2-7232</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0.714"/>
    </inkml:context>
    <inkml:brush xml:id="br0">
      <inkml:brushProperty name="width" value="0.025" units="cm"/>
      <inkml:brushProperty name="height" value="0.025" units="cm"/>
    </inkml:brush>
  </inkml:definitions>
  <inkml:trace contextRef="#ctx0" brushRef="#br0">270 94 18033,'1'-8'2509,"0"0"-2021,0-37 4166,-2 44-4522,1-1 0,-1 0 0,1 1 0,-1-1 0,1 1 1,-1-1-1,0 1 0,0-1 0,0 1 0,0-1 0,0 1 0,0 0 0,0-1 0,0 1 0,-1 0 0,1 0 1,0 0-1,-1 0 0,1 0 0,-1 0 0,1 1 0,-1-1 0,0 0 0,1 1 0,-1-1 0,1 1 0,-3-1 0,-3 1-82,0-1 0,0 1 0,1 1 0,-1 0 0,0 0 0,0 0 0,0 0 0,1 1 0,-1 0 0,1 1 0,-1 0 0,1 0 0,0 0 0,0 0 0,0 1 0,0 0 0,1 0 0,0 1 0,0 0 0,0 0 0,0 0 0,-4 7-1,-4 4-46,2-1-1,0 2 0,0 0 0,2 0 0,0 1 0,-11 32 0,18-45 6,0 1 1,1 0-1,-1 0 0,1-1 0,1 1 0,-1 0 1,1 0-1,0 0 0,0 0 0,2 7 0,-1-10-32,0-1 0,0 1 0,0 0 0,0-1 0,0 1 0,1-1 0,-1 0 0,1 1 0,0-1 0,-1 0 0,1 0 0,0 0 0,0 0 0,1 0 0,-1-1 0,0 1 0,1-1 0,-1 1 0,0-1 0,1 0 0,0 0 0,-1 0 0,5 1 0,7 1-663,0 0 0,0 0 0,0-2 0,0 0 0,24-1 0,35-8-5013,-3-9-3327</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1.138"/>
    </inkml:context>
    <inkml:brush xml:id="br0">
      <inkml:brushProperty name="width" value="0.025" units="cm"/>
      <inkml:brushProperty name="height" value="0.025" units="cm"/>
    </inkml:brush>
  </inkml:definitions>
  <inkml:trace contextRef="#ctx0" brushRef="#br0">252 1 16912,'0'0'3390,"-14"2"-224,1 1-2646,0 1 1,0 0 0,0 0-1,0 1 1,1 1 0,0 0 0,0 1-1,1 0 1,-1 1 0,-16 15 0,-28 36 1175,53-55-1620,0 0 0,-1 1 0,2 0 0,-1-1 0,0 1 0,1 0 0,0 0 0,0 0 0,1 0 1,-1 0-1,1 1 0,-1 8 0,3-13-74,-1 1 1,1-1 0,-1 1-1,1-1 1,-1 0-1,1 1 1,0-1-1,0 0 1,0 1 0,0-1-1,0 0 1,0 0-1,0 0 1,0 0-1,0 0 1,0 0 0,1 0-1,-1 0 1,0 0-1,1-1 1,-1 1-1,0-1 1,1 1 0,-1-1-1,1 1 1,-1-1-1,1 0 1,-1 0-1,1 1 1,0-1 0,-1 0-1,1-1 1,1 1-1,56-3 92,-46 0-138,0-1-1,0 0 0,-1-1 0,0 0 0,0-1 0,0 0 1,-1-1-1,0 0 0,0-1 0,0 0 0,12-14 0,43-29 82,-66 51-32,0-1 0,1 1 0,-1 0 1,0 0-1,1 0 0,-1-1 1,0 1-1,0 0 0,1 0 1,-1 0-1,0 0 0,1 0 1,-1 0-1,0 0 0,1 0 1,-1 0-1,1 0 0,-1 0 1,0 0-1,1 0 0,-1 0 1,0 0-1,1 0 0,-1 0 1,0 0-1,1 0 0,-1 0 1,0 0-1,1 1 0,-1-1 1,0 0-1,0 0 0,1 0 0,-1 1 1,0-1-1,0 0 0,1 0 1,-1 1-1,0-1 0,0 0 1,0 1-1,1-1 0,3 23 226,-6 32 229,2-49-381,-1 2-40,2 29 94,-1-35-132,1-1 0,-1 0 1,1 0-1,0 0 1,0 0-1,-1 0 0,1 0 1,0 0-1,0 0 0,0 0 1,0 0-1,0 0 0,0 0 1,0-1-1,0 1 0,1 0 1,-1-1-1,0 1 0,0-1 1,0 1-1,1-1 0,-1 0 1,0 1-1,1-1 0,-1 0 1,3 0-1,16 0-1,0-1 0,0 0 0,1-2 0,-1 0 0,0-1 0,-1-1 0,1-1 0,18-9 0,-16 7 0,0 1 0,1 0 0,-1 2 0,1 0 0,39-2 0,-62 7 0,1 0 0,-1 0 0,1 1 0,-1-1 0,1 0 0,-1 0 0,1 0 0,-1 1 0,1-1 0,-1 0 0,1 1 0,-1-1 0,1 0 0,-1 1 0,0-1 0,1 0 0,-1 1 0,0-1 0,1 1 0,-1-1 0,0 1 0,1-1 0,-1 1 0,0-1 0,0 1 0,0-1 0,0 1 0,1-1 0,-1 1 0,0-1 0,0 1 0,0-1 0,0 1 0,0 0 0,0-1 0,0 1 0,0-1 0,-1 1 0,1-1 0,0 1 0,0-1 0,0 1 0,-1-1 0,1 1 0,0-1 0,-1 1 0,-14 36 0,8-22 0,3 2-1249,1 0-3428</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1.837"/>
    </inkml:context>
    <inkml:brush xml:id="br0">
      <inkml:brushProperty name="width" value="0.025" units="cm"/>
      <inkml:brushProperty name="height" value="0.025" units="cm"/>
    </inkml:brush>
  </inkml:definitions>
  <inkml:trace contextRef="#ctx0" brushRef="#br0">90 0 7976,'0'0'20686,"-2"12"-20019,-5 32 8,2-25-473,1 2 0,1-1 0,1 0 0,0 1 0,2-1 0,1 1-1,2 21 1,-1-38-200,0 0 1,-1-1-1,1 1 0,0-1 0,1 0 0,-1 1 0,1-1 1,-1 0-1,1 0 0,0-1 0,0 1 0,0-1 0,0 1 0,1-1 1,-1 0-1,1 0 0,-1 0 0,1-1 0,0 1 0,-1-1 1,1 0-1,0 0 0,8 0 0,10 3-132,0-2 0,0-1-1,25-2 1,-20 0-111,-20 1 189,0 0 0,0 0 0,-1 1 0,1 0-1,0 0 1,0 0 0,-1 1 0,1 0 0,7 4 0,-13-5 66,1 0 0,0 0 0,-1 1 1,1-1-1,-1 1 0,1-1 1,-1 1-1,0 0 0,0 0 0,0-1 1,0 1-1,0 0 0,0 0 1,0 0-1,-1 0 0,1 0 1,-1 0-1,1 0 0,-1 0 0,0 0 1,0 0-1,0 1 0,0-1 1,0 0-1,0 0 0,0 0 1,-1 0-1,1 0 0,-1 0 0,0 0 1,1 0-1,-1 0 0,0 0 1,-2 2-1,0 2 41,-1 1 0,0-1 0,0 0 0,0 0 0,-1-1 0,0 1 0,0-1 0,-1 0 0,1-1 0,-1 1 0,0-1 0,0 0 0,-1 0 0,1-1 0,-1 0 0,0 0 0,0 0 0,0-1 0,-12 2 0,-8 2 139,0-1 1,-1-2 0,-49 1 0,72-4-350,0-1 0,1 1 0,-1-1 0,0 1 1,1-1-1,-1 0 0,1-1 0,-1 1 0,1-1 0,0 0 0,-1 0 0,1-1 0,0 1 1,0-1-1,1 0 0,-6-4 0,7 5-27,0-1 0,1 1 0,0 0 1,-1-1-1,1 1 0,0 0 0,0-1 0,0 1 1,0-1-1,1 0 0,-1 1 0,1-1 0,-1 0 1,1 1-1,0-1 0,0 0 0,0 1 0,0-1 1,1 0-1,-1 1 0,1-1 0,0 0 0,0 1 0,0-1 1,0 1-1,0-1 0,0 1 0,0 0 0,1-1 1,3-2-1,20-23-6731</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2.210"/>
    </inkml:context>
    <inkml:brush xml:id="br0">
      <inkml:brushProperty name="width" value="0.025" units="cm"/>
      <inkml:brushProperty name="height" value="0.025" units="cm"/>
    </inkml:brush>
  </inkml:definitions>
  <inkml:trace contextRef="#ctx0" brushRef="#br0">1 228 19635,'0'0'5744,"9"-1"-2685,5-1-2525,-1-1 0,0-1 0,0 0 0,0-1 0,-1 0 1,23-13-1,-19 9-496,0-1 0,-1 0 1,0-1-1,-1-1 0,0 0 1,0-1-1,-2-1 0,21-27 0,-31 39-33,-1 0 0,1-1-1,-1 1 1,0 0 0,0-1-1,0 1 1,0 0 0,-1-1-1,1 1 1,0-1 0,-1 1 0,0-1-1,0-4 1,0 6-2,0 1 0,0-1 0,-1 0 0,1 0 0,0 1 0,-1-1 0,1 0 0,-1 0 0,1 1 0,-1-1 0,1 0 0,-1 1 0,1-1 0,-1 1 0,1-1 0,-1 1 0,0-1 0,0 1 0,1-1 0,-1 1 0,0 0 0,1-1 0,-1 1 0,0 0 0,0 0 0,-1-1 0,-3 1 4,1 0 0,0 0 0,-1 0 0,1 0 1,0 1-1,0 0 0,-1 0 0,1 0 0,0 0 0,0 1 0,0 0 0,0 0 0,-6 3 0,-14 12-7,0 0 0,-36 34 0,50-40 0,-1 0 0,2 0 0,-1 1 0,1 0 0,1 0 0,0 1 0,-6 15 0,13-26-18,0-1 1,0 1-1,0 0 0,0 0 1,1 0-1,-1 0 0,1 0 0,-1 0 1,1 0-1,0 0 0,-1 0 1,1 0-1,0 0 0,0 0 1,1 0-1,-1 0 0,0 0 1,1 0-1,-1 0 0,1-1 1,-1 1-1,1 0 0,0 0 0,0 0 1,0 0-1,0-1 0,0 1 1,0 0-1,1-1 0,-1 1 1,1-1-1,-1 0 0,1 1 1,-1-1-1,1 0 0,0 0 1,-1 0-1,1 0 0,0 0 0,0 0 1,0-1-1,0 1 0,2 0 1,11 2-658,0 0 1,0-2 0,0 1 0,29-3-1,-23 1-748,21 0-7354</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6.241"/>
    </inkml:context>
    <inkml:brush xml:id="br0">
      <inkml:brushProperty name="width" value="0.025" units="cm"/>
      <inkml:brushProperty name="height" value="0.025" units="cm"/>
    </inkml:brush>
  </inkml:definitions>
  <inkml:trace contextRef="#ctx0" brushRef="#br0">301 152 16624,'7'-16'1267,"0"0"1,-1-1-1,0 0 1,-2 0-1,0 0 1,3-34-1,-21 62 794,5 6-1914,0 0 1,1 1 0,0 0-1,2 0 1,0 1-1,1 0 1,1 0-1,1 0 1,-2 24 0,2 26 646,5 86 0,4-107-482,1 1 1,3-2-1,1 1 1,20 48-1,17 75 272,-47-169-608,-1-1 0,1 0 1,-1 1-1,0-1 0,0 1 0,1-1 1,-1 1-1,0-1 0,0 1 0,0-1 0,-1 1 1,1-1-1,0 1 0,-1-1 0,1 0 0,0 1 1,-2 1-1,2-3-15,-1 0 1,1 1-1,-1-1 1,1 0-1,-1 0 1,0 1-1,1-1 1,-1 0-1,1 0 1,-1 0-1,0 0 1,1 0-1,-1 0 1,1 0-1,-1 0 1,0 0-1,1 0 1,-1 0-1,1 0 1,-1 0-1,0-1 1,1 1-1,-1 0 0,1 0 1,-1-1-1,1 1 1,-1-1-1,-45-34-2834,41 31 2539,-1-2-224,-143-132-7095,112 100 8059,-59-77 0,94 112-188,0 0-1,0 1 1,0-1-1,0 0 1,0 0 0,1-1-1,0 1 1,-1 0-1,1 0 1,0-1-1,0 1 1,1-1 0,-1 1-1,1-6 1,0 7-140,1 1 1,0-1 0,0 0 0,-1 1-1,1 0 1,0-1 0,1 1 0,-1 0-1,0-1 1,0 1 0,0 0-1,1 0 1,-1 0 0,1 0 0,-1 0-1,1 0 1,-1 0 0,1 1 0,-1-1-1,1 1 1,0-1 0,-1 1-1,1-1 1,0 1 0,-1 0 0,1 0-1,0 0 1,3 0 0,50-4-443,56 5 0,-42 0-5090,-21-1-3418</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6.681"/>
    </inkml:context>
    <inkml:brush xml:id="br0">
      <inkml:brushProperty name="width" value="0.025" units="cm"/>
      <inkml:brushProperty name="height" value="0.025" units="cm"/>
    </inkml:brush>
  </inkml:definitions>
  <inkml:trace contextRef="#ctx0" brushRef="#br0">192 79 18642,'-12'2'2365,"-3"1"-1427,1 0 0,-1 1 0,1 1-1,0 0 1,-24 13 0,33-16-757,1 1 0,-1-1-1,1 1 1,0 0-1,0 0 1,0 0 0,0 1-1,1-1 1,-1 1-1,1 0 1,0 0 0,0 0-1,0 0 1,1 1-1,-1-1 1,1 1 0,0-1-1,1 1 1,-1 0-1,1 0 1,0 0 0,0 0-1,0 0 1,0 5-1,2-8-175,-1-1-1,0 0 1,1 0-1,-1 0 1,1 0-1,-1 1 1,1-1-1,-1 0 1,1 0-1,0 0 0,0 0 1,-1 0-1,1 0 1,0 0-1,0-1 1,0 1-1,0 0 1,0 0-1,0-1 1,0 1-1,1 0 1,-1-1-1,0 1 0,0-1 1,0 0-1,0 1 1,1-1-1,-1 0 1,0 0-1,3 0 1,47 1 114,-36-1-46,305-19-633,-293 24 750,-26-5-137,0 1 0,-1-1 1,1 1-1,0 0 0,-1-1 1,1 1-1,-1 0 0,1-1 0,-1 1 1,1 0-1,-1-1 0,1 1 0,-1 0 1,0 0-1,0 0 0,1 0 1,-1-1-1,0 1 0,0 0 0,0 0 1,0 0-1,0 0 0,0 0 1,0 0-1,0-1 0,0 1 0,0 0 1,-1 1-1,1-2-51,0 0 0,0-1 0,0 1 1,0 0-1,0 0 0,-1-1 0,1 1 0,0 0 1,0 0-1,0 0 0,0 0 0,0-1 0,-1 1 1,1 0-1,0 0 0,0 0 0,0 0 0,-1 0 0,1-1 1,0 1-1,0 0 0,0 0 0,-1 0 0,1 0 1,0 0-1,0 0 0,-1 0 0,1 0 0,0 0 1,0 0-1,0 0 0,-1 0 0,1 0 0,0 0 1,0 0-1,-1 0 0,1 0 0,0 0 0,0 0 0,-1 0 1,1 0-1,0 1 0,0-1 0,0 0 0,-1 0 1,1 0-1,0 0 0,0 0 0,0 1 0,0-1 1,-1 0-1,1 0 0,0 0 0,0 1 0,0-1 1,0 0-1,0 0 0,0 0 0,0 1 0,0-1 0,0 0 1,-1 0-1,1 1 0,-8-22-30,9-206 28,0 226 3,0 1-1,-1-1 1,1 0-1,0 1 1,-1-1-1,1 0 1,0 1-1,0-1 1,-1 1 0,1-1-1,0 1 1,0 0-1,0-1 1,0 1-1,0 0 1,0-1-1,-1 1 1,1 0 0,0 0-1,0 0 1,0 0-1,0 0 1,0 0-1,0 0 1,0 0 0,0 0-1,1 1 1,35 2-291,-35-3 216,43 5-2674,3-2-3952,13-3-5255</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7.335"/>
    </inkml:context>
    <inkml:brush xml:id="br0">
      <inkml:brushProperty name="width" value="0.025" units="cm"/>
      <inkml:brushProperty name="height" value="0.025" units="cm"/>
    </inkml:brush>
  </inkml:definitions>
  <inkml:trace contextRef="#ctx0" brushRef="#br0">4 0 23510,'0'0'9257,"-3"60"-9257,3-36 0,0-3 0,3-2 0,12 0-480,-2-4-2211,-1-6-2498,1-8-3811</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7.690"/>
    </inkml:context>
    <inkml:brush xml:id="br0">
      <inkml:brushProperty name="width" value="0.025" units="cm"/>
      <inkml:brushProperty name="height" value="0.025" units="cm"/>
    </inkml:brush>
  </inkml:definitions>
  <inkml:trace contextRef="#ctx0" brushRef="#br0">268 0 19378,'0'0'1997,"5"9"133,10 21-36,10 17 289,28 78 1,-47-110-2340,-2 0 1,1 1 0,-2 0 0,0 0-1,-1 0 1,-1 0 0,-1 0 0,0 0-1,-4 32 1,1-39-95,0 1 0,-1-1 0,0 0 0,0 0 0,-1 0 0,-1-1 0,1 0 0,-1 0 0,0 0 0,-1 0 0,0-1-1,0 0 1,-1-1 0,1 0 0,-14 8 0,2-2-927,-1 0 0,0-2 1,0 0-1,-1-1 0,-39 10 0,-2-8-3363,2-7-2403</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8.019"/>
    </inkml:context>
    <inkml:brush xml:id="br0">
      <inkml:brushProperty name="width" value="0.025" units="cm"/>
      <inkml:brushProperty name="height" value="0.025" units="cm"/>
    </inkml:brush>
  </inkml:definitions>
  <inkml:trace contextRef="#ctx0" brushRef="#br0">190 1 15278,'0'0'7720,"-51"35"-6759,23 2-257,-3 14 129,3 8 96,2 8-352,8 7 63,11 2-255,7-2-225,13-8-160,25-10 0,15-9-64,16-12 64,11-14-1121,7-11-2339,0-9-3458</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1.444"/>
    </inkml:context>
    <inkml:brush xml:id="br0">
      <inkml:brushProperty name="width" value="0.025" units="cm"/>
      <inkml:brushProperty name="height" value="0.025" units="cm"/>
    </inkml:brush>
  </inkml:definitions>
  <inkml:trace contextRef="#ctx0" brushRef="#br0">179 94 8776,'0'0'4725,"2"-8"-1277,1 2-3222,-1 1 429,-1-1 1,1 0-1,-1 1 0,0-1 1,0 0-1,0-7 0,-1 12-540,0 0 1,0-1-1,0 1 0,0-1 1,-1 1-1,1 0 0,0-1 0,-1 1 1,0 0-1,1-1 0,-1 1 1,1 0-1,-1 0 0,0 0 0,0 0 1,0-1-1,0 1 0,0 0 1,0 0-1,0 1 0,0-1 0,0 0 1,0 0-1,-1 0 0,1 1 1,0-1-1,0 1 0,-1-1 1,1 1-1,-1-1 0,1 1 0,0 0 1,-1 0-1,1 0 0,-3 0 1,-1 0-56,-1 0 0,0 1 0,1 0 1,-1 0-1,0 0 0,1 1 1,0 0-1,-1 0 0,1 0 1,0 1-1,0-1 0,0 1 0,0 1 1,1-1-1,-1 1 0,1-1 1,0 1-1,0 1 0,0-1 1,1 0-1,-1 1 0,1 0 0,-3 6 1,-1-1 195,2 1 1,0-1 0,0 1-1,1-1 1,0 1 0,1 0 0,0 1-1,0-1 1,2 1 0,-2 20-1,3-31-237,1 1 1,-1-1-1,1 1 0,-1 0 1,1-1-1,0 1 0,-1-1 0,1 1 1,0-1-1,0 1 0,0-1 0,0 0 1,1 0-1,-1 1 0,0-1 0,0 0 1,1 0-1,-1 0 0,0 0 0,1-1 1,-1 1-1,1 0 0,0 0 1,-1-1-1,1 1 0,-1-1 0,1 0 1,0 1-1,-1-1 0,1 0 0,0 0 1,-1 0-1,1 0 0,2-1 0,7 1 77,-1 0 0,0-1 0,0 0 0,18-6-1,-11 1-35,0 0 1,-1-2-1,0 0 0,0-1 0,-1 0 0,0-1 0,0-1 0,-1-1 1,-1 0-1,0 0 0,-1-2 0,0 1 0,-1-1 0,13-22 1,-20 24 80,-16 27 34,-17 28 37,23-32-218,-23 51-313,28-59 243,-1 0 0,1 1 0,0-1-1,1 1 1,-1 0 0,0-1 0,1 1 0,0-1 0,0 1 0,0 0 0,0-1 0,1 1 0,0 0-1,-1-1 1,3 6 0,-1-8-436,-1 1 0,1-1 0,0 1 0,0-1 0,0 0 0,0 1 0,0-1 1,0 0-1,1 0 0,-1-1 0,0 1 0,1 0 0,-1-1 0,0 1 0,1-1 0,-1 0 0,0 0 0,1 0 0,-1 0 0,0 0 0,4-1 0,0 1-1667,17 0-9005</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2.172"/>
    </inkml:context>
    <inkml:brush xml:id="br0">
      <inkml:brushProperty name="width" value="0.025" units="cm"/>
      <inkml:brushProperty name="height" value="0.025" units="cm"/>
    </inkml:brush>
  </inkml:definitions>
  <inkml:trace contextRef="#ctx0" brushRef="#br0">225 9 7303,'0'0'17846,"-10"-3"-15855,6 2-1896,-1 0 1,0 0-1,0 0 0,0 0 0,1 1 0,-1 0 0,0 0 0,0 0 0,0 1 1,0 0-1,0 0 0,1 0 0,-1 0 0,0 1 0,1 0 0,-1 0 0,1 0 1,0 0-1,0 1 0,0-1 0,-4 5 0,-7 4 26,1 2 0,1 0 0,1 1 0,-13 17 0,21-27-11,1 0 0,0 0 0,0 1 0,0 0 0,1-1 0,0 1 0,0 0 0,0 0 0,0 0 0,1 1 0,0-1 0,0 0 0,0 1 1,1-1-1,-1 0 0,1 1 0,1-1 0,1 10 0,-1-13-100,1 0 0,-1 0 0,1 0 0,-1 0 0,1-1 0,0 1 0,0-1 0,0 0-1,0 1 1,0-1 0,0 0 0,0 0 0,1 0 0,-1 0 0,0-1 0,1 1 0,-1-1 0,0 1 0,1-1 0,-1 0 0,0 0 0,1 0 0,3 0 0,62-4-911,-53 2-177,-1-1 0,1-1 0,-1 0 1,26-12-1,21-18-7899,-14-3-5169</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3.168"/>
    </inkml:context>
    <inkml:brush xml:id="br0">
      <inkml:brushProperty name="width" value="0.025" units="cm"/>
      <inkml:brushProperty name="height" value="0.025" units="cm"/>
    </inkml:brush>
  </inkml:definitions>
  <inkml:trace contextRef="#ctx0" brushRef="#br0">184 1 19603,'-9'3'2882,"-2"4"-2435,-1 0 1,2 0-1,-1 1 0,1 0 0,0 1 0,1 0 1,0 1-1,0 0 0,1 0 0,0 1 0,1 0 1,-9 19-1,9-17-104,0 0 1,2 0 0,-1 1 0,2-1-1,0 1 1,0 0 0,1 1-1,1-1 1,1 0 0,0 1 0,0-1-1,3 16 1,-2-28-344,1 1 0,-1-1 0,1 1 0,0-1 0,0 1 0,0-1 0,0 0 0,0 1 0,1-1 0,-1 0 0,1 0 0,0 0 0,-1 0 0,1 0 0,0 0 0,0 0 0,0-1 0,0 1 0,1-1 0,-1 0 0,0 1 0,1-1 0,-1 0 0,0 0 0,1-1 0,-1 1 0,1 0 0,0-1 0,-1 1 0,1-1 0,-1 0 0,1 0 0,0 0 0,-1 0 0,1-1 0,-1 1 0,4-2 0,6 0 0,0 0 0,0-1 0,0-1 0,-1 0 0,1 0 0,17-11 0,6-11 0,-30 21 0,0 1 0,0 0 0,0 0 0,0 0 0,1 1 0,0-1 0,-1 1 0,1 1 0,0-1 0,1 1 0,5-2 0,-11 5 0,0-1 0,0 1 0,0-1 0,-1 1 0,1-1 0,0 1 0,-1 0 0,1-1 0,-1 1 0,1 0 0,0 0 0,-1-1 0,1 1 0,-1 0 0,0 0 0,1-1 0,-1 1 0,0 0 0,1 0 0,-1 0 0,0 0 0,0 0 0,0 0 0,0 0 0,0-1 0,0 1 0,0 0 0,0 0 0,0 1 0,-1 37 0,0-33 0,-3 68 0,5-73 0,-1 0 0,1 0 0,0 0 0,-1 0 0,1-1 0,0 1 0,0 0 0,-1 0 0,1-1 0,0 1 0,0-1 0,0 1 0,0-1 0,0 1 0,0-1 0,0 1 0,0-1 0,0 0 0,0 0 0,0 1 0,0-1 0,0 0 0,0 0 0,0 0 0,0 0 0,1 0 0,35-1 0,-32 0 0,48-4-2523,99-22-16406,-91 10 14351,-50 13 4918,-1 0-1,1-1 1,-1 0-1,0-1 1,0 0-1,12-10 1,-15 11 993,-1-1 1,0 1-1,-1-1 0,1 0 1,-1 0-1,-1 0 1,1-1-1,-1 1 0,5-20 6860,-18 31-6783,-9 8-1330,15-10 81,0 0 0,0 1 0,1-1 0,-1 0 0,1 1 0,0 0 0,0 0 0,0-1 1,1 1-1,-1 0 0,-1 8 0,4-11-160,-1-1 0,1 1 1,-1-1-1,1 1 0,-1-1 1,1 1-1,0-1 0,-1 1 1,1-1-1,0 1 0,-1-1 1,1 0-1,0 0 0,-1 1 1,1-1-1,0 0 0,0 0 1,-1 0-1,1 0 0,0 0 1,0 0-1,-1 0 0,1 0 1,0 0-1,0 0 0,-1 0 1,1 0-1,0 0 0,0-1 1,-1 1-1,1 0 0,1-1 1,27-7-62,67-51-2150,-96 61 2195,1-1 0,-1 1 1,0-1-1,1 1 1,-1-1-1,0 1 0,0-1 1,0 1-1,0-1 1,0 1-1,0-1 0,-1 1 1,1-1-1,-1 3 1,-10 47 347,2 1 0,3 0 0,2 0 0,4 81 0,0-84-338,0-35 51,-1 0 1,-1 0 0,0 0-1,-1 0 1,0 0-1,-1-1 1,0 0-1,-12 23 1,14-32-33,0 1 0,0-1 0,-1 0 0,0 0-1,0 0 1,0 0 0,0-1 0,0 1 0,-1-1 0,0 0 0,1 0 0,-1 0 0,0 0 0,-1-1-1,1 1 1,0-1 0,-1 0 0,1-1 0,-1 1 0,0-1 0,1 0 0,-1 0 0,0 0 0,0-1-1,0 1 1,1-1 0,-1-1 0,-8 0 0,9 0-14,1-1 0,-1 1 0,0-1 0,1 0 0,-1 0 0,1 0 0,0 0 0,0-1 0,0 0 0,0 1 0,0-1 0,0 0 0,1 0 0,-1-1 0,1 1 0,0 0 0,0-1 0,0 1 0,1-1 0,-1 0 0,1 1 0,0-1 0,0 0 0,0 0 0,0-5 0,-1-4 0,0 1 0,0-1 0,2 0 0,-1 1 0,2-1 0,3-24 0,-2 28 0,2-1 0,-1 1 0,1 0 0,0 0 0,1 0 0,0 0 0,1 1 0,0 0 0,0 0 0,0 0 0,1 1 0,0 0 0,14-10 0,12-8 0,2 2 0,37-20 0,-9 7 0,-57 31 0,30-17 0,43-36 0,-70 51 0,0-1 0,-1 0 0,-1 0 0,1 0 0,-1-1 0,-1 0 0,1-1 0,-2 1 0,1-1 0,5-14 0,-11 23 0,1 0 0,-1-1 0,1 1 0,-1 0 0,1-1 0,-1 1 0,0 0 0,1-1 0,-1 1 0,0 0 0,0-1 0,0 1 0,0 0 0,0-1 0,0 1 0,-1-1 0,1 1 0,0 0 0,-1 0 0,1-1 0,-2-1 0,1 2 0,0 1 0,0-1 0,1 1 0,-1 0 0,0 0 0,0-1 0,0 1 0,0 0 0,0 0 0,0 0 0,0 0 0,0 0 0,0 0 0,0 0 0,0 0 0,0 0 0,0 1 0,0-1 0,1 0 0,-1 1 0,0-1 0,-1 1 0,-4 2 0,0 0 0,0 0 0,1 1 0,-1 0 0,1 0 0,0 0 0,-7 8 0,9-8-143,0 0 0,0 1-1,0-1 1,1 0 0,-1 1 0,1 0 0,1-1 0,-1 1-1,1 0 1,-1 0 0,1 0 0,1 0 0,-1 0 0,1 0-1,0 0 1,0 0 0,1 9 0,0-11-130,0 0 0,1 0 0,-1 0 0,0 0 0,1 0-1,0-1 1,0 1 0,0 0 0,0-1 0,0 1 0,0-1 0,0 0 0,1 0 0,0 0 0,-1 0 0,1 0 0,0 0 0,0-1 0,0 1 0,0-1-1,0 0 1,0 0 0,0 0 0,0 0 0,0-1 0,1 1 0,5-1 0,29 2-12630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9.451"/>
    </inkml:context>
    <inkml:brush xml:id="br0">
      <inkml:brushProperty name="width" value="0.025" units="cm"/>
      <inkml:brushProperty name="height" value="0.025" units="cm"/>
    </inkml:brush>
  </inkml:definitions>
  <inkml:trace contextRef="#ctx0" brushRef="#br0">11 1 20371,'0'0'3780,"-8"69"-2051,6-40-832,2 0-608,0-5-193,4-3-256,8-5-1826,3-11-1570,0-5-255,3-3 351,-3-15-736,3-8-5381</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9.779"/>
    </inkml:context>
    <inkml:brush xml:id="br0">
      <inkml:brushProperty name="width" value="0.025" units="cm"/>
      <inkml:brushProperty name="height" value="0.025" units="cm"/>
    </inkml:brush>
  </inkml:definitions>
  <inkml:trace contextRef="#ctx0" brushRef="#br0">1 0 10378,'0'0'15278,"3"63"-14605,-3-38-353,0-2-224,0-4-64,0-2-256,1-7-1473,4-5-1539</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0.121"/>
    </inkml:context>
    <inkml:brush xml:id="br0">
      <inkml:brushProperty name="width" value="0.025" units="cm"/>
      <inkml:brushProperty name="height" value="0.025" units="cm"/>
    </inkml:brush>
  </inkml:definitions>
  <inkml:trace contextRef="#ctx0" brushRef="#br0">0 1 19122,'0'0'7143,"62"13"-14638,-47-16-5381</inkml:trace>
  <inkml:trace contextRef="#ctx0" brushRef="#br0" timeOffset="1">462 56 20243,'0'0'6396,"9"8"-4411,-1-1-1760,0 1 0,0 1-1,-1-1 1,0 1-1,0 0 1,-1 1 0,0 0-1,-1 0 1,0 0-1,-1 1 1,0-1 0,0 1-1,2 12 1,-3-6-198,0 1-1,-1 1 1,-1-1 0,0 0 0,-1 0 0,-2 0 0,1 0 0,-6 20-1,3-25-95,0 0-1,0 0 1,-2-1-1,0 1 1,0-1-1,-1 0 1,0-1-1,-1 0 1,-1 0-1,1-1 1,-15 13-1,8-9-877,-1-1-1,0-1 1,0-1-1,-28 15 1,28-18-2120,-1-1 0,-30 9 0,-4-4-8694</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0.447"/>
    </inkml:context>
    <inkml:brush xml:id="br0">
      <inkml:brushProperty name="width" value="0.025" units="cm"/>
      <inkml:brushProperty name="height" value="0.025" units="cm"/>
    </inkml:brush>
  </inkml:definitions>
  <inkml:trace contextRef="#ctx0" brushRef="#br0">237 1 16367,'0'0'1666,"-59"48"320,24-6 544,-3 12-1152,1 7-321,3 7-257,12 3-287,10 0-289,12 1-96,4-2-64,25-6 0,14-10-64,13-10 64,11-13-96,10-16-1409,3-13-2307,-1-2-4772</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1.774"/>
    </inkml:context>
    <inkml:brush xml:id="br0">
      <inkml:brushProperty name="width" value="0.025" units="cm"/>
      <inkml:brushProperty name="height" value="0.025" units="cm"/>
    </inkml:brush>
  </inkml:definitions>
  <inkml:trace contextRef="#ctx0" brushRef="#br0">187 27 16688,'0'-1'204,"0"0"1,0 0 0,0 0-1,0 0 1,0 0 0,0 0-1,-1 0 1,1 0 0,0 0-1,-1 0 1,1 0 0,0 0-1,-1 0 1,1 0 0,-1 1-1,0-1 1,1 0 0,-1 0-1,0 0 1,1 1-1,-1-1 1,0 0 0,0 1-1,1-1 1,-1 1 0,0-1-1,-2 0 1,0 0 21,0 1 0,0-1 1,1 1-1,-1-1 0,0 1 0,0 0 1,0 0-1,0 1 0,-6 0 0,3 0-111,-1 1 0,1-1 0,0 2 0,0-1 0,-1 1 0,1-1 0,1 2 0,-10 5 0,7-1-76,1 0 1,1 0-1,-1 0 0,2 1 1,-1 0-1,1 0 0,0 1 1,1-1-1,0 1 0,0 0 1,1 0-1,1 0 0,0 1 1,0-1-1,1 0 0,0 1 1,1 0-1,1 12 0,-1-21-14,0 1 1,1 0-1,-1-1 0,1 1 0,-1-1 0,1 1 0,0-1 0,0 0 1,0 1-1,0-1 0,1 0 0,-1 0 0,1 0 0,-1 0 0,1 0 0,0 0 1,-1 0-1,1 0 0,0-1 0,0 1 0,5 2 0,-3-3 16,0 1 0,1 0 0,-1-1 0,1 0 0,0 0-1,-1-1 1,1 1 0,0-1 0,-1 0 0,1 0 0,6-2 0,2 0 101,0-1-1,0 0 1,0-1 0,0 0 0,0-1 0,-1-1 0,19-11-1,-13 4 7,0-1-1,0 0 0,16-19 1,-27 26 53,-1 0 1,0-1 0,0 0-1,0 0 1,-1 0-1,0 0 1,-1-1-1,0 0 1,5-16 0,-17 56-280,-13 58 266,20-80-531,0 0-1,0 0 1,0 0 0,1 0 0,1 0-1,0 0 1,0 0 0,2 9 0,-2-16-90,0 0-1,0 0 1,0 0 0,0 1 0,0-1 0,1 0 0,-1 0 0,1-1 0,-1 1-1,1 0 1,0 0 0,0-1 0,-1 1 0,1-1 0,0 0 0,0 1-1,1-1 1,-1 0 0,0 0 0,0 0 0,3 0 0,24 2-9144</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2.145"/>
    </inkml:context>
    <inkml:brush xml:id="br0">
      <inkml:brushProperty name="width" value="0.025" units="cm"/>
      <inkml:brushProperty name="height" value="0.025" units="cm"/>
    </inkml:brush>
  </inkml:definitions>
  <inkml:trace contextRef="#ctx0" brushRef="#br0">331 46 20531,'-9'-5'2237,"-2"-1"-1666,0 0-1,-1 1 1,0 0 0,0 1-1,-1 0 1,1 1-1,-1 0 1,1 1-1,-1 1 1,0 0 0,0 0-1,-18 3 1,25-2-542,-1 1-1,0 1 1,1-1 0,-1 1 0,1 0-1,0 1 1,0-1 0,0 1 0,0 1-1,0-1 1,0 1 0,1 0 0,0 0 0,0 0-1,0 1 1,0 0 0,1 0 0,-1 0-1,1 0 1,1 1 0,-1 0 0,1 0 0,0 0-1,0 0 1,1 0 0,-4 13 0,5-14-30,-1-1 0,1 1 0,0 0 1,0-1-1,1 1 0,-1 0 0,1-1 0,0 1 1,1 0-1,-1 0 0,1-1 0,0 1 1,0 0-1,0-1 0,1 1 0,-1-1 1,1 1-1,0-1 0,5 7 0,-3-7-99,-1-1-1,1 1 0,0-1 1,0 0-1,0 0 1,1-1-1,-1 1 0,1-1 1,-1 0-1,1 0 0,0-1 1,0 1-1,0-1 1,0 0-1,0 0 0,0-1 1,0 1-1,7-1 0,-3 0-623,0-1 0,0 1-1,0-1 1,0-1-1,0 0 1,0 0-1,14-6 1,30-22-7510,-7-6-5939</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2.508"/>
    </inkml:context>
    <inkml:brush xml:id="br0">
      <inkml:brushProperty name="width" value="0.025" units="cm"/>
      <inkml:brushProperty name="height" value="0.025" units="cm"/>
    </inkml:brush>
  </inkml:definitions>
  <inkml:trace contextRef="#ctx0" brushRef="#br0">115 0 18834,'-8'11'1308,"-12"19"1527,-28 59 0,41-74-2266,1 0 0,0 1 0,1-1 0,1 1 0,1 0 0,0 0 1,-1 24-1,3-37-553,1-1 1,0 1 0,0-1-1,1 1 1,-1-1 0,0 0-1,1 1 1,0-1-1,-1 1 1,1-1 0,0 0-1,0 0 1,0 1 0,1-1-1,-1 0 1,0 0 0,1 0-1,0 0 1,-1-1-1,1 1 1,0 0 0,0-1-1,0 1 1,0-1 0,0 1-1,0-1 1,0 0 0,0 0-1,1 0 1,-1 0-1,0-1 1,1 1 0,-1 0-1,1-1 1,-1 0 0,1 1-1,2-1 1,2 0 7,0-1-1,0 1 1,0-1-1,0 0 1,-1-1 0,1 0-1,-1 0 1,1 0 0,-1-1-1,0 0 1,0 0 0,9-6-1,-10 5-89,21-12 487,-26 16-404,1 0 1,-1 0-1,1 0 1,-1 0-1,1 0 0,0 0 1,-1 0-1,1 1 1,-1-1-1,1 0 0,-1 0 1,1 0-1,-1 0 0,1 1 1,-1-1-1,0 0 1,1 0-1,-1 1 0,1-1 1,-1 0-1,0 1 0,1-1 1,-1 1-1,0-1 1,1 0-1,-1 1 0,0-1 1,1 1-1,-1-1 1,0 1-1,0-1 0,0 1 1,1-1-1,-1 1 0,0-1 1,0 1-1,0-1 1,0 1-1,0-1 0,0 1 1,0-1-1,0 1 0,0-1 1,0 1-1,-1-1 1,1 1-1,0-1 0,0 2 1,-8 58 158,6-50-167,0-1-1,0 1 1,1 0 0,1 0 0,0 0 0,0 0 0,0 0 0,3 12 0,-2-22-9,0 1 0,0 0 0,0 0 0,0 0 0,-1-1 0,1 1 0,0 0 0,0-1 0,0 1 0,0-1 0,0 1 0,1-1 0,-1 1 0,0-1 0,0 0 0,0 0 0,0 1 0,0-1 0,1 0 0,-1 0 0,0 0 0,0 0 0,0 0 0,0-1 0,0 1 0,2-1 0,33-7 0,0-10-2717,19-12-7578,-29 15 4815,-3 4-8283</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3.217"/>
    </inkml:context>
    <inkml:brush xml:id="br0">
      <inkml:brushProperty name="width" value="0.025" units="cm"/>
      <inkml:brushProperty name="height" value="0.025" units="cm"/>
    </inkml:brush>
  </inkml:definitions>
  <inkml:trace contextRef="#ctx0" brushRef="#br0">3 87 16143,'0'0'15161,"-1"4"-14995,1-2-149,-1 0 0,1 0 1,-1 0-1,1 0 0,0 1 1,0-1-1,0 0 0,0 0 1,0 0-1,1 0 0,-1 0 1,1 0-1,-1 0 0,1 0 1,0 0-1,-1 0 0,1 0 0,0 0 1,0-1-1,0 1 0,1 0 1,-1-1-1,0 1 0,1 0 1,-1-1-1,1 0 0,-1 1 1,1-1-1,0 0 0,0 0 1,-1 0-1,1 0 0,0 0 1,0 0-1,0-1 0,0 1 1,0 0-1,0-1 0,0 0 0,4 1 1,12 0-133,0 0 0,0-1 0,-1-1-1,1-1 1,0 0 0,0-1 0,-1-1 0,0-1 0,0 0 0,0-1 0,0-1 0,-1-1 0,0 0 0,-1-1 0,0-1 0,0 0 0,15-15-1,-33 29 93,0 0 0,1 0 0,-1 0 0,1 0-1,-1 1 1,1-1 0,1 1 0,-1-1-1,-1 7 1,2-8 12,0 0-1,1 1 1,-1-1 0,1 0-1,-1 0 1,1 1 0,0-1-1,0 0 1,1 1-1,-1-1 1,1 0 0,0 0-1,-1 0 1,1 0 0,1 1-1,-1-1 1,0 0-1,3 4 1,12 12-40,-2 1 0,0 0 0,-2 1 0,0 0 1,-1 1-1,13 41 0,-20-50 41,-1 0 0,-1 1 0,0-1 0,0 1 0,-2-1 0,0 1 0,0 0 0,-1-1 0,-1 1 0,0-1 0,-1 1 0,0-1 0,-9 21 0,4-15 434,0 0 1,-21 32-1,27-47-309,0 0 0,-1 0 0,0 0 0,0-1 0,0 0-1,0 1 1,0-1 0,0 0 0,-1 0 0,0-1 0,1 1 0,-1-1 0,0 0 0,0 0 0,0 0-1,-1 0 1,1-1 0,0 0 0,-6 1 0,8-2-114,1 0 1,0-1-1,-1 1 0,1 0 1,-1-1-1,1 0 0,0 1 1,-1-1-1,1 0 0,0 0 1,0 0-1,0 1 0,0-1 1,0 0-1,0-1 0,0 1 1,0 0-1,0 0 0,0 0 1,0-1-1,1 1 0,-1 0 1,0-1-1,1 1 0,-1 0 1,1-1-1,0 1 0,-1-1 1,1-1-1,-7-48-9,7 47 8,-2-16-87,2-1 0,0 1-1,1-1 1,2 0 0,0 1 0,1 0 0,1 0-1,8-23 1,-6 28 16,0-1 0,1 1-1,0 1 1,1 0 0,1 0-1,0 1 1,1 0 0,1 0-1,0 2 1,20-17 0,0 6 69,52-28-1,-59 37 25,-1-1-1,-1-1 0,0-1 0,36-33 0,-58 48-9,1 0 0,0-1 0,-1 0 1,0 1-1,1-1 0,-1 0 0,0 1 0,0-1 0,0 0 0,0 0 1,0 0-1,0 0 0,0 0 0,-1 0 0,1 0 0,-1-1 0,0 1 1,1 0-1,-1-4 0,-1 4 9,1 1 0,-1 0 0,1 0 0,-1-1 0,0 1 0,1 0 0,-1 0 0,0 0 0,0 0-1,0 0 1,0 0 0,0 0 0,0 0 0,0 0 0,0 1 0,0-1 0,0 0 0,0 1 0,0-1 0,-1 0 0,1 1 0,0 0 0,-2-1 0,0 0 4,0 1 0,1-1 0,-1 1 0,0 0-1,0-1 1,0 1 0,0 1 0,0-1 0,1 0 0,-1 1 0,0-1 0,0 1 0,1 0 0,-1 0-1,0 0 1,1 0 0,-1 1 0,1-1 0,-1 1 0,1 0 0,0-1 0,0 1 0,0 0 0,0 0-1,0 0 1,0 0 0,0 1 0,-2 4 0,2-4-129,1 1 1,-1-1-1,1 1 1,0-1-1,0 1 1,0 0-1,0 0 0,1-1 1,-1 1-1,1 0 1,0 0-1,1 0 1,-1-1-1,0 1 1,1 0-1,0 0 0,0-1 1,0 1-1,0-1 1,1 1-1,0-1 1,-1 1-1,1-1 0,3 5 1,-1-4-462,0 0 0,0 0 0,0-1 0,0 1 0,0-1 0,1 0 0,0 0 0,-1 0 1,1-1-1,0 1 0,0-1 0,1-1 0,-1 1 0,0-1 0,1 0 0,7 1 0,27 0-18119</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4.291"/>
    </inkml:context>
    <inkml:brush xml:id="br0">
      <inkml:brushProperty name="width" value="0.025" units="cm"/>
      <inkml:brushProperty name="height" value="0.025" units="cm"/>
    </inkml:brush>
  </inkml:definitions>
  <inkml:trace contextRef="#ctx0" brushRef="#br0">208 378 10890,'4'-6'901,"-1"1"0,1-1-1,-1 0 1,0-1 0,-1 1-1,0 0 1,0-1-1,0 1 1,-1-1 0,2-9-1,-3 14-693,0 0 0,0 0 0,-1 0 0,1 0 0,0 0 0,-1 0 0,1 0 0,-1 1 0,1-1 0,-1 0 0,0 0 0,0 0 0,0 0 0,0 1 0,0-1 0,0 1 0,-1-1 0,1 1 0,-1-1 0,1 1 0,-1 0 0,1-1 0,-1 1 0,0 0 0,1 0 0,-1 0 0,0 0 0,0 1 0,0-1 0,1 0 0,-1 1 0,0 0 0,0-1 0,0 1 0,0 0 0,0 0 0,0 0 0,-3 0 0,-2 0-78,0 1-1,0-1 1,1 1-1,-1 1 1,0-1-1,0 1 1,0 0-1,1 1 1,-1-1-1,1 2 1,0-1-1,0 0 1,0 1-1,0 0 1,1 1-1,0-1 1,0 1-1,-8 8 1,7-5-31,-1 0 1,2 0-1,-1 0 0,1 1 1,0 0-1,0 0 1,1 0-1,1 1 0,0-1 1,0 1-1,0 0 0,0 14 1,2-23-96,1 1 1,0-1 0,0 1-1,0 0 1,0-1-1,0 1 1,1-1 0,-1 1-1,0 0 1,1-1-1,-1 1 1,1-1-1,0 1 1,-1-1 0,1 1-1,0-1 1,0 0-1,0 1 1,0-1 0,0 0-1,0 0 1,0 0-1,2 2 1,0-2 0,0 1 1,-1-1-1,1 0 1,0 0-1,0 0 1,0 0-1,0-1 1,0 1-1,0-1 1,1 1-1,3-1 1,4-1 0,0 0 0,0 0 0,-1-1 1,1-1-1,-1 0 0,15-5 0,-5-2-5,-1 0 0,0-1 0,-1-1 0,0 0 0,-1-1 0,0-1 0,-1-1 0,-1-1 0,0 0 0,-1-1 0,-1 0 0,0-1 0,-2 0 0,0-1 0,-1-1 0,14-36 0,-18 12 0,-7 44 0,1-1 0,-1 1 0,1 0 0,-1 0 0,1-1 0,-1 1 0,1 0 0,-1 0 0,1 0 0,-1 0 0,1-1 0,-1 1 0,1 0 0,-1 0 0,1 0 0,-1 0 0,0 1 0,1-1 0,-1 0 0,1 0 0,-1 0 0,1 0 0,-1 0 0,1 1 0,-1-1 0,1 0 0,-1 0 0,1 1 0,-1-1 0,1 0 0,0 1 0,-1-1 0,1 1 0,-1 0 0,-5 5 0,0 1 0,1-1 0,0 1 0,0 1 0,1-1 0,0 1 0,0 0 0,-5 15 0,3-7 0,1 1 0,1-1 0,-4 29 0,8-43 0,0 0 0,0 0 0,-1 0 0,1 0 0,0 0 0,1-1 0,-1 1 0,0 0 0,1 0 0,-1 0 0,1 0 0,-1-1 0,1 1 0,0 0 0,-1 0 0,1-1 0,0 1 0,0-1 0,1 1 0,-1-1 0,0 1 0,0-1 0,1 1 0,-1-1 0,1 0 0,-1 0 0,1 0 0,-1 0 0,1 0 0,0 0 0,-1 0 0,1-1 0,0 1 0,0-1 0,0 1 0,0-1 0,-1 0 0,1 1 0,0-1 0,0 0 0,0 0 0,2-1 0,5 1 0,-1-1 0,1 0 0,-1-1 0,1 0 0,-1 0 0,1 0 0,-1-2 0,9-3 0,5-6 0,0-1 0,-1 0 0,0-2 0,-1 0 0,-1-2 0,-1 0 0,0 0 0,-2-2 0,0 0 0,-1-1 0,-1-1 0,-1 0 0,-1-1 0,15-38 0,-23 39 0,-12 29 0,-18 35 0,0 8 0,3 1 0,1 2 0,3 0 0,-18 79 0,30-97 0,2 1 0,1 0 0,2 1 0,1-1 0,2 0 0,2 1 0,14 70 0,-13-86 0,22 110 0,-24-116 0,0 1 0,-2-1 0,0 1 0,0-1 0,-2 1 0,-4 20 0,6-32 0,-1-1 0,0 1 0,0-1 0,-1 1 0,1-1 0,-1 0 0,0 1 0,0-1 0,0 0 0,0 0 0,-1 0 0,1-1 0,-1 1 0,1 0 0,-1-1 0,0 0 0,0 1 0,0-1 0,0-1 0,-1 1 0,1 0 0,0-1 0,-1 1 0,1-1 0,-1 0 0,0 0 0,1-1 0,-1 1 0,0-1 0,1 0 0,-1 0 0,0 0 0,1 0 0,-1-1 0,0 1 0,1-1 0,-1 0 0,0 0 0,1 0 0,0-1 0,-1 1 0,1-1 0,0 0 0,-1 1 0,1-2 0,0 1 0,1 0 0,-1-1 0,0 1 0,-3-6 0,-3-5 0,2 0 0,0-1 0,0 0 0,2 0 0,-1 0 0,2-1 0,0 0 0,-4-28 0,4-4 0,1-73 0,3 105 0,0 0 0,2 0 0,0 1 0,0-1 0,1 1 0,1-1 0,1 1 0,0 0 0,9-17 0,-11 25 0,1 0 0,0 0 0,0 0 0,1 1 0,0 0 0,0 0 0,0 0 0,0 0 0,1 1 0,0 0 0,0 0 0,0 0 0,0 1 0,1 0 0,-1 0 0,1 1 0,-1 0 0,1 0 0,0 0 0,0 1 0,10-1 0,83-2-3737,-46 1-3160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4.332"/>
    </inkml:context>
    <inkml:brush xml:id="br0">
      <inkml:brushProperty name="width" value="0.025" units="cm"/>
      <inkml:brushProperty name="height" value="0.025" units="cm"/>
    </inkml:brush>
  </inkml:definitions>
  <inkml:trace contextRef="#ctx0" brushRef="#br0">184 298 17457,'0'-2'467,"0"-1"0,0 0 1,0 1-1,0-1 1,0 1-1,-1-1 1,1 0-1,-1 1 1,0-1-1,1 1 0,-1-1 1,0 1-1,-1 0 1,1-1-1,0 1 1,-1 0-1,1 0 1,-3-2-1,1 2-200,0 0 0,0 1 0,0-1 0,0 1 0,0 0 0,-1 0 0,1 0 0,0 0 0,-1 1 0,1-1 0,-1 1 0,1 0 0,-7 0 0,5 1-208,0 0 0,0 0 0,0 0-1,0 1 1,1 0 0,-1 0 0,0 0-1,1 0 1,-1 1 0,1 0 0,0 0-1,0 0 1,0 0 0,0 1-1,0-1 1,1 1 0,0 0 0,-1 0-1,1 0 1,1 1 0,-4 4 0,3-3-28,0-1-1,0 0 1,1 1 0,0 0 0,0-1 0,0 1 0,0 0 0,1 0 0,0 0 0,0 0-1,1 0 1,0 0 0,0 0 0,0 0 0,1 0 0,-1 0 0,2 0 0,1 6 0,-2-10-16,0 0 1,1 0 0,0 0-1,-1 0 1,1 0-1,0 0 1,0-1 0,0 1-1,0-1 1,0 1 0,1-1-1,-1 0 1,0 0 0,0 0-1,1 0 1,-1 0 0,1-1-1,-1 1 1,1-1 0,-1 1-1,1-1 1,-1 0-1,1 0 1,0 0 0,-1 0-1,1-1 1,-1 1 0,5-2-1,2 0 36,0 0 1,0 0-1,0-1 0,0 0 0,0 0 0,13-8 0,-4-2-51,0 0 0,-1 0 0,27-29 0,-38 36 0,0 0 0,-1-1 0,0 1 0,0-1 0,-1 0 0,0 0 0,0 0 0,-1 0 0,0-1 0,0 0 0,-1 1 0,1-1 0,0-11 0,-3 19 0,0 0 0,0-1 0,0 1 0,0 0 0,0 0 0,1 0 0,-1 0 0,0 0 0,0 0 0,0-1 0,0 1 0,0 0 0,0 0 0,0 0 0,0 0 0,0 0 0,0 0 0,0-1 0,-1 1 0,1 0 0,0 0 0,0 0 0,0 0 0,0 0 0,0 0 0,0 0 0,0-1 0,0 1 0,0 0 0,0 0 0,0 0 0,0 0 0,-1 0 0,1 0 0,0 0 0,0 0 0,0 0 0,0 0 0,0-1 0,0 1 0,0 0 0,-1 0 0,1 0 0,0 0 0,0 0 0,0 0 0,0 0 0,0 0 0,0 0 0,-1 0 0,1 0 0,0 0 0,0 0 0,0 0 0,0 0 0,0 0 0,0 0 0,-1 1 0,1-1 0,-10 8 0,-7 14 0,14-16 0,1 0 0,-1 0 0,1-1 0,0 2 0,0-1 0,1 0 0,0 0 0,0 0 0,0 1 0,1-1 0,0 0 0,1 10 0,0-14 0,-1 0 0,1 0 0,-1-1 0,1 1 0,0 0 0,0-1 0,0 1 0,0-1 0,0 1 0,0-1 0,0 1 0,1-1 0,-1 0 0,0 1 0,1-1 0,-1 0 0,1 0 0,1 1 0,0-1 0,1 1 0,-1-1 0,1 0 0,-1-1 0,1 1 0,-1-1 0,1 1 0,0-1 0,-1 0 0,1 0 0,-1-1 0,6 0 0,3-2 0,0 0 0,0-1 0,0 0 0,-1-1 0,0 0 0,0-1 0,0-1 0,0 1 0,-1-2 0,0 1 0,-1-1 0,15-16 0,-9 7 0,0 0 0,-1-1 0,0-1 0,-2 0 0,20-42 0,-25 47 0,-1-1 0,-1 0 0,-1 0 0,0-1 0,-1 1 0,3-31 0,-15 53 0,-3 10 0,-12 32 0,1 1 0,3 0 0,-25 96 0,39-120 0,1 0 0,1 0 0,2 0 0,0 0 0,2 1 0,1-1 0,1 0 0,1 1 0,13 48 0,6-7 0,20 73 0,-38-124 0,-1 0 0,-1 0 0,-1 1 0,0-1 0,-1 1 0,-3 20 0,3-37 0,0 0 0,0 0 0,0 0 0,0 0 0,0 0 0,0 0 0,-1 0 0,1 0 0,0 0 0,-1 0 0,1 0 0,-1 0 0,1 0 0,-1 0 0,0 0 0,1 0 0,-1 0 0,0-1 0,0 1 0,1 0 0,-1-1 0,-1 2 0,1-2 0,0 0 0,0 0 0,0 0 0,0 0 0,0 0 0,0 0 0,0 0 0,0 0 0,0 0 0,0-1 0,0 1 0,0 0 0,1-1 0,-1 1 0,0 0 0,0-1 0,0 1 0,0-1 0,-1-1 0,-2-1 0,0-1 0,0 0 0,0-1 0,0 1 0,1-1 0,-6-8 0,-6-19 0,1-1 0,2 0 0,-15-63 0,22 73 0,2-1 0,0 1 0,1 0 0,2-1 0,0 1 0,6-41 0,-5 59 7,0 0 0,0 0 0,1 1 0,0-1 1,-1 1-1,2-1 0,-1 1 0,0 0 0,1-1 0,0 1 0,0 1 0,0-1 0,0 0 1,1 1-1,-1-1 0,1 1 0,0 0 0,0 1 0,0-1 0,1 1 0,-1-1 0,0 1 1,1 0-1,0 1 0,6-2 0,11-2-76,0 2 0,-1 0 0,1 1 0,34 3 0,-1-2-577,8-5-4794,3-6-6443</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6.401"/>
    </inkml:context>
    <inkml:brush xml:id="br0">
      <inkml:brushProperty name="width" value="0.025" units="cm"/>
      <inkml:brushProperty name="height" value="0.025" units="cm"/>
    </inkml:brush>
  </inkml:definitions>
  <inkml:trace contextRef="#ctx0" brushRef="#br0">99 315 2691,'0'0'9347,"9"-7"-7815,14-9-732,48-39 4566,-69 54-5063,-1 0 0,1 0 0,-1 0 0,0 0 0,0-1 0,0 1 0,0-1 0,0 1 0,0-1 1,0 1-1,0-1 0,0 1 0,-1-1 0,1 0 0,-1 1 0,1-1 0,-1 0 0,0 0 0,1 1 0,-1-1 0,0 0 0,0 0 0,0 1 0,-1-1 0,1 0 0,0 0 0,-1 1 0,0-4 0,0 4-145,0-1 0,-1 0 0,1 1 0,-1-1 0,1 1 0,-1 0 0,1-1 0,-1 1 0,0 0 0,1 0 0,-1 0 0,0 0 0,0 0 0,0 0 0,0 1 0,0-1 0,0 0 0,0 1 0,0 0 0,0-1 0,0 1 0,-4 0 0,-1 1-140,0 0-1,1 1 1,-1 0-1,1 0 0,0 0 1,-1 0-1,1 1 1,0 0-1,0 1 1,1-1-1,-1 1 0,1 0 1,0 0-1,0 1 1,0 0-1,0 0 0,1 0 1,0 0-1,0 1 1,0-1-1,1 1 0,-4 8 1,0 1 5,0-1 0,0 1 0,2 1 0,0-1 0,0 1 1,2-1-1,0 1 0,-1 21 0,4-35-23,0 0 0,-1 1 0,2-1 0,-1 0 0,0 1 0,0-1 0,1 0 0,-1 1 0,1-1 0,0 0 0,0 0 0,-1 1 0,2-1 0,-1 0 0,0 0 0,0 0 0,1 0 0,-1-1 0,1 1 0,-1 0 0,1 0 0,0-1 0,-1 1 0,1-1 0,0 0 0,0 0 0,0 1 0,0-1 0,1 0 0,-1-1 0,0 1 0,0 0 0,1-1 0,-1 1 0,0-1 0,1 1 0,-1-1 0,4 0 0,2 0 0,0-1 0,1 0 0,-1 0 0,0 0 0,0-1 0,0-1 0,0 1 0,0-1 0,-1 0 0,8-5 0,7-6 0,-1-2 0,0 0 0,-1-1 0,-1-1 0,-1-1 0,-1 0 0,0-2 0,-2 0 0,0 0 0,-1-1 0,-2-1 0,0-1 0,-1 0 0,-1 0 0,-2-1 0,0 0 0,-2 0 0,6-43 0,-13 56 0,-2 12 0,-4 8 0,7-8 0,-10 18 0,1 1 0,1 1 0,0 0 0,2 0 0,-7 31 0,6-10 0,-5 79 0,12-103-806,1 1 0,1-1-1,0 1 1,10 33 0,-9-41-85</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17.254"/>
    </inkml:context>
    <inkml:brush xml:id="br0">
      <inkml:brushProperty name="width" value="0.025" units="cm"/>
      <inkml:brushProperty name="height" value="0.025" units="cm"/>
    </inkml:brush>
  </inkml:definitions>
  <inkml:trace contextRef="#ctx0" brushRef="#br0">1 0 17168,'0'0'12145,"4"12"-10826,6 27-618,-3 0 0,4 42 0,-11-78-699,0 0-1,1 0 1,-1 0 0,0-1 0,1 1-1,0 0 1,0 0 0,0 0 0,0 0-1,0-1 1,1 1 0,-1-1 0,1 1-1,-1-1 1,1 1 0,0-1 0,0 0-1,0 0 1,0 0 0,1 0 0,-1 0-1,4 2 1,-2-3-2,0 0-1,-1 0 1,1-1-1,-1 0 1,1 1-1,0-1 1,-1 0 0,1-1-1,0 1 1,-1-1-1,1 0 1,0 1 0,-1-2-1,0 1 1,1 0-1,-1-1 1,1 1-1,3-4 1,16-9 0,-1 0 0,39-35 0,-38 29 0,42-28 0,-64 47 0,0 1 0,-1-1 0,1 0 0,0 1 0,-1-1 0,1 1 0,0-1 0,0 1 0,0 0 0,-1-1 0,1 1 0,0 0 0,0 0 0,0-1 0,0 1 0,0 0 0,0 0 0,0 0 0,-1 0 0,1 0 0,0 0 0,0 0 0,0 1 0,0-1 0,0 0 0,0 0 0,-1 1 0,1-1 0,0 0 0,0 1 0,0-1 0,-1 1 0,2 0 0,-1 1 0,0 0 0,0 0 0,0 0 0,-1 0 0,1 0 0,-1 1 0,1-1 0,-1 0 0,0 0 0,0 0 0,0 1 0,0-1 0,0 2 0,-15 73 0,15-76 0,-2 26 0,2-26 0,0-1 0,0 0 0,0 1 0,1-1 0,-1 1 0,0-1 0,0 0 0,1 1 0,-1-1 0,0 0 0,1 1 0,-1-1 0,0 0 0,1 1 0,-1-1 0,1 0 0,-1 0 0,0 0 0,1 1 0,-1-1 0,1 0 0,-1 0 0,1 0 0,-1 0 0,0 0 0,1 0 0,-1 0 0,1 0 0,-1 0 0,1 0 0,4-1 0,-1 0 0,1-1 0,-1 1 0,1-1 0,-1 0 0,0-1 0,8-4 0,32-22 0,-13 8 0,59-30 0,-88 50 6,0 0-1,-1 0 1,1 0 0,0 0-1,0 1 1,0-1 0,1 0 0,-1 1-1,0 0 1,0-1 0,0 1-1,0 0 1,0 0 0,0 0-1,0 1 1,1-1 0,1 1-1,-3 0 1,0-1-1,-1 1 0,1 0 0,0-1 1,0 1-1,-1 0 0,1 0 0,-1-1 0,1 1 1,-1 0-1,1 0 0,-1 0 0,1 0 1,-1 0-1,0 0 0,0 0 0,1 0 0,-1 0 1,0 0-1,0 0 0,0 0 0,0 0 0,0 0 1,-1 2-1,0 8-149,-2 1 0,0-1 1,0 0-1,-8 18 0,6-18-326</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23.174"/>
    </inkml:context>
    <inkml:brush xml:id="br0">
      <inkml:brushProperty name="width" value="0.025" units="cm"/>
      <inkml:brushProperty name="height" value="0.025" units="cm"/>
    </inkml:brush>
  </inkml:definitions>
  <inkml:trace contextRef="#ctx0" brushRef="#br0">1744 110 6662,'0'0'1762,"-13"-6"-6,-28-9-168,0 1-1,-83-16 0,-36 7 36,-1 7 0,-302 11 0,382 10-1433,-101 21 0,140-17-20,1 1-1,0 3 1,1 1-1,-46 23 1,71-29-99,-1 1 1,1 0-1,1 1 1,0 1-1,1 1 1,0 0-1,0 0 1,1 1-1,1 1 1,0 0-1,1 0 1,1 1-1,-13 27 1,14-23-29,1 1 1,1-1-1,1 1 1,0 1-1,2-1 1,0 1-1,1 0 1,1-1-1,1 1 1,5 36-1,-2-36-13,0 0 0,2 0 0,0-1-1,2 1 1,0-1 0,1-1 0,1 1-1,1-1 1,1-1 0,0 0 0,1 0-1,1-2 1,1 1 0,0-1 0,1-1 0,1-1-1,1 0 1,-1-1 0,2-1 0,0 0-1,0-2 1,1 0 0,29 11 0,-7-10 305,0 0 1,1-3-1,80 5 1,133-10 583,-177-4-725,19-2 339,-1-3 0,0-5 0,103-26 0,-137 21-319,1-2 0,-2-3 0,-1-2 1,-1-3-1,89-54 0,-121 62-130,0-1 0,-1-1 0,-1-1 0,-2-1 0,0-2 0,-1 0 0,26-37 1,-38 45-56,0 0 1,-1 0 0,-1-1 0,0 0 0,-1 0 0,-1-1 0,-1 0 0,0 0 0,-2 0-1,0-1 1,0 1 0,-2-1 0,-1 1 0,-2-25 0,1 34-32,0 0 1,-1 0-1,-1 0 1,1 0-1,-1 0 1,-1 1 0,0-1-1,0 1 1,-1 0-1,1 0 1,-2 1-1,-6-9 1,2 6-5,0 0 1,0 1-1,-1 0 1,0 1-1,-1 0 1,0 1 0,-16-8-1,-7 1-6,-1 1 1,0 1-1,-1 3 0,0 1 0,-40-4 0,11 5-171,0 2 0,0 4-1,0 2 1,-87 13-1,90-3-2135,0 3 0,-81 28 0,66-15-4642,9-4-6759</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2.847"/>
    </inkml:context>
    <inkml:brush xml:id="br0">
      <inkml:brushProperty name="width" value="0.025" units="cm"/>
      <inkml:brushProperty name="height" value="0.025" units="cm"/>
    </inkml:brush>
  </inkml:definitions>
  <inkml:trace contextRef="#ctx0" brushRef="#br0">235 32 17873,'0'0'9321,"-8"-7"-7464,3 3-1657,3 3-148,0-1 0,1 0 0,-1 0 0,0 1 0,0-1 0,-1 1 0,1-1 0,0 1 0,0 0 0,-1 0 0,1 0 0,0 0 0,-1 0 0,1 1 0,-1-1 0,1 1 0,-1 0 0,1-1 0,-1 1 0,0 0 0,1 1 0,-1-1 0,1 0 0,-1 1-1,1-1 1,-1 1 0,-3 1 0,-13 8 124,0 1-1,1 0 1,-21 18-1,34-26-171,1 1 0,-1 0 0,1 0 0,-1 1 0,1-1 0,1 1 0,-1 0 0,1 0-1,-1 0 1,1 1 0,1-1 0,-1 1 0,1-1 0,0 1 0,0 0 0,0 7 0,2-11-23,0 0 1,1 0-1,-1-1 0,1 1 1,-1 0-1,1 0 0,0-1 1,0 1-1,0-1 0,0 1 0,0-1 1,0 1-1,0-1 0,0 1 1,1-1-1,-1 0 0,0 0 1,1 0-1,-1 0 0,1 0 0,-1 0 1,1 0-1,0 0 0,3 1 1,51 16-682,-44-14 522,42 9-464,-33-9 428,0 1 0,-1 1 0,0 1 0,0 1 0,0 0 0,-1 1 0,27 18 0,-45-26 221,0 0 0,1 0 1,-1-1-1,0 1 0,0 0 1,0 0-1,-1 0 1,1 0-1,0 0 0,0 0 1,0 1-1,-1-1 0,1 0 1,-1 0-1,1 0 1,-1 1-1,1-1 0,-1 0 1,0 1-1,1-1 0,-1 0 1,0 1-1,0-1 1,0 0-1,0 2 0,-1-1 64,0 0 0,0-1 0,0 1 0,0 0 0,0-1 0,0 1 0,-1-1 0,1 1 0,0-1 0,-1 1 0,1-1 0,-1 0 0,1 0 0,-4 2 0,-6 3 251,1-2 0,0 1 0,-1-1 0,-17 4 0,-9-1 43,-1-2-1,0-1 0,-64-2 1,79-8-637,23 6 196,0 0 0,-1-1 0,1 1 1,-1 0-1,1-1 0,0 1 1,-1 0-1,1-1 0,0 1 1,-1-1-1,1 1 0,0-1 1,0 1-1,0-1 0,-1 1 0,1-1 1,0 1-1,0-1 0,0 1 1,0-1-1,0 1 0,0-1 1,0 1-1,0-2 0,1 0-235,0 0 0,0 0 0,0 0 0,0 0 0,0 0-1,0 0 1,1 0 0,-1 0 0,1 1 0,-1-1 0,1 0 0,0 1-1,-1-1 1,1 1 0,4-2 0,32-19-4841,10-3-1521</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3.189"/>
    </inkml:context>
    <inkml:brush xml:id="br0">
      <inkml:brushProperty name="width" value="0.025" units="cm"/>
      <inkml:brushProperty name="height" value="0.025" units="cm"/>
    </inkml:brush>
  </inkml:definitions>
  <inkml:trace contextRef="#ctx0" brushRef="#br0">82 75 16400,'0'0'10100,"-9"5"-8611,2 1-1223,1-1 0,-1 1 0,1 0 0,0 1-1,0 0 1,1-1 0,-6 10 0,8-11-153,1-1 1,0 0-1,0 1 1,0-1-1,0 1 1,1-1-1,0 1 1,0 0-1,0 0 1,0-1-1,1 1 1,0 0-1,0 0 1,0 0-1,0 0 0,1 0 1,1 6-1,0-9-98,-1 1 0,1 0 0,0 0 0,0-1 1,0 1-1,0-1 0,0 0 0,0 0 0,1 0 0,-1 0 0,1 0 0,0 0 0,-1-1 0,1 1 0,0-1 0,0 0 0,0 1 0,0-1 0,0-1 0,0 1 0,0 0 0,1-1 0,4 1 0,1 0 16,0-1 0,0 0 0,0 0 0,0 0 0,0-1 0,0 0 0,12-4 0,-14 2-31,0 0 0,0 0 0,0-1 0,0 0 0,-1-1 0,1 1 0,-1-1 0,0 0 0,-1 0 0,1-1 0,-1 0 0,0 0 0,-1 0 0,1-1 0,6-13 0,-7 10 0,1 0 0,-1 0 0,-1 0 0,0-1 0,-1 0 0,0 1 0,0-1 0,-1 0 0,0 0 0,-2-19 0,1 29 0,0-1 0,0 0 0,-1 1 0,1-1 0,0 0 0,-1 1 0,1-1 0,-1 1 0,1-1 0,-1 1 0,0-1 0,0 1 0,0 0 0,0-1 0,0 1 0,0 0 0,0 0 0,0-1 0,0 1 0,-1 0 0,1 0 0,0 0 0,-1 0 0,1 1 0,-1-1 0,1 0 0,-1 1 0,1-1 0,-1 1 0,1-1 0,-1 1 0,0 0 0,1-1 0,-1 1 0,0 0 0,1 0 0,-1 0 0,1 1 0,-1-1 0,0 0 0,1 1 0,-1-1 0,1 1 0,-1-1 0,1 1 0,-1 0 0,1-1 0,-1 1 0,1 0 0,-1 0 0,1 0 0,0 0 0,0 0 0,0 0 0,0 1 0,-1-1 0,2 0 0,-1 1 0,0-1 0,0 0 0,0 1 0,1-1 0,-1 1 0,0 0 0,0 1 0,-6 37-3902,7-39 3586,0 1 0,0-1 1,0 1-1,0 0 0,1-1 0,-1 1 1,0 0-1,1-1 0,-1 1 1,1-1-1,-1 1 0,1-1 1,0 1-1,0-1 0,0 1 1,0-1-1,0 0 0,0 1 0,0-1 1,0 0-1,2 1 0,14 5-6453</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3.560"/>
    </inkml:context>
    <inkml:brush xml:id="br0">
      <inkml:brushProperty name="width" value="0.025" units="cm"/>
      <inkml:brushProperty name="height" value="0.025" units="cm"/>
    </inkml:brush>
  </inkml:definitions>
  <inkml:trace contextRef="#ctx0" brushRef="#br0">9 0 18834,'0'0'8296,"-6"77"-6342,4-34-385,2 9-224,0 2-576,0 3-769,0-2 0,0-3 0,3-5 0,2-4 0,3-9-480,-3-4-1282,3-7-384,-1-8-1410,-2-6-1568,6-6-3140</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1:54.246"/>
    </inkml:context>
    <inkml:brush xml:id="br0">
      <inkml:brushProperty name="width" value="0.025" units="cm"/>
      <inkml:brushProperty name="height" value="0.025" units="cm"/>
    </inkml:brush>
  </inkml:definitions>
  <inkml:trace contextRef="#ctx0" brushRef="#br0">4 182 19827,'0'0'1975,"-1"-11"374,0 7-2241,1 1 0,-1-1 0,1 0 1,0 0-1,0 1 0,0-1 0,1 0 0,-1 1 1,1-1-1,0 0 0,0 1 0,0-1 0,0 1 1,0-1-1,1 1 0,0-1 0,0 1 0,0 0 1,0 0-1,0 0 0,1 0 0,-1 1 0,1-1 0,0 0 1,-1 1-1,1 0 0,1 0 0,-1 0 0,6-3 1,-1 1-57,0 1 1,0 0 0,0 0 0,0 1 0,1 0 0,-1 1-1,1 0 1,0 0 0,-1 0 0,1 1 0,14 2-1,-19-1-33,-1-1-1,1 1 1,0 0-1,0 1 1,-1-1-1,1 0 1,-1 1-1,0 0 1,1 0-1,-1 0 0,0 0 1,0 1-1,0-1 1,0 1-1,-1 0 1,1-1-1,-1 1 1,1 1-1,-1-1 1,0 0-1,0 0 0,-1 1 1,1-1-1,-1 1 1,1-1-1,-1 1 1,0 0-1,0 4 1,1 7 133,-1 1 0,-1 0-1,0-1 1,-2 1 0,1 0 0,-6 20 0,3-16 28,1-1 0,1 1 0,0 23 0,2-42-161,0 1 0,0-1 0,0 0 1,0 1-1,0-1 0,1 0 1,-1 0-1,0 1 0,1-1 0,-1 0 1,1 0-1,-1 0 0,1 0 0,0 0 1,0 0-1,-1 0 0,1 0 0,0 0 1,0 0-1,0 0 0,0 0 0,0 0 1,0-1-1,2 2 0,-1-1 44,1 0 0,-1-1 0,0 1 0,1-1 0,-1 0 1,1 1-1,-1-1 0,1 0 0,-1-1 0,1 1 0,-1 0 0,3-1 0,3-1 77,-1-1-1,1 1 1,-1-1-1,0 0 1,0-1 0,0 0-1,9-6 1,-5 0-140,0 0 0,0-1 0,-1 0 0,-1-1 0,0 0 0,0-1 0,-1 0 0,-1 0 0,0 0 0,-1-1 0,0 0 0,-1 0 0,-1-1 0,0 1 0,-1-1 0,-1 0 0,0 0 0,0-24 0,-4 35 0,-2 9 0,-2 15 0,6-16 0,0-1 0,0 1 0,0 0 0,1-1 0,0 1 0,0-1 0,0 1 0,0-1 0,0 0 0,1 1 0,0-1 0,-1 0 0,1 0 0,0 0 0,0 0 0,1 0 0,-1-1 0,6 5 0,-3-3 0,1 0 0,0 0 0,0-1 0,1 1 0,-1-2 0,1 1 0,-1-1 0,1 0 0,9 2 0,1-2 0,-1 0 0,1-1 0,0 0 0,-1-2 0,1 0 0,0-1 0,29-7 0,-33 5 0,1-1 0,-1-1 0,-1 0 0,1-1 0,-1 0 0,0-1 0,12-11 0,-21 17 0,1-1 0,-1 0 0,1 0 0,-1 0 0,0 0 0,0-1 0,0 1 0,0-1 0,-1 0 0,0 0 0,1 1 0,-2-2 0,1 1 0,0 0 0,-1 0 0,1-1 0,-1 1 0,-1 0 0,1-1 0,0 1 0,-1-1 0,0 1 0,0-1 0,-1 1 0,-1-9 0,1 10 0,0 1 0,-1 0 0,1 1 0,-1-1 0,0 0 0,1 0 0,-1 1 0,0-1 0,0 1 0,0-1 0,0 1 0,0 0 0,0 0 0,-1 0 0,1 0 0,0 0 0,-1 0 0,1 1 0,0-1 0,-1 1 0,1 0 0,-1 0 0,1-1 0,-1 2 0,1-1 0,0 0 0,-1 0 0,1 1 0,-4 0 0,-2 0 0,0 1 0,1 0 0,-1 0 0,0 0 0,1 1 0,0 0 0,-12 7 0,9-3 0,1 1 0,0 0 0,1 1 0,0-1 0,0 2 0,1-1 0,0 1 0,1 0 0,-8 15 0,13-21 0,-1-1 0,0 0 0,1 1 0,0-1 0,0 1 0,0 0 0,0-1 0,1 1 0,-1 0 0,1-1 0,0 1 0,0 0 0,0 0 0,1-1 0,-1 1 0,1 0 0,0-1 0,0 1 0,0-1 0,0 1 0,1-1 0,-1 1 0,1-1 0,0 0 0,0 0 0,0 0 0,1 0 0,-1 0 0,1 0 0,-1-1 0,1 1 0,0-1 0,5 3 0,4 2-446,0 0 0,1-1 0,0 0-1,0-2 1,1 1 0,17 2 0,0-1-3358,54 2 1,-14-7-6255</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5.069"/>
    </inkml:context>
    <inkml:brush xml:id="br0">
      <inkml:brushProperty name="width" value="0.025" units="cm"/>
      <inkml:brushProperty name="height" value="0.025" units="cm"/>
    </inkml:brush>
  </inkml:definitions>
  <inkml:trace contextRef="#ctx0" brushRef="#br0">132 425 6534,'18'-16'4108,"0"-1"0,20-25 0,-34 38-3544,0-1-1,-1 0 1,1 0 0,-1 0 0,0 0-1,0 0 1,-1 0 0,0-1-1,0 0 1,0 1 0,-1-1-1,1 0 1,-1 0 0,0 0-1,-1-8 1,0 14-507,0-1 0,-1 0-1,1 1 1,-1-1 0,1 1 0,-1-1 0,1 1-1,-1-1 1,1 1 0,-1-1 0,1 1 0,-1-1-1,0 1 1,1 0 0,-1-1 0,0 1 0,1 0-1,-1 0 1,0-1 0,1 1 0,-1 0 0,0 0 0,0 0-1,1 0 1,-1 0 0,0 0 0,0 0 0,1 0-1,-1 0 1,0 0 0,1 1 0,-1-1 0,0 0-1,1 0 1,-1 1 0,0-1 0,1 0 0,-2 1-1,-29 13 473,13-2-329,1 1 0,1 0 1,0 1-1,1 1 0,-21 25 0,28-30-114,0 0 0,1 0 0,0 1 0,1 0 0,0 1 0,0-1-1,1 1 1,1 0 0,0 0 0,-3 18 0,7-28-86,-1 0 0,1-1 0,0 1 0,1 0 0,-1 0 0,0-1 0,0 1 0,1-1 0,-1 1 0,1 0 0,-1-1 0,1 1 0,0-1 0,0 1 0,0-1 0,0 1 0,0-1 0,0 0 0,0 1 0,0-1 0,0 0 0,0 0 0,1 0 0,-1 0 0,1 0 0,-1 0 0,1 0 0,-1-1 0,1 1 0,-1 0 0,1-1 0,-1 1 0,1-1 0,0 0 0,-1 1 0,1-1 0,0 0 0,-1 0 0,1 0 0,0 0 0,-1 0 0,3-1 0,8 0 0,-1 0 0,0 0 0,0-1 0,0-1 0,16-5 0,0-3 0,0-2 0,-1 0 0,-1-2 0,0-1 0,-1-1 0,-1-1 0,40-39 0,-40 33 0,-1-1 0,0-1 0,-2-1 0,-1-1 0,-2 0 0,24-53 0,-35 67 0,19-50 0,-24 59 0,1 0 0,-1 0 0,0 0 0,0 0 0,0 0 0,-1-1 0,0 1 0,0 0 0,0 0 0,-2-6 0,-14 26 0,4 7 0,0 0 0,2 1 0,1 1 0,1 0 0,-8 36 0,8-17 0,1 0 0,-1 60 0,8-92 0,0 0 0,1-1 0,0 1 0,0 0 0,6 17 0,-6-25 0,-1 0 0,2 0 0,-1-1 0,0 1 0,0 0 0,1-1 0,0 1 0,-1-1 0,1 1 0,0-1 0,0 0 0,0 1 0,1-1 0,-1-1 0,0 1 0,1 0 0,-1 0 0,1-1 0,0 1 0,-1-1 0,1 0 0,0 0 0,0 0 0,5 1 0,5-3-978,-5-7-3254,-3-10-7214</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06.193"/>
    </inkml:context>
    <inkml:brush xml:id="br0">
      <inkml:brushProperty name="width" value="0.025" units="cm"/>
      <inkml:brushProperty name="height" value="0.025" units="cm"/>
    </inkml:brush>
  </inkml:definitions>
  <inkml:trace contextRef="#ctx0" brushRef="#br0">505 121 12396,'0'0'3240,"-2"-10"-32,1 5-2902,1 0 0,-1 0 0,-1 0 0,1 1 0,-1-1 0,1 0 0,-1 1 0,-1 0 0,1-1 0,-1 1 0,1 0 0,-1 0 0,0 0 0,-1 1 0,1-1 0,-1 1 0,1-1 0,-1 1 0,0 1 0,0-1 0,-1 0 0,1 1 0,0 0 0,-9-3 0,2 2-164,1 0-1,-1 0 1,0 1-1,0 1 1,1 0 0,-1 0-1,0 1 1,0 0-1,0 1 1,0 1-1,0-1 1,0 2-1,1 0 1,-1 0-1,1 0 1,0 2-1,0-1 1,0 1-1,1 0 1,-1 1-1,1 1 1,1-1-1,-14 13 1,5-3 119,1 0 1,1 1-1,0 1 1,1 1-1,1 0 1,1 0-1,1 1 1,0 1-1,1 0 1,-8 30-1,15-43-261,0 1 0,1 0 0,0 0 0,1 0 0,0 0 0,1 0 0,-1 0 0,2 0 0,-1 0 0,1 0 0,1 0 0,4 15 0,-4-17 0,1-1 0,0 0 0,1-1 0,-1 1 0,1-1 0,0 1 0,1-1 0,-1 0 0,1 0 0,0-1 0,0 0 0,1 0 0,-1 0 0,1 0 0,0-1 0,0 0 0,10 4 0,5 1 0,-1-2 0,2 0 0,-1-1 0,1-1 0,-1-1 0,1-1 0,0 0 0,0-2 0,0-1 0,42-7 0,-59 7 0,0-1 0,1 0 0,-1 0 0,0-1 0,0 1 0,0-1 0,-1 0 0,1-1 0,-1 1 0,0-1 0,1 0 0,-2 0 0,1 0 0,0 0 0,-1-1 0,0 1 0,4-8 0,-6 10 0,0 0 0,0-1 0,0 1 0,0-1 0,0 1 0,-1-1 0,1 1 0,-1-1 0,0 1 0,1-1 0,-1 0 0,0 1 0,-1-1 0,1 1 0,0-1 0,-1 0 0,1 1 0,-1-1 0,0 1 0,0 0 0,0-1 0,0 1 0,0 0 0,-1-1 0,1 1 0,-1 0 0,1 0 0,-1 0 0,0 0 0,0 0 0,0 1 0,0-1 0,0 0 0,0 1 0,0 0 0,-1-1 0,-3 0 0,-1-2 0,0 2 0,0-1 0,-1 1 0,1 0 0,0 1 0,-1-1 0,1 2 0,-1-1 0,1 1 0,-1 0 0,0 0 0,-8 2 0,11 2 0,13-1 0,13-1 0,-2-4 0,0-1 0,-1-1 0,1-1 0,-1 0 0,0-1 0,0-1 0,20-12 0,42-14 0,-80 33 0,1 0 0,-1 0 0,1-1 0,0 1 0,0 0 0,-1 0 0,1 0 0,0-1 0,-1 1 0,1 0 0,0 0 0,-1 0 0,1 0 0,0 0 0,0 1 0,-1-1 0,1 0 0,0 0 0,-1 0 0,1 1 0,0-1 0,-1 0 0,1 1 0,-1-1 0,1 0 0,0 1 0,-1-1 0,1 1 0,-1-1 0,1 1 0,-1-1 0,1 1 0,-1-1 0,1 2 0,0 1 0,0-1 0,0 1 0,-1 0 0,1-1 0,-1 1 0,0 0 0,0 0 0,0-1 0,0 6 0,-14 62 0,-5-11 0,11-35 0,0 0 0,2 1 0,1-1 0,-4 40 0,9-62-55,-1 0 1,1-1-1,0 1 0,0 0 1,0 0-1,0-1 0,0 1 0,1 0 1,-1 0-1,0-1 0,1 1 1,0 0-1,-1-1 0,1 1 1,0-1-1,-1 1 0,1-1 0,0 1 1,0-1-1,0 0 0,1 1 1,0 0-1,0 0-497,1-2 0,-1 1 0,0 0 0,0 0 0,0-1 0,1 1 0,-1-1 0,0 0 0,1 0 0,3 0 0,24 0-16365</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7.048"/>
    </inkml:context>
    <inkml:brush xml:id="br0">
      <inkml:brushProperty name="width" value="0.025" units="cm"/>
      <inkml:brushProperty name="height" value="0.025" units="cm"/>
    </inkml:brush>
  </inkml:definitions>
  <inkml:trace contextRef="#ctx0" brushRef="#br0">282 11 13677,'0'0'5952,"-9"-3"-4003,5 2-1800,0-1 0,0 1 1,0 0-1,0 0 0,0 1 0,-1-1 1,1 1-1,0 0 0,-1 0 0,1 0 1,0 1-1,0 0 0,-1-1 1,1 1-1,0 1 0,0-1 0,0 1 1,0-1-1,0 1 0,1 0 0,-1 1 1,0-1-1,1 1 0,0-1 0,-6 7 1,-7 6 67,0 2 0,2 0 0,0 0 1,1 1-1,0 1 0,2 0 0,0 1 0,2 0 0,0 1 1,1 0-1,1 0 0,1 0 0,0 1 0,2 0 1,1 0-1,1 1 0,0-1 0,3 34 0,0-50-223,0 0 1,0 0-1,0 0 0,1-1 0,-1 1 0,1 0 0,1-1 0,-1 1 0,1-1 0,0 0 0,0 0 1,1 0-1,-1 0 0,1-1 0,0 1 0,0-1 0,6 4 0,-4-3-526,1-1-1,-1 1 1,1-1-1,15 5 1,34 6-6853,-20-11-1445</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7.421"/>
    </inkml:context>
    <inkml:brush xml:id="br0">
      <inkml:brushProperty name="width" value="0.025" units="cm"/>
      <inkml:brushProperty name="height" value="0.025" units="cm"/>
    </inkml:brush>
  </inkml:definitions>
  <inkml:trace contextRef="#ctx0" brushRef="#br0">78 0 16367,'0'0'7693,"-3"12"-6524,-15 42-536,2 2 0,3 0 1,2 0-1,-5 96 0,16-152-673,0 0 0,0 0-1,0 0 1,0 1 0,0-1 0,0 0 0,0 0-1,0 0 1,0 1 0,0-1 0,0 0 0,0 0 0,0 0-1,0 1 1,0-1 0,0 0 0,0 0 0,0 0-1,0 1 1,0-1 0,0 0 0,0 0 0,0 0 0,0 1-1,0-1 1,1 0 0,-1 0 0,0 0 0,0 0-1,0 0 1,0 1 0,1-1 0,-1 0 0,0 0 0,0 0-1,0 0 1,0 0 0,1 0 0,-1 0 0,0 0-1,0 1 1,0-1 0,1 0 0,-1 0 0,0 0 0,0 0-1,0 0 1,1 0 0,-1 0 0,0 0 0,6-12-5604,-6-8-1093</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7.746"/>
    </inkml:context>
    <inkml:brush xml:id="br0">
      <inkml:brushProperty name="width" value="0.025" units="cm"/>
      <inkml:brushProperty name="height" value="0.025" units="cm"/>
    </inkml:brush>
  </inkml:definitions>
  <inkml:trace contextRef="#ctx0" brushRef="#br0">0 11 8712,'0'0'20147,"72"-10"-19538,-34 10-385,4 0-192,-4 0-32,-5 0-673,-6 0-2177,-9 3-1731,-9 1-1440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8.089"/>
    </inkml:context>
    <inkml:brush xml:id="br0">
      <inkml:brushProperty name="width" value="0.025" units="cm"/>
      <inkml:brushProperty name="height" value="0.025" units="cm"/>
    </inkml:brush>
  </inkml:definitions>
  <inkml:trace contextRef="#ctx0" brushRef="#br0">0 115 16752,'0'0'8744,"60"23"-7783,-22-23-769,5 0-128,-5 0-1409,-3 0-2947,-6 0-3299</inkml:trace>
  <inkml:trace contextRef="#ctx0" brushRef="#br0" timeOffset="1">302 198 15855,'0'0'2659,"-16"49"223,7-24-512,3 0-288,1-1-960,5-5-898,0-5-256,0-7-2435,6-7-2722,3 0-3523</inkml:trace>
  <inkml:trace contextRef="#ctx0" brushRef="#br0" timeOffset="2">352 1 19346,'0'0'6118,"-20"56"-6054,20-39-1089,6-6-2466,5-2-2595,1-5-6117</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8.414"/>
    </inkml:context>
    <inkml:brush xml:id="br0">
      <inkml:brushProperty name="width" value="0.025" units="cm"/>
      <inkml:brushProperty name="height" value="0.025" units="cm"/>
    </inkml:brush>
  </inkml:definitions>
  <inkml:trace contextRef="#ctx0" brushRef="#br0">98 1 13837,'0'0'6999,"-8"8"-4645,-3 1-1764,2-2 50,0 0-1,1 0 1,0 0 0,0 1-1,0 1 1,1-1 0,1 1 0,-10 16-1,16-24-672,1-1 0,-1 1 0,0 0 0,1 0 0,-1-1 0,1 1 0,-1-1 0,0 1 0,1 0 0,0-1 0,-1 1 0,1-1 0,-1 1 0,1-1 1,0 1-1,-1-1 0,1 0 0,0 1 0,-1-1 0,1 0 0,0 1 0,0-1 0,-1 0 0,1 0 0,0 0 0,0 0 0,-1 0 0,2 0 0,36 7-2634,-22-4 1251,-1 1 864,0 0 1,0 1 0,21 10-1,-34-13 620,0-1-1,1 0 1,-1 1 0,0-1-1,0 1 1,0 0-1,0 0 1,0 0 0,0 0-1,0 0 1,-1 0-1,3 4 1,-3-5 32,-1 1 0,0-1-1,1 0 1,-1 1 0,0-1 0,0 0 0,0 0 0,0 1-1,0-1 1,-1 0 0,1 1 0,0-1 0,-1 0-1,1 1 1,0-1 0,-1 0 0,1 0 0,-1 0 0,0 0-1,0 1 1,1-1 0,-1 0 0,0 0 0,0 0-1,0 0 1,0-1 0,-2 3 0,-9 7 827,0 0 1,-2 0-1,-19 11 0,27-18-813,1 0-1,0 0 1,-1-1-1,1 0 0,-1 0 1,0 0-1,0-1 1,0 1-1,0-1 0,0-1 1,0 1-1,-9-1 0,14-1-260,0 0-1,1 0 1,-1 1-1,0-1 0,0 0 1,1 0-1,-1 0 0,0 0 1,1 0-1,-1 0 0,1 0 1,0 0-1,-1 0 1,1 0-1,0 0 0,-1-1 1,1 1-1,0 0 0,0 0 1,0 0-1,0 0 0,0 0 1,0 0-1,0-1 1,1 1-1,-1 0 0,0 0 1,1 0-1,-1 0 0,1-1 1,11-36-7683,4 5-2073</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39.009"/>
    </inkml:context>
    <inkml:brush xml:id="br0">
      <inkml:brushProperty name="width" value="0.025" units="cm"/>
      <inkml:brushProperty name="height" value="0.025" units="cm"/>
    </inkml:brush>
  </inkml:definitions>
  <inkml:trace contextRef="#ctx0" brushRef="#br0">93 1 13741,'0'0'14873,"-6"11"-14019,-1 3-750,1 0 1,1 0-1,0 1 1,1-1-1,0 1 1,-1 18-1,3-14-72,-1 35 543,-3 0 1,-3 0-1,-21 78 0,29-131-377,2-11 513,-1-7-5164,0 2-7046,2 2-2659</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0.139"/>
    </inkml:context>
    <inkml:brush xml:id="br0">
      <inkml:brushProperty name="width" value="0.025" units="cm"/>
      <inkml:brushProperty name="height" value="0.025" units="cm"/>
    </inkml:brush>
  </inkml:definitions>
  <inkml:trace contextRef="#ctx0" brushRef="#br0">156 33 4356,'2'-1'1003,"1"-1"0,-1 1 0,0 0 0,1-1 0,-1 1 0,0-1 0,0 0 0,0 0 0,-1 0 0,1 0 0,0 0 0,-1 0-1,1 0 1,-1 0 0,2-4 2819,-5 5-3436,0 1-1,0 0 1,0 0 0,0 0-1,1 0 1,-1 0 0,0 1-1,0-1 1,0 0 0,0 1-1,0 0 1,1-1-1,-1 1 1,0 0 0,-3 2-1,-28 16 368,31-17-464,-7 3-172,0 1-1,0 1 1,1 0 0,0 0-1,1 0 1,-1 1 0,1 0-1,1 1 1,-1-1 0,2 1-1,-1 0 1,1 1-1,0-1 1,1 1 0,0 0-1,1 0 1,0 1 0,1-1-1,-2 18 1,4-27-116,0 0 1,0 1-1,0-1 1,0 1-1,0-1 0,1 1 1,-1-1-1,1 0 1,-1 1-1,1-1 0,0 0 1,-1 1-1,1-1 1,0 0-1,0 0 1,0 0-1,0 0 0,0 0 1,0 0-1,0 0 1,2 1-1,0 0 3,1 0 1,0 0-1,-1-1 0,1 1 1,0-1-1,0 0 1,-1 0-1,6 0 0,9 1-76,1-2-1,32-2 1,-38 1-69,-2 1-762,0-1 0,0-1 0,20-6 0,9-10-6098,-17 1-868</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0.717"/>
    </inkml:context>
    <inkml:brush xml:id="br0">
      <inkml:brushProperty name="width" value="0.025" units="cm"/>
      <inkml:brushProperty name="height" value="0.025" units="cm"/>
    </inkml:brush>
  </inkml:definitions>
  <inkml:trace contextRef="#ctx0" brushRef="#br0">144 184 10698,'0'0'16597,"-10"0"-15118,5 0-1398,1 0 0,0 1 0,0-1 0,0 1 0,0 0 0,0 0-1,0 0 1,0 1 0,0-1 0,0 1 0,0 0 0,1 0 0,-6 4 0,4-1 27,0 0-1,0 0 1,0 0 0,1 1 0,0-1-1,0 1 1,0 0 0,1 0-1,-4 10 1,2-8 85,1 1 0,1 0-1,0 0 1,0 0 0,1 0 0,0 1-1,0-1 1,0 17 0,2-25-191,1 0-1,-1 0 1,1 0-1,-1 0 1,1 0-1,-1 0 1,1-1 0,0 1-1,0 0 1,-1 0-1,1-1 1,0 1-1,0 0 1,0-1 0,0 1-1,-1-1 1,1 1-1,0-1 1,0 0 0,0 1-1,0-1 1,0 0-1,0 0 1,0 1-1,0-1 1,0 0 0,0 0-1,1 0 1,-1 0-1,0-1 1,0 1 0,0 0-1,0 0 1,0 0-1,0-1 1,0 1-1,1-1 1,42-13-14,-23 1-157,-1-1 1,0-1-1,-1 0 1,0-1-1,-2-2 1,23-25-1,-95 124 731,51-74-506,0 0 0,1 0 1,0 1-1,0-1 0,0 1 0,1-1 0,0 1 0,1 0 1,0 0-1,0 12 0,1-19-56,0-1 0,1 1 0,-1 0 0,1 0 0,-1-1 0,1 1 0,-1 0 0,1 0 0,-1-1 0,1 1 0,0-1 0,-1 1 0,1 0 0,0-1 0,0 0 0,-1 1 0,1-1 0,0 1 0,0-1 0,0 0 0,0 1 0,-1-1 0,1 0 0,0 0 0,0 0 0,0 0 0,0 0 0,0 0 0,0 0 0,0 0 0,0 0 0,-1 0 0,1 0 0,0-1 0,0 1 0,0 0 0,0-1 0,1 0 0,37-13 0,-25 4-81,-1-1 1,0 0-1,0-1 0,-1 0 1,0-1-1,-1 0 0,-1-1 1,0 0-1,-1-1 0,11-24 0,-9 17-58,-2 0 0,0-1-1,-1-1 1,-2 1 0,0-1-1,3-44 1,-8 67 135,-1 0-1,0 0 1,1 0 0,-1 0 0,0 0-1,0-1 1,0 1 0,0 0 0,0 0-1,0 0 1,0 0 0,0 0 0,0 0-1,-1 0 1,1 0 0,0-1 0,-1 1 0,1 0-1,-1 0 1,1 0 0,-1 1 0,1-1-1,-1 0 1,0 0 0,1 0 0,-1 0-1,0 0 1,0 1 0,0-1 0,0 0-1,0 1 1,0-1 0,-1 0 0,0 1 19,0 1 0,-1-1 0,1 1 0,0-1 0,0 1 0,0 0 0,0 0 0,0 0 0,0 0 0,0 0 1,0 1-1,0-1 0,0 0 0,1 1 0,-1-1 0,-1 3 0,-12 11 173,0 1 0,2 1 0,0 0 0,-18 31 0,27-42-141,1 1 1,-1-1 0,1 1-1,0 0 1,1 1 0,0-1 0,0 0-1,0 1 1,1-1 0,0 1 0,1-1-1,0 1 1,0-1 0,0 1 0,1 0-1,2 11 1,-2-17-70,1 1-1,-1-1 1,0 0-1,0 0 1,1 0-1,-1 0 1,1 0-1,0 0 1,0-1-1,-1 1 1,1 0-1,0-1 1,1 0-1,-1 1 1,0-1-1,0 0 1,0 0-1,5 1 1,0 1-498,0-1 1,1-1-1,-1 0 1,1 0-1,7 0 0,16 0-6697</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1.618"/>
    </inkml:context>
    <inkml:brush xml:id="br0">
      <inkml:brushProperty name="width" value="0.025" units="cm"/>
      <inkml:brushProperty name="height" value="0.025" units="cm"/>
    </inkml:brush>
  </inkml:definitions>
  <inkml:trace contextRef="#ctx0" brushRef="#br0">47 1 10602,'0'0'13602,"0"8"-11867,-21 228 1743,1-49-2413,15-104 94,4-51-384,2-27-520,0-13-159,8-45-96,2 0 0,3 1 0,39-99 0,-46 134 0,1 0 0,0 0 0,1 1 0,19-26 0,-25 39 0,-1-1 0,1 1 0,0 0 0,0 0 0,0 0 0,0 0 0,1 1 0,-1-1 0,1 1 0,-1 0 0,1 0 0,0 0 0,0 0 0,0 1 0,0 0 0,0 0 0,0 0 0,0 0 0,0 0 0,0 1 0,1 0 0,-1 0 0,0 0 0,0 0 0,1 1 0,6 1 0,-10-1-4,1-1 1,-1 1-1,0 0 1,-1 0-1,1 0 1,0-1-1,0 1 0,0 0 1,0 0-1,-1 0 1,1 0-1,0 1 1,-1-1-1,1 0 0,-1 0 1,1 0-1,-1 0 1,0 0-1,1 1 1,-1-1-1,0 0 0,0 0 1,0 1-1,0-1 1,0 0-1,0 0 1,0 1-1,-1-1 0,1 0 1,0 0-1,-1 0 1,1 1-1,-1 0 1,0 3-10,0-1 1,-1 0 0,0 1 0,0-1 0,0 0-1,0 0 1,-5 7 0,-1-3 29,0-1 1,-1 0-1,0 0 1,0-1-1,0 0 0,-18 7 1,21-10-11,0 0 1,-1-1-1,1 0 1,0 0-1,-1-1 1,0 1-1,1-1 1,-1-1-1,0 1 1,0-1-1,1-1 0,-8 0 1,13 1-67,1-1 1,-1 1-1,1 0 1,-1 0-1,1-1 1,-1 1-1,1 0 1,-1-1-1,1 1 1,-1 0-1,1-1 0,-1 1 1,1-1-1,0 1 1,-1-1-1,1 1 1,0-1-1,0 1 1,-1-1-1,1 1 1,0-1-1,0 1 1,0-1-1,-1 0 0,1 1 1,0-1-1,0 1 1,0-1-1,0 0 1,0 1-1,0-1 1,0 1-1,0-1 1,1 1-1,-1-1 0,0 0 1,0 1-1,0-1 1,1 1-1,-1-1 1,0 1-1,1-1 1,-1 1-1,0-1 1,1 1-1,-1-1 0,0 1 1,1 0-1,-1-1 1,1 1-1,0-1 1,22-23-5733,4 6-407,5 3-1959</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2.257"/>
    </inkml:context>
    <inkml:brush xml:id="br0">
      <inkml:brushProperty name="width" value="0.025" units="cm"/>
      <inkml:brushProperty name="height" value="0.025" units="cm"/>
    </inkml:brush>
  </inkml:definitions>
  <inkml:trace contextRef="#ctx0" brushRef="#br0">98 161 18866,'0'0'3667,"-9"3"-133,3-1-3104,0 1 0,-1 0 0,1 1 0,0-1-1,0 1 1,1 1 0,-1-1 0,-7 9 0,10-10-360,0 0 0,1 0 0,-1 0 0,1 1 0,0-1 0,0 1 0,0-1 0,1 1 0,-1 0 0,1 0 0,0-1 0,0 1 0,0 0 0,0 0 0,1 0 0,0 0 0,0 0 0,0 1 0,1 4 0,-1-8-61,1 1 1,-1-1-1,1 0 0,0 0 0,0 0 0,-1 0 0,1 0 0,0 0 0,0 0 0,0-1 0,0 1 0,0 0 1,0 0-1,0-1 0,0 1 0,1-1 0,-1 1 0,0-1 0,0 1 0,0-1 0,1 0 0,-1 1 1,0-1-1,0 0 0,1 0 0,-1 0 0,0 0 0,1 0 0,0-1 0,40-4 209,-29 0-200,-2-1 0,1-1 0,-1 0 0,0-1 0,0 0 0,-1 0 0,0-1 0,0-1-1,-1 1 1,0-1 0,-1-1 0,0 0 0,-1 0 0,0-1 0,-1 1 0,0-2-1,-1 1 1,0 0 0,4-20 0,-9 32-21,0 0 1,0 0-1,0 0 0,-1 0 0,1 0 0,0 0 1,0 0-1,0 0 0,0 0 0,0 0 0,0 0 1,0 0-1,0 0 0,-1 0 0,1 0 0,0 0 1,0 0-1,0 0 0,0 0 0,0 0 0,0 0 1,0 0-1,0 0 0,0 0 0,-1 0 0,1 0 1,0 0-1,0 0 0,0 0 0,0 0 0,0 0 0,0 0 1,0 0-1,0 0 0,0-1 0,0 1 0,0 0 1,0 0-1,0 0 0,0 0 0,-1 0 0,1 0 1,0 0-1,0 0 0,0 0 0,0-1 0,0 1 1,0 0-1,0 0 0,0 0 0,0 0 0,0 0 1,0 0-1,0 0 0,0 0 0,0-1 0,1 1 1,-1 0-1,0 0 0,0 0 0,0 0 0,0 0 1,0 0-1,0 0 0,0 0 0,-8 10-43,-7 19 85,15-28-26,-1 1-1,1-1 1,0 0 0,-1 0 0,1 0-1,0 0 1,0 0 0,0 0-1,0 0 1,0 1 0,0-1 0,0 0-1,0 0 1,1 0 0,-1 0-1,0 0 1,1 0 0,-1 0 0,1 0-1,-1 0 1,1 0 0,-1 0-1,1 0 1,0 0 0,-1 0 0,1 0-1,0 0 1,0-1 0,0 1 0,-1 0-1,3 1 1,1-2 20,-1 1 1,0 0-1,1-1 0,-1 0 1,1 0-1,-1 0 1,0 0-1,1 0 0,-1-1 1,5 0-1,4-3-33,0 0 0,0 0 0,-1-1 0,1 0 0,-1-1 0,0-1 0,-1 0 0,1 0 0,-1-1 0,-1 0 0,1 0 0,-2-1 0,1-1 0,-1 0 0,0 0 0,8-15 0,-16 25-2,1-1-1,-1 1 1,0-1 0,1 1-1,-1-1 1,0 1 0,0-1-1,1 0 1,-1 1 0,0-1-1,0 1 1,0-1 0,0 1-1,0-1 1,0 0 0,0 1-1,0-1 1,0 1 0,0-1-1,0 1 1,0-1 0,0 0-1,0 1 1,-1-1 0,1 1-1,0-1 1,0 1 0,-1-2-1,-13 7-147,-18 21-75,10 0 334,-33 47-1,49-63-85,0-1 0,0 1-1,1 0 1,1 1-1,0-1 1,0 1-1,1-1 1,0 1-1,-1 13 1,4-24-23,0 1 0,0-1 0,0 1 0,0-1 0,0 1 0,1-1 0,-1 0 0,0 1 0,0-1 0,0 1 0,0-1 0,1 1 0,-1-1 0,0 1 0,0-1 0,1 0 0,-1 1 0,0-1 0,1 0 0,-1 1 0,1-1 0,-1 0 0,0 1 0,1-1 0,-1 0 0,1 0 0,-1 0 0,0 1 0,1-1 0,-1 0 0,1 0 0,-1 0 0,1 0 0,25 0 0,22-12 0,-25-1 0,0-1 0,-1-1 0,0 0 0,25-25 0,-41 35 0,-25 41 0,13-26 0,-3 4 0,0 0 0,0 1 0,2 0 0,0 1 0,-8 24 0,16-40 1,-1 0 0,0 1 0,0-1 0,1 0 0,-1 0 0,0 0 0,0 0 0,1 0 0,-1 0 0,0 1 0,0-1 0,1 0 0,-1 0 0,0 0 0,1 0 0,-1 0 0,0 0 0,0 0 0,1 0 0,-1 0 0,0 0 0,0 0 0,1 0 0,-1 0 0,0-1 0,1 1 0,-1 0 0,0 0 0,0 0 0,1 0 0,-1 0 0,0-1 0,0 1 0,0 0 0,1 0 0,-1 0 0,0-1 0,0 1 0,0 0 0,1 0 0,-1 0 0,0-1 0,0 1 0,13-9-221,11-18-3614,-3-4-7472,-7 6-4832</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2.598"/>
    </inkml:context>
    <inkml:brush xml:id="br0">
      <inkml:brushProperty name="width" value="0.025" units="cm"/>
      <inkml:brushProperty name="height" value="0.025" units="cm"/>
    </inkml:brush>
  </inkml:definitions>
  <inkml:trace contextRef="#ctx0" brushRef="#br0">0 1 19250,'0'0'13517</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3.017"/>
    </inkml:context>
    <inkml:brush xml:id="br0">
      <inkml:brushProperty name="width" value="0.025" units="cm"/>
      <inkml:brushProperty name="height" value="0.025" units="cm"/>
    </inkml:brush>
  </inkml:definitions>
  <inkml:trace contextRef="#ctx0" brushRef="#br0">116 28 17521,'0'0'13762,"-10"0"-13474,6 1-266,-1-1 0,0 1 0,0 0 0,1 1 0,-1-1 0,0 1-1,1 0 1,-1 0 0,1 0 0,0 0 0,0 1 0,0 0 0,0 0 0,0 0 0,1 0-1,-1 1 1,1-1 0,0 1 0,0 0 0,0 0 0,1 0 0,-1 0 0,1 1 0,0-1-1,0 1 1,1-1 0,-1 1 0,1 0 0,-1 5 0,1-8-5,1-1 0,-1 1-1,1 0 1,-1-1 0,1 1 0,0 0 0,0-1 0,0 1-1,0 0 1,0-1 0,0 1 0,0 0 0,1-1 0,-1 1-1,1 0 1,-1-1 0,1 1 0,-1-1 0,1 1 0,0-1-1,0 1 1,0-1 0,0 0 0,0 1 0,0-1 0,0 0-1,0 0 1,0 1 0,1-1 0,-1 0 0,0-1 0,4 3-1,1-2-26,0 0-1,0 0 0,0 0 0,0-1 1,0 0-1,0 0 0,0 0 1,7-2-1,-2 0-421,1-1 0,-1 0 0,0 0 0,0-1 1,0-1-1,0 0 0,-1 0 0,0-1 0,0-1 0,10-8 0,-3 1-765,-1 0 0,0-1 0,-1 0 0,21-29 0,-28 29 1535,-14 14 843,-19 20 108,-28 51 803,50-67-1956,1 1-1,0 0 1,-1-1 0,1 1 0,0 1 0,1-1 0,-1 0 0,1 0 0,0 1 0,0-1 0,0 0 0,1 1 0,-1-1-1,1 1 1,0-1 0,1 1 0,0 5 0,1-8-111,0-1-1,1 0 1,-1 1-1,0-1 1,1 0-1,-1 0 1,1 0-1,0-1 1,-1 1-1,1-1 1,-1 1-1,1-1 1,0 0-1,4 0 1,19 4-420,-23-2 351,0 0 0,1 0 0,-1 1 0,-1 0 0,1-1 0,0 1 0,-1 0 0,1 1 0,-1-1 0,0 0 0,0 1 0,-1-1 0,1 1 0,0-1 0,-1 1 0,0 0 0,0-1 0,0 1 0,-1 0 0,1 0 0,-1 0 0,0 0 0,0 7 0,0 8 121,-1-1 0,-1 0 1,-6 34-1,2-30 346,-1 0 1,-1 0-1,0-1 0,-2 0 0,0 0 1,-20 28-1,29-47-402,1-1 0,-1 0 1,0 0-1,1 0 0,-1 0 1,0 0-1,0 0 0,0 0 1,0 0-1,0 0 0,0 0 1,0 0-1,0-1 0,0 1 0,0 0 1,-1-1-1,1 1 0,0-1 1,0 1-1,-1-1 0,1 0 1,-3 1-1,3-2-2,1 1-1,-1-1 1,0 1 0,0-1 0,0 0-1,0 1 1,0-1 0,1 0-1,-1 0 1,0 0 0,1 0 0,-1 0-1,1 0 1,-1 0 0,1 0-1,-1 0 1,1 0 0,-1 0 0,1 0-1,0-2 1,-3-11 79,1 0 1,0 0-1,1-15 0,1 24-93,-1-35-5,-2-3 0,3 0 0,1 0 0,9-49 0,-10 88-245,1 0 0,0 0-1,0 0 1,1 0 0,-1 0 0,1 0 0,0 1 0,0-1-1,0 1 1,4-5 0,-3 5-401,0 1 1,0-1-1,1 1 1,-1 0-1,0 0 1,1 0-1,0 0 1,-1 1-1,1-1 1,0 1-1,0 0 0,0 0 1,0 0-1,0 1 1,8-1-1,14 0-11664</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3.389"/>
    </inkml:context>
    <inkml:brush xml:id="br0">
      <inkml:brushProperty name="width" value="0.025" units="cm"/>
      <inkml:brushProperty name="height" value="0.025" units="cm"/>
    </inkml:brush>
  </inkml:definitions>
  <inkml:trace contextRef="#ctx0" brushRef="#br0">412 0 18417,'0'0'4853,"3"10"-2093,6 19-1952,-1 0 0,-1 1 1,-1 0-1,1 37 0,-6-49-538,-1 0-1,-1 0 1,-1 0-1,-1 0 1,0 0 0,-1-1-1,-1 1 1,0-1-1,-10 19 1,-3-1-619,-1 0 0,-3-1 0,0-1 0,-2-2 0,-2 0 0,-36 34 0,37-41-898,-2-1 1,0-2 0,-2 0-1,-36 19 1,17-17-12981</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4.075"/>
    </inkml:context>
    <inkml:brush xml:id="br0">
      <inkml:brushProperty name="width" value="0.025" units="cm"/>
      <inkml:brushProperty name="height" value="0.025" units="cm"/>
    </inkml:brush>
  </inkml:definitions>
  <inkml:trace contextRef="#ctx0" brushRef="#br0">218 1 19763,'0'0'4548,"-55"75"-2434,27-31-128,-3 6-513,0 10-544,4 2-416,5 1-289,5-2-128,11-5-32,6-8-32,3-11-64,25-10 32,13-10-192,12-12-1121,9-5-2595,4-16-3299</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5.002"/>
    </inkml:context>
    <inkml:brush xml:id="br0">
      <inkml:brushProperty name="width" value="0.025" units="cm"/>
      <inkml:brushProperty name="height" value="0.025" units="cm"/>
    </inkml:brush>
  </inkml:definitions>
  <inkml:trace contextRef="#ctx0" brushRef="#br0">0 1 16335,'0'0'12775,"5"8"-11659,-1-1-961,0-1 0,0 1-1,-1 0 1,-1 0 0,1 0 0,-1 1 0,0-1-1,-1 1 1,1-1 0,-1 14 0,-1-19-144,0-1 1,0 1 0,0-1-1,0 1 1,0-1-1,0 1 1,0-1 0,1 1-1,-1-1 1,1 1-1,-1-1 1,1 1 0,-1-1-1,1 0 1,0 1-1,0-1 1,-1 0 0,1 0-1,0 1 1,0-1-1,0 0 1,0 0-1,1 0 1,0 1 0,0-2 0,1 1 0,-1 0 0,0-1 0,0 0 1,0 1-1,0-1 0,1 0 0,-1 0 0,0 0 0,0-1 1,0 1-1,1 0 0,-1-1 0,0 0 0,2 0 1,13-6-65,-1-1 1,1 0 0,21-16-1,-18 12-291,-18 11 331,-1 0 0,1 0 0,0 0 0,-1 0 1,1 1-1,-1-1 0,1 0 0,0 1 0,0 0 0,-1-1 0,1 1 1,0 0-1,0 0 0,2 0 0,-4 0 9,1 0 0,0 1 0,-1-1 0,1 0 0,-1 1 1,1-1-1,0 1 0,-1-1 0,1 0 0,-1 1 0,1-1 0,-1 1 0,1-1 0,-1 1 0,0 0 0,1-1 0,-1 1 0,0-1 1,1 1-1,-1 0 0,0-1 0,0 1 0,0 0 0,1 0 0,-1 6 80,1 0 0,-1 0-1,-1 1 1,1-1 0,-3 11 0,1-10 76,-6 40 386,8-47-539,0-1 0,1 0 0,-1 1 0,0-1 0,1 0 0,-1 1 0,1-1 0,-1 0 0,0 0 0,1 1 0,-1-1 0,1 0 0,-1 0 0,0 0 0,1 0 0,-1 0 0,1 1 0,-1-1 0,1 0 0,-1 0 0,1 0 0,-1 0 0,1 0 0,-1 0 0,0 0 0,1-1 0,-1 1 0,1 0 0,-1 0 0,1 0 0,-1 0 0,0-1 0,1 1 0,18-6 0,-6-3 0,0 0 0,20-20 0,-24 21 0,0-1 0,1 2 0,0-1 0,0 1 0,22-11 0,-31 18 0,0-1 0,0 1 0,-1 0 0,1-1 0,0 1 0,-1 0 0,1 0 0,0 0 0,0 0 0,0-1 0,-1 1 0,1 0 0,0 0 0,0 0 0,0 1 0,-1-1 0,1 0 0,0 0 0,0 0 0,-1 0 0,1 1 0,0-1 0,-1 0 0,1 1 0,0-1 0,-1 1 0,1-1 0,0 1 0,-1-1 0,1 1 0,-1-1 0,1 1 0,-1-1 0,1 1 0,-1 0 0,1-1 0,-1 1 0,0 0 0,1 0 0,-1-1 0,0 1 0,0 0 0,1 0 0,-1-1 0,0 1 0,0 1 0,0 49 0,0-22 0,0-28-21,0-1 0,1 0 0,-1 1 0,0-1 0,0 0 0,1 1 0,-1-1 0,0 0 0,1 0 0,-1 1 0,0-1 0,1 0 0,-1 0 0,1 0 0,-1 1 0,0-1 0,1 0 0,-1 0 0,1 0 0,-1 0 0,0 0 0,1 0 0,-1 0 0,1 0 0,-1 0 0,1 0 0,-1 0 0,0 0 0,1 0 0,-1 0 0,1-1 0,-1 1 0,0 0 0,1 0 0,-1 0 0,0 0 0,1-1 0,-1 1 0,0 0 0,1 0 0,-1-1 0,0 1 0,1 0 0,-1-1 0,0 0 0,16-11-3412,-3-4-3891,3-3-5456</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5.443"/>
    </inkml:context>
    <inkml:brush xml:id="br0">
      <inkml:brushProperty name="width" value="0.025" units="cm"/>
      <inkml:brushProperty name="height" value="0.025" units="cm"/>
    </inkml:brush>
  </inkml:definitions>
  <inkml:trace contextRef="#ctx0" brushRef="#br0">68 75 13965,'0'0'2461,"2"-8"139,1-4-1619,4-16 588,-4 3 3349,-8 24-698,-5 9-3165,-8 12-783,-19 41 243,35-56-497,0 0-1,0 0 1,0 0-1,1 0 1,0 0 0,0 0-1,0 0 1,0 1-1,1-1 1,0 0-1,1 8 1,-1-12-18,1 0 0,0 1 0,0-1 0,0 0 0,0 0 0,0 1 0,0-1 0,0 0 0,0 0 0,0 0 0,1 0 0,-1 0 0,0-1 0,0 1 0,1 0 0,-1 0 0,1-1 0,-1 1 0,1-1 0,-1 0 0,1 1 0,-1-1 0,1 0 0,-1 0 0,1 0 0,-1 0 0,4 0 0,46-3 0,-39 0 0,1-1 0,-1 0 0,0 0 0,0-1 0,13-8 0,44-15 0,-69 28 0,1 0 0,-1 0 0,1 0 0,-1 0 0,1 0 0,-1 0 0,0 1 0,1-1 0,-1 0 0,1 0 0,-1 1 0,1-1 0,-1 0 0,0 0 0,1 1 0,-1-1 0,0 1 0,1-1 0,-1 0 0,0 1 0,1-1 0,-1 1 0,0-1 0,0 0 0,0 1 0,1-1 0,-1 1 0,0-1 0,0 1 0,0-1 0,0 1 0,0-1 0,0 1 0,0-1 0,0 1 0,0-1 0,0 1 0,0-1 0,0 1 0,0-1 0,-1 1 0,1 0 0,-4 34 0,3-20 0,1-15 1,1 1-1,-1 0 1,1-1 0,0 1-1,0-1 1,-1 1 0,1-1 0,0 1-1,0-1 1,0 1 0,-1-1-1,1 0 1,0 1 0,0-1-1,0 0 1,0 0 0,0 0-1,0 0 1,0 0 0,0 0-1,-1 0 1,1 0 0,0 0 0,0 0-1,0 0 1,0 0 0,0-1-1,0 1 1,0 0 0,1-1-1,31-9-555,10-15-4482,-1-3-5567,-25 15 3045</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5.768"/>
    </inkml:context>
    <inkml:brush xml:id="br0">
      <inkml:brushProperty name="width" value="0.025" units="cm"/>
      <inkml:brushProperty name="height" value="0.025" units="cm"/>
    </inkml:brush>
  </inkml:definitions>
  <inkml:trace contextRef="#ctx0" brushRef="#br0">0 4 2114,'0'0'15310,"52"9"-17552,-34-21-2690</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6.142"/>
    </inkml:context>
    <inkml:brush xml:id="br0">
      <inkml:brushProperty name="width" value="0.025" units="cm"/>
      <inkml:brushProperty name="height" value="0.025" units="cm"/>
    </inkml:brush>
  </inkml:definitions>
  <inkml:trace contextRef="#ctx0" brushRef="#br0">187 0 17489,'0'0'8904,"-8"8"-7356,0 1-1370,0 1 0,1 0 0,0 0 0,0 1 0,1-1 0,1 1 0,0 1 0,0-1 0,1 1 0,1 0 0,-5 21-1,-2 41 434,2 1-1,2 85 1,6-158-457,2-12-108,-1 0-1,0 0 0,0 0 1,-2 0-1,1 0 1,-1 1-1,0-1 0,-4-13 1,-1 0 52,-1 0 1,-12-27 0,19 50-99,-17-31 0,17 29 0,-1 1 0,0 0 0,0-1 0,1 1 0,-1 0 0,0 0 0,0 0 0,0 0 0,-1 0 0,1 0 0,0 0 0,0 0 0,-1 0 0,1 1 0,0-1 0,-1 0 0,1 1 0,0-1 0,-3 0 0,4 2 2,-1-1-1,1 0 1,0 0-1,-1 1 1,1-1-1,0 0 1,-1 0 0,1 1-1,0-1 1,0 0-1,-1 1 1,1-1 0,0 1-1,0-1 1,0 0-1,-1 1 1,1-1-1,0 0 1,0 1 0,0-1-1,0 1 1,0-1-1,0 1 1,0-1 0,0 0-1,0 1 1,0-1-1,0 1 1,0-1-1,0 0 1,0 1 0,0-1-1,1 1 1,-1-1-1,0 0 1,0 1 0,0-1-1,1 0 1,-1 1-1,0-1 1,0 0-1,1 1 1,9 18-342,-6-16-562,1 1-1,0 0 1,-1-1 0,1 0 0,0 0 0,0 0-1,1-1 1,-1 0 0,1 0 0,-1 0 0,12 1 0,17 1-6738</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6.816"/>
    </inkml:context>
    <inkml:brush xml:id="br0">
      <inkml:brushProperty name="width" value="0.025" units="cm"/>
      <inkml:brushProperty name="height" value="0.025" units="cm"/>
    </inkml:brush>
  </inkml:definitions>
  <inkml:trace contextRef="#ctx0" brushRef="#br0">124 60 5669,'0'0'16224,"-12"-1"-13091,6 1-2689,-1-1 0,0 1 0,0 1 0,0-1 0,1 1 0,-1 1 0,0-1 0,-11 5 0,16-5-351,-1 0-1,1 0 1,0 0 0,-1 1-1,1-1 1,0 1 0,0-1-1,0 1 1,0 0 0,0 0-1,0 0 1,1 0 0,-1 0-1,1 0 1,-1 0 0,1 0-1,0 1 1,0-1 0,0 1-1,0-1 1,0 1 0,1-1-1,-1 1 1,1-1 0,-1 1 0,1 0-1,0-1 1,0 1 0,0 0-1,1-1 1,0 5 0,0-6-102,0 0 0,0 0 1,0 0-1,0 0 1,0 0-1,0 0 1,0 0-1,0-1 0,0 1 1,1 0-1,-1-1 1,0 1-1,1-1 1,-1 0-1,0 1 0,1-1 1,-1 0-1,0 0 1,1 0-1,-1 0 1,1 0-1,-1 0 0,3 0 1,35-3-331,-16-2-105,-18 4 278,1-1 0,0 1 0,0 0 0,0 0 0,0 1 0,0 0 0,10 1 0,-15-1 212,0 1 1,0 0 0,-1 0-1,1-1 1,0 1 0,-1 0-1,1 0 1,0 0 0,-1 0-1,1 0 1,-1 0 0,0 0-1,1 0 1,-1 0 0,0 0-1,0 0 1,1 0 0,-1 0-1,0 0 1,0 0 0,0 0-1,0 0 1,0 0 0,-1 0 0,1 1-1,0-1 1,0 0 0,-1 0-1,1 0 1,-1 0 0,1 0-1,-1 1 1,-4 5 1022,11-32-582,-3 16-487,-1-1 0,1 1 0,0 0 0,0-1 0,1 1 0,0 1 0,1-1 0,0 1 0,9-13 0,-13 21 0,-1-1 0,1 1 0,0 0 0,-1-1 0,1 1 0,0 0 0,0 0 0,-1 0 0,1 0 0,0-1 0,0 1 0,-1 0 0,1 0 0,0 1 0,0-1 0,0 0 0,-1 0 0,1 0 0,0 0 0,-1 1 0,1-1 0,0 0 0,0 1 0,-1-1 0,1 0 0,0 1 0,-1-1 0,1 1 0,-1-1 0,1 1 0,21 22 0,-10-9 0,-9-12 0,0 0 0,-1 0 0,1 0 0,0 0 0,0 0 0,0 0 0,1-1 0,-1 0 0,0 0 0,1 0 0,-1 0 0,1 0 0,-1 0 0,0-1 0,1 0 0,0 0 0,-1 0 0,1 0 0,-1 0 0,1-1 0,-1 1 0,0-1 0,1 0 0,-1 0 0,0 0 0,1-1 0,-1 1 0,0-1 0,3-2 0,-2 1 0,0-1 0,0 1 0,0-1 0,-1 0 0,0 0 0,0 0 0,0 0 0,0-1 0,-1 1 0,0-1 0,0 1 0,0-1 0,0 0 0,-1 0 0,1 0 0,-1 0 0,-1 0 0,1 0 0,-1-8 0,-2 11 0,-5 8 0,-3 8 0,5-4 0,0 0 0,1 1 0,0-1 0,1 1 0,0 0 0,1 0 0,0 1 0,1-1 0,-1 13 0,2-23 0,0 0 0,0 0 0,1-1 0,-1 1 0,0 0 0,0 0 0,0 0 0,0 0 0,1-1 0,-1 1 0,0 0 0,1 0 0,-1-1 0,1 1 0,-1 0 0,1-1 0,-1 1 0,1 0 0,0-1 0,-1 1 0,1-1 0,-1 1 0,1-1 0,0 1 0,0-1 0,1 1 0,27 2 0,-22-4 0,0 0 0,0 0 0,-1-1 0,1 0 0,0 0 0,8-5 0,-7 3 0,0-1 0,0-1 0,-1 0 0,1 0 0,-1 0 0,0-1 0,-1 1 0,0-2 0,0 1 0,0-1 0,-1 0 0,0 0 0,-1 0 0,1-1 0,3-12 0,-25 33 0,12-1 0,0 1 0,1-1 0,0 1 0,1 0 0,0 0 0,1 0 0,-2 22 0,5 94 0,1-60 0,-2-53 0,1 0 0,-1-1 0,-1 0 0,0 0 0,-6 26 0,7-38 0,-1 0 0,1 0 0,-1 0 0,1 0 0,-1 0 0,0-1 0,0 1 0,0 0 0,0 0 0,0 0 0,-1-1 0,1 1 0,0-1 0,-1 1 0,1-1 0,-1 1 0,0-1 0,1 0 0,-1 0 0,0 0 0,0 0 0,0 0 0,0 0 0,0 0 0,0-1 0,0 1 0,0-1 0,0 1 0,0-1 0,0 0 0,0 0 0,0 0 0,0 0 0,0 0 0,0 0 0,0-1 0,0 1 0,0-1 0,0 1 0,-3-2 0,2 0 0,-1 0 0,1 0 0,0 0 0,0 0 0,0-1 0,0 1 0,1-1 0,-1 0 0,1 1 0,-1-1 0,1-1 0,0 1 0,0 0 0,0 0 0,1-1 0,-1 1 0,1-1 0,-2-6 0,-1-4 0,1 0 0,0 0 0,-1-23 0,3 24 0,0 0 0,2-1 0,-1 1 0,5-25 0,-4 34 0,1 0 0,-1 0 0,1 0 0,-1 0 0,1 0 0,0 0 0,0 1 0,1-1 0,-1 0 0,1 1 0,0 0 0,0 0 0,0 0 0,0 0 0,0 0 0,1 1 0,-1-1 0,8-3 0,11-3-983,-1 1 1,24-5-1,-30 8-687,26-7-7069</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7.720"/>
    </inkml:context>
    <inkml:brush xml:id="br0">
      <inkml:brushProperty name="width" value="0.025" units="cm"/>
      <inkml:brushProperty name="height" value="0.025" units="cm"/>
    </inkml:brush>
  </inkml:definitions>
  <inkml:trace contextRef="#ctx0" brushRef="#br0">1 0 19506,'0'0'302,"1"0"-1,0 0 0,0 1 0,0-1 0,0 0 1,0 0-1,0 1 0,0-1 0,-1 0 0,1 1 0,0-1 1,0 1-1,0-1 0,-1 1 0,1-1 0,0 1 0,-1 0 1,1-1-1,0 1 0,0 1 0,9 23 2384,-4 34-1373,-5-50-775,0 97 664,-14 130 0,18-268-1201,17-48 0,-2 9 0,-10 26 0,-2 6 0,24-67 0,-31 104 0,0 0 0,0 0 0,0 0 0,0 0 0,1 0 0,-1 0 0,0 1 0,1-1 0,-1 1 0,1-1 0,-1 1 0,1-1 0,0 1 0,0 0 0,-1 0 0,1 0 0,0 0 0,0 0 0,0 0 0,0 0 0,0 1 0,1-1 0,-1 1 0,0-1 0,0 1 0,0 0 0,0 0 0,1 0 0,1 1 0,-2-1 0,-1 0 0,1 1 0,0-1 0,-1 1 0,0-1 0,1 1 0,-1 0 0,1 0 0,-1-1 0,0 1 0,1 0 0,-1 0 0,0 0 0,0 1 0,0-1 0,0 0 0,0 0 0,0 1 0,0-1 0,0 0 0,0 1 0,-1-1 0,1 1 0,-1-1 0,1 1 0,-1-1 0,1 1 0,-1 0 0,0-1 0,0 1 0,0-1 0,0 1 0,0 0 0,0-1 0,0 1 0,-1-1 0,1 1 0,-1 1 0,-1 1 0,0 0 0,0 0 0,0-1 0,-1 1 0,1-1 0,-1 1 0,0-1 0,0 0 0,0 0 0,0 0 0,0-1 0,-1 1 0,0-1 0,1 0 0,-1 0 0,-7 3 0,1-1 0,0 0 0,0 0 0,0-1 0,0 0 0,-19 3 0,29-6-44,0 0 0,0 0 0,-1 0 0,1 0 0,0 0 0,-1 1 0,1-1 0,0 0 0,-1 0 1,1 0-1,0 0 0,-1 0 0,1 0 0,0 0 0,-1 0 0,1 0 0,0 0 0,-1-1 0,1 1 0,0 0 0,-1 0 0,1 0 0,0 0 0,-1 0 0,1 0 0,0-1 0,0 1 1,-1 0-1,1 0 0,0-1 0,0 1 0,-1 0 0,1 0 0,0-1 0,0 1 0,0 0 0,-1-1 0,11-10-3962,21-8-4993,-5 11 1701</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8.332"/>
    </inkml:context>
    <inkml:brush xml:id="br0">
      <inkml:brushProperty name="width" value="0.025" units="cm"/>
      <inkml:brushProperty name="height" value="0.025" units="cm"/>
    </inkml:brush>
  </inkml:definitions>
  <inkml:trace contextRef="#ctx0" brushRef="#br0">106 177 15246,'0'0'10122,"-10"1"-8029,7-1-2025,-1 0 0,1 0 1,0 0-1,-1 1 0,1-1 0,-1 1 1,1 0-1,0 0 0,0 0 1,-1 0-1,1 0 0,0 1 0,0 0 1,0 0-1,1-1 0,-1 2 1,0-1-1,1 0 0,-1 0 1,1 1-1,0-1 0,0 1 0,0 0 1,0 0-1,0 0 0,0 0 1,1 0-1,-2 4 0,0 0 2,1 0 0,-1 0 0,1 0 0,0 0-1,1 0 1,0 1 0,0-1 0,0 1 0,1-1 0,0 0-1,2 11 1,-2-17-47,1 0-1,-1 0 1,1 0-1,-1-1 1,1 1-1,0 0 1,-1 0-1,1 0 1,0-1-1,0 1 1,-1 0 0,1-1-1,0 1 1,0-1-1,0 1 1,0-1-1,0 1 1,0-1-1,0 0 1,0 1-1,0-1 1,0 0-1,0 0 1,0 0-1,0 0 1,0 0-1,0 0 1,0 0-1,0 0 1,0 0-1,0 0 1,2-1-1,33-12 1013,-22 1-970,0-1-1,0 0 1,-1-1-1,-1-1 1,0 0-1,-1-1 1,-1 0-1,-1 0 1,0-1-1,11-30 1,-17 42-68,-3 13-5,2 29-7,-2-36 15,0 0 1,0 0-1,0 0 0,1 0 1,-1 0-1,0 0 0,1 0 1,-1 0-1,1 0 0,-1 0 1,1 0-1,-1 0 0,1 0 1,0 0-1,-1 0 0,1 0 1,0-1-1,0 1 0,-1 0 1,1-1-1,0 1 0,0 0 1,0-1-1,0 1 0,0-1 1,0 0-1,0 1 0,0-1 1,2 1-1,3-2 1,-1 0 0,0 0 0,1 0 0,-1-1 0,0 0-1,0 0 1,0 0 0,0-1 0,-1 1 0,1-1 0,-1 0 0,1-1 0,-1 1 0,0-1 0,0 0 0,-1 0-1,1 0 1,-1 0 0,0 0 0,0-1 0,3-6 0,1 1-1,-2 0-1,1 0 1,-1-1-1,-1 0 1,0 0 0,-1 0-1,0 0 1,0-1-1,0-11 1,-3 23 0,0 0 0,0 0 0,0 0 0,-1 1 0,1-1 0,0 0 0,0 0 0,-1 0 0,1 0 0,0 1 0,0-1 0,-1 0 0,1 0 0,0 0 0,-1 0 0,1 0 0,0 0 0,-1 0 0,1 0 0,0 0 0,0 0 0,-1 0 0,1 0 0,0 0 0,-1 0 0,1 0 0,0 0 0,-1 0 0,1 0 0,0 0 0,0-1 0,-1 1 0,1 0 0,0 0 0,0 0 0,-1 0 0,1-1 0,0 1 0,0 0 0,-1 0 0,1-1 0,0 1 0,0 0 0,0 0 0,0-1 0,0 1 0,-1 0 0,1 0 0,0-1 0,0 1 0,0 0 0,0-1 0,0 1 0,0 0 0,0-1 0,0 1 0,0 0 0,0 0 0,0-1 0,0 1 0,0 0 0,0-1 0,0 1 0,-7 11 0,-1 1 0,2 0 0,-1 0 0,2 0 0,0 1 0,-6 20 0,2-6 0,2-10 0,1 0 0,1 1 0,0 0 0,2 0 0,-3 31 0,6-48 0,0 0 0,0 0 0,0 0 0,0 0 0,0 0 0,0 0 0,0 0 0,1 0 0,-1 0 0,0 0 0,1 0 0,-1 0 0,1-1 0,-1 1 0,1 0 0,-1 0 0,1 0 0,-1-1 0,1 1 0,0 0 0,-1-1 0,1 1 0,0 0 0,0-1 0,0 1 0,-1-1 0,3 1 0,-1 0 0,1 0 0,-1-1 0,1 0 0,0 1 0,-1-1 0,1 0 0,0 0 0,-1 0 0,1-1 0,3 0 0,3-1 0,-1 0 0,1-1 0,0 0 0,-1-1 0,11-6 0,11-9 0,-2-2 0,39-36 0,-62 56 0,-6 10 0,-5 9 0,-5 3 0,7-13 0,-1 0 0,1 0 0,1 1 0,-1 0 0,2 0 0,-1 0 0,-2 16 0,10-23-1818,1-7-3283,6-6-2426</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8.672"/>
    </inkml:context>
    <inkml:brush xml:id="br0">
      <inkml:brushProperty name="width" value="0.025" units="cm"/>
      <inkml:brushProperty name="height" value="0.025" units="cm"/>
    </inkml:brush>
  </inkml:definitions>
  <inkml:trace contextRef="#ctx0" brushRef="#br0">0 1 22037,'0'0'10730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2:49.159"/>
    </inkml:context>
    <inkml:brush xml:id="br0">
      <inkml:brushProperty name="width" value="0.025" units="cm"/>
      <inkml:brushProperty name="height" value="0.025" units="cm"/>
    </inkml:brush>
  </inkml:definitions>
  <inkml:trace contextRef="#ctx0" brushRef="#br0">149 39 16848,'0'0'14499,"-10"-8"-13661,-36-20-630,44 27-208,0 1 0,0-1 0,0 1 0,0 0 0,0 0 0,0 0-1,0 0 1,0 0 0,0 0 0,0 1 0,0-1 0,0 1 0,0-1-1,0 1 1,0 0 0,1 0 0,-1 0 0,0 0 0,0 0 0,1 0-1,-1 0 1,0 0 0,1 1 0,0-1 0,-1 1 0,1-1 0,0 1 0,-3 3-1,-1 2 11,0 1-1,0 0 0,1 0 1,-5 13-1,7-17 6,0 0-1,1 0 1,-1 1-1,1-1 1,1 0-1,-1 1 1,0-1 0,1 1-1,0-1 1,0 1-1,0-1 1,2 5 0,-2-7-10,1 0 0,0 0 0,0 0 0,0 0 1,0 0-1,0-1 0,1 1 0,-1-1 1,1 1-1,-1-1 0,1 1 0,-1-1 1,1 0-1,0 1 0,0-1 0,-1 0 1,1 0-1,0 0 0,0-1 0,0 1 1,0 0-1,0-1 0,0 1 0,0-1 1,0 0-1,4 0 0,5 1-358,0 0-1,0-2 1,0 1 0,0-1 0,0-1-1,0 0 1,-1 0 0,1-1-1,-1 0 1,0-1 0,0 0 0,0-1-1,10-6 1,4-5-855,0-1-1,-2-1 1,37-36-1,-71 84 3392,6-22-1778,1 1 0,0 0 0,0 1 0,1-1 0,0 1 0,1 0 0,0 0 0,0 0 0,1 1 0,1-1 0,-1 0 0,2 1 0,0 12 0,0-22-389,1 0-1,-1 1 1,1-1 0,0 0-1,0 0 1,-1 1 0,1-1 0,0 0-1,0 0 1,0 0 0,0 0 0,0 0-1,0 0 1,1 0 0,-1-1-1,0 1 1,0 0 0,1-1 0,-1 1-1,0-1 1,1 1 0,-1-1-1,0 0 1,1 1 0,-1-1 0,1 0-1,0 0 1,47 1-49,-35-2-161,-9 1-31,0 0 0,1 0 0,-1 0 0,1 1 0,-1 0 0,0 0 0,1 0 0,-1 1 0,0 0 0,0-1 0,0 2 0,8 4 0,-10-4 214,0-1-1,-1 1 1,1 0-1,-1 0 1,0 0-1,0 1 1,0-1-1,0 0 1,-1 1-1,1-1 1,-1 1-1,0 0 1,0-1-1,0 1 1,-1 0-1,1-1 1,-1 1-1,0 0 1,0 5-1,-1 4 298,0 0 0,0 0-1,-1 0 1,-1 0-1,0-1 1,0 1 0,-1-1-1,-11 22 1,13-29-190,-1 0-1,1-1 1,-1 1 0,0 0 0,0-1-1,-1 1 1,1-1 0,-1 0 0,0 0-1,0-1 1,-1 1 0,1-1 0,-1 0-1,0 0 1,1 0 0,-1-1 0,0 0-1,-1 0 1,1 0 0,0 0 0,0-1-1,-1 0 1,-6 0 0,10-1-96,-1 0 0,1 0 0,-1-1 0,1 0 0,-1 1 0,1-1 0,-1 0 0,1 0 0,0 0 0,-1-1 0,1 1 0,0 0 0,0-1 0,0 1 0,0-1 0,0 0 0,1 0 0,-1 0 0,0 0 0,1 0 0,-1 0 0,1 0 0,0 0 0,0-1 0,0 1 0,0 0 0,0-1 0,0 1 0,1-1 0,-1-2 0,-3-11 0,1-1 0,1 1 0,0-25 0,2 36 0,-1-17-163,1 0 0,1 0-1,1 0 1,0 0 0,2 0 0,13-41 0,-14 55 81,0 0 0,1 0 0,0 0 0,0 1 0,1 0 0,0-1 1,0 2-1,1-1 0,-1 1 0,2 0 0,-1 0 0,1 0 0,0 1 1,0 0-1,0 1 0,0-1 0,1 1 0,0 1 0,0-1 0,15-3 1,2 2-1914,0 0 0,32-1 0,-3 3-4630</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19"/>
    </inkml:context>
    <inkml:brush xml:id="br0">
      <inkml:brushProperty name="width" value="0.025" units="cm"/>
      <inkml:brushProperty name="height" value="0.025" units="cm"/>
    </inkml:brush>
  </inkml:definitions>
  <inkml:trace contextRef="#ctx0" brushRef="#br0">21 261 3908,'-5'10'4034,"3"-6"-1974,-1 1-1,1-1 1,1 1-1,-1 0 1,1 0 0,-1-1-1,1 1 1,0 9-1,5-14 1070,15-8-1869,29-29-433,77-74 0,-50 42-581,-43 40-246,-16 14 0,0 0 0,34-22 0,-50 37 0,0 0 0,1 0 0,-1 0 0,0 0 0,0 0 0,0 0 0,1 0 0,-1 0 0,0 0 0,0 0 0,1 0 0,-1 0 0,0 0 0,0 0 0,0 0 0,1 0 0,-1 0 0,0 0 0,0 0 0,0 0 0,1 0 0,-1 1 0,0-1 0,0 0 0,0 0 0,0 0 0,1 0 0,-1 1 0,0-1 0,0 0 0,0 0 0,0 0 0,0 1 0,0-1 0,0 0 0,0 0 0,1 0 0,-1 1 0,0-1 0,0 0 0,0 0 0,0 1 0,0-1 0,0 0 0,0 0 0,0 0 0,0 1 0,0-1 0,-1 0 0,1 0 0,0 0 0,0 1 0,0 11 0,0-12 0,-6 27 0,-2 1 0,-12 31 0,9-29 0,-10 45 0,17-58 0,2-11 0,0-1 0,1 1 0,-1 0 0,1 0 0,1-1 0,-1 1 0,1 0 0,0 0 0,0 0 0,2 10 0,-2-16-67,1 0 1,-1 0-1,0 0 1,1 1-1,-1-1 0,0 0 1,1 0-1,-1 0 1,0 0-1,1 1 0,-1-1 1,0 0-1,1 0 1,-1 0-1,0 0 0,1 0 1,-1 0-1,0 0 1,1 0-1,-1 0 0,1 0 1,-1 0-1,0 0 1,1 0-1,-1-1 1,0 1-1,1 0 0,-1 0 1,0 0-1,1 0 1,-1-1-1,0 1 0,0 0 1,1 0-1,-1-1 1,0 1-1,1 0 0,-1 0 1,0-1-1,12-12-7081,2-7-3764</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0"/>
    </inkml:context>
    <inkml:brush xml:id="br0">
      <inkml:brushProperty name="width" value="0.025" units="cm"/>
      <inkml:brushProperty name="height" value="0.025" units="cm"/>
    </inkml:brush>
  </inkml:definitions>
  <inkml:trace contextRef="#ctx0" brushRef="#br0">0 0 15407,'0'0'17360,"66"33"-17360,-22-33 0,-1 0 0,-4 0 0,-8-5-1986,-9-2-3779,-8-4-4453</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1"/>
    </inkml:context>
    <inkml:brush xml:id="br0">
      <inkml:brushProperty name="width" value="0.025" units="cm"/>
      <inkml:brushProperty name="height" value="0.025" units="cm"/>
    </inkml:brush>
  </inkml:definitions>
  <inkml:trace contextRef="#ctx0" brushRef="#br0">283 260 9129,'0'0'15689,"0"-9"-13180,0 5-2338,0 1 0,0 0 0,-1 0 0,1 0 0,-1-1 0,1 1-1,-1 0 1,0 0 0,0 0 0,-1 0 0,1 0 0,-1 0 0,1 1 0,-1-1 0,-2-3 0,1 3-64,0 1 0,-1-1 0,1 1 0,0 0 0,-1 0 0,1 0 0,-1 1 0,0-1 0,1 1 0,-1 0 0,0 0 0,0 0 0,0 0 0,0 1 0,-6-1 0,4 1-79,0-1 1,-1 1-1,1 0 1,0 1-1,0-1 0,0 1 1,0 1-1,0-1 0,0 1 1,0 0-1,0 0 1,0 1-1,1 0 0,-1 0 1,1 0-1,0 0 0,0 1 1,0 0-1,1 0 0,-1 0 1,1 1-1,0 0 1,0-1-1,0 2 0,1-1 1,0 0-1,0 0 0,0 1 1,0 0-1,1 0 1,0-1-1,1 1 0,-1 0 1,0 9-1,2-13-28,0-1 0,0 0 0,0 0 0,0 1 0,0-1 0,1 0 0,-1 0 0,0 0 0,1 1 0,-1-1 0,1 0 0,-1 0 0,1 0 0,0 0 0,-1 0 0,1 0 0,0 0 0,0 0 0,0 0 0,0 0 0,0 0 0,0-1 0,0 1 0,0 0 0,2 0 0,1 1 0,0 0 0,0-1 0,1 0 0,-1 1 0,1-2 0,-1 1 0,8 0 0,3-1 0,0 0 0,0-1 0,26-6 0,-28 4 0,1-2 0,-1 0 0,0 0 0,-1-1 0,1-1 0,-1 0 0,0-1 0,-1 0 0,0 0 0,18-19 0,-25 22 0,1 1 0,-1-1 0,0 0 0,0 0 0,-1 0 0,1 0 0,-1-1 0,0 1 0,-1-1 0,0 0 0,1 0 0,-2 0 0,1 0 0,-1 0 0,0 0 0,0-1 0,-1 1 0,1 0 0,-1 0 0,-1-1 0,1 1 0,-1 0 0,-1 0 0,1-1 0,-1 1 0,-3-8 0,2 8 0,-1 1 0,1 0 0,-1 0 0,0 0 0,-1 0 0,1 1 0,-1 0 0,0 0 0,0 0 0,0 0 0,-1 1 0,1 0 0,-1 0 0,0 0 0,0 1 0,0 0 0,0 0 0,0 0 0,0 1 0,0 0 0,-13-1 0,7 1 0,0 1 0,1 0 0,-1 0 0,0 1 0,1 1 0,-1 0 0,1 1 0,0 0 0,0 0 0,0 1 0,-13 7 0,19-8 1,-57 38 44,59-39-57,0 0-1,0 1 0,1-1 0,-1 1 0,1 0 0,-1 0 0,1 0 0,0 0 0,0 0 0,1 1 0,-1-1 0,1 1 0,-1-1 0,1 1 0,0-1 0,0 1 0,0 3 0,1-6-124,1 1 0,-1-1 0,0 0 0,1 0 0,-1 0 0,0 0 0,1 0 0,-1 0 0,1 0 1,0-1-1,-1 1 0,1 0 0,0 0 0,0 0 0,-1 0 0,1-1 0,0 1 0,0 0 0,0-1 0,0 1 0,0-1 0,0 1 0,0-1 0,0 1 0,0-1 0,0 0 0,0 0 0,0 1 0,0-1 0,0 0 0,2 0 0,44 2-6393,-38-2 4231,29 0-7748</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2"/>
    </inkml:context>
    <inkml:brush xml:id="br0">
      <inkml:brushProperty name="width" value="0.025" units="cm"/>
      <inkml:brushProperty name="height" value="0.025" units="cm"/>
    </inkml:brush>
  </inkml:definitions>
  <inkml:trace contextRef="#ctx0" brushRef="#br0">274 15 17489,'0'0'14712,"-12"-3"-14221,3 0-486,0 1 0,0 0-1,0 0 1,0 1 0,0 0-1,-1 1 1,1 0 0,0 0-1,0 1 1,0 0 0,0 1-1,0 0 1,0 0 0,0 1-1,-11 5 1,6 0-5,0 0 0,-24 20 0,34-25 0,1 0 0,-1 0 0,1 1 0,0-1 0,0 1 0,0 0 0,1 0 0,-1 0 0,1 0 0,0 0 0,0 1 0,0-1 0,1 1 0,-2 6 0,3-10 0,0 0 0,0 0 0,0 0 0,1 0 0,-1 0 0,0 0 0,0 0 0,1 0 0,-1 0 0,0 0 0,1 0 0,-1 0 0,1 0 0,0 0 0,-1 0 0,1 0 0,-1 0 0,1-1 0,0 1 0,0 0 0,0-1 0,-1 1 0,1 0 0,0-1 0,0 1 0,0-1 0,0 1 0,0-1 0,0 0 0,0 1 0,0-1 0,0 0 0,0 0 0,2 0 0,43 5 0,-37-5 0,73 0-2197,-21-4-3514,67-13 1</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3"/>
    </inkml:context>
    <inkml:brush xml:id="br0">
      <inkml:brushProperty name="width" value="0.025" units="cm"/>
      <inkml:brushProperty name="height" value="0.025" units="cm"/>
    </inkml:brush>
  </inkml:definitions>
  <inkml:trace contextRef="#ctx0" brushRef="#br0">0 1 14350,'0'0'9865,"63"14"-7655,-12-9-512,15-2-385,10-3-352,8 1-449,-3-1-320,-5 0-160,-9 0-64,-14 0-993,-10 0-672,-14 0-385,-8 0-1634,-14 0-31</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4"/>
    </inkml:context>
    <inkml:brush xml:id="br0">
      <inkml:brushProperty name="width" value="0.025" units="cm"/>
      <inkml:brushProperty name="height" value="0.025" units="cm"/>
    </inkml:brush>
  </inkml:definitions>
  <inkml:trace contextRef="#ctx0" brushRef="#br0">273 197 6822,'0'0'10779,"0"-10"-7624,0 8-3111,0-1 123,0 0 1,0 0-1,0 0 0,0 0 0,0 0 1,-1 0-1,1 0 0,-1 0 0,0 0 0,0 0 1,0 0-1,0 0 0,-1 1 0,1-1 0,-1 0 1,1 1-1,-1-1 0,0 1 0,0-1 0,0 1 1,0 0-1,-1 0 0,1 0 0,-1 0 0,1 1 1,-1-1-1,0 0 0,1 1 0,-7-2 0,1 0-36,0 0 0,0 1 0,0 0 0,-1 0-1,1 1 1,-1 0 0,0 1 0,1 0 0,-1 0 0,1 1-1,-1 0 1,1 0 0,-1 1 0,1 0 0,-10 4-1,14-4-44,-1 1 0,0-1 0,1 1 0,0 0-1,0 0 1,0 1 0,0-1 0,0 1 0,1 0-1,-1 0 1,1 0 0,0 0 0,0 0 0,1 1-1,-1-1 1,1 1 0,0 0 0,0 0 0,1 0-1,-1 0 1,1 0 0,0 0 0,1 0 0,-1 0-1,1 0 1,0 6 0,1-8-37,-1-1 1,0 0-1,1 1 1,0-1-1,0 0 1,0 0-1,0 1 0,0-1 1,0 0-1,0 0 1,0 0-1,1 0 1,-1-1-1,1 1 0,0 0 1,0 0-1,-1-1 1,1 1-1,0-1 1,0 0-1,0 0 0,0 1 1,1-1-1,-1-1 1,0 1-1,0 0 1,1 0-1,-1-1 0,0 1 1,1-1-1,-1 0 1,4 0-1,10 2 159,0-1-1,0 0 0,24-3 1,-25 0-197,0-1 0,0 0 0,0-1 0,-1 0 1,0-1-1,1-1 0,-2 0 0,17-10 0,-24 13-12,0-1 0,-1 0 0,1 0 0,0 0 0,-1 0 0,0-1 0,0 0 0,-1 0 0,1 0 0,-1 0 1,0-1-1,-1 0 0,1 0 0,-1 0 0,0 0 0,0 0 0,-1-1 0,0 1 0,0-1 0,1-8 0,-3 12 1,0 0 0,0 0 0,-1 0 0,1 0 0,-1 0 0,1 0 0,-1 0 0,0 0 0,0 1 0,0-1 0,0 0 0,-1 1 0,1-1 0,-1 1 0,0-1 0,1 1 0,-5-4 0,1 1 0,0 1 0,0 1 0,0-1 0,-1 1 0,1 0 0,-1 0 0,0 0 0,-6-1 0,-6-2 0,-1 2 0,0 0 0,0 1 0,-32-1 0,39 4 5,-9-1 28,0 1 0,-26 3 0,42-2-70,-1 0-1,1 0 0,0 1 1,0-1-1,-1 1 1,1 0-1,0 0 1,1 1-1,-1-1 1,0 1-1,1 0 0,-1 1 1,-6 6-1,4 0-2170,10-4-3314,15-5-2085</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5"/>
    </inkml:context>
    <inkml:brush xml:id="br0">
      <inkml:brushProperty name="width" value="0.025" units="cm"/>
      <inkml:brushProperty name="height" value="0.025" units="cm"/>
    </inkml:brush>
  </inkml:definitions>
  <inkml:trace contextRef="#ctx0" brushRef="#br0">1 1 9161,'0'0'19180,"7"8"-17797,-3-4-1744,17 19 2197,42 36 0,-7-24-4016,-26-24-2762,0-7-3653</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6"/>
    </inkml:context>
    <inkml:brush xml:id="br0">
      <inkml:brushProperty name="width" value="0.025" units="cm"/>
      <inkml:brushProperty name="height" value="0.025" units="cm"/>
    </inkml:brush>
  </inkml:definitions>
  <inkml:trace contextRef="#ctx0" brushRef="#br0">158 1 17777,'0'0'6598,"-26"58"-5509,9-24 224,-4 6-352,-2 6-608,0 0-225,3 4-32,4-5-64,6-5-481,9-13-1793,1-13-2242</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7"/>
    </inkml:context>
    <inkml:brush xml:id="br0">
      <inkml:brushProperty name="width" value="0.025" units="cm"/>
      <inkml:brushProperty name="height" value="0.025" units="cm"/>
    </inkml:brush>
  </inkml:definitions>
  <inkml:trace contextRef="#ctx0" brushRef="#br0">114 2 15663,'0'0'6940,"10"-1"-6364,-5 0-459,-1 1 0,1 0 0,-1 0 0,1 1-1,-1-1 1,1 1 0,-1 0 0,0 0 0,1 1 0,-1-1-1,0 1 1,0 0 0,6 3 0,3 5 257,0-1 1,-1 2-1,16 16 1,2 3 31,-1 1 1,-2 1-1,45 71 1,-63-87-375,-1 0 0,0 1 0,-1 0 1,-1 0-1,-1 1 0,-1 0 0,0-1 1,-1 2-1,-1-1 0,-1 0 0,-1 34 0,-4-24 15,-1 0 0,-1 0 0,-1-1 0,-1 0-1,-2 0 1,-1-1 0,-1 0 0,-1-1 0,-21 31 0,-14 13-789,-105 115 1,41-73-7128,64-71 342</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8"/>
    </inkml:context>
    <inkml:brush xml:id="br0">
      <inkml:brushProperty name="width" value="0.025" units="cm"/>
      <inkml:brushProperty name="height" value="0.025" units="cm"/>
    </inkml:brush>
  </inkml:definitions>
  <inkml:trace contextRef="#ctx0" brushRef="#br0">431 0 12075,'0'0'13095,"-14"4"-12545,5-2-448,-1 1 0,1 0 0,-1 1 0,1 0 0,0 1 0,1-1-1,-1 2 1,1-1 0,0 1 0,0 1 0,-8 7 0,-23 28 420,2 2 1,1 2-1,3 1 1,-49 92-1,69-114-508,1 1 0,1 1 0,2 0 0,1 0 1,1 0-1,1 1 0,1 0 0,2 1 0,1-1 0,1 1 0,5 49 0,-1-64-93,0 0 0,0 0 0,2-1 1,-1 1-1,2-1 0,0 0 0,1 0 0,0-1 0,0 0 0,2 0 0,-1-1 1,1 0-1,1 0 0,0-1 0,16 12 0,-12-11-703,1-1 0,0 0 1,1-2-1,-1 1 0,2-2 0,-1 0 0,24 6 1,49 5-6821</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29"/>
    </inkml:context>
    <inkml:brush xml:id="br0">
      <inkml:brushProperty name="width" value="0.025" units="cm"/>
      <inkml:brushProperty name="height" value="0.025" units="cm"/>
    </inkml:brush>
  </inkml:definitions>
  <inkml:trace contextRef="#ctx0" brushRef="#br0">6 1 19474,'-5'2'12973,"5"0"-12653,3-2-320,0 0-2851</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0"/>
    </inkml:context>
    <inkml:brush xml:id="br0">
      <inkml:brushProperty name="width" value="0.025" units="cm"/>
      <inkml:brushProperty name="height" value="0.025" units="cm"/>
    </inkml:brush>
  </inkml:definitions>
  <inkml:trace contextRef="#ctx0" brushRef="#br0">161 329 14478,'0'0'13292,"-9"-9"-11882,-30-25-476,37 32-901,0 1 1,0-1-1,0 1 0,0 0 1,0 0-1,0 0 0,-1 0 1,1 0-1,0 0 0,-1 1 1,1-1-1,-1 1 0,1-1 1,0 1-1,-1 0 0,1 0 1,-1 0-1,1 1 0,-1-1 1,1 0-1,0 1 0,-1 0 1,1-1-1,0 1 0,-1 0 1,1 0-1,0 1 0,0-1 1,0 0-1,0 1 0,0-1 1,-3 4-1,1-1-17,1-1 0,0 1 0,0 1 0,0-1 0,0 0 0,0 1 0,1-1 0,0 1 0,0 0 0,0 0 0,1 0 0,-2 10 0,2-13 8,1 0 0,0 1 0,-1-1 0,1 0 0,0 1 0,0-1 0,0 0 0,1 1 0,-1-1 0,1 0 0,-1 0 0,1 1 0,0-1 0,-1 0 0,1 0 0,0 0 0,1 0 0,-1 0 0,0 0 0,1 0 0,-1 0 0,1 0 0,-1-1 0,1 1 0,0 0 0,2 1 0,1-1 38,1 0 1,-1 0-1,1-1 0,0 1 0,0-1 0,0-1 1,0 1-1,-1-1 0,10 0 0,-1-1-57,-1-1 1,0-1-1,1 0 0,-1 0 0,0-1 0,0-1 1,-1 0-1,1-1 0,-1-1 0,-1 0 0,1 0 1,-1-1-1,0 0 0,-1-1 0,0 0 0,0-1 1,9-13-1,3-2-8,-2-2-1,-1 0 1,-1-2 0,-2 0 0,25-58 0,-21 21 3,-20 51 0,-6 13 0,-2 7 0,2 1 0,0 0 0,0 1 0,1-1 0,0 1 0,1 0 0,-1 1 0,1-1 0,1 1 0,-5 12 0,1 0 0,0 0 0,-5 37 0,10-40 0,1 1 0,0-1 0,1 1 0,1-1 0,1 1 0,0-1 0,2 0 0,0 0 0,0 0 0,14 30 0,-14-36 126,-2-7-276,0 1 0,0-1-1,-1 0 1,0 1 0,0-1-1,0 1 1,0-1-1,-1 1 1,0 6 0</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1"/>
    </inkml:context>
    <inkml:brush xml:id="br0">
      <inkml:brushProperty name="width" value="0.025" units="cm"/>
      <inkml:brushProperty name="height" value="0.025" units="cm"/>
    </inkml:brush>
  </inkml:definitions>
  <inkml:trace contextRef="#ctx0" brushRef="#br0">0 1 17200,'0'0'13037,"32"59"-11148,-17-38-1248,1-2-641,-1 1 0,3-4 0,-3 2 0,3-5 0,-1-3 0,0-8 0,1-2-2883,0-7-1985,0-13-2852</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2"/>
    </inkml:context>
    <inkml:brush xml:id="br0">
      <inkml:brushProperty name="width" value="0.025" units="cm"/>
      <inkml:brushProperty name="height" value="0.025" units="cm"/>
    </inkml:brush>
  </inkml:definitions>
  <inkml:trace contextRef="#ctx0" brushRef="#br0">239 1 14446,'0'0'9737,"-53"71"-7239,27-35-512,0 8-384,-2 3-65,1 7-576,1 0-961,5 3 0,5-2 0,6-1 0,5-6-1057,5-7-2498,0-10-2980,7-13-5924</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3"/>
    </inkml:context>
    <inkml:brush xml:id="br0">
      <inkml:brushProperty name="width" value="0.025" units="cm"/>
      <inkml:brushProperty name="height" value="0.025" units="cm"/>
    </inkml:brush>
  </inkml:definitions>
  <inkml:trace contextRef="#ctx0" brushRef="#br0">1 0 13613,'0'0'17104,"69"15"-15983,-31-11-416,4-3-481,-1 2-224,1-2 0,-6 3-96,-5 0-1025,-5-4-1345,-5 0-2916,-4-13-4675</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4"/>
    </inkml:context>
    <inkml:brush xml:id="br0">
      <inkml:brushProperty name="width" value="0.025" units="cm"/>
      <inkml:brushProperty name="height" value="0.025" units="cm"/>
    </inkml:brush>
  </inkml:definitions>
  <inkml:trace contextRef="#ctx0" brushRef="#br0">284 286 12139,'0'0'6604,"1"-10"-3993,1-34-524,-2 42-1955,-1 0-1,1 0 1,0 0 0,-1 1 0,0-1 0,1 0 0,-1 0-1,0 0 1,0 1 0,0-1 0,0 0 0,0 1 0,0-1-1,0 1 1,-1 0 0,1-1 0,0 1 0,-1 0-1,1 0 1,-1-1 0,0 1 0,1 0 0,-1 1 0,0-1-1,1 0 1,-1 0 0,-4 0 0,-44-6 416,42 7-518,0 1 0,0-1 1,0 2-1,0-1 1,0 1-1,0 0 0,1 1 1,-1-1-1,1 2 1,-1-1-1,1 1 0,0 0 1,1 0-1,-1 1 1,1 0-1,0 0 0,0 1 1,0-1-1,1 1 1,-1 1-1,2-1 0,-6 10 1,4-9 107,2 1 0,-1 0 1,1 0-1,0 0 0,1 0 1,0 1-1,0-1 0,-2 12 0,5-18-116,-1 0 0,1 0 0,0 0 0,0 0 0,0 0 0,0 0-1,0 0 1,0 0 0,1 1 0,-1-1 0,1 0 0,-1 0 0,1 0-1,0 0 1,0-1 0,0 1 0,0 0 0,0 0 0,0 0 0,0-1-1,0 1 1,1-1 0,-1 1 0,1-1 0,-1 1 0,1-1 0,0 0-1,0 0 1,-1 0 0,1 0 0,0 0 0,0 0 0,0 0 0,0-1-1,0 1 1,0-1 0,0 1 0,0-1 0,0 0 0,3 0 0,9 1 48,0-2 0,0 0 0,0-1 0,0 0 0,-1-1 0,1 0 0,-1-1 0,0-1 0,0 0 1,0-1-1,-1 0 0,0-1 0,0-1 0,0 1 0,-1-2 0,20-18 0,-23 18 3,0 1 0,0-1 0,0-1 0,-1 1 0,-1-1 0,0 0 0,0-1 0,-1 0 0,5-13 0,-8 16-52,0 1-1,0 0 0,-1-1 1,0 1-1,0-1 0,-1 0 1,0 1-1,0-1 1,-1 1-1,0-1 0,0 1 1,-1-1-1,0 1 0,0 0 1,-4-8-1,2 8-20,0 1 0,0 0 0,-1 0 0,0 1 0,0-1 0,0 1 0,0 0 0,-1 0 0,0 1 0,0-1 0,0 2 0,-1-1 0,1 0 0,-1 1 0,0 1 0,0-1 0,0 1 0,0 0 0,0 0 0,-1 1 0,1 0 0,0 1 0,-13 0 0,12-1 0,0 1 0,1 0 0,-1 1 0,0 0 0,1 0 0,-1 1 0,1 0 0,-1 0 0,1 1 0,0 0 0,0 0 0,0 0 0,0 1 0,1 0 0,-1 1 0,1-1 0,0 1 0,1 0 0,-1 1 0,1-1 0,0 1 0,-8 12 0,12-16-147,0 0 0,0 0 1,0 0-1,0 0 0,1 0 0,-1 0 0,0 0 1,1 0-1,0 0 0,-1 0 0,1 0 0,0 0 1,0 0-1,0 0 0,1 0 0,-1 0 0,0 1 0,1-1 1,-1 0-1,1 0 0,0 0 0,-1 0 0,1-1 1,0 1-1,2 3 0,0-2-482,1 1-1,-1-1 1,1 0-1,-1 0 1,1-1-1,0 1 1,0-1-1,0 0 1,0 0 0,7 2-1,23 9-6822</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5"/>
    </inkml:context>
    <inkml:brush xml:id="br0">
      <inkml:brushProperty name="width" value="0.025" units="cm"/>
      <inkml:brushProperty name="height" value="0.025" units="cm"/>
    </inkml:brush>
  </inkml:definitions>
  <inkml:trace contextRef="#ctx0" brushRef="#br0">60 0 14798,'0'0'13154,"-5"9"-11937,-4 8-874,1-1 1,1 1-1,1 1 1,0-1-1,-2 20 0,4-19-836,1 0-1,1 0 0,1 25 0,7-23-3033,5-12-2122,-5-6-1200</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6"/>
    </inkml:context>
    <inkml:brush xml:id="br0">
      <inkml:brushProperty name="width" value="0.025" units="cm"/>
      <inkml:brushProperty name="height" value="0.025" units="cm"/>
    </inkml:brush>
  </inkml:definitions>
  <inkml:trace contextRef="#ctx0" brushRef="#br0">0 22 13196,'0'0'10090,"50"23"-8264,-4-23-513,5 0-640,5-2-481,1-6-96,-7 0-64,-8-1-256,-11 5-641,-10 0-416,-6 3-385,-8 0-512,-4-2-993,-3-2-1762</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7"/>
    </inkml:context>
    <inkml:brush xml:id="br0">
      <inkml:brushProperty name="width" value="0.025" units="cm"/>
      <inkml:brushProperty name="height" value="0.025" units="cm"/>
    </inkml:brush>
  </inkml:definitions>
  <inkml:trace contextRef="#ctx0" brushRef="#br0">0 35 15663,'0'0'12588,"62"-30"-12012,-18 26-384,9 4-127,-2 0-98,-1 0-895,-5 1-1731,-10 3-1377,-3 0-2786</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8"/>
    </inkml:context>
    <inkml:brush xml:id="br0">
      <inkml:brushProperty name="width" value="0.025" units="cm"/>
      <inkml:brushProperty name="height" value="0.025" units="cm"/>
    </inkml:brush>
  </inkml:definitions>
  <inkml:trace contextRef="#ctx0" brushRef="#br0">0 48 8360,'0'0'14835,"13"3"-13356,22 5-763,1-2 1,-1-2-1,44 0 0,125-6 444,-168 0-1032,310-26 164,-201 5-3894,-136 22 2646,-6 0 283,0 1 1,0 0-1,0-1 1,0 0-1,-1 0 1,1 0-1,0 0 1,0 0-1,3-2 1,-2-4-6210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39"/>
    </inkml:context>
    <inkml:brush xml:id="br0">
      <inkml:brushProperty name="width" value="0.025" units="cm"/>
      <inkml:brushProperty name="height" value="0.025" units="cm"/>
    </inkml:brush>
  </inkml:definitions>
  <inkml:trace contextRef="#ctx0" brushRef="#br0">192 263 10186,'0'0'6790,"8"-10"-3640,24-33-332,-31 42-2588,0 0 0,0 0 0,0 0 0,0-1-1,0 1 1,-1 0 0,1-1 0,-1 1 0,1 0-1,-1-1 1,1 1 0,-1-1 0,0 1 0,0-1 0,1 1-1,-1 0 1,0-1 0,0 1 0,-1-1 0,1 1-1,0-1 1,0 1 0,-1-2 0,0 2-132,0 0 0,0-1 1,0 1-1,0 0 0,-1 0 1,1 0-1,0 1 0,0-1 0,-1 0 1,1 0-1,0 1 0,-1-1 1,1 0-1,-1 1 0,1 0 0,-1-1 1,-2 1-1,-5-1 10,0 0 0,0 1 0,0 0 0,0 0 0,-10 3 0,13-1-79,-1 0 0,0 0 0,0 1 0,1 0-1,-1 1 1,1 0 0,0 0 0,0 0 0,0 0-1,1 1 1,0 0 0,0 0 0,0 1 0,0-1 0,1 1-1,0 0 1,0 0 0,0 0 0,1 1 0,0-1 0,1 1-1,-1 0 1,1 0 0,-2 14 0,4-20-12,0 0 1,0 0-1,0 0 0,0 1 0,1-1 1,-1 0-1,0 0 0,1 0 1,-1 0-1,1 0 0,-1 0 1,1 0-1,0 0 0,-1 0 1,1 0-1,0 0 0,0 0 1,-1 0-1,1 0 0,0-1 0,0 1 1,0 0-1,1 0 0,33 9 296,-24-10-232,1 1 0,-1-2-1,0 1 1,17-5 0,-17 2-78,1-1 1,-1 0-1,1-1 1,-1 0 0,-1-1-1,1 0 1,-1 0-1,0-1 1,0-1 0,-1 0-1,0 0 1,8-10-1,-11 11-3,1-1-1,-1 0 1,-1 0-1,1 0 0,-1-1 1,-1 0-1,0 0 1,0 0-1,-1 0 0,0-1 1,0 0-1,-1 1 1,0-1-1,-1 0 1,0-10-1,-1 17 1,0 0 0,0 0 0,-1 0 0,1 1 0,-1-1 0,0 0 0,0 0 0,0 1 0,0-1 0,-1 1 0,1-1 0,0 1 0,-1-1 0,0 1 0,0 0 0,0 0 0,0 0 0,-3-3 0,0 2 0,0-1 0,-1 1 0,1 0 0,-1 0 0,0 1 0,1 0 0,-1 0 0,-7-2 0,-13 0 0,1 1 0,0 1 0,-32 1 0,48 1 0,-5 0-184,0 1 0,0 0-1,1 1 1,-18 5 0,28-6 100,0 0 0,0 0 0,-1 1-1,1-1 1,0 1 0,0 0 0,1-1 0,-1 1 0,0 1-1,-3 2 1,5-3 43,0-1-1,0 0 1,0 1-1,0-1 1,1 0 0,-1 1-1,1-1 1,-1 0-1,1 1 1,-1-1-1,1 1 1,0-1 0,0 1-1,0-1 1,0 1-1,0-1 1,0 1-1,0 0 1,0-1-1,1 0 1,-1 1 0,0-1-1,1 1 1,0 1-1,2 1-698,0 0 0,0 0-1,1 0 1,-1-1 0,1 1-1,-1-1 1,1 0 0,0 0 0,0 0-1,1-1 1,-1 1 0,1-1-1,7 2 1,-7-1-309,26 10-6788</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0"/>
    </inkml:context>
    <inkml:brush xml:id="br0">
      <inkml:brushProperty name="width" value="0.025" units="cm"/>
      <inkml:brushProperty name="height" value="0.025" units="cm"/>
    </inkml:brush>
  </inkml:definitions>
  <inkml:trace contextRef="#ctx0" brushRef="#br0">99 0 18898,'0'0'13292,"-9"10"-12811,-2 2-419,-38 48-5,45-55-59,0 0 0,1 1 0,0-1 0,0 1 0,1-1 0,0 1 1,0 0-1,0 0 0,1 0 0,-1 0 0,1 8 0,1-13 2,0 0 0,1 0 0,-1-1 0,1 1 0,-1 0 0,1 0 0,-1 0 0,1-1 0,-1 1 0,1 0 0,0 0 0,-1-1 0,1 1 0,0-1 0,0 1 0,0 0 0,0-1 0,-1 0 0,1 1 0,0-1 0,0 0 0,0 1 0,0-1 0,0 0 0,0 0 0,0 0 0,0 1 0,0-1 0,0 0 0,0 0 0,1-1 0,39 0 0,-36 1 0,30-7-1594,-30 5 860,0-1-1,0 1 1,0-1-1,-1 1 0,0-1 1,1-1-1,-1 1 1,4-5-1,12-17-6979</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1"/>
    </inkml:context>
    <inkml:brush xml:id="br0">
      <inkml:brushProperty name="width" value="0.025" units="cm"/>
      <inkml:brushProperty name="height" value="0.025" units="cm"/>
    </inkml:brush>
  </inkml:definitions>
  <inkml:trace contextRef="#ctx0" brushRef="#br0">0 1 19442,'0'0'11211,"20"10"-37700</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2"/>
    </inkml:context>
    <inkml:brush xml:id="br0">
      <inkml:brushProperty name="width" value="0.025" units="cm"/>
      <inkml:brushProperty name="height" value="0.025" units="cm"/>
    </inkml:brush>
  </inkml:definitions>
  <inkml:trace contextRef="#ctx0" brushRef="#br0">0 70 11979,'0'0'20537,"10"-5"-20323,-6 4-198,2-2-15,-1 1 1,1 0-1,0-1 1,-1 0-1,0 0 0,0-1 1,0 0-1,0 0 1,0 0-1,-1 0 0,0-1 1,0 1-1,0-1 1,5-9-1,-10 14-1,0 0 0,0 0 0,0 0 0,0 0 0,-1 0 0,1 0 0,0 1 0,0-1 0,0 0 0,0 1 0,0-1 0,0 0 0,0 1 0,0-1 0,0 1 0,0 0 0,-1 0 0,-13 12 0,-5 6 0,19-19 0,10-11 0,3 2-1500,1 5-3383,-9 2 2730,7-1-8593</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3"/>
    </inkml:context>
    <inkml:brush xml:id="br0">
      <inkml:brushProperty name="width" value="0.025" units="cm"/>
      <inkml:brushProperty name="height" value="0.025" units="cm"/>
    </inkml:brush>
  </inkml:definitions>
  <inkml:trace contextRef="#ctx0" brushRef="#br0">205 267 19538,'0'0'7085,"-10"-4"-4731,0 1-2023,1-1 0,0 2 1,0-1-1,-1 1 0,-14-1 1,20 3-275,0 0 1,-1 0 0,1 1 0,0-1-1,0 1 1,-1 0 0,1 0-1,0 1 1,0-1 0,0 1 0,0 0-1,0 0 1,1 0 0,-1 0-1,0 1 1,1-1 0,-6 7 0,3-3 10,1 0 0,0 1 0,0-1 1,1 1-1,-8 15 0,11-19-47,-1 1 0,1-1 0,0 0 0,0 1-1,0-1 1,0 1 0,1-1 0,-1 1 0,1-1-1,0 1 1,0-1 0,0 1 0,0-1 0,1 1-1,0-1 1,1 5 0,-1-6-21,1-1 0,-1 1 0,1-1 0,-1 1 0,1-1 0,0 1 0,0-1 0,0 0 0,-1 0 0,1 0 0,0 0 0,0 0 0,1-1 0,-1 1 0,0-1 0,0 1 0,0-1 0,0 0 0,0 0 0,1 1 0,-1-2 0,0 1 0,0 0 0,0 0 0,4-2 0,3 1 0,1 0 0,-1-1 0,1-1 0,14-5 0,-5-2 0,0-1 0,-1-1 0,0-1 0,-1 0 0,0-1 0,-1-1 0,-1 0 0,-1-2 0,22-30 0,-6 3 0,-2-1 0,39-89 0,-65 128 0,-5 12 0,-16 30 0,-25 55 0,42-85 0,-44 118 0,43-112 0,0 0 0,1-1 0,0 1 0,0 0 0,2 0 0,-1 1 0,2-1 0,2 22 0,-2-32-46,-1 0 0,1 0 0,0 0 0,0 0 0,0 1-1,0-1 1,0-1 0,1 1 0,-1 0 0,1 0 0,-1 0 0,1-1 0,-1 1 0,1-1-1,0 1 1,0-1 0,0 0 0,0 1 0,0-1 0,0 0 0,0 0 0,0-1 0,3 2 0,3 0-924,1 0 1,-1-1 0,1 0 0,15 0 0,-2-1-8037</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4"/>
    </inkml:context>
    <inkml:brush xml:id="br0">
      <inkml:brushProperty name="width" value="0.025" units="cm"/>
      <inkml:brushProperty name="height" value="0.025" units="cm"/>
    </inkml:brush>
  </inkml:definitions>
  <inkml:trace contextRef="#ctx0" brushRef="#br0">74 1 14382,'0'0'18123,"-6"10"-17882,-39 73-215,41-73-26,0 0-1,1 0 1,0 0-1,0 1 0,1-1 1,0 1-1,1-1 1,0 14-1,1-23 2,0 0 0,0 0 0,0 0 0,1 0 0,-1 0 0,0 0 0,0 0 0,1 0 0,-1 0 0,0-1 1,1 1-1,-1 0 0,1 0 0,-1 0 0,1 0 0,-1-1 0,1 1 0,0 0 0,-1-1 0,1 1 0,0 0 0,0-1 0,-1 1 0,1-1 0,0 1 0,0-1 0,1 1 0,1 0 2,-1-1 0,1 1-1,-1-1 1,1 0 0,-1 0-1,1 0 1,-1 0 0,1-1-1,-1 1 1,5-2 0,0 0-40,-1 0 0,1-1 1,-1 0-1,1 0 0,-1 0 1,0-1-1,7-6 0,10-19-2366,-6-4-3837,-2-10-5093</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5"/>
    </inkml:context>
    <inkml:brush xml:id="br0">
      <inkml:brushProperty name="width" value="0.025" units="cm"/>
      <inkml:brushProperty name="height" value="0.025" units="cm"/>
    </inkml:brush>
  </inkml:definitions>
  <inkml:trace contextRef="#ctx0" brushRef="#br0">0 1 23254,'0'0'9513</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6"/>
    </inkml:context>
    <inkml:brush xml:id="br0">
      <inkml:brushProperty name="width" value="0.025" units="cm"/>
      <inkml:brushProperty name="height" value="0.025" units="cm"/>
    </inkml:brush>
  </inkml:definitions>
  <inkml:trace contextRef="#ctx0" brushRef="#br0">291 256 9993,'0'-2'509,"1"0"-1,-1 1 1,1-1-1,-1 0 0,0 0 1,1 1-1,-1-1 0,0 0 1,0 0-1,-1 0 1,1 1-1,0-1 0,0 0 1,-1 0-1,1 1 0,-1-1 1,0 0-1,1 1 1,-1-1-1,0 1 0,0-1 1,0 1-1,-2-3 0,1 3-286,0-1-1,0 1 0,0-1 0,0 1 1,-1 0-1,1 0 0,-1 0 0,1 0 1,-1 0-1,1 1 0,-1-1 0,0 1 1,1-1-1,-4 1 0,-1 0-238,0 0-1,1 0 1,-1 1 0,1 0-1,-1 0 1,0 1 0,1 0-1,0 0 1,-1 0 0,1 1 0,0 0-1,-8 5 1,5 0 133,0 0 1,0 1 0,0 0-1,1 0 1,-9 15-1,14-19-1,0 0 1,0 0-1,1 0 0,-1 0 0,1 0 0,0 1 0,1-1 1,-1 1-1,1-1 0,0 1 0,0 0 0,1-1 0,0 12 0,1-16-80,-1 1 0,1-1-1,0 0 1,-1 1 0,1-1-1,0 0 1,0 0-1,0 1 1,0-1 0,0 0-1,0 0 1,0 0-1,0 0 1,1 0 0,-1 0-1,0-1 1,0 1 0,1 0-1,-1-1 1,1 1-1,-1-1 1,1 1 0,-1-1-1,1 0 1,-1 1-1,1-1 1,-1 0 0,1 0-1,-1 0 1,1 0 0,1-1-1,6 1 162,0 0 0,-1-1 0,1-1 0,12-2 0,-7-1-90,-1 0 0,0-1 0,0 0 0,-1 0 1,0-2-1,0 0 0,0 0 0,-1-1 0,-1 0 0,1-1 0,15-19 1,-19 21-14,-1-1 1,0 1 0,-1-1-1,1 0 1,-2-1 0,0 1 0,0-1-1,0 0 1,-1 0 0,-1 0-1,0 0 1,0 0 0,-1 0-1,0-1 1,-1 1 0,-1-19-1,0 25-87,0 0-1,0 0 0,0 0 0,0 0 0,-1 0 0,0 1 0,1-1 0,-1 1 0,-1-1 0,1 1 0,0 0 0,-1-1 0,0 1 0,1 1 1,-7-6-1,3 4-11,-1-1 0,0 1 0,0 1 1,0 0-1,0 0 0,0 0 0,-15-3 1,4 3-20,-1 0 1,1 1 0,-1 1 0,0 1 0,0 0 0,-21 5 0,30-4 47,0 2 0,0-1 1,0 1-1,1 1 0,0 0 0,-18 10 0,25-13-112,0 0 0,0 0-1,-1 1 1,1-1 0,0 1-1,0-1 1,0 1-1,1 0 1,-1 0 0,0 0-1,1 0 1,-1 0 0,1 0-1,0 0 1,-1 1 0,1-1-1,0 0 1,0 1-1,1-1 1,-1 1 0,0-1-1,1 1 1,0-1 0,-1 1-1,1-1 1,0 1 0,0 0-1,1-1 1,-1 1-1,0-1 1,1 1 0,1 2-1,-1-3-398,0 0 0,0 0-1,1 0 1,-1 0 0,1-1 0,0 1-1,0 0 1,-1-1 0,1 1-1,0-1 1,0 0 0,0 0-1,0 0 1,1 0 0,-1 0-1,3 1 1,21 4-7167</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7"/>
    </inkml:context>
    <inkml:brush xml:id="br0">
      <inkml:brushProperty name="width" value="0.025" units="cm"/>
      <inkml:brushProperty name="height" value="0.025" units="cm"/>
    </inkml:brush>
  </inkml:definitions>
  <inkml:trace contextRef="#ctx0" brushRef="#br0">32 1 12460,'0'0'8205,"0"8"-7228,-2 35 792,-11 70 1,6-65-718,-2 66-1,9-111-1031,1-1 0,-1 0 0,1 0 0,0 0 0,-1 0 0,1 0 0,0 0 0,1 0 0,-1 0 0,0 0 0,0 0 0,1-1 0,-1 1 0,1 0 0,-1-1 0,1 1 0,0-1 0,0 0 0,0 0 0,0 1 0,0-1-1,0 0 1,0-1 0,0 1 0,0 0 0,0 0 0,0-1 0,0 0 0,1 1 0,-1-1 0,3 0 0,14 2-422,0 0 0,32-2 0,-33-1-712,-13 1 680,8 1-1705,-1-2 0,0 1 0,17-5 0,0-5-7171</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8"/>
    </inkml:context>
    <inkml:brush xml:id="br0">
      <inkml:brushProperty name="width" value="0.025" units="cm"/>
      <inkml:brushProperty name="height" value="0.025" units="cm"/>
    </inkml:brush>
  </inkml:definitions>
  <inkml:trace contextRef="#ctx0" brushRef="#br0">1 15 8776,'0'0'6812,"10"1"-4169,148 7 3808,95-9-3794,-80-1-2455,-49 3-301,-24 2-2636,136-15 1,-201 4-1409,-32 4-875</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49"/>
    </inkml:context>
    <inkml:brush xml:id="br0">
      <inkml:brushProperty name="width" value="0.025" units="cm"/>
      <inkml:brushProperty name="height" value="0.025" units="cm"/>
    </inkml:brush>
  </inkml:definitions>
  <inkml:trace contextRef="#ctx0" brushRef="#br0">247 235 15567,'0'0'8685,"-1"-9"-7409,1 7-1199,0-1-1,-1 1 0,1 0 1,0-1-1,-1 1 1,0 0-1,0-1 1,1 1-1,-1 0 0,-1 0 1,1 0-1,0 0 1,0 0-1,-1 0 1,1 0-1,-1 0 0,0 0 1,1 1-1,-1-1 1,0 1-1,0-1 0,0 1 1,0 0-1,0-1 1,0 1-1,-1 0 1,1 1-1,0-1 0,0 0 1,-1 1-1,1-1 1,-1 1-1,1 0 1,0-1-1,-1 1 0,1 0 1,-5 1-1,0 0-34,0 0 0,1 0 0,-1 0 0,1 1 0,-1 0 0,1 0 1,-1 1-1,1-1 0,0 2 0,0-1 0,1 0 0,-1 1 0,1 0 0,-1 1 0,1-1 0,0 1 0,1 0 0,-1 0 0,1 0 0,0 1 0,1 0 0,-1-1 0,1 1 0,0 1 0,0-1 0,1 0 0,0 1 0,0-1 0,1 1 0,-1-1 0,1 11 1,1-16-18,0 1 0,0-1 0,0 0 1,0 0-1,0 0 0,0 1 1,1-1-1,-1 0 0,0 0 1,1 0-1,-1 0 0,1 0 1,-1 1-1,1-1 0,0 0 1,0 0-1,-1 0 0,1-1 1,0 1-1,0 0 0,0 0 1,0 0-1,0-1 0,0 1 1,0 0-1,0-1 0,0 1 1,0-1-1,0 1 0,0-1 1,1 0-1,-1 1 0,0-1 1,0 0-1,0 0 0,1 0 1,-1 0-1,0 0 0,0 0 1,0 0-1,1 0 0,-1 0 1,0-1-1,1 0 0,6 0 170,0-1-1,-1 0 0,1 0 1,-1 0-1,13-8 1,-4 1-134,-1-1 1,0 0 0,0-1 0,-1-1-1,-1 0 1,0-1 0,12-15-1,-20 22-51,0 0-1,0 0 1,-1 0-1,0-1 1,-1 0-1,1 0 1,-1 0-1,-1 0 1,1 0-1,-1 0 1,0-1-1,-1 1 1,0-1-1,0 0 1,-1 1-1,0-1 1,0 0-1,0 1 1,-3-12-1,1 15-9,0 0 0,0 0 0,0 0 0,0 0 0,-1 0 0,0 0 0,0 1 0,0-1 0,0 1 0,0 0 0,-1-1 0,1 2 0,-1-1 0,0 0 0,0 1 0,0 0 0,0 0 0,0 0 0,0 0 0,-1 1 0,1-1 0,-1 1 0,1 0 0,-1 1 0,1-1 0,-1 1 0,-7 0 0,1-1 0,-1 1 0,0 1 0,1 0 0,-1 0 0,1 1 0,0 1 0,0 0 0,0 0 0,0 1 0,-11 6 0,-21 23-2784,31-11 424,12-21 2297,0 0 1,0-1-1,0 1 0,0 0 0,0-1 0,0 1 1,1 0-1,-1-1 0,0 1 0,1 0 0,-1-1 1,0 1-1,1 0 0,-1-1 0,1 1 0,-1-1 1,1 1-1,-1-1 0,1 1 0,-1-1 0,1 1 1,-1-1-1,1 0 0,0 1 0,-1-1 0,1 0 1,0 1-1,-1-1 0,1 0 0,0 0 0,0 0 1,46 9-7455,-15-9 2040</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0"/>
    </inkml:context>
    <inkml:brush xml:id="br0">
      <inkml:brushProperty name="width" value="0.025" units="cm"/>
      <inkml:brushProperty name="height" value="0.025" units="cm"/>
    </inkml:brush>
  </inkml:definitions>
  <inkml:trace contextRef="#ctx0" brushRef="#br0">50 1 15022,'0'0'11915,"-8"9"-10356,3-3-1230,-1 0 0,1 1 0,0-1 0,1 1 1,-7 14-1,10-19-294,0-1 0,0 1 0,1-1 0,-1 1 0,1 0 0,-1-1 0,1 1 0,0 0 0,0-1 0,0 1 1,0 0-1,0 0 0,0-1 0,0 1 0,0 0 0,1 0 0,-1-1 0,1 1 0,-1-1 0,1 1 0,0 0 0,-1-1 1,1 1-1,0-1 0,0 1 0,0-1 0,0 0 0,0 1 0,1-1 0,-1 0 0,0 0 0,1 0 0,-1 0 0,0 0 1,1 0-1,-1 0 0,1 0 0,0-1 0,-1 1 0,1-1 0,-1 1 0,1-1 0,2 1 0,6 1 4,-1 0-1,0 0 1,1-1-1,14 0 0,-13-2-705,0 1-1,0-2 1,0 1-1,15-5 1,-22 5 179,0 0-1,1 0 1,-1-1 0,0 1-1,0-1 1,1 0 0,-1 0-1,-1-1 1,1 1 0,0-1-1,-1 0 1,1 0 0,-1 0-1,0 0 1,0 0 0,0-1-1,0 0 1,-1 1 0,1-1-1,-1 0 1,0 0 0,0 0-1,-1-1 1,1 1 0,-1 0-1,2-9 1,-4 13 575,1 0-1,0-1 0,-1 1 0,1 0 1,-1 0-1,1 0 0,-1 0 1,1 0-1,0 0 0,-1 0 1,1 0-1,-1 0 0,1 0 1,-1 0-1,1 0 0,-1 1 1,1-1-1,0 0 0,-1 0 1,1 0-1,-1 1 0,1-1 1,0 0-1,-1 0 0,1 1 1,0-1-1,-1 0 0,1 1 1,0-1-1,0 0 0,-1 1 1,1-1-1,0 0 0,0 1 1,-1 0-1,-17 15 1210,-1 7-44,1 0 0,1 1-1,1 1 1,2 1-1,0 0 1,-15 42 0,6 12-1912,12 3-4057,10-51-3574</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1"/>
    </inkml:context>
    <inkml:brush xml:id="br0">
      <inkml:brushProperty name="width" value="0.025" units="cm"/>
      <inkml:brushProperty name="height" value="0.025" units="cm"/>
    </inkml:brush>
  </inkml:definitions>
  <inkml:trace contextRef="#ctx0" brushRef="#br0">0 1 23286,'0'0'3555,"62"1"-26456</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2"/>
    </inkml:context>
    <inkml:brush xml:id="br0">
      <inkml:brushProperty name="width" value="0.025" units="cm"/>
      <inkml:brushProperty name="height" value="0.025" units="cm"/>
    </inkml:brush>
  </inkml:definitions>
  <inkml:trace contextRef="#ctx0" brushRef="#br0">269 223 15919,'0'0'1596,"-10"-2"129,2 0-1384,0 0 0,-1 1 0,1 0 1,-1 1-1,0-1 0,1 1 1,-1 1-1,0 0 0,1 0 1,-1 1-1,1 0 0,0 0 0,-1 1 1,-13 6-1,10 0-30,-1 0-1,1 0 1,1 1-1,-1 0 1,-13 18-1,22-25-227,0 1 0,0-1 0,0 1-1,0 0 1,1 0 0,-1 0 0,1 1-1,0-1 1,1 0 0,-1 1-1,1 0 1,-1-1 0,1 1 0,1 0-1,-1-1 1,1 1 0,0 0 0,0 0-1,0 0 1,0-1 0,2 6 0,-1-8-65,0 0 0,0-1 1,1 0-1,-1 1 1,0-1-1,1 0 0,-1 1 1,1-1-1,-1 0 1,1 0-1,0 0 0,-1-1 1,1 1-1,0 0 1,-1-1-1,1 1 1,0-1-1,0 1 0,0-1 1,0 0-1,-1 0 1,1 1-1,0-1 0,0-1 1,0 1-1,3-1 1,3 1 150,1-1 1,-1-1 0,1 0-1,14-5 1,-6-1-99,1-1 0,-1 0 0,-1-2-1,0 0 1,0-1 0,-2 0 0,1-1 0,-1-1 0,-1 0 0,20-29 0,-18 22 26,-1-1 1,0-1-1,-2 0 0,-1-1 1,-1 0-1,-1-1 0,9-38 1,-17 29 936,-6 32-486,-5 18-310,0 10-238,1 0 0,2 1 0,1 0 0,1 1 0,1-1 0,1 1 0,2 0 0,1 0 0,5 43 0,-3-52-73,0-1 1,2 1-1,0-1 1,7 18-1,-5-28-2159,0-7-3704,1-5-3918</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3"/>
    </inkml:context>
    <inkml:brush xml:id="br0">
      <inkml:brushProperty name="width" value="0.025" units="cm"/>
      <inkml:brushProperty name="height" value="0.025" units="cm"/>
    </inkml:brush>
  </inkml:definitions>
  <inkml:trace contextRef="#ctx0" brushRef="#br0">1 1 17360,'0'0'7592,"10"62"-4774,-6-34-704,2 0-384,3-2-865,3-1-673,5-7-96,5-7-96,3-6 0,1-5 0,2 0-480,2-5-1250,-4-8-1217,-3-6-1537,0-2-257,-5-2-3266</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4"/>
    </inkml:context>
    <inkml:brush xml:id="br0">
      <inkml:brushProperty name="width" value="0.025" units="cm"/>
      <inkml:brushProperty name="height" value="0.025" units="cm"/>
    </inkml:brush>
  </inkml:definitions>
  <inkml:trace contextRef="#ctx0" brushRef="#br0">312 1 8456,'0'0'12364,"-60"45"-9674,31-14-191,-3 5-385,-2 6-289,-1 8-287,3 1-834,4 1-543,4 2-65,7-1-128,7-7-1250,2-11-1953,5-11-3523,3-12-10218</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5"/>
    </inkml:context>
    <inkml:brush xml:id="br0">
      <inkml:brushProperty name="width" value="0.025" units="cm"/>
      <inkml:brushProperty name="height" value="0.025" units="cm"/>
    </inkml:brush>
  </inkml:definitions>
  <inkml:trace contextRef="#ctx0" brushRef="#br0">14 1 17809,'8'0'2819,"-6"4"-2211,-2 16 641,0 10 225,0 6-385,-7 8-96,0 5-449,1 0-320,3-4-128,3-6-31,0-7-1,0-8-96,7-7-289,1-7-383,-2-4-738,-5-4-1056</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6"/>
    </inkml:context>
    <inkml:brush xml:id="br0">
      <inkml:brushProperty name="width" value="0.025" units="cm"/>
      <inkml:brushProperty name="height" value="0.025" units="cm"/>
    </inkml:brush>
  </inkml:definitions>
  <inkml:trace contextRef="#ctx0" brushRef="#br0">0 5 16143,'0'0'7047,"51"-5"-5830,-11 5-160,10 4-737,4 1-256,5-1-672,-5-3-2851,-3-1-2595</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7"/>
    </inkml:context>
    <inkml:brush xml:id="br0">
      <inkml:brushProperty name="width" value="0.025" units="cm"/>
      <inkml:brushProperty name="height" value="0.025" units="cm"/>
    </inkml:brush>
  </inkml:definitions>
  <inkml:trace contextRef="#ctx0" brushRef="#br0">292 311 15086,'0'0'10282,"-10"-5"-8616,6 3-1575,-1-1 0,-1 0 0,1 1 1,0 0-1,0 0 0,-1 0 0,1 1 1,-1 0-1,1 0 0,-1 0 0,0 1 1,1 0-1,-1 0 0,0 0 0,1 1 1,-1 0-1,0 0 0,1 0 1,-1 1-1,-6 2 0,-3 4-18,0 0 0,0 1 0,1 1 0,1 0 0,-14 12 0,21-17 39,1 1 0,-1 0-1,1 0 1,0 0 0,0 1-1,1-1 1,0 1 0,0 0-1,1 0 1,-1 1 0,2-1-1,-5 16 1,7-22-91,-1 1 1,1-1 0,0 0-1,0 0 1,-1 1 0,1-1-1,0 0 1,0 1-1,0-1 1,1 0 0,-1 1-1,0-1 1,0 0 0,1 0-1,-1 1 1,1-1-1,-1 0 1,1 0 0,-1 0-1,1 1 1,0-1-1,0 0 1,-1 0 0,1 0-1,0 0 1,0 0 0,0-1-1,0 1 1,0 0-1,0 0 1,0-1 0,1 1-1,-1 0 1,0-1 0,0 1-1,0-1 1,1 0-1,-1 1 1,0-1 0,1 0-1,-1 0 1,0 0 0,0 0-1,1 0 1,-1 0-1,0 0 1,1 0 0,-1 0-1,3-1 1,4-1 87,0 0 1,1 0-1,-1-1 1,0 0-1,0 0 0,12-7 1,6-7-96,0-1 1,-2-1-1,0-1 0,-1-1 0,0-1 1,31-42-1,-39 43-16,0 0 0,-1 0-1,-2-2 1,0 0 0,-1 0 0,-1-1-1,-2 0 1,9-39 0,-16 58 2,0 0 0,0 0 0,-1 0 0,0 0 0,0-1 0,-1-6 0,1 11 0,0 1 0,0-1 0,-1 1 0,1-1 0,0 1 0,0 0 0,0-1 0,0 1 0,-1-1 0,1 1 0,0 0 0,0-1 0,-1 1 0,1-1 0,0 1 0,-1 0 0,1-1 0,0 1 0,-1 0 0,1 0 0,0-1 0,-1 1 0,1 0 0,-1 0 0,1 0 0,0-1 0,-1 1 0,0 0 0,0 0 0,-1 1 0,1-1 0,0 0 0,0 1 0,-1-1 0,1 1 0,0 0 0,0-1 0,0 1 0,0 0 0,0 0 0,0 0 0,0 0 0,0-1 0,-1 3 0,-7 8 0,0 0 0,1 0 0,1 1 0,0 0 0,1 0 0,-10 25 0,6-7 0,0 0 0,-4 32 0,11-48 0,0 1 0,1 0 0,1 0 0,1-1 0,0 1 0,2 16 0,-1-26 0,0 0 0,0 0 0,1-1 0,-1 1 0,1 0 0,0-1 0,0 0 0,1 1 0,-1-1 0,1 0 0,0 0 0,0-1 0,1 1 0,-1-1 0,1 1 0,-1-1 0,1 0 0,0 0 0,1-1 0,-1 1 0,8 3 0,-6-4-62,-3 0-494,1 0-1,-1-1 1,1 1 0,-1-1 0,1 0 0,-1 0 0,8 0 0</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8"/>
    </inkml:context>
    <inkml:brush xml:id="br0">
      <inkml:brushProperty name="width" value="0.025" units="cm"/>
      <inkml:brushProperty name="height" value="0.025" units="cm"/>
    </inkml:brush>
  </inkml:definitions>
  <inkml:trace contextRef="#ctx0" brushRef="#br0">57 1 11018,'0'0'18514,"-2"8"-16982,-16 46-652,10-36-743,1 0 0,2 1 0,-1 0 1,2 0-1,-2 28 0,6-46-141,0 0-1,0 1 1,0-1 0,0 0 0,1 1-1,-1-1 1,0 0 0,1 0-1,-1 1 1,1-1 0,0 0 0,-1 0-1,1 0 1,0 0 0,0 0-1,0 0 1,0 0 0,0 0 0,0 0-1,0 0 1,0-1 0,0 1 0,2 1-1,0 0-40,1-1-1,0 0 0,-1 1 1,1-1-1,0-1 0,-1 1 1,1 0-1,7-1 0,-7 0-93,0 1 0,1-2 0,-1 1 0,1 0 0,-1-1 0,0 0 0,1 0 0,-1 0 0,0 0 0,0-1 0,0 0 0,0 0 0,0 0 0,0 0 0,-1 0 0,5-4 0,3-16-4992,-7-3-2844</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59"/>
    </inkml:context>
    <inkml:brush xml:id="br0">
      <inkml:brushProperty name="width" value="0.025" units="cm"/>
      <inkml:brushProperty name="height" value="0.025" units="cm"/>
    </inkml:brush>
  </inkml:definitions>
  <inkml:trace contextRef="#ctx0" brushRef="#br0">1 32 9993,'0'0'22774,"3"-32"-38020</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0"/>
    </inkml:context>
    <inkml:brush xml:id="br0">
      <inkml:brushProperty name="width" value="0.025" units="cm"/>
      <inkml:brushProperty name="height" value="0.025" units="cm"/>
    </inkml:brush>
  </inkml:definitions>
  <inkml:trace contextRef="#ctx0" brushRef="#br0">244 343 13869,'0'0'3358,"1"-10"-102,-1 4-2691,0 0 0,0-1 0,0 1-1,-1-1 1,0 1 0,0 0-1,-4-11 1,4 14-405,-1 1-1,1-1 1,0 0 0,-1 1-1,0 0 1,1-1 0,-1 1-1,0 0 1,0 0 0,0 0-1,-1 0 1,1 1 0,0-1-1,-1 0 1,1 1 0,-1 0-1,1-1 1,-1 1-1,0 0 1,0 0 0,1 1-1,-1-1 1,-6 0 0,2 1-109,0-1 0,0 2 0,0-1 0,0 1 0,0 0 0,0 1 0,0-1 0,0 1 0,1 1 1,-1-1-1,1 1 0,-1 0 0,1 1 0,0-1 0,0 1 0,1 1 0,-1-1 0,1 1 0,0 0 1,0 0-1,0 0 0,1 1 0,0-1 0,0 1 0,0 0 0,1 1 0,0-1 0,0 1 0,0-1 0,1 1 1,0 0-1,0 0 0,1 0 0,-1 7 0,2-12-40,0-1 1,0 1 0,0-1-1,0 1 1,0 0-1,0-1 1,1 1-1,-1 0 1,1-1-1,-1 1 1,1-1-1,-1 1 1,1-1-1,0 1 1,0-1-1,0 1 1,0-1-1,0 0 1,0 0-1,0 1 1,0-1-1,0 0 1,0 0-1,1 0 1,-1 0-1,2 1 1,2-1 27,-1 1 1,0-1 0,0 0-1,0 0 1,1 0 0,-1 0-1,1-1 1,-1 0-1,0 0 1,5-1 0,4 0 65,1-1 0,-1 0 1,0-1-1,-1-1 0,1 0 1,13-7-1,-10 3-72,-1-1 1,0-1-1,-1-1 1,0 0-1,-1 0 1,0-2-1,0 0 1,16-22-1,-23 26-15,1-1 0,-2 0 0,1 1 0,-1-2 0,-1 1 0,0-1 0,0 1 0,-1-1 0,0 0 0,-1 0 0,-1-1 0,1 1 0,-2 0 0,0-18 0,-1 24-19,1 1 1,-1-1-1,0 1 0,0-1 0,-1 1 0,1-1 0,-1 1 0,0 0 1,0 0-1,0 0 0,-1 0 0,1 0 0,-1 1 0,0-1 1,0 1-1,0-1 0,-1 1 0,1 0 0,-1 0 0,0 1 0,1-1 1,-1 1-1,0 0 0,-1 0 0,1 0 0,0 1 0,-1-1 1,1 1-1,0 0 0,-10-1 0,3 1-17,1 0 0,-1 1 0,0 1 0,1-1-1,-1 2 1,1-1 0,-1 1 0,1 1 0,0 0 0,0 1 0,0 0 0,-13 7 0,5-1 18,0 2 1,-24 20-1,37-29-17,1 1 0,0 0 0,0 0 1,0 1-1,0 0 0,1-1 0,-1 1 0,1 0 0,0 0 0,1 1 0,0-1 1,-1 1-1,-1 9 0,4-14-129,0 1 1,0 0 0,0 0-1,0-1 1,0 1-1,0 0 1,0-1-1,1 1 1,-1 0 0,1 0-1,0-1 1,-1 1-1,1-1 1,0 1 0,0-1-1,0 1 1,0-1-1,0 1 1,0-1 0,0 0-1,0 0 1,1 1-1,-1-1 1,0 0-1,1 0 1,-1 0 0,1-1-1,-1 1 1,1 0-1,3 1 1,3 1-1832,0-1 0,1 0 0,0 0 0,14 1 0,9 0-7642</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1"/>
    </inkml:context>
    <inkml:brush xml:id="br0">
      <inkml:brushProperty name="width" value="0.025" units="cm"/>
      <inkml:brushProperty name="height" value="0.025" units="cm"/>
    </inkml:brush>
  </inkml:definitions>
  <inkml:trace contextRef="#ctx0" brushRef="#br0">148 1 21076,'0'0'5712,"-7"10"-4772,-21 46 22,1 1 0,4 2 0,-32 117 1,53-171-868,0 1 1,1 0 0,0 0 0,0 0 0,1 0 0,-1 11 0,2-15-80,-1-1-1,1 0 1,-1 1 0,1-1-1,-1 0 1,1 0 0,0 1 0,-1-1-1,1 0 1,0 0 0,0 0 0,0 0-1,0 0 1,0 0 0,0 0 0,0 0-1,0 0 1,1-1 0,-1 1-1,0 0 1,0-1 0,1 1 0,-1-1-1,0 1 1,1-1 0,-1 0 0,1 1-1,-1-1 1,0 0 0,1 0 0,-1 0-1,3-1 1,27 0-232,0-1 0,-1-2 0,0-1 0,0-1 0,0-2 0,33-13 0,-18 6-365</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2"/>
    </inkml:context>
    <inkml:brush xml:id="br0">
      <inkml:brushProperty name="width" value="0.025" units="cm"/>
      <inkml:brushProperty name="height" value="0.025" units="cm"/>
    </inkml:brush>
  </inkml:definitions>
  <inkml:trace contextRef="#ctx0" brushRef="#br0">1 152 17072,'0'0'5728,"11"0"-3534,142-9 2362,91-26-2326,-95 11-2022,-61 13-529,113-19-1459,-159 21-3245,43-15 0,-71 18 194,-4 3-2648</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3"/>
    </inkml:context>
    <inkml:brush xml:id="br0">
      <inkml:brushProperty name="width" value="0.025" units="cm"/>
      <inkml:brushProperty name="height" value="0.025" units="cm"/>
    </inkml:brush>
  </inkml:definitions>
  <inkml:trace contextRef="#ctx0" brushRef="#br0">286 287 13581,'0'0'3683,"7"-9"-309,-6 8-3119,27-38 2477,-26 37-2506,-1 0 1,0 1-1,0-1 0,0 0 0,0 0 0,0 0 0,0 0 0,-1 0 1,1 0-1,0 0 0,-1 0 0,0 0 0,1 0 0,-1 0 1,0 0-1,0 0 0,0 0 0,-1 0 0,1 0 0,0 0 0,-1 0 1,1 0-1,-1 0 0,0 0 0,-1-2 0,-1 2-130,0 0-1,0 0 1,0 0-1,0 1 0,-1 0 1,1-1-1,-1 1 1,1 0-1,-1 1 0,1-1 1,-1 1-1,1-1 1,-1 1-1,0 0 0,-4 1 1,-58 7-5,53-4-71,0 1 0,1 0 1,0 1-1,0 0 0,0 1 0,1 0 1,-1 1-1,2 0 0,-18 17 1,22-19 45,0 0 0,0 1 0,0 0 0,0 1 0,1-1 0,1 1 0,-1 0 0,1 0 0,1 0 0,-1 1 0,1-1 0,1 1 0,0 0 0,0 0 1,-1 12-1,3-19-61,0 1 0,0-1 0,0 0 0,0 0 1,1 1-1,-1-1 0,1 0 0,0 0 0,-1 1 1,1-1-1,0 0 0,0 0 0,0 0 0,1 0 0,-1 0 1,0-1-1,1 1 0,-1 0 0,1 0 0,0-1 1,3 3-1,-1-1 6,1-1 1,-1 0-1,0 0 1,1-1-1,-1 1 1,1-1-1,0 0 0,0 0 1,-1-1-1,7 1 1,2-1 6,0 0 0,1-1 0,-1-1 0,0 0 0,0-1 0,-1 0 0,17-7 0,-10 1-18,0-1 0,0 0 0,-1-2 0,-1 0 0,0-2 0,-1 1 0,25-27 0,-32 30 0,-1 0 0,1-1 0,-2 0 0,1 0 0,-2 0 0,1-1 0,-2 0 0,0 0 0,0 0 0,-1-1 0,0 0 0,-1 0 0,2-19 0,-5 27 0,0 1 0,0-1 0,-1 1 0,1-1 0,-1 1 0,0-1 0,0 1 0,0 0 0,-1 0 0,1-1 0,-1 1 0,0 0 0,-1 0 0,1 1 0,-1-1 0,1 0 0,-4-3 0,0 2 0,1 1 0,-1-1 0,0 1 0,0 0 0,0 0 0,-1 0 0,1 1 0,-1 0 0,-13-3 0,4 2 0,0 0 0,0 2 0,-1 0 0,1 0 0,-1 2 0,1 0 0,-1 1 0,-29 5 0,41-4-374,-1-1 1,1 1-1,0 0 0,0 0 1,0 0-1,0 1 0,0 0 0,0 0 1,1 0-1,-1 0 0,1 1 1,0-1-1,0 1 0,0 0 1,1 1-1,-1-1 0,-2 6 1,4-6-34,0-1 1,1 0-1,0 0 1,0 1-1,0-1 1,0 1-1,1-1 1,-1 1 0,1-1-1,0 1 1,0-1-1,0 1 1,0-1-1,1 1 1,0-1-1,-1 1 1,1-1-1,0 1 1,1-1 0,-1 0-1,1 0 1,-1 1-1,1-1 1,0 0-1,0-1 1,0 1-1,1 0 1,1 2-1,20 19-12277</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4"/>
    </inkml:context>
    <inkml:brush xml:id="br0">
      <inkml:brushProperty name="width" value="0.025" units="cm"/>
      <inkml:brushProperty name="height" value="0.025" units="cm"/>
    </inkml:brush>
  </inkml:definitions>
  <inkml:trace contextRef="#ctx0" brushRef="#br0">119 1 1313,'0'0'29313,"-11"9"-28186,-2 2-973,0 1 0,1 1 1,0 0-1,-12 19 0,20-26-138,0 1 0,0-1 1,0 1-1,1 0 0,0 0 0,1 0 0,-1 0 1,1 1-1,1-1 0,-1 1 0,1-1 0,1 1 1,-1-1-1,2 15 0,-1-20-18,1 0 1,-1 0-1,1 0 1,0 0-1,0 0 0,-1 0 1,1-1-1,0 1 0,0 0 1,1-1-1,-1 1 1,0 0-1,0-1 0,1 0 1,-1 1-1,1-1 0,0 0 1,-1 0-1,1 0 1,3 2-1,0-1-18,0 0-1,0-1 1,0 1 0,0-1 0,0 0 0,1-1-1,-1 1 1,7-1 0,-4 0-97,0 0-1,0-1 1,0 0 0,0-1 0,0 1 0,0-2-1,-1 1 1,1-1 0,-1 0 0,14-8 0,-16 7-896,0 0 1,0-1-1,-1 0 1,1 0-1,-1-1 1,-1 1-1,1-1 0,3-8 1,8-21-8197</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5"/>
    </inkml:context>
    <inkml:brush xml:id="br0">
      <inkml:brushProperty name="width" value="0.025" units="cm"/>
      <inkml:brushProperty name="height" value="0.025" units="cm"/>
    </inkml:brush>
  </inkml:definitions>
  <inkml:trace contextRef="#ctx0" brushRef="#br0">1 3 21172,'0'0'11115,"26"-2"-26298</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6"/>
    </inkml:context>
    <inkml:brush xml:id="br0">
      <inkml:brushProperty name="width" value="0.025" units="cm"/>
      <inkml:brushProperty name="height" value="0.025" units="cm"/>
    </inkml:brush>
  </inkml:definitions>
  <inkml:trace contextRef="#ctx0" brushRef="#br0">1 15 24087,'0'0'8680,"57"0"-8680,-32 0 0,-2 0-3299,-2-1-3363,-6-13-6599</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7"/>
    </inkml:context>
    <inkml:brush xml:id="br0">
      <inkml:brushProperty name="width" value="0.025" units="cm"/>
      <inkml:brushProperty name="height" value="0.025" units="cm"/>
    </inkml:brush>
  </inkml:definitions>
  <inkml:trace contextRef="#ctx0" brushRef="#br0">50 81 11659,'0'0'15876,"-8"11"-14717,-23 37-380,29-46-732,1 0-1,0 1 1,0-1-1,0 1 1,0-1 0,0 1-1,0-1 1,0 1-1,1 0 1,0-1-1,-1 4 1,1-5-25,0 0 1,0-1 0,0 1-1,1-1 1,-1 1-1,0 0 1,0-1-1,0 1 1,1-1-1,-1 1 1,0-1-1,1 1 1,-1-1 0,0 1-1,1-1 1,-1 1-1,1-1 1,-1 1-1,1-1 1,-1 1-1,1-1 1,-1 0-1,1 0 1,-1 1-1,1-1 1,0 0 0,-1 0-1,2 1 1,0-1 66,1 0 1,-1 0-1,1 0 1,-1 0-1,1 0 1,-1-1-1,0 1 1,1-1-1,-1 0 1,1 0 0,-1 0-1,0 0 1,0 0-1,1 0 1,-1 0-1,0-1 1,2-1-1,5-5-30,-1 0 0,0-1-1,-1 0 1,0 0 0,0 0 0,6-12-1,-11 16-54,1 0 0,-1 0 0,0-1 0,0 1 0,0 0 0,-1-1 0,1 1 0,-1-1 0,-1 1-1,1-1 1,-1 0 0,0 1 0,0-1 0,-2-9 0,2 15-4,0-1 0,0 1 0,-1-1 0,1 1 0,0 0 0,0-1 0,0 1 0,-1-1 0,1 1 0,0-1 0,-1 1 0,1 0 0,0-1 0,-1 1 0,1 0 0,0-1 0,-1 1 0,1 0 0,-1 0 0,1-1 0,-1 1 0,1 0 0,0 0 0,-1 0 0,1-1 0,-1 1 0,1 0 0,-1 0 0,1 0 0,-1 0 0,1 0 0,-1 0 0,1 0 0,-1 0 0,1 0 0,-1 0 0,1 1 0,-1-1 0,1 0 0,-1 0 0,1 0 0,-1 0 0,1 1 0,0-1 0,-1 0 0,1 1 0,-1-1 0,1 0 0,-1 1 0,-18 17 0,17-15-296,0 1 1,0 0-1,1 0 1,-1 0-1,1 0 0,0 0 1,0 0-1,0 1 0,0-1 1,1 0-1,-1 0 1,1 1-1,1 4 0,-1-8 10,1 1 0,-1 0-1,1-1 1,-1 1 0,1-1-1,-1 1 1,1 0 0,0-1-1,0 0 1,0 1 0,0-1-1,0 1 1,0-1 0,1 0-1,-1 0 1,0 0-1,0 0 1,1 0 0,-1 0-1,1 0 1,-1 0 0,1 0-1,-1-1 1,1 1 0,0-1-1,-1 1 1,1-1 0,0 1-1,-1-1 1,1 0 0,0 0-1,0 0 1,2 0 0,24 0-13867</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8"/>
    </inkml:context>
    <inkml:brush xml:id="br0">
      <inkml:brushProperty name="width" value="0.025" units="cm"/>
      <inkml:brushProperty name="height" value="0.025" units="cm"/>
    </inkml:brush>
  </inkml:definitions>
  <inkml:trace contextRef="#ctx0" brushRef="#br0">0 15 6342,'0'0'12172,"49"5"-10667,-16-5 32,13 0-576,8-2-480,6-5-353,1 3-64,3 1-416,-7 1-513,-10 0-705,-13 2-864,-16 0-1570</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69"/>
    </inkml:context>
    <inkml:brush xml:id="br0">
      <inkml:brushProperty name="width" value="0.025" units="cm"/>
      <inkml:brushProperty name="height" value="0.025" units="cm"/>
    </inkml:brush>
  </inkml:definitions>
  <inkml:trace contextRef="#ctx0" brushRef="#br0">0 0 11979,'0'0'8969,"77"21"-8040,-31-21-513,8 0-352,2 0-32,1 0-833,-4 0-1441,-4 0-2146,-3-11-6182</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70"/>
    </inkml:context>
    <inkml:brush xml:id="br0">
      <inkml:brushProperty name="width" value="0.025" units="cm"/>
      <inkml:brushProperty name="height" value="0.025" units="cm"/>
    </inkml:brush>
  </inkml:definitions>
  <inkml:trace contextRef="#ctx0" brushRef="#br0">0 1 12524,'0'0'11659,"71"35"-11051,-22-35-415,7 0-97,6 0-64,-3 0-833,-8-2-1121,-10 1-736,-12 1-1122,-18 0-2178</inkml:trace>
  <inkml:trace contextRef="#ctx0" brushRef="#br0" timeOffset="1">4 155 13805,'0'0'7239,"91"12"-6566,-30-19-353,7 0-288,9 1-256,-3-1-1922,-6-1-1314,-8-2-3682</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72"/>
    </inkml:context>
    <inkml:brush xml:id="br0">
      <inkml:brushProperty name="width" value="0.025" units="cm"/>
      <inkml:brushProperty name="height" value="0.025" units="cm"/>
    </inkml:brush>
  </inkml:definitions>
  <inkml:trace contextRef="#ctx0" brushRef="#br0">407 33 10922,'0'0'1757,"-11"-6"-348,3 2-1171,0 0 0,-1 0 0,1 1 0,-1 0 0,0 1 0,0 0 0,0 0 0,0 1 0,0 0 0,0 0 0,0 1 0,-1 0 0,1 1 0,0 0 0,0 1 0,-13 3 0,7 2-33,0 0 0,0 2 0,1-1 0,0 2-1,0 0 1,1 1 0,1 0 0,0 1 0,0 0-1,1 1 1,1 0 0,0 1 0,1 0 0,0 0-1,1 1 1,1 0 0,0 0 0,1 1 0,1 0-1,0 0 1,-2 18 0,7-31-203,-1 1-1,1-1 1,0 1-1,0-1 1,0 0-1,1 1 1,-1-1 0,1 0-1,-1 1 1,1-1-1,0 0 1,1 0-1,-1 0 1,0 0-1,1 0 1,0 0-1,0 0 1,0 0 0,3 3-1,-1-3 34,-1 0 0,1 0-1,0-1 1,0 1 0,1-1-1,-1 0 1,0 0 0,1-1-1,-1 1 1,1-1 0,-1 0 0,8 1-1,5-1 188,0-1 0,-1 0-1,1-2 1,-1 1 0,1-2-1,31-9 1,-27 5-67,0-1 0,-1-1-1,0 0 1,-1-2 0,0 0 0,-1-1 0,23-20-1,-32 25 103,0-1 0,-1 0 0,0 0 0,-1-1 0,0 0 0,0-1 0,-1 1 0,0-1 0,-1 0 0,0-1 0,-1 1-1,0-1 1,0 0 0,-1 0 0,3-21 0,-6 28-199,0 1 0,0-1-1,0 1 1,0-1 0,-1 1 0,1-1 0,-1 1-1,0-1 1,0 1 0,0-1 0,0 1 0,-1 0-1,1 0 1,-1 0 0,0 0 0,0 0-1,0 0 1,0 0 0,0 0 0,-1 1 0,-3-4-1,0 2 8,1 1 0,-1 0 0,1 0 0,-1 0 0,0 1 0,0 0 0,0 0 0,-1 1 0,1-1 0,0 1 0,-10 0 0,6 0-296,0 1 1,-1 0-1,1 1 1,0 0-1,0 0 0,0 1 1,0 0-1,0 1 0,0 0 1,0 1-1,1 0 1,0 0-1,0 1 0,0 0 1,-9 8-1,8 0-2728,11-8-3210,10-5-3286</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08.073"/>
    </inkml:context>
    <inkml:brush xml:id="br0">
      <inkml:brushProperty name="width" value="0.025" units="cm"/>
      <inkml:brushProperty name="height" value="0.025" units="cm"/>
    </inkml:brush>
  </inkml:definitions>
  <inkml:trace contextRef="#ctx0" brushRef="#br0">206 159 5573,'3'-10'5910,"0"0"-4658,-1-1 0,1 1 1,-2-1-1,1 0 0,-2 0 1,0-18-1,0 27-1084,0 0 0,0-1-1,0 1 1,-1 0 0,1-1 0,-1 1 0,1 0-1,-1 0 1,0-1 0,0 1 0,0 0-1,0 0 1,-1 0 0,1 0 0,0 0 0,-1 0-1,1 1 1,-1-1 0,0 0 0,1 1 0,-1-1-1,0 1 1,0 0 0,0 0 0,0-1-1,0 1 1,-1 1 0,1-1 0,0 0 0,0 0-1,-1 1 1,1-1 0,0 1 0,-1 0-1,1 0 1,0 0 0,-1 0 0,1 0 0,0 0-1,-1 1 1,1-1 0,0 1 0,-4 0-1,0 2-109,-1-1-1,0 1 1,1 1-1,-1-1 1,1 1-1,0 0 1,0 0-1,0 1 1,1 0-1,0 0 0,0 0 1,0 0-1,0 1 1,1 0-1,0 0 1,0 0-1,-5 13 1,2-4 43,0 0 1,1 0 0,1 1-1,0 0 1,1 0-1,-3 31 1,6-39-80,0 0 1,1 0-1,0 0 0,1 1 0,0-1 0,0 0 0,1 0 1,4 13-1,-4-17-19,-1-1 1,2 1-1,-1 0 1,0-1-1,1 0 1,-1 1 0,1-1-1,0 0 1,0-1-1,0 1 1,1 0-1,-1-1 1,1 0-1,-1 0 1,1 0-1,0 0 1,0 0-1,7 1 1,0 0 64,1 0-1,-1-2 1,1 1 0,0-1-1,0-1 1,-1 0 0,1-1-1,0 0 1,0-1 0,-1 0 0,1-1-1,-1-1 1,0 1 0,0-2-1,12-5 1,-9 3 48,-1 0-1,0-1 1,0-1 0,-1 0 0,0 0-1,-1-1 1,0-1 0,0 0 0,-1 0-1,-1-1 1,12-19 0,-18 27-97,0-1-1,0 0 1,-1 0 0,0 0 0,0-1 0,0 1-1,-1 0 1,0-1 0,0 1 0,0-1 0,0 1 0,-1-1-1,0 0 1,0 1 0,-1-1 0,0 1 0,0-1 0,-2-6-1,2 9-6,-1-1 0,-1 0 0,1 1-1,0 0 1,-1-1 0,0 1 0,0 0-1,0 0 1,0 1 0,0-1 0,0 1-1,-1-1 1,1 1 0,-1 0 0,0 0-1,1 1 1,-1-1 0,0 1 0,0 0-1,0 0 1,0 0 0,0 0-1,0 1 1,-8 0 0,2-1-510,0 1 1,0 0-1,0 1 1,0 0-1,-1 1 1,2 0-1,-1 0 1,0 1-1,0 0 1,1 1-1,0 0 1,-1 1-1,2 0 0,-14 9 1</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10.711"/>
    </inkml:context>
    <inkml:brush xml:id="br0">
      <inkml:brushProperty name="width" value="0.025" units="cm"/>
      <inkml:brushProperty name="height" value="0.025" units="cm"/>
      <inkml:brushProperty name="color" value="#E71224"/>
    </inkml:brush>
  </inkml:definitions>
  <inkml:trace contextRef="#ctx0" brushRef="#br0">720 138 3043,'0'0'7949,"-2"-9"-6124,-11-26-31,12 33-1589,0 1-1,0-1 0,0 1 1,0 0-1,0-1 1,0 1-1,0 0 1,-1 0-1,1 0 0,0 0 1,-1 0-1,1 0 1,-1 0-1,1 0 1,-1 1-1,0-1 0,1 0 1,-1 1-1,0 0 1,1-1-1,-1 1 1,0 0-1,1 0 0,-1 0 1,0 0-1,-2 0 1,-40 10 1471,31-4-1540,0 1-1,0 1 0,1 0 0,0 1 1,0 0-1,-19 21 0,-60 77-248,49-54 256,22-29 54,0 1-1,2 0 1,1 2-1,1 0 1,2 0 0,0 2-1,2 0 1,1 0-1,1 1 1,-9 52-1,14-52-178,1-1 0,1 1 0,2 0 0,1-1 1,2 1-1,0 0 0,2-1 0,12 46 0,-12-63-24,1 0 0,0 0 0,0 0 0,1-1 0,0 0 0,1 0 0,1 0 0,0-1 0,14 15 0,-14-18 6,0-1 0,0 1 0,1-2 0,0 1 0,0-1 0,0-1 0,0 0-1,1 0 1,-1 0 0,1-1 0,0-1 0,0 0 0,15 1 0,-6-1 18,0-2 1,-1 0 0,1-1-1,-1-1 1,1 0 0,-1-2-1,0 0 1,0-1 0,29-12 0,-22 5 9,-1-1 1,-1 0 0,0-2 0,-1-1 0,39-36 0,-14 2 27,-2-1 0,-2-3 0,-3-1 0,47-87 0,-62 98 244,-2-1 0,-2-1 0,22-75 0,-35 93 42,-1 0 0,-1-1 0,-2 0 0,-1 0-1,-1 0 1,-1 0 0,-6-46 0,4 69-268,0-1 1,-1 1 0,0 0-1,0 0 1,0 0 0,-1 0-1,0 1 1,0-1 0,0 1-1,-1-1 1,0 1 0,0 0-1,0 0 1,-1 1 0,1-1-1,-1 1 1,0 0 0,0 1-1,-1-1 1,1 1 0,-1 0-1,0 0 1,1 1 0,-1-1-1,0 1 1,-1 1 0,-7-2-1,-13-2-74,1 1-1,-1 2 1,1 1-1,-1 1 1,-32 4-1,4 4 17,-1 2 0,2 3 0,0 2 0,-99 42 0,138-50-43,1 1-1,0 0 1,0 1-1,1 0 1,0 1 0,1 1-1,0 0 1,1 0-1,0 1 1,-10 15 0,-11 20-110,-41 77 1,40-63 53,-2 5-304,3 1 0,-28 87 0,-30 144-193,88-291 570,-1 5-16,-5 12 2,1 1-1,1 0 1,1 1-1,2-1 1,0 1-1,2 31 1,1-52 13,1-1 0,0 0-1,0 1 1,0-1 0,0 0 0,1 0 0,-1 1-1,1-1 1,0-1 0,1 1 0,-1 0 0,1 0-1,-1-1 1,1 0 0,7 7 0,-4-5-3,0-1 0,1 1 0,0-1 0,0 0 0,0-1 0,1 0 1,-1 0-1,11 2 0,5 0-1,0-1-1,1-1 1,-1-1 0,1-1 0,25-2 0,-20-3-51,-1-1 1,0-1-1,0-1 0,-1-1 1,0-2-1,-1 0 1,0-2-1,0-1 0,-1-1 1,-1-1-1,38-32 1,-22 15-3,-3-2 1,0-2 0,-3-2 0,-1-1 0,49-75-1,-62 83 170,-2-2-1,-1 0 1,-1-1-1,-2 0 1,-2-1-1,-1-1 0,-1 0 1,-3 0-1,-1-1 1,-1 0-1,-2 0 1,-2 0-1,-3-42 0,1 70-117,0 0 0,-1 0-1,0 1 1,0-1-1,-1 1 1,0-1-1,0 1 1,-1 0-1,0 0 1,-1 0-1,0 1 1,0-1 0,0 1-1,-1 1 1,0-1-1,-1 1 1,1 0-1,-1 0 1,0 1-1,0-1 1,-1 2-1,0-1 1,0 1 0,0 0-1,-16-4 1,14 5-357,1 2 0,-1-1 1,1 1-1,-1 1 0,1 0 1,-1 0-1,1 1 1,-1 0-1,1 0 0,-1 1 1,1 0-1,0 1 0,0 0 1,0 1-1,-14 7 0,-33 24-4223,-1 3-2034</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18.130"/>
    </inkml:context>
    <inkml:brush xml:id="br0">
      <inkml:brushProperty name="width" value="0.025" units="cm"/>
      <inkml:brushProperty name="height" value="0.025" units="cm"/>
      <inkml:brushProperty name="color" value="#E71224"/>
    </inkml:brush>
  </inkml:definitions>
  <inkml:trace contextRef="#ctx0" brushRef="#br0">2029 390 15086,'-3'-10'951,"-1"-1"-691,0 1 0,-1 0 0,0 0 0,0 0 0,-1 0 0,0 1 0,-1 0 1,0 0-1,-1 1 0,-14-13 0,-12-8 695,-1 1 0,-1 3 0,-73-40-1,69 46-872,-2 1-1,0 3 0,-1 1 0,-1 2 1,1 2-1,-74-7 0,40 10 221,-1 4 0,1 3 0,-1 3 0,1 4 0,0 3 0,1 3 0,-137 44-1,169-41-60,1 2 0,1 2 0,1 2 1,1 1-1,1 2 0,-39 33 0,51-34-164,0 1 0,2 1 1,1 1-1,1 1 1,2 1-1,1 1 0,1 1 1,-24 51-1,33-59-77,1 1-1,1 0 0,2 0 0,0 0 1,1 1-1,1 0 0,2 0 1,0 0-1,2 0 0,5 51 0,-2-57 1,1 0-1,1-1 0,1 1 0,0-1 0,1 0 0,1 0 0,1-1 0,1 0 0,0-1 0,1 0 1,1-1-1,0 0 0,1 0 0,28 23 0,-14-18 13,0-2 1,1 0-1,2-2 1,-1-1-1,2-2 1,0-1-1,0-1 1,1-1-1,55 8 0,21-3 38,172 2 0,36-19 10,-242-3-31,-1-4 0,101-24-1,-136 23 12,0-2 1,0-2-1,-1-1 0,-1-1 0,63-41 0,-75 40 19,-1 0-1,-1-2 1,0-1-1,-2-1 0,0 0 1,-1-2-1,-1 0 1,28-50-1,-36 54 84,-1 0 1,0-1-1,-2 1 1,0-2-1,-2 1 1,0-1 0,3-34-1,-6 42-21,-2 1 1,0-1-1,0 1 1,-2-1-1,1 0 1,-1 1-1,-1 0 0,0-1 1,-1 1-1,-1 1 1,1-1-1,-2 0 1,-13-20-1,0 8-74,0 1-1,-2 1 1,-1 0 0,-1 2 0,-1 1-1,0 1 1,-2 1 0,0 1-1,-33-15 1,-9 0 39,-1 3 1,-117-31-1,138 47-633,-2 1 0,1 2 0,-52-1 1,80 9 122,0 1 0,1 0 0,-1 2 0,0 1 1,1 0-1,-1 2 0,1 0 0,0 1 0,0 1 1,-18 10-1,-27 21-6297,0 6-3988</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4.327"/>
    </inkml:context>
    <inkml:brush xml:id="br0">
      <inkml:brushProperty name="width" value="0.025" units="cm"/>
      <inkml:brushProperty name="height" value="0.025" units="cm"/>
      <inkml:brushProperty name="color" value="#008C3A"/>
    </inkml:brush>
  </inkml:definitions>
  <inkml:trace contextRef="#ctx0" brushRef="#br0">0 4 5509,'5'-3'13485,"-2"11"-10058,1 17-4565,-4-21 2356,16 204 3360,-9 109-3824,-5-191-496,-1 400 174,-1-525-444,0 1 1,0-1-1,0 0 0,0 1 0,0-1 1,1 0-1,-1 0 0,0 1 1,1-1-1,-1 0 0,1 0 1,-1 1-1,1-1 0,0 0 0,-1 0 1,2 1-1,-1-2-124,-1 1-1,1-1 1,-1 0 0,1 0-1,0 1 1,-1-1 0,1 0 0,0 0-1,-1 0 1,1 0 0,0 0-1,-1 0 1,1 0 0,0 0-1,-1 0 1,1 0 0,0-1-1,-1 1 1,1 0 0,-1 0-1,1-1 1,0 1 0,-1 0-1,1-1 1,-1 1 0,1 0 0,-1-1-1,1 1 1,-1-1 0,1 1-1,-1-1 1,1 1 0,-1-1-1,1 0 1,13-19-6569</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16.788"/>
    </inkml:context>
    <inkml:brush xml:id="br0">
      <inkml:brushProperty name="width" value="0.025" units="cm"/>
      <inkml:brushProperty name="height" value="0.025" units="cm"/>
      <inkml:brushProperty name="color" value="#008C3A"/>
    </inkml:brush>
  </inkml:definitions>
  <inkml:trace contextRef="#ctx0" brushRef="#br0">1488 176 11627,'-8'-4'1698,"-88"-48"898,-59-27 2826,136 71-4971,0 1 1,-1 1-1,0 0 1,0 2-1,0 0 1,-33-1-1,14 5-344,0 1-1,0 2 1,0 1-1,0 3 1,0 1-1,1 1 1,1 3-1,0 1 1,0 1-1,1 2 1,1 2-1,1 1 1,1 2-1,0 1 1,2 1-1,1 2 1,0 1-1,2 2 1,1 0-1,-41 58 1,32-29-15,2 1 0,3 1 0,2 2-1,3 1 1,-20 76 0,23-49 75,3 2-1,5 0 1,-5 113-1,11 494 26,10-657-184,1 0 0,2 0 0,3-1 0,0 0 0,3 0 0,1 0-1,29 64 1,-29-79-7,2-2 0,1 1 0,0-2 0,2 0 0,0-1 0,2 0 0,0-1 0,1-1-1,1-1 1,1-1 0,1-1 0,40 24 0,-26-22 27,1-2 0,0-1 0,1-2 0,1-2 0,0-1 0,43 5 0,-3-6-134,0-4 0,87-4-1,-139-2-24,0-2-1,-1 0 1,1-1-1,-1-2 0,0-1 1,-1-1-1,35-15 1,-45 16 149,0-1 0,-1-1 1,0 0-1,0-1 1,-1 0-1,-1-1 0,0-1 1,0 0-1,-1 0 0,0-1 1,-1 0-1,-1-1 0,8-15 1,20-54 633,-4-1 0,-4-1 0,23-112 0,-36 134-425,95-406 1138,-88 343-1100,14-225 0,-37 315-233,-1 0 0,-2 1 0,-2-1 0,-1 1 0,-1 0 0,-2 1 0,-2 0 0,0 0 0,-3 1 0,-1 0 0,-1 2 0,-2 0 0,-1 0 0,-44-53 0,18 30-68,-1 2 0,-90-76-1,110 106-424,-1 2-1,0 1 1,-2 1-1,0 2 1,0 0-1,-2 3 1,-54-19-1,69 28-609,0 1-1,0 1 1,-1 0-1,1 0 1,-1 2-1,-20 2 1,-27 8-6275</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6.956"/>
    </inkml:context>
    <inkml:brush xml:id="br0">
      <inkml:brushProperty name="width" value="0.025" units="cm"/>
      <inkml:brushProperty name="height" value="0.025" units="cm"/>
      <inkml:brushProperty name="color" value="#008C3A"/>
    </inkml:brush>
  </inkml:definitions>
  <inkml:trace contextRef="#ctx0" brushRef="#br0">100 1 13933,'0'0'3257,"2"10"-2430,5 33 196,-3-1 0,0 77 1,-16 99 181,10-185-1065,-36 423 1031,-24 622 1806,61-1028-2775,0-30-74,0 0 0,1 0 1,2 0-1,0 0 0,8 33 0,-10-52-121,0 0-1,0 0 1,0-1-1,1 1 0,-1 0 1,0 0-1,1 0 1,-1-1-1,0 1 0,1 0 1,-1-1-1,1 1 1,-1 0-1,1-1 0,-1 1 1,1-1-1,0 1 1,-1-1-1,1 1 0,0-1 1,0 1-1,9-9-421,2-26-1067,-7-21-1481,-2-15-2156</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7.939"/>
    </inkml:context>
    <inkml:brush xml:id="br0">
      <inkml:brushProperty name="width" value="0.025" units="cm"/>
      <inkml:brushProperty name="height" value="0.025" units="cm"/>
      <inkml:brushProperty name="color" value="#008C3A"/>
    </inkml:brush>
  </inkml:definitions>
  <inkml:trace contextRef="#ctx0" brushRef="#br0">0 262 19506,'0'0'1068,"16"-9"-1159,-2 2 86,0-1 0,0 2-1,0 0 1,1 1 0,-1 0-1,1 1 1,0 0 0,29-2-1,568 18-894,-210 4-1574,31-25-699,-1-25 3645,512-51 4711,4 41-3725,-163 33-1469,508-11-42,-1174 19 56,1120-18 259,-4 75 55,-949-16-189,337 89 0,-487-98-64,-137-28-53,1-1 0,0 0 0,-1 0 0,1 0 0,0 1-1,-1-1 1,1 0 0,0 0 0,0 1 0,-1-1 0,1 0-1,0 1 1,0-1 0,-1 0 0,1 1 0,0-1 0,0 0-1,0 1 1,0-1 0,0 0 0,-1 1 0,1-1 0,0 1-1,0-1 1,0 0 0,0 1 0,0-1 0,0 1 0,0-1-1,0 0 1,1 1 0,-1-1 0,0 1 0,0-1 0,0 0-1,0 1 1,0-1 0,1 0 0,-1 1 0,0-1 0,0 0-1,0 1 1,1-1 0,-1 0 0,0 0 0,1 1 0,-1-1-1,0 0 1,1 0 0,-1 1 0,0-1 0,1 0 0,-1 0-1,0 0 1,1 0 0,-1 0 0,0 1 0,1-1 0,-1 0-1,1 0 1,-1 0 0,0 0 0,1 0 0,-1 0 0,1 0-1,-1 0 1,0 0 0,1-1 0,0 1 0,-31 17 1195,25-15-1158,-28 16 165,0 2-1,1 1 1,2 1 0,0 2-1,1 1 1,2 1 0,0 2-1,2 0 1,1 2 0,2 0-1,1 2 1,-32 63 0,29-44-191,3 1 1,2 1-1,2 1 1,2 0 0,3 1-1,3 0 1,2 1-1,0 60 1,5-78-1,3-1 0,1 1 0,2-1 0,1 0 0,2 0 0,1-1 0,25 65 0,-26-84-159,13 34 150,-12-17-3439,-8-24-2355</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8.561"/>
    </inkml:context>
    <inkml:brush xml:id="br0">
      <inkml:brushProperty name="width" value="0.025" units="cm"/>
      <inkml:brushProperty name="height" value="0.025" units="cm"/>
      <inkml:brushProperty name="color" value="#008C3A"/>
    </inkml:brush>
  </inkml:definitions>
  <inkml:trace contextRef="#ctx0" brushRef="#br0">158 79 15855,'-136'1'3870,"135"-1"-3833,0 0-1,0 0 0,0 0 1,0 0-1,0 0 1,0 0-1,0 0 0,0 1 1,0-1-1,0 0 0,0 1 1,0-1-1,0 0 0,0 1 1,1 0-1,-1-1 1,0 1-1,0-1 0,1 1 1,-1 0-1,0-1 0,0 3 1,0-3-34,1 1 0,0 0-1,0 0 1,0 0 0,0 0 0,0 0 0,1-1 0,-1 1 0,0 0 0,0 0 0,0 0 0,1 0-1,-1-1 1,0 1 0,1 0 0,-1 0 0,1-1 0,-1 1 0,1 0 0,0 0 0,3 4-29,0-1 0,1 1 0,0-1 0,0 0 0,8 5 0,16 6 36,0-1-1,1-1 0,1-2 0,0-1 1,0-2-1,57 9 0,199 4 22,323-30-166,1-35 55,-155 9 98,1937-61 371,-1506 70-319,1450-10 6892,-1338 46-7550,-953-9 49,70 0-2070,-42-4-2800,-2-7-8717</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49.872"/>
    </inkml:context>
    <inkml:brush xml:id="br0">
      <inkml:brushProperty name="width" value="0.025" units="cm"/>
      <inkml:brushProperty name="height" value="0.025" units="cm"/>
      <inkml:brushProperty name="color" value="#008C3A"/>
    </inkml:brush>
  </inkml:definitions>
  <inkml:trace contextRef="#ctx0" brushRef="#br0">0 99 19795,'0'0'4431,"14"-9"-2942,4-3-888,0 1 0,1 1 0,0 1 0,1 0 0,0 2 0,36-9 0,-48 14-418,72-10 807,-74 11-974,0 1 1,1-1 0,-1 1-1,0 1 1,1-1-1,-1 1 1,0 0 0,0 1-1,1-1 1,5 4 0,-11-5-20,0 1 0,0-1 1,0 1-1,0-1 1,0 1-1,0 0 1,-1 0-1,1-1 0,0 1 1,0 0-1,0 0 1,-1 0-1,1 0 0,0 0 1,-1 0-1,1 0 1,-1 0-1,1 0 1,-1 0-1,0 0 0,1 1 1,-1-1-1,0 0 1,0 0-1,0 0 0,0 2 1,0 0 34,-1 0 0,1-1 0,-1 1 0,0 0 0,0-1 0,0 1 0,-1 0 0,1-1 0,-1 0 0,-2 4 0,-5 5 212,1-2 1,-2 1-1,-14 11 0,-77 46-14,173-80-230,-62 11 0,1 1 0,0 0 0,0 0 0,0 1 0,0 1 0,0 0 0,12 2 0,-19-2 0,-1 0 0,1 0 0,-1 0 0,0 1 0,0-1 0,0 1 0,0 0 0,0-1 0,0 1 0,0 1 0,0-1 0,-1 0 0,1 1 0,-1-1 0,0 1 0,0 0 0,0 0 0,0 0 0,0 0 0,0 0 0,-1 0 0,0 1 0,1-1 0,-1 0 0,0 1 0,0 3 0,0-2 0,0-1 0,-1 1 0,1 0 0,-1-1 0,0 1 0,0 0 0,0-1 0,-1 1 0,0 0 0,0-1 0,0 1 0,0-1 0,-1 1 0,0-1 0,0 0 0,0 0 0,0 0 0,-1 0 0,1 0 0,-5 4 0,2-4 0,1 0 0,-1 0 0,-1 0 0,1-1 0,0 0 0,-1 0 0,0 0 0,1-1 0,-1 0 0,0 0 0,0-1 0,0 1 0,-1-1 0,-10 0 0,0 0 0,1 0 0,0-1 0,0-1 0,-17-3 0,28 3 0,1 0 0,-1 0 0,0 0 0,1-1 0,-1 0 0,1 1 0,-1-2 0,1 1 0,0 0 0,0-1 0,0 0 0,0 0 0,0 0 0,1 0 0,0-1 0,-1 1 0,1-1 0,-3-4 0,6 8-61,-1-1 1,1 0-1,-1 1 0,1-1 1,0 0-1,-1 1 0,1-1 1,-1 0-1,1 0 0,0 1 1,0-1-1,-1 0 0,1 0 1,0 1-1,0-1 0,0 0 0,0 0 1,0 0-1,0 1 0,0-1 1,0 0-1,0 0 0,1 1 1,-1-1-1,0 0 0,0 0 1,1 1-1,-1-1 0,0 0 1,1 0-1,-1 1 0,1-1 1,-1 1-1,1-1 0,-1 0 1,1 1-1,-1-1 0,1 1 1,0-1-1,-1 1 0,1-1 1,0 1-1,-1 0 0,1-1 0,0 1 1,0 0-1,-1 0 0,1-1 1,0 1-1,1 0 0,49-2-6607,-31 3 3256,18-5-5866</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0.199"/>
    </inkml:context>
    <inkml:brush xml:id="br0">
      <inkml:brushProperty name="width" value="0.025" units="cm"/>
      <inkml:brushProperty name="height" value="0.025" units="cm"/>
      <inkml:brushProperty name="color" value="#008C3A"/>
    </inkml:brush>
  </inkml:definitions>
  <inkml:trace contextRef="#ctx0" brushRef="#br0">249 1 11082,'0'0'18663,"-9"9"-17840,-18 20-421,-13 10-313,3 2 0,1 2 0,-55 88 0,83-123-4681,9-24-3275,0 0 3670,-1-15-7302</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0.540"/>
    </inkml:context>
    <inkml:brush xml:id="br0">
      <inkml:brushProperty name="width" value="0.025" units="cm"/>
      <inkml:brushProperty name="height" value="0.025" units="cm"/>
      <inkml:brushProperty name="color" value="#008C3A"/>
    </inkml:brush>
  </inkml:definitions>
  <inkml:trace contextRef="#ctx0" brushRef="#br0">1 0 13773,'0'0'13965,"54"39"-12619,-17-15-674,10-3-416,5 2-160,7-4-1729,0-4-4869,-3-7-6182</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0.886"/>
    </inkml:context>
    <inkml:brush xml:id="br0">
      <inkml:brushProperty name="width" value="0.025" units="cm"/>
      <inkml:brushProperty name="height" value="0.025" units="cm"/>
      <inkml:brushProperty name="color" value="#008C3A"/>
    </inkml:brush>
  </inkml:definitions>
  <inkml:trace contextRef="#ctx0" brushRef="#br0">1 1 17232,'0'0'9738,"0"56"-8233,0-20-512,-1 5-449,1-2-351,0-1-129,3-9-1057,13-6-1153,2-9-1153,0-10 864,-5-4-159,-6-9-2627</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1.255"/>
    </inkml:context>
    <inkml:brush xml:id="br0">
      <inkml:brushProperty name="width" value="0.025" units="cm"/>
      <inkml:brushProperty name="height" value="0.025" units="cm"/>
      <inkml:brushProperty name="color" value="#008C3A"/>
    </inkml:brush>
  </inkml:definitions>
  <inkml:trace contextRef="#ctx0" brushRef="#br0">1 5 6470,'0'0'20532,"83"-5"-19219,-28 5-705,8 0-512,4 0-800,-2 0-4229,-7 0-4676</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2.035"/>
    </inkml:context>
    <inkml:brush xml:id="br0">
      <inkml:brushProperty name="width" value="0.025" units="cm"/>
      <inkml:brushProperty name="height" value="0.025" units="cm"/>
      <inkml:brushProperty name="color" value="#008C3A"/>
    </inkml:brush>
  </inkml:definitions>
  <inkml:trace contextRef="#ctx0" brushRef="#br0">8 1 18257,'0'0'12529,"3"13"-12080,-1-6-409,0 2-21,0 0 0,0 0 0,-1 0 0,0 0-1,-1 0 1,0 1 0,0-1 0,-1 0 0,-2 11 0,-1-5 0,1-4-67,0 0 0,1 0-1,0 0 1,1 1-1,0-1 1,1 0-1,1 12 1,-1-21 27,1-1 0,0 1 0,0-1-1,0 0 1,0 0 0,0 1 0,0-1 0,0 0 0,1 0-1,-1 0 1,0 0 0,1 0 0,-1-1 0,1 1 0,-1 0 0,1-1-1,-1 1 1,1 0 0,-1-1 0,1 0 0,-1 1 0,1-1-1,0 0 1,-1 0 0,1 0 0,2 0 0,55-1-363,-44 0-246,-7 1-366,0 0 0,0-1 0,0 0 0,15-4 0,-21 4 145,0 0 0,0 1 1,0-1-1,0 0 0,0-1 0,0 1 0,0 0 1,0 0-1,0-1 0,-1 1 0,1-1 1,-1 0-1,3-2 0,3-10-10712</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2.396"/>
    </inkml:context>
    <inkml:brush xml:id="br0">
      <inkml:brushProperty name="width" value="0.025" units="cm"/>
      <inkml:brushProperty name="height" value="0.025" units="cm"/>
      <inkml:brushProperty name="color" value="#008C3A"/>
    </inkml:brush>
  </inkml:definitions>
  <inkml:trace contextRef="#ctx0" brushRef="#br0">35 1 13997,'0'0'12236,"-28"52"-10987,24-23-448,2 4-193,2-3-319,0 0-193,3-3-160,15-3-1378,10-8-1697,3-7-1409,8-6-1249,2-3-1795</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2.722"/>
    </inkml:context>
    <inkml:brush xml:id="br0">
      <inkml:brushProperty name="width" value="0.025" units="cm"/>
      <inkml:brushProperty name="height" value="0.025" units="cm"/>
      <inkml:brushProperty name="color" value="#008C3A"/>
    </inkml:brush>
  </inkml:definitions>
  <inkml:trace contextRef="#ctx0" brushRef="#br0">40 1 20628,'0'0'7052,"-7"10"-6220,-20 36-180,26-45-650,0 0 0,1 1 0,-1-1 0,1 0 0,-1 1 0,1-1 0,-1 0 0,1 1 0,0-1 0,0 1 0,0-1 0,0 0 0,0 1 0,0-1 0,0 1 0,0-1 0,1 1 0,-1-1 0,1 0 0,-1 1 0,1-1 0,-1 0 0,1 0 0,-1 1 0,1-1 0,0 0 0,0 0 0,0 0 0,0 0 0,0 0 0,0 0 0,0 0 0,0 0 0,0 0 0,0 0 0,1-1 0,-1 1 0,0 0 0,0-1 0,1 1 0,-1-1 0,1 0 0,-1 1 0,0-1 0,1 0 0,-1 0 0,2 0 0,4 2-152,-1-1 0,0-1 0,1 1 0,-1-1-1,1-1 1,-1 1 0,1-1 0,7-2 0,-8 1-48,0-2-1,0 1 1,-1-1-1,1 0 1,-1 0-1,0 0 1,-1-1-1,1 0 1,-1 0-1,6-7 1,28-28-1324,-38 44 1577,1-1-1,-1 1 0,0-1 1,0 1-1,0-1 0,0 1 1,-1-1-1,1 1 0,-1-1 1,-1 6-1,-15 32 1442,-35 65 0,3-10 50,41-63-1425,8-32-167,0 0 0,0 0 0,0 0 0,0 0 1,1-1-1,-1 1 0,0 0 0,0 0 0,1 0 0,-1 0 0,0-1 1,1 1-1,-1 0 0,1 0 0,-1-1 0,1 1 0,0 0 0,-1-1 1,1 1-1,0 0 0,0 0 0,2 0-315,0 0-1,1-1 1,-1 1 0,0 0-1,0-1 1,0 0 0,1 0-1,-1 0 1,0 0 0,0-1-1,0 1 1,1-1-1,-1 0 1,0 0 0,0 0-1,3-2 1,33-14-7470</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3.066"/>
    </inkml:context>
    <inkml:brush xml:id="br0">
      <inkml:brushProperty name="width" value="0.025" units="cm"/>
      <inkml:brushProperty name="height" value="0.025" units="cm"/>
      <inkml:brushProperty name="color" value="#008C3A"/>
    </inkml:brush>
  </inkml:definitions>
  <inkml:trace contextRef="#ctx0" brushRef="#br0">1 2 6118,'0'0'22645,"74"-2"-21107,-32 2-417,8 0-609,1 0-416,-2 0-1089,-8 0-1409,-6 2-2114,-14 3-1986,-13 0-2915</inkml:trace>
  <inkml:trace contextRef="#ctx0" brushRef="#br0" timeOffset="1">99 71 17585,'0'0'8007,"71"0"-6629,-20 0-514,3 0-607,3 0-257,-8 0-1666,-3 0-3171,-3-3-5028</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3.564"/>
    </inkml:context>
    <inkml:brush xml:id="br0">
      <inkml:brushProperty name="width" value="0.025" units="cm"/>
      <inkml:brushProperty name="height" value="0.025" units="cm"/>
      <inkml:brushProperty name="color" value="#008C3A"/>
    </inkml:brush>
  </inkml:definitions>
  <inkml:trace contextRef="#ctx0" brushRef="#br0">301 0 19378,'0'0'5195,"-15"1"-3610,11-1-1465,-3 0-12,0 1 1,1-1 0,-1 1-1,0 0 1,1 0 0,-1 1-1,1 0 1,0 0-1,0 1 1,-1 0 0,1 0-1,1 0 1,-1 1 0,0-1-1,-5 7 1,-10 10 261,1 1 0,1 2 0,2 0 0,-23 36 0,31-44-202,1 1 1,0 0 0,2 0 0,-1 1-1,2 0 1,0 0 0,1 0 0,-2 28-1,6-41-158,-1-1-1,1 1 0,1 0 1,-1-1-1,0 1 0,1 0 0,0-1 1,0 1-1,0-1 0,0 1 1,0-1-1,1 0 0,0 1 0,-1-1 1,1 0-1,0 0 0,1 0 1,-1 0-1,5 4 0,-2-3 13,0-1 1,0 1-1,1-1 0,-1-1 0,1 1 1,-1-1-1,1 0 0,0 0 0,0 0 1,0-1-1,7 1 0,1-1 37,1 0 0,-1-1 0,0 0-1,1-1 1,-1-1 0,0 0 0,0-1 0,0-1 0,24-9-1,-33 11-41,0-1 0,0 0 0,0 0-1,-1 0 1,1-1 0,-1 0 0,0 0 0,0 0-1,0 0 1,0-1 0,-1 1 0,0-1-1,5-9 1,-7 12-13,-1 1 0,1-1 0,0 0 1,-1 0-1,0 0 0,1 1 0,-1-1 0,0 0 0,0 0 0,0 0 0,0 0 0,0 0 0,0 0 0,-1 1 0,1-1 0,-1 0 0,1 0 1,-2-1-1,1 0-3,-1 1 1,0 0 0,1 0 0,-1 0-1,0 0 1,0 0 0,0 1-1,0-1 1,0 1 0,-1-1 0,1 1-1,0 0 1,-1 0 0,1 0 0,-1 0-1,-3-1 1,-3 0-107,-1-1 1,0 1-1,1 1 1,-1 0-1,0 1 1,0-1-1,0 2 1,-17 2-1,23-2-38,0-1 0,0 1 0,0 0 0,0 0 0,0 1 0,0-1 0,1 1 0,-1 0 0,1 0 0,-1 0 0,1 0 0,0 1 1,0-1-1,0 1 0,0 0 0,0 0 0,1 0 0,-1 0 0,1 1 0,0-1 0,0 0 0,0 1 0,-3 7 0,4 5-7416,3-6-6166</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4.797"/>
    </inkml:context>
    <inkml:brush xml:id="br0">
      <inkml:brushProperty name="width" value="0.025" units="cm"/>
      <inkml:brushProperty name="height" value="0.025" units="cm"/>
      <inkml:brushProperty name="color" value="#008C3A"/>
    </inkml:brush>
  </inkml:definitions>
  <inkml:trace contextRef="#ctx0" brushRef="#br0">1 87 11787,'0'0'10880,"8"-11"-9626,-5 7-1116,1-1-11,-1 0 0,1 0 0,0 1 0,0 0 0,1 0-1,-1 0 1,1 0 0,0 1 0,0-1 0,0 1 0,1 1-1,-1-1 1,1 1 0,-1 0 0,8-2 0,6-1 129,0 2 0,1 0 0,-1 1 0,1 1 0,-1 1 0,30 4 0,-45-4-248,0 1 1,1-1-1,-1 1 1,0 0-1,0 1 0,0-1 1,0 1-1,0 0 0,0 0 1,-1 0-1,1 0 0,-1 1 1,1-1-1,-1 1 0,0 0 1,0 0-1,0 0 0,0 1 1,0-1-1,-1 1 0,0-1 1,0 1-1,0 0 0,0 0 1,0 0-1,-1 0 0,0 0 1,1 0-1,-2 0 0,1 0 1,0 1-1,-1-1 0,0 0 1,0 1-1,-1 6 0,0-2 29,0 0-1,-1 1 0,0-1 0,-1 0 1,0 0-1,0 0 0,-1-1 1,0 1-1,0-1 0,-1 0 0,0 0 1,-1 0-1,0-1 0,-11 12 1,-8 4 582,-1-1 0,-49 32 1,43-32 607,18-11-661,14-11-561,0 0 0,0 1-1,0-1 1,0 0 0,0 0 0,0 0-1,0 0 1,0 1 0,0-1-1,0 0 1,0 0 0,0 0 0,0 0-1,0 1 1,0-1 0,0 0-1,0 0 1,0 0 0,0 0 0,0 1-1,0-1 1,0 0 0,0 0-1,0 0 1,0 0 0,0 1-1,0-1 1,0 0 0,0 0 0,0 0-1,0 0 1,0 0 0,1 0-1,-1 1 1,0-1 0,0 0 0,0 0-1,0 0 1,0 0 0,1 0-1,-1 0 1,0 0 0,0 0 0,0 0-1,0 1 1,0-1 0,1 0-1,-1 0 1,0 0 0,0 0 0,0 0-1,0 0 1,1 0 0,-1 0-1,0 0 1,0 0 0,0 0 0,0 0-1,1-1 1,-1 1 0,0 0-1,0 0 1,0 0 0,0 0 0,1 0-1,12 0 75,22-5-434,53-15-1,-1-1-1191,-17 9-2577,-24 5-1585,3 0-5390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5.276"/>
    </inkml:context>
    <inkml:brush xml:id="br0">
      <inkml:brushProperty name="width" value="0.025" units="cm"/>
      <inkml:brushProperty name="height" value="0.025" units="cm"/>
      <inkml:brushProperty name="color" value="#008C3A"/>
    </inkml:brush>
  </inkml:definitions>
  <inkml:trace contextRef="#ctx0" brushRef="#br0">264 0 22902,'0'0'5744,"-4"11"-5056,-10 25-320,-1-2-1,-1 0 0,-38 56 1,-85 94-487,139-184-30,-1 1 0,1-1 0,-1 1 1,1 0-1,0-1 0,-1 1 0,1-1 0,-1 1 0,1-1 0,-1 1 0,0-1 1,1 0-1,-1 1 0,1-1 0,-1 0 0,0 1 0,1-1 0,-1 0 0,0 0 1,1 1-1,-1-1 0,-1 0 0,-3-17-7702,3-11 1029</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5.604"/>
    </inkml:context>
    <inkml:brush xml:id="br0">
      <inkml:brushProperty name="width" value="0.025" units="cm"/>
      <inkml:brushProperty name="height" value="0.025" units="cm"/>
      <inkml:brushProperty name="color" value="#008C3A"/>
    </inkml:brush>
  </inkml:definitions>
  <inkml:trace contextRef="#ctx0" brushRef="#br0">0 0 16912,'0'0'7944,"55"22"-5638,-27-4-993,8 2-192,4 3-705,2-2-320,4 1-288,-3-2-1313,-7-2-2659,-7-5-3235</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5.930"/>
    </inkml:context>
    <inkml:brush xml:id="br0">
      <inkml:brushProperty name="width" value="0.025" units="cm"/>
      <inkml:brushProperty name="height" value="0.025" units="cm"/>
      <inkml:brushProperty name="color" value="#008C3A"/>
    </inkml:brush>
  </inkml:definitions>
  <inkml:trace contextRef="#ctx0" brushRef="#br0">0 31 20211,'0'0'11307,"96"0"-10699,-36 0-512,6-5-512,-7-2-2723,-5-2-3459,-13-1-5670</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7.720"/>
    </inkml:context>
    <inkml:brush xml:id="br0">
      <inkml:brushProperty name="width" value="0.025" units="cm"/>
      <inkml:brushProperty name="height" value="0.025" units="cm"/>
      <inkml:brushProperty name="color" value="#008C3A"/>
    </inkml:brush>
  </inkml:definitions>
  <inkml:trace contextRef="#ctx0" brushRef="#br0">78 0 17969,'0'4'7434,"-1"10"-3116,2 18-3491,-1-30-865,0 1 1,0-1 0,1 0-1,-1 1 1,1-1-1,-1 0 1,1 1-1,0-1 1,0 0-1,0 0 1,0 0-1,0 0 1,0 0 0,1 0-1,-1 0 1,1 0-1,-1 0 1,1 0-1,3 1 1,31 13-92,-27-13 42,-1 0 1,1 0-1,-1 1 0,10 7 0,-15-9 71,-1 0-1,1 0 1,-1 0-1,0 1 1,0-1-1,0 1 1,0-1-1,0 1 1,-1 0-1,1 0 1,-1-1-1,0 1 1,1 0-1,-1 0 0,-1 1 1,2 3-1,0 8 30,-1-1 0,0 1 0,-1-1 0,-1 1 0,0-1 0,-1 0 0,0 1 0,-5 13 0,4-18 86,0 0 0,-1 0-1,0-1 1,0 1-1,-1-1 1,0 0 0,-1-1-1,0 1 1,0-1-1,-1 0 1,0-1-1,-8 8 1,14-14-10,-1 0 0,0 1 0,1-1 1,-1 0-1,0 0 0,0 0 0,1 0 0,-1 0 0,0 0 0,0-1 0,0 1 1,0 0-1,0-1 0,0 0 0,0 1 0,0-1 0,-1 0 0,1 0 1,0 0-1,0-1 0,0 1 0,0 0 0,0-1 0,-2 0 0,0-1-58,1 0 1,0 0-1,0-1 0,0 1 0,1 0 0,-1-1 0,1 0 0,-1 0 0,1 0 1,0 0-1,0 0 0,-3-5 0,-3-9-847,1-1 1,0 0-1,-7-38 0,5-23-5241,8 26-2136,1 49 7245,0-34-10023</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8.067"/>
    </inkml:context>
    <inkml:brush xml:id="br0">
      <inkml:brushProperty name="width" value="0.025" units="cm"/>
      <inkml:brushProperty name="height" value="0.025" units="cm"/>
      <inkml:brushProperty name="color" value="#008C3A"/>
    </inkml:brush>
  </inkml:definitions>
  <inkml:trace contextRef="#ctx0" brushRef="#br0">0 25 16303,'0'0'13485,"76"-24"-13517,-42 26-544,8 7-2275,1 0-3043,-4-3-4259</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8.422"/>
    </inkml:context>
    <inkml:brush xml:id="br0">
      <inkml:brushProperty name="width" value="0.025" units="cm"/>
      <inkml:brushProperty name="height" value="0.025" units="cm"/>
      <inkml:brushProperty name="color" value="#008C3A"/>
    </inkml:brush>
  </inkml:definitions>
  <inkml:trace contextRef="#ctx0" brushRef="#br0">15 0 20531,'0'0'2899,"-3"12"-144,-7 40-572,10-50-2136,-1 0-1,1 1 1,0-1 0,0 0-1,0 0 1,0 1-1,0-1 1,1 0 0,-1 0-1,0 1 1,1-1-1,0 0 1,0 0 0,-1 0-1,1 0 1,0 0-1,1 0 1,-1 0 0,0 0-1,0 0 1,1 0-1,0-1 1,-1 1 0,1-1-1,0 1 1,-1-1-1,1 0 1,0 1 0,0-1-1,0 0 1,0 0-1,0 0 1,0-1 0,1 1-1,-1 0 1,0-1-1,0 1 1,4-1 0,5 1-117,0 0 0,0 0 0,0-2 1,0 1-1,0-1 0,14-3 0,-9-1-635,0 0 0,0-1-1,0 0 1,0-1-1,23-16 1,-2-2-3702,-8-3-3705,-23 21 2672,-5 4 3589,-8 2 5072,-8 6 3718,8 0-6589,0 2 713,1 0 0,-1 1 0,1 0 0,1 0 0,-1 1 0,2-1 1,-1 1-1,1 0 0,-5 17 0,-1 8 1456,-7 50 1,-2 10-1860,12-72-931,-8 33 418,16-22-6120</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8.767"/>
    </inkml:context>
    <inkml:brush xml:id="br0">
      <inkml:brushProperty name="width" value="0.025" units="cm"/>
      <inkml:brushProperty name="height" value="0.025" units="cm"/>
      <inkml:brushProperty name="color" value="#008C3A"/>
    </inkml:brush>
  </inkml:definitions>
  <inkml:trace contextRef="#ctx0" brushRef="#br0">0 0 20307,'0'0'7271,"51"4"-5637,-7-2-481,15-2-160,8 0-513,4 0-416,-3 0-544,-10 0-1666,-17 0-2114,-14 0-2499</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9.140"/>
    </inkml:context>
    <inkml:brush xml:id="br0">
      <inkml:brushProperty name="width" value="0.025" units="cm"/>
      <inkml:brushProperty name="height" value="0.025" units="cm"/>
      <inkml:brushProperty name="color" value="#008C3A"/>
    </inkml:brush>
  </inkml:definitions>
  <inkml:trace contextRef="#ctx0" brushRef="#br0">1 49 17905,'0'0'7975,"77"-2"-7078,-15-5-512,14-2-129,4 1-192,-5-2-2178,-3-3-5862</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59.560"/>
    </inkml:context>
    <inkml:brush xml:id="br0">
      <inkml:brushProperty name="width" value="0.025" units="cm"/>
      <inkml:brushProperty name="height" value="0.025" units="cm"/>
      <inkml:brushProperty name="color" value="#008C3A"/>
    </inkml:brush>
  </inkml:definitions>
  <inkml:trace contextRef="#ctx0" brushRef="#br0">12 13 21781,'0'0'4324,"10"-2"-3748,9-2-140,0 1 0,0 1 0,0 1 1,1 0-1,-1 1 0,0 2 0,24 3 0,13 5 353,72 22-1,-80-12-764,-48-20-23,1 0 0,0 0 0,-1 0 0,1 1 0,0-1 0,0 0 0,-1 1 0,1-1 0,0 1 0,-1-1 0,1 0 0,-1 1 0,1-1 0,-1 1 0,1 0 0,-1-1 0,1 1 0,-1-1 0,1 1 0,-1 0 0,1-1 0,-1 1 0,0 0 0,0 0 0,1-1 0,-1 1 0,0 0 0,0 0 0,0-1 0,0 1 0,0 0 0,0 0 0,0-1 0,0 1 0,0 0 0,0 0 0,0-1 0,0 1 0,-1 0 0,1 0 0,0-1 0,-1 1 0,1 0 0,0-1 0,-1 1 0,1 0 0,-1-1 0,1 1 0,-1-1 0,1 1 0,-1-1 0,1 1 0,-1-1 0,0 1 0,1-1 0,-1 1 0,0-1 0,1 0 0,-1 1 0,0-1 0,0 0 0,-13 7 75,-1-1 0,1 0 0,-1-2 0,0 1 0,-28 3 0,-86 5 386,109-11-446,40-3-317,0 1 1,1 1-1,-1 1 1,20 4-1,-29-4 90,1 1-1,-1 0 1,0 1-1,1 0 1,-2 0 0,1 1-1,0 1 1,16 12-1,-24-16 208,0 0 0,-1 0 0,1 1 0,-1-1 0,1 1 0,-1 0 0,0-1 0,0 1 0,-1 0 0,1 0 0,-1 0 0,1 0 0,-1 1 0,0-1 0,0 0 0,0 1 0,0-1-1,-1 0 1,0 1 0,1-1 0,-1 1 0,0-1 0,-1 0 0,1 1 0,-1-1 0,1 1 0,-1-1 0,0 0 0,0 1 0,0-1 0,-1 0 0,1 0 0,-1 0 0,0 0 0,0 0 0,0 0 0,0-1 0,-3 4 0,-3 3 326,-1 1 0,0-2 0,-1 1 0,0-1 1,0 0-1,0-1 0,-1 0 0,-1-1 0,-11 5 0,3-3-287,1-2-1,-1 0 0,0-1 0,-1-1 0,1-1 0,-1-1 1,0-1-1,1 0 0,-39-5 0,56 3-132,0 1 0,0-1-1,1 1 1,-1-1 0,0 0 0,1 0-1,-1 0 1,1-1 0,-1 1 0,1 0 0,0-1-1,-1 0 1,1 0 0,0 1 0,0-1-1,0 0 1,1 0 0,-1-1 0,0 1 0,1 0-1,-3-5 1,2 2-789,1 1 0,-1-1 0,1 1 0,0-1 0,1 0 0,-1 0 0,1-7 0,0-19-16729</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09.216"/>
    </inkml:context>
    <inkml:brush xml:id="br0">
      <inkml:brushProperty name="width" value="0.025" units="cm"/>
      <inkml:brushProperty name="height" value="0.025" units="cm"/>
      <inkml:brushProperty name="color" value="#008C3A"/>
    </inkml:brush>
  </inkml:definitions>
  <inkml:trace contextRef="#ctx0" brushRef="#br0">274 35 16207,'0'-2'264,"0"1"-1,0 0 0,0 0 1,0-1-1,0 1 1,-1 0-1,1 0 0,0-1 1,-1 1-1,1 0 0,-1 0 1,1 0-1,-1-1 1,1 1-1,-1 0 0,0 0 1,0 0-1,0 0 0,1 0 1,-1 0-1,0 1 1,0-1-1,0 0 0,0 0 1,-1 1-1,0-2 1,-2 1-60,1 0 0,0 0 0,0 1 1,-1-1-1,1 1 0,0 0 0,0 0 1,-1 0-1,1 0 0,-5 1 0,-1 1-154,0 0 0,0 0 0,0 1 1,0 0-1,1 1 0,0 0 0,-12 7 0,14-7-41,2 0 0,-1 1-1,0 0 1,1 0 0,-6 8 0,9-12-9,0 0 0,1-1 0,-1 1 1,1 0-1,-1-1 0,1 1 0,-1 0 1,1 0-1,-1 0 0,1 0 0,-1-1 1,1 1-1,0 0 0,0 0 0,0 0 1,-1 0-1,1 0 0,0 0 0,0 0 0,0 0 1,0 0-1,0 0 0,1 0 0,-1 0 1,0-1-1,0 1 0,1 0 0,-1 0 1,0 0-1,1 0 0,-1 0 0,1-1 0,-1 1 1,1 0-1,-1 0 0,1-1 0,0 1 1,-1 0-1,1-1 0,0 1 0,0-1 1,-1 1-1,1-1 0,0 1 0,0-1 0,0 1 1,1 0-1,75 12-141,-66-13 79,0 1 1,0 0 0,-1 1 0,1 0 0,0 1 0,-1 0 0,1 1 0,-1 0-1,16 9 1,-24-12 49,-1 0 1,0-1-1,0 1 0,0 0 0,0 0 1,0 0-1,0 0 0,0 0 0,0 0 1,0 1-1,-1-1 0,1 0 0,0 0 1,-1 1-1,1-1 0,-1 0 0,1 1 1,-1-1-1,0 0 0,1 1 0,-1-1 1,0 1-1,0-1 0,0 2 0,-1 0 45,0-1 0,1 0-1,-1 1 1,0-1 0,0 0 0,-1 0-1,1 0 1,0 0 0,-1 0 0,1 0-1,-1 0 1,-3 3 0,-3 2 275,-1 0 0,0-1-1,-1 0 1,-18 9 0,8-6 151,-1-1 0,0-2 0,0 0 1,-1-1-1,0-1 0,1-1 0,-2-1 0,-26 0 0,49-2-466,-1 0-1,0 0 0,0 0 1,0 0-1,0 0 1,0 0-1,0 0 1,0 0-1,0 0 0,0 0 1,0 0-1,0-1 1,0 1-1,0 0 1,0-1-1,0 1 1,1-1-1,-1 1 0,0-1 1,0 1-1,0-1 1,-1-1-1,3 2-88,-1-1 0,0 0 1,0 0-1,0 1 0,0-1 0,1 0 0,-1 1 0,0-1 0,1 0 1,-1 0-1,0 1 0,1-1 0,-1 1 0,1-1 0,-1 0 0,1 1 1,-1-1-1,1 1 0,-1-1 0,1 1 0,1-1 0,41-25-5020,2 10 344,8-2-1869</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09.590"/>
    </inkml:context>
    <inkml:brush xml:id="br0">
      <inkml:brushProperty name="width" value="0.025" units="cm"/>
      <inkml:brushProperty name="height" value="0.025" units="cm"/>
      <inkml:brushProperty name="color" value="#008C3A"/>
    </inkml:brush>
  </inkml:definitions>
  <inkml:trace contextRef="#ctx0" brushRef="#br0">194 32 18866,'0'0'2343,"-12"-2"65,5 1-2289,0-1 0,0 1 0,-1 1 0,1 0 0,0 0 0,0 0 0,0 1 0,0 0 0,0 0 0,0 0 0,0 1 0,0 1 0,0-1 0,0 1 0,1 0 0,0 0-1,-1 1 1,1 0 0,0 0 0,-7 7 0,10-7-76,0-1 1,-1 1-1,2 0 0,-1 1 0,0-1 0,1 1 0,0-1 0,0 1 0,0-1 0,1 1 1,-1 0-1,1 0 0,1 0 0,-2 8 0,2-11-20,0 0-1,1 1 1,-1-1-1,1 0 1,-1 1-1,1-1 1,0 0-1,-1 0 1,1 1-1,0-1 1,1 0-1,-1 0 1,0 0-1,0 0 1,1 0-1,0-1 1,-1 1-1,1 0 1,0-1-1,-1 1 1,1-1-1,0 1 1,0-1-1,1 0 1,-1 0-1,0 0 1,0 0-1,0 0 1,1-1-1,-1 1 1,3 0-1,3 1 100,0-1 0,0 0 0,0-1 0,0 0 0,0 0 0,0-1 0,0 1 0,0-2 0,0 1 0,0-1 0,0-1 0,-1 1 0,1-1 0,-1 0 0,8-5 0,-10 5-33,-1 0 0,1 0 0,-1 0 0,0-1 0,0 1 0,-1-1 1,1 0-1,-1 0 0,1 0 0,-1-1 0,-1 1 0,1-1 0,-1 1 0,1-1 1,-1 0-1,-1 0 0,1 0 0,-1 0 0,1 0 0,-2-1 0,1 1 1,-1 0-1,1-1 0,-2-4 0,1 7-88,-1 1-1,1-1 1,-1 1-1,0-1 1,0 1-1,0 0 1,0-1-1,0 1 1,0 0-1,-1 0 1,1 0 0,-1 0-1,0 0 1,0 0-1,1 0 1,-1 0-1,0 1 1,0-1-1,-1 1 1,1 0 0,-3-2-1,0 0-457,0 1 0,0 0 0,0 0 1,0 1-1,-1-1 0,1 1 0,-1 0 0,-10 0 0,16 1 261,0 0 67,0 0 1,0 0-1,0 0 1,0 0-1,0 0 1,0 0-1,0 0 0,0 1 1,0-1-1,0 0 1,0 0-1,0 0 1,0 0-1,0 0 1,0 0-1,0 0 1,0 1-1,0-1 1,0 0-1,0 0 1,0 0-1,0 0 1,0 0-1,0 0 0,0 0 1,0 0-1,0 1 1,0-1-1,0 0 1,0 0-1,0 0 1,0 0-1,0 0 1,-1 0-1,1 0 1,0 0-1,0 0 1,0 0-1,0 1 0,0-1 1,0 0-1,0 0 1,0 0-1,0 0 1,-1 0-1,1 0 1,0 0-1,0 0 1,0 0-1,0 0 1,0 0-1,0 0 1,0 0-1,-1 0 1,1 0-1,0 0 0,0 0 1,0 0-1,0 0 1,0 0-1,0 0 1,0 0-1,-1-1 1,1 1-1,0 0 1,0 0-1,0 0 1,5 6-6775</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09.963"/>
    </inkml:context>
    <inkml:brush xml:id="br0">
      <inkml:brushProperty name="width" value="0.025" units="cm"/>
      <inkml:brushProperty name="height" value="0.025" units="cm"/>
      <inkml:brushProperty name="color" value="#008C3A"/>
    </inkml:brush>
  </inkml:definitions>
  <inkml:trace contextRef="#ctx0" brushRef="#br0">40 0 15599,'0'0'7249,"0"8"-6218,-19 199 4170,9-137-4577,0 100-1,20-131-1487,2-24-2171,-12-15 2765,1 0 0,-1 0 0,1 1 0,0-1 0,-1 0 0,1 0 0,-1 0 0,1 0 0,0-1 0,-1 1 0,1 0 0,-1 0 0,1 0 0,0 0-1,-1-1 1,1 1 0,-1 0 0,1 0 0,-1-1 0,1 1 0,-1 0 0,1-1 0,-1 1 0,1-1 0,-1 1 0,0-1 0,1 1 0,-1-1 0,1 0 0,8-17-8544</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0.386"/>
    </inkml:context>
    <inkml:brush xml:id="br0">
      <inkml:brushProperty name="width" value="0.025" units="cm"/>
      <inkml:brushProperty name="height" value="0.025" units="cm"/>
      <inkml:brushProperty name="color" value="#008C3A"/>
    </inkml:brush>
  </inkml:definitions>
  <inkml:trace contextRef="#ctx0" brushRef="#br0">1 79 12780,'0'0'13319,"9"-1"-11738,25-5-890,-19 2-547,0 0 1,1 2-1,-1 0 1,1 1-1,-1 0 1,1 1-1,20 3 1,-33-2-126,-1 0 0,0 1 1,-1-1-1,1 0 0,0 1 1,0-1-1,0 1 0,-1 0 1,1 0-1,-1-1 0,0 1 1,1 0-1,-1 0 0,0 0 1,0 0-1,0 1 0,0-1 1,0 0-1,-1 0 0,1 1 1,-1-1-1,0 0 1,1 0-1,-1 3 0,0 68 894,-1-50-553,2-22-339,-1 0-1,0 0 1,1 0 0,-1-1 0,1 1-1,-1 0 1,1-1 0,-1 1 0,1 0-1,-1-1 1,1 1 0,0-1 0,-1 1-1,1-1 1,0 1 0,0-1 0,-1 1-1,1-1 1,0 0 0,0 1 0,0-1 0,-1 0-1,1 0 1,0 1 0,0-1 0,0 0-1,0 0 1,0 0 0,-1 0 0,1 0-1,0-1 1,0 1 0,0 0 0,0 0-1,0 0 1,-1-1 0,1 1 0,0 0-1,1-2 1,36-12 633,-28 6-654,0 0 0,-1-1 0,0 1 0,15-20 0,-21 23 0,1 0 0,-1 0 0,0 0 0,-1 0 0,1-1 0,-1 1 0,0-1 0,0 1 0,-1-1 0,0 0 0,0 0 0,1-8 0,-3 13 0,1 1 0,-1 0 0,1-1 0,-1 1 0,0 0 0,1 0 0,-1-1 0,1 1 0,-1 0 0,1 0 0,-1 0 0,0 0 0,1 0 0,-1 0 0,1 0 0,-1 0 0,0 0 0,1 0 0,-1 0 0,1 0 0,-1 0 0,0 0 0,1 1 0,-1-1 0,1 0 0,-1 0 0,1 1 0,-1-1 0,1 0 0,-1 1 0,1-1 0,-1 0 0,1 1 0,-1-1 0,1 1 0,0-1 0,-1 1 0,1-1 0,0 1 0,-1-1 0,1 1 0,0-1 0,0 1 0,-1 0 0,2 0 0,-1 0 0,1 0 0,-1 0 0,1 0 0,-1 0 0,1-1 0,-1 1 0,1 0 0,0 0 0,-1-1 0,1 1 0,0-1 0,0 1 0,0 0 0,0-1 0,-1 1 0,1-1 0,0 0 0,0 1 0,0-1 0,0 0 0,0 0 0,0 1 0,0-1 0,0 0 0,0 0 0,0 0 0,0 0 0,0 0 0,0 0 0,0-1 0,1 1 0,43-2 0,-41 2 0,11-2 0,-1 0 0,0-1 0,0 0 0,0-1 0,0-1 0,-1 0 0,0-1 0,0-1 0,0 0 0,-1 0 0,12-10 0,-18 6 0,-18 9 0,-21 10 0,23-3 0,0 0 0,0 1 0,1 0 0,0 0 0,0 1 0,-11 11 0,17-16 0,1 0 0,0 0 0,-1 1 0,1-1 0,0 0 0,1 1 0,-1 0 0,0-1 0,1 1 0,-1 0 0,1 0 0,0 0 0,0 0 0,0 0 0,0 0 0,0 0 0,1 0 0,-1 0 0,1 0 0,0 0 0,0 1 0,0-1 0,1 0 0,-1 0 0,1 0 0,-1 0 0,3 6 0,0-6-29,-1 0 0,0-1 1,1 1-1,0-1 0,-1 0 0,1 0 0,0 0 0,0 0 1,0 0-1,1-1 0,-1 1 0,0-1 0,1 0 1,-1 0-1,1 0 0,-1 0 0,7 0 0,72 4-2187,-67-5 1316,53-1-7092,6-6-10457</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1.024"/>
    </inkml:context>
    <inkml:brush xml:id="br0">
      <inkml:brushProperty name="width" value="0.025" units="cm"/>
      <inkml:brushProperty name="height" value="0.025" units="cm"/>
      <inkml:brushProperty name="color" value="#008C3A"/>
    </inkml:brush>
  </inkml:definitions>
  <inkml:trace contextRef="#ctx0" brushRef="#br0">103 1 16784,'0'0'8920,"0"17"-8359,-6 124 599,1-77-681,2 1-1,3-1 1,14 101 0,-8-145-9,-5-28 890,-6-34-436,-3 20-901,-1 0 0,-1 1 0,-15-26 0,8 18-21,-18-48 0,66 90-466,-16-6-112,0-1-1,1 0 1,0-1 0,-1-1-1,32 4 1,40-4-9953,-55-6 2367</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1.380"/>
    </inkml:context>
    <inkml:brush xml:id="br0">
      <inkml:brushProperty name="width" value="0.025" units="cm"/>
      <inkml:brushProperty name="height" value="0.025" units="cm"/>
      <inkml:brushProperty name="color" value="#008C3A"/>
    </inkml:brush>
  </inkml:definitions>
  <inkml:trace contextRef="#ctx0" brushRef="#br0">90 64 5285,'0'0'16490,"-9"-1"-14712,4 1-1526,0-1-1,0 2 1,0-1 0,0 0-1,0 1 1,0 0 0,-7 2-1,10-2-154,0 0-1,0 0 0,1-1 0,-1 1 1,0 0-1,0 1 0,1-1 0,-1 0 1,0 0-1,1 1 0,0-1 0,-1 1 1,1-1-1,0 1 0,0-1 0,-1 1 1,1 0-1,1 0 0,-1 0 0,0 0 1,0-1-1,1 1 0,-1 0 0,1 0 1,-1 0-1,1 0 0,0 0 0,0 3 1,3-4-64,-1 0 1,1 0 0,0 0 0,0 0 0,0-1 0,0 1 0,0-1-1,-1 0 1,1 0 0,0 0 0,0 0 0,6-1 0,-2 1 43,44-1-16,58 2-623,-108 1 1879,-11-1 180,8-1-1427,1 0-1,0 0 1,-1 0 0,1 0-1,0 0 1,-1-1-1,1 1 1,0 0-1,-1-1 1,1 1 0,0-1-1,0 0 1,-1 1-1,1-1 1,0 0-1,0 0 1,0 0 0,0 0-1,0 0 1,0 0-1,-1-1 1,-1-5-67,0 1 1,0 0-1,1-1 1,0 0-1,0 1 1,0-1-1,1 0 0,0 0 1,1 0-1,-1 0 1,1 0-1,1 0 1,0-8-1,1 15-3,-1-1 0,1 0 0,-1 0 0,1 0 0,0 1 0,-1-1 0,1 1 0,-1-1 0,1 1 0,0 0 0,0 0 0,-1-1 0,1 1 0,0 0 0,-1 1 0,4-1 0,31 3 0,41 16-2052,-60-14 205,0 0-1,0-1 0,0-1 1,0 0-1,32-1 0,-26-4-13169</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1.866"/>
    </inkml:context>
    <inkml:brush xml:id="br0">
      <inkml:brushProperty name="width" value="0.025" units="cm"/>
      <inkml:brushProperty name="height" value="0.025" units="cm"/>
      <inkml:brushProperty name="color" value="#008C3A"/>
    </inkml:brush>
  </inkml:definitions>
  <inkml:trace contextRef="#ctx0" brushRef="#br0">193 0 9321,'0'0'19634,"-2"8"-18966,-7 13-306,-1-1 1,-1-1 0,-1 0-1,0 0 1,-1-1 0,-1-1-1,-19 18 1,-43 59-2052,75-105-9209,1 8 8695,0-20-8741</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12.256"/>
    </inkml:context>
    <inkml:brush xml:id="br0">
      <inkml:brushProperty name="width" value="0.025" units="cm"/>
      <inkml:brushProperty name="height" value="0.025" units="cm"/>
      <inkml:brushProperty name="color" value="#008C3A"/>
    </inkml:brush>
  </inkml:definitions>
  <inkml:trace contextRef="#ctx0" brushRef="#br0">1 0 15951,'0'0'10986,"66"45"-10121,-37-24-384,10-1-321,-1 2-64,2-1-1505,-1-6-4229,-2 1-11114</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8.735"/>
    </inkml:context>
    <inkml:brush xml:id="br0">
      <inkml:brushProperty name="width" value="0.025" units="cm"/>
      <inkml:brushProperty name="height" value="0.025" units="cm"/>
      <inkml:brushProperty name="color" value="#008C3A"/>
    </inkml:brush>
  </inkml:definitions>
  <inkml:trace contextRef="#ctx0" brushRef="#br0">1 28 23799,'3'0'8968,"-3"-1"-8968,0-1 0,3-1 0,3 2 0,2-4 0,-1-1 0,2 2-1473,-1 2-321,-4-1-1665</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9.124"/>
    </inkml:context>
    <inkml:brush xml:id="br0">
      <inkml:brushProperty name="width" value="0.025" units="cm"/>
      <inkml:brushProperty name="height" value="0.025" units="cm"/>
      <inkml:brushProperty name="color" value="#008C3A"/>
    </inkml:brush>
  </inkml:definitions>
  <inkml:trace contextRef="#ctx0" brushRef="#br0">59 0 26873,'0'0'5104,"-7"10"-4431,3-5-746,1-2-57,1 0 0,-1 0 0,0 0 0,1 1 0,0-1 0,0 1 0,0-1 0,0 1 0,1 0 0,-1 0 0,1 0 0,0 0 0,0 0 0,0 0 0,1 0 0,-1 0 0,1 5 0,1-8 4,0 0-1,0 0 1,0-1 0,1 1 0,-1 0 0,0-1 0,0 1 0,1-1 0,-1 1 0,0-1 0,1 1 0,-1-1 0,0 0 0,1 0 0,-1 0-1,0 0 1,1 0 0,-1 0 0,0 0 0,1 0 0,-1 0 0,3-1 0,32-6-871,-23 3 934,0 1 1,0 0 0,0 0-1,1 2 1,16-1 0,-29 2 107,1 0 0,-1 1 0,0-1 0,0 0-1,0 1 1,1-1 0,-1 1 0,0 0 0,0-1 0,0 1 0,0 0 0,0 0 0,0 0 0,0 0-1,0 0 1,-1 0 0,1 0 0,0 0 0,0 0 0,-1 0 0,1 0 0,-1 0 0,1 1 0,-1-1 0,1 0-1,-1 0 1,0 1 0,0-1 0,1 0 0,-1 0 0,0 1 0,0-1 0,0 0 0,-1 1 0,1-1-1,0 0 1,-1 2 0,0 5 295,0-1 1,0 0-1,-1 1 0,0-1 0,-4 10 0,1-5-84,-2 0 0,1-1 0,-1 1 0,-1-2 0,0 1 0,-14 13-1,18-20-180,-1 0-1,1 0 0,-1 0 1,0-1-1,0 1 0,0-1 0,0-1 1,-1 1-1,1-1 0,-1 0 0,1 0 1,-1 0-1,0-1 0,0 0 0,0 0 1,-9 0-1,14-2-190,-1 1-1,1-1 1,-1 1-1,1-1 1,-1 0 0,1 1-1,0-1 1,-1 0-1,1 0 1,0 0 0,0 0-1,-1 0 1,1-1 0,0 1-1,0 0 1,0 0-1,1-1 1,-1 1 0,0-1-1,0 1 1,1-1-1,-1 1 1,1-1 0,-1 1-1,1-1 1,0 1-1,-1-1 1,1 0 0,0-2-1,-3-57-8096,3 51 5910,0-30-10338</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49.450"/>
    </inkml:context>
    <inkml:brush xml:id="br0">
      <inkml:brushProperty name="width" value="0.025" units="cm"/>
      <inkml:brushProperty name="height" value="0.025" units="cm"/>
      <inkml:brushProperty name="color" value="#008C3A"/>
    </inkml:brush>
  </inkml:definitions>
  <inkml:trace contextRef="#ctx0" brushRef="#br0">0 54 21140,'0'0'11627,"59"-29"-11627,-34 25 0,11 0 0,1 2 0,0-2 0,2 0-1569,-1-3-6727</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0.084"/>
    </inkml:context>
    <inkml:brush xml:id="br0">
      <inkml:brushProperty name="width" value="0.025" units="cm"/>
      <inkml:brushProperty name="height" value="0.025" units="cm"/>
      <inkml:brushProperty name="color" value="#008C3A"/>
    </inkml:brush>
  </inkml:definitions>
  <inkml:trace contextRef="#ctx0" brushRef="#br0">0 0 28059,'0'0'4708</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0.490"/>
    </inkml:context>
    <inkml:brush xml:id="br0">
      <inkml:brushProperty name="width" value="0.025" units="cm"/>
      <inkml:brushProperty name="height" value="0.025" units="cm"/>
      <inkml:brushProperty name="color" value="#008C3A"/>
    </inkml:brush>
  </inkml:definitions>
  <inkml:trace contextRef="#ctx0" brushRef="#br0">39 1 21652,'0'0'9893,"1"8"-8847,0 5-1026,-2-1 0,1 1-1,-2-1 1,0 1 0,0-1 0,-1 0 0,0 1 0,-8 15 0,7-17-23,4-10 3,-10 39 0,10-39 0,-1 0 0,1 1 0,0-1 0,-1 0 0,1 0 0,0 0 0,0 0 0,0 0 0,0 0 0,0 0 0,0 0 0,0 0 0,0 0 0,1 0 0,-1 0 0,0 0 0,1 0 0,-1 0 0,1 0 0,-1 0 0,1 0 0,-1 0 0,1 0 0,-1 0 0,1 0 0,0 0 0,0-1 0,-1 1 0,1 0 0,0 0 0,0-1 0,0 1 0,1 0 0,6 0-421,0 0-1,0-1 1,0 0 0,0 0 0,0-1-1,0 0 1,0-1 0,12-3-1,-7 1-1236,-1-1-1,1-1 0,-1 0 0,0-1 1,-1 0-1,0-1 0,16-13 1,-2-2-12158</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0.835"/>
    </inkml:context>
    <inkml:brush xml:id="br0">
      <inkml:brushProperty name="width" value="0.025" units="cm"/>
      <inkml:brushProperty name="height" value="0.025" units="cm"/>
      <inkml:brushProperty name="color" value="#008C3A"/>
    </inkml:brush>
  </inkml:definitions>
  <inkml:trace contextRef="#ctx0" brushRef="#br0">97 0 15535,'0'0'5445,"-40"56"-2210,20-17 352,2 4-832,6 4-1025,6-1-1250,6-2-480,3-8 0,15-12-2178,9-14-7463</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4.731"/>
    </inkml:context>
    <inkml:brush xml:id="br0">
      <inkml:brushProperty name="width" value="0.025" units="cm"/>
      <inkml:brushProperty name="height" value="0.025" units="cm"/>
      <inkml:brushProperty name="color" value="#008C3A"/>
    </inkml:brush>
  </inkml:definitions>
  <inkml:trace contextRef="#ctx0" brushRef="#br0">1 248 11883,'0'0'18450,"83"-49"-18130,-29 15-192,5-4-96,-5 4-256,-4 4-1634,-8 6-1633,-13 6-1282,-8 5-1921,-12 5-5958</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5.135"/>
    </inkml:context>
    <inkml:brush xml:id="br0">
      <inkml:brushProperty name="width" value="0.025" units="cm"/>
      <inkml:brushProperty name="height" value="0.025" units="cm"/>
      <inkml:brushProperty name="color" value="#008C3A"/>
    </inkml:brush>
  </inkml:definitions>
  <inkml:trace contextRef="#ctx0" brushRef="#br0">38 1 11851,'0'0'13325,"-23"58"-12941,14-29-224,5-2-96,3-1 0,1-8-96,1-9-1185,14-6-993,2-3-993,2-17-2338</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5.492"/>
    </inkml:context>
    <inkml:brush xml:id="br0">
      <inkml:brushProperty name="width" value="0.025" units="cm"/>
      <inkml:brushProperty name="height" value="0.025" units="cm"/>
      <inkml:brushProperty name="color" value="#008C3A"/>
    </inkml:brush>
  </inkml:definitions>
  <inkml:trace contextRef="#ctx0" brushRef="#br0">60 0 10186,'0'0'14104,"-2"10"-13934,-4 28-127,6-37-37,1 0 0,-1 0-1,0 1 1,1-1 0,-1 0 0,0 0 0,1 0-1,-1 0 1,1 0 0,0 0 0,-1 0-1,1 0 1,0 0 0,0 0 0,0 0-1,0 0 1,-1-1 0,1 1 0,0 0-1,0-1 1,0 1 0,0 0 0,1-1-1,-1 1 1,0-1 0,0 0 0,0 1-1,3-1 1,36 7 91,-32-6-169,-1 0-145,0 0 0,1 1 0,-1 0 0,0 0 0,0 1 0,0 0 0,11 6 0,-17-8 212,1 0 0,-1 1 0,1-1-1,-1 0 1,0 0 0,1 1-1,-1-1 1,0 1 0,0-1-1,0 1 1,0-1 0,0 1-1,0 0 1,-1 0 0,1-1-1,-1 1 1,1 0 0,-1 0 0,1 0-1,-1-1 1,0 1 0,0 0-1,0 0 1,0 0 0,0 0-1,0 0 1,-1-1 0,1 1-1,-1 0 1,1 0 0,-1 0-1,0-1 1,0 1 0,1 0-1,-1-1 1,-2 3 0,-3 4 282,0 0 0,0 0 1,-1-1-1,0 0 0,0-1 1,-1 1-1,0-1 0,0-1 1,0 0-1,-1 0 0,1 0 1,-1-1-1,0-1 0,-1 1 1,1-1-1,0-1 0,-1 0 1,-14 1-1,23-2-305,0-1 0,-1 0 0,1-1 0,0 1 0,-1 0 0,1 0 0,0 0 0,0-1 0,-1 1 0,1-1 0,0 1 1,0-1-1,0 1 0,-1-1 0,1 0 0,0 0 0,0 1 0,0-1 0,0 0 0,0 0 0,1 0 0,-1 0 0,0 0 0,0 0 0,1 0 0,-1-1 0,0 1 0,1 0 1,-1-3-1,-3-41-4736,4 35 3244,0-31-5233</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5.838"/>
    </inkml:context>
    <inkml:brush xml:id="br0">
      <inkml:brushProperty name="width" value="0.025" units="cm"/>
      <inkml:brushProperty name="height" value="0.025" units="cm"/>
      <inkml:brushProperty name="color" value="#008C3A"/>
    </inkml:brush>
  </inkml:definitions>
  <inkml:trace contextRef="#ctx0" brushRef="#br0">0 67 8808,'55'-50'4453,"-30"49"-1731,6 1-1056,10-1-1122,6-3-416,7-6-1601</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6.731"/>
    </inkml:context>
    <inkml:brush xml:id="br0">
      <inkml:brushProperty name="width" value="0.025" units="cm"/>
      <inkml:brushProperty name="height" value="0.025" units="cm"/>
      <inkml:brushProperty name="color" value="#008C3A"/>
    </inkml:brush>
  </inkml:definitions>
  <inkml:trace contextRef="#ctx0" brushRef="#br0">103 1 11819,'0'0'11307,"-26"71"-10474,9-25-129,-1 8-351,2 4-193,4 1-64,1-1 32,8-5-801,3-7-1441,0-9-480,5-15-833,5-12-3396</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7.451"/>
    </inkml:context>
    <inkml:brush xml:id="br0">
      <inkml:brushProperty name="width" value="0.025" units="cm"/>
      <inkml:brushProperty name="height" value="0.025" units="cm"/>
      <inkml:brushProperty name="color" value="#008C3A"/>
    </inkml:brush>
  </inkml:definitions>
  <inkml:trace contextRef="#ctx0" brushRef="#br0">127 21 12332,'0'0'7740,"-4"9"-7366,-13 51-59,16-56-297,0 1 1,1-1 0,-1 0-1,1 1 1,0-1-1,0 0 1,1 1-1,0-1 1,-1 0-1,2 1 1,-1-1-1,0 0 1,1 0-1,3 7 1,33 39 230,-31-43-236,0 1 0,-1-1-1,0 1 1,-1 0 0,0 0 0,0 1 0,0-1 0,-1 1 0,-1 0-1,1 1 1,-1-1 0,3 19 0,-6-19 31,0 0 0,0 1 0,0-1 0,-1 0 0,-1 0 0,0 0 0,0 0-1,0 0 1,-1-1 0,-1 1 0,1-1 0,-1 1 0,-1-1 0,-9 14 0,9-17 171,1 0 0,-1 0 1,0 0-1,-1-1 0,1 1 0,-1-1 0,0 0 1,0-1-1,0 0 0,0 0 0,-1 0 0,1-1 1,-1 1-1,0-2 0,1 1 0,-1-1 0,0 0 1,0 0-1,0-1 0,-8 0 0,14 0-148,-1 0 0,0 0-1,1 0 1,-1 0 0,0-1 0,1 1 0,-1 0-1,0-1 1,1 1 0,-1-1 0,1 0-1,-1 1 1,1-1 0,-1 0 0,1 0-1,0 0 1,-1 0 0,1 0 0,0 0 0,0-1-1,0 1 1,0 0 0,0 0 0,0-1-1,-2-2 1,2 1-25,1-1 0,-1 1 1,0 0-1,1-1 0,0 1 0,0-1 0,0 1 0,0-1 0,0 1 0,1 0 1,-1-1-1,2-3 0,1-3-42,1 0 0,-1 0 0,2 0 0,-1 0 1,2 0-1,-1 1 0,10-12 0,11-5-2,2 0 0,1 2 0,34-22 0,27-24 47,-87 68-10,0 0-1,0 0 0,0 0 1,-1-1-1,1 0 0,-1 1 0,1-1 1,-1 0-1,0 0 0,0 0 1,-1 0-1,1-1 0,-1 1 0,1 0 1,-1-1-1,0 1 0,0-1 0,-1 1 1,1-1-1,-1 1 0,0-1 1,1 0-1,-2 1 0,1-1 0,0 1 1,-1-1-1,0 0 0,1 1 1,-1-1-1,-1 1 0,1 0 0,0-1 1,-1 1-1,0 0 0,0 0 1,0 0-1,0 0 0,0 0 0,0 0 1,-1 1-1,0-1 0,1 1 1,-1 0-1,-4-3 0,-3-4 35,-2 1-1,1 0 0,-14-7 1,22 13-100,0 1 1,1-1 0,-1 1 0,0-1-1,0 1 1,0 0 0,0 1-1,0-1 1,0 0 0,0 1-1,0-1 1,0 1 0,0 0-1,0 0 1,0 0 0,0 1-1,0-1 1,0 1 0,0 0-1,-6 1 1,8-1-183,0 0 0,1 0 0,-1 0 0,0 0 0,0 0 0,0 0-1,1 0 1,-1 1 0,1-1 0,-1 0 0,1 0 0,-1 0 0,1 1 0,0-1 0,-1 0-1,1 1 1,0 0 0,2 15-8261,7-8-4386</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8.481"/>
    </inkml:context>
    <inkml:brush xml:id="br0">
      <inkml:brushProperty name="width" value="0.025" units="cm"/>
      <inkml:brushProperty name="height" value="0.025" units="cm"/>
      <inkml:brushProperty name="color" value="#008C3A"/>
    </inkml:brush>
  </inkml:definitions>
  <inkml:trace contextRef="#ctx0" brushRef="#br0">1 1 4004,'0'0'-417</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8.917"/>
    </inkml:context>
    <inkml:brush xml:id="br0">
      <inkml:brushProperty name="width" value="0.025" units="cm"/>
      <inkml:brushProperty name="height" value="0.025" units="cm"/>
      <inkml:brushProperty name="color" value="#008C3A"/>
    </inkml:brush>
  </inkml:definitions>
  <inkml:trace contextRef="#ctx0" brushRef="#br0">1 101 9865,'0'0'2926,"3"-8"-145,0 2-2437,-1 0 0,1 1 0,0 0 0,0 0 0,1 0 1,0 0-1,0 0 0,0 1 0,0 0 0,1 0 0,-1 0 0,1 0 0,0 1 0,0-1 0,0 1 0,1 1 0,-1-1 1,1 1-1,0 0 0,0 0 0,11-2 0,-8 2-127,0 1 0,0 0 0,0 0 1,1 1-1,-1 0 0,0 1 0,0 0 0,0 0 0,0 1 1,11 3-1,-18-4-200,1 0 1,-1 0-1,0 1 0,1-1 1,-1 1-1,0-1 0,0 1 1,0 0-1,0-1 1,0 1-1,-1 0 0,1 0 1,-1 1-1,1-1 0,2 5 1,-3-4-26,0 1 0,0 0 0,-1 0 0,1-1 0,-1 1 0,1 0 0,-1 0 0,0 0-1,-1-1 1,1 1 0,-1 0 0,0 0 0,0 0 0,-1 3 0,0-1 26,-1 0 0,0 0 0,0 0 0,-1-1 0,1 1 0,-1-1 0,0 0-1,-1 0 1,1 0 0,-1 0 0,0-1 0,0 0 0,-9 5 0,-3 2 781,-1-1 0,-38 16 0,91-10-735,47 7-2796,-58-18 603,-1-1 0,1-1 0,31 0 0,-9-3-5574</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6:59.261"/>
    </inkml:context>
    <inkml:brush xml:id="br0">
      <inkml:brushProperty name="width" value="0.025" units="cm"/>
      <inkml:brushProperty name="height" value="0.025" units="cm"/>
      <inkml:brushProperty name="color" value="#008C3A"/>
    </inkml:brush>
  </inkml:definitions>
  <inkml:trace contextRef="#ctx0" brushRef="#br0">149 1 13869,'0'0'2701,"-10"0"-250,4 1-2282,-1 0 1,1 1 0,0-1-1,0 1 1,0 1-1,0-1 1,0 1 0,1 0-1,-1 0 1,1 1-1,0-1 1,0 1 0,0 0-1,0 1 1,1-1 0,-1 1-1,1 0 1,0 0-1,1 0 1,-1 0 0,-4 11-1,5-9-23,0-1-1,0 1 1,0 0-1,1-1 1,0 1 0,0 0-1,-1 14 1,3-19-126,0 0 0,0 0 0,0 0 1,0 0-1,0-1 0,0 1 0,0 0 1,1 0-1,-1 0 0,1 0 0,0 0 1,-1-1-1,1 1 0,0 0 0,0-1 0,0 1 1,0-1-1,0 1 0,0-1 0,1 1 1,-1-1-1,0 0 0,1 1 0,-1-1 1,1 0-1,-1 0 0,1 0 0,0 0 0,-1 0 1,1-1-1,0 1 0,0 0 0,2 0 1,7 0 118,-1 0 0,0-1 0,0 0 0,0-1 0,1 0 0,-1 0 0,0-1 0,0-1 0,0 0 0,-1 0 0,1-1 0,-1 0 0,1 0 0,-1-1 0,-1 0 0,1-1 0,-1 0 0,0 0 0,0-1 0,-1 0 0,1 0 0,-2-1 0,1 0 0,-1 0 0,6-12 0,-11 18-69,0 1 0,0-1 0,0 0 0,0 0 0,0 0 0,-1 1 1,1-1-1,-1 0 0,0 0 0,1 0 0,-1 0 0,0 0 0,0 0 0,0 0 0,0 0 1,-1 0-1,1 0 0,-1 0 0,1 0 0,-1 1 0,1-1 0,-1 0 0,0 0 1,-1-2-1,-1 2-43,1 0 1,0 0-1,0 0 0,-1 0 1,1 1-1,-1-1 1,0 1-1,1 0 1,-1-1-1,0 1 1,0 1-1,0-1 0,0 0 1,-4 0-1,-5 0-64,0 0-1,0 1 0,0 0 0,0 1 1,0 0-1,-24 6 0,28-4-225,0 0 0,0 1-1,0 0 1,-12 8 0,-8 5-5403,17-12-2609</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1.250"/>
    </inkml:context>
    <inkml:brush xml:id="br0">
      <inkml:brushProperty name="width" value="0.025" units="cm"/>
      <inkml:brushProperty name="height" value="0.025" units="cm"/>
      <inkml:brushProperty name="color" value="#008C3A"/>
    </inkml:brush>
  </inkml:definitions>
  <inkml:trace contextRef="#ctx0" brushRef="#br0">0 47 11211,'0'0'13137,"10"-5"-12672,2-2-387,1 1 0,0 0-1,0 1 1,1 1 0,-1 0 0,1 1 0,0 1 0,0 0-1,0 0 1,0 2 0,24 1 0,-38-1-81,0 0 0,1 1-1,-1-1 1,0 0 0,1 0 0,-1 1 0,0-1-1,0 0 1,1 1 0,-1-1 0,0 0-1,0 1 1,1-1 0,-1 1 0,0-1 0,0 0-1,0 1 1,0-1 0,0 1 0,0-1 0,0 0-1,0 1 1,1-1 0,-1 1 0,-1-1 0,1 1-1,0-1 1,0 0 0,0 1 0,0-1-1,0 1 1,0-1 0,0 0 0,-1 1 0,1-1-1,0 0 1,0 1 0,0-1 0,-1 1 0,1-1-1,0 0 1,-1 0 0,1 1 0,0-1 0,-1 0-1,1 1 1,0-1 0,-1 0 0,1 0-1,-1 1 1,-16 15 130,-114 61 2670,131-77-2780,-1 1 0,1-1 0,0 0-1,-1 0 1,1 0 0,0 0 0,0 0 0,-1 0 0,1 1 0,0-1-1,-1 0 1,1 0 0,0 0 0,0 1 0,0-1 0,-1 0 0,1 0 0,0 1-1,0-1 1,0 0 0,-1 1 0,1-1 0,0 0 0,0 1 0,0-1-1,0 0 1,0 0 0,0 1 0,0-1 0,0 0 0,0 1 0,0-1-1,0 0 1,0 1 0,0-1 0,0 0 0,0 1 0,14 3 155,28-4-140,-37 0 47,19-2-656,0-1 0,34-8 1,12-8-5083,-3-2-4244</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1.604"/>
    </inkml:context>
    <inkml:brush xml:id="br0">
      <inkml:brushProperty name="width" value="0.025" units="cm"/>
      <inkml:brushProperty name="height" value="0.025" units="cm"/>
      <inkml:brushProperty name="color" value="#008C3A"/>
    </inkml:brush>
  </inkml:definitions>
  <inkml:trace contextRef="#ctx0" brushRef="#br0">83 10 16047,'0'0'6305,"-8"6"-4944,4-3-1237,0 0 1,0 0-1,0 0 0,0 1 1,1-1-1,0 1 0,-5 7 1,8-10-107,-1 0 0,0 0 1,1 1-1,0-1 0,-1 0 1,1 1-1,0-1 0,-1 0 1,1 1-1,0-1 0,0 0 1,0 1-1,0-1 0,0 0 1,1 1-1,-1-1 0,0 1 1,1-1-1,-1 0 0,1 0 1,-1 1-1,1-1 0,0 0 1,-1 0-1,1 0 0,0 1 1,0-1-1,0 0 0,0 0 1,0 0-1,0 0 0,0-1 1,0 1-1,0 0 0,0 0 1,0-1-1,1 1 0,-1-1 1,0 1-1,0-1 0,1 1 1,1-1-1,8 5 39,1-1 0,0-1 0,0 0 0,0 0 0,17 0 0,-24-2-36,1 0 0,0-1 1,-1 0-1,1 0 0,-1 0 1,1-1-1,-1 0 1,1 0-1,-1 0 0,0-1 1,1 0-1,-1 0 0,0 0 1,6-4-1,-10 5 111,0 1 0,1-2 0,-1 1 0,0 0 0,0 0 0,1 0 0,-1 0-1,0-1 1,0 1 0,0-1 0,0 1 0,-1-1 0,1 1 0,0-1 0,-1 1 0,1-1 0,-1 1 0,1-1 0,-1 0-1,0 1 1,0-1 0,0 0 0,0-3 0,0 3-2,-1 0 0,0 0-1,0 0 1,0 0 0,-1 0 0,1 0-1,0 0 1,-1 0 0,1 1-1,-1-1 1,0 1 0,1-1 0,-1 1-1,0-1 1,-2 0 0,-5-3 41,0 0 0,-1 1 0,1 0-1,-1 0 1,0 1 0,-15-3 0,15 5-102,1 0 0,-1 0-1,0 1 1,0 0 0,0 0-1,-13 4 1,19-3-393,0 0 0,0 0 0,0 0 0,0 1 0,0 0 0,1 0 0,-6 4 0,6-4-745,0 0 0,1 1 0,-1 0 0,1-1 0,-1 1 0,1 0 0,0 0 0,0 0 0,-2 6 0,-2 12-16740</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3.038"/>
    </inkml:context>
    <inkml:brush xml:id="br0">
      <inkml:brushProperty name="width" value="0.025" units="cm"/>
      <inkml:brushProperty name="height" value="0.025" units="cm"/>
      <inkml:brushProperty name="color" value="#008C3A"/>
    </inkml:brush>
  </inkml:definitions>
  <inkml:trace contextRef="#ctx0" brushRef="#br0">1 19 17681,'0'0'8349,"8"-3"-6507,-5 2-1731,5-2 214,1 0 1,-1 1-1,1 0 1,-1 0-1,10 0 0,-16 2-312,-1 0-1,0 0 1,1 0-1,-1 0 1,0 0-1,0 0 1,1 0-1,-1 1 1,0-1-1,0 0 1,1 1-1,-1-1 1,0 1-1,0-1 1,0 1-1,0 0 1,0-1-1,0 1 1,0 0-1,0 0 1,0 0-1,0 0 1,0 0-1,0 0 1,-1 0-1,1 0 1,0 0-1,-1 0 1,1 0-1,-1 0 1,1 1-1,-1-1 1,1 0-1,-1 0 1,0 1-1,0-1 1,0 0-1,0 0 1,0 1-1,0-1 1,0 0-1,0 1 1,0-1-1,0 0 1,-1 0-1,1 1 1,-1-1-1,1 0 1,-1 0-1,0 2 1,0-1 18,0 1-1,0-1 1,-1 1 0,1-1-1,-1 0 1,0 1 0,1-1-1,-1 0 1,0 0 0,0 0-1,0 0 1,-1-1 0,1 1-1,-5 2 1,-6 5 224,48 3-244,-22-8-63,-1 0-1,0 0 1,-1 1 0,18 10 0,-28-14 41,1 0 0,-1 0 0,1 0 0,-1 0 0,0 0 0,0 1 0,1-1 0,-1 0 0,0 1 0,0-1 0,0 0 0,0 1 0,-1-1 0,1 1 0,0 0 0,-1-1 0,1 1 0,0 1 0,-1-1 32,-1 0 0,1-1 0,-1 1 0,1 0 0,-1 0-1,1-1 1,-1 1 0,0-1 0,0 1 0,0-1 0,0 1 0,0-1 0,0 1 0,0-1-1,0 0 1,0 0 0,-1 1 0,1-1 0,0 0 0,-1 0 0,1 0 0,-3 0 0,-90 47 1436,139-50-10538,-11-10 2339</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3.381"/>
    </inkml:context>
    <inkml:brush xml:id="br0">
      <inkml:brushProperty name="width" value="0.025" units="cm"/>
      <inkml:brushProperty name="height" value="0.025" units="cm"/>
      <inkml:brushProperty name="color" value="#008C3A"/>
    </inkml:brush>
  </inkml:definitions>
  <inkml:trace contextRef="#ctx0" brushRef="#br0">134 4 21524,'-9'3'2531,"0"1"-2026,0 0 0,1 1-1,0 0 1,-1 1 0,2 0 0,-1 0 0,1 0 0,-13 14 0,16-14-343,0-1 1,0 1 0,0-1 0,1 1 0,-1 0-1,2 1 1,-1-1 0,0 0 0,1 1-1,1-1 1,-1 1 0,1 0 0,0 0-1,0-1 1,1 11 0,0-15-149,1 0 0,-1 0 0,1 0 1,0 0-1,-1 0 0,1 0 0,0 0 0,0-1 0,0 1 1,1 0-1,-1 0 0,0-1 0,1 1 0,-1-1 1,1 1-1,-1-1 0,1 0 0,0 0 0,-1 1 0,1-1 1,0 0-1,0-1 0,0 1 0,0 0 0,0 0 1,0-1-1,0 1 0,0-1 0,0 0 0,0 0 0,0 0 1,0 0-1,0 0 0,1 0 0,2-1 0,3 1 42,0 0 0,0-1 0,0-1 0,0 1 0,-1-1 0,1 0 0,0-1 0,10-5 0,-8 2-15,0 0 0,-1-1 0,0 0 0,0-1 0,0 0-1,-1 0 1,8-10 0,-13 14-28,0 0-1,0-1 0,0 1 1,-1-1-1,1 1 0,-1-1 1,0 0-1,-1 0 1,1 0-1,-1 0 0,0 0 1,0 0-1,0-1 0,-1 1 1,0 0-1,0 0 1,-1-11-1,0 15-37,1-1 0,-1 0-1,1 1 1,-1-1 0,1 1 0,-1-1-1,0 1 1,0-1 0,0 1 0,0 0 0,0 0-1,0-1 1,0 1 0,0 0 0,0 0-1,0 0 1,-1 0 0,1 0 0,0 0-1,-1 0 1,1 1 0,-3-2 0,1 1-143,-1 0 1,0 1-1,1-1 1,-1 1-1,1 0 1,-1-1-1,0 2 1,1-1-1,-8 2 1,3-1-527,0 1 0,1 1 0,-1-1 1,0 1-1,1 1 0,-1-1 1,1 2-1,-10 6 0,-5 9-9545</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4.236"/>
    </inkml:context>
    <inkml:brush xml:id="br0">
      <inkml:brushProperty name="width" value="0.025" units="cm"/>
      <inkml:brushProperty name="height" value="0.025" units="cm"/>
      <inkml:brushProperty name="color" value="#008C3A"/>
    </inkml:brush>
  </inkml:definitions>
  <inkml:trace contextRef="#ctx0" brushRef="#br0">10 593 18321,'-10'0'1346,"10"-4"896,4-13-160,27-9-1762,12-7 64,20-12 289,14-9-417,12-8-192,7-6-160,0-4-1249,-1-1-1570,-4 2-1761,-8 4-5638</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4.827"/>
    </inkml:context>
    <inkml:brush xml:id="br0">
      <inkml:brushProperty name="width" value="0.025" units="cm"/>
      <inkml:brushProperty name="height" value="0.025" units="cm"/>
      <inkml:brushProperty name="color" value="#008C3A"/>
    </inkml:brush>
  </inkml:definitions>
  <inkml:trace contextRef="#ctx0" brushRef="#br0">1 425 16944,'0'0'11243,"92"-78"-10507,-26 28-447,12-7-193,2-2-32,-2 6-288,-13 5-2147,-19 5-3394,-16 7-6343</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5.464"/>
    </inkml:context>
    <inkml:brush xml:id="br0">
      <inkml:brushProperty name="width" value="0.025" units="cm"/>
      <inkml:brushProperty name="height" value="0.025" units="cm"/>
      <inkml:brushProperty name="color" value="#008C3A"/>
    </inkml:brush>
  </inkml:definitions>
  <inkml:trace contextRef="#ctx0" brushRef="#br0">23 0 16303,'0'0'10859,"10"85"-9482,-20-44-704,2 5-289,-2-1-288,5-5-64,5-6 0,0-9-544,8-11-1378,9-10-737,1-4-1056,-1-18-2467</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5.869"/>
    </inkml:context>
    <inkml:brush xml:id="br0">
      <inkml:brushProperty name="width" value="0.025" units="cm"/>
      <inkml:brushProperty name="height" value="0.025" units="cm"/>
      <inkml:brushProperty name="color" value="#008C3A"/>
    </inkml:brush>
  </inkml:definitions>
  <inkml:trace contextRef="#ctx0" brushRef="#br0">1 6 15310,'0'0'13133,"10"0"-12028,11-2-466,74-1 1111,-86 3-1715,-1 0 0,1 1-1,-1 0 1,0 0 0,1 1-1,-1 0 1,0 1 0,15 6-1,-21-8-33,0 1 0,-1-1-1,1 1 1,-1-1 0,1 1 0,-1 0-1,1-1 1,-1 1 0,0 0-1,0 0 1,0 0 0,0 0 0,0 0-1,0 0 1,-1 0 0,1 1 0,-1-1-1,1 0 1,-1 0 0,0 0-1,0 1 1,0-1 0,0 0 0,0 0-1,0 0 1,-1 1 0,1-1 0,-1 0-1,0 0 1,1 0 0,-3 4-1,-2 4 91,1 1-1,-2-1 1,0 0-1,-11 15 0,-104 112-47,121-137-43,-1 1 0,1-1 0,0 0 0,0 0 0,-1 1 0,1-1 0,0 0 0,0 1 0,0-1 0,0 0 0,-1 1 0,1-1 0,0 0 0,0 1 0,0-1 0,0 1 0,0-1 0,0 0 0,0 1 0,0-1 0,0 0 0,0 1 0,0-1 0,0 1 0,0-1 0,0 0 0,0 1 0,0-1 0,0 0 0,1 1 0,-1-1 0,0 0 0,0 1 0,1 0 0,15 4 0,33-5 0,-34-1 0,66 0-2646,-10-1-6559,-20 2-10366</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7.802"/>
    </inkml:context>
    <inkml:brush xml:id="br0">
      <inkml:brushProperty name="width" value="0.025" units="cm"/>
      <inkml:brushProperty name="height" value="0.025" units="cm"/>
      <inkml:brushProperty name="color" value="#008C3A"/>
    </inkml:brush>
  </inkml:definitions>
  <inkml:trace contextRef="#ctx0" brushRef="#br0">0 1 19282,'0'0'1009,"9"0"-267,-3 1-575,0 0-1,0 0 1,-1 1-1,1 0 1,-1 0 0,1 0-1,-1 0 1,0 1-1,1 0 1,-1 0-1,-1 1 1,1-1-1,0 1 1,-1 0 0,0 0-1,0 1 1,0-1-1,-1 1 1,4 5-1,14 21 148,-2 1 0,-1 0-1,-1 2 1,-2 0 0,-1 1-1,-2 0 1,-2 1-1,-1 0 1,-1 1 0,-2 0-1,-2 0 1,-2 0 0,-1 1-1,-1-1 1,-7 43-1,3-61-125,0 0 0,-1-1-1,-1 1 1,-8 17-1,11-28-319,0-1-1,-1 1 0,0-1 0,-1 0 0,1 0 0,-1-1 0,-1 0 0,1 1 1,-1-2-1,0 1 0,-13 9 0,0-8-3221,6-6-2538,4-1-3627</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8.160"/>
    </inkml:context>
    <inkml:brush xml:id="br0">
      <inkml:brushProperty name="width" value="0.025" units="cm"/>
      <inkml:brushProperty name="height" value="0.025" units="cm"/>
      <inkml:brushProperty name="color" value="#008C3A"/>
    </inkml:brush>
  </inkml:definitions>
  <inkml:trace contextRef="#ctx0" brushRef="#br0">24 0 15951,'0'0'8632,"0"12"-6165,-12 135 1832,6-89-3838,0 96 0,11-129-962,-4-24 390,-1-1 0,0 1-1,0 0 1,1-1 0,-1 1 0,0-1 0,1 1 0,-1-1-1,1 1 1,-1-1 0,1 1 0,-1-1 0,1 1-1,-1-1 1,1 0 0,-1 1 0,1-1 0,0 0 0,-1 1-1,1-1 1,0 0 0,-1 0 0,1 0 0,0 1 0,-1-1-1,1 0 1,0 0 0,-1 0 0,1 0 0,0 0 0,-1 0-1,2-1 1,-2 1-136,1-1 0,-1 1-1,0 0 1,1-1 0,-1 1 0,0-1-1,1 1 1,-1-1 0,0 1-1,0-1 1,1 1 0,-1-1 0,0 1-1,0-1 1,0 1 0,0-1-1,0 1 1,0-1 0,0 0 0,0 1-1,0-1 1,0 1 0,0-1 0,0 1-1,-1-1 1,1-2-1305,0-17-5468</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08.503"/>
    </inkml:context>
    <inkml:brush xml:id="br0">
      <inkml:brushProperty name="width" value="0.025" units="cm"/>
      <inkml:brushProperty name="height" value="0.025" units="cm"/>
      <inkml:brushProperty name="color" value="#008C3A"/>
    </inkml:brush>
  </inkml:definitions>
  <inkml:trace contextRef="#ctx0" brushRef="#br0">0 12 17649,'0'0'14093,"55"-11"-13068,-12 11-1025,12 3 0,4-1 0,1 1 0,-6 0-512,-7-3-5254,-5 0-7398</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5.433"/>
    </inkml:context>
    <inkml:brush xml:id="br0">
      <inkml:brushProperty name="width" value="0.025" units="cm"/>
      <inkml:brushProperty name="height" value="0.025" units="cm"/>
      <inkml:brushProperty name="color" value="#008C3A"/>
    </inkml:brush>
  </inkml:definitions>
  <inkml:trace contextRef="#ctx0" brushRef="#br0">1 10 16143,'0'0'154,"0"0"0,0-1-1,0 1 1,0-1 0,0 1 0,0 0-1,0-1 1,1 1 0,-1-1-1,0 1 1,0 0 0,0-1 0,0 1-1,1 0 1,-1-1 0,0 1 0,1 0-1,-1-1 1,0 1 0,0 0-1,1-1 1,-1 1 0,1 0 0,-1 0-1,0 0 1,1-1 0,-1 1-1,0 0 1,1 0 0,-1 0 0,1 0-1,-1 0 1,0 0 0,1 0-1,0 0 1,22 3 1962,16 13-562,-34-13-1477,-1 1 1,0 0 0,1 0 0,-2 0 0,1 0 0,0 0 0,-1 1-1,0 0 1,3 5 0,-5-9-70,-1 0-1,1 1 1,0-1 0,-1 0-1,1 1 1,-1-1 0,1 1-1,-1-1 1,0 1 0,0-1-1,0 1 1,0-1 0,0 1-1,0-1 1,0 1 0,0-1-1,0 1 1,-1-1 0,1 1-1,-1-1 1,1 0 0,-1 1 0,1-1-1,-1 0 1,0 1 0,0-1-1,0 0 1,0 0 0,0 1-1,0-1 1,0 0 0,0 0-1,0 0 1,0-1 0,0 1-1,-3 1 1,-43 12 660,44-14-495,9 0-50,9-2-78,0 0-79,0 1 0,0 0-1,0 1 1,28 4 0,-40-4 30,-1 1-1,1-1 1,-1 1-1,1-1 1,-1 1-1,0 0 1,1 0-1,-1 0 1,0 0-1,0 1 1,0-1-1,0 0 1,0 1-1,0 0 1,0-1-1,0 1 1,-1 0-1,1 0 1,-1 0-1,1 0 1,-1 0-1,0 0 1,0 0-1,0 1 1,0-1-1,0 0 1,0 1-1,-1-1 1,1 0-1,-1 1 1,0-1-1,1 1 1,-1-1-1,0 1 1,0-1-1,-1 1 1,0 3-1,1-3 90,-1 0-1,0 0 0,1 0 1,-1-1-1,0 1 0,-1 0 1,1-1-1,0 1 0,-1 0 1,0-1-1,1 0 0,-1 1 1,0-1-1,0 0 0,0 0 0,-1 0 1,1 0-1,0-1 0,-1 1 1,1 0-1,-1-1 0,1 0 1,-1 1-1,-4 0 0,-5 1 540,-1 0-1,1-1 0,-1 0 0,-17 0 0,0 0-172,29-2-468,-1 1 1,1-1-1,-1 0 1,1 1-1,0-1 0,-1 0 1,1 1-1,0 0 0,-1-1 1,1 1-1,0 0 1,-1 0-1,1-1 0,0 1 1,0 0-1,-1 2 1,-3 13-3108,6-15 2473,0 0 0,1-1 0,-1 0 0,1 1 0,-1-1 0,1 0 0,-1 1 0,1-1 0,-1 0 0,1 0 0,0 0 0,-1-1 0,1 1 0,-1 0 0,1-1 0,-1 1 0,0 0 0,1-1 0,2-1 0,18-13-8787</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5.775"/>
    </inkml:context>
    <inkml:brush xml:id="br0">
      <inkml:brushProperty name="width" value="0.025" units="cm"/>
      <inkml:brushProperty name="height" value="0.025" units="cm"/>
      <inkml:brushProperty name="color" value="#008C3A"/>
    </inkml:brush>
  </inkml:definitions>
  <inkml:trace contextRef="#ctx0" brushRef="#br0">29 13 7015,'0'0'12545,"8"-2"-10394,26-8-624,-34 10-1487,1 0 1,-1 0-1,1 0 1,-1 0-1,0 0 1,1 0-1,-1 0 1,1 0-1,-1 0 1,0 0-1,1 0 1,-1 0-1,1 0 1,-1 1-1,0-1 1,1 0-1,-1 0 1,0 0-1,1 1 1,-1-1-1,0 0 1,1 0-1,-1 1 1,0-1-1,1 0 1,-1 1-1,0-1 1,0 0-1,1 1 1,-1-1-1,0 0 1,0 1-1,0-1 1,0 1-1,1-1 1,-1 0-1,0 1 1,0-1-1,0 1 1,0-1-1,0 0 1,0 1-1,0-1 1,0 1-1,0-1 1,-1 1-1,-2 18 833,1-15-741,0 1 1,-1 0-1,1-1 0,-1 0 1,0 1-1,0-1 0,-1 0 1,0-1-1,1 1 0,-1-1 1,0 1-1,0-1 0,-1 0 1,1-1-1,-1 1 0,1-1 1,-1 0-1,-10 3 0,15-21 472,1 15-830,-1 1 0,0-1-1,0 1 1,0 0 0,0-1 0,0 1 0,1-1 0,-1 1 0,0 0 0,0-1 0,1 1-1,-1-1 1,0 1 0,0 0 0,1 0 0,-1-1 0,1 1 0,-1 0 0,0-1 0,1 1-1,-1 0 1,0 0 0,1 0 0,-1-1 0,1 1 0,-1 0 0,1 0 0,-1 0-1,0 0 1,1 0 0</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6.319"/>
    </inkml:context>
    <inkml:brush xml:id="br0">
      <inkml:brushProperty name="width" value="0.025" units="cm"/>
      <inkml:brushProperty name="height" value="0.025" units="cm"/>
      <inkml:brushProperty name="color" value="#008C3A"/>
    </inkml:brush>
  </inkml:definitions>
  <inkml:trace contextRef="#ctx0" brushRef="#br0">111 37 7527,'0'0'2616,"-9"-2"-283,-29-6 294,-15-4 3965,47 8-3946,14 0-1838,12-1-685,-12 4-47,0 1 0,0-1 0,0 2-1,0-1 1,-1 1 0,1 0 0,0 0 0,10 4 0,-15-4-55,-1 1 1,0-1-1,1 1 0,-1-1 1,0 1-1,0 0 0,0 0 1,0 0-1,0 0 0,-1 0 1,1 1-1,0-1 1,-1 0-1,0 1 0,0-1 1,0 1-1,0-1 0,0 1 1,0 0-1,0-1 1,-1 1-1,1 0 0,-1 0 1,0-1-1,0 1 0,0 0 1,-1 2-1,1 1 82,0-1 0,-1 0 1,0 1-1,0-1 0,0 0 0,-1 0 0,0 0 1,0 0-1,0 0 0,0 0 0,-1 0 0,0-1 0,-4 5 1,-5 6 257,-1-1 1,-20 17-1,20-19 229,0-1-1,-21 28 1,34-39-588,0 0 1,-1 1 0,1-1 0,0 0 0,-1 1 0,1-1-1,0 1 1,0-1 0,0 1 0,-1-1 0,1 0-1,0 1 1,0-1 0,0 1 0,0-1 0,0 1 0,0-1-1,0 1 1,0-1 0,0 1 0,0-1 0,0 0 0,0 1-1,0-1 1,0 1 0,0-1 0,0 1 0,1-1 0,-1 1-1,0-1 1,0 0 0,0 1 0,1-1 0,-1 1 0,0-1-1,1 0 1,-1 1 0,0-1 0,1 0 0,-1 0 0,0 1-1,1-1 1,-1 0 0,1 0 0,-1 1 0,1-1 0,-1 0-1,0 0 1,1 0 0,-1 0 0,1 0 0,-1 0 0,1 0-1,-1 1 1,1-2 0,34 4 23,-26-3 8,6 0-44,95 3-2120,-38-8-4196,-23-5-2120</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6.690"/>
    </inkml:context>
    <inkml:brush xml:id="br0">
      <inkml:brushProperty name="width" value="0.025" units="cm"/>
      <inkml:brushProperty name="height" value="0.025" units="cm"/>
      <inkml:brushProperty name="color" value="#008C3A"/>
    </inkml:brush>
  </inkml:definitions>
  <inkml:trace contextRef="#ctx0" brushRef="#br0">227 0 12684,'0'0'14862,"-9"9"-14008,-41 38-112,-110 112 1506,153-153-5418,12-19-938,6-13-1501,-6-2-1139</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7.032"/>
    </inkml:context>
    <inkml:brush xml:id="br0">
      <inkml:brushProperty name="width" value="0.025" units="cm"/>
      <inkml:brushProperty name="height" value="0.025" units="cm"/>
      <inkml:brushProperty name="color" value="#008C3A"/>
    </inkml:brush>
  </inkml:definitions>
  <inkml:trace contextRef="#ctx0" brushRef="#br0">0 0 11723,'0'0'10058,"28"49"-8329,-8-26-223,7 0-161,4 1-608,6-4-481,8-2-96,1-4-1089,3-5-3523,-6-4-5445</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27.391"/>
    </inkml:context>
    <inkml:brush xml:id="br0">
      <inkml:brushProperty name="width" value="0.025" units="cm"/>
      <inkml:brushProperty name="height" value="0.025" units="cm"/>
      <inkml:brushProperty name="color" value="#008C3A"/>
    </inkml:brush>
  </inkml:definitions>
  <inkml:trace contextRef="#ctx0" brushRef="#br0">0 0 11883,'0'0'11275,"59"24"-10026,-5-24-608,12 0-417,9-1-192,2-6-705,-8 0-3106,-11 0-2691</inkml:trace>
  <inkml:trace contextRef="#ctx0" brushRef="#br0" timeOffset="1">38 172 18001,'0'0'3299,"79"4"-2274,-9-6-801,15-4-160,9-3 0,4-3-960,2-2-4357</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0.859"/>
    </inkml:context>
    <inkml:brush xml:id="br0">
      <inkml:brushProperty name="width" value="0.025" units="cm"/>
      <inkml:brushProperty name="height" value="0.025" units="cm"/>
      <inkml:brushProperty name="color" value="#008C3A"/>
    </inkml:brush>
  </inkml:definitions>
  <inkml:trace contextRef="#ctx0" brushRef="#br0">1 30 12043,'0'0'9428,"8"-5"-6652,26-18-550,-34 23-2159,0 0 0,0 0-1,1-1 1,-1 1 0,0 0 0,0 0-1,0 0 1,1 0 0,-1 0 0,0 0-1,0 0 1,0-1 0,1 1 0,-1 0-1,0 0 1,0 0 0,1 0 0,-1 0-1,0 0 1,0 0 0,1 0 0,-1 0-1,0 0 1,0 0 0,1 0 0,-1 0-1,0 1 1,0-1 0,1 0 0,-1 0-1,0 0 1,0 0 0,0 0 0,1 0-1,-1 1 1,0-1 0,0 0 0,0 0-1,0 0 1,1 0 0,-1 1 0,2 13 929,-6 12-413,-7 12-164,6-23-388,0 0 1,2 0 0,-1 1 0,2-1-1,0 1 1,1-1 0,1 24-1,0-37-147,0-1 0,0 1 0,1 0-1,-1-1 1,1 1 0,-1-1 0,1 1-1,0-1 1,-1 1 0,1-1-1,0 1 1,0-1 0,0 0 0,0 0-1,0 1 1,0-1 0,1 0 0,-1 0-1,0 0 1,1 0 0,-1 0-1,0 0 1,1-1 0,-1 1 0,1 0-1,0-1 1,-1 1 0,1-1-1,-1 0 1,1 1 0,0-1 0,-1 0-1,1 0 1,0 0 0,-1 0 0,1 0-1,-1 0 1,1-1 0,0 1-1,1-1 1,2 0-977,0 0 0,0-1 0,-1 1 0,1-1 0,0 0 0,-1 0 0,1-1 0,-1 1 0,0-1 0,0 0 0,7-7 0,8-13-5794</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1.220"/>
    </inkml:context>
    <inkml:brush xml:id="br0">
      <inkml:brushProperty name="width" value="0.025" units="cm"/>
      <inkml:brushProperty name="height" value="0.025" units="cm"/>
      <inkml:brushProperty name="color" value="#008C3A"/>
    </inkml:brush>
  </inkml:definitions>
  <inkml:trace contextRef="#ctx0" brushRef="#br0">38 0 9097,'0'0'9961,"-13"80"-7495,3-39-960,2 1-641,1-2-449,7-4-224,0-11-128,12-10-640,11-10-2820,2-5-3234</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1.597"/>
    </inkml:context>
    <inkml:brush xml:id="br0">
      <inkml:brushProperty name="width" value="0.025" units="cm"/>
      <inkml:brushProperty name="height" value="0.025" units="cm"/>
      <inkml:brushProperty name="color" value="#008C3A"/>
    </inkml:brush>
  </inkml:definitions>
  <inkml:trace contextRef="#ctx0" brushRef="#br0">29 78 9097,'0'0'7986,"2"-8"-3801,-1 4-3916,0 1 0,0-1-1,1 1 1,-1-1 0,1 1-1,-1 0 1,1-1 0,0 1-1,1 0 1,-1 0 0,0 1 0,1-1-1,-1 0 1,1 1 0,0-1-1,0 1 1,0 0 0,0 0-1,1 0 1,-1 1 0,0-1-1,1 1 1,-1-1 0,1 1 0,-1 0-1,1 1 1,0-1 0,-1 1-1,7-1 1,-8 1-173,1-1-1,-1 1 1,1 0 0,0-1-1,-1 1 1,1 0 0,0 1-1,-1-1 1,1 0 0,0 1-1,-1 0 1,1-1-1,-1 1 1,1 0 0,-1 0-1,0 1 1,1-1 0,-1 0-1,0 1 1,0 0 0,0-1-1,0 1 1,3 3 0,-4-2-67,0 0 1,0 0 0,0 0 0,-1 0-1,1 0 1,-1 0 0,0 0-1,0 1 1,0-1 0,0 0 0,0 0-1,-1 0 1,1 0 0,-1 0 0,0 0-1,0 0 1,0 0 0,0 0 0,-1 0-1,-2 4 1,-10 16 52,-1 0 1,0-1-1,-2-1 0,-24 24 1,-15 21 23,45-44-106,11-21 0,0-1 0,0 1 0,0-1 0,0 1 0,0-1 0,0 1 0,1-1 0,-1 1 0,0-1 0,0 1 0,0-1 0,1 1 0,-1-1 0,0 0 0,1 1 0,-1-1 0,0 1 0,1-1 0,-1 0 0,1 0 0,-1 1 0,0-1 0,1 0 0,-1 0 0,1 1 0,-1-1 0,2 0 0,3 1 0,1 0 0,0 0 0,0-1 0,-1 0 0,1 0 0,6-1 0,6 0 0,71-2-2053,0-6-4403,-47 5-4573</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1.937"/>
    </inkml:context>
    <inkml:brush xml:id="br0">
      <inkml:brushProperty name="width" value="0.025" units="cm"/>
      <inkml:brushProperty name="height" value="0.025" units="cm"/>
      <inkml:brushProperty name="color" value="#008C3A"/>
    </inkml:brush>
  </inkml:definitions>
  <inkml:trace contextRef="#ctx0" brushRef="#br0">15 0 16720,'0'0'11082,"77"37"-10313,-34-37-609,1 0-256,-2-2-2723,-9-5-3042,-11 5-2915</inkml:trace>
  <inkml:trace contextRef="#ctx0" brushRef="#br0" timeOffset="1">0 155 15727,'0'0'10826,"74"18"-10698,-26-31-1217,1-5-3459,0-3-5830</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2.293"/>
    </inkml:context>
    <inkml:brush xml:id="br0">
      <inkml:brushProperty name="width" value="0.025" units="cm"/>
      <inkml:brushProperty name="height" value="0.025" units="cm"/>
      <inkml:brushProperty name="color" value="#008C3A"/>
    </inkml:brush>
  </inkml:definitions>
  <inkml:trace contextRef="#ctx0" brushRef="#br0">102 0 9737,'0'0'13197,"10"6"-12477,-9-6-713,7 4 108,-1-1 0,-1 2 0,1-1 0,0 1-1,11 10 1,-16-12-84,1 0 0,-1 0 1,0 0-1,0 1 0,0-1 0,0 0 0,-1 1 0,1 0 0,-1-1 0,0 1 0,0 0 0,0 0 0,-1-1 1,1 1-1,-1 0 0,0 0 0,0 0 0,-1 5 0,-1-1 171,1 1 0,-2-1 1,1 1-1,-2-1 0,1 0 0,-1 0 0,0 0 1,0 0-1,-1-1 0,0 1 0,-7 6 1,-11 12 628,-37 34 1,45-47-769,9-7-470,-15 13 618,8-13-6965</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2.836"/>
    </inkml:context>
    <inkml:brush xml:id="br0">
      <inkml:brushProperty name="width" value="0.025" units="cm"/>
      <inkml:brushProperty name="height" value="0.025" units="cm"/>
      <inkml:brushProperty name="color" value="#008C3A"/>
    </inkml:brush>
  </inkml:definitions>
  <inkml:trace contextRef="#ctx0" brushRef="#br0">366 1 19506,'0'0'8435,"-11"10"-7805,-232 263 1744,141-152-1513,102-121-895,0 1 0,-1-1 1,1 0-1,0 0 0,0 0 0,0 0 0,0 0 1,0 1-1,0-1 0,-1 0 0,1 0 0,0 0 1,0 0-1,0 0 0,0 0 0,-1 0 0,1 0 0,0 1 1,0-1-1,0 0 0,0 0 0,-1 0 0,1 0 1,0 0-1,0 0 0,0 0 0,-1 0 0,1 0 0,0 0 1,0 0-1,0 0 0,-1 0 0,1 0 0,0-1 1,0 1-1,0 0 0,0 0 0,-1 0 0,1 0 0,0 0 1,0 0-1,0 0 0,0 0 0,-1-1 0,1 1 1,0 0-1,0 0 0,0 0 0,0 0 0,0-1 1,0 1-1,0 0 0,0 0 0,0 0 0,-1 0 0,1-1 1,0 1-1,0 0 0,0 0 0,0 0 0,0-1 1,0 1-1,0 0 0,0 0 0,0 0 0,0-1 0,1 1 1,-3-27-3713,6-33-6011,0 15-289</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3.180"/>
    </inkml:context>
    <inkml:brush xml:id="br0">
      <inkml:brushProperty name="width" value="0.025" units="cm"/>
      <inkml:brushProperty name="height" value="0.025" units="cm"/>
      <inkml:brushProperty name="color" value="#008C3A"/>
    </inkml:brush>
  </inkml:definitions>
  <inkml:trace contextRef="#ctx0" brushRef="#br0">1 1 12844,'0'0'11467,"60"40"-9353,-31-18-448,9 4-706,2-2-543,2 2-289,2-2-96,-5-3-801,-6-1-3555,-9-4-4548</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3.539"/>
    </inkml:context>
    <inkml:brush xml:id="br0">
      <inkml:brushProperty name="width" value="0.025" units="cm"/>
      <inkml:brushProperty name="height" value="0.025" units="cm"/>
      <inkml:brushProperty name="color" value="#008C3A"/>
    </inkml:brush>
  </inkml:definitions>
  <inkml:trace contextRef="#ctx0" brushRef="#br0">0 1 14061,'0'0'15151,"74"14"-14190,-31-5-449,6 0-256,5 0-192,-5-1-32,-1-2-1281,-9-3-3331,-16-3-2979,-8 0-9225</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3.886"/>
    </inkml:context>
    <inkml:brush xml:id="br0">
      <inkml:brushProperty name="width" value="0.025" units="cm"/>
      <inkml:brushProperty name="height" value="0.025" units="cm"/>
      <inkml:brushProperty name="color" value="#008C3A"/>
    </inkml:brush>
  </inkml:definitions>
  <inkml:trace contextRef="#ctx0" brushRef="#br0">1 18 10794,'0'0'11307,"88"8"-10859,-35-8-255,9-6-161,0-4-1474,-6 1-4708</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4.227"/>
    </inkml:context>
    <inkml:brush xml:id="br0">
      <inkml:brushProperty name="width" value="0.025" units="cm"/>
      <inkml:brushProperty name="height" value="0.025" units="cm"/>
      <inkml:brushProperty name="color" value="#008C3A"/>
    </inkml:brush>
  </inkml:definitions>
  <inkml:trace contextRef="#ctx0" brushRef="#br0">45 0 17072,'0'0'10341,"-5"10"-9300,-3 4-689,2 0 0,0 1 1,1 0-1,-7 27 1,11-37-310,1-1 0,-1 1 1,1 0-1,0 0 0,0 0 1,0-1-1,1 1 0,-1 0 1,1 0-1,2 5 0,-2-8-46,0 1 1,0-1-1,1 0 0,-1 0 0,1 0 1,-1 0-1,1 0 0,0 0 0,-1 0 1,1-1-1,0 1 0,0 0 0,0-1 1,0 0-1,1 1 0,-1-1 0,0 0 1,1 0-1,-1 0 0,0-1 0,3 2 1,1-1-271,0 0 0,1 1 0,-1-2 0,0 1 1,0-1-1,0 0 0,0 0 0,0-1 0,1 1 1,-1-2-1,8-1 0,-11 2-140,-1 0 0,1-1 0,-1 1 0,0 0 0,1-1 0,-1 0 0,0 1 1,0-1-1,0 0 0,0 0 0,-1 0 0,1 0 0,0 0 0,-1 0 0,1-1 0,-1 1 0,0-1 0,0 1 1,0-1-1,0 1 0,0-1 0,-1 1 0,1-1 0,-1 0 0,0 1 0,1-1 0,-2-5 0,1 8 417,0 0-1,0 1 1,0-1-1,0 0 0,-1 0 1,1 0-1,0 0 1,0 0-1,0 0 1,0 0-1,0 0 0,-1 0 1,1 0-1,0 0 1,0 0-1,0 0 1,0 0-1,-1 0 1,1 0-1,0 0 0,0 0 1,0 0-1,0 0 1,-1-1-1,1 1 1,0 0-1,0 0 0,0 0 1,0 0-1,0 0 1,0 0-1,-1 0 1,1 0-1,0-1 0,0 1 1,0 0-1,0 0 1,0 0-1,0 0 1,0 0-1,0-1 1,0 1-1,0 0 0,0 0 1,0 0-1,-1 0 1,1-1-1,0 1 1,0 0-1,0 0 0,0 0 1,1 0-1,-1-1 1,0 1-1,0 0 1,0 0-1,0 0 0,0 0 1,0-1-1,0 1 1,-12 21 1468,-11 31 1427,17-36-2222,-16 49 2225,20-60-2736,1 0 0,0 1 1,0-1-1,1 0 0,-1 1 0,1-1 0,0 1 1,1-1-1,-1 0 0,2 6 0,-1-10-234,-1 0 0,1 0 0,0 0 0,-1 0 0,1 0 0,0 0-1,0-1 1,-1 1 0,1 0 0,0 0 0,0-1 0,0 1 0,0-1-1,0 1 1,0-1 0,0 1 0,0-1 0,0 0 0,0 1-1,0-1 1,0 0 0,1 0 0,-1 0 0,0 0 0,2 0 0,30-4-7124,-3-11-5721</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4.555"/>
    </inkml:context>
    <inkml:brush xml:id="br0">
      <inkml:brushProperty name="width" value="0.025" units="cm"/>
      <inkml:brushProperty name="height" value="0.025" units="cm"/>
      <inkml:brushProperty name="color" value="#008C3A"/>
    </inkml:brush>
  </inkml:definitions>
  <inkml:trace contextRef="#ctx0" brushRef="#br0">65 10 11755,'0'0'6956,"8"-2"-3534,0 1-3234,-2-1 384,1 0 0,-1 1 0,1 0 0,0 1 0,0-1 0,6 2 0,-12-1-513,1 0-1,-1 0 0,0 1 0,0-1 1,0 0-1,0 1 0,0-1 0,0 1 0,1 0 1,-1-1-1,0 1 0,0 0 0,-1-1 1,1 1-1,0 0 0,0 0 0,0 0 0,0 0 1,-1 0-1,1 0 0,-1 0 0,1 0 0,0 0 1,-1 0-1,0 0 0,1 0 0,-1 0 1,0 1-1,1-1 0,-1 0 0,0 0 0,0 0 1,0 1-1,0-1 0,0 0 0,0 0 1,0 0-1,-1 0 0,1 1 0,0-1 0,-1 0 1,1 0-1,-1 0 0,1 0 0,-2 2 0,-1 4 63,-1 0-1,0 1 0,-1-2 0,0 1 0,0 0 0,0-1 0,-1 0 1,0 0-1,0-1 0,0 1 0,-1-1 0,0-1 0,-11 7 0,7-4 231,-1 2 0,1-1 0,-13 14 0,23-22-345,1 1 0,-1-1 1,0 1-1,1-1 0,-1 1 0,1-1 0,-1 1 1,1-1-1,-1 1 0,1-1 0,0 1 0,-1-1 1,1 1-1,0 0 0,-1-1 0,1 1 0,0 0 0,0-1 1,0 1-1,-1 0 0,1-1 0,0 1 0,0 0 1,0 0-1,0-1 0,0 1 0,0 0 0,1-1 1,-1 1-1,0 0 0,0-1 0,0 1 0,1 0 1,-1-1-1,0 1 0,1 0 0,-1-1 0,0 1 0,1-1 1,-1 1-1,1-1 0,-1 1 0,1-1 0,-1 1 1,1-1-1,-1 1 0,1-1 0,0 0 0,-1 1 1,1-1-1,0 0 0,-1 1 0,1-1 0,0 0 1,-1 0-1,1 0 0,0 0 0,0 1 0,52 4-229,-42-4-58,9 0-730,24 3-2326,-18 4-3702,-21-4 217</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4.943"/>
    </inkml:context>
    <inkml:brush xml:id="br0">
      <inkml:brushProperty name="width" value="0.025" units="cm"/>
      <inkml:brushProperty name="height" value="0.025" units="cm"/>
      <inkml:brushProperty name="color" value="#008C3A"/>
    </inkml:brush>
  </inkml:definitions>
  <inkml:trace contextRef="#ctx0" brushRef="#br0">0 167 12716,'0'0'8360,"80"-3"-6951,-22-9-160,15-2-320,7-4-288,0 0-385,0-2-128,-6 1-96,-5 1 32,-9 3-32,-8 4-352,-7 3 32,-8 2-2307,-8 3-1280,-11 1-2595</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5.290"/>
    </inkml:context>
    <inkml:brush xml:id="br0">
      <inkml:brushProperty name="width" value="0.025" units="cm"/>
      <inkml:brushProperty name="height" value="0.025" units="cm"/>
      <inkml:brushProperty name="color" value="#008C3A"/>
    </inkml:brush>
  </inkml:definitions>
  <inkml:trace contextRef="#ctx0" brushRef="#br0">17 4 16432,'0'0'8728,"12"0"-7596,30-1-91,-14-1-569,-1 2-1,0 0 1,1 2 0,39 8 0,-65-10-458,0 0-1,0 1 1,0-1-1,0 1 1,0 0-1,0-1 1,0 1-1,0 0 1,-1 0-1,1 0 1,0 1-1,-1-1 1,1 0-1,0 1 1,-1-1 0,0 1-1,1-1 1,-1 1-1,0-1 1,0 1-1,0 0 1,0 0-1,0 0 1,0 0-1,0 0 1,-1 0-1,1 0 1,-1 0-1,1 0 1,-1 0-1,0 0 1,0 0-1,0 0 1,0 0 0,0 0-1,0 0 1,-1 0-1,1 0 1,-1 0-1,1 0 1,-1 0-1,0 0 1,0 0-1,0 0 1,-2 2-1,-3 7 25,0-1 0,-1 0-1,-1-1 1,1 0 0,-2 0 0,-14 12-1,-11 5 116,-69 40 1,26-19 1707,112-47-1840,23-11-228,58-19 1,-5 0-956,-99 27 658,34-7-2842,-3-1-4223,-7-1-4773</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7:35.616"/>
    </inkml:context>
    <inkml:brush xml:id="br0">
      <inkml:brushProperty name="width" value="0.025" units="cm"/>
      <inkml:brushProperty name="height" value="0.025" units="cm"/>
      <inkml:brushProperty name="color" value="#008C3A"/>
    </inkml:brush>
  </inkml:definitions>
  <inkml:trace contextRef="#ctx0" brushRef="#br0">94 34 9545,'0'0'16175,"10"-6"-13943,31-17-396,-40 22-1790,1 1 1,0-1-1,0 0 0,-1 1 1,1-1-1,0 1 0,0 0 0,0-1 1,-1 1-1,1 0 0,0 0 1,0 0-1,0 0 0,0 1 0,0-1 1,-1 1-1,1-1 0,0 1 1,0-1-1,-1 1 0,1 0 1,0 0-1,-1 0 0,1 0 0,-1 0 1,1 0-1,-1 0 0,0 0 1,1 1-1,-1-1 0,0 0 0,0 1 1,0-1-1,0 1 0,0 0 1,0-1-1,0 1 0,-1 0 0,1-1 1,0 4-1,2 2 74,-1 0 0,0 0 0,-1 1 0,0-1 1,0 0-1,0 1 0,-1-1 0,-1 9 0,0-8-120,-2-1 0,1 1 0,-1-1 0,0 0 0,-1 0 0,0 0 0,0 0 0,0-1 0,-1 1 0,0-1 0,0 0 0,0 0 0,-1-1 0,-10 8 0,33-18-189,-1 1 0,1 1 0,-1 0 0,28 0 0,-40 3-91,1 0-1,-1 0 1,1 0-1,-1 0 1,0 1-1,1 0 1,-1 0 0,1 0-1,-1 0 1,5 3-1,-7-3 266,-1 0-1,0 0 1,0 1 0,0-1-1,0 0 1,0 0 0,0 1-1,0-1 1,0 1-1,-1-1 1,1 0 0,-1 1-1,1 0 1,-1-1-1,1 1 1,-1-1 0,0 1-1,1-1 1,-1 1-1,0 0 1,0-1 0,-1 1-1,1 0 1,0-1-1,0 1 1,-1-1 0,1 1-1,-1-1 1,1 1 0,-1-1-1,0 1 1,-1 1-1,-2 6 286,0-1 0,-1 0 0,0 0 0,-1 0 0,1-1 0,-1 0 0,-1 0-1,-12 10 1,-62 44 1839,70-54-2179,0-1 0,0 0-1,-1 0 1,-17 5 0,24-9-338,0-1-1,0 0 1,0 0 0,0 0 0,0-1-1,0 1 1,0-1 0,0 0-1,0-1 1,0 1 0,0-1-1,0 0 1,0 0 0,-6-3 0,-9-8-16211</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06.918"/>
    </inkml:context>
    <inkml:brush xml:id="br0">
      <inkml:brushProperty name="width" value="0.025" units="cm"/>
      <inkml:brushProperty name="height" value="0.025" units="cm"/>
      <inkml:brushProperty name="color" value="#E71224"/>
    </inkml:brush>
  </inkml:definitions>
  <inkml:trace contextRef="#ctx0" brushRef="#br0">46 158 9993,'29'-91'3412,"-9"24"3298,-21 73-6227,0 0-1,0 0 1,0 0 0,1 0-1,0 0 1,1 8 0,-1 25-152,-23 186 689,-31 407-727,42 530-1318,13-789 993,19-44 437,-1-3-1488,-19-324 892,0 0 0,0-1 0,0 1-1,0-1 1,0 1 0,0 0-1,-1-1 1,1 1 0,0-1-1,-1 1 1,1 0 0,-1-1-1,0 1 1,-1 1 0,-16 3-5721,-1-6-3489</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6.569"/>
    </inkml:context>
    <inkml:brush xml:id="br0">
      <inkml:brushProperty name="width" value="0.025" units="cm"/>
      <inkml:brushProperty name="height" value="0.025" units="cm"/>
      <inkml:brushProperty name="color" value="#E71224"/>
    </inkml:brush>
  </inkml:definitions>
  <inkml:trace contextRef="#ctx0" brushRef="#br0">1023 132 5862,'1'-3'360,"0"1"1,0 0-1,0-1 1,0 1 0,-1 0-1,1-1 1,0 1 0,-1-1-1,0 1 1,0-1-1,0 1 1,0-1 0,0 1-1,0-1 1,-1 1 0,1-1-1,-1 1 1,1-1-1,-1 1 1,0 0 0,0-1-1,-2-2 1,0 2-185,0-1 0,0 1 0,0-1 0,0 1 0,-1 0 0,0 1 0,1-1 0,-1 1 0,0-1 0,0 1 0,-7-2 0,-9-3 38,-1 1 0,0 1 0,-1 0 1,-23-1-1,-64-1 1230,-153 7 0,238 2-1294,0 0 0,0 1 0,0 2 0,1 0 0,-1 2-1,1 0 1,1 2 0,-1 0 0,1 2 0,1 0 0,0 1 0,-28 22 0,36-23-88,1 0 1,-1 1 0,2 0-1,0 1 1,0 0 0,1 1-1,1 0 1,1 1 0,0 0-1,0 0 1,2 1 0,0-1-1,0 2 1,2-1-1,0 0 1,1 1 0,0 0-1,0 28 1,3-21 139,2 0 0,0 1-1,1-1 1,1-1 0,1 1-1,2-1 1,0 1 0,13 27 0,-15-41-185,0 1 0,1-1 1,0 0-1,1-1 0,0 0 1,0 0-1,1 0 0,0-1 1,0 0-1,1 0 0,0-1 1,1-1-1,-1 1 0,1-1 1,0-1-1,1 0 0,0 0 1,-1-1-1,17 3 0,3-1 68,0-3 0,1 0 1,0-2-1,-1-1 0,44-6 0,155-35 455,-127 20-278,-48 12-119,-13 2 13,-1-1 0,73-25 1,-102 29-79,0-1 0,0-1 0,0 1 0,-1-2 0,1 0 0,-2 0 1,1-1-1,-1 0 0,0 0 0,-1-1 0,0 0 0,0-1 0,-1 0 0,7-11 0,-7 7-15,0 0-1,-1 0 1,-1 0 0,0-1-1,-1 0 1,0 0-1,-2 0 1,1 0-1,-2-1 1,0 1-1,-1-1 1,-1 1-1,-3-22 1,3 28-75,-1 0 0,-1-1 0,0 1 0,0 0 0,-1 0-1,0 1 1,0-1 0,-1 1 0,0 0 0,0 0 0,-1 1 0,0-1 0,-1 1 0,0 1 0,0-1 0,0 1 0,0 0 0,-1 1 0,0 0 0,-1 0-1,1 1 1,-16-6 0,4 4-1102,0 2 0,0 0 1,0 1-1,-1 1 0,0 1 0,-21 2 0,-1-2-3175,-18 0-5064</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9.959"/>
    </inkml:context>
    <inkml:brush xml:id="br0">
      <inkml:brushProperty name="width" value="0.025" units="cm"/>
      <inkml:brushProperty name="height" value="0.025" units="cm"/>
      <inkml:brushProperty name="color" value="#E71224"/>
    </inkml:brush>
  </inkml:definitions>
  <inkml:trace contextRef="#ctx0" brushRef="#br0">1304 210 10826,'0'0'1687,"-2"-12"86,2 10-1770,-1-5 318,1 0 1,-2-1 0,1 1 0,-1 0-1,0 0 1,0 0 0,-1 0-1,0 0 1,0 1 0,-1-1-1,0 1 1,0 0 0,0 0-1,-1 0 1,0 1 0,-10-10-1,1 7-6,0-1-1,-1 2 1,0-1 0,-1 2-1,1 0 1,-1 1-1,0 1 1,-31-4-1,-14 1 308,-62 2 0,108 5-570,-43-1 138,0 2 0,0 3-1,0 2 1,0 3 0,-90 27 0,122-28-180,1 1 0,0 1 0,1 1 1,0 2-1,1 0 0,1 2 0,0 0 0,0 1 1,2 1-1,0 2 0,1 0 0,1 0 0,1 2 1,-22 34-1,24-29-19,2 1 1,1 0-1,1 1 1,2 0 0,1 1-1,1 0 1,1 0-1,1 1 1,2-1-1,1 1 1,3 38-1,0-63 11,-1 0-1,1 1 1,1-1-1,-1 0 1,1 0-1,0 0 0,0 0 1,0 0-1,0-1 1,1 1-1,0-1 1,0 1-1,1-1 0,5 7 1,-2-6 21,0 1 0,0-1 0,1 0 0,-1 0 0,1-1 0,0 0 0,0-1 0,10 4 0,11 0 50,-1 0 0,2-2-1,-1-2 1,36 1 0,14-2-19,-1-4-1,1-3 1,-1-4-1,106-25 1,-130 20 102,0-2 0,-1-2 0,-1-3 1,-1-2-1,-1-2 0,92-63 0,-121 72-18,0 0 0,-2-2 0,0 0 0,-1-1 0,23-31-1,-34 39-85,1-1-1,-1 0 1,-1 0-1,0 0 0,-1-1 1,0 1-1,-1-1 0,-1 0 1,0-1-1,0 1 0,-1-1 1,0-14-1,-2 23-51,0 1-1,-1-1 1,1 1-1,-1-1 1,0 1 0,0-1-1,0 1 1,-1-1-1,0 1 1,0 0 0,0 0-1,0 0 1,0 0-1,-1 0 1,0 1 0,-4-6-1,2 4 0,-1 1 1,0-1-1,0 1 0,0 0 1,0 1-1,0 0 0,-1 0 1,0 0-1,-10-3 0,-11 0-72,0 2 0,0 0 0,-1 2 0,-33 1 0,-162 18-5253,155-10 1897,-36 1-4205</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2"/>
    </inkml:context>
    <inkml:brush xml:id="br0">
      <inkml:brushProperty name="width" value="0.025" units="cm"/>
      <inkml:brushProperty name="height" value="0.025" units="cm"/>
      <inkml:brushProperty name="color" value="#E71224"/>
    </inkml:brush>
  </inkml:definitions>
  <inkml:trace contextRef="#ctx0" brushRef="#br0">269 225 8968,'0'-2'593,"0"0"0,0 0 0,0 1 0,-1-1 0,1 0 0,-1 0 0,1 0 0,-1 0 0,1 1 0,-1-1 0,0 0 0,0 1 0,0-1 0,0 0 0,0 1 0,0-1 0,-1 1 0,1 0 0,0-1 0,-1 1 0,-2-2 0,0 1-239,0 0 0,0 0 0,0 1 0,0-1 0,0 1 0,0 0 0,0 0 1,0 1-1,-8-1 0,4 0-321,1 1 0,-1 1 0,1-1 0,-1 1-1,1 1 1,-1-1 0,1 1 0,0 0 0,0 1 0,0 0 0,-10 5 0,7 0 85,1 0-1,1 0 1,-1 1 0,2 0 0,-1 0-1,1 1 1,0 0 0,-6 14 0,9-17-5,0 0 0,1 0 0,0 0 0,1 1 0,-1-1 0,1 1 0,1 0 0,0 0 0,0 0 0,0-1 0,1 1 0,0 0 0,2 11 0,-1-17-88,0 0 0,0 0 0,0 0 0,0-1 0,0 1 0,0 0 0,0-1 0,1 1-1,-1-1 1,1 1 0,-1-1 0,1 0 0,0 1 0,-1-1 0,1 0 0,0 0 0,0 0-1,0-1 1,0 1 0,0 0 0,0-1 0,0 1 0,0-1 0,0 0 0,0 1 0,3-1-1,5 0 90,0 1-1,0-1 0,0-1 1,14-2-1,-11-1-72,0 0 0,0 0-1,0-1 1,0-1 0,-1-1 0,0 1 0,0-2 0,0 0 0,-1 0-1,-1-1 1,1 0 0,-1-1 0,-1 0 0,11-15 0,-12 15 41,-1 0 0,0 0 0,-1 0 0,0-1 0,0 0 0,-1-1 0,-1 1 0,0-1 0,-1 1 0,0-1 0,0 0 0,-2-1 0,1 1 0,-1 0 0,-1 0 0,-2-18 0,1 25-44,0 1-1,0-1 0,0 1 1,-1-1-1,1 1 1,-1 0-1,-1 0 0,1 0 1,0 0-1,-1 0 1,0 0-1,0 1 1,0-1-1,0 1 0,0 0 1,-8-6-1,4 5-22,0 1 0,0-1 0,0 1 0,0 0 0,0 1 0,-1 0 0,1 0 0,-1 0-1,-12 0 1,6 1-55,0 1 0,0 0-1,0 1 1,0 0 0,0 2-1,0-1 1,1 2 0,-1 0-1,1 0 1,-24 12 0,34-14-185,0 0 1,0 0 0,0 0 0,0 0-1,0 1 1,0-1 0,1 1-1,-1-1 1,1 1 0,0 0 0,0 0-1,0 0 1,-2 4 0,4-6 44,0-1 1,0 1 0,-1 0 0,1-1-1,0 1 1,0 0 0,0-1 0,0 1-1,0 0 1,0-1 0,0 1-1,0 0 1,1-1 0,-1 1 0,0 0-1,0-1 1,0 1 0,1-1 0,-1 1-1,0 0 1,1-1 0,-1 1-1,0-1 1,1 1 0,-1-1 0,2 2-1,0-1-289,0 0 0,0 0 0,0 0 0,0 0 0,0 0 0,1-1 0,-1 1 0,0-1 0,0 1 0,1-1 0,-1 0 0,3 0 0,27 1-5910</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3"/>
    </inkml:context>
    <inkml:brush xml:id="br0">
      <inkml:brushProperty name="width" value="0.025" units="cm"/>
      <inkml:brushProperty name="height" value="0.025" units="cm"/>
      <inkml:brushProperty name="color" value="#E71224"/>
    </inkml:brush>
  </inkml:definitions>
  <inkml:trace contextRef="#ctx0" brushRef="#br0">53 0 19603,'0'0'3774,"0"9"-2760,-4 36-214,-1-1 0,-20 81 1,10-58-656,14-66-123,0 1-1,1-1 1,-1 0-1,1 1 0,0-1 1,0 1-1,-1-1 0,1 1 1,0-1-1,0 0 0,0 1 1,0-1-1,1 1 0,-1-1 1,0 1-1,1-1 1,-1 0-1,0 1 0,1-1 1,0 0-1,-1 1 0,1-1 1,0 0-1,0 0 0,0 1 1,-1-1-1,3 2 0,1-2 67,-1 0-1,0 0 0,1-1 1,-1 1-1,1-1 0,-1 1 1,0-1-1,1 0 0,5-1 1,8 0-134,12 0-397,36 0-3152,-62 1 2752,0 0 0,0 1 0,-1-1 0,1 1 1,0 0-1,-1 0 0,1 0 0,0 0 1,-1 0-1,4 3 0,-1 1-5435</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4"/>
    </inkml:context>
    <inkml:brush xml:id="br0">
      <inkml:brushProperty name="width" value="0.025" units="cm"/>
      <inkml:brushProperty name="height" value="0.025" units="cm"/>
      <inkml:brushProperty name="color" value="#E71224"/>
    </inkml:brush>
  </inkml:definitions>
  <inkml:trace contextRef="#ctx0" brushRef="#br0">1 62 11979,'0'0'6342,"67"7"-4035,-16-11-994,17-8-833,8-2-224,2 3-95,1 0-65,-7 1-32,-9 6-385,-16 2-1889,-11 2-1441,-16 0-1858,-9 0-4004</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5"/>
    </inkml:context>
    <inkml:brush xml:id="br0">
      <inkml:brushProperty name="width" value="0.025" units="cm"/>
      <inkml:brushProperty name="height" value="0.025" units="cm"/>
      <inkml:brushProperty name="color" value="#E71224"/>
    </inkml:brush>
  </inkml:definitions>
  <inkml:trace contextRef="#ctx0" brushRef="#br0">269 175 15310,'0'0'9481,"-2"-8"-7286,2 6-2123,-1 0 0,1-1 0,-1 1 0,0 0 0,1 0 0,-1 0 0,0 0 0,-1 0 0,1 1 0,0-1 0,0 0 0,-1 0 0,1 1 0,-1-1 0,0 1 0,1-1 0,-1 1 0,0 0 0,0 0 0,0 0 0,-2-2 0,-1 2-25,1 0 0,0 1 1,0-1-1,0 1 1,-1 0-1,1 0 0,0 0 1,0 0-1,-1 1 0,1-1 1,0 1-1,0 0 1,-8 4-1,-1 0-49,1 1 1,0 0-1,0 1 0,0 0 1,1 1-1,0 0 1,1 1-1,-13 13 0,18-17 5,0 0-1,0 1 0,0-1 0,1 1 1,0 0-1,1 0 0,-1 0 1,1 1-1,0-1 0,0 1 1,1 0-1,0-1 0,0 1 0,1 0 1,0 0-1,0 1 0,1 10 1,0-16 6,1 0 1,0-1-1,0 1 1,0-1-1,0 1 1,0-1 0,0 1-1,1-1 1,-1 0-1,0 0 1,1 0-1,-1 1 1,1-1 0,0 0-1,-1-1 1,1 1-1,-1 0 1,1 0-1,0-1 1,0 1-1,-1-1 1,1 1 0,0-1-1,0 0 1,0 0-1,0 0 1,-1 0-1,5-1 1,4 2 48,0-1-1,1-1 1,-1 0 0,12-3 0,-6-2 92,0 0 0,0-1 1,-1-1-1,1 0 1,-2-1-1,0-1 0,0 0 1,0-1-1,-2-1 1,1 0-1,-1 0 1,-1-1-1,-1-1 0,0 0 1,0 0-1,14-30 1,-22 39-127,0 0 0,0-1 0,-1 1 0,0 0 0,0 0 0,0-1 0,0 1 0,-1-1 0,0 1 0,0-1 0,0 1 0,-1-1 0,-2-9 0,2 12-22,-1 0 1,1-1-1,-1 1 0,0 0 0,0 0 1,0 0-1,-1 1 0,1-1 1,-1 0-1,1 1 0,-1 0 0,0-1 1,0 1-1,0 0 0,0 1 1,0-1-1,0 0 0,-1 1 0,1 0 1,-7-2-1,-2 0-317,1 1-1,-1 0 1,1 1 0,-1 0-1,0 1 1,1 0-1,-1 1 1,1 0 0,-15 3-1,22-3 165,1 0-1,-1-1 1,0 1-1,1 1 0,-1-1 1,0 1-1,1-1 1,-1 1-1,1 0 1,0 0-1,0 0 0,0 1 1,0-1-1,0 1 1,0 0-1,1 0 0,-1 0 1,1 0-1,0 0 1,0 0-1,0 0 1,0 1-1,1-1 0,-1 1 1,1 0-1,0-1 1,0 1-1,0 0 0,0 0 1,0 6-1,1-9-69,0 0-1,0 0 0,1 0 0,-1 0 1,0 1-1,0-1 0,0 0 1,1 0-1,-1 0 0,1 0 1,-1 0-1,1 0 0,-1 0 1,1-1-1,-1 1 0,1 0 1,0 0-1,-1 0 0,1 0 0,0-1 1,0 1-1,0 0 0,0-1 1,-1 1-1,1-1 0,0 1 1,2 0-1,30 5-5737,1-5-2049</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6"/>
    </inkml:context>
    <inkml:brush xml:id="br0">
      <inkml:brushProperty name="width" value="0.025" units="cm"/>
      <inkml:brushProperty name="height" value="0.025" units="cm"/>
      <inkml:brushProperty name="color" value="#E71224"/>
    </inkml:brush>
  </inkml:definitions>
  <inkml:trace contextRef="#ctx0" brushRef="#br0">52 0 22517,'0'0'4004,"-23"60"-1794,13-34-544,1 0-930,2-1-479,5-2-193,2 1-32,0-4-96,0-2-257,9-4-479,3-5-802,3-9-2209,-3 0-1859,4-13-6373</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7"/>
    </inkml:context>
    <inkml:brush xml:id="br0">
      <inkml:brushProperty name="width" value="0.025" units="cm"/>
      <inkml:brushProperty name="height" value="0.025" units="cm"/>
      <inkml:brushProperty name="color" value="#E71224"/>
    </inkml:brush>
  </inkml:definitions>
  <inkml:trace contextRef="#ctx0" brushRef="#br0">1 0 20724,'0'0'9577</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8"/>
    </inkml:context>
    <inkml:brush xml:id="br0">
      <inkml:brushProperty name="width" value="0.025" units="cm"/>
      <inkml:brushProperty name="height" value="0.025" units="cm"/>
      <inkml:brushProperty name="color" value="#E71224"/>
    </inkml:brush>
  </inkml:definitions>
  <inkml:trace contextRef="#ctx0" brushRef="#br0">165 0 15631,'0'0'10986,"-8"12"-10313,-14 21-241,2 1-1,1 0 1,2 1 0,1 1 0,-17 61-1,25-69-328,1-1-1,2 1 0,1 0 1,1 1-1,1-1 1,2 1-1,0-1 0,2 1 1,6 29-1,-4-45-189,-1 0 0,2 0 0,0-1 0,0 0 0,1 1 0,1-2 0,0 1 0,0-1 0,1 0 0,12 13-1,-13-18-616,-1 1 0,1-1-1,1 0 1,-1-1-1,1 0 1,0 0-1,0-1 1,0 0-1,16 5 1,21 0-5734</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09"/>
    </inkml:context>
    <inkml:brush xml:id="br0">
      <inkml:brushProperty name="width" value="0.025" units="cm"/>
      <inkml:brushProperty name="height" value="0.025" units="cm"/>
      <inkml:brushProperty name="color" value="#E71224"/>
    </inkml:brush>
  </inkml:definitions>
  <inkml:trace contextRef="#ctx0" brushRef="#br0">0 377 13132,'0'0'11734,"10"1"-9582,1-2-1847,-1-1 0,0 1 0,0-1 0,0-1 0,0 0 0,0 0 0,0-1 0,-1-1 0,0 1 0,0-1 0,0-1 0,0 0 0,7-7 0,36-30-9,-3-3 0,-1-1 0,-3-3-1,60-84 1,-103 147-478,-3 10-31,-13 46 197,3 0 0,-2 94 0,16-150-1815,10-12-4730,-3-7-1708</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0"/>
    </inkml:context>
    <inkml:brush xml:id="br0">
      <inkml:brushProperty name="width" value="0.025" units="cm"/>
      <inkml:brushProperty name="height" value="0.025" units="cm"/>
      <inkml:brushProperty name="color" value="#E71224"/>
    </inkml:brush>
  </inkml:definitions>
  <inkml:trace contextRef="#ctx0" brushRef="#br0">2 11 18001,'-1'0'7719,"16"-1"-6117,8-2-513,10-1-801,10 2-256,4 2-64,1 0-2242,-4 0-3203,-5 0-3107</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1"/>
    </inkml:context>
    <inkml:brush xml:id="br0">
      <inkml:brushProperty name="width" value="0.025" units="cm"/>
      <inkml:brushProperty name="height" value="0.025" units="cm"/>
      <inkml:brushProperty name="color" value="#E71224"/>
    </inkml:brush>
  </inkml:definitions>
  <inkml:trace contextRef="#ctx0" brushRef="#br0">226 208 13004,'1'-1'333,"0"-1"-1,0 0 0,-1-1 1,1 1-1,-1 0 0,1 0 1,-1 0-1,0 0 0,0 0 0,0 0 1,0 0-1,0 0 0,-1-1 1,1 1-1,0 0 0,-1 0 1,0 0-1,1 0 0,-1 0 1,0 0-1,0 0 0,0 1 1,0-1-1,-1 0 0,1 0 1,0 1-1,-1-1 0,1 1 1,-1-1-1,0 1 0,1 0 0,-3-2 1,-2 1-126,1 0 1,-1 1 0,0-1-1,0 1 1,0 0-1,0 1 1,0-1-1,0 1 1,0 0 0,-11 2-1,11 0-194,0 0-1,-1 0 1,1 0 0,0 0-1,0 1 1,0 0 0,0 1-1,0-1 1,1 1-1,0 0 1,0 1 0,0-1-1,0 1 1,1 0 0,-1 0-1,1 0 1,-4 7-1,5-6 49,-1-1-1,1 0 0,0 1 0,0 0 1,0 0-1,1 0 0,0 0 0,0 0 1,1 0-1,0 1 0,0-1 0,0 0 1,1 1-1,0-1 0,0 1 0,0-1 1,1 0-1,1 8 0,0-12-22,-1 0 0,1 1-1,0-1 1,0 0 0,0 0 0,0 0-1,0 0 1,0 0 0,0-1 0,1 1-1,-1 0 1,1-1 0,-1 0-1,1 0 1,0 0 0,-1 0 0,1 0-1,0 0 1,0-1 0,-1 1 0,1-1-1,0 0 1,0 0 0,0 0 0,0 0-1,-1 0 1,5-1 0,4 0 78,0 0-1,0-1 1,0 0 0,0-1-1,19-7 1,-17 3-29,0-1 1,0 0-1,-1 0 0,0-1 0,0-1 1,-1 0-1,-1-1 0,1 0 0,9-14 1,-16 19-7,1 0 0,-1 0 0,0 0 0,0-1 0,-1 0 0,0 0 0,0 0 0,-1 0 0,0 0-1,0-1 1,-1 1 0,1 0 0,-2-1 0,1 1 0,-1-1 0,0 0 0,-1 1 0,0-1 0,0 1 0,-3-9 0,2 10-60,-1 1-1,0 0 1,0 1-1,0-1 1,-1 0-1,0 1 1,1 0-1,-2 0 1,1 0-1,0 0 1,-1 1-1,0-1 1,0 1-1,0 1 1,0-1-1,0 1 1,0-1-1,-1 2 1,1-1-1,-1 0 1,0 1-1,1 0 1,-1 1-1,-7-1 1,2 0-40,0 0 1,-1 1-1,1 1 0,0 0 0,0 0 1,0 1-1,0 0 0,0 1 1,0 0-1,0 1 0,-15 8 0,-9 13-494,34-24 348,-1 1 1,1-1-1,0 0 0,-1 1 0,1-1 0,0 1 0,0 0 0,0-1 0,0 1 0,0 0 0,1 0 0,-1-1 0,0 1 0,1 0 1,-1 0-1,1 0 0,0 0 0,0 0 0,0 2 0,0-3-207,1 1 0,0-1 0,0 0 0,0 0 0,0 0 0,0 0 0,1 0-1,-1 0 1,0 0 0,0 0 0,1 0 0,-1-1 0,0 1 0,1 0 0,-1-1 0,1 1 0,-1-1 0,1 0 0,-1 1 0,1-1 0,-1 0 0,1 0 0,-1 0 0,1 0 0,-1 0 0,1 0 0,1-1-1,2 1-1258,23 0-8725</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2"/>
    </inkml:context>
    <inkml:brush xml:id="br0">
      <inkml:brushProperty name="width" value="0.025" units="cm"/>
      <inkml:brushProperty name="height" value="0.025" units="cm"/>
      <inkml:brushProperty name="color" value="#E71224"/>
    </inkml:brush>
  </inkml:definitions>
  <inkml:trace contextRef="#ctx0" brushRef="#br0">224 1 13613,'0'0'12481,"-10"4"-12097,-8 5-274,0 1-1,0 1 1,1 0-1,1 1 1,0 1-1,1 1 0,0 0 1,1 0-1,1 2 1,0 0-1,-18 30 1,30-44-61,-1 1 0,1-1 1,0 1-1,0-1 0,0 1 1,0-1-1,1 1 0,-1 0 1,1-1-1,0 1 0,0 0 1,-1-1-1,2 1 0,-1 0 1,0 0-1,1-1 0,-1 1 1,1-1-1,1 5 0,-1-5-10,1 0-1,0 0 1,-1 0-1,1 0 1,0 0-1,0-1 1,0 1-1,0 0 1,0-1-1,0 0 1,1 1-1,-1-1 1,0 0-1,1 0 1,-1-1-1,5 2 1,10 1-81,-1-1 1,1-1 0,0 0 0,32-4 0,-40 3-108,2-1-439,-1 0 0,1-1 1,19-6-1,5-10-3953,-31 13 810,-4 0-2200</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3"/>
    </inkml:context>
    <inkml:brush xml:id="br0">
      <inkml:brushProperty name="width" value="0.025" units="cm"/>
      <inkml:brushProperty name="height" value="0.025" units="cm"/>
      <inkml:brushProperty name="color" value="#E71224"/>
    </inkml:brush>
  </inkml:definitions>
  <inkml:trace contextRef="#ctx0" brushRef="#br0">0 54 10442,'0'0'11755,"87"5"-9609,-31-13-769,10-1-352,7 0-224,4-1-256,-3 1-385,-8 1-64,-10 4-96,-11 3-1217,-14 1-1090,-9 0-511,-9 0-321,-5 0-3011</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4"/>
    </inkml:context>
    <inkml:brush xml:id="br0">
      <inkml:brushProperty name="width" value="0.025" units="cm"/>
      <inkml:brushProperty name="height" value="0.025" units="cm"/>
      <inkml:brushProperty name="color" value="#E71224"/>
    </inkml:brush>
  </inkml:definitions>
  <inkml:trace contextRef="#ctx0" brushRef="#br0">289 231 14926,'0'0'4404,"1"-8"-629,5-29-471,-6 35-3210,0 0 1,0-1-1,0 1 0,0 0 1,-1 0-1,1 0 0,-1 0 0,1 0 1,-1-1-1,0 1 0,0 0 1,0 0-1,0 1 0,0-1 1,0 0-1,0 0 0,-1 0 1,1 1-1,-1-1 0,1 1 0,-1-1 1,0 1-1,1 0 0,-1-1 1,0 1-1,0 0 0,0 0 1,0 0-1,0 1 0,0-1 1,0 0-1,0 1 0,0-1 0,-3 1 1,-9-3 414,1 1 1,-1 0-1,-26 1 0,35 1-493,-3 1-29,0-1-1,0 1 0,0 1 1,0-1-1,0 1 0,0 1 1,1-1-1,-1 1 1,1 1-1,-1-1 0,1 2 1,-8 4-1,11-5 3,-1-1 1,1 1-1,0-1 0,0 1 1,0 1-1,1-1 1,0 0-1,-1 1 0,2 0 1,-1 0-1,0 0 1,1 0-1,0 0 0,0 0 1,0 0-1,1 1 1,0-1-1,-1 11 0,2-14 12,0 0-1,1 0 1,-1 1-1,1-1 1,-1 0-1,1 0 1,0 0-1,0 0 1,0 0-1,0 0 1,0 0-1,0 0 1,1-1 0,-1 1-1,0 0 1,1-1-1,0 1 1,-1-1-1,1 1 1,0-1-1,0 0 1,0 0-1,-1 0 1,1 0-1,0 0 1,1 0-1,-1 0 1,0-1-1,0 1 1,0-1-1,0 1 1,0-1-1,1 0 1,3 0-1,6 1 44,1-1-1,0 0 0,0 0 1,23-5-1,-20 1-26,0-1 1,0-1-1,0 0 0,-1-1 0,0 0 0,0-2 1,13-9-1,-18 11 45,0 0 0,-1 0 0,0-1 1,0 0-1,-1-1 0,0 0 0,0 0 1,-1-1-1,0 0 0,8-16 0,-14 23-47,1 0-1,-1-1 1,0 1-1,0 0 1,0 0-1,-1 0 0,1-1 1,-1 1-1,1 0 1,-1-1-1,0 1 1,0 0-1,-1-1 0,1 1 1,-1 0-1,0-1 1,0 1-1,0 0 1,0 0-1,-2-4 0,0 3-10,1 1 0,-1 0 0,0 0 0,0 0 0,-1 0 0,1 0 0,-1 0 0,1 1 0,-1 0 0,0 0 0,0 0 0,0 0 0,-6-2 0,-11-1-18,0 0-1,1 2 1,-1 0-1,-1 1 1,-23 2 0,30 0-163,1 1 1,-1 0 0,1 1 0,-20 5-1,30-5-32,0-1-1,1 0 0,-1 1 1,1-1-1,-1 1 0,1 0 1,0 0-1,-1 1 0,1-1 0,-3 3 1,5-3-66,0-1 1,0 1-1,0-1 1,0 1-1,0 0 0,0-1 1,1 1-1,-1 0 1,1-1-1,-1 1 1,1 0-1,-1 0 1,1 0-1,0-1 1,0 1-1,0 0 1,0 0-1,0 0 0,0 0 1,1-1-1,-1 1 1,1 2-1,0-2-210,0 0 0,0 0-1,0 0 1,0-1 0,0 1 0,1 0-1,-1-1 1,1 1 0,-1-1-1,1 0 1,-1 1 0,1-1 0,0 0-1,0 0 1,-1 0 0,1 0-1,0 0 1,0 0 0,0-1 0,3 2-1,26 6-8818</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5"/>
    </inkml:context>
    <inkml:brush xml:id="br0">
      <inkml:brushProperty name="width" value="0.025" units="cm"/>
      <inkml:brushProperty name="height" value="0.025" units="cm"/>
      <inkml:brushProperty name="color" value="#E71224"/>
    </inkml:brush>
  </inkml:definitions>
  <inkml:trace contextRef="#ctx0" brushRef="#br0">0 0 16432,'0'0'13965,"0"54"-13164,0-33-225,6-1-320,8-2-128,2-5-31,5-5-33,-1-3-353,1-5-576,-1 0-448,-4-2-1057,-2-11-1954,-2-4-1249,0-4-3940</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6"/>
    </inkml:context>
    <inkml:brush xml:id="br0">
      <inkml:brushProperty name="width" value="0.025" units="cm"/>
      <inkml:brushProperty name="height" value="0.025" units="cm"/>
      <inkml:brushProperty name="color" value="#E71224"/>
    </inkml:brush>
  </inkml:definitions>
  <inkml:trace contextRef="#ctx0" brushRef="#br0">67 1 13068,'0'0'3556,"-22"51"-866,11-17-31,-3 0-321,6 2-897,0 0-576,5-2-352,3-5-417,0-6-1666,11-11-2241,11-12-4485</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7"/>
    </inkml:context>
    <inkml:brush xml:id="br0">
      <inkml:brushProperty name="width" value="0.025" units="cm"/>
      <inkml:brushProperty name="height" value="0.025" units="cm"/>
      <inkml:brushProperty name="color" value="#E71224"/>
    </inkml:brush>
  </inkml:definitions>
  <inkml:trace contextRef="#ctx0" brushRef="#br0">370 11 9577,'0'0'5942,"9"-3"-3695,-5 2-2137,-2 0-21,0 0 0,0 0 0,0 0-1,0 1 1,0-1 0,0 1 0,0-1-1,0 1 1,0 0 0,1-1 0,-1 1-1,0 0 1,0 0 0,0 1 0,0-1-1,0 0 1,1 1 0,-1-1 0,0 1-1,0 0 1,0 0 0,0 0 0,0 0-1,0 0 1,-1 0 0,1 0 0,0 1-1,0-1 1,-1 1 0,1-1 0,-1 1-1,0-1 1,1 1 0,-1 0 0,0 0-1,0 0 1,0 0 0,1 2 0,5 13 196,-1 1 0,-1 0 1,-1 0-1,0 1 1,-1-1-1,-1 1 0,-1 0 1,-1-1-1,0 1 1,-2 0-1,-4 26 1,-5 5 896,-1 0 0,-38 93 0,16-63-960,-3-3 0,-67 104 0,-45 24-4283,68-110-3300</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8"/>
    </inkml:context>
    <inkml:brush xml:id="br0">
      <inkml:brushProperty name="width" value="0.025" units="cm"/>
      <inkml:brushProperty name="height" value="0.025" units="cm"/>
      <inkml:brushProperty name="color" value="#E71224"/>
    </inkml:brush>
  </inkml:definitions>
  <inkml:trace contextRef="#ctx0" brushRef="#br0">0 1 13261,'0'0'13260,"4"68"-11594,-4-32-641,0 1-513,0-1-288,0-2-160,0-5 0,6-3-64,4-7-992,-2-3-2147,-3-5-2114</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19"/>
    </inkml:context>
    <inkml:brush xml:id="br0">
      <inkml:brushProperty name="width" value="0.025" units="cm"/>
      <inkml:brushProperty name="height" value="0.025" units="cm"/>
      <inkml:brushProperty name="color" value="#E71224"/>
    </inkml:brush>
  </inkml:definitions>
  <inkml:trace contextRef="#ctx0" brushRef="#br0">0 32 17040,'0'0'6855,"53"-14"-4837,-22 12-257,7-2-896,3 0-641,-2 0-352,-6 3-2819,-7-1-4292</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0"/>
    </inkml:context>
    <inkml:brush xml:id="br0">
      <inkml:brushProperty name="width" value="0.025" units="cm"/>
      <inkml:brushProperty name="height" value="0.025" units="cm"/>
      <inkml:brushProperty name="color" value="#E71224"/>
    </inkml:brush>
  </inkml:definitions>
  <inkml:trace contextRef="#ctx0" brushRef="#br0">211 295 10346,'0'0'9502,"7"-10"-7254,25-30-268,-31 38-1791,0 1-1,1-1 1,-1 0-1,0 0 0,0 0 1,0 0-1,0 1 1,0-1-1,-1 0 1,1-1-1,0 1 1,-1 0-1,0 0 1,1 0-1,-1 0 1,0 0-1,0 0 0,0 0 1,0-1-1,-1 1 1,0-3-1,0 3-110,0 1-1,0-1 0,0 1 1,-1-1-1,1 1 1,0 0-1,-1-1 0,1 1 1,-1 0-1,1 0 0,-1 0 1,0 0-1,1 0 0,-1 1 1,0-1-1,0 0 1,0 1-1,-3-1 0,-1 0-76,0 0 0,0 0 0,-1 1 0,1-1 0,-1 2 0,1-1-1,0 1 1,0 0 0,-1 0 0,1 0 0,-10 5 0,11-3 0,1 0 0,-1 0 0,1 1-1,0 0 1,0 0 0,0 0 0,0 0 0,0 0 0,1 1 0,0 0 0,0 0 0,1 0 0,-1 0 0,1 0 0,0 0 0,0 0 0,1 1-1,-1-1 1,1 1 0,0 0 0,1-1 0,0 11 0,0-14 9,1 0 0,0 0 0,0 0 0,-1 0 0,1 0 0,1 0 1,-1-1-1,0 1 0,0 0 0,1-1 0,-1 1 0,1-1 0,-1 1 0,1-1 0,0 0 0,0 0 0,-1 0 0,1 0 0,0 0 0,0 0 0,0 0 0,0-1 0,0 1 0,0 0 0,0-1 1,0 0-1,0 0 0,1 1 0,-1-1 0,0 0 0,3-1 0,4 1 29,0 0 1,0-1-1,-1 0 1,1 0-1,-1-1 1,14-4-1,-13 1 23,-1 0 1,1 0-1,-1-1 0,0 0 1,0-1-1,0 1 0,-1-2 1,0 1-1,-1-1 0,0 0 1,0 0-1,0-1 0,-1 1 1,-1-1-1,1 0 0,-2-1 1,1 1-1,-1-1 0,2-13 1,-3 18-32,-1 0 1,0 0-1,0 0 1,-1-1-1,1 1 1,-1 0-1,0 0 1,-1-1-1,1 1 1,-1 0-1,0 0 1,-1 0 0,1-1-1,-1 1 1,0 1-1,0-1 1,-1 0-1,1 0 1,-1 1-1,0-1 1,0 1-1,0 0 1,-1 0-1,0 0 1,0 1 0,0-1-1,0 1 1,0 0-1,0 0 1,-1 0-1,0 1 1,1 0-1,-1-1 1,0 2-1,0-1 1,0 0-1,-9 0 1,4 0-45,-1 1-1,1 0 1,-1 1 0,0 1-1,1-1 1,-1 1 0,0 1-1,1 0 1,-1 1 0,-14 5-1,18-5-28,0 0 0,0 0 0,0 0-1,1 1 1,-1 0 0,1 0 0,0 0 0,0 1-1,1 0 1,0 0 0,-1 1 0,2 0 0,-1-1-1,1 1 1,-7 13 0,10-18-92,0 0 0,1 0 0,-1-1 1,1 1-1,0 0 0,-1 0 0,1 0 1,0 0-1,0 0 0,-1 0 0,1 0 0,0 0 1,0 0-1,0 0 0,0 0 0,0 0 0,0 0 1,1 0-1,-1 0 0,0 0 0,0 0 0,1 0 1,-1 0-1,0-1 0,1 1 0,-1 0 0,1 0 1,0 0-1,-1 0 0,1-1 0,-1 1 0,1 0 1,1 0-1,1 1-505,0-1 1,0 0 0,0 1-1,1-2 1,-1 1-1,0 0 1,0-1 0,1 1-1,3-1 1,28 1-5448</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1"/>
    </inkml:context>
    <inkml:brush xml:id="br0">
      <inkml:brushProperty name="width" value="0.025" units="cm"/>
      <inkml:brushProperty name="height" value="0.025" units="cm"/>
      <inkml:brushProperty name="color" value="#E71224"/>
    </inkml:brush>
  </inkml:definitions>
  <inkml:trace contextRef="#ctx0" brushRef="#br0">83 0 8008,'0'0'17520,"-52"66"-15918,38-34-385,2 3-705,8 0-255,4-4-97,0-2-96,0-7-32,9-1-481,2-5-896,0-3-609,-2-6-160,-1-3-1761,-2-4-2756</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2"/>
    </inkml:context>
    <inkml:brush xml:id="br0">
      <inkml:brushProperty name="width" value="0.025" units="cm"/>
      <inkml:brushProperty name="height" value="0.025" units="cm"/>
      <inkml:brushProperty name="color" value="#E71224"/>
    </inkml:brush>
  </inkml:definitions>
  <inkml:trace contextRef="#ctx0" brushRef="#br0">1 36 10378,'0'0'10858,"63"10"-8840,-23-10-897,4-8-769,2-3-288,-4 3-96,-7-2-1409,-10 6-2371,-8-1-5476</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3"/>
    </inkml:context>
    <inkml:brush xml:id="br0">
      <inkml:brushProperty name="width" value="0.025" units="cm"/>
      <inkml:brushProperty name="height" value="0.025" units="cm"/>
      <inkml:brushProperty name="color" value="#E71224"/>
    </inkml:brush>
  </inkml:definitions>
  <inkml:trace contextRef="#ctx0" brushRef="#br0">0 4 11819,'0'0'12268,"52"-1"-10667,-12 1-191,8 0-674,5 0-383,-1 0-289,-4 0-64,-5 0-1442,-12 0-1889,-10 0-1826,-8-2-2882</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4"/>
    </inkml:context>
    <inkml:brush xml:id="br0">
      <inkml:brushProperty name="width" value="0.025" units="cm"/>
      <inkml:brushProperty name="height" value="0.025" units="cm"/>
      <inkml:brushProperty name="color" value="#E71224"/>
    </inkml:brush>
  </inkml:definitions>
  <inkml:trace contextRef="#ctx0" brushRef="#br0">1 68 18033,'0'0'5830,"88"-13"-4037,-29 2-287,14-1-770,10 3-383,6 1-257,-1 2-64,-4 2-160,-11 4-449,-13 0-1729,-8 0-1666,-12-1 609,-10-1-1409,-10 0-4101</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5"/>
    </inkml:context>
    <inkml:brush xml:id="br0">
      <inkml:brushProperty name="width" value="0.025" units="cm"/>
      <inkml:brushProperty name="height" value="0.025" units="cm"/>
      <inkml:brushProperty name="color" value="#E71224"/>
    </inkml:brush>
  </inkml:definitions>
  <inkml:trace contextRef="#ctx0" brushRef="#br0">175 165 9929,'0'0'18626,"13"-7"-18311,-16 7-294,1 0 0,0-1-1,0 1 1,0 0 0,0 0 0,0 0 0,-1 0-1,1 1 1,0-1 0,0 0 0,0 1-1,0 0 1,-4 1 0,-34 10 286,29-8-139,0 1-1,1-1 1,0 2 0,0-1-1,1 1 1,-11 9 0,18-13-108,-1 0 0,0 0-1,1 1 1,-1 0 0,1-1 0,0 1 0,0 0 0,0 0 0,0 0-1,1 0 1,-1 1 0,1-1 0,-1 0 0,1 1 0,1-1 0,-1 1-1,0-1 1,1 1 0,-1-1 0,1 1 0,0-1 0,0 1-1,1 4 1,1-6-45,-1 1 0,0-1 0,1 0 0,-1 1 0,1-1 0,0 0 0,0 0 0,-1-1 0,1 1 0,1 0 0,-1 0 0,0-1 0,0 0 0,1 1 0,-1-1 0,0 0 0,1 0 0,-1 0 0,1 0 0,0-1 0,-1 1 0,1-1 0,0 1 0,-1-1 0,1 0 0,4-1 0,8 2 56,1-1 0,0 0 0,18-4 0,-24 2-71,-1-1 0,1 0 0,-1 0 0,0-1 0,0 0 0,-1-1 0,1 0 0,-1 0 0,0-1 0,-1 0 0,1 0 0,-1-1 0,12-14 0,-14 15 0,0 1 0,-1-1 0,0 0 0,0 0 0,-1-1 0,0 1 0,0-1 0,0 0 0,-1 0 0,0 1 0,0-2 0,0 1 0,-1 0 0,0 0 0,-1 0 0,0-1 0,0 1 0,0 0 0,-3-11 0,1 13 0,0 0 0,0 0 0,-1 0 0,0 0 0,0 0 0,0 0 0,-1 1 0,1 0 0,-1-1 0,0 1 0,0 1 0,-1-1 0,1 1 0,-1-1 0,1 1 0,-1 0 0,0 1 0,-1-1 0,-8-2 0,0 0 0,0 1 0,-1 0 0,1 1 0,-1 0 0,0 1 0,-19 1 0,31 1-178,0 1 0,0-1 0,0 1 0,0 0 0,0 0 0,0 0 0,1 0 0,-1 0 0,0 1 0,1 0 0,-1-1 0,1 1 0,-1 0 0,1 0 0,0 0 0,-3 4 0,4-6 70,0 1 0,1 0-1,-1 0 1,0 0-1,1 0 1,-1 0 0,1 0-1,-1 0 1,1 0-1,-1 0 1,1 0-1,0 0 1,-1 0 0,1 1-1,0-1 1,0 0-1,0 0 1,0 0-1,0 0 1,0 0 0,0 1-1,1-1 1,-1 0-1,0 0 1,0 0 0,1 0-1,-1 0 1,1 0-1,-1 0 1,1 0-1,0 0 1,-1 0 0,1 0-1,0 0 1,-1 0-1,1-1 1,0 1-1,0 0 1,0 0 0,0-1-1,0 1 1,0-1-1,0 1 1,0-1 0,2 2-1,22 6-4236,5-2-1426</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6"/>
    </inkml:context>
    <inkml:brush xml:id="br0">
      <inkml:brushProperty name="width" value="0.025" units="cm"/>
      <inkml:brushProperty name="height" value="0.025" units="cm"/>
      <inkml:brushProperty name="color" value="#E71224"/>
    </inkml:brush>
  </inkml:definitions>
  <inkml:trace contextRef="#ctx0" brushRef="#br0">41 0 20499,'0'0'12268,"-13"60"-12268,3-41 0,2-1 0,3-3 0,2-2 0,1-3 0,2-2-384,0-6-2115</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7"/>
    </inkml:context>
    <inkml:brush xml:id="br0">
      <inkml:brushProperty name="width" value="0.025" units="cm"/>
      <inkml:brushProperty name="height" value="0.025" units="cm"/>
      <inkml:brushProperty name="color" value="#E71224"/>
    </inkml:brush>
  </inkml:definitions>
  <inkml:trace contextRef="#ctx0" brushRef="#br0">10 36 13613,'0'0'19154,"-9"-35"-33792</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8"/>
    </inkml:context>
    <inkml:brush xml:id="br0">
      <inkml:brushProperty name="width" value="0.025" units="cm"/>
      <inkml:brushProperty name="height" value="0.025" units="cm"/>
      <inkml:brushProperty name="color" value="#E71224"/>
    </inkml:brush>
  </inkml:definitions>
  <inkml:trace contextRef="#ctx0" brushRef="#br0">1 13 18514,'0'0'14253,"41"2"-28122,-26-16-4549</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29"/>
    </inkml:context>
    <inkml:brush xml:id="br0">
      <inkml:brushProperty name="width" value="0.025" units="cm"/>
      <inkml:brushProperty name="height" value="0.025" units="cm"/>
      <inkml:brushProperty name="color" value="#E71224"/>
    </inkml:brush>
  </inkml:definitions>
  <inkml:trace contextRef="#ctx0" brushRef="#br0">368 385 15118,'1'-8'3764,"-1"1"-2787,0-1 0,0 0 0,0 0 0,-1 1 0,0-1-1,0 1 1,-3-10 0,2 14-734,1-1 0,-1 0 0,0 1 0,0-1 1,0 1-1,-1 0 0,1 0 0,-1 0 0,0 0 0,1 0 0,-1 0 0,0 1 0,-1 0 0,1-1 0,0 1 0,-1 0 0,1 1 0,-6-3 0,2 2-206,1 0 0,-1 0 0,1 1 0,-1 0 0,0 0 0,1 1 0,-1 0-1,0 0 1,1 0 0,-1 1 0,0 0 0,1 0 0,-1 1 0,1 0 0,-1 0 0,1 0 0,0 1 0,0 0 0,0 0 0,0 0 0,0 1 0,1 0 0,-6 5 0,4-3-6,1 0 0,-1 1 0,1 0 0,0 0 0,1 0 0,-1 1 0,2-1 0,-1 1 0,1 1 0,0-1 0,1 0 0,0 1 0,0 0 0,1 0 0,0 0 1,-1 12-1,3-19-30,0 1 1,0-1-1,0 0 1,0 0 0,0 0-1,1 0 1,-1 0 0,1 0-1,-1 0 1,1 0-1,0 0 1,0 0 0,0 0-1,0 0 1,0 0 0,0-1-1,1 1 1,-1 0-1,0-1 1,1 1 0,0-1-1,1 2 1,2 0-1,-1-1 0,0 0 0,1 0 0,-1 0 0,1-1 0,-1 0 0,1 1-1,0-2 1,8 2 0,0-1-2,1-1 0,-1-1-1,0 0 1,1-1 0,-1 0-1,21-6 1,-22 3 1,0-1 0,-1 0 0,1 0 0,-2-1 0,1-1 0,-1 0 0,0 0 0,0-1 0,-1 0 0,0 0 0,-1-1 0,0 0 0,-1-1 0,0 0 0,-1 0 0,0-1 0,0 1 0,-1-1 0,-1 0 0,0-1 0,-1 1 0,0-1 0,-1 1 0,0-1 0,-1 0 0,0 0 0,-1 0 0,-1 0 0,0 0 0,-3-14 0,2 21 0,0-1 0,0 1 0,0-1 0,-1 1 0,0 0 0,0 0 0,0 0 0,-1 1 0,0-1 0,0 1 0,-1 0 0,0 0 0,1 0 0,-1 0 0,-9-5 0,4 4 0,0 0 0,0 1 0,0 1 0,0-1 0,-1 2 0,1-1 0,-1 1 0,0 1 0,-12-1 0,9 1 0,0 1 0,-1 0 0,1 1 0,0 1 0,0 1 0,0 0 0,0 0 0,0 1 0,0 1 0,1 1 0,-1-1 0,1 2 0,1 0 0,-1 1 0,-16 11 0,27-16-176,0-1-1,0 0 1,0 1-1,1-1 1,-1 1 0,0-1-1,1 1 1,0 0-1,-1-1 1,1 1-1,0 0 1,0 0 0,0 0-1,0 0 1,0 0-1,0 0 1,1 0 0,-1 1-1,1-1 1,-1 0-1,1 0 1,0 1-1,0-1 1,0 0 0,0 0-1,0 0 1,1 1-1,-1-1 1,1 0 0,-1 0-1,2 3 1,0-2-493,1 0 1,-1 1-1,1-1 1,0 0 0,0-1-1,0 1 1,0 0-1,0-1 1,0 0 0,1 0-1,-1 0 1,1 0-1,0 0 1,-1-1 0,1 1-1,6 0 1,27 6-14226</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0"/>
    </inkml:context>
    <inkml:brush xml:id="br0">
      <inkml:brushProperty name="width" value="0.025" units="cm"/>
      <inkml:brushProperty name="height" value="0.025" units="cm"/>
      <inkml:brushProperty name="color" value="#E71224"/>
    </inkml:brush>
  </inkml:definitions>
  <inkml:trace contextRef="#ctx0" brushRef="#br0">145 1 16303,'0'0'9535,"-2"11"-8121,-10 22-697,-1 0 0,-1 0 0,-22 35-1,-11 22 421,44-82-1081,-1-2 15,2 0 0,-1 0 1,1 1-1,-1-1 0,-1 13 1,4-18-56,0 0 1,0 0 0,0 0-1,0 0 1,0 0-1,0 1 1,1-1 0,-1 0-1,0 0 1,1 0-1,-1 0 1,1 0-1,-1 0 1,1 0 0,-1 0-1,1 0 1,-1 0-1,1 0 1,0 0 0,0 0-1,0-1 1,-1 1-1,1 0 1,0-1 0,0 1-1,0 0 1,0-1-1,0 1 1,0-1 0,0 1-1,0-1 1,1 0-1,-1 1 1,0-1-1,0 0 1,0 0 0,0 0-1,0 0 1,0 0-1,2 0 1,53 4-184,100-7 0,-67-10-10112</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1"/>
    </inkml:context>
    <inkml:brush xml:id="br0">
      <inkml:brushProperty name="width" value="0.025" units="cm"/>
      <inkml:brushProperty name="height" value="0.025" units="cm"/>
      <inkml:brushProperty name="color" value="#E71224"/>
    </inkml:brush>
  </inkml:definitions>
  <inkml:trace contextRef="#ctx0" brushRef="#br0">1 42 14862,'0'0'9257,"65"-15"-7015,-20 11-224,9 0-865,8 0-352,2 1-353,3 0-288,-6 2-128,-4 0-64,-10 1-1153,-7 0-1762,-10-2-1857,-8 1-1442,-5-2-5990</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2"/>
    </inkml:context>
    <inkml:brush xml:id="br0">
      <inkml:brushProperty name="width" value="0.025" units="cm"/>
      <inkml:brushProperty name="height" value="0.025" units="cm"/>
      <inkml:brushProperty name="color" value="#E71224"/>
    </inkml:brush>
  </inkml:definitions>
  <inkml:trace contextRef="#ctx0" brushRef="#br0">223 291 14862,'0'0'5285,"0"-10"-651,1 7-4437,-1 0 0,0 0 0,1 1 0,-1-1 0,0 0 0,-1 0 0,1 0 0,0 0 0,-1 0 0,0 0 0,1 0 0,-1 1 0,0-1 0,-1 0 0,1 1 0,0-1 0,-1 0 0,0 1 0,1 0 0,-1-1-1,0 1 1,0 0 0,0 0 0,0 0 0,-1 0 0,1 0 0,-1 1 0,1-1 0,-1 1 0,1 0 0,-1-1 0,0 1 0,1 0 0,-1 1 0,0-1 0,0 0 0,0 1 0,0 0 0,-5-1 0,3 1-194,-1-1 0,0 1-1,0 0 1,0 1 0,0-1 0,0 1-1,0 0 1,0 1 0,0-1 0,1 1-1,-1 0 1,1 1 0,-1-1 0,1 1-1,0 0 1,0 0 0,0 1 0,0 0-1,1 0 1,0 0 0,-1 0-1,2 0 1,-1 1 0,0 0 0,1 0-1,0 0 1,0 0 0,0 0 0,1 1-1,0-1 1,0 1 0,0 0 0,0 0-1,1-1 1,0 1 0,1 0 0,-1 0-1,1 12 1,0-16-3,0-1 0,1 1 0,-1 0 0,0 0 0,0 0 0,1-1 0,-1 1 0,1 0 0,-1-1 0,1 1 0,0 0 0,0-1 0,0 1 0,0-1 0,0 1 0,0-1 0,0 1 0,0-1 0,1 0 0,-1 0 0,0 1 0,1-1 0,2 1 0,0 0 0,0 0 0,0-1 0,0 1 0,1-1 0,-1 0 0,0 0 0,1-1 0,-1 0 0,8 1 0,0-2 0,-1 0 0,0 0 0,0-1 0,0-1 0,0 0 0,0 0 0,14-7 0,-12 3 0,0-1 0,-1-1 0,0 0 0,0 0 0,-1-1 0,0-1 0,-1 0 0,0 0 0,15-24 0,-19 25 0,0 0 0,-1 0 0,0-1 0,-1 1 0,0-1 0,-1 0 0,0 0 0,-1 0 0,0-1 0,0 1 0,-1 0 0,-1-1 0,-1-17 0,0 25-35,1 0 0,-1 1 0,0-1 0,0 0-1,0 1 1,0 0 0,0-1 0,-1 1 0,0-1 0,1 1 0,-1 0 0,0 0 0,-1 0-1,1 0 1,-1 1 0,1-1 0,-1 0 0,0 1 0,0 0 0,0 0 0,-3-2 0,1 2-90,1 0 1,-1 0-1,0 1 1,1 0-1,-1 0 1,0 0-1,0 0 1,0 1-1,0 0 1,0 0-1,0 0 1,0 1-1,0-1 1,-6 3-1,6-2-10,0 0 0,0 0 0,0 1 0,0-1 0,1 1 0,-1 1 0,0-1 0,1 1 0,0-1 0,-1 1 0,1 1 0,0-1 0,1 0 0,-1 1 0,0 0-1,1 0 1,0 0 0,0 0 0,0 1 0,1-1 0,-1 1 0,1-1 0,0 1 0,1 0 0,-1 0 0,1 0 0,0 0 0,0 0 0,0 0 0,1 0 0,0 7 0,0-11-151,0-1 1,0 1-1,0 0 0,0 0 1,0 0-1,1 0 1,-1 0-1,0 0 0,1 0 1,-1 0-1,1-1 1,-1 1-1,1 0 0,-1 0 1,1-1-1,0 1 0,-1 0 1,1-1-1,0 1 1,-1 0-1,1-1 0,0 1 1,0-1-1,0 1 1,0-1-1,-1 0 0,1 1 1,0-1-1,0 0 1,0 0-1,0 1 0,0-1 1,2 0-1,20 1-9691</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3"/>
    </inkml:context>
    <inkml:brush xml:id="br0">
      <inkml:brushProperty name="width" value="0.025" units="cm"/>
      <inkml:brushProperty name="height" value="0.025" units="cm"/>
      <inkml:brushProperty name="color" value="#E71224"/>
    </inkml:brush>
  </inkml:definitions>
  <inkml:trace contextRef="#ctx0" brushRef="#br0">50 1 18706,'0'0'3037,"-6"12"433,1-4-2935,-23 49 3002,26-52-3248,0-1 0,1 1 0,-1 0-1,1 0 1,0 0 0,0 0 0,1 0 0,-1 0 0,1 0-1,0 0 1,2 9 0,-1-12-288,-1-1 0,1 1 0,0-1 0,0 0 0,0 1 0,1-1 0,-1 0 0,0 0 1,0 0-1,1 0 0,-1 0 0,1 0 0,-1 0 0,1 0 0,-1-1 0,1 1 0,-1-1 0,1 1 0,0-1 0,-1 1 0,1-1 0,0 0 0,-1 0 0,1 0 1,2 0-1,45-2-136,-41 0-672,1 0-1,-1-1 1,1 0 0,-1 0-1,0-1 1,0 0-1,-1 0 1,1-1 0,12-10-1,-8 5-2879,0-1 0,-1 0-1,0 0 1,16-24 0,-42 60 14250,-1 2-4442,-28 57-1567,27-50-2805,-55 126 905,62-131-5100,-11 55 1,16-50-6694</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4"/>
    </inkml:context>
    <inkml:brush xml:id="br0">
      <inkml:brushProperty name="width" value="0.025" units="cm"/>
      <inkml:brushProperty name="height" value="0.025" units="cm"/>
      <inkml:brushProperty name="color" value="#E71224"/>
    </inkml:brush>
  </inkml:definitions>
  <inkml:trace contextRef="#ctx0" brushRef="#br0">16 19 16720,'0'0'2306,"9"-2"-43,34-5-845,0 2-1,0 2 0,1 1 0,44 5 0,-21-1-1349,252-1-335,-324 2 265,0 0 0,0 0 0,0 0 0,0 1 0,1 0 0,-1 0 0,1 0 0,0 0 1,0 1-1,-5 8 0,2-2 65,0 0-1,1 1 1,1 0 0,0 0 0,0 0 0,1 0 0,1 1 0,0 0 0,1-1 0,0 1 0,0 23 0,2 12 74,11 86 1,15 35-88,-11-77-13,6 118-1,-11 409 780,-9-592-762,0 3 305,0 1 1,-2-1-1,-10 56 1,9-76-292,0-1-1,-1 0 1,0 0 0,-1-1-1,0 1 1,-1-1 0,1 0 0,-1 0-1,-1 0 1,0 0 0,0-1-1,0 0 1,-1-1 0,0 1 0,0-1-1,-15 9 1,8-7-68,-1-1 0,0-1 0,-1 0 0,1 0 0,-1-2 0,0 0 0,0-1 0,-1 0 0,1-2 0,-1 1 0,-21-3 0,11 0 0,0-2 0,1-1 0,-1-1 0,1-1 0,0-1 0,-29-13 0,2-6-1536,20 4-2373,3-3-4483</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5"/>
    </inkml:context>
    <inkml:brush xml:id="br0">
      <inkml:brushProperty name="width" value="0.025" units="cm"/>
      <inkml:brushProperty name="height" value="0.025" units="cm"/>
      <inkml:brushProperty name="color" value="#E71224"/>
    </inkml:brush>
  </inkml:definitions>
  <inkml:trace contextRef="#ctx0" brushRef="#br0">1 0 19667,'0'0'1729,"87"18"-1024,-25-13 352,15-2-32,7-2-545,2-1-416,-6 0-128,-14 0-1345,-18 0-1057,-28 0 31,-20-8-768,-14-1-7014</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56.536"/>
    </inkml:context>
    <inkml:brush xml:id="br0">
      <inkml:brushProperty name="width" value="0.025" units="cm"/>
      <inkml:brushProperty name="height" value="0.025" units="cm"/>
      <inkml:brushProperty name="color" value="#E71224"/>
    </inkml:brush>
  </inkml:definitions>
  <inkml:trace contextRef="#ctx0" brushRef="#br0">262 1 15246,'0'0'1303,"0"10"-460,42 209 4992,-38-157-5071,-2 0-1,-4 0 0,-2 1 1,-23 112-1,-84 239 624,46-190-510,37-128-748,6-21-64,3 1 1,-10 81-1,28-154-64,1-1 0,-1 0 0,1 1-1,0-1 1,0 1 0,0-1-1,0 0 1,0 1 0,0-1 0,1 1-1,-1-1 1,1 0 0,-1 1 0,1-1-1,0 0 1,0 0 0,0 0 0,0 0-1,0 1 1,1-1 0,-1-1-1,1 1 1,-1 0 0,3 2 0,2-2 19,-1 0 1,0 0 0,1-1-1,-1 1 1,1-1 0,0 0-1,-1-1 1,1 0 0,0 0-1,5 0 1,44-4 144,0-3 0,-1-2 0,101-29 0,-32 6-377,56-9-3589,-104 24-2546</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1:49.557"/>
    </inkml:context>
    <inkml:brush xml:id="br0">
      <inkml:brushProperty name="width" value="0.025" units="cm"/>
      <inkml:brushProperty name="height" value="0.025" units="cm"/>
      <inkml:brushProperty name="color" value="#E71224"/>
    </inkml:brush>
  </inkml:definitions>
  <inkml:trace contextRef="#ctx0" brushRef="#br0">0 1 1794,'0'0'1473</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30.085"/>
    </inkml:context>
    <inkml:brush xml:id="br0">
      <inkml:brushProperty name="width" value="0.025" units="cm"/>
      <inkml:brushProperty name="height" value="0.025" units="cm"/>
      <inkml:brushProperty name="color" value="#E71224"/>
    </inkml:brush>
  </inkml:definitions>
  <inkml:trace contextRef="#ctx0" brushRef="#br0">1717 361 8616,'5'-8'3588,"-1"0"-2741,0 0 1,-1 0-1,0-1 1,0 1-1,-1-1 1,0 1-1,2-16 1,-4 19-603,0 1 0,0 0 1,0-1-1,-1 1 0,0-1 1,1 1-1,-2 0 0,1 0 0,0-1 1,-1 1-1,0 0 0,0 0 1,0 0-1,0 1 0,-1-1 0,1 1 1,-1-1-1,0 1 0,0 0 1,-5-4-1,-14-10 203,-2 1 0,1 2 0,-2 0-1,0 2 1,0 0 0,-45-12 0,3 5-40,-103-16-1,98 25-189,1 4-1,-1 2 1,0 3-1,0 4 0,-117 18 1,145-13-19,0 3 0,1 1 1,1 1-1,0 3 0,1 2 0,0 1 1,2 2-1,0 2 0,2 1 1,-44 37-1,62-43-191,0 0 0,1 2 0,2 0 0,0 0 0,1 2 0,1 0 0,1 0 0,1 1 0,1 1 0,-10 30 0,10-17 10,1 2 0,2-1 0,2 1 0,1 0 0,3 0 0,1 44-1,2-62-11,1-1 0,1 0 0,0 0 0,2 0 0,0 0 0,1 0 0,1-1 0,1 0 0,1-1 0,0 0 0,2 0 0,0-1-1,0 0 1,2-1 0,0 0 0,18 16 0,-12-15 7,1-1 1,1 0-1,0-2 0,1 0 0,1-1 0,0-1 1,1-2-1,0 0 0,0-2 0,1 0 0,0-2 0,37 5 1,25-2 36,0-5 1,0-3-1,0-5 1,0-3-1,-1-3 1,145-38-1,-118 16 19,-1-5 1,-3-5-1,-1-5 0,151-89 0,-202 101-69,-1-2 0,55-49 0,-90 68 0,-1-1 0,-1 0 0,-1-2 0,-1 0 0,-1-1 0,0 0 0,23-48 0,-35 62 0,-1 0 0,0 0 0,-1 0 0,1-1 0,-2 1 0,1-1 0,-1 1 0,0-1 0,-1-9 0,0 14 0,-1-1 0,0 0 0,0 1 0,0 0 0,-1-1 0,1 1 0,-1 0 0,0-1 0,0 1 0,-1 0 0,1 1 0,-1-1 0,0 0 0,0 1 0,0-1 0,0 1 0,0 0 0,-6-4 0,-6-3 0,0 0 0,-1 1 0,0 1 0,-1 1 0,0 0 0,-24-7 0,-112-18 0,125 27 0,-179-24-114,-209-4 0,-214 24-2290,564 9 1918,-87 0-6646</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42.291"/>
    </inkml:context>
    <inkml:brush xml:id="br0">
      <inkml:brushProperty name="width" value="0.025" units="cm"/>
      <inkml:brushProperty name="height" value="0.025" units="cm"/>
      <inkml:brushProperty name="color" value="#E71224"/>
    </inkml:brush>
  </inkml:definitions>
  <inkml:trace contextRef="#ctx0" brushRef="#br0">1129 196 12844,'0'-8'2248,"0"1"-1877,0-1 0,-1 1 0,0 0 0,-1-1 0,1 1 1,-1 0-1,0 0 0,-1 0 0,0 0 0,0 1 0,0-1 1,-1 1-1,0 0 0,0 0 0,-1 0 0,0 0 0,0 1 0,-11-10 1,8 9-257,0 0 1,-1 0 0,0 1-1,0 0 1,-1 1 0,1 0-1,-1 0 1,0 1 0,0 0-1,0 1 1,-1 0 0,1 1-1,0 0 1,-1 0 0,1 1-1,-1 1 1,1-1 0,0 2-1,-1 0 1,1 0 0,0 0-1,-17 8 1,-13 7 336,1 1 1,0 2-1,2 2 0,-37 28 1,73-49-453,-52 37 4,1 2 1,3 3 0,1 2 0,3 1 0,1 3 0,3 2 0,2 1 0,2 2 0,3 2 0,2 0-1,-48 121 1,72-155 65,1 1 0,1-1 0,1 1 0,0 0 0,2 0 0,1 1 0,1-1 0,1 0 0,1 1 0,1-1 0,0 0 0,2 0-1,1 0 1,1 0 0,1-1 0,1 0 0,1 0 0,1-1 0,20 33 0,-8-20-69,1-1 1,2-1-1,2-1 0,0-1 0,2-2 1,1 0-1,1-2 0,43 26 0,-56-41 38,0-1 0,1-1-1,0-1 1,1 0-1,0-2 1,0 0 0,34 5-1,-38-10 91,0 0-1,0 0 1,1-2 0,-1 0-1,0-1 1,-1-1 0,1 0-1,0-1 1,-1 0-1,29-14 1,-7-1 108,-2-1 0,0-2 0,-1-2 0,-2 0 1,57-58-1,-37 27 125,-2-2 0,54-84 0,-71 91-362,-3-1 0,-3-1 0,-1-2 0,32-98 0,-47 113 0,-1-1 0,-1 0 0,-3 0 0,-1 0 0,-2-1 0,-2 1 0,-7-74 0,4 101 0,0 0 0,-1 1 0,0 0 0,-1 0 0,0 0 0,-1 0 0,-1 0 0,0 1 0,0 0 0,-1 0 0,-1 1 0,1 0 0,-2 0 0,1 1 0,-12-10 0,7 9 0,-1 1 0,1 0 0,-2 1 0,1 0 0,-1 1 0,0 1 0,0 0 0,-1 1 0,0 1 0,1 0 0,-24-2 0,-8 2-923,-78 3 0,45 7-2668,-98 20 1,59-2-4615</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5:38.738"/>
    </inkml:context>
    <inkml:brush xml:id="br0">
      <inkml:brushProperty name="width" value="0.025" units="cm"/>
      <inkml:brushProperty name="height" value="0.025" units="cm"/>
      <inkml:brushProperty name="color" value="#E71224"/>
    </inkml:brush>
  </inkml:definitions>
  <inkml:trace contextRef="#ctx0" brushRef="#br0">824 247 1153,'10'-6'2514,"16"-11"-1527,-3 2 1185,-1-1 1,39-35 0,-56 46-1860,0 0 0,0 0 0,0-1 0,-1 0-1,0 0 1,0 0 0,0 0 0,-1 0 0,0-1-1,-1 0 1,1 1 0,-1-1 0,0 0 0,-1 0 0,0 0-1,1-15 1,-2 21-307,-1 0-1,1 0 0,-1 0 1,0-1-1,1 1 0,-1 0 1,0 0-1,1 0 0,-1 0 1,0 0-1,0 0 0,0 0 1,0 1-1,0-1 0,0 0 1,0 0-1,-1 1 0,1-1 1,0 1-1,0-1 0,0 1 1,-1-1-1,1 1 1,0 0-1,0-1 0,-1 1 1,1 0-1,0 0 0,-1 0 1,1 0-1,0 0 0,-1 1 1,1-1-1,-2 1 0,-50 8-218,-159 80-263,168-73 678,1 2-1,0 1 0,2 3 0,0 1 1,1 2-1,2 2 0,1 1 1,1 2-1,-39 41 0,46-39-122,1 1 1,1 1-1,2 1 1,2 1-1,1 1 0,2 1 1,2 1-1,1 1 1,2 0-1,2 1 1,1 0-1,2 1 0,3 1 1,1-1-1,-1 60 1,7-69-83,1 1 0,1-1 1,2 0-1,2 0 0,1-1 1,16 49-1,-15-60 4,1-2-1,0 1 1,2-1 0,0 0-1,1-1 1,1 0 0,0-1-1,2-1 1,0 0 0,0-1-1,19 13 1,-23-19 8,0-2 1,1 0-1,-1 0 1,1-1-1,1 0 1,-1-1-1,1-1 1,0 0 0,0 0-1,0-1 1,1-1-1,-1 0 1,1-1-1,-1-1 1,1 0-1,-1-1 1,19-3-1,-7-1 42,0-2-1,-1-1 0,1-1 1,-2 0-1,1-2 0,-1-1 1,-1-1-1,25-19 0,25-20 808,-3-4-1,-2-3 1,-2-2-1,100-125 0,-128 138-555,-3-2-1,-1 0 0,-3-2 1,-2-2-1,-3 0 0,-2-2 0,-2-1 1,13-59-1,-34 116-300,6-26 270,-2 1 1,0-1 0,1-45-1,-6 64-205,1 1-1,-1-1 1,0 1-1,0-1 0,-1 1 1,0-1-1,0 1 1,-6-12-1,6 15-52,0 0 1,0 0-1,0 1 1,0-1 0,0 0-1,-1 1 1,0 0-1,1 0 1,-1-1-1,0 2 1,0-1-1,0 0 1,0 0-1,0 1 1,-1 0-1,1 0 1,0 0-1,-4-1 1,-5 0-376,0 0 1,0 1-1,0 1 1,1 0-1,-1 0 1,0 1-1,-19 4 1,-1 4-2873,-43 15 0,-9 4-2146,47-19-5910</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5:45.265"/>
    </inkml:context>
    <inkml:brush xml:id="br0">
      <inkml:brushProperty name="width" value="0.025" units="cm"/>
      <inkml:brushProperty name="height" value="0.025" units="cm"/>
      <inkml:brushProperty name="color" value="#E71224"/>
    </inkml:brush>
  </inkml:definitions>
  <inkml:trace contextRef="#ctx0" brushRef="#br0">2983 170 7783,'0'0'3011,"-9"-6"-1041,-30-17 874,-52-23-1,69 36-2450,0 2-1,-1 0 1,0 2-1,-38-6 1,-628-30 1059,612 39-1382,-88-2 453,-211 19 0,225 1 586,-203 29-188,293-33-678,1 3-1,1 2 0,-100 42 1,131-42-158,0 1 0,1 1 0,0 1 0,2 2 0,0 1 1,-28 32-1,-45 39 184,73-71-77,1 0 1,1 1-1,1 2 1,1 0-1,-35 55 0,47-64-181,1 0-1,0 1 0,1 0 0,1 0 0,1 0 0,0 1 0,1 0 1,1 0-1,0 0 0,2 0 0,0 1 0,2 23 0,1-33 4,-1 0 0,2 0 0,-1-1-1,1 1 1,0-1 0,1 1 0,-1-1 0,2 0 0,-1-1-1,1 1 1,1-1 0,-1 0 0,1 0 0,0 0-1,1-1 1,11 9 0,11 6 54,1-1-1,63 30 1,-5-2 12,-44-18-66,57 53 0,-68-55 2,0 0 0,2-2-1,50 28 1,-46-36 23,1-1 1,81 23-1,90 6 9,-67-16-65,-14 1-8,245 47 33,-318-70 8,0-2 0,1-4 1,-1-1-1,95-12 0,-99 1 78,-1-1-1,-1-3 0,0-2 0,-1-3 1,0-1-1,62-37 0,-53 22 388,-1-3 1,-2-2-1,-2-3 0,70-71 0,-63 52-415,-2-3 1,-4-3-1,-2-1 0,71-126 0,-118 183-94,-1 0-1,0 0 0,0 0 0,4-21 1,-8 31-46,-1-1 0,1 0 0,-1 1 0,1-1 0,-1 1 0,0-1 0,0 0-1,0 1 1,0-1 0,-1 1 0,1-1 0,-1 0 0,1 1 0,-1-1 0,0 1 0,0-1 0,0 1 0,0 0 0,-1-1 0,1 1 0,0 0 0,-1 0 0,0 0 0,0 0 0,1 0 0,-1 0 0,0 1 0,-4-4 0,-80-29-6273,21 8-737</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22.293"/>
    </inkml:context>
    <inkml:brush xml:id="br0">
      <inkml:brushProperty name="width" value="0.025" units="cm"/>
      <inkml:brushProperty name="height" value="0.025" units="cm"/>
      <inkml:brushProperty name="color" value="#E71224"/>
    </inkml:brush>
  </inkml:definitions>
  <inkml:trace contextRef="#ctx0" brushRef="#br0">1142 223 8104,'0'-11'866,"0"0"1,-1 0-1,-1 0 1,0 0 0,0 0-1,-1 0 1,0 1-1,-1 0 1,0-1 0,-10-16-1,10 21-663,0 0 0,-1 0-1,1 1 1,-1-1 0,-1 1-1,1 0 1,-1 1 0,0-1-1,0 1 1,0 0-1,-1 1 1,1-1 0,-1 1-1,0 1 1,0-1 0,0 1-1,-8-1 1,-9-2-105,1 2 0,-1 1 0,0 1 0,0 1 0,0 1-1,0 1 1,0 1 0,-33 9 0,26-3 123,1 1 0,0 2 0,0 1 0,1 1 0,-44 30 0,21-5-20,2 1 1,1 3 0,3 2-1,1 2 1,-67 93 0,91-110-119,1 2 0,2 0 0,1 1 0,2 1 0,1 0 0,1 1 0,3 1 0,-9 45 0,10-23 35,2 0 1,3 1-1,2-1 1,9 88 0,-2-95-69,2 0 0,3-1 0,18 58 0,-22-90 35,0 0-1,1-1 1,1 0 0,0-1 0,1 0 0,1 0-1,1-1 1,0 0 0,1-1 0,0 0 0,1-1-1,18 14 1,-17-19-28,-1 0 0,1-1 0,0-1 0,1 0 0,-1-1 0,1-1 0,0 0 0,0-1-1,1 0 1,-1-1 0,0-1 0,1-1 0,-1 0 0,1-1 0,-1-1 0,1 0 0,14-5 0,24-6 132,-1-3 1,-1-2 0,68-33-1,-67 26 80,-2-1 1,-1-3-1,-2-2 0,0-2 0,-3-2 0,68-67 1,-93 81-153,0-2 0,-1 0 0,-1-1 0,-2-1 0,0 0 0,-1-1 0,-2-1 0,-1 0 0,-1-1 1,-1 0-1,-2-1 0,-1 0 0,-1 0 0,4-48 0,-10 39-117,0 0 0,-3-1 0,-1 1 0,-2 1 0,-13-46 0,11 54 0,-2 1 0,0 0 0,-2 0 0,-2 1 0,0 1 0,-2 0 0,-20-27 0,28 44-187,0 0 0,0 1 0,0 0 0,-1 0 0,-1 1 1,1 0-1,-1 0 0,0 1 0,0 1 0,-1-1 0,0 2 0,0 0 0,0 0 0,0 1 0,-1 0 0,1 1 1,-1 0-1,1 1 0,-24 0 0,1 4-899,0 1 0,0 2-1,0 1 1,1 2 0,-52 21 0,-36 15-5187</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33.855"/>
    </inkml:context>
    <inkml:brush xml:id="br0">
      <inkml:brushProperty name="width" value="0.025" units="cm"/>
      <inkml:brushProperty name="height" value="0.025" units="cm"/>
      <inkml:brushProperty name="color" value="#E71224"/>
    </inkml:brush>
  </inkml:definitions>
  <inkml:trace contextRef="#ctx0" brushRef="#br0">877 124 8840,'-9'-6'604,"-19"-17"1498,-58-34 0,77 51-1728,0 1 1,0 1 0,-1-1 0,0 2-1,1-1 1,-1 1 0,0 1-1,0 0 1,-1 0 0,1 1-1,0 0 1,-18 1 0,21 2-313,0 0-1,1 1 1,-1 0 0,1 0-1,-1 0 1,1 1 0,0 0-1,0 0 1,0 0 0,1 1-1,-6 6 1,-58 66 288,47-50-292,-45 52 469,3 3 1,-55 95 0,93-131-312,2 1 1,1 1 0,3 1-1,2 0 1,-22 105-1,25-66-113,4 0-1,4 1 1,4 0-1,11 121 1,-5-178-74,2-1-1,2 0 1,1 0 0,1-1-1,1 0 1,2 0 0,1-1-1,1-1 1,2 0 0,29 39-1,-34-53 29,0 1 0,2-2 0,-1 0 0,2 0 0,0-1-1,0-1 1,1 0 0,0-1 0,1-1 0,0 0-1,1-1 1,0-1 0,0 0 0,0-2 0,1 0 0,0-1-1,0 0 1,0-2 0,26 1 0,-28-3 76,0-1 0,0-1 0,0 0 0,0-1 0,-1-1 0,1 0 1,-1-1-1,0-1 0,0 0 0,-1-1 0,0-1 0,0 0 0,-1-1 0,24-20 0,10-13 284,-1-2 1,-2-1-1,-3-3 0,-1-1 0,-3-2 0,-1-2 0,32-67 0,-17 17 313,-5-2 0,-4-2 0,29-121 0,-60 187-730,-1-1 0,-2 0 0,-2 0 0,-2-1 0,-2-65 0,-4 90 0,0 1 0,-1-1 0,-1 1 0,0-1 0,-1 1 0,-14-30 0,13 36 0,0 0 0,-1 1 0,0 0 0,0 0 0,-1 0 0,0 1 0,-1 0 0,0 1 0,-1 0 0,-19-13 0,10 10-71,0 1 0,0 1 0,-1 1 1,-1 0-1,1 2 0,-28-6 0,-128-9-1462,13 3-848,119 6-4195,8-6-5051</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0:55.300"/>
    </inkml:context>
    <inkml:brush xml:id="br0">
      <inkml:brushProperty name="width" value="0.025" units="cm"/>
      <inkml:brushProperty name="height" value="0.025" units="cm"/>
      <inkml:brushProperty name="color" value="#E71224"/>
    </inkml:brush>
  </inkml:definitions>
  <inkml:trace contextRef="#ctx0" brushRef="#br0">4504 162 9545,'0'0'1025,"-2"-10"-294,-1-1-9,0-1 0,0 2 0,-1-1 0,0 0 0,-9-14 0,10 21-520,1-1 0,-2 1 0,1 0-1,0 0 1,-1 0 0,0 0 0,0 1-1,0-1 1,0 1 0,0 0 0,-1 0 0,1 1-1,-1-1 1,0 1 0,0 0 0,-10-2-1,-29-3-178,-1 3 0,0 2 0,0 1 0,-69 9 0,30-2-170,-233 4 342,76-4 234,-276 42-1,-594 182 15,950-181-262,-219 100 1,69-23 69,247-102-77,1 4 1,1 2-1,2 2 1,1 4-1,-91 71 0,95-63-97,3 3 0,2 2-1,2 1 1,3 3 0,1 2-1,4 2 1,1 1 0,3 2-1,3 1 1,-25 67 0,54-118-72,0 0 0,1 1 0,0-1 0,1 1 0,0 0 1,1-1-1,0 1 0,0 0 0,2 0 0,-1 0 0,1 0 0,1 0 0,-1 0 1,2-1-1,0 1 0,0-1 0,1 0 0,0 1 0,1-2 0,0 1 0,0 0 1,1-1-1,1 0 0,13 15 0,42 53 78,-34-40-54,55 54 1,-74-82-28,2 0 1,0 0 0,0-1-1,0-1 1,1 0 0,0 0-1,0-1 1,1-1-1,0 0 1,14 3 0,123 21 308,171 9-1,-213-27-237,-26-5-17,-1-2 0,1-5 0,0-2 0,-1-5 0,82-17 0,-16-1 160,227-9 0,-270 27-257,-1-3-1,0-6 0,-1-3 0,-1-6 0,146-56 1,490-228 1626,-597 241-1343,-3-6-1,-4-6 1,148-118-1,-250 174 24,0-1-1,-2-2 0,-1-1 1,40-55-1,-56 66-114,0 0 0,-2-1 0,0 0 1,-1-1-1,0 0 0,-2 0 0,-1-1 0,0 0 0,-2 0 1,4-31-1,-7 16-44,-1 1 1,-2-1 0,-1 1-1,-2-1 1,-1 1-1,-2 0 1,-21-57 0,18 64-324,-1 0 1,-1 0 0,-2 2 0,-1-1 0,-1 2 0,-1 0 0,-1 2 0,-1-1 0,-31-26 0,37 38-433,-1 1 0,-1 1 0,1 0-1,-2 1 1,1 1 0,-26-9 0,-59-12-6573,36 14-3076</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41.797"/>
    </inkml:context>
    <inkml:brush xml:id="br0">
      <inkml:brushProperty name="width" value="0.025" units="cm"/>
      <inkml:brushProperty name="height" value="0.025" units="cm"/>
      <inkml:brushProperty name="color" value="#E71224"/>
    </inkml:brush>
  </inkml:definitions>
  <inkml:trace contextRef="#ctx0" brushRef="#br0">318 832 17072,'-51'-11'940,"21"6"-497,0-1 0,0-2 0,1-1 0,1-2 0,-41-19 0,65 27-441,0 0-1,0 0 1,1 0 0,-1 0-1,1 0 1,0 0-1,0-1 1,0 0-1,1 0 1,-1 1 0,1-2-1,0 1 1,0 0-1,0 0 1,0-1-1,1 1 1,0 0 0,0-1-1,0 0 1,1 1-1,-1-1 1,1 1-1,0-1 1,0 0 0,1 1-1,-1-1 1,1 0-1,3-8 1,1-2-21,0-1 1,1 1 0,0 0-1,2 1 1,0 0 0,0 0-1,11-13 1,14-14 114,2 2-1,2 1 1,1 2 0,2 1 0,2 3 0,0 1-1,2 2 1,2 2 0,0 2 0,1 2 0,2 2-1,74-21 1,-43 20-41,1 4-1,0 4 1,1 3-1,1 3 1,-1 5-1,1 3 1,105 13-1,-117-4-35,0 4 0,-1 3 0,129 47 0,-150-44 16,-1 3 0,-1 1 0,-1 3 0,-2 2 0,-1 1 0,42 38 0,-64-47 18,0 1 1,-1 1 0,-2 0-1,0 2 1,-1 0 0,-2 1-1,24 51 1,-23-38 264,-2 2-1,-2 0 1,-2 1 0,11 79-1,-15-20 452,-4 1 0,-5 0 0,-27 181 0,7-135-33,-1 7 278,-8 236 1,32-365-958,1 0 0,1 0 1,1 1-1,1-1 0,1-1 0,16 46 0,-17-59-53,1-1-1,1 1 0,-1-1 0,2-1 0,-1 1 0,1-1 0,1 0 0,0 0 1,0-1-1,1 0 0,0-1 0,0 1 0,1-2 0,-1 0 0,2 0 0,19 9 1,-8-8 4,1 0 0,-1-1 0,1-2 0,1 0 0,-1-1 1,0-2-1,1 0 0,-1-1 0,1-2 0,-1 0 0,29-7 1,27-10 99,142-55 0,-181 60-81,-19 5-35,-14 6-67,1 0 0,-1 0 0,1 1 0,0 0 0,0 0 0,0 1 0,8-1 0,-16 4 77,0 1 0,0-1-1,0 0 1,-1 0 0,1 0 0,-1 1 0,0-1 0,0 0 0,0 0 0,-2 4 0,-6 9-22,0-1 1,-19 23-1,27-34-15,0 1-1,0 0 1,0 0 0,0-1-1,1 1 1,0 0-1,0 0 1,0 0 0,0 0-1,0 0 1,1 0-1,-1-1 1,1 1 0,0 0-1,3 5 1,-1 3 9,15 78 170,4 0 0,4-2 0,47 105 0,-70-187-41,-1-1 0,1 1 0,-1-1-1,0 1 1,-1 0 0,1-1 0,-1 1-1,0 0 1,-1 0 0,0 12 0,-1-14-36,0 0 0,0 0 0,-1 0 0,1 0 0,-1 0 1,0 0-1,-1 0 0,1-1 0,-1 1 0,1-1 0,-1 1 0,0-1 1,0 0-1,0 0 0,-8 4 0,-568 414-67,518-383 0,-126 57 0,164-85 0,-1-2 0,1 0 0,-2-1 0,1-1 0,-1-2 0,0 0 0,0-2 0,0-1 0,-27-1 0,44-1-152,0 0 0,1 0 0,-1-1 0,0 0 0,1-1 0,-1 1 0,1-1 0,0-1 0,0 1 0,-12-9 0,15 8-164,0 1-1,-1-1 1,2-1 0,-1 1 0,0 0-1,1-1 1,0 0 0,0 0 0,0 0 0,1 0-1,-1 0 1,1-1 0,1 1 0,-1-1 0,-1-7-1,-1-52-7365</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42.327"/>
    </inkml:context>
    <inkml:brush xml:id="br0">
      <inkml:brushProperty name="width" value="0.025" units="cm"/>
      <inkml:brushProperty name="height" value="0.025" units="cm"/>
      <inkml:brushProperty name="color" value="#E71224"/>
    </inkml:brush>
  </inkml:definitions>
  <inkml:trace contextRef="#ctx0" brushRef="#br0">54 127 22613,'-8'0'-176,"-27"-2"-336,35 3 506,-1-1 1,1 0 0,0 0-1,-1 0 1,1 0 0,-1-1-1,1 1 1,0 0-1,-1 0 1,1 0 0,-1 0-1,1 0 1,0 0 0,-1-1-1,1 1 1,0 0 0,-1 0-1,1-1 1,0 1-1,-1 0 1,1 0 0,0-1-1,0 1 1,-1 0 0,1-1-1,0 1 1,0 0 0,0-1-1,-1 1 1,1 0-1,0-1 1,0 1 0,0-1-1,0 1 1,0-1 0,8-12 100,19-7 531,1 7-172,2 1-1,-1 1 1,1 1 0,1 2-1,0 0 1,52-4-1,194 3 787,-51 21-1510,249 46-1,-388-45-410,-64-11 552,-15-1 101,1 0 1,-1 0 0,0 0 0,1 1 0,-1 0 0,0 1 0,0 0-1,-1 0 1,11 6 0,-17-8 25,0 0 0,0 0 0,0 0 0,-1 0 0,1 0 0,0 1 0,-1-1 0,1 0 0,-1 0 0,1 1 0,-1-1 0,0 0 0,1 1 0,-1-1 0,0 0 0,0 1 0,0-1 0,0 1 0,0-1 0,0 0 0,0 1 0,-1-1 0,1 0 0,0 1 0,-1-1 0,1 0 0,-1 0 0,0 1 0,1-1 0,-1 0 0,0 0 0,0 0 0,1 0 0,-1 0 0,0 0 0,0 0 0,0 0 0,0 0 0,-3 1 0,-15 14 164,-1 0 0,-1-2 0,0 0 0,-1-1 0,-35 15-1,4-2 75,-272 141 506,355-174-6647,30-21 183,25-14-2014</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42.669"/>
    </inkml:context>
    <inkml:brush xml:id="br0">
      <inkml:brushProperty name="width" value="0.025" units="cm"/>
      <inkml:brushProperty name="height" value="0.025" units="cm"/>
      <inkml:brushProperty name="color" value="#E71224"/>
    </inkml:brush>
  </inkml:definitions>
  <inkml:trace contextRef="#ctx0" brushRef="#br0">673 76 10826,'-7'-12'9663,"5"8"-9493,0-1 0,0 2 0,0-1 1,-1 0-1,0 0 0,0 1 1,0 0-1,0-1 0,0 1 0,0 0 1,-1 1-1,0-1 0,1 0 0,-1 1 1,0 0-1,0 0 0,-1 0 0,1 1 1,0-1-1,0 1 0,-1 0 0,1 0 1,-1 1-1,1-1 0,-1 1 0,1 0 1,-6 1-1,-14 1 59,1 2-1,0 0 1,0 2 0,1 0-1,0 2 1,0 0 0,0 1-1,1 2 1,-35 22 0,26-13 1,1 1 0,1 2 0,1 1 0,1 1 0,-40 49 0,54-58-39,1 1 0,1-1 0,0 2 0,1 0 0,1 0 0,1 0 0,0 1 0,1 0 0,-2 20-1,6-32-164,1 0 0,0 0 1,0 0-1,1 0 0,0 0 0,1 0 0,-1 1 0,1-1 0,1 0 0,-1-1 0,1 1 0,0 0 0,1 0 0,0-1 0,0 1 0,0-1 0,1 0 0,-1 0 0,1 0 0,1-1 0,-1 1 0,1-1 0,0 0 0,1 0 0,-1-1 0,1 0 0,0 0 0,8 5 0,3-1 30,1-2 1,-1 0-1,1 0 0,1-2 0,-1 0 0,0-1 0,1-1 1,0-1-1,-1-1 0,30-2 0,-5-3 85,0-1-1,-1-3 1,62-19-1,-48 8-140,-1-2 0,83-45 0,-107 49 0,-2-1 0,0-1 0,-1-2 0,-1 0 0,40-45 0,-57 56 0,-1-1 0,0-1 0,-1 1 0,0-1 0,-1-1 0,-1 0 0,0 1 0,-1-2 0,4-14 0,-8 24 0,0-1 0,0 1 0,0-1 0,0 1 0,-1 0 0,0-1 0,0 1 0,-1-1 0,1 1 0,-1-1 0,-1 1 0,1 0 0,-1 0 0,1-1 0,-1 1 0,-1 0 0,1 1 0,-1-1 0,0 0 0,0 1 0,0-1 0,-1 1 0,1 0 0,-1 0 0,0 1 0,0-1 0,-8-4 0,-1 1 0,0 0 0,-1 1 0,0 0 0,0 2 0,-1-1 0,1 2 0,-1 0 0,0 0 0,0 2 0,-17-1 0,-10 2 0,-1 2 0,-58 10 0,50-2-431,0 2-1,0 2 1,2 3 0,-49 23-1,-180 108-6177,180-88-4131</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51.904"/>
    </inkml:context>
    <inkml:brush xml:id="br0">
      <inkml:brushProperty name="width" value="0.025" units="cm"/>
      <inkml:brushProperty name="height" value="0.025" units="cm"/>
      <inkml:brushProperty name="color" value="#E71224"/>
    </inkml:brush>
  </inkml:definitions>
  <inkml:trace contextRef="#ctx0" brushRef="#br0">2014 164 8872,'-9'-13'-144,"8"13"163,-5-10 395,0 1-1,-1 1 1,0-1-1,-1 1 1,0 0-1,0 1 1,-1 0-1,1 0 1,-2 1-1,1 0 1,-13-5-1,-10-1 61,-1 2 1,-1 1-1,0 1 1,0 2-1,-55-2 1,28 6 135,-1 3 0,-79 11-1,83-1-397,0 2-1,1 2 0,0 3 1,2 3-1,0 2 0,1 2 0,2 2 1,0 3-1,2 2 0,-51 43 1,16-3 164,2 3 1,4 4-1,4 3 1,-94 132-1,135-166-127,1 2-1,3 1 1,2 1-1,-38 101 1,55-120-161,2 0-1,1 0 1,2 1 0,1 0-1,2 0 1,1 0-1,1 1 1,2-1 0,10 60-1,-3-58-78,0-1 0,3 0-1,1-1 1,1 0-1,2-1 1,1 0-1,2-1 1,1-1-1,41 50 1,-42-59 6,1-2 0,1 0 0,1-1-1,1-1 1,0-1 0,1 0 0,1-2 0,1-1 0,0-1 0,1-2-1,0 0 1,0-1 0,33 6 0,-11-8 115,2-1 0,-1-3 0,0-2 0,1-3 0,-1-1 0,1-3 0,-1-2-1,0-1 1,-1-3 0,0-2 0,-1-3 0,59-26 0,-25 3 569,-3-2 0,-1-4 0,-2-4 0,-3-2 0,-2-4 0,64-64 0,-76 63-537,-2-3 0,-2-3 0,-3-1 0,42-71 0,-74 103-131,-1-1 0,-2-1 0,-1 0 0,-1-1-1,-2-1 1,-1 0 0,-2-1 0,-2 1 0,-1-2-1,-2 1 1,0-44 0,-5 59-31,-1 0 0,-1 0 0,-1 1 0,0 0 0,-2-1 0,0 2 0,-2-1 0,0 1 0,-1 0 0,-1 1 0,0 0 0,-2 0 0,0 1 0,0 1 0,-2 0 0,-20-18 0,11 14 0,0 1 0,-2 1 0,0 1 0,-1 1 0,-1 1 0,0 2 0,-1 1 0,-1 1 0,0 1 0,-49-10 0,18 10-423,1 3 0,-1 2-1,-1 3 1,1 3 0,0 2 0,0 3-1,1 3 1,-67 18 0,23 2-1190,2 4 0,0 5 0,-159 86 1,148-62-4399</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0.004"/>
    </inkml:context>
    <inkml:brush xml:id="br0">
      <inkml:brushProperty name="width" value="0.025" units="cm"/>
      <inkml:brushProperty name="height" value="0.025" units="cm"/>
      <inkml:brushProperty name="color" value="#E71224"/>
    </inkml:brush>
  </inkml:definitions>
  <inkml:trace contextRef="#ctx0" brushRef="#br0">1 0 19410,'0'0'5478,"10"54"-3621,-5-23-287,-4 2-481,1 3-641,-2 1-320,0 0-96,0-3 0,0-5-32,0-5-224,0-5-577,0-6-1120,0-7-1987</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0.350"/>
    </inkml:context>
    <inkml:brush xml:id="br0">
      <inkml:brushProperty name="width" value="0.025" units="cm"/>
      <inkml:brushProperty name="height" value="0.025" units="cm"/>
      <inkml:brushProperty name="color" value="#E71224"/>
    </inkml:brush>
  </inkml:definitions>
  <inkml:trace contextRef="#ctx0" brushRef="#br0">269 0 19410,'0'0'8200,"3"11"-8200,17 74 79,-8-37 75,-2 0 1,5 55-1,-14-89-126,-1 1 0,0 0 1,0 0-1,-2 0 0,0-1 0,-1 1 1,0 0-1,-1-1 0,0 0 0,-2 0 1,-10 22-1,7-21-77,-1 0 0,0-1 0,-1 0-1,0-1 1,-1 0 0,-24 19 0,27-24-497,-1-1 0,0-1 0,-1 0 0,-14 6 0,16-9-540,-1 1 1,0-1-1,0-1 0,0 0 1,-15 1-1,-26-2-6062</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0.705"/>
    </inkml:context>
    <inkml:brush xml:id="br0">
      <inkml:brushProperty name="width" value="0.025" units="cm"/>
      <inkml:brushProperty name="height" value="0.025" units="cm"/>
      <inkml:brushProperty name="color" value="#E71224"/>
    </inkml:brush>
  </inkml:definitions>
  <inkml:trace contextRef="#ctx0" brushRef="#br0">227 6 17457,'0'0'5252,"-61"-6"-4931,31 39-225,0 14 160,-2 15 0,5 8-160,3 10 97,9 3 127,8 0 128,7-3-63,11-7-257,19-10-32,16-8 0,15-15-352,8-16-2114,10-21-2755</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1.170"/>
    </inkml:context>
    <inkml:brush xml:id="br0">
      <inkml:brushProperty name="width" value="0.025" units="cm"/>
      <inkml:brushProperty name="height" value="0.025" units="cm"/>
      <inkml:brushProperty name="color" value="#E71224"/>
    </inkml:brush>
  </inkml:definitions>
  <inkml:trace contextRef="#ctx0" brushRef="#br0">52 0 21012,'0'0'4196,"-12"62"-3107,1-25 128,2 7-448,2 2-513,1 2-224,5-5 0,1-3-320,0-1-1025,0-10-577,0-5-865,0-10-1441,-5-10-2242</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1.514"/>
    </inkml:context>
    <inkml:brush xml:id="br0">
      <inkml:brushProperty name="width" value="0.025" units="cm"/>
      <inkml:brushProperty name="height" value="0.025" units="cm"/>
      <inkml:brushProperty name="color" value="#E71224"/>
    </inkml:brush>
  </inkml:definitions>
  <inkml:trace contextRef="#ctx0" brushRef="#br0">0 23 18642,'0'0'8295,"81"-17"-7366,-30 17-160,16 0-609,3 0-64,3 0-704,-4 0-2531,-7 0-1986,-8-5-4324</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1.888"/>
    </inkml:context>
    <inkml:brush xml:id="br0">
      <inkml:brushProperty name="width" value="0.025" units="cm"/>
      <inkml:brushProperty name="height" value="0.025" units="cm"/>
      <inkml:brushProperty name="color" value="#E71224"/>
    </inkml:brush>
  </inkml:definitions>
  <inkml:trace contextRef="#ctx0" brushRef="#br0">259 79 18642,'0'0'2178,"-4"-9"486,-15-31-97,17 38-2444,1 0 0,-1 0 0,1 0-1,-1 0 1,1 0 0,-1 1 0,0-1-1,0 0 1,0 1 0,0-1 0,0 1 0,-1 0-1,1 0 1,0 0 0,-1 0 0,1 0-1,0 0 1,-1 0 0,1 1 0,-1-1-1,1 1 1,-1 0 0,1 0 0,-1 0 0,0 0-1,1 0 1,-1 1 0,1-1 0,-1 1-1,-3 1 1,-1 0-119,-1 1-1,1 0 1,0 0 0,0 1-1,1 0 1,-1 0-1,1 1 1,-6 5 0,4-2-12,0 0 1,1 0-1,0 0 1,-10 18 0,15-23-4,0 1 1,0-1-1,0 1 1,0 0 0,1 0-1,0 0 1,0 0 0,0 0-1,0 0 1,0 0 0,1 1-1,0-1 1,0 0-1,0 0 1,1 8 0,0-10 4,0-1-1,1 1 1,-1 0 0,0 0 0,0-1 0,1 1-1,-1 0 1,1-1 0,-1 0 0,1 1 0,0-1-1,0 0 1,-1 0 0,1 0 0,0 0-1,0 0 1,0 0 0,0-1 0,0 1 0,0 0-1,3-1 1,55 8-184,-41-6 10,-8 0 209,-1-2-150,-1 2 1,1-1 0,-1 1 0,1 1 0,14 5-1,-23-7 143,0-1 0,1 1-1,-1 0 1,1 0 0,-1 0 0,0 0-1,0 0 1,0 0 0,0 0-1,0 0 1,0 1 0,0-1-1,0 0 1,0 1 0,0-1-1,-1 1 1,1-1 0,0 1 0,-1-1-1,1 1 1,-1-1 0,0 1-1,0-1 1,1 1 0,-1-1-1,0 1 1,0 0 0,-1-1-1,1 1 1,0-1 0,0 1 0,-1-1-1,1 1 1,-1-1 0,1 1-1,-1-1 1,0 1 0,0-1-1,1 1 1,-1-1 0,-1 2-1,-5 8 349,0-1 0,0 1 0,-1-1-1,-16 16 1,21-22-281,0-1 1,-1 0-1,1 0 1,-1 0-1,0-1 0,0 1 1,0-1-1,0 0 1,0 0-1,0 0 0,-1-1 1,1 0-1,-1 1 1,1-1-1,-1-1 1,-6 1-1,9-1-236,0-1 1,-1 0-1,1 0 0,0 0 1,0 0-1,0 0 0,0-1 1,0 1-1,1-1 0,-1 1 1,-2-3-1,-21-13-3511,-31 8-12865,42 8 7170</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2.407"/>
    </inkml:context>
    <inkml:brush xml:id="br0">
      <inkml:brushProperty name="width" value="0.025" units="cm"/>
      <inkml:brushProperty name="height" value="0.025" units="cm"/>
      <inkml:brushProperty name="color" value="#E71224"/>
    </inkml:brush>
  </inkml:definitions>
  <inkml:trace contextRef="#ctx0" brushRef="#br0">0 46 15951,'0'0'14638,"81"-34"-14574,-37 34-448,1 0-1346,5-4-2274,-6-4-3267</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2.750"/>
    </inkml:context>
    <inkml:brush xml:id="br0">
      <inkml:brushProperty name="width" value="0.025" units="cm"/>
      <inkml:brushProperty name="height" value="0.025" units="cm"/>
      <inkml:brushProperty name="color" value="#E71224"/>
    </inkml:brush>
  </inkml:definitions>
  <inkml:trace contextRef="#ctx0" brushRef="#br0">16 1 14798,'0'0'12204,"-11"67"-11372,8-42-543,2 0-257,1 1 0,0 1-160,2-1-1218,5 0-1056,1-6-1762,1-6-1826,2-6-8167</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3.325"/>
    </inkml:context>
    <inkml:brush xml:id="br0">
      <inkml:brushProperty name="width" value="0.025" units="cm"/>
      <inkml:brushProperty name="height" value="0.025" units="cm"/>
      <inkml:brushProperty name="color" value="#E71224"/>
    </inkml:brush>
  </inkml:definitions>
  <inkml:trace contextRef="#ctx0" brushRef="#br0">251 87 17328,'0'0'2622,"2"-9"159,-1 6-2562,8-37 3169,-9 39-3267,0-1 0,0 1-1,1 0 1,-1 0 0,0 0 0,0-1 0,0 1-1,-1 0 1,1 0 0,0 0 0,0 0-1,-1-1 1,1 1 0,0 0 0,-1 0 0,1 0-1,-1 0 1,0 0 0,1 0 0,-1 0 0,0 0-1,1 0 1,-1 0 0,0 0 0,0 1 0,0-1-1,0 0 1,0 0 0,0 1 0,0-1-1,0 1 1,0-1 0,-2 0 0,-5 0-105,0 1 1,-1 0 0,1 1-1,0 0 1,0 0 0,0 0-1,1 1 1,-1 0-1,0 1 1,1 0 0,-1 0-1,1 0 1,0 1-1,0 0 1,0 1 0,1-1-1,-1 1 1,1 1 0,0-1-1,1 1 1,-1 0-1,-6 9 1,4-4-9,0 0 1,0 0-1,1 1 1,0 0-1,1 0 0,1 0 1,0 1-1,1 0 0,0 0 1,0 0-1,2 1 1,-3 23-1,5-35-7,0 0 0,1 0 0,-1 0-1,0-1 1,0 1 0,1 0 0,-1 0 0,1 0 0,0-1 0,-1 1-1,1 0 1,0-1 0,0 1 0,0-1 0,0 1 0,0-1 0,0 1-1,1-1 1,-1 0 0,0 1 0,2 0 0,1 0-45,-1 0 1,0-1-1,1 1 1,0-1-1,-1 1 1,1-1-1,0-1 1,-1 1-1,8 0 1,3 0-648,-1-1 1,0-1-1,1 0 1,-1-1-1,16-5 1,28-14-5727,-1-10-4478</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3.839"/>
    </inkml:context>
    <inkml:brush xml:id="br0">
      <inkml:brushProperty name="width" value="0.025" units="cm"/>
      <inkml:brushProperty name="height" value="0.025" units="cm"/>
      <inkml:brushProperty name="color" value="#E71224"/>
    </inkml:brush>
  </inkml:definitions>
  <inkml:trace contextRef="#ctx0" brushRef="#br0">156 317 20595,'-11'6'1431,"-7"4"-536,2 1 0,-1 0 0,-21 20 0,33-26-663,0-1 0,0 1 0,1 0 0,0 0 0,0 1 0,0-1-1,0 1 1,1 0 0,0 0 0,0 0 0,1 0 0,0 1 0,0-1-1,0 0 1,1 1 0,-2 10 0,4-15-220,-1 0 0,1 0-1,-1-1 1,1 1 0,-1 0 0,1 0-1,0 0 1,0-1 0,0 1 0,0 0 0,0-1-1,0 1 1,1-1 0,-1 1 0,0-1-1,1 0 1,-1 0 0,1 1 0,-1-1 0,1 0-1,0 0 1,-1 0 0,1-1 0,0 1-1,0 0 1,0-1 0,0 1 0,0-1 0,-1 0-1,1 1 1,0-1 0,0 0 0,0 0-1,4-1 1,4 2 33,0-2-1,0 1 0,0-1 0,0-1 1,17-4-1,-9-1-121,-1-2 1,0 0-1,0-1 1,-1 0-1,0-2 1,-1 0-1,0 0 1,-1-1-1,-1-1 1,0-1-1,-1 0 1,0 0-1,-1-1 1,9-17-1,-43 70 1349,12-20-1031,1 0-1,-11 27 1,18-39-210,2 0 1,-1 1-1,0-1 1,1 1-1,0-1 1,1 1-1,-1-1 1,1 1-1,0 0 1,0-1-1,1 1 1,0-1-1,1 8 0,-1-11-17,0 0-1,1 0 0,-1 0 0,0 0 1,1 0-1,-1 0 0,1-1 0,0 1 0,-1-1 1,1 1-1,0-1 0,0 1 0,0-1 1,0 0-1,0 0 0,0 0 0,0 0 0,1-1 1,-1 1-1,0-1 0,0 1 0,1-1 1,-1 0-1,0 1 0,0-1 0,1 0 0,-1-1 1,0 1-1,1 0 0,-1-1 0,3 0 1,4-1 38,0 1 0,0-2 1,-1 1-1,1-1 1,-1 0-1,15-9 1,8-9-150,-2-2 1,-1-1-1,0-1 1,-2-2-1,40-52 1,-31 30 48,-2-1 1,47-98 0,-76 140 52,0 0 1,-1-1-1,0 1 0,-1-1 1,3-13-1,-5 22-4,0-1 0,0 1-1,0-1 1,0 1 0,0-1 0,-1 1 0,1-1 0,0 1-1,0 0 1,0-1 0,0 1 0,-1-1 0,1 1-1,0-1 1,0 1 0,-1 0 0,1-1 0,0 1 0,-1-1-1,1 1 1,-1 0 0,1 0 0,0-1 0,-1 1 0,1 0-1,-1 0 1,1-1 0,-1 1 0,1 0 0,0 0-1,-1 0 1,1 0 0,-1 0 0,1 0 0,-1-1 0,1 1-1,-1 0 1,1 0 0,-1 1 0,1-1 0,-1 0 0,1 0-1,-1 0 1,1 0 0,-1 0 0,1 0 0,-1 1-1,0-1 1,-25 9 44,12-1-24,1 0 1,0 1-1,0 0 0,1 1 0,0 0 0,1 1 0,0 0 0,-11 17 0,5-5 181,1 0 0,2 1 1,-21 45-1,31-60-194,0 0 0,1 0 0,0 0 0,1 0 0,0 0 1,0 1-1,1-1 0,0 1 0,1-1 0,0 1 0,1 10 1,0-15-22,1 0 0,-1 0 0,1 0 0,0 0 0,0 0 0,0-1 0,1 1 0,0-1 0,-1 1 0,2-1 0,-1 0 0,0 0 0,1 0 0,0-1 0,0 1 0,0-1 0,0 0 1,0 0-1,1-1 0,-1 1 0,10 3 0,34 8-2555,-13-9-2680,8-5-5642</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4.698"/>
    </inkml:context>
    <inkml:brush xml:id="br0">
      <inkml:brushProperty name="width" value="0.025" units="cm"/>
      <inkml:brushProperty name="height" value="0.025" units="cm"/>
      <inkml:brushProperty name="color" value="#E71224"/>
    </inkml:brush>
  </inkml:definitions>
  <inkml:trace contextRef="#ctx0" brushRef="#br0">39 1 16047,'0'0'9081,"0"9"-8222,-19 196 2934,-1 16-2146,22-126-1098,0-52-153,-5 58-1,47-383-395,-30 217 0,2 1 0,34-82 0,-47 138 0,1 0 1,0 0-1,0 1 1,1-1-1,0 1 1,0 0-1,0 1 1,12-11-1,-15 15-1,0 0 1,0 1-1,0-1 1,1 1-1,-1-1 0,0 1 1,1 0-1,-1 0 1,1 0-1,-1 1 0,1-1 1,-1 0-1,1 1 1,-1 0-1,1-1 0,0 1 1,-1 0-1,1 1 0,0-1 1,-1 0-1,1 1 1,-1-1-1,1 1 0,-1 0 1,1 0-1,-1 0 1,1 0-1,-1 0 0,0 1 1,1-1-1,-1 1 1,3 2-1,-1-1-15,1 1 1,-1-1-1,0 1 0,0 0 1,0 1-1,-1-1 0,0 1 1,1-1-1,-2 1 0,1 0 1,0 0-1,-1 0 0,0 1 1,0-1-1,-1 1 0,1-1 1,-1 1-1,0-1 0,-1 1 1,1 0-1,-1-1 0,0 1 1,-2 8-1,0-6 31,0-1 0,0 0 0,-1 0 0,1-1 0,-2 1 0,1 0 0,-1-1 0,0 0 0,0 0 0,-1 0 0,0 0-1,0-1 1,0 0 0,0 0 0,-1 0 0,0-1 0,-9 6 0,4-4-5,0 0 1,0 0-1,0-1 0,-1-1 0,0 0 1,0-1-1,0 0 0,0-1 0,-1 0 1,1-1-1,-24 0 0,35-1-129,0 0-1,-1 0 1,1 1-1,0-1 1,0 0-1,-1 0 1,1-1-1,0 1 1,-1 0-1,1 0 1,0-1-1,0 1 1,0 0-1,-1-1 1,1 0-1,0 1 1,0-1-1,0 0 1,0 1 0,0-1-1,0 0 1,0 0-1,0 0 1,0 0-1,0 0 1,1 0-1,-1 0 1,0 0-1,0 0 1,1 0-1,-1 0 1,1 0-1,-1-1 1,1 1-1,0 0 1,-1 0-1,1-1 1,0 1-1,0 0 1,0-1 0,0 1-1,0 0 1,0 0-1,0-1 1,1 1-1,-1 0 1,1-2-1,1-2-624,-1 1 0,2 0 0,-1-1 0,1 1 0,-1 0-1,1 0 1,0 0 0,1 0 0,-1 1 0,0-1 0,7-3-1,24-17-6531</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5.572"/>
    </inkml:context>
    <inkml:brush xml:id="br0">
      <inkml:brushProperty name="width" value="0.025" units="cm"/>
      <inkml:brushProperty name="height" value="0.025" units="cm"/>
      <inkml:brushProperty name="color" value="#E71224"/>
    </inkml:brush>
  </inkml:definitions>
  <inkml:trace contextRef="#ctx0" brushRef="#br0">123 353 18834,'0'0'2413,"-8"1"203,2 0-2398,1 0 0,-1 1 0,0-1 1,1 1-1,0 1 0,-1-1 0,1 1 0,0 0 1,0 0-1,0 0 0,1 1 0,-1 0 1,1 0-1,0 0 0,0 0 0,0 1 1,1-1-1,-1 1 0,1 0 0,0 0 0,1 0 1,-1 0-1,1 1 0,-2 6 0,3-9-167,0-1-1,0 1 0,0-1 0,0 1 1,1-1-1,-1 1 0,1 0 0,0-1 1,0 1-1,0 0 0,0-1 0,0 1 0,0-1 1,1 1-1,-1 0 0,1-1 0,0 1 1,0-1-1,0 1 0,0-1 0,0 1 1,1-1-1,-1 0 0,1 0 0,-1 0 1,4 3-1,-2-2 0,1-1 0,0-1 0,0 1 1,0-1-1,0 1 0,0-1 0,0 0 1,0-1-1,1 1 0,-1-1 0,0 1 0,0-1 1,0-1-1,1 1 0,-1-1 0,6-1 0,1 0-17,-1-2-1,0 1 0,0-1 0,0-1 0,-1 0 0,0 0 0,0-1 0,0 0 0,0-1 1,-1 0-1,0 0 0,0-1 0,-1 0 0,0 0 0,-1 0 0,0-1 0,0 0 0,5-11 0,-1 1-22,0-1 0,-2 1 0,0-1 0,-1 0 0,-1-1 0,-1 0 0,-1 0 0,2-26 0,-7 42-370,0 8 140,-2 20 126,1-15 203,2-1-1,-1 1 1,1 0 0,0 0 0,2 9-1,-1-15-94,0-1-1,0 0 1,0 0-1,0 0 0,0 0 1,0 0-1,0 0 0,1-1 1,-1 1-1,0 0 1,1-1-1,-1 1 0,0-1 1,1 1-1,-1-1 0,1 1 1,-1-1-1,1 0 1,-1 0-1,1 0 0,-1 0 1,1 0-1,-1 0 0,1 0 1,1-1-1,42-9 179,-30 2-191,-1-2 0,0 0 0,-1 0 0,-1-1 1,1-1-1,-2 0 0,1 0 0,-2-1 0,0-1 1,0 0-1,-2 0 0,1-1 0,-2 0 0,0 0 0,-1-1 1,0 0-1,5-29 0,-11 45-1,1 0 0,-1 0 0,0-1 0,0 1 0,0 0 0,0-1 0,0 1 0,0 0 0,0 0 0,0-1 0,0 1 0,0 0 0,0-1 0,0 1 0,0 0 0,0 0 0,0-1 0,0 1 0,0 0 0,0-1 0,0 1 0,0 0 0,0 0 0,0-1 0,-1 1 0,1 0 0,0 0 0,0-1 0,0 1 0,0 0 0,-1 0 0,1 0 0,0-1 0,0 1 0,-1 0 0,1 0 0,0 0 0,0 0 0,-1 0 0,1-1 0,0 1 0,0 0 0,-1 0 0,1 0 0,0 0 0,-1 0 0,1 0 0,0 0 0,0 0 0,-1 0 0,1 0 0,0 0 0,-1 0 0,1 0 0,0 0 0,0 0 0,-1 1 0,1-1 0,0 0 0,0 0 0,-1 0 0,1 0 0,0 0 0,0 1 0,-1-1 0,1 0 0,0 0 0,0 0 0,-1 1 0,-24 19 0,12-10 0,11-13 0,2 3 0,0 0 0,0 0 0,0 1 0,0-1 0,0 0 0,-1 0 0,1 0 0,0 1 0,0-1 0,0 0 0,0 0 0,0 0 0,0 0 0,-1 0 0,1 1 0,0-1 0,0 0 0,0 0 0,0 0 0,-1 0 0,1 0 0,0 0 0,0 0 0,0 0 0,-1 0 0,1 0 0,0 1 0,0-1 0,0 0 0,-1 0 0,1 0 0,0 0 0,0 0 0,0 0 0,-1 0 0,1-1 0,0 1 0,0 0 0,0 0 0,-1 0 0,1 0 0,0 0 0,0 0 0,0 0 0,0 0 0,-1 0 0,1-1 0,0 1 0,0 0 0,0 0 0,0 0 0,0 0 0,-1 0 0,1-1 0,0 1 0,0 0 0,0 0 0,0 0 0,0-1 0,0 1 0,0 0 0,0 0 0,0 0 0,0-1 0,0 1 0,0 0 0,0-1 0,-9 12 0,2-1 0,-1 1 0,1 0 0,1 0 0,0 1 0,1 0 0,-5 14 0,-23 93 0,30-107 0,-5 18 0,1 0 0,2 1 0,1-1 0,2 1 0,1 45 0,13-43 0,-11-32 0,0 1 0,-1-1 0,1 0 0,0 1 0,0-1 0,0 1 0,0-1 0,0 0 0,0 0 0,0 0 0,0 0 0,0 0 0,1 0 0,-1 0 0,0 0 0,1 0 0,-1 0 0,1-1 0,1 1 0,0-42 0,-3 38 0,-1 1-2714</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5.902"/>
    </inkml:context>
    <inkml:brush xml:id="br0">
      <inkml:brushProperty name="width" value="0.025" units="cm"/>
      <inkml:brushProperty name="height" value="0.025" units="cm"/>
      <inkml:brushProperty name="color" value="#E71224"/>
    </inkml:brush>
  </inkml:definitions>
  <inkml:trace contextRef="#ctx0" brushRef="#br0">1 1 18385,'0'0'14382,"4"64"-14382,-4-36 0,0-2 0,0-3 0,0-4 0,0-6 0,0-4 0,9-9-1890,-2 0-2146,1-15-2081,-3-18-3268</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6.259"/>
    </inkml:context>
    <inkml:brush xml:id="br0">
      <inkml:brushProperty name="width" value="0.025" units="cm"/>
      <inkml:brushProperty name="height" value="0.025" units="cm"/>
      <inkml:brushProperty name="color" value="#E71224"/>
    </inkml:brush>
  </inkml:definitions>
  <inkml:trace contextRef="#ctx0" brushRef="#br0">21 1 15407,'0'0'11883,"-20"43"-25400</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6.618"/>
    </inkml:context>
    <inkml:brush xml:id="br0">
      <inkml:brushProperty name="width" value="0.025" units="cm"/>
      <inkml:brushProperty name="height" value="0.025" units="cm"/>
      <inkml:brushProperty name="color" value="#E71224"/>
    </inkml:brush>
  </inkml:definitions>
  <inkml:trace contextRef="#ctx0" brushRef="#br0">149 105 12172,'9'-6'3331,"-2"1"-2558,40-28 3354,-44 30-3486,0 1 0,0 0 0,0-1 0,-1 0 0,1 0 0,-1 0 0,0 0 0,0 0 0,0 0 0,0 0 0,0-1 0,-1 1 0,0-1 0,2-3 0,-4 6-589,1 0 0,0 1 0,0-1 0,-1 0 0,1 1 0,-1-1 0,1 1 0,-1-1-1,1 0 1,-1 1 0,1-1 0,-1 1 0,1-1 0,-1 1 0,0 0 0,1-1 0,-1 1 0,1 0 0,-1-1 0,0 1 0,0 0 0,1 0 0,-1-1 0,0 1 0,1 0 0,-1 0 0,0 0 0,0 0 0,1 0 0,-1 0 0,0 0 0,0 0 0,1 1 0,-2-1 0,-31 5 878,22 0-930,0 0 0,0 1 0,0 0 0,1 1 0,0 1 0,0-1 0,1 2 0,0-1 0,0 1 0,-7 10 0,7-7 0,0-1 0,1 1 0,0 1 0,1 0 0,0 0 0,1 0 0,1 0 0,-5 19 0,9-29-12,0 1-1,0-1 1,0 1 0,1-1-1,-1 1 1,1-1 0,0 1-1,0-1 1,0 1 0,1 0-1,-1-1 1,1 1 0,0-1-1,0 0 1,0 1 0,1-1-1,-1 0 1,1 1 0,-1-1-1,3 3 1,0-3-36,-1-1 0,1 1-1,-1-1 1,1 1 0,0-1 0,-1 0 0,1-1-1,0 1 1,1-1 0,-1 1 0,0-1 0,0-1-1,0 1 1,1 0 0,-1-1 0,5 0 0,6 0-895,-1 0 0,0 0 0,0-2 1,0 0-1,0 0 0,0-1 0,0-1 1,0-1-1,21-9 0,22-17-6360</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3:57.104"/>
    </inkml:context>
    <inkml:brush xml:id="br0">
      <inkml:brushProperty name="width" value="0.025" units="cm"/>
      <inkml:brushProperty name="height" value="0.025" units="cm"/>
      <inkml:brushProperty name="color" value="#E71224"/>
    </inkml:brush>
  </inkml:definitions>
  <inkml:trace contextRef="#ctx0" brushRef="#br0">118 1 8904,'-8'8'8937,"-2"1"-7642,-38 34 2906,45-40-3890,1-1 0,-1 1 0,0 0-1,1 1 1,0-1 0,0 0 0,0 1 0,0-1 0,0 1 0,1 0 0,-1 0 0,1-1 0,-1 8 0,2-11-295,1 1 0,-1-1 0,1 1 1,0-1-1,-1 1 0,1-1 0,-1 0 0,1 1 0,0-1 0,-1 0 0,1 1 0,0-1 0,0 0 1,-1 0-1,1 0 0,0 1 0,0-1 0,-1 0 0,1 0 0,0 0 0,0 0 0,-1 0 0,1-1 1,0 1-1,0 0 0,1-1 0,23-3 174,-6-4-207,-1-1 1,0 0-1,-1-2 1,0 0-1,25-22 1,-2 3-617,-39 29 616,-1 1 0,0 0 0,0 0 0,1-1 0,-1 1 0,0 0 0,1 0 0,-1 0 0,0-1 0,1 1 0,-1 0-1,1 0 1,-1 0 0,0 0 0,1 0 0,-1 0 0,0 0 0,1 0 0,-1 0 0,1 0 0,-1 0 0,0 0 0,1 0 0,-1 0-1,1 0 1,-1 0 0,0 0 0,1 0 0,-1 0 0,0 1 0,1-1 0,-1 0 0,0 0 0,1 1 0,5 15-180,-7 32 329,0-37-116,-8 110 443,4-79-104,2 0 0,1 0 0,2 0 0,3 0 0,7 46 1,-3-60 42,-2 1 0,0 0 0,-2 1 1,-2 53-1,-2-79-370,1-1 0,-1 0 0,1 0 0,-1 0 0,0 1 0,-1-1 0,1 0 0,0 0 0,-1-1 0,0 1 0,1 0 0,-1 0 0,0-1 0,-1 1 0,1-1 0,0 0 0,-1 1 0,1-1 0,-1 0 0,0 0 0,0-1 0,1 1 0,-1-1 0,0 1 0,0-1 1,-1 0-1,1 0 0,0 0 0,-5 0 0,2 0-4,1 0 0,-1-1 0,1 0 0,-1 0 0,0 0 0,1 0 0,-1-1 0,1 0 0,-1 0 0,1-1 0,0 1 0,-1-1 0,1-1 0,0 1 0,0-1 0,-9-5 0,5-1-24,0 0 0,0 0 0,0-1 0,1 0 0,1-1 0,0 1 0,0-1 0,1-1 0,1 1 0,0-1 0,0 0 0,1 0 0,1-1 0,0 1 0,1-1 0,0 0 0,0-14 0,1 16 0,1 1 0,0-1 0,1 0 0,0 1 0,1-1 0,0 1 0,1-1 0,0 1 0,1 0 0,0 0 0,0 0 0,1 0 0,0 1 0,1 0 0,0 0 0,0 0 0,1 1 0,0 0 0,1 0 0,13-11 0,-3 7-234,1 1 0,0 1 0,1 0 0,-1 2 0,30-9 0,113-22-4026,-42 11-966,-15-3-8932</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05.219"/>
    </inkml:context>
    <inkml:brush xml:id="br0">
      <inkml:brushProperty name="width" value="0.025" units="cm"/>
      <inkml:brushProperty name="height" value="0.025" units="cm"/>
      <inkml:brushProperty name="color" value="#E71224"/>
    </inkml:brush>
  </inkml:definitions>
  <inkml:trace contextRef="#ctx0" brushRef="#br0">1 1 7655,'0'0'13015,"9"2"-12171,271 32-252,-272-33-1010,29 1-1904,-16-7-3303,-10-8-4144</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5:05.953"/>
    </inkml:context>
    <inkml:brush xml:id="br0">
      <inkml:brushProperty name="width" value="0.025" units="cm"/>
      <inkml:brushProperty name="height" value="0.025" units="cm"/>
      <inkml:brushProperty name="color" value="#E71224"/>
    </inkml:brush>
  </inkml:definitions>
  <inkml:trace contextRef="#ctx0" brushRef="#br0">1 30 7431,'0'0'14766,"71"32"-13869,-29-34-64,1-8-129,7-3-127,-5-1-257,0 4-256,-8 2-32,-8 4-384,-6 4-1089,-8 0-1538,-6 0-4132</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2.592"/>
    </inkml:context>
    <inkml:brush xml:id="br0">
      <inkml:brushProperty name="width" value="0.025" units="cm"/>
      <inkml:brushProperty name="height" value="0.025" units="cm"/>
      <inkml:brushProperty name="color" value="#E71224"/>
    </inkml:brush>
  </inkml:definitions>
  <inkml:trace contextRef="#ctx0" brushRef="#br0">1225 282 3523,'0'0'593,"-1"-10"384,-1-12 476,0 0 1,-2 1 0,-1 0-1,-12-36 1,15 50-1258,-1 0-1,-1 0 1,1 0 0,-1 0 0,-1 1-1,1 0 1,-1-1 0,0 2-1,0-1 1,-1 0 0,0 1-1,0 0 1,0 1 0,0-1-1,-1 1 1,0 0 0,0 1 0,-9-4-1,-14 0-159,0 2 0,-1 1 0,0 1 0,0 1 0,0 2 0,-43 6-1,65-6-24,-17 3 15,-1 2 1,2 0 0,-1 1-1,1 2 1,0 1-1,0 1 1,1 1 0,1 1-1,-1 0 1,2 2 0,0 1-1,-37 34 1,8-2-10,2 3 1,2 2 0,-67 98-1,85-105 28,3 1-1,1 1 1,2 1-1,3 2 1,2 0-1,2 1 1,2 0-1,2 1 1,3 1-1,2 0 1,0 94-1,7-119-21,1 0-1,2-1 1,1 1-1,10 40 1,-9-51 1,1 0 0,1-1 1,1 1-1,0-1 0,1-1 0,0 0 1,2 0-1,13 16 0,1-6 5,1 0 0,1-2 0,1 0-1,1-2 1,1-1 0,0-2 0,2-1 0,0-1 0,1-2 0,0-1 0,1-1-1,0-2 1,43 6 0,-24-7 55,1-3 0,0-2 0,0-2-1,0-3 1,-1-2 0,1-2 0,-1-3 0,59-16-1,-48 7 106,0-4 0,61-28 0,-104 40 65,-1-1 0,0-1 0,-1-1 0,0-1 0,-1 0 0,0-1 0,-1-1 0,-1-1 0,26-32 0,-36 37-204,0 0 1,0 0-1,-1 0 0,-1 0 0,0-1 0,0 0 0,-2 0 0,1 0 0,-1 0 0,-1-1 0,0 1 0,-1 0 0,-2-20 0,-3-15 71,-3 0-1,-15-52 1,20 83-111,-50-222 197,-39-146 462,87 367-616,-1 0 0,-1 0 0,0 1 0,-1 0 0,-1 0 0,-13-18 0,17 29-57,0-1-1,0 1 1,0-1 0,-1 2-1,0-1 1,0 0 0,0 1-1,0 0 1,-1 1 0,1 0 0,-1 0-1,0 0 1,0 1 0,0 0-1,-1 0 1,1 0 0,-12 0-1,3 2-339,0 0 0,1 0 0,-1 2 0,1 0 0,-30 8 0,-75 33-4042,49-17 533,-26 7-3951</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5.304"/>
    </inkml:context>
    <inkml:brush xml:id="br0">
      <inkml:brushProperty name="width" value="0.025" units="cm"/>
      <inkml:brushProperty name="height" value="0.025" units="cm"/>
      <inkml:brushProperty name="color" value="#E71224"/>
    </inkml:brush>
  </inkml:definitions>
  <inkml:trace contextRef="#ctx0" brushRef="#br0">167 18 6534,'0'0'4036,"-1"-18"-4036,-14 25 0,-7 0-160,-4 2 160,-6 3-256,-3 2-994,0 0-1889</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5.744"/>
    </inkml:context>
    <inkml:brush xml:id="br0">
      <inkml:brushProperty name="width" value="0.025" units="cm"/>
      <inkml:brushProperty name="height" value="0.025" units="cm"/>
      <inkml:brushProperty name="color" value="#E71224"/>
    </inkml:brush>
  </inkml:definitions>
  <inkml:trace contextRef="#ctx0" brushRef="#br0">1 50 6470,'0'0'3705,"10"-3"-3310,33-6 43,0 3-1,0 1 1,0 3 0,68 4-1,24-2-378,206-22 251,-453 18-212,-159 3 106,233 3-99,0 2 0,0 2 0,1 1 0,-71 23 1,104-28-104,0-1-2,0 0 0,0 0 1,0 1-1,0-1 0,0 1 0,0 0 0,1 0 0,-1 1 0,1-1 1,-1 1-1,1-1 0,0 1 0,0 0 0,0 1 0,0-1 1,1 0-1,-4 5 0,7-7-3,-1 0 0,0 0 0,0 0 0,1 0 1,-1 0-1,0 0 0,1-1 0,-1 1 0,1 0 0,-1 0 0,1 0 1,0 0-1,-1-1 0,1 1 0,0 0 0,-1-1 0,1 1 0,0 0 1,0-1-1,0 1 0,-1-1 0,1 1 0,0-1 0,0 0 0,0 1 1,0-1-1,0 0 0,0 0 0,0 0 0,0 1 0,0-1 0,0 0 1,0 0-1,0 0 0,2-1 0,47 4-61,-43-3 49,61-1-464,119-20 0,12 0-2262,-194 21-772</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2.589"/>
    </inkml:context>
    <inkml:brush xml:id="br0">
      <inkml:brushProperty name="width" value="0.025" units="cm"/>
      <inkml:brushProperty name="height" value="0.025" units="cm"/>
      <inkml:brushProperty name="color" value="#E71224"/>
    </inkml:brush>
  </inkml:definitions>
  <inkml:trace contextRef="#ctx0" brushRef="#br0">252 124 5990,'0'0'8306,"2"-9"-5039,-1 7-3267,0-6 888,1 1 1,-1 0-1,0-1 0,-1 1 0,0-1 1,-1-13-1,1 18-691,-1 1 1,0 0 0,0-1-1,1 1 1,-1 0-1,-1 0 1,1-1-1,0 1 1,0 0 0,-1 0-1,1 0 1,-1 1-1,0-1 1,1 0-1,-1 1 1,0-1 0,0 1-1,0-1 1,0 1-1,0 0 1,-1 0 0,1 0-1,0 0 1,-1 0-1,1 1 1,0-1-1,-1 0 1,1 1 0,-1 0-1,-2 0 1,-2-1-156,-1 1 0,1 1 1,-1-1-1,1 1 0,-1 1 1,1-1-1,-1 1 0,1 1 1,0-1-1,0 1 0,0 0 1,1 1-1,-1 0 1,1 0-1,-1 0 0,1 1 1,1 0-1,-1 0 0,-8 10 1,8-8-46,0 0 1,0 1 0,1 0 0,0 0 0,0 0-1,1 0 1,0 1 0,1 0 0,0 0-1,0 0 1,1 0 0,0 0 0,0 0 0,1 1-1,0 14 1,1-22 7,0 0 1,0 0-1,0-1 1,1 1-1,-1 0 0,0-1 1,1 1-1,-1 0 1,1-1-1,0 1 0,-1-1 1,1 1-1,0-1 1,0 1-1,0-1 0,0 1 1,0-1-1,0 0 1,0 0-1,1 1 0,-1-1 1,0 0-1,1 0 1,1 1-1,0-1 8,0-1 0,-1 1-1,1 0 1,0-1 0,0 0 0,0 1 0,0-1-1,0 0 1,0-1 0,0 1 0,-1 0 0,1-1-1,4-1 1,1 0 17,-1-1-1,1 0 1,0 0-1,-1-1 0,1 0 1,-1 0-1,0-1 1,0 0-1,8-8 1,-10 7 7,1 0 1,-1 0 0,-1-1-1,1 0 1,-1 0 0,0 0 0,-1 0-1,0-1 1,0 1 0,0-1-1,-1 0 1,-1 0 0,1 0-1,-1 0 1,0-10 0,-1 17-53,-1 0 1,1 1-1,-1-1 1,0 0-1,1 0 1,-1 1-1,0-1 1,0 0-1,0 1 1,1-1-1,-1 1 1,0-1-1,0 1 1,0-1-1,0 1 1,0-1-1,0 1 1,0 0-1,0 0 1,0-1 0,0 1-1,0 0 1,0 0-1,0 0 1,0 0-1,0 0 1,0 1-1,0-1 1,0 0-1,0 0 1,0 1-1,-1-1 1,-36 9-6208,19-1-974</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2.977"/>
    </inkml:context>
    <inkml:brush xml:id="br0">
      <inkml:brushProperty name="width" value="0.025" units="cm"/>
      <inkml:brushProperty name="height" value="0.025" units="cm"/>
      <inkml:brushProperty name="color" value="#E71224"/>
    </inkml:brush>
  </inkml:definitions>
  <inkml:trace contextRef="#ctx0" brushRef="#br0">1 17 19538,'0'0'13229,"19"-16"-28507</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3.587"/>
    </inkml:context>
    <inkml:brush xml:id="br0">
      <inkml:brushProperty name="width" value="0.025" units="cm"/>
      <inkml:brushProperty name="height" value="0.025" units="cm"/>
      <inkml:brushProperty name="color" value="#E71224"/>
    </inkml:brush>
  </inkml:definitions>
  <inkml:trace contextRef="#ctx0" brushRef="#br0">285 243 11371,'0'0'7351,"0"-8"-3972,0 4-3177,1 2-74,-1 1 1,1-1 0,-1 1 0,0 0 0,0-1 0,1 1 0,-1-1-1,0 1 1,-1-1 0,1 1 0,0-1 0,0 1 0,-1-1-1,1 1 1,0-1 0,-1 1 0,0 0 0,1-1 0,-1 1-1,0 0 1,0 0 0,1-1 0,-1 1 0,0 0 0,0 0 0,0 0-1,-1 0 1,1 0 0,0 0 0,0 0 0,0 0 0,-1 1-1,1-1 1,0 1 0,-1-1 0,1 0 0,-1 1 0,1 0-1,-1-1 1,1 1 0,0 0 0,-1 0 0,1 0 0,-1 0 0,-2 0-1,-6 1 25,1-1 0,-1 1 0,0 1-1,0 0 1,1 0 0,-1 1-1,1 0 1,0 1 0,0 0 0,0 0-1,0 1 1,1 0 0,0 1 0,0 0-1,0 0 1,1 0 0,-1 1-1,2 0 1,-8 10 0,5-6-72,2 0-1,0 0 1,0 1 0,1 0 0,0 0 0,1 0-1,1 1 1,0 0 0,0 0 0,1 0-1,1 0 1,0 0 0,1 25 0,1-36-77,0 0 0,0 0-1,0 1 1,1-1 0,-1 0 0,1 0 0,-1 0 0,1 0 0,0 0 0,0 0 0,0 0 0,0 0-1,0 0 1,1 0 0,-1 0 0,1-1 0,-1 1 0,1-1 0,-1 1 0,4 2 0,0-2 8,-1 0-1,0 0 1,0 0 0,1-1 0,-1 1 0,1-1-1,-1 0 1,1 0 0,7 0 0,1-1 10,0 0-1,0-1 1,0 0 0,0-1 0,0-1-1,22-7 1,-14 1-22,0-1 0,0 0 0,-1-2 0,-1-1 0,0 0 0,-1-1 0,0-1 0,-1-1 0,26-30 0,-34 35 0,0 0 0,-1 0 0,0-1 0,-1 0 0,-1-1 0,0 1 0,0-1 0,-1-1 0,-1 1 0,0 0 0,-1-1 0,0 0 0,-1 0 0,-1 0 0,0 0 0,-1 0 0,-2-17 0,1 26 0,0 1 0,0-1 0,0 1 0,0 0 0,-1 0 0,0 0 0,0 0 0,0 0 0,0 0 0,-1 1 0,0-1 0,0 1 0,1-1 0,-2 1 0,1 0 0,-5-3 0,1 1 0,0 1 0,0 0 0,0 0 0,-1 1 0,1 0 0,-1 1 0,0-1 0,-11-1 0,0 2 0,0 0 0,-1 1 0,1 0 0,0 2 0,-1 1 0,-34 6 0,40-4-36,0 0 0,0 1 0,-24 12 0,34-15-20,0 1-1,0-1 1,0 1 0,1 0-1,-1 0 1,1 0 0,-5 6-1,7-8 15,0 0-1,0 1 0,0-1 0,1 1 0,-1-1 0,0 1 0,1-1 1,-1 1-1,1-1 0,-1 1 0,1-1 0,0 1 0,0 0 0,0-1 1,0 1-1,0-1 0,0 1 0,0 0 0,0-1 0,1 1 0,0 1 1,-1-2-402,1 0 1,0 0 0,-1 0-1,1-1 1,0 1 0,0 0-1,-1 0 1,1-1 0,0 1-1,0-1 1,0 1 0,0-1 0,0 1-1,0-1 1,0 0 0,0 1-1,0-1 1,0 0 0,0 0-1,0 0 1,0 0 0,0 1-1,0-2 1,1 1 0,0 0-379,18 1-13218</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4.550"/>
    </inkml:context>
    <inkml:brush xml:id="br0">
      <inkml:brushProperty name="width" value="0.025" units="cm"/>
      <inkml:brushProperty name="height" value="0.025" units="cm"/>
      <inkml:brushProperty name="color" value="#E71224"/>
    </inkml:brush>
  </inkml:definitions>
  <inkml:trace contextRef="#ctx0" brushRef="#br0">1 2 17713,'1'0'305,"-1"-1"0,1 1 0,0 0 0,0 0 0,-1 0 0,1 0 1,0 0-1,0 0 0,-1 0 0,1 0 0,0 0 0,-1 0 0,1 0 0,0 1 1,0-1-1,-1 0 0,1 1 0,0-1 0,-1 0 0,1 1 0,0-1 0,-1 0 1,1 1-1,-1-1 0,2 2 0,7 20 2541,-4 38-2968,-5-49 659,7 167-1607,1-59-6374,-8-116 6709,0 5-2200,-1-3-1963</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4.922"/>
    </inkml:context>
    <inkml:brush xml:id="br0">
      <inkml:brushProperty name="width" value="0.025" units="cm"/>
      <inkml:brushProperty name="height" value="0.025" units="cm"/>
      <inkml:brushProperty name="color" value="#E71224"/>
    </inkml:brush>
  </inkml:definitions>
  <inkml:trace contextRef="#ctx0" brushRef="#br0">1 84 12043,'0'0'12076,"56"-6"-10987,-17 5-288,10 1-129,4-3-223,-1 0-193,-2-2-160,-6-2-352,-7-2-1538,-10-5-1185,-11-2-1281,-12-4-2306</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5.279"/>
    </inkml:context>
    <inkml:brush xml:id="br0">
      <inkml:brushProperty name="width" value="0.025" units="cm"/>
      <inkml:brushProperty name="height" value="0.025" units="cm"/>
      <inkml:brushProperty name="color" value="#E71224"/>
    </inkml:brush>
  </inkml:definitions>
  <inkml:trace contextRef="#ctx0" brushRef="#br0">1 37 15919,'0'0'8040,"84"-24"-7304,-34 22-415,6 2-289,6 0-513,-2-3-3266,-6-5-4966</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5.887"/>
    </inkml:context>
    <inkml:brush xml:id="br0">
      <inkml:brushProperty name="width" value="0.025" units="cm"/>
      <inkml:brushProperty name="height" value="0.025" units="cm"/>
      <inkml:brushProperty name="color" value="#E71224"/>
    </inkml:brush>
  </inkml:definitions>
  <inkml:trace contextRef="#ctx0" brushRef="#br0">0 102 9353,'0'0'9235,"16"3"-7153,52 7-469,0-3 0,1-3 0,127-9 0,221-42-933,-46-25-568,-360 70-1157,-15 4-2520,-15 5-2154,-4-1-2193</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6.461"/>
    </inkml:context>
    <inkml:brush xml:id="br0">
      <inkml:brushProperty name="width" value="0.025" units="cm"/>
      <inkml:brushProperty name="height" value="0.025" units="cm"/>
      <inkml:brushProperty name="color" value="#E71224"/>
    </inkml:brush>
  </inkml:definitions>
  <inkml:trace contextRef="#ctx0" brushRef="#br0">282 268 13997,'0'0'5280,"2"-9"-2483,1-29-448,-3 37-2224,0-1 0,0 1 1,-1 0-1,1-1 0,-1 1 0,1 0 0,-1 0 1,1-1-1,-1 1 0,0 0 0,0 0 0,1 0 1,-1 0-1,0 0 0,0 0 0,0 0 0,0 0 1,0 0-1,0 0 0,-1 1 0,1-1 0,0 0 1,0 1-1,-1-1 0,1 1 0,0-1 0,-1 1 1,1 0-1,0-1 0,-3 1 0,-44-3 593,41 3-582,-4 0-104,1 0 0,0 1 0,-1 0 0,1 1 0,0 0 0,0 1-1,0 0 1,1 1 0,-1 0 0,1 0 0,-13 9 0,16-10 11,1 1 1,0 0 0,0 0-1,1 1 1,-1-1-1,1 1 1,0 0 0,0 0-1,0 0 1,1 1-1,0-1 1,0 1 0,0 0-1,1 0 1,0 0-1,0 0 1,1 0 0,-1 0-1,0 13 1,2-18-21,0 1 0,0 0 0,0 0 1,0-1-1,0 1 0,0 0 0,1 0 0,-1-1 1,1 1-1,-1 0 0,1-1 0,-1 1 0,1-1 0,0 1 1,0-1-1,0 1 0,0-1 0,0 1 0,0-1 1,0 0-1,1 1 0,-1-1 0,0 0 0,4 2 1,-2-2 34,1 1 1,0-1-1,0 1 1,0-1 0,0 0-1,0-1 1,0 1-1,0-1 1,0 0 0,7 0-1,1-1 82,0 0 0,1-2 0,-1 1 0,0-1 0,0-1 0,17-8 1,-13 4-124,-1-1 0,0 0 1,-1-1-1,0-1 0,-1 0 1,0-1-1,20-24 0,-27 29-16,-1 0 0,0-1-1,0 0 1,-1 1-1,0-1 1,0-1-1,-1 1 1,0-1 0,0 1-1,-1-1 1,0 0-1,-1 0 1,0 0 0,0 0-1,-1 0 1,0 1-1,-2-11 1,1 14-1,0 0 0,-1 0 0,0 0 0,0 0 0,0 0 0,-1 0 0,1 1 0,-1-1 0,0 1 0,-1 0 0,1 0 0,-1 0 0,1 0 0,-1 0 0,-1 1 0,1 0 0,0 0 0,-1 0 0,1 0 0,-1 1 0,0 0 0,0 0 0,0 0 0,0 0 0,0 1 0,0 0 0,-1 0 0,-9-1 0,7 1 0,-1 1 0,1-1 0,-1 1 0,1 1 0,-1-1 0,1 2 0,-1-1 0,1 1 0,0 0 0,0 1 0,0 0 0,0 0 0,0 1 0,0 0 0,1 0 0,0 0 0,-10 9 0,12-8-420,0 1 1,0-1-1,1 1 1,0 0-1,0 0 0,0 1 1,1-1-1,0 1 0,0-1 1,1 1-1,-2 8 1,3-12 200,1-1 0,-1 1 1,1-1-1,0 1 0,0-1 0,0 1 1,0-1-1,1 1 0,-1-1 1,1 1-1,-1-1 0,1 1 1,0-1-1,0 0 0,0 1 1,0-1-1,0 0 0,1 0 1,-1 0-1,1 0 0,-1 0 1,1 0-1,0 0 0,0 0 1,0-1-1,0 1 0,0-1 0,0 1 1,0-1-1,0 0 0,1 0 1,-1 0-1,0 0 0,4 1 1,30 7-5735</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6.806"/>
    </inkml:context>
    <inkml:brush xml:id="br0">
      <inkml:brushProperty name="width" value="0.025" units="cm"/>
      <inkml:brushProperty name="height" value="0.025" units="cm"/>
      <inkml:brushProperty name="color" value="#E71224"/>
    </inkml:brush>
  </inkml:definitions>
  <inkml:trace contextRef="#ctx0" brushRef="#br0">99 0 17873,'0'0'10164,"-6"9"-8669,-14 21-808,-27 40 498,43-64-1056,1 0 1,0 0-1,0 1 0,0 0 1,1-1-1,0 1 0,0 0 1,1 0-1,-1 9 1,2-14-125,1-1-1,-1 1 1,0 0 0,1-1 0,0 1 0,-1-1 0,1 1 0,0 0 0,0-1 0,0 0 0,0 1 0,0-1 0,0 0-1,0 1 1,0-1 0,1 0 0,-1 0 0,0 0 0,1 0 0,-1 0 0,1 0 0,-1 0 0,1-1 0,0 1 0,-1-1 0,1 1-1,0-1 1,-1 1 0,1-1 0,0 0 0,-1 0 0,1 0 0,0 0 0,0 0 0,-1 0 0,3-1 0,3 1-218,0 0 0,0-1 0,0 0 0,0 0 0,0-1 0,0 0 0,0 0 0,8-5 0,-11 5-714,1-1 0,0-1 0,-1 1 0,0-1 0,0 0 0,0 0 0,0 0 0,0 0 0,-1-1 0,3-4 0,11-22-9429</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37.161"/>
    </inkml:context>
    <inkml:brush xml:id="br0">
      <inkml:brushProperty name="width" value="0.025" units="cm"/>
      <inkml:brushProperty name="height" value="0.025" units="cm"/>
      <inkml:brushProperty name="color" value="#E71224"/>
    </inkml:brush>
  </inkml:definitions>
  <inkml:trace contextRef="#ctx0" brushRef="#br0">0 0 20307,'0'0'11339</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5.526"/>
    </inkml:context>
    <inkml:brush xml:id="br0">
      <inkml:brushProperty name="width" value="0.025" units="cm"/>
      <inkml:brushProperty name="height" value="0.025" units="cm"/>
      <inkml:brushProperty name="color" value="#E71224"/>
    </inkml:brush>
  </inkml:definitions>
  <inkml:trace contextRef="#ctx0" brushRef="#br0">317 159 14189,'0'0'14895,"-10"-5"-14426,8 4-454,-1-1 11,-1 0-1,1 0 1,-1 0 0,1 0 0,-1 1-1,0-1 1,0 1 0,0 0-1,0 0 1,0 1 0,0-1 0,0 1-1,0 0 1,0 0 0,0 0-1,0 0 1,0 1 0,0 0 0,0 0-1,0 0 1,0 0 0,0 0-1,0 1 1,1 0 0,-5 2 0,1 1 54,0 1 1,0 0-1,0 0 1,0 0-1,1 1 1,-9 13-1,12-16-34,1 0-1,-1 0 1,1 0-1,0 0 1,0 0-1,1 0 1,-1 0-1,1 1 1,0-1-1,0 1 1,1-1-1,-1 1 1,1-1-1,0 1 1,1 7 0,-1-11-38,1 0 1,0 0-1,-1 0 1,1 0 0,0 1-1,0-1 1,0 0 0,0-1-1,0 1 1,0 0 0,0 0-1,0 0 1,0-1 0,0 1-1,1 0 1,-1-1 0,0 1-1,0-1 1,1 0 0,-1 1-1,0-1 1,0 0 0,1 0-1,-1 0 1,0 1 0,1-2-1,-1 1 1,3 0 0,40-7 231,-35 3-209,0-1 0,0-1 0,-1 1 0,0-1 0,0-1 0,0 0 1,0 0-1,-1 0 0,-1-1 0,1 0 0,-1 0 0,0 0 0,-1-1 1,0 0-1,-1 0 0,1-1 0,-2 1 0,1-1 0,-1 0 0,-1 0 1,0 0-1,0 0 0,0-14 0,-3 20-30,0 1 0,1-1 0,-1 1 0,0-1 0,0 1 0,-1 0 0,1-1 0,-1 1 0,0 0 0,0 0 0,0 0 0,0 0 0,0 1 0,0-1 0,-1 1 0,0-1-1,1 1 1,-1 0 0,0 0 0,0 0 0,0 0 0,0 0 0,0 1 0,-1-1 0,1 1 0,0 0 0,-1 0 0,-6-1 0,-9-2-29,0 1 0,0 0 0,0 2 0,-19 0 0,28 1-421,0 0 0,0 1 0,-1 0 0,1 0 0,0 1 0,-18 7 0,22-7-709,1 1 0,-1 0 0,1 0 0,0 0 0,0 1 0,0 0 0,-9 9 0,1 2-5157</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6.365"/>
    </inkml:context>
    <inkml:brush xml:id="br0">
      <inkml:brushProperty name="width" value="0.025" units="cm"/>
      <inkml:brushProperty name="height" value="0.025" units="cm"/>
      <inkml:brushProperty name="color" value="#E71224"/>
    </inkml:brush>
  </inkml:definitions>
  <inkml:trace contextRef="#ctx0" brushRef="#br0">33 1 14958,'2'0'361,"-1"0"0,0 0 0,0 0 0,0 0 0,0 1 1,0-1-1,0 0 0,0 1 0,0-1 0,-1 1 0,1-1 0,0 1 0,0-1 0,0 1 0,0-1 0,0 1 0,-1 0 0,1-1 0,0 1 0,-1 0 0,2 2 0,8 26 3219,-9 42-2368,-1-52-542,-1 6-673,-1 0 1,-2 0-1,-7 30 0,-11 29-2823,8-30-1341,9-42 446,0-2-2514</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6.739"/>
    </inkml:context>
    <inkml:brush xml:id="br0">
      <inkml:brushProperty name="width" value="0.025" units="cm"/>
      <inkml:brushProperty name="height" value="0.025" units="cm"/>
      <inkml:brushProperty name="color" value="#E71224"/>
    </inkml:brush>
  </inkml:definitions>
  <inkml:trace contextRef="#ctx0" brushRef="#br0">0 476 12107,'0'0'11435,"74"-26"-9993,-41 21-578,3-4-639,-3 1-193,-2-2-993,-6-4-2050,-9-3-1473,-8-5-3748</inkml:trace>
  <inkml:trace contextRef="#ctx0" brushRef="#br0" timeOffset="1">27 41 7815,'0'0'17905,"60"-40"-17168,-16 40-321,4 0-352,2 7-31,-2-1-1283,-4 1-2401,-8-3-2563,-6-2-6406</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7.156"/>
    </inkml:context>
    <inkml:brush xml:id="br0">
      <inkml:brushProperty name="width" value="0.025" units="cm"/>
      <inkml:brushProperty name="height" value="0.025" units="cm"/>
      <inkml:brushProperty name="color" value="#E71224"/>
    </inkml:brush>
  </inkml:definitions>
  <inkml:trace contextRef="#ctx0" brushRef="#br0">1 50 14478,'0'0'12716,"82"9"-11243,-29-9-800,11 0-289,9 0-160,1-2-128,1-7-32,-5 0-31,-7 0-322,-11 2-800,-5-1-1313,-12 2-1730,-7 2-1730,-8 0-4996</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8.896"/>
    </inkml:context>
    <inkml:brush xml:id="br0">
      <inkml:brushProperty name="width" value="0.025" units="cm"/>
      <inkml:brushProperty name="height" value="0.025" units="cm"/>
      <inkml:brushProperty name="color" value="#E71224"/>
    </inkml:brush>
  </inkml:definitions>
  <inkml:trace contextRef="#ctx0" brushRef="#br0">230 274 8936,'0'0'10053,"9"-7"-8511,-5 3-1139,34-27 1003,-4 9 4862,-54 17-2869,-15 4-3541,20 3 189,0 0 0,0 1 0,0 0 0,1 2 0,0-1 0,0 2 1,0 0-1,0 0 0,-22 17 0,30-20-28,0 1-1,0 0 1,1 1 0,-1 0 0,1-1-1,0 2 1,1-1 0,-1 0 0,1 1-1,0 0 1,1 0 0,-1 0 0,1 1-1,0-1 1,1 1 0,0-1 0,0 1-1,0 0 1,1 0 0,0 0 0,0 0-1,1 13 1,0-18-19,1 1 0,0-1 0,0 0 0,0 0 0,0 0 0,0 0 0,1 0 0,-1 0 0,1 0 0,-1 0 0,1 0 0,0 0 0,-1-1 0,1 1 0,0-1 0,0 1 0,0-1 0,0 0 0,1 0 0,-1 0 0,0 0 0,0 0 0,1-1 0,-1 1 0,0 0 0,1-1 0,-1 0 0,1 0 0,-1 0 0,4 0 0,5 1 0,0-1 0,0 0 0,0-1 0,0 0 0,18-5 0,-16 1 0,-1 0 0,1-1 0,-1 0 0,-1-1 0,1-1 0,-1 1 0,-1-2 0,1 0 0,-1 0 0,-1-1 0,0 0 0,0 0 0,-1-1 0,0 0 0,-1-1 0,0 0 0,-1 0 0,-1 0 0,1-1 0,-2 0 0,0 0 0,-1 0 0,0 0 0,0 0 0,-2-1 0,0 1 0,0-1 0,-3-22 0,1 31 0,0-1 1,0 1-1,-1 0 0,0 0 0,0 0 1,0 1-1,-1-1 0,1 0 0,-1 1 1,0 0-1,0-1 0,-1 1 1,1 0-1,-1 1 0,0-1 0,-7-5 1,3 5-7,0-1 0,0 1 0,0 0 0,0 1 0,0 0 0,-1 0 0,0 1 0,1 0 0,-15-1 0,12 2-41,0 0 0,-1 1 0,1 0 0,-1 1 0,1 0 1,0 0-1,-1 2 0,1-1 0,0 1 0,1 1 0,-1 0 0,0 1 0,1 0 0,0 0 0,-17 14 0,24-17-395,1 0 0,0 1 1,0-1-1,0 1 0,0 0 0,0-1 1,1 1-1,-1 0 0,1 0 0,0 0 0,0 0 1,-1 5-1,2-6-382,-1 0 0,1 0 0,0 1 1,0-1-1,0 0 0,0 0 0,1 0 0,-1 0 0,1 0 1,-1 1-1,1-1 0,1 2 0,9 12-11897</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9.566"/>
    </inkml:context>
    <inkml:brush xml:id="br0">
      <inkml:brushProperty name="width" value="0.025" units="cm"/>
      <inkml:brushProperty name="height" value="0.025" units="cm"/>
      <inkml:brushProperty name="color" value="#E71224"/>
    </inkml:brush>
  </inkml:definitions>
  <inkml:trace contextRef="#ctx0" brushRef="#br0">81 0 19154,'0'0'13517,"-56"70"-13421,46-41-96,0 2 0,6-8 0,4-5 0,0-5 0,14-6 0,4-6 0,1-1 0,1-1-1281,-2-14-1890,-2 0-2659,-4-6-2722</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9.941"/>
    </inkml:context>
    <inkml:brush xml:id="br0">
      <inkml:brushProperty name="width" value="0.025" units="cm"/>
      <inkml:brushProperty name="height" value="0.025" units="cm"/>
      <inkml:brushProperty name="color" value="#E71224"/>
    </inkml:brush>
  </inkml:definitions>
  <inkml:trace contextRef="#ctx0" brushRef="#br0">84 37 20467,'0'0'11723,"-55"-34"-11146,45 31-577,2 3 0,3 0 0,-1 0 0,6 8 0,0 3-2787,0-3-7238</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1.513"/>
    </inkml:context>
    <inkml:brush xml:id="br0">
      <inkml:brushProperty name="width" value="0.025" units="cm"/>
      <inkml:brushProperty name="height" value="0.025" units="cm"/>
      <inkml:brushProperty name="color" value="#E71224"/>
    </inkml:brush>
  </inkml:definitions>
  <inkml:trace contextRef="#ctx0" brushRef="#br0">85 42 10282,'0'0'20408,"-7"1"-19719,3 0-486,2-1-139,0 0 0,0 0-1,0 0 1,0 1 0,0-1 0,0 0-1,0 1 1,0 0 0,0 0 0,1-1-1,-1 1 1,0 0 0,0 0-1,1 0 1,-1 1 0,-2 1 0,5-3-59,0 1 1,0-1-1,0 0 1,0 0 0,0 1-1,0-1 1,0 0 0,0 0-1,0 0 1,0 0 0,0 0-1,0 0 1,0 0-1,0-1 1,0 1 0,0 0-1,1-1 1,0 0-6,0 0 0,0 0 0,0-1 0,0 1 0,-1-1 0,1 1 0,0-1 0,-1 0 0,1 1 0,-1-1 0,0 0 0,1 0 0,-1 0 0,0 0 0,0 0 0,0 0 0,-1 0 0,1 0 0,0-3 0,-1 4 0,0 1 0,0-1 0,0 0 0,0 0 0,0 1 0,0-1 0,0 0 0,0 1 0,-1-1 0,1 0 0,0 1 0,0-1 0,-1 1 0,1-1 0,0 0 0,-1 1 0,1-1 0,-1 1 0,1-1 0,-1 1 0,1-1 0,-1 1 0,0-1 0,-1 0 0,1 0 0,-1 1 0,0-1 0,1 1 0,-1-1 0,0 1 0,1 0 0,-1-1 0,0 1 0,0 0 0,1 0 0,-1 1 0,-3-1 0,3 1 0,-1-1 0,1 1 0,-1-1 0,1 1 0,-1 0 0,1 0 0,0 0 0,-1 0 0,1 0 0,0 1 0,0-1 0,0 1 0,0-1 0,0 1 0,0 0 0,0 0 0,0 0 0,1 0 0,-1 0 0,1 0 0,0 0 0,-1 1 0,1-1 0,0 0 0,0 1 0,0-1 0,1 1 0,-1-1 0,0 6 0,2-7-17,0 0-1,0 0 1,0 0 0,0 0 0,0 0-1,0 0 1,0 0 0,0 0 0,0 0-1,0-1 1,0 1 0,1 0 0,-1-1-1,0 1 1,1-1 0,-1 1 0,0-1-1,1 0 1,-1 1 0,1-1 0,-1 0-1,0 0 1,1 0 0,-1 0 0,1 0-1,-1 0 1,2-1 0,45-4-3525,-16-13-4669</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2.340"/>
    </inkml:context>
    <inkml:brush xml:id="br0">
      <inkml:brushProperty name="width" value="0.025" units="cm"/>
      <inkml:brushProperty name="height" value="0.025" units="cm"/>
      <inkml:brushProperty name="color" value="#E71224"/>
    </inkml:brush>
  </inkml:definitions>
  <inkml:trace contextRef="#ctx0" brushRef="#br0">2 63 17457,'0'0'15016,"0"5"-14754,-1-4-261,1-1 0,0 1 0,0 0 0,0-1-1,-1 1 1,1-1 0,0 1 0,0 0 0,0-1 0,0 1 0,0 0 0,0-1 0,0 1-1,0 0 1,1-1 0,-1 1 0,0 0 0,0-1 0,1 1 0,-1-1 0,0 1 0,0 0-1,1-1 1,-1 1 0,1-1 0,-1 1 0,0-1 0,1 1 0,-1-1 0,1 1 0,-1-1-1,1 0 1,0 1 0,-1-1 0,2 1 0,-1-2 0,1 1-1,0-1 1,-1 1-1,1-1 1,-1 1-1,0-1 1,1 0-1,-1 0 1,1 0-1,-1 0 1,0 0-1,0 0 1,1 0-1,0-2 1,2-1-2,0 0 0,-1 0 1,1-1-1,-1 1 0,0-1 0,0 0 0,0 0 1,-1 0-1,4-11 0,-10 13 1,-7 9 0,-8 9 0,18-14 0,-1 0 0,1 1 0,0 0 0,0-1 0,-1 1 0,1 0 0,0-1 0,0 1 0,1 0 0,-1 0 0,0 0 0,1 0 0,-1 0 0,1 0 0,-1 3 0,1-5 0,0 0 0,1 1 0,-1-1 0,0 0 0,0 1 0,1-1 0,-1 0 0,0 1 0,1-1 0,-1 0 0,0 0 0,1 1 0,-1-1 0,1 0 0,-1 0 0,0 0 0,1 0 0,-1 1 0,1-1 0,-1 0 0,0 0 0,1 0 0,-1 0 0,1 0 0,-1 0 0,1 0 0,-1 0 0,0 0 0,1 0 0,-1 0 0,1-1 0,-1 1 0,1 0 0,-1 0 0,0 0 0,1 0 0,-1-1 0,1 1 0,16-6 0,-9 1-468,0 1 0,0-1 1,0 0-1,0-1 0,-1 1 0,0-2 1,7-6-1,-7 0-7353</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4.224"/>
    </inkml:context>
    <inkml:brush xml:id="br0">
      <inkml:brushProperty name="width" value="0.025" units="cm"/>
      <inkml:brushProperty name="height" value="0.025" units="cm"/>
      <inkml:brushProperty name="color" value="#E71224"/>
    </inkml:brush>
  </inkml:definitions>
  <inkml:trace contextRef="#ctx0" brushRef="#br0">287 258 6342,'0'0'9508,"6"-9"-6914,17-28-266,-22 36-2241,-1 0 1,1 1 0,-1-1-1,0 0 1,1 1 0,-1-1-1,0 0 1,0 0 0,0 1-1,1-1 1,-1 0 0,0 0-1,0 1 1,0-1-1,0 0 1,0 0 0,0 1-1,-1-1 1,1 0 0,0 0-1,0 1 1,-1-1 0,1 0-1,0 0 1,-1 1 0,1-1-1,0 0 1,-1 1 0,1-1-1,-1 1 1,1-1 0,-1 1-1,1-1 1,-1 1 0,0-1-1,1 1 1,-1-1 0,0 1-1,1-1 1,-1 1 0,0 0-1,1 0 1,-1-1-1,0 1 1,0 0 0,-1 0-1,-34-6 966,34 6-919,-7 0-15,0 0 0,0 0 0,-1 1 0,2 1 0,-1-1 0,0 1 0,0 1 0,0-1 0,1 1 0,0 1-1,-1 0 1,-13 9 0,17-10-92,0 1-1,0 0 1,0 1-1,1-1 1,-1 1-1,1 0 1,0 0-1,0 1 1,1-1-1,-1 1 1,1 0-1,1 0 1,-1 0-1,1 0 1,0 0-1,0 0 1,1 1-1,-2 10 1,3-15-15,0-1 0,0 1 0,-1-1 0,1 1-1,0 0 1,0-1 0,0 1 0,1-1 0,-1 1 0,0-1 0,1 1 0,-1-1 0,1 1 0,-1-1-1,1 1 1,-1-1 0,1 0 0,0 1 0,0-1 0,0 0 0,0 0 0,0 1 0,0-1-1,0 0 1,0 0 0,0 0 0,2 1 0,0-1 30,0-1-1,0 1 1,-1-1-1,1 1 1,0-1-1,0 0 1,0 0-1,0 0 1,0 0-1,0-1 1,-1 1-1,1-1 1,0 0-1,5-2 1,3-2 27,0 0 0,-1-1 0,0 0 0,0 0 1,0-1-1,-1-1 0,0 0 0,0 0 0,-1 0 1,10-15-1,-8 11-29,-1-1-1,-1 1 1,0-1-1,-1-1 1,0 1 0,-1-1-1,8-28 1,-13 36-23,0 0 1,0 1-1,0-1 0,-1 0 1,1 0-1,-1 1 0,-1-1 0,1 0 1,-1 1-1,0-1 0,-1 0 1,1 1-1,-1-1 0,-3-7 1,2 9-18,1 1 0,-1 0 1,1 0-1,-1 0 0,0 0 1,0 0-1,0 0 0,-1 1 1,1 0-1,0-1 0,-1 1 1,0 0-1,0 1 0,1-1 1,-1 1-1,0 0 0,0 0 1,0 0-1,0 0 0,0 1 0,-5-1 1,-3 1-13,0 0 1,0 0-1,0 1 0,0 1 1,0 0-1,1 0 1,-1 1-1,0 1 1,-19 9-1,24-9-204,-1 0 1,1 0-1,-1 1 1,1 0-1,1 1 1,-9 8-1,11-10-263,1 0 0,-1 0-1,1 0 1,0 1 0,0 0-1,1 0 1,-1 0 0,1 0-1,0 0 1,-2 9 0,4-13 94,0 0 0,-1 0 0,1 0 0,0 1 0,0-1 0,0 0 0,0 0 0,0 0 1,0 0-1,0 0 0,0 1 0,0-1 0,0 0 0,1 0 0,-1 0 0,0 0 0,1 0 0,-1 0 1,2 2-1,9 2-6448</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4.596"/>
    </inkml:context>
    <inkml:brush xml:id="br0">
      <inkml:brushProperty name="width" value="0.025" units="cm"/>
      <inkml:brushProperty name="height" value="0.025" units="cm"/>
      <inkml:brushProperty name="color" value="#E71224"/>
    </inkml:brush>
  </inkml:definitions>
  <inkml:trace contextRef="#ctx0" brushRef="#br0">64 1 8456,'0'0'16565,"3"13"-15417,-2-5-954,1-1-76,0 0 0,-1 0 0,0 0 0,-1 0 1,0 0-1,0 1 0,0-1 0,-1 0 0,0 0 1,0 0-1,-3 9 0,-21 43 375,17-42-339,1 1-1,0-1 1,1 1-1,1 0 1,-4 27 0,10-43-127,-1-1 0,0 0 0,1 1 0,-1-1 0,0 0 1,1 1-1,0-1 0,-1 0 0,1 0 0,0 0 1,0 1-1,0-1 0,-1 0 0,1 0 0,0 0 0,0 0 1,1-1-1,-1 1 0,0 0 0,0 0 0,0-1 0,0 1 1,1 0-1,-1-1 0,0 1 0,1-1 0,-1 0 1,0 1-1,1-1 0,-1 0 0,1 0 0,1 0 0,58 3 162,-50-3-143,35 2-191,32 0-1968,-31-8-8596,-39 3 908</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4.934"/>
    </inkml:context>
    <inkml:brush xml:id="br0">
      <inkml:brushProperty name="width" value="0.025" units="cm"/>
      <inkml:brushProperty name="height" value="0.025" units="cm"/>
      <inkml:brushProperty name="color" value="#E71224"/>
    </inkml:brush>
  </inkml:definitions>
  <inkml:trace contextRef="#ctx0" brushRef="#br0">1 37 14606,'0'0'8360,"73"8"-6278,-12-9-513,12-10-672,12 1-545,0 0-127,-5 1-193,-13 6 0,-14 3-385,-15 0-992,-17 2-673,-14 9-833,-7-2-864,-1-1-3332</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5.416"/>
    </inkml:context>
    <inkml:brush xml:id="br0">
      <inkml:brushProperty name="width" value="0.025" units="cm"/>
      <inkml:brushProperty name="height" value="0.025" units="cm"/>
      <inkml:brushProperty name="color" value="#E71224"/>
    </inkml:brush>
  </inkml:definitions>
  <inkml:trace contextRef="#ctx0" brushRef="#br0">160 130 13933,'0'0'14686,"-9"0"-14435,2-1-250,1 1 0,0 1 0,-1-1 0,1 1 0,0 0 0,0 0 0,0 1 1,0-1-1,0 2 0,0-1 0,0 0 0,1 1 0,-1 0 0,1 1 0,0-1 0,0 1 0,0 0 0,0 0 0,1 1 0,-1-1 0,1 1 0,0 0 1,1 0-1,-4 6 0,5-9 16,1 1 1,-1-1-1,1 1 1,0 0-1,-1 0 1,1-1-1,1 1 1,-1 0-1,0 0 1,1 0-1,-1 0 1,1 0-1,0 0 1,0 0-1,0 0 0,0 0 1,1 0-1,-1 0 1,1 0-1,0-1 1,1 4-1,-1-3 4,1-1 1,0 0-1,0 0 0,0 0 0,0 0 0,1-1 0,-1 1 0,0-1 0,1 1 0,-1-1 0,1 0 1,0 0-1,-1 0 0,1 0 0,0 0 0,-1-1 0,1 1 0,0-1 0,0 0 0,0 0 0,4 0 0,4 0 44,0-1-1,0-1 0,0 0 0,-1 0 0,1-1 0,-1 0 0,1-1 0,-1 0 0,0-1 0,0 0 0,-1 0 0,0-1 0,10-7 1,-12 8 52,-1-1 0,1 0 0,-1 0 0,0 0 0,0-1 0,0 1 0,-1-1 0,0-1 1,-1 1-1,0-1 0,0 0 0,0 0 0,-1 0 0,0 0 0,-1 0 0,3-17 1,-5 22-114,0 0 0,0 0 1,0 0-1,0 0 0,0 0 1,-1 0-1,1 0 0,-1 1 1,0-1-1,0 0 0,0 0 0,0 1 1,-1-1-1,1 1 0,-1-1 1,0 1-1,1-1 0,-1 1 1,0 0-1,-3-2 0,0 0 8,0 0 0,-1 0 0,1 1-1,-1 0 1,0 0 0,0 1-1,0 0 1,-12-3 0,-8 0-172,0 1 1,0 2 0,-37 0-1,62 2 153,0 0-158,-1 0 1,0 0-1,1 0 0,-1 0 0,0 0 0,1 0 1,-1 0-1,0 1 0,1-1 0,-1 1 0,1-1 1,-1 1-1,1-1 0,-1 1 0,1 0 0,-1 0 1,1 0-1,-1 0 0,1 0 0,0 0 0,0 0 1,0 0-1,-1 0 0,1 1 0,0-1 1,1 1-1,-1-1 0,0 0 0,-1 3 0,2-3-112,0 1 0,1-1 0,-1 1-1,0-1 1,0 1 0,1-1 0,-1 1-1,1-1 1,-1 0 0,1 1 0,0-1-1,-1 0 1,1 1 0,0-1-1,0 0 1,0 0 0,0 0 0,0 0-1,0 0 1,0 0 0,0 0 0,1 0-1,-1 0 1,0-1 0,1 1 0,-1 0-1,0-1 1,1 1 0,-1-1 0,1 1-1,-1-1 1,2 0 0,30 8-5302,7-3-3603</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5.772"/>
    </inkml:context>
    <inkml:brush xml:id="br0">
      <inkml:brushProperty name="width" value="0.025" units="cm"/>
      <inkml:brushProperty name="height" value="0.025" units="cm"/>
      <inkml:brushProperty name="color" value="#E71224"/>
    </inkml:brush>
  </inkml:definitions>
  <inkml:trace contextRef="#ctx0" brushRef="#br0">70 108 16624,'0'0'11018,"-21"59"-9192,8-34-641,-2 5-673,4-2-319,2 0-129,8-4-64,1-5 0,7-6-32,17-5-193,5-5-159,5-3-577,2-5-2114,-2-12-2242,-8-9-4580</inkml:trace>
  <inkml:trace contextRef="#ctx0" brushRef="#br0" timeOffset="1">61 0 18738,'0'0'11691</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3.168"/>
    </inkml:context>
    <inkml:brush xml:id="br0">
      <inkml:brushProperty name="width" value="0.025" units="cm"/>
      <inkml:brushProperty name="height" value="0.025" units="cm"/>
      <inkml:brushProperty name="color" value="#E71224"/>
    </inkml:brush>
  </inkml:definitions>
  <inkml:trace contextRef="#ctx0" brushRef="#br0">18 34 20339,'0'0'9604,"-4"10"-8056,-9 31-475,13-40-1066,0 0-1,-1-1 1,1 1 0,0 0-1,1 0 1,-1 0-1,0-1 1,0 1 0,0 0-1,0 0 1,0-1-1,1 1 1,-1 0 0,0-1-1,1 1 1,-1 0 0,1-1-1,-1 1 1,1 0-1,-1-1 1,1 1 0,-1-1-1,1 1 1,-1-1-1,1 1 1,0-1 0,-1 1-1,1-1 1,0 0-1,-1 1 1,1-1 0,0 0-1,0 0 1,-1 1 0,1-1-1,0 0 1,1 0-1,31 1-47,-27-1 34,2-1 7,0 0 0,0 0 0,0-1 0,-1 0 0,1-1 0,-1 1 0,1-2 0,-1 1 0,8-6 0,-10 6 0,0 1 0,-1-1 0,1-1 0,-1 1 0,0-1 0,0 1 0,0-1 0,-1-1 0,1 1 0,-1 0 0,0-1 0,0 1 0,-1-1 0,4-8 0,-6 12 0,0 1 0,0 0 0,0-1 0,1 1 0,-1 0 0,0-1 0,0 1 0,0-1 0,0 1 0,0 0 0,0-1 0,0 1 0,-1 0 0,1-1 0,0 1 0,0 0 0,0-1 0,0 1 0,0-1 0,0 1 0,-1 0 0,1 0 0,0-1 0,0 1 0,-1 0 0,1-1 0,0 1 0,0 0 0,-1 0 0,1-1 0,0 1 0,-1 0 0,1 0 0,0 0 0,-1 0 0,1-1 0,0 1 0,-1 0 0,1 0 0,0 0 0,-1 0 0,1 0 0,0 0 0,-1 0 0,1 0 0,-1 0 0,0 0 0,-19 4 0,15-2-219,-1 1 0,0 0 0,1 1 0,0-1 0,-1 1 0,1 0 0,-4 5 0,-32 36-5854,34-36 4070,-4 4-12064</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0.830"/>
    </inkml:context>
    <inkml:brush xml:id="br0">
      <inkml:brushProperty name="width" value="0.025" units="cm"/>
      <inkml:brushProperty name="height" value="0.025" units="cm"/>
      <inkml:brushProperty name="color" value="#E71224"/>
    </inkml:brush>
  </inkml:definitions>
  <inkml:trace contextRef="#ctx0" brushRef="#br0">290 318 8232,'0'-3'616,"0"0"0,0 0 0,-1 0 0,1 0 1,-1 0-1,1-1 0,-1 1 0,0 1 0,-1-1 1,1 0-1,0 0 0,-1 0 0,1 1 0,-1-1 0,0 0 1,0 1-1,0 0 0,0-1 0,-5-2 0,3 2-233,-1 0 0,0 0 0,1 1 0,-1 0 0,0 0 0,-1 0 0,1 0 0,0 1 0,0 0-1,-11-1 1,8 1-343,0 1 0,-1 0 0,1 0 0,0 0 0,0 1 0,0 1-1,0 0 1,0 0 0,0 0 0,0 1 0,1 0 0,-1 0 0,1 1 0,0 0-1,-11 8 1,12-6 6,0 0 0,1 0 0,0 0 0,0 1-1,0-1 1,1 1 0,0 0 0,1 1 0,-1-1-1,1 1 1,1-1 0,-1 1 0,1 0 0,1 0-1,-1 0 1,2 0 0,-1 0 0,1 16 0,1-22-32,0 0 1,0-1 0,0 1 0,0 0 0,0-1-1,0 1 1,0 0 0,1-1 0,-1 0 0,1 1 0,-1-1-1,1 0 1,-1 0 0,1 0 0,0 1 0,-1-2 0,1 1-1,0 0 1,0 0 0,0-1 0,0 1 0,0-1-1,-1 1 1,1-1 0,0 0 0,0 0 0,4 0 0,4 1 141,1-1 0,-1-1 0,0 0 0,11-2 0,-9 0-31,0-1 0,-1 0 0,0-1 0,0 0-1,0-1 1,0 0 0,-1-1 0,0 0 0,-1-1 0,1 1-1,12-16 1,-10 11-17,-2-1 0,1 0-1,-1-1 1,-1 0 0,-1-1-1,0 0 1,11-29 0,-16 34-15,0 0 1,0 0 0,-1 0-1,-1-1 1,0 1-1,0 0 1,-1-1-1,0 1 1,-1 0 0,0-1-1,0 1 1,-5-14-1,4 19-82,0 0-1,0 1 0,0-1 1,0 1-1,-1 0 0,0 0 1,0 0-1,0 0 0,-1 0 1,1 1-1,-1-1 0,0 1 1,0 0-1,0 0 0,0 0 0,0 1 1,-1 0-1,1-1 0,-1 2 1,1-1-1,-1 0 0,0 1 1,0 0-1,0 0 0,0 0 1,0 1-1,-5 0 0,-1 0-12,1 0-1,0 1 1,-1 0-1,1 1 0,0 0 1,0 1-1,0 0 1,0 1-1,0 0 0,1 0 1,-16 10-1,20-11-179,0 1-1,0-1 1,0 1-1,0 0 1,0 0-1,1 1 1,0-1-1,0 1 1,0 0-1,1 0 0,0 0 1,-1 1-1,2-1 1,-1 1-1,1-1 1,0 1-1,0 0 1,0 0-1,1 0 1,0 0-1,0 7 1,0-12-187,1 1 1,0 0-1,1-1 1,-1 1-1,0-1 1,0 1-1,1 0 1,-1-1-1,0 1 1,1-1-1,0 1 1,-1-1-1,1 0 1,0 1-1,0-1 1,0 1-1,0-1 1,0 0-1,0 0 1,0 0-1,0 0 0,0 0 1,1 0-1,-1 0 1,0 0-1,1 0 1,-1 0-1,1-1 1,-1 1-1,1-1 1,2 2-1,15 1-7601</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1.272"/>
    </inkml:context>
    <inkml:brush xml:id="br0">
      <inkml:brushProperty name="width" value="0.025" units="cm"/>
      <inkml:brushProperty name="height" value="0.025" units="cm"/>
      <inkml:brushProperty name="color" value="#E71224"/>
    </inkml:brush>
  </inkml:definitions>
  <inkml:trace contextRef="#ctx0" brushRef="#br0">57 1 11723,'0'0'12620,"-13"56"-10602,2-23-609,0 3-800,0 4-385,4-3-160,4-3 0,3-5-224,0-6-1249,11-3-962,3-5-479,-1-5-1378,-7-2-3652</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1.600"/>
    </inkml:context>
    <inkml:brush xml:id="br0">
      <inkml:brushProperty name="width" value="0.025" units="cm"/>
      <inkml:brushProperty name="height" value="0.025" units="cm"/>
      <inkml:brushProperty name="color" value="#E71224"/>
    </inkml:brush>
  </inkml:definitions>
  <inkml:trace contextRef="#ctx0" brushRef="#br0">0 39 18161,'0'0'6598,"84"-5"-5925,-39 1-385,1-1-256,1 0-416,-10 0-1890,-5-1-2050,-13-2-2114</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1.957"/>
    </inkml:context>
    <inkml:brush xml:id="br0">
      <inkml:brushProperty name="width" value="0.025" units="cm"/>
      <inkml:brushProperty name="height" value="0.025" units="cm"/>
      <inkml:brushProperty name="color" value="#E71224"/>
    </inkml:brush>
  </inkml:definitions>
  <inkml:trace contextRef="#ctx0" brushRef="#br0">440 0 15727,'0'0'8200,"84"25"-8168,-42-13 32,5-4-385,2-3-2049,-8-4-2338,-2 0-7688</inkml:trace>
  <inkml:trace contextRef="#ctx0" brushRef="#br0" timeOffset="1">0 696 14125,'0'0'10378,"87"-14"-10122,-25 5 193,12 2-225,9 0-64,-1 4-96,0-2-1633,-10 0-2851,-10-1-3428</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2.503"/>
    </inkml:context>
    <inkml:brush xml:id="br0">
      <inkml:brushProperty name="width" value="0.025" units="cm"/>
      <inkml:brushProperty name="height" value="0.025" units="cm"/>
      <inkml:brushProperty name="color" value="#E71224"/>
    </inkml:brush>
  </inkml:definitions>
  <inkml:trace contextRef="#ctx0" brushRef="#br0">301 136 9641,'0'0'14456,"-5"1"-12352,-41 2-1366,24-2-231,0 0 0,0 2-1,0 0 1,-25 8 0,41-8-435,-1-1 1,1 1-1,0 0 0,0 0 0,0 1 0,0-1 1,0 1-1,1 1 0,0-1 0,0 1 0,0 0 1,0 0-1,1 1 0,0-1 0,0 1 1,0 0-1,1 0 0,-3 7 0,3-7-68,0 0 0,1 0 0,0 1 0,1-1 0,-1 0 0,1 1 0,0-1 0,1 1 0,0-1 0,0 1 0,0-1 0,2 12 0,-1-15 1,0 0-1,1 0 1,-1 0-1,0 0 0,1 0 1,0-1-1,-1 1 1,1-1-1,0 1 1,1-1-1,-1 1 0,0-1 1,1 0-1,-1 0 1,1 0-1,-1-1 1,1 1-1,0-1 0,0 1 1,0-1-1,0 0 1,0 0-1,0 0 1,0 0-1,0-1 1,0 1-1,6-1 0,1 1 46,0-1 0,0 0 0,0 0 0,0-1-1,0 0 1,0-1 0,0 0 0,0-1 0,-1 0 0,1 0-1,-1-1 1,0 0 0,16-10 0,-13 5 51,-1 1 1,-1-1 0,1-1-1,-2 0 1,1 0 0,-2-1-1,1 0 1,-1-1-1,9-19 1,-12 23-98,-1-1-1,0 1 1,-1-1 0,1 0-1,-2-1 1,0 1-1,0 0 1,0-1 0,-1 1-1,0-12 1,-2 16-4,1 0-1,-1 1 1,0-1 0,0 0-1,0 1 1,-1-1-1,1 1 1,-1 0 0,0-1-1,-1 1 1,1 0 0,-1 0-1,1 0 1,-1 0 0,-1 1-1,1-1 1,0 1-1,-1 0 1,1 0 0,-1 0-1,-8-4 1,0 1-102,0 1-1,0 0 1,0 0 0,-1 2 0,0-1-1,0 2 1,-19-3 0,28 4 8,-1 1 0,0-1 0,0 1 1,1 0-1,-1 0 0,0 1 0,1-1 0,-1 1 1,0 0-1,1 0 0,-1 0 0,1 1 0,-1 0 1,1 0-1,0 0 0,0 0 0,0 1 0,0-1 1,0 1-1,0 0 0,1 0 0,-1 1 0,-4 5 0,0 20-5536,12-9-986,12-7-1450</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2.876"/>
    </inkml:context>
    <inkml:brush xml:id="br0">
      <inkml:brushProperty name="width" value="0.025" units="cm"/>
      <inkml:brushProperty name="height" value="0.025" units="cm"/>
      <inkml:brushProperty name="color" value="#E71224"/>
    </inkml:brush>
  </inkml:definitions>
  <inkml:trace contextRef="#ctx0" brushRef="#br0">48 0 20563,'0'0'10090,"-33"68"-9994,23-41-32,8 1-64,-1-4 32,3-4-224,0-3-481,8-7-191,10-4 127,1-6 256,6 0-480,2-5-1185,-3-12-1377,-2-3-3075</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3.219"/>
    </inkml:context>
    <inkml:brush xml:id="br0">
      <inkml:brushProperty name="width" value="0.025" units="cm"/>
      <inkml:brushProperty name="height" value="0.025" units="cm"/>
      <inkml:brushProperty name="color" value="#E71224"/>
    </inkml:brush>
  </inkml:definitions>
  <inkml:trace contextRef="#ctx0" brushRef="#br0">68 26 15375,'0'0'9064,"-56"-25"-6533,46 24-1474,8 1-769,6 5-1666,12-1-2369,5-3-4357</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53.641"/>
    </inkml:context>
    <inkml:brush xml:id="br0">
      <inkml:brushProperty name="width" value="0.025" units="cm"/>
      <inkml:brushProperty name="height" value="0.025" units="cm"/>
      <inkml:brushProperty name="color" value="#E71224"/>
    </inkml:brush>
  </inkml:definitions>
  <inkml:trace contextRef="#ctx0" brushRef="#br0">1 0 25400,'0'0'7367</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3.789"/>
    </inkml:context>
    <inkml:brush xml:id="br0">
      <inkml:brushProperty name="width" value="0.025" units="cm"/>
      <inkml:brushProperty name="height" value="0.025" units="cm"/>
      <inkml:brushProperty name="color" value="#E71224"/>
    </inkml:brush>
  </inkml:definitions>
  <inkml:trace contextRef="#ctx0" brushRef="#br0">65 0 24311,'0'0'8456,"-52"11"-8456,44 1 0,4 2 0,4 1 0,0-2 0,0-5-4196</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6.719"/>
    </inkml:context>
    <inkml:brush xml:id="br0">
      <inkml:brushProperty name="width" value="0.025" units="cm"/>
      <inkml:brushProperty name="height" value="0.025" units="cm"/>
      <inkml:brushProperty name="color" value="#E71224"/>
    </inkml:brush>
  </inkml:definitions>
  <inkml:trace contextRef="#ctx0" brushRef="#br0">1085 576 8584,'-3'-8'-91,"1"0"-1,0-1 1,0 1-1,1 0 1,0-1-1,1 1 1,0-1-1,0 1 1,1-1-1,0 1 1,0 0-1,1-1 1,0 1-1,1 0 1,0 0-1,0 0 1,0 1-1,1-1 1,1 1 0,-1-1-1,10-10 1,-3 4-380,0 0 1,-1 0 0,-1-1 0,14-31 0,-21 42 621,-1-1 1,1 1 0,-1-1 0,0 0 0,0 0 0,-1 0 0,1 1 0,-1-1 0,0 0-1,0 0 1,-1 0 0,0 0 0,1 1 0,-1-1 0,-1 0 0,1 1 0,-1-1 0,0 1-1,0-1 1,0 1 0,-1 0 0,-5-8 0,-4-2 146,-1 0 1,0 1-1,-1 0 1,-1 1-1,0 1 0,0 0 1,-1 1-1,-1 1 1,1 1-1,-1 0 0,-1 1 1,0 1-1,0 0 1,-33-5-1,-8 3-536,0 2 0,0 3-1,-83 7 1,115-3 378,1 2 1,-1 1-1,1 1 0,0 1 0,0 2 0,1 0 0,0 2 0,0 0 0,-23 15 1,30-14 0,-1 1 1,2 1 0,-1 1-1,2 0 1,0 2 0,1-1-1,0 2 1,1 0 0,1 0 0,1 2-1,-15 28 1,9-7-36,2 1-1,2 1 1,1 0 0,2 0 0,-9 88 0,13-37 14,8 166 0,3-196-112,4-1-1,1 0 0,4 0 1,2-1-1,3-1 0,2 0 1,35 69-1,-46-112-12,0 0 0,2 0 0,0-1 0,1-1 0,0 1 0,22 20 0,-24-28 4,0 0-1,0-1 0,1 0 1,0-1-1,0 0 1,0 0-1,1-1 1,0-1-1,0 0 1,0-1-1,15 3 1,9-2 116,-1-2 0,1-1 0,0-2 0,-1-1 0,1-2 1,-1-2-1,0-1 0,-1-1 0,1-2 0,-2-1 0,1-2 0,-2-2 1,43-24-1,-19 5 234,-1-3 0,-1-1 1,-2-3-1,-3-3 0,-1-1 1,56-69-1,-63 64 7,-2-2 0,-3-2 0,-2-1 0,-2-2 0,24-63 0,-41 84-307,-2-1 0,-2 0 0,-1 0 0,-2-1 0,-2 0 0,-1 0 0,-2-1 0,-2 0 0,-6-68 0,4 98-60,0-1 0,-1 1 0,0 0 0,-1 0 0,0 0 0,0 0 0,-1 0 0,0 1 0,0-1 0,-1 1 0,0 0 0,-1 1 0,0-1 0,0 1 0,0 0 0,-1 0 0,0 1 0,0 0 0,-1 0 0,0 1 0,0 0 0,0 0 0,0 1 0,-1 0 0,0 1 0,0 0 0,0 0 0,0 0 0,0 2 0,-1-1 0,1 1 0,-18 0 0,2 1-541,1 0 0,-1 2-1,1 1 1,-1 1-1,-27 9 1,-62 22-5220,22-4-4888</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9.314"/>
    </inkml:context>
    <inkml:brush xml:id="br0">
      <inkml:brushProperty name="width" value="0.025" units="cm"/>
      <inkml:brushProperty name="height" value="0.025" units="cm"/>
      <inkml:brushProperty name="color" value="#E71224"/>
    </inkml:brush>
  </inkml:definitions>
  <inkml:trace contextRef="#ctx0" brushRef="#br0">761 9 3043,'-27'-4'1196,"0"1"1,0 2-1,-1 1 1,-44 5-1,56-2-1003,-1 1-1,1 0 0,0 1 1,0 1-1,1 1 1,-1 0-1,2 1 0,-26 17 1,8 0-30,0 2 1,2 1 0,0 2-1,2 0 1,2 2 0,1 1-1,1 1 1,2 1 0,1 1-1,2 1 1,2 1 0,-17 52-1,16-31-135,2 0 0,3 1-1,2 1 1,3 0 0,3 0-1,2 1 1,10 103 0,-2-124 1,3-1 0,1 0 1,2-1-1,28 69 0,-14-53 28,2-1-1,54 80 0,-68-116-57,0-1 1,1-1-1,1 0 1,0-1-1,1 0 1,1-2-1,0 1 1,1-2 0,1-1-1,-1 0 1,2-1-1,39 14 1,-41-19 24,-1 0 1,1-1-1,1-1 0,-1-1 1,0 0-1,1-1 1,-1-2-1,1 1 0,-1-2 1,1-1-1,-1 0 0,0-1 1,0-1-1,-1-1 1,27-11-1,-7-4 251,-1 0 0,0-3-1,-1-1 1,-2-1 0,-1-2 0,-1-1 0,44-54-1,-3-8 1409,92-155-1,-120 172-613,68-155 1,-96 187-928,-2 0-1,-1-2 1,-3 1 0,-1-2-1,4-70 1,-11 79-139,-2-1-1,-1 1 1,-2-1-1,-2 1 0,-1 0 1,-20-69-1,21 92-19,-1 0 0,0 0 0,-1 0 1,0 1-1,-1 0 0,0 1 0,-1-1 0,0 1 0,-12-9 0,13 12-10,-1 2 1,0-1-1,-1 1 1,0 0-1,0 1 1,0 0-1,0 1 1,-1 0 0,0 1-1,0 0 1,0 0-1,-20-1 1,6 2-311,-1 2 0,0 0 1,1 2-1,-1 1 0,-32 8 0,-125 43-3847,108-29 1490,-73 20-5143</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6.972"/>
    </inkml:context>
    <inkml:brush xml:id="br0">
      <inkml:brushProperty name="width" value="0.025" units="cm"/>
      <inkml:brushProperty name="height" value="0.025" units="cm"/>
      <inkml:brushProperty name="color" value="#E71224"/>
    </inkml:brush>
  </inkml:definitions>
  <inkml:trace contextRef="#ctx0" brushRef="#br0">252 274 8040,'0'0'6427,"1"-9"-2824,1-3-3282,-1 6 521,0 0 0,0 0 1,-1 0-1,0 0 0,0 0 1,-1-11-1,0 16-703,1-1 0,-1 0 0,1 1 0,-1-1 0,0 0 1,0 1-1,0-1 0,0 1 0,0-1 0,0 1 0,0 0 0,0 0 0,-1-1 0,1 1 0,0 0 0,-1 0 0,1 0 0,-1 0 0,0 0 0,1 0 0,-1 1 0,1-1 0,-1 1 0,0-1 0,0 1 0,1-1 1,-1 1-1,0 0 0,0 0 0,-2 0 0,-4 0-100,0 0 1,0 1 0,0 0-1,0 0 1,0 1 0,1 0 0,-1 1-1,0-1 1,1 1 0,0 1-1,0-1 1,0 1 0,0 1-1,0-1 1,1 1 0,0 0-1,0 1 1,0-1 0,1 1-1,0 0 1,0 1 0,0-1-1,1 1 1,0 0 0,0 0-1,1 0 1,0 1 0,0-1 0,-3 15-1,6-21-26,0 0 0,0 0 0,0 0 0,0 0 0,0 0-1,0 0 1,0 0 0,0 0 0,1 0 0,-1 1 0,0-1 0,1 0 0,-1 0 0,1 0-1,-1-1 1,1 1 0,-1 0 0,1 0 0,-1 0 0,1 0 0,0 0 0,0-1-1,0 1 1,-1 0 0,1 0 0,0-1 0,0 1 0,2 0 0,0 1 32,1-1 0,-1 0 1,1-1-1,-1 1 0,1 0 0,0-1 1,-1 0-1,1 0 0,4 0 0,0-1 48,1 0-1,0 0 0,-1-1 0,1 0 1,-1-1-1,0 0 0,11-5 0,-11 2-21,1 0-1,-1-1 1,0 0-1,-1-1 1,0 0-1,0 0 1,-1-1-1,0 1 1,0-1-1,8-19 1,-10 20-29,-1 1 1,0-1 0,-1 0-1,0 0 1,0-1-1,-1 1 1,0 0 0,0-1-1,-1 1 1,0 0 0,0-1-1,-1 1 1,0 0-1,-3-12 1,2 15-45,0 0-1,-1 0 1,1 1 0,-1-1 0,0 1-1,0 0 1,0 0 0,-1 0-1,0 0 1,1 1 0,-1-1 0,0 1-1,-1 0 1,1 0 0,-1 0-1,1 1 1,-1 0 0,0-1 0,0 2-1,-5-3 1,-4 0-37,0 1 0,0 0 0,0 1 0,-1 1 0,1 0 1,-16 1-1,26 1-122,-1 0 1,1 0-1,0 0 1,0 0-1,0 1 1,0 0-1,0 0 1,0 0-1,0 0 1,-4 4 0,6-5-70,1 0 0,0 0 0,0 0 0,0 0 0,0 0 0,0 1 0,0-1 0,0 0 0,0 1 0,0-1 0,1 1 0,-1-1 0,0 3 0,0-2-69,1-1 0,0 0 0,0 0-1,1 0 1,-1 0 0,0 0 0,0 0-1,0 0 1,1 1 0,-1-1 0,0 0-1,1 0 1,-1 0 0,1 0 0,0 0-1,-1 0 1,1-1 0,0 1 0,-1 0-1,1 0 1,0 0 0,1 0-1,18 8-6431,8-4-4330</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7.331"/>
    </inkml:context>
    <inkml:brush xml:id="br0">
      <inkml:brushProperty name="width" value="0.025" units="cm"/>
      <inkml:brushProperty name="height" value="0.025" units="cm"/>
      <inkml:brushProperty name="color" value="#E71224"/>
    </inkml:brush>
  </inkml:definitions>
  <inkml:trace contextRef="#ctx0" brushRef="#br0">109 1 9737,'0'0'16539,"1"11"-14794,-1-11-1730,1 8 189,0-1-1,-1 0 1,0 0 0,0 0 0,-1 1 0,1-1 0,-2 0 0,1 0 0,-1 0-1,0 0 1,-4 8 0,-14 28 195,-33 74 829,48-103-1134,0 1 0,1 0 0,1 0 0,0 0 0,1 0 0,-1 16 0,4-29-94,-1-1 0,1 1 0,-1 0 0,1-1 0,0 1 0,0-1 0,-1 1 0,1-1 0,0 0 0,0 1 0,0-1 0,1 0 0,-1 0 0,0 0 0,0 0 0,1 0 0,-1 0 0,1 0 0,-1 0 0,1 0 0,-1-1 0,1 1 0,-1-1 0,1 1 0,0-1 0,-1 1 0,1-1 0,0 0 0,-1 0 0,1 0 0,1 0 0,67 2 0,-54-3 0,-5 1-175,42-1-3748,-48 0 3122,0 1 0,0-1-1,0 0 1,0 0 0,0 0 0,0-1-1,0 0 1,-1 0 0,1 0-1,0-1 1,-1 1 0,0-1-1,5-4 1,-1-2-12838</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7.707"/>
    </inkml:context>
    <inkml:brush xml:id="br0">
      <inkml:brushProperty name="width" value="0.025" units="cm"/>
      <inkml:brushProperty name="height" value="0.025" units="cm"/>
      <inkml:brushProperty name="color" value="#E71224"/>
    </inkml:brush>
  </inkml:definitions>
  <inkml:trace contextRef="#ctx0" brushRef="#br0">0 22 10826,'0'0'15247,"80"0"-13678,-26 0-320,8 0-544,9-1-353,0-2-192,-2-1-127,-7 3-450,-7-1-1825,-15 1-2402,-7-3-1730,-11-2-3716</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8.209"/>
    </inkml:context>
    <inkml:brush xml:id="br0">
      <inkml:brushProperty name="width" value="0.025" units="cm"/>
      <inkml:brushProperty name="height" value="0.025" units="cm"/>
      <inkml:brushProperty name="color" value="#E71224"/>
    </inkml:brush>
  </inkml:definitions>
  <inkml:trace contextRef="#ctx0" brushRef="#br0">215 325 14029,'0'0'9172,"7"-10"-6968,21-30-410,-27 39-1677,0-1 0,0 1 0,0 0 0,-1-1 0,1 1 0,0-1 0,-1 1 0,1-1 0,-1 1 0,1-1 0,-1 0 0,0 1 0,0-1 0,0 1 0,0-1 0,0 0 0,0-1 0,0 2-71,-1 0 1,1 0-1,-1 0 1,1 0-1,-1 0 0,1 1 1,-1-1-1,0 0 0,0 0 1,1 1-1,-1-1 1,0 0-1,0 1 0,1-1 1,-1 1-1,0-1 0,0 1 1,0-1-1,-2 0 0,-3 0 27,-1 0 0,0 0 0,1 0 0,-1 0 0,-12 2 0,13-1 75,-9 0-105,0 1 0,1 0-1,-1 1 1,1 1 0,-18 5-1,27-7-11,1 1-1,0-1 0,0 1 1,0 0-1,0 0 0,0 0 1,0 1-1,0-1 1,1 1-1,-1 0 0,1 0 1,0 0-1,0 1 0,0-1 1,0 1-1,0-1 0,1 1 1,0 0-1,0 0 0,0 0 1,-2 7-1,3-10-19,1 1 0,-1-1-1,1 0 1,0 0 0,0 1 0,0-1 0,0 0 0,0 1-1,0-1 1,0 0 0,0 1 0,1-1 0,-1 0 0,0 0-1,1 1 1,-1-1 0,1 0 0,0 0 0,-1 0-1,1 1 1,0-1 0,-1 0 0,1 0 0,0 0 0,0 0-1,0 0 1,1 0 0,2 1 6,-1 0-1,0-1 0,0 1 1,1-1-1,-1 0 1,1 0-1,-1 0 0,1 0 1,0-1-1,3 1 1,7-1 26,1 0 0,-1-1 0,0-1 0,20-4 0,-22 2-27,-1 0-1,1-1 0,-1-1 0,0 0 1,0 0-1,0-1 0,-1 0 0,0-1 1,-1 0-1,1-1 0,15-19 0,-20 23-8,0-1 0,0-1 0,-1 1-1,0-1 1,0 0 0,0 0 0,-1 0 0,0 0-1,-1-1 1,0 1 0,0-1 0,0 0 0,-1 1-1,0-1 1,0 0 0,-1 0 0,0 0 0,-1 0-1,1 0 1,-4-9 0,2 12-6,0 0 0,-1 0-1,1 1 1,-1-1 0,0 1 0,-1 0 0,1 0 0,-1 0-1,0 0 1,0 1 0,0-1 0,0 1 0,-1 0 0,1 0-1,-1 1 1,0-1 0,0 1 0,0 0 0,0 0 0,-7-1-1,-5-1-17,-1 0 0,1 1-1,-1 1 1,-32-1 0,43 4-89,0-1 1,0 1 0,1 1-1,-1-1 1,1 1 0,-1 0 0,1 0-1,0 1 1,0 0 0,0 0-1,-11 8 1,14-9-195,0 0 1,0 1-1,1-1 0,-1 0 1,1 1-1,-1 0 0,1 0 1,0 0-1,0 0 0,0 0 1,0 0-1,1 0 0,0 1 0,-1-1 1,1 1-1,0-1 0,0 1 1,1-1-1,-1 1 0,1-1 1,0 1-1,0 0 0,0 5 1,9 10-4004,13-5-1767</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8.551"/>
    </inkml:context>
    <inkml:brush xml:id="br0">
      <inkml:brushProperty name="width" value="0.025" units="cm"/>
      <inkml:brushProperty name="height" value="0.025" units="cm"/>
      <inkml:brushProperty name="color" value="#E71224"/>
    </inkml:brush>
  </inkml:definitions>
  <inkml:trace contextRef="#ctx0" brushRef="#br0">14 1 18001,'0'0'10090,"0"47"-9162,-5-20-351,1 4-417,1-3-128,2-1 32,1-7-320,0-2-353,0-7-672,0-8-1153,4-3-1250,2-8-3074</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48.907"/>
    </inkml:context>
    <inkml:brush xml:id="br0">
      <inkml:brushProperty name="width" value="0.025" units="cm"/>
      <inkml:brushProperty name="height" value="0.025" units="cm"/>
      <inkml:brushProperty name="color" value="#E71224"/>
    </inkml:brush>
  </inkml:definitions>
  <inkml:trace contextRef="#ctx0" brushRef="#br0">51 0 20307,'0'0'7720,"-50"3"-7496</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08.527"/>
    </inkml:context>
    <inkml:brush xml:id="br0">
      <inkml:brushProperty name="width" value="0.025" units="cm"/>
      <inkml:brushProperty name="height" value="0.025" units="cm"/>
      <inkml:brushProperty name="color" value="#E71224"/>
    </inkml:brush>
  </inkml:definitions>
  <inkml:trace contextRef="#ctx0" brushRef="#br0">1 12 1602,'0'-3'672,"0"-1"-223,0 3-257,1 1-96,1-3-64,-2 3-32,3 0-160,0 0-129,-2 0 161,1 0 128,-1 0 193,1 0 896,-1 0-993,1 0-1089</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0.166"/>
    </inkml:context>
    <inkml:brush xml:id="br0">
      <inkml:brushProperty name="width" value="0.025" units="cm"/>
      <inkml:brushProperty name="height" value="0.025" units="cm"/>
      <inkml:brushProperty name="color" value="#E71224"/>
    </inkml:brush>
  </inkml:definitions>
  <inkml:trace contextRef="#ctx0" brushRef="#br0">36 1 13261,'6'8'3021,"71"110"-716,77 159 0,-128-220-2039,-2 1 1,-2 0-1,-3 2 1,-3 1-1,13 89 1,-24-103 171,-2 0 1,-3 1-1,-1-1 1,-2 0 0,-2 0-1,-3-1 1,-1 0-1,-3 0 1,-1-1 0,-2 0-1,-3-1 1,-1-1-1,-2-1 1,-2-1-1,-2 0 1,-1-2 0,-2-1-1,-51 53 1,72-84-464,-39 34 161,44-39-176,0-1 0,-1 1 1,1 0-1,0-1 0,-1 0 1,0 1-1,1-1 0,-1 0 1,0 0-1,1-1 0,-1 1 1,0-1-1,0 1 0,1-1 1,-1 0-1,0 0 0,-3 0 1,5-1-57,0 1 0,1-1 0,-1 0 0,0 0 0,1 0 0,-1 0 0,0 0 0,1 1 0,-1-1 0,1 0 0,0 0 0,-1 0 1,1 0-1,0-1 0,0 1 0,-1 0 0,1 0 0,0 0 0,0 0 0,0 0 0,0 0 0,0 0 0,1 0 0,-1 0 0,0 0 1,0 0-1,1-2 0,7-30-2781,0 16-589,1-1-1,19-28 1,3 2-6501</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0.524"/>
    </inkml:context>
    <inkml:brush xml:id="br0">
      <inkml:brushProperty name="width" value="0.025" units="cm"/>
      <inkml:brushProperty name="height" value="0.025" units="cm"/>
      <inkml:brushProperty name="color" value="#E71224"/>
    </inkml:brush>
  </inkml:definitions>
  <inkml:trace contextRef="#ctx0" brushRef="#br0">55 0 21588,'0'0'1121,"-31"68"65,16-14 159,7 10 64,8 12-224,0 5-320,3-3-224,9-2-449,6-7-96,-1-9-64,-1-5-160,-1-11-353,-2-6-576,-5-6-1089,-4-7-1249,-4-11-2114</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0.865"/>
    </inkml:context>
    <inkml:brush xml:id="br0">
      <inkml:brushProperty name="width" value="0.025" units="cm"/>
      <inkml:brushProperty name="height" value="0.025" units="cm"/>
      <inkml:brushProperty name="color" value="#E71224"/>
    </inkml:brush>
  </inkml:definitions>
  <inkml:trace contextRef="#ctx0" brushRef="#br0">0 74 21364,'0'0'5766,"51"-16"-3748,0 7-705,20 2-769,15 0-384,11 3-95,9-3-1251,2-2-3554,-8-5-4549</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8.719"/>
    </inkml:context>
    <inkml:brush xml:id="br0">
      <inkml:brushProperty name="width" value="0.025" units="cm"/>
      <inkml:brushProperty name="height" value="0.025" units="cm"/>
      <inkml:brushProperty name="color" value="#E71224"/>
    </inkml:brush>
  </inkml:definitions>
  <inkml:trace contextRef="#ctx0" brushRef="#br0">1 28 19314,'0'0'1217,"50"-24"-2145,-44 21 159,-3 2-32,-21 1-8296</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9.563"/>
    </inkml:context>
    <inkml:brush xml:id="br0">
      <inkml:brushProperty name="width" value="0.025" units="cm"/>
      <inkml:brushProperty name="height" value="0.025" units="cm"/>
      <inkml:brushProperty name="color" value="#E71224"/>
    </inkml:brush>
  </inkml:definitions>
  <inkml:trace contextRef="#ctx0" brushRef="#br0">269 225 8968,'0'-2'593,"0"0"0,0 0 0,0 1 0,-1-1 0,1 0 0,-1 0 0,1 0 0,-1 0 0,1 1 0,-1-1 0,0 0 0,0 1 0,0-1 0,0 0 0,0 1 0,0-1 0,-1 1 0,1 0 0,0-1 0,-1 1 0,-2-2 0,0 1-239,0 0 0,0 0 0,0 1 0,0-1 0,0 1 0,0 0 0,0 0 1,0 1-1,-8-1 0,4 0-321,1 1 0,-1 1 0,1-1 0,-1 1-1,1 1 1,-1-1 0,1 1 0,0 0 0,0 1 0,0 0 0,-10 5 0,7 0 85,1 0-1,1 0 1,-1 1 0,2 0 0,-1 0-1,1 1 1,0 0 0,-6 14 0,9-17-5,0 0 0,1 0 0,0 0 0,1 1 0,-1-1 0,1 1 0,1 0 0,0 0 0,0 0 0,0-1 0,1 1 0,0 0 0,2 11 0,-1-17-88,0 0 0,0 0 0,0 0 0,0-1 0,0 1 0,0 0 0,0-1 0,1 1-1,-1-1 1,1 1 0,-1-1 0,1 0 0,0 1 0,-1-1 0,1 0 0,0 0 0,0 0-1,0-1 1,0 1 0,0 0 0,0-1 0,0 1 0,0-1 0,0 0 0,0 1 0,3-1-1,5 0 90,0 1-1,0-1 0,0-1 1,14-2-1,-11-1-72,0 0 0,0 0-1,0-1 1,0-1 0,-1-1 0,0 1 0,0-2 0,0 0 0,-1 0-1,-1-1 1,1 0 0,-1-1 0,-1 0 0,11-15 0,-12 15 41,-1 0 0,0 0 0,-1 0 0,0-1 0,0 0 0,-1-1 0,-1 1 0,0-1 0,-1 1 0,0-1 0,0 0 0,-2-1 0,1 1 0,-1 0 0,-1 0 0,-2-18 0,1 25-44,0 1-1,0-1 0,0 1 1,-1-1-1,1 1 1,-1 0-1,-1 0 0,1 0 1,0 0-1,-1 0 1,0 0-1,0 1 1,0-1-1,0 1 0,0 0 1,-8-6-1,4 5-22,0 1 0,0-1 0,0 1 0,0 0 0,0 1 0,-1 0 0,1 0 0,-1 0-1,-12 0 1,6 1-55,0 1 0,0 0-1,0 1 1,0 0 0,0 2-1,0-1 1,1 2 0,-1 0-1,1 0 1,-24 12 0,34-14-185,0 0 1,0 0 0,0 0 0,0 0-1,0 1 1,0-1 0,1 1-1,-1-1 1,1 1 0,0 0 0,0 0-1,0 0 1,-2 4 0,4-6 44,0-1 1,0 1 0,-1 0 0,1-1-1,0 1 1,0 0 0,0-1 0,0 1-1,0 0 1,0-1 0,0 1-1,0 0 1,1-1 0,-1 1 0,0 0-1,0-1 1,0 1 0,1-1 0,-1 1-1,0 0 1,1-1 0,-1 1-1,0-1 1,1 1 0,-1-1 0,2 2-1,0-1-289,0 0 0,0 0 0,0 0 0,0 0 0,0 0 0,1-1 0,-1 1 0,0-1 0,0 1 0,1-1 0,-1 0 0,3 0 0,27 1-5910</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19.923"/>
    </inkml:context>
    <inkml:brush xml:id="br0">
      <inkml:brushProperty name="width" value="0.025" units="cm"/>
      <inkml:brushProperty name="height" value="0.025" units="cm"/>
      <inkml:brushProperty name="color" value="#E71224"/>
    </inkml:brush>
  </inkml:definitions>
  <inkml:trace contextRef="#ctx0" brushRef="#br0">53 0 19603,'0'0'3774,"0"9"-2760,-4 36-214,-1-1 0,-20 81 1,10-58-656,14-66-123,0 1-1,1-1 1,-1 0-1,1 1 0,0-1 1,0 1-1,-1-1 0,1 1 1,0-1-1,0 0 0,0 1 1,0-1-1,1 1 0,-1-1 1,0 1-1,1-1 1,-1 0-1,0 1 0,1-1 1,0 0-1,-1 1 0,1-1 1,0 0-1,0 0 0,0 1 1,-1-1-1,3 2 0,1-2 67,-1 0-1,0 0 0,1-1 1,-1 1-1,1-1 0,-1 1 1,0-1-1,1 0 0,5-1 1,8 0-134,12 0-397,36 0-3152,-62 1 2752,0 0 0,0 1 0,-1-1 0,1 1 1,0 0-1,-1 0 0,1 0 0,0 0 1,-1 0-1,4 3 0,-1 1-5435</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0.268"/>
    </inkml:context>
    <inkml:brush xml:id="br0">
      <inkml:brushProperty name="width" value="0.025" units="cm"/>
      <inkml:brushProperty name="height" value="0.025" units="cm"/>
      <inkml:brushProperty name="color" value="#E71224"/>
    </inkml:brush>
  </inkml:definitions>
  <inkml:trace contextRef="#ctx0" brushRef="#br0">1 62 11979,'0'0'6342,"67"7"-4035,-16-11-994,17-8-833,8-2-224,2 3-95,1 0-65,-7 1-32,-9 6-385,-16 2-1889,-11 2-1441,-16 0-1858,-9 0-4004</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0.655"/>
    </inkml:context>
    <inkml:brush xml:id="br0">
      <inkml:brushProperty name="width" value="0.025" units="cm"/>
      <inkml:brushProperty name="height" value="0.025" units="cm"/>
      <inkml:brushProperty name="color" value="#E71224"/>
    </inkml:brush>
  </inkml:definitions>
  <inkml:trace contextRef="#ctx0" brushRef="#br0">269 175 15310,'0'0'9481,"-2"-8"-7286,2 6-2123,-1 0 0,1-1 0,-1 1 0,0 0 0,1 0 0,-1 0 0,0 0 0,-1 0 0,1 1 0,0-1 0,0 0 0,-1 0 0,1 1 0,-1-1 0,0 1 0,1-1 0,-1 1 0,0 0 0,0 0 0,0 0 0,-2-2 0,-1 2-25,1 0 0,0 1 1,0-1-1,0 1 1,-1 0-1,1 0 0,0 0 1,0 0-1,-1 1 0,1-1 1,0 1-1,0 0 1,-8 4-1,-1 0-49,1 1 1,0 0-1,0 1 0,0 0 1,1 1-1,0 0 1,1 1-1,-13 13 0,18-17 5,0 0-1,0 1 0,0-1 0,1 1 1,0 0-1,1 0 0,-1 0 1,1 1-1,0-1 0,0 1 1,1 0-1,0-1 0,0 1 0,1 0 1,0 0-1,0 1 0,1 10 1,0-16 6,1 0 1,0-1-1,0 1 1,0-1-1,0 1 1,0-1 0,0 1-1,1-1 1,-1 0-1,0 0 1,1 0-1,-1 1 1,1-1 0,0 0-1,-1-1 1,1 1-1,-1 0 1,1 0-1,0-1 1,0 1-1,-1-1 1,1 1 0,0-1-1,0 0 1,0 0-1,0 0 1,-1 0-1,5-1 1,4 2 48,0-1-1,1-1 1,-1 0 0,12-3 0,-6-2 92,0 0 0,0-1 1,-1-1-1,1 0 1,-2-1-1,0-1 0,0 0 1,0-1-1,-2-1 1,1 0-1,-1 0 1,-1-1-1,-1-1 0,0 0 1,0 0-1,14-30 1,-22 39-127,0 0 0,0-1 0,-1 1 0,0 0 0,0 0 0,0-1 0,0 1 0,-1-1 0,0 1 0,0-1 0,0 1 0,-1-1 0,-2-9 0,2 12-22,-1 0 1,1-1-1,-1 1 0,0 0 0,0 0 1,0 0-1,-1 1 0,1-1 1,-1 0-1,1 1 0,-1 0 0,0-1 1,0 1-1,0 0 0,0 1 1,0-1-1,0 0 0,-1 1 0,1 0 1,-7-2-1,-2 0-317,1 1-1,-1 0 1,1 1 0,-1 0-1,0 1 1,1 0-1,-1 1 1,1 0 0,-15 3-1,22-3 165,1 0-1,-1-1 1,0 1-1,1 1 0,-1-1 1,0 1-1,1-1 1,-1 1-1,1 0 1,0 0-1,0 0 0,0 1 1,0-1-1,0 1 1,0 0-1,1 0 0,-1 0 1,1 0-1,0 0 1,0 0-1,0 0 1,0 1-1,1-1 0,-1 1 1,1 0-1,0-1 1,0 1-1,0 0 0,0 0 1,0 6-1,1-9-69,0 0-1,0 0 0,1 0 0,-1 0 1,0 1-1,0-1 0,0 0 1,1 0-1,-1 0 0,1 0 1,-1 0-1,1 0 0,-1 0 1,1-1-1,-1 1 0,1 0 1,0 0-1,-1 0 0,1 0 0,0-1 1,0 1-1,0 0 0,0-1 1,-1 1-1,1-1 0,0 1 1,2 0-1,30 5-5737,1-5-2049</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0.998"/>
    </inkml:context>
    <inkml:brush xml:id="br0">
      <inkml:brushProperty name="width" value="0.025" units="cm"/>
      <inkml:brushProperty name="height" value="0.025" units="cm"/>
      <inkml:brushProperty name="color" value="#E71224"/>
    </inkml:brush>
  </inkml:definitions>
  <inkml:trace contextRef="#ctx0" brushRef="#br0">52 0 22517,'0'0'4004,"-23"60"-1794,13-34-544,1 0-930,2-1-479,5-2-193,2 1-32,0-4-96,0-2-257,9-4-479,3-5-802,3-9-2209,-3 0-1859,4-13-6373</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1.372"/>
    </inkml:context>
    <inkml:brush xml:id="br0">
      <inkml:brushProperty name="width" value="0.025" units="cm"/>
      <inkml:brushProperty name="height" value="0.025" units="cm"/>
      <inkml:brushProperty name="color" value="#E71224"/>
    </inkml:brush>
  </inkml:definitions>
  <inkml:trace contextRef="#ctx0" brushRef="#br0">1 0 20724,'0'0'9577</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1.700"/>
    </inkml:context>
    <inkml:brush xml:id="br0">
      <inkml:brushProperty name="width" value="0.025" units="cm"/>
      <inkml:brushProperty name="height" value="0.025" units="cm"/>
      <inkml:brushProperty name="color" value="#E71224"/>
    </inkml:brush>
  </inkml:definitions>
  <inkml:trace contextRef="#ctx0" brushRef="#br0">165 0 15631,'0'0'10986,"-8"12"-10313,-14 21-241,2 1-1,1 0 1,2 1 0,1 1 0,-17 61-1,25-69-328,1-1-1,2 1 0,1 0 1,1 1-1,1-1 1,2 1-1,0-1 0,2 1 1,6 29-1,-4-45-189,-1 0 0,2 0 0,0-1 0,0 0 0,1 1 0,1-2 0,0 1 0,0-1 0,1 0 0,12 13-1,-13-18-616,-1 1 0,1-1-1,1 0 1,-1-1-1,1 0 1,0 0-1,0-1 1,0 0-1,16 5 1,21 0-5734</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2.388"/>
    </inkml:context>
    <inkml:brush xml:id="br0">
      <inkml:brushProperty name="width" value="0.025" units="cm"/>
      <inkml:brushProperty name="height" value="0.025" units="cm"/>
      <inkml:brushProperty name="color" value="#E71224"/>
    </inkml:brush>
  </inkml:definitions>
  <inkml:trace contextRef="#ctx0" brushRef="#br0">0 377 13132,'0'0'11734,"10"1"-9582,1-2-1847,-1-1 0,0 1 0,0-1 0,0-1 0,0 0 0,0 0 0,0-1 0,-1-1 0,0 1 0,0-1 0,0-1 0,0 0 0,7-7 0,36-30-9,-3-3 0,-1-1 0,-3-3-1,60-84 1,-103 147-478,-3 10-31,-13 46 197,3 0 0,-2 94 0,16-150-1815,10-12-4730,-3-7-1708</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4.158"/>
    </inkml:context>
    <inkml:brush xml:id="br0">
      <inkml:brushProperty name="width" value="0.025" units="cm"/>
      <inkml:brushProperty name="height" value="0.025" units="cm"/>
      <inkml:brushProperty name="color" value="#E71224"/>
    </inkml:brush>
  </inkml:definitions>
  <inkml:trace contextRef="#ctx0" brushRef="#br0">2 11 18001,'-1'0'7719,"16"-1"-6117,8-2-513,10-1-801,10 2-256,4 2-64,1 0-2242,-4 0-3203,-5 0-3107</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5.530"/>
    </inkml:context>
    <inkml:brush xml:id="br0">
      <inkml:brushProperty name="width" value="0.025" units="cm"/>
      <inkml:brushProperty name="height" value="0.025" units="cm"/>
      <inkml:brushProperty name="color" value="#E71224"/>
    </inkml:brush>
  </inkml:definitions>
  <inkml:trace contextRef="#ctx0" brushRef="#br0">226 208 13004,'1'-1'333,"0"-1"-1,0 0 0,-1-1 1,1 1-1,-1 0 0,1 0 1,-1 0-1,0 0 0,0 0 0,0 0 1,0 0-1,0 0 0,-1-1 1,1 1-1,0 0 0,-1 0 1,0 0-1,1 0 0,-1 0 1,0 0-1,0 0 0,0 1 1,0-1-1,-1 0 0,1 0 1,0 1-1,-1-1 0,1 1 1,-1-1-1,0 1 0,1 0 0,-3-2 1,-2 1-126,1 0 1,-1 1 0,0-1-1,0 1 1,0 0-1,0 1 1,0-1-1,0 1 1,0 0 0,-11 2-1,11 0-194,0 0-1,-1 0 1,1 0 0,0 0-1,0 1 1,0 0 0,0 1-1,0-1 1,1 1-1,0 0 1,0 1 0,0-1-1,0 1 1,1 0 0,-1 0-1,1 0 1,-4 7-1,5-6 49,-1-1-1,1 0 0,0 1 0,0 0 1,0 0-1,1 0 0,0 0 0,0 0 1,1 0-1,0 1 0,0-1 0,0 0 1,1 1-1,0-1 0,0 1 0,0-1 1,1 0-1,1 8 0,0-12-22,-1 0 0,1 1-1,0-1 1,0 0 0,0 0 0,0 0-1,0 0 1,0 0 0,0-1 0,1 1-1,-1 0 1,1-1 0,-1 0-1,1 0 1,0 0 0,-1 0 0,1 0-1,0 0 1,0-1 0,-1 1 0,1-1-1,0 0 1,0 0 0,0 0 0,0 0-1,-1 0 1,5-1 0,4 0 78,0 0-1,0-1 1,0 0 0,0-1-1,19-7 1,-17 3-29,0-1 1,0 0-1,-1 0 0,0-1 0,0-1 1,-1 0-1,-1-1 0,1 0 0,9-14 1,-16 19-7,1 0 0,-1 0 0,0 0 0,0-1 0,-1 0 0,0 0 0,0 0 0,-1 0 0,0 0-1,0-1 1,-1 1 0,1 0 0,-2-1 0,1 1 0,-1-1 0,0 0 0,-1 1 0,0-1 0,0 1 0,-3-9 0,2 10-60,-1 1-1,0 0 1,0 1-1,0-1 1,-1 0-1,0 1 1,1 0-1,-2 0 1,1 0-1,0 0 1,-1 1-1,0-1 1,0 1-1,0 1 1,0-1-1,0 1 1,0-1-1,-1 2 1,1-1-1,-1 0 1,0 1-1,1 0 1,-1 1-1,-7-1 1,2 0-40,0 0 1,-1 1-1,1 1 0,0 0 0,0 0 1,0 1-1,0 0 0,0 1 1,0 0-1,0 1 0,-15 8 0,-9 13-494,34-24 348,-1 1 1,1-1-1,0 0 0,-1 1 0,1-1 0,0 1 0,0 0 0,0-1 0,0 1 0,0 0 0,1 0 0,-1-1 0,0 1 0,1 0 1,-1 0-1,1 0 0,0 0 0,0 0 0,0 2 0,0-3-207,1 1 0,0-1 0,0 0 0,0 0 0,0 0 0,0 0 0,1 0-1,-1 0 1,0 0 0,0 0 0,1 0 0,-1-1 0,0 1 0,1 0 0,-1-1 0,1 1 0,-1-1 0,1 0 0,-1 1 0,1-1 0,-1 0 0,1 0 0,-1 0 0,1 0 0,-1 0 0,1 0 0,1-1-1,2 1-1258,23 0-8725</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5.888"/>
    </inkml:context>
    <inkml:brush xml:id="br0">
      <inkml:brushProperty name="width" value="0.025" units="cm"/>
      <inkml:brushProperty name="height" value="0.025" units="cm"/>
      <inkml:brushProperty name="color" value="#E71224"/>
    </inkml:brush>
  </inkml:definitions>
  <inkml:trace contextRef="#ctx0" brushRef="#br0">224 1 13613,'0'0'12481,"-10"4"-12097,-8 5-274,0 1-1,0 1 1,1 0-1,1 1 1,0 1-1,1 1 0,0 0 1,1 0-1,1 2 1,0 0-1,-18 30 1,30-44-61,-1 1 0,1-1 1,0 1-1,0-1 0,0 1 1,0-1-1,1 1 0,-1 0 1,1-1-1,0 1 0,0 0 1,-1-1-1,2 1 0,-1 0 1,0 0-1,1-1 0,-1 1 1,1-1-1,1 5 0,-1-5-10,1 0-1,0 0 1,-1 0-1,1 0 1,0 0-1,0-1 1,0 1-1,0 0 1,0-1-1,0 0 1,1 1-1,-1-1 1,0 0-1,1 0 1,-1-1-1,5 2 1,10 1-81,-1-1 1,1-1 0,0 0 0,32-4 0,-40 3-108,2-1-439,-1 0 0,1-1 1,19-6-1,5-10-3953,-31 13 810,-4 0-2200</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6.232"/>
    </inkml:context>
    <inkml:brush xml:id="br0">
      <inkml:brushProperty name="width" value="0.025" units="cm"/>
      <inkml:brushProperty name="height" value="0.025" units="cm"/>
      <inkml:brushProperty name="color" value="#E71224"/>
    </inkml:brush>
  </inkml:definitions>
  <inkml:trace contextRef="#ctx0" brushRef="#br0">0 54 10442,'0'0'11755,"87"5"-9609,-31-13-769,10-1-352,7 0-224,4-1-256,-3 1-385,-8 1-64,-10 4-96,-11 3-1217,-14 1-1090,-9 0-511,-9 0-321,-5 0-3011</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6.652"/>
    </inkml:context>
    <inkml:brush xml:id="br0">
      <inkml:brushProperty name="width" value="0.025" units="cm"/>
      <inkml:brushProperty name="height" value="0.025" units="cm"/>
      <inkml:brushProperty name="color" value="#E71224"/>
    </inkml:brush>
  </inkml:definitions>
  <inkml:trace contextRef="#ctx0" brushRef="#br0">289 231 14926,'0'0'4404,"1"-8"-629,5-29-471,-6 35-3210,0 0 1,0-1-1,0 1 0,0 0 1,-1 0-1,1 0 0,-1 0 0,1 0 1,-1-1-1,0 1 0,0 0 1,0 0-1,0 1 0,0-1 1,0 0-1,0 0 0,-1 0 1,1 1-1,-1-1 0,1 1 0,-1-1 1,0 1-1,1 0 0,-1-1 1,0 1-1,0 0 0,0 0 1,0 0-1,0 1 0,0-1 1,0 0-1,0 1 0,0-1 0,-3 1 1,-9-3 414,1 1 1,-1 0-1,-26 1 0,35 1-493,-3 1-29,0-1-1,0 1 0,0 1 1,0-1-1,0 1 0,0 1 1,1-1-1,-1 1 1,1 1-1,-1-1 0,1 2 1,-8 4-1,11-5 3,-1-1 1,1 1-1,0-1 0,0 1 1,0 1-1,1-1 1,0 0-1,-1 1 0,2 0 1,-1 0-1,0 0 1,1 0-1,0 0 0,0 0 1,0 0-1,1 1 1,0-1-1,-1 11 0,2-14 12,0 0-1,1 0 1,-1 1-1,1-1 1,-1 0-1,1 0 1,0 0-1,0 0 1,0 0-1,0 0 1,0 0-1,0 0 1,1-1 0,-1 1-1,0 0 1,1-1-1,0 1 1,-1-1-1,1 1 1,0-1-1,0 0 1,0 0-1,-1 0 1,1 0-1,0 0 1,1 0-1,-1 0 1,0-1-1,0 1 1,0-1-1,0 1 1,0-1-1,1 0 1,3 0-1,6 1 44,1-1-1,0 0 0,0 0 1,23-5-1,-20 1-26,0-1 1,0-1-1,0 0 0,-1-1 0,0 0 0,0-2 1,13-9-1,-18 11 45,0 0 0,-1 0 0,0-1 1,0 0-1,-1-1 0,0 0 0,0 0 1,-1-1-1,0 0 0,8-16 0,-14 23-47,1 0-1,-1-1 1,0 1-1,0 0 1,0 0-1,-1 0 0,1-1 1,-1 1-1,1 0 1,-1-1-1,0 1 1,0 0-1,-1-1 0,1 1 1,-1 0-1,0-1 1,0 1-1,0 0 1,0 0-1,-2-4 0,0 3-10,1 1 0,-1 0 0,0 0 0,0 0 0,-1 0 0,1 0 0,-1 0 0,1 1 0,-1 0 0,0 0 0,0 0 0,0 0 0,-6-2 0,-11-1-18,0 0-1,1 2 1,-1 0-1,-1 1 1,-23 2 0,30 0-163,1 1 1,-1 0 0,1 1 0,-20 5-1,30-5-32,0-1-1,1 0 0,-1 1 1,1-1-1,-1 1 0,1 0 1,0 0-1,-1 1 0,1-1 0,-3 3 1,5-3-66,0-1 1,0 1-1,0-1 1,0 1-1,0 0 0,0-1 1,1 1-1,-1 0 1,1-1-1,-1 1 1,1 0-1,-1 0 1,1 0-1,0-1 1,0 1-1,0 0 1,0 0-1,0 0 0,0 0 1,1-1-1,-1 1 1,1 2-1,0-2-210,0 0 0,0 0-1,0 0 1,0-1 0,0 1 0,1 0-1,-1-1 1,1 1 0,-1-1-1,1 0 1,-1 1 0,1-1 0,0 0-1,0 0 1,-1 0 0,1 0-1,0 0 1,0 0 0,0-1 0,3 2-1,26 6-8818</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6.998"/>
    </inkml:context>
    <inkml:brush xml:id="br0">
      <inkml:brushProperty name="width" value="0.025" units="cm"/>
      <inkml:brushProperty name="height" value="0.025" units="cm"/>
      <inkml:brushProperty name="color" value="#E71224"/>
    </inkml:brush>
  </inkml:definitions>
  <inkml:trace contextRef="#ctx0" brushRef="#br0">0 0 16432,'0'0'13965,"0"54"-13164,0-33-225,6-1-320,8-2-128,2-5-31,5-5-33,-1-3-353,1-5-576,-1 0-448,-4-2-1057,-2-11-1954,-2-4-1249,0-4-3940</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7.338"/>
    </inkml:context>
    <inkml:brush xml:id="br0">
      <inkml:brushProperty name="width" value="0.025" units="cm"/>
      <inkml:brushProperty name="height" value="0.025" units="cm"/>
      <inkml:brushProperty name="color" value="#E71224"/>
    </inkml:brush>
  </inkml:definitions>
  <inkml:trace contextRef="#ctx0" brushRef="#br0">67 1 13068,'0'0'3556,"-22"51"-866,11-17-31,-3 0-321,6 2-897,0 0-576,5-2-352,3-5-417,0-6-1666,11-11-2241,11-12-4485</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7.664"/>
    </inkml:context>
    <inkml:brush xml:id="br0">
      <inkml:brushProperty name="width" value="0.025" units="cm"/>
      <inkml:brushProperty name="height" value="0.025" units="cm"/>
      <inkml:brushProperty name="color" value="#E71224"/>
    </inkml:brush>
  </inkml:definitions>
  <inkml:trace contextRef="#ctx0" brushRef="#br0">370 11 9577,'0'0'5942,"9"-3"-3695,-5 2-2137,-2 0-21,0 0 0,0 0 0,0 0-1,0 1 1,0-1 0,0 1 0,0-1-1,0 1 1,0 0 0,1-1 0,-1 1-1,0 0 1,0 0 0,0 1 0,0-1-1,0 0 1,1 1 0,-1-1 0,0 1-1,0 0 1,0 0 0,0 0 0,0 0-1,0 0 1,-1 0 0,1 0 0,0 1-1,0-1 1,-1 1 0,1-1 0,-1 1-1,0-1 1,1 1 0,-1 0 0,0 0-1,0 0 1,0 0 0,1 2 0,5 13 196,-1 1 0,-1 0 1,-1 0-1,0 1 1,-1-1-1,-1 1 0,-1 0 1,-1-1-1,0 1 1,-2 0-1,-4 26 1,-5 5 896,-1 0 0,-38 93 0,16-63-960,-3-3 0,-67 104 0,-45 24-4283,68-110-3300</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9.632"/>
    </inkml:context>
    <inkml:brush xml:id="br0">
      <inkml:brushProperty name="width" value="0.025" units="cm"/>
      <inkml:brushProperty name="height" value="0.025" units="cm"/>
      <inkml:brushProperty name="color" value="#E71224"/>
    </inkml:brush>
  </inkml:definitions>
  <inkml:trace contextRef="#ctx0" brushRef="#br0">0 1 13261,'0'0'13260,"4"68"-11594,-4-32-641,0 1-513,0-1-288,0-2-160,0-5 0,6-3-64,4-7-992,-2-3-2147,-3-5-2114</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29.973"/>
    </inkml:context>
    <inkml:brush xml:id="br0">
      <inkml:brushProperty name="width" value="0.025" units="cm"/>
      <inkml:brushProperty name="height" value="0.025" units="cm"/>
      <inkml:brushProperty name="color" value="#E71224"/>
    </inkml:brush>
  </inkml:definitions>
  <inkml:trace contextRef="#ctx0" brushRef="#br0">0 32 17040,'0'0'6855,"53"-14"-4837,-22 12-257,7-2-896,3 0-641,-2 0-352,-6 3-2819,-7-1-4292</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0.736"/>
    </inkml:context>
    <inkml:brush xml:id="br0">
      <inkml:brushProperty name="width" value="0.025" units="cm"/>
      <inkml:brushProperty name="height" value="0.025" units="cm"/>
      <inkml:brushProperty name="color" value="#E71224"/>
    </inkml:brush>
  </inkml:definitions>
  <inkml:trace contextRef="#ctx0" brushRef="#br0">211 295 10346,'0'0'9502,"7"-10"-7254,25-30-268,-31 38-1791,0 1-1,1-1 1,-1 0-1,0 0 0,0 0 1,0 0-1,0 1 1,0-1-1,-1 0 1,1-1-1,0 1 1,-1 0-1,0 0 1,1 0-1,-1 0 1,0 0-1,0 0 0,0 0 1,0-1-1,-1 1 1,0-3-1,0 3-110,0 1-1,0-1 0,0 1 1,-1-1-1,1 1 1,0 0-1,-1-1 0,1 1 1,-1 0-1,1 0 0,-1 0 1,0 0-1,1 0 0,-1 1 1,0-1-1,0 0 1,0 1-1,-3-1 0,-1 0-76,0 0 0,0 0 0,-1 1 0,1-1 0,-1 2 0,1-1-1,0 1 1,0 0 0,-1 0 0,1 0 0,-10 5 0,11-3 0,1 0 0,-1 0 0,1 1-1,0 0 1,0 0 0,0 0 0,0 0 0,0 0 0,1 1 0,0 0 0,0 0 0,1 0 0,-1 0 0,1 0 0,0 0 0,0 0 0,1 1-1,-1-1 1,1 1 0,0 0 0,1-1 0,0 11 0,0-14 9,1 0 0,0 0 0,0 0 0,-1 0 0,1 0 0,1 0 1,-1-1-1,0 1 0,0 0 0,1-1 0,-1 1 0,1-1 0,-1 1 0,1-1 0,0 0 0,0 0 0,-1 0 0,1 0 0,0 0 0,0 0 0,0 0 0,0-1 0,0 1 0,0 0 0,0-1 1,0 0-1,0 0 0,1 1 0,-1-1 0,0 0 0,3-1 0,4 1 29,0 0 1,0-1-1,-1 0 1,1 0-1,-1-1 1,14-4-1,-13 1 23,-1 0 1,1 0-1,-1-1 0,0 0 1,0-1-1,0 1 0,-1-2 1,0 1-1,-1-1 0,0 0 1,0 0-1,0-1 0,-1 1 1,-1-1-1,1 0 0,-2-1 1,1 1-1,-1-1 0,2-13 1,-3 18-32,-1 0 1,0 0-1,0 0 1,-1-1-1,1 1 1,-1 0-1,0 0 1,-1-1-1,1 1 1,-1 0-1,0 0 1,-1 0 0,1-1-1,-1 1 1,0 1-1,0-1 1,-1 0-1,1 0 1,-1 1-1,0-1 1,0 1-1,0 0 1,-1 0-1,0 0 1,0 1 0,0-1-1,0 1 1,0 0-1,0 0 1,-1 0-1,0 1 1,1 0-1,-1-1 1,0 2-1,0-1 1,0 0-1,-9 0 1,4 0-45,-1 1-1,1 0 1,-1 1 0,0 1-1,1-1 1,-1 1 0,0 1-1,1 0 1,-1 1 0,-14 5-1,18-5-28,0 0 0,0 0 0,0 0-1,1 1 1,-1 0 0,1 0 0,0 0 0,0 1-1,1 0 1,0 0 0,-1 1 0,2 0 0,-1-1-1,1 1 1,-7 13 0,10-18-92,0 0 0,1 0 0,-1-1 1,1 1-1,0 0 0,-1 0 0,1 0 1,0 0-1,0 0 0,-1 0 0,1 0 0,0 0 1,0 0-1,0 0 0,0 0 0,0 0 0,0 0 1,1 0-1,-1 0 0,0 0 0,0 0 0,1 0 1,-1 0-1,0-1 0,1 1 0,-1 0 0,1 0 1,0 0-1,-1 0 0,1-1 0,-1 1 0,1 0 1,1 0-1,1 1-505,0-1 1,0 0 0,0 1-1,1-2 1,-1 1-1,0 0 1,0-1 0,1 1-1,3-1 1,28 1-5448</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1.096"/>
    </inkml:context>
    <inkml:brush xml:id="br0">
      <inkml:brushProperty name="width" value="0.025" units="cm"/>
      <inkml:brushProperty name="height" value="0.025" units="cm"/>
      <inkml:brushProperty name="color" value="#E71224"/>
    </inkml:brush>
  </inkml:definitions>
  <inkml:trace contextRef="#ctx0" brushRef="#br0">83 0 8008,'0'0'17520,"-52"66"-15918,38-34-385,2 3-705,8 0-255,4-4-97,0-2-96,0-7-32,9-1-481,2-5-896,0-3-609,-2-6-160,-1-3-1761,-2-4-2756</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1.454"/>
    </inkml:context>
    <inkml:brush xml:id="br0">
      <inkml:brushProperty name="width" value="0.025" units="cm"/>
      <inkml:brushProperty name="height" value="0.025" units="cm"/>
      <inkml:brushProperty name="color" value="#E71224"/>
    </inkml:brush>
  </inkml:definitions>
  <inkml:trace contextRef="#ctx0" brushRef="#br0">1 36 10378,'0'0'10858,"63"10"-8840,-23-10-897,4-8-769,2-3-288,-4 3-96,-7-2-1409,-10 6-2371,-8-1-5476</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1.827"/>
    </inkml:context>
    <inkml:brush xml:id="br0">
      <inkml:brushProperty name="width" value="0.025" units="cm"/>
      <inkml:brushProperty name="height" value="0.025" units="cm"/>
      <inkml:brushProperty name="color" value="#E71224"/>
    </inkml:brush>
  </inkml:definitions>
  <inkml:trace contextRef="#ctx0" brushRef="#br0">0 4 11819,'0'0'12268,"52"-1"-10667,-12 1-191,8 0-674,5 0-383,-1 0-289,-4 0-64,-5 0-1442,-12 0-1889,-10 0-1826,-8-2-2882</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2.170"/>
    </inkml:context>
    <inkml:brush xml:id="br0">
      <inkml:brushProperty name="width" value="0.025" units="cm"/>
      <inkml:brushProperty name="height" value="0.025" units="cm"/>
      <inkml:brushProperty name="color" value="#E71224"/>
    </inkml:brush>
  </inkml:definitions>
  <inkml:trace contextRef="#ctx0" brushRef="#br0">1 68 18033,'0'0'5830,"88"-13"-4037,-29 2-287,14-1-770,10 3-383,6 1-257,-1 2-64,-4 2-160,-11 4-449,-13 0-1729,-8 0-1666,-12-1 609,-10-1-1409,-10 0-4101</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2.563"/>
    </inkml:context>
    <inkml:brush xml:id="br0">
      <inkml:brushProperty name="width" value="0.025" units="cm"/>
      <inkml:brushProperty name="height" value="0.025" units="cm"/>
      <inkml:brushProperty name="color" value="#E71224"/>
    </inkml:brush>
  </inkml:definitions>
  <inkml:trace contextRef="#ctx0" brushRef="#br0">175 165 9929,'0'0'18626,"13"-7"-18311,-16 7-294,1 0 0,0-1-1,0 1 1,0 0 0,0 0 0,0 0 0,-1 0-1,1 1 1,0-1 0,0 0 0,0 1-1,0 0 1,-4 1 0,-34 10 286,29-8-139,0 1-1,1-1 1,0 2 0,0-1-1,1 1 1,-11 9 0,18-13-108,-1 0 0,0 0-1,1 1 1,-1 0 0,1-1 0,0 1 0,0 0 0,0 0 0,0 0-1,1 0 1,-1 1 0,1-1 0,-1 0 0,1 1 0,1-1 0,-1 1-1,0-1 1,1 1 0,-1-1 0,1 1 0,0-1 0,0 1-1,1 4 1,1-6-45,-1 1 0,0-1 0,1 0 0,-1 1 0,1-1 0,0 0 0,0 0 0,-1-1 0,1 1 0,1 0 0,-1 0 0,0-1 0,0 0 0,1 1 0,-1-1 0,0 0 0,1 0 0,-1 0 0,1 0 0,0-1 0,-1 1 0,1-1 0,0 1 0,-1-1 0,1 0 0,4-1 0,8 2 56,1-1 0,0 0 0,18-4 0,-24 2-71,-1-1 0,1 0 0,-1 0 0,0-1 0,0 0 0,-1-1 0,1 0 0,-1 0 0,0-1 0,-1 0 0,1 0 0,-1-1 0,12-14 0,-14 15 0,0 1 0,-1-1 0,0 0 0,0 0 0,-1-1 0,0 1 0,0-1 0,0 0 0,-1 0 0,0 1 0,0-2 0,0 1 0,-1 0 0,0 0 0,-1 0 0,0-1 0,0 1 0,0 0 0,-3-11 0,1 13 0,0 0 0,0 0 0,-1 0 0,0 0 0,0 0 0,0 0 0,-1 1 0,1 0 0,-1-1 0,0 1 0,0 1 0,-1-1 0,1 1 0,-1-1 0,1 1 0,-1 0 0,0 1 0,-1-1 0,-8-2 0,0 0 0,0 1 0,-1 0 0,1 1 0,-1 0 0,0 1 0,-19 1 0,31 1-178,0 1 0,0-1 0,0 1 0,0 0 0,0 0 0,0 0 0,1 0 0,-1 0 0,0 1 0,1 0 0,-1-1 0,1 1 0,-1 0 0,1 0 0,0 0 0,-3 4 0,4-6 70,0 1 0,1 0-1,-1 0 1,0 0-1,1 0 1,-1 0 0,1 0-1,-1 0 1,1 0-1,-1 0 1,1 0-1,0 0 1,-1 0 0,1 1-1,0-1 1,0 0-1,0 0 1,0 0-1,0 0 1,0 0 0,0 1-1,1-1 1,-1 0-1,0 0 1,0 0 0,1 0-1,-1 0 1,1 0-1,-1 0 1,1 0-1,0 0 1,-1 0 0,1 0-1,0 0 1,-1 0-1,1-1 1,0 1-1,0 0 1,0 0 0,0-1-1,0 1 1,0-1-1,0 1 1,0-1 0,2 2-1,22 6-4236,5-2-1426</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2.906"/>
    </inkml:context>
    <inkml:brush xml:id="br0">
      <inkml:brushProperty name="width" value="0.025" units="cm"/>
      <inkml:brushProperty name="height" value="0.025" units="cm"/>
      <inkml:brushProperty name="color" value="#E71224"/>
    </inkml:brush>
  </inkml:definitions>
  <inkml:trace contextRef="#ctx0" brushRef="#br0">41 0 20499,'0'0'12268,"-13"60"-12268,3-41 0,2-1 0,3-3 0,2-2 0,1-3 0,2-2-384,0-6-2115</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3.251"/>
    </inkml:context>
    <inkml:brush xml:id="br0">
      <inkml:brushProperty name="width" value="0.025" units="cm"/>
      <inkml:brushProperty name="height" value="0.025" units="cm"/>
      <inkml:brushProperty name="color" value="#E71224"/>
    </inkml:brush>
  </inkml:definitions>
  <inkml:trace contextRef="#ctx0" brushRef="#br0">10 36 13613,'0'0'19154,"-9"-35"-33792</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3.670"/>
    </inkml:context>
    <inkml:brush xml:id="br0">
      <inkml:brushProperty name="width" value="0.025" units="cm"/>
      <inkml:brushProperty name="height" value="0.025" units="cm"/>
      <inkml:brushProperty name="color" value="#E71224"/>
    </inkml:brush>
  </inkml:definitions>
  <inkml:trace contextRef="#ctx0" brushRef="#br0">1 13 18514,'0'0'14253,"41"2"-28122,-26-16-4549</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4.249"/>
    </inkml:context>
    <inkml:brush xml:id="br0">
      <inkml:brushProperty name="width" value="0.025" units="cm"/>
      <inkml:brushProperty name="height" value="0.025" units="cm"/>
      <inkml:brushProperty name="color" value="#E71224"/>
    </inkml:brush>
  </inkml:definitions>
  <inkml:trace contextRef="#ctx0" brushRef="#br0">368 385 15118,'1'-8'3764,"-1"1"-2787,0-1 0,0 0 0,0 0 0,-1 1 0,0-1-1,0 1 1,-3-10 0,2 14-734,1-1 0,-1 0 0,0 1 0,0-1 1,0 1-1,-1 0 0,1 0 0,-1 0 0,0 0 0,1 0 0,-1 0 0,0 1 0,-1 0 0,1-1 0,0 1 0,-1 0 0,1 1 0,-6-3 0,2 2-206,1 0 0,-1 0 0,1 1 0,-1 0 0,0 0 0,1 1 0,-1 0-1,0 0 1,1 0 0,-1 1 0,0 0 0,1 0 0,-1 1 0,1 0 0,-1 0 0,1 0 0,0 1 0,0 0 0,0 0 0,0 0 0,0 1 0,1 0 0,-6 5 0,4-3-6,1 0 0,-1 1 0,1 0 0,0 0 0,1 0 0,-1 1 0,2-1 0,-1 1 0,1 1 0,0-1 0,1 0 0,0 1 0,0 0 0,1 0 0,0 0 1,-1 12-1,3-19-30,0 1 1,0-1-1,0 0 1,0 0 0,0 0-1,1 0 1,-1 0 0,1 0-1,-1 0 1,1 0-1,0 0 1,0 0 0,0 0-1,0 0 1,0 0 0,0-1-1,1 1 1,-1 0-1,0-1 1,1 1 0,0-1-1,1 2 1,2 0-1,-1-1 0,0 0 0,1 0 0,-1 0 0,1-1 0,-1 0 0,1 1-1,0-2 1,8 2 0,0-1-2,1-1 0,-1-1-1,0 0 1,1-1 0,-1 0-1,21-6 1,-22 3 1,0-1 0,-1 0 0,1 0 0,-2-1 0,1-1 0,-1 0 0,0 0 0,0-1 0,-1 0 0,0 0 0,-1-1 0,0 0 0,-1-1 0,0 0 0,-1 0 0,0-1 0,0 1 0,-1-1 0,-1 0 0,0-1 0,-1 1 0,0-1 0,-1 1 0,0-1 0,-1 0 0,0 0 0,-1 0 0,-1 0 0,0 0 0,-3-14 0,2 21 0,0-1 0,0 1 0,0-1 0,-1 1 0,0 0 0,0 0 0,0 0 0,-1 1 0,0-1 0,0 1 0,-1 0 0,0 0 0,1 0 0,-1 0 0,-9-5 0,4 4 0,0 0 0,0 1 0,0 1 0,0-1 0,-1 2 0,1-1 0,-1 1 0,0 1 0,-12-1 0,9 1 0,0 1 0,-1 0 0,1 1 0,0 1 0,0 1 0,0 0 0,0 0 0,0 1 0,0 1 0,1 1 0,-1-1 0,1 2 0,1 0 0,-1 1 0,-16 11 0,27-16-176,0-1-1,0 0 1,0 1-1,1-1 1,-1 1 0,0-1-1,1 1 1,0 0-1,-1-1 1,1 1-1,0 0 1,0 0 0,0 0-1,0 0 1,0 0-1,0 0 1,1 0 0,-1 1-1,1-1 1,-1 0-1,1 0 1,0 1-1,0-1 1,0 0 0,0 0-1,0 0 1,1 1-1,-1-1 1,1 0 0,-1 0-1,2 3 1,0-2-493,1 0 1,-1 1-1,1-1 1,0 0 0,0-1-1,0 1 1,0 0-1,0-1 1,0 0 0,1 0-1,-1 0 1,1 0-1,0 0 1,-1-1 0,1 1-1,6 0 1,27 6-14226</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4.606"/>
    </inkml:context>
    <inkml:brush xml:id="br0">
      <inkml:brushProperty name="width" value="0.025" units="cm"/>
      <inkml:brushProperty name="height" value="0.025" units="cm"/>
      <inkml:brushProperty name="color" value="#E71224"/>
    </inkml:brush>
  </inkml:definitions>
  <inkml:trace contextRef="#ctx0" brushRef="#br0">145 1 16303,'0'0'9535,"-2"11"-8121,-10 22-697,-1 0 0,-1 0 0,-22 35-1,-11 22 421,44-82-1081,-1-2 15,2 0 0,-1 0 1,1 1-1,-1-1 0,-1 13 1,4-18-56,0 0 1,0 0 0,0 0-1,0 0 1,0 0-1,0 1 1,1-1 0,-1 0-1,0 0 1,1 0-1,-1 0 1,1 0-1,-1 0 1,1 0 0,-1 0-1,1 0 1,-1 0-1,1 0 1,0 0 0,0 0-1,0-1 1,-1 1-1,1 0 1,0-1 0,0 1-1,0 0 1,0-1-1,0 1 1,0-1 0,0 1-1,0-1 1,1 0-1,-1 1 1,0-1-1,0 0 1,0 0 0,0 0-1,0 0 1,0 0-1,2 0 1,53 4-184,100-7 0,-67-10-10112</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4.933"/>
    </inkml:context>
    <inkml:brush xml:id="br0">
      <inkml:brushProperty name="width" value="0.025" units="cm"/>
      <inkml:brushProperty name="height" value="0.025" units="cm"/>
      <inkml:brushProperty name="color" value="#E71224"/>
    </inkml:brush>
  </inkml:definitions>
  <inkml:trace contextRef="#ctx0" brushRef="#br0">1 42 14862,'0'0'9257,"65"-15"-7015,-20 11-224,9 0-865,8 0-352,2 1-353,3 0-288,-6 2-128,-4 0-64,-10 1-1153,-7 0-1762,-10-2-1857,-8 1-1442,-5-2-5990</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5.405"/>
    </inkml:context>
    <inkml:brush xml:id="br0">
      <inkml:brushProperty name="width" value="0.025" units="cm"/>
      <inkml:brushProperty name="height" value="0.025" units="cm"/>
      <inkml:brushProperty name="color" value="#E71224"/>
    </inkml:brush>
  </inkml:definitions>
  <inkml:trace contextRef="#ctx0" brushRef="#br0">223 291 14862,'0'0'5285,"0"-10"-651,1 7-4437,-1 0 0,0 0 0,1 1 0,-1-1 0,0 0 0,-1 0 0,1 0 0,0 0 0,-1 0 0,0 0 0,1 0 0,-1 1 0,0-1 0,-1 0 0,1 1 0,0-1 0,-1 0 0,0 1 0,1 0 0,-1-1-1,0 1 1,0 0 0,0 0 0,0 0 0,-1 0 0,1 0 0,-1 1 0,1-1 0,-1 1 0,1 0 0,-1-1 0,0 1 0,1 0 0,-1 1 0,0-1 0,0 0 0,0 1 0,0 0 0,-5-1 0,3 1-194,-1-1 0,0 1-1,0 0 1,0 1 0,0-1 0,0 1-1,0 0 1,0 1 0,0-1 0,1 1-1,-1 0 1,1 1 0,-1-1 0,1 1-1,0 0 1,0 0 0,0 1 0,0 0-1,1 0 1,0 0 0,-1 0-1,2 0 1,-1 1 0,0 0 0,1 0-1,0 0 1,0 0 0,0 0 0,1 1-1,0-1 1,0 1 0,0 0 0,0 0-1,1-1 1,0 1 0,1 0 0,-1 0-1,1 12 1,0-16-3,0-1 0,1 1 0,-1 0 0,0 0 0,0 0 0,1-1 0,-1 1 0,1 0 0,-1-1 0,1 1 0,0 0 0,0-1 0,0 1 0,0-1 0,0 1 0,0-1 0,0 1 0,0-1 0,1 0 0,-1 0 0,0 1 0,1-1 0,2 1 0,0 0 0,0 0 0,0-1 0,0 1 0,1-1 0,-1 0 0,0 0 0,1-1 0,-1 0 0,8 1 0,0-2 0,-1 0 0,0 0 0,0-1 0,0-1 0,0 0 0,0 0 0,14-7 0,-12 3 0,0-1 0,-1-1 0,0 0 0,0 0 0,-1-1 0,0-1 0,-1 0 0,0 0 0,15-24 0,-19 25 0,0 0 0,-1 0 0,0-1 0,-1 1 0,0-1 0,-1 0 0,0 0 0,-1 0 0,0-1 0,0 1 0,-1 0 0,-1-1 0,-1-17 0,0 25-35,1 0 0,-1 1 0,0-1 0,0 0-1,0 1 1,0 0 0,0-1 0,-1 1 0,0-1 0,1 1 0,-1 0 0,0 0 0,-1 0-1,1 0 1,-1 1 0,1-1 0,-1 0 0,0 1 0,0 0 0,0 0 0,-3-2 0,1 2-90,1 0 1,-1 0-1,0 1 1,1 0-1,-1 0 1,0 0-1,0 0 1,0 1-1,0 0 1,0 0-1,0 0 1,0 1-1,0-1 1,-6 3-1,6-2-10,0 0 0,0 0 0,0 1 0,0-1 0,1 1 0,-1 1 0,0-1 0,1 1 0,0-1 0,-1 1 0,1 1 0,0-1 0,1 0 0,-1 1 0,0 0-1,1 0 1,0 0 0,0 0 0,0 1 0,1-1 0,-1 1 0,1-1 0,0 1 0,1 0 0,-1 0 0,1 0 0,0 0 0,0 0 0,0 0 0,1 0 0,0 7 0,0-11-151,0-1 1,0 1-1,0 0 0,0 0 1,0 0-1,1 0 1,-1 0-1,0 0 0,1 0 1,-1 0-1,1-1 1,-1 1-1,1 0 0,-1 0 1,1-1-1,0 1 0,-1 0 1,1-1-1,0 1 1,-1 0-1,1-1 0,0 1 1,0-1-1,0 1 1,0-1-1,-1 0 0,1 1 1,0-1-1,0 0 1,0 0-1,0 1 0,0-1 1,2 0-1,20 1-9691</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5.732"/>
    </inkml:context>
    <inkml:brush xml:id="br0">
      <inkml:brushProperty name="width" value="0.025" units="cm"/>
      <inkml:brushProperty name="height" value="0.025" units="cm"/>
      <inkml:brushProperty name="color" value="#E71224"/>
    </inkml:brush>
  </inkml:definitions>
  <inkml:trace contextRef="#ctx0" brushRef="#br0">50 1 18706,'0'0'3037,"-6"12"433,1-4-2935,-23 49 3002,26-52-3248,0-1 0,1 1 0,-1 0-1,1 0 1,0 0 0,0 0 0,1 0 0,-1 0 0,1 0-1,0 0 1,2 9 0,-1-12-288,-1-1 0,1 1 0,0-1 0,0 0 0,0 1 0,1-1 0,-1 0 0,0 0 1,0 0-1,1 0 0,-1 0 0,1 0 0,-1 0 0,1 0 0,-1-1 0,1 1 0,-1-1 0,1 1 0,0-1 0,-1 1 0,1-1 0,0 0 0,-1 0 0,1 0 1,2 0-1,45-2-136,-41 0-672,1 0-1,-1-1 1,1 0 0,-1 0-1,0-1 1,0 0-1,-1 0 1,1-1 0,12-10-1,-8 5-2879,0-1 0,-1 0-1,0 0 1,16-24 0,-42 60 14250,-1 2-4442,-28 57-1567,27-50-2805,-55 126 905,62-131-5100,-11 55 1,16-50-6694</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8.102"/>
    </inkml:context>
    <inkml:brush xml:id="br0">
      <inkml:brushProperty name="width" value="0.025" units="cm"/>
      <inkml:brushProperty name="height" value="0.025" units="cm"/>
      <inkml:brushProperty name="color" value="#E71224"/>
    </inkml:brush>
  </inkml:definitions>
  <inkml:trace contextRef="#ctx0" brushRef="#br0">16 19 16720,'0'0'2306,"9"-2"-43,34-5-845,0 2-1,0 2 0,1 1 0,44 5 0,-21-1-1349,252-1-335,-324 2 265,0 0 0,0 0 0,0 0 0,0 1 0,1 0 0,-1 0 0,1 0 0,0 0 1,0 1-1,-5 8 0,2-2 65,0 0-1,1 1 1,1 0 0,0 0 0,0 0 0,1 0 0,1 1 0,0 0 0,1-1 0,0 1 0,0 23 0,2 12 74,11 86 1,15 35-88,-11-77-13,6 118-1,-11 409 780,-9-592-762,0 3 305,0 1 1,-2-1-1,-10 56 1,9-76-292,0-1-1,-1 0 1,0 0 0,-1-1-1,0 1 1,-1-1 0,1 0 0,-1 0-1,-1 0 1,0 0 0,0-1-1,0 0 1,-1-1 0,0 1 0,0-1-1,-15 9 1,8-7-68,-1-1 0,0-1 0,-1 0 0,1 0 0,-1-2 0,0 0 0,0-1 0,-1 0 0,1-2 0,-1 1 0,-21-3 0,11 0 0,0-2 0,1-1 0,-1-1 0,1-1 0,0-1 0,-29-13 0,2-6-1536,20 4-2373,3-3-4483</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8.761"/>
    </inkml:context>
    <inkml:brush xml:id="br0">
      <inkml:brushProperty name="width" value="0.025" units="cm"/>
      <inkml:brushProperty name="height" value="0.025" units="cm"/>
      <inkml:brushProperty name="color" value="#E71224"/>
    </inkml:brush>
  </inkml:definitions>
  <inkml:trace contextRef="#ctx0" brushRef="#br0">1 0 19667,'0'0'1729,"87"18"-1024,-25-13 352,15-2-32,7-2-545,2-1-416,-6 0-128,-14 0-1345,-18 0-1057,-28 0 31,-20-8-768,-14-1-7014</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39.118"/>
    </inkml:context>
    <inkml:brush xml:id="br0">
      <inkml:brushProperty name="width" value="0.025" units="cm"/>
      <inkml:brushProperty name="height" value="0.025" units="cm"/>
      <inkml:brushProperty name="color" value="#E71224"/>
    </inkml:brush>
  </inkml:definitions>
  <inkml:trace contextRef="#ctx0" brushRef="#br0">262 1 15246,'0'0'1303,"0"10"-460,42 209 4992,-38-157-5071,-2 0-1,-4 0 0,-2 1 1,-23 112-1,-84 239 624,46-190-510,37-128-748,6-21-64,3 1 1,-10 81-1,28-154-64,1-1 0,-1 0 0,1 1-1,0-1 1,0 1 0,0-1-1,0 0 1,0 1 0,0-1 0,1 1-1,-1-1 1,1 0 0,-1 1 0,1-1-1,0 0 1,0 0 0,0 0 0,0 0-1,0 1 1,1-1 0,-1-1-1,1 1 1,-1 0 0,3 2 0,2-2 19,-1 0 1,0 0 0,1-1-1,-1 1 1,1-1 0,0 0-1,-1-1 1,1 0 0,0 0-1,5 0 1,44-4 144,0-3 0,-1-2 0,101-29 0,-32 6-377,56-9-3589,-104 24-2546</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0.741"/>
    </inkml:context>
    <inkml:brush xml:id="br0">
      <inkml:brushProperty name="width" value="0.025" units="cm"/>
      <inkml:brushProperty name="height" value="0.025" units="cm"/>
      <inkml:brushProperty name="color" value="#E71224"/>
    </inkml:brush>
  </inkml:definitions>
  <inkml:trace contextRef="#ctx0" brushRef="#br0">0 41 12588,'0'0'4890,"11"3"-3716,26 5-445,0-3 1,0-1-1,0-2 0,57-3 0,-47 0-515,851-25 1590,-587-3 289,-385 31-5662,26-5-3411,19-1-2602</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1.240"/>
    </inkml:context>
    <inkml:brush xml:id="br0">
      <inkml:brushProperty name="width" value="0.025" units="cm"/>
      <inkml:brushProperty name="height" value="0.025" units="cm"/>
      <inkml:brushProperty name="color" value="#E71224"/>
    </inkml:brush>
  </inkml:definitions>
  <inkml:trace contextRef="#ctx0" brushRef="#br0">51 86 5317,'0'0'2685,"-10"-1"150,0 0-2933,-20-2 4367,61 2-630,504 3 1185,265-69-3477,-731 55-1307,-49 9-1124,-63 13-1224,-6-1-1376,-4-1-3176</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7.983"/>
    </inkml:context>
    <inkml:brush xml:id="br0">
      <inkml:brushProperty name="width" value="0.025" units="cm"/>
      <inkml:brushProperty name="height" value="0.025" units="cm"/>
      <inkml:brushProperty name="color" value="#E71224"/>
    </inkml:brush>
  </inkml:definitions>
  <inkml:trace contextRef="#ctx0" brushRef="#br0">1 1 17681,'0'0'2498,"8"16"-3363,-6-9 161,0-5 351,1-2 225,1 0 64,0 0-512,-1 0-1955</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9.180"/>
    </inkml:context>
    <inkml:brush xml:id="br0">
      <inkml:brushProperty name="width" value="0.025" units="cm"/>
      <inkml:brushProperty name="height" value="0.025" units="cm"/>
      <inkml:brushProperty name="color" value="#E71224"/>
    </inkml:brush>
  </inkml:definitions>
  <inkml:trace contextRef="#ctx0" brushRef="#br0">51 0 22645,'0'0'5723,"0"4"-5023,-1-2-952,1-1 327,-1-1 0,1 1 1,0-1-1,0 1 0,-1-1 0,1 1 0,0-1 1,0 1-1,0-1 0,0 1 0,0-1 0,0 1 0,0 0 1,0-1-1,0 1 0,0-1 0,0 1 0,0-1 0,0 1 1,0-1-1,1 1 0,-1 0 0,0-1 0,0 1 0,0-1 1,1 1-1,-1-1 0,0 0 0,1 1 0,-1-1 1,1 1-1,-1-1 0,0 1 0,1-1 0,-1 0 0,1 1 1,-1-1-1,1 0 0,-1 0 0,1 1 0,-1-1 0,1 0 1,-1 0-1,1 0 0,-1 0 0,1 0 0,0 0 0,-1 0 1,2 0-1,-2 0 0,0 1 21,0 0-75,-34 0-4323,33-1 3436,-26-2-8059</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4.970"/>
    </inkml:context>
    <inkml:brush xml:id="br0">
      <inkml:brushProperty name="width" value="0.025" units="cm"/>
      <inkml:brushProperty name="height" value="0.025" units="cm"/>
      <inkml:brushProperty name="color" value="#E71224"/>
    </inkml:brush>
  </inkml:definitions>
  <inkml:trace contextRef="#ctx0" brushRef="#br0">12 0 16656,'-11'3'10010,"25"5"-6721,29 4-1646,36-1-1162,101 2 0,50 6-274,-225-19-207,-1 1 0,0 0 0,0 0 0,1 0 0,-1 0 0,0 1 0,0 0 0,0 0 0,0 0 0,-1 0 0,8 5 0,-10-5 0,0-1 0,0 1 0,0-1 0,-1 1 0,1 0 0,0-1 0,-1 1 0,1 0 0,-1 0 0,1-1 0,-1 1 0,0 0 0,0 0 0,0 0 0,0-1 0,0 1 0,0 0 0,0 0 0,-1 0 0,1-1 0,-1 1 0,1 0 0,-1-1 0,1 1 0,-1 0 0,0-1 0,0 1 0,0-1 0,0 1 0,0-1 0,-3 3 0,-23 29 0,-2-1 0,-1-1 0,-1-2 0,-2-1 0,-40 26 0,17-11 0,-55 44 0,167-113-4911,-15-3-2157,7-5-2702</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5.594"/>
    </inkml:context>
    <inkml:brush xml:id="br0">
      <inkml:brushProperty name="width" value="0.025" units="cm"/>
      <inkml:brushProperty name="height" value="0.025" units="cm"/>
      <inkml:brushProperty name="color" value="#E71224"/>
    </inkml:brush>
  </inkml:definitions>
  <inkml:trace contextRef="#ctx0" brushRef="#br0">368 97 16912,'0'-8'2963,"0"2"-2371,0 0 1,0 1-1,-1-1 0,0 0 1,0 1-1,0-1 1,-3-6-1,3 10-375,0 0 0,0 0 0,0 0 0,-1 0 0,1 0 0,-1 0 0,1 0 0,-1 0 0,0 1 0,0-1 0,0 1 0,0-1 0,0 1 0,0 0 0,0 0 0,0-1 0,0 2 0,-1-1 0,1 0 0,0 0 0,-1 1 0,1-1 0,-1 1 0,-2 0 0,-3-1-127,0 2 0,0-1-1,-1 1 1,1 1 0,0-1-1,0 2 1,0-1 0,1 1-1,-1 0 1,0 0 0,1 1-1,0 0 1,0 0 0,0 1 0,1 0-1,-1 0 1,1 1 0,-9 9-1,-3 6 116,0 0 0,1 2 0,1-1-1,-16 33 1,22-37-205,2 1 0,0 0 0,0 1 0,2-1 0,1 1 0,0 0 0,1 1 0,-1 25 0,5-40 0,0 1 0,1 0 0,-1 0 0,1 0 0,0 0 0,1 0 0,0-1 0,0 1 0,0-1 0,1 1 0,0-1 0,4 7 0,-3-9 0,-1 0 0,1 0 0,-1 0 0,1 0 0,1-1 0,-1 0 0,0 1 0,1-2 0,-1 1 0,1 0 0,0-1 0,0 0 0,0 0 0,0-1 0,0 1 0,1-1 0,8 1 0,3-1 0,1 0 0,-1-1 0,1-1 0,-1 0 0,0-2 0,0 0 0,0 0 0,0-2 0,0 0 0,-1-1 0,0-1 0,0 0 0,0-1 0,-1-1 0,-1 0 0,1-1 0,20-20 0,-20 17 0,-1 0 0,-1-1 0,-1-1 0,0 0 0,-1-1 0,0 0 0,-1 0 0,-1-1 0,-1-1 0,0 1 0,-1-1 0,-1-1 0,-1 1 0,-1-1 0,4-35 0,-7 49 0,0-1 0,-1 0 0,0 0 0,0 0 0,-1 1 0,0-1 0,0 0 0,0 1 0,0-1 0,-1 0 0,0 1 0,0 0 0,-1-1 0,0 1 0,1 0 0,-2 0 0,1 1 0,0-1 0,-1 1 0,0-1 0,0 1 0,0 0 0,-1 1 0,0-1 0,1 1 0,-1 0 0,0 0 0,0 0 0,-1 1 0,1 0 0,0 0 0,-1 0 0,1 0 0,-1 1 0,0 0 0,-10 0 0,3 0-225,-1 0 1,1 1-1,0 1 1,-1 1-1,1-1 1,0 2-1,-23 7 1,10-1-1801,1 2 1,-43 25 0,7 0-8428</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3.712"/>
    </inkml:context>
    <inkml:brush xml:id="br0">
      <inkml:brushProperty name="width" value="0.025" units="cm"/>
      <inkml:brushProperty name="height" value="0.025" units="cm"/>
      <inkml:brushProperty name="color" value="#E71224"/>
    </inkml:brush>
  </inkml:definitions>
  <inkml:trace contextRef="#ctx0" brushRef="#br0">189 438 6726,'0'0'9081,"8"-8"-5344,-2 4-3328,26-26 2369,-30 28-2406,0 0 1,-1 0 0,1-1-1,0 1 1,-1 0 0,0-1 0,1 1-1,-1-1 1,0 0 0,0 1-1,-1-1 1,1 0 0,0 1-1,-1-1 1,1-5 0,-2 7-302,1 0 0,0 0 1,0 0-1,0 1 0,-1-1 1,1 0-1,0 0 0,-1 0 1,1 0-1,-1 1 0,1-1 1,-1 0-1,1 1 0,-1-1 1,0 0-1,1 1 0,-1-1 1,0 1-1,1-1 0,-1 1 1,0-1-1,0 1 0,0-1 1,1 1-1,-2-1 0,-30-3 462,23 5-515,1 0 1,0 0-1,0 1 1,-1 0 0,-10 4-1,9-1 13,-1 1 0,2 0-1,-1 0 1,1 1 0,0 1-1,1-1 1,-1 1 0,2 1-1,-1 0 1,1 0 0,0 0 0,1 1-1,0 0 1,1 0 0,0 0-1,0 1 1,1 0 0,1-1-1,-5 23 1,8-32-19,0 1-1,0 0 1,0-1 0,1 1-1,-1 0 1,0-1 0,1 1-1,-1-1 1,1 1 0,0-1-1,-1 1 1,1-1 0,0 1-1,0-1 1,0 1-1,0-1 1,0 0 0,0 0-1,0 0 1,1 1 0,-1-1-1,0 0 1,1-1 0,-1 1-1,1 0 1,-1 0 0,1 0-1,-1-1 1,1 1 0,-1-1-1,1 1 1,-1-1-1,1 0 1,0 0 0,-1 0-1,1 1 1,0-2 0,2 1-1,6 0 47,0 0 0,0 0 0,0-1-1,1-1 1,13-3 0,-4-2-45,-1-1 1,0-1 0,0 0-1,0-2 1,-1 0 0,-1 0-1,0-2 1,-1 0-1,24-25 1,-16 12-9,0 0 0,-2-2-1,-1-1 1,33-60 0,-44 70-5,-1 0 0,-1-1 0,-1 0 0,0-1 0,-2 0 0,0 0 0,-1 0 0,1-31 0,-5 51 0,0 1 0,1-1 0,-1 0 0,0 0 0,0 0 0,0 0 0,0 1 0,0-1 0,0 0 0,0 0 0,0 0 0,-1 1 0,1-1 0,0 0 0,0 0 0,-1 1 0,1-1 0,0 0 0,-1 0 0,1 1 0,-1-1 0,1 0 0,-1 1 0,1-1 0,-1 1 0,1-1 0,-1 1 0,0-1 0,1 1 0,-1-1 0,0 1 0,1-1 0,-1 1 0,0 0 0,0-1 0,0 1 0,1 0 0,-1 0 0,0 0 0,0 0 0,0-1 0,1 1 0,-1 0 0,0 0 0,0 1 0,0-1 0,1 0 0,-1 0 0,0 0 0,-1 1 0,-1 0 0,0 0 0,0 1 0,0-1 0,0 1 0,0 0 0,0 0 0,0 0 0,0 1 0,1-1 0,-5 5 0,1 2 0,0 0 0,1 0 0,0 1 0,0 0 0,1-1 0,0 1 0,1 1 0,0-1 0,1 0 0,0 1 0,0 0 0,1-1 0,1 1 0,0 15 0,2-10 0,0-1 0,0 1 0,2 0 0,0-1 0,1 1 0,0-1 0,1 0 0,16 27 0,-17-33-502,0 0 0,-1 1 0,0 0 0,0-1 0,4 20 0,-6-13-2005,0 1 0,0 29 0,-2-29-8164</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4.074"/>
    </inkml:context>
    <inkml:brush xml:id="br0">
      <inkml:brushProperty name="width" value="0.025" units="cm"/>
      <inkml:brushProperty name="height" value="0.025" units="cm"/>
      <inkml:brushProperty name="color" value="#E71224"/>
    </inkml:brush>
  </inkml:definitions>
  <inkml:trace contextRef="#ctx0" brushRef="#br0">39 0 19987,'0'0'5605,"-36"60"-2498,33-33-993,3 0-384,6-2-1506,16-4-224,13-3 0,8-7 0,3-5 0,3-6 0,-5 0-1762,-4-12-1665,-9-7-1858,-9-4-801,-6-3-3619</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4.417"/>
    </inkml:context>
    <inkml:brush xml:id="br0">
      <inkml:brushProperty name="width" value="0.025" units="cm"/>
      <inkml:brushProperty name="height" value="0.025" units="cm"/>
      <inkml:brushProperty name="color" value="#E71224"/>
    </inkml:brush>
  </inkml:definitions>
  <inkml:trace contextRef="#ctx0" brushRef="#br0">285 1 14286,'0'0'6406,"-36"68"-3844,15-29-320,-1 6 0,-5 6-480,-1 2-449,1 3-512,-1 0-545,4 3-192,-3-3-384,4-2-2627,1-6-5637</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5.801"/>
    </inkml:context>
    <inkml:brush xml:id="br0">
      <inkml:brushProperty name="width" value="0.025" units="cm"/>
      <inkml:brushProperty name="height" value="0.025" units="cm"/>
      <inkml:brushProperty name="color" value="#E71224"/>
    </inkml:brush>
  </inkml:definitions>
  <inkml:trace contextRef="#ctx0" brushRef="#br0">0 0 10378,'0'0'8648,"50"0"-7239,-16 4 417,12 2 0,8-1-609,7 2-512,4-2-385,1 2-224,-7 1-96,-8 2-1345,-12-3-2018,-18-2-2627</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56.162"/>
    </inkml:context>
    <inkml:brush xml:id="br0">
      <inkml:brushProperty name="width" value="0.025" units="cm"/>
      <inkml:brushProperty name="height" value="0.025" units="cm"/>
      <inkml:brushProperty name="color" value="#E71224"/>
    </inkml:brush>
  </inkml:definitions>
  <inkml:trace contextRef="#ctx0" brushRef="#br0">0 1 18257,'0'0'5349,"50"30"-4132,18-30 65,13 0-706,10 0-416,6-3-128,-8-2-2082,-14-1-3267,-15 1-2178</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18.512"/>
    </inkml:context>
    <inkml:brush xml:id="br0">
      <inkml:brushProperty name="width" value="0.025" units="cm"/>
      <inkml:brushProperty name="height" value="0.025" units="cm"/>
      <inkml:brushProperty name="color" value="#E71224"/>
    </inkml:brush>
  </inkml:definitions>
  <inkml:trace contextRef="#ctx0" brushRef="#br0">1 1 12524,'0'0'9833,"81"5"-8071,-24-5-865,18 0-609,7-1-224,2 1-64,-2 0-480,-9 0-577,-15 1-769,-17 4-929,-18-1-1056,-18-3-2499</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18.855"/>
    </inkml:context>
    <inkml:brush xml:id="br0">
      <inkml:brushProperty name="width" value="0.025" units="cm"/>
      <inkml:brushProperty name="height" value="0.025" units="cm"/>
      <inkml:brushProperty name="color" value="#E71224"/>
    </inkml:brush>
  </inkml:definitions>
  <inkml:trace contextRef="#ctx0" brushRef="#br0">1 42 13132,'0'0'8200,"66"18"-7143,-1-18-704,9 0-225,4-2-96,5-7-160,-3 1-1122,-8-3-1184,-12-2-1153,-5-3-2403</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19.211"/>
    </inkml:context>
    <inkml:brush xml:id="br0">
      <inkml:brushProperty name="width" value="0.025" units="cm"/>
      <inkml:brushProperty name="height" value="0.025" units="cm"/>
      <inkml:brushProperty name="color" value="#E71224"/>
    </inkml:brush>
  </inkml:definitions>
  <inkml:trace contextRef="#ctx0" brushRef="#br0">118 0 15246,'0'0'3011,"58"34"-1890,-35-18 64,-1 1-608,-4 4-417,-7 4-96,-11 6 32,-2 6-32,-26 8 97,-12 5-1,-6 4-64,-4-1-64,4-6-288,9-17-3556</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0.175"/>
    </inkml:context>
    <inkml:brush xml:id="br0">
      <inkml:brushProperty name="width" value="0.025" units="cm"/>
      <inkml:brushProperty name="height" value="0.025" units="cm"/>
      <inkml:brushProperty name="color" value="#E71224"/>
    </inkml:brush>
  </inkml:definitions>
  <inkml:trace contextRef="#ctx0" brushRef="#br0">251 392 9577,'0'0'8066,"6"-8"-6347,20-21-176,-25 28-1407,-1 0 0,1 0 0,-1 0 0,1 0-1,-1 0 1,1 0 0,-1 0 0,0 0 0,0 0 0,1 0 0,-1 0-1,0 0 1,0 0 0,0 0 0,0 0 0,0 0 0,0 0 0,0 0-1,-1 0 1,1 0 0,0 0 0,-1 0 0,1 0 0,0 0 0,-1 0-1,1 0 1,-1 0 0,0 0 0,1 0 0,-1 0 0,0 1 0,0-2-1,-26-19 2278,24 19-2059,-3-2-167,-1 0 0,0 0 0,0 0 0,0 1 0,0 1 0,-1-1 1,1 1-1,-1 0 0,1 1 0,-1-1 0,0 2 0,0-1 0,1 1 0,-1 0 1,0 1-1,0 0 0,0 0 0,-14 4 0,17-3-160,-1 1 0,1-1 0,-1 1 1,1 0-1,0 1 0,0-1 0,0 1 0,1 0 0,-1 0 0,1 0 0,0 1 0,0-1 1,1 1-1,-1 0 0,1 0 0,0 1 0,1-1 0,-1 1 0,1-1 0,0 1 1,0 0-1,1 0 0,-1-1 0,0 13 0,2-14-14,-1 0 0,0-1 0,1 1 0,0 0 0,0 0 0,0-1 0,1 1 0,-1 0 0,1 0 0,0-1 0,0 1 0,0 0 0,1-1 0,-1 1 0,1-1 0,0 0 0,3 6 0,-2-6-5,1-1 0,-1 0 0,0 0 0,1 0 0,-1 0 0,1 0 0,-1-1 0,1 0 0,0 0 0,0 0 0,-1 0 1,1 0-1,0-1 0,0 0 0,0 1 0,0-2 0,5 1 0,3-2-8,0 0 0,-1 0 0,1-1 0,-1-1 0,1 1 0,-1-2 0,0 0 0,-1 0 0,1-1 0,-1 0 0,0-1 0,-1 0 0,0-1 0,10-9 0,1-2 0,-1-2 0,-1 0 0,0-1 0,27-47 0,-30 41 0,-1 0 0,12-36 0,-22 55 0,-1-1 0,0 1 0,-1-1 0,0 0 0,0 0 0,-1 0 0,-1 0 0,0 0 0,0 0 0,-3-18 0,3 27 0,0 0 0,-1 1 0,1-1 0,0 1 0,-1-1 0,1 1 0,-1-1 0,1 1 0,0-1 0,-1 1 0,1-1 0,-1 1 0,1 0 0,-1-1 0,1 1 0,-1 0 0,0 0 0,1-1 0,-1 1 0,1 0 0,-1 0 0,0 0 0,1-1 0,-1 1 0,1 0 0,-1 0 0,0 0 0,1 0 0,-1 0 0,0 0 0,1 1 0,-1-1 0,1 0 0,-1 0 0,0 0 0,0 1 0,-20 12 0,12 1 0,1 1 0,1 0 0,0 1 0,1 0 0,1 0 0,-5 26 0,4-11 0,1 0 0,0 52 0,5-78-204,-1-1 0,2 0 0,-1 0 0,1 1 0,-1-1 0,1 0 0,0 0 0,2 5 0,-2-7-45,0-1 0,0 0 1,0 1-1,0-1 0,0 0 1,0 0-1,0 0 0,1 0 0,-1 0 1,0 0-1,1 0 0,-1 0 1,1 0-1,-1 0 0,1-1 1,-1 1-1,1-1 0,-1 1 1,1-1-1,-1 0 0,1 1 1,0-1-1,2 0 0,13 0-9659</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0.610"/>
    </inkml:context>
    <inkml:brush xml:id="br0">
      <inkml:brushProperty name="width" value="0.025" units="cm"/>
      <inkml:brushProperty name="height" value="0.025" units="cm"/>
      <inkml:brushProperty name="color" value="#E71224"/>
    </inkml:brush>
  </inkml:definitions>
  <inkml:trace contextRef="#ctx0" brushRef="#br0">5 0 11435,'0'0'16453,"-1"11"-14617,1-4-1563,-3 26 915,2 46-1,1-72-1162,0 1-1,1-1 0,0 1 1,0-1-1,1 1 1,0-1-1,0 0 0,0 0 1,1 0-1,0 0 0,1 0 1,-1-1-1,9 12 1,-10-16-222,1-1 0,-1 1 0,0-1 0,1 1 0,-1-1 0,1 0 1,-1 0-1,1 0 0,-1 0 0,1 0 0,0-1 0,0 1 0,-1-1 1,1 0-1,0 0 0,0 0 0,-1 0 0,1 0 0,0 0 0,0-1 0,-1 0 1,1 1-1,3-2 0,1-1-1370,-1 1 0,1-1 1,-1 0-1,0-1 0,0 0 0,0 0 0,10-9 1,13-14-10878</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0.952"/>
    </inkml:context>
    <inkml:brush xml:id="br0">
      <inkml:brushProperty name="width" value="0.025" units="cm"/>
      <inkml:brushProperty name="height" value="0.025" units="cm"/>
      <inkml:brushProperty name="color" value="#E71224"/>
    </inkml:brush>
  </inkml:definitions>
  <inkml:trace contextRef="#ctx0" brushRef="#br0">201 0 13421,'0'0'7783,"-47"76"-5541,27-41 0,-5 4-288,-1 6-416,3-2-610,1-2-511,3-4-289,6-5-128,7-5-416,6-10-1378,5-7-2434,11-10-4837</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1.669"/>
    </inkml:context>
    <inkml:brush xml:id="br0">
      <inkml:brushProperty name="width" value="0.025" units="cm"/>
      <inkml:brushProperty name="height" value="0.025" units="cm"/>
      <inkml:brushProperty name="color" value="#E71224"/>
    </inkml:brush>
  </inkml:definitions>
  <inkml:trace contextRef="#ctx0" brushRef="#br0">0 76 9385,'0'0'16554,"16"3"-15144,31 6-743,0-3 1,1-2-1,0-1 1,51-6-1,214-25-52,-209 16-548,71-15 67,32-2 15,-207 29-152,0 0-1,0 0 1,0 0-1,1 0 1,-1-1-1,0 1 1,0 0 0,0 0-1,0 0 1,1 0-1,-1 0 1,0 0-1,0 0 1,1 0-1,-1 0 1,0 0-1,0 0 1,0 0-1,1 0 1,-1 0-1,0 0 1,0 0 0,0 0-1,1 0 1,-1 0-1,0 0 1,0 0-1,0 0 1,1 0-1,-1 0 1,0 1-1,0-1 1,0 0-1,0 0 1,1 0-1,-1 0 1,0 0 0,0 1-1,0-1 1,0 0-1,0 0 1,1 0-1,-1 0 1,0 1-1,0-1 1,0 0-1,0 0 1,0 0-1,0 1 1,0-1-1,0 0 1,0 0 0,0 1-1,0-1 1,0 0-1,0 0 1,0 0-1,0 1 1,0-1-1,-15 13-102,-8 2-2255,3-7-4610,12-8 949</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2.513"/>
    </inkml:context>
    <inkml:brush xml:id="br0">
      <inkml:brushProperty name="width" value="0.025" units="cm"/>
      <inkml:brushProperty name="height" value="0.025" units="cm"/>
      <inkml:brushProperty name="color" value="#E71224"/>
    </inkml:brush>
  </inkml:definitions>
  <inkml:trace contextRef="#ctx0" brushRef="#br0">281 279 11435,'0'0'9588,"6"-9"-6626,20-28-597,-25 36-2293,-1 0 0,1 0 0,-1 0-1,1 1 1,-1-1 0,1 0 0,-1 0 0,1 0-1,-1 0 1,0 0 0,0 0 0,0 0 0,1 0-1,-1 0 1,0 0 0,0 0 0,0 0-1,0 0 1,0 0 0,-1 0 0,1 0 0,0 0-1,0 0 1,-1 0 0,1 0 0,-1 0 0,1 1-1,0-1 1,-1 0 0,0 0 0,1 0 0,-1 1-1,1-1 1,-1 0 0,0 0 0,0 1-1,1-1 1,-1 1 0,0-1 0,0 0 0,0 1-1,0 0 1,0-1 0,0 1 0,0 0 0,0-1-1,-1 1 1,-45-8 377,43 8-292,-8 0-50,-1 0 0,0 0 0,0 1 0,0 1-1,1 0 1,-1 1 0,1 0 0,0 1 0,0 0 0,0 1 0,-13 8 0,19-10-58,0 1 0,0 0 0,0 0 0,1 1 1,-1 0-1,1 0 0,1 0 0,-1 0 0,1 1 1,-1 0-1,2 0 0,-1 0 0,1 0 0,0 1 1,0-1-1,0 1 0,1 0 0,0 0 0,1 0 1,-1 0-1,0 11 0,2-15-49,0-1 0,0 0 0,0 1 0,1-1 0,-1 0 0,0 1 0,1-1 0,0 0 0,-1 0 0,1 1 0,0-1 0,0 0 0,0 0 0,0 0 0,1 0 0,-1 0 0,0 0 0,1-1 0,-1 1 0,1 0 0,3 1 0,-1 0 0,0-1 0,0 1 0,1-1 0,-1 0 0,1-1 0,-1 1 0,1-1 0,-1 0 0,1 0 0,5 0 0,4 0 0,-1-1 0,0 0 0,1-1 0,-1-1 0,0 0 0,0-1 0,14-4 0,-10 0 0,1-1 0,-1-1 0,0-1 0,-1 0 0,0-1 0,-1-1 0,0-1 0,-1 0 0,-1 0 0,17-21 0,-22 24 0,-1 0 0,1 0 0,-2 0 0,1-1 0,-1 0 0,-1-1 0,0 1 0,-1-1 0,0 0 0,-1 0 0,0-1 0,-1 1 0,0 0 0,-1-1 0,0 0 0,-2-22 0,0 33 0,1-1 0,-1 1 0,0-1 0,0 1 0,0 0 0,0-1 0,0 1 0,0 0 0,0-1 0,-1 1 0,1 0 0,-1 0 0,0 0 0,1 0 0,-1 1 0,0-1 0,0 0 0,0 1 0,-1-1 0,1 1 0,0 0 0,0 0 0,-1-1 0,-2 1 0,0-1 0,1 1 0,-1 0 0,0 1 0,0-1 0,0 1 0,0 0 0,0 0 0,0 0 0,0 1 0,0 0 0,0 0 0,-5 2 0,6-2 0,-1 0 0,1 1 0,0 0 0,1 0 0,-1 0 0,0 0 0,0 0 0,1 1 0,-1 0 0,1 0 0,0 0 0,0 0 0,-4 5 0,6-6 0,0 0 0,0 0 0,0 0 0,0 1 0,0-1 0,1 0 0,-1 0 0,1 0 0,-1 1 0,1-1 0,0 0 0,0 0 0,0 1 0,0-1 0,0 0 0,0 1 0,1-1 0,-1 0 0,1 0 0,0 0 0,0 1 0,0-1 0,0 0 0,0 0 0,0 0 0,2 2 0,36 49 0,-26-36 0,0 0 0,-1 1 0,-1 0 0,-1 1 0,12 28 0,-13-14-1411,-1 0 0,5 57 0,-9-108-5668,2-4-4094</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23.151"/>
    </inkml:context>
    <inkml:brush xml:id="br0">
      <inkml:brushProperty name="width" value="0.025" units="cm"/>
      <inkml:brushProperty name="height" value="0.025" units="cm"/>
      <inkml:brushProperty name="color" value="#E71224"/>
    </inkml:brush>
  </inkml:definitions>
  <inkml:trace contextRef="#ctx0" brushRef="#br0">147 1 15631,'0'0'16378,"-11"12"-15737,-2 4-627,0 0 1,1 1 0,1 0-1,0 1 1,1 0 0,2 1-1,-12 31 1,13-21-15,1 1 0,2-1 0,1 1 0,0 40 0,3-65 0,1-1 0,-1 0 0,1 0 0,0 0 0,0 0 0,1 0 0,-1 0 0,1-1 0,-1 1 0,1 0 0,1-1 0,-1 1 0,0-1 0,1 1 0,-1-1 0,1 0 0,0 0 0,0-1 0,1 1 0,-1-1 0,0 1 0,1-1 0,-1 0 0,1 0 0,0 0 0,0-1 0,0 0 0,0 1 0,7 0 0,-8-1 0,0-1 0,0 1 0,0-1 0,1 0 0,-1 0 0,0 0 0,0 0 0,0 0 0,1-1 0,-1 1 0,0-1 0,0 0 0,0 0 0,0 0 0,0-1 0,0 1 0,-1-1 0,1 1 0,0-1 0,-1 0 0,1 0 0,-1 0 0,1 0 0,-1-1 0,0 1 0,0-1 0,0 1 0,-1-1 0,1 0 0,0 0 0,-1 1 0,0-1 0,0 0 0,0 0 0,0 0 0,0-1 0,0 1 0,0-4 0,-1 2 0,1 1 0,-1-1 0,0 0 0,0 1 0,-1-1 0,1 1 0,-1-1 0,0 1 0,0-1 0,0 1 0,-1 0 0,0-1 0,0 1 0,0 0 0,0 0 0,0 0 0,-1 0 0,0 1 0,0-1 0,0 1 0,0-1 0,0 1 0,-4-2 0,0 0 0,0 1 0,1 0 0,-2 0 0,1 1 0,0 0 0,0 0 0,-1 1 0,0 0 0,1 0 0,-1 1 0,0 0 0,-14 0 0,20 1 0,-1 0 0,1 0 0,0 0 0,0 0 0,0 1 0,0-1 0,0 1 0,0-1 0,0 1 0,0 0 0,0 0 0,-3 2 0,5-3 0,-1 1 0,0-1 0,1 1 0,-1-1 0,1 1 0,-1-1 0,1 1 0,0 0 0,-1-1 0,1 1 0,-1 0 0,1-1 0,0 1 0,0 0 0,-1 0 0,1-1 0,0 1 0,0 0 0,0 0 0,0 0 0,0-1 0,0 1 0,0 1 0,1 0 0,0 0 0,-1-1 0,1 1 0,0 0 0,0 0 0,0 0 0,0-1 0,1 1 0,-1-1 0,0 1 0,1-1 0,-1 0 0,1 1 0,-1-1 0,1 0 0,0 0 0,-1 0 0,1 0 0,0 0 0,0 0 0,0-1 0,0 1 0,3 0 0,14 3 0,1-1 0,-1 0 0,1-2 0,0 0 0,33-4 0,-41 2 0,0-1 0,0 0 0,0-1 0,0 0 0,0-1 0,-1 0 0,0-1 0,0 0 0,0-1 0,13-9 0,-10 2 0,-17 11 0,0 4 0,0 0 0,1-1 0,-1 1 0,1 0 0,-1 0 0,1 1 0,0-1 0,-1 0 0,-1 4 0,-8 14-33,1 1 0,1 0 1,1 0-1,0 1 0,2 0 0,1 1 0,0 0 1,2 0-1,1 0 0,0 1 0,2-1 0,1 0 1,3 27-1,0-33-4014,5-8-7462</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37.312"/>
    </inkml:context>
    <inkml:brush xml:id="br0">
      <inkml:brushProperty name="width" value="0.025" units="cm"/>
      <inkml:brushProperty name="height" value="0.025" units="cm"/>
      <inkml:brushProperty name="color" value="#E71224"/>
    </inkml:brush>
  </inkml:definitions>
  <inkml:trace contextRef="#ctx0" brushRef="#br0">1 28 12908,'0'0'14601,"14"1"-12845,338-14 501,-202 3-4051,-3 5-3292,-172 12-3808,-14-1 1506</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37.669"/>
    </inkml:context>
    <inkml:brush xml:id="br0">
      <inkml:brushProperty name="width" value="0.025" units="cm"/>
      <inkml:brushProperty name="height" value="0.025" units="cm"/>
      <inkml:brushProperty name="color" value="#E71224"/>
    </inkml:brush>
  </inkml:definitions>
  <inkml:trace contextRef="#ctx0" brushRef="#br0">1 59 18642,'0'0'3459,"51"1"-1569,-1-4 800,16-5-1344,13-2-706,10 3-512,0-1-608,-8-4-3268,-12 1-6309</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1.140"/>
    </inkml:context>
    <inkml:brush xml:id="br0">
      <inkml:brushProperty name="width" value="0.025" units="cm"/>
      <inkml:brushProperty name="height" value="0.025" units="cm"/>
      <inkml:brushProperty name="color" value="#E71224"/>
    </inkml:brush>
  </inkml:definitions>
  <inkml:trace contextRef="#ctx0" brushRef="#br0">84 448 2626,'0'0'321,"11"-4"74,47-22 872,12-11 3341,-56 28-2746,1 0-1,-1 0 0,-1-1 1,0-1-1,0-1 0,-1 0 1,14-17-1,-24 27-1608,-1 1 1,0-1-1,1 0 0,-1 0 0,0 0 0,0 0 1,0 0-1,0 0 0,0 0 0,-1 0 1,1 0-1,0 0 0,-1 0 0,0-1 0,1 1 1,-1 0-1,0 0 0,0 0 0,0-1 0,-1 1 1,1 0-1,-1 0 0,1 0 0,-2-3 1,0 2-168,1 1 0,-1 0 0,0 0 0,0 0 0,-1 1 1,1-1-1,0 0 0,0 1 0,-1-1 0,1 1 0,-1 0 1,0 0-1,1 0 0,-1 0 0,0 0 0,-3 0 0,-7-1-131,1 1-1,0 0 1,0 0-1,-1 1 1,1 1-1,0 0 1,-23 6-1,22-2 40,1 0 0,-1 1 0,1 0 0,1 2 0,-1-1 0,1 1 0,0 1 0,1 0 0,0 0 0,1 1 0,-1 0 0,2 1 0,0 0 0,0 0 0,-10 21 0,17-31 16,0 1-1,1-1 1,-1 1-1,1 0 1,-1-1-1,1 1 1,-1 0-1,1 0 1,0-1-1,0 1 1,0 0-1,0-1 1,0 1-1,0 0 1,0 0-1,1-1 1,-1 1-1,1 0 1,-1-1-1,1 1 1,0 0-1,-1-1 1,1 1-1,1 1 1,0-2 12,0 1 0,0-1-1,0 1 1,0-1 0,0 0 0,0 0 0,1 0 0,-1 0 0,0 0-1,1-1 1,-1 1 0,0-1 0,1 1 0,-1-1 0,3 0 0,8 0 50,-1-1 0,0 0 0,1 0 0,-1-1 0,21-7 0,-15 2-56,0-1 1,-1 0-1,0-2 1,0 0-1,-1 0 1,0-2-1,-1 0 1,26-27-1,-34 32-18,-1 0 0,0 1-1,0-2 1,0 1 0,-1-1 0,0 0-1,-1 0 1,0 0 0,0-1 0,-1 0 0,0 1-1,0-1 1,-1 0 0,0 0 0,-1-1-1,0 1 1,0 0 0,-1 0 0,-1-1-1,-1-15 1,0 20-5,0 0 0,-1 0 0,1 0 0,-1 0 0,0 1 0,0-1 0,-1 1 0,1 0 0,-1 0 0,0 0 0,0 0 0,-1 1 0,1-1 0,-1 1 0,1 0 0,-1 1 0,0-1 0,0 1 0,0 0 0,0 0 0,-1 0 0,-9-1 0,-5-1-22,0 0-1,-1 2 0,1 0 0,-38 2 1,46 1 38,0 1 0,1 0 0,-1 0 0,0 2 1,-20 8-1,28-11-93,1 0 0,0 0 1,-1 1-1,1 0 0,0-1 0,0 1 1,0 0-1,0 0 0,1 1 1,-1-1-1,1 1 0,-1-1 0,1 1 1,0 0-1,0 0 0,0 0 1,0 0-1,0 0 0,1 0 1,-1 0-1,1 1 0,0-1 0,-1 7 1,2-9-126,0 0-1,1 0 1,-1 0 0,1 0 0,-1 0 0,1 0 0,-1 0 0,1 0 0,0-1-1,-1 1 1,1 0 0,0 0 0,0-1 0,0 1 0,-1 0 0,1-1-1,0 1 1,0-1 0,0 1 0,0-1 0,0 1 0,0-1 0,0 0 0,0 0-1,0 1 1,0-1 0,0 0 0,1 0 0,-1 0 0,1 0 0,42 2-6488,-36-3 4369,29 1-7917</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1.484"/>
    </inkml:context>
    <inkml:brush xml:id="br0">
      <inkml:brushProperty name="width" value="0.025" units="cm"/>
      <inkml:brushProperty name="height" value="0.025" units="cm"/>
      <inkml:brushProperty name="color" value="#E71224"/>
    </inkml:brush>
  </inkml:definitions>
  <inkml:trace contextRef="#ctx0" brushRef="#br0">135 1 17585,'0'0'4302,"-6"12"-2593,-26 52 330,-34 77 939,60-124-2656,0 0 0,1 0 0,1 0 0,0 1 0,2-1 0,-2 31 0,4-46-300,1 0 0,-1 0 1,1 0-1,0 0 1,-1-1-1,1 1 1,0 0-1,0 0 0,0 0 1,0-1-1,0 1 1,1-1-1,-1 1 1,0-1-1,1 1 0,-1-1 1,1 0-1,0 0 1,-1 0-1,1 0 1,0 0-1,0 0 1,-1 0-1,1 0 0,0-1 1,0 1-1,0-1 1,0 1-1,0-1 1,3 0-1,11 3 47,0-2 0,29 0-1,-31-2-73,55 2-1113,11-1-2864,-2-1-3655,-49 0 1743</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1.874"/>
    </inkml:context>
    <inkml:brush xml:id="br0">
      <inkml:brushProperty name="width" value="0.025" units="cm"/>
      <inkml:brushProperty name="height" value="0.025" units="cm"/>
      <inkml:brushProperty name="color" value="#E71224"/>
    </inkml:brush>
  </inkml:definitions>
  <inkml:trace contextRef="#ctx0" brushRef="#br0">1 92 14350,'0'0'6470,"8"2"-4842,10 2-963,1-1 1,0-1-1,0 0 0,0-2 1,28-2-1,105-18 589,-75 8-681,42-5-1019,214-25 659,-222 34-4690,1 5-4736,-120 3 2716</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2.358"/>
    </inkml:context>
    <inkml:brush xml:id="br0">
      <inkml:brushProperty name="width" value="0.025" units="cm"/>
      <inkml:brushProperty name="height" value="0.025" units="cm"/>
      <inkml:brushProperty name="color" value="#E71224"/>
    </inkml:brush>
  </inkml:definitions>
  <inkml:trace contextRef="#ctx0" brushRef="#br0">288 266 8264,'0'0'19053,"2"-8"-17260,-2 6-1732,1 0-12,-1 1 0,1 0 0,-1-1 0,1 1 1,-1 0-1,0-1 0,1 1 0,-1-1 0,0 1 0,0-1 1,0 1-1,0 0 0,0-1 0,-1 1 0,1-1 0,0 1 0,-1-1 1,1 1-1,-1 0 0,1-1 0,-1 1 0,1 0 0,-1 0 1,0-1-1,0 1 0,0 0 0,0 0 0,0 0 0,0 0 1,0 0-1,0 0 0,0 0 0,0 0 0,0 1 0,-1-1 1,1 0-1,0 1 0,-1-1 0,1 1 0,0-1 0,-1 1 0,1 0 1,-1-1-1,1 1 0,-1 0 0,1 0 0,0 0 0,-1 0 1,1 0-1,-2 1 0,-19-2 95,1 0 1,-1 2-1,1 1 1,-29 5-1,43-6-142,1 0 1,0 1-1,0-1 0,0 1 1,0 1-1,0-1 0,0 1 1,1 0-1,-1 1 0,1-1 1,0 1-1,0 0 0,0 0 1,0 1-1,1-1 0,-1 1 1,1 0-1,1 0 0,-4 6 1,5-9 0,1 0 1,0 0-1,0 0 1,0 0 0,0 0-1,1 0 1,-1 1-1,1-1 1,-1 0-1,1 0 1,0 1 0,-1-1-1,1 0 1,0 0-1,1 1 1,-1-1 0,0 0-1,1 0 1,-1 0-1,1 1 1,0-1-1,-1 0 1,1 0 0,0 0-1,1 0 1,-1 0-1,0 0 1,0 0-1,1-1 1,-1 1 0,1 0-1,-1-1 1,1 1-1,0-1 1,0 0 0,0 1-1,0-1 1,0 0-1,0 0 1,0 0-1,0-1 1,0 1 0,0 0-1,0-1 1,1 1-1,3-1 1,11 4 26,1-2 1,0-1-1,0 0 1,26-2-1,-27-1-30,0 0 0,-1-1 0,1-1 0,-1-1 0,0 0 0,0-1 0,-1-1 0,0 0 0,0-1 0,0 0 0,16-14 0,-24 18 0,-1-1 0,0 0 0,0-1 0,0 1 0,-1-1 0,0 0 0,0-1 0,0 1 0,-1-1 0,0 0 0,0 0 0,-1 0 0,1 0 0,-2-1 0,1 1 0,-1-1 0,0 0 0,-1 0 0,0 1 0,0-1 0,-1 0 0,0 0 0,0 0 0,0 0 0,-4-15 0,1 17-217,0 0 0,0 0 0,0 0-1,-1 0 1,1 1 0,-1-1 0,-1 1 0,1 0 0,-1 0-1,0 1 1,0-1 0,0 1 0,-1 0 0,0 1 0,1-1-1,-1 1 1,0 0 0,-1 1 0,1-1 0,0 1 0,-1 0-1,0 1 1,1 0 0,-10-1 0,10 1-124,-1 0 0,1 0 0,0 1 0,0-1 0,0 1-1,0 1 1,-1 0 0,1-1 0,0 2 0,0-1 0,0 1 0,0 0 0,1 0 0,-1 0 0,1 1 0,-1 0 0,1 0 0,0 1 0,0-1 0,0 1 0,0 0-1,1 1 1,-1-1 0,1 1 0,0-1 0,-5 11 0,3-1-8499</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2.918"/>
    </inkml:context>
    <inkml:brush xml:id="br0">
      <inkml:brushProperty name="width" value="0.025" units="cm"/>
      <inkml:brushProperty name="height" value="0.025" units="cm"/>
      <inkml:brushProperty name="color" value="#E71224"/>
    </inkml:brush>
  </inkml:definitions>
  <inkml:trace contextRef="#ctx0" brushRef="#br0">0 1 22037,'0'0'10730,"3"57"-10730,-3-41 0,0-1 0,3-6 0,4-6-2498,2-3-2371,0-7-1441,0-14-5926</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3.247"/>
    </inkml:context>
    <inkml:brush xml:id="br0">
      <inkml:brushProperty name="width" value="0.025" units="cm"/>
      <inkml:brushProperty name="height" value="0.025" units="cm"/>
      <inkml:brushProperty name="color" value="#E71224"/>
    </inkml:brush>
  </inkml:definitions>
  <inkml:trace contextRef="#ctx0" brushRef="#br0">25 0 19314,'0'0'11948,"-24"12"-20629</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3.836"/>
    </inkml:context>
    <inkml:brush xml:id="br0">
      <inkml:brushProperty name="width" value="0.025" units="cm"/>
      <inkml:brushProperty name="height" value="0.025" units="cm"/>
      <inkml:brushProperty name="color" value="#E71224"/>
    </inkml:brush>
  </inkml:definitions>
  <inkml:trace contextRef="#ctx0" brushRef="#br0">0 1 4933,'0'0'288,"48"0"-352,-21 0-1826</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4.224"/>
    </inkml:context>
    <inkml:brush xml:id="br0">
      <inkml:brushProperty name="width" value="0.025" units="cm"/>
      <inkml:brushProperty name="height" value="0.025" units="cm"/>
      <inkml:brushProperty name="color" value="#E71224"/>
    </inkml:brush>
  </inkml:definitions>
  <inkml:trace contextRef="#ctx0" brushRef="#br0">139 415 5669,'0'0'6278,"9"-11"-2957,28-37-310,-35 45-2565,0 0 0,0 0 0,0 0 1,0 0-1,-1 0 0,0 0 0,1 0 1,-1 0-1,0-1 0,-1 1 0,1 0 1,-1-1-1,1 1 0,-1-1 0,0 1 0,0-5 1,-1 6-226,0 0 0,1 0 0,-1-1 0,0 1 0,0 0 0,0 0 0,0 1 0,-1-1 0,1 0 0,0 0 0,-1 0 0,1 1 0,-1-1 0,0 1 0,0-1 0,1 1 0,-1 0 0,-4-2 0,2 1-140,0 0-1,0 1 1,0-1 0,-1 1-1,1 0 1,-1 1 0,1-1-1,0 1 1,-1-1-1,1 1 1,-1 1 0,1-1-1,-1 1 1,1-1 0,-1 1-1,1 1 1,0-1 0,0 0-1,0 1 1,-1 0-1,-2 2 1,0 1-82,2-1 0,-1 1 0,1 0 0,-1 0 0,1 1 0,1 0 0,-1 0 0,1 0 0,0 0-1,0 0 1,1 1 0,0 0 0,0 0 0,1 0 0,-1 0 0,1 0 0,1 0 0,0 0 0,-1 14 0,2-20 6,0 1 0,1-1 1,-1 0-1,0 1 1,1-1-1,-1 0 0,1 0 1,0 1-1,-1-1 0,1 0 1,0 0-1,0 0 0,-1 0 1,1 0-1,0 0 1,0 0-1,0 0 0,0 0 1,1 0-1,-1 0 0,0-1 1,0 1-1,0 0 0,1-1 1,-1 1-1,0-1 0,1 0 1,-1 1-1,0-1 1,1 0-1,-1 0 0,0 0 1,1 0-1,-1 0 0,0 0 1,1 0-1,-1 0 0,3-1 1,5 0 56,0 0 0,0-1 0,0 0 0,0 0 1,9-5-1,3-2-37,0-2 0,-1-1 0,0 0 1,-1-1-1,-1-2 0,0 0 0,-1 0 0,0-2 1,20-26-1,-24 28-15,-1-2-1,-1 1 1,-1-2 0,0 1-1,-1-1 1,-1-1 0,0 0-1,-2 0 1,0 0 0,-1-1-1,3-23 1,-8 43-10,0-1 0,0 1 0,0 0 0,1-1 0,-1 1 0,0-1 0,0 1 0,0 0 0,0-1 0,0 1 0,0 0 0,0-1 0,0 1 0,0 0 0,0-1 0,0 1 0,0-1 0,0 1 0,0 0 0,0-1 0,0 1 0,-1 0 0,1-1 0,0 1 0,0 0 0,0-1 0,0 1 0,-1 0 0,1-1 0,0 1 0,0 0 0,-1 0 0,1-1 0,0 1 0,-1 0 0,-9 11 0,-8 24 0,8-8 0,1 1 0,2 0 0,0 0 0,2 1 0,1-1 0,1 1 0,2 0 0,2 32 0,-1-58-16,0 0-1,1 0 1,-1 0-1,1 0 1,-1 0-1,1 0 1,0 0-1,0 0 1,0-1-1,1 1 1,-1 0-1,1-1 1,-1 1-1,1-1 1,0 1-1,0-1 1,0 0 0,0 0-1,1 0 1,-1 0-1,0 0 1,1 0-1,-1-1 1,1 1-1,0-1 1,0 1-1,-1-1 1,1 0-1,0 0 1,0-1-1,0 1 1,0-1-1,0 1 1,6-1-1,2-2-3671,-3-11-3802</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4.569"/>
    </inkml:context>
    <inkml:brush xml:id="br0">
      <inkml:brushProperty name="width" value="0.025" units="cm"/>
      <inkml:brushProperty name="height" value="0.025" units="cm"/>
      <inkml:brushProperty name="color" value="#E71224"/>
    </inkml:brush>
  </inkml:definitions>
  <inkml:trace contextRef="#ctx0" brushRef="#br0">21 0 17905,'0'0'9865,"-19"67"-7110,17-42-929,2-1-1410,2-1-416,14-9 0,9-3 0,6-8 0,3-3 0,1-2 0,0-10-1409,-6-1-2595,-6-5-1665,-3 3-1955</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4.939"/>
    </inkml:context>
    <inkml:brush xml:id="br0">
      <inkml:brushProperty name="width" value="0.025" units="cm"/>
      <inkml:brushProperty name="height" value="0.025" units="cm"/>
      <inkml:brushProperty name="color" value="#E71224"/>
    </inkml:brush>
  </inkml:definitions>
  <inkml:trace contextRef="#ctx0" brushRef="#br0">65 1 13357,'0'0'11840,"-8"10"-9486,3-3-2008,-1 0 45,0 0 0,1 0 1,-1 1-1,2-1 0,-1 1 1,1 0-1,0 1 0,1-1 1,0 1-1,-3 10 0,6-18-263,2-36-3346,-3 27-1886,1-3-2664</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05.545"/>
    </inkml:context>
    <inkml:brush xml:id="br0">
      <inkml:brushProperty name="width" value="0.025" units="cm"/>
      <inkml:brushProperty name="height" value="0.025" units="cm"/>
      <inkml:brushProperty name="color" value="#E71224"/>
    </inkml:brush>
  </inkml:definitions>
  <inkml:trace contextRef="#ctx0" brushRef="#br0">402 21 17168,'0'0'11814,"-10"-5"-10303,5 2-1435,1 1 1,0 0-1,0 1 0,-1-1 1,0 1-1,1-1 1,-1 1-1,1 1 0,-1-1 1,0 1-1,0 0 0,1 0 1,-1 0-1,0 0 1,1 1-1,-1 0 0,0 0 1,1 0-1,-1 1 0,1-1 1,-1 1-1,1 0 1,0 1-1,0-1 0,-5 4 1,-19 11-39,2 2 1,0 0 0,2 1 0,0 2-1,-26 29 1,40-40-35,1 0 0,0 1 0,1 0 0,0 1 0,0-1 0,2 1 0,0 1 0,0-1 0,1 1 0,1 0 0,0 0 0,1 1 0,-2 25 0,4-36-4,2 1 0,-1-1 0,0 1 0,1 0 0,0-1 0,0 1 0,1-1 0,-1 1 0,1-1 0,0 0 0,0 0 0,0 0 0,0 0 0,1 0 0,0 0 0,3 4 0,0-3 0,0 0 0,0 0 0,0-1 0,1 0 0,-1 0 0,1 0 0,0-1 0,0 1 0,8 1 0,9 1 0,0 0 0,0-2 0,0-1 0,1 0 0,28-2 0,-40-2 0,0 0 0,0 0 0,-1-2 0,1 0 0,0 0 0,-1-1 0,24-11 0,-32 14 0,0-1 0,-1 0 0,1 0 0,0 0 0,-1 0 0,1-1 0,-1 1 0,0-1 0,0 0 0,0 0 0,0 0 0,0 0 0,-1-1 0,1 1 0,-1-1 0,0 0 0,0 1 0,0-1 0,-1 0 0,1 0 0,-1 0 0,0 0 0,0-1 0,-1 1 0,1 0 0,-1 0 0,0 0 0,0-5 0,-1 6 0,0 1 0,0-1 0,-1 1 0,1-1 0,-1 1 0,1 0 0,-1-1 0,0 1 0,0 0 0,0 0 0,0 1 0,0-1 0,-1 0 0,1 1 0,0-1 0,-1 1 0,1-1 0,-1 1 0,0 0 0,1 0 0,-1 1 0,0-1 0,1 0 0,-7 0 0,-9-2 0,0 1 0,-25 0 0,42 2 0,-15-1 0,-45 1 0,58 0 0,1 0 0,0 0 0,-1 1 0,1-1 0,0 1 0,-1-1 0,1 1 0,0 0 0,0 0 0,0 0 0,0 0 0,0 0 0,0 1 0,0-1 0,0 1 0,0-1 0,0 1 0,1 0 0,-1-1 0,-2 4 0,4-4 0,0 0 0,0-1 0,0 1 0,0-1 0,0 1 0,0 0 0,0-1 0,0 1 0,0 0 0,0-1 0,1 1 0,-1-1 0,0 1 0,0 0 0,1-1 0,-1 1 0,0-1 0,1 1 0,-1-1 0,0 1 0,1-1 0,-1 1 0,1-1 0,-1 0 0,0 1 0,1-1 0,-1 1 0,1-1 0,0 0 0,-1 0 0,1 1 0,-1-1 0,1 0 0,-1 0 0,1 0 0,0 1 0,-1-1 0,1 0 0,-1 0 0,1 0 0,0 0 0,-1 0 0,1 0 0,0 0 0,-1 0 0,1-1 0,40 3 0,-34-3 0,22 1 0,-1-1 0,1-2 0,0-1 0,28-8 0,-43 8 0,-1 0 0,0-1 0,0 0 0,0-1 0,-1-1 0,0 0 0,0 0 0,0-1 0,-1-1 0,15-14 0,-23 23 0,-4 8 0,-4 9 0,-13 27 9,-63 167 67,71-180-163,2 0-1,1 0 1,2 0-1,-3 63 1,9-81-4120</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39.353"/>
    </inkml:context>
    <inkml:brush xml:id="br0">
      <inkml:brushProperty name="width" value="0.025" units="cm"/>
      <inkml:brushProperty name="height" value="0.025" units="cm"/>
      <inkml:brushProperty name="color" value="#E71224"/>
    </inkml:brush>
  </inkml:definitions>
  <inkml:trace contextRef="#ctx0" brushRef="#br0">0 0 13645,'0'0'8429,"7"6"-8205,5 7-89,31 28 1433,-42-40-1422,0 0 0,0 0 0,1-1 0,-1 1 0,0 0 0,0-1 0,0 1 0,0-1 0,1 0 0,-1 1-1,0-1 1,0 0 0,1 0 0,-1 0 0,0 1 0,0-1 0,1-1 0,-1 1 0,0 0 0,1 0 0,-1 0 0,0-1-1,0 1 1,0-1 0,1 1 0,-1-1 0,0 1 0,0-1 0,1 0 0,0 0-125,-2 1-42,39-8 112,-12 11 489,-8-2-1407,-7 2-3816,-12-3 4532,6 4-3455,0-2-3108</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6.360"/>
    </inkml:context>
    <inkml:brush xml:id="br0">
      <inkml:brushProperty name="width" value="0.025" units="cm"/>
      <inkml:brushProperty name="height" value="0.025" units="cm"/>
      <inkml:brushProperty name="color" value="#E71224"/>
    </inkml:brush>
  </inkml:definitions>
  <inkml:trace contextRef="#ctx0" brushRef="#br0">383 290 2723,'12'-25'13083,"-15"3"-5589,1 18-6927,-1 0 0,1 0 0,-1 1 1,1 0-1,-1-1 0,0 1 0,-1 0 0,1 0 1,0 1-1,-6-4 0,-4-2-210,-1 1 1,1 0-1,-1 1 1,0 1-1,-20-6 0,24 10-306,0-1-1,-1 1 1,1 1-1,0 0 1,0 0 0,0 1-1,0 0 1,0 1-1,0 0 1,0 0-1,0 1 1,1 1-1,-16 7 1,18-8-41,1 1 1,-1 0-1,1 0 1,0 1-1,0 0 1,0 0 0,1 0-1,-1 1 1,1 0-1,1 0 1,-1 0-1,1 0 1,0 1-1,1-1 1,-1 1-1,1 0 1,1 1-1,-4 13 1,5-19-9,1 0 1,-1 0 0,1 0-1,0 0 1,0 0 0,0 0-1,0 0 1,0 0-1,0 0 1,1 0 0,-1 0-1,1 0 1,-1 0-1,1 0 1,0 0 0,0 0-1,0 0 1,0-1 0,0 1-1,0 0 1,0 0-1,0-1 1,1 1 0,-1-1-1,3 2 1,-1-1 2,1 1 0,1-1 0,-1 0 0,0-1 0,0 1 0,1-1 1,-1 1-1,1-1 0,-1-1 0,10 2 0,2-2 2,0 0 1,0-1-1,0-1 1,0 0-1,0-1 1,15-6-1,-16 4-7,-1-1 0,0 0 0,0-1 0,-1-1 0,0 0 0,0-1 0,-1 0 0,0-1 0,20-21 0,-26 24 0,0-1 0,0 1 0,-1-1 0,0 0 0,-1 0 0,1-1 0,-1 1 0,-1-1 0,0 0 0,0 0 0,-1 0 0,0 0 0,0 0 0,-1-1 0,-1 1 0,1 0 0,-2-15 0,-1 19-5,1 0 1,-1 1-1,0-1 0,0 1 1,-1-1-1,1 1 0,-1 0 1,0 0-1,0 0 0,0 0 1,0 0-1,-1 1 1,0 0-1,0-1 0,1 1 1,-2 1-1,1-1 0,0 1 1,-1-1-1,1 1 0,-1 0 1,1 1-1,-1-1 0,0 1 1,0 0-1,0 0 0,0 1 1,0-1-1,0 1 0,-5 0 1,1 4-1779,8-1-1299</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7.292"/>
    </inkml:context>
    <inkml:brush xml:id="br0">
      <inkml:brushProperty name="width" value="0.025" units="cm"/>
      <inkml:brushProperty name="height" value="0.025" units="cm"/>
      <inkml:brushProperty name="color" value="#E71224"/>
    </inkml:brush>
  </inkml:definitions>
  <inkml:trace contextRef="#ctx0" brushRef="#br0">37 8 15310,'0'-1'298,"1"1"-1,0-1 0,0 0 0,0 1 0,0-1 0,0 1 0,0-1 0,0 1 0,0-1 0,0 1 1,0 0-1,0-1 0,0 1 0,0 0 0,1 0 0,-1 0 0,0 0 0,0 0 0,0 0 0,0 0 1,0 0-1,0 1 0,0-1 0,0 0 0,0 1 0,1-1 0,-1 1 0,0-1 0,-1 1 0,1-1 0,1 2 1,-1 0-61,0 0 0,0 0 0,0 0 0,0 0 1,-1 0-1,1 0 0,-1 0 0,0 0 0,1 1 1,-1-1-1,0 0 0,0 0 0,-1 1 1,1 2-1,-3 9 195,0 0-1,0 1 1,-10 23 0,-3-4 92,10-23-435,1 0 1,-1 1-1,2 0 0,0 0 1,0 0-1,1 0 0,-2 18 1,5-29-61,1 0 0,-1 0 0,1 0 0,-1 0 1,1 0-1,-1 0 0,1 0 0,0 0 1,-1 0-1,1 0 0,0-1 0,0 1 0,0 0 1,0-1-1,0 1 0,0 0 0,0-1 0,0 1 1,0-1-1,0 1 0,0-1 0,0 0 0,0 1 1,0-1-1,1 0 0,-1 0 0,0 0 1,0 0-1,0 0 0,0 0 0,3-1 0,44-1 415,-42 2-434,29-6 454,59-15 1,-34 5-585,-20 8-3144,-6 4-2465,1 2-3507</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7.913"/>
    </inkml:context>
    <inkml:brush xml:id="br0">
      <inkml:brushProperty name="width" value="0.025" units="cm"/>
      <inkml:brushProperty name="height" value="0.025" units="cm"/>
      <inkml:brushProperty name="color" value="#E71224"/>
    </inkml:brush>
  </inkml:definitions>
  <inkml:trace contextRef="#ctx0" brushRef="#br0">1 178 15439,'0'0'2391,"9"-3"-405,306-77 5757,12 26-4138,6 23-5476,-1 22-6816,-368 12 589,6-1-1111</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8.440"/>
    </inkml:context>
    <inkml:brush xml:id="br0">
      <inkml:brushProperty name="width" value="0.025" units="cm"/>
      <inkml:brushProperty name="height" value="0.025" units="cm"/>
      <inkml:brushProperty name="color" value="#E71224"/>
    </inkml:brush>
  </inkml:definitions>
  <inkml:trace contextRef="#ctx0" brushRef="#br0">225 326 14574,'0'0'2984,"3"-9"59,-2 5-2867,1-3 710,0 0 0,0 0-1,-1 0 1,0-1 0,0-14 0,-1 20-728,-1-1 1,1 0-1,-1 1 1,1-1-1,-1 1 0,0-1 1,0 1-1,0-1 1,0 1-1,0 0 1,-1-1-1,1 1 1,-1 0-1,0 0 1,1 0-1,-1 0 1,0 0-1,0 0 1,0 1-1,0-1 1,-1 1-1,1-1 0,-5-1 1,0 0-126,-1 0-1,0 1 1,0 0 0,-1 0-1,1 1 1,0 0 0,-1 0-1,1 1 1,0 0 0,-1 1-1,1-1 1,0 2 0,-1-1-1,-9 4 1,14-4-4,1 0 0,-1 0 1,1 1-1,-1-1 0,1 1 0,0 0 0,0 0 0,0 0 1,0 0-1,0 0 0,0 1 0,0-1 0,1 1 0,-1 0 1,1 0-1,0 0 0,0 0 0,0 0 0,0 0 0,0 1 0,1-1 1,0 1-1,0-1 0,-1 1 0,2-1 0,-1 1 0,0 0 1,1-1-1,0 1 0,0 0 0,0-1 0,0 1 0,1 0 1,0 4-1,0-6-10,0 0 1,0 0 0,0 0-1,0-1 1,0 1-1,0 0 1,1 0 0,-1-1-1,1 1 1,-1-1-1,1 0 1,-1 1 0,1-1-1,0 0 1,0 0-1,-1 0 1,1 0 0,0 0-1,0 0 1,0-1-1,0 1 1,0-1 0,0 1-1,0-1 1,1 0-1,1 0 1,61 2 213,-62-2-216,12-2 14,1-2-1,0 1 1,-1-2 0,0 0-1,0-1 1,-1 0-1,1-1 1,-1 0 0,-1-2-1,0 0 1,0 0 0,0-1-1,-1 0 1,-1-1 0,0-1-1,0 0 1,-1 0-1,16-27 1,-23 35-31,-1 0 0,0 0 0,0 0 0,0 0 0,0-1 0,-1 1 0,0-1 0,0 1 0,0-1 0,0 1 0,-1-1 0,1 1 0,-1-1 0,-1 0 0,1 1 0,-1-1 0,1 1 0,-1-1 0,0 1 0,-3-7 0,2 7 0,-1 0 0,1 0 0,-1 1 0,0-1 0,0 1 0,0 0 0,-1 0 0,1 0 0,-1 0 0,1 1 0,-1-1 0,0 1 0,0 0 0,0 0 0,0 1 0,-1-1 0,1 1 0,0 0 0,-1 0 0,-7-1 0,3 1-230,1 0 0,0 1 1,0 0-1,0 1 0,0 0 0,0 0 0,0 0 0,0 1 1,-14 5-1,20-6 105,-1 0 1,1 0-1,-1 0 0,1 0 1,0 1-1,-1-1 1,1 1-1,0 0 1,0 0-1,0-1 0,0 1 1,0 0-1,1 1 1,-1-1-1,1 0 0,-1 0 1,1 1-1,0-1 1,0 1-1,0-1 0,0 1 1,0-1-1,1 1 1,-1 0-1,1-1 1,-1 1-1,1 0 0,0-1 1,0 1-1,0 0 1,1-1-1,-1 1 0,1 3 1,0-5-231,-1 0 0,1 0 0,-1 1 0,1-1 0,0 0 0,-1 0 0,1 0 1,0 0-1,0 0 0,0 0 0,0 0 0,0 0 0,0 0 0,0 0 0,0 0 0,0-1 0,0 1 1,1 0-1,-1-1 0,0 1 0,0-1 0,1 1 0,-1-1 0,0 0 0,1 1 0,1-1 0,23 4-6782</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8.781"/>
    </inkml:context>
    <inkml:brush xml:id="br0">
      <inkml:brushProperty name="width" value="0.025" units="cm"/>
      <inkml:brushProperty name="height" value="0.025" units="cm"/>
      <inkml:brushProperty name="color" value="#E71224"/>
    </inkml:brush>
  </inkml:definitions>
  <inkml:trace contextRef="#ctx0" brushRef="#br0">9 0 16944,'0'0'13709,"1"54"-12748,-6-32-385,0 1-383,5 0-97,0-2-64,0-3-160,5-2-609,2-5-768,5-6-962,-4-5-2498,2-4-3587</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9.137"/>
    </inkml:context>
    <inkml:brush xml:id="br0">
      <inkml:brushProperty name="width" value="0.025" units="cm"/>
      <inkml:brushProperty name="height" value="0.025" units="cm"/>
      <inkml:brushProperty name="color" value="#E71224"/>
    </inkml:brush>
  </inkml:definitions>
  <inkml:trace contextRef="#ctx0" brushRef="#br0">1 31 17617,'0'0'13613,"33"-31"-25369</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0:49.822"/>
    </inkml:context>
    <inkml:brush xml:id="br0">
      <inkml:brushProperty name="width" value="0.025" units="cm"/>
      <inkml:brushProperty name="height" value="0.025" units="cm"/>
      <inkml:brushProperty name="color" value="#E71224"/>
    </inkml:brush>
  </inkml:definitions>
  <inkml:trace contextRef="#ctx0" brushRef="#br0">211 328 7719,'-182'0'8328,"154"0"-1682,689-1-1157,-3-9-4475,660-62-1548,-1271 68 531,783-66 85,1 35 154,-431 38 128,310-8 338,-536-5-618,0-7 0,176-42 0,-267 38 105,-6 0-879,-43 16-5279,-52 5-1104</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34.088"/>
    </inkml:context>
    <inkml:brush xml:id="br0">
      <inkml:brushProperty name="width" value="0.025" units="cm"/>
      <inkml:brushProperty name="height" value="0.025" units="cm"/>
      <inkml:brushProperty name="color" value="#E71224"/>
    </inkml:brush>
  </inkml:definitions>
  <inkml:trace contextRef="#ctx0" brushRef="#br0">364 59 8872,'0'0'12716,"8"-8"-7671,45-42-59,-53 50-4970,0 0 0,0 1 0,0-1 0,0 0 0,0 0 0,0 1 0,0-1 0,0 0-1,0 1 1,0-1 0,0 0 0,0 0 0,0 1 0,0-1 0,0 0 0,0 0 0,0 1 0,0-1 0,0 0-1,1 0 1,-1 1 0,0-1 0,0 0 0,0 0 0,0 0 0,0 1 0,1-1 0,-1 0 0,0 0 0,0 0-1,0 0 1,1 1 0,-1-1 0,0 0 0,0 0 0,1 0 0,-1 0 0,0 0 0,0 0 0,1 0 0,-1 0-1,0 0 1,1 1 0,-1-1 0,0 0 0,0 0 0,1-1 0,-1 1 0,0 0 0,0 0 0,1 0 0,-1 0-1,0 0 1,0 0 0,1 0 0,-1 0 0,0 0 0,0-1 0,1 1 0,-1 0 0,0 0 0,0 0 0,-7 23 129,-18 18-145,-2-1 0,-2-1 0,-2-1 0,-55 52 0,36-37 0,0-2 0,20-22 0,2 2 0,-37 50 0,64-81 0,1 1 0,-1-1 0,1 1 0,-1 0 0,1-1 0,0 1 0,-1-1 0,1 1 0,-1 0 0,1-1 0,0 1 0,0 0 0,-1 0 0,1-1 0,0 1 0,0 0 0,0-1 0,0 1 0,0 0 0,0 0 0,0-1 0,0 1 0,0 0 0,0 0 0,0-1 0,0 1 0,1 0 0,-1 0 0,0-1 0,0 1 0,1 1 0,1-2 0,-1 1 0,1 0 0,-1-1 0,0 1 0,1-1 0,-1 0 0,1 0 0,-1 1 0,1-1 0,-1 0 0,1 0 0,-1 0 0,1 0 0,2-1 0,58-15 0,139-69 0,-138 56 0,1 2 0,124-34 0,-178 60-439,-10 1 225,1 0 1,0 0 0,0 0-1,0 0 1,0 0 0,-1 0-1,1 0 1,0 0 0,0 0-1,0 0 1,0-1 0,-1 1-1,1 0 1,0 0 0,0-1-1,0 1 1,-1-1 0,1 1-1,0-1 1,-1 1 0,1-1 0,0 1-1,-1-1 1,1 0 0,-1 1-1,1-1 1,-1 0 0,1 1-1,-1-1 1,1 0 0,-1 0-1,1-1 1,-1-8-7939</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4:34.463"/>
    </inkml:context>
    <inkml:brush xml:id="br0">
      <inkml:brushProperty name="width" value="0.025" units="cm"/>
      <inkml:brushProperty name="height" value="0.025" units="cm"/>
      <inkml:brushProperty name="color" value="#E71224"/>
    </inkml:brush>
  </inkml:definitions>
  <inkml:trace contextRef="#ctx0" brushRef="#br0">297 66 15567,'0'0'3059,"-7"-8"-919,2 2-1783,0 1-1,0 0 1,-1 0 0,1 0-1,-1 1 1,-7-5-1,10 8-227,0-1 0,0 1-1,0 0 1,0 0 0,0 0-1,0 0 1,0 1 0,0-1-1,0 1 1,0 0 0,0 0 0,0 0-1,0 0 1,-1 0 0,1 1-1,0-1 1,0 1 0,0 0-1,0 0 1,0 0 0,0 1-1,-3 1 1,-2 3 12,-1 0 1,2 1-1,-1-1 0,1 2 1,0-1-1,0 1 0,1 0 1,0 0-1,0 1 0,1 0 1,-5 13-1,-5 10 1064,-19 65-1,27-75-982,2 0 0,0 1 0,1 0-1,1-1 1,1 1 0,2 23-1,0-40-192,0-1 0,1 1-1,-1-1 1,1 1 0,1-1-1,-1 0 1,1 1 0,0-1-1,0 0 1,0 0-1,1 0 1,-1-1 0,1 1-1,0-1 1,1 1 0,-1-1-1,1 0 1,0 0-1,0-1 1,0 1 0,0-1-1,1 0 1,0 0 0,-1 0-1,1 0 1,0-1 0,0 0-1,0 0 1,1-1-1,6 2 1,6 0-29,-1-2 0,0 0 0,1-1 0,-1-1 0,0-1 0,0 0 0,1-1 0,-2-1 0,1-1 0,0 0 0,-1-1 0,0-1 0,0 0 0,-1-1 0,0-1 0,0 0 0,-1-1 0,17-16 0,-19 16 0,0 0 0,-1-1 0,0-1 0,0 0 0,-2 0 0,1-1 0,-2 0 0,0 0 0,0-1 0,-1 0 0,-1-1 0,0 1 0,-1-1 0,-1 0 0,0-1 0,-1 1 0,-1-1 0,0 1 0,-2-1 0,0-21 0,-1 30 2,0 0 0,-1 0 0,0 0 0,0 0 0,-1 0 0,1 0 0,-2 1 0,1-1 0,-1 1 0,0 0 0,0 0 0,0 0 0,-1 1 0,0-1 0,0 1 0,0 1 0,-1-1 0,0 0 0,0 1 0,0 1 0,0-1 0,-1 1 0,1 0 0,-1 0 0,0 0 0,0 1 0,-13-2 0,5 1-24,0 1 1,0 0-1,0 2 1,0-1-1,0 2 1,0 0-1,0 1 1,0 0-1,0 1 0,0 1 1,1 1-1,-24 9 1,-41 31-1791,4 8-3348,6 3-2954</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09.409"/>
    </inkml:context>
    <inkml:brush xml:id="br0">
      <inkml:brushProperty name="width" value="0.025" units="cm"/>
      <inkml:brushProperty name="height" value="0.025" units="cm"/>
      <inkml:brushProperty name="color" value="#E71224"/>
    </inkml:brush>
  </inkml:definitions>
  <inkml:trace contextRef="#ctx0" brushRef="#br0">2532 248 7527,'3'0'216,"0"0"-1,-1-1 1,1 1-1,-1-1 1,1 0-1,-1 0 1,1 0-1,-1 0 1,0 0-1,1-1 1,-1 1-1,0-1 1,0 1-1,0-1 1,0 0-1,0 1 1,-1-1-1,1 0 1,0-1-1,-1 1 1,1 0-1,-1 0 1,0-1-1,0 1 1,0 0-1,0-1 1,0 1-1,0-1 1,-1 1-1,1-1 1,-1 0-1,0 1 1,0-1-1,0 0 1,0 1-1,0-1 1,-1 1-1,1-1 1,-1 0-1,1 1 1,-1-1-1,0 1 1,0 0-1,0-1 1,0 1-1,-1 0 1,1-1-1,-1 1 1,1 0-1,-1 0 1,0 0-1,0 0 1,0 1-1,0-1 1,0 0-1,-4-1 1,-29-10 91,-1 1 1,-1 3 0,0 0 0,-43-3-1,-22-5 109,-42-8 762,-2 6 0,-241 0 0,287 18-890,-182 5 261,222 1-464,-1 2 1,-97 24 0,91-13-36,1 3 0,1 3 0,1 3 0,-93 53-1,126-61 47,0 2-1,2 1 0,0 1 0,2 1 1,1 2-1,0 1 0,2 1 0,1 0 1,2 2-1,-25 44 0,21-25-61,1 2-1,2 0 1,3 1 0,2 1-1,3 1 1,1 0 0,3 1-1,3 0 1,-1 82 0,8-122-33,1 0 0,1 0 1,0 0-1,1 0 1,0 0-1,1-1 1,1 1-1,1-1 1,9 18-1,-9-22 1,0-1-1,0 0 1,1 0 0,0-1-1,1 0 1,0 0 0,0-1-1,1 1 1,0-2-1,0 0 1,0 0 0,1 0-1,16 6 1,2-3 31,0-1-1,1-1 1,-1-1 0,1-2 0,0 0-1,0-3 1,40-1 0,16-6 65,103-19 1,123-31-66,229-35-440,-143 16 4,-328 56 546,0-3-1,-2-3 0,102-54 0,-140 64-6,115-70 702,-131 76-784,-1 0 1,0-1-1,0-1 0,0 0 0,-2 0 1,1-1-1,-2-1 0,11-16 0,-16 21-385,-1 0-1,1 0 0,-2 0 1,1 0-1,-1 0 0,0-1 0,-1 1 1,0-1-1,-1 0 0,1 1 0,-2-1 1,1 1-1,-4-17 0,-14-31-5327</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0.076"/>
    </inkml:context>
    <inkml:brush xml:id="br0">
      <inkml:brushProperty name="width" value="0.025" units="cm"/>
      <inkml:brushProperty name="height" value="0.025" units="cm"/>
      <inkml:brushProperty name="color" value="#E71224"/>
    </inkml:brush>
  </inkml:definitions>
  <inkml:trace contextRef="#ctx0" brushRef="#br0">1 1640 14926,'2'-1'2280,"22"-13"-690,0 0 1,39-32-1,3-2-318,228-133 885,404-181 0,343-82-1138,-327 171-121,-244 96-227,-423 160-632,-29 12-11,-1-2 1,0 1-1,0-2 0,-1 0 0,29-20 0,-73 27-492,-56 12-4091,-2 0-4743,9-5-5911</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10.623"/>
    </inkml:context>
    <inkml:brush xml:id="br0">
      <inkml:brushProperty name="width" value="0.025" units="cm"/>
      <inkml:brushProperty name="height" value="0.025" units="cm"/>
      <inkml:brushProperty name="color" value="#E71224"/>
    </inkml:brush>
  </inkml:definitions>
  <inkml:trace contextRef="#ctx0" brushRef="#br0">784 0 17553,'0'0'720,"-10"14"-84,-39 50-301,-111 112 1,-86 51 3478,24-21 2185,204-190-5642,10-10-293,1 1-1,0 0 1,0 0 0,0 1-1,1 0 1,0 0 0,0 0-1,1 1 1,0 0 0,0 0 0,-3 11-1,8-19-65,-1 0 0,1 0 0,0 1 0,0-1 0,0 0 0,-1 0 0,1 0 0,0 0 0,1 0 0,-1 0 0,0 0 0,0 0 0,0 0 0,1 0 0,-1 0 0,0 0 0,1 0 0,-1 0 0,1 0 0,-1 0 0,1 0 0,0 0 0,-1 0 0,1 0 0,0 0-1,0-1 1,-1 1 0,1 0 0,0-1 0,0 1 0,0 0 0,0-1 0,0 1 0,0-1 0,0 0 0,0 1 0,0-1 0,0 0 0,1 1 0,50 1-94,-42-2 97,33-3 11,0-2-1,0-2 1,77-22-1,126-57 95,-119 39-60,13-1-138,107-38-717,-89 20-4291,-70 21-1786</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29.064"/>
    </inkml:context>
    <inkml:brush xml:id="br0">
      <inkml:brushProperty name="width" value="0.025" units="cm"/>
      <inkml:brushProperty name="height" value="0.025" units="cm"/>
      <inkml:brushProperty name="color" value="#E71224"/>
    </inkml:brush>
  </inkml:definitions>
  <inkml:trace contextRef="#ctx0" brushRef="#br0">392 1 5381,'0'0'23959,"-7"9"-23078,-13 15-377,-1 0-1,-1-1 1,-1-2 0,-35 26 0,-60 20-470,15-9-41,102-57 7,0-1 0,0 1 0,0-1 0,0 1 0,-1 0 0,1-1 0,1 1 0,-1 0 0,0 0 0,0-1 0,0 1 0,0 0 0,0 0 0,1 0 0,-1 0 0,0 0 0,1 0 0,-1 1 0,1-1 0,-1 0 0,1 0 0,0 0 0,-1 0 0,1 1 0,0-1 0,0 2 0,1-2 0,-1 1 0,1-1 0,0 0 0,0 1 0,0-1 0,0 0 0,0 0 0,0 0 0,1 0 0,-1 0 0,0 0 0,1 0 0,-1 0 0,0 0 0,1-1 0,-1 1 0,3 0 0,8 3 0,0 0 0,0-1 0,23 3 0,10-3-307,78-2 0,-104-6-3464,-3-6-4192,-3-5-5762</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6:29.547"/>
    </inkml:context>
    <inkml:brush xml:id="br0">
      <inkml:brushProperty name="width" value="0.025" units="cm"/>
      <inkml:brushProperty name="height" value="0.025" units="cm"/>
      <inkml:brushProperty name="color" value="#E71224"/>
    </inkml:brush>
  </inkml:definitions>
  <inkml:trace contextRef="#ctx0" brushRef="#br0">267 65 11115,'0'0'11445,"1"-9"-8423,0-29-513,-1 37-2439,0 0 1,0 1 0,0-1 0,-1 0 0,1 0 0,0 0 0,0 1 0,-1-1 0,1 0 0,0 0 0,-1 1-1,1-1 1,-1 0 0,1 1 0,-1-1 0,1 1 0,-1-1 0,0 0 0,1 1 0,-1-1 0,1 1-1,-1 0 1,0-1 0,0 1 0,1-1 0,-1 1 0,0 0 0,0 0 0,1-1 0,-1 1 0,0 0 0,0 0-1,0 0 1,0 0 0,1 0 0,-1 0 0,0 0 0,0 0 0,0 0 0,1 1 0,-1-1 0,0 0-1,0 0 1,1 1 0,-1-1 0,0 0 0,-1 2 0,-33 16 561,24-8-596,1 1 0,0 1-1,0 0 1,1 0-1,1 0 1,0 1 0,0 1-1,1-1 1,1 1-1,1 0 1,0 1-1,0-1 1,2 1 0,0 0-1,0 0 1,1 0-1,1 22 1,1-35-36,0 0 0,1 0 0,-1-1 0,1 1 0,-1-1 0,1 1 0,-1 0 0,1-1 0,0 1 0,0-1 0,0 1 0,0-1 0,0 0 0,0 1 0,0-1 0,0 0 0,1 0 0,-1 0 0,0 0 0,1 0 0,1 1 0,1 0 0,0 0 0,0-1 0,1 0 0,-1 0 0,0 0 0,0 0 0,1 0 0,5-1 0,3 0 0,1-1 0,-1 0 0,0-1 0,24-7 0,-19 3 0,-1-1 0,0-1 0,0-1 0,-1 0 0,0-1 0,24-20 0,-35 26 0,1 0 0,-1 0 0,0-1 0,0 0 0,-1 0 0,1-1 0,-1 1 0,0-1 0,-1 0 0,1 0 0,-1 0 0,0-1 0,-1 1 0,1-1 0,-1 1 0,-1-1 0,1 0 0,-1 0 0,0 1 0,-1-1 0,0-7 0,0 11 0,-1 1 0,1 0 0,-1-1 0,0 1 0,0 0 0,0 0 0,0 0 0,0 0 0,0-1 0,0 2 0,-1-1 0,1 0 0,-1 0 0,1 0 0,-1 1 0,0-1 0,0 1 0,0-1 0,-2-1 0,-1 1 0,-1 0 0,1-1 0,0 2 0,0-1 0,-1 1 0,1-1 0,-12 0 0,0 2 0,1 0 0,-1 0 0,1 2 0,-30 6 0,26-2-843,0 0-1,-35 17 1,-35 26-7927,79-43 7194,-54 31-16681</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7:39.762"/>
    </inkml:context>
    <inkml:brush xml:id="br0">
      <inkml:brushProperty name="width" value="0.025" units="cm"/>
      <inkml:brushProperty name="height" value="0.025" units="cm"/>
      <inkml:brushProperty name="color" value="#E71224"/>
    </inkml:brush>
  </inkml:definitions>
  <inkml:trace contextRef="#ctx0" brushRef="#br0">58 22 9769,'0'0'9305,"-9"-1"-6347,-2 0-1751,-7-1 206,-2 1 4118,50 11-2968,11-8-2557,1-2 1,0-1 0,63-12-1,-58 6-8,0 3 1,53 1-1,-100 3 2,1 0 0,0 0 0,0 0 0,0 0 0,-1 0 0,1 1 0,0-1 0,-1 0 0,1 0 0,0 1 0,0-1 0,-1 1 0,1-1 0,0 1 0,-1-1 0,1 1 0,-1-1 0,1 1 0,-1-1 0,1 1 0,-1 0 0,1-1 0,-1 1 0,0 0 0,1-1 0,-1 1 0,0 0 0,1-1 0,-1 1 0,0 0 0,0 0 0,0 0 0,0-1 0,0 1 0,0 0 0,0 0 0,0-1 0,0 1 0,0 0 0,0 0 0,0 0 0,0-1 0,-1 1 0,1 0 0,0-1 0,-1 1 0,0 1 0,-19 35 0,1-17 0,0-1 0,-1-1 0,-1 0 0,-34 21 0,-99 47 0,183-85-7009,-1-12-332,6-6-4061</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7:40.086"/>
    </inkml:context>
    <inkml:brush xml:id="br0">
      <inkml:brushProperty name="width" value="0.025" units="cm"/>
      <inkml:brushProperty name="height" value="0.025" units="cm"/>
      <inkml:brushProperty name="color" value="#E71224"/>
    </inkml:brush>
  </inkml:definitions>
  <inkml:trace contextRef="#ctx0" brushRef="#br0">166 103 18770,'0'0'5359,"4"-9"-3084,10-28-834,-14 37-1419,1 0 0,-1 0 1,0-1-1,0 1 0,0 0 0,1-1 0,-1 1 1,0 0-1,0-1 0,0 1 0,0 0 0,0-1 1,0 1-1,0-1 0,0 1 0,0 0 1,0-1-1,0 1 0,0 0 0,0-1 0,0 1 1,0 0-1,0-1 0,0 1 0,0-1 0,0 1 1,-1 0-1,1-1 0,0 1 0,0 0 0,0 0 1,-1-1-1,1 1 0,0 0 0,0-1 0,-1 1 1,1 0-1,0 0 0,-1-1 0,1 1 0,0 0 1,-1 0-1,1 0 0,0 0 0,-1 0 1,1-1-1,0 1 0,-1 0 0,1 0 0,0 0 1,-1 0-1,1 0 0,-1 0 0,1 0 0,0 0 1,-1 0-1,1 0 0,0 0 0,-1 1 0,1-1 1,0 0-1,-1 0 0,1 0 0,0 0 0,-1 0 1,1 1-1,-23 8-138,11 0 313,0 1 0,0 0-1,1 0 1,0 1 0,1 1 0,0 0-1,1 0 1,-10 16 0,13-18-49,1 0 0,-1 0 1,2 0-1,-1 1 0,1 0 0,1 0 1,0 0-1,1 0 0,0 0 0,0 1 1,1 16-1,1-26-148,0 0 0,0-1 0,1 1 0,-1-1 0,0 1 0,1-1 0,-1 1 0,1-1 0,0 0 0,-1 1 0,1-1 0,0 0 0,0 1 0,0-1 0,0 0 0,0 0 0,0 0 0,0 0 0,0 0 0,1 0 0,-1 0 0,2 1 0,1 0 0,-1-1 0,1 0 0,0 0 0,-1 0 0,1 0 0,0-1 0,0 1 0,-1-1 0,6 0 0,4-1 0,0-1 0,0 0 0,0 0 0,23-9 0,-14 2 0,-1 0 0,0-1 0,0-2 0,-1 0 0,-1-1 0,20-17 0,-31 23 0,0 0 0,0 0 0,0-1 0,-1 0 0,0-1 0,-1 0 0,0 0 0,0 0 0,-1 0 0,0-1 0,-1 0 0,0 0 0,0 0 0,-1-1 0,2-13 0,-5 21 0,1 0 0,-1 0 0,0 0 0,0 0 0,-1 0 0,1 0 0,-1 0 0,1 0 0,-1 0 0,0 0 0,0 0 0,0 0 0,0 1 0,-1-1 0,1 0 0,-1 1 0,1-1 0,-1 1 0,0 0 0,0-1 0,0 1 0,0 0 0,-1 0 0,1 1 0,-1-1 0,1 0 0,-1 1 0,1-1 0,-1 1 0,0 0 0,0 0 0,0 0 0,1 0 0,-1 0 0,0 1 0,-5-1 0,-3 0 0,-1 0 0,0 1 0,1 0 0,-1 1 0,0 0 0,0 0 0,1 2 0,-15 4 0,1 3-624,0 1 0,0 1 0,-31 22 0,43-26-339,-63 39-6853</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17:42.941"/>
    </inkml:context>
    <inkml:brush xml:id="br0">
      <inkml:brushProperty name="width" value="0.025" units="cm"/>
      <inkml:brushProperty name="height" value="0.025" units="cm"/>
      <inkml:brushProperty name="color" value="#E71224"/>
    </inkml:brush>
  </inkml:definitions>
  <inkml:trace contextRef="#ctx0" brushRef="#br0">1246 136 11563,'-6'-9'1153,"-2"-1"-709,0 0-1,0 1 1,-1 0-1,0 1 1,-1 0-1,0 0 1,0 1-1,-1 0 0,0 1 1,0 0-1,-1 1 1,-21-8-1,10 8-134,1 0 0,0 1-1,-1 1 1,0 1 0,0 1-1,0 1 1,0 1 0,1 1-1,-28 6 1,22-1-142,0 1 1,0 2-1,1 0 0,1 2 1,-1 1-1,-36 25 0,17-4-149,1 1-1,2 3 0,2 1 0,1 3 0,3 0 0,-63 94 0,65-80 7,2 1-1,3 2 1,2 1 0,3 2-1,3 0 1,-16 70-1,22-55 4,2 1 0,5 1 0,2-1-1,7 140 1,3-185 15,1 0 0,1 0 0,2 0 1,1 0-1,2-1 0,1-1 0,1 0 0,2 0 0,32 53 1,-37-71-22,0 0 0,1 0 0,0 0 0,1-1 0,1-1 0,0 0 0,0-1 1,1 0-1,0 0 0,1-2 0,0 0 0,0 0 0,1-1 0,0-1 0,0-1 1,0 0-1,1 0 0,0-2 0,0 0 0,0-1 0,0-1 0,18 0 0,-14-3 28,0-1-1,0 0 0,0-2 0,-1 0 0,0-1 0,0-1 1,0-1-1,-1-1 0,0 0 0,-1-2 0,21-15 0,2-4 178,-3-2-1,0-1 0,48-58 0,-33 26 272,-4-1 1,-2-2-1,-3-2 0,-4-3 0,57-141 0,-63 122-263,-4-2 0,-4-1 0,-5-1 0,14-152 0,-32 226-215,2-24 30,-2 0 0,-5-59 0,2 94-12,0 0 0,-1 0 0,0 0 0,0 0 0,-2 0 0,1 1 0,-1-1 0,-1 1 0,0 0 0,0 1 0,-1-1 0,0 1 0,-1 0 0,-14-15 0,14 18-64,-1 1-1,1 0 1,-1 1-1,0 0 1,0 0-1,-1 0 1,1 1 0,-1 1-1,1-1 1,-1 1-1,0 1 1,0 0-1,0 0 1,0 0-1,0 1 1,0 1-1,0 0 1,0 0 0,-16 4-1,-6 3-783,1 1-1,0 2 0,1 1 1,-36 20-1,-113 66-9267,88-48-2354</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0:48.333"/>
    </inkml:context>
    <inkml:brush xml:id="br0">
      <inkml:brushProperty name="width" value="0.025" units="cm"/>
      <inkml:brushProperty name="height" value="0.025" units="cm"/>
      <inkml:brushProperty name="color" value="#E71224"/>
    </inkml:brush>
  </inkml:definitions>
  <inkml:trace contextRef="#ctx0" brushRef="#br0">422 62 7239,'0'0'6326,"8"-7"-2023,1-2-2907,20-21 1326,-5 15 4269,-28 32-4824,-8 0-1966,0 0 0,-1-1 1,0-1-1,-2 0 0,1-1 0,-2 0 0,-18 11 0,25-17-187,-131 93-14,82-62 0,-77 69 0,119-88 0,16-19 0,0-1 0,0 0 0,0 1 0,0-1 0,0 0 0,0 1 0,0-1 0,0 0 0,0 1 0,0-1 0,0 0 0,0 1 0,0-1 0,0 0 0,0 1 0,0-1 0,1 0 0,-1 1 0,0-1 0,0 0 0,0 0 0,1 1 0,-1-1 0,0 0 0,0 0 0,0 1 0,1-1 0,-1 0 0,0 0 0,1 0 0,-1 0 0,0 1 0,0-1 0,1 0 0,-1 0 0,1 0 0,42 2 0,-33-3 0,48-2 11,241-8-1981,-283 10-3251,-3-1-2397</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0:48.694"/>
    </inkml:context>
    <inkml:brush xml:id="br0">
      <inkml:brushProperty name="width" value="0.025" units="cm"/>
      <inkml:brushProperty name="height" value="0.025" units="cm"/>
      <inkml:brushProperty name="color" value="#E71224"/>
    </inkml:brush>
  </inkml:definitions>
  <inkml:trace contextRef="#ctx0" brushRef="#br0">332 73 8584,'0'0'12236,"2"-8"-10523,-2 6-1578,1 0 0,0 0 1,-1 0-1,1-1 0,-1 1 0,0 0 0,0 0 0,0 0 0,0 0 0,0 0 0,0-1 0,-1 1 0,1 0 0,-2-3 1,0 3 6,1 1 1,-1-1 0,1 1 0,-1 0-1,0 0 1,0 0 0,1 0 0,-1 0 0,0 0-1,0 0 1,0 1 0,0-1 0,0 1 0,0-1-1,0 1 1,-1 0 0,1 0 0,0 0-1,0 0 1,0 0 0,-2 1 0,-8-1 40,1 0 1,0 1 0,-1 1-1,1-1 1,0 2-1,0 0 1,0 0 0,1 1-1,-1 0 1,1 1-1,0 0 1,0 1-1,0 0 1,1 1 0,0 0-1,0 0 1,-9 11-1,5-6 64,0 2-1,1-1 0,-16 25 0,24-33-186,1 1 0,-1 0 0,1 0-1,1 1 1,-1-1 0,1 1 0,0-1-1,1 1 1,0 0 0,0-1 0,0 1-1,1 12 1,0-17-60,1 1 0,0-1 0,0 1 0,0-1 0,0 1 0,0-1 0,1 0 0,-1 0 0,1 1 0,-1-1 0,1 0 0,0-1 0,0 1 0,0 0 0,0 0 0,0-1 0,0 1 0,1-1 0,-1 0 0,0 0 0,1 1 0,-1-2 0,1 1 0,-1 0 0,1 0 0,-1-1 0,1 1 0,0-1 0,4 0 0,2 1 0,1 0 0,0-1 0,-1 0 0,1 0 0,-1-1 0,1-1 0,12-2 0,-11 0 0,0-1 0,0 0 0,-1-1 0,1 0 0,-1 0 0,-1-1 0,1 0 0,-1-1 0,0 0 0,9-12 0,-12 13 0,0 1 0,-1-1 0,0-1 0,0 1 0,-1-1 0,0 0 0,0 0 0,-1 0 0,0 0 0,0 0 0,-1-1 0,0 1 0,-1-1 0,1-15 0,-3 19 0,0 1 0,-1 0 0,1 0 0,-1 0 0,0 1 0,0-1 0,-1 0 0,1 1 0,-1-1 0,1 1 0,-1 0 0,0 0 0,0 0 0,-1 0 0,1 0 0,-1 1 0,-5-4 0,3 2 0,0 0 0,0 0 0,-1 1 0,1 0 0,-1 0 0,0 1 0,0-1 0,0 2 0,0-1 0,-8 0 0,-5 4-884,6 3-2935,-5 5-6500</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3.537"/>
    </inkml:context>
    <inkml:brush xml:id="br0">
      <inkml:brushProperty name="width" value="0.025" units="cm"/>
      <inkml:brushProperty name="height" value="0.025" units="cm"/>
      <inkml:brushProperty name="color" value="#E71224"/>
    </inkml:brush>
  </inkml:definitions>
  <inkml:trace contextRef="#ctx0" brushRef="#br0">4 123 3844,'-2'-42'8886,"0"11"453,13 31-6046,-7 0-3084,-9 0 1643,5-11-106,0-6-2971,1 16 698,-1 1 0,1-1 0,-1 0 1,1 0-1,-1 1 0,1-1 0,0 0 0,-1 1 1,1-1-1,0 1 0,-1-1 0,1 1 1,0-1-1,0 1 0,0 0 0,-1-1 1,1 1-1,0 0 0,1-1 0,4-1-1619,6-7-3123</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6.431"/>
    </inkml:context>
    <inkml:brush xml:id="br0">
      <inkml:brushProperty name="width" value="0.025" units="cm"/>
      <inkml:brushProperty name="height" value="0.025" units="cm"/>
      <inkml:brushProperty name="color" value="#E71224"/>
    </inkml:brush>
  </inkml:definitions>
  <inkml:trace contextRef="#ctx0" brushRef="#br0">47 73 3491,'11'5'17335,"-17"2"-13760,0 7-5592,4-3 2317,-1 0 531,-3-8 5853,6-3-6593,-26-19-374,30 5-1879,-2 4 2121,-11 22-297,5 1-203,8-9 279,-3-4 275,-1 0-1,1-1 0,0 1 1,-1 0-1,1-1 0,0 1 1,-1-1-1,1 1 0,-1-1 1,1 1-1,-1-1 0,1 1 1,-1-1-1,0 0 0,1 1 1,-1-1-1,0 1 0,1-1 1,-1 0-1,0 1 1,0-1-1,1 0 0,-1 0 1,0 1-1,0-1 0,0 0 1,0 1-1,0-1 0,0-1 1,16-2 13,-16 4 12,-3-31 382,-6 19-3237,8 11 2263,-1 0 0,1 0 1,0 0-1,0-1 0,0 1 1,0-1-1,0 1 0,0 0 1,0-1-1,0 0 0,0 1 1,1-1-1,-1-1 0,-5-21-6626</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7.089"/>
    </inkml:context>
    <inkml:brush xml:id="br0">
      <inkml:brushProperty name="width" value="0.025" units="cm"/>
      <inkml:brushProperty name="height" value="0.025" units="cm"/>
      <inkml:brushProperty name="color" value="#E71224"/>
    </inkml:brush>
  </inkml:definitions>
  <inkml:trace contextRef="#ctx0" brushRef="#br0">1 0 8968,'0'0'2691,"58"24"-3171,-32-16 383,3-3-992,0-3-256,0-2 608,-4 0-320,-1-2-1473</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8.152"/>
    </inkml:context>
    <inkml:brush xml:id="br0">
      <inkml:brushProperty name="width" value="0.025" units="cm"/>
      <inkml:brushProperty name="height" value="0.025" units="cm"/>
      <inkml:brushProperty name="color" value="#E71224"/>
    </inkml:brush>
  </inkml:definitions>
  <inkml:trace contextRef="#ctx0" brushRef="#br0">5882 522 9065,'0'0'9299,"3"-8"-8584,11-25 65,-14 32-739,0 0 1,0 0 0,0 0-1,0 1 1,0-1 0,0 0-1,0 0 1,0 0 0,0 0-1,0 0 1,0 1 0,-1-1-1,1 0 1,0 0 0,-1 0-1,1 1 1,0-1 0,-1 0-1,1 0 1,-1 1 0,1-1-1,-1 0 1,0 1 0,1-1-1,-1 1 1,0-1 0,1 1-1,-2-2 1,-25-12 829,20 11-516,-89-53 1054,37 19-696,-2 4 0,-2 2-1,-67-23 1,-74-6-142,-3 9 1,-413-45-1,360 79-245,0 11 1,-414 44-1,-512 136 939,1175-172-1240,-775 174 297,636-128-223,3 5 1,2 7 0,-154 88-1,232-110 40,3 3 0,-75 61 0,116-82-53,0 1-1,1 0 0,1 2 1,2 0-1,0 1 0,1 1 1,2 1-1,-21 42 0,32-55-92,0-1 0,1 1-1,0 1 1,1-1 0,0 0-1,1 1 1,1-1 0,0 1 0,1 0-1,0-1 1,1 1 0,1 0-1,0-1 1,1 0 0,0 1-1,1-1 1,0 0 0,1-1-1,1 1 1,0-1 0,1 0-1,0 0 1,1-1 0,0 0-1,0 0 1,12 9 0,4 4-35,2-2 0,1 0 0,0-2 1,2-1-1,0-2 0,1 0 0,0-2 0,2-1 1,35 10-1,44 9-51,150 24 1,391 38 156,4-31-58,-559-56-7,277 19-31,2-17 0,-1-16 0,504-73 0,-13-93 268,-742 137-171,-2-6 0,-2-5 0,-2-6 0,203-120-1,-289 152-4,-1-2-1,0-1 1,-2-1-1,-1-2 0,32-37 1,-51 52-39,-2 1-1,1-1 1,-2-1 0,1 1 0,-1-1 0,-1 0-1,-1-1 1,5-14 0,-7 18-15,-1 0-1,0 0 1,0 0 0,-1 0 0,0 0 0,-1 0-1,0 0 1,0 0 0,-1 0 0,0 0 0,0 0-1,-1 1 1,-4-10 0,-1 3-6,-1 0 0,0 1 0,-1 0 0,-1 1 0,0 0 0,0 0 0,-2 1 0,1 1 0,-16-11 0,-17-10 0,-73-39 0,-144-54-3205,130 75-2510,-1 6 0,-257-49 0,202 63-5229</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8.883"/>
    </inkml:context>
    <inkml:brush xml:id="br0">
      <inkml:brushProperty name="width" value="0.025" units="cm"/>
      <inkml:brushProperty name="height" value="0.025" units="cm"/>
      <inkml:brushProperty name="color" value="#E71224"/>
    </inkml:brush>
  </inkml:definitions>
  <inkml:trace contextRef="#ctx0" brushRef="#br0">2187 2369 15022,'-7'-1'248,"1"1"0,-1-1-1,0 0 1,1-1 0,0 0 0,-1 0-1,1 0 1,0-1 0,0 0-1,0 0 1,0 0 0,1-1 0,-1 1-1,1-2 1,0 1 0,0 0 0,1-1-1,-1 0 1,1 0 0,0 0-1,0-1 1,1 0 0,-1 1 0,-2-8-1,-7-17-164,1 0 0,1-1-1,-12-56 1,13 48 157,-126-389 2638,96 333-2173,-3 1-1,-76-118 0,72 138-638,-4 3 0,-3 3-1,-3 1 1,-3 3-1,-2 3 1,-85-64-1,18 29 1060,-261-147-1,308 200-723,-3 4 0,-1 4 1,-2 4-1,-150-34 0,236 65-412,-3-1 4,-1 0 0,1 0 1,-1 0-1,1-1 1,0 1-1,0-1 0,0-1 1,-10-4-1,15 6-78,-1 0 0,0 0 0,0 0 1,1 0-1,-1 1 0,0-1 0,1 0 0,-1 0 0,1 0 0,0-1 0,-1 1 0,1 0 0,0 0 1,-1 0-1,1 0 0,0 0 0,0 0 0,0-2 0,11-32-4221,8 1-3002,4-4-6209</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09.490"/>
    </inkml:context>
    <inkml:brush xml:id="br0">
      <inkml:brushProperty name="width" value="0.025" units="cm"/>
      <inkml:brushProperty name="height" value="0.025" units="cm"/>
      <inkml:brushProperty name="color" value="#E71224"/>
    </inkml:brush>
  </inkml:definitions>
  <inkml:trace contextRef="#ctx0" brushRef="#br0">415 0 6374,'0'0'14958,"-1"9"-13901,-3 5-952,-1 1 0,0-1-1,-1-1 1,0 1 0,-1-1 0,-1 0-1,-14 19 1,-79 91-109,68-85 99,-127 129 1113,115-123-190,44-43-999,0-1 0,1 0-1,-1 1 1,0-1 0,1 1 0,-1-1-1,0 1 1,1-1 0,-1 1 0,1-1 0,-1 1-1,1-1 1,-1 1 0,1 0 0,0-1-1,-1 1 1,1 0 0,0-1 0,-1 1-1,1 0 1,0 0 0,0-1 0,-1 1-1,1 0 1,0 0 0,0 0 0,0-1-1,0 1 1,0 0 0,0 0 0,1 1-1,24-4 70,46-22-78,-68 22 45,244-91-263,-141 56-4175,-64 22-950,-8 0-3513</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0.224"/>
    </inkml:context>
    <inkml:brush xml:id="br0">
      <inkml:brushProperty name="width" value="0.025" units="cm"/>
      <inkml:brushProperty name="height" value="0.025" units="cm"/>
      <inkml:brushProperty name="color" value="#E71224"/>
    </inkml:brush>
  </inkml:definitions>
  <inkml:trace contextRef="#ctx0" brushRef="#br0">82 4 5733,'0'0'3833,"-8"2"-1014,4-1-2275,-1 1 43,1 0 0,-1-1 1,0 1-1,-1-1 0,1 0 0,0-1 1,0 1-1,0-1 0,0 0 1,-11-1-1,14-12-652,3 10-1152,-1 14-1259,0-2-1480,-3 0-1441</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1.535"/>
    </inkml:context>
    <inkml:brush xml:id="br0">
      <inkml:brushProperty name="width" value="0.025" units="cm"/>
      <inkml:brushProperty name="height" value="0.025" units="cm"/>
      <inkml:brushProperty name="color" value="#E71224"/>
    </inkml:brush>
  </inkml:definitions>
  <inkml:trace contextRef="#ctx0" brushRef="#br0">377 51 15086,'0'0'7154,"-13"-7"-6316,-40-22-107,50 28-679,-1 0-1,1 1 1,-1-1-1,1 1 1,-1 0 0,1 0-1,-1 0 1,1 0-1,-1 0 1,1 1-1,-1 0 1,1-1 0,-1 1-1,1 1 1,0-1-1,-1 0 1,1 1-1,0 0 1,0-1 0,-5 6-1,-4 2 181,0 1-1,1 0 1,-12 15-1,18-19-110,-18 20 407,1 1 0,1 1 0,-29 55 0,41-66-336,0 0 1,2 1-1,0 1 1,1-1-1,1 1 0,1 0 1,1 0-1,-2 26 1,5-42-185,0 0 0,0 0 0,0 0 1,1 1-1,-1-1 0,1 0 0,0 0 0,0 0 0,0 0 1,0 0-1,0 0 0,1 0 0,-1-1 0,1 1 0,0 0 1,0-1-1,0 1 0,0-1 0,0 0 0,0 0 1,1 0-1,-1 0 0,1 0 0,0 0 0,-1-1 0,1 1 1,0-1-1,0 0 0,0 1 0,0-1 0,0-1 0,0 1 1,0 0-1,0-1 0,0 0 0,1 0 0,4 0 1,5 0 62,-1 0 0,0-1 0,0-1 0,0 0 0,0 0 0,0-1 0,-1-1 0,23-9 0,0-5 132,0-1 1,-2-2-1,0-1 1,-1-1-1,-2-2 0,0-1 1,-2-1-1,-1-1 1,43-60-1,-64 80-203,-1-1 0,1 1 0,-1-1 0,-1 1 0,0-1 0,0 0 0,-1-1 0,0 1 0,0 0 0,0-18 0,-2 23 0,0 1 0,-1-1 0,1 1 0,-1 0 0,0-1 0,0 1 0,0 0 0,0-1 0,0 1 0,-1 0 0,0 0 0,1 0 0,-1 0 0,0 0 0,-1 1 0,1-1 0,0 0 0,-1 1 0,1 0 0,-1 0 0,0 0 0,0 0 0,0 0 0,0 0 0,0 1 0,0-1 0,0 1 0,-1 0 0,1 0 0,0 0 0,-7 0 0,-5-2-59,0 2 0,0 0 0,-1 1 0,1 1 0,0 0 0,0 1 0,0 1 0,0 0 0,0 1 0,1 0 0,-1 1 0,1 1 0,0 0 0,1 1 1,-1 1-1,1 0 0,1 1 0,0 0 0,0 1 0,1 0 0,-11 12 0,20-20-548,-3 6-1687,3-3-5087</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6.729"/>
    </inkml:context>
    <inkml:brush xml:id="br0">
      <inkml:brushProperty name="width" value="0.025" units="cm"/>
      <inkml:brushProperty name="height" value="0.025" units="cm"/>
      <inkml:brushProperty name="color" value="#E71224"/>
    </inkml:brush>
  </inkml:definitions>
  <inkml:trace contextRef="#ctx0" brushRef="#br0">158 20 12492,'0'0'11579,"1"2"-10917,3 6 7003,-4-7-7739,-67-9 488,12 0-5254,35 4-770,-1-7-3417</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18.197"/>
    </inkml:context>
    <inkml:brush xml:id="br0">
      <inkml:brushProperty name="width" value="0.025" units="cm"/>
      <inkml:brushProperty name="height" value="0.025" units="cm"/>
      <inkml:brushProperty name="color" value="#E71224"/>
    </inkml:brush>
  </inkml:definitions>
  <inkml:trace contextRef="#ctx0" brushRef="#br0">51 140 17873,'0'0'14830,"0"-2"-14827,0 0 1,0 0-1,-1 0 0,1 0 1,-1 0-1,0 0 1,1 0-1,-1 0 0,0 0 1,0 0-1,0 0 0,-1 0 1,1 1-1,0-1 1,-1 1-1,1-1 0,-1 1 1,-1-2-1,0 1-49,1 0 0,-1-1 0,1 1 0,-1 0 0,1-1 0,0 0-1,0 1 1,1-1 0,-1 0 0,0 0 0,1 0 0,0 0 0,0 0 0,0 0 0,0-1 0,0 1 0,0 0 0,0-7 0,4-8-5565,12-7-5808</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0.332"/>
    </inkml:context>
    <inkml:brush xml:id="br0">
      <inkml:brushProperty name="width" value="0.025" units="cm"/>
      <inkml:brushProperty name="height" value="0.025" units="cm"/>
      <inkml:brushProperty name="color" value="#E71224"/>
    </inkml:brush>
  </inkml:definitions>
  <inkml:trace contextRef="#ctx0" brushRef="#br0">96 56 22966,'0'0'8931,"-7"3"-8157,-1 0-673,6-2-101,-1-1-1,0 1 1,1 0-1,-1 1 1,1-1-1,0 0 1,-1 1-1,1-1 1,0 1-1,-4 3 1,6-4 0,0 0 0,-1-1 0,-1 0 0,1 0 0,0 0 0,0 0 0,0 0 0,0 0 0,0 0 0,0 0 0,-1 0 0,1-1 0,0 1 0,0 0 0,0-1 0,0 1 0,0-1 0,0 1 0,0-1 0,0 1 0,0-1 0,0 0 0,1 0 0,-1 1 0,-1-2 0,-14-12 0,9 2-2664,6-9-7295,1 14 6626,0-11-9378</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1.589"/>
    </inkml:context>
    <inkml:brush xml:id="br0">
      <inkml:brushProperty name="width" value="0.025" units="cm"/>
      <inkml:brushProperty name="height" value="0.025" units="cm"/>
      <inkml:brushProperty name="color" value="#E71224"/>
    </inkml:brush>
  </inkml:definitions>
  <inkml:trace contextRef="#ctx0" brushRef="#br0">3188 778 13869,'0'-5'29,"-1"-1"-1,0 1 0,0 0 1,0 0-1,0-1 0,-1 1 1,0 0-1,0 0 1,-1 1-1,1-1 0,-1 0 1,-5-6-1,-50-52-893,18 22 1270,-10-18 633,22 23-222,-1 2-1,-2 1 1,-1 1-1,-2 2 1,-56-40-1,22 31 473,-1 2 1,-2 4-1,-141-46 0,101 47-648,-2 5 0,-116-12 1,128 28-422,-1 4-1,1 4 1,-1 5 0,1 4 0,0 4 0,0 5 0,-191 55 0,230-48-16,0 2 0,2 2 1,2 4-1,0 1 1,-85 64-1,102-63-137,1 2-1,3 2 1,0 1 0,3 2-1,1 1 1,2 1 0,-45 81-1,55-79-10,1 1 0,3 1-1,2 0 1,2 1 0,2 0 0,1 1-1,3 0 1,2 0 0,2 1-1,2 0 1,2 0 0,3-1 0,14 78-1,-3-58 15,2 1 1,4-2-1,2-1 0,3-1 0,3-1 0,2-1 0,3-2 0,77 102 0,-81-124-7,3-2-1,0-1 1,2-2-1,2-1 1,1-1 0,1-3-1,2-1 1,0-2-1,2-2 1,0-1-1,2-3 1,0-1-1,1-3 1,1-2 0,0-1-1,75 8 1,-40-15-56,0-3 1,0-3 0,0-4-1,-1-4 1,1-3 0,-2-3-1,0-4 1,-1-4 0,82-35-1,-33 2-8,-2-5-1,-3-5 0,-4-6 1,170-132-1,-185 121 3,141-146 0,-199 179 0,-1-2 0,-3-2 0,-3-1 0,60-112 0,-86 139 0,-1-2 0,-1 1 0,-1-1 0,-2-1 0,-1 1 0,-2-1 0,3-33 0,-7 44 0,-1-1 0,-1 1 0,0 0 0,-2-1 0,0 1 0,-1 0 0,-1 0 0,-1 1 0,-1 0 0,-1 0 0,-18-33 0,5 20 0,-2 2 0,-1 0 0,-2 1 0,0 2 0,-2 1 0,-1 1 0,-1 1 0,-1 2 0,-53-29 0,20 17 0,-1 3 0,-1 4 0,-1 2 0,-83-19 0,97 31-49,0 2 0,-1 3 0,-1 2 0,1 3 0,-74 4 0,119-1-342,-1 2 0,1-1 0,0 1 0,0 1 0,0-1 0,1 2 0,-1-1 0,-9 6 0,16-8 0,-1 1 0,1-1 0,0 1 0,0-1 1,0 1-1,0 0 0,0 0 0,0 0 0,0 0 0,0 0 0,1 1 1,-1-1-1,1 1 0,0-1 0,-1 0 0,1 1 0,0 0 0,1-1 1,-1 1-1,0 0 0,1-1 0,0 1 0,-1 0 0,1 0 0,0-1 1,0 1-1,1 0 0,-1 0 0,0-1 0,2 5 0,16 31-7638</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1.934"/>
    </inkml:context>
    <inkml:brush xml:id="br0">
      <inkml:brushProperty name="width" value="0.025" units="cm"/>
      <inkml:brushProperty name="height" value="0.025" units="cm"/>
      <inkml:brushProperty name="color" value="#E71224"/>
    </inkml:brush>
  </inkml:definitions>
  <inkml:trace contextRef="#ctx0" brushRef="#br0">1 1 14125,'0'0'2339</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2.322"/>
    </inkml:context>
    <inkml:brush xml:id="br0">
      <inkml:brushProperty name="width" value="0.025" units="cm"/>
      <inkml:brushProperty name="height" value="0.025" units="cm"/>
      <inkml:brushProperty name="color" value="#E71224"/>
    </inkml:brush>
  </inkml:definitions>
  <inkml:trace contextRef="#ctx0" brushRef="#br0">1 2086 3107,'0'0'15604,"4"7"-13992,11 22-58,-15-29-1484,0 0 1,0 0-1,1 0 1,-1 1-1,0-1 1,0 0-1,0 0 1,0 1-1,0-1 1,0 0-1,0 0 1,0 0-1,-1 1 1,1-1-1,0 0 1,0 0-1,0 1 1,0-1 0,0 0-1,0 0 1,0 0-1,0 1 1,-1-1-1,1 0 1,0 0-1,0 0 1,0 0-1,0 0 1,0 1-1,-1-1 1,1 0-1,0 0 1,0 0-1,0 0 1,-1 0-1,1 0 1,0 0-1,0 0 1,-1 1-1,1-1 1,0 0-1,0 0 1,0 0-1,-1 0 1,1 0-1,0 0 1,0 0 0,-1 0-1,1-1 1,0 1-1,-1 0-28,1 0 0,0 0 0,0 0 1,-1 0-1,1-1 0,0 1 0,0 0 0,-1 0 0,1-1 0,0 1 1,0 0-1,0 0 0,-1-1 0,1 1 0,0 0 0,0-1 0,0 1 0,0 0 1,0 0-1,0-1 0,-1 1 0,1 0 0,0-1 0,0 1 0,0 0 1,0-1-1,0 1 0,0 0 0,0-1 0,1 1 0,-1 0 0,0-1 0,0 1 1,0 0-1,0-1 0,0 1 0,0 0 0,1 0 0,-1-1 0,0 1 1,0 0-1,0 0 0,1-1 0,-1 1 0,0 0 0,0 0 0,1-1 0,-1 1 1,0 0-1,0 0 0,1 0 0,-1 0 0,12-13 187,0 1-1,0 1 0,1 0 0,24-14 1,1-2-154,614-458 262,24 27 1040,168-45-1235,-40 24-70,-777 464-39,-18 10-1,0 0 0,0 0 0,-1-1 0,1 0-1,-1-1 1,-1 0 0,12-11 0,-19 17-24,0 1 1,0 0-1,1 0 0,-1 0 1,0-1-1,0 1 1,0 0-1,0-1 0,0 1 1,1 0-1,-1 0 1,0-1-1,0 1 0,0 0 1,0-1-1,0 1 1,0 0-1,0-1 0,0 1 1,0 0-1,0 0 1,0-1-1,0 1 0,0 0 1,0-1-1,0 1 1,-1 0-1,1 0 0,0-1 1,0 1-1,0 0 1,0-1-1,0 1 0,-1 0 1,1 0-1,0 0 1,0-1-1,-1 1 0,-15-5-258,-26 5-1594,35 0 1016,-25 6-3124,17-2-153,0-2-5022</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2.819"/>
    </inkml:context>
    <inkml:brush xml:id="br0">
      <inkml:brushProperty name="width" value="0.025" units="cm"/>
      <inkml:brushProperty name="height" value="0.025" units="cm"/>
      <inkml:brushProperty name="color" value="#E71224"/>
    </inkml:brush>
  </inkml:definitions>
  <inkml:trace contextRef="#ctx0" brushRef="#br0">266 81 12139,'0'0'1164,"4"-9"160,-2 6-1068,21-38 2470,-21 39-2154,-1 0 0,1 0 0,0 0 0,0 0-1,0 0 1,0 0 0,0 1 0,0-1 0,1 1 0,-1-1 0,1 1 0,-1 0 0,1 0-1,-1 0 1,1 0 0,-1 0 0,1 1 0,5-1 0,-12 18 736,-10 6-977,-2-1 0,0 0 0,-26 26 0,1-2-155,-7 10-37,-42 54 253,78-93-210,0 0 0,2 1 0,0 0 0,-12 31 0,21-48-181,0 0 1,1 0-1,-1 0 0,1 0 0,-1 1 0,1-1 0,0 0 0,-1 0 1,1 1-1,0-1 0,0 0 0,0 0 0,0 1 0,0-1 0,0 0 0,0 0 1,0 1-1,0-1 0,1 0 0,-1 0 0,0 1 0,1-1 0,-1 0 1,1 0-1,0 0 0,-1 0 0,1 0 0,0 1 0,0-1 0,-1-1 1,1 1-1,0 0 0,0 0 0,0 0 0,0 0 0,0-1 0,0 1 0,1 0 1,-1-1-1,0 1 0,0-1 0,0 1 0,1-1 0,-1 0 0,0 0 1,2 1-1,7 0-3,0-1 0,0 0 0,0-1 1,0 0-1,10-2 0,-19 3 2,40-8 0,-1-2 0,-1-2 0,40-17 0,113-57 0,-179 81 13,-10 4-23,0 0 1,0 0-1,0-1 0,0 1 1,0 0-1,0-1 1,0 0-1,0 0 0,-1 0 1,1 0-1,-1 0 1,3-3-1,-39 6-7918,13 1 1362,6 0-3139</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3.332"/>
    </inkml:context>
    <inkml:brush xml:id="br0">
      <inkml:brushProperty name="width" value="0.025" units="cm"/>
      <inkml:brushProperty name="height" value="0.025" units="cm"/>
      <inkml:brushProperty name="color" value="#E71224"/>
    </inkml:brush>
  </inkml:definitions>
  <inkml:trace contextRef="#ctx0" brushRef="#br0">244 207 12780,'0'0'2653,"9"-9"-1051,-5 5-1138,34-36 1025,-36 38-1064,-1 0 0,1-1 1,-1 1-1,0 0 1,1-1-1,-1 1 0,0 0 1,0-1-1,0 1 0,-1-1 1,1-4-1,-1 6-329,0 0-1,-1 0 1,1 0-1,-1 0 1,0 1 0,1-1-1,-1 0 1,0 0-1,1 0 1,-1 1-1,0-1 1,0 1-1,0-1 1,1 0 0,-1 1-1,0-1 1,0 1-1,0 0 1,0-1-1,0 1 1,0 0 0,0-1-1,0 1 1,0 0-1,0 0 1,0 0-1,0 0 1,0 0 0,0 0-1,-2 1 1,-39 0 326,37-1-289,-7 2-16,0 1-1,1 0 0,-1 1 1,1 0-1,-1 1 1,1 0-1,1 1 0,-1 0 1,1 0-1,0 1 1,1 1-1,-1-1 0,1 2 1,1-1-1,0 1 1,0 0-1,1 1 1,0 0-1,0 0 0,1 1 1,0-1-1,1 1 1,1 1-1,0-1 0,0 1 1,1-1-1,0 1 1,1 0-1,1 0 0,-1 14 1,2-22-93,1 0 0,0 0 0,-1 0 0,1-1 0,1 1 0,-1 0 0,0-1-1,1 1 1,0-1 0,0 1 0,0-1 0,0 0 0,1 0 0,-1 0 0,1 0 0,-1 0 0,1-1 0,0 1 0,0-1 0,1 0 0,-1 0 0,0 0 0,1 0 0,-1 0 0,1-1 0,-1 1 0,1-1-1,0 0 1,4 0 0,10 3 128,1-1 0,-1-1 1,0-1-1,34-2 0,-22-2-148,0-2 1,-1 0-1,0-2 1,0-1 0,-1-1-1,0-2 1,-1 0 0,0-2-1,-1-1 1,0-1-1,-1-2 1,-1 0 0,0-1-1,39-41 1,-55 50-5,-1-1 0,1 0 0,-2 0 0,1 0 0,-1-1 0,-1 0 0,0 0 0,4-15 0,-7 22 0,-1 0 0,0 0 0,0 1 0,0-1 0,-1 0 0,0 0 0,1-1 0,-1 1 0,-1 0 0,1 0 0,0 0 0,-1 0 0,0 1 0,0-1 0,0 0 0,-1 0 0,1 0 0,-1 1 0,0-1 0,0 1 0,0-1 0,0 1 0,-1 0 0,1 0 0,-1 0 0,0 0 0,0 0 0,-5-3 0,-3 0 0,0 0 0,0 1 0,0 0 0,-1 1 0,1 1 0,-1 0 0,0 0 0,-1 1 0,1 0 0,0 1 0,0 1 0,-1 0 0,-15 2 0,9 0 0,-1 1 0,1 1 0,0 1 0,0 0 0,1 1 0,-1 1 0,-28 16 0,-22 21-1383,25-12-2535,-9 7-5034</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4.673"/>
    </inkml:context>
    <inkml:brush xml:id="br0">
      <inkml:brushProperty name="width" value="0.025" units="cm"/>
      <inkml:brushProperty name="height" value="0.025" units="cm"/>
      <inkml:brushProperty name="color" value="#E71224"/>
    </inkml:brush>
  </inkml:definitions>
  <inkml:trace contextRef="#ctx0" brushRef="#br0">87 63 14830,'0'0'17147,"-14"-3"-16357,-36-14-790,44 15-113,-11-6-4331,32 0-2668,-1 3 4789,30-15-4953</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5.731"/>
    </inkml:context>
    <inkml:brush xml:id="br0">
      <inkml:brushProperty name="width" value="0.025" units="cm"/>
      <inkml:brushProperty name="height" value="0.025" units="cm"/>
      <inkml:brushProperty name="color" value="#E71224"/>
    </inkml:brush>
  </inkml:definitions>
  <inkml:trace contextRef="#ctx0" brushRef="#br0">151 287 27674,'0'0'4153,"-3"-8"-3352,0-6-787,-1 1 0,2-1 0,0 1 0,0-1 0,1 0-1,1 1 1,0-1 0,1 0 0,3-13 0,-3 24-113,-1 1-1,1 0 1,-1 0-1,0-1 1,1 1 0,-1 0-1,0-1 1,-1 1-1,1 0 1,0-1 0,-1 1-1,1 0 1,-1 0-1,0-1 1,1 1 0,-1 0-1,0 0 1,-1 0-1,1 0 1,0 0 0,0 0-1,-1 0 1,-2-2-1,-2-1-932,-1 0-1,1 1 0,-1-1 0,0 2 0,-12-6 0,-14-8-3976,-6-8-8272</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26.960"/>
    </inkml:context>
    <inkml:brush xml:id="br0">
      <inkml:brushProperty name="width" value="0.025" units="cm"/>
      <inkml:brushProperty name="height" value="0.025" units="cm"/>
      <inkml:brushProperty name="color" value="#E71224"/>
    </inkml:brush>
  </inkml:definitions>
  <inkml:trace contextRef="#ctx0" brushRef="#br0">1 270 14382,'56'-14'857,"1"2"-1,112-7 1,119 16-550,-173 4-302,1373-44 118,1292-12 4457,-413 33-4355,704 3 2065,-1683 40-2271,-8-90 1174,-1307 61-769,139-9-347,-217 7-11410</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2.454"/>
    </inkml:context>
    <inkml:brush xml:id="br0">
      <inkml:brushProperty name="width" value="0.025" units="cm"/>
      <inkml:brushProperty name="height" value="0.025" units="cm"/>
      <inkml:brushProperty name="color" value="#E71224"/>
    </inkml:brush>
  </inkml:definitions>
  <inkml:trace contextRef="#ctx0" brushRef="#br0">455 1 15471,'0'0'9278,"-8"6"-7618,-36 34-474,2 1 1,1 2-1,-49 68 0,-8 9-91,63-81-836,17-20-194,0 0-1,1 2 1,-19 32 0,35-52-65,0-1 0,0 1 0,1 0 0,-1 0 0,1 0 0,-1 0 0,1 0 0,-1 1 0,1-1 0,-1 0 0,1 0 0,0 0 0,0 0 0,0 0 0,-1 0 0,1 1 0,0-1 0,1 0 0,-1 0 0,0 0 0,0 0 0,0 0 0,1 1 0,-1-1 0,0 0 0,1 0 0,0 2 0,1-2 0,-1-1 0,1 1 0,-1 0 0,1 0 0,-1 0 0,1-1 0,0 1 0,-1-1 0,1 1 0,0-1 0,0 0 0,-1 0 0,1 0 0,0 0 0,3 0 0,10-2 0,-1 0 0,1-1 0,15-5 0,48-16-87,0-5 1,-2-2-1,72-43 0,-94 38-4431,-5-8-5602,-14 8-551</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2.841"/>
    </inkml:context>
    <inkml:brush xml:id="br0">
      <inkml:brushProperty name="width" value="0.025" units="cm"/>
      <inkml:brushProperty name="height" value="0.025" units="cm"/>
      <inkml:brushProperty name="color" value="#E71224"/>
    </inkml:brush>
  </inkml:definitions>
  <inkml:trace contextRef="#ctx0" brushRef="#br0">169 218 14382,'4'-10'3325,"-1"4"-2837,1-1 79,-1 0 0,0 0-1,-1 0 1,0 0 0,0 0-1,0-1 1,-1 1 0,0-1-1,0 1 1,-1-13-1,0 19-482,0 0-1,-1 1 0,1-1 0,0 0 1,-1 0-1,1 0 0,-1 0 0,1 1 1,-1-1-1,1 0 0,-1 1 0,0-1 0,1 0 1,-1 1-1,0-1 0,1 1 0,-1-1 1,0 1-1,0-1 0,0 1 0,1-1 1,-1 1-1,0 0 0,0 0 0,0-1 1,0 1-1,0 0 0,0 0 0,1 0 0,-1 0 1,0 0-1,0 0 0,0 0 0,0 0 1,0 0-1,0 1 0,0-1 0,1 0 1,-1 0-1,0 1 0,0-1 0,0 1 0,0-1 1,-1 2-1,-3 0 14,1 0 0,-1 1 0,0 0 1,1-1-1,-1 2 0,-6 5 0,-3 10 182,0 0 1,1 0-1,1 1 1,1 1-1,1 0 1,1 0-1,0 1 1,2 0-1,1 1 1,0 0-1,2 0 1,1 0-1,-1 26 1,3-44-280,1-1 0,0 1 0,0-1 0,0 1 0,0 0 0,1-1 0,0 1 0,0-1 0,0 0 0,1 1 0,-1-1 0,1 0 0,0 0 0,0 0 0,0 0 0,1 0 0,5 7 0,-4-8 0,0-1 0,0 1 0,0-1 0,0 0 0,1 0 0,-1 0 0,1-1 0,-1 1 0,1-1 0,-1 0 0,1 0 0,0-1 0,0 0 0,-1 1 0,1-1 0,0-1 0,6 0 0,9-2 0,0-1 0,-1-1 0,0-1 0,0 0 0,0-1 0,-1-2 0,1 1 0,31-23 0,-17 8 0,-2-1 0,0-1 0,42-46 0,-54 51 0,-2-1 0,0 0 0,20-36 0,-33 50 0,0-1 0,0 1 0,-1-1 0,0 0 0,0 0 0,-1 0 0,0 0 0,0 0 0,-1-1 0,0 1 0,0 0 0,-1-1 0,0 1 0,-1 0 0,-1-11 0,0 15 0,0-1 0,0 1 0,0 0 0,0 0 0,-1 0 0,1 1 0,-1-1 0,0 1 0,0-1 0,-1 1 0,1 0 0,-1 0 0,1 0 0,-1 1 0,0-1 0,0 1 0,0 0 0,0 0 0,-1 0 0,1 1 0,0-1 0,-1 1 0,1 0 0,-8 0 0,-3-1 0,0 0 0,0 1 0,0 1 0,1 1 0,-1 0 0,-23 4 0,21 0-353,1 1 0,-1 0-1,1 1 1,0 0 0,0 1 0,1 1-1,0 1 1,-22 19 0,8-4-1967,2 0 0,2 2-1,-26 33 1,20-18-12382</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4.994"/>
    </inkml:context>
    <inkml:brush xml:id="br0">
      <inkml:brushProperty name="width" value="0.025" units="cm"/>
      <inkml:brushProperty name="height" value="0.025" units="cm"/>
      <inkml:brushProperty name="color" value="#E71224"/>
    </inkml:brush>
  </inkml:definitions>
  <inkml:trace contextRef="#ctx0" brushRef="#br0">0 0 5958,'0'0'288</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5.652"/>
    </inkml:context>
    <inkml:brush xml:id="br0">
      <inkml:brushProperty name="width" value="0.025" units="cm"/>
      <inkml:brushProperty name="height" value="0.025" units="cm"/>
      <inkml:brushProperty name="color" value="#E71224"/>
    </inkml:brush>
  </inkml:definitions>
  <inkml:trace contextRef="#ctx0" brushRef="#br0">2089 240 4516,'0'0'2942,"0"-8"-1933,0 2-658,-1 0 1,0 0 0,0 0-1,0 0 1,0 0 0,-1 1 0,0-1-1,0 0 1,-1 1 0,1 0-1,-1-1 1,-1 1 0,1 0 0,-1 0-1,1 1 1,-10-9 0,0 1 558,-1 1 1,-1 1-1,1 0 1,-2 1-1,1 0 1,-18-6-1,8 5-175,-1 1 1,0 2-1,-36-6 1,-13 4 74,-142 2-1,180 7-517,-20 2-157,1 2-1,-1 3 0,1 2 1,1 3-1,0 2 0,1 2 1,1 3-1,0 2 0,1 2 1,2 3-1,-54 35 0,39-19 196,2 2 0,1 3 0,3 3-1,2 3 1,2 1 0,3 3-1,-58 82 1,80-96-235,2 2 0,2 1 0,2 1 1,2 1-1,2 1 0,2 1 0,3 1 0,1 0 1,3 1-1,2 0 0,-3 84 0,11-94 44,3 0 1,0 0-1,13 58 0,-12-83-126,2 0 0,0-1-1,1 1 1,0-1 0,1 0 0,1-1-1,0 0 1,2 0 0,-1-1 0,2 0-1,12 13 1,-16-20 1,0-1-1,1 0 1,0 0 0,0 0-1,0-1 1,0-1 0,1 1 0,0-1-1,0-1 1,0 0 0,15 3-1,-8-3 36,0-1-1,0-1 1,0 0 0,-1-2-1,1 1 1,23-5 0,2-5 48,-1 0 1,1-3 0,-2-2-1,54-27 1,362-218-98,-20-38 0,-394 269 0,295-223 0,-288 210 0,-1-1 0,-2-3 0,-3-1 0,57-82 0,-87 111 0,-1-1 0,-1 0 0,-1-1 0,-1 0 0,0 0 0,-1-1 0,-2 0 0,0 0 0,3-28 0,-8 43 0,1 0 0,-1 0 0,0 0 0,-1-1 0,1 1 0,-1 0 0,0 0 0,-1 0 0,1 0 0,-1 0 0,-1 0 0,1 1 0,-1-1 0,0 1 0,0-1 0,0 1 0,-1 0 0,0 0 0,0 1 0,0-1 0,-1 1 0,1 0 0,-1 0 0,0 0 0,0 1 0,0 0 0,-1 0 0,1 0 0,-1 0 0,0 1 0,0 0 0,0 0 0,0 1 0,0-1 0,-12 0 0,-7 0 10,-1 0 0,0 1-1,0 2 1,0 1 0,1 1 0,-1 1 0,1 1-1,-40 13 1,1 5-157,1 3 0,-62 35 1,-59 49-3507,7 13-3579,61-38 148</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1:37.103"/>
    </inkml:context>
    <inkml:brush xml:id="br0">
      <inkml:brushProperty name="width" value="0.025" units="cm"/>
      <inkml:brushProperty name="height" value="0.025" units="cm"/>
      <inkml:brushProperty name="color" value="#E71224"/>
    </inkml:brush>
  </inkml:definitions>
  <inkml:trace contextRef="#ctx0" brushRef="#br0">2022 175 9929,'-1'-2'490,"-1"-1"0,1 0 0,-1 0-1,1 0 1,-1 1 0,0-1 0,0 1 0,0 0-1,0-1 1,-1 1 0,1 0 0,-1 0-1,1 0 1,-4-1 0,-23-24 2862,26 20-3196,-1 1 1,0 0 0,0 0 0,0 1 0,-1-1-1,0 1 1,0 0 0,0 0 0,0 1 0,-1-1-1,0 1 1,0 0 0,0 1 0,0 0 0,-13-5 0,-4 1 77,-1 1 0,0 1 1,-1 0-1,-42 0 1,-102 7 306,154-1-455,-51 4 146,1 3 0,0 3 1,0 2-1,2 4 1,0 2-1,-86 39 1,54-14-73,2 5 1,2 4-1,-107 82 0,146-96 249,2 3 0,2 1 0,1 3 0,-55 70 0,77-82-289,2 1-1,1 0 1,2 2-1,1 0 0,2 1 1,2 1-1,-20 78 1,25-70-106,1 0 0,3 1 1,1 0-1,3 0 0,2 1 0,11 83 1,-7-110-12,1 1 0,1-1 0,0 0 0,2-1 1,1 0-1,1 0 0,13 20 0,-14-27-2,1-1 0,0 0-1,1 0 1,1-1 0,0 0-1,0-1 1,1 0 0,1-1 0,0-1-1,23 12 1,-13-10 43,1-2 0,0-1 0,0-1 0,0-1 0,1-1 0,-1-1 0,1-1 0,0-2 0,0-1 0,0 0 0,0-2 0,0-1 0,0-1 0,26-8 0,22-9 372,-1-3-1,-1-4 1,102-54-1,-14-5-397,-4-6 0,-4-7 0,-5-7-1,-5-6 1,221-227 0,-309 285-18,-3-4 0,-2-1 0,-3-2 0,42-77 0,-81 125 0,0 0 0,-1 0 0,0-1 0,-1 0 0,-1 0 0,0 0 0,3-26 0,-7 37 0,0-1 0,0 0 0,0 1 0,0-1 0,-1 1 0,1-1 0,-1 1 0,0-1 0,-1 1 0,1 0 0,-1-1 0,0 1 0,0 0 0,0 0 0,0 0 0,-1 0 0,0 1 0,0-1 0,0 1 0,0-1 0,0 1 0,-1 0 0,1 1 0,-1-1 0,0 0 0,0 1 0,0 0 0,-8-3 0,-5-1 0,0 1 0,-1 0 0,1 2 0,-1 0 0,0 1 0,-31 0 0,-5 5 0,-53 8 0,27 3-616,1 4 0,1 2 0,-112 47 0,-215 122-3593,89-8-4546,171-95 1121</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8.144"/>
    </inkml:context>
    <inkml:brush xml:id="br0">
      <inkml:brushProperty name="width" value="0.025" units="cm"/>
      <inkml:brushProperty name="height" value="0.025" units="cm"/>
      <inkml:brushProperty name="color" value="#E71224"/>
    </inkml:brush>
  </inkml:definitions>
  <inkml:trace contextRef="#ctx0" brushRef="#br0">0 0 26937,'0'0'3396</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8.985"/>
    </inkml:context>
    <inkml:brush xml:id="br0">
      <inkml:brushProperty name="width" value="0.025" units="cm"/>
      <inkml:brushProperty name="height" value="0.025" units="cm"/>
      <inkml:brushProperty name="color" value="#E71224"/>
    </inkml:brush>
  </inkml:definitions>
  <inkml:trace contextRef="#ctx0" brushRef="#br0">269 336 14990,'0'0'6011,"2"-10"-3609,1-32-720,-3 40-1580,0 1-1,0-1 1,-1 1-1,1-1 1,-1 1-1,1-1 1,-1 1-1,1-1 1,-1 1-1,0 0 1,0 0-1,0-1 1,0 1-1,0 0 1,0 0-1,0 0 1,0 0-1,0 0 1,-1 0-1,1 0 1,0 0-1,-1 1 1,1-1-1,0 0 1,-1 1-1,1-1 1,-1 1-1,-2-1 1,-40-3 914,42 4-999,-3 0 29,-1 0 0,1 0 0,0 1 0,-1 0 0,1 0 0,0 1 0,0-1 0,0 1 0,0 0 0,0 0-1,1 1 1,-1 0 0,1-1 0,-1 2 0,1-1 0,0 0 0,0 1 0,0 0 0,1 0 0,-1 0 0,1 0 0,0 0 0,0 1 0,1-1 0,-1 1 0,1 0-1,0 0 1,0 0 0,1 0 0,-1 0 0,1 0 0,0 0 0,1 1 0,-1-1 0,1 0 0,0 1 0,1 9 0,0-13-31,-1-1 0,0 1 0,1 0 0,-1-1 0,1 1 0,0-1 0,-1 1 0,1 0 0,0-1 0,0 1 0,0-1 0,0 0 0,0 1 0,0-1 0,0 0 0,1 0 0,-1 0 0,0 0 0,1 0 0,-1 0 0,1 0 0,2 1 0,0 0 19,1-1 1,0 1 0,-1-1-1,1-1 1,0 1 0,-1 0-1,1-1 1,6-1 0,1 1 43,1-2 1,-1 0-1,-1 0 1,1-1-1,0-1 1,12-4-1,-12 1-41,0 1-1,0-2 0,-1 0 1,0 0-1,0-1 0,-1 0 1,0-1-1,0 0 1,-1-1-1,-1 0 0,11-17 1,-14 20-20,-1 0 1,0-1-1,0 1 1,-1-1 0,0 0-1,0 0 1,-1 0-1,0 0 1,-1-1-1,0 1 1,0-1 0,-1 1-1,0 0 1,-1-1-1,0 1 1,-1 0-1,-4-18 1,4 21-18,0 0 0,-1 1 0,1-1 0,-1 1 0,0 0 0,-1 0 0,1 0 0,-1 1 0,0-1 0,0 1 0,0-1 0,-1 1 0,1 1 0,-1-1 0,0 1 0,0 0 0,-7-3 0,4 2 0,0 1 0,-1 1 0,1 0 0,-1 0 0,0 1 0,1 0 0,-1 0 0,0 1 0,0 0 0,-16 3 0,11-1 0,1 1 0,-1 0 0,1 1 0,0 0 0,0 1 0,0 1 0,1 0 0,0 1 0,0 0 0,0 0 0,1 2 0,0-1 0,1 1 0,-16 18 0,24-24-128,0-1-1,0 1 1,0 0 0,1 0-1,-1-1 1,1 1 0,0 0 0,0 0-1,0 0 1,1 1 0,-1-1-1,0 0 1,1 6 0,0-8 24,0 1 1,1-1-1,-1 0 1,0 0-1,1 1 1,-1-1-1,1 0 1,-1 0 0,1 1-1,0-1 1,-1 0-1,1 0 1,0 0-1,0 0 1,0 0-1,0 0 1,0 0-1,0-1 1,0 1 0,0 0-1,0 0 1,0-1-1,1 1 1,-1-1-1,0 1 1,0-1-1,1 1 1,-1-1 0,0 0-1,1 0 1,-1 0-1,2 1 1,68-1-9928,-33-2 288</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19.376"/>
    </inkml:context>
    <inkml:brush xml:id="br0">
      <inkml:brushProperty name="width" value="0.025" units="cm"/>
      <inkml:brushProperty name="height" value="0.025" units="cm"/>
      <inkml:brushProperty name="color" value="#E71224"/>
    </inkml:brush>
  </inkml:definitions>
  <inkml:trace contextRef="#ctx0" brushRef="#br0">122 1 19635,'0'0'8349,"-3"8"-7180,-29 66 763,14-35-1705,2 0 1,1 1-1,2 0 1,-9 54-1,21-92-218,0 0-1,1 0 0,0 0 0,-1 0 0,1 0 0,0 0 0,0 0 0,0 0 0,0-1 0,1 1 0,-1 0 0,0 0 0,1 0 0,0 0 0,-1 0 0,1-1 0,0 1 0,0 0 0,0 0 0,0-1 0,0 1 0,0-1 0,0 1 0,0-1 0,1 1 0,-1-1 0,1 0 0,2 2 0,1-1 25,0-1-1,1 0 1,-1 0-1,1 0 0,-1 0 1,1-1-1,-1 0 0,8-1 1,5 1-13,35-1-1432,0-1 0,-1-3 0,69-16 0,-100 14-5699,-6 0-3961</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0.016"/>
    </inkml:context>
    <inkml:brush xml:id="br0">
      <inkml:brushProperty name="width" value="0.025" units="cm"/>
      <inkml:brushProperty name="height" value="0.025" units="cm"/>
      <inkml:brushProperty name="color" value="#E71224"/>
    </inkml:brush>
  </inkml:definitions>
  <inkml:trace contextRef="#ctx0" brushRef="#br0">0 64 15503,'0'0'7457,"9"0"-5892,497-8 4878,-249-8-8284,-3-14-3744,-231 26 1384,-11-2-1559</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0.542"/>
    </inkml:context>
    <inkml:brush xml:id="br0">
      <inkml:brushProperty name="width" value="0.025" units="cm"/>
      <inkml:brushProperty name="height" value="0.025" units="cm"/>
      <inkml:brushProperty name="color" value="#E71224"/>
    </inkml:brush>
  </inkml:definitions>
  <inkml:trace contextRef="#ctx0" brushRef="#br0">266 166 8104,'0'0'14248,"-8"0"-12737,-41-1-207,31 0-889,0 0 1,0 1-1,0 1 0,0 1 1,-23 6-1,37-7-311,0 0 0,0 0-1,0 1 1,0 0 0,0 0-1,0 0 1,1 0 0,-1 1-1,1 0 1,-1-1 0,1 1-1,0 0 1,0 1 0,0-1 0,1 0-1,-1 1 1,1 0 0,0-1-1,0 1 1,0 0 0,0 0-1,1 0 1,-1 0 0,1 1-1,0-1 1,1 0 0,-2 8-1,2-9-75,-1 0-1,1-1 1,0 1-1,0 0 0,0-1 1,0 1-1,0 0 1,1 0-1,-1-1 1,1 1-1,0 0 0,0-1 1,0 1-1,0-1 1,0 1-1,0-1 1,0 0-1,1 1 0,0-1 1,-1 0-1,4 3 1,-2-3-15,1 0-1,0 0 1,0 0 0,0 0-1,0-1 1,0 0 0,1 0-1,-1 0 1,0 0 0,1-1 0,-1 1-1,9-2 1,-4 1 26,1-1 1,-1 0-1,0 0 0,0-1 0,1 0 1,-1-1-1,-1 0 0,1-1 0,0 0 1,-1 0-1,0 0 0,0-1 0,0-1 1,0 1-1,-1-1 0,0-1 0,0 1 1,6-9-1,-6 7 2,-1 0-1,0-1 1,-1 0-1,1 0 1,-2 0 0,1 0-1,-1-1 1,-1 0-1,0 0 1,0 0-1,-1 0 1,0 0 0,-1 0-1,0-1 1,0 1-1,-2-15 1,0 21-41,1 0 0,-1 0 0,0 0 0,0 1 0,0-1 0,-1 0 0,1 0 0,-1 1 0,0-1 0,0 1 0,0 0 0,-1-1 0,1 1 0,-1 0 0,0 0 0,0 1 0,0-1 0,0 0 0,0 1 0,0 0 0,-1 0 0,1 0 0,-1 0 0,1 0 0,-1 1 0,0 0 0,0 0 0,0 0 0,1 0 0,-9 0 0,5 0 0,0 0 0,0 1 0,0 1 0,0-1 0,0 1 0,0 0 0,0 0 0,1 1 0,-1 0 0,0 0 0,1 1 0,-1 0 0,1 0 0,0 1 0,0-1 0,-10 9 0,11-7-583,0-1 0,1 1 0,0 0 0,0 1 0,0-1 0,1 1 1,0-1-1,-3 8 0,5-12 415,1 1 1,-1-1-1,1 0 1,0 0-1,-1 1 1,1-1-1,0 0 1,0 0-1,0 1 0,0-1 1,0 0-1,0 0 1,0 1-1,1-1 1,-1 0-1,0 0 1,1 1-1,-1-1 1,1 0-1,-1 0 1,1 0-1,0 0 1,-1 0-1,1 0 1,0 0-1,0 0 1,0 0-1,0 0 1,0 0-1,0 0 1,0-1-1,0 1 1,0 0-1,0-1 0,0 1 1,0-1-1,1 1 1,-1-1-1,0 1 1,0-1-1,0 0 1,1 0-1,-1 0 1,0 1-1,1-1 1,-1-1-1,2 1 1,28 3-6117</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0.871"/>
    </inkml:context>
    <inkml:brush xml:id="br0">
      <inkml:brushProperty name="width" value="0.025" units="cm"/>
      <inkml:brushProperty name="height" value="0.025" units="cm"/>
      <inkml:brushProperty name="color" value="#E71224"/>
    </inkml:brush>
  </inkml:definitions>
  <inkml:trace contextRef="#ctx0" brushRef="#br0">87 0 18706,'0'0'10073,"-6"10"-8162,-6 9-1419,-32 56 641,40-67-1083,0 0 0,0 0 0,1 1 1,1-1-1,0 1 0,0 0 0,0 0 1,0 9-1,2-16-48,0-1 0,0 0 0,1 0 1,-1 0-1,0 1 0,0-1 0,1 0 0,-1 0 0,1 0 0,-1 0 1,1 0-1,-1 0 0,1 0 0,0 0 0,0 0 0,-1 0 0,1 0 1,0 0-1,0 0 0,0-1 0,0 1 0,0 0 0,2 0 0,33 9 50,-22-10-181,1 0 1,0 0-1,15-4 1,-24 3-719,1 0 0,-2-1 0,1 1 0,0-2 0,0 1 0,0-1 0,-1 1 0,6-5 0,11-10-6622</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8:21.199"/>
    </inkml:context>
    <inkml:brush xml:id="br0">
      <inkml:brushProperty name="width" value="0.025" units="cm"/>
      <inkml:brushProperty name="height" value="0.025" units="cm"/>
      <inkml:brushProperty name="color" value="#E71224"/>
    </inkml:brush>
  </inkml:definitions>
  <inkml:trace contextRef="#ctx0" brushRef="#br0">55 19 5061,'0'0'18353,"-52"-18"-14765,49 18-1891,9 2-1793,12 0-2819,2-2-7623</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33.693"/>
    </inkml:context>
    <inkml:brush xml:id="br0">
      <inkml:brushProperty name="width" value="0.025" units="cm"/>
      <inkml:brushProperty name="height" value="0.025" units="cm"/>
      <inkml:brushProperty name="color" value="#E71224"/>
    </inkml:brush>
  </inkml:definitions>
  <inkml:trace contextRef="#ctx0" brushRef="#br0">289 382 6694,'0'0'13747,"5"-9"-11393,-2 4-2633,0 1 903,0-1 1,-1 0-1,1 0 1,-1 1 0,0-1-1,-1-1 1,3-7 0,-4 11-492,0 1 1,-1-1 0,1 1 0,0-1-1,0 1 1,-1-1 0,1 1 0,-1-1 0,1 1-1,-1 0 1,1-1 0,-1 1 0,0 0-1,0-1 1,0 1 0,0 0 0,0 0-1,0 0 1,0 0 0,0 0 0,0 0 0,0 0-1,-1 0 1,1 0 0,0 1 0,-1-1-1,1 0 1,0 1 0,-1-1 0,1 1-1,-1 0 1,1-1 0,-1 1 0,1 0 0,-1 0-1,1 0 1,-1 0 0,-1 0 0,-8-1-131,0 1-1,-1 0 1,1 0 0,0 1 0,-1 1 0,1 0 0,0 0 0,0 1 0,0 0 0,0 1 0,1 0 0,0 1 0,0 0 0,0 1-1,-15 11 1,18-12-3,0 1-1,0 0 1,0 1-1,1 0 1,0 0 0,0 0-1,1 1 1,0 0-1,0 0 1,1 0-1,0 1 1,0-1-1,1 1 1,0 0-1,0 0 1,1 0-1,1 0 1,-1 0-1,1 13 1,1-20 0,0 0 0,0 0 0,0 0 0,0 0 0,0 0 0,1 0 0,-1 0 0,1 0 0,-1 0 0,1 0 0,0 0 0,0-1 0,0 1 0,0 0 0,0 0 0,0-1 0,0 1 0,1 0 0,-1-1 0,1 1 0,-1-1 0,1 0 0,2 2 0,0-1 0,-1-1 0,1 1 0,0-1 0,-1 0 0,1-1 0,0 1 0,0-1 0,-1 1 0,1-1 0,0 0 0,0-1 0,4 0 0,4-1 0,-1 0 0,1-1 0,0 0 0,-1-1 0,0-1 0,0 0 0,14-8 0,2-7 0,-1-1 0,0-1 0,-2-1 0,-1-1 0,-1-1 0,30-43 0,94-180 0,-108 177 0,-56 140 0,2-20 0,3 1 0,2 0 0,-9 89 0,11 152 0,8-332-1544,0-5-5005,1 28-4864</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4:34.825"/>
    </inkml:context>
    <inkml:brush xml:id="br0">
      <inkml:brushProperty name="width" value="0.025" units="cm"/>
      <inkml:brushProperty name="height" value="0.025" units="cm"/>
      <inkml:brushProperty name="color" value="#E71224"/>
    </inkml:brush>
  </inkml:definitions>
  <inkml:trace contextRef="#ctx0" brushRef="#br0">356 99 10922,'0'0'8424,"4"-10"-5215,-3 8-3137,16-41 3195,-17 42-3123,1 0 1,-1 0-1,1 0 1,-1-1-1,1 1 1,-1 0-1,0 0 1,0-1-1,1 1 1,-1 0-1,0-1 1,0 1-1,0 0 1,-1 0-1,1-1 1,0 1-1,0 0 1,-1 0-1,1-1 1,-1 1-1,1 0 1,-1 0-1,1 0 1,-1 0-1,0 0 1,0 0-1,1 0 1,-1 0-1,0 0 1,0 0-1,0 0 1,0 0-1,0 0 1,0 1-1,0-1 1,-2 0-1,-7 0-96,0 0 1,-1 0-1,1 1 0,0 1 0,0 0 0,-1 0 1,1 1-1,0 0 0,0 1 0,0 0 0,1 1 0,-1 0 1,1 0-1,0 1 0,0 0 0,0 1 0,1 0 1,-9 8-1,-1 0 28,2 1 1,0 0-1,0 1 0,2 1 1,0 1-1,1 0 1,-16 29-1,23-34-76,0 1 0,1 0 0,0 0 0,2 0 0,-1 0 0,2 1 0,0-1 0,1 1 0,0 0 0,1-1 0,1 1 0,0 0 0,1-1 0,5 23 0,-5-29 0,1-1 0,-1 1 0,1 0 0,1-1 0,-1 1 0,1-1 0,1 0 0,-1-1 0,1 1 0,0-1 0,1 0 0,-1 0 0,1 0 0,0-1 0,1 0 0,-1 0 0,1-1 0,0 1 0,0-2 0,1 1 0,-1-1 0,1 0 0,-1 0 0,1-1 0,0 0 0,0-1 0,13 2 0,-13-3 0,0 0 0,0 0 0,0-1 0,1 0 0,-1 0 0,0-1 0,0 0 0,-1 0 0,1-1 0,0 0 0,9-5 0,-13 6 0,-1 0 0,0 0 0,1-1 0,-1 1 0,0-1 0,0 0 0,-1 0 0,1 0 0,-1 0 0,1 0 0,-1 0 0,0-1 0,0 1 0,0-1 0,-1 1 0,1-1 0,-1 0 0,0 0 0,0 0 0,0 0 0,-1 0 0,1 1 0,-1-1 0,0 0 0,0-6 0,-1 7 0,0 0 0,0 0 0,0 0 0,-1 0 0,1-1 0,-1 2 0,0-1 0,0 0 0,0 0 0,0 0 0,0 1 0,0 0 0,-1-1 0,1 1 0,-1 0 0,0 0 0,1 0 0,-1 0 0,0 1 0,0-1 0,0 1 0,-1 0 0,1 0 0,0 0 0,0 0 0,-5-1 0,-9-1 0,1 0 0,-1 1 0,-32-1 0,42 3 0,-17 1 0,23-1 0,1 0 0,-1 0 0,1 1 0,-1-1 0,1 0 0,-1 0 0,1 0 0,-1 1 0,1-1 0,-1 0 0,1 1 0,0-1 0,-1 0 0,1 1 0,-1-1 0,1 0 0,0 1 0,-1-1 0,1 1 0,0-1 0,0 1 0,-1-1 0,1 1 0,0-1 0,0 1 0,0-1 0,-1 1 0,1-1 0,0 1 0,0-1 0,0 1 0,0 0 0,0-1 0,0 1 0,0 0 0,1 0 0,-1 0 0,1-1 0,0 1 0,-1 0 0,1 0 0,-1-1 0,1 1 0,0 0 0,0-1 0,-1 1 0,1-1 0,0 1 0,0-1 0,0 1 0,0-1 0,0 0 0,-1 1 0,1-1 0,0 0 0,0 0 0,0 0 0,0 0 0,0 1 0,2-2 0,30 4 0,-27-3 0,14 0 0,-1 0 0,1-1 0,0-1 0,-1-1 0,0-1 0,0 0 0,0-2 0,0 0 0,-1-1 0,0-1 0,0 0 0,-1-1 0,0-1 0,0-1 0,-1-1 0,22-20 0,-53 77 0,-9 7 0,-34 104 0,53-140 0,1 0 0,0 0 0,2 0 0,0 1 0,0-1 0,2 1 0,0-1 0,1 1 0,0 0 0,2-1 0,6 24 0,-9-39-39,0 0 0,0 0 0,0 0 0,0 0 0,1 0 0,-1-1 0,0 1 0,1 0 0,-1 0 0,0 0 0,1-1 0,-1 1 0,1 0 0,-1 0 0,1-1 0,0 1-1,-1-1 1,1 1 0,0 0 0,-1-1 0,1 1 0,0-1 0,0 1 0,-1-1 0,1 0 0,0 1 0,0-1 0,0 0 0,0 0 0,-1 1 0,1-1 0,0 0 0,0 0 0,0 0 0,0 0 0,0 0 0,0 0 0,0 0 0,-1-1 0,1 1 0,0 0 0,0 0 0,0-1 0,1 0 0,10-17-8743</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6.830"/>
    </inkml:context>
    <inkml:brush xml:id="br0">
      <inkml:brushProperty name="width" value="0.025" units="cm"/>
      <inkml:brushProperty name="height" value="0.025" units="cm"/>
      <inkml:brushProperty name="color" value="#E71224"/>
    </inkml:brush>
  </inkml:definitions>
  <inkml:trace contextRef="#ctx0" brushRef="#br0">0 20 22613,'0'0'10058,"51"-19"-22101,-42 19-2852</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7.530"/>
    </inkml:context>
    <inkml:brush xml:id="br0">
      <inkml:brushProperty name="width" value="0.025" units="cm"/>
      <inkml:brushProperty name="height" value="0.025" units="cm"/>
      <inkml:brushProperty name="color" value="#E71224"/>
    </inkml:brush>
  </inkml:definitions>
  <inkml:trace contextRef="#ctx0" brushRef="#br0">211 432 7431,'12'-7'2018,"2"0"-1510,54-32 2670,-62 34-2401,1 1 1,0-1-1,-1 0 0,0-1 1,0 1-1,-1-1 0,1-1 1,3-6-1,-8 12-630,0 0 0,0-1 0,0 1 0,0-1 0,-1 1-1,1 0 1,0-1 0,-1 0 0,1 1 0,-1-1 0,0 1 0,1-1 0,-1 1 0,0-1-1,0 0 1,0 1 0,0-1 0,0 0 0,-1 1 0,1-1 0,0 1 0,-1-1 0,1 1 0,-1-1-1,0 1 1,1-1 0,-1 1 0,0-1 0,0 1 0,0 0 0,0-1 0,0 1 0,0 0-1,0 0 1,0 0 0,-1 0 0,1 0 0,0 0 0,-1 0 0,1 0 0,0 1 0,-1-1-1,1 0 1,-1 1 0,0-1 0,1 1 0,-1 0 0,1 0 0,-1-1 0,-2 1 0,-9-2-41,-1 0 0,-1 1 1,1 0-1,-18 2 1,21 1-90,1-1 0,-1 2 0,1-1 0,0 1 0,0 1 0,0 0 0,1 0-1,-1 1 1,-12 8 0,17-9 44,0-1-1,-1 1 1,1 0-1,0 0 0,1 0 1,-1 1-1,1 0 0,0 0 1,0 0-1,1 0 0,-1 0 1,1 1-1,0 0 0,1 0 1,-1 0-1,-2 10 0,5-15-50,0 0-1,0 1 0,0-1 1,1 0-1,-1 1 0,0-1 0,1 0 1,-1 1-1,1-1 0,-1 0 0,1 0 1,-1 0-1,1 1 0,0-1 1,0 0-1,0 0 0,-1 0 0,1 0 1,0 0-1,0 0 0,0-1 0,1 1 1,-1 0-1,0 0 0,0-1 0,0 1 1,0-1-1,1 1 0,-1-1 1,0 1-1,1-1 0,-1 0 0,0 0 1,1 0-1,-1 1 0,0-1 0,3-1 1,56 1 236,-58 0-231,11-2 25,1 0 0,-1-1 0,0-1-1,0 0 1,0 0 0,0-2 0,-1 1-1,0-2 1,0 0 0,0 0 0,-1-1-1,0 0 1,-1-1 0,18-19 0,-21 21 34,-1-1 0,0 0 0,0 0 0,0 0 0,-1-1 0,0 0 0,-1 0 0,0 0 0,-1 0 0,0-1 0,0 1 0,-1-1 0,0 0 0,0 0 0,-1 0 0,-1 0 1,0 0-1,0 0 0,-1 0 0,-4-19 0,3 23-56,0 0 1,-1 0-1,0 0 1,0 1-1,0-1 1,-1 1-1,0 0 1,0 0-1,0 0 1,-1 0-1,0 1 1,1 0-1,-1 0 1,-1 0-1,1 0 1,-1 1-1,1 0 0,-1 0 1,0 1-1,0 0 1,0 0-1,0 0 1,-1 0-1,1 1 1,-7 0-1,0-1-23,-1 0 1,1 2-1,0 0 0,-1 0 0,1 1 0,0 1 0,0 0 0,0 0 0,0 2 0,0-1 0,-14 8 0,13-4-3,1 0 0,1 0 0,-1 2-1,-16 14 1,26-21-182,-1 1 0,1 0 0,1 0 0,-1 0 0,0 0 0,1 0 0,0 1 0,-1-1 0,2 1 0,-1 0 0,0 0 1,1 0-1,-1-1 0,1 1 0,0 0 0,0 1 0,1-1 0,-1 0 0,1 0 0,0 6 0,1-8-110,-1 0 0,1 0 1,-1 0-1,1 0 0,0 0 0,0 0 0,-1-1 1,2 1-1,-1 0 0,0-1 0,0 1 0,0-1 1,1 1-1,-1-1 0,1 0 0,-1 1 0,1-1 1,-1 0-1,1 0 0,0 0 0,-1 0 0,1 0 1,0-1-1,2 1 0,27 9-5562</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7.890"/>
    </inkml:context>
    <inkml:brush xml:id="br0">
      <inkml:brushProperty name="width" value="0.025" units="cm"/>
      <inkml:brushProperty name="height" value="0.025" units="cm"/>
      <inkml:brushProperty name="color" value="#E71224"/>
    </inkml:brush>
  </inkml:definitions>
  <inkml:trace contextRef="#ctx0" brushRef="#br0">221 1 20531,'-11'4'1890,"-3"2"-1388,1 0 0,0 1 0,1 1-1,-1 0 1,2 0 0,-1 1 0,1 1 0,1 0-1,-1 1 1,2 0 0,0 0 0,-13 21 0,14-18-144,1 0 1,0 1-1,1 0 1,1 0 0,1 0-1,-6 32 1,9-44-343,1 1 0,-1 0 0,1 0 0,0 0 1,-1-1-1,2 1 0,-1 0 0,0 0 0,1 0 0,0-1 0,0 1 1,0 0-1,0-1 0,1 1 0,-1-1 0,1 1 0,0-1 0,0 0 0,0 1 1,0-1-1,1 0 0,-1-1 0,1 1 0,0 0 0,0-1 0,0 1 1,0-1-1,0 0 0,0 0 0,1 0 0,-1-1 0,1 1 0,6 1 1,19 2-292,0-1 0,0-2 1,0-1-1,48-4 1,-4 1-2016,-56 1 895,4 1-1860,-7 2-3407</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8.259"/>
    </inkml:context>
    <inkml:brush xml:id="br0">
      <inkml:brushProperty name="width" value="0.025" units="cm"/>
      <inkml:brushProperty name="height" value="0.025" units="cm"/>
      <inkml:brushProperty name="color" value="#E71224"/>
    </inkml:brush>
  </inkml:definitions>
  <inkml:trace contextRef="#ctx0" brushRef="#br0">0 90 10922,'0'0'9321,"49"25"-7367,1-25-385,17 0-447,13-8-418,12-3-159,4-2-33,1-1-256,-4-1-191,-10 2-1,-11 2-96,-12 0-1314,-17 2-2529,-17 3-2467,-15 2-9097</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8.618"/>
    </inkml:context>
    <inkml:brush xml:id="br0">
      <inkml:brushProperty name="width" value="0.025" units="cm"/>
      <inkml:brushProperty name="height" value="0.025" units="cm"/>
      <inkml:brushProperty name="color" value="#E71224"/>
    </inkml:brush>
  </inkml:definitions>
  <inkml:trace contextRef="#ctx0" brushRef="#br0">245 316 12908,'0'0'7602,"8"-8"-4719,27-24-1047,-34 31-1779,-1 0-1,1 1 1,0-1 0,-1 0-1,1 1 1,-1-1-1,1 0 1,-1 0 0,1 1-1,-1-1 1,1 0 0,-1 0-1,0 0 1,1 0-1,-1 1 1,0-1 0,0 0-1,1 0 1,-1 0-1,0 0 1,0 0 0,0 0-1,0 0 1,-1 0-1,1 0 1,0 0 0,0 1-1,0-1 1,-1 0-1,1 0 1,0 0 0,-1 0-1,1 0 1,-1 1 0,1-1-1,-1 0 1,1 0-1,-1 1 1,0-1 0,1 0-1,-1 1 1,0-1-1,0 1 1,1-1 0,-1 1-1,0-1 1,-1 1-1,-37-13 438,39 13-491,-10-2 4,-1 1-1,1 1 1,-1 0-1,1 0 1,0 1 0,-1 0-1,1 1 1,0 0 0,0 1-1,0 0 1,0 0-1,0 1 1,-17 10 0,21-11 49,0 1-1,0 0 1,1 0 0,0 0 0,0 0 0,0 1 0,0 0-1,1 0 1,-1 0 0,1 1 0,1 0 0,-1-1 0,1 1 0,0 0-1,0 1 1,1-1 0,0 0 0,0 1 0,0-1 0,1 1 0,0 0-1,0 8 1,1-13-41,0 0 0,0 0 0,0-1-1,0 1 1,1 0 0,-1-1 0,0 1 0,1 0-1,0-1 1,-1 1 0,1-1 0,0 1 0,0-1-1,0 1 1,0-1 0,0 1 0,0-1 0,0 0-1,1 0 1,-1 0 0,0 1 0,2 0-1,1 0 7,0 0 0,0-1 0,0 1 0,0-1 0,0 0-1,0 0 1,0 0 0,0 0 0,5-1 0,3 1 18,0-1 0,-1-1 0,1 0 0,-1-1 0,1 0 0,14-5 0,-11 1 45,-1 0-1,1-2 1,-2 1 0,1-1-1,-1-1 1,-1-1-1,1 1 1,-2-2-1,1 0 1,-2 0 0,1-1-1,10-16 1,-14 17-15,1 0 0,-2-1 0,0 0 1,0 0-1,-1-1 0,-1 1 0,0-1 0,0 0 1,-1 0-1,-1 0 0,0-1 0,-1 1 1,-1-1-1,-1-20 0,0 31-69,1-1 0,-1 0 0,0 1 0,0-1 0,0 0 0,-1 1 0,1-1 0,-1 1 0,0 0 0,0 0 0,0 0 0,0 0 0,-1 0 0,1 0 0,-1 0 0,1 1 0,-1-1 0,0 1 0,0 0 0,-1 0 0,1 0 0,0 0 0,0 0 0,-1 1 0,1 0 0,-1-1 0,-6 0 0,4 1 0,1 0 0,-1 1 0,1-1 0,-1 1 0,1 1 0,-1-1 0,1 1 0,0 0 0,-1 0 0,1 0 0,0 1 0,-1-1 0,1 2 0,0-1 0,0 0 0,1 1 0,-1 0 0,-6 5 0,4-1-436,-1 0 0,1 1 0,0 0 0,1 0 0,0 0 1,0 1-1,-8 18 0,13-25 315,0-1 0,0 1 0,0 0 0,0 0 0,1 0 0,-1 0 0,1 0 1,-1 0-1,1 0 0,0 0 0,0 0 0,0 0 0,0 0 0,0 0 0,0 0 0,1 0 0,-1 0 1,1 0-1,-1 0 0,1 0 0,0 0 0,0 0 0,0 0 0,0 0 0,0-1 0,0 1 0,0 0 1,0-1-1,1 1 0,-1-1 0,1 1 0,-1-1 0,1 0 0,0 0 0,-1 1 0,1-1 1,0-1-1,0 1 0,0 0 0,0 0 0,0-1 0,0 1 0,0-1 0,0 1 0,4-1 0,31 5-5206,6-4-2590</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09:48.996"/>
    </inkml:context>
    <inkml:brush xml:id="br0">
      <inkml:brushProperty name="width" value="0.025" units="cm"/>
      <inkml:brushProperty name="height" value="0.025" units="cm"/>
      <inkml:brushProperty name="color" value="#E71224"/>
    </inkml:brush>
  </inkml:definitions>
  <inkml:trace contextRef="#ctx0" brushRef="#br0">99 155 19571,'0'0'5541,"-43"66"-2530,22-39-737,3 0-609,6-4-960,7-4-705,5-5 0,9-9-224,12-5-1890,5-6-2274,-2-16-3748</inkml:trace>
  <inkml:trace contextRef="#ctx0" brushRef="#br0" timeOffset="1">155 6 21460,'0'0'10891,"-35"-5"-26138</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7.645"/>
    </inkml:context>
    <inkml:brush xml:id="br0">
      <inkml:brushProperty name="width" value="0.025" units="cm"/>
      <inkml:brushProperty name="height" value="0.025" units="cm"/>
      <inkml:brushProperty name="color" value="#E71224"/>
    </inkml:brush>
  </inkml:definitions>
  <inkml:trace contextRef="#ctx0" brushRef="#br0">243 53 13261,'5'-10'3133,"13"-28"956,-16 34-1961,-4 6-245,-13 26-224,-12 28-902,3 0-1,2 2 1,-27 114 0,-15 190 636,45-200-892,4 241 0,40 162-355,-22-526-362,3 148 747,-7-168-1080,0-1 1,-1 1-1,-1 0 1,-1 0-1,-1-1 1,0 0-1,-12 25 0,5-24-3833,-2-10-3092</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8.336"/>
    </inkml:context>
    <inkml:brush xml:id="br0">
      <inkml:brushProperty name="width" value="0.025" units="cm"/>
      <inkml:brushProperty name="height" value="0.025" units="cm"/>
      <inkml:brushProperty name="color" value="#E71224"/>
    </inkml:brush>
  </inkml:definitions>
  <inkml:trace contextRef="#ctx0" brushRef="#br0">1 215 15951,'0'0'3107,"13"4"-1959,17 4-792,1-2 1,-1-2-1,1 0 0,0-2 1,31-3-1,176-16 647,-133 7-931,856-57 129,214-19-300,-1129 82 120,664-51-65,1 52 974,-305 59 278,-222-25-1044,-179-30-263,1 0-1,0 0 0,0 0 0,0-1 0,0 0 0,0 0 0,0-1 0,6-1 0,-12 2 16,1 0 0,0-1-1,-1 1 1,1 0 0,0-1-1,-1 1 1,1-1 0,0 1 0,-1-1-1,1 1 1,-1-1 0,1 0-1,-1 1 1,1-1 0,-1 0-1,1 1 1,-1-1 0,0 0-1,1 1 1,-1-1 0,0 0-1,0 0 1,1 0 0,-1-2-266,0 0 1,0 0-1,0 0 1,-1 0 0,1 1-1,-1-1 1,1 0-1,-1 0 1,-2-3 0,-11-30-5935</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8.679"/>
    </inkml:context>
    <inkml:brush xml:id="br0">
      <inkml:brushProperty name="width" value="0.025" units="cm"/>
      <inkml:brushProperty name="height" value="0.025" units="cm"/>
      <inkml:brushProperty name="color" value="#E71224"/>
    </inkml:brush>
  </inkml:definitions>
  <inkml:trace contextRef="#ctx0" brushRef="#br0">368 2 9993,'0'0'8088,"10"0"-5744,28 0-1654,-2-1-331,0 2 1,-1 1-1,1 1 1,62 16-1,-95-19-306,-1 1 0,0 0 0,0 0 0,0-1 0,1 1 0,-1 1 0,0-1 0,0 0 0,-1 0-1,1 1 1,0-1 0,0 1 0,-1 0 0,1-1 0,-1 1 0,1 0 0,-1 0 0,0 0 0,1 0 0,-1 0 0,0 0-1,-1 0 1,1 1 0,0-1 0,-1 0 0,1 0 0,-1 1 0,1-1 0,-1 0 0,0 1 0,0-1 0,-1 4 0,0-1 74,0 1 1,-1-1 0,0 0-1,0 1 1,0-1 0,-1 0-1,0 0 1,0 0 0,0-1-1,0 1 1,-1-1 0,-6 7-1,-17 13 485,-1-1 1,-1-2-1,0-1 0,-57 29 0,-143 51 302,91-42-1232,97-39-761,9-4-2365,12-7-3126</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09.277"/>
    </inkml:context>
    <inkml:brush xml:id="br0">
      <inkml:brushProperty name="width" value="0.025" units="cm"/>
      <inkml:brushProperty name="height" value="0.025" units="cm"/>
      <inkml:brushProperty name="color" value="#E71224"/>
    </inkml:brush>
  </inkml:definitions>
  <inkml:trace contextRef="#ctx0" brushRef="#br0">1 607 14638,'0'0'10912,"10"-7"-9418,40-29-1115,-2-3 0,-2-2 0,-1-2 0,39-51 0,151-210 876,-232 300-1259,25-28-170,-27 31 167,-1 1 1,1-1-1,-1 1 0,1-1 1,0 1-1,-1-1 1,1 1-1,0-1 1,-1 1-1,1 0 1,0-1-1,0 1 1,-1 0-1,1 0 1,0 0-1,0 0 1,0-1-1,-1 1 1,1 0-1,0 0 1,0 1-1,-1-1 1,1 0-1,0 0 1,0 0-1,0 0 1,-1 1-1,1-1 1,0 0-1,0 1 1,-1-1-1,1 0 1,0 1-1,-1-1 1,1 1-1,-1-1 0,1 1 1,0-1-1,-1 1 1,1 0-1,-1-1 1,0 1-1,1 0 1,-1-1-1,1 1 1,-1 0-1,0 0 1,6 13-62,-2 0 0,1 0 0,-2 0 0,0 0 0,1 20 1,5 21-81,-3-27-553,1-1 0,19 47 1,-19-61-141,-1 0 1,1 0-1,1 0 0,11 12 1,30 25-5059</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0.128"/>
    </inkml:context>
    <inkml:brush xml:id="br0">
      <inkml:brushProperty name="width" value="0.025" units="cm"/>
      <inkml:brushProperty name="height" value="0.025" units="cm"/>
      <inkml:brushProperty name="color" value="#E71224"/>
    </inkml:brush>
  </inkml:definitions>
  <inkml:trace contextRef="#ctx0" brushRef="#br0">34 67 11851,'0'0'3043,"8"-11"133,0-2-2028,26-30 3699,-34 54-960,-5 11-2935,-2 0 0,-19 42 0,-10 30-401,34-86-539,0 1 0,0 0 1,1 0-1,0 0 0,0 0 1,1 0-1,0 0 0,3 15 1,-3-23-59,1 1 0,-1-1 0,1 1 0,-1-1 0,1 0 0,0 1 0,0-1 0,0 0 0,-1 0 0,1 0 0,0 0 0,0 0 0,1 0 1,-1 0-1,0 0 0,0 0 0,0 0 0,1 0 0,-1-1 0,0 1 0,1-1 0,-1 1 0,0-1 0,1 1 0,-1-1 0,1 0 0,-1 0 0,1 1 0,-1-1 0,1 0 0,-1 0 0,1-1 0,-1 1 1,0 0-1,3-1 0,0 1-502,-1-1 0,1 0 0,-1 0 0,0 0 0,1 0 0,-1-1 0,0 1 0,0-1 0,0 1 0,0-1 0,0 0 0,0-1 0,4-3 0,8-19-7535</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0.487"/>
    </inkml:context>
    <inkml:brush xml:id="br0">
      <inkml:brushProperty name="width" value="0.025" units="cm"/>
      <inkml:brushProperty name="height" value="0.025" units="cm"/>
      <inkml:brushProperty name="color" value="#E71224"/>
    </inkml:brush>
  </inkml:definitions>
  <inkml:trace contextRef="#ctx0" brushRef="#br0">50 40 21588,'0'0'4421,"-50"-31"-1795,50 27-1505,6 2-1057,19 2-128,6 0-32,5 0-2082,2 0-4164,-4-2-13741</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1.245"/>
    </inkml:context>
    <inkml:brush xml:id="br0">
      <inkml:brushProperty name="width" value="0.025" units="cm"/>
      <inkml:brushProperty name="height" value="0.025" units="cm"/>
      <inkml:brushProperty name="color" value="#E71224"/>
    </inkml:brush>
  </inkml:definitions>
  <inkml:trace contextRef="#ctx0" brushRef="#br0">1 0 17969,'0'0'4356,"57"40"-608,-25-16-1859,5 0 33,-3 1-384,-1 1-1186,-2-3-288,1-2-576,0-10-1122,1-7-1473,1-4-1281,-2-22-2851</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1.607"/>
    </inkml:context>
    <inkml:brush xml:id="br0">
      <inkml:brushProperty name="width" value="0.025" units="cm"/>
      <inkml:brushProperty name="height" value="0.025" units="cm"/>
      <inkml:brushProperty name="color" value="#E71224"/>
    </inkml:brush>
  </inkml:definitions>
  <inkml:trace contextRef="#ctx0" brushRef="#br0">254 1 21204,'0'0'3139,"-64"67"-769,27-17-192,-2 7-1089,-2 3-416,7-2-32,9-3-449,15-8-545,7-13-3458,3-9-6471</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2.310"/>
    </inkml:context>
    <inkml:brush xml:id="br0">
      <inkml:brushProperty name="width" value="0.025" units="cm"/>
      <inkml:brushProperty name="height" value="0.025" units="cm"/>
      <inkml:brushProperty name="color" value="#E71224"/>
    </inkml:brush>
  </inkml:definitions>
  <inkml:trace contextRef="#ctx0" brushRef="#br0">43 1874 13869,'0'0'5024,"-8"2"-2948,-26 6-741,66-40 667,442-295 2339,-312 222-4198,973-686 210,-934 646-252,328-214 650,-380 260-333,-121 78-63,-25 17-208,-18 11-500,-92 59-9395,66-47 3732</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2.823"/>
    </inkml:context>
    <inkml:brush xml:id="br0">
      <inkml:brushProperty name="width" value="0.025" units="cm"/>
      <inkml:brushProperty name="height" value="0.025" units="cm"/>
      <inkml:brushProperty name="color" value="#E71224"/>
    </inkml:brush>
  </inkml:definitions>
  <inkml:trace contextRef="#ctx0" brushRef="#br0">40 74 11211,'0'0'2610,"-4"-10"1,-12-34-337,4 25 680,12 18-2907,0 1 0,-1 0 0,1 0 0,0 0 0,0 0 0,0 0 0,-1 0 0,1 0-1,0 0 1,0 0 0,0 0 0,-1 0 0,1 0 0,0 0 0,0 0 0,0 0 0,0 1 0,-1-1 0,1 0 0,0 0 0,0 0 0,0 0 0,0 0 0,-1 0 0,1 0 0,0 1 0,0-1 0,0 0 0,0 0 0,0 0 0,-1 0 0,1 0 0,0 1 0,0-1 0,0 0 0,0 0 0,0 0 0,0 1 0,0-1 0,0 0-1,0 0 1,0 0 0,0 0 0,0 1 0,0-1 0,0 0 0,-1 31 974,3-19-869,1 0 1,1 0 0,0 0 0,1 0 0,0-1 0,13 21 0,50 63 1000,-52-73-964,44 53 113,3-2 0,3-4-1,106 87 1,-69-76 32,225 132-1,229 116 1199,-417-243-1516,72 26 52,-10-6 601,-193-100-541,-1 1 1,0-1-1,0 1 0,-1 1 1,8 7-1,-12-11-92,-1 0 0,1 1 0,-1-1 0,0 0-1,0 1 1,0-1 0,-1 1 0,1-1 0,-1 1 0,0 0 0,0 0-1,0 0 1,0 0 0,0 6 0,-2-7-539,-2-8-2363,-9-17-3214</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3.521"/>
    </inkml:context>
    <inkml:brush xml:id="br0">
      <inkml:brushProperty name="width" value="0.025" units="cm"/>
      <inkml:brushProperty name="height" value="0.025" units="cm"/>
      <inkml:brushProperty name="color" value="#E71224"/>
    </inkml:brush>
  </inkml:definitions>
  <inkml:trace contextRef="#ctx0" brushRef="#br0">44 1 19699,'0'0'7495,"-18"68"-6054,9-18-480,-1 5-192,5-1-289,4-4-384,1-7-224,4-8-1089,9-8-1217,1-12-1282,-2-15-1729,4-5-4292</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3.883"/>
    </inkml:context>
    <inkml:brush xml:id="br0">
      <inkml:brushProperty name="width" value="0.025" units="cm"/>
      <inkml:brushProperty name="height" value="0.025" units="cm"/>
      <inkml:brushProperty name="color" value="#E71224"/>
    </inkml:brush>
  </inkml:definitions>
  <inkml:trace contextRef="#ctx0" brushRef="#br0">219 0 19859,'0'0'4569,"-12"8"-2978,-11 6-879,1 2 0,1 1 0,-36 35 0,49-43-605,-1-1 1,2 1 0,-1 1 0,1-1-1,1 1 1,-1 0 0,2 1 0,0-1 0,0 1-1,0 0 1,2 1 0,-1-1 0,-1 12-1,5-22-123,0 0 0,0 0-1,0 0 1,0-1-1,1 1 1,-1 0-1,0 0 1,0 0 0,0-1-1,1 1 1,-1 0-1,0 0 1,1-1 0,-1 1-1,1 0 1,-1-1-1,1 1 1,-1 0-1,1-1 1,-1 1 0,1-1-1,0 1 1,-1-1-1,1 1 1,0-1 0,1 1-1,27 6-201,36-11 12,-61 4 171,50-8-401,-37 4 404,0 1 1,1 0-1,-1 2 1,1 0-1,0 1 1,-1 1-1,30 4 1,-45-4 63,0-1 1,-1 1 0,1-1-1,0 1 1,0 0 0,0 0 0,0 0-1,-1 0 1,1 0 0,0 0 0,-1 1-1,1-1 1,-1 1 0,1-1-1,-1 1 1,0-1 0,1 1 0,-1 0-1,0-1 1,0 1 0,0 0-1,-1 0 1,1 0 0,0 0 0,-1 0-1,1 0 1,-1 0 0,0 0-1,1 0 1,-1 0 0,0 0 0,0 0-1,-1 0 1,1 0 0,0 0 0,-1 0-1,1 0 1,-2 3 0,0 3 182,-1-1 0,0 1 1,-1-1-1,1 0 0,-1 0 0,-1-1 1,1 1-1,-11 10 0,-5 3-67,0-2 1,-1-1-1,-34 22 0,42-31-129,0-1 1,0 0 0,0-1-1,-1 0 1,0-2-1,0 1 1,0-1-1,-18 2 1,30-6-27,0 0-1,0 1 1,0-1-1,0 0 1,0 0 0,0 0-1,0 0 1,0 0-1,-1-1 1,1 1 0,0 0-1,1-1 1,-1 0-1,0 1 1,0-1 0,0 0-1,0 0 1,0 0-1,1 0 1,-1 0 0,0-1-1,1 1 1,-1-1-1,1 1 1,0-1 0,-1 1-1,1-1 1,0 1-1,0-1 1,0 0 0,0 0-1,-1-2 1,1-2-233,0 1 0,1 0 0,-1-1 0,1 1 0,0 0 0,1-1 1,-1 1-1,1 0 0,0 0 0,0-1 0,4-8 0,13-27-7175</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4.599"/>
    </inkml:context>
    <inkml:brush xml:id="br0">
      <inkml:brushProperty name="width" value="0.025" units="cm"/>
      <inkml:brushProperty name="height" value="0.025" units="cm"/>
      <inkml:brushProperty name="color" value="#E71224"/>
    </inkml:brush>
  </inkml:definitions>
  <inkml:trace contextRef="#ctx0" brushRef="#br0">51 64 19571,'5'-8'2375,"-3"4"-1861,15-26 1047,-17 28-1306,1 1-1,0-1 1,1 1-1,-1-1 1,0 1-1,0 0 1,1-1-1,-1 1 1,0 0 0,1 0-1,0 0 1,-1 0-1,1 0 1,-1 0-1,1 1 1,0-1-1,3 0 1,-5 1-187,1 1 0,0-1 0,-1 1 1,1-1-1,0 1 0,-1-1 0,1 1 0,-1 0 0,1-1 0,-1 1 0,1 0 0,-1-1 1,0 1-1,1 0 0,-1 0 0,0-1 0,0 1 0,1 0 0,-1 0 0,0-1 0,0 1 1,0 0-1,0 0 0,0 0 0,0 0 0,0-1 0,0 1 0,-1 1 0,0 33 622,1-30-478,-4 25-33,-2-1-1,-1 1 0,-1-1 0,-22 52 0,18-51-79,1 0 0,2 1 0,-11 62 0,19-91-99,1-1 0,-1 1 0,1-1 0,0 1 0,0-1 0,0 0 0,0 1 0,0-1 0,0 1 0,0-1 0,0 1 0,1-1 0,-1 0 0,0 1 0,1-1 0,0 1 0,-1-1 0,1 0 0,0 0 0,-1 1 0,1-1 0,0 0 0,0 0 0,0 0 0,0 0 0,0 0 0,0 0 0,0 0 0,1 0 0,1 1 0,2-1 0,0 0 0,0 0 0,1-1 0,-1 0 0,0 1 0,0-2 0,9 0 0,-7 0 0,34-5-1460,-1-2 0,0-1 1,59-23-1,-63 20-233,35-12-5189</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5.144"/>
    </inkml:context>
    <inkml:brush xml:id="br0">
      <inkml:brushProperty name="width" value="0.025" units="cm"/>
      <inkml:brushProperty name="height" value="0.025" units="cm"/>
      <inkml:brushProperty name="color" value="#E71224"/>
    </inkml:brush>
  </inkml:definitions>
  <inkml:trace contextRef="#ctx0" brushRef="#br0">15 171 17521,'0'0'9678,"-2"12"-9059,-3 47 470,4 95 0,2 42-2733,-1-245-6907,3 0 4700,1-37 596,-10-57 1042,2 95 4573,-1 1 3733,6 52-4907,0 0-1,0-1 1,0 1 0,1 0-1,0-1 1,0 1-1,4 7 1,-4-9-1066,0 0 1,0 0-1,0 0 1,1 0-1,-1 0 1,1 0-1,0-1 0,0 1 1,0-1-1,0 0 1,0 0-1,1 0 1,-1 0-1,1-1 0,-1 1 1,1-1-1,-1 0 1,1 0-1,0 0 0,-1 0 1,1-1-1,0 0 1,0 1-1,0-1 1,-1-1-1,1 1 0,0 0 1,0-1-1,0 0 1,4-2-1,1 0-71,1-2-1,-1 1 1,0-1 0,0 0-1,-1-1 1,1 0 0,8-9-1,53-56 165,-53 53-201,10-13-12,-19 21 0,0 0 0,1 0 0,0 1 0,0 0 0,1 1 0,0 0 0,20-12 0,-29 20 0,-1 0 0,1 0 0,-1 0 0,1 0 0,-1 0 0,1 0 0,-1 0 0,1 0 0,-1 1 0,1-1 0,-1 0 0,1 0 0,-1 1 0,1-1 0,-1 0 0,1 1 0,-1-1 0,0 0 0,1 1 0,-1-1 0,0 0 0,1 1 0,-1-1 0,0 1 0,1-1 0,-1 1 0,0-1 0,0 1 0,0-1 0,1 1 0,-1-1 0,0 1 0,0-1 0,0 1 0,0-1 0,0 1 0,0-1 0,0 1 0,0-1 0,0 1 0,0-1 0,0 1 0,-1-1 0,1 1 0,0 0 0,-2 33 0,1-32 0,-26 141 0,17-99 0,1 0 0,-3 61 0,11-87 0,0-7-299,0 1 1,0-1-1,2 1 1,-1 0 0,1-1-1,1 1 1,0-1-1,1 1 1,0-1-1,7 17 1,11-1-6637</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8.475"/>
    </inkml:context>
    <inkml:brush xml:id="br0">
      <inkml:brushProperty name="width" value="0.025" units="cm"/>
      <inkml:brushProperty name="height" value="0.025" units="cm"/>
      <inkml:brushProperty name="color" value="#E71224"/>
    </inkml:brush>
  </inkml:definitions>
  <inkml:trace contextRef="#ctx0" brushRef="#br0">1 259 6534,'0'0'20468,"58"-57"-20116,-26 26-224,6-1-128,-2-2-641,-1 5-1377,-3 1-1249,-6 3-1633,-4 2-2788</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9.286"/>
    </inkml:context>
    <inkml:brush xml:id="br0">
      <inkml:brushProperty name="width" value="0.025" units="cm"/>
      <inkml:brushProperty name="height" value="0.025" units="cm"/>
      <inkml:brushProperty name="color" value="#E71224"/>
    </inkml:brush>
  </inkml:definitions>
  <inkml:trace contextRef="#ctx0" brushRef="#br0">66 40 10666,'0'0'1009,"-10"-4"1457,0-1-1442,-17-7 207,8-6 2504,65 50-740,116 126-596,-88-81-2160,146 114 0,150 51 508,-43-31 1229,-120-74-797,-115-80-412,-2 4 0,154 136 0,-188-137-206,-81-60-1260,3-11-3775,-2-10-4606</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19.845"/>
    </inkml:context>
    <inkml:brush xml:id="br0">
      <inkml:brushProperty name="width" value="0.025" units="cm"/>
      <inkml:brushProperty name="height" value="0.025" units="cm"/>
      <inkml:brushProperty name="color" value="#E71224"/>
    </inkml:brush>
  </inkml:definitions>
  <inkml:trace contextRef="#ctx0" brushRef="#br0">59 0 17104,'0'0'7784,"-4"13"-6722,-40 179 2068,39-160-2970,2 0 0,1 1-1,1-1 1,5 49 0,-3-79-220,-1 0 1,1 0-1,-1 0 0,1 0 1,0 0-1,0 0 0,0 0 1,0-1-1,0 1 1,0 0-1,1 0 0,-1-1 1,0 1-1,1-1 0,-1 1 1,1-1-1,0 0 0,2 2 1,-3-2-360,0-1 1,1 1-1,-1-1 1,0 0-1,0 1 1,0-1-1,1 0 1,-1 0-1,0 1 1,0-1-1,0 0 1,1 0-1,-1 0 1,0-1-1,0 1 1,0 0-1,1 0 1,-1-1-1,0 1 1,0-1-1,2 0 0,2-4-5730</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0.186"/>
    </inkml:context>
    <inkml:brush xml:id="br0">
      <inkml:brushProperty name="width" value="0.025" units="cm"/>
      <inkml:brushProperty name="height" value="0.025" units="cm"/>
      <inkml:brushProperty name="color" value="#E71224"/>
    </inkml:brush>
  </inkml:definitions>
  <inkml:trace contextRef="#ctx0" brushRef="#br0">0 85 16367,'0'0'8649,"87"9"-6087,-34-20-608,4-4-769,7-4-384,-2 1-609,0 2-96,-8 5-160,-7 7-673,-11 4-192,-7 0-1217,-10 2-961,-8 6-864,-7-3-1891</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0.574"/>
    </inkml:context>
    <inkml:brush xml:id="br0">
      <inkml:brushProperty name="width" value="0.025" units="cm"/>
      <inkml:brushProperty name="height" value="0.025" units="cm"/>
      <inkml:brushProperty name="color" value="#E71224"/>
    </inkml:brush>
  </inkml:definitions>
  <inkml:trace contextRef="#ctx0" brushRef="#br0">1 19 13741,'0'0'9001,"85"-9"-8041,-34 9-575,11 0-289,7 0-416,5 0-1762,-2 0-2210,-8-10-1858</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0.918"/>
    </inkml:context>
    <inkml:brush xml:id="br0">
      <inkml:brushProperty name="width" value="0.025" units="cm"/>
      <inkml:brushProperty name="height" value="0.025" units="cm"/>
      <inkml:brushProperty name="color" value="#E71224"/>
    </inkml:brush>
  </inkml:definitions>
  <inkml:trace contextRef="#ctx0" brushRef="#br0">248 1 16976,'0'0'4922,"-11"3"-2941,-10 3-1154,1 0 0,0 2 0,-23 12 1,38-18-745,1 0 1,-1 0-1,1 1 1,-1 0 0,1 0-1,0 0 1,0 0-1,0 1 1,1 0-1,-1-1 1,1 1 0,0 1-1,0-1 1,0 0-1,1 1 1,0-1 0,0 1-1,0 0 1,0 0-1,0 0 1,1 0 0,-1 8-1,2-12-77,0 0-1,0 0 0,1 0 1,-1 0-1,0-1 0,1 1 1,-1 0-1,1 0 0,-1 0 1,1 0-1,-1 0 0,1 0 1,0-1-1,-1 1 0,1 0 1,0-1-1,0 1 0,-1 0 1,1-1-1,0 1 0,0-1 1,0 1-1,0-1 0,0 1 1,0-1-1,0 0 0,0 0 1,0 1-1,0-1 1,0 0-1,1 0 0,41 2 93,-33-2-52,36-1 50,69 3-70,-104-1-31,0 0 1,0 1-1,-1 1 0,1 0 1,0 0-1,-1 1 1,0 0-1,10 6 0,-17-8 20,0-1 0,-1 0-1,1 1 1,-1 0-1,1 0 1,-1-1 0,0 1-1,0 1 1,0-1 0,0 0-1,0 0 1,0 1 0,-1-1-1,1 1 1,-1 0 0,1-1-1,-1 1 1,0 0 0,0 0-1,0 0 1,-1-1-1,1 1 1,-1 0 0,0 0-1,1 0 1,-1 0 0,-1 0-1,1 0 1,0 0 0,-1 0-1,1 0 1,-1 0 0,0 0-1,0 0 1,0-1-1,0 1 1,-1 0 0,-1 3-1,-4 4 207,0 0 0,-1 0-1,1-1 1,-2 0 0,1-1-1,-1 0 1,-1 0 0,-12 7-1,-9 5-33,-2-1 0,-59 25 0,72-36-167,-1-1 1,0-1 0,0-1-1,-1 0 1,1-2-1,-23 1 1,43-4-69,0 0 1,1 0-1,-1 1 0,1-1 1,-1 0-1,0 0 0,1 0 1,-1-1-1,0 1 0,1 0 1,-1 0-1,1 0 0,-1 0 1,0 0-1,1-1 0,-1 1 1,1 0-1,-1-1 0,1 1 1,-1 0-1,1-1 0,-1 1 1,1-1-1,-1 1 0,1 0 1,-1-1-1,1 1 0,0-1 1,-1 0-1,1 1 0,0-1 1,0 1-1,-1-1 0,1 1 1,0-1-1,0 0 0,0 1 1,0-1-1,0 1 0,0-1 1,0-1-1,8-26-6022,11-6-3603</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2.223"/>
    </inkml:context>
    <inkml:brush xml:id="br0">
      <inkml:brushProperty name="width" value="0.025" units="cm"/>
      <inkml:brushProperty name="height" value="0.025" units="cm"/>
      <inkml:brushProperty name="color" value="#E71224"/>
    </inkml:brush>
  </inkml:definitions>
  <inkml:trace contextRef="#ctx0" brushRef="#br0">0 0 22293,'0'0'6342,"26"63"-5797,-21-23-417,0 1-32,6 4-64,-4-4-1281,4-6-2243,-7-9-3811</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4.669"/>
    </inkml:context>
    <inkml:brush xml:id="br0">
      <inkml:brushProperty name="width" value="0.025" units="cm"/>
      <inkml:brushProperty name="height" value="0.025" units="cm"/>
      <inkml:brushProperty name="color" value="#E71224"/>
    </inkml:brush>
  </inkml:definitions>
  <inkml:trace contextRef="#ctx0" brushRef="#br0">104 82 15503,'6'-9'1484,"1"-2"-886,39-50 5253,-47 65-1986,-4 21-3321,-38 77 187,-42 116-131,78-192-693,0 1 1,1 0-1,2 1 1,1-1-1,1 1 1,2 39-1,1-64-44,-1 1-1,0-1 0,1 1 0,0-1 1,0 1-1,0-1 0,0 0 0,0 1 1,1-1-1,0 0 0,-1 0 1,1 0-1,0 0 0,1-1 0,-1 1 1,0 0-1,1-1 0,-1 0 0,1 1 1,0-1-1,0 0 0,0 0 0,0-1 1,0 1-1,0-1 0,0 1 1,1-1-1,5 1 0,-3 0-766,1-1 0,0-1 0,0 1 0,0-1 0,0 0 0,0-1 0,0 1 0,0-1 0,0-1 0,-1 1 0,1-1 0,0-1 0,11-5 0,26-19-9020</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5.044"/>
    </inkml:context>
    <inkml:brush xml:id="br0">
      <inkml:brushProperty name="width" value="0.025" units="cm"/>
      <inkml:brushProperty name="height" value="0.025" units="cm"/>
      <inkml:brushProperty name="color" value="#E71224"/>
    </inkml:brush>
  </inkml:definitions>
  <inkml:trace contextRef="#ctx0" brushRef="#br0">306 1 15214,'0'0'9999,"-9"10"-9001,-282 347 2451,286-345-4488,21-25 241,28-31-1267,23-34-3110,-2-1-3696,-23 26 362</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5.388"/>
    </inkml:context>
    <inkml:brush xml:id="br0">
      <inkml:brushProperty name="width" value="0.025" units="cm"/>
      <inkml:brushProperty name="height" value="0.025" units="cm"/>
      <inkml:brushProperty name="color" value="#E71224"/>
    </inkml:brush>
  </inkml:definitions>
  <inkml:trace contextRef="#ctx0" brushRef="#br0">267 3 5349,'14'-2'8153,"-9"1"-2864,-10 18-2881,-31 72 302,26-68-2370,0 1-1,1 0 1,2 1 0,0 0-1,1 0 1,-4 46-1,9-59-403,1 0-1,0 0 1,1-1-1,0 1 1,0 0-1,1-1 1,0 1-1,1-1 1,0 1-1,0-1 1,1 0 0,9 16-1,-12-24-521,3 7-822,-3-1-4686</inkml:trace>
  <inkml:trace contextRef="#ctx0" brushRef="#br0" timeOffset="1">1 386 13581,'0'0'9609,"78"-4"-9033,-28 2-447,4-4-33,3-1-1410,6-6-3234,1-5-2531</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5.744"/>
    </inkml:context>
    <inkml:brush xml:id="br0">
      <inkml:brushProperty name="width" value="0.025" units="cm"/>
      <inkml:brushProperty name="height" value="0.025" units="cm"/>
      <inkml:brushProperty name="color" value="#E71224"/>
    </inkml:brush>
  </inkml:definitions>
  <inkml:trace contextRef="#ctx0" brushRef="#br0">225 6 15471,'-8'-2'3251,"3"1"-3006,0 0 0,0 0 1,0 1-1,0-1 0,0 1 1,0 0-1,0 1 0,0-1 1,0 1-1,0 0 0,0 0 0,0 1 1,0 0-1,1-1 0,-1 2 1,1-1-1,-1 0 0,1 1 1,0 0-1,-5 3 0,-1 3-63,1 0 0,-1 0 0,2 1 0,-1 0 0,1 1 0,1 0 0,0 0 0,0 1 0,1-1 0,1 1 0,0 1 0,0-1 0,1 1 0,1 0 0,0 0 0,1 0 0,0 0 1,1 0-1,1 0 0,1 22 0,0-30-144,1-1 0,-1 1 0,1 0 0,0-1 0,0 0 1,0 1-1,0-1 0,1 0 0,-1 0 0,1 0 1,1-1-1,-1 1 0,0-1 0,1 1 0,-1-1 1,1 0-1,0-1 0,0 1 0,0-1 0,7 4 0,-5-4 82,-1 1 0,1-1-1,-1 0 1,1-1-1,-1 1 1,1-1-1,0 0 1,0 0 0,0-1-1,0 0 1,0 0-1,-1 0 1,1-1-1,0 0 1,0 0 0,9-3-1,-14 3-74,1 0 0,-1 0-1,0 1 1,1-1 0,-1 0 0,0 0-1,0 0 1,0-1 0,0 1 0,0 0-1,0 0 1,0 0 0,0-1 0,0 1-1,-1-1 1,1 1 0,0 0-1,-1-1 1,1 1 0,-1-1 0,0 1-1,0-1 1,1 0 0,-1 1 0,0-1-1,0 1 1,0-1 0,0 1 0,-1-1-1,1 1 1,0-1 0,-1 1-1,1-1 1,-1 1 0,1-1 0,-1 1-1,0-1 1,0 1 0,0 0 0,1-1-1,-1 1 1,0 0 0,-1 0 0,1 0-1,0 0 1,0 0 0,0 0-1,-1 0 1,-1-1 0,-10-2-45,1 0 0,-1 0 0,0 2 0,0 0 0,0 0 0,0 1 0,-26 1 0,32 0 0,-6 6 0,13-6 0,0 0 0,0 0 0,-1 0 0,1 0 0,0 0 0,0 1 0,0-1 0,0 0 0,0 0 0,0 0 0,0 0 0,0 0 0,-1 1 0,1-1 0,0 0 0,0 0 0,0 0 0,0 1 0,0-1 0,0 0 0,0 0 0,0 0 0,0 0 0,0 1 0,0-1 0,0 0 0,0 0 0,0 0 0,1 1 0,-1-1 0,0 0 0,0 0 0,0 0 0,0 0 0,0 1 0,0-1 0,0 0 0,0 0 0,0 0 0,1 0 0,-1 0 0,0 0 0,0 1 0,0-1 0,0 0 0,1 0 0,-1 0 0,0 0 0,0 0 0,0 0 0,0 0 0,1 0 0,-1 0 0,0 0 0,0 0 0,0 0 0,0 0 0,1 0 0,-1 0 0,0 0 0,0 0 0,0 0 0,1 0 0,-1 0 0,19 2 0,0 0 0,1-2 0,-1 0 0,0-1 0,0-1 0,0-1 0,31-8 0,-23 4 0,0 2 0,50-2 0,-77 7 0,1 1 0,-1-1 0,0 0 0,1 1 0,-1-1 0,1 1 0,-1-1 0,0 1 0,1-1 0,-1 1 0,0-1 0,0 1 0,1-1 0,-1 1 0,0-1 0,0 1 0,0 0 0,0-1 0,1 1 0,-1-1 0,0 1 0,0 0 0,0-1 0,-1 1 0,1-1 0,0 1 0,0-1 0,0 1 0,0 0 0,0-1 0,-1 1 0,1-1 0,0 1 0,0-1 0,-1 1 0,0 0 0,-9 24 0,-1-4-60,-35 72-2196,41-82 1256,1 0 0,1 1 0,0 0 0,1-1 0,0 1 0,0 21 1</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6.341"/>
    </inkml:context>
    <inkml:brush xml:id="br0">
      <inkml:brushProperty name="width" value="0.025" units="cm"/>
      <inkml:brushProperty name="height" value="0.025" units="cm"/>
      <inkml:brushProperty name="color" value="#E71224"/>
    </inkml:brush>
  </inkml:definitions>
  <inkml:trace contextRef="#ctx0" brushRef="#br0">15 0 15407,'0'0'4292,"-14"73"-2274,14-29-865,0 9-321,0 10 129,0 4 128,0 0-672,8 1-289,1-7 0,6-6-128,0-6-961,1-9-1633,-1-4-2115,-3-4-3138</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6.685"/>
    </inkml:context>
    <inkml:brush xml:id="br0">
      <inkml:brushProperty name="width" value="0.025" units="cm"/>
      <inkml:brushProperty name="height" value="0.025" units="cm"/>
      <inkml:brushProperty name="color" value="#E71224"/>
    </inkml:brush>
  </inkml:definitions>
  <inkml:trace contextRef="#ctx0" brushRef="#br0">14 0 15054,'0'0'3492,"0"65"63,-6-31-544,1-2-1218,3-5 129,2-5-737,0-5-736,0-10-353,10-7-352,5-3-1986,2-22-2947,1-8-4997</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7.059"/>
    </inkml:context>
    <inkml:brush xml:id="br0">
      <inkml:brushProperty name="width" value="0.025" units="cm"/>
      <inkml:brushProperty name="height" value="0.025" units="cm"/>
      <inkml:brushProperty name="color" value="#E71224"/>
    </inkml:brush>
  </inkml:definitions>
  <inkml:trace contextRef="#ctx0" brushRef="#br0">86 0 17649,'0'0'9321,"-52"92"-8521,40-36-191,6 4-449,2 3-32,4 5-96,0 3 0,0 6-96,0 2-1441,3 4-1090,0-5-1633,0 2-416,1-5-9353</inkml:trace>
  <inkml:trace contextRef="#ctx0" brushRef="#br0" timeOffset="1">27 1275 13036,'-7'55'4549,"0"-1"-1442,0-5-929,3-5-513,3-7 33,1-9-1,0-7-800,0-12-737,6-9-31,5-4-962,-7-17-3748,2-10-8647</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7.447"/>
    </inkml:context>
    <inkml:brush xml:id="br0">
      <inkml:brushProperty name="width" value="0.025" units="cm"/>
      <inkml:brushProperty name="height" value="0.025" units="cm"/>
      <inkml:brushProperty name="color" value="#E71224"/>
    </inkml:brush>
  </inkml:definitions>
  <inkml:trace contextRef="#ctx0" brushRef="#br0">1 0 17617,'0'0'12625,"13"4"-12006,31 5-398,-1-3 0,1-1 0,54-1 0,11-3-2776,-30 0-2949,-36-2-3251,-31-2 198</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7.771"/>
    </inkml:context>
    <inkml:brush xml:id="br0">
      <inkml:brushProperty name="width" value="0.025" units="cm"/>
      <inkml:brushProperty name="height" value="0.025" units="cm"/>
      <inkml:brushProperty name="color" value="#E71224"/>
    </inkml:brush>
  </inkml:definitions>
  <inkml:trace contextRef="#ctx0" brushRef="#br0">38 0 12812,'0'0'6113,"8"3"-5083,13 4-177,18 7-100,1 1 0,47 26 0,-85-40-640,0 0 1,0 0-1,0 1 0,0-1 0,-1 0 0,1 1 1,0 0-1,-1-1 0,1 1 0,-1 0 0,1 0 1,-1 0-1,0 0 0,0 0 0,0 0 1,0 0-1,0 1 0,0-1 0,-1 0 0,1 0 1,-1 1-1,1-1 0,-1 0 0,0 1 0,0-1 1,0 1-1,0-1 0,-1 0 0,1 1 1,0-1-1,-1 0 0,0 0 0,1 1 0,-1-1 1,0 0-1,0 0 0,-1 0 0,-2 4 0,-5 7 572,-1 0-1,0-1 0,-1 0 0,-21 17 0,17-14-891,-63 62 1105,8-7-4375,54-54-2571</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9.418"/>
    </inkml:context>
    <inkml:brush xml:id="br0">
      <inkml:brushProperty name="width" value="0.025" units="cm"/>
      <inkml:brushProperty name="height" value="0.025" units="cm"/>
      <inkml:brushProperty name="color" value="#E71224"/>
    </inkml:brush>
  </inkml:definitions>
  <inkml:trace contextRef="#ctx0" brushRef="#br0">199 1 18065,'0'0'5285,"-8"13"-4345,-182 245 618,189-256-3400,5-7 215,15-17-1248,23-33-3198,-16 15 778</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29.772"/>
    </inkml:context>
    <inkml:brush xml:id="br0">
      <inkml:brushProperty name="width" value="0.025" units="cm"/>
      <inkml:brushProperty name="height" value="0.025" units="cm"/>
      <inkml:brushProperty name="color" value="#E71224"/>
    </inkml:brush>
  </inkml:definitions>
  <inkml:trace contextRef="#ctx0" brushRef="#br0">187 31 10570,'3'-6'942,"-2"4"-649,0 1-1,-1-1 1,1 0-1,0 1 1,-1 0-1,1-1 1,0 1-1,0-1 1,0 1-1,1 0 1,-1 0-1,0-1 1,0 1-1,1 0 1,-1 0-1,3-1 1,-3 11 3084,-1 13-2684,0-20-268,-4 71 1764,1-44-1598,2-1 0,2 30 0,0-50-535,0 1 0,1-1 0,0 0 0,0 0 0,0 1 0,1-1 0,1-1 0,-1 1 0,1 0 0,0-1 0,7 8 0,-7-9-573,19 24 1087,-15-14-3463,-8-5-5345</inkml:trace>
  <inkml:trace contextRef="#ctx0" brushRef="#br0" timeOffset="1">1 339 4676,'0'0'17361,"71"0"-16048,-19 0-480,8 0-417,10 0-224,-1-5-160,-5 1-672,-10 0-2755,-11-3-1794,-14 0-3716</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30.115"/>
    </inkml:context>
    <inkml:brush xml:id="br0">
      <inkml:brushProperty name="width" value="0.025" units="cm"/>
      <inkml:brushProperty name="height" value="0.025" units="cm"/>
      <inkml:brushProperty name="color" value="#E71224"/>
    </inkml:brush>
  </inkml:definitions>
  <inkml:trace contextRef="#ctx0" brushRef="#br0">1 1 15407,'0'0'5221,"1"8"-4197,-1-4-935,1 0-1,-1 0 0,1 0 0,0 0 0,1 0 0,-1-1 0,1 1 0,0 0 0,0-1 0,0 1 0,0-1 0,0 1 1,1-1-1,0 0 0,-1 0 0,1-1 0,0 1 0,1 0 0,-1-1 0,0 0 0,1 0 0,-1 0 0,1 0 0,0 0 1,-1-1-1,1 1 0,0-1 0,0 0 0,4 0 0,3 1-173,0 0 0,0-1 1,0-1-1,1 0 0,-1 0 0,0-1 1,0 0-1,0-1 0,0-1 0,13-4 1,-14 4-574,0-2 0,0 1 0,0-1 1,0-1-1,-1 0 0,0 0 0,0-1 1,0 0-1,-1 0 0,9-11 0,-61 72 4381,-45 71-1,63-82-3564,2 1-1,-33 80 0,42-81-3573</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2:33.200"/>
    </inkml:context>
    <inkml:brush xml:id="br0">
      <inkml:brushProperty name="width" value="0.025" units="cm"/>
      <inkml:brushProperty name="height" value="0.025" units="cm"/>
      <inkml:brushProperty name="color" value="#E71224"/>
    </inkml:brush>
  </inkml:definitions>
  <inkml:trace contextRef="#ctx0" brushRef="#br0">12851 1643 11883,'-14'-10'950,"-178"-175"1223,125 115-2174,-3 2-1,-3 4 1,-2 3-1,-4 4 1,-1 3-1,-113-56 1,-22 5-840,-445-150 0,-260 7 1706,337 123-305,-5 27 1,-4 25-1,-3 25 1,-714 36-1,884 40-426,2 18 0,3 19 0,2 18 0,-409 139 0,452-95-31,6 16 0,6 16 0,8 15 0,-484 320 1,628-347-64,-369 332 0,461-363 94,5 5 1,6 6-1,5 3 1,-89 151-1,144-201-69,4 3 1,3 2-1,4 2 0,4 1 0,-36 149 0,58-187-62,2 0 0,3 1 0,2-1 0,2 1 0,2 0 0,2 0 0,3 0 0,2-1 0,2 0 0,2 0 0,35 94 0,-22-92-10,1-1 0,3-2 0,2-1 1,64 79-1,-43-69 6,3-2-1,2-2 1,63 46 0,-10-22-10,3-6-1,3-4 0,225 97 1,-154-92 33,3-7 1,197 39-1,406 22 131,14-82 82,-3-50 79,1736-173 2707,-748-100-2093,-1260 156-1034,681-251 0,67-182-314,-1020 417 318,-7-12 0,403-314-1,-538 367 377,-4-5 0,-5-5 0,137-174 0,-197 214-52,-2-1-1,-4-3 1,35-77-1,-54 95-107,-3-1 0,-2-1-1,-2 0 1,-2-1 0,6-61-1,-16 74-31,-2 0-1,-1 0 0,-3 0 0,-1 0 1,-2 0-1,-2 1 0,-2 0 0,-1 0 1,-3 1-1,-1 0 0,-2 1 0,-2 1 1,-1 0-1,-2 2 0,-2 0 1,-1 2-1,-38-43 0,2 13-158,-2 3 0,-3 2-1,-3 4 1,-2 2 0,-2 4 0,-3 2-1,-108-50 1,28 28-761,-3 6-1,-316-81 0,-417-13-2941,-26 87-2481,217 49-2446</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3"/>
    </inkml:context>
    <inkml:brush xml:id="br0">
      <inkml:brushProperty name="width" value="0.025" units="cm"/>
      <inkml:brushProperty name="height" value="0.025" units="cm"/>
    </inkml:brush>
  </inkml:definitions>
  <inkml:trace contextRef="#ctx0" brushRef="#br0">21 261 3908,'-5'10'4034,"3"-6"-1974,-1 1-1,1-1 1,1 1-1,-1 0 1,1 0 0,-1-1-1,1 1 1,0 9-1,5-14 1070,15-8-1869,29-29-433,77-74 0,-50 42-581,-43 40-246,-16 14 0,0 0 0,34-22 0,-50 37 0,0 0 0,1 0 0,-1 0 0,0 0 0,0 0 0,0 0 0,1 0 0,-1 0 0,0 0 0,0 0 0,1 0 0,-1 0 0,0 0 0,0 0 0,0 0 0,1 0 0,-1 0 0,0 0 0,0 0 0,0 0 0,1 0 0,-1 1 0,0-1 0,0 0 0,0 0 0,0 0 0,1 0 0,-1 1 0,0-1 0,0 0 0,0 0 0,0 0 0,0 1 0,0-1 0,0 0 0,0 0 0,1 0 0,-1 1 0,0-1 0,0 0 0,0 0 0,0 1 0,0-1 0,0 0 0,0 0 0,0 0 0,0 1 0,0-1 0,-1 0 0,1 0 0,0 0 0,0 1 0,0 11 0,0-12 0,-6 27 0,-2 1 0,-12 31 0,9-29 0,-10 45 0,17-58 0,2-11 0,0-1 0,1 1 0,-1 0 0,1 0 0,1-1 0,-1 1 0,1 0 0,0 0 0,0 0 0,2 10 0,-2-16-67,1 0 1,-1 0-1,0 0 1,1 1-1,-1-1 0,0 0 1,1 0-1,-1 0 1,0 0-1,1 1 0,-1-1 1,0 0-1,1 0 1,-1 0-1,0 0 0,1 0 1,-1 0-1,0 0 1,1 0-1,-1 0 0,1 0 1,-1 0-1,0 0 1,1 0-1,-1-1 1,0 1-1,1 0 0,-1 0 1,0 0-1,1 0 1,-1-1-1,0 1 0,0 0 1,1 0-1,-1-1 1,0 1-1,1 0 0,-1 0 1,0-1-1,12-12-7081,2-7-3764</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4"/>
    </inkml:context>
    <inkml:brush xml:id="br0">
      <inkml:brushProperty name="width" value="0.025" units="cm"/>
      <inkml:brushProperty name="height" value="0.025" units="cm"/>
    </inkml:brush>
  </inkml:definitions>
  <inkml:trace contextRef="#ctx0" brushRef="#br0">0 0 15407,'0'0'17360,"66"33"-17360,-22-33 0,-1 0 0,-4 0 0,-8-5-1986,-9-2-3779,-8-4-4453</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5"/>
    </inkml:context>
    <inkml:brush xml:id="br0">
      <inkml:brushProperty name="width" value="0.025" units="cm"/>
      <inkml:brushProperty name="height" value="0.025" units="cm"/>
    </inkml:brush>
  </inkml:definitions>
  <inkml:trace contextRef="#ctx0" brushRef="#br0">283 260 9129,'0'0'15689,"0"-9"-13180,0 5-2338,0 1 0,0 0 0,-1 0 0,1 0 0,-1-1 0,1 1-1,-1 0 1,0 0 0,0 0 0,-1 0 0,1 0 0,-1 0 0,1 1 0,-1-1 0,-2-3 0,1 3-64,0 1 0,-1-1 0,1 1 0,0 0 0,-1 0 0,1 0 0,-1 1 0,0-1 0,1 1 0,-1 0 0,0 0 0,0 0 0,0 0 0,0 1 0,-6-1 0,4 1-79,0-1 1,-1 1-1,1 0 1,0 1-1,0-1 0,0 1 1,0 1-1,0-1 0,0 1 1,0 0-1,0 0 1,0 1-1,1 0 0,-1 0 1,1 0-1,0 0 0,0 1 1,0 0-1,1 0 0,-1 0 1,1 1-1,0 0 1,0-1-1,0 2 0,1-1 1,0 0-1,0 0 0,0 1 1,0 0-1,1 0 1,0-1-1,1 1 0,-1 0 1,0 9-1,2-13-28,0-1 0,0 0 0,0 0 0,0 1 0,0-1 0,1 0 0,-1 0 0,0 0 0,1 1 0,-1-1 0,1 0 0,-1 0 0,1 0 0,0 0 0,-1 0 0,1 0 0,0 0 0,0 0 0,0 0 0,0 0 0,0 0 0,0-1 0,0 1 0,0 0 0,2 0 0,1 1 0,0 0 0,0-1 0,1 0 0,-1 1 0,1-2 0,-1 1 0,8 0 0,3-1 0,0 0 0,0-1 0,26-6 0,-28 4 0,1-2 0,-1 0 0,0 0 0,-1-1 0,1-1 0,-1 0 0,0-1 0,-1 0 0,0 0 0,18-19 0,-25 22 0,1 1 0,-1-1 0,0 0 0,0 0 0,-1 0 0,1 0 0,-1-1 0,0 1 0,-1-1 0,0 0 0,1 0 0,-2 0 0,1 0 0,-1 0 0,0 0 0,0-1 0,-1 1 0,1 0 0,-1 0 0,-1-1 0,1 1 0,-1 0 0,-1 0 0,1-1 0,-1 1 0,-3-8 0,2 8 0,-1 1 0,1 0 0,-1 0 0,0 0 0,-1 0 0,1 1 0,-1 0 0,0 0 0,0 0 0,0 0 0,-1 1 0,1 0 0,-1 0 0,0 0 0,0 1 0,0 0 0,0 0 0,0 0 0,0 1 0,0 0 0,-13-1 0,7 1 0,0 1 0,1 0 0,-1 0 0,0 1 0,1 1 0,-1 0 0,1 1 0,0 0 0,0 0 0,0 1 0,-13 7 0,19-8 1,-57 38 44,59-39-57,0 0-1,0 1 0,1-1 0,-1 1 0,1 0 0,-1 0 0,1 0 0,0 0 0,0 0 0,1 1 0,-1-1 0,1 1 0,-1-1 0,1 1 0,0-1 0,0 1 0,0 3 0,1-6-124,1 1 0,-1-1 0,0 0 0,1 0 0,-1 0 0,0 0 0,1 0 0,-1 0 0,1 0 1,0-1-1,-1 1 0,1 0 0,0 0 0,0 0 0,-1 0 0,1-1 0,0 1 0,0 0 0,0-1 0,0 1 0,0-1 0,0 1 0,0-1 0,0 1 0,0-1 0,0 0 0,0 0 0,0 1 0,0-1 0,0 0 0,2 0 0,44 2-6393,-38-2 4231,29 0-7748</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6"/>
    </inkml:context>
    <inkml:brush xml:id="br0">
      <inkml:brushProperty name="width" value="0.025" units="cm"/>
      <inkml:brushProperty name="height" value="0.025" units="cm"/>
    </inkml:brush>
  </inkml:definitions>
  <inkml:trace contextRef="#ctx0" brushRef="#br0">274 15 17489,'0'0'14712,"-12"-3"-14221,3 0-486,0 1 0,0 0-1,0 0 1,0 1 0,0 0-1,-1 1 1,1 0 0,0 0-1,0 1 1,0 0 0,0 1-1,0 0 1,0 0 0,0 1-1,-11 5 1,6 0-5,0 0 0,-24 20 0,34-25 0,1 0 0,-1 0 0,1 1 0,0-1 0,0 1 0,0 0 0,1 0 0,-1 0 0,1 0 0,0 0 0,0 1 0,0-1 0,1 1 0,-2 6 0,3-10 0,0 0 0,0 0 0,0 0 0,1 0 0,-1 0 0,0 0 0,0 0 0,1 0 0,-1 0 0,0 0 0,1 0 0,-1 0 0,1 0 0,0 0 0,-1 0 0,1 0 0,-1 0 0,1-1 0,0 1 0,0 0 0,0-1 0,-1 1 0,1 0 0,0-1 0,0 1 0,0-1 0,0 1 0,0-1 0,0 0 0,0 1 0,0-1 0,0 0 0,0 0 0,2 0 0,43 5 0,-37-5 0,73 0-2197,-21-4-3514,67-13 1</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7"/>
    </inkml:context>
    <inkml:brush xml:id="br0">
      <inkml:brushProperty name="width" value="0.025" units="cm"/>
      <inkml:brushProperty name="height" value="0.025" units="cm"/>
    </inkml:brush>
  </inkml:definitions>
  <inkml:trace contextRef="#ctx0" brushRef="#br0">0 1 14350,'0'0'9865,"63"14"-7655,-12-9-512,15-2-385,10-3-352,8 1-449,-3-1-320,-5 0-160,-9 0-64,-14 0-993,-10 0-672,-14 0-385,-8 0-1634,-14 0-31</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8"/>
    </inkml:context>
    <inkml:brush xml:id="br0">
      <inkml:brushProperty name="width" value="0.025" units="cm"/>
      <inkml:brushProperty name="height" value="0.025" units="cm"/>
    </inkml:brush>
  </inkml:definitions>
  <inkml:trace contextRef="#ctx0" brushRef="#br0">273 197 6822,'0'0'10779,"0"-10"-7624,0 8-3111,0-1 123,0 0 1,0 0-1,0 0 0,0 0 0,0 0 1,-1 0-1,1 0 0,-1 0 0,0 0 0,0 0 1,0 0-1,0 0 0,-1 1 0,1-1 0,-1 0 1,1 1-1,-1-1 0,0 1 0,0-1 0,0 1 1,0 0-1,-1 0 0,1 0 0,-1 0 0,1 1 1,-1-1-1,0 0 0,1 1 0,-7-2 0,1 0-36,0 0 0,0 1 0,0 0 0,-1 0-1,1 1 1,-1 0 0,0 1 0,1 0 0,-1 0 0,1 1-1,-1 0 1,1 0 0,-1 1 0,1 0 0,-10 4-1,14-4-44,-1 1 0,0-1 0,1 1 0,0 0-1,0 0 1,0 1 0,0-1 0,0 1 0,1 0-1,-1 0 1,1 0 0,0 0 0,0 0 0,1 1-1,-1-1 1,1 1 0,0 0 0,0 0 0,1 0-1,-1 0 1,1 0 0,0 0 0,1 0 0,-1 0-1,1 0 1,0 6 0,1-8-37,-1-1 1,0 0-1,1 1 1,0-1-1,0 0 1,0 0-1,0 1 0,0-1 1,0 0-1,0 0 1,0 0-1,1 0 1,-1-1-1,1 1 0,0 0 1,0 0-1,-1-1 1,1 1-1,0-1 1,0 0-1,0 0 0,0 1 1,1-1-1,-1-1 1,0 1-1,0 0 1,1 0-1,-1-1 0,0 1 1,1-1-1,-1 0 1,4 0-1,10 2 159,0-1-1,0 0 0,24-3 1,-25 0-197,0-1 0,0 0 0,0-1 0,-1 0 1,0-1-1,1-1 0,-2 0 0,17-10 0,-24 13-12,0-1 0,-1 0 0,1 0 0,0 0 0,-1 0 0,0-1 0,0 0 0,-1 0 0,1 0 0,-1 0 1,0-1-1,-1 0 0,1 0 0,-1 0 0,0 0 0,0 0 0,-1-1 0,0 1 0,0-1 0,1-8 0,-3 12 1,0 0 0,0 0 0,-1 0 0,1 0 0,-1 0 0,1 0 0,-1 0 0,0 0 0,0 1 0,0-1 0,0 0 0,-1 1 0,1-1 0,-1 1 0,0-1 0,1 1 0,-5-4 0,1 1 0,0 1 0,0 1 0,0-1 0,-1 1 0,1 0 0,-1 0 0,0 0 0,-6-1 0,-6-2 0,-1 2 0,0 0 0,0 1 0,-32-1 0,39 4 5,-9-1 28,0 1 0,-26 3 0,42-2-70,-1 0-1,1 0 0,0 1 1,0-1-1,-1 1 1,1 0-1,0 0 1,1 1-1,-1-1 1,0 1-1,1 0 0,-1 1 1,-6 6-1,4 0-2170,10-4-3314,15-5-2085</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59"/>
    </inkml:context>
    <inkml:brush xml:id="br0">
      <inkml:brushProperty name="width" value="0.025" units="cm"/>
      <inkml:brushProperty name="height" value="0.025" units="cm"/>
    </inkml:brush>
  </inkml:definitions>
  <inkml:trace contextRef="#ctx0" brushRef="#br0">1 1 9161,'0'0'19180,"7"8"-17797,-3-4-1744,17 19 2197,42 36 0,-7-24-4016,-26-24-2762,0-7-3653</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0"/>
    </inkml:context>
    <inkml:brush xml:id="br0">
      <inkml:brushProperty name="width" value="0.025" units="cm"/>
      <inkml:brushProperty name="height" value="0.025" units="cm"/>
    </inkml:brush>
  </inkml:definitions>
  <inkml:trace contextRef="#ctx0" brushRef="#br0">158 1 17777,'0'0'6598,"-26"58"-5509,9-24 224,-4 6-352,-2 6-608,0 0-225,3 4-32,4-5-64,6-5-481,9-13-1793,1-13-2242</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1"/>
    </inkml:context>
    <inkml:brush xml:id="br0">
      <inkml:brushProperty name="width" value="0.025" units="cm"/>
      <inkml:brushProperty name="height" value="0.025" units="cm"/>
    </inkml:brush>
  </inkml:definitions>
  <inkml:trace contextRef="#ctx0" brushRef="#br0">114 2 15663,'0'0'6940,"10"-1"-6364,-5 0-459,-1 1 0,1 0 0,-1 0 0,1 1-1,-1-1 1,1 1 0,-1 0 0,0 0 0,1 1 0,-1-1-1,0 1 1,0 0 0,6 3 0,3 5 257,0-1 1,-1 2-1,16 16 1,2 3 31,-1 1 1,-2 1-1,45 71 1,-63-87-375,-1 0 0,0 1 0,-1 0 1,-1 0-1,-1 1 0,-1 0 0,0-1 1,-1 2-1,-1-1 0,-1 0 0,-1 34 0,-4-24 15,-1 0 0,-1 0 0,-1-1 0,-1 0-1,-2 0 1,-1-1 0,-1 0 0,-1-1 0,-21 31 0,-14 13-789,-105 115 1,41-73-7128,64-71 342</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2"/>
    </inkml:context>
    <inkml:brush xml:id="br0">
      <inkml:brushProperty name="width" value="0.025" units="cm"/>
      <inkml:brushProperty name="height" value="0.025" units="cm"/>
    </inkml:brush>
  </inkml:definitions>
  <inkml:trace contextRef="#ctx0" brushRef="#br0">431 0 12075,'0'0'13095,"-14"4"-12545,5-2-448,-1 1 0,1 0 0,-1 1 0,1 0 0,0 1 0,1-1-1,-1 2 1,1-1 0,0 1 0,0 1 0,-8 7 0,-23 28 420,2 2 1,1 2-1,3 1 1,-49 92-1,69-114-508,1 1 0,1 1 0,2 0 0,1 0 1,1 0-1,1 1 0,1 0 0,2 1 0,1-1 0,1 1 0,5 49 0,-1-64-93,0 0 0,0 0 0,2-1 1,-1 1-1,2-1 0,0 0 0,1 0 0,0-1 0,0 0 0,2 0 0,-1-1 1,1 0-1,1 0 0,0-1 0,16 12 0,-12-11-703,1-1 0,0 0 1,1-2-1,-1 1 0,2-2 0,-1 0 0,24 6 1,49 5-6821</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3"/>
    </inkml:context>
    <inkml:brush xml:id="br0">
      <inkml:brushProperty name="width" value="0.025" units="cm"/>
      <inkml:brushProperty name="height" value="0.025" units="cm"/>
    </inkml:brush>
  </inkml:definitions>
  <inkml:trace contextRef="#ctx0" brushRef="#br0">6 1 19474,'-5'2'12973,"5"0"-12653,3-2-320,0 0-2851</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4"/>
    </inkml:context>
    <inkml:brush xml:id="br0">
      <inkml:brushProperty name="width" value="0.025" units="cm"/>
      <inkml:brushProperty name="height" value="0.025" units="cm"/>
    </inkml:brush>
  </inkml:definitions>
  <inkml:trace contextRef="#ctx0" brushRef="#br0">161 329 14478,'0'0'13292,"-9"-9"-11882,-30-25-476,37 32-901,0 1 1,0-1-1,0 1 0,0 0 1,0 0-1,0 0 0,-1 0 1,1 0-1,0 0 0,-1 1 1,1-1-1,-1 1 0,1-1 1,0 1-1,-1 0 0,1 0 1,-1 0-1,1 1 0,-1-1 1,1 0-1,0 1 0,-1 0 1,1-1-1,0 1 0,-1 0 1,1 0-1,0 1 0,0-1 1,0 0-1,0 1 0,0-1 1,-3 4-1,1-1-17,1-1 0,0 1 0,0 1 0,0-1 0,0 0 0,0 1 0,1-1 0,0 1 0,0 0 0,0 0 0,1 0 0,-2 10 0,2-13 8,1 0 0,0 1 0,-1-1 0,1 0 0,0 1 0,0-1 0,0 0 0,1 1 0,-1-1 0,1 0 0,-1 0 0,1 1 0,0-1 0,-1 0 0,1 0 0,0 0 0,1 0 0,-1 0 0,0 0 0,1 0 0,-1 0 0,1 0 0,-1-1 0,1 1 0,0 0 0,2 1 0,1-1 38,1 0 1,-1 0-1,1-1 0,0 1 0,0-1 0,0-1 1,0 1-1,-1-1 0,10 0 0,-1-1-57,-1-1 1,0-1-1,1 0 0,-1 0 0,0-1 0,0-1 1,-1 0-1,1-1 0,-1-1 0,-1 0 0,1 0 1,-1-1-1,0 0 0,-1-1 0,0 0 0,0-1 1,9-13-1,3-2-8,-2-2-1,-1 0 1,-1-2 0,-2 0 0,25-58 0,-21 21 3,-20 51 0,-6 13 0,-2 7 0,2 1 0,0 0 0,0 1 0,1-1 0,0 1 0,1 0 0,-1 1 0,1-1 0,1 1 0,-5 12 0,1 0 0,0 0 0,-5 37 0,10-40 0,1 1 0,0-1 0,1 1 0,1-1 0,1 1 0,0-1 0,2 0 0,0 0 0,0 0 0,14 30 0,-14-36 126,-2-7-276,0 1 0,0-1-1,-1 0 1,0 1 0,0-1-1,0 1 1,0-1-1,-1 1 1,0 6 0</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5"/>
    </inkml:context>
    <inkml:brush xml:id="br0">
      <inkml:brushProperty name="width" value="0.025" units="cm"/>
      <inkml:brushProperty name="height" value="0.025" units="cm"/>
    </inkml:brush>
  </inkml:definitions>
  <inkml:trace contextRef="#ctx0" brushRef="#br0">0 1 17200,'0'0'13037,"32"59"-11148,-17-38-1248,1-2-641,-1 1 0,3-4 0,-3 2 0,3-5 0,-1-3 0,0-8 0,1-2-2883,0-7-1985,0-13-2852</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6"/>
    </inkml:context>
    <inkml:brush xml:id="br0">
      <inkml:brushProperty name="width" value="0.025" units="cm"/>
      <inkml:brushProperty name="height" value="0.025" units="cm"/>
    </inkml:brush>
  </inkml:definitions>
  <inkml:trace contextRef="#ctx0" brushRef="#br0">239 1 14446,'0'0'9737,"-53"71"-7239,27-35-512,0 8-384,-2 3-65,1 7-576,1 0-961,5 3 0,5-2 0,6-1 0,5-6-1057,5-7-2498,0-10-2980,7-13-5924</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7"/>
    </inkml:context>
    <inkml:brush xml:id="br0">
      <inkml:brushProperty name="width" value="0.025" units="cm"/>
      <inkml:brushProperty name="height" value="0.025" units="cm"/>
    </inkml:brush>
  </inkml:definitions>
  <inkml:trace contextRef="#ctx0" brushRef="#br0">1 0 13613,'0'0'17104,"69"15"-15983,-31-11-416,4-3-481,-1 2-224,1-2 0,-6 3-96,-5 0-1025,-5-4-1345,-5 0-2916,-4-13-4675</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8"/>
    </inkml:context>
    <inkml:brush xml:id="br0">
      <inkml:brushProperty name="width" value="0.025" units="cm"/>
      <inkml:brushProperty name="height" value="0.025" units="cm"/>
    </inkml:brush>
  </inkml:definitions>
  <inkml:trace contextRef="#ctx0" brushRef="#br0">284 286 12139,'0'0'6604,"1"-10"-3993,1-34-524,-2 42-1955,-1 0-1,1 0 1,0 0 0,-1 1 0,0-1 0,1 0 0,-1 0-1,0 0 1,0 1 0,0-1 0,0 0 0,0 1 0,0-1-1,0 1 1,-1 0 0,1-1 0,0 1 0,-1 0-1,1 0 1,-1-1 0,0 1 0,1 0 0,-1 1 0,0-1-1,1 0 1,-1 0 0,-4 0 0,-44-6 416,42 7-518,0 1 0,0-1 1,0 2-1,0-1 1,0 1-1,0 0 0,1 1 1,-1-1-1,1 2 1,-1-1-1,1 1 0,0 0 1,1 0-1,-1 1 1,1 0-1,0 0 0,0 1 1,0-1-1,1 1 1,-1 1-1,2-1 0,-6 10 1,4-9 107,2 1 0,-1 0 1,1 0-1,0 0 0,1 0 1,0 1-1,0-1 0,-2 12 0,5-18-116,-1 0 0,1 0 0,0 0 0,0 0 0,0 0 0,0 0-1,0 0 1,0 0 0,1 1 0,-1-1 0,1 0 0,-1 0 0,1 0-1,0 0 1,0-1 0,0 1 0,0 0 0,0 0 0,0 0 0,0-1-1,0 1 1,1-1 0,-1 1 0,1-1 0,-1 1 0,1-1 0,0 0-1,0 0 1,-1 0 0,1 0 0,0 0 0,0 0 0,0 0 0,0-1-1,0 1 1,0-1 0,0 1 0,0-1 0,0 0 0,3 0 0,9 1 48,0-2 0,0 0 0,0-1 0,0 0 0,-1-1 0,1 0 0,-1-1 0,0-1 0,0 0 1,0-1-1,-1 0 0,0-1 0,0-1 0,0 1 0,-1-2 0,20-18 0,-23 18 3,0 1 0,0-1 0,0-1 0,-1 1 0,-1-1 0,0 0 0,0-1 0,-1 0 0,5-13 0,-8 16-52,0 1-1,0 0 0,-1-1 1,0 1-1,0-1 0,-1 0 1,0 1-1,0-1 1,-1 1-1,0-1 0,0 1 1,-1-1-1,0 1 0,0 0 1,-4-8-1,2 8-20,0 1 0,0 0 0,-1 0 0,0 1 0,0-1 0,0 1 0,0 0 0,-1 0 0,0 1 0,0-1 0,0 2 0,-1-1 0,1 0 0,-1 1 0,0 1 0,0-1 0,0 1 0,0 0 0,0 0 0,-1 1 0,1 0 0,0 1 0,-13 0 0,12-1 0,0 1 0,1 0 0,-1 1 0,0 0 0,1 0 0,-1 1 0,1 0 0,-1 0 0,1 1 0,0 0 0,0 0 0,0 0 0,0 1 0,1 0 0,-1 1 0,1-1 0,0 1 0,1 0 0,-1 1 0,1-1 0,0 1 0,-8 12 0,12-16-147,0 0 0,0 0 1,0 0-1,0 0 0,1 0 0,-1 0 0,0 0 1,1 0-1,0 0 0,-1 0 0,1 0 0,0 0 1,0 0-1,0 0 0,1 0 0,-1 0 0,0 1 0,1-1 1,-1 0-1,1 0 0,0 0 0,-1 0 0,1-1 1,0 1-1,2 3 0,0-2-482,1 1-1,-1-1 1,1 0-1,-1 0 1,1-1-1,0 1 1,0-1-1,0 0 1,0 0 0,7 2-1,23 9-6822</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69"/>
    </inkml:context>
    <inkml:brush xml:id="br0">
      <inkml:brushProperty name="width" value="0.025" units="cm"/>
      <inkml:brushProperty name="height" value="0.025" units="cm"/>
    </inkml:brush>
  </inkml:definitions>
  <inkml:trace contextRef="#ctx0" brushRef="#br0">60 0 14798,'0'0'13154,"-5"9"-11937,-4 8-874,1-1 1,1 1-1,1 1 1,0-1-1,-2 20 0,4-19-836,1 0-1,1 0 0,1 25 0,7-23-3033,5-12-2122,-5-6-1200</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0"/>
    </inkml:context>
    <inkml:brush xml:id="br0">
      <inkml:brushProperty name="width" value="0.025" units="cm"/>
      <inkml:brushProperty name="height" value="0.025" units="cm"/>
    </inkml:brush>
  </inkml:definitions>
  <inkml:trace contextRef="#ctx0" brushRef="#br0">0 22 13196,'0'0'10090,"50"23"-8264,-4-23-513,5 0-640,5-2-481,1-6-96,-7 0-64,-8-1-256,-11 5-641,-10 0-416,-6 3-385,-8 0-512,-4-2-993,-3-2-1762</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1"/>
    </inkml:context>
    <inkml:brush xml:id="br0">
      <inkml:brushProperty name="width" value="0.025" units="cm"/>
      <inkml:brushProperty name="height" value="0.025" units="cm"/>
    </inkml:brush>
  </inkml:definitions>
  <inkml:trace contextRef="#ctx0" brushRef="#br0">0 35 15663,'0'0'12588,"62"-30"-12012,-18 26-384,9 4-127,-2 0-98,-1 0-895,-5 1-1731,-10 3-1377,-3 0-2786</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2"/>
    </inkml:context>
    <inkml:brush xml:id="br0">
      <inkml:brushProperty name="width" value="0.025" units="cm"/>
      <inkml:brushProperty name="height" value="0.025" units="cm"/>
    </inkml:brush>
  </inkml:definitions>
  <inkml:trace contextRef="#ctx0" brushRef="#br0">0 48 8360,'0'0'14835,"13"3"-13356,22 5-763,1-2 1,-1-2-1,44 0 0,125-6 444,-168 0-1032,310-26 164,-201 5-3894,-136 22 2646,-6 0 283,0 1 1,0 0-1,0-1 1,0 0-1,-1 0 1,1 0-1,0 0 1,0 0-1,3-2 1,-2-4-6210</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3"/>
    </inkml:context>
    <inkml:brush xml:id="br0">
      <inkml:brushProperty name="width" value="0.025" units="cm"/>
      <inkml:brushProperty name="height" value="0.025" units="cm"/>
    </inkml:brush>
  </inkml:definitions>
  <inkml:trace contextRef="#ctx0" brushRef="#br0">192 263 10186,'0'0'6790,"8"-10"-3640,24-33-332,-31 42-2588,0 0 0,0 0 0,0 0 0,0-1-1,0 1 1,-1 0 0,1-1 0,-1 1 0,1 0-1,-1-1 1,1 1 0,-1-1 0,0 1 0,0-1 0,1 1-1,-1 0 1,0-1 0,0 1 0,-1-1 0,1 1-1,0-1 1,0 1 0,-1-2 0,0 2-132,0 0 0,0-1 1,0 1-1,0 0 0,-1 0 1,1 0-1,0 1 0,0-1 0,-1 0 1,1 0-1,0 1 0,-1-1 1,1 0-1,-1 1 0,1 0 0,-1-1 1,-2 1-1,-5-1 10,0 0 0,0 1 0,0 0 0,0 0 0,-10 3 0,13-1-79,-1 0 0,0 0 0,0 1 0,1 0-1,-1 1 1,1 0 0,0 0 0,0 0 0,0 0-1,1 1 1,0 0 0,0 0 0,0 1 0,0-1 0,1 1-1,0 0 1,0 0 0,0 0 0,1 1 0,0-1 0,1 1-1,-1 0 1,1 0 0,-2 14 0,4-20-12,0 0 1,0 0-1,0 0 0,0 1 0,1-1 1,-1 0-1,0 0 0,1 0 1,-1 0-1,1 0 0,-1 0 1,1 0-1,0 0 0,-1 0 1,1 0-1,0 0 0,0 0 1,-1 0-1,1 0 0,0-1 0,0 1 1,0 0-1,1 0 0,33 9 296,-24-10-232,1 1 0,-1-2-1,0 1 1,17-5 0,-17 2-78,1-1 1,-1 0-1,1-1 1,-1 0 0,-1-1-1,1 0 1,-1 0-1,0-1 1,0-1 0,-1 0-1,0 0 1,8-10-1,-11 11-3,1-1-1,-1 0 1,-1 0-1,1 0 0,-1-1 1,-1 0-1,0 0 1,0 0-1,-1 0 0,0-1 1,0 0-1,-1 1 1,0-1-1,-1 0 1,0-10-1,-1 17 1,0 0 0,0 0 0,-1 0 0,1 1 0,-1-1 0,0 0 0,0 0 0,0 1 0,0-1 0,-1 1 0,1-1 0,0 1 0,-1-1 0,0 1 0,0 0 0,0 0 0,0 0 0,-3-3 0,0 2 0,0-1 0,-1 1 0,1 0 0,-1 0 0,0 1 0,1 0 0,-1 0 0,-7-2 0,-13 0 0,1 1 0,0 1 0,-32 1 0,48 1 0,-5 0-184,0 1 0,0 0-1,1 1 1,-18 5 0,28-6 100,0 0 0,0 0 0,-1 1-1,1-1 1,0 1 0,0 0 0,1-1 0,-1 1 0,0 1-1,-3 2 1,5-3 43,0-1-1,0 0 1,0 1-1,0-1 1,1 0 0,-1 1-1,1-1 1,-1 0-1,1 1 1,-1-1-1,1 1 1,0-1 0,0 1-1,0-1 1,0 1-1,0-1 1,0 1-1,0 0 1,0-1-1,1 0 1,-1 1 0,0-1-1,1 1 1,0 1-1,2 1-698,0 0 0,0 0-1,1 0 1,-1-1 0,1 1-1,-1-1 1,1 0 0,0 0 0,0 0-1,1-1 1,-1 1 0,1-1-1,7 2 1,-7-1-309,26 10-6788</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4"/>
    </inkml:context>
    <inkml:brush xml:id="br0">
      <inkml:brushProperty name="width" value="0.025" units="cm"/>
      <inkml:brushProperty name="height" value="0.025" units="cm"/>
    </inkml:brush>
  </inkml:definitions>
  <inkml:trace contextRef="#ctx0" brushRef="#br0">99 0 18898,'0'0'13292,"-9"10"-12811,-2 2-419,-38 48-5,45-55-59,0 0 0,1 1 0,0-1 0,0 1 0,1-1 0,0 1 1,0 0-1,0 0 0,1 0 0,-1 0 0,1 8 0,1-13 2,0 0 0,1 0 0,-1-1 0,1 1 0,-1 0 0,1 0 0,-1 0 0,1-1 0,-1 1 0,1 0 0,0 0 0,-1-1 0,1 1 0,0-1 0,0 1 0,0 0 0,0-1 0,-1 0 0,1 1 0,0-1 0,0 0 0,0 1 0,0-1 0,0 0 0,0 0 0,0 0 0,0 1 0,0-1 0,0 0 0,0 0 0,1-1 0,39 0 0,-36 1 0,30-7-1594,-30 5 860,0-1-1,0 1 1,0-1-1,-1 1 0,0-1 1,1-1-1,-1 1 1,4-5-1,12-17-6979</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5"/>
    </inkml:context>
    <inkml:brush xml:id="br0">
      <inkml:brushProperty name="width" value="0.025" units="cm"/>
      <inkml:brushProperty name="height" value="0.025" units="cm"/>
    </inkml:brush>
  </inkml:definitions>
  <inkml:trace contextRef="#ctx0" brushRef="#br0">0 1 19442,'0'0'11211,"20"10"-37700</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6"/>
    </inkml:context>
    <inkml:brush xml:id="br0">
      <inkml:brushProperty name="width" value="0.025" units="cm"/>
      <inkml:brushProperty name="height" value="0.025" units="cm"/>
    </inkml:brush>
  </inkml:definitions>
  <inkml:trace contextRef="#ctx0" brushRef="#br0">0 70 11979,'0'0'20537,"10"-5"-20323,-6 4-198,2-2-15,-1 1 1,1 0-1,0-1 1,-1 0-1,0 0 0,0-1 1,0 0-1,0 0 1,0 0-1,-1 0 0,0-1 1,0 1-1,0-1 1,5-9-1,-10 14-1,0 0 0,0 0 0,0 0 0,0 0 0,-1 0 0,1 0 0,0 1 0,0-1 0,0 0 0,0 1 0,0-1 0,0 0 0,0 1 0,0-1 0,0 1 0,0 0 0,-1 0 0,-13 12 0,-5 6 0,19-19 0,10-11 0,3 2-1500,1 5-3383,-9 2 2730,7-1-8593</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7"/>
    </inkml:context>
    <inkml:brush xml:id="br0">
      <inkml:brushProperty name="width" value="0.025" units="cm"/>
      <inkml:brushProperty name="height" value="0.025" units="cm"/>
    </inkml:brush>
  </inkml:definitions>
  <inkml:trace contextRef="#ctx0" brushRef="#br0">205 267 19538,'0'0'7085,"-10"-4"-4731,0 1-2023,1-1 0,0 2 1,0-1-1,-1 1 0,-14-1 1,20 3-275,0 0 1,-1 0 0,1 1 0,0-1-1,0 1 1,-1 0 0,1 0-1,0 1 1,0-1 0,0 1 0,0 0-1,0 0 1,1 0 0,-1 0-1,0 1 1,1-1 0,-6 7 0,3-3 10,1 0 0,0 1 0,0-1 1,1 1-1,-8 15 0,11-19-47,-1 1 0,1-1 0,0 0 0,0 1-1,0-1 1,0 1 0,1-1 0,-1 1 0,1-1-1,0 1 1,0-1 0,0 1 0,0-1 0,1 1-1,0-1 1,1 5 0,-1-6-21,1-1 0,-1 1 0,1-1 0,-1 1 0,1-1 0,0 1 0,0-1 0,0 0 0,-1 0 0,1 0 0,0 0 0,0 0 0,1-1 0,-1 1 0,0-1 0,0 1 0,0-1 0,0 0 0,0 0 0,1 1 0,-1-2 0,0 1 0,0 0 0,0 0 0,4-2 0,3 1 0,1 0 0,-1-1 0,1-1 0,14-5 0,-5-2 0,0-1 0,-1-1 0,0-1 0,-1 0 0,0-1 0,-1-1 0,-1 0 0,-1-2 0,22-30 0,-6 3 0,-2-1 0,39-89 0,-65 128 0,-5 12 0,-16 30 0,-25 55 0,42-85 0,-44 118 0,43-112 0,0 0 0,1-1 0,0 1 0,0 0 0,2 0 0,-1 1 0,2-1 0,2 22 0,-2-32-46,-1 0 0,1 0 0,0 0 0,0 0 0,0 1-1,0-1 1,0-1 0,1 1 0,-1 0 0,1 0 0,-1 0 0,1-1 0,-1 1 0,1-1-1,0 1 1,0-1 0,0 0 0,0 1 0,0-1 0,0 0 0,0 0 0,0-1 0,3 2 0,3 0-924,1 0 1,-1-1 0,1 0 0,15 0 0,-2-1-8037</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8"/>
    </inkml:context>
    <inkml:brush xml:id="br0">
      <inkml:brushProperty name="width" value="0.025" units="cm"/>
      <inkml:brushProperty name="height" value="0.025" units="cm"/>
    </inkml:brush>
  </inkml:definitions>
  <inkml:trace contextRef="#ctx0" brushRef="#br0">74 1 14382,'0'0'18123,"-6"10"-17882,-39 73-215,41-73-26,0 0-1,1 0 1,0 0-1,0 1 0,1-1 1,0 1-1,1-1 1,0 14-1,1-23 2,0 0 0,0 0 0,0 0 0,1 0 0,-1 0 0,0 0 0,0 0 0,1 0 0,-1 0 0,0-1 1,1 1-1,-1 0 0,1 0 0,-1 0 0,1 0 0,-1-1 0,1 1 0,0 0 0,-1-1 0,1 1 0,0 0 0,0-1 0,-1 1 0,1-1 0,0 1 0,0-1 0,1 1 0,1 0 2,-1-1 0,1 1-1,-1-1 1,1 0 0,-1 0-1,1 0 1,-1 0 0,1-1-1,-1 1 1,5-2 0,0 0-40,-1 0 0,1-1 1,-1 0-1,1 0 0,-1 0 1,0-1-1,7-6 0,10-19-2366,-6-4-3837,-2-10-5093</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79"/>
    </inkml:context>
    <inkml:brush xml:id="br0">
      <inkml:brushProperty name="width" value="0.025" units="cm"/>
      <inkml:brushProperty name="height" value="0.025" units="cm"/>
    </inkml:brush>
  </inkml:definitions>
  <inkml:trace contextRef="#ctx0" brushRef="#br0">0 1 23254,'0'0'9513</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0"/>
    </inkml:context>
    <inkml:brush xml:id="br0">
      <inkml:brushProperty name="width" value="0.025" units="cm"/>
      <inkml:brushProperty name="height" value="0.025" units="cm"/>
    </inkml:brush>
  </inkml:definitions>
  <inkml:trace contextRef="#ctx0" brushRef="#br0">291 256 9993,'0'-2'509,"1"0"-1,-1 1 1,1-1-1,-1 0 0,0 0 1,1 1-1,-1-1 0,0 0 1,0 0-1,-1 0 1,1 1-1,0-1 0,0 0 1,-1 0-1,1 1 0,-1-1 1,0 0-1,1 1 1,-1-1-1,0 1 0,0-1 1,0 1-1,-2-3 0,1 3-286,0-1-1,0 1 0,0-1 0,0 1 1,-1 0-1,1 0 0,-1 0 0,1 0 1,-1 0-1,1 1 0,-1-1 0,0 1 1,1-1-1,-4 1 0,-1 0-238,0 0-1,1 0 1,-1 1 0,1 0-1,-1 0 1,0 1 0,1 0-1,0 0 1,-1 0 0,1 1 0,0 0-1,-8 5 1,5 0 133,0 0 1,0 1 0,0 0-1,1 0 1,-9 15-1,14-19-1,0 0 1,0 0-1,1 0 0,-1 0 0,1 0 0,0 1 0,1-1 1,-1 1-1,1-1 0,0 1 0,0 0 0,1-1 0,0 12 0,1-16-80,-1 1 0,1-1-1,0 0 1,-1 1 0,1-1-1,0 0 1,0 0-1,0 1 1,0-1 0,0 0-1,0 0 1,0 0-1,0 0 1,1 0 0,-1 0-1,0-1 1,0 1 0,1 0-1,-1-1 1,1 1-1,-1-1 1,1 1 0,-1-1-1,1 0 1,-1 1-1,1-1 1,-1 0 0,1 0-1,-1 0 1,1 0 0,1-1-1,6 1 162,0 0 0,-1-1 0,1-1 0,12-2 0,-7-1-90,-1 0 0,0-1 0,0 0 0,-1 0 1,0-2-1,0 0 0,0 0 0,-1-1 0,-1 0 0,1-1 0,15-19 1,-19 21-14,-1-1 1,0 1 0,-1-1-1,1 0 1,-2-1 0,0 1 0,0-1-1,0 0 1,-1 0 0,-1 0-1,0 0 1,0 0 0,-1 0-1,0-1 1,-1 1 0,-1-19-1,0 25-87,0 0-1,0 0 0,0 0 0,0 0 0,-1 0 0,0 1 0,1-1 0,-1 1 0,-1-1 0,1 1 0,0 0 0,-1-1 0,0 1 0,1 1 1,-7-6-1,3 4-11,-1-1 0,0 1 0,0 1 1,0 0-1,0 0 0,0 0 0,-15-3 1,4 3-20,-1 0 1,1 1 0,-1 1 0,0 1 0,0 0 0,-21 5 0,30-4 47,0 2 0,0-1 1,0 1-1,1 1 0,0 0 0,-18 10 0,25-13-112,0 0 0,0 0-1,-1 1 1,1-1 0,0 1-1,0-1 1,0 1-1,1 0 1,-1 0 0,0 0-1,1 0 1,-1 0 0,1 0-1,0 0 1,-1 1 0,1-1-1,0 0 1,0 1-1,1-1 1,-1 1 0,0-1-1,1 1 1,0-1 0,-1 1-1,1-1 1,0 1 0,0 0-1,1-1 1,-1 1-1,0-1 1,1 1 0,1 2-1,-1-3-398,0 0 0,0 0-1,1 0 1,-1 0 0,1-1 0,0 1-1,0 0 1,-1-1 0,1 1-1,0-1 1,0 0 0,0 0-1,0 0 1,1 0 0,-1 0-1,3 1 1,21 4-7167</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1"/>
    </inkml:context>
    <inkml:brush xml:id="br0">
      <inkml:brushProperty name="width" value="0.025" units="cm"/>
      <inkml:brushProperty name="height" value="0.025" units="cm"/>
    </inkml:brush>
  </inkml:definitions>
  <inkml:trace contextRef="#ctx0" brushRef="#br0">32 1 12460,'0'0'8205,"0"8"-7228,-2 35 792,-11 70 1,6-65-718,-2 66-1,9-111-1031,1-1 0,-1 0 0,1 0 0,0 0 0,-1 0 0,1 0 0,0 0 0,1 0 0,-1 0 0,0 0 0,0 0 0,1-1 0,-1 1 0,1 0 0,-1-1 0,1 1 0,0-1 0,0 0 0,0 0 0,0 1 0,0-1-1,0 0 1,0-1 0,0 1 0,0 0 0,0 0 0,0-1 0,0 0 0,1 1 0,-1-1 0,3 0 0,14 2-422,0 0 0,32-2 0,-33-1-712,-13 1 680,8 1-1705,-1-2 0,0 1 0,17-5 0,0-5-7171</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2"/>
    </inkml:context>
    <inkml:brush xml:id="br0">
      <inkml:brushProperty name="width" value="0.025" units="cm"/>
      <inkml:brushProperty name="height" value="0.025" units="cm"/>
    </inkml:brush>
  </inkml:definitions>
  <inkml:trace contextRef="#ctx0" brushRef="#br0">1 15 8776,'0'0'6812,"10"1"-4169,148 7 3808,95-9-3794,-80-1-2455,-49 3-301,-24 2-2636,136-15 1,-201 4-1409,-32 4-875</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3"/>
    </inkml:context>
    <inkml:brush xml:id="br0">
      <inkml:brushProperty name="width" value="0.025" units="cm"/>
      <inkml:brushProperty name="height" value="0.025" units="cm"/>
    </inkml:brush>
  </inkml:definitions>
  <inkml:trace contextRef="#ctx0" brushRef="#br0">247 235 15567,'0'0'8685,"-1"-9"-7409,1 7-1199,0-1-1,-1 1 0,1 0 1,0-1-1,-1 1 1,0 0-1,0-1 1,1 1-1,-1 0 0,-1 0 1,1 0-1,0 0 1,0 0-1,-1 0 1,1 0-1,-1 0 0,0 0 1,1 1-1,-1-1 1,0 1-1,0-1 0,0 1 1,0 0-1,0-1 1,0 1-1,-1 0 1,1 1-1,0-1 0,0 0 1,-1 1-1,1-1 1,-1 1-1,1 0 1,0-1-1,-1 1 0,1 0 1,-5 1-1,0 0-34,0 0 0,1 0 0,-1 0 0,1 1 0,-1 0 0,1 0 1,-1 1-1,1-1 0,0 2 0,0-1 0,1 0 0,-1 1 0,1 0 0,-1 1 0,1-1 0,0 1 0,1 0 0,-1 0 0,1 0 0,0 1 0,1 0 0,-1-1 0,1 1 0,0 1 0,0-1 0,1 0 0,0 1 0,0-1 0,1 1 0,-1-1 0,1 11 1,1-16-18,0 1 0,0-1 0,0 0 1,0 0-1,0 0 0,0 1 1,1-1-1,-1 0 0,0 0 1,1 0-1,-1 0 0,1 0 1,-1 1-1,1-1 0,0 0 1,0 0-1,-1 0 0,1-1 1,0 1-1,0 0 0,0 0 1,0 0-1,0-1 0,0 1 1,0 0-1,0-1 0,0 1 1,0-1-1,0 1 0,0-1 1,1 0-1,-1 1 0,0-1 1,0 0-1,0 0 0,1 0 1,-1 0-1,0 0 0,0 0 1,0 0-1,1 0 0,-1 0 1,0-1-1,1 0 0,6 0 170,0-1-1,-1 0 0,1 0 1,-1 0-1,13-8 1,-4 1-134,-1-1 1,0 0 0,0-1 0,-1-1-1,-1 0 1,0-1 0,12-15-1,-20 22-51,0 0-1,0 0 1,-1 0-1,0-1 1,-1 0-1,1 0 1,-1 0-1,-1 0 1,1 0-1,-1 0 1,0-1-1,-1 1 1,0-1-1,0 0 1,-1 1-1,0-1 1,0 0-1,0 1 1,-3-12-1,1 15-9,0 0 0,0 0 0,0 0 0,0 0 0,-1 0 0,0 0 0,0 1 0,0-1 0,0 1 0,0 0 0,-1-1 0,1 2 0,-1-1 0,0 0 0,0 1 0,0 0 0,0 0 0,0 0 0,0 0 0,-1 1 0,1-1 0,-1 1 0,1 0 0,-1 1 0,1-1 0,-1 1 0,-7 0 0,1-1 0,-1 1 0,0 1 0,1 0 0,-1 0 0,1 1 0,0 1 0,0 0 0,0 0 0,0 1 0,-11 6 0,-21 23-2784,31-11 424,12-21 2297,0 0 1,0-1-1,0 1 0,0 0 0,0-1 0,0 1 1,1 0-1,-1-1 0,0 1 0,1 0 0,-1-1 1,0 1-1,1 0 0,-1-1 0,1 1 0,-1-1 1,1 1-1,-1-1 0,1 1 0,-1-1 0,1 1 1,-1-1-1,1 0 0,0 1 0,-1-1 0,1 0 1,0 1-1,-1-1 0,1 0 0,0 0 0,0 0 1,46 9-7455,-15-9 2040</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4"/>
    </inkml:context>
    <inkml:brush xml:id="br0">
      <inkml:brushProperty name="width" value="0.025" units="cm"/>
      <inkml:brushProperty name="height" value="0.025" units="cm"/>
    </inkml:brush>
  </inkml:definitions>
  <inkml:trace contextRef="#ctx0" brushRef="#br0">50 1 15022,'0'0'11915,"-8"9"-10356,3-3-1230,-1 0 0,1 1 0,0-1 0,1 1 1,-7 14-1,10-19-294,0-1 0,0 1 0,1-1 0,-1 1 0,1 0 0,-1-1 0,1 1 0,0 0 0,0-1 0,0 1 1,0 0-1,0 0 0,0-1 0,0 1 0,0 0 0,1 0 0,-1-1 0,1 1 0,-1-1 0,1 1 0,0 0 0,-1-1 1,1 1-1,0-1 0,0 1 0,0-1 0,0 0 0,0 1 0,1-1 0,-1 0 0,0 0 0,1 0 0,-1 0 0,0 0 1,1 0-1,-1 0 0,1 0 0,0-1 0,-1 1 0,1-1 0,-1 1 0,1-1 0,2 1 0,6 1 4,-1 0-1,0 0 1,1-1-1,14 0 0,-13-2-705,0 1-1,0-2 1,0 1-1,15-5 1,-22 5 179,0 0-1,1 0 1,-1-1 0,0 1-1,0-1 1,1 0 0,-1 0-1,-1-1 1,1 1 0,0-1-1,-1 0 1,1 0 0,-1 0-1,0 0 1,0 0 0,0-1-1,0 0 1,-1 1 0,1-1-1,-1 0 1,0 0 0,0 0-1,-1-1 1,1 1 0,-1 0-1,2-9 1,-4 13 575,1 0-1,0-1 0,-1 1 0,1 0 1,-1 0-1,1 0 0,-1 0 1,1 0-1,0 0 0,-1 0 1,1 0-1,-1 0 0,1 0 1,-1 0-1,1 0 0,-1 1 1,1-1-1,0 0 0,-1 0 1,1 0-1,-1 1 0,1-1 1,0 0-1,-1 0 0,1 1 1,0-1-1,-1 0 0,1 1 1,0-1-1,0 0 0,-1 1 1,1-1-1,0 0 0,0 1 1,-1 0-1,-17 15 1210,-1 7-44,1 0 0,1 1-1,1 1 1,2 1-1,0 0 1,-15 42 0,6 12-1912,12 3-4057,10-51-3574</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5"/>
    </inkml:context>
    <inkml:brush xml:id="br0">
      <inkml:brushProperty name="width" value="0.025" units="cm"/>
      <inkml:brushProperty name="height" value="0.025" units="cm"/>
    </inkml:brush>
  </inkml:definitions>
  <inkml:trace contextRef="#ctx0" brushRef="#br0">0 1 23286,'0'0'3555,"62"1"-26456</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6"/>
    </inkml:context>
    <inkml:brush xml:id="br0">
      <inkml:brushProperty name="width" value="0.025" units="cm"/>
      <inkml:brushProperty name="height" value="0.025" units="cm"/>
    </inkml:brush>
  </inkml:definitions>
  <inkml:trace contextRef="#ctx0" brushRef="#br0">269 223 15919,'0'0'1596,"-10"-2"129,2 0-1384,0 0 0,-1 1 0,1 0 1,-1 1-1,0-1 0,1 1 1,-1 1-1,0 0 0,1 0 1,-1 1-1,1 0 0,0 0 0,-1 1 1,-13 6-1,10 0-30,-1 0-1,1 0 1,1 1-1,-1 0 1,-13 18-1,22-25-227,0 1 0,0-1 0,0 1-1,0 0 1,1 0 0,-1 0 0,1 1-1,0-1 1,1 0 0,-1 1-1,1 0 1,-1-1 0,1 1 0,1 0-1,-1-1 1,1 1 0,0 0 0,0 0-1,0 0 1,0-1 0,2 6 0,-1-8-65,0 0 0,0-1 1,1 0-1,-1 1 1,0-1-1,1 0 0,-1 1 1,1-1-1,-1 0 1,1 0-1,0 0 0,-1-1 1,1 1-1,0 0 1,-1-1-1,1 1 1,0-1-1,0 1 0,0-1 1,0 0-1,-1 0 1,1 1-1,0-1 0,0-1 1,0 1-1,3-1 1,3 1 150,1-1 1,-1-1 0,1 0-1,14-5 1,-6-1-99,1-1 0,-1 0 0,-1-2-1,0 0 1,0-1 0,-2 0 0,1-1 0,-1-1 0,-1 0 0,20-29 0,-18 22 26,-1-1 1,0-1-1,-2 0 0,-1-1 1,-1 0-1,-1-1 0,9-38 1,-17 29 936,-6 32-486,-5 18-310,0 10-238,1 0 0,2 1 0,1 0 0,1 1 0,1-1 0,1 1 0,2 0 0,1 0 0,5 43 0,-3-52-73,0-1 1,2 1-1,0-1 1,7 18-1,-5-28-2159,0-7-3704,1-5-3918</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7"/>
    </inkml:context>
    <inkml:brush xml:id="br0">
      <inkml:brushProperty name="width" value="0.025" units="cm"/>
      <inkml:brushProperty name="height" value="0.025" units="cm"/>
    </inkml:brush>
  </inkml:definitions>
  <inkml:trace contextRef="#ctx0" brushRef="#br0">1 1 17360,'0'0'7592,"10"62"-4774,-6-34-704,2 0-384,3-2-865,3-1-673,5-7-96,5-7-96,3-6 0,1-5 0,2 0-480,2-5-1250,-4-8-1217,-3-6-1537,0-2-257,-5-2-3266</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8"/>
    </inkml:context>
    <inkml:brush xml:id="br0">
      <inkml:brushProperty name="width" value="0.025" units="cm"/>
      <inkml:brushProperty name="height" value="0.025" units="cm"/>
    </inkml:brush>
  </inkml:definitions>
  <inkml:trace contextRef="#ctx0" brushRef="#br0">312 1 8456,'0'0'12364,"-60"45"-9674,31-14-191,-3 5-385,-2 6-289,-1 8-287,3 1-834,4 1-543,4 2-65,7-1-128,7-7-1250,2-11-1953,5-11-3523,3-12-10218</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89"/>
    </inkml:context>
    <inkml:brush xml:id="br0">
      <inkml:brushProperty name="width" value="0.025" units="cm"/>
      <inkml:brushProperty name="height" value="0.025" units="cm"/>
    </inkml:brush>
  </inkml:definitions>
  <inkml:trace contextRef="#ctx0" brushRef="#br0">14 1 17809,'8'0'2819,"-6"4"-2211,-2 16 641,0 10 225,0 6-385,-7 8-96,0 5-449,1 0-320,3-4-128,3-6-31,0-7-1,0-8-96,7-7-289,1-7-383,-2-4-738,-5-4-1056</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0"/>
    </inkml:context>
    <inkml:brush xml:id="br0">
      <inkml:brushProperty name="width" value="0.025" units="cm"/>
      <inkml:brushProperty name="height" value="0.025" units="cm"/>
    </inkml:brush>
  </inkml:definitions>
  <inkml:trace contextRef="#ctx0" brushRef="#br0">0 5 16143,'0'0'7047,"51"-5"-5830,-11 5-160,10 4-737,4 1-256,5-1-672,-5-3-2851,-3-1-2595</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1"/>
    </inkml:context>
    <inkml:brush xml:id="br0">
      <inkml:brushProperty name="width" value="0.025" units="cm"/>
      <inkml:brushProperty name="height" value="0.025" units="cm"/>
    </inkml:brush>
  </inkml:definitions>
  <inkml:trace contextRef="#ctx0" brushRef="#br0">292 311 15086,'0'0'10282,"-10"-5"-8616,6 3-1575,-1-1 0,-1 0 0,1 1 1,0 0-1,0 0 0,-1 0 0,1 1 1,-1 0-1,1 0 0,-1 0 0,0 1 1,1 0-1,-1 0 0,0 0 0,1 1 1,-1 0-1,0 0 0,1 0 1,-1 1-1,-6 2 0,-3 4-18,0 0 0,0 1 0,1 1 0,1 0 0,-14 12 0,21-17 39,1 1 0,-1 0-1,1 0 1,0 0 0,0 1-1,1-1 1,0 1 0,0 0-1,1 0 1,-1 1 0,2-1-1,-5 16 1,7-22-91,-1 1 1,1-1 0,0 0-1,0 0 1,-1 1 0,1-1-1,0 0 1,0 1-1,0-1 1,1 0 0,-1 1-1,0-1 1,0 0 0,1 0-1,-1 1 1,1-1-1,-1 0 1,1 0 0,-1 0-1,1 1 1,0-1-1,0 0 1,-1 0 0,1 0-1,0 0 1,0 0 0,0-1-1,0 1 1,0 0-1,0 0 1,0-1 0,1 1-1,-1 0 1,0-1 0,0 1-1,0-1 1,1 0-1,-1 1 1,0-1 0,1 0-1,-1 0 1,0 0 0,0 0-1,1 0 1,-1 0-1,0 0 1,1 0 0,-1 0-1,3-1 1,4-1 87,0 0 1,1 0-1,-1-1 1,0 0-1,0 0 0,12-7 1,6-7-96,0-1 1,-2-1-1,0-1 0,-1-1 0,0-1 1,31-42-1,-39 43-16,0 0 0,-1 0-1,-2-2 1,0 0 0,-1 0 0,-1-1-1,-2 0 1,9-39 0,-16 58 2,0 0 0,0 0 0,-1 0 0,0 0 0,0-1 0,-1-6 0,1 11 0,0 1 0,0-1 0,-1 1 0,1-1 0,0 1 0,0 0 0,0-1 0,0 1 0,-1-1 0,1 1 0,0 0 0,0-1 0,-1 1 0,1-1 0,0 1 0,-1 0 0,1-1 0,0 1 0,-1 0 0,1 0 0,0-1 0,-1 1 0,1 0 0,-1 0 0,1 0 0,0-1 0,-1 1 0,0 0 0,0 0 0,-1 1 0,1-1 0,0 0 0,0 1 0,-1-1 0,1 1 0,0 0 0,0-1 0,0 1 0,0 0 0,0 0 0,0 0 0,0 0 0,0-1 0,-1 3 0,-7 8 0,0 0 0,1 0 0,1 1 0,0 0 0,1 0 0,-10 25 0,6-7 0,0 0 0,-4 32 0,11-48 0,0 1 0,1 0 0,1 0 0,1-1 0,0 1 0,2 16 0,-1-26 0,0 0 0,0 0 0,1-1 0,-1 1 0,1 0 0,0-1 0,0 0 0,1 1 0,-1-1 0,1 0 0,0 0 0,0-1 0,1 1 0,-1-1 0,1 1 0,-1-1 0,1 0 0,0 0 0,1-1 0,-1 1 0,8 3 0,-6-4-62,-3 0-494,1 0-1,-1-1 1,1 1 0,-1-1 0,1 0 0,-1 0 0,8 0 0</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2"/>
    </inkml:context>
    <inkml:brush xml:id="br0">
      <inkml:brushProperty name="width" value="0.025" units="cm"/>
      <inkml:brushProperty name="height" value="0.025" units="cm"/>
    </inkml:brush>
  </inkml:definitions>
  <inkml:trace contextRef="#ctx0" brushRef="#br0">57 1 11018,'0'0'18514,"-2"8"-16982,-16 46-652,10-36-743,1 0 0,2 1 0,-1 0 1,2 0-1,-2 28 0,6-46-141,0 0-1,0 1 1,0-1 0,0 0 0,1 1-1,-1-1 1,0 0 0,1 0-1,-1 1 1,1-1 0,0 0 0,-1 0-1,1 0 1,0 0 0,0 0-1,0 0 1,0 0 0,0 0 0,0 0-1,0 0 1,0-1 0,0 1 0,2 1-1,0 0-40,1-1-1,0 0 0,-1 1 1,1-1-1,0-1 0,-1 1 1,1 0-1,7-1 0,-7 0-93,0 1 0,1-2 0,-1 1 0,1 0 0,-1-1 0,0 0 0,1 0 0,-1 0 0,0 0 0,0-1 0,0 0 0,0 0 0,0 0 0,0 0 0,-1 0 0,5-4 0,3-16-4992,-7-3-2844</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3"/>
    </inkml:context>
    <inkml:brush xml:id="br0">
      <inkml:brushProperty name="width" value="0.025" units="cm"/>
      <inkml:brushProperty name="height" value="0.025" units="cm"/>
    </inkml:brush>
  </inkml:definitions>
  <inkml:trace contextRef="#ctx0" brushRef="#br0">1 32 9993,'0'0'22774,"3"-32"-38020</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4"/>
    </inkml:context>
    <inkml:brush xml:id="br0">
      <inkml:brushProperty name="width" value="0.025" units="cm"/>
      <inkml:brushProperty name="height" value="0.025" units="cm"/>
    </inkml:brush>
  </inkml:definitions>
  <inkml:trace contextRef="#ctx0" brushRef="#br0">244 343 13869,'0'0'3358,"1"-10"-102,-1 4-2691,0 0 0,0-1 0,0 1-1,-1-1 1,0 1 0,0 0-1,-4-11 1,4 14-405,-1 1-1,1-1 1,0 0 0,-1 1-1,0 0 1,1-1 0,-1 1-1,0 0 1,0 0 0,0 0-1,-1 0 1,1 1 0,0-1-1,-1 0 1,1 1 0,-1 0-1,1-1 1,-1 1-1,0 0 1,0 0 0,1 1-1,-1-1 1,-6 0 0,2 1-109,0-1 0,0 2 0,0-1 0,0 1 0,0 0 0,0 1 0,0-1 0,0 1 0,1 1 1,-1-1-1,1 1 0,-1 0 0,1 1 0,0-1 0,0 1 0,1 1 0,-1-1 0,1 1 0,0 0 1,0 0-1,0 0 0,1 1 0,0-1 0,0 1 0,0 0 0,1 1 0,0-1 0,0 1 0,0-1 0,1 1 1,0 0-1,0 0 0,1 0 0,-1 7 0,2-12-40,0-1 1,0 1 0,0-1-1,0 1 1,0 0-1,0-1 1,1 1-1,-1 0 1,1-1-1,-1 1 1,1-1-1,-1 1 1,1-1-1,0 1 1,0-1-1,0 1 1,0-1-1,0 0 1,0 0-1,0 1 1,0-1-1,0 0 1,0 0-1,1 0 1,-1 0-1,2 1 1,2-1 27,-1 1 1,0-1 0,0 0-1,0 0 1,1 0 0,-1 0-1,1-1 1,-1 0-1,0 0 1,5-1 0,4 0 65,1-1 0,-1 0 1,0-1-1,-1-1 0,1 0 1,13-7-1,-10 3-72,-1-1 1,0-1-1,-1-1 1,0 0-1,-1 0 1,0-2-1,0 0 1,16-22-1,-23 26-15,1-1 0,-2 0 0,1 1 0,-1-2 0,-1 1 0,0-1 0,0 1 0,-1-1 0,0 0 0,-1 0 0,-1-1 0,1 1 0,-2 0 0,0-18 0,-1 24-19,1 1 1,-1-1-1,0 1 0,0-1 0,-1 1 0,1-1 0,-1 1 0,0 0 1,0 0-1,0 0 0,-1 0 0,1 0 0,-1 1 0,0-1 1,0 1-1,0-1 0,-1 1 0,1 0 0,-1 0 0,0 1 0,1-1 1,-1 1-1,0 0 0,-1 0 0,1 0 0,0 1 0,-1-1 1,1 1-1,0 0 0,-10-1 0,3 1-17,1 0 0,-1 1 0,0 1 0,1-1-1,-1 2 1,1-1 0,-1 1 0,1 1 0,0 0 0,0 1 0,0 0 0,-13 7 0,5-1 18,0 2 1,-24 20-1,37-29-17,1 1 0,0 0 0,0 0 1,0 1-1,0 0 0,1-1 0,-1 1 0,1 0 0,0 0 0,1 1 0,0-1 1,-1 1-1,-1 9 0,4-14-129,0 1 1,0 0 0,0 0-1,0-1 1,0 1-1,0 0 1,0-1-1,1 1 1,-1 0 0,1 0-1,0-1 1,-1 1-1,1-1 1,0 1 0,0-1-1,0 1 1,0-1-1,0 1 1,0-1 0,0 0-1,0 0 1,1 1-1,-1-1 1,0 0-1,1 0 1,-1 0 0,1-1-1,-1 1 1,1 0-1,3 1 1,3 1-1832,0-1 0,1 0 0,0 0 0,14 1 0,9 0-7642</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5"/>
    </inkml:context>
    <inkml:brush xml:id="br0">
      <inkml:brushProperty name="width" value="0.025" units="cm"/>
      <inkml:brushProperty name="height" value="0.025" units="cm"/>
    </inkml:brush>
  </inkml:definitions>
  <inkml:trace contextRef="#ctx0" brushRef="#br0">148 1 21076,'0'0'5712,"-7"10"-4772,-21 46 22,1 1 0,4 2 0,-32 117 1,53-171-868,0 1 1,1 0 0,0 0 0,0 0 0,1 0 0,-1 11 0,2-15-80,-1-1-1,1 0 1,-1 1 0,1-1-1,-1 0 1,1 0 0,0 1 0,-1-1-1,1 0 1,0 0 0,0 0 0,0 0-1,0 0 1,0 0 0,0 0 0,0 0-1,0 0 1,1-1 0,-1 1-1,0 0 1,0-1 0,1 1 0,-1-1-1,0 1 1,1-1 0,-1 0 0,1 1-1,-1-1 1,0 0 0,1 0 0,-1 0-1,3-1 1,27 0-232,0-1 0,-1-2 0,0-1 0,0-1 0,0-2 0,33-13 0,-18 6-365</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6"/>
    </inkml:context>
    <inkml:brush xml:id="br0">
      <inkml:brushProperty name="width" value="0.025" units="cm"/>
      <inkml:brushProperty name="height" value="0.025" units="cm"/>
    </inkml:brush>
  </inkml:definitions>
  <inkml:trace contextRef="#ctx0" brushRef="#br0">1 152 17072,'0'0'5728,"11"0"-3534,142-9 2362,91-26-2326,-95 11-2022,-61 13-529,113-19-1459,-159 21-3245,43-15 0,-71 18 194,-4 3-2648</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7"/>
    </inkml:context>
    <inkml:brush xml:id="br0">
      <inkml:brushProperty name="width" value="0.025" units="cm"/>
      <inkml:brushProperty name="height" value="0.025" units="cm"/>
    </inkml:brush>
  </inkml:definitions>
  <inkml:trace contextRef="#ctx0" brushRef="#br0">286 287 13581,'0'0'3683,"7"-9"-309,-6 8-3119,27-38 2477,-26 37-2506,-1 0 1,0 1-1,0-1 0,0 0 0,0 0 0,0 0 0,0 0 0,-1 0 1,1 0-1,0 0 0,-1 0 0,0 0 0,1 0 0,-1 0 1,0 0-1,0 0 0,0 0 0,-1 0 0,1 0 0,0 0 0,-1 0 1,1 0-1,-1 0 0,0 0 0,-1-2 0,-1 2-130,0 0-1,0 0 1,0 0-1,0 1 0,-1 0 1,1-1-1,-1 1 1,1 0-1,-1 1 0,1-1 1,-1 1-1,1-1 1,-1 1-1,0 0 0,-4 1 1,-58 7-5,53-4-71,0 1 0,1 0 1,0 1-1,0 0 0,0 1 0,1 0 1,-1 1-1,2 0 0,-18 17 1,22-19 45,0 0 0,0 1 0,0 0 0,0 1 0,1-1 0,1 1 0,-1 0 0,1 0 0,1 0 0,-1 1 0,1-1 0,1 1 0,0 0 0,0 0 1,-1 12-1,3-19-61,0 1 0,0-1 0,0 0 0,0 0 1,1 1-1,-1-1 0,1 0 0,0 0 0,-1 1 1,1-1-1,0 0 0,0 0 0,0 0 0,1 0 0,-1 0 1,0-1-1,1 1 0,-1 0 0,1 0 0,0-1 1,3 3-1,-1-1 6,1-1 1,-1 0-1,0 0 1,1-1-1,-1 1 1,1-1-1,0 0 0,0 0 1,-1-1-1,7 1 1,2-1 6,0 0 0,1-1 0,-1-1 0,0 0 0,0-1 0,-1 0 0,17-7 0,-10 1-18,0-1 0,0 0 0,-1-2 0,-1 0 0,0-2 0,-1 1 0,25-27 0,-32 30 0,-1 0 0,1-1 0,-2 0 0,1 0 0,-2 0 0,1-1 0,-2 0 0,0 0 0,0 0 0,-1-1 0,0 0 0,-1 0 0,2-19 0,-5 27 0,0 1 0,0-1 0,-1 1 0,1-1 0,-1 1 0,0-1 0,0 1 0,0 0 0,-1 0 0,1-1 0,-1 1 0,0 0 0,-1 0 0,1 1 0,-1-1 0,1 0 0,-4-3 0,0 2 0,1 1 0,-1-1 0,0 1 0,0 0 0,0 0 0,-1 0 0,1 1 0,-1 0 0,-13-3 0,4 2 0,0 0 0,0 2 0,-1 0 0,1 0 0,-1 2 0,1 0 0,-1 1 0,-29 5 0,41-4-374,-1-1 1,1 1-1,0 0 0,0 0 1,0 0-1,0 1 0,0 0 0,0 0 1,1 0-1,-1 0 0,1 1 1,0-1-1,0 1 0,0 0 1,1 1-1,-1-1 0,-2 6 1,4-6-34,0-1 1,1 0-1,0 0 1,0 1-1,0-1 1,0 1-1,1-1 1,-1 1 0,1-1-1,0 1 1,0-1-1,0 1 1,0-1-1,1 1 1,0-1-1,-1 1 1,1-1-1,0 1 1,1-1 0,-1 0-1,1 0 1,-1 1-1,1-1 1,0 0-1,0-1 1,0 1-1,1 0 1,1 2-1,20 19-12277</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8"/>
    </inkml:context>
    <inkml:brush xml:id="br0">
      <inkml:brushProperty name="width" value="0.025" units="cm"/>
      <inkml:brushProperty name="height" value="0.025" units="cm"/>
    </inkml:brush>
  </inkml:definitions>
  <inkml:trace contextRef="#ctx0" brushRef="#br0">119 1 1313,'0'0'29313,"-11"9"-28186,-2 2-973,0 1 0,1 1 1,0 0-1,-12 19 0,20-26-138,0 1 0,0-1 1,0 1-1,1 0 0,0 0 0,1 0 0,-1 0 1,1 1-1,1-1 0,-1 1 0,1-1 0,1 1 1,-1-1-1,2 15 0,-1-20-18,1 0 1,-1 0-1,1 0 1,0 0-1,0 0 0,-1 0 1,1-1-1,0 1 0,0 0 1,1-1-1,-1 1 1,0 0-1,0-1 0,1 0 1,-1 1-1,1-1 0,0 0 1,-1 0-1,1 0 1,3 2-1,0-1-18,0 0-1,0-1 1,0 1 0,0-1 0,0 0 0,1-1-1,-1 1 1,7-1 0,-4 0-97,0 0-1,0-1 1,0 0 0,0-1 0,0 1 0,0-2-1,-1 1 1,1-1 0,-1 0 0,14-8 0,-16 7-896,0 0 1,0-1-1,-1 0 1,1 0-1,-1-1 1,-1 1-1,1-1 0,3-8 1,8-21-8197</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299"/>
    </inkml:context>
    <inkml:brush xml:id="br0">
      <inkml:brushProperty name="width" value="0.025" units="cm"/>
      <inkml:brushProperty name="height" value="0.025" units="cm"/>
    </inkml:brush>
  </inkml:definitions>
  <inkml:trace contextRef="#ctx0" brushRef="#br0">1 3 21172,'0'0'11115,"26"-2"-26298</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0"/>
    </inkml:context>
    <inkml:brush xml:id="br0">
      <inkml:brushProperty name="width" value="0.025" units="cm"/>
      <inkml:brushProperty name="height" value="0.025" units="cm"/>
    </inkml:brush>
  </inkml:definitions>
  <inkml:trace contextRef="#ctx0" brushRef="#br0">1 15 24087,'0'0'8680,"57"0"-8680,-32 0 0,-2 0-3299,-2-1-3363,-6-13-6599</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1"/>
    </inkml:context>
    <inkml:brush xml:id="br0">
      <inkml:brushProperty name="width" value="0.025" units="cm"/>
      <inkml:brushProperty name="height" value="0.025" units="cm"/>
    </inkml:brush>
  </inkml:definitions>
  <inkml:trace contextRef="#ctx0" brushRef="#br0">50 81 11659,'0'0'15876,"-8"11"-14717,-23 37-380,29-46-732,1 0-1,0 1 1,0-1-1,0 1 1,0-1 0,0 1-1,0-1 1,0 1-1,1 0 1,0-1-1,-1 4 1,1-5-25,0 0 1,0-1 0,0 1-1,1-1 1,-1 1-1,0 0 1,0-1-1,0 1 1,1-1-1,-1 1 1,0-1-1,1 1 1,-1-1 0,0 1-1,1-1 1,-1 1-1,1-1 1,-1 1-1,1-1 1,-1 1-1,1-1 1,-1 0-1,1 0 1,-1 1-1,1-1 1,0 0 0,-1 0-1,2 1 1,0-1 66,1 0 1,-1 0-1,1 0 1,-1 0-1,1 0 1,-1-1-1,0 1 1,1-1-1,-1 0 1,1 0 0,-1 0-1,0 0 1,0 0-1,1 0 1,-1 0-1,0-1 1,2-1-1,5-5-30,-1 0 0,0-1-1,-1 0 1,0 0 0,0 0 0,6-12-1,-11 16-54,1 0 0,-1 0 0,0-1 0,0 1 0,0 0 0,-1-1 0,1 1 0,-1-1 0,-1 1-1,1-1 1,-1 0 0,0 1 0,0-1 0,-2-9 0,2 15-4,0-1 0,0 1 0,-1-1 0,1 1 0,0 0 0,0-1 0,0 1 0,-1-1 0,1 1 0,0-1 0,-1 1 0,1 0 0,0-1 0,-1 1 0,1 0 0,0-1 0,-1 1 0,1 0 0,-1 0 0,1-1 0,-1 1 0,1 0 0,0 0 0,-1 0 0,1-1 0,-1 1 0,1 0 0,-1 0 0,1 0 0,-1 0 0,1 0 0,-1 0 0,1 0 0,-1 0 0,1 0 0,-1 0 0,1 1 0,-1-1 0,1 0 0,-1 0 0,1 0 0,-1 0 0,1 1 0,0-1 0,-1 0 0,1 1 0,-1-1 0,1 0 0,-1 1 0,-18 17 0,17-15-296,0 1 1,0 0-1,1 0 1,-1 0-1,1 0 0,0 0 1,0 0-1,0 1 0,0-1 1,1 0-1,-1 0 1,1 1-1,1 4 0,-1-8 10,1 1 0,-1 0-1,1-1 1,-1 1 0,1-1-1,-1 1 1,1 0 0,0-1-1,0 0 1,0 1 0,0-1-1,0 1 1,0-1 0,1 0-1,-1 0 1,0 0-1,0 0 1,1 0 0,-1 0-1,1 0 1,-1 0 0,1 0-1,-1-1 1,1 1 0,0-1-1,-1 1 1,1-1 0,0 1-1,-1-1 1,1 0 0,0 0-1,0 0 1,2 0 0,24 0-13867</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2"/>
    </inkml:context>
    <inkml:brush xml:id="br0">
      <inkml:brushProperty name="width" value="0.025" units="cm"/>
      <inkml:brushProperty name="height" value="0.025" units="cm"/>
    </inkml:brush>
  </inkml:definitions>
  <inkml:trace contextRef="#ctx0" brushRef="#br0">0 15 6342,'0'0'12172,"49"5"-10667,-16-5 32,13 0-576,8-2-480,6-5-353,1 3-64,3 1-416,-7 1-513,-10 0-705,-13 2-864,-16 0-1570</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3"/>
    </inkml:context>
    <inkml:brush xml:id="br0">
      <inkml:brushProperty name="width" value="0.025" units="cm"/>
      <inkml:brushProperty name="height" value="0.025" units="cm"/>
    </inkml:brush>
  </inkml:definitions>
  <inkml:trace contextRef="#ctx0" brushRef="#br0">0 0 11979,'0'0'8969,"77"21"-8040,-31-21-513,8 0-352,2 0-32,1 0-833,-4 0-1441,-4 0-2146,-3-11-6182</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4"/>
    </inkml:context>
    <inkml:brush xml:id="br0">
      <inkml:brushProperty name="width" value="0.025" units="cm"/>
      <inkml:brushProperty name="height" value="0.025" units="cm"/>
    </inkml:brush>
  </inkml:definitions>
  <inkml:trace contextRef="#ctx0" brushRef="#br0">0 1 12524,'0'0'11659,"71"35"-11051,-22-35-415,7 0-97,6 0-64,-3 0-833,-8-2-1121,-10 1-736,-12 1-1122,-18 0-2178</inkml:trace>
  <inkml:trace contextRef="#ctx0" brushRef="#br0" timeOffset="1">4 155 13805,'0'0'7239,"91"12"-6566,-30-19-353,7 0-288,9 1-256,-3-1-1922,-6-1-1314,-8-2-3682</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6"/>
    </inkml:context>
    <inkml:brush xml:id="br0">
      <inkml:brushProperty name="width" value="0.025" units="cm"/>
      <inkml:brushProperty name="height" value="0.025" units="cm"/>
    </inkml:brush>
  </inkml:definitions>
  <inkml:trace contextRef="#ctx0" brushRef="#br0">407 33 10922,'0'0'1757,"-11"-6"-348,3 2-1171,0 0 0,-1 0 0,1 1 0,-1 0 0,0 1 0,0 0 0,0 0 0,0 1 0,0 0 0,0 0 0,0 1 0,-1 0 0,1 1 0,0 0 0,0 1 0,-13 3 0,7 2-33,0 0 0,0 2 0,1-1 0,0 2-1,0 0 1,1 1 0,1 0 0,0 1 0,0 0-1,1 1 1,1 0 0,0 1 0,1 0 0,0 0-1,1 1 1,1 0 0,0 0 0,1 1 0,1 0-1,0 0 1,-2 18 0,7-31-203,-1 1-1,1-1 1,0 1-1,0-1 1,0 0-1,1 1 1,-1-1 0,1 0-1,-1 1 1,1-1-1,0 0 1,1 0-1,-1 0 1,0 0-1,1 0 1,0 0-1,0 0 1,0 0 0,3 3-1,-1-3 34,-1 0 0,1 0-1,0-1 1,0 1 0,1-1-1,-1 0 1,0 0 0,1-1-1,-1 1 1,1-1 0,-1 0 0,8 1-1,5-1 188,0-1 0,-1 0-1,1-2 1,-1 1 0,1-2-1,31-9 1,-27 5-67,0-1 0,-1-1-1,0 0 1,-1-2 0,0 0 0,-1-1 0,23-20-1,-32 25 103,0-1 0,-1 0 0,0 0 0,-1-1 0,0 0 0,0-1 0,-1 1 0,0-1 0,-1 0 0,0-1 0,-1 1-1,0-1 1,0 0 0,-1 0 0,3-21 0,-6 28-199,0 1 0,0-1-1,0 1 1,0-1 0,-1 1 0,1-1 0,-1 1-1,0-1 1,0 1 0,0-1 0,0 1 0,-1 0-1,1 0 1,-1 0 0,0 0 0,0 0-1,0 0 1,0 0 0,0 0 0,-1 1 0,-3-4-1,0 2 8,1 1 0,-1 0 0,1 0 0,-1 0 0,0 1 0,0 0 0,0 0 0,-1 1 0,1-1 0,0 1 0,-10 0 0,6 0-296,0 1 1,-1 0-1,1 1 1,0 0-1,0 0 0,0 1 1,0 0-1,0 1 0,0 0 1,0 1-1,1 0 1,0 0-1,0 1 0,0 0 1,-9 8-1,8 0-2728,11-8-3210,10-5-3286</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07"/>
    </inkml:context>
    <inkml:brush xml:id="br0">
      <inkml:brushProperty name="width" value="0.025" units="cm"/>
      <inkml:brushProperty name="height" value="0.025" units="cm"/>
    </inkml:brush>
  </inkml:definitions>
  <inkml:trace contextRef="#ctx0" brushRef="#br0">206 159 5573,'3'-10'5910,"0"0"-4658,-1-1 0,1 1 1,-2-1-1,1 0 0,-2 0 1,0-18-1,0 27-1084,0 0 0,0-1-1,0 1 1,-1 0 0,1-1 0,-1 1 0,1 0-1,-1 0 1,0-1 0,0 1 0,0 0-1,0 0 1,-1 0 0,1 0 0,0 0 0,-1 0-1,1 1 1,-1-1 0,0 0 0,1 1 0,-1-1-1,0 1 1,0 0 0,0 0 0,0-1-1,0 1 1,-1 1 0,1-1 0,0 0 0,0 0-1,-1 1 1,1-1 0,0 1 0,-1 0-1,1 0 1,0 0 0,-1 0 0,1 0 0,0 0-1,-1 1 1,1-1 0,0 1 0,-4 0-1,0 2-109,-1-1-1,0 1 1,1 1-1,-1-1 1,1 1-1,0 0 1,0 0-1,0 1 1,1 0-1,0 0 0,0 0 1,0 0-1,0 1 1,1 0-1,0 0 1,0 0-1,-5 13 1,2-4 43,0 0 1,1 0 0,1 1-1,0 0 1,1 0-1,-3 31 1,6-39-80,0 0 1,1 0-1,0 0 0,1 1 0,0-1 0,0 0 0,1 0 1,4 13-1,-4-17-19,-1-1 1,2 1-1,-1 0 1,0-1-1,1 0 1,-1 1 0,1-1-1,0 0 1,0-1-1,0 1 1,1 0-1,-1-1 1,1 0-1,-1 0 1,1 0-1,0 0 1,0 0-1,7 1 1,0 0 64,1 0-1,-1-2 1,1 1 0,0-1-1,0-1 1,-1 0 0,1-1-1,0 0 1,0-1 0,-1 0 0,1-1-1,-1-1 1,0 1 0,0-2-1,12-5 1,-9 3 48,-1 0-1,0-1 1,0-1 0,-1 0 0,0 0-1,-1-1 1,0-1 0,0 0 0,-1 0-1,-1-1 1,12-19 0,-18 27-97,0-1-1,0 0 1,-1 0 0,0 0 0,0-1 0,0 1-1,-1 0 1,0-1 0,0 1 0,0-1 0,0 1 0,-1-1-1,0 0 1,0 1 0,-1-1 0,0 1 0,0-1 0,-2-6-1,2 9-6,-1-1 0,-1 0 0,1 1-1,0 0 1,-1-1 0,0 1 0,0 0-1,0 0 1,0 1 0,0-1 0,0 1-1,-1-1 1,1 1 0,-1 0 0,0 0-1,1 1 1,-1-1 0,0 1 0,0 0-1,0 0 1,0 0 0,0 0-1,0 1 1,-8 0 0,2-1-510,0 1 1,0 0-1,0 1 1,0 0-1,-1 1 1,2 0-1,-1 0 1,0 1-1,0 0 1,1 1-1,0 0 1,-1 1-1,2 0 0,-14 9 1</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15.310"/>
    </inkml:context>
    <inkml:brush xml:id="br0">
      <inkml:brushProperty name="width" value="0.025" units="cm"/>
      <inkml:brushProperty name="height" value="0.025" units="cm"/>
      <inkml:brushProperty name="color" value="#E71224"/>
    </inkml:brush>
  </inkml:definitions>
  <inkml:trace contextRef="#ctx0" brushRef="#br0">50 40 21588,'0'0'4421,"-50"-31"-1795,50 27-1505,6 2-1057,19 2-128,6 0-32,5 0-2082,2 0-4164,-4-2-13741</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47.230"/>
    </inkml:context>
    <inkml:brush xml:id="br0">
      <inkml:brushProperty name="width" value="0.025" units="cm"/>
      <inkml:brushProperty name="height" value="0.025" units="cm"/>
      <inkml:brushProperty name="color" value="#AB008B"/>
    </inkml:brush>
  </inkml:definitions>
  <inkml:trace contextRef="#ctx0" brushRef="#br0">0 0 26489,'0'0'-288</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51.769"/>
    </inkml:context>
    <inkml:brush xml:id="br0">
      <inkml:brushProperty name="width" value="0.025" units="cm"/>
      <inkml:brushProperty name="height" value="0.025" units="cm"/>
      <inkml:brushProperty name="color" value="#AB008B"/>
    </inkml:brush>
  </inkml:definitions>
  <inkml:trace contextRef="#ctx0" brushRef="#br0">1220 97 13965,'-11'-11'1431,"2"2"-1211,0 1 0,-1 0 0,0 1 0,0 0 0,0 0 0,-1 1-1,0 1 1,0-1 0,-1 2 0,0 0 0,1 0 0,-1 1 0,0 1 0,-15-2 0,-1 3-11,1 1 0,0 1 0,0 2 0,0 0 1,0 2-1,1 1 0,-28 10 0,16-2 56,1 2-1,0 1 1,2 2 0,-44 30-1,28-11-33,1 2 1,2 2-1,2 3 0,2 1 0,-72 99 0,86-102-117,3 1 1,1 1 0,3 2-1,-27 73 1,38-82-36,1 0 0,2 1 0,2 0 0,1 0 0,2 1 0,2 56 0,2-83-51,1 1 0,0-1 0,1 0 0,1 0 0,0 1 0,1-2 0,0 1 0,1 0 0,0-1-1,1 0 1,9 13 0,-9-16 44,1-1 0,0-1 0,0 1 0,1-1-1,0 0 1,0-1 0,1 0 0,0 0 0,0-1-1,0 0 1,0-1 0,1 1 0,0-2 0,0 0-1,10 3 1,19 1 263,0-1 0,1-2-1,-1-1 1,1-2 0,0-2-1,-1-2 1,43-8-1,-21-1-125,-1-2 0,-1-3 0,107-46 0,-124 44-122,0-3 0,-2-1 0,0-2 0,-2-1 0,-1-2 0,-1-2 0,-2-1-1,41-48 1,-57 58-49,-1-1-1,-1-1 1,-1-1-1,-2 0 1,0-1-1,-1 0 1,-2-1-1,0 0 1,-2-1 0,-1 0-1,-1 0 1,-1-1-1,-2 1 1,-1-1-1,-1-32 1,-1 46-94,-2 0-1,1 1 1,-2-1 0,0 0 0,0 1 0,-2-1 0,1 1 0,-2 0 0,0 0 0,0 1 0,-1 0 0,-1 0 0,0 0 0,0 1 0,-1 1 0,0-1 0,-1 1 0,-1 1 0,1 0 0,-1 0-1,-1 1 1,0 1 0,0 0 0,0 0 0,-1 1 0,0 1 0,0 0 0,0 1 0,-23-5 0,4 3-522,-1 2 0,0 1 0,0 1 0,0 2 0,0 1 0,0 2 0,-45 9-1,6 5-2148,2 3 0,-87 36-1,-18 17-6352</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59.219"/>
    </inkml:context>
    <inkml:brush xml:id="br0">
      <inkml:brushProperty name="width" value="0.025" units="cm"/>
      <inkml:brushProperty name="height" value="0.025" units="cm"/>
      <inkml:brushProperty name="color" value="#AB008B"/>
    </inkml:brush>
  </inkml:definitions>
  <inkml:trace contextRef="#ctx0" brushRef="#br0">90 1 20275,'0'0'993,"-23"66"448,5-23-223,0 4-674,3-1-288,5-3-192,5-3-32,5-8-608,0-6-1410,10-13-384,2-10-481,-1-3-1953</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3:59.573"/>
    </inkml:context>
    <inkml:brush xml:id="br0">
      <inkml:brushProperty name="width" value="0.025" units="cm"/>
      <inkml:brushProperty name="height" value="0.025" units="cm"/>
      <inkml:brushProperty name="color" value="#AB008B"/>
    </inkml:brush>
  </inkml:definitions>
  <inkml:trace contextRef="#ctx0" brushRef="#br0">1 66 17296,'0'0'4421,"61"-16"-3941,-14 10 65,12 0-225,15-1-224,5-7-641,6-3-4323</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00.163"/>
    </inkml:context>
    <inkml:brush xml:id="br0">
      <inkml:brushProperty name="width" value="0.025" units="cm"/>
      <inkml:brushProperty name="height" value="0.025" units="cm"/>
      <inkml:brushProperty name="color" value="#AB008B"/>
    </inkml:brush>
  </inkml:definitions>
  <inkml:trace contextRef="#ctx0" brushRef="#br0">285 358 13357,'0'0'8787,"-12"-8"-6882,2 2-1620,1 1 0,-1 0 0,0 0 0,-1 1-1,-10-3 1,16 5-153,-1 1 0,1 0-1,-1 0 1,1 1 0,-1 0 0,1 0-1,-1 0 1,0 0 0,1 1 0,-1 0 0,1 0-1,-1 1 1,1-1 0,0 1 0,-8 4-1,5-1-55,1 0-1,-1 0 0,1 1 0,0 0 0,0 1 1,1 0-1,-1 0 0,2 0 0,-1 0 0,1 1 1,0 0-1,0 0 0,1 1 0,1-1 0,-1 1 1,1 0-1,1-1 0,-1 2 0,1-1 0,1 0 1,0 0-1,0 11 0,1-19-58,1 1 0,-1 0 0,1-1-1,-1 1 1,1-1 0,0 1 0,-1-1 0,1 0 0,0 1 0,0-1-1,0 0 1,0 1 0,0-1 0,0 0 0,0 0 0,1 0 0,-1 0-1,0 0 1,1 0 0,-1-1 0,1 1 0,-1 0 0,1-1 0,-1 1-1,1-1 1,-1 1 0,1-1 0,-1 0 0,1 1 0,-1-1 0,1 0-1,0 0 1,-1 0 0,1 0 0,0-1 0,-1 1 0,1 0 0,1-1-1,7-1 145,0 0 0,-1 0 0,0-1 0,0 0 0,14-7 0,17-13-20,0-2-1,-2-1 1,0-3 0,-2 0 0,-1-3-1,-2 0 1,-1-3 0,-2 0 0,-1-2-1,43-74 1,-35 27-141,-29 63 0,-50 111 0,-24 63 0,59-132 0,1-1 0,1 2 0,1-1 0,0 0 0,0 38 0,4-57-40,0 0 1,0 1-1,0-1 1,0 0-1,0 0 1,0 0-1,1 0 0,-1 1 1,1-1-1,0 0 1,0 0-1,0 0 0,0 0 1,0 0-1,0-1 1,0 1-1,0 0 1,1 0-1,-1-1 0,1 1 1,-1-1-1,1 1 1,0-1-1,0 0 0,-1 1 1,1-1-1,0 0 1,0 0-1,0 0 1,0-1-1,0 1 0,1 0 1,-1-1-1,0 0 1,0 1-1,0-1 0,0 0 1,1 0-1,-1 0 1,4-1-1,2-3-5053,-2-8-2989</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00.694"/>
    </inkml:context>
    <inkml:brush xml:id="br0">
      <inkml:brushProperty name="width" value="0.025" units="cm"/>
      <inkml:brushProperty name="height" value="0.025" units="cm"/>
      <inkml:brushProperty name="color" value="#AB008B"/>
    </inkml:brush>
  </inkml:definitions>
  <inkml:trace contextRef="#ctx0" brushRef="#br0">66 1 20403,'0'0'10159,"-5"14"-9257,-5 13-591,-1 1-113,1 1 1,1-1-1,2 1 1,-6 39-1,13-67-198,0 0 0,0 0 0,0 0 0,0 0 0,0-1 0,0 1 0,0 0 0,0 0 0,0 0 0,0 0 0,0 0 0,1 0 0,-1-1 0,0 1 0,1 0 0,-1 0 0,1 0 0,-1 0 0,0-1 0,1 1 0,0 0 0,-1-1 0,1 1 0,-1 0 0,1-1 0,0 1 0,0-1 0,-1 1 0,1-1 0,0 1 0,0-1 0,0 1 0,2-1 0,-1 0 0,1 0 0,-1 0 0,0 0 0,1 0 0,-1-1 0,1 1 0,-1-1 0,0 1 0,0-1 0,1 0 0,1-1 0,7-4 0,1 0 0,-1-1 0,16-13 0,85-92 0,-34 30 0,-78 82 0,0 0 0,0-1 0,0 1 0,0 0 0,0 0 0,0 0 0,0-1 0,0 1 0,0 0 0,0 0 0,0 0 0,0-1 0,1 1 0,-1 0 0,0 0 0,0 0 0,0 0 0,0-1 0,0 1 0,1 0 0,-1 0 0,0 0 0,0 0 0,0 0 0,0 0 0,1 0 0,-1-1 0,0 1 0,0 0 0,0 0 0,1 0 0,-1 0 0,0 0 0,0 0 0,1 0 0,-1 0 0,0 0 0,0 0 0,0 0 0,1 0 0,-1 0 0,0 0 0,0 0 0,0 0 0,1 0 0,-1 1 0,0-1 0,0 0 0,0 0 0,1 0 0,-1 0 0,0 0 0,0 0 0,0 1 0,0-1 0,0 0 0,1 0 0,-1 0 0,0 0 0,0 1 0,0-1 0,0 0 0,0 0 0,0 0 0,0 1 0,-4 22 0,-13 27 0,11-37 0,3-7 0,1 0 0,0 0 0,-1 0 0,2 0 0,-1 0 0,-1 12 0,3-17 0,0-1 0,0 1 0,0 0 0,1-1 0,-1 1 0,0 0 0,0-1 0,0 1 0,1 0 0,-1-1 0,0 1 0,1 0 0,-1-1 0,0 1 0,1 0 0,-1-1 0,1 1 0,-1-1 0,1 1 0,-1-1 0,1 1 0,-1-1 0,1 0 0,0 1 0,0-1 0,1 1 0,1 0 0,-1-1 0,0 0 0,1 1 0,-1-1 0,0 0 0,1 0 0,-1-1 0,0 1 0,1 0 0,3-2 0,18-6 0,0-1 0,-1-1 0,-1-1 0,31-20 0,3 0 0,-25 14 0,-19 9 0,1 1 0,-1 1 0,2 0 0,-1 0 0,26-6 0,-38 13 0,-1-1 0,0 0 0,1 0 0,-1 0 0,1 0 0,-1 0 0,0 0 0,1 0 0,-1 0 0,0 1 0,1-1 0,-1 0 0,1 0 0,-1 1 0,0-1 0,0 0 0,1 0 0,-1 1 0,0-1 0,1 0 0,-1 1 0,0-1 0,0 0 0,0 1 0,1-1 0,-1 0 0,0 1 0,0-1 0,0 1 0,0-1 0,0 0 0,0 1 0,0-1 0,1 1 0,-1-1 0,-1 0 0,1 1 0,0-1 0,0 1 0,0-1 0,0 1 0,0-1 0,0 0 0,-1 1 0,-4 22 0,-1-9 0,0-1 0,-1 1 0,-14 18 0,15-24 0,0 0 0,0 1 0,1 0 0,0 1 0,1-1 0,0 1 0,1 0 0,-1 0 0,2 0 0,-2 11 0,4-20-59,-1 0 0,1 0 0,0 0 0,0 0 0,0 0 0,0 0 0,0 0 0,0 0 0,1 0 0,-1 0 0,0 0 0,1 0 0,-1 0 0,0 0 0,1 0 0,-1-1 0,1 1 0,-1 0 0,2 1 0,12 4-3806,12-5-5600</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16.806"/>
    </inkml:context>
    <inkml:brush xml:id="br0">
      <inkml:brushProperty name="width" value="0.025" units="cm"/>
      <inkml:brushProperty name="height" value="0.025" units="cm"/>
      <inkml:brushProperty name="color" value="#AB008B"/>
    </inkml:brush>
  </inkml:definitions>
  <inkml:trace contextRef="#ctx0" brushRef="#br0">191 489 4420,'10'-3'2168,"6"0"-1285,59-17 3459,-70 19-3507,0-1 0,-1 1 0,1-1 0,-1 0 0,0-1 1,1 1-1,-1-1 0,0 0 0,-1 0 0,1 0 0,0 0 1,-1-1-1,4-5 0,-6 8-633,0 0 0,-1 1-1,1-1 1,-1 0 0,0 0 0,1 0 0,-1 0-1,0 0 1,1 0 0,-1 0 0,0 0 0,0 0-1,0 0 1,0 0 0,0 0 0,0 0 0,0 0-1,0 0 1,-1 0 0,1 0 0,0 0 0,0 0-1,-1 0 1,1 0 0,-1 1 0,1-1 0,-1-1-1,-1 0-52,0 1 0,0-1 0,1 1 0,-1-1-1,0 1 1,0 0 0,0 0 0,-1 0 0,1 0-1,0 0 1,-3 0 0,-61-7 487,50 8-560,1 0 0,-1 2 1,1-1-1,-1 2 0,1 0 1,0 1-1,0 1 1,-25 10-1,33-12-54,1 0 0,0 1-1,0-1 1,1 1 0,-1 0 0,1 1 0,-1 0 0,1-1 0,1 1 0,-1 1 0,1-1-1,0 1 1,0 0 0,0 0 0,1 0 0,0 0 0,0 1 0,1-1 0,0 1-1,0-1 1,0 1 0,0 7 0,1-12-22,1 1 0,0-1 0,0 0 0,0 0 0,0 1 0,0-1 0,0 0 0,1 0 0,-1 1 0,1-1 0,-1 0 0,1 0 0,0 0 0,0 0 0,0 0 0,0 0 0,0 0 0,1 0 0,-1 0 0,1 0 0,-1-1 0,1 1 0,-1-1 0,1 1 0,0-1 0,0 1 0,0-1 0,0 0 0,0 0 0,0 0 0,0 0 0,0 0 0,0-1 0,0 1 0,0-1 0,1 1 0,-1-1 0,0 0 0,0 1 0,4-2 0,5 1 0,-1 0 0,0-1 0,1 0 0,-1-1 0,0 0 0,0-1 0,19-7 0,-4-2 0,-1-2 0,0 0 0,-1-2 0,-1 0 0,0-2 0,-1 0 0,-1-2 0,-1 0 0,0-1 0,19-29 0,-3-2 0,-3-2 0,-2-1 0,34-85 0,-45 87 0,-19 53 0,0 0 0,-1 0 0,1 1 0,0-1 0,0 0 0,0 0 0,0 0 0,0 0 0,0 1 0,-1-1 0,1 0 0,0 0 0,0 0 0,0 0 0,0 0 0,-1 0 0,1 0 0,0 1 0,0-1 0,0 0 0,-1 0 0,1 0 0,0 0 0,0 0 0,0 0 0,-1 0 0,1 0 0,0 0 0,0 0 0,0 0 0,-1 0 0,1 0 0,0 0 0,0 0 0,0-1 0,-1 1 0,1 0 0,0 0 0,0 0 0,0 0 0,0 0 0,-1 0 0,1 0 0,0-1 0,0 1 0,0 0 0,0 0 0,0 0 0,-1 0 0,1-1 0,0 1 0,0 0 0,0 0 0,0 0 0,0 0 0,0-1 0,0 1 0,0 0 0,0 0 0,0 0 0,0-1 0,0 1 0,0 0 0,-9 7 0,1 1 0,-1 1 0,2-1 0,-1 1 0,1 0 0,-7 14 0,-35 67 0,32-50 0,1 1 0,2 1 0,2 0 0,2 1 0,1 0 0,3 1 0,1-1 0,2 1 0,6 79 0,-3-119 0,5 49 0,-4-50 0,-1 1 0,1-1 0,-1 1 0,1-1 0,0 0 0,1 1 0,-1-1 0,0 0 0,1 0 0,0 0 0,3 5 0,-4-12 0,0 0 0,0 0 0,0 1 0,0-1 0,0 0 0,-1 0 0,0 0 0,0 0 0,0-6 0,0 10 0,-5-39-2213,2-13-8060,6 36-5652</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17.587"/>
    </inkml:context>
    <inkml:brush xml:id="br0">
      <inkml:brushProperty name="width" value="0.025" units="cm"/>
      <inkml:brushProperty name="height" value="0.025" units="cm"/>
      <inkml:brushProperty name="color" value="#AB008B"/>
    </inkml:brush>
  </inkml:definitions>
  <inkml:trace contextRef="#ctx0" brushRef="#br0">49 1 12876,'0'0'15481,"1"10"-13719,0 9-1398,-2 0-1,0 0 1,-1 0-1,-1-1 1,-1 1-1,-7 21 1,3-9-261,5-17-103,-2 0 0,2 0 0,-1 1 0,2 0 0,0 0 0,1 0 0,0-1 0,1 1 0,3 21 0,-2-35 0,-1 1 0,1-1 0,-1 0 0,1 0 0,0 0 0,0 0 0,0 0 0,-1 0 0,1-1 0,0 1 0,0 0 0,0 0 0,0-1 0,0 1 0,1 0 0,-1-1 0,0 1 0,0-1 0,0 0 0,0 1 0,1-1 0,-1 0 0,0 0 0,0 1 0,1-1 0,-1 0 0,0 0 0,0-1 0,1 1 0,-1 0 0,0 0 0,0 0 0,1-1 0,0 0 0,5 0 0,-1-1 0,0 0 0,0 0 0,0-1 0,9-5 0,18-17 0,0-1 0,-2-2 0,-1-1 0,47-60 0,-3 5 0,-53 64 0,-21 20 0,0-1 0,0 1 0,0 0 0,0 0 0,0-1 0,1 1 0,-1 0 0,0 0 0,0-1 0,0 1 0,0 0 0,1 0 0,-1 0 0,0-1 0,0 1 0,0 0 0,1 0 0,-1 0 0,0 0 0,0 0 0,1-1 0,-1 1 0,0 0 0,0 0 0,1 0 0,-1 0 0,0 0 0,0 0 0,1 0 0,-1 0 0,0 0 0,0 0 0,1 0 0,-1 0 0,0 0 0,0 0 0,1 0 0,-1 0 0,0 0 0,0 0 0,1 0 0,-1 1 0,0-1 0,0 0 0,1 0 0,-1 0 0,0 0 0,0 1 0,0-1 0,1 0 0,-1 0 0,0 0 0,0 1 0,0-1 0,0 0 0,1 0 0,-1 1 0,0-1 0,0 0 0,0 0 0,0 1 0,0-1 0,0 0 0,-1 11 0,-3 8 0,-1-1 0,-1 1 0,-15 29 0,15-34 0,-1-1 0,2 1 0,0 1 0,1-1 0,0 1 0,1 0 0,-2 26 0,5-40 0,0 0 0,0 0 0,0 0 0,0 0 0,0 1 0,1-1 0,-1 0 0,0 0 0,0 0 0,1 0 0,-1 0 0,1 0 0,-1 0 0,1 0 0,-1 0 0,1 0 0,0-1 0,0 1 0,-1 0 0,1 0 0,0 0 0,0-1 0,0 1 0,0-1 0,0 1 0,-1 0 0,3 0 0,0-1 0,0 1 0,0 0 0,0-1 0,0 1 0,0-1 0,0 0 0,0 0 0,0 0 0,6-1 0,2-1 0,-1-1 0,1 0 0,-1 0 0,20-10 0,79-55 0,7-4 0,-115 72 0,-1-1 0,1 1 0,0-1 0,-1 1 0,1-1 0,0 1 0,-1-1 0,1 1 0,0 0 0,-1-1 0,1 1 0,0 0 0,0 0 0,-1-1 0,1 1 0,0 0 0,0 0 0,0 0 0,-1 0 0,1 0 0,0 0 0,0 0 0,0 0 0,-1 1 0,1-1 0,0 0 0,0 0 0,-1 1 0,1-1 0,0 0 0,-1 1 0,1-1 0,0 1 0,-1-1 0,1 1 0,0-1 0,-1 1 0,1-1 0,-1 1 0,1 0 0,-1-1 0,0 1 0,1 0 0,-1-1 0,1 1 0,-1 0 0,0-1 0,0 1 0,1 0 0,-1 0 0,0 0 0,0-1 0,0 1 0,0 0 0,0 0 0,0-1 0,0 1 0,0 0 0,-1 1 0,0 12 0,0-1 0,-1 1 0,-5 15 0,0 7 0,-6 161 0,14-179-1884,4-11-7539</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6.518"/>
    </inkml:context>
    <inkml:brush xml:id="br0">
      <inkml:brushProperty name="width" value="0.025" units="cm"/>
      <inkml:brushProperty name="height" value="0.025" units="cm"/>
      <inkml:brushProperty name="color" value="#AB008B"/>
    </inkml:brush>
  </inkml:definitions>
  <inkml:trace contextRef="#ctx0" brushRef="#br0">251 301 9417,'0'0'8520,"2"-10"-5744,0 2-2583,-1 2 299,1 1 0,-1-1 0,0 0 1,-1 1-1,0-1 0,0 0 0,0-6 0,-1 10-363,1 0 0,-1 0 0,0 0 0,1 0 0,-1 0 0,0 0 0,0 0 0,-1 0 0,1 1 0,0-1 0,0 0 0,-1 0 0,1 1 0,-1-1 0,0 1 0,1 0 0,-1-1 0,0 1 0,0 0 0,0 0 0,0 0 0,0 0 0,0 0 0,0 1 0,-4-2 0,-1 1-53,0-1-1,1 1 1,-1 1-1,0-1 1,0 1-1,0 0 1,0 1-1,0 0 1,0 0-1,0 0 1,1 1-1,-1 0 1,1 0-1,-1 1 1,1 0-1,0 0 1,0 0-1,0 1 1,0 0-1,0 0 0,1 1 1,0-1-1,0 1 1,0 0-1,1 0 1,-1 1-1,1-1 1,1 1-1,-1 0 1,1 0-1,0 1 1,0-1-1,1 0 1,0 1-1,0 0 1,0-1-1,1 1 1,0 0-1,0 0 1,1 0-1,0 0 1,1 7-1,-1-12-61,0-1 0,0 1 0,0 0 0,0-1 0,1 1 0,-1-1 0,0 1 0,1-1 0,0 1 0,-1-1 1,1 1-1,0-1 0,0 1 0,0-1 0,0 0 0,0 1 0,0-1 0,0 0 0,0 0 0,0 0 0,1 0 0,-1 0 0,0 0 0,2 0 0,0 1 23,1-1-1,-1-1 1,0 1-1,0 0 1,1-1 0,-1 1-1,0-1 1,1 0-1,-1 0 1,0-1 0,5 0-1,1-1 23,-1 0 1,1 0-1,-1-1 0,1 0 1,-1 0-1,0-1 0,0 0 1,10-8-1,-7 2-59,-1 0 0,1-1 0,-2 0 0,1-1 0,-2 0 0,0 0 0,0-1 0,11-26 0,-15 29 0,0 0 0,0-1 0,-2 0 0,1 1 0,-1-1 0,-1 0 0,1 0 0,-2 0 0,0 0 0,0 0 0,-1 0 0,-4-20 0,4 28 0,0-1 0,-1 0 0,1 1 0,-1-1 0,1 0 0,-1 1 0,-1 0 0,1-1 0,0 1 0,-1 0 0,1 0 0,-1 0 0,0 1 0,0-1 0,0 1 0,0 0 0,-7-4 0,4 3 0,0 1 0,0 0 0,-1 0 0,1 0 0,-1 1 0,1 0 0,-1 0 0,1 1 0,-1 0 0,-7 0 0,3 1 0,1 0 0,0 1 0,0 0 0,0 1 0,0 0 0,0 0 0,0 1 0,1 1 0,0-1 0,0 1 0,0 1 0,0 0 0,-11 11 0,19-17-141,0 0 0,1 1 0,-1-1 0,0 1 0,1 0 0,-1-1 0,1 1 0,-1-1 0,1 1 0,-1 0 0,1-1 0,0 1 0,-1 0 0,1 0 0,0-1 0,-1 1 0,1 0 0,0 0 0,0 0 0,0-1 0,0 1 0,0 0 0,0 0 0,0 0 0,0-1 0,0 1 0,0 0 0,0 1 0,1-2-250,0 1 1,0 0-1,0-1 1,0 1-1,0-1 1,0 0-1,0 1 0,0-1 1,0 0-1,0 0 1,1 1-1,-1-1 1,0 0-1,0 0 1,0 0-1,0 0 1,0 0-1,2-1 0,17-2-7445</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6.908"/>
    </inkml:context>
    <inkml:brush xml:id="br0">
      <inkml:brushProperty name="width" value="0.025" units="cm"/>
      <inkml:brushProperty name="height" value="0.025" units="cm"/>
      <inkml:brushProperty name="color" value="#AB008B"/>
    </inkml:brush>
  </inkml:definitions>
  <inkml:trace contextRef="#ctx0" brushRef="#br0">48 1 13196,'0'0'12973,"32"52"-11308,-32-23-704,0 6-416,-8 2-353,-5 3-96,2-3-64,-1 1-256,4-5-513,1-5-576,1-5-897,1-5-1057,1-9-1314,-2-5-5188</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7.249"/>
    </inkml:context>
    <inkml:brush xml:id="br0">
      <inkml:brushProperty name="width" value="0.025" units="cm"/>
      <inkml:brushProperty name="height" value="0.025" units="cm"/>
      <inkml:brushProperty name="color" value="#AB008B"/>
    </inkml:brush>
  </inkml:definitions>
  <inkml:trace contextRef="#ctx0" brushRef="#br0">40 418 18353,'0'0'9033,"50"-1"-7015,-17-9-833,5 1-737,1-1-352,-3-4-416,-5 0-2082,-8-3-3075,-10-4-3236</inkml:trace>
  <inkml:trace contextRef="#ctx0" brushRef="#br0" timeOffset="1">0 5 18546,'0'0'6886,"69"-4"-5573,-20 4-256,9 0-800,0 0-225,-3 0-1570,-9 0-3523,-10 0-4292</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7.592"/>
    </inkml:context>
    <inkml:brush xml:id="br0">
      <inkml:brushProperty name="width" value="0.025" units="cm"/>
      <inkml:brushProperty name="height" value="0.025" units="cm"/>
      <inkml:brushProperty name="color" value="#AB008B"/>
    </inkml:brush>
  </inkml:definitions>
  <inkml:trace contextRef="#ctx0" brushRef="#br0">0 52 11275,'0'0'10762,"59"8"-8456,-19-8-224,10 0-833,8-7-640,0-1-353,0-1-224,-5-2 0,-2 5-801,-9-3-1313,-9 4-1857,-7 0-3813</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8.417"/>
    </inkml:context>
    <inkml:brush xml:id="br0">
      <inkml:brushProperty name="width" value="0.025" units="cm"/>
      <inkml:brushProperty name="height" value="0.025" units="cm"/>
      <inkml:brushProperty name="color" value="#AB008B"/>
    </inkml:brush>
  </inkml:definitions>
  <inkml:trace contextRef="#ctx0" brushRef="#br0">241 141 7335,'0'0'13768,"-7"8"-12866,0 1-547,0-1 0,-1 0 0,0-1 0,0 1 0,0-2 0,-1 1 0,0-1 0,-1-1 0,1 1 0,-1-2 0,-17 7 0,25-11-266,0 0 0,0 1 0,0-1-1,0 1 1,0-1 0,0 1 0,0-1 0,1 1 0,-1 0 0,0 0 0,0 0 0,1 0 0,-1 1 0,0-1 0,1 0-1,-1 1 1,1-1 0,-1 1 0,1-1 0,0 1 0,0-1 0,0 1 0,0 0 0,0 0 0,0 0 0,0 0-1,1-1 1,-2 5 353,45-44 2073,-33 31-2390,0-1 1,-1 0-1,0-1 0,0 0 1,-1 0-1,-1-1 0,11-15 1,-57 25-73,34 2-53,0-1 0,0 1 0,-1 0 0,1 1 0,1-1 0,-1 1 0,0 0 0,1 0 0,-1 0 0,1 1 0,0-1 0,0 1 0,0 0 0,1 0 0,-4 6 0,2-4 0,0 1 0,0 0 0,1 0 0,0 1 0,0-1 0,1 1 0,0 0 0,0 0 0,-1 10 0,3-16 0,0 0 0,1 0 0,0 1 0,-1-1 0,1 0 0,0 0 0,0 1 0,0-1 0,0 0 0,1 0 0,-1 0 0,0 1 0,1-1 0,0 0 0,-1 0 0,1 0 0,0 0 0,0 0 0,0 0 0,0 0 0,1 0 0,-1 0 0,1-1 0,2 4 0,0-3 0,1-1 0,-1 0 0,1 1 0,-1-1 0,1-1 0,0 1 0,-1-1 0,1 1 0,0-1 0,-1-1 0,7 0 0,1-1 0,-1 0 0,0-1 0,0 0 0,0 0 0,0-2 0,0 1 0,-1-1 0,0-1 0,0 0 0,0 0 0,-1-1 0,0 0 0,0 0 0,8-11 0,-11 12 0,0 0 0,0 0 0,-1-1 0,0 1 0,0-1 0,-1-1 0,0 1 0,0 0 0,-1-1 0,0 0 0,0 0 0,0 0 0,-1 0 0,-1 0 0,1-1 0,-1 1 0,-1-1 0,0 1 0,-1-17 0,-1 20 0,0 0 0,-1-1 0,1 1 0,-1 0 0,0 0 0,-1 1 0,1-1 0,-1 1 0,0-1 0,0 1 0,0 0 0,0 1 0,-1-1 0,0 1 0,0 0 0,0 0 0,0 0 0,0 1 0,0 0 0,-1 0 0,1 0 0,-1 0 0,-9-1 0,5 1 0,0 0 0,0 0 0,-1 1 0,1 1 0,0-1 0,0 2 0,-1-1 0,1 1 0,0 1 0,0 0 0,0 0 0,-16 7 0,19-5 10,-1 0 0,1 1 0,0 0 0,0 0 1,0 1-1,-10 12 0,15-16-25,0 0 0,0 1 1,0-1-1,0 1 0,1-1 0,-1 1 1,1 0-1,0 0 0,0-1 0,0 1 1,0 0-1,0 0 0,0 0 0,1 0 1,0 0-1,-1 0 0,1 0 0,0 0 1,0 0-1,1 0 0,-1 0 1,1 0-1,1 4 0,-1-5-274,0 0 1,1 0-1,0 0 0,-1 0 0,1 0 1,0 0-1,0 0 0,0-1 1,0 1-1,0-1 0,1 1 0,-1-1 1,0 0-1,1 0 0,-1 0 0,1 0 1,-1 0-1,4 0 0,50 8-9121,-53-9 8702,37 3-11464</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8.773"/>
    </inkml:context>
    <inkml:brush xml:id="br0">
      <inkml:brushProperty name="width" value="0.025" units="cm"/>
      <inkml:brushProperty name="height" value="0.025" units="cm"/>
      <inkml:brushProperty name="color" value="#AB008B"/>
    </inkml:brush>
  </inkml:definitions>
  <inkml:trace contextRef="#ctx0" brushRef="#br0">1 1 19186,'0'0'7671,"8"1"-6534,-4-1-1086,-3 0-7,1 0 1,-1 0-1,1 0 0,-1 0 1,1 0-1,-1 0 1,1 1-1,-1-1 0,1 0 1,-1 1-1,1-1 0,-1 1 1,1 0-1,-1-1 1,0 1-1,0 0 0,1 0 1,-1 0-1,0 0 1,0 0-1,0 0 0,0 0 1,0 0-1,0 1 1,0-1-1,0 0 0,0 1 1,-1-1-1,1 0 1,0 1-1,-1-1 0,1 1 1,-1-1-1,0 1 1,0-1-1,1 1 0,-1-1 1,0 1-1,0-1 0,0 1 1,0 0-1,-1 1 1,0 8 95,0 0 0,-1-1 1,0 1-1,-1-1 1,-7 20-1,6-21-329,1 1-1,0 0 1,1 0 0,0 0-1,-2 20 1,4-30 24,1 0-1,-1 0 1,1 0 0,-1 0-1,0 1 1,1-1 0,-1 0 0,0 0-1,1 0 1,-1 0 0,1 0-1,-1 0 1,0 0 0,1 0-1,-1 0 1,1 0 0,-1 0-1,0 0 1,1 0 0,-1-1-1,1 1 1,-1 0 0,0 0-1,1 0 1,-1 0 0,0-1-1,1 1 1,-1 0 0,0 0-1,1-1 1,-1 1 0,0 0 0,0-1-1,1 1 1,-1 0 0,0-1-1,1 1 1,14-13-5057,2-12-6240</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9.117"/>
    </inkml:context>
    <inkml:brush xml:id="br0">
      <inkml:brushProperty name="width" value="0.025" units="cm"/>
      <inkml:brushProperty name="height" value="0.025" units="cm"/>
      <inkml:brushProperty name="color" value="#AB008B"/>
    </inkml:brush>
  </inkml:definitions>
  <inkml:trace contextRef="#ctx0" brushRef="#br0">1 1 21012,'0'0'10250</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4:59.676"/>
    </inkml:context>
    <inkml:brush xml:id="br0">
      <inkml:brushProperty name="width" value="0.025" units="cm"/>
      <inkml:brushProperty name="height" value="0.025" units="cm"/>
      <inkml:brushProperty name="color" value="#AB008B"/>
    </inkml:brush>
  </inkml:definitions>
  <inkml:trace contextRef="#ctx0" brushRef="#br0">238 309 17136,'0'0'7063,"1"-9"-4052,2-30-737,-3 38-2206,0-1-1,0 0 1,0 0 0,-1 0 0,1 0-1,-1 0 1,1 1 0,-1-1 0,1 0 0,-1 1-1,0-1 1,0 0 0,0 1 0,0-1-1,0 1 1,0-1 0,0 1 0,-1-1-1,1 1 1,0 0 0,-1 0 0,1 0 0,-1 0-1,0 0 1,1 0 0,-1 0 0,0 0-1,1 1 1,-1-1 0,-3 0 0,-4-1 167,0 0 1,1 1 0,-1 0 0,-14 1-1,21 0-231,-4 0-4,0 1 0,0 0 0,-1 0 0,1 0 0,0 1 0,0 0 0,0 0 0,0 1 0,1 0 0,-1 0 0,1 0 0,0 1 0,-1-1 0,2 1 0,-1 0 0,0 1 0,1-1 0,0 1 0,-5 7 0,5-7 0,0 1 0,0 0 0,1 0 0,0 0 0,0 1 0,0-1 0,1 1 0,0 0 0,0-1 0,1 1 0,0 0 0,0 0 0,0 0 0,1 0 0,0 0 0,1 0 0,1 9 0,-2-14 0,1-1 0,-1 0 0,1 1 0,0-1 0,-1 0 0,1 1 0,0-1 0,0 0 0,0 0 0,0 0 0,0 0 0,0 0 0,0 0 0,0 0 0,0 0 0,1 0 0,-1 0 0,0 0 0,1-1 0,-1 1 0,0-1 0,1 1 0,-1-1 0,1 0 0,-1 1 0,1-1 0,-1 0 0,1 0 0,-1 0 0,1 0 0,-1 0 0,4-1 0,0 1 0,0-1 0,1 0 0,-1 0 0,0-1 0,0 1 0,0-1 0,0-1 0,7-3 0,1-3 0,0-1 0,0-1 0,-1-1 0,0 1 0,-1-2 0,-1 0 0,0 0 0,0-1 0,-1 0 0,-1 0 0,-1-1 0,0 0 0,-1 0 0,0-1 0,-1 0 0,-1 0 0,-1 0 0,0-1 0,-1 1 0,0-21 0,-2 33 0,1 0 0,-1 0 0,-1 0 0,1 1 0,-1-1 0,1 0 0,-1 1 0,0-1 0,0 0 0,0 1 0,-1-1 0,0 1 0,1 0 0,-1-1 0,0 1 0,0 0 0,-1 0 0,1 0 0,-1 1 0,1-1 0,-1 0 0,0 1 0,0 0 0,0 0 0,0 0 0,-1 0 0,1 0 0,0 0 0,-1 1 0,1 0 0,-1 0 0,0 0 0,1 0 0,-1 0 0,0 1 0,0 0 0,1-1 0,-1 1 0,0 1 0,0-1 0,1 0 0,-1 1 0,0 0 0,-5 2 0,1 0-158,0 1 0,0 1 1,0-1-1,1 1 0,-1 1 0,1-1 0,0 1 1,1 1-1,-1-1 0,1 1 0,1 0 1,-10 15-1,9-13-185,1 0 0,-1 1 0,2-1 0,0 1 0,0 0 0,0 1 0,1-1 0,1 1 0,0-1 0,-1 17 0,3-26 100,0 0 1,-1-1-1,1 1 0,0-1 1,0 1-1,0 0 1,0-1-1,0 1 0,0 0 1,0-1-1,0 1 0,0 0 1,1-1-1,-1 1 1,0 0-1,0-1 0,0 1 1,1 0-1,-1-1 1,0 1-1,1-1 0,-1 1 1,1-1-1,-1 1 0,0-1 1,1 1-1,-1-1 1,1 1-1,0-1 0,-1 0 1,1 1-1,-1-1 1,1 0-1,-1 1 0,1-1 1,0 0-1,1 1 0,14 0-6654</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0.063"/>
    </inkml:context>
    <inkml:brush xml:id="br0">
      <inkml:brushProperty name="width" value="0.025" units="cm"/>
      <inkml:brushProperty name="height" value="0.025" units="cm"/>
      <inkml:brushProperty name="color" value="#AB008B"/>
    </inkml:brush>
  </inkml:definitions>
  <inkml:trace contextRef="#ctx0" brushRef="#br0">16 1 15150,'0'0'7527,"33"49"-5797,-31-26 64,-2 5-609,0 3-512,-5 1-289,-5 3-224,2-2-128,1-6 0,0-3 32,1-8-64,5-7-737,-2-9-1409,0 0-1441,2-9-2403</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0.424"/>
    </inkml:context>
    <inkml:brush xml:id="br0">
      <inkml:brushProperty name="width" value="0.025" units="cm"/>
      <inkml:brushProperty name="height" value="0.025" units="cm"/>
      <inkml:brushProperty name="color" value="#AB008B"/>
    </inkml:brush>
  </inkml:definitions>
  <inkml:trace contextRef="#ctx0" brushRef="#br0">0 431 18449,'0'0'2915,"48"0"673,-9-10-1282,3-6-961,5-3-640,-3-2-353,-8 2-256,-9 1-160,-8 2-1025,-10 4-1537,-9 0-1442,0-1-3459</inkml:trace>
  <inkml:trace contextRef="#ctx0" brushRef="#br0" timeOffset="1">63 12 16752,'0'0'9225,"57"-12"-8168,-19 12-609,3 0-448,4 9-352,-3 1-2371,-5 1-3138,-8-1-6599</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0.782"/>
    </inkml:context>
    <inkml:brush xml:id="br0">
      <inkml:brushProperty name="width" value="0.025" units="cm"/>
      <inkml:brushProperty name="height" value="0.025" units="cm"/>
      <inkml:brushProperty name="color" value="#AB008B"/>
    </inkml:brush>
  </inkml:definitions>
  <inkml:trace contextRef="#ctx0" brushRef="#br0">0 99 7783,'0'0'14158,"59"17"-11980,-10-18-833,13-14-640,6-1-385,9-3-224,-2-1-32,-6 2-608,-10 6-1314,-12 2-2883,-15 5-3138</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1.159"/>
    </inkml:context>
    <inkml:brush xml:id="br0">
      <inkml:brushProperty name="width" value="0.025" units="cm"/>
      <inkml:brushProperty name="height" value="0.025" units="cm"/>
      <inkml:brushProperty name="color" value="#AB008B"/>
    </inkml:brush>
  </inkml:definitions>
  <inkml:trace contextRef="#ctx0" brushRef="#br0">301 210 13901,'0'0'11771,"-12"-7"-10089,4 2-1508,0 1 1,-1 0-1,1 0 1,-1 1-1,0 0 1,0 1-1,-16-3 1,20 5-146,0-1 1,0 1 0,1 1 0,-1-1 0,0 1-1,0 0 1,0 0 0,0 0 0,1 1-1,-1-1 1,0 1 0,1 0 0,0 1-1,-1-1 1,1 1 0,0-1 0,0 1 0,0 1-1,-6 6 1,5-5 24,0 1-1,1 1 1,-1-1 0,1 1-1,0-1 1,1 1 0,0 0-1,0 0 1,0 1 0,1-1-1,0 1 1,0-1 0,1 1-1,0 0 1,1-1 0,-1 1-1,1 0 1,3 14 0,-3-20-35,1 0-1,-1 0 1,1-1 0,0 1 0,-1 0 0,1-1-1,0 1 1,0-1 0,0 1 0,1-1 0,-1 0-1,0 1 1,0-1 0,1 0 0,-1 0 0,1 0-1,-1 0 1,1 0 0,-1 0 0,3 1 0,1 0 11,-1-1 0,2 1 1,-1-1-1,0 0 0,0 0 0,0 0 1,6-1-1,1 0 15,-1 0 0,1-1-1,0-1 1,-1 0 0,0-1-1,12-3 1,-12 1 18,0-1 0,0 0 0,0 0 1,0-1-1,-1-1 0,0 0 0,-1 0 0,0-1 1,0 0-1,-1 0 0,13-19 0,-15 19-17,-1 0 1,0 0-1,0-1 0,0 0 0,-2 0 1,1 0-1,-1 0 0,-1 0 0,1-1 1,-2 1-1,0-1 0,0 1 0,-1-1 1,-1-14-1,0 20-46,0 0 0,-1 0 0,1 0 0,-1 0 0,0 1 0,-1-1 0,1 1 0,-1-1 0,0 1 0,0 0 0,0 0 0,-1 0 0,1 0 0,-1 1 0,0-1 0,0 1 0,0 0 0,0 0 0,-1 1 0,1-1 0,-1 1 0,0 0 0,0 0 0,1 1 0,-1-1 0,-6 0 0,-12-3 0,0 1 0,-1 1 0,0 1 0,-29 1 0,41 1-51,0 1-1,1 1 1,-1 0-1,0 0 1,1 1-1,-23 9 1,31-11 15,0 0 1,0 0-1,1 0 0,-1 0 1,0 1-1,1-1 1,-1 1-1,1 0 1,0 0-1,-1 0 0,1 0 1,0 0-1,0 0 1,0 1-1,1-1 1,-1 1-1,0-1 1,1 1-1,0-1 0,-1 1 1,1 0-1,0 0 1,1 0-1,-1 0 1,0 0-1,1-1 0,0 1 1,-1 0-1,1 0 1,0 0-1,1 0 1,-1 0-1,1 5 1,1-5-245,-1-1 1,0 0-1,1 1 1,-1-1-1,1 0 1,0 0-1,0 0 1,0 0-1,0 0 1,0 0 0,0 0-1,0-1 1,1 1-1,-1-1 1,1 1-1,-1-1 1,1 0-1,-1 0 1,1 0-1,0-1 1,-1 1 0,4 0-1,64 6-7894,-69-7 7967,48 1-9103</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1.501"/>
    </inkml:context>
    <inkml:brush xml:id="br0">
      <inkml:brushProperty name="width" value="0.025" units="cm"/>
      <inkml:brushProperty name="height" value="0.025" units="cm"/>
      <inkml:brushProperty name="color" value="#AB008B"/>
    </inkml:brush>
  </inkml:definitions>
  <inkml:trace contextRef="#ctx0" brushRef="#br0">54 193 22613,'0'0'9225,"-12"71"-8456,2-42-609,-1-3-160,3-3 0,1 0 0,4-10-769,1-7-1313,2-11-5893,0-19 352</inkml:trace>
  <inkml:trace contextRef="#ctx0" brushRef="#br0" timeOffset="1">99 1 23094,'0'0'8424,"-50"10"-8360,47-10-1217,3-6-6022</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2.388"/>
    </inkml:context>
    <inkml:brush xml:id="br0">
      <inkml:brushProperty name="width" value="0.025" units="cm"/>
      <inkml:brushProperty name="height" value="0.025" units="cm"/>
      <inkml:brushProperty name="color" value="#AB008B"/>
    </inkml:brush>
  </inkml:definitions>
  <inkml:trace contextRef="#ctx0" brushRef="#br0">214 294 18353,'0'0'2910,"-11"-6"-310,-1 0-2006,0 0 1,-1 0 0,0 1 0,-18-4-1,27 7-559,1 1 0,-1 1-1,0-1 1,1 1 0,-1-1-1,0 1 1,1 0 0,-1 0 0,0 1-1,1-1 1,-1 1 0,0 0-1,1 0 1,-1 0 0,1 0-1,0 0 1,-1 1 0,1 0-1,0-1 1,0 1 0,0 1-1,0-1 1,0 0 0,0 1 0,-3 4-1,2-2-41,1-1 0,0 1 0,1 0 0,-1 1 0,1-1 0,0 0 0,0 1 0,1-1 0,-1 1 0,1-1 0,1 1 0,-1 0 0,1-1 0,0 1 0,1 9 0,-1-11 29,1-1 0,0 0 0,0 0 1,0 0-1,0 0 0,0 0 0,1-1 1,-1 1-1,1 0 0,-1-1 0,1 1 1,0-1-1,0 1 0,1-1 1,-1 0-1,0 0 0,1 0 0,-1 0 1,1 0-1,0-1 0,-1 1 0,1-1 1,0 0-1,0 1 0,0-1 0,0-1 1,0 1-1,0 0 0,4 0 0,4-1 72,-1 1 0,1-2 0,-1 1 0,1-1 0,-1-1 0,1 0-1,-1 0 1,0-1 0,0-1 0,0 1 0,-1-2 0,1 1-1,-1-1 1,0-1 0,0 1 0,-1-2 0,1 1 0,-1-1 0,-1 0-1,8-9 1,-5 5 34,-1-1 0,0 1 0,-1-1 0,0-1 1,-1 0-1,0 0 0,-1 0 0,0-1 0,-1 0 0,-1 0 0,0 0 0,-1-1 0,2-27 0,-5 37-94,0 0 0,0-1 0,-1 1 1,0 0-1,0 0 0,0 0 0,0 0 0,-1 0 0,0 0 0,0 0 1,0 0-1,-1 1 0,1-1 0,-1 1 0,0-1 0,-1 1 0,-4-5 1,2 4-16,0 0-1,0 0 1,-1 1 0,1 0 0,-1 0 0,0 0 0,0 1 0,0 0 0,-1 1 0,1-1 0,-9 0 0,8 1-66,-1 0-1,0 1 1,0 0-1,0 0 1,0 1-1,0 1 1,0-1-1,0 1 1,0 1-1,0 0 1,0 0-1,1 1 1,-1 0-1,1 0 1,0 1 0,0 0-1,0 0 1,0 1-1,1 0 1,-14 12-1,15-9-244,0 0 0,0 1-1,1 0 1,0 0 0,1 0 0,0 0-1,0 1 1,-3 12 0,6-18-50,0 0 0,1 0 0,-1 1 0,1-1 1,0 0-1,0 0 0,0 0 0,1 0 0,-1 0 0,2 6 0,-1-8-77,0 0-1,0 0 0,0 0 0,0 0 0,0 0 1,1 0-1,-1 0 0,1 0 0,-1-1 0,1 1 0,0 0 1,-1-1-1,1 1 0,0-1 0,0 0 0,0 0 0,0 1 1,0-1-1,3 0 0,23 6-7310</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2.760"/>
    </inkml:context>
    <inkml:brush xml:id="br0">
      <inkml:brushProperty name="width" value="0.025" units="cm"/>
      <inkml:brushProperty name="height" value="0.025" units="cm"/>
      <inkml:brushProperty name="color" value="#AB008B"/>
    </inkml:brush>
  </inkml:definitions>
  <inkml:trace contextRef="#ctx0" brushRef="#br0">100 1 13261,'0'0'16111,"5"78"-15567,-17-37-416,-2 4-64,-2 0-31,5 0-546,-1-1-864,3-2-1058,0-6-928,2 0-352,1-7-1026,-3-7-2273</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3.088"/>
    </inkml:context>
    <inkml:brush xml:id="br0">
      <inkml:brushProperty name="width" value="0.025" units="cm"/>
      <inkml:brushProperty name="height" value="0.025" units="cm"/>
      <inkml:brushProperty name="color" value="#AB008B"/>
    </inkml:brush>
  </inkml:definitions>
  <inkml:trace contextRef="#ctx0" brushRef="#br0">1 522 14830,'0'0'10890,"69"-22"-9128,-28 10-993,4-2-609,7-1-96,-4-4-993,-5-5-2915,-10 0-3555,-14-6-6854</inkml:trace>
  <inkml:trace contextRef="#ctx0" brushRef="#br0" timeOffset="1">15 2 16688,'0'0'5989,"52"-2"-4900,-12 2-384,5 0-609,6 0 0,-3 1-832,0-1-3620,-6 3-5222</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3.447"/>
    </inkml:context>
    <inkml:brush xml:id="br0">
      <inkml:brushProperty name="width" value="0.025" units="cm"/>
      <inkml:brushProperty name="height" value="0.025" units="cm"/>
      <inkml:brushProperty name="color" value="#AB008B"/>
    </inkml:brush>
  </inkml:definitions>
  <inkml:trace contextRef="#ctx0" brushRef="#br0">1 86 10410,'0'0'4409,"9"4"-1622,10 2-2086,-1-1-1,1 0 1,0-2 0,0 0 0,0-1-1,0-1 1,1-1 0,-1 0-1,20-4 1,190-38 2124,-140 22-2535,148-19-403,-79 30-3356,-155 9 3144,16 3-1903,-14 7-5571</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3.899"/>
    </inkml:context>
    <inkml:brush xml:id="br0">
      <inkml:brushProperty name="width" value="0.025" units="cm"/>
      <inkml:brushProperty name="height" value="0.025" units="cm"/>
      <inkml:brushProperty name="color" value="#AB008B"/>
    </inkml:brush>
  </inkml:definitions>
  <inkml:trace contextRef="#ctx0" brushRef="#br0">329 348 14734,'0'0'8355,"1"-8"-4837,0 7-3449,-1-1 34,1 0 1,-1 1-1,1-1 1,-1 0 0,0 0-1,1 1 1,-1-1 0,0 0-1,0 0 1,0 0-1,0 1 1,-1-1 0,1 0-1,0 0 1,-1 1 0,0-1-1,1 0 1,-1 1-1,0-1 1,1 0 0,-1 1-1,0-1 1,0 1-1,-1 0 1,1-1 0,0 1-1,0 0 1,-1-1 0,1 1-1,0 0 1,-1 0-1,1 0 1,-1 0 0,0 1-1,1-1 1,-1 0 0,1 1-1,-1-1 1,0 1-1,0-1 1,1 1 0,-1 0-1,-3 0 1,-8-2-67,1 1 0,-1 0 0,0 1 0,1 0 0,-1 1 0,0 1 0,1 0 0,-1 1 0,1 0 0,-19 8 0,25-9-55,1 1 0,-1-1 0,1 1 1,0 0-1,0 1 0,0-1 0,0 1 1,1 0-1,0 0 0,-1 1 0,2-1 0,-1 1 1,0 0-1,1 0 0,0 0 0,0 0 1,0 1-1,1-1 0,0 1 0,0-1 1,0 1-1,1 0 0,0 0 0,-1 9 1,2-13 15,0 0 0,0 0 1,0 0-1,1 0 0,-1 0 1,1 0-1,-1 0 0,1-1 1,0 1-1,-1 0 0,1 0 1,0 0-1,0-1 0,0 1 1,0 0-1,1-1 1,-1 1-1,0-1 0,1 0 1,-1 1-1,1-1 0,-1 0 1,1 0-1,0 0 0,0 0 1,-1 0-1,1 0 0,0 0 1,0-1-1,0 1 0,0-1 1,0 1-1,0-1 1,0 0-1,0 0 0,0 0 1,0 0-1,2 0 0,7 0 43,-1 0-1,1-1 1,-1-1-1,1 1 1,-1-1-1,13-5 0,-5 0 32,0-1 0,0-1 0,-1-1 0,0 0 0,-1-1 0,0-1 0,-1 0 0,0-1 0,16-19 0,-21 21-24,-1 0 1,0-1-1,0 0 1,-1 0 0,-1-1-1,0 0 1,-1-1-1,0 1 1,-1-1-1,-1 0 1,0-1-1,3-28 1,-6 38-48,-1 0-1,0 0 1,0 0-1,0 1 1,-1-1 0,0 0-1,0 0 1,0 1-1,0-1 1,-1 0 0,1 1-1,-1-1 1,-1 1-1,1 0 1,0 0 0,-1 0-1,0 0 1,0 0-1,-5-4 1,3 3 0,-1 1 0,0 0 0,0 0 0,0 1 0,-1 0 0,1 0-1,-1 1 1,0-1 0,1 1 0,-1 1 0,0-1 0,-8 0 0,0 1-10,0 0 0,0 1-1,0 1 1,0 0 0,0 1 0,1 0-1,-1 2 1,0-1 0,1 2 0,0 0-1,0 1 1,-15 8 0,17-6-294,0 0-1,0 1 1,1 1 0,1 0-1,-17 20 1,22-24-94,0 0 0,1 0 0,0 1-1,0 0 1,1 0 0,0 0 0,0 0 0,1 1 0,-1-1 0,2 1 0,-1-1-1,0 12 1,2-17 166,0 0-1,0-1 1,0 1 0,0 0-1,0-1 1,0 1-1,1 0 1,-1-1 0,1 1-1,-1-1 1,1 1-1,0 0 1,0-1-1,-1 0 1,1 1 0,0-1-1,0 1 1,0-1-1,1 0 1,-1 0 0,2 2-1,1-1-361,-1 0 0,0 0-1,1-1 1,0 1 0,-1-1 0,1 0-1,0 0 1,-1-1 0,6 1 0,29 2-6449</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4.255"/>
    </inkml:context>
    <inkml:brush xml:id="br0">
      <inkml:brushProperty name="width" value="0.025" units="cm"/>
      <inkml:brushProperty name="height" value="0.025" units="cm"/>
      <inkml:brushProperty name="color" value="#AB008B"/>
    </inkml:brush>
  </inkml:definitions>
  <inkml:trace contextRef="#ctx0" brushRef="#br0">28 0 24215,'0'0'8552,"2"49"-8552,-10-18 0,2 2 0,-1 0 0,0-4 0,7-5 0,-1-10-1794,1-8-1056,0-18-10283</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4.599"/>
    </inkml:context>
    <inkml:brush xml:id="br0">
      <inkml:brushProperty name="width" value="0.025" units="cm"/>
      <inkml:brushProperty name="height" value="0.025" units="cm"/>
      <inkml:brushProperty name="color" value="#AB008B"/>
    </inkml:brush>
  </inkml:definitions>
  <inkml:trace contextRef="#ctx0" brushRef="#br0">1 0 18129,'0'0'11723</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5.889"/>
    </inkml:context>
    <inkml:brush xml:id="br0">
      <inkml:brushProperty name="width" value="0.025" units="cm"/>
      <inkml:brushProperty name="height" value="0.025" units="cm"/>
      <inkml:brushProperty name="color" value="#AB008B"/>
    </inkml:brush>
  </inkml:definitions>
  <inkml:trace contextRef="#ctx0" brushRef="#br0">373 319 13581,'0'0'6732,"-11"-8"-5035,3 2-1424,0 0-1,-1 1 0,1 0 1,-1 0-1,-12-3 0,17 6-167,-1 1 0,1 0 1,0 0-1,-1 0 0,1 1 0,-1-1 0,1 1 0,-1 0 0,1 1 0,0-1 0,-1 1 0,1 0 0,0 0 0,-1 0 0,1 0 0,0 1 0,0 0 0,-7 4 0,4-1-67,0 0 0,0 1 0,1 0 0,0 1 0,0-1 0,0 1 1,1 0-1,0 0 0,1 1 0,0 0 0,0 0 0,0 0 0,1 0 0,0 0 0,1 1 0,0-1 0,0 1 0,1 0 0,0-1 0,0 1 0,1 0 0,0 0 0,2 11 0,-2-18-24,0 0 0,1 0 0,-1 0 0,1 0 0,-1 0-1,1 0 1,0 0 0,0 0 0,0 0 0,0 0 0,0 0 0,0 0 0,1-1 0,-1 1-1,1-1 1,-1 1 0,1-1 0,-1 1 0,1-1 0,0 0 0,0 1 0,2 0-1,0-1 44,-1 0-1,1 0 0,-1 0 1,1-1-1,0 1 0,0-1 0,0 0 1,-1 0-1,1 0 0,0-1 0,6-1 1,0 0 99,1-1 1,-2 0-1,1-1 0,0 0 1,-1-1-1,0 0 1,0 0-1,11-9 0,-8 2-46,-1 0 0,0-1 0,-1 0 0,0-1 0,-1 0-1,-1 0 1,0-1 0,-1 0 0,0 0 0,-1-1-1,-1 1 1,-1-1 0,4-21 0,-6 28-55,-1-1-1,0 1 1,0-1 0,-1 1-1,0 0 1,-1-1 0,1 1-1,-2-1 1,0 1 0,0 0-1,0 0 1,-1 0 0,-1 0-1,1 0 1,-2 0 0,1 1-1,-1 0 1,0 0 0,-1 0-1,0 1 1,0 0-1,0 0 1,-1 0 0,-11-8-1,10 11-63,-1-1 0,0 1-1,0 0 1,-1 1-1,1 0 1,-1 0-1,0 1 1,0 0-1,1 1 1,-1 0-1,0 1 1,0 0-1,0 0 1,0 1 0,0 1-1,0-1 1,-10 5-1,11-4-124,0 0 1,0 1-1,1 0 0,0 1 0,-1 0 1,1 0-1,1 0 0,-1 1 0,0 1 0,1-1 1,0 1-1,1 0 0,-1 1 0,1 0 1,1 0-1,-1 0 0,1 1 0,-8 13 1,12-18-166,0 0 1,0 0 0,0 0 0,0 1 0,0-1 0,0 0 0,1 0 0,0 1 0,0-1 0,0 0 0,0 0 0,0 1 0,0-1-1,1 0 1,0 0 0,1 4 0,-1-4-297,0 0-1,1-1 1,0 1-1,0-1 1,-1 0-1,2 1 1,-1-1 0,0 0-1,0 0 1,0 0-1,1-1 1,-1 1-1,1-1 1,0 1-1,-1-1 1,1 0-1,5 2 1,29 6-10941</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6.216"/>
    </inkml:context>
    <inkml:brush xml:id="br0">
      <inkml:brushProperty name="width" value="0.025" units="cm"/>
      <inkml:brushProperty name="height" value="0.025" units="cm"/>
      <inkml:brushProperty name="color" value="#AB008B"/>
    </inkml:brush>
  </inkml:definitions>
  <inkml:trace contextRef="#ctx0" brushRef="#br0">99 0 16047,'0'0'8953,"2"13"-8174,0 4-634,-1 1 0,-1-1-1,-1 1 1,-1-1 0,0 0 0,-1 1 0,-9 28-1,-21 51 0,19-59-67,2 0-1,-12 60 1,24-97-72,0 0-1,0 0 0,0 0 1,0 0-1,0 0 0,0 0 1,0 0-1,0 0 1,0 0-1,1 0 0,-1 0 1,0 0-1,1 0 0,-1-1 1,0 1-1,1 0 1,0 0-1,-1 0 0,1 0 1,-1-1-1,1 1 0,0 0 1,-1-1-1,1 1 1,0 0-1,1 0 0,32 8 190,-14-8-99,0-2 0,24-3 0,-29 3-105,44-5-499,14-2-2323,-26 5-3857,-22 3-3235</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6.841"/>
    </inkml:context>
    <inkml:brush xml:id="br0">
      <inkml:brushProperty name="width" value="0.025" units="cm"/>
      <inkml:brushProperty name="height" value="0.025" units="cm"/>
      <inkml:brushProperty name="color" value="#AB008B"/>
    </inkml:brush>
  </inkml:definitions>
  <inkml:trace contextRef="#ctx0" brushRef="#br0">11 14 10954,'0'0'7602,"-3"9"-6358,1-4-951,-4 22 611,6-26-852,0 0 1,0 0-1,1 0 1,-1-1-1,0 1 0,0 0 1,1 0-1,-1 0 1,1 0-1,-1-1 0,1 1 1,-1 0-1,1 0 1,-1-1-1,1 1 0,-1 0 1,1-1-1,0 1 1,-1-1-1,1 1 1,0-1-1,0 1 0,0-1 1,-1 0-1,1 1 1,0-1-1,0 0 0,0 1 1,0-1-1,-1 0 1,1 0-1,0 0 0,2 0 1,44 2 822,0-2 0,-1-1 0,1-3-1,0-2 1,68-18 0,-50 10-1383,124-10 0,-169 23-357,39-1-1489,-57 2 1737,1 0 1,0 0-1,0 1 0,0-1 0,-1 1 1,1-1-1,0 1 0,0 0 0,-1 0 1,1 0-1,0 0 0,-1 1 0,0-1 1,5 4-1,-5 0-5021</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7.367"/>
    </inkml:context>
    <inkml:brush xml:id="br0">
      <inkml:brushProperty name="width" value="0.025" units="cm"/>
      <inkml:brushProperty name="height" value="0.025" units="cm"/>
      <inkml:brushProperty name="color" value="#AB008B"/>
    </inkml:brush>
  </inkml:definitions>
  <inkml:trace contextRef="#ctx0" brushRef="#br0">249 214 10890,'0'0'2461,"11"-3"219,-8 2-2332,53-17 2759,-53 17-2681,-1 0 0,1 0 0,-1 0-1,0 0 1,1 0 0,-1-1 0,0 1 0,0-1 0,0 1 0,0-1 0,0 0-1,0 0 1,-1 0 0,1 0 0,0 0 0,-1 0 0,0 0 0,1 0 0,-1-1-1,0 1 1,0-1 0,1-4 0,-3 6-367,0 0-1,0 0 1,0 1-1,0-1 1,0 0-1,0 0 1,0 0 0,0 1-1,0-1 1,0 1-1,0-1 1,0 1-1,-1-1 1,1 1 0,0-1-1,0 1 1,-1 0-1,1 0 1,0 0-1,-1 0 1,1 0 0,0 0-1,0 0 1,-3 1-1,-41 0 768,42-1-815,-8 2-28,-1 0 1,0 1-1,0 0 1,1 1-1,0 0 1,0 0-1,0 2 1,0-1-1,1 1 1,0 1-1,0 0 1,0 0-1,-10 12 1,12-12 0,0 1 0,1-1 0,0 2 0,1-1 0,0 1 0,0 0 0,1 0 1,0 0-1,1 1 0,-1-1 0,2 1 0,0 1 0,0-1 0,1 0 0,-2 15 0,4-23 16,0 0 1,0 0-1,0-1 0,0 1 1,0 0-1,0 0 1,1 0-1,-1 0 0,1 0 1,-1 0-1,1-1 0,0 1 1,0 0-1,0 0 0,0-1 1,0 1-1,0-1 0,0 1 1,0-1-1,1 1 0,-1-1 1,0 0-1,1 1 1,-1-1-1,1 0 0,0 0 1,-1 0-1,1 0 0,0-1 1,0 1-1,-1 0 0,1-1 1,0 1-1,0-1 0,0 0 1,0 1-1,0-1 0,0 0 1,0 0-1,0 0 1,0 0-1,-1-1 0,5 0 1,2 0 34,0-1 1,0 0 0,-1 0 0,1 0 0,0-1-1,-1 0 1,0-1 0,0 0 0,11-7 0,-6 1 16,-1 0 0,0-1 0,0 0 0,-1 0 0,-1-1 0,0-1 1,0 1-1,-2-1 0,1-1 0,-2 0 0,0 0 0,0 0 0,-2-1 0,1 1 0,-2-1 1,0 0-1,-1 0 0,0 0 0,-1-1 0,-2-15 0,0 26-44,0 1 0,0-1-1,-1 0 1,1 1 0,-1-1-1,-1 1 1,1 0 0,0-1 0,-1 1-1,0 0 1,0 0 0,0 1-1,-1-1 1,1 1 0,-1 0-1,1-1 1,-1 2 0,0-1 0,-1 0-1,1 1 1,0 0 0,-1 0-1,1 0 1,-1 0 0,0 1 0,1 0-1,-1 0 1,0 0 0,-6 0-1,3 0-53,0 0-1,-1 0 1,1 1-1,0 0 1,0 1-1,-1 0 0,1 0 1,0 1-1,0 0 1,0 0-1,0 1 1,1 0-1,-1 0 0,1 1 1,-1 0-1,-11 8 1,13-5-251,-1-1 1,2 1 0,-1 0 0,1 1-1,0 0 1,0-1 0,1 1-1,0 1 1,0-1 0,-4 17 0,7-22 37,0-1 1,1 1-1,-1-1 1,1 1-1,0 0 1,-1-1-1,1 1 1,0-1-1,1 1 0,-1 0 1,0-1-1,1 1 1,-1-1-1,1 1 1,0 0-1,0-1 1,0 0-1,0 1 1,0-1-1,1 0 1,-1 1-1,1-1 1,-1 0-1,1 0 1,0 0-1,0-1 1,0 1-1,0 0 0,0-1 1,0 1-1,0-1 1,1 0-1,-1 1 1,1-1-1,-1 0 1,1-1-1,-1 1 1,1 0-1,-1-1 1,5 1-1,33 2-5933,6-2-4159</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7.726"/>
    </inkml:context>
    <inkml:brush xml:id="br0">
      <inkml:brushProperty name="width" value="0.025" units="cm"/>
      <inkml:brushProperty name="height" value="0.025" units="cm"/>
      <inkml:brushProperty name="color" value="#AB008B"/>
    </inkml:brush>
  </inkml:definitions>
  <inkml:trace contextRef="#ctx0" brushRef="#br0">25 120 15054,'0'0'9962,"11"74"-8713,-19-44-609,2-3-479,0-2-97,3-4-481,-2-7-1569,1-11-1505,0-19-16624</inkml:trace>
  <inkml:trace contextRef="#ctx0" brushRef="#br0" timeOffset="1">52 1 21813,'0'0'6854</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8.831"/>
    </inkml:context>
    <inkml:brush xml:id="br0">
      <inkml:brushProperty name="width" value="0.025" units="cm"/>
      <inkml:brushProperty name="height" value="0.025" units="cm"/>
      <inkml:brushProperty name="color" value="#AB008B"/>
    </inkml:brush>
  </inkml:definitions>
  <inkml:trace contextRef="#ctx0" brushRef="#br0">332 289 16303,'0'0'8125,"-7"-9"-6027,2 3-1697,3 3-278,0 0-1,0 1 0,-1-1 0,1 1 0,-1-1 1,1 1-1,-1 0 0,0 0 0,1 0 1,-1 0-1,0 0 0,0 1 0,-1 0 0,1-1 1,0 1-1,0 0 0,-1 0 0,1 1 1,-6-1-1,-2 1 43,-1 0 0,0 1 0,1 0 0,-1 1 0,0 1 0,1 0 1,0 0-1,0 1 0,0 1 0,-10 5 0,15-7-155,0 1 0,1-1-1,-1 1 1,1 0 0,0 0 0,0 1 0,1 0 0,0-1-1,-1 1 1,1 1 0,1-1 0,-1 1 0,1-1-1,0 1 1,0 0 0,1 0 0,0 0 0,0 1 0,-2 10-1,4-16-4,-1 0 1,1 1-1,0-1 0,0 0 0,0 1 0,0-1 0,0 0 0,0 0 0,0 1 0,0-1 1,1 0-1,-1 0 0,0 1 0,1-1 0,-1 0 0,1 0 0,-1 0 0,1 1 0,0-1 0,-1 0 1,1 0-1,0 0 0,0 0 0,0 0 0,0-1 0,1 3 0,1-2 16,-1-1 0,0 1 0,1 0 0,-1-1 0,0 1 0,1-1 0,-1 0 0,1 1 0,-1-1 0,0-1 0,1 1 0,-1 0 0,4-1 0,3-1 53,0-1 0,0 1 0,1-2 0,-2 1 0,1-1 0,11-8 1,-7 3-46,-1-1-1,0 0 1,-1 0 0,-1-1 0,1-1 0,-2 0 0,0-1 0,13-21 0,-17 24-17,0 1 0,-1-1 1,0 0-1,-1-1 0,0 1 1,0 0-1,-1-1 0,-1 0 1,0 1-1,0-1 0,-1 0 0,0 0 1,-3-13-1,2 19-100,0 0 0,0 0-1,-1 0 1,0 0 0,0 1 0,-1-1-1,1 1 1,-1 0 0,0-1 0,0 1-1,0 0 1,-1 1 0,1-1 0,-1 0-1,0 1 1,0 0 0,0 0 0,-6-3-1,2 2-266,0 0-1,0 1 0,-1 0 1,1 0-1,-1 0 0,1 1 1,-1 1-1,0 0 0,1 0 0,-14 0 1,15 1 11,0 1 0,0 0-1,0 0 1,0 0 0,0 1 0,0 0 0,0 0 0,1 0 0,-1 1 0,1 0 0,0 1 0,-12 7-1,15-8 193,0 0-1,-1 0 1,1 1-1,1-1 0,-1 1 1,0 0-1,1 0 0,0 0 1,0 0-1,0 0 0,0 0 1,0 0-1,1 1 0,0-1 1,0 1-1,0-1 1,1 1-1,-1-1 0,1 1 1,0-1-1,1 7 0,6 12-5436,14-4-2851</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9.190"/>
    </inkml:context>
    <inkml:brush xml:id="br0">
      <inkml:brushProperty name="width" value="0.025" units="cm"/>
      <inkml:brushProperty name="height" value="0.025" units="cm"/>
      <inkml:brushProperty name="color" value="#AB008B"/>
    </inkml:brush>
  </inkml:definitions>
  <inkml:trace contextRef="#ctx0" brushRef="#br0">127 0 19923,'0'0'7757,"-8"12"-6364,-16 31-277,-23 52-1,38-75-871,1 0 0,0 1 0,2 0-1,1 0 1,-6 44 0,11-64-244,0 0 0,1 0 0,-1 1 0,0-1 0,1 0 0,-1 0 0,1 0 0,-1 0 0,1 0 0,0 0 0,0 0 0,-1 0 0,1 0 0,0 0 0,0 0 0,0 0 0,0-1 0,0 1 0,0 0 0,0-1 0,0 1 0,0-1 0,0 1 0,0-1 0,0 1 0,1-1 0,-1 0 0,0 1 0,0-1 0,0 0 0,1 0 0,-1 0 0,2 0 0,53 0 0,-39-1 0,95-4-7095</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9.546"/>
    </inkml:context>
    <inkml:brush xml:id="br0">
      <inkml:brushProperty name="width" value="0.025" units="cm"/>
      <inkml:brushProperty name="height" value="0.025" units="cm"/>
      <inkml:brushProperty name="color" value="#AB008B"/>
    </inkml:brush>
  </inkml:definitions>
  <inkml:trace contextRef="#ctx0" brushRef="#br0">0 109 9513,'0'0'13869,"65"-7"-11242,-15-4-674,12-3-799,7 1-610,6-2-416,-4 1-128,-4 0-160,-6 6-1281,-12 2-1858,-14 3-1666,-7 0-4228</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09.888"/>
    </inkml:context>
    <inkml:brush xml:id="br0">
      <inkml:brushProperty name="width" value="0.025" units="cm"/>
      <inkml:brushProperty name="height" value="0.025" units="cm"/>
      <inkml:brushProperty name="color" value="#AB008B"/>
    </inkml:brush>
  </inkml:definitions>
  <inkml:trace contextRef="#ctx0" brushRef="#br0">177 181 14862,'0'0'10383,"-11"-3"-8205,-37-7-1142,45 10-960,0 0-1,-1 0 1,1 1 0,0-1-1,0 1 1,0-1 0,0 1-1,0 0 1,0 0 0,0 0-1,0 1 1,0-1 0,0 1 0,0 0-1,1-1 1,-1 1 0,1 1-1,-1-1 1,1 0 0,0 0-1,0 1 1,0-1 0,-3 5-1,0 1 29,1 1-1,-1-1 1,1 1-1,1-1 1,-1 1-1,-1 11 1,2-12-59,1 1 0,1 0 1,0 0-1,0 0 0,1 0 0,0 0 0,1 12 1,0-19-29,-1 1 1,1-1-1,-1 0 1,1 1-1,0-1 1,0 0-1,0 0 1,0 0-1,0 0 1,1 0-1,-1 0 1,1 0-1,-1 0 1,1-1-1,0 1 1,-1-1-1,1 1 1,0-1-1,0 1 1,0-1-1,0 0 1,0 0-1,1 0 1,-1 0-1,0-1 1,0 1-1,1 0 1,-1-1 0,0 0-1,1 1 1,-1-1-1,3 0 1,5-1 9,-1 1 0,1-2 1,0 1-1,-1-2 1,1 1-1,-1-1 1,0 0-1,0-1 1,0 0-1,0-1 1,-1 0-1,0 0 1,0 0-1,0-1 1,0-1-1,-1 1 0,0-1 1,6-9-1,-4 6-3,0-1-1,-1 0 1,0 0-1,0-1 1,-2 0-1,0-1 1,0 1-1,-1-1 1,0 0-1,-1-1 1,-1 1-1,3-18 1,-6 25-24,0 1 0,0 0 0,-1 0 0,1-1 0,-1 1 0,0 0 0,-1 0 0,1 0 0,-1 0 0,0 0 0,0 0 0,0 0 0,-1 0 0,0 1 0,0 0 0,0-1 0,0 1 0,-1 0 0,0 0 0,1 1 0,-1-1 0,-1 1 0,1 0 0,0 0 0,-1 0 0,0 1 0,1 0 0,-1-1 0,-6 0 0,0-1 0,0 0 0,-1 1 0,0 1 0,0 0 0,0 0 0,0 1 0,0 1 0,0 0 0,0 1 0,0 0 0,-23 5 0,29-4-313,1 0 0,-1 1-1,1 0 1,-1 0 0,1 0 0,0 0 0,0 1 0,-5 5-1,9-8 191,0 0-1,0 0 0,-1 0 1,1 0-1,0 0 0,0 0 1,0 0-1,0 1 0,0-1 1,0 0-1,1 1 0,-1-1 1,0 1-1,1-1 0,-1 1 1,1-1-1,-1 1 0,1-1 1,0 1-1,0-1 0,0 1 1,0 0-1,0-1 0,0 1 1,0-1-1,0 1 0,0 0 1,1-1-1,-1 1 0,1-1 1,-1 1-1,1-1 0,0 1 0,0-1 1,1 3-1,0-3-480,1 1 0,0 0 0,-1-1 0,1 0 0,0 0 0,0 0 0,0 0 1,0 0-1,0 0 0,0-1 0,0 1 0,0-1 0,0 0 0,3 0 0,30 1-9139</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0.241"/>
    </inkml:context>
    <inkml:brush xml:id="br0">
      <inkml:brushProperty name="width" value="0.025" units="cm"/>
      <inkml:brushProperty name="height" value="0.025" units="cm"/>
      <inkml:brushProperty name="color" value="#AB008B"/>
    </inkml:brush>
  </inkml:definitions>
  <inkml:trace contextRef="#ctx0" brushRef="#br0">66 1 15150,'0'0'14574,"-14"67"-12364,1-36-1377,-2 0-833,4 1 0,2-3 0,6-2 0,3-5 0,0-6 0,11-5 0,5-6-1954,5-5-128,0 0-1281,5-5-2018,-3-14-2819</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0.571"/>
    </inkml:context>
    <inkml:brush xml:id="br0">
      <inkml:brushProperty name="width" value="0.025" units="cm"/>
      <inkml:brushProperty name="height" value="0.025" units="cm"/>
      <inkml:brushProperty name="color" value="#AB008B"/>
    </inkml:brush>
  </inkml:definitions>
  <inkml:trace contextRef="#ctx0" brushRef="#br0">42 75 19795,'0'0'12556,"-41"-55"-19955,41 36-12748</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6.274"/>
    </inkml:context>
    <inkml:brush xml:id="br0">
      <inkml:brushProperty name="width" value="0.025" units="cm"/>
      <inkml:brushProperty name="height" value="0.025" units="cm"/>
      <inkml:brushProperty name="color" value="#AB008B"/>
    </inkml:brush>
  </inkml:definitions>
  <inkml:trace contextRef="#ctx0" brushRef="#br0">0 1 17136,'13'10'545,"31"26"53,-1 2 1,-2 2 0,-2 1 0,-2 3-1,-2 1 1,40 66 0,-53-75-260,-2 1 1,-1 1-1,-2 1 1,-2 0-1,-2 1 1,-1 1-1,-2 0 1,-2 1-1,5 69 1,-13-79-50,-2-1 0,-1 1 0,-2-1 0,-1 0 1,-1-1-1,-2 1 0,-1-1 0,-1-1 0,-2 0 1,-28 49-1,17-40-235,-2-1 0,-1-1 0,-2-1 0,-2-1-1,0-2 1,-70 54 0,97-83-605,0-1 1,1 1-1,-1 0 0,-1-1 0,1 0 0,-9 3 0,10-19-14322</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7.272"/>
    </inkml:context>
    <inkml:brush xml:id="br0">
      <inkml:brushProperty name="width" value="0.025" units="cm"/>
      <inkml:brushProperty name="height" value="0.025" units="cm"/>
      <inkml:brushProperty name="color" value="#AB008B"/>
    </inkml:brush>
  </inkml:definitions>
  <inkml:trace contextRef="#ctx0" brushRef="#br0">78 0 22069,'0'0'416,"-16"60"-608,-2-12 544,2 7 1,1 9-161,5 3-64,7 3 192,3 0-192,3-2-128,12-9-1569,0-11-1794,-4-16-2787</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17.599"/>
    </inkml:context>
    <inkml:brush xml:id="br0">
      <inkml:brushProperty name="width" value="0.025" units="cm"/>
      <inkml:brushProperty name="height" value="0.025" units="cm"/>
      <inkml:brushProperty name="color" value="#AB008B"/>
    </inkml:brush>
  </inkml:definitions>
  <inkml:trace contextRef="#ctx0" brushRef="#br0">52 87 8040,'0'0'8071,"-43"-50"-6021,35 39 673,8 7-609,23 4-1217,23 0-577,20 0 288,19 1-127,21 4-321,14-2-224,10-3-2659,4-8-3234,-1-14-8553</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1.473"/>
    </inkml:context>
    <inkml:brush xml:id="br0">
      <inkml:brushProperty name="width" value="0.025" units="cm"/>
      <inkml:brushProperty name="height" value="0.025" units="cm"/>
      <inkml:brushProperty name="color" value="#AB008B"/>
    </inkml:brush>
  </inkml:definitions>
  <inkml:trace contextRef="#ctx0" brushRef="#br0">15 1 23895,'0'0'2850,"6"48"-1985,-15-11-352,3 7-321,2 4-128,2 3-481,2 0-1761,5-7-1729,5-7-898,1-10-2978</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1.831"/>
    </inkml:context>
    <inkml:brush xml:id="br0">
      <inkml:brushProperty name="width" value="0.025" units="cm"/>
      <inkml:brushProperty name="height" value="0.025" units="cm"/>
      <inkml:brushProperty name="color" value="#AB008B"/>
    </inkml:brush>
  </inkml:definitions>
  <inkml:trace contextRef="#ctx0" brushRef="#br0">1 0 20692,'0'0'4356,"60"2"-3620,-3 1-255,11 1-129,12-4-288,1 0-2370,3-9-6855</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2.418"/>
    </inkml:context>
    <inkml:brush xml:id="br0">
      <inkml:brushProperty name="width" value="0.025" units="cm"/>
      <inkml:brushProperty name="height" value="0.025" units="cm"/>
      <inkml:brushProperty name="color" value="#AB008B"/>
    </inkml:brush>
  </inkml:definitions>
  <inkml:trace contextRef="#ctx0" brushRef="#br0">298 548 11115,'10'-11'3058,"0"0"-2004,-1-1 0,0 0 0,-1 0 0,0-1 0,0 0 0,9-27 0,-15 37-840,-1-1-1,1 0 1,-1 1-1,0-1 1,0 0-1,-1 0 1,1 0-1,-1 1 1,0-1-1,0 0 1,0 0-1,0 0 1,-1 0 0,1 0-1,-1 1 1,0-1-1,-1 0 1,1 1-1,0-1 1,-1 0-1,0 1 1,0 0-1,0-1 1,0 1-1,0 0 1,-1 0-1,0 0 1,1 1 0,-1-1-1,0 1 1,0-1-1,0 1 1,-1 0-1,1 0 1,-1 0-1,1 1 1,-6-3-1,1 2-181,0 0 0,0 0 0,-1 1 1,1 0-1,-1 0 0,1 1 0,0 0 0,-1 1 0,1-1 0,-1 2 0,1-1 0,0 1 0,0 1 0,-1-1 0,2 1 0,-1 1 0,0-1 0,1 1 0,-1 1 0,1-1 0,0 1 0,-10 10 0,4-4 0,1 0 0,1 0 0,-1 2 0,2-1 0,0 1 0,0 1 0,1 0 0,1 0 0,0 1 0,-10 26 0,17-36-15,-1 0 0,1 0 0,-1 0 0,1 0-1,1 0 1,-1 0 0,1 0 0,0 0 0,0 0-1,0 0 1,1 0 0,0 0 0,0 0 0,2 6-1,-2-8-13,1 0-1,0-1 1,0 1-1,0-1 0,0 0 1,0 1-1,1-1 1,-1 0-1,1 0 0,-1-1 1,1 1-1,0-1 1,0 1-1,-1-1 0,1 0 1,0 0-1,0 0 1,0 0-1,0 0 0,1-1 1,-1 1-1,0-1 1,5 0-1,6 0 33,0-1 1,0-1-1,-1 0 0,1-1 1,0 0-1,-1-1 0,1 0 1,-1-1-1,0-1 0,-1 0 0,1-1 1,-1 0-1,-1-1 0,19-16 1,-4 3-6,-2-1 0,0-2 0,-1-1 0,-2 0 0,22-33 0,-31 38 55,-2 1 1,1-1-1,-2-1 1,-1 0-1,9-33 1,-14 45-58,-1 0 0,0 0 0,-1 0 1,0 0-1,0-1 0,-1 1 0,0 0 1,-1 0-1,0 0 0,0 0 0,-1-1 1,0 2-1,-1-1 0,1 0 0,-2 0 1,-4-8-1,5 13-28,1-1 0,-1 1-1,-1 0 1,1 1 0,0-1 0,-1 0-1,0 1 1,0 0 0,0 0 0,0 0-1,-1 1 1,1-1 0,-1 1 0,1 0-1,-1 0 1,-6-1 0,4 1-3,-1 1 1,1 1-1,0 0 1,0 0-1,-1 0 1,1 1-1,0 0 1,0 0-1,0 1 1,-9 2-1,-8 6-34,0 1-1,1 0 1,0 2-1,1 1 1,-22 17 0,26-18-337,-48 38-729,61-46 324,0 0 0,1 0 0,-1 1 1,1-1-1,-5 9 0,7-5-1789,20-7-11232</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2.776"/>
    </inkml:context>
    <inkml:brush xml:id="br0">
      <inkml:brushProperty name="width" value="0.025" units="cm"/>
      <inkml:brushProperty name="height" value="0.025" units="cm"/>
      <inkml:brushProperty name="color" value="#AB008B"/>
    </inkml:brush>
  </inkml:definitions>
  <inkml:trace contextRef="#ctx0" brushRef="#br0">25 0 13837,'0'0'15150,"22"60"-13676,-22-19-193,0 3-833,-6 1-319,-3 1-97,0-2-96,1-3-673,1-3-1025,1-1-992,4-8-481,2-5-417,0-7-2049</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3.119"/>
    </inkml:context>
    <inkml:brush xml:id="br0">
      <inkml:brushProperty name="width" value="0.025" units="cm"/>
      <inkml:brushProperty name="height" value="0.025" units="cm"/>
      <inkml:brushProperty name="color" value="#AB008B"/>
    </inkml:brush>
  </inkml:definitions>
  <inkml:trace contextRef="#ctx0" brushRef="#br0">6 555 12940,'0'0'9673,"75"-19"-8295,-30 5-578,6-3-383,-1-2-353,-9-4-2242,-8 1-3299,-10-4-5798</inkml:trace>
  <inkml:trace contextRef="#ctx0" brushRef="#br0" timeOffset="1.06">1 50 13741,'0'0'7239,"77"-41"-6502,-28 36 63,10 2-159,3 3-545,-4 0-288,-6 6-2018,-10 6-3620</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3.451"/>
    </inkml:context>
    <inkml:brush xml:id="br0">
      <inkml:brushProperty name="width" value="0.025" units="cm"/>
      <inkml:brushProperty name="height" value="0.025" units="cm"/>
      <inkml:brushProperty name="color" value="#AB008B"/>
    </inkml:brush>
  </inkml:definitions>
  <inkml:trace contextRef="#ctx0" brushRef="#br0">1 95 14990,'0'0'3780,"74"2"-1314,-14-2-768,14-10-449,19-4-288,17-4 192,3 1-865,-1 3-256,-7 3-640,-10 4-1378,-18 5-1057,-24 0-1217,-15 0-1410</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3.838"/>
    </inkml:context>
    <inkml:brush xml:id="br0">
      <inkml:brushProperty name="width" value="0.025" units="cm"/>
      <inkml:brushProperty name="height" value="0.025" units="cm"/>
      <inkml:brushProperty name="color" value="#AB008B"/>
    </inkml:brush>
  </inkml:definitions>
  <inkml:trace contextRef="#ctx0" brushRef="#br0">253 187 4228,'0'0'21775,"3"4"-20616,-3-4-1138,1 0 0,-1 0 0,0 0 0,1 1 1,-1-1-1,0 0 0,1 0 0,-1 1 0,0-1 0,0 0 1,1 1-1,-1-1 0,0 0 0,0 1 0,1-1 0,-1 1 1,0-1-1,0 0 0,0 1 0,0-1 0,0 1 0,0-1 1,0 0-1,0 1 0,0-1 0,0 1 0,0-1 0,0 0 0,0 1 1,0-1-1,0 1 0,0-1 0,0 1 0,0-1 0,0 0 1,-1 1-1,1-1 0,0 0 0,0 1 0,0-1 0,-1 0 1,1 1-1,0-1 0,-1 0 0,1 1 0,0-1 0,-1 0 1,1 0-1,0 1 0,-1-1 0,1 0 0,0 0 0,-1 0 1,1 0-1,-1 1 0,-33-3 471,11-1-397,12 3-71,0 0 1,0 1-1,0 0 0,1 0 0,-1 1 0,0 1 1,1 0-1,-1 0 0,1 1 0,0 0 1,-12 8-1,18-10 39,0 0 1,0 1 0,0 0-1,0 0 1,1 0 0,0 0-1,-1 0 1,1 1-1,0 0 1,1-1 0,-1 1-1,1 0 1,0 0 0,0 0-1,0 1 1,0-1-1,1 0 1,-1 1 0,1-1-1,0 1 1,1-1-1,-1 1 1,1 0 0,0-1-1,0 1 1,0 0 0,1-1-1,-1 1 1,3 5-1,-2-8-49,0 1 0,0-1 0,1 1 0,-1-1 0,1 0 0,0 0 0,0 0 0,0 0 0,0 0 0,0 0 0,0 0-1,0-1 1,1 1 0,-1-1 0,0 1 0,1-1 0,-1 0 0,1 0 0,0 0 0,-1-1 0,1 1 0,0 0 0,-1-1-1,6 0 1,4 2 32,0-1 0,0-1 0,1 0-1,17-3 1,-17 0-8,-1-1 0,0 0 0,0 0 0,0-1 0,0-1-1,-1 0 1,1 0 0,-1-1 0,-1-1 0,0 0 0,0 0 0,0-1 0,-1 0 0,10-14 0,-12 15-14,-1 0 0,0 0 1,-1 0-1,0-1 1,0 0-1,-1 0 0,0 0 1,0 0-1,-1-1 1,-1 0-1,1 1 1,-2-1-1,1 0 0,-1 0 1,-1 0-1,0 0 1,0 0-1,-1 0 1,-2-12-1,1 18-42,1-1-1,-1 1 1,0 0 0,0 0 0,0 0-1,0 0 1,-1 0 0,0 1-1,0-1 1,0 1 0,0-1 0,0 1-1,-1 0 1,1 0 0,-8-4-1,3 3-62,1 0 0,-1 1 0,0 0-1,0 0 1,0 1 0,0 0 0,-1 0 0,-13-1-1,15 2-4,-1 1 0,1 0 0,-1 0 0,1 0-1,-1 1 1,1 0 0,-1 0 0,1 1 0,0 0-1,0 0 1,0 1 0,0 0 0,0 0 0,0 0-1,1 1 1,-1 0 0,1 1 0,0-1 0,1 1-1,-1 0 1,-5 7 0,9-9-403,0 0 0,1 0-1,-1 0 1,1 1 0,0-1 0,-1 1 0,2-1 0,-2 7-1,2-9 185,-1 0 0,1 0-1,0 0 1,0 0 0,0 0-1,1 1 1,-1-1-1,0 0 1,0 0 0,0 0-1,1 0 1,-1 0 0,1 0-1,-1 0 1,1 0-1,-1 0 1,1 0 0,0 0-1,-1 0 1,1 0 0,0 0-1,0 0 1,0-1-1,-1 1 1,1 0 0,0-1-1,0 1 1,0 0 0,0-1-1,2 1 1,21 6-6608</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4.196"/>
    </inkml:context>
    <inkml:brush xml:id="br0">
      <inkml:brushProperty name="width" value="0.025" units="cm"/>
      <inkml:brushProperty name="height" value="0.025" units="cm"/>
      <inkml:brushProperty name="color" value="#AB008B"/>
    </inkml:brush>
  </inkml:definitions>
  <inkml:trace contextRef="#ctx0" brushRef="#br0">72 237 21204,'0'0'2883,"-35"57"-1378,19-21 321,2-1-64,8-5-994,6-4-415,0-9-321,7-6-577,8-9-1024,-1-2-1859,-1-16-2657,-8-11-11628</inkml:trace>
  <inkml:trace contextRef="#ctx0" brushRef="#br0" timeOffset="1">57 14 24343,'0'0'5765,"56"-14"-26776</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3.937"/>
    </inkml:context>
    <inkml:brush xml:id="br0">
      <inkml:brushProperty name="width" value="0.025" units="cm"/>
      <inkml:brushProperty name="height" value="0.025" units="cm"/>
      <inkml:brushProperty name="color" value="#AB008B"/>
    </inkml:brush>
  </inkml:definitions>
  <inkml:trace contextRef="#ctx0" brushRef="#br0">331 255 12364,'0'-2'520,"-1"0"0,1 1 0,-1-1 0,0 0 0,0 0 0,0 0 0,0 1 0,0-1 0,0 0 0,0 1 0,0-1 0,-1 1-1,1 0 1,-1-1 0,1 1 0,-4-2 0,-34-11 2561,24 12-2736,0 0-1,0 1 0,-22 2 1,27 0-318,1 1 0,-1 0 1,1 0-1,0 1 1,0 0-1,0 1 1,0-1-1,0 2 0,1-1 1,0 1-1,0 1 1,-14 11-1,17-12-9,0 0 0,0 0-1,0 0 1,1 0 0,-1 1 0,1 0-1,1 0 1,-1 0 0,1 0 0,0 1 0,0-1-1,1 1 1,0 0 0,0-1 0,1 1-1,0 0 1,0 0 0,0 8 0,1-13 11,0 0 0,0-1 0,1 1 0,-1-1 0,0 1 0,1-1 0,-1 1 0,1-1 0,-1 1 0,1-1 0,0 1 0,0-1 0,0 0 0,0 1 0,0-1 0,0 0 0,0 0 0,0 0 0,0 0 0,1 0 0,-1 0 0,2 2 0,1-2 61,0 1 1,0-1 0,0 1 0,0-1-1,0 0 1,0-1 0,0 1 0,8 0-1,1-1 177,0-1 0,0 0 0,0-1 0,24-7 0,-20 4-154,1-2-1,-2 0 1,1-1-1,-1-1 0,0 0 1,-1-1-1,0-1 1,0 0-1,18-19 1,-26 23-60,-1-1 1,1 1 0,-1-1 0,-1 0-1,1-1 1,-1 1 0,-1-1 0,0 0-1,0 0 1,0 0 0,-1-1 0,-1 1-1,0-1 1,0 0 0,-1 0 0,0 0-1,0 1 1,-1-1 0,-2-10 0,1 14-40,-1 0 1,1 1 0,-2-1-1,1 1 1,0-1 0,-1 1-1,0 0 1,0 0 0,-1 0-1,1 0 1,-1 1 0,0 0-1,0-1 1,-1 1 0,1 1-1,-1-1 1,0 1 0,0-1 0,0 2-1,0-1 1,0 0 0,-1 1-1,1 0 1,-11-2 0,-1-1-29,1 1 1,-1 1 0,-1 1 0,1 0 0,0 2 0,0 0-1,-23 2 1,33-1-37,0 1 1,1-1-1,-1 1 0,1 0 0,0 1 0,-1 0 0,1 0 0,-9 6 0,13-8-112,0 1 0,-1-1-1,1 1 1,0 0 0,0 0-1,0 0 1,0 1 0,0-1 0,0 0-1,0 1 1,1-1 0,-1 1-1,1-1 1,0 1 0,0 0-1,0-1 1,0 1 0,0 0-1,1 0 1,-1 0 0,1 5-1,0-7 17,0 0-1,0 0 1,1 0-1,-1 0 0,0 0 1,0 0-1,1 0 1,-1-1-1,1 1 0,-1 0 1,1 0-1,-1 0 1,1 0-1,0-1 1,-1 1-1,1 0 0,0-1 1,0 1-1,-1 0 1,1-1-1,0 1 0,0-1 1,0 0-1,0 1 1,0-1-1,0 1 0,-1-1 1,1 0-1,2 0 1,32 3-3570,-27-3 2583,35 0-4776</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4.296"/>
    </inkml:context>
    <inkml:brush xml:id="br0">
      <inkml:brushProperty name="width" value="0.025" units="cm"/>
      <inkml:brushProperty name="height" value="0.025" units="cm"/>
      <inkml:brushProperty name="color" value="#AB008B"/>
    </inkml:brush>
  </inkml:definitions>
  <inkml:trace contextRef="#ctx0" brushRef="#br0">31 1 16624,'0'0'5696,"3"9"-4831,-1 10-474,-1 0 1,-1 0 0,0 0-1,-1-1 1,-1 1 0,-1 0 0,-9 31-1,6-25-325,1 0 1,2 0-1,0 0 0,2 41 0,1-64-54,1 1 0,-1-1-1,1 1 1,0-1 0,0 1-1,-1-1 1,2 1 0,-1-1-1,0 0 1,0 0-1,1 1 1,-1-1 0,1 0-1,0 0 1,0 0 0,0-1-1,0 1 1,0 0 0,0-1-1,0 1 1,0-1 0,0 0-1,1 0 1,-1 0 0,1 0-1,-1 0 1,1 0 0,-1-1-1,1 1 1,2-1 0,12 3-110,0-1-1,-1-1 1,30-3 0,-20 2-693,45-1-2076,-3 0-3880</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4.656"/>
    </inkml:context>
    <inkml:brush xml:id="br0">
      <inkml:brushProperty name="width" value="0.025" units="cm"/>
      <inkml:brushProperty name="height" value="0.025" units="cm"/>
      <inkml:brushProperty name="color" value="#AB008B"/>
    </inkml:brush>
  </inkml:definitions>
  <inkml:trace contextRef="#ctx0" brushRef="#br0">0 47 15855,'0'0'4068,"51"0"-2755,1-2-32,20-6-160,12 0-320,9-2-352,-1 1-257,-8 4-96,-7 2-160,-13 2-1698,-13 1-2082,-8 0-1120,-10 0-5606</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5.078"/>
    </inkml:context>
    <inkml:brush xml:id="br0">
      <inkml:brushProperty name="width" value="0.025" units="cm"/>
      <inkml:brushProperty name="height" value="0.025" units="cm"/>
      <inkml:brushProperty name="color" value="#AB008B"/>
    </inkml:brush>
  </inkml:definitions>
  <inkml:trace contextRef="#ctx0" brushRef="#br0">401 119 12748,'0'0'4725,"-13"-3"-1570,-1-1-2754,0 1 1,-1 1 0,1 0-1,-1 1 1,1 0 0,-1 1 0,1 1-1,-1 0 1,1 1 0,-1 1-1,-17 5 1,16-1-342,1 1 0,1 0 0,-1 1 0,1 1 0,1 0 1,0 1-1,0 0 0,-16 19 0,23-23 21,1 0 1,-1 0 0,1 1 0,1-1 0,-1 1-1,1 0 1,1 1 0,-1-1 0,1 0-1,1 1 1,0 0 0,0 0 0,1 0 0,0 0-1,0 0 1,1 0 0,1 14 0,0-21-30,0 1 0,0 0 1,0-1-1,0 1 0,1-1 1,-1 0-1,1 1 0,-1-1 1,1 0-1,0 0 0,0 0 1,0 0-1,0 0 0,0-1 1,0 1-1,1-1 0,-1 1 1,0-1-1,1 0 0,-1 0 1,1 0-1,0 0 0,-1 0 1,1 0-1,0-1 0,-1 1 1,1-1-1,3 0 0,4 1 163,1 0 0,0-1 0,0 0 0,0-1-1,-1 0 1,14-3 0,-10-1-104,0 0-1,0-1 1,0 0-1,-1-1 1,0-1-1,0 0 1,-1-1 0,0 0-1,-1-1 1,0 0-1,13-15 1,-16 16-51,-1 1 0,0-1-1,0 0 1,-1-1 0,0 0 0,-1 0 0,0 0 0,-1 0 0,0-1 0,0 0 0,-1 0-1,0 0 1,-1 0 0,-1 0 0,1-19 0,-2 26-60,-1 0 0,0 0 0,0 0 0,0-1 0,0 1 0,-1 0 0,0 1 0,1-1 0,-1 0 0,-1 0 0,1 1 0,0-1 0,-1 1 0,0 0 0,-3-3 0,-1 0 0,0 0 0,-1 0 0,1 1 0,-1 0 0,0 1 0,-14-6 0,2 3 0,1 0 0,-1 2 0,-1 0 0,1 2 0,-32-3 0,-3 9-3705,53-2 3278,-1 0 0,0 0 0,1 0 0,-1 0 0,0 0 0,1 0 0,0 1 0,-1-1 0,1 1-1,0 0 1,0 0 0,0 0 0,0 0 0,0 0 0,0 0 0,-2 4 0,-4 11-7922</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6.185"/>
    </inkml:context>
    <inkml:brush xml:id="br0">
      <inkml:brushProperty name="width" value="0.025" units="cm"/>
      <inkml:brushProperty name="height" value="0.025" units="cm"/>
      <inkml:brushProperty name="color" value="#AB008B"/>
    </inkml:brush>
  </inkml:definitions>
  <inkml:trace contextRef="#ctx0" brushRef="#br0">0 0 20884,'0'0'6182,"5"56"-4581,-5-33-864,-3 3-257,1-3-320,2-3-128,0-3-1409,0-9-2114</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6.529"/>
    </inkml:context>
    <inkml:brush xml:id="br0">
      <inkml:brushProperty name="width" value="0.025" units="cm"/>
      <inkml:brushProperty name="height" value="0.025" units="cm"/>
      <inkml:brushProperty name="color" value="#AB008B"/>
    </inkml:brush>
  </inkml:definitions>
  <inkml:trace contextRef="#ctx0" brushRef="#br0">0 7 6246,'0'0'21877,"39"-6"-26746,-27 6-4516</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6.873"/>
    </inkml:context>
    <inkml:brush xml:id="br0">
      <inkml:brushProperty name="width" value="0.025" units="cm"/>
      <inkml:brushProperty name="height" value="0.025" units="cm"/>
      <inkml:brushProperty name="color" value="#AB008B"/>
    </inkml:brush>
  </inkml:definitions>
  <inkml:trace contextRef="#ctx0" brushRef="#br0">204 0 22709,'0'0'6081,"-10"10"-5473,-10 14-258,1 1 0,0 0-1,2 2 1,1 0 0,-17 41-1,18-30-326,2 0 0,2 2-1,1-1 1,3 1-1,0 0 1,3 1-1,2-1 1,4 74-1,-1-105-50,0-1-1,1 1 1,0 0-1,1 0 1,0-1-1,0 0 0,1 1 1,0-1-1,0 0 1,1-1-1,0 1 1,0-1-1,1 0 1,0 0-1,0-1 0,12 10 1,-12-12-236,-1 0 0,1 0 1,1-1-1,-1 0 0,0 0 0,1 0 0,0-1 1,-1 0-1,11 2 0,-10-4-413,0 1 0,1-1 0,-1 0 0,0 0 0,1-1 0,-1 0 0,0 0 0,0-1 0,0 0 0,7-3 0,31-19-6871</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7.218"/>
    </inkml:context>
    <inkml:brush xml:id="br0">
      <inkml:brushProperty name="width" value="0.025" units="cm"/>
      <inkml:brushProperty name="height" value="0.025" units="cm"/>
      <inkml:brushProperty name="color" value="#AB008B"/>
    </inkml:brush>
  </inkml:definitions>
  <inkml:trace contextRef="#ctx0" brushRef="#br0">0 345 18610,'0'0'11525,"11"-8"-9704,16-14-1676,0-1 0,-2-1 0,-1-1 0,23-31 1,81-131-61,-145 254-85,7-41-8,2 1-1,0 1 1,2-1-1,1 1 1,1 0 0,0 56-1,4-83-55,0-1 1,0 1-1,0 0 0,0-1 0,0 1 0,0-1 0,1 1 1,-1-1-1,0 1 0,0-1 0,1 1 0,-1-1 0,0 1 1,1-1-1,-1 1 0,0-1 0,1 0 0,-1 1 1,1-1-1,-1 0 0,1 1 0,-1-1 0,1 0 0,-1 1 1,1-1-1,-1 0 0,1 0 0,-1 0 0,2 1 0,17-5-6509,-2-10-3041</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7.572"/>
    </inkml:context>
    <inkml:brush xml:id="br0">
      <inkml:brushProperty name="width" value="0.025" units="cm"/>
      <inkml:brushProperty name="height" value="0.025" units="cm"/>
      <inkml:brushProperty name="color" value="#AB008B"/>
    </inkml:brush>
  </inkml:definitions>
  <inkml:trace contextRef="#ctx0" brushRef="#br0">1 9 15535,'0'0'16559,"64"28"-16206,-25-28-225,3 0-1634,2 0-1889,3-7-1281,-4-3 736,-2 0-4196,-2 0 1474</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7.915"/>
    </inkml:context>
    <inkml:brush xml:id="br0">
      <inkml:brushProperty name="width" value="0.025" units="cm"/>
      <inkml:brushProperty name="height" value="0.025" units="cm"/>
      <inkml:brushProperty name="color" value="#AB008B"/>
    </inkml:brush>
  </inkml:definitions>
  <inkml:trace contextRef="#ctx0" brushRef="#br0">280 295 18834,'0'0'2333,"1"-9"389,1-2-2228,-1 6 111,0 0 0,0 0 1,-1 0-1,0 0 0,0 0 0,0 0 1,-2-7-1,2 10-505,-1 0 0,0 1 0,1-1-1,-1 1 1,0-1 0,0 0 0,0 1 0,0 0 0,0-1 0,-1 1 0,1 0-1,0-1 1,-1 1 0,1 0 0,-1 0 0,1 0 0,-1 0 0,1 0-1,-1 1 1,0-1 0,1 0 0,-1 1 0,0-1 0,0 1 0,1 0-1,-1 0 1,0-1 0,-2 1 0,-6 0-102,-1 0-1,0 0 1,1 1 0,0 1 0,-1 0-1,1 0 1,0 1 0,0 0 0,0 0-1,0 1 1,0 1 0,-12 7-1,17-9 9,0 0 0,0 1-1,0-1 1,1 1 0,-1 0-1,1 0 1,0 0 0,0 1-1,1-1 1,-1 1 0,1 0-1,0 0 1,1 0 0,-1 1-1,1-1 1,0 0 0,0 1-1,0 0 1,1-1 0,0 1-1,0 0 1,1 0 0,-1 0-1,1 6 1,1-10 4,0 0 0,0 0 0,0 0 0,0 0 0,0-1 0,0 1 0,0 0 0,0 0 0,1-1 0,-1 1 0,1-1 0,-1 1 0,1-1 0,-1 0 0,1 1 0,0-1 0,0 0 0,0 0 0,0 0-1,0-1 1,0 1 0,0 0 0,0-1 0,0 1 0,0-1 0,0 0 0,0 1 0,0-1 0,5-1 0,2 2 29,1-1 0,0 0 1,-1-1-1,1 0 0,15-3 0,-16 0-39,1 1 0,-1-1 0,0-1 0,0 0 0,0 0 0,-1-1 0,1 0 0,-1 0 0,-1-1 0,1 0 0,-1-1 0,0 1 0,-1-1 0,0 0 0,0-1 0,5-11 0,-5 9 0,-1 1 0,0-2 0,-1 1 0,0 0 0,-1-1 0,0 0 0,-1 0 0,0 0 0,-1 0 0,-1 0 0,1 0 0,-2 0 0,-2-18 0,2 26-25,0-1 0,0 1 1,-1-1-1,1 1 0,-1 0 0,0 0 1,0 0-1,0 0 0,-1 0 0,1 0 0,-1 1 1,0-1-1,0 1 0,-1 0 0,1 0 0,0 0 1,-8-4-1,5 4-67,0 0 0,0 0 1,-1 1-1,1 0 0,-1 0 1,1 0-1,-1 1 0,0 0 0,0 0 1,1 1-1,-9 0 0,5 1-69,1-1 0,-1 2 0,0-1 0,1 1-1,-1 1 1,1 0 0,-1 0 0,1 1 0,0 0-1,0 0 1,1 1 0,-1 1 0,1-1 0,0 1 0,1 0-1,-11 11 1,15-13-619,0 1 0,0-1 0,0 1 0,1 0 0,0-1 0,0 1 0,0 0 0,-2 9 0,2 8-4825</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8.252"/>
    </inkml:context>
    <inkml:brush xml:id="br0">
      <inkml:brushProperty name="width" value="0.025" units="cm"/>
      <inkml:brushProperty name="height" value="0.025" units="cm"/>
      <inkml:brushProperty name="color" value="#AB008B"/>
    </inkml:brush>
  </inkml:definitions>
  <inkml:trace contextRef="#ctx0" brushRef="#br0">213 0 19378,'0'0'9775,"-12"1"-9252,4-1-453,-1 1 0,1 0-1,0 0 1,-1 1 0,1 0 0,0 0-1,0 1 1,1 0 0,-1 1 0,1 0-1,-1 0 1,1 0 0,0 1 0,-12 10-1,8-4 29,-1 0 0,-17 24-1,27-33-64,0 1 0,0 0 1,0 0-1,0 1 0,0-1 0,1 0 0,0 0 0,-1 1 0,1-1 1,0 1-1,1-1 0,-1 1 0,1 0 0,-1-1 0,1 1 0,0-1 1,0 1-1,1 0 0,0 3 0,0-5 4,1 0 0,-1 0 0,0 0 0,1 0 0,-1 0-1,1-1 1,0 1 0,0 0 0,-1-1 0,1 0 0,0 1 0,0-1 0,0 0 0,1 0 0,-1 0 0,0 0 0,0 0-1,0-1 1,1 1 0,-1-1 0,5 1 0,54 4 215,-57-5-243,17 0-483,0-1 0,-1 0-1,41-9 1,-50 7-852,-1 0-1,0-1 1,0 0 0,0 0 0,15-11-1,-3 0-4977</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8.607"/>
    </inkml:context>
    <inkml:brush xml:id="br0">
      <inkml:brushProperty name="width" value="0.025" units="cm"/>
      <inkml:brushProperty name="height" value="0.025" units="cm"/>
      <inkml:brushProperty name="color" value="#AB008B"/>
    </inkml:brush>
  </inkml:definitions>
  <inkml:trace contextRef="#ctx0" brushRef="#br0">1 50 12588,'0'0'10506,"69"2"-9065,-18-2-256,11 0-64,9 0-608,5-6-289,0 0-128,-4-1-32,-4-1-160,-13-1-1249,-10 4-513,-9 1-544,-5 0-1762,-9 1-3395</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8.934"/>
    </inkml:context>
    <inkml:brush xml:id="br0">
      <inkml:brushProperty name="width" value="0.025" units="cm"/>
      <inkml:brushProperty name="height" value="0.025" units="cm"/>
      <inkml:brushProperty name="color" value="#AB008B"/>
    </inkml:brush>
  </inkml:definitions>
  <inkml:trace contextRef="#ctx0" brushRef="#br0">260 222 17809,'0'0'13687,"-10"-1"-12971,-12 0-566,0-2-159,1 2-1,-1 1 1,0 0 0,-30 5 0,48-4 15,0 0 0,-1-1 0,1 1 1,0 0-1,0 1 0,0-1 1,1 1-1,-1 0 0,0 0 1,1 0-1,-1 0 0,1 1 0,-1-1 1,1 1-1,0 0 0,0 0 1,0 0-1,1 0 0,-1 1 0,1-1 1,0 1-1,0 0 0,0-1 1,0 1-1,1 0 0,-1 0 1,1 0-1,0 0 0,0 0 0,0 7 1,1-10-4,0 1 0,0-1 1,0 1-1,0-1 0,0 1 0,1-1 1,-1 0-1,0 1 0,1-1 0,-1 1 1,1-1-1,0 0 0,-1 1 0,1-1 1,0 0-1,0 0 0,0 1 0,0-1 1,0 0-1,0 0 0,2 1 0,1 1 6,-1-1 0,1 0 0,0 0 0,-1-1 0,1 1-1,0-1 1,0 0 0,4 1 0,10 1 26,0-2-1,32 0 1,-43-1-34,5 0-1,0-1 0,1-1 0,-1 0 0,0-1 0,0 0 0,-1-1 0,1 0 0,-1-1 0,0 0 0,0 0 0,0-2 0,18-13 0,-23 15 0,0 0 0,0 0 0,-1 0 0,0-1 0,0 0 0,0 0 0,-1 0 0,0-1 0,0 1 0,0-1 0,-1 0 0,0 0 0,-1 0 0,1-1 0,-2 1 0,1-1 0,-1 1 0,0-1 0,0 1 0,-1-1 0,-1-14 0,0 16 0,-1-1 0,1 1 0,-2 0 0,1 0 0,-1 0 0,1 1 0,-2-1 0,1 1 0,-1-1 0,1 1 0,-1 0 0,-1 0 0,1 1 0,-1-1 0,0 1 0,0 0 0,0 0 0,0 1 0,-1-1 0,0 1 0,1 1 0,-13-5 0,2 1 0,0 1 0,0 1 0,0 0 0,-1 1 0,1 1 0,-1 0 0,-29 2 0,40 1-290,0 0-1,0 0 1,0 1-1,0 0 1,0 0-1,0 1 1,0-1 0,1 1-1,-1 1 1,1-1-1,0 1 1,-9 7-1,13-10 143,-1 1-1,0-1 0,0 1 0,1 0 0,-1 0 0,1 0 0,-1 0 0,1 0 1,0 0-1,0 0 0,0 0 0,0 0 0,0 0 0,1 1 0,-1-1 0,1 0 0,-1 1 1,1-1-1,0 0 0,0 1 0,0-1 0,0 0 0,0 1 0,0-1 0,1 0 1,-1 1-1,1-1 0,0 0 0,-1 1 0,1-1 0,0 0 0,1 0 0,-1 0 1,0 0-1,0 0 0,1 0 0,2 2 0,22 14-4559,13-5-1875</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9.274"/>
    </inkml:context>
    <inkml:brush xml:id="br0">
      <inkml:brushProperty name="width" value="0.025" units="cm"/>
      <inkml:brushProperty name="height" value="0.025" units="cm"/>
      <inkml:brushProperty name="color" value="#AB008B"/>
    </inkml:brush>
  </inkml:definitions>
  <inkml:trace contextRef="#ctx0" brushRef="#br0">44 5 13741,'0'0'19026,"-43"60"-19026,43-38 0,0-4 0,6 1 0,10-6 0,5-3 0,3-7 0,-1-3-2594,2 0-1602,0-17-1442,-1-3-1280,-4-9-2916</inkml:trace>
  <inkml:trace contextRef="#ctx0" brushRef="#br0" timeOffset="1">233 0 2210,'0'0'23382,"-30"64"-21140,12-27-544,1 2-481,5 1-512,3 0-449,6 1-192,3-4-384,0-6-2403,10-8-4868</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29.929"/>
    </inkml:context>
    <inkml:brush xml:id="br0">
      <inkml:brushProperty name="width" value="0.025" units="cm"/>
      <inkml:brushProperty name="height" value="0.025" units="cm"/>
      <inkml:brushProperty name="color" value="#AB008B"/>
    </inkml:brush>
  </inkml:definitions>
  <inkml:trace contextRef="#ctx0" brushRef="#br0">160 1 17649,'0'0'1121,"69"78"1249,-30-17-64,-5 15-1249,-10 13-416,-13 11 95,-11 10-95,-17 7-353,-22 2-63,-13 5-129,-14 2-737,-12-9-2434,-6-15-2947</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8.175"/>
    </inkml:context>
    <inkml:brush xml:id="br0">
      <inkml:brushProperty name="width" value="0.025" units="cm"/>
      <inkml:brushProperty name="height" value="0.025" units="cm"/>
      <inkml:brushProperty name="color" value="#AB008B"/>
    </inkml:brush>
  </inkml:definitions>
  <inkml:trace contextRef="#ctx0" brushRef="#br0">104 172 15246,'0'0'1954,"-72"-30"-1377,55 26 576,6 0 160,7 1 513,4-1 416,14-3-1569,24-2-513,18-4-64,21-2-32,7-4-64,4 1-1538,-7 0-832,-15 5-448,-25 4-578,-29 3-1440</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8.518"/>
    </inkml:context>
    <inkml:brush xml:id="br0">
      <inkml:brushProperty name="width" value="0.025" units="cm"/>
      <inkml:brushProperty name="height" value="0.025" units="cm"/>
      <inkml:brushProperty name="color" value="#AB008B"/>
    </inkml:brush>
  </inkml:definitions>
  <inkml:trace contextRef="#ctx0" brushRef="#br0">288 1 15375,'-8'8'603,"7"-7"-579,-5 5 5,0 0 0,0 0 1,0 1-1,1 0 0,0 0 0,1 0 0,0 0 0,0 1 0,0 0 1,1-1-1,0 1 0,0 1 0,-1 7 0,-4 90 610,7 148-1,3-75-185,-7-39-148,-7 1 0,-33 159 0,-51 77 3333,87-348-3048,-1-3-63,2 1 0,1 0 0,1 1 0,-4 54 0,10-81-520,0 1 0,0 0-1,0 0 1,1 0 0,-1 0 0,1 0 0,-1 0 0,1 0 0,0-1-1,-1 1 1,1 0 0,0-1 0,0 1 0,0 0 0,0-1 0,1 1-1,-1-1 1,0 1 0,1-1 0,-1 0 0,1 0 0,-1 0 0,1 0-1,0 0 1,-1 0 0,1 0 0,0 0 0,0 0 0,-1-1 0,1 1-1,4 0 1,5 1 63,0-1 0,0 0-1,1-1 1,15-1-1,-19 0-1,63-6 275,0-3 0,74-21 1,51-8-253,25 11-2558,-116 15-4952,-14 2-6397</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4.658"/>
    </inkml:context>
    <inkml:brush xml:id="br0">
      <inkml:brushProperty name="width" value="0.025" units="cm"/>
      <inkml:brushProperty name="height" value="0.025" units="cm"/>
      <inkml:brushProperty name="color" value="#AB008B"/>
    </inkml:brush>
  </inkml:definitions>
  <inkml:trace contextRef="#ctx0" brushRef="#br0">440 312 12588,'0'0'8242,"-6"-10"-4585,3 6-3455,0-1 0,0 1 1,0 0-1,0 0 0,-1 0 0,0 0 0,0 1 0,0-1 1,0 1-1,0 0 0,-1 0 0,1 1 0,-1 0 0,0-1 1,0 1-1,0 1 0,0-1 0,0 1 0,0 0 0,0 0 1,0 0-1,-10 1 0,7-1-136,0 2 1,0-1 0,-1 2-1,1-1 1,0 1-1,0 0 1,0 0-1,1 1 1,-1 0-1,0 1 1,1-1 0,0 1-1,0 1 1,0 0-1,0 0 1,1 0-1,0 0 1,0 1-1,0 0 1,1 1 0,0-1-1,0 1 1,1 0-1,-1 0 1,2 0-1,-1 1 1,1 0-1,0-1 1,-2 11-1,4-15-51,1-1-1,0 1 0,-1 0 0,1-1 0,1 1 1,-1 0-1,0-1 0,0 1 0,1-1 0,0 1 1,-1-1-1,1 1 0,0-1 0,0 1 0,0-1 1,1 0-1,-1 1 0,1-1 0,-1 0 0,4 3 1,-1-1-1,0-1 1,0-1 0,0 1 0,0 0 0,0-1 0,1 0 0,-1 0 0,1 0 0,0-1 0,7 2-1,3 0 16,0-2-1,0 1 0,0-2 1,0 0-1,0 0 0,23-5 1,-23 1-21,-1-1 1,1 0 0,-1-1 0,0 0-1,0-1 1,-1-1 0,0 0-1,0-1 1,-1 0 0,0-1-1,-1-1 1,11-11 0,-10 9 34,-1 0 0,-1 0 1,1-2-1,-2 1 1,0-1-1,-1 0 0,-1-1 1,0 0-1,-1 0 0,6-24 1,-11 34-35,0 0 0,0 1 1,0-1-1,-1 0 1,0 0-1,0 0 1,0 0-1,-1 0 0,0 1 1,0-1-1,0 0 1,-1 1-1,0-1 0,0 1 1,0-1-1,-1 1 1,1 0-1,-1 0 0,-8-9 1,6 8-2,-1 1 1,0 1 0,0-1-1,-1 1 1,1 0 0,-1 1-1,0-1 1,0 1-1,0 0 1,-1 1 0,1 0-1,-1 0 1,1 1-1,-15-1 1,-10 0-10,0 2 0,0 2 0,-1 1 0,2 1 0,-1 2 0,0 1 0,1 1 0,0 2 0,1 1 0,0 2 0,-53 30 0,42-11-846,41-31 802,-1-1-1,1 1 1,-1 0 0,1-1 0,-1 1-1,1 0 1,-1-1 0,1 1 0,-1 0-1,1 0 1,0-1 0,0 1 0,-1 0-1,1 0 1,0 0 0,0-1 0,0 1-1,0 0 1,0 0 0,0 0 0,0 0-1,1 0-10,0 0 0,-1 0 0,1 0 0,0-1 0,0 1 0,-1 0 0,1-1 0,0 1 0,0-1 0,0 1 0,0-1 0,0 1 0,0-1 0,0 0 0,0 1 0,0-1 0,0 0 0,0 0 0,0 0 0,0 0-1,0 0 1,1 0 0,13 1-2309,-1 0-1,1-2 0,25-3 0,9-10-7639</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5.030"/>
    </inkml:context>
    <inkml:brush xml:id="br0">
      <inkml:brushProperty name="width" value="0.025" units="cm"/>
      <inkml:brushProperty name="height" value="0.025" units="cm"/>
      <inkml:brushProperty name="color" value="#AB008B"/>
    </inkml:brush>
  </inkml:definitions>
  <inkml:trace contextRef="#ctx0" brushRef="#br0">128 0 17457,'0'0'10287,"-1"12"-8878,-4 16-1060,-1 0 0,-1 0 0,-2-1 0,0 0 0,-14 26 0,9-25-96,2 2 1,2-1-1,1 1 0,1 1 1,-5 36-1,12-65-253,1 1 0,0-1 0,0 0 0,0 1 0,0-1 0,0 1 0,1-1 0,-1 1 0,1-1 0,-1 0 0,1 0 0,0 1 0,0-1 0,0 0 0,0 0 0,0 0 0,0 0 0,1 0 0,-1 0 0,1 0 0,0 0 0,-1 0 0,1-1 0,0 1 0,0-1 0,0 1 0,0-1 0,0 0 0,0 0 0,0 0 0,1 0 0,-1 0 0,4 1 0,7 0 0,0 0 0,1-1 0,-1 0 0,0-1 0,16-2 0,4 1 0,119-8-849,-39 0-1009,-108 9 391,-20-1-19535</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5.373"/>
    </inkml:context>
    <inkml:brush xml:id="br0">
      <inkml:brushProperty name="width" value="0.025" units="cm"/>
      <inkml:brushProperty name="height" value="0.025" units="cm"/>
      <inkml:brushProperty name="color" value="#AB008B"/>
    </inkml:brush>
  </inkml:definitions>
  <inkml:trace contextRef="#ctx0" brushRef="#br0">1 61 18193,'0'0'6598,"61"2"-4964,-3-2-129,18 0 193,14-4-321,14-5-896,4 0-321,0-1-96,-7 2-64,-15-1-320,-14 3-897,-19 2-1026,-20 2-1376,-18 1-1794</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5.760"/>
    </inkml:context>
    <inkml:brush xml:id="br0">
      <inkml:brushProperty name="width" value="0.025" units="cm"/>
      <inkml:brushProperty name="height" value="0.025" units="cm"/>
      <inkml:brushProperty name="color" value="#AB008B"/>
    </inkml:brush>
  </inkml:definitions>
  <inkml:trace contextRef="#ctx0" brushRef="#br0">270 139 19346,'0'0'3241,"-11"0"-1106,1 1-1890,1 0 0,-1 0 1,0 1-1,0 0 0,1 1 0,0 0 1,-1 1-1,1-1 0,0 2 0,1-1 0,-1 1 1,1 1-1,0 0 0,-8 7 0,7-3 61,0-1-1,1 2 0,1-1 0,0 1 1,0 0-1,-5 14 0,9-19-165,1 0 0,-1 0 0,1 0-1,1 0 1,-1 0 0,1 0 0,0 0-1,1 1 1,-1-1 0,1 0 0,0 1-1,1-1 1,0 0 0,2 11 0,-2-15-134,1 0 1,-1 0 0,0 0 0,1 0 0,0 0 0,-1 0 0,1 0 0,0 0 0,0-1 0,0 1 0,0-1 0,1 1 0,-1-1 0,0 0 0,0 0 0,1 0 0,-1 0-1,1 0 1,-1 0 0,1-1 0,-1 1 0,1-1 0,4 0 0,67-1-39,-68 1 31,11-2 1,-1-2 0,0 1 0,0-2 0,-1 0 0,1-1 0,-1 0 0,-1-2 0,1 1 0,-1-2 0,14-10 0,-20 13 0,0 0 0,0 0 0,0-1 0,-1 0 0,0-1 0,0 1 0,0-1 0,-1-1 0,-1 1 0,1-1 0,-2 0 0,1 0 0,-1-1 0,0 1 0,-1-1 0,0 0 0,1-12 0,-3 18 0,-1-1 0,0 1 0,-1-1 0,1 1 0,-1-1 0,0 1 0,0 0 0,0 0 0,-1-1 0,1 1 0,-1 0 0,0 0 0,0 0 0,-1 1 0,-4-7 0,2 4 0,-1-1 0,-1 1 0,0 0 0,1 1 0,-2 0 0,1 0 0,-12-6 0,-3 1 0,0 1 0,-1 1 0,0 1 0,-47-9 0,48 12 0,0 1 0,0 1 0,0 1 0,0 0 0,0 2 0,-42 6 0,63-7-66,0 0-1,1 0 1,-1 0-1,0 0 1,0 0-1,1 0 1,-1 0-1,0 1 1,0-1-1,0 0 1,1 0-1,-1 1 1,0-1 0,1 1-1,-1-1 1,0 0-1,1 1 1,-1-1-1,0 1 1,1-1-1,-1 1 1,1 0-1,-1-1 1,1 1-1,-1 0 1,1-1 0,0 1-1,-1 0 1,1-1-1,0 1 1,0 0-1,-1 0 1,1-1-1,0 1 1,0 0-1,0 0 1,0 0-1,0-1 1,0 2-1,1-1-171,0 1-1,0-1 1,1 0-1,-1 0 0,0 0 1,1 0-1,-1-1 0,0 1 1,1 0-1,-1 0 1,1-1-1,-1 1 0,1-1 1,0 1-1,-1-1 0,1 0 1,-1 0-1,1 0 1,1 0-1,39 1-4758,9-1-2178</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6.127"/>
    </inkml:context>
    <inkml:brush xml:id="br0">
      <inkml:brushProperty name="width" value="0.025" units="cm"/>
      <inkml:brushProperty name="height" value="0.025" units="cm"/>
      <inkml:brushProperty name="color" value="#AB008B"/>
    </inkml:brush>
  </inkml:definitions>
  <inkml:trace contextRef="#ctx0" brushRef="#br0">80 0 23831,'0'0'3939,"-55"45"-2177,40-17-32,8 5-225,5 2-1505,2-3 0,17-4 0,13-7 0,9-7 0,8-9 0,1-5 0,-4 0 0,-4-13-993,-5-7-2114,-7-3-1537,-11-6-353,-9 0-2402</inkml:trace>
  <inkml:trace contextRef="#ctx0" brushRef="#br0" timeOffset="1">302 87 18289,'0'0'3460,"-28"62"-33,14-22-609,3 3-1120,3 5-225,2-1-672,2 3-577,4-6-320,0-3-1729,0-5-4870,2-4-11530</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7.692"/>
    </inkml:context>
    <inkml:brush xml:id="br0">
      <inkml:brushProperty name="width" value="0.025" units="cm"/>
      <inkml:brushProperty name="height" value="0.025" units="cm"/>
      <inkml:brushProperty name="color" value="#AB008B"/>
    </inkml:brush>
  </inkml:definitions>
  <inkml:trace contextRef="#ctx0" brushRef="#br0">0 44 14606,'8'-5'1932,"7"-2"-1476,0 1 0,1 0-1,-1 1 1,1 1 0,0 1-1,0 0 1,28-1 0,130 3-45,-86 3-288,-50-2-124,135 6-622,-172-6 605,1 0 1,-1 0-1,0 0 1,1 0-1,-1 1 1,0-1-1,1 0 1,-1 1-1,0-1 1,0 1-1,0-1 0,1 1 1,-1-1-1,0 1 1,0 0-1,0 0 1,0-1-1,0 1 1,0 0-1,0 0 1,0 0-1,-1 0 1,1 0-1,0 0 1,0 1-1,-1-1 1,1 0-1,-1 0 1,1 0-1,-1 1 1,0-1-1,1 0 1,-1 0-1,0 1 1,0-1-1,0 0 1,0 1-1,0-1 1,0 2-1,-2 6 40,0-1-1,0 0 1,-1 1 0,0-1-1,-6 9 1,-2 9 335,3 3-172,2 1 0,1-1 0,1 1 0,1 0 0,1 0 0,2 0 0,2 0 0,0 0 0,13 57 0,11 11 21,59 151 0,-43-136-247,-9-22-109,47 143-738,-70-195 1063,-1 1 1,-2 0-1,-1 0 1,-1 43 0,-6-68 314,-1 0 0,0 0 1,-1 1-1,-1-2 0,0 1 0,-1 0 1,-1-1-1,0 0 0,-1 0 0,-1 0 1,0-1-1,-1-1 0,0 1 0,-1-1 1,0-1-1,-1 0 0,-20 17 0,15-15-423,0 0-1,-2-1 1,1 0-1,-1-2 1,-1 0-1,0-1 1,0-1-1,-1-1 1,0 0-1,0-2 1,0 0-1,-35 3 1,42-8-624,-1 0 0,0-1 0,0-1-1,1 0 1,-18-5 0,11 1-2023,0-1 0,-34-18 0,-19-14-7397</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9.315"/>
    </inkml:context>
    <inkml:brush xml:id="br0">
      <inkml:brushProperty name="width" value="0.025" units="cm"/>
      <inkml:brushProperty name="height" value="0.025" units="cm"/>
      <inkml:brushProperty name="color" value="#AB008B"/>
    </inkml:brush>
  </inkml:definitions>
  <inkml:trace contextRef="#ctx0" brushRef="#br0">360 417 18674,'0'0'4644,"-12"-8"-3165,8 3-1431,-1 1 0,-1 0 1,1 1-1,0 0 0,-1 0 0,0 0 1,0 0-1,0 1 0,0 0 1,0 0-1,0 0 0,-1 1 0,1 0 1,0 1-1,-1-1 0,1 1 1,-1 0-1,1 1 0,-1-1 0,1 1 1,0 1-1,-12 3 0,2 2 90,0 1-1,0 0 1,1 1-1,0 1 1,0 1 0,-16 15-1,24-20-38,0 0 0,1 0 0,0 1 0,0 0 0,0 0 0,1 1 0,0 0 0,0 0 0,1 0 0,0 0 0,1 1 0,-1-1 0,-2 17 0,6-24-95,0 0 0,0 0 0,0 0 0,0 0 0,0 0 0,1-1 0,-1 1 0,0 0 0,1 0-1,-1 0 1,0 0 0,1-1 0,-1 1 0,1 0 0,0-1 0,-1 1 0,1 0 0,-1-1 0,1 1 0,0-1 0,-1 1 0,1-1 0,0 1 0,0-1 0,0 1 0,-1-1-1,1 0 1,0 1 0,0-1 0,0 0 0,0 0 0,0 0 0,-1 0 0,1 1 0,0-1 0,0-1 0,0 1 0,0 0 0,0 0 0,0 0 0,-1 0 0,2-1 0,43-8 178,-25 1-22,-1-1 0,-1 0-1,1-1 1,-1-1-1,-1-1 1,18-16 0,6-9 106,43-47 0,-57 53-148,-2 0-1,41-65 1,-56 78-6,0 0 1,-2-1 0,0 0 0,0 0-1,-2-1 1,-1 0 0,5-31-1,-12 22 57,2 29-169,0-1-1,0 1 0,0-1 0,-1 1 0,1-1 0,0 1 0,0-1 0,-1 1 0,1-1 0,0 1 1,-1-1-1,1 1 0,-1 0 0,1-1 0,0 1 0,-1 0 0,1-1 0,-1 1 0,1 0 1,-1 0-1,1-1 0,-1 1 0,1 0 0,-1 0 0,1 0 0,-2-1 0,0 2-10,1 0 0,-1-1 0,0 1 0,0 0 1,0 0-1,1 0 0,-1 0 0,0 0 0,1 1 0,-1-1 0,1 0 0,0 1 0,-1-1 0,1 1 0,0-1 0,0 1 0,0 0 0,0-1 0,0 1 0,0 0 0,0 2 0,-9 20-2,1 1-1,1 0 1,1 1-1,1 0 0,2 0 1,0 0-1,2 0 1,1 1-1,1-1 1,7 51-1,-6-66-194,2 0 1,0 0-1,0-1 1,0 1-1,9 15 1,14 8-2779,-24-32 2438,1-1 1,-1 1-1,1 0 0,-1-1 0,1 0 0,-1 1 0,1-1 0,0 0 1,0 0-1,-1-1 0,7 2 0,11-1-5693</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39.673"/>
    </inkml:context>
    <inkml:brush xml:id="br0">
      <inkml:brushProperty name="width" value="0.025" units="cm"/>
      <inkml:brushProperty name="height" value="0.025" units="cm"/>
      <inkml:brushProperty name="color" value="#AB008B"/>
    </inkml:brush>
  </inkml:definitions>
  <inkml:trace contextRef="#ctx0" brushRef="#br0">69 45 21140,'-8'10'956,"6"-7"-873,-40 56 2683,40-56-2612,0 1 0,0-1-1,0 0 1,0 1 0,1 0 0,0-1 0,-1 1-1,2 0 1,-1 0 0,0-1 0,1 1 0,-1 0 0,1 0-1,0 0 1,0 0 0,1 0 0,-1 0 0,1-1-1,1 5 1,0-6-123,-1 0 1,1 0-1,0-1 0,-1 1 0,1 0 1,0-1-1,0 0 0,0 1 1,0-1-1,0 0 0,1 0 0,-1 0 1,0 0-1,0-1 0,1 1 0,-1-1 1,0 1-1,1-1 0,-1 0 0,4 0 1,55-1-15,-53 0-13,13-2-568,0 0 0,0-2 0,0 0-1,-1-1 1,0-1 0,0-2 0,25-13 0,-31 15-363,0-1 1,-1-1 0,0 0 0,0-1 0,-1-1-1,0 0 1,-1 0 0,-1-1 0,1-1-1,11-19 1,-12 11-1080,-10 21 2043,0 0 0,0 0 0,0 1 0,0-1 0,0 0 0,0 0 0,0 0 0,-1 0 0,1 0 0,0 0 0,0 0 0,0 0 0,0 0 0,0 0 1,0 0-1,0 0 0,0 0 0,0 0 0,0 0 0,0 0 0,-1 0 0,1 0 0,0 0 0,0 0 0,0 0 0,0 0 0,0 0 0,0 0 0,0 0 0,0 0 0,0 0 0,0 0 0,0 0 0,-1 0 0,1 0 0,0 0 0,0 0 0,0 0 0,0 0 0,0 0 0,0 0 0,0 0 0,0-1 0,0 1 0,0 0 0,0 0 0,0 0 0,0 0 0,0 0 0,0 0 0,0 0 0,0 0 0,-1 0 0,1 0 0,0-1 0,-24 35 4130,20-26-3746,-113 231 7845,107-214-8061,1 0 1,1 1-1,2 0 0,0 0 0,2 1 1,0-1-1,2 50 0,7-33-3333,6-7-3470</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3.701"/>
    </inkml:context>
    <inkml:brush xml:id="br0">
      <inkml:brushProperty name="width" value="0.025" units="cm"/>
      <inkml:brushProperty name="height" value="0.025" units="cm"/>
      <inkml:brushProperty name="color" value="#AB008B"/>
    </inkml:brush>
  </inkml:definitions>
  <inkml:trace contextRef="#ctx0" brushRef="#br0">1 29 19122,'0'0'4933,"75"4"-3588,-22-4-96,7 0-224,5-3-865,-3-6-96,-4 3-704,-11-2-1602,-11 5-2371,-18 0-3042</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4.058"/>
    </inkml:context>
    <inkml:brush xml:id="br0">
      <inkml:brushProperty name="width" value="0.025" units="cm"/>
      <inkml:brushProperty name="height" value="0.025" units="cm"/>
      <inkml:brushProperty name="color" value="#AB008B"/>
    </inkml:brush>
  </inkml:definitions>
  <inkml:trace contextRef="#ctx0" brushRef="#br0">0 3 15086,'0'0'10698,"74"46"-9545,-3-46-224,19 0-512,9-4-289,5-7-96,-6 1-1602,-11-1-3747,-10-1-9801</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5.483"/>
    </inkml:context>
    <inkml:brush xml:id="br0">
      <inkml:brushProperty name="width" value="0.025" units="cm"/>
      <inkml:brushProperty name="height" value="0.025" units="cm"/>
      <inkml:brushProperty name="color" value="#AB008B"/>
    </inkml:brush>
  </inkml:definitions>
  <inkml:trace contextRef="#ctx0" brushRef="#br0">318 356 9801,'0'-5'1035,"0"-1"0,0 1 0,-1 0 0,0-1 0,0 1 0,-1 0 0,1 0-1,-4-7 1,3 8-656,0 0 0,-1 0 0,0 0-1,0 1 1,0-1 0,0 1 0,0 0 0,0 0-1,-1 0 1,0 0 0,0 0 0,0 1-1,0-1 1,0 1 0,-8-3 0,5 3-217,0 0 1,0 0-1,0 1 1,0 0-1,0 0 1,0 0-1,-1 1 1,1 0-1,0 1 1,0-1-1,-1 1 1,1 1-1,0 0 1,0 0-1,0 0 1,0 0-1,1 1 1,-1 0-1,1 1 1,0 0-1,-8 6 1,6-5-86,1 1 0,1 0 0,-1 1 0,1-1 0,0 1 0,1 1 0,-1-1 0,2 1 0,-1 0 0,1 0 0,0 0 0,0 0 0,1 1 0,1 0 0,-1-1 0,-1 16 0,3-22-55,1 0 0,0 0-1,0 0 1,0 1-1,0-1 1,0 0-1,0 0 1,1 0 0,-1 0-1,1 0 1,-1-1-1,1 1 1,0 0-1,-1 0 1,1 0 0,0 0-1,0-1 1,1 1-1,-1 0 1,0-1-1,0 1 1,1-1 0,-1 1-1,1-1 1,0 0-1,-1 0 1,1 0-1,0 0 1,-1 0 0,1 0-1,0 0 1,0 0-1,0-1 1,0 1 0,0-1-1,0 1 1,0-1-1,0 0 1,0 0-1,0 0 1,2 0 0,5 0 89,0 0 1,0-1 0,-1 0-1,1-1 1,0 0 0,-1 0-1,1-1 1,11-5 0,-1-2-61,-1-1 0,0 0 0,-1-1 0,0-1 0,-1-1 0,0 0 0,-1-1 0,-1-1 0,0 0 0,12-20 0,-16 21-31,-1-1-1,0 0 1,-1-1-1,0 0 1,-1 0-1,-2-1 1,1 0-1,-2 0 1,-1 0-1,0 0 1,1-32-1,-4 48-19,0 0 0,0 0 0,0 0 0,0 1 0,0-1 0,0 0 0,-1 0 0,1 1 0,0-1 0,-1 0 0,1 0 0,-1 1 0,0-1 0,0 0 0,0 1 0,0-1 0,0 1 0,0-1 0,0 1 0,0 0 0,0-1 0,-1 1 0,1 0 0,0 0 0,-1 0 0,1 0 0,-1 0 0,1 0 0,-1 0 0,0 1 0,-3-2 0,3 2 0,0 0 0,-1 0 0,1 0 0,0 0 0,0 1 0,-1-1 0,1 1 0,0 0 0,0 0 0,-1-1 0,1 1 0,0 1 0,0-1 0,0 0 0,0 0 0,0 1 0,1-1 0,-1 1 0,0-1 0,1 1 0,-1 0 0,1 0 0,-3 3 0,-4 10 0,0 0 0,1 1 0,1 0 0,0 0 0,1 1 0,1 0 0,0-1 0,1 1 0,1 0 0,1 1 0,0-1 0,2 0 0,2 24 0,-2-35-165,0 0 0,0-1 0,1 1 0,-1-1 0,1 1 0,1-1 0,-1 1-1,1-1 1,0 0 0,6 8 0,-6-9-156,-1-1-1,2 1 1,-1-1-1,0 0 1,1 0-1,-1 0 1,1 0-1,0-1 1,0 1-1,0-1 1,0 0-1,0 0 1,0-1-1,1 1 1,-1-1 0,1 0-1,-1 0 1,1 0-1,-1-1 1,1 0-1,8 0 1,-4-2-7575</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5.856"/>
    </inkml:context>
    <inkml:brush xml:id="br0">
      <inkml:brushProperty name="width" value="0.025" units="cm"/>
      <inkml:brushProperty name="height" value="0.025" units="cm"/>
      <inkml:brushProperty name="color" value="#AB008B"/>
    </inkml:brush>
  </inkml:definitions>
  <inkml:trace contextRef="#ctx0" brushRef="#br0">14 0 17424,'0'0'11499,"18"54"-11178,-18-22-193,0 3-64,-6 2-32,2-2-32,0 4-352,0-3-1602,1-2-961,0-2-1153,1-3-2050,-3-7-6886</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6.184"/>
    </inkml:context>
    <inkml:brush xml:id="br0">
      <inkml:brushProperty name="width" value="0.025" units="cm"/>
      <inkml:brushProperty name="height" value="0.025" units="cm"/>
      <inkml:brushProperty name="color" value="#AB008B"/>
    </inkml:brush>
  </inkml:definitions>
  <inkml:trace contextRef="#ctx0" brushRef="#br0">31 523 16912,'0'0'10058,"63"-12"-8905,-22-2-513,4 0-191,3 1-321,-4-2-128,-4 0-1121,-7 1-2467,-7 1-1248,-9-3-1154,-13 1-6213</inkml:trace>
  <inkml:trace contextRef="#ctx0" brushRef="#br0" timeOffset="1">1 19 13485,'0'0'14477,"85"-19"-13548,-20 19-640,6 5-225,-2-2-128,0-2-2371,-8-1-3266,-9 0-3716</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6.541"/>
    </inkml:context>
    <inkml:brush xml:id="br0">
      <inkml:brushProperty name="width" value="0.025" units="cm"/>
      <inkml:brushProperty name="height" value="0.025" units="cm"/>
      <inkml:brushProperty name="color" value="#AB008B"/>
    </inkml:brush>
  </inkml:definitions>
  <inkml:trace contextRef="#ctx0" brushRef="#br0">1 134 17969,'0'0'4708,"69"-17"-2145,-13 3-609,18 0-513,10-1-224,14 2-416,7 0-385,3 2-320,-2 4-96,-10 2-448,-7 2-1121,-13-1-1602,-18 0-993,-14 0-705,-11-6-2146</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7.012"/>
    </inkml:context>
    <inkml:brush xml:id="br0">
      <inkml:brushProperty name="width" value="0.025" units="cm"/>
      <inkml:brushProperty name="height" value="0.025" units="cm"/>
      <inkml:brushProperty name="color" value="#AB008B"/>
    </inkml:brush>
  </inkml:definitions>
  <inkml:trace contextRef="#ctx0" brushRef="#br0">408 314 16688,'0'0'8445,"-13"-9"-7020,1 2-1134,7 2-201,-1 1 0,0 0 0,0 1-1,0 0 1,0 0 0,0 0-1,-1 1 1,1-1 0,-1 2 0,0-1-1,0 1 1,-13-1 0,2 2 7,-1 0 0,0 1 0,1 2 0,-1 0 1,1 0-1,-25 10 0,34-10-13,0 1 0,0 0-1,0 0 1,1 1 0,0 0 0,0 1 0,0-1 0,1 2 0,-1-1-1,1 1 1,1 0 0,0 0 0,0 1 0,-7 10 0,12-16-41,-1 0 0,1 0-1,0 1 1,0-1 0,0 0 0,0 0 0,0 1 0,0-1 0,0 1 0,1-1 0,-1 1 0,1-1 0,0 1 0,0-1-1,0 1 1,0 0 0,0-1 0,1 1 0,-1-1 0,1 1 0,-1-1 0,3 5 0,-1-5-16,0 0 0,0 0 0,0 0 0,0 0 0,0 0 0,0-1 0,1 1 0,-1-1 0,0 0-1,1 0 1,0 0 0,-1 0 0,1 0 0,-1 0 0,1-1 0,0 1 0,0-1 0,-1 0 0,1 0 0,3 0 0,10 0 27,0-2 0,0 0 0,0 0 0,0-2 0,0 0 0,-1-1 0,0 0 0,0-1 0,0-1 0,-1 0 0,1-1 0,16-13 0,-18 12-7,1-2-1,-1 1 1,-1-2-1,0 0 1,0 0-1,-1-1 1,-1 0-1,0-1 1,-1 0-1,0-1 1,11-27-1,-18 37-46,0 0 0,0-1 0,0 1 0,-1-1 0,0 0 0,0 1 0,-1-1 0,1 0 0,-1 1 0,0-1 0,-1 0 0,1 1 0,-1-1 0,0 0 0,-1 1 0,1-1 0,-1 1 0,0 0 0,-1-1 0,1 1 0,-1 0 0,0 0 0,0 1 0,-8-10 0,3 7 0,0 1 0,-1 0 0,1 0 0,-1 0 0,0 1 0,-1 1 0,0-1 0,1 2 0,-1-1 0,0 1 0,-1 1 0,-18-3 0,4 2-225,-48-1 0,67 3 130,0 2-1,0-1 0,1 0 1,-1 1-1,0 0 0,0 1 1,1-1-1,-1 1 0,1 0 1,-1 0-1,1 1 1,0 0-1,0 0 0,-7 5 1,4 3-2185,9-4-2909,5-3-1793</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8.129"/>
    </inkml:context>
    <inkml:brush xml:id="br0">
      <inkml:brushProperty name="width" value="0.025" units="cm"/>
      <inkml:brushProperty name="height" value="0.025" units="cm"/>
      <inkml:brushProperty name="color" value="#AB008B"/>
    </inkml:brush>
  </inkml:definitions>
  <inkml:trace contextRef="#ctx0" brushRef="#br0">19 1 16335,'0'15'5766,"0"6"-3716,-4 3 64,-3 3-609,2 3-864,2-4-33,3-2-319,0-3-225,1-5-320,10-4-1602,2-6-1185,-4-6-1025,-2 0-2274</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9.236"/>
    </inkml:context>
    <inkml:brush xml:id="br0">
      <inkml:brushProperty name="width" value="0.025" units="cm"/>
      <inkml:brushProperty name="height" value="0.025" units="cm"/>
      <inkml:brushProperty name="color" value="#AB008B"/>
    </inkml:brush>
  </inkml:definitions>
  <inkml:trace contextRef="#ctx0" brushRef="#br0">270 382 13068,'12'-6'1404,"2"-1"-671,0-1 0,0-1 0,-1 0 0,12-12 0,-22 19-427,0-1 0,-1 0-1,1 0 1,-1 0 0,1 0 0,-1 0 0,0 0 0,0-1 0,-1 1 0,1-1 0,2-7-1,-4 9-175,0 0-1,0 0 0,0 0 1,0 0-1,0 0 1,-1 0-1,1 0 0,-1 0 1,1 0-1,-1 0 0,0 1 1,1-1-1,-1 0 0,0 0 1,0 0-1,0 1 0,-1-1 1,1 1-1,0-1 0,-1 1 1,1-1-1,0 1 0,-1 0 1,0-1-1,-2 0 0,-2-2-14,0 1 0,-1 0 0,1 0-1,-1 1 1,0-1 0,0 2 0,0-1-1,0 1 1,0 0 0,0 0 0,0 1-1,0 0 1,0 0 0,-1 0 0,-7 3-1,3-1-48,-1 0 1,1 1-1,0 1 0,0 0 0,0 0 0,1 2 0,-19 10 0,17-8-28,2 1-1,-1 0 0,1 1 0,1 1 0,0-1 0,0 2 1,-9 13-1,14-17 29,0 0-1,1 0 1,-1 1 0,2-1 0,-1 1 0,1 0 0,1 0-1,-1 0 1,2 0 0,-1 1 0,1-1 0,0 12-1,1-19-47,0 0 0,1 0 0,-1 0 0,0 0 0,0 0 0,1 0 0,-1 0 0,1 0 0,0 0 0,0 0 0,0 0 0,0 0 0,0 0 0,0 0 0,0-1 0,0 1 0,1 0 0,-1-1 0,1 1-1,-1-1 1,1 0 0,0 1 0,-1-1 0,5 2 0,-2-2 8,1 1-1,-1-1 1,1 0-1,0 0 1,0-1-1,-1 1 1,1-1-1,0 0 1,-1-1-1,10-1 1,2-1 108,0-1 1,0 0 0,0-2 0,-1 0-1,27-14 1,-14 2 68,-1-1 0,-1-2 1,0 0-1,-2-2 0,0 0 0,23-31 1,-32 35-93,-1-1 1,0-1 0,-2 1 0,-1-2 0,0 0 0,-1 0-1,-2-1 1,0 0 0,5-28 0,-9 10-112,-9 27 0,4 14 0,1 0 0,-1 0 0,0 0 0,1 0 0,-1 0 0,0 0 0,1 0 0,-1 0 0,0 1 0,1-1 0,-1 0 0,0 0 0,1 1 0,-1-1 0,1 0 0,-1 1 0,1-1 0,-1 1 0,1-1 0,-1 1 0,1-1 0,-1 1 0,1-1 0,0 1 0,-1-1 0,1 2 0,-7 6 0,2 1 0,-1 0 0,1 0 0,1 0 0,0 0 0,0 1 0,1 0 0,-4 14 0,-10 86 0,15-92 2,-1-2-9,1 1 1,1-1-1,1 1 1,0-1-1,5 31 1,-5-45-82,1-1 0,-1 1 0,1-1 0,0 0 1,-1 0-1,1 1 0,0-1 0,0 0 0,0 0 1,0 0-1,0 0 0,0 0 0,0 0 0,0 0 0,0 0 1,1-1-1,-1 1 0,0 0 0,0-1 0,1 1 1,-1-1-1,1 1 0,1 0 0,-1-1-427,0 0-1,0 0 1,0 1-1,0-1 1,0 0-1,0-1 1,0 1-1,-1 0 1,1-1-1,0 1 0,0-1 1,0 1-1,0-1 1,0 0-1,-1 0 1,1 0-1,2-1 1,14-16-9297</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49.704"/>
    </inkml:context>
    <inkml:brush xml:id="br0">
      <inkml:brushProperty name="width" value="0.025" units="cm"/>
      <inkml:brushProperty name="height" value="0.025" units="cm"/>
      <inkml:brushProperty name="color" value="#AB008B"/>
    </inkml:brush>
  </inkml:definitions>
  <inkml:trace contextRef="#ctx0" brushRef="#br0">1 1 19699,'0'0'9977,"4"11"-8856,17 86 817,-20-96-1937,-1 1 0,1 0 0,-1 0 0,1-1 0,0 1 0,0 0 1,0-1-1,0 1 0,0-1 0,0 0 0,0 1 0,1-1 0,-1 0 0,0 1 0,1-1 0,-1 0 0,1 0 0,0 0 1,-1-1-1,1 1 0,0 0 0,-1 0 0,1-1 0,0 1 0,0-1 0,-1 0 0,1 1 0,0-1 0,0 0 0,0 0 1,0 0-1,-1 0 0,1-1 0,0 1 0,0 0 0,3-2 0,3 0-2,0 0 0,0 0 0,0-1-1,0 0 1,0 0 0,12-9 0,25-22 1,-32 23 0,0 1 0,1 1 0,21-12 0,-35 21 0,0 0 0,0-1 0,1 1 0,-1 0 0,0 0 0,0 0 0,1 0 0,-1 0 0,0 0 0,0 0 0,1 0 0,-1 0 0,0 0 0,0 0 0,1 0 0,-1 0 0,0 0 0,0 0 0,1 0 0,-1 0 0,0 0 0,0 1 0,0-1 0,1 0 0,-1 0 0,0 0 0,0 0 0,0 0 0,1 1 0,-1-1 0,0 0 0,0 0 0,0 0 0,0 0 0,1 1 0,-1-1 0,0 0 0,0 0 0,0 1 0,0-1 0,3 16 0,-5 21 0,1-35 0,1 4 0,-2 0 0,2 0 0,-1 0 0,1 1 0,0-1 0,0 0 0,0 0 0,3 8 0,-3-13 0,0 0 0,0-1 0,1 1 0,-1 0 0,0-1 0,1 1 0,-1 0 0,1-1 0,-1 1 0,1-1 0,-1 1 0,1 0 0,-1-1 0,1 0 0,0 1 0,-1-1 0,1 1 0,0-1 0,-1 0 0,1 1 0,0-1 0,-1 0 0,1 0 0,0 0 0,1 1 0,0-1 0,1-1 0,0 1 0,-1 0 0,1-1 0,-1 0 0,1 1 0,0-1 0,-1 0 0,0 0 0,1-1 0,2-1 0,43-34 0,-42 31 0,0 0 0,0 1 0,1-1 0,-1 1 0,1 1 0,0 0 0,1 0 0,-1 0 0,9-2 0,-16 6 0,1 0 0,-1 0 0,0 0 0,0 0 0,1 0 0,-1 0 0,0 0 0,1 0 0,-1 0 0,0 0 0,0 0 0,1 0 0,-1 1 0,0-1 0,0 0 0,0 0 0,1 0 0,-1 0 0,0 1 0,0-1 0,0 0 0,1 0 0,-1 0 0,0 1 0,0-1 0,0 0 0,0 0 0,0 1 0,0-1 0,0 0 0,1 0 0,-1 1 0,0-1 0,0 0 0,0 1 0,0-1 0,0 0 0,0 0 0,0 1 0,-1 19 0,-7 18 0,3-26-313,3-7-831,0 1-1,-1 0 1,2 0-1,-1 0 0,-1 11 1,3-10-7819</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0.488"/>
    </inkml:context>
    <inkml:brush xml:id="br0">
      <inkml:brushProperty name="width" value="0.025" units="cm"/>
      <inkml:brushProperty name="height" value="0.025" units="cm"/>
      <inkml:brushProperty name="color" value="#AB008B"/>
    </inkml:brush>
  </inkml:definitions>
  <inkml:trace contextRef="#ctx0" brushRef="#br0">0 136 20147,'0'0'1473,"109"14"-1505,-10-24 417,27-9 191,18-6 257,9-1-160,2 2-673,-15 0-2114,-19 3-4228</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0.845"/>
    </inkml:context>
    <inkml:brush xml:id="br0">
      <inkml:brushProperty name="width" value="0.025" units="cm"/>
      <inkml:brushProperty name="height" value="0.025" units="cm"/>
      <inkml:brushProperty name="color" value="#AB008B"/>
    </inkml:brush>
  </inkml:definitions>
  <inkml:trace contextRef="#ctx0" brushRef="#br0">0 91 19346,'0'0'1794,"107"8"-1249,-14-22 415,15-4-511,10 1-353,4 1-384,-7 0-1730,-11-1-4004</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1.188"/>
    </inkml:context>
    <inkml:brush xml:id="br0">
      <inkml:brushProperty name="width" value="0.025" units="cm"/>
      <inkml:brushProperty name="height" value="0.025" units="cm"/>
      <inkml:brushProperty name="color" value="#AB008B"/>
    </inkml:brush>
  </inkml:definitions>
  <inkml:trace contextRef="#ctx0" brushRef="#br0">0 0 18738,'0'0'3005,"13"2"-2797,471 90 1314,-462-87-1537,-1 2 1,1 0-1,-1 1 0,28 16 1,-45-22 7,0 1 0,0-1-1,0 1 1,0 0 0,0 0 0,-1 0 0,1 1 0,-1-1 0,0 1 0,0 0 0,0 0-1,-1 0 1,1 0 0,-1 0 0,0 1 0,0-1 0,0 1 0,-1-1 0,0 1 0,0-1-1,0 1 1,0 0 0,-1 0 0,0-1 0,0 1 0,0 0 0,-1 8 0,-3-1 110,1 0 1,-1 0 0,-1-1 0,0 1 0,-1-1 0,0 0 0,-1-1-1,0 0 1,-11 12 0,-84 85 670,78-85-755,-298 261-1936,256-237-3709</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5.135"/>
    </inkml:context>
    <inkml:brush xml:id="br0">
      <inkml:brushProperty name="width" value="0.025" units="cm"/>
      <inkml:brushProperty name="height" value="0.025" units="cm"/>
      <inkml:brushProperty name="color" value="#AB008B"/>
    </inkml:brush>
  </inkml:definitions>
  <inkml:trace contextRef="#ctx0" brushRef="#br0">395 273 16816,'0'-2'259,"0"0"0,0 1 0,-1-1 1,1 0-1,0 1 0,-1-1 0,1 0 0,-1 1 0,0-1 0,1 1 1,-1-1-1,0 1 0,0-1 0,0 1 0,0 0 0,0-1 0,0 1 1,-1 0-1,1 0 0,-3-2 0,0 0 109,0 1-1,0 0 1,-1 0 0,1 0-1,-1 1 1,0-1 0,-6 0 0,-8-1 467,1 1 0,-35 2 0,53 0-818,-12 1 72,1 1 0,0 0 1,-1 1-1,1 1 0,0 0 0,0 0 0,1 1 0,-1 0 0,1 1 0,0 0 0,1 1 0,-1 0 0,1 0 1,1 1-1,-13 14 0,14-15 0,0 0 1,1 0-1,0 1 0,1 0 1,0 0-1,0 0 1,1 1-1,0-1 0,0 1 1,1 0-1,0 0 1,1 1-1,-1-1 0,2 0 1,0 1-1,0-1 1,0 1-1,1 0 1,2 13-1,-1-20-69,-1-1 1,1 0-1,0 0 1,0 0-1,0 0 0,0 0 1,0 0-1,0 0 1,1 0-1,-1 0 0,0 0 1,1 0-1,0-1 1,-1 1-1,1-1 0,0 1 1,0-1-1,0 0 0,0 0 1,2 2-1,1-2 21,0 1-1,0-1 0,0 1 1,0-1-1,0-1 1,0 1-1,0-1 0,10 0 1,-3-1 39,1-1 1,-1 0-1,0-1 1,0 0 0,0-1-1,21-10 1,-12 2-54,-1-1 0,0-1 0,-1 0 0,-1-2 0,0 0 0,-1-1 0,-1-1 0,-1 0 0,0-1 0,18-33 0,-23 36-14,-1-1 0,-1-1 0,-1 1-1,0-1 1,-1-1 0,-1 1-1,-1-1 1,0 0 0,-2 0-1,0 0 1,-1 0 0,-1 0-1,-4-33 1,4 51-13,1 1 0,-1-1 0,0 0 0,0 1 0,0-1 0,0 0 0,0 1 0,0-1 0,-1 0 0,1 1 0,0-1 0,0 1 0,0-1 0,-1 0 0,1 1 0,0-1 0,0 0 0,-1 1 0,1-1 0,-1 1 0,1-1 0,0 1 0,-1-1 0,1 1 0,-1-1 0,1 1 0,-1 0 0,1-1 0,-1 1 0,0 0 0,1-1 0,-1 1 0,1 0 0,-1 0 0,0 0 0,1-1 0,-1 1 0,0 0 0,1 0 0,-1 0 0,0 0 0,1 0 0,-1 0 0,0 0 0,1 0 0,-1 0 0,0 1 0,1-1 0,-2 0 0,0 2 0,0-1 0,0 1 0,0-1 0,0 1 0,0 0 0,0 0 0,1 0 0,-1 0 0,0 0 0,1 0 0,-2 4 0,-4 9 0,1 1 0,1-1 0,1 1 0,0 0 0,1 1 0,0-1 0,2 0 0,0 1 0,1 0 0,0-1 0,1 1 0,1-1 0,1 0 0,0 1 0,1-1 0,1 0 0,1-1 0,0 1 0,1-1 0,0-1 0,1 1 0,12 15 0,28 39-1073,-47-78-11403</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5.572"/>
    </inkml:context>
    <inkml:brush xml:id="br0">
      <inkml:brushProperty name="width" value="0.025" units="cm"/>
      <inkml:brushProperty name="height" value="0.025" units="cm"/>
      <inkml:brushProperty name="color" value="#AB008B"/>
    </inkml:brush>
  </inkml:definitions>
  <inkml:trace contextRef="#ctx0" brushRef="#br0">26 1 18514,'0'0'8007,"-3"9"-6309,2-3-1442,-17 67 2382,17-66-2523,0-1 1,0 1-1,0-1 1,1 1-1,0-1 0,0 1 1,1-1-1,0 0 1,0 1-1,3 9 1,-2-14-118,-1 0 1,1 0 0,0 0 0,0 1 0,0-2 0,0 1-1,0 0 1,0 0 0,0-1 0,1 1 0,-1-1-1,0 0 1,1 1 0,-1-1 0,1 0 0,0-1 0,-1 1-1,1 0 1,0-1 0,-1 1 0,1-1 0,0 0-1,-1 0 1,1 0 0,0 0 0,0-1 0,-1 1 0,1-1-1,3-1 1,3 1-445,-1-1 0,0-1-1,0 0 1,-1 0 0,1 0 0,-1-1-1,1 0 1,9-8 0,6-10-2059,-12 8-1234,0-2 0,-1 1 0,0-1 0,10-25 0,-8 19 11870,-12 28-3669,-5 34-991,-26 65 1479,-6 27-2039,31-106-3902,2 1 0,1-1 0,-1 31 0,4-43-5730</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6.583"/>
    </inkml:context>
    <inkml:brush xml:id="br0">
      <inkml:brushProperty name="width" value="0.025" units="cm"/>
      <inkml:brushProperty name="height" value="0.025" units="cm"/>
      <inkml:brushProperty name="color" value="#AB008B"/>
    </inkml:brush>
  </inkml:definitions>
  <inkml:trace contextRef="#ctx0" brushRef="#br0">98 46 5605,'-11'1'6230,"9"-1"-5558,-42 5 1605,42-4-1931,-1-1 0,1 0 0,0 1 0,-1-1 0,1 1 0,0 0 0,-1 0 0,1 0 0,0 0 0,0 0 0,0 0 0,0 1 0,0-1 0,0 1 0,0-1 0,0 1 0,-1 2 0,2-3-227,1 0 1,0 0 0,0 0-1,0 0 1,0 0-1,0 0 1,1 0 0,-1 0-1,0-1 1,0 1-1,1 0 1,-1 0-1,0 0 1,1 0 0,-1 0-1,1 0 1,-1-1-1,1 1 1,-1 0-1,1 0 1,0-1 0,-1 1-1,1 0 1,0-1-1,0 1 1,-1-1 0,1 1-1,0-1 1,0 1-1,0-1 1,0 0-1,0 1 1,0-1 0,-1 0-1,1 0 1,0 0-1,1 1 1,44 9 908,-40-9-589,65 7 860,1-3 0,92-6 1,-101 0-1013,755-69 719,-595 44-4040,-2 4-4339,-204 20 2158</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8.831"/>
    </inkml:context>
    <inkml:brush xml:id="br0">
      <inkml:brushProperty name="width" value="0.025" units="cm"/>
      <inkml:brushProperty name="height" value="0.025" units="cm"/>
      <inkml:brushProperty name="color" value="#AB008B"/>
    </inkml:brush>
  </inkml:definitions>
  <inkml:trace contextRef="#ctx0" brushRef="#br0">285 326 9993,'1'-1'340,"0"0"0,0 0 1,0-1-1,0 1 0,-1 0 0,1 0 0,0 0 0,-1 0 0,1-1 0,-1 1 0,1 0 0,-1-1 0,0 1 0,0 0 0,1-1 0,-1 1 0,0 0 0,0-1 0,0 1 0,0 0 0,-1-1 0,1 1 0,0 0 0,0-1 0,-1 1 0,1 0 0,-1-1 0,0-1 0,-1 1-36,0 0-1,-1 0 1,1 0 0,0 0-1,-1 1 1,1-1 0,-1 1 0,1-1-1,-1 1 1,0 0 0,1 0-1,-6-1 1,-7-2 138,-1 1 0,1 1 1,-30-1-1,37 4-278,0 0 0,0 1 0,0 0 0,0 0 1,1 0-1,-1 1 0,1 1 0,-1-1 0,1 1 0,0 0 1,1 0-1,-1 1 0,1 0 0,0 0 0,-8 9 0,11-11-64,-1 1 0,0 0 0,1 0 0,0 0 0,0 0 0,0 0 0,1 1 0,-1-1 0,1 1 0,0 0 0,1 0 0,-1 0 0,1 0 0,0 0 0,0 0 0,0 0 0,1 0 0,0 0 0,0 0 0,0 0 0,0 0 0,1 1 0,0-1 0,0 0 0,3 7 0,-3-10-87,0 0 0,0-1 0,0 1 0,0 0 0,1 0-1,-1 0 1,0-1 0,1 1 0,0-1 0,-1 1 0,1-1 0,0 0-1,0 1 1,0-1 0,0 0 0,0 0 0,0 0 0,0-1 0,2 2 0,1-1 10,0 0 0,1-1 0,-1 1 0,0-1 1,0 0-1,0 0 0,0-1 0,6-1 0,0 0 56,1-1 0,-1 0 1,0-1-1,0-1 0,0 1 0,16-12 0,-5-1-16,-1-1 0,-1-1 1,0-1-1,-2-1 1,0 0-1,-2-1 0,0-1 1,-2-1-1,0 0 0,-2-1 1,0 0-1,-2-1 0,-1 0 1,7-34-1,-8 9-63,-9 37 0,-9 33 0,1 11 0,1 0 0,1 1 0,1 0 0,2 0 0,1 0 0,2 0 0,1 1 0,4 34 0,-3-59 18,1 1-1,0 0 1,0-1-1,0 1 1,6 11-1,-7-17-39,0 0-1,0 0 0,0 0 0,0 0 0,0 0 0,0 0 0,1 0 0,-1 0 0,1-1 0,-1 1 0,1-1 0,0 1 0,0-1 1,0 1-1,0-1 0,0 0 0,0 0 0,0 0 0,0 0 0,0 0 0,0-1 0,5 2 0,-7-2-124,0 0 0,0 0 0,1 0 0,-1-1-1,0 1 1,0 0 0,0 0 0,1 0 0,-1 0 0,0 0-1,0-1 1,0 1 0,1 0 0,-1 0 0,0 0 0,0-1-1,0 1 1,0 0 0,0 0 0,0 0 0,0-1 0,1 1-1,-1 0 1,0 0 0,0-1 0,0 1 0,0 0 0,0 0-1,0-1 1,0 1 0,0 0 0,0 0 0,0-1 0,0 1-1,0 0 1,-1 0 0,1 0 0,0-1 0,0-2-1406,0-11-5531</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5:59.578"/>
    </inkml:context>
    <inkml:brush xml:id="br0">
      <inkml:brushProperty name="width" value="0.025" units="cm"/>
      <inkml:brushProperty name="height" value="0.025" units="cm"/>
      <inkml:brushProperty name="color" value="#AB008B"/>
    </inkml:brush>
  </inkml:definitions>
  <inkml:trace contextRef="#ctx0" brushRef="#br0">5 57 6182,'0'0'16383,"1"10"-14472,2 49 686,-6 95-1,-2-23-1527,5-130-1052,0-1-1,0 1 0,0 0 0,-1 0 0,1 0 1,1 0-1,-1 0 0,0 0 0,0 0 1,0-1-1,0 1 0,0 0 0,1 0 0,-1 0 1,0 0-1,1 0 0,-1-1 0,1 1 0,-1 0 1,1 0-1,-1-1 0,1 1 0,1 1 0,-1-2 17,-1 0 0,1 0 0,0-1 0,0 1 0,0 0-1,-1 0 1,1 0 0,0-1 0,-1 1 0,1 0 0,0 0-1,0-1 1,-1 1 0,1-1 0,0 1 0,-1-1-1,1 1 1,-1-1 0,1 1 0,0-2 0,27-37 917,-15 3-950,-1 0 0,-2 0 0,-1-1 0,-2 0 0,-1-1 0,-3 1 0,0-1 0,-5-51 0,2 89 0,0 0 0,0 0 0,0 1 0,0-1 0,0 0 0,0 0 0,0 0 0,0 0 0,0 1 0,0-1 0,0 0 0,0 0 0,0 0 0,0 0 0,0 1 0,0-1 0,-1 0 0,1 0 0,0 0 0,0 0 0,0 0 0,0 1 0,0-1 0,0 0 0,-1 0 0,1 0 0,0 0 0,0 0 0,0 0 0,0 0 0,-1 0 0,1 0 0,0 0 0,0 0 0,0 0 0,0 0 0,-1 0 0,1 0 0,0 0 0,0 0 0,0 0 0,0 0 0,-1 0 0,1 0 0,0 0 0,0 0 0,0 0 0,-1 0 0,1 0 0,0 0 0,0 0 0,0 0 0,0 0 0,0 0 0,-1-1 0,1 1 0,0 0 0,0 0 0,0 0 0,0 0 0,0-1 0,-3 9 0,0-1 0,0 0 0,1 1 0,1-1 0,-1 1 0,1 0 0,0-1 0,1 1 0,0 0 0,0 0 0,1-1 0,0 1 0,0 0 0,1-1 0,0 1 0,0-1 0,3 8 0,-2-9 0,0 0 0,-1-1 0,2 0 0,-1 1 0,1-1 0,-1 0 0,1-1 0,1 1 0,-1-1 0,1 0 0,0 0 0,0 0 0,0 0 0,0-1 0,0 0 0,1 0 0,0-1 0,-1 1 0,1-1 0,0 0 0,0-1 0,7 2 0,-3-2 0,0 0 0,1-1 0,-1 0 0,0-1 0,0 1 0,1-2 0,-1 0 0,0 0 0,0-1 0,14-6 0,0-2 0,-2-1 0,0-1 0,21-16 0,-43 28-6,1 1-1,-1-1 1,0 1-1,1 0 1,-1-1 0,1 1-1,-1-1 1,1 1 0,-1 0-1,0 0 1,1-1-1,-1 1 1,1 0 0,-1 0-1,1-1 1,0 1-1,-1 0 1,1 0 0,-1 0-1,1 0 1,-1 0 0,1 0-1,-1 0 1,1 0-1,-1 0 1,1 0 0,0 0-1,-1 0 1,1 0-1,-1 1 1,1-1 0,-1 0-1,1 0 1,-1 0 0,1 1-1,-1-1 1,1 0-1,-1 1 1,0-1 0,1 0-1,0 2 1,0 28-665,-18 47-1072,15-72 1526,-15 68-5863,14-51-988</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5"/>
    </inkml:context>
    <inkml:brush xml:id="br0">
      <inkml:brushProperty name="width" value="0.025" units="cm"/>
      <inkml:brushProperty name="height" value="0.025" units="cm"/>
      <inkml:brushProperty name="color" value="#AB008B"/>
    </inkml:brush>
  </inkml:definitions>
  <inkml:trace contextRef="#ctx0" brushRef="#br0">15 1 23895,'0'0'2850,"6"48"-1985,-15-11-352,3 7-321,2 4-128,2 3-481,2 0-1761,5-7-1729,5-7-898,1-10-2978</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6"/>
    </inkml:context>
    <inkml:brush xml:id="br0">
      <inkml:brushProperty name="width" value="0.025" units="cm"/>
      <inkml:brushProperty name="height" value="0.025" units="cm"/>
      <inkml:brushProperty name="color" value="#AB008B"/>
    </inkml:brush>
  </inkml:definitions>
  <inkml:trace contextRef="#ctx0" brushRef="#br0">1 0 20692,'0'0'4356,"60"2"-3620,-3 1-255,11 1-129,12-4-288,1 0-2370,3-9-6855</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7"/>
    </inkml:context>
    <inkml:brush xml:id="br0">
      <inkml:brushProperty name="width" value="0.025" units="cm"/>
      <inkml:brushProperty name="height" value="0.025" units="cm"/>
      <inkml:brushProperty name="color" value="#AB008B"/>
    </inkml:brush>
  </inkml:definitions>
  <inkml:trace contextRef="#ctx0" brushRef="#br0">298 548 11115,'10'-11'3058,"0"0"-2004,-1-1 0,0 0 0,-1 0 0,0-1 0,0 0 0,9-27 0,-15 37-840,-1-1-1,1 0 1,-1 1-1,0-1 1,0 0-1,-1 0 1,1 0-1,-1 1 1,0-1-1,0 0 1,0 0-1,0 0 1,-1 0 0,1 0-1,-1 1 1,0-1-1,-1 0 1,1 1-1,0-1 1,-1 0-1,0 1 1,0 0-1,0-1 1,0 1-1,0 0 1,-1 0-1,0 0 1,1 1 0,-1-1-1,0 1 1,0-1-1,0 1 1,-1 0-1,1 0 1,-1 0-1,1 1 1,-6-3-1,1 2-181,0 0 0,0 0 0,-1 1 1,1 0-1,-1 0 0,1 1 0,0 0 0,-1 1 0,1-1 0,-1 2 0,1-1 0,0 1 0,0 1 0,-1-1 0,2 1 0,-1 1 0,0-1 0,1 1 0,-1 1 0,1-1 0,0 1 0,-10 10 0,4-4 0,1 0 0,1 0 0,-1 2 0,2-1 0,0 1 0,0 1 0,1 0 0,1 0 0,0 1 0,-10 26 0,17-36-15,-1 0 0,1 0 0,-1 0 0,1 0-1,1 0 1,-1 0 0,1 0 0,0 0 0,0 0-1,0 0 1,1 0 0,0 0 0,0 0 0,2 6-1,-2-8-13,1 0-1,0-1 1,0 1-1,0-1 0,0 0 1,0 1-1,1-1 1,-1 0-1,1 0 0,-1-1 1,1 1-1,0-1 1,0 1-1,-1-1 0,1 0 1,0 0-1,0 0 1,0 0-1,0 0 0,1-1 1,-1 1-1,0-1 1,5 0-1,6 0 33,0-1 1,0-1-1,-1 0 0,1-1 1,0 0-1,-1-1 0,1 0 1,-1-1-1,0-1 0,-1 0 0,1-1 1,-1 0-1,-1-1 0,19-16 1,-4 3-6,-2-1 0,0-2 0,-1-1 0,-2 0 0,22-33 0,-31 38 55,-2 1 1,1-1-1,-2-1 1,-1 0-1,9-33 1,-14 45-58,-1 0 0,0 0 0,-1 0 1,0 0-1,0-1 0,-1 1 0,0 0 1,-1 0-1,0 0 0,0 0 0,-1-1 1,0 2-1,-1-1 0,1 0 0,-2 0 1,-4-8-1,5 13-28,1-1 0,-1 1-1,-1 0 1,1 1 0,0-1 0,-1 0-1,0 1 1,0 0 0,0 0 0,0 0-1,-1 1 1,1-1 0,-1 1 0,1 0-1,-1 0 1,-6-1 0,4 1-3,-1 1 1,1 1-1,0 0 1,0 0-1,-1 0 1,1 1-1,0 0 1,0 0-1,0 1 1,-9 2-1,-8 6-34,0 1-1,1 0 1,0 2-1,1 1 1,-22 17 0,26-18-337,-48 38-729,61-46 324,0 0 0,1 0 0,-1 1 1,1-1-1,-5 9 0,7-5-1789,20-7-11232</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8"/>
    </inkml:context>
    <inkml:brush xml:id="br0">
      <inkml:brushProperty name="width" value="0.025" units="cm"/>
      <inkml:brushProperty name="height" value="0.025" units="cm"/>
      <inkml:brushProperty name="color" value="#AB008B"/>
    </inkml:brush>
  </inkml:definitions>
  <inkml:trace contextRef="#ctx0" brushRef="#br0">25 0 13837,'0'0'15150,"22"60"-13676,-22-19-193,0 3-833,-6 1-319,-3 1-97,0-2-96,1-3-673,1-3-1025,1-1-992,4-8-481,2-5-417,0-7-2049</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59"/>
    </inkml:context>
    <inkml:brush xml:id="br0">
      <inkml:brushProperty name="width" value="0.025" units="cm"/>
      <inkml:brushProperty name="height" value="0.025" units="cm"/>
      <inkml:brushProperty name="color" value="#AB008B"/>
    </inkml:brush>
  </inkml:definitions>
  <inkml:trace contextRef="#ctx0" brushRef="#br0">6 555 12940,'0'0'9673,"75"-19"-8295,-30 5-578,6-3-383,-1-2-353,-9-4-2242,-8 1-3299,-10-4-5798</inkml:trace>
  <inkml:trace contextRef="#ctx0" brushRef="#br0" timeOffset="1">1 50 13741,'0'0'7239,"77"-41"-6502,-28 36 63,10 2-159,3 3-545,-4 0-288,-6 6-2018,-10 6-3620</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1"/>
    </inkml:context>
    <inkml:brush xml:id="br0">
      <inkml:brushProperty name="width" value="0.025" units="cm"/>
      <inkml:brushProperty name="height" value="0.025" units="cm"/>
      <inkml:brushProperty name="color" value="#AB008B"/>
    </inkml:brush>
  </inkml:definitions>
  <inkml:trace contextRef="#ctx0" brushRef="#br0">1 95 14990,'0'0'3780,"74"2"-1314,-14-2-768,14-10-449,19-4-288,17-4 192,3 1-865,-1 3-256,-7 3-640,-10 4-1378,-18 5-1057,-24 0-1217,-15 0-1410</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2"/>
    </inkml:context>
    <inkml:brush xml:id="br0">
      <inkml:brushProperty name="width" value="0.025" units="cm"/>
      <inkml:brushProperty name="height" value="0.025" units="cm"/>
      <inkml:brushProperty name="color" value="#AB008B"/>
    </inkml:brush>
  </inkml:definitions>
  <inkml:trace contextRef="#ctx0" brushRef="#br0">253 187 4228,'0'0'21775,"3"4"-20616,-3-4-1138,1 0 0,-1 0 0,0 0 0,1 1 1,-1-1-1,0 0 0,1 0 0,-1 1 0,0-1 0,0 0 1,1 1-1,-1-1 0,0 0 0,0 1 0,1-1 0,-1 1 1,0-1-1,0 0 0,0 1 0,0-1 0,0 1 0,0-1 1,0 0-1,0 1 0,0-1 0,0 1 0,0-1 0,0 0 0,0 1 1,0-1-1,0 1 0,0-1 0,0 1 0,0-1 0,0 0 1,-1 1-1,1-1 0,0 0 0,0 1 0,0-1 0,-1 0 1,1 1-1,0-1 0,-1 0 0,1 1 0,0-1 0,-1 0 1,1 0-1,0 1 0,-1-1 0,1 0 0,0 0 0,-1 0 1,1 0-1,-1 1 0,-33-3 471,11-1-397,12 3-71,0 0 1,0 1-1,0 0 0,1 0 0,-1 1 0,0 1 1,1 0-1,-1 0 0,1 1 0,0 0 1,-12 8-1,18-10 39,0 0 1,0 1 0,0 0-1,0 0 1,1 0 0,0 0-1,-1 0 1,1 1-1,0 0 1,1-1 0,-1 1-1,1 0 1,0 0 0,0 0-1,0 1 1,0-1-1,1 0 1,-1 1 0,1-1-1,0 1 1,1-1-1,-1 1 1,1 0 0,0-1-1,0 1 1,0 0 0,1-1-1,-1 1 1,3 5-1,-2-8-49,0 1 0,0-1 0,1 1 0,-1-1 0,1 0 0,0 0 0,0 0 0,0 0 0,0 0 0,0 0 0,0 0-1,0-1 1,1 1 0,-1-1 0,0 1 0,1-1 0,-1 0 0,1 0 0,0 0 0,-1-1 0,1 1 0,0 0 0,-1-1-1,6 0 1,4 2 32,0-1 0,0-1 0,1 0-1,17-3 1,-17 0-8,-1-1 0,0 0 0,0 0 0,0-1 0,0-1-1,-1 0 1,1 0 0,-1-1 0,-1-1 0,0 0 0,0 0 0,0-1 0,-1 0 0,10-14 0,-12 15-14,-1 0 0,0 0 1,-1 0-1,0-1 1,0 0-1,-1 0 0,0 0 1,0 0-1,-1-1 1,-1 0-1,1 1 1,-2-1-1,1 0 0,-1 0 1,-1 0-1,0 0 1,0 0-1,-1 0 1,-2-12-1,1 18-42,1-1-1,-1 1 1,0 0 0,0 0 0,0 0-1,0 0 1,-1 0 0,0 1-1,0-1 1,0 1 0,0-1 0,0 1-1,-1 0 1,1 0 0,-8-4-1,3 3-62,1 0 0,-1 1 0,0 0-1,0 0 1,0 1 0,0 0 0,-1 0 0,-13-1-1,15 2-4,-1 1 0,1 0 0,-1 0 0,1 0-1,-1 1 1,1 0 0,-1 0 0,1 1 0,0 0-1,0 0 1,0 1 0,0 0 0,0 0 0,0 0-1,1 1 1,-1 0 0,1 1 0,0-1 0,1 1-1,-1 0 1,-5 7 0,9-9-403,0 0 0,1 0-1,-1 0 1,1 1 0,0-1 0,-1 1 0,2-1 0,-2 7-1,2-9 185,-1 0 0,1 0-1,0 0 1,0 0 0,0 0-1,1 1 1,-1-1-1,0 0 1,0 0 0,0 0-1,1 0 1,-1 0 0,1 0-1,-1 0 1,1 0-1,-1 0 1,1 0 0,0 0-1,-1 0 1,1 0 0,0 0-1,0 0 1,0-1-1,-1 1 1,1 0 0,0-1-1,0 1 1,0 0 0,0-1-1,2 1 1,21 6-6608</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3"/>
    </inkml:context>
    <inkml:brush xml:id="br0">
      <inkml:brushProperty name="width" value="0.025" units="cm"/>
      <inkml:brushProperty name="height" value="0.025" units="cm"/>
      <inkml:brushProperty name="color" value="#AB008B"/>
    </inkml:brush>
  </inkml:definitions>
  <inkml:trace contextRef="#ctx0" brushRef="#br0">72 237 21204,'0'0'2883,"-35"57"-1378,19-21 321,2-1-64,8-5-994,6-4-415,0-9-321,7-6-577,8-9-1024,-1-2-1859,-1-16-2657,-8-11-11628</inkml:trace>
  <inkml:trace contextRef="#ctx0" brushRef="#br0" timeOffset="1">57 14 24343,'0'0'5765,"56"-14"-26776</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5"/>
    </inkml:context>
    <inkml:brush xml:id="br0">
      <inkml:brushProperty name="width" value="0.025" units="cm"/>
      <inkml:brushProperty name="height" value="0.025" units="cm"/>
      <inkml:brushProperty name="color" value="#AB008B"/>
    </inkml:brush>
  </inkml:definitions>
  <inkml:trace contextRef="#ctx0" brushRef="#br0">331 255 12364,'0'-2'520,"-1"0"0,1 1 0,-1-1 0,0 0 0,0 0 0,0 0 0,0 1 0,0-1 0,0 0 0,0 1 0,0-1 0,-1 1-1,1 0 1,-1-1 0,1 1 0,-4-2 0,-34-11 2561,24 12-2736,0 0-1,0 1 0,-22 2 1,27 0-318,1 1 0,-1 0 1,1 0-1,0 1 1,0 0-1,0 1 1,0-1-1,0 2 0,1-1 1,0 1-1,0 1 1,-14 11-1,17-12-9,0 0 0,0 0-1,0 0 1,1 0 0,-1 1 0,1 0-1,1 0 1,-1 0 0,1 0 0,0 1 0,0-1-1,1 1 1,0 0 0,0-1 0,1 1-1,0 0 1,0 0 0,0 8 0,1-13 11,0 0 0,0-1 0,1 1 0,-1-1 0,0 1 0,1-1 0,-1 1 0,1-1 0,-1 1 0,1-1 0,0 1 0,0-1 0,0 0 0,0 1 0,0-1 0,0 0 0,0 0 0,0 0 0,0 0 0,1 0 0,-1 0 0,2 2 0,1-2 61,0 1 1,0-1 0,0 1 0,0-1-1,0 0 1,0-1 0,0 1 0,8 0-1,1-1 177,0-1 0,0 0 0,0-1 0,24-7 0,-20 4-154,1-2-1,-2 0 1,1-1-1,-1-1 0,0 0 1,-1-1-1,0-1 1,0 0-1,18-19 1,-26 23-60,-1-1 1,1 1 0,-1-1 0,-1 0-1,1-1 1,-1 1 0,-1-1 0,0 0-1,0 0 1,0 0 0,-1-1 0,-1 1-1,0-1 1,0 0 0,-1 0 0,0 0-1,0 1 1,-1-1 0,-2-10 0,1 14-40,-1 0 1,1 1 0,-2-1-1,1 1 1,0-1 0,-1 1-1,0 0 1,0 0 0,-1 0-1,1 0 1,-1 1 0,0 0-1,0-1 1,-1 1 0,1 1-1,-1-1 1,0 1 0,0-1 0,0 2-1,0-1 1,0 0 0,-1 1-1,1 0 1,-11-2 0,-1-1-29,1 1 1,-1 1 0,-1 1 0,1 0 0,0 2 0,0 0-1,-23 2 1,33-1-37,0 1 1,1-1-1,-1 1 0,1 0 0,0 1 0,-1 0 0,1 0 0,-9 6 0,13-8-112,0 1 0,-1-1-1,1 1 1,0 0 0,0 0-1,0 0 1,0 1 0,0-1 0,0 0-1,0 1 1,1-1 0,-1 1-1,1-1 1,0 1 0,0 0-1,0-1 1,0 1 0,0 0-1,1 0 1,-1 0 0,1 5-1,0-7 17,0 0-1,0 0 1,1 0-1,-1 0 0,0 0 1,0 0-1,1 0 1,-1-1-1,1 1 0,-1 0 1,1 0-1,-1 0 1,1 0-1,0-1 1,-1 1-1,1 0 0,0-1 1,0 1-1,-1 0 1,1-1-1,0 1 0,0-1 1,0 0-1,0 1 1,0-1-1,0 1 0,-1-1 1,1 0-1,2 0 1,32 3-3570,-27-3 2583,35 0-4776</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6"/>
    </inkml:context>
    <inkml:brush xml:id="br0">
      <inkml:brushProperty name="width" value="0.025" units="cm"/>
      <inkml:brushProperty name="height" value="0.025" units="cm"/>
      <inkml:brushProperty name="color" value="#AB008B"/>
    </inkml:brush>
  </inkml:definitions>
  <inkml:trace contextRef="#ctx0" brushRef="#br0">31 1 16624,'0'0'5696,"3"9"-4831,-1 10-474,-1 0 1,-1 0 0,0 0-1,-1-1 1,-1 1 0,-1 0 0,-9 31-1,6-25-325,1 0 1,2 0-1,0 0 0,2 41 0,1-64-54,1 1 0,-1-1-1,1 1 1,0-1 0,0 1-1,-1-1 1,2 1 0,-1-1-1,0 0 1,0 0-1,1 1 1,-1-1 0,1 0-1,0 0 1,0 0 0,0-1-1,0 1 1,0 0 0,0-1-1,0 1 1,0-1 0,0 0-1,1 0 1,-1 0 0,1 0-1,-1 0 1,1 0 0,-1-1-1,1 1 1,2-1 0,12 3-110,0-1-1,-1-1 1,30-3 0,-20 2-693,45-1-2076,-3 0-3880</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7"/>
    </inkml:context>
    <inkml:brush xml:id="br0">
      <inkml:brushProperty name="width" value="0.025" units="cm"/>
      <inkml:brushProperty name="height" value="0.025" units="cm"/>
      <inkml:brushProperty name="color" value="#AB008B"/>
    </inkml:brush>
  </inkml:definitions>
  <inkml:trace contextRef="#ctx0" brushRef="#br0">0 47 15855,'0'0'4068,"51"0"-2755,1-2-32,20-6-160,12 0-320,9-2-352,-1 1-257,-8 4-96,-7 2-160,-13 2-1698,-13 1-2082,-8 0-1120,-10 0-5606</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8"/>
    </inkml:context>
    <inkml:brush xml:id="br0">
      <inkml:brushProperty name="width" value="0.025" units="cm"/>
      <inkml:brushProperty name="height" value="0.025" units="cm"/>
      <inkml:brushProperty name="color" value="#AB008B"/>
    </inkml:brush>
  </inkml:definitions>
  <inkml:trace contextRef="#ctx0" brushRef="#br0">401 119 12748,'0'0'4725,"-13"-3"-1570,-1-1-2754,0 1 1,-1 1 0,1 0-1,-1 1 1,1 0 0,-1 1 0,1 1-1,-1 0 1,1 1 0,-1 1-1,-17 5 1,16-1-342,1 1 0,1 0 0,-1 1 0,1 1 0,1 0 1,0 1-1,0 0 0,-16 19 0,23-23 21,1 0 1,-1 0 0,1 1 0,1-1 0,-1 1-1,1 0 1,1 1 0,-1-1 0,1 0-1,1 1 1,0 0 0,0 0 0,1 0 0,0 0-1,0 0 1,1 0 0,1 14 0,0-21-30,0 1 0,0 0 1,0-1-1,0 1 0,1-1 1,-1 0-1,1 1 0,-1-1 1,1 0-1,0 0 0,0 0 1,0 0-1,0 0 0,0-1 1,0 1-1,1-1 0,-1 1 1,0-1-1,1 0 0,-1 0 1,1 0-1,0 0 0,-1 0 1,1 0-1,0-1 0,-1 1 1,1-1-1,3 0 0,4 1 163,1 0 0,0-1 0,0 0 0,0-1-1,-1 0 1,14-3 0,-10-1-104,0 0-1,0-1 1,0 0-1,-1-1 1,0-1-1,0 0 1,-1-1 0,0 0-1,-1-1 1,0 0-1,13-15 1,-16 16-51,-1 1 0,0-1-1,0 0 1,-1-1 0,0 0 0,-1 0 0,0 0 0,-1 0 0,0-1 0,0 0 0,-1 0-1,0 0 1,-1 0 0,-1 0 0,1-19 0,-2 26-60,-1 0 0,0 0 0,0 0 0,0-1 0,0 1 0,-1 0 0,0 1 0,1-1 0,-1 0 0,-1 0 0,1 1 0,0-1 0,-1 1 0,0 0 0,-3-3 0,-1 0 0,0 0 0,-1 0 0,1 1 0,-1 0 0,0 1 0,-14-6 0,2 3 0,1 0 0,-1 2 0,-1 0 0,1 2 0,-32-3 0,-3 9-3705,53-2 3278,-1 0 0,0 0 0,1 0 0,-1 0 0,0 0 0,1 0 0,0 1 0,-1-1 0,1 1-1,0 0 1,0 0 0,0 0 0,0 0 0,0 0 0,0 0 0,-2 4 0,-4 11-7922</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69"/>
    </inkml:context>
    <inkml:brush xml:id="br0">
      <inkml:brushProperty name="width" value="0.025" units="cm"/>
      <inkml:brushProperty name="height" value="0.025" units="cm"/>
      <inkml:brushProperty name="color" value="#AB008B"/>
    </inkml:brush>
  </inkml:definitions>
  <inkml:trace contextRef="#ctx0" brushRef="#br0">0 0 20884,'0'0'6182,"5"56"-4581,-5-33-864,-3 3-257,1-3-320,2-3-128,0-3-1409,0-9-2114</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0"/>
    </inkml:context>
    <inkml:brush xml:id="br0">
      <inkml:brushProperty name="width" value="0.025" units="cm"/>
      <inkml:brushProperty name="height" value="0.025" units="cm"/>
      <inkml:brushProperty name="color" value="#AB008B"/>
    </inkml:brush>
  </inkml:definitions>
  <inkml:trace contextRef="#ctx0" brushRef="#br0">0 7 6246,'0'0'21877,"39"-6"-26746,-27 6-4516</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1"/>
    </inkml:context>
    <inkml:brush xml:id="br0">
      <inkml:brushProperty name="width" value="0.025" units="cm"/>
      <inkml:brushProperty name="height" value="0.025" units="cm"/>
      <inkml:brushProperty name="color" value="#AB008B"/>
    </inkml:brush>
  </inkml:definitions>
  <inkml:trace contextRef="#ctx0" brushRef="#br0">204 0 22709,'0'0'6081,"-10"10"-5473,-10 14-258,1 1 0,0 0-1,2 2 1,1 0 0,-17 41-1,18-30-326,2 0 0,2 2-1,1-1 1,3 1-1,0 0 1,3 1-1,2-1 1,4 74-1,-1-105-50,0-1-1,1 1 1,0 0-1,1 0 1,0-1-1,0 0 0,1 1 1,0-1-1,0 0 1,1-1-1,0 1 1,0-1-1,1 0 1,0 0-1,0-1 0,12 10 1,-12-12-236,-1 0 0,1 0 1,1-1-1,-1 0 0,0 0 0,1 0 0,0-1 1,-1 0-1,11 2 0,-10-4-413,0 1 0,1-1 0,-1 0 0,0 0 0,1-1 0,-1 0 0,0 0 0,0-1 0,0 0 0,7-3 0,31-19-6871</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2"/>
    </inkml:context>
    <inkml:brush xml:id="br0">
      <inkml:brushProperty name="width" value="0.025" units="cm"/>
      <inkml:brushProperty name="height" value="0.025" units="cm"/>
      <inkml:brushProperty name="color" value="#AB008B"/>
    </inkml:brush>
  </inkml:definitions>
  <inkml:trace contextRef="#ctx0" brushRef="#br0">0 345 18610,'0'0'11525,"11"-8"-9704,16-14-1676,0-1 0,-2-1 0,-1-1 0,23-31 1,81-131-61,-145 254-85,7-41-8,2 1-1,0 1 1,2-1-1,1 1 1,1 0 0,0 56-1,4-83-55,0-1 1,0 1-1,0 0 0,0-1 0,0 1 0,0-1 0,1 1 1,-1-1-1,0 1 0,0-1 0,1 1 0,-1-1 0,0 1 1,1-1-1,-1 1 0,0-1 0,1 0 0,-1 1 1,1-1-1,-1 0 0,1 1 0,-1-1 0,1 0 0,-1 1 1,1-1-1,-1 0 0,1 0 0,-1 0 0,2 1 0,17-5-6509,-2-10-3041</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3"/>
    </inkml:context>
    <inkml:brush xml:id="br0">
      <inkml:brushProperty name="width" value="0.025" units="cm"/>
      <inkml:brushProperty name="height" value="0.025" units="cm"/>
      <inkml:brushProperty name="color" value="#AB008B"/>
    </inkml:brush>
  </inkml:definitions>
  <inkml:trace contextRef="#ctx0" brushRef="#br0">1 9 15535,'0'0'16559,"64"28"-16206,-25-28-225,3 0-1634,2 0-1889,3-7-1281,-4-3 736,-2 0-4196,-2 0 1474</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4"/>
    </inkml:context>
    <inkml:brush xml:id="br0">
      <inkml:brushProperty name="width" value="0.025" units="cm"/>
      <inkml:brushProperty name="height" value="0.025" units="cm"/>
      <inkml:brushProperty name="color" value="#AB008B"/>
    </inkml:brush>
  </inkml:definitions>
  <inkml:trace contextRef="#ctx0" brushRef="#br0">280 295 18834,'0'0'2333,"1"-9"389,1-2-2228,-1 6 111,0 0 0,0 0 1,-1 0-1,0 0 0,0 0 0,0 0 1,-2-7-1,2 10-505,-1 0 0,0 1 0,1-1-1,-1 1 1,0-1 0,0 0 0,0 1 0,0 0 0,0-1 0,-1 1 0,1 0-1,0-1 1,-1 1 0,1 0 0,-1 0 0,1 0 0,-1 0 0,1 0-1,-1 1 1,0-1 0,1 0 0,-1 1 0,0-1 0,0 1 0,1 0-1,-1 0 1,0-1 0,-2 1 0,-6 0-102,-1 0-1,0 0 1,1 1 0,0 1 0,-1 0-1,1 0 1,0 1 0,0 0 0,0 0-1,0 1 1,0 1 0,-12 7-1,17-9 9,0 0 0,0 1-1,0-1 1,1 1 0,-1 0-1,1 0 1,0 0 0,0 1-1,1-1 1,-1 1 0,1 0-1,0 0 1,1 0 0,-1 1-1,1-1 1,0 0 0,0 1-1,0 0 1,1-1 0,0 1-1,0 0 1,1 0 0,-1 0-1,1 6 1,1-10 4,0 0 0,0 0 0,0 0 0,0 0 0,0-1 0,0 1 0,0 0 0,0 0 0,1-1 0,-1 1 0,1-1 0,-1 1 0,1-1 0,-1 0 0,1 1 0,0-1 0,0 0 0,0 0 0,0 0-1,0-1 1,0 1 0,0 0 0,0-1 0,0 1 0,0-1 0,0 0 0,0 1 0,0-1 0,5-1 0,2 2 29,1-1 0,0 0 1,-1-1-1,1 0 0,15-3 0,-16 0-39,1 1 0,-1-1 0,0-1 0,0 0 0,0 0 0,-1-1 0,1 0 0,-1 0 0,-1-1 0,1 0 0,-1-1 0,0 1 0,-1-1 0,0 0 0,0-1 0,5-11 0,-5 9 0,-1 1 0,0-2 0,-1 1 0,0 0 0,-1-1 0,0 0 0,-1 0 0,0 0 0,-1 0 0,-1 0 0,1 0 0,-2 0 0,-2-18 0,2 26-25,0-1 0,0 1 1,-1-1-1,1 1 0,-1 0 0,0 0 1,0 0-1,0 0 0,-1 0 0,1 0 0,-1 1 1,0-1-1,0 1 0,-1 0 0,1 0 0,0 0 1,-8-4-1,5 4-67,0 0 0,0 0 1,-1 1-1,1 0 0,-1 0 1,1 0-1,-1 1 0,0 0 0,0 0 1,1 1-1,-9 0 0,5 1-69,1-1 0,-1 2 0,0-1 0,1 1-1,-1 1 1,1 0 0,-1 0 0,1 1 0,0 0-1,0 0 1,1 1 0,-1 1 0,1-1 0,0 1 0,1 0-1,-11 11 1,15-13-619,0 1 0,0-1 0,0 1 0,1 0 0,0-1 0,0 1 0,0 0 0,-2 9 0,2 8-4825</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5"/>
    </inkml:context>
    <inkml:brush xml:id="br0">
      <inkml:brushProperty name="width" value="0.025" units="cm"/>
      <inkml:brushProperty name="height" value="0.025" units="cm"/>
      <inkml:brushProperty name="color" value="#AB008B"/>
    </inkml:brush>
  </inkml:definitions>
  <inkml:trace contextRef="#ctx0" brushRef="#br0">213 0 19378,'0'0'9775,"-12"1"-9252,4-1-453,-1 1 0,1 0-1,0 0 1,-1 1 0,1 0 0,0 0-1,0 1 1,1 0 0,-1 1 0,1 0-1,-1 0 1,1 0 0,0 1 0,-12 10-1,8-4 29,-1 0 0,-17 24-1,27-33-64,0 1 0,0 0 1,0 0-1,0 1 0,0-1 0,1 0 0,0 0 0,-1 1 0,1-1 1,0 1-1,1-1 0,-1 1 0,1 0 0,-1-1 0,1 1 0,0-1 1,0 1-1,1 0 0,0 3 0,0-5 4,1 0 0,-1 0 0,0 0 0,1 0 0,-1 0-1,1-1 1,0 1 0,0 0 0,-1-1 0,1 0 0,0 1 0,0-1 0,0 0 0,1 0 0,-1 0 0,0 0 0,0 0-1,0-1 1,1 1 0,-1-1 0,5 1 0,54 4 215,-57-5-243,17 0-483,0-1 0,-1 0-1,41-9 1,-50 7-852,-1 0-1,0-1 1,0 0 0,0 0 0,15-11-1,-3 0-4977</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6"/>
    </inkml:context>
    <inkml:brush xml:id="br0">
      <inkml:brushProperty name="width" value="0.025" units="cm"/>
      <inkml:brushProperty name="height" value="0.025" units="cm"/>
      <inkml:brushProperty name="color" value="#AB008B"/>
    </inkml:brush>
  </inkml:definitions>
  <inkml:trace contextRef="#ctx0" brushRef="#br0">1 50 12588,'0'0'10506,"69"2"-9065,-18-2-256,11 0-64,9 0-608,5-6-289,0 0-128,-4-1-32,-4-1-160,-13-1-1249,-10 4-513,-9 1-544,-5 0-1762,-9 1-3395</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7"/>
    </inkml:context>
    <inkml:brush xml:id="br0">
      <inkml:brushProperty name="width" value="0.025" units="cm"/>
      <inkml:brushProperty name="height" value="0.025" units="cm"/>
      <inkml:brushProperty name="color" value="#AB008B"/>
    </inkml:brush>
  </inkml:definitions>
  <inkml:trace contextRef="#ctx0" brushRef="#br0">260 222 17809,'0'0'13687,"-10"-1"-12971,-12 0-566,0-2-159,1 2-1,-1 1 1,0 0 0,-30 5 0,48-4 15,0 0 0,-1-1 0,1 1 1,0 0-1,0 1 0,0-1 1,1 1-1,-1 0 0,0 0 1,1 0-1,-1 0 0,1 1 0,-1-1 1,1 1-1,0 0 0,0 0 1,0 0-1,1 0 0,-1 1 0,1-1 1,0 1-1,0 0 0,0-1 1,0 1-1,1 0 0,-1 0 1,1 0-1,0 0 0,0 0 0,0 7 1,1-10-4,0 1 0,0-1 1,0 1-1,0-1 0,0 1 0,1-1 1,-1 0-1,0 1 0,1-1 0,-1 1 1,1-1-1,0 0 0,-1 1 0,1-1 1,0 0-1,0 0 0,0 1 0,0-1 1,0 0-1,0 0 0,2 1 0,1 1 6,-1-1 0,1 0 0,0 0 0,-1-1 0,1 1-1,0-1 1,0 0 0,4 1 0,10 1 26,0-2-1,32 0 1,-43-1-34,5 0-1,0-1 0,1-1 0,-1 0 0,0-1 0,0 0 0,-1-1 0,1 0 0,-1-1 0,0 0 0,0 0 0,0-2 0,18-13 0,-23 15 0,0 0 0,0 0 0,-1 0 0,0-1 0,0 0 0,0 0 0,-1 0 0,0-1 0,0 1 0,0-1 0,-1 0 0,0 0 0,-1 0 0,1-1 0,-2 1 0,1-1 0,-1 1 0,0-1 0,0 1 0,-1-1 0,-1-14 0,0 16 0,-1-1 0,1 1 0,-2 0 0,1 0 0,-1 0 0,1 1 0,-2-1 0,1 1 0,-1-1 0,1 1 0,-1 0 0,-1 0 0,1 1 0,-1-1 0,0 1 0,0 0 0,0 0 0,0 1 0,-1-1 0,0 1 0,1 1 0,-13-5 0,2 1 0,0 1 0,0 1 0,0 0 0,-1 1 0,1 1 0,-1 0 0,-29 2 0,40 1-290,0 0-1,0 0 1,0 1-1,0 0 1,0 0-1,0 1 1,0-1 0,1 1-1,-1 1 1,1-1-1,0 1 1,-9 7-1,13-10 143,-1 1-1,0-1 0,0 1 0,1 0 0,-1 0 0,1 0 0,-1 0 0,1 0 1,0 0-1,0 0 0,0 0 0,0 0 0,0 0 0,1 1 0,-1-1 0,1 0 0,-1 1 1,1-1-1,0 0 0,0 1 0,0-1 0,0 0 0,0 1 0,0-1 0,1 0 1,-1 1-1,1-1 0,0 0 0,-1 1 0,1-1 0,0 0 0,1 0 0,-1 0 1,0 0-1,0 0 0,1 0 0,2 2 0,22 14-4559,13-5-1875</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78"/>
    </inkml:context>
    <inkml:brush xml:id="br0">
      <inkml:brushProperty name="width" value="0.025" units="cm"/>
      <inkml:brushProperty name="height" value="0.025" units="cm"/>
      <inkml:brushProperty name="color" value="#AB008B"/>
    </inkml:brush>
  </inkml:definitions>
  <inkml:trace contextRef="#ctx0" brushRef="#br0">44 5 13741,'0'0'19026,"-43"60"-19026,43-38 0,0-4 0,6 1 0,10-6 0,5-3 0,3-7 0,-1-3-2594,2 0-1602,0-17-1442,-1-3-1280,-4-9-2916</inkml:trace>
  <inkml:trace contextRef="#ctx0" brushRef="#br0" timeOffset="1">233 0 2210,'0'0'23382,"-30"64"-21140,12-27-544,1 2-481,5 1-512,3 0-449,6 1-192,3-4-384,0-6-2403,10-8-4868</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0"/>
    </inkml:context>
    <inkml:brush xml:id="br0">
      <inkml:brushProperty name="width" value="0.025" units="cm"/>
      <inkml:brushProperty name="height" value="0.025" units="cm"/>
      <inkml:brushProperty name="color" value="#AB008B"/>
    </inkml:brush>
  </inkml:definitions>
  <inkml:trace contextRef="#ctx0" brushRef="#br0">160 1 17649,'0'0'1121,"69"78"1249,-30-17-64,-5 15-1249,-10 13-416,-13 11 95,-11 10-95,-17 7-353,-22 2-63,-13 5-129,-14 2-737,-12-9-2434,-6-15-2947</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1"/>
    </inkml:context>
    <inkml:brush xml:id="br0">
      <inkml:brushProperty name="width" value="0.025" units="cm"/>
      <inkml:brushProperty name="height" value="0.025" units="cm"/>
      <inkml:brushProperty name="color" value="#AB008B"/>
    </inkml:brush>
  </inkml:definitions>
  <inkml:trace contextRef="#ctx0" brushRef="#br0">104 172 15246,'0'0'1954,"-72"-30"-1377,55 26 576,6 0 160,7 1 513,4-1 416,14-3-1569,24-2-513,18-4-64,21-2-32,7-4-64,4 1-1538,-7 0-832,-15 5-448,-25 4-578,-29 3-1440</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2"/>
    </inkml:context>
    <inkml:brush xml:id="br0">
      <inkml:brushProperty name="width" value="0.025" units="cm"/>
      <inkml:brushProperty name="height" value="0.025" units="cm"/>
      <inkml:brushProperty name="color" value="#AB008B"/>
    </inkml:brush>
  </inkml:definitions>
  <inkml:trace contextRef="#ctx0" brushRef="#br0">440 312 12588,'0'0'8242,"-6"-10"-4585,3 6-3455,0-1 0,0 1 1,0 0-1,0 0 0,-1 0 0,0 0 0,0 1 0,0-1 1,0 1-1,0 0 0,-1 0 0,1 1 0,-1 0 0,0-1 1,0 1-1,0 1 0,0-1 0,0 1 0,0 0 0,0 0 1,0 0-1,-10 1 0,7-1-136,0 2 1,0-1 0,-1 2-1,1-1 1,0 1-1,0 0 1,0 0-1,1 1 1,-1 0-1,0 1 1,1-1 0,0 1-1,0 1 1,0 0-1,0 0 1,1 0-1,0 0 1,0 1-1,0 0 1,1 1 0,0-1-1,0 1 1,1 0-1,-1 0 1,2 0-1,-1 1 1,1 0-1,0-1 1,-2 11-1,4-15-51,1-1-1,0 1 0,-1 0 0,1-1 0,1 1 1,-1 0-1,0-1 0,0 1 0,1-1 0,0 1 1,-1-1-1,1 1 0,0-1 0,0 1 0,0-1 1,1 0-1,-1 1 0,1-1 0,-1 0 0,4 3 1,-1-1-1,0-1 1,0-1 0,0 1 0,0 0 0,0-1 0,1 0 0,-1 0 0,1 0 0,0-1 0,7 2-1,3 0 16,0-2-1,0 1 0,0-2 1,0 0-1,0 0 0,23-5 1,-23 1-21,-1-1 1,1 0 0,-1-1 0,0 0-1,0-1 1,-1-1 0,0 0-1,0-1 1,-1 0 0,0-1-1,-1-1 1,11-11 0,-10 9 34,-1 0 0,-1 0 1,1-2-1,-2 1 1,0-1-1,-1 0 0,-1-1 1,0 0-1,-1 0 0,6-24 1,-11 34-35,0 0 0,0 1 1,0-1-1,-1 0 1,0 0-1,0 0 1,0 0-1,-1 0 0,0 1 1,0-1-1,0 0 1,-1 1-1,0-1 0,0 1 1,0-1-1,-1 1 1,1 0-1,-1 0 0,-8-9 1,6 8-2,-1 1 1,0 1 0,0-1-1,-1 1 1,1 0 0,-1 1-1,0-1 1,0 1-1,0 0 1,-1 1 0,1 0-1,-1 0 1,1 1-1,-15-1 1,-10 0-10,0 2 0,0 2 0,-1 1 0,2 1 0,-1 2 0,0 1 0,1 1 0,0 2 0,1 1 0,0 2 0,-53 30 0,42-11-846,41-31 802,-1-1-1,1 1 1,-1 0 0,1-1 0,-1 1-1,1 0 1,-1-1 0,1 1 0,-1 0-1,1 0 1,0-1 0,0 1 0,-1 0-1,1 0 1,0 0 0,0-1 0,0 1-1,0 0 1,0 0 0,0 0 0,0 0-1,1 0-10,0 0 0,-1 0 0,1 0 0,0-1 0,0 1 0,-1 0 0,1-1 0,0 1 0,0-1 0,0 1 0,0-1 0,0 1 0,0-1 0,0 0 0,0 1 0,0-1 0,0 0 0,0 0 0,0 0 0,0 0-1,0 0 1,1 0 0,13 1-2309,-1 0-1,1-2 0,25-3 0,9-10-7639</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3"/>
    </inkml:context>
    <inkml:brush xml:id="br0">
      <inkml:brushProperty name="width" value="0.025" units="cm"/>
      <inkml:brushProperty name="height" value="0.025" units="cm"/>
      <inkml:brushProperty name="color" value="#AB008B"/>
    </inkml:brush>
  </inkml:definitions>
  <inkml:trace contextRef="#ctx0" brushRef="#br0">128 0 17457,'0'0'10287,"-1"12"-8878,-4 16-1060,-1 0 0,-1 0 0,-2-1 0,0 0 0,-14 26 0,9-25-96,2 2 1,2-1-1,1 1 0,1 1 1,-5 36-1,12-65-253,1 1 0,0-1 0,0 0 0,0 1 0,0-1 0,0 1 0,1-1 0,-1 1 0,1-1 0,-1 0 0,1 0 0,0 1 0,0-1 0,0 0 0,0 0 0,0 0 0,0 0 0,1 0 0,-1 0 0,1 0 0,0 0 0,-1 0 0,1-1 0,0 1 0,0-1 0,0 1 0,0-1 0,0 0 0,0 0 0,0 0 0,1 0 0,-1 0 0,4 1 0,7 0 0,0 0 0,1-1 0,-1 0 0,0-1 0,16-2 0,4 1 0,119-8-849,-39 0-1009,-108 9 391,-20-1-19535</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4"/>
    </inkml:context>
    <inkml:brush xml:id="br0">
      <inkml:brushProperty name="width" value="0.025" units="cm"/>
      <inkml:brushProperty name="height" value="0.025" units="cm"/>
      <inkml:brushProperty name="color" value="#AB008B"/>
    </inkml:brush>
  </inkml:definitions>
  <inkml:trace contextRef="#ctx0" brushRef="#br0">1 61 18193,'0'0'6598,"61"2"-4964,-3-2-129,18 0 193,14-4-321,14-5-896,4 0-321,0-1-96,-7 2-64,-15-1-320,-14 3-897,-19 2-1026,-20 2-1376,-18 1-1794</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5"/>
    </inkml:context>
    <inkml:brush xml:id="br0">
      <inkml:brushProperty name="width" value="0.025" units="cm"/>
      <inkml:brushProperty name="height" value="0.025" units="cm"/>
      <inkml:brushProperty name="color" value="#AB008B"/>
    </inkml:brush>
  </inkml:definitions>
  <inkml:trace contextRef="#ctx0" brushRef="#br0">270 139 19346,'0'0'3241,"-11"0"-1106,1 1-1890,1 0 0,-1 0 1,0 1-1,0 0 0,1 1 0,0 0 1,-1 1-1,1-1 0,0 2 0,1-1 0,-1 1 1,1 1-1,0 0 0,-8 7 0,7-3 61,0-1-1,1 2 0,1-1 0,0 1 1,0 0-1,-5 14 0,9-19-165,1 0 0,-1 0 0,1 0-1,1 0 1,-1 0 0,1 0 0,0 0-1,1 1 1,-1-1 0,1 0 0,0 1-1,1-1 1,0 0 0,2 11 0,-2-15-134,1 0 1,-1 0 0,0 0 0,1 0 0,0 0 0,-1 0 0,1 0 0,0 0 0,0-1 0,0 1 0,0-1 0,1 1 0,-1-1 0,0 0 0,0 0 0,1 0 0,-1 0-1,1 0 1,-1 0 0,1-1 0,-1 1 0,1-1 0,4 0 0,67-1-39,-68 1 31,11-2 1,-1-2 0,0 1 0,0-2 0,-1 0 0,1-1 0,-1 0 0,-1-2 0,1 1 0,-1-2 0,14-10 0,-20 13 0,0 0 0,0 0 0,0-1 0,-1 0 0,0-1 0,0 1 0,0-1 0,-1-1 0,-1 1 0,1-1 0,-2 0 0,1 0 0,-1-1 0,0 1 0,-1-1 0,0 0 0,1-12 0,-3 18 0,-1-1 0,0 1 0,-1-1 0,1 1 0,-1-1 0,0 1 0,0 0 0,0 0 0,-1-1 0,1 1 0,-1 0 0,0 0 0,0 0 0,-1 1 0,-4-7 0,2 4 0,-1-1 0,-1 1 0,0 0 0,1 1 0,-2 0 0,1 0 0,-12-6 0,-3 1 0,0 1 0,-1 1 0,0 1 0,-47-9 0,48 12 0,0 1 0,0 1 0,0 1 0,0 0 0,0 2 0,-42 6 0,63-7-66,0 0-1,1 0 1,-1 0-1,0 0 1,0 0-1,1 0 1,-1 0-1,0 1 1,0-1-1,0 0 1,1 0-1,-1 1 1,0-1 0,1 1-1,-1-1 1,0 0-1,1 1 1,-1-1-1,0 1 1,1-1-1,-1 1 1,1 0-1,-1-1 1,1 1-1,-1 0 1,1-1 0,0 1-1,-1 0 1,1-1-1,0 1 1,0 0-1,-1 0 1,1-1-1,0 1 1,0 0-1,0 0 1,0 0-1,0-1 1,0 2-1,1-1-171,0 1-1,0-1 1,1 0-1,-1 0 0,0 0 1,1 0-1,-1-1 0,0 1 1,1 0-1,-1 0 1,1-1-1,-1 1 0,1-1 1,0 1-1,-1-1 0,1 0 1,-1 0-1,1 0 1,1 0-1,39 1-4758,9-1-2178</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6"/>
    </inkml:context>
    <inkml:brush xml:id="br0">
      <inkml:brushProperty name="width" value="0.025" units="cm"/>
      <inkml:brushProperty name="height" value="0.025" units="cm"/>
      <inkml:brushProperty name="color" value="#AB008B"/>
    </inkml:brush>
  </inkml:definitions>
  <inkml:trace contextRef="#ctx0" brushRef="#br0">80 0 23831,'0'0'3939,"-55"45"-2177,40-17-32,8 5-225,5 2-1505,2-3 0,17-4 0,13-7 0,9-7 0,8-9 0,1-5 0,-4 0 0,-4-13-993,-5-7-2114,-7-3-1537,-11-6-353,-9 0-2402</inkml:trace>
  <inkml:trace contextRef="#ctx0" brushRef="#br0" timeOffset="1">302 87 18289,'0'0'3460,"-28"62"-33,14-22-609,3 3-1120,3 5-225,2-1-672,2 3-577,4-6-320,0-3-1729,0-5-4870,2-4-11530</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14.288"/>
    </inkml:context>
    <inkml:brush xml:id="br0">
      <inkml:brushProperty name="width" value="0.025" units="cm"/>
      <inkml:brushProperty name="height" value="0.025" units="cm"/>
      <inkml:brushProperty name="color" value="#AB008B"/>
    </inkml:brush>
  </inkml:definitions>
  <inkml:trace contextRef="#ctx0" brushRef="#br0">0 44 14606,'8'-5'1932,"7"-2"-1476,0 1 0,1 0-1,-1 1 1,1 1 0,0 1-1,0 0 1,28-1 0,130 3-45,-86 3-288,-50-2-124,135 6-622,-172-6 605,1 0 1,-1 0-1,0 0 1,1 0-1,-1 1 1,0-1-1,1 0 1,-1 1-1,0-1 1,0 1-1,0-1 0,1 1 1,-1-1-1,0 1 1,0 0-1,0 0 1,0-1-1,0 1 1,0 0-1,0 0 1,0 0-1,-1 0 1,1 0-1,0 0 1,0 1-1,-1-1 1,1 0-1,-1 0 1,1 0-1,-1 1 1,0-1-1,1 0 1,-1 0-1,0 1 1,0-1-1,0 0 1,0 1-1,0-1 1,0 2-1,-2 6 40,0-1-1,0 0 1,-1 1 0,0-1-1,-6 9 1,-2 9 335,3 3-172,2 1 0,1-1 0,1 1 0,1 0 0,1 0 0,2 0 0,2 0 0,0 0 0,13 57 0,11 11 21,59 151 0,-43-136-247,-9-22-109,47 143-738,-70-195 1063,-1 1 1,-2 0-1,-1 0 1,-1 43 0,-6-68 314,-1 0 0,0 0 1,-1 1-1,-1-2 0,0 1 0,-1 0 1,-1-1-1,0 0 0,-1 0 0,-1 0 1,0-1-1,-1-1 0,0 1 0,-1-1 1,0-1-1,-1 0 0,-20 17 0,15-15-423,0 0-1,-2-1 1,1 0-1,-1-2 1,-1 0-1,0-1 1,0-1-1,-1-1 1,0 0-1,0-2 1,0 0-1,-35 3 1,42-8-624,-1 0 0,0-1 0,0-1-1,1 0 1,-18-5 0,11 1-2023,0-1 0,-34-18 0,-19-14-7397</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0.227"/>
    </inkml:context>
    <inkml:brush xml:id="br0">
      <inkml:brushProperty name="width" value="0.025" units="cm"/>
      <inkml:brushProperty name="height" value="0.025" units="cm"/>
      <inkml:brushProperty name="color" value="#AB008B"/>
    </inkml:brush>
  </inkml:definitions>
  <inkml:trace contextRef="#ctx0" brushRef="#br0">1 1 18289,'0'0'7527,"62"22"-5637,4-13-448,22-2-610,14-4-479,13-3-257,5 0-64,-4 0-417,-16 0-1568,-23 0-1635,-23-7-2978,-26-5-7912</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0.556"/>
    </inkml:context>
    <inkml:brush xml:id="br0">
      <inkml:brushProperty name="width" value="0.025" units="cm"/>
      <inkml:brushProperty name="height" value="0.025" units="cm"/>
      <inkml:brushProperty name="color" value="#AB008B"/>
    </inkml:brush>
  </inkml:definitions>
  <inkml:trace contextRef="#ctx0" brushRef="#br0">1 40 19827,'0'0'2178,"77"24"-1249,6-24 640,23-1-640,12-10-160,8-1-513,0 0-192,-11-1-1697,-13-2-4133</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1.582"/>
    </inkml:context>
    <inkml:brush xml:id="br0">
      <inkml:brushProperty name="width" value="0.025" units="cm"/>
      <inkml:brushProperty name="height" value="0.025" units="cm"/>
      <inkml:brushProperty name="color" value="#AB008B"/>
    </inkml:brush>
  </inkml:definitions>
  <inkml:trace contextRef="#ctx0" brushRef="#br0">661 374 19827,'-13'-9'1297,"3"1"-991,0 1-1,-1 1 1,0-1-1,0 2 1,-1 0 0,0 0-1,0 1 1,0 0 0,0 1-1,0 0 1,-25-1-1,23 5-92,0 0 0,0 1 0,0 0 0,0 1-1,0 1 1,0 0 0,1 1 0,0 0-1,0 1 1,0 1 0,1 0 0,0 0-1,-19 16 1,24-17-89,-1 0-1,1 1 0,0 0 0,1 0 1,-1 1-1,1 0 0,1 0 1,0 0-1,0 0 0,0 1 0,1 0 1,0 0-1,1 0 0,0 1 1,1-1-1,0 1 0,0-1 1,1 1-1,0 0 0,1 15 0,0-22-99,1 0 0,-1 0-1,1 0 1,0 0-1,0 0 1,0 0 0,0 0-1,1 0 1,-1 0-1,1-1 1,0 1 0,0 0-1,0-1 1,0 0 0,0 1-1,0-1 1,1 0-1,-1 0 1,1 0 0,-1 0-1,1-1 1,0 1-1,0-1 1,-1 1 0,1-1-1,0 0 1,0 0-1,1-1 1,-1 1 0,0-1-1,0 1 1,6-1 0,0 0 66,1 0 0,0 0 0,0-1 1,0 0-1,-1-1 0,1 0 0,-1-1 0,1 0 1,13-6-1,-5-1-45,-1 0-1,-1-1 1,1-1 0,-2-1-1,1 0 1,-2-1 0,0 0-1,-1-1 1,0-1-1,17-27 1,-22 29-29,0 1-1,-1-1 1,-1 0 0,0-1-1,-1 1 1,0-1 0,-1 0-1,-1-1 1,0 1 0,-1-1-1,-1 1 1,0-1 0,-2 1-1,-1-20 1,0 26-16,0 0 0,0 0 0,-1 0 0,0 0 0,-1 1 0,0-1 0,0 1 0,-1 0 0,0 0 0,0 1 0,-1-1 0,0 1 0,0 0 0,0 1 0,-10-8 0,4 6 0,0 0 0,0 1 0,0 0 0,-1 1 0,0 0 0,-1 1 0,1 1 0,-1 0 0,-18-3 0,10 4 0,0 0 0,-1 2 0,1 0 0,0 2 0,0 0 0,0 1 0,0 2 0,0 0 0,1 1 0,-1 1 0,1 1 0,-34 17 0,8 9-462,44-31 373,1-1 0,1 1 0,-1 0-1,0 1 1,0-1 0,1 0 0,-1 0 0,1 1-1,0-1 1,0 0 0,0 1 0,0 0 0,0-1-1,0 1 1,1-1 0,-1 1 0,1 0 0,0 4-1,0-6-116,0 1 0,0-1-1,1 0 1,-1 1 0,1-1 0,-1 0-1,1 0 1,-1 0 0,1 1 0,0-1-1,-1 0 1,1 0 0,0 0 0,0 0-1,0 0 1,0 0 0,0 0-1,0 0 1,0-1 0,0 1 0,0 0-1,1-1 1,-1 1 0,0-1 0,0 1-1,1-1 1,-1 1 0,2-1-1,43 5-4942,-38-5 3922,40 0-5975</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1.922"/>
    </inkml:context>
    <inkml:brush xml:id="br0">
      <inkml:brushProperty name="width" value="0.025" units="cm"/>
      <inkml:brushProperty name="height" value="0.025" units="cm"/>
      <inkml:brushProperty name="color" value="#AB008B"/>
    </inkml:brush>
  </inkml:definitions>
  <inkml:trace contextRef="#ctx0" brushRef="#br0">60 0 22197,'0'0'2723,"-13"71"-1186,0-29-608,0 2 64,0 4-224,5-2-417,8-3-224,0-3-64,8-6-256,10-3-705,0-6-961,-2-6-1249,-4-9-1089,-5-6-3907</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2.268"/>
    </inkml:context>
    <inkml:brush xml:id="br0">
      <inkml:brushProperty name="width" value="0.025" units="cm"/>
      <inkml:brushProperty name="height" value="0.025" units="cm"/>
      <inkml:brushProperty name="color" value="#AB008B"/>
    </inkml:brush>
  </inkml:definitions>
  <inkml:trace contextRef="#ctx0" brushRef="#br0">212 588 15375,'0'0'7623,"50"0"-5798,-12-4-319,5-3-353,5-2-801,2 1-288,1-3-736,-5 3-1923,-6-1 673,-7-4-1377,-11-5-3587</inkml:trace>
  <inkml:trace contextRef="#ctx0" brushRef="#br0" timeOffset="1">0 33 16400,'0'0'3427,"48"-26"-1441,6 22-609,17 3-320,14 0 128,8 1-448,6 0-545,0 0-128,-8 0-1377,-14 0-4453,-15 0-11914</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2.656"/>
    </inkml:context>
    <inkml:brush xml:id="br0">
      <inkml:brushProperty name="width" value="0.025" units="cm"/>
      <inkml:brushProperty name="height" value="0.025" units="cm"/>
      <inkml:brushProperty name="color" value="#AB008B"/>
    </inkml:brush>
  </inkml:definitions>
  <inkml:trace contextRef="#ctx0" brushRef="#br0">1 1 18930,'0'0'7815,"0"66"-6501,0-45-450,0-1-671,2-2-161,2-4-193,7-4-896,1-7-576,-1-3-1186,-1-9-1217,-5-11-2177</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3.283"/>
    </inkml:context>
    <inkml:brush xml:id="br0">
      <inkml:brushProperty name="width" value="0.025" units="cm"/>
      <inkml:brushProperty name="height" value="0.025" units="cm"/>
      <inkml:brushProperty name="color" value="#AB008B"/>
    </inkml:brush>
  </inkml:definitions>
  <inkml:trace contextRef="#ctx0" brushRef="#br0">0 273 12075,'0'0'9279,"15"4"-7875,34 3-440,0-1 0,0-2 0,0-3 0,62-5 0,216-35 646,-189 19-1175,-59 10-259,1020-166-59,-1062 167-233,-11 4-214,0-1 0,-1-1 0,25-11 0,-85 19-6261,14-2 3301,-18 4-4579</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3.777"/>
    </inkml:context>
    <inkml:brush xml:id="br0">
      <inkml:brushProperty name="width" value="0.025" units="cm"/>
      <inkml:brushProperty name="height" value="0.025" units="cm"/>
      <inkml:brushProperty name="color" value="#AB008B"/>
    </inkml:brush>
  </inkml:definitions>
  <inkml:trace contextRef="#ctx0" brushRef="#br0">265 357 12396,'0'0'2632,"7"-9"149,-1 1-1987,0 0 0,-1 0 0,0-1 0,0 1 0,-1-1 0,-1 0 0,4-12 1,-6 18-640,0 0 0,0 0 1,-1 0-1,1 0 1,-1 0-1,0 0 1,0 0-1,0-1 1,0 1-1,-1 0 1,1 0-1,-1 0 1,0 0-1,0 0 1,0 0-1,0 1 1,0-1-1,-1 0 1,1 0-1,-1 1 1,1-1-1,-1 1 1,0-1-1,0 1 1,-1 0-1,1 0 0,0 0 1,-1 0-1,1 0 1,-1 0-1,-5-2 1,1 1-88,0 0 0,0 1 0,0 0 0,0 0 0,0 0 0,-1 1 0,1 0 0,0 1 0,-1-1 0,1 1 0,-1 1 0,1-1 0,0 1 0,-1 1 0,1 0 0,0 0 1,0 0-1,0 0 0,0 1 0,0 1 0,1-1 0,-1 1 0,-10 8 0,9-6 39,1 0 1,-1 1 0,1-1 0,1 2-1,-1-1 1,1 1 0,0 0-1,1 0 1,0 0 0,0 1-1,1 0 1,0 0 0,1 0 0,0 1-1,0-1 1,1 1 0,-2 15-1,4-22-105,0 0 0,0 1 0,0-1 0,0 1 0,1-1 1,0 0-1,-1 1 0,1-1 0,0 0 0,1 1 0,-1-1 0,0 0 0,1 0 0,0 0 0,0 0 0,0-1 0,0 1 0,0 0 0,0-1 0,1 1 0,-1-1 0,1 0 0,0 0 0,0 0 0,-1 0 0,1-1 0,0 1 0,1-1 0,-1 1 0,0-1 0,0 0 1,1 0-1,-1-1 0,0 1 0,6 0 0,2 0-4,1 0 1,-1-1-1,0 0 1,1-1-1,-1 0 1,0-1-1,0 0 1,0-1-1,21-8 1,-13 3 1,-1-2 0,0 0 0,-1-2 0,0 0 0,0 0 0,-2-2 0,0 0 0,15-17 0,-20 19 0,0 1 0,-1-2 0,-1 1 0,0-1 0,-1 0 0,0-1 0,-1 0 0,0 0 0,-1 0 0,-1 0 0,4-27 0,-7 36 0,-1 1 0,1-1 0,-1 1 0,-1 0 0,1-1 0,0 1 0,-1-1 0,0 1 0,0 0 0,0-1 0,-1 1 0,1 0 0,-1 0 0,0 0 0,0 0 0,-1 0 0,1 1 0,-1-1 0,0 1 0,0-1 0,0 1 0,0 0 0,-7-5 0,5 5 0,-1 0 0,0 0 0,0 1 0,0-1 0,0 1 0,-1 1 0,1-1 0,0 1 0,-1 0 0,1 1 0,-1-1 0,1 1 0,-1 1 0,1-1 0,-12 3 0,14-2-241,1 0 1,-1 1-1,0-1 1,1 1-1,-1 0 0,1 0 1,-1 0-1,1 1 1,0-1-1,0 1 0,0 0 1,0 0-1,0 0 1,1 0-1,0 0 0,-1 0 1,-2 7-1,4-9 57,0 1 0,0-1 0,1 1 0,-1 0 0,0-1-1,1 1 1,-1 0 0,1 0 0,0 0 0,-1-1 0,1 1 0,0 0-1,0 0 1,0 0 0,0 0 0,1-1 0,-1 1 0,0 0 0,1 0-1,-1-1 1,1 1 0,0 0 0,0-1 0,-1 1 0,1 0 0,0-1-1,0 1 1,1-1 0,-1 0 0,0 1 0,0-1 0,1 0 0,-1 1-1,1-1 1,-1 0 0,1 0 0,-1 0 0,1-1 0,1 2 0,27 8-6601</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4.106"/>
    </inkml:context>
    <inkml:brush xml:id="br0">
      <inkml:brushProperty name="width" value="0.025" units="cm"/>
      <inkml:brushProperty name="height" value="0.025" units="cm"/>
      <inkml:brushProperty name="color" value="#AB008B"/>
    </inkml:brush>
  </inkml:definitions>
  <inkml:trace contextRef="#ctx0" brushRef="#br0">44 1 23254,'0'0'1377,"-2"63"673,-11-20-64,2 1-897,-2 1 320,8-2-255,5-8-802,0-6-256,8-7-480,10-12-1026,3-6-768,-2-4-2050,-3-23-2882</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04.436"/>
    </inkml:context>
    <inkml:brush xml:id="br0">
      <inkml:brushProperty name="width" value="0.025" units="cm"/>
      <inkml:brushProperty name="height" value="0.025" units="cm"/>
      <inkml:brushProperty name="color" value="#AB008B"/>
    </inkml:brush>
  </inkml:definitions>
  <inkml:trace contextRef="#ctx0" brushRef="#br0">1 21 22389,'0'0'10378,"60"-14"-10378,-34 17-545,1-3-5412,-4-10-11147</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22.868"/>
    </inkml:context>
    <inkml:brush xml:id="br0">
      <inkml:brushProperty name="width" value="0.025" units="cm"/>
      <inkml:brushProperty name="height" value="0.025" units="cm"/>
      <inkml:brushProperty name="color" value="#AB008B"/>
    </inkml:brush>
  </inkml:definitions>
  <inkml:trace contextRef="#ctx0" brushRef="#br0">57 337 7847,'0'0'5568,"-9"0"-3171,-1 1-1839,6 0-360,0-1 0,0 1-1,1-1 1,-1 0 0,0 0 0,1-1 0,-1 1 0,-4-2 0,12-1 2366,7 1-2288,61 9 282,1-3 0,-1-4 0,0-2 1,95-17-1,-113 13-221,456-28 1334,-43 4-1319,71 3 2,1 30-47,14 1-391,-142-19 63,27-1 164,1007-35 108,1503-34-160,-2006 63 138,-6 1 6,-911 22-295,6 0 636,-30-2-906,-17-1-907,-2-3-2836,0-11-2979</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2.520"/>
    </inkml:context>
    <inkml:brush xml:id="br0">
      <inkml:brushProperty name="width" value="0.025" units="cm"/>
      <inkml:brushProperty name="height" value="0.025" units="cm"/>
      <inkml:brushProperty name="color" value="#AB008B"/>
    </inkml:brush>
  </inkml:definitions>
  <inkml:trace contextRef="#ctx0" brushRef="#br0">1 1 6342,'0'22'9719,"2"-3"-4010,9 13-2188,-9-28-3528,0-1 0,1 0 1,0 0-1,-1 0 0,1 0 1,1-1-1,-1 1 0,0-1 1,0 0-1,1 0 0,-1 0 1,1 0-1,0-1 0,0 1 1,-1-1-1,1 0 0,5 1 0,13 2 67,0-1-1,0-1 0,0-1 0,35-3 0,-38 0-68,0 1 1,0 1-1,0 1 0,0 1 1,0 0-1,32 9 0,-3 14 378,-43-22-165,0 1 0,1-1-1,0 0 1,-1-1-1,1 1 1,0-1 0,0 0-1,0-1 1,1 1 0,-1-1-1,0-1 1,7 1 0,33-3 334,-1-3 0,66-14 0,-71 10-537,1 2-1,0 2 1,63 0 0,-103 5-2,-1 0 1,1 0-1,0 0 0,0-1 1,0 1-1,-1 0 0,1 1 1,0-1-1,0 0 0,0 0 1,-1 0-1,1 0 0,0 0 1,0 1-1,-1-1 0,1 0 1,0 1-1,-1-1 0,1 1 0,0-1 1,-1 1-1,1-1 0,0 1 1,-1-1-1,1 1 0,-1-1 1,1 1-1,-1 0 0,0-1 1,1 1-1,-1 0 0,1-1 1,-1 1-1,0 0 0,0 0 1,1-1-1,-1 1 0,0 0 1,0 0-1,0 0 0,0-1 1,0 1-1,0 0 0,0 0 0,0 0 1,0-1-1,-1 1 0,1 1 1,0 11-5524,0-21-829</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3.310"/>
    </inkml:context>
    <inkml:brush xml:id="br0">
      <inkml:brushProperty name="width" value="0.025" units="cm"/>
      <inkml:brushProperty name="height" value="0.025" units="cm"/>
      <inkml:brushProperty name="color" value="#AB008B"/>
    </inkml:brush>
  </inkml:definitions>
  <inkml:trace contextRef="#ctx0" brushRef="#br0">357 0 16464,'0'0'14061,"-13"9"-13340,-36 25-511,-33 23 221,-122 108 1,195-149-466,19-9-45,31-5-86,-31-3 144,61 3-545,61-2-3169,-48-11-6202,-44 1-1759</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3.636"/>
    </inkml:context>
    <inkml:brush xml:id="br0">
      <inkml:brushProperty name="width" value="0.025" units="cm"/>
      <inkml:brushProperty name="height" value="0.025" units="cm"/>
      <inkml:brushProperty name="color" value="#AB008B"/>
    </inkml:brush>
  </inkml:definitions>
  <inkml:trace contextRef="#ctx0" brushRef="#br0">226 43 18706,'0'0'2546,"-13"-2"-288,11 1-2179,-6-1 222,-1 0 0,1 1 1,-1 0-1,0 0 0,0 1 0,1 0 0,-1 0 0,0 1 0,1 0 0,-1 1 0,1 0 0,-1 0 0,1 1 0,0 0 1,0 0-1,0 1 0,-8 4 0,12-4-186,0-1-1,0 1 1,0 0 0,0-1 0,1 2 0,-1-1-1,1 0 1,0 1 0,1-1 0,-1 1 0,1 0-1,0 0 1,0 0 0,0 0 0,1 0 0,0 1-1,-1 7 1,2-10-80,0 0 0,0 0 0,1 0-1,-1 0 1,1 0 0,0 0 0,0 0-1,0-1 1,0 1 0,0 0 0,1-1-1,-1 1 1,1 0 0,-1-1 0,1 0-1,0 1 1,0-1 0,0 0 0,1 0 0,-1 0-1,0 0 1,1-1 0,-1 1 0,1-1-1,0 1 1,-1-1 0,1 0 0,0 0-1,0 0 1,0 0 0,0 0 0,4 0-1,5 1-5,1 0-1,0-1 1,-1 0-1,1-1 0,0 0 1,-1-1-1,1 0 1,-1-1-1,1-1 0,16-5 1,-24 6-21,0 1 0,0-1 1,-1-1-1,1 1 0,0-1 1,-1 1-1,0-1 0,0-1 0,0 1 1,0 0-1,0-1 0,0 0 1,-1 0-1,0 0 0,0 0 0,0-1 1,0 1-1,-1-1 0,0 0 1,0 1-1,0-1 0,0 0 1,-1 0-1,0 0 0,0-1 0,0 1 1,-1-10-1,0 12-129,0-1 0,-1 1 1,1-1-1,-1 1 0,0-1 0,0 1 1,-1-1-1,1 1 0,-1 0 0,1 0 1,-1 0-1,0 0 0,-5-5 0,4 4-324,-1 0-1,0 0 0,0 0 1,0 1-1,0 0 0,-1 0 1,0 0-1,1 0 0,-1 1 1,0 0-1,0 0 0,0 0 0,0 0 1,-7 0-1</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4.384"/>
    </inkml:context>
    <inkml:brush xml:id="br0">
      <inkml:brushProperty name="width" value="0.025" units="cm"/>
      <inkml:brushProperty name="height" value="0.025" units="cm"/>
      <inkml:brushProperty name="color" value="#AB008B"/>
    </inkml:brush>
  </inkml:definitions>
  <inkml:trace contextRef="#ctx0" brushRef="#br0">1 79 16528,'0'0'2338,"2"-8"315,-1 4-2399,1 1-1,-1-1 1,1 1-1,-1-1 1,1 1-1,0 0 1,0 0 0,1 0-1,-1 0 1,0 0-1,1 0 1,0 1-1,0-1 1,0 1 0,0 0-1,0 0 1,0 0-1,1 0 1,-1 0 0,1 1-1,-1-1 1,1 1-1,-1 0 1,1 0-1,6 0 1,10-2-72,0 1 0,0 0 0,0 2 0,0 0 0,0 2 0,0 0 0,0 1 0,31 9 1,8 7-211,81 39 1,-86-34 457,103 32 1,-118-49-68,1-2 0,-1-2 0,1-1 0,73-8 0,2 2 32,-83 5-739,-21 0-133,-1 0 0,0-1 0,1 0 0,-1-1 0,0 0 0,13-3 0,-22 4 208,0-1 1,0 1-1,-1 0 1,1-1-1,0 1 1,0-1 0,-1 1-1,1-1 1,-1 1-1,1-1 1,0 1 0,-1-1-1,1 1 1,-1-1-1,1 0 1,-1 1-1,0-1 1,1 0 0,0-1-1,1-10-6347,-2-7-8241</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5.194"/>
    </inkml:context>
    <inkml:brush xml:id="br0">
      <inkml:brushProperty name="width" value="0.025" units="cm"/>
      <inkml:brushProperty name="height" value="0.025" units="cm"/>
      <inkml:brushProperty name="color" value="#AB008B"/>
    </inkml:brush>
  </inkml:definitions>
  <inkml:trace contextRef="#ctx0" brushRef="#br0">31 2 11499,'0'0'6694,"11"0"-3683,-8 0-2923,5-1 558,-1 1 1,1 0 0,-1 0 0,1 1 0,-1 0 0,1 0 0,-1 1 0,0 0 0,0 0 0,0 1 0,0 0 0,0 0 0,7 5 0,4 3-14,0-1-1,38 17 1,5 1-524,-60-27-107,-1-1 0,1 0 0,-1 1 0,1-1 0,-1 0 0,1 1 0,-1-1 0,0 1 0,1-1 0,-1 0 0,0 1 0,1-1 0,-1 1 0,0-1 0,1 1 0,-1-1 0,0 1 0,0 0 0,0-1 0,0 1 0,1-1 0,-1 1 0,0-1 0,0 1 0,0 0 0,0-1 0,0 1 0,0-1 0,0 1 0,-1-1 0,1 1 0,0 0 0,0-1 0,0 1 0,-1-1 0,1 1 0,0-1 0,0 1 0,-1-1 0,1 1 0,0-1 0,-1 1 0,1-1 0,-1 0 0,1 1 0,-1-1 0,1 0 0,0 1 0,-2-1 0,-27 22 240,25-19-210,-112 66 14,-30 21-55,134-76-465,23-9-870,29-9-3468,-4-11-3906,4-5-7548</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5.537"/>
    </inkml:context>
    <inkml:brush xml:id="br0">
      <inkml:brushProperty name="width" value="0.025" units="cm"/>
      <inkml:brushProperty name="height" value="0.025" units="cm"/>
      <inkml:brushProperty name="color" value="#AB008B"/>
    </inkml:brush>
  </inkml:definitions>
  <inkml:trace contextRef="#ctx0" brushRef="#br0">186 17 14798,'0'0'7132,"-11"-3"-4612,6 2-2344,1 0 1,-1 0-1,1 0 0,-1 0 1,0 1-1,1 0 1,-1 0-1,0 0 0,1 0 1,-1 1-1,1 0 0,-1 0 1,1 0-1,-1 0 1,1 1-1,-1 0 0,1 0 1,0 0-1,0 0 1,0 1-1,0-1 0,1 1 1,-6 5-1,2-1-4,1 0-1,0 0 1,0 1-1,1 0 1,0 0-1,0 0 1,1 1 0,0-1-1,1 1 1,0 0-1,0 0 1,-2 16-1,4-22-122,1 1 0,-1-1 0,1 0-1,0 1 1,0-1 0,0 1 0,1-1 0,-1 0-1,1 1 1,0-1 0,0 0 0,0 1-1,0-1 1,1 0 0,-1 0 0,1 0 0,0 0-1,0 0 1,0-1 0,0 1 0,0 0-1,1-1 1,-1 0 0,1 1 0,0-1 0,-1 0-1,1-1 1,0 1 0,0 0 0,0-1 0,0 1-1,1-1 1,-1 0 0,0 0 0,1 0-1,-1-1 1,4 1 0,9 1-49,-1-1 0,1 0 0,-1-2 0,1 1 0,0-2 0,-1 0 0,0-1 0,0-1 0,1 0 0,27-12 0,-35 13 0,0-1 0,0 1 0,-1-2 0,1 1 0,-1-1 0,0 0 0,0-1 0,-1 1 0,0-1 0,0-1 0,0 1 0,-1-1 0,1 0 0,-2 0 0,1-1 0,-1 1 0,0-1 0,-1 0 0,1 0 0,-2 0 0,3-10 0,-4 16-100,-1-1 1,0 0-1,1 1 1,-1-1-1,0 0 1,0 1-1,-1-1 1,1 0-1,-1 1 1,1-1-1,-1 0 0,0 1 1,0-1-1,0 1 1,0-1-1,0 1 1,-1 0-1,1-1 1,-1 1-1,1 0 1,-1 0-1,0 0 0,0 0 1,0 0-1,0 1 1,0-1-1,0 1 1,0-1-1,-1 1 1,1 0-1,-1-1 1,1 1-1,-4-1 0,-4 0-671,1 0 0,0 0 0,0 1 0,-1 0 0,1 1 0,0 0 0,-1 0 0,-12 2 0,-4 5-7322</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7.456"/>
    </inkml:context>
    <inkml:brush xml:id="br0">
      <inkml:brushProperty name="width" value="0.025" units="cm"/>
      <inkml:brushProperty name="height" value="0.025" units="cm"/>
      <inkml:brushProperty name="color" value="#AB008B"/>
    </inkml:brush>
  </inkml:definitions>
  <inkml:trace contextRef="#ctx0" brushRef="#br0">7 124 10442,'-6'-5'5936,"8"-6"-3375,-1 9-2435,0 1-1,0-1 0,0 0 1,0 1-1,0 0 0,0-1 1,0 1-1,1 0 0,-1-1 1,0 1-1,1 0 0,2-2 1,23-4 96,1 2 0,-1 0 1,1 1-1,0 2 0,43 2 1,-7-1-159,40-3-11,84-4 198,252 21 1,-416-10 173,101 6 1153,-114-9-1509,0 0-1,0-1 1,0-1 0,0 0-1,0 0 1,-1-1 0,1 0-1,18-8 1,-13-3-1705,-6-5-5120,-5-1-5832</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8.349"/>
    </inkml:context>
    <inkml:brush xml:id="br0">
      <inkml:brushProperty name="width" value="0.025" units="cm"/>
      <inkml:brushProperty name="height" value="0.025" units="cm"/>
      <inkml:brushProperty name="color" value="#AB008B"/>
    </inkml:brush>
  </inkml:definitions>
  <inkml:trace contextRef="#ctx0" brushRef="#br0">171 72 15150,'14'-9'2776,"-3"2"-2061,58-34 2337,-64 38-2438,1 1 0,-1 0 1,0 0-1,1 1 0,-1-1 0,1 1 0,8-1 1,-14 3-504,1 0 0,-1 0 0,0-1 0,0 1 0,0 0 0,1-1 0,-1 1 1,0 0-1,0 0 0,0 0 0,0-1 0,-1 1 0,1 0 0,0 0 1,0-1-1,0 1 0,-1 0 0,1-1 0,0 1 0,-1 0 0,0 1 0,-5 7 197,-1 0 0,0 0 0,0-1-1,-1 0 1,0 0 0,-13 9 0,-64 42 498,44-32-329,8-5-320,20-15-137,1 0 0,0 2 0,1-1 1,0 2-1,-18 18 0,28-27-20,1-1 0,0 0 0,-1 1 0,1-1 0,0 0 0,0 1 0,-1-1 0,1 1 0,0-1 0,0 0 0,0 1 0,0-1 0,-1 1 0,1-1 0,0 0 0,0 1 0,0-1 0,0 1 0,0-1 0,0 1 0,0-1 0,0 0 0,0 1 0,0-1 0,1 1 0,-1-1 0,0 1 0,0-1 0,0 0 0,0 1 0,1-1 0,-1 0 0,0 1 0,0-1 0,1 0 0,-1 1 0,0-1 0,1 0 0,-1 1 0,0-1 0,1 0 0,-1 0 0,0 1 0,1-1 0,-1 0 0,1 0 0,-1 0 0,0 0 0,1 1 0,-1-1 0,1 0 0,-1 0 0,0 0 0,1 0 0,-1 0 0,1 0 0,-1 0 0,1 0 0,35 1 0,-27-2 0,117-1-2716,65-5-6713,-151 5-111</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8.724"/>
    </inkml:context>
    <inkml:brush xml:id="br0">
      <inkml:brushProperty name="width" value="0.025" units="cm"/>
      <inkml:brushProperty name="height" value="0.025" units="cm"/>
      <inkml:brushProperty name="color" value="#AB008B"/>
    </inkml:brush>
  </inkml:definitions>
  <inkml:trace contextRef="#ctx0" brushRef="#br0">157 45 11915,'0'0'11270,"-10"-1"-8212,5 0-2825,-1 1 0,1-1 0,-1 1 0,0 0-1,1 0 1,-1 1 0,0 0 0,1 0-1,-1 0 1,1 1 0,0-1 0,-1 1-1,1 1 1,0-1 0,0 1 0,0 0-1,0 0 1,1 0 0,-1 1 0,1-1-1,0 1 1,0 0 0,0 0 0,-5 9-1,7-10-209,0-1-1,0 1 1,1 0-1,-1 0 1,1 0-1,0 0 1,0 0-1,0 0 1,0 0-1,0 0 1,1 0-1,-1 0 1,1 0-1,0 1 1,0-1-1,0 0 1,1 0-1,-1 0 1,1 0-1,0 4 1,1-5-14,-1 0 0,1 0 1,0 0-1,-1 0 0,1 0 1,0-1-1,0 1 0,0-1 0,0 1 1,0-1-1,1 1 0,-1-1 1,0 0-1,1 0 0,-1 0 0,0-1 1,1 1-1,-1 0 0,1-1 1,0 0-1,-1 1 0,1-1 0,-1 0 1,4-1-1,6 0-9,-1 0 0,0 0 0,1-2 0,-1 1 0,0-1 0,0-1 0,-1 0 0,1-1 0,17-10 0,-24 13 0,0 0 0,0 0 0,0-1 0,-1 1 0,1-1 0,-1 0 0,1 0 0,-1 0 0,0 0 0,0-1 0,-1 1 0,1-1 0,-1 0 0,0 0 0,0 1 0,0-2 0,0 1 0,-1 0 0,1 0 0,-1 0 0,0-1 0,0 1 0,-1-1 0,0 1 0,1 0 0,-1-1 0,-1 1 0,0-5 0,0 6-15,0 1 0,0-1 0,-1 1-1,0-1 1,1 1 0,-1 0 0,0 0 0,0 0 0,0 0-1,0 0 1,0 0 0,0 0 0,-1 1 0,1-1 0,-1 1 0,1 0-1,-1 0 1,0 0 0,1 0 0,-1 0 0,0 0 0,1 1-1,-7-1 1,-8-2-602,-1 1 0,-27 1 0,36 1 152,-10 1-5076,1 2-4399</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29.095"/>
    </inkml:context>
    <inkml:brush xml:id="br0">
      <inkml:brushProperty name="width" value="0.025" units="cm"/>
      <inkml:brushProperty name="height" value="0.025" units="cm"/>
      <inkml:brushProperty name="color" value="#AB008B"/>
    </inkml:brush>
  </inkml:definitions>
  <inkml:trace contextRef="#ctx0" brushRef="#br0">48 12 2851,'0'-1'593,"-1"1"1,1-1-1,0 0 1,0 1-1,0-1 0,-1 1 1,1-1-1,0 1 1,-1-1-1,1 1 1,0-1-1,-1 1 1,1-1-1,-1 1 1,1-1-1,-1 1 1,1-1-1,-1 1 1,1 0-1,-1-1 0,1 1 1,-1 0-1,0-1 1,-12 6 4867,11-3-5253,1-1 0,-1 1 1,0 0-1,0 0 0,1 0 0,-1 1 0,1-1 0,0 0 0,-2 5 1,1-1-57,1-1 0,-1 0 0,1 1-1,1-1 1,-1 1 0,1-1 0,0 1 0,0-1 0,0 1 0,1 0 0,0-1 0,3 9 0,-3-11-116,0-1-1,1 1 0,0-1 1,-1 0-1,1 1 0,0-1 1,0 0-1,0 0 1,0-1-1,0 1 0,1 0 1,-1-1-1,0 1 0,1-1 1,-1 0-1,1 0 1,0 0-1,-1 0 0,1 0 1,0 0-1,0-1 0,-1 1 1,1-1-1,0 0 1,0 0-1,3 0 0,13-2 188,-1 0 0,1-1-1,-1 0 1,0-2 0,0 0-1,33-16 1,-34 14-192,1 0-1,0 1 1,0 0-1,1 2 1,-1 0-1,31-2 1,-47 6-11,0 0 1,-1 0 0,1 0 0,0 0-1,0 1 1,-1-1 0,1 0 0,0 1-1,-1-1 1,1 1 0,0 0-1,-1-1 1,1 1 0,-1 0 0,1 0-1,-1 0 1,1 0 0,-1 0 0,0 0-1,0 1 1,1-1 0,-1 0-1,0 1 1,1 1 0,0 1 104,0 1 0,-1 0 0,1 0 0,-1 0 0,0 0 0,1 8 1,7 26 573,-8-37-689,-1-1 0,1 0 0,0 1 0,0-1 0,0 0 0,0 0 0,0 0 0,0 1 0,0-1 0,0 0 0,1 0 0,-1-1 0,0 1-1,1 0 1,-1 0 0,0-1 0,1 1 0,-1-1 0,1 1 0,-1-1 0,1 1 0,2-1 0,10 0 59,-1 0-1,1-1 1,-1 0 0,1-1-1,-1-1 1,1 0 0,-1-1-1,16-6 1,-14 4-72,0 1-1,1 1 1,0 0 0,0 1-1,21-1 1,-35 4 10,-1 1 1,1-1-1,0 0 0,-1 0 1,1 1-1,-1-1 0,1 1 1,-1-1-1,1 1 1,-1 0-1,1 0 0,-1-1 1,1 1-1,-1 0 0,0 0 1,0 0-1,1 1 1,-1-1-1,0 0 0,0 0 1,0 1-1,0-1 0,-1 0 1,1 1-1,0-1 0,0 1 1,-1-1-1,1 1 1,-1 0-1,0-1 0,1 1 1,-1-1-1,0 1 0,0 0 1,0-1-1,0 4 0,0-4 0,0 1 0,0-1 0,0 1 0,0-1 0,0 1 0,0 0 0,0-1 0,1 1 0,-1-1-1,1 0 1,-1 1 0,1-1 0,0 1 0,-1-1 0,1 0 0,0 1 0,0-1 0,0 0 0,0 0-1,0 0 1,0 0 0,0 0 0,0 0 0,1 0 0,-1 0 0,0 0 0,1 0 0,-1-1-1,0 1 1,1 0 0,-1-1 0,1 1 0,2-1 0,4 0-46,0 0-1,0-1 1,0-1-1,-1 1 1,1-1-1,0-1 1,-1 1-1,1-1 1,-1-1-1,9-4 1,-9 3-241,1 2 0,0-1 0,0 1 1,0 0-1,0 0 0,0 1 0,0 0 1,17-1-1</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1.188"/>
    </inkml:context>
    <inkml:brush xml:id="br0">
      <inkml:brushProperty name="width" value="0.025" units="cm"/>
      <inkml:brushProperty name="height" value="0.025" units="cm"/>
      <inkml:brushProperty name="color" value="#AB008B"/>
    </inkml:brush>
  </inkml:definitions>
  <inkml:trace contextRef="#ctx0" brushRef="#br0">197 17 9897,'1'0'381,"-1"-1"1,0 1-1,0-1 0,0 0 0,0 1 0,0-1 0,0 1 0,0-1 1,0 1-1,0-1 0,0 1 0,0-1 0,0 1 0,-1-1 0,1 1 1,0-1-1,0 1 0,0-1 0,-1 1 0,1 0 0,0-1 0,-1 1 0,1-1 1,0 1-1,-1 0 0,1-1 0,-1 1 0,1 0 0,0-1 0,-1 1 1,1 0-1,-1-1 0,0 1 0,-22-2 2864,17 3-3214,0 0 0,0 0 0,1 1-1,-1 0 1,-10 5 0,5 0 240,1 1-1,1 0 1,0 0 0,0 1-1,0 1 1,1-1-1,1 1 1,-12 20-1,14-23-117,1 1 0,1-1 0,-1 0 0,2 1 0,-1 0 0,1-1 0,0 1 0,0 0 0,1 0 0,0 1 0,0-1 0,1 0 0,0 0 0,2 12 0,-1-18-123,0 0-1,0 0 1,0-1 0,0 1-1,0-1 1,1 1 0,-1-1-1,1 1 1,-1-1 0,1 0 0,-1 1-1,1-1 1,0 0 0,-1 0-1,1 0 1,0-1 0,0 1-1,0 0 1,0-1 0,0 1-1,0-1 1,0 1 0,0-1-1,0 0 1,0 0 0,0 0 0,0 0-1,0 0 1,2-1 0,3 1 86,1-1 0,-1 0 0,1 0 0,-1-1 0,0 0 0,13-5 0,-11 3-110,-1-1 0,-1-1 0,1 1 0,-1-1 0,0-1 0,0 1 0,-1-1 0,0 0 0,7-11 0,-11 15-7,1-1 1,-1 0-1,1 0 1,-1 0-1,0 0 1,0 0-1,-1 0 1,0-1-1,1 1 1,-1-1-1,-1 1 0,1-1 1,-1 1-1,1-1 1,-1 1-1,-1-1 1,1 1-1,-1-1 1,1 1-1,-1-1 1,-3-5-1,2 7-54,0 0 0,0 1-1,0-1 1,-1 1 0,0 0 0,1 0-1,-1 0 1,0 0 0,0 0-1,0 1 1,0-1 0,0 1 0,0 0-1,0 0 1,-1 0 0,1 0 0,0 1-1,-1-1 1,-5 1 0,20 0-11588,8 0 5269</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1.531"/>
    </inkml:context>
    <inkml:brush xml:id="br0">
      <inkml:brushProperty name="width" value="0.025" units="cm"/>
      <inkml:brushProperty name="height" value="0.025" units="cm"/>
      <inkml:brushProperty name="color" value="#AB008B"/>
    </inkml:brush>
  </inkml:definitions>
  <inkml:trace contextRef="#ctx0" brushRef="#br0">165 0 19442,'0'0'9770,"-11"10"-8874,-12 11-704,-49 45 85,64-58-314,0 0-1,1 0 1,0 1 0,1 0 0,0 1 0,-8 14 0,14-23 34,-1 0-1,1 0 1,0 0 0,-1 0 0,1-1 0,0 1 0,0 0-1,0 0 1,0 0 0,0 0 0,0 0 0,0 0 0,0 0-1,0 0 1,0 0 0,1-1 0,-1 1 0,0 0 0,1 0 0,-1 0-1,0 0 1,1-1 0,-1 1 0,1 0 0,-1 0 0,1-1-1,-1 1 1,2 1 0,0-1 27,1 1 0,-1-1 0,1 1 0,-1-1 0,1 0 0,0 0 0,0 0 0,-1 0 0,6 0 0,69 3-1512,-66-4 335,2 0-422,22-1-7234,-13-1-3026</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3.757"/>
    </inkml:context>
    <inkml:brush xml:id="br0">
      <inkml:brushProperty name="width" value="0.025" units="cm"/>
      <inkml:brushProperty name="height" value="0.025" units="cm"/>
      <inkml:brushProperty name="color" value="#AB008B"/>
    </inkml:brush>
  </inkml:definitions>
  <inkml:trace contextRef="#ctx0" brushRef="#br0">1 1 17681,'0'0'10474,"0"2"-9545,5-1-705,3 1-192,5-2-1057,3 1-2082,1-1-2242,-1 0-4997</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4.101"/>
    </inkml:context>
    <inkml:brush xml:id="br0">
      <inkml:brushProperty name="width" value="0.025" units="cm"/>
      <inkml:brushProperty name="height" value="0.025" units="cm"/>
      <inkml:brushProperty name="color" value="#AB008B"/>
    </inkml:brush>
  </inkml:definitions>
  <inkml:trace contextRef="#ctx0" brushRef="#br0">14 30 12588,'0'0'15631,"-14"-7"-16336,25 0-1986,2 0-2113,2-2-5478</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4.491"/>
    </inkml:context>
    <inkml:brush xml:id="br0">
      <inkml:brushProperty name="width" value="0.025" units="cm"/>
      <inkml:brushProperty name="height" value="0.025" units="cm"/>
      <inkml:brushProperty name="color" value="#AB008B"/>
    </inkml:brush>
  </inkml:definitions>
  <inkml:trace contextRef="#ctx0" brushRef="#br0">199 1 15919,'0'0'12054,"-10"9"-11792,-161 125 170,170-134-367,-1 1-1,1 0 1,0 0-1,-1 1 1,1-1-1,0 0 1,0 0-1,0 0 1,0 1-1,0-1 1,0 1-1,0-1 1,0 1-1,1-1 1,-2 3-1,2-3-33,1-1-1,-1 1 1,0-1-1,0 1 1,0-1-1,1 1 1,-1-1 0,0 1-1,0-1 1,1 1-1,-1-1 1,0 0-1,1 1 1,-1-1-1,1 1 1,-1-1-1,0 0 1,1 1-1,-1-1 1,1 0-1,-1 0 1,1 1-1,-1-1 1,1 0-1,-1 0 1,1 0 0,0 0-1,-1 0 1,2 1-1,58 0 940,-44-1-1048,29 1-36,15 0-2996,-21-4-7140,-26-1 993</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4.835"/>
    </inkml:context>
    <inkml:brush xml:id="br0">
      <inkml:brushProperty name="width" value="0.025" units="cm"/>
      <inkml:brushProperty name="height" value="0.025" units="cm"/>
      <inkml:brushProperty name="color" value="#AB008B"/>
    </inkml:brush>
  </inkml:definitions>
  <inkml:trace contextRef="#ctx0" brushRef="#br0">20 0 16784,'0'0'13613,"-11"73"-12941,7-43-319,1 2-161,1 0-96,2 0-160,0-2-1634,2-1-3523,6-7-6277</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7.731"/>
    </inkml:context>
    <inkml:brush xml:id="br0">
      <inkml:brushProperty name="width" value="0.025" units="cm"/>
      <inkml:brushProperty name="height" value="0.025" units="cm"/>
      <inkml:brushProperty name="color" value="#AB008B"/>
    </inkml:brush>
  </inkml:definitions>
  <inkml:trace contextRef="#ctx0" brushRef="#br0">27 0 10666,'0'0'4249,"-4"12"-2113,1-3-2050,-1 4 697,0-1 0,0 1 0,-2 25 0,5-34-651,1-1 0,-1 1 0,1-1 1,0 0-1,1 1 0,-1-1 0,1 0 0,-1 1 0,1-1 1,0 0-1,0 0 0,0 1 0,1-1 0,-1 0 0,1 0 1,-1 0-1,1-1 0,0 1 0,0 0 0,1-1 0,-1 1 1,0-1-1,4 3 0,1-1-68,0 0 0,0-1 1,0 0-1,1-1 0,-1 1 0,1-1 0,-1-1 1,1 1-1,10-1 0,74-1 789,-63-1-458,148-17 498,-134 10-887,1 3 0,1 1 0,-1 3 0,59 4 0,-84 2-4,0 0 1,-1 1-1,0 1 0,0 1 1,0 0-1,-1 1 0,0 1 1,-1 1-1,21 18 0,-20-16 39,0-1-1,0 0 0,1-1 0,1-1 0,0-1 0,0-1 0,1 0 0,24 6 1,11-8-9,0-2 0,1-2 0,80-8 1,12 0 2379,-125 6-1925,97 0 548,145-18 0,-196 10-1046,79-1 0,-129 15-51,-18-6-140,0 1 1,0-1-1,0 1 0,0-1 0,1 1 0,-1-1 1,0 0-1,0 1 0,0-1 0,1 0 1,-1 0-1,0 0 0,0 0 0,1 0 0,-1 0 1,0 0-1,0-1 0,0 1 0,1 0 1,-1-1-1,0 1 0,2-1 0,14-14-7047</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8.541"/>
    </inkml:context>
    <inkml:brush xml:id="br0">
      <inkml:brushProperty name="width" value="0.025" units="cm"/>
      <inkml:brushProperty name="height" value="0.025" units="cm"/>
      <inkml:brushProperty name="color" value="#AB008B"/>
    </inkml:brush>
  </inkml:definitions>
  <inkml:trace contextRef="#ctx0" brushRef="#br0">0 1 14798,'0'0'12145,"16"8"-11280,-15-7-846,13 6 72,-1 0 0,1-1 0,1 0 0,-1-1 0,1 0 0,0-2 0,18 3 0,20-1 18,-22-3-87,0 1 1,0 1 0,0 2 0,-1 1 0,30 11 0,-58-17-24,0 0 0,0-1 1,0 1-1,0 0 1,0 0-1,0 0 1,-1 1-1,1-1 0,0 0 1,-1 1-1,1-1 1,-1 1-1,1-1 1,-1 1-1,0 0 1,1 0-1,-1-1 0,1 5 1,-1-5 26,-1 1 0,0 0 0,0-1 1,0 1-1,-1-1 0,1 1 0,0 0 0,0-1 0,-1 1 1,1-1-1,-1 1 0,1-1 0,-1 1 0,0-1 1,0 0-1,0 1 0,1-1 0,-1 0 0,-2 2 0,-6 6 256,-1 0 0,0-1 0,0 0 0,-21 12 0,21-14-133,-216 125 1746,225-130-1928,0-1 1,0 0-1,0 1 1,0-1-1,0 1 0,0-1 1,1 1-1,-1 0 0,0-1 1,0 1-1,0 0 1,1 0-1,-1-1 0,0 1 1,1 0-1,-1 0 0,1 0 1,-1 0-1,1 0 1,-1 0-1,0 2 0,19 1-1891,37-13-4178,-21-5-2162</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39.121"/>
    </inkml:context>
    <inkml:brush xml:id="br0">
      <inkml:brushProperty name="width" value="0.025" units="cm"/>
      <inkml:brushProperty name="height" value="0.025" units="cm"/>
      <inkml:brushProperty name="color" value="#AB008B"/>
    </inkml:brush>
  </inkml:definitions>
  <inkml:trace contextRef="#ctx0" brushRef="#br0">152 4 15278,'0'0'15140,"-11"-1"-14510,8 0-592,0 1-12,0-1-1,-1 1 0,1-1 1,0 1-1,0 0 0,0 0 1,-1 0-1,1 1 1,0-1-1,0 1 0,0 0 1,0 0-1,0 0 0,0 0 1,0 0-1,0 1 1,0-1-1,1 1 0,-1 0 1,0 0-1,1 0 1,-1 0-1,1 0 0,-3 4 1,-3 5 50,0 0 0,1 1 1,0 0-1,0 0 1,2 0-1,-1 1 1,-4 18-1,9-28-54,1 1-1,-1 0 1,0-1 0,1 1 0,0 0-1,0-1 1,0 1 0,0 0 0,1-1 0,0 1-1,-1 0 1,1-1 0,3 7 0,-3-7-17,1-1 1,0 0 0,0 0 0,-1 0 0,1 0 0,0 0 0,1 0 0,-1 0 0,0-1 0,0 1 0,1-1 0,-1 0 0,1 1 0,-1-1-1,1 0 1,0-1 0,-1 1 0,1 0 0,0-1 0,0 1 0,2-1 0,7 1-6,0 0 0,0 0 0,-1-1 0,1-1 0,0 0 0,-1-1 0,1 0 0,0 0 0,-1-1 0,0-1 0,0 0 0,0-1 0,0 0 0,-1 0 0,0-1 0,0-1 0,0 0 0,-1 0 0,0 0 0,15-18 0,-22 23-50,0 0 0,0-1-1,0 1 1,0-1 0,-1 1 0,1-1 0,-1 0 0,0 1-1,0-1 1,0 0 0,0 0 0,0 0 0,0 0 0,-1 0-1,1 0 1,-1 0 0,0 0 0,0 0 0,0 0 0,-1-4-1,0 5-112,-1-1 0,1 0 0,-1 1 0,1 0 0,-1-1 0,0 1 0,0 0 0,0 0 0,0 0 0,0 0-1,0 0 1,0 1 0,-1-1 0,1 1 0,-1-1 0,1 1 0,-4-1 0,-9-3-1289,0 0 0,0 2 0,0 0 1,0 0-1,0 1 0,-23 1 0,0 1-14216</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0.357"/>
    </inkml:context>
    <inkml:brush xml:id="br0">
      <inkml:brushProperty name="width" value="0.025" units="cm"/>
      <inkml:brushProperty name="height" value="0.025" units="cm"/>
      <inkml:brushProperty name="color" value="#AB008B"/>
    </inkml:brush>
  </inkml:definitions>
  <inkml:trace contextRef="#ctx0" brushRef="#br0">284 1 17296,'0'0'12257,"-10"9"-11782,-42 37-278,12-12 230,1 2 0,1 1 1,-56 74-1,92-110-387,1 1 0,0-1-1,0 1 1,0 0 0,0-1-1,1 1 1,-1 0 0,0 0 0,1 0-1,-1-1 1,1 1 0,0 0-1,-1 0 1,1 0 0,0 0-1,0 3 1,1-4-30,-1 0 0,1 0 0,-1 0 0,1 0 0,0 0 0,-1 0 0,1 0 0,0 0 0,-1 0 1,1-1-1,0 1 0,0 0 0,0-1 0,0 1 0,0 0 0,0-1 0,0 1 0,0-1 0,0 0 0,0 1 0,2-1 0,7 2-37,0-1 0,1 0 0,-1 0 1,1-2-1,11 0 0,0 0 2,7-1-1792,52-8 0,-8-5-5918,-46 9 2699,2 0-3708</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40.684"/>
    </inkml:context>
    <inkml:brush xml:id="br0">
      <inkml:brushProperty name="width" value="0.025" units="cm"/>
      <inkml:brushProperty name="height" value="0.025" units="cm"/>
      <inkml:brushProperty name="color" value="#AB008B"/>
    </inkml:brush>
  </inkml:definitions>
  <inkml:trace contextRef="#ctx0" brushRef="#br0">136 14 18193,'0'0'5493,"-8"-4"-3010,5 3-2392,1 0 0,0 0 0,0-1 0,-1 1 0,1 1 0,-1-1 0,1 0 0,-1 1 0,1-1 0,-1 1 0,1 0 0,-1 0 1,0 0-1,1 0 0,-1 0 0,1 0 0,-1 1 0,1-1 0,-1 1 0,1 0 0,-1 0 0,1 0 0,-1 0 0,1 0 0,0 1 0,0-1 0,0 0 0,0 1 0,0 0 0,0-1 1,0 1-1,0 0 0,1 0 0,-4 5 0,0 1 40,-1 1 1,1 0-1,1 0 0,-1 1 1,2-1-1,-1 1 0,1 0 1,1 0-1,-2 13 1,3-20-92,1 0 1,-1 0 0,1 0-1,0 0 1,0 0-1,0 0 1,0 0 0,0 0-1,1 0 1,-1 0 0,1 0-1,0 0 1,0 0 0,0 0-1,0 0 1,1 0 0,-1 0-1,1-1 1,0 1 0,0-1-1,-1 1 1,2-1 0,-1 0-1,0 0 1,0 1-1,1-2 1,-1 1 0,1 0-1,-1 0 1,1-1 0,0 0-1,0 1 1,4 0 0,1 0-15,0-1 1,1 0-1,-1-1 1,1 0-1,-1 0 1,0 0-1,1-1 1,-1-1-1,0 1 1,0-1-1,0-1 1,0 0-1,0 0 1,7-4-1,-11 6-17,-1-1 0,0 0 0,0 0 0,0 0-1,0 0 1,0 0 0,-1-1 0,1 1 0,-1-1 0,1 0-1,-1 0 1,0 0 0,0 0 0,-1 0 0,1 0 0,0 0-1,-1 0 1,0-1 0,0 1 0,0-1 0,0 1-1,0-1 1,-1 1 0,0-1 0,1 0 0,-1 1 0,-1-1-1,1 1 1,0-1 0,-1 1 0,0-1 0,0 1 0,0-1-1,0 1 1,-3-6 0,2 6-173,0 0 0,0 0 0,0 0 0,0 1 0,-1-1 1,1 0-1,-1 1 0,1 0 0,-1-1 0,0 1 0,0 1 0,0-1 0,0 0 0,0 1 0,-1-1 1,1 1-1,0 0 0,-1 0 0,1 0 0,-5 0 0,-2-1-768,1 1 0,0 1 0,-1-1 0,1 2-1,-1-1 1,-16 4 0,-9 8-6013</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0.838"/>
    </inkml:context>
    <inkml:brush xml:id="br0">
      <inkml:brushProperty name="width" value="0.025" units="cm"/>
      <inkml:brushProperty name="height" value="0.025" units="cm"/>
      <inkml:brushProperty name="color" value="#AB008B"/>
    </inkml:brush>
  </inkml:definitions>
  <inkml:trace contextRef="#ctx0" brushRef="#br0">0 0 5669,'8'15'3369,"3"3"-2881,0 0 0,0-1 0,2-1 1,0 0-1,1-1 0,0 0 0,1-1 0,20 14 0,-11-15-251,0 0-1,0-2 0,1-1 0,1-1 0,-1-2 0,2 0 1,-1-1-1,1-2 0,53 2 0,-13-6 374,1-2-1,120-22 1,142-45-569,33-7-622,-287 65 2076,-1 3 0,143 4 0,-176 10-331,-1 1-1,0 1 1,-1 3-1,66 26 1,36 10-603,-3-17-479,157 15 0,55 9 438,-327-49-166,1-2 1,-1 0 0,1-2-1,-1 0 1,1-2 0,-1-1-1,0-1 1,33-8 0,-37 6-763,-1-1 1,0-1-1,0-1 1,21-12 0,-25 11-1412,-1 0 0,0-1 0,-1 0 0,0-1 0,16-18 0,2-10-14810</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4.274"/>
    </inkml:context>
    <inkml:brush xml:id="br0">
      <inkml:brushProperty name="width" value="0.025" units="cm"/>
      <inkml:brushProperty name="height" value="0.025" units="cm"/>
      <inkml:brushProperty name="color" value="#AB008B"/>
    </inkml:brush>
  </inkml:definitions>
  <inkml:trace contextRef="#ctx0" brushRef="#br0">0 0 10890,'0'0'5002,"9"9"-3560,-1 0-1264,1-2 0,0 1 0,0-1 1,1-1-1,-1 0 0,2 0 0,-1-1 0,1 0 1,-1 0-1,1-2 0,0 1 0,17 2 1,35 4 84,0-2 1,0-3 0,0-3 0,71-7 0,253-43-51,-74 6-272,-223 34 583,1 4 0,0 5 1,-1 3-1,109 19 0,-54-3-241,247 2-1,-162-24 2367,-152-3-832,79-16 1,58-4-1652,-208 25-328,-1 0-502,0 0 0,0-1 0,0 0 0,0 0 0,0 0 0,7-3 0,5-7-6356</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5.005"/>
    </inkml:context>
    <inkml:brush xml:id="br0">
      <inkml:brushProperty name="width" value="0.025" units="cm"/>
      <inkml:brushProperty name="height" value="0.025" units="cm"/>
      <inkml:brushProperty name="color" value="#AB008B"/>
    </inkml:brush>
  </inkml:definitions>
  <inkml:trace contextRef="#ctx0" brushRef="#br0">366 0 14894,'0'0'14686,"-5"11"-13768,-2 3-829,-1 0 1,0 0-1,-1-1 0,-1 0 0,0 0 0,0-1 0,-2-1 1,-12 12-1,-119 88 1,83-67-27,40-31-45,16-11-11,0 1 0,0-1-1,0 1 1,0 0 0,0 0 0,0 1 0,1-1 0,-6 8 0,56-7 142,35-3-275,69-1-1956,-52-11-7150,-53 1-1914</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6.279"/>
    </inkml:context>
    <inkml:brush xml:id="br0">
      <inkml:brushProperty name="width" value="0.025" units="cm"/>
      <inkml:brushProperty name="height" value="0.025" units="cm"/>
      <inkml:brushProperty name="color" value="#AB008B"/>
    </inkml:brush>
  </inkml:definitions>
  <inkml:trace contextRef="#ctx0" brushRef="#br0">86 105 9417,'3'-5'795,"2"-1"773,0-1-1,0 1 1,-1-1-1,0 0 1,-1-1 0,1 1-1,-1-1 1,-1 1-1,1-1 1,1-14-1,-4 22-1525,0 0 0,0-1-1,0 1 1,0 0 0,0 0-1,0-1 1,0 1 0,0 0-1,0 0 1,0 0 0,0-1-1,0 1 1,0 0 0,0 0-1,0 0 1,0-1 0,0 1 0,-1 0-1,1 0 1,0 0 0,0 0-1,0-1 1,0 1 0,0 0-1,-1 0 1,1 0 0,0 0-1,0 0 1,0-1 0,-1 1-1,1 0 1,0 0 0,0 0-1,0 0 1,-1 0 0,1 0-1,0 0 1,0 0 0,-1 0-1,1 0 1,0 0 0,0 0-1,0 0 1,-1 0 0,1 0 0,-15 6 359,-9 13-472,14-8 180,1 0 0,1 1 0,0 0 0,1 1 0,-11 25 0,15-32-24,0 1 1,1-1-1,0 1 1,1-1 0,-1 1-1,1 0 1,1-1-1,-1 1 1,1 0 0,0 0-1,1 0 1,-1-1-1,2 1 1,2 12 0,-2-16-61,0 0 1,0 0 0,0 0 0,1-1 0,-1 1 0,1 0 0,0-1 0,0 0 0,0 0 0,0 0-1,0 0 1,0 0 0,0 0 0,0-1 0,1 0 0,-1 0 0,1 0 0,-1 0 0,1 0-1,-1 0 1,1-1 0,0 0 0,-1 0 0,8 0 0,-1 0 34,0-1 0,0 0 0,1 0-1,-1-1 1,0 0 0,-1-1 0,18-7 0,-16 5-60,-1-2 0,-1 1 0,1-1 0,-1 0 0,0-1 0,-1 0 0,15-19 0,-20 24 0,0-1 0,0 1 0,0-1 0,-1 0 0,0 0 0,0 0 0,0 0 0,0-1 0,-1 1 0,1 0 0,-1-1 0,0 1 0,-1-1 0,1 1 0,-1-1 0,0 1 0,0-1 0,0 0 0,-1 1 0,1-1 0,-1 1 0,0-1 0,-2-5 0,1 7 1,-1 0-1,1 1 1,0-1 0,-1 1-1,1-1 1,-1 1-1,0 0 1,1 0 0,-1 0-1,0 0 1,0 1 0,-1-1-1,1 1 1,0 0 0,0 0-1,-1 0 1,1 0-1,0 1 1,-1-1 0,-4 1-1,-6-1-154,1 0 0,0 1 0,-1 1-1,-14 2 1,12 0-1567,0 2 0,0 0 0,0 1 0,-25 13-1,-15 10-7363</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2.982"/>
    </inkml:context>
    <inkml:brush xml:id="br0">
      <inkml:brushProperty name="width" value="0.025" units="cm"/>
      <inkml:brushProperty name="height" value="0.025" units="cm"/>
      <inkml:brushProperty name="color" value="#AB008B"/>
    </inkml:brush>
  </inkml:definitions>
  <inkml:trace contextRef="#ctx0" brushRef="#br0">305 1 19218,'0'0'5851,"-9"10"-4682,-24 23-609,-62 48 0,48-44-108,-48 51-1,92-85-369,0 0 0,0 0 0,1 1 0,-1-1 0,1 1 0,0-1 0,0 1 0,0 0 0,-1 4 0,3-7-56,0 0 0,0 0 0,0 0 0,0 0 0,0 0 0,0 0-1,0 0 1,0 0 0,1 0 0,-1 0 0,0 0 0,1 0 0,-1-1-1,0 1 1,1 0 0,-1 0 0,1 0 0,0 0 0,-1 0-1,1-1 1,0 1 0,-1 0 0,1-1 0,0 1 0,0 0 0,0-1-1,0 1 1,-1-1 0,1 1 0,0-1 0,0 0 0,0 1 0,0-1-1,0 0 1,0 0 0,0 0 0,0 0 0,0 1 0,0-1 0,0 0-1,1-1 1,48 8 241,91-2-1,-11-8-3989,-65 1-1553,-13 0-2876</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3.356"/>
    </inkml:context>
    <inkml:brush xml:id="br0">
      <inkml:brushProperty name="width" value="0.025" units="cm"/>
      <inkml:brushProperty name="height" value="0.025" units="cm"/>
      <inkml:brushProperty name="color" value="#AB008B"/>
    </inkml:brush>
  </inkml:definitions>
  <inkml:trace contextRef="#ctx0" brushRef="#br0">301 17 17873,'0'0'2306,"-12"-4"-405,9 3-1798,-7-2 248,0 1-1,0-1 0,0 2 1,-1-1-1,1 1 1,0 1-1,-1 0 0,1 0 1,0 1-1,-1 1 0,-18 4 1,16 0-54,0 1 0,1-1 0,0 2 0,0 0 0,1 0 0,-18 18 0,26-23-209,-1 0 0,1 0 0,-1 1 1,1 0-1,0-1 0,1 1 0,-1 0 0,0 0 1,1 1-1,0-1 0,0 1 0,1-1 0,-1 1 1,1-1-1,0 1 0,0 0 0,0 0 0,1-1 1,-1 1-1,1 0 0,1 0 0,-1 0 0,1 4 1,1-6-70,-1 0 1,1-1-1,0 1 1,0-1-1,0 0 1,0 0-1,0 0 1,1 0-1,-1 0 1,0 0-1,1 0 1,0-1-1,-1 1 1,1-1-1,0 0 1,0 0-1,0 0 1,0 0-1,-1 0 1,1-1-1,0 1 1,0-1-1,5 0 1,10 2 69,0-2 1,27-2-1,-30 0-50,0 0-1,-1-1 1,1-1-1,-1 0 0,0-1 1,0 0-1,15-9 1,-24 11-23,0 1 1,0-1 0,0 0 0,-1 0 0,1-1 0,-1 1 0,0-1-1,1 0 1,-2 0 0,1-1 0,0 1 0,-1-1 0,0 1 0,0-1-1,-1 0 1,1-1 0,-1 1 0,0 0 0,0 0 0,-1-1-1,2-8 1,-3 13-14,0 0 0,0 0 0,0 0 0,-1-1 0,1 1 0,0 0 0,0 0 0,-1 0 0,1 0 0,-1-1 0,1 1 0,-1 0 0,0 0 0,1 0 0,-1 0 0,0 0-1,0 0 1,1 1 0,-1-1 0,0 0 0,0 0 0,0 0 0,0 1 0,0-1 0,0 1 0,0-1 0,0 1 0,-1-1 0,1 1 0,0-1 0,0 1 0,0 0 0,-2 0 0,-46-3-168,38 3 42,-48 4-2160,21 1-3809,17-3-3155</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8.053"/>
    </inkml:context>
    <inkml:brush xml:id="br0">
      <inkml:brushProperty name="width" value="0.025" units="cm"/>
      <inkml:brushProperty name="height" value="0.025" units="cm"/>
      <inkml:brushProperty name="color" value="#AB008B"/>
    </inkml:brush>
  </inkml:definitions>
  <inkml:trace contextRef="#ctx0" brushRef="#br0">0 687 7399,'0'0'13191,"9"0"-11878,-5 0-1188,0 0 0,0 0 1,-1 0-1,1 0 0,0 1 0,0 0 0,-1 0 0,1 0 0,-1 0 0,1 1 0,-1-1 0,1 1 0,-1 0 0,0 0 0,0 0 0,0 0 0,0 1 0,0-1 0,0 1 0,-1 0 0,1-1 0,-1 1 0,0 1 0,1-1 0,1 5 0,20 27 595,-4-5-139,1-1 1,40 42 0,-53-63-525,0-1-1,1 0 1,-1 0-1,1-1 1,1 0-1,-1-1 1,1 0-1,0 0 1,0-1 0,0-1-1,1 1 1,-1-2-1,12 3 1,42-2 98,-1-2 0,1-3 0,-1-2 0,87-18 0,1 1-135,539-22 121,-108 11 1064,784-143-782,-1013 123-297,-330 49-122,282-54 66,-274 49-74,-1-2 0,0 0 1,-1-3-1,-1 0 0,1-2 0,-2 0 0,42-33 0,-65 45 20,-1 0 0,1 0-1,-1 0 1,0 0 0,0-1 0,0 0-1,-1 1 1,1-1 0,-1 0 0,0 0-1,0 0 1,0 0 0,0-1 0,-1 1-1,2-8 1,-3 9 36,0 0 0,0-1 0,-1 1 0,1 0 0,-1 0 0,1 0 0,-1 0 0,0 0 0,0 0 0,0 0 0,-1 0 0,1 1 0,-1-1 0,0 0 0,1 1 0,-1-1 0,0 1 0,0 0 0,-1-1 0,1 1 0,-1 0 0,1 0 0,-4-1 0,0-2-36,0 1-3,0 0 0,0 0 1,0-1-1,1 0 0,-1-1 0,-4-6 0,8 9-12,0 0 0,1 0 0,0 0-1,-1 0 1,1-1 0,1 1 0,-1 0 0,0-1 0,1 1 0,-1 0 0,1-1 0,0 1-1,0-1 1,1 1 0,-1 0 0,2-6 0,4-57-2659,-6 58 1892,0 1 0,-1-1-1,-1 0 1,1 0-1,-1 1 1,0-1 0,-1 1-1,0-1 1,0 1 0,-5-8-1,-16-25-6755</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9.177"/>
    </inkml:context>
    <inkml:brush xml:id="br0">
      <inkml:brushProperty name="width" value="0.025" units="cm"/>
      <inkml:brushProperty name="height" value="0.025" units="cm"/>
      <inkml:brushProperty name="color" value="#AB008B"/>
    </inkml:brush>
  </inkml:definitions>
  <inkml:trace contextRef="#ctx0" brushRef="#br0">0 34 13421,'6'-27'8688,"-3"20"-2966,-1 21-3525,-2 26-1805,2 0-1,2 1 0,1-1 0,2 0 1,2-1-1,19 55 0,-25-88-578,0 0-922,-1-1-1,0 1 0,0 0 1,-1-1-1,1 1 0,0 11 1,-7-17-6223,-15-12 917,1-3-1960</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6:59.519"/>
    </inkml:context>
    <inkml:brush xml:id="br0">
      <inkml:brushProperty name="width" value="0.025" units="cm"/>
      <inkml:brushProperty name="height" value="0.025" units="cm"/>
      <inkml:brushProperty name="color" value="#AB008B"/>
    </inkml:brush>
  </inkml:definitions>
  <inkml:trace contextRef="#ctx0" brushRef="#br0">1 143 16464,'0'0'12940,"73"-53"-11819,-24 41-448,12 0-353,6 3-224,10 0-192,-3-1-1890,-2-7-2819,-5-3-8391</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1.681"/>
    </inkml:context>
    <inkml:brush xml:id="br0">
      <inkml:brushProperty name="width" value="0.025" units="cm"/>
      <inkml:brushProperty name="height" value="0.025" units="cm"/>
      <inkml:brushProperty name="color" value="#AB008B"/>
    </inkml:brush>
  </inkml:definitions>
  <inkml:trace contextRef="#ctx0" brushRef="#br0">360 1 19282,'0'0'6460,"-9"1"-5168,-11 2-771,0 2 0,0 0 0,1 1 0,0 1 0,-32 16-1,7 1 603,-56 39-1,95-59-1047,-31 23 157,35-26-229,0 0-1,-1 0 1,1 0 0,0 0-1,0 0 1,0 0 0,0 1-1,0-1 1,0 0 0,0 1-1,1-1 1,-1 1 0,0-1-1,1 1 1,-1-1 0,1 1-1,-1-1 1,1 1 0,0 0-1,0 3 1,0-5-3,1 1 0,0 0 0,0 0 0,-1-1 0,1 1 0,0 0 0,0-1 0,0 1 0,0 0 0,0-1 0,0 0 0,0 1 0,0-1 0,0 1 0,0-1 0,0 0 0,0 0 0,0 0 0,0 0 0,1 0 0,-1 0 0,1 0 0,33 0 0,-25 0 0,173-2-6417,2 0-4873,-145 2-215</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2.040"/>
    </inkml:context>
    <inkml:brush xml:id="br0">
      <inkml:brushProperty name="width" value="0.025" units="cm"/>
      <inkml:brushProperty name="height" value="0.025" units="cm"/>
      <inkml:brushProperty name="color" value="#AB008B"/>
    </inkml:brush>
  </inkml:definitions>
  <inkml:trace contextRef="#ctx0" brushRef="#br0">329 18 6919,'0'0'16047,"-9"-4"-14088,5 2-1833,1 0 0,-1 0 1,0 1-1,1-1 0,-1 1 1,0 0-1,0 0 0,0 1 0,0-1 1,0 1-1,0 0 0,0 0 1,0 0-1,0 0 0,0 1 0,1 0 1,-1 0-1,0 0 0,0 0 1,0 0-1,1 1 0,-1-1 0,1 1 1,-1 0-1,1 0 0,0 1 0,-1-1 1,-3 5-1,-7 4 121,1 1 1,1 0-1,0 1 1,1 1-1,-12 17 0,18-24-62,1 0 0,0 1 0,0-1-1,1 1 1,0 0 0,0 0 0,1 0-1,0 0 1,0 0 0,1 1 0,0-1 0,0 16-1,2-21-175,-1-1-1,1 0 0,0 1 0,0-1 1,0 1-1,0-1 0,0 0 0,1 0 0,-1 0 1,1 0-1,-1 0 0,1 0 0,0 0 1,0 0-1,0 0 0,0-1 0,0 1 0,0-1 1,0 0-1,0 1 0,1-1 0,-1 0 1,0 0-1,1-1 0,-1 1 0,1 0 0,-1-1 1,1 1-1,-1-1 0,5 0 0,3 1-2,1-1-1,-1 1 1,0-2-1,1 0 1,-1 0-1,17-4 1,-18 2-6,-1-1 0,1 1 0,0-1 0,-1 0 0,0-1 0,0 0 0,0-1 0,-1 1 0,0-1 0,13-14 0,-16 15 0,0 0 0,0 0 0,0-1 0,-1 1 0,1-1 0,-1 0 0,-1 0 0,1 0 0,-1-1 0,0 1 0,-1 0 0,1-1 0,-1 1 0,-1-1 0,1 1 0,-1-9 0,-1 12-1,1 0 0,-1 0 0,0 0 0,0 0 0,0 0 1,0 1-1,0-1 0,-1 0 0,1 1 0,-1-1 0,0 1 0,0-1 0,0 1 0,0 0 0,0 0 1,0 0-1,-1 0 0,1 0 0,0 1 0,-1-1 0,0 1 0,1-1 0,-1 1 0,0 0 0,0 0 0,0 0 1,0 1-1,0-1 0,0 0 0,-4 1 0,-4-1-102,0 0 1,1 0-1,-1 1 1,0 1-1,0 0 0,1 1 1,-16 3-1,12 0-1056,0 1 1,0 0-1,1 1 0,-25 16 0,-20 18-7387,52-37 7352,-46 36-14806</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6.843"/>
    </inkml:context>
    <inkml:brush xml:id="br0">
      <inkml:brushProperty name="width" value="0.025" units="cm"/>
      <inkml:brushProperty name="height" value="0.025" units="cm"/>
      <inkml:brushProperty name="color" value="#AB008B"/>
    </inkml:brush>
  </inkml:definitions>
  <inkml:trace contextRef="#ctx0" brushRef="#br0">0 76 21845,'0'0'1889,"50"5"482,-6-5 575,12 0-1664,11-6-578,8-6-447,-1-1-257,-1 0-641,-3-1-1377,-16 1-2883,-20 3-2433</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7.186"/>
    </inkml:context>
    <inkml:brush xml:id="br0">
      <inkml:brushProperty name="width" value="0.025" units="cm"/>
      <inkml:brushProperty name="height" value="0.025" units="cm"/>
      <inkml:brushProperty name="color" value="#AB008B"/>
    </inkml:brush>
  </inkml:definitions>
  <inkml:trace contextRef="#ctx0" brushRef="#br0">0 0 19442,'0'0'7560,"51"30"-5959,13-30-352,9 0-512,8 0-545,-2 0-192,-3 0-1473,-9 0-3332,-10-2-2306,-10-4-2081</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7.560"/>
    </inkml:context>
    <inkml:brush xml:id="br0">
      <inkml:brushProperty name="width" value="0.025" units="cm"/>
      <inkml:brushProperty name="height" value="0.025" units="cm"/>
      <inkml:brushProperty name="color" value="#AB008B"/>
    </inkml:brush>
  </inkml:definitions>
  <inkml:trace contextRef="#ctx0" brushRef="#br0">173 1 19635,'0'0'6053,"23"51"-4163,-20-23-545,-3 1-127,0 3-482,-6 1-255,-15 1-225,-6 4-32,-7-2 128,1 1-191,0-1-129,9-3-929,6-10-3075,16-11-6374</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5.913"/>
    </inkml:context>
    <inkml:brush xml:id="br0">
      <inkml:brushProperty name="width" value="0.025" units="cm"/>
      <inkml:brushProperty name="height" value="0.025" units="cm"/>
      <inkml:brushProperty name="color" value="#AB008B"/>
    </inkml:brush>
  </inkml:definitions>
  <inkml:trace contextRef="#ctx0" brushRef="#br0">340 18 7944,'0'0'10911,"9"-3"-6005,0-1-3815,-5 2-622,-1 0 0,1 1 0,-1 0 0,1-1 0,-1 2 0,1-1 0,-1 0 0,1 1 1,6-1-1,-9 4 2329,-16 13-2447,-122 73-261,91-62-94,1 2 0,1 2 1,-43 41-1,84-70 4,1 1 0,-1-1 0,1 1 0,-1 0 0,1 0 0,0 0 0,0 0 0,1 0 0,-1 0 0,1 0 0,-2 5 0,3-7 0,0 1 0,0-1 0,0 0 0,0 0 0,1 0 0,-1 0 0,0 0 0,1 0 0,-1 0 0,0 0 0,1 0 0,-1 0 0,1 0 0,0 0 0,-1 0 0,1-1 0,0 1 0,0 0 0,-1 0 0,1-1 0,0 1 0,0 0 0,0-1 0,0 1 0,0-1 0,0 1 0,0-1 0,0 1 0,0-1 0,0 0 0,0 0 0,0 1 0,0-1 0,0 0 0,0 0 0,0 0 0,0 0 0,2-1 0,60 6-16,0-2-1,1-4 1,90-12-1,-108 9-82,50-5-3181,-34 1-4336,-30 4-1918</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6.423"/>
    </inkml:context>
    <inkml:brush xml:id="br0">
      <inkml:brushProperty name="width" value="0.025" units="cm"/>
      <inkml:brushProperty name="height" value="0.025" units="cm"/>
      <inkml:brushProperty name="color" value="#AB008B"/>
    </inkml:brush>
  </inkml:definitions>
  <inkml:trace contextRef="#ctx0" brushRef="#br0">245 15 14446,'0'0'11819,"-12"-2"-10057,8 1-1638,-1 0-41,0 0 0,1 0 0,-1 1-1,0-1 1,1 1 0,-1 0 0,0 0 0,1 1 0,-1 0 0,0-1 0,1 1 0,-1 1 0,1-1 0,-1 1 0,1-1 0,0 1 0,0 1 0,0-1 0,-4 3 0,-9 9 181,1 0 0,0 1 0,1 1 0,-17 22 0,28-32-170,0-1-1,0 2 1,0-1-1,0 0 1,1 1-1,0-1 0,0 1 1,1 0-1,0 0 1,0 0-1,1 1 1,0-1-1,0 0 1,0 0-1,1 1 1,1 9-1,0-14-91,0-1 0,1 1 0,-1-1 0,0 1 0,1-1 0,0 1 0,-1-1 1,1 0-1,0 0 0,0 0 0,1 0 0,-1 0 0,0 0 0,0-1 0,1 1 0,-1-1 0,1 0 0,0 1 0,-1-1 0,1 0 0,0-1 1,0 1-1,-1 0 0,1-1 0,0 1 0,0-1 0,0 0 0,5-1 0,3 2-4,1-1 1,-1-1-1,0 0 0,0-1 0,1 0 1,12-4-1,-14 1 2,0 0 0,-1 0 0,1 0 0,-1-1 0,0-1 0,-1 0 0,1 0 0,-1 0 0,-1-1 0,0 0 0,0-1 0,0 0 0,6-11 0,-11 16 0,1 1 0,-1-1 0,0 0 0,-1 0 0,1 0 0,-1 0 0,1 0 0,-1 0 0,0 0 0,-1 0 0,1-1 0,-1 1 0,0 0 0,0 0 0,0-1 0,0 1 0,-1 0 0,0 0 0,0 0 0,0-1 0,0 1 0,-1 0 0,1 0 0,-1 1 0,0-1 0,0 0 0,-1 1 0,1-1 0,-1 1 0,1 0 0,-1-1 0,0 1 0,-1 1 0,1-1 0,0 0 0,-5-2 0,0 1-222,0-1 0,0 1 0,-1 1-1,1 0 1,-1 0 0,0 1 0,0 0 0,-11-1 0,2 1-1323,1 1 0,-1 1 0,-24 3 1,7 3-8695</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4.476"/>
    </inkml:context>
    <inkml:brush xml:id="br0">
      <inkml:brushProperty name="width" value="0.025" units="cm"/>
      <inkml:brushProperty name="height" value="0.025" units="cm"/>
      <inkml:brushProperty name="color" value="#AB008B"/>
    </inkml:brush>
  </inkml:definitions>
  <inkml:trace contextRef="#ctx0" brushRef="#br0">196 1 10602,'0'0'18508,"1"9"-17632,-1-4-841,0 1 0,-1-1 0,1 0 0,-1 1 0,0-1 0,0 0 0,-1 0 0,0 1 0,0-1 1,0-1-1,0 1 0,-1 0 0,1 0 0,-1-1 0,-1 0 0,1 1 0,-1-1 0,1 0 0,-1-1 0,-5 5 0,-53 44 152,44-39 235,2 1-1,0 0 1,-17 20 0,33-34-419,-1 0-1,1 0 1,0 0-1,0 0 1,0 1-1,-1-1 1,1 0-1,0 0 1,0 0-1,0 1 1,0-1-1,0 0 1,0 0-1,-1 1 1,1-1-1,0 0 1,0 0-1,0 1 1,0-1-1,0 0 1,0 1-1,0-1 1,0 0-1,0 0 1,0 1-1,0-1 1,0 0-1,0 0 1,1 1-1,-1-1 1,0 0-1,0 0 1,0 1-1,0-1 1,0 0-1,0 0 1,1 0-1,-1 1 1,0-1-1,0 0 1,0 0-1,1 1 1,15 3 48,29-5-38,-38 1-14,214-24-9854,-184 17 2862</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4.916"/>
    </inkml:context>
    <inkml:brush xml:id="br0">
      <inkml:brushProperty name="width" value="0.025" units="cm"/>
      <inkml:brushProperty name="height" value="0.025" units="cm"/>
      <inkml:brushProperty name="color" value="#AB008B"/>
    </inkml:brush>
  </inkml:definitions>
  <inkml:trace contextRef="#ctx0" brushRef="#br0">228 32 16335,'0'0'5323,"-9"-6"-2723,5 3-2410,0 0 0,-1 0 0,1 1 0,0-1 0,-1 1 0,0 0 0,0 1 0,1-1 0,-1 1 0,0 0 0,0 0 0,0 0 0,0 1 0,-1 0 0,1 0 0,0 0 0,0 0 0,0 1 0,0 0 0,0 0 0,0 1 0,1-1 0,-1 1 0,0 0 0,0 0 0,-6 5 0,4-1-21,-1 0 0,1 1 1,0 0-1,1 0 0,0 1 0,0 0 1,0 0-1,1 0 0,0 1 0,-6 16 1,10-22-132,-1-1 1,1 1 0,0 0 0,0 0 0,1 0 0,-1 0 0,0 0 0,1 0 0,0 0 0,0 0 0,0 0-1,0 0 1,0 0 0,0 0 0,1 0 0,0 0 0,-1-1 0,1 1 0,0 0 0,0 0 0,1 0 0,-1-1-1,1 1 1,-1-1 0,1 1 0,0-1 0,0 1 0,0-1 0,0 0 0,0 0 0,0 0 0,1 0 0,-1 0-1,1-1 1,-1 1 0,1-1 0,0 0 0,3 2 0,5 0-39,0 0 0,0-1 0,1 0 0,-1-1 0,1 0 0,0-1 0,-1 0 0,1-1 0,-1 0 0,1-1 0,-1 0 0,1-1 0,14-5 0,-21 6 0,1 0 0,-1 0 0,0 0 0,-1 0 0,1-1 0,0 1 0,-1-1 0,1 0 0,-1-1 0,0 1 0,0-1 0,-1 0 0,1 0 0,-1 0 0,1 0 0,-1-1 0,-1 1 0,1-1 0,-1 0 0,1 0 0,-1 0 0,-1 0 0,1 0 0,-1 0 0,0 0 0,0-1 0,0 1 0,-1 0 0,0-1 0,-1-9 0,1 13 2,0 0 0,-1 1 0,1-1 0,-1 0 0,1 0-1,-1 0 1,0 1 0,0-1 0,0 0 0,0 1 0,0-1 0,0 1 0,0-1 0,-1 1 0,1 0 0,0-1-1,-1 1 1,1 0 0,-1 0 0,1 0 0,-3-1 0,-1 0 3,1 0-1,0 1 1,-1 0 0,1 0-1,-1 0 1,1 0 0,-1 1-1,-8 0 1,4 0-47,1 1 0,-1 0 0,0 0 0,0 1 0,1 0 0,-1 1 0,1 0 0,0 0 0,-9 6 0,-13 14-2284,2 2-3890,6 0-3355</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5.305"/>
    </inkml:context>
    <inkml:brush xml:id="br0">
      <inkml:brushProperty name="width" value="0.025" units="cm"/>
      <inkml:brushProperty name="height" value="0.025" units="cm"/>
      <inkml:brushProperty name="color" value="#AB008B"/>
    </inkml:brush>
  </inkml:definitions>
  <inkml:trace contextRef="#ctx0" brushRef="#br0">0 108 16271,'0'0'5777,"16"5"-3824,20 3-876,1-2-1,0-1 1,0-2 0,63-2-1,171-21 1127,-200 13-1979,761-94 571,-787 95-789,-22 4-773,-34 7-2687,-37 6-6920,18-7-2038</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8.795"/>
    </inkml:context>
    <inkml:brush xml:id="br0">
      <inkml:brushProperty name="width" value="0.025" units="cm"/>
      <inkml:brushProperty name="height" value="0.025" units="cm"/>
      <inkml:brushProperty name="color" value="#AB008B"/>
    </inkml:brush>
  </inkml:definitions>
  <inkml:trace contextRef="#ctx0" brushRef="#br0">15 16 14157,'-1'0'453,"0"-1"-1,0 1 0,1 0 1,-1-1-1,0 1 0,0-1 0,1 1 1,-1-1-1,0 1 0,1-1 1,-1 1-1,0-1 0,1 1 1,-1-1-1,1 0 0,-1 0 0,1 1 1,-1-1-1,1 0 0,-1 0 1,1 1-1,0-2 0,16 1 2228,36 13-1680,234 64 2393,2 2-2990,-286-78-400,-1 0 0,1 0 0,-1 1 0,1-1 0,-1 1 0,0-1 0,1 1 0,-1-1 0,0 1 0,0-1 0,1 1 0,-1 0 0,0 0 0,0 0 0,0 0 0,0 0 0,0 0 0,0 0 0,0 0 0,0 0 0,0 0 0,-1 1 0,2 1 0,-3-1 19,1-1 0,-1 1 1,0-1-1,0 1 0,0-1 1,-1 1-1,1-1 0,0 0 0,0 0 1,-1 1-1,1-1 0,-1 0 1,1 0-1,-1 0 0,1-1 0,-1 1 1,0 0-1,1-1 0,-3 1 0,-81 34 72,-141 38-1,137-48-79,-132 57-1,221-82-12,-1 0-1,1 0 1,-1 0 0,1 0 0,-1 0-1,1 1 1,-1-1 0,1 0-1,0 0 1,-1 0 0,1 0-1,-1 1 1,1-1 0,-1 0 0,1 0-1,0 1 1,-1-1 0,1 0-1,0 1 1,-1-1 0,1 0 0,0 1-1,-1-1 1,1 1 0,0-1-1,0 0 1,-1 1 0,1-1-1,0 1 1,0-1 0,0 1 0,0-1-1,0 1 1,0-1 0,0 1-1,0 0 1,19 4-6,46-5-601,-56-1 283,10 1-2840,-1-2-1,31-5 0,-12-4-5847</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9.592"/>
    </inkml:context>
    <inkml:brush xml:id="br0">
      <inkml:brushProperty name="width" value="0.025" units="cm"/>
      <inkml:brushProperty name="height" value="0.025" units="cm"/>
      <inkml:brushProperty name="color" value="#AB008B"/>
    </inkml:brush>
  </inkml:definitions>
  <inkml:trace contextRef="#ctx0" brushRef="#br0">1 15 15278,'0'0'11724,"73"0"-10347,-15-4-512,11-1-513,4 1-256,0 3-64,-7 1-224,-10 0-1313,-14 0-2147,-20 3-1537,-19 1-2434</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09.919"/>
    </inkml:context>
    <inkml:brush xml:id="br0">
      <inkml:brushProperty name="width" value="0.025" units="cm"/>
      <inkml:brushProperty name="height" value="0.025" units="cm"/>
      <inkml:brushProperty name="color" value="#AB008B"/>
    </inkml:brush>
  </inkml:definitions>
  <inkml:trace contextRef="#ctx0" brushRef="#br0">1 1 15951,'0'0'9449,"85"15"-7623,-14-15-1186,8 0-512,0 1-128,-7 2-832,-14 1-3332,-15-4-4645</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1.040"/>
    </inkml:context>
    <inkml:brush xml:id="br0">
      <inkml:brushProperty name="width" value="0.025" units="cm"/>
      <inkml:brushProperty name="height" value="0.025" units="cm"/>
      <inkml:brushProperty name="color" value="#AB008B"/>
    </inkml:brush>
  </inkml:definitions>
  <inkml:trace contextRef="#ctx0" brushRef="#br0">1 0 20211</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1.536"/>
    </inkml:context>
    <inkml:brush xml:id="br0">
      <inkml:brushProperty name="width" value="0.025" units="cm"/>
      <inkml:brushProperty name="height" value="0.025" units="cm"/>
      <inkml:brushProperty name="color" value="#AB008B"/>
    </inkml:brush>
  </inkml:definitions>
  <inkml:trace contextRef="#ctx0" brushRef="#br0">74 37 16848,'-2'10'4271,"-28"175"1890,10 8-3547,4 196-4839,16-467 2293,-2 0-7,3 0 1,4 0 0,26-135 0,-28 198-60,8-31-53,20-51 1,-28 87 72,1 0 0,1 0 0,0 1 0,0-1 0,1 1 0,0 0 0,0 1 0,1-1 0,0 1 0,1 1 0,9-9 0,-15 14 4,1 0-1,0 1 0,-1-1 1,1 1-1,0-1 1,0 1-1,0 0 0,0 0 1,0 0-1,1 1 1,-1-1-1,0 1 0,0 0 1,0 0-1,1 0 1,-1 0-1,0 0 0,0 1 1,0-1-1,1 1 1,4 2-1,-3-1-3,0 1 1,0 0-1,-1 0 0,1 0 0,-1 1 0,0-1 1,0 1-1,0 0 0,0 0 0,-1 0 1,0 1-1,4 5 0,-3-3-10,0-1 0,-1 1 0,1 0-1,-1 0 1,-1 0 0,1 1 0,-1-1-1,-1 0 1,1 1 0,-1 0 0,0-1 0,-1 1-1,0 0 1,0-1 0,-1 1 0,0 0 0,0-1-1,-1 1 1,-2 7 0,-1-8 77,0 0-1,-1 0 1,0-1-1,0 1 1,0-1-1,-1 0 1,0-1 0,0 0-1,0 0 1,-1 0-1,1-1 1,-1 0-1,-10 3 1,0 0 64,0 0 1,-1-2-1,0 0 1,-38 5-1,52-10-161,-1 0 0,1 0 0,-1 0 0,1 0 0,-1-1 0,1 0-1,-1 0 1,1 0 0,-9-4 0,13 4-77,0 1 1,-1-1-1,1 0 1,0 0-1,0 0 0,0 0 1,0 0-1,0 0 0,0 0 1,0 0-1,0 0 0,1 0 1,-1-1-1,0 1 0,1 0 1,-1 0-1,1-1 1,-1 1-1,1 0 0,0-1 1,-1 1-1,1-1 0,0 1 1,0-1-1,0 1 0,0 0 1,0-1-1,0 1 0,1-1 1,-1 1-1,0 0 0,1-1 1,-1 1-1,1 0 1,-1-1-1,1 1 0,0 0 1,0 0-1,-1-1 0,1 1 1,0 0-1,2-1 0,4-7-1109,0 1-1,1 0 1,0 1 0,0-1-1,1 2 1,0-1-1,16-8 1,30-15-5880</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1.896"/>
    </inkml:context>
    <inkml:brush xml:id="br0">
      <inkml:brushProperty name="width" value="0.025" units="cm"/>
      <inkml:brushProperty name="height" value="0.025" units="cm"/>
      <inkml:brushProperty name="color" value="#AB008B"/>
    </inkml:brush>
  </inkml:definitions>
  <inkml:trace contextRef="#ctx0" brushRef="#br0">132 69 14221,'0'0'7421,"-11"10"-4837,-1-1-2163,0 1 0,1 1 0,1 0 0,0 1 0,0 0 0,1 0 1,1 1-1,-13 24 0,17-28-287,1 1 0,0-1 0,1 1 0,0-1 0,0 1 0,1 0 0,0 0 1,1 0-1,0 0 0,2 14 0,-1-22-116,-1 0 0,1 0 1,-1 0-1,1 0 0,0 0 1,0 0-1,0 0 0,0 0 1,0-1-1,0 1 0,0 0 0,1-1 1,-1 1-1,0-1 0,1 1 1,0-1-1,-1 1 0,1-1 1,0 0-1,3 2 0,-1-2 19,-1-1 1,1 1-1,0-1 0,0 0 1,-1 0-1,1 0 0,0 0 0,0 0 1,-1-1-1,1 0 0,-1 0 0,1 0 1,0 0-1,-1 0 0,0-1 1,5-2-1,4-3 61,0 0 0,-1-1 0,0-1 1,0 1-1,-1-2 0,0 0 0,-1 0 0,0 0 0,0-1 1,-1-1-1,0 1 0,-1-1 0,-1-1 0,0 1 1,-1-1-1,0 0 0,0 0 0,-2-1 0,0 1 0,0-1 1,-1 1-1,0-20 0,-2 30-98,0 0 0,0 0 0,0-1 0,-1 1 0,1 0 0,-1 0 0,0 0 0,0 0 0,0 0 0,0 0 0,-1 0 0,1 0 0,-1 0 0,1 1 0,-1-1 0,0 1 0,0-1 0,0 1 0,-1 0 0,1-1 0,0 1 0,-1 0 0,1 1 0,-1-1 0,0 0 0,0 1 0,0-1 0,0 1 0,0 0 0,0 0 0,0 0 0,0 1 0,0-1 0,0 1 0,0-1 0,-1 1 0,1 0 0,0 0 0,-5 1 0,6 0-220,0 0 1,0 0-1,1 0 1,-1 0-1,0 0 1,1 1-1,-1-1 1,1 0-1,-1 1 1,1-1-1,0 1 1,0-1-1,0 1 1,0-1-1,0 1 1,0 0-1,0 0 1,0-1-1,1 1 1,-1 0-1,0 0 1,1 0-1,0 0 1,0 0-1,-1 0 1,1 0-1,0 0 1,0 0-1,1 0 1,-1 0-1,0 0 1,1 0-1,-1-1 1,1 1-1,0 0 1,-1 0-1,1 0 1,0-1-1,0 1 1,0 0-1,0-1 1,1 1-1,-1-1 1,0 1-1,1-1 1,-1 1-1,1-1 1,-1 0-1,1 0 1,2 2-1,30 2-5390,7-4-2280</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2.238"/>
    </inkml:context>
    <inkml:brush xml:id="br0">
      <inkml:brushProperty name="width" value="0.025" units="cm"/>
      <inkml:brushProperty name="height" value="0.025" units="cm"/>
      <inkml:brushProperty name="color" value="#AB008B"/>
    </inkml:brush>
  </inkml:definitions>
  <inkml:trace contextRef="#ctx0" brushRef="#br0">202 4 11371,'0'0'4649,"-9"-2"-1584,5 2-2815,-1-1 0,1 1 0,-1 0 0,0 0 1,1 0-1,-1 0 0,0 1 0,1 0 0,-1 0 0,1 0 1,0 1-1,-1-1 0,1 1 0,0 0 0,0 1 1,0-1-1,0 0 0,0 1 0,0 0 0,1 0 0,-6 6 1,-6 6 299,0 1-1,-20 28 1,32-40-441,0 0 1,0 1-1,0 0 0,0-1 0,1 1 0,0 0 0,0 0 0,0 0 0,1 1 0,0-1 0,0 0 0,0 0 1,0 1-1,1-1 0,0 11 0,1-14-111,0-1 0,-1 0 1,1 1-1,0-1 0,0 0 1,-1 0-1,1 1 0,0-1 1,0 0-1,0 0 0,1 0 1,-1 0-1,0 0 0,0 0 0,0-1 1,1 1-1,-1 0 0,0-1 1,1 1-1,-1-1 0,1 1 1,-1-1-1,3 1 0,39 4 21,-34-5 8,34 1-11,-30-2-72,-1 1 0,1 1 1,-1 0-1,1 0 1,-1 1-1,16 5 0,-28-7 70,1 1-1,0-1 0,0 0 0,0 1 1,0-1-1,-1 0 0,1 1 0,0-1 0,0 1 1,-1-1-1,1 1 0,0 0 0,-1-1 1,1 1-1,-1 0 0,1-1 0,-1 1 0,1 0 1,-1 0-1,1-1 0,-1 1 0,0 0 1,1 0-1,-1 0 0,0 0 0,0 0 0,0-1 1,0 1-1,0 0 0,1 0 0,-2 0 1,1 0-1,0 0 0,0 0 0,0-1 0,0 1 1,0 0-1,-1 0 0,1 0 0,0 0 0,-1-1 1,1 1-1,-1 0 0,1 0 0,-2 1 1,-29 33 1368,27-32-1275,-34 31 257,-18 18-233,26-14-3578,33-42-1513,4 0 2398,3-4-155,19-21-6918</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2.595"/>
    </inkml:context>
    <inkml:brush xml:id="br0">
      <inkml:brushProperty name="width" value="0.025" units="cm"/>
      <inkml:brushProperty name="height" value="0.025" units="cm"/>
      <inkml:brushProperty name="color" value="#AB008B"/>
    </inkml:brush>
  </inkml:definitions>
  <inkml:trace contextRef="#ctx0" brushRef="#br0">137 0 17008,'0'0'8232,"-50"74"-5413,23-32-1090,4 4-768,4-3-416,7 0-417,7-6-96,5-7-1057,5-12-1538,12-11-2113,2-7-1794</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3.174"/>
    </inkml:context>
    <inkml:brush xml:id="br0">
      <inkml:brushProperty name="width" value="0.025" units="cm"/>
      <inkml:brushProperty name="height" value="0.025" units="cm"/>
      <inkml:brushProperty name="color" value="#AB008B"/>
    </inkml:brush>
  </inkml:definitions>
  <inkml:trace contextRef="#ctx0" brushRef="#br0">172 1 21300,'0'0'2119,"-7"10"-154,-11 21-1364,1 0 0,2 1 0,1 0 1,1 1-1,2 1 0,-10 52 0,-28 227 2574,43-227-3175,33-138 0,-9 1 0,-2-1 0,-3-1 0,12-91 0,-28 168 0,-1 0 0,1-1 0,2 1 0,0 0 0,4 45 0,-2-68 0,-1 1 0,1 0 0,-1-1 0,1 1 0,-1-1 0,1 1 0,0-1 0,0 1 0,0-1 0,0 1 0,0-1 0,0 0 0,0 1 0,0-1 0,0 0 0,1 0 0,-1 0 0,0 0 0,1 0 0,-1 0 0,1 0 0,-1-1 0,4 2 0,-1-1 0,0-1 0,0 1 0,0-1 0,1 0 0,-1 0 0,0 0 0,0 0 0,0-1 0,7-2 0,4-1 0,-1-1 0,1-1 0,-1 0 0,16-10 0,14-13 0,-27 17 0,1 1 0,0 0 0,0 2 0,37-14 0,-55 23-2,0-1 0,1 1 0,-1 0 0,0 0 0,1 0 0,-1 0 0,0 0 0,0 0 0,1 0 0,-1 0 0,0 0 0,1 0 0,-1 0 0,0 0 0,1 0 0,-1 0 0,0 0 0,1 0 1,-1 0-1,0 0 0,1 0 0,-1 0 0,0 1 0,0-1 0,1 0 0,-1 0 0,0 0 0,0 1 0,1-1 0,-1 0 0,0 0 0,0 0 0,0 1 0,1-1 0,-1 0 0,0 1 0,0-1 0,0 0 0,0 0 0,0 1 0,1-1 0,-1 0 0,0 1 0,0-1 0,-4 21-191,-13 18-64,5-22 329,8-12-33,0 1 0,0 0 0,0-1-1,1 1 1,0 1 0,0-1 0,0 0 0,1 1 0,0-1 0,0 1 0,0 7 0,2-14-39,1 1 0,0-1 0,0 0 0,0 1 0,-1-1 0,1 0 0,0 0 0,0 1 0,0-1 0,0 0 0,0 0 0,0 0 0,-1 0 0,1 0 0,0 0 0,0 0 0,0-1 0,0 1 0,0 0 0,-1 0 0,1-1 0,0 1 0,1-1 0,22-7 0,16-11-391,42-26 1,-8 3-164,-74 44 567,0 0 0,1 0 0,-1 0 0,0 0 0,0 0-1,0 0 1,-1 0 0,1 0 0,0 0 0,-1 0 0,1 0-1,-1 0 1,0 0 0,1-1 0,-3 4 0,-3 22 780,6-26-788,0 0 1,-1 0 0,1 0-1,0 0 1,1 0-1,-1 0 1,0 0 0,0 1-1,0-1 1,1 0-1,-1 0 1,0 0 0,1 0-1,-1 0 1,1-1 0,-1 1-1,1 0 1,-1 0-1,1 0 1,0 0 0,0 0-1,-1-1 1,1 1 0,0 0-1,0-1 1,0 1-1,0-1 1,0 1 0,-1-1-1,3 1 1,0 0 4,0 0 0,1-1 0,-1 1 1,0-1-1,1 0 0,-1 0 0,0 0 1,1 0-1,5-2 0,3-1 2,0 0 0,0-1 0,-1 0 0,19-10 0,-7 1-12,-1-1 0,0-1 0,24-23 0,-41 34 0,0-1 0,-1 0 0,1 1 0,-1-2 0,0 1 0,-1 0 0,1-1 0,-1 0 0,0 0 0,-1 0 0,1 0 0,-1 0 0,0 0 0,-1 0 0,1-1 0,-1 1 0,-1-1 0,1-11 0,-1 17 0,0 0 0,-1 0 0,1-1 0,0 1 0,0 0 0,-1 0 0,1 0 0,0 0 0,-1 0 0,1 0 0,-1 0 0,1 0 0,-1 0 0,0 1 0,1-1 0,-1 0 0,0 0 0,0 0 0,0 1 0,1-1 0,-1 0 0,0 1 0,0-1 0,0 1 0,0-1 0,0 1 0,0-1 0,0 1 0,0 0 0,0 0 0,0-1 0,0 1 0,-1 0 0,1 0 0,0 0 0,0 0 0,0 0 0,0 0 0,0 0 0,0 1 0,0-1 0,0 0 0,0 1 0,0-1 0,0 1 0,0-1 0,-2 1 0,-2 1 0,1 0 0,-1 0 0,1 1 0,-1-1 0,1 1 0,0 0 0,-1 0 0,2 0 0,-5 5 0,4-4 0,1 0 0,0 0 0,0 0 0,1 0 0,-1 1 0,1 0 0,0-1 0,0 1 0,0 0 0,1 0 0,0 0 0,0 0 0,0 0 0,1 0 0,-1 0 0,1 0 0,1 9 0,0-9 0,1-1 0,-1 1 0,1-1 0,0 1 0,0-1 0,1 1 0,-1-1 0,1 0 0,0 0 0,0-1 0,1 1 0,-1-1 0,1 1 0,-1-1 0,1 0 0,0 0 0,1-1 0,4 4 0,-1-1-509,1 0 1,0-1-1,1 0 0,-1 0 0,1-1 1,-1 0-1,1-1 0,0 0 0,12 1 1,-22-22-13879</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3.530"/>
    </inkml:context>
    <inkml:brush xml:id="br0">
      <inkml:brushProperty name="width" value="0.025" units="cm"/>
      <inkml:brushProperty name="height" value="0.025" units="cm"/>
      <inkml:brushProperty name="color" value="#AB008B"/>
    </inkml:brush>
  </inkml:definitions>
  <inkml:trace contextRef="#ctx0" brushRef="#br0">0 0 20115,'0'0'3459</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4.511"/>
    </inkml:context>
    <inkml:brush xml:id="br0">
      <inkml:brushProperty name="width" value="0.025" units="cm"/>
      <inkml:brushProperty name="height" value="0.025" units="cm"/>
      <inkml:brushProperty name="color" value="#AB008B"/>
    </inkml:brush>
  </inkml:definitions>
  <inkml:trace contextRef="#ctx0" brushRef="#br0">81 204 11787,'0'0'2184,"1"-10"-70,1 0-2067,0-19 5558,-4 48-4547,-33 177 2386,15-93-3127,-8 132 0,39-268-7180,4-34 4160,-8-109-3232,-7-2 5456,-2 52 4336,9 155 189,29 115-2989,-29-113-517,2-1-1,1 0 0,2 0 0,0-1 0,29 47 1,-40-73-473,0-1 1,1-1-1,-1 1 1,0 0-1,1 0 1,-1 0-1,1-1 1,0 1 0,0-1-1,-1 1 1,1-1-1,0 0 1,0 1-1,0-1 1,0 0-1,1 0 1,-1-1 0,0 1-1,0 0 1,5 0-1,-5-1 24,0-1-1,0 1 0,0-1 0,0 0 1,0 0-1,0 1 0,-1-1 1,1 0-1,0-1 0,0 1 1,-1 0-1,1 0 0,-1-1 1,1 1-1,-1-1 0,1 1 1,-1-1-1,2-2 0,3-7 140,1 0-1,-2-1 0,1 0 1,-2 0-1,7-24 0,-1-13-68,-3 0 1,-1 0-1,-3-1 0,-2 0 0,-6-56 0,4 95-138,0 0 0,-1 0 0,-1 0 0,0 0 0,-9-21 0,7 94-973,6-41 282,0 1-1,2 0 0,0-1 1,1 1-1,10 26 0,-7-27-2675,1-1-1,21 36 1,-4-18-7482</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4.899"/>
    </inkml:context>
    <inkml:brush xml:id="br0">
      <inkml:brushProperty name="width" value="0.025" units="cm"/>
      <inkml:brushProperty name="height" value="0.025" units="cm"/>
      <inkml:brushProperty name="color" value="#AB008B"/>
    </inkml:brush>
  </inkml:definitions>
  <inkml:trace contextRef="#ctx0" brushRef="#br0">65 16 14446,'0'0'7025,"-10"-3"-4847,-29-9-673,39 12-1487,-1 0 0,0 1 0,0-1 0,0 0 0,0 1 0,1-1 0,-1 1 0,0-1 0,0 1 0,1 0 0,-1-1 0,0 1 0,1-1 0,-1 1 0,0 0 0,1 0 0,-1-1 0,1 1 0,0 0 0,-1 0 0,1 0 0,0 0 0,-1-1 0,1 1 0,0 0-1,0 0 1,0 0 0,-1 0 0,1 0 0,0 0 0,0 0 0,1 0 0,-1 0 0,0 1 0,2 36 4,-1-37-5,-1 3-11,1-1 1,0 1-1,0 0 1,0 0-1,0-1 1,0 1-1,1-1 0,0 1 1,0-1-1,0 0 1,0 1-1,0-1 1,1 0-1,0 0 1,-1-1-1,1 1 1,0-1-1,0 1 1,0-1-1,1 0 1,-1 0-1,0 0 0,1-1 1,-1 1-1,1-1 1,0 0-1,-1 0 1,1 0-1,0 0 1,6 0-1,-1 0 71,0-1 0,0 0 0,0 0 0,0-1 0,0 0 0,0-1 0,0 0 0,0 0 0,-1-1 0,1 0 0,-1-1 0,10-5 0,2-4 300,35-30 0,18-14 86,-72 57-461,0-1 0,0 1 0,0-1 0,0 1 0,0-1 0,0 1-1,0 0 1,0 0 0,0-1 0,0 1 0,0 0 0,0 0 0,0 0 0,0 0 0,0 0 0,1 0 0,-1 0 0,0 1 0,0-1-1,0 0 1,0 1 0,0-1 0,0 1 0,0-1 0,0 1 0,0-1 0,0 1 0,-1-1 0,1 1 0,0 0 0,0 0-1,0-1 1,-1 1 0,1 0 0,0 0 0,-1 0 0,1 0 0,0 2 0,21 50 99,-9-19-101,-11-30 27,1-1-1,0 0 0,-1-1 0,1 1 1,0 0-1,0-1 0,1 0 1,-1 0-1,0 0 0,1 0 1,0 0-1,-1-1 0,1 1 1,0-1-1,-1 0 0,1 0 1,0-1-1,0 1 0,7-1 1,8 1 74,1-1 0,33-5 0,-33 2-141,49 0-302,-46 3-1279,0-1 0,41-7 0,-62 7 1198,0 1-1,1-1 1,-1 0-1,0 0 0,0-1 1,0 1-1,-1 0 1,1-1-1,0 1 0,0-1 1,-1 1-1,1-1 1,-1 0-1,1 0 1,-1 0-1,0 0 0,0 0 1,0 0-1,0 0 1,0 0-1,0 0 0,0-3 1,7-20-7398</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5.272"/>
    </inkml:context>
    <inkml:brush xml:id="br0">
      <inkml:brushProperty name="width" value="0.025" units="cm"/>
      <inkml:brushProperty name="height" value="0.025" units="cm"/>
      <inkml:brushProperty name="color" value="#AB008B"/>
    </inkml:brush>
  </inkml:definitions>
  <inkml:trace contextRef="#ctx0" brushRef="#br0">0 0 12268,'0'0'6315,"2"12"-4831,3 110 818,4 44 558,-9-163-2821,0-1 0,1 1 0,-1 0 0,0 0 0,1-1 0,0 1 1,0 0-1,0-1 0,0 1 0,0 0 0,0-1 0,1 1 0,-1-1 0,1 0 0,0 0 0,0 1 0,-1-1 0,1 0 0,1-1 0,-1 1 0,0 0 0,0-1 0,4 3 0,-1-3-58,0 0-1,-1 0 0,1 0 1,0-1-1,0 0 0,0 1 1,0-2-1,-1 1 0,1-1 1,0 1-1,0-1 0,0-1 1,4-1-1,3 0-431,-1-1 150,1 0 0,-1 1-1,0 1 1,1 0-1,-1 1 1,19 0 0,-27 1 330,-1 1 0,1-1 0,0 1 0,-1 0 0,1 0 1,0 0-1,-1 0 0,1 0 0,-1 1 0,0-1 0,1 1 0,-1-1 1,0 1-1,0 0 0,0 0 0,0 0 0,0 0 0,-1 0 0,1 1 1,-1-1-1,1 0 0,-1 1 0,0-1 0,0 1 0,0 0 1,0-1-1,0 1 0,-1 0 0,1-1 0,-1 1 0,0 0 0,1 0 1,-2 2-1,2 0 184,0 0 0,0-1 0,-1 1 0,1-1 0,-1 1 0,-1 0 0,1-1 0,0 1 0,-1 0 0,0-1 1,0 1-1,-1-1 0,1 1 0,-1-1 0,0 0 0,0 0 0,-1 0 0,1 0 0,-1 0 0,1 0 0,-1-1 0,-1 1 0,1-1 1,0 0-1,-1 0 0,0 0 0,1 0 0,-1-1 0,0 1 0,0-1 0,-1 0 0,1 0 0,0-1 0,-5 2 0,1 0-122,0 0-1,0-1 0,0 0 1,0 0-1,-1-1 0,1 0 1,0 0-1,-1-1 1,1 0-1,-1-1 0,-11-1 1,16 1-101,0-1 1,0 1-1,0-1 1,1 1-1,-1-1 1,1 0-1,-1 0 1,1 0-1,0-1 1,0 1-1,0-1 1,0 0 0,0 0-1,1 0 1,-1 0-1,1 0 1,0-1-1,0 1 1,0-1-1,0 1 1,0-1-1,1 0 1,0 0-1,0 0 1,-1-5 0,1 4-324,0 1 1,0-1-1,1 0 1,-1 1-1,1-1 1,0 0-1,1 1 1,-1-1 0,1 1-1,1-6 1,-1 7-374,1 0-1,0 0 1,0 0 0,0 0 0,0 0 0,0 0-1,0 1 1,1-1 0,-1 1 0,1-1 0,0 1-1,0 0 1,-1 0 0,2 0 0,-1 1 0,0-1-1,0 1 1,0 0 0,1-1 0,4 0 0,25-7-7692</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5.711"/>
    </inkml:context>
    <inkml:brush xml:id="br0">
      <inkml:brushProperty name="width" value="0.025" units="cm"/>
      <inkml:brushProperty name="height" value="0.025" units="cm"/>
      <inkml:brushProperty name="color" value="#AB008B"/>
    </inkml:brush>
  </inkml:definitions>
  <inkml:trace contextRef="#ctx0" brushRef="#br0">120 239 14286,'0'0'14370,"-1"-11"-14172,-4-36 234,5 45-382,-1 0 1,0 0-1,1 0 0,-1 0 0,0 0 0,0 1 0,-1-1 0,1 0 0,0 0 0,-1 1 0,1-1 0,-1 0 0,1 1 0,-1 0 1,1-1-1,-1 1 0,0 0 0,0 0 0,0 0 0,0 0 0,0 0 0,0 0 0,0 1 0,0-1 0,0 1 0,0-1 0,0 1 1,-1 0-1,-2 0 0,2-1-14,1 1 1,-1 0 0,1 0 0,0 1 0,-1-1 0,1 0-1,-1 1 1,1 0 0,-1-1 0,1 1 0,0 0-1,-1 0 1,1 0 0,0 0 0,0 1 0,0-1-1,0 1 1,0-1 0,0 1 0,0 0 0,1 0-1,-3 2 1,3-2-30,0 0 0,0-1 0,0 1 0,0 0 0,0 0 0,0-1 0,0 1 0,1 0-1,-1 0 1,1 0 0,-1 0 0,1 0 0,0 0 0,0 0 0,0 0 0,0 0 0,0 0 0,0 0 0,1 0 0,-1 0-1,1 0 1,-1 0 0,1 0 0,0 0 0,-1-1 0,1 1 0,0 0 0,0 0 0,1-1 0,-1 1 0,0-1-1,0 1 1,1-1 0,-1 1 0,1-1 0,-1 0 0,1 0 0,0 0 0,-1 0 0,1 0 0,0 0 0,0 0-1,0 0 1,0-1 0,0 1 0,-1-1 0,4 1 0,13 2 2,0-1 0,0 0 1,0-2-1,27-2 0,-15 1 3,30 0-147,-24 0 94,1 1 0,0 2 0,45 7 0,-58 1 190,-24-10-140,0 0-1,1 0 0,-1 0 1,0 1-1,0-1 0,0 0 1,1 0-1,-1 0 0,0 0 1,0 1-1,0-1 0,0 0 1,0 0-1,0 1 1,1-1-1,-1 0 0,0 0 1,0 1-1,0-1 0,0 0 1,0 0-1,0 0 0,0 1 1,0-1-1,0 0 0,0 0 1,0 1-1,0-1 1,0 0-1,0 0 0,0 1 1,-1-1-1,1 0 0,0 0 1,0 1-1,0-1 0,0 0 1,0 0-1,0 0 0,-1 1 1,1-1-1,0 0 1,-2 1 15,0-1 0,1 1 0,-1-1 0,0 1 1,1-1-1,-1 0 0,0 1 0,1-1 0,-1 0 1,0 0-1,0 0 0,1-1 0,-1 1 0,0 0 1,0-1-1,1 1 0,-1-1 0,1 0 0,-1 1 1,0-1-1,-2-2 0,-2-1-24,1 0 0,0-1 0,0 0 0,0 0 0,0 0 0,1 0 0,0-1 0,0 0 0,0 0 0,1 0 0,-4-8 0,-25-74 0,28 75 0,1 0 0,0-1 0,1 1 0,-1-23 0,4 35 0,-1 0 0,0 0 0,0 0 0,0 0 0,1 0 0,-1 1 0,0-1 0,1 0 0,-1 0 0,1 0 0,-1 0 0,1 0 0,0 1 0,-1-1 0,1 0 0,0 0 0,-1 1 0,1-1 0,0 1 0,0-1 0,0 1 0,0-1 0,-1 1 0,1-1 0,0 1 0,0 0 0,0-1 0,0 1 0,0 0 0,0 0 0,0 0 0,2-1 0,41 1 0,-29 0 0,107 7-2930,-4 1-5345,-45-8-7137</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16.595"/>
    </inkml:context>
    <inkml:brush xml:id="br0">
      <inkml:brushProperty name="width" value="0.025" units="cm"/>
      <inkml:brushProperty name="height" value="0.025" units="cm"/>
      <inkml:brushProperty name="color" value="#AB008B"/>
    </inkml:brush>
  </inkml:definitions>
  <inkml:trace contextRef="#ctx0" brushRef="#br0">3856 487 12780,'-38'-40'572,"-2"2"-1,-1 2 1,-1 2 0,-2 2 0,-2 1-1,-1 3 1,-1 1 0,-1 3-1,-1 2 1,-78-23 0,9 11 379,-2 5 1,-1 6 0,-132-9-1,-375 20-198,498 20-668,0 5 1,0 5-1,2 7 0,1 5 1,1 5-1,-173 74 1,241-82 113,1 2 1,2 2 0,1 3 0,1 2 0,2 2-1,2 3 1,2 2 0,2 2 0,1 2 0,3 1-1,2 3 1,2 1 0,-46 85 0,45-63-170,5 1 1,2 1-1,4 2 0,3 1 1,3 1-1,4 1 1,4 0-1,3 1 0,4 1 1,4-1-1,3 1 1,16 125-1,-9-164-152,3-1 0,1 0-1,2 0 1,2-1 0,2-1 0,2-1 0,1 0-1,46 66 1,-43-75-24,1-2-1,2 0 1,1-1-1,1-2 0,1 0 1,1-2-1,1-2 1,1-1-1,1-1 1,53 23-1,-30-22-196,1-2 0,0-3 0,2-2 0,-1-3-1,2-2 1,61 0 0,-4-6 254,-1-6 0,135-21 0,7-17 67,287-85 0,238-131 2639,-350 75-18,-330 131-1889,-3-5 0,104-76 1,-149 91-382,-1-3 1,-3-1 0,-2-3 0,75-93 0,-94 98-186,-1 0 0,-2-2 0,-2-1 0,-2-1 1,-2-1-1,-2 0 0,13-54 0,-21 58-70,-2 0 0,-2 0 0,-2-1 0,-2 0 0,-1 0-1,-3 0 1,-2 0 0,-2 0 0,-13-60 0,11 77-152,-1 2 0,-1-1 1,-2 1-1,0 0 0,-2 1 1,0 0-1,-2 1 0,-1 1 1,0 0-1,-2 2 0,-1 0 1,0 0-1,-2 2 0,0 1 1,-1 0-1,-27-16 1,17 17-548,0 1 0,0 1 0,-2 2 0,1 1 0,-2 2 0,1 1 0,-1 2 0,-1 2 0,-69-3 0,57 8-851,0 2 0,1 2 0,-1 3 0,1 1 0,1 2 0,-90 33 1,-28 29-4857</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2.841"/>
    </inkml:context>
    <inkml:brush xml:id="br0">
      <inkml:brushProperty name="width" value="0.025" units="cm"/>
      <inkml:brushProperty name="height" value="0.025" units="cm"/>
      <inkml:brushProperty name="color" value="#AB008B"/>
    </inkml:brush>
  </inkml:definitions>
  <inkml:trace contextRef="#ctx0" brushRef="#br0">216 0 17553,'0'0'923,"-9"9"-261,2 1-497,0 1 1,0-1-1,1 1 0,0 1 1,0-1-1,2 1 0,-1 0 1,2 0-1,-3 12 1,-20 134 1485,21-117-1374,-64 611 2091,20 876-1,101-689-1500,0 65-100,-52-885-808,1 142-835,-35 290-1,24-416-1703,1-22-886,8-13 3172,1 1-1,-1-1 1,1 0-1,-1 0 0,1 1 1,-1-1-1,0 0 1,1 0-1,-1 0 1,1 0-1,-1 0 0,1 0 1,-1 0-1,0 0 1,1 0-1,-1 0 1,1 0-1,-1 0 1,1 0-1,-1 0 0,0-1 1,1 1-1,-1 0 1,0-1-1,-14-11-12533</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3.667"/>
    </inkml:context>
    <inkml:brush xml:id="br0">
      <inkml:brushProperty name="width" value="0.025" units="cm"/>
      <inkml:brushProperty name="height" value="0.025" units="cm"/>
      <inkml:brushProperty name="color" value="#AB008B"/>
    </inkml:brush>
  </inkml:definitions>
  <inkml:trace contextRef="#ctx0" brushRef="#br0">0 381 16592,'0'0'1099,"12"7"-559,1 0-522,0 0 1,1-2 0,0 0-1,0 0 1,1-1 0,-1-1-1,1-1 1,0 0 0,-1 0-1,30-3 1,176-18 122,-181 14-124,2965-291-268,-228 187 5151,-2239 127-5156,68-1-5621,-599-18 1798,-5-6-2033</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4.040"/>
    </inkml:context>
    <inkml:brush xml:id="br0">
      <inkml:brushProperty name="width" value="0.025" units="cm"/>
      <inkml:brushProperty name="height" value="0.025" units="cm"/>
      <inkml:brushProperty name="color" value="#AB008B"/>
    </inkml:brush>
  </inkml:definitions>
  <inkml:trace contextRef="#ctx0" brushRef="#br0">253 20 17681,'12'-3'331,"12"-3"17,0 2 1,0 1-1,0 0 1,0 2-1,1 1 1,-1 1-1,0 1 1,47 11-1,-50-8-79,0 1 0,0 0 0,-1 2 0,0 1 1,-1 0-1,0 2 0,0 0 0,-1 1 0,-1 0 0,31 30 0,-44-39-267,0 1 1,0 1-1,-1-1 0,0 0 1,0 1-1,0 0 0,0 0 0,-1 0 1,1 0-1,-1 0 0,-1 0 1,1 1-1,-1-1 0,0 1 0,0-1 1,0 10-1,-1-7 9,-1-1 1,0 1 0,-1-1-1,0 0 1,0 0-1,-1 0 1,1 0-1,-2 0 1,1-1-1,-1 1 1,-5 6-1,-11 12 131,-1-1 0,-1-1 0,-1 0 0,-43 30 0,59-47-84,-364 264 2743,176-132-10353,140-98-3013</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4.738"/>
    </inkml:context>
    <inkml:brush xml:id="br0">
      <inkml:brushProperty name="width" value="0.025" units="cm"/>
      <inkml:brushProperty name="height" value="0.025" units="cm"/>
      <inkml:brushProperty name="color" value="#AB008B"/>
    </inkml:brush>
  </inkml:definitions>
  <inkml:trace contextRef="#ctx0" brushRef="#br0">1 1120 18449,'0'0'3732,"18"-11"-2905,40-27-150,-2-3-1,-1-3 0,-3-2 1,54-60-1,182-240 240,-227 265-781,-4-3-1,-4-2 1,44-97 0,-85 151-33,-3 10 29,-11 32-49,-23 77-186,4 1 0,3 0 0,-6 104 0,23-166-189,-2 24-132,4 56 0,12-31-2856,-10-66 1978,0 0 0,0 0 0,1-1 0,0 1 0,9 12 1,13 5-12888</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5.300"/>
    </inkml:context>
    <inkml:brush xml:id="br0">
      <inkml:brushProperty name="width" value="0.025" units="cm"/>
      <inkml:brushProperty name="height" value="0.025" units="cm"/>
      <inkml:brushProperty name="color" value="#AB008B"/>
    </inkml:brush>
  </inkml:definitions>
  <inkml:trace contextRef="#ctx0" brushRef="#br0">30 46 16912,'0'0'1030,"6"-9"91,15-25 758,-17 32 1247,-3 10-2456,-3 13-526,-15 46 924,6-29-798,2 0-1,1 1 1,1 0-1,3 1 1,1 67-1,3-102-266,0 0 0,1 0 0,0 0 0,0 0 0,0 0 0,1 0 0,0 0 0,0 0 0,0 0 0,0-1-1,1 1 1,-1-1 0,1 0 0,1 1 0,-1-1 0,0-1 0,1 1 0,6 5 0,-6-7-64,-1 0 0,1-1 0,-1 1 0,1-1 0,0 0-1,0 0 1,0 0 0,0 0 0,0 0 0,0-1 0,0 0 0,0 0 0,0 0 0,-1 0 0,1-1 0,0 0 0,0 1 0,0-1 0,0-1 0,0 1 0,-1-1 0,1 1-1,-1-1 1,1 0 0,3-3 0,2-1-771,-1 0 0,0-1 0,0-1-1,0 1 1,-1-1 0,0 0 0,-1-1-1,0 0 1,7-12 0,17-43-9066</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5.657"/>
    </inkml:context>
    <inkml:brush xml:id="br0">
      <inkml:brushProperty name="width" value="0.025" units="cm"/>
      <inkml:brushProperty name="height" value="0.025" units="cm"/>
      <inkml:brushProperty name="color" value="#AB008B"/>
    </inkml:brush>
  </inkml:definitions>
  <inkml:trace contextRef="#ctx0" brushRef="#br0">68 12 8456,'0'0'16496,"-56"-12"-16144,46 24-288,8 7-192,2-3-2499,0-5-2786,14-7-11787</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6.107"/>
    </inkml:context>
    <inkml:brush xml:id="br0">
      <inkml:brushProperty name="width" value="0.025" units="cm"/>
      <inkml:brushProperty name="height" value="0.025" units="cm"/>
      <inkml:brushProperty name="color" value="#AB008B"/>
    </inkml:brush>
  </inkml:definitions>
  <inkml:trace contextRef="#ctx0" brushRef="#br0">0 0 19667,'0'0'8488,"58"87"-7111,-46-32-801,1 4-319,0-1-161,3-4-64,1-12 0,9-8-513,2-18-640,8-16-1025,5-6-1057,1-27-2146,-3-14-5029</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6.433"/>
    </inkml:context>
    <inkml:brush xml:id="br0">
      <inkml:brushProperty name="width" value="0.025" units="cm"/>
      <inkml:brushProperty name="height" value="0.025" units="cm"/>
      <inkml:brushProperty name="color" value="#AB008B"/>
    </inkml:brush>
  </inkml:definitions>
  <inkml:trace contextRef="#ctx0" brushRef="#br0">231 0 11755,'-30'48'8840,"-4"9"-7046,-2 6-769,-1 6 737,5 3-673,7 0-609,6-3-255,8-8-290,5-13-2913,5-19-7400</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7.086"/>
    </inkml:context>
    <inkml:brush xml:id="br0">
      <inkml:brushProperty name="width" value="0.025" units="cm"/>
      <inkml:brushProperty name="height" value="0.025" units="cm"/>
      <inkml:brushProperty name="color" value="#AB008B"/>
    </inkml:brush>
  </inkml:definitions>
  <inkml:trace contextRef="#ctx0" brushRef="#br0">1 4180 13741,'0'0'518,"9"0"-230,-2 0-233,1 0 1,0-1-1,0 0 1,0 0-1,-1-1 0,1 0 1,-1 0-1,1-1 1,-1 0-1,0 0 0,0-1 1,0 1-1,-1-2 0,1 1 1,9-9-1,60-59 2062,99-120 1,-93 97-1228,31-32-461,954-1031-188,-742 837 1370,526-402 0,-142 212-225,441-344-717,-1133 842-540,-10 8-2,0-1 1,-1 1-1,1-1 0,-1-1 1,0 1-1,0-1 0,8-13 1,-14 20-137,0 0-1,0 1 1,-1-1 0,1 0 0,0 0 0,0 0 0,0 0-1,0 0 1,0 1 0,-1-1 0,1 0 0,0 0-1,0 0 1,0 0 0,0 0 0,-1 0 0,1 0 0,0 0-1,0 1 1,0-1 0,-1 0 0,1 0 0,0 0-1,0 0 1,0 0 0,-1 0 0,1 0 0,0 0-1,0 0 1,0 0 0,-1-1 0,1 1 0,0 0 0,0 0-1,0 0 1,-1 0 0,1 0 0,0 0 0,0 0-1,0 0 1,0 0 0,-1-1 0,1 1 0,0 0-1,0 0 1,0 0 0,0 0 0,0-1 0,0 1 0,-1 0-1,1 0 1,0 0 0,0-1 0,0 1 0,0 0-1,0 0 1,0 0 0,0-1 0,0 1 0,0 0 0,0 0-1,0 0 1,0-1 0,0 1 0,0 0 0,0 0-1,0 0 1,0-1 0,0 1 0,-15 7-1804,-15 23-6232,15-16 1623</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8.354"/>
    </inkml:context>
    <inkml:brush xml:id="br0">
      <inkml:brushProperty name="width" value="0.025" units="cm"/>
      <inkml:brushProperty name="height" value="0.025" units="cm"/>
      <inkml:brushProperty name="color" value="#AB008B"/>
    </inkml:brush>
  </inkml:definitions>
  <inkml:trace contextRef="#ctx0" brushRef="#br0">1 30 15695,'1'-2'121,"0"0"1,0 0-1,0 0 1,0 1 0,0-1-1,1 0 1,-1 1-1,0-1 1,1 1-1,0-1 1,-1 1-1,1 0 1,0 0-1,0 0 1,-1 0 0,1 0-1,0 0 1,0 0-1,0 1 1,0-1-1,0 1 1,0-1-1,0 1 1,1 0-1,-1 0 1,0 0 0,0 0-1,0 0 1,0 0-1,0 1 1,0-1-1,0 1 1,4 1-1,1 0-16,1 1-1,-1 0 0,0 0 1,-1 1-1,1 0 0,0 0 1,-1 0-1,7 7 0,27 30 101,-3 1-1,42 62 0,37 41 790,401 338 36,-284-278-330,277 213 2117,24-30-2306,-335-246-455,405 308-3,-142-104 348,72-2 984,26-49-1046,-523-278-308,-18-9 10,1 2 0,-2-1 1,1 2-1,-1 1 1,-1 0-1,30 27 1,-41-27 643,-16-11-232,-18-11-732,-35-39-7397,22 12-1720</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8.926"/>
    </inkml:context>
    <inkml:brush xml:id="br0">
      <inkml:brushProperty name="width" value="0.025" units="cm"/>
      <inkml:brushProperty name="height" value="0.025" units="cm"/>
      <inkml:brushProperty name="color" value="#AB008B"/>
    </inkml:brush>
  </inkml:definitions>
  <inkml:trace contextRef="#ctx0" brushRef="#br0">39 0 11659,'0'0'7335,"2"12"-6988,1 37 2134,-2 0 1,-9 84-1,-8-30-2067,9-71-195,1 0 0,-1 51 0,7-82-198,0 0 1,0 0 0,0 0-1,0 0 1,0 0-1,0 0 1,1 0 0,-1-1-1,0 1 1,1 0-1,-1 0 1,0 0 0,1 0-1,0-1 1,-1 1-1,1 0 1,-1 0 0,1-1-1,0 1 1,-1-1 0,1 1-1,0 0 1,0-1-1,-1 1 1,1-1 0,0 0-1,1 1 1,32 3 542,34-18 285,-55 10-910,146-47 472,-57 5-5198,-96 43 3635,0 0-1,0-1 1,-1 0-1,1-1 1,-1 1-1,0-1 1,0 0-1,5-7 1,8-16-12087</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29.394"/>
    </inkml:context>
    <inkml:brush xml:id="br0">
      <inkml:brushProperty name="width" value="0.025" units="cm"/>
      <inkml:brushProperty name="height" value="0.025" units="cm"/>
      <inkml:brushProperty name="color" value="#AB008B"/>
    </inkml:brush>
  </inkml:definitions>
  <inkml:trace contextRef="#ctx0" brushRef="#br0">77 2 20467,'0'0'2045,"-1"9"-1244,-32 144 2260,21-110-2856,2 1 0,1 0 0,-3 77 0,14-112-5,4-14-99,3-11 68,5-21-101,-1-1 1,-1 1 0,-2-2-1,-2 0 1,-2 0 0,-1 0 0,0-55-1,-5 93-72,0-1-1,0 0 1,0 0 0,0 1-1,0-1 1,0 0-1,0 1 1,-1-1-1,1 0 1,-1 1 0,1-1-1,-1 0 1,0 1-1,1-1 1,-1 1-1,0-1 1,0 1 0,0 0-1,0-1 1,0 1-1,0 0 1,-1 0-1,1-1 1,-2 0 0,3 2 0,-1 0 1,1 0 0,-1 0 0,0 0 0,1 0 0,-1 0 0,1 0 0,-1 0-1,1 0 1,-1 0 0,1 0 0,-1 0 0,1 1 0,-1-1 0,1 0-1,-1 0 1,1 0 0,-1 1 0,1-1 0,-1 0 0,1 1 0,0-1 0,-1 0-1,1 1 1,-1 0 0,-9 23-34,8-16 119,0 0 1,1 0-1,0 0 0,1 1 1,0-1-1,0 0 1,1 0-1,0 1 1,0-1-1,1 0 0,4 12 1,-5-17-38,1 0-1,0 0 1,0 0 0,0 0 0,0 0 0,1 0 0,-1 0 0,1-1 0,-1 1-1,1-1 1,0 0 0,0 0 0,0 0 0,0 0 0,0 0 0,1-1 0,-1 1-1,0-1 1,1 0 0,-1 0 0,1 0 0,-1-1 0,1 1 0,0-1-1,-1 0 1,1 0 0,-1 0 0,6-1 0,0 0 39,0-1 0,1 0 1,-1 0-1,0-1 0,-1 0 0,1-1 0,-1 0 1,1 0-1,-1-1 0,0 0 0,10-8 0,11-11 519,40-43-1,-18 16-324,-51 51-278,0 1-1,0-1 1,0 0 0,0 0-1,0 1 1,0-1 0,0 0-1,0 0 1,0 1-1,0-1 1,0 0 0,0 0-1,0 0 1,1 1 0,-1-1-1,0 0 1,0 0 0,0 0-1,0 1 1,1-1 0,-1 0-1,0 0 1,0 0-1,0 0 1,1 0 0,-1 1-1,0-1 1,0 0 0,1 0-1,-1 0 1,0 0 0,0 0-1,1 0 1,-1 0 0,0 0-1,0 0 1,1 0-1,-1 0 1,0 0 0,0 0-1,1 0 1,-1 0 0,0 0-1,0 0 1,1 0 0,-1 0-1,0-1 1,0 1 0,0 0-1,1 0 1,-1 0 0,0 0-1,0 0 1,0-1-1,1 1 1,-1 0 0,0 0-1,0 0 1,0-1 0,0 1-1,0 0 1,1 0 0,-1-1-1,-3 18-77,-18 45-221,-31 123 309,47-161-851,2 0 0,0 0 0,2 0 0,1 0-1,0 1 1,5 24 0,8 4-5277</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0.060"/>
    </inkml:context>
    <inkml:brush xml:id="br0">
      <inkml:brushProperty name="width" value="0.025" units="cm"/>
      <inkml:brushProperty name="height" value="0.025" units="cm"/>
      <inkml:brushProperty name="color" value="#AB008B"/>
    </inkml:brush>
  </inkml:definitions>
  <inkml:trace contextRef="#ctx0" brushRef="#br0">60 1 25432,'0'0'4484,"-9"63"-3267,-6-20-288,1 7-416,2 2-321,5-1-192,4-1 0,3-3-865,0 0-672,5-2-1506,0-7-2146,-5-10-1569,0-10-1859</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0.390"/>
    </inkml:context>
    <inkml:brush xml:id="br0">
      <inkml:brushProperty name="width" value="0.025" units="cm"/>
      <inkml:brushProperty name="height" value="0.025" units="cm"/>
      <inkml:brushProperty name="color" value="#AB008B"/>
    </inkml:brush>
  </inkml:definitions>
  <inkml:trace contextRef="#ctx0" brushRef="#br0">1 1 17489,'0'0'4292,"40"50"-4997,-12-48-3107,-1-2-7911</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0.745"/>
    </inkml:context>
    <inkml:brush xml:id="br0">
      <inkml:brushProperty name="width" value="0.025" units="cm"/>
      <inkml:brushProperty name="height" value="0.025" units="cm"/>
      <inkml:brushProperty name="color" value="#AB008B"/>
    </inkml:brush>
  </inkml:definitions>
  <inkml:trace contextRef="#ctx0" brushRef="#br0">265 7 20275,'0'0'1073,"-11"-1"240,2 0-1231,0-1 642,0 1 0,0 0 0,0 1 0,-1 0 0,-10 1 0,18-1-647,0 1 1,0-1-1,0 0 0,0 1 1,0 0-1,0-1 1,1 1-1,-1 0 0,0 0 1,0 0-1,1 0 1,-1 0-1,1 0 1,-1 0-1,1 1 0,-1-1 1,1 0-1,0 1 1,0-1-1,-1 1 0,1 0 1,0-1-1,1 1 1,-1 0-1,0 0 0,0 0 1,1-1-1,-1 1 1,1 0-1,-1 0 1,1 0-1,0 0 0,0 4 1,1 2-76,0-1 0,0 1 0,1-1 0,0 1 1,0-1-1,1 1 0,0-1 0,0 0 0,0 0 0,1-1 1,0 1-1,1-1 0,9 11 0,10 9 15,48 40 0,-34-33-12,-28-24 55,0 0-1,-1 1 1,0 1-1,0-1 1,-1 2-1,12 21 1,-19-30-24,1 1 0,-1-1 0,1 1 1,-1-1-1,0 1 0,-1 0 1,1-1-1,-1 1 0,1 0 1,-1 0-1,0-1 0,0 1 0,-1 0 1,1 0-1,-1-1 0,0 1 1,0-1-1,0 1 0,0 0 1,-1-1-1,1 0 0,-1 1 1,0-1-1,0 0 0,0 0 0,-1 0 1,1 0-1,-1 0 0,-4 3 1,-5 4 82,-1-1 0,1 0 0,-1-1 0,-1 0 1,0-1-1,0-1 0,0 0 0,-21 5 1,10-5-40,-1 0 0,1-2 0,-1-1 0,-31-1 0,52-2-71,0 0 0,0 0-1,0-1 1,0 0 0,0 0 0,0 0 0,1 0-1,-1-1 1,-5-2 0,9 3-21,0 0 1,-1 1-1,1-1 1,0 0-1,0 0 1,0 0-1,0 0 0,0 0 1,0 0-1,1 0 1,-1-1-1,0 1 0,0 0 1,1 0-1,-1-1 1,1 1-1,-1 0 0,1-1 1,0 1-1,-1 0 1,1-1-1,0 1 1,0-1-1,0 1 0,0 0 1,0-1-1,0 1 1,1-1-1,-1 1 0,0 0 1,1-1-1,-1 1 1,1 0-1,-1-1 0,1 1 1,-1 0-1,2-2 1,19-23-3176,8-2-6054</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2.207"/>
    </inkml:context>
    <inkml:brush xml:id="br0">
      <inkml:brushProperty name="width" value="0.025" units="cm"/>
      <inkml:brushProperty name="height" value="0.025" units="cm"/>
      <inkml:brushProperty name="color" value="#AB008B"/>
    </inkml:brush>
  </inkml:definitions>
  <inkml:trace contextRef="#ctx0" brushRef="#br0">1 0 15182,'0'0'3235,"54"16"-1633,0-12 256,17-4-449,12 0-576,12 0-481,5 0-256,-2 3-64,-4 4 64,-12 5-480,-12 2-673,-12 5-577,-9 2-608,-13-2-544,-5-4-1186,-4-9-416</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2.566"/>
    </inkml:context>
    <inkml:brush xml:id="br0">
      <inkml:brushProperty name="width" value="0.025" units="cm"/>
      <inkml:brushProperty name="height" value="0.025" units="cm"/>
      <inkml:brushProperty name="color" value="#AB008B"/>
    </inkml:brush>
  </inkml:definitions>
  <inkml:trace contextRef="#ctx0" brushRef="#br0">12 0 18514,'0'0'1916,"-4"9"-1024,3-8-821,0 1 1,0-1 0,1 1-1,-1 0 1,0-1 0,1 1 0,-1 0-1,1 0 1,-1 0 0,1 0-1,0-1 1,0 1 0,0 0 0,0 0-1,0 0 1,0 0 0,0-1-1,1 1 1,-1 0 0,1 0 0,-1 0-1,1-1 1,1 3 0,1 0 85,1-1 0,0 0 0,0 0 0,0 0 0,0 0 0,0-1 0,1 0 0,-1 1 0,1-2 0,9 4 0,42 12 202,112 19 0,-105-26-1262,77 25-1,-135-34 875,0 1-1,0 0 1,0 0 0,0 1-1,0-1 1,-1 1 0,1 0-1,-1 0 1,0 0-1,0 1 1,0-1 0,3 6-1,-5-7 24,-1 0 0,0 1 0,1-1 0,-1 1 0,-1-1 0,1 1 0,0-1 0,0 1 0,-1-1 0,0 1 0,1 0 0,-1-1 0,0 1 0,0 0 0,-1-1 0,1 1 0,0-1 0,-1 1 0,0 0 0,1-1 0,-1 1 0,0-1 0,-1 0 0,1 1 0,0-1 0,-2 3 0,-5 6 38,0 1 1,-1-1 0,-1 0 0,1 0 0,-22 16-1,-68 45 48,51-38-74,-166 119-1991,148-111-2665</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3.285"/>
    </inkml:context>
    <inkml:brush xml:id="br0">
      <inkml:brushProperty name="width" value="0.025" units="cm"/>
      <inkml:brushProperty name="height" value="0.025" units="cm"/>
      <inkml:brushProperty name="color" value="#AB008B"/>
    </inkml:brush>
  </inkml:definitions>
  <inkml:trace contextRef="#ctx0" brushRef="#br0">117 3328 5509,'-11'11'3305,"1"0"-2534,-7 9 1549,-2-2-1,-40 34 1,87-74 3083,32-31-2951,29-25-1590,2426-1744 1071,-1494 1197-1817,18 37-77,-974 553-28,-25 14 38,0-1 1,-2-3-1,38-30 0,-71 51 179,-1 0 1,0 0 0,0-1-1,0 0 1,-1 0 0,1 0-1,-1 0 1,0 0-1,3-9 1,-6 13-271,1 0-1,-1 0 1,0-1-1,1 1 1,-1 0 0,0 0-1,0 0 1,0 0 0,0 0-1,0-1 1,0 1-1,0 0 1,0 0 0,0 0-1,-1 0 1,1 0-1,0 0 1,-1-1 0,1 1-1,-1 0 1,1 0-1,-1 0 1,0 0 0,1 1-1,-2-3 1,0 2-454,0 0 1,1 0-1,-1 0 0,0 1 1,1-1-1,-1 1 0,0-1 1,1 1-1,-1-1 1,0 1-1,0 0 0,0 0 1,-3 0-1,-4 0-5579</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6.904"/>
    </inkml:context>
    <inkml:brush xml:id="br0">
      <inkml:brushProperty name="width" value="0.025" units="cm"/>
      <inkml:brushProperty name="height" value="0.025" units="cm"/>
      <inkml:brushProperty name="color" value="#AB008B"/>
    </inkml:brush>
  </inkml:definitions>
  <inkml:trace contextRef="#ctx0" brushRef="#br0">74 1 18417,'0'0'6972,"9"2"-5050,-7-2-1840,0 1 0,1-1 0,-1 1 0,0-1 0,0 1 0,0 0 0,1 0 0,-1 0 0,0 0 0,0 1 0,0-1 0,-1 0 0,1 1-1,0-1 1,0 1 0,-1 0 0,1-1 0,-1 1 0,1 0 0,-1 0 0,0 0 0,0 0 0,0 0 0,0 1 0,0-1 0,0 0 0,-1 0 0,1 1 0,-1-1 0,0 0 0,1 1 0,-1-1 0,0 0-1,0 1 1,-1-1 0,1 3 0,-2 15 46,-1-1 0,-1 1 0,0-1 0,-2 0 0,0-1 0,-1 1 0,0-1 0,-20 32 0,15-28-87,1 1 0,1 0 0,1 1 0,-9 35-1,17-57-34,1-1 0,-1 0 0,1 0-1,-1 1 1,1-1 0,0 0 0,0 1-1,0-1 1,0 0 0,0 0-1,0 1 1,0-1 0,0 0 0,0 1-1,1-1 1,-1 0 0,0 1 0,1-1-1,-1 0 1,1 0 0,0 0 0,-1 0-1,1 1 1,0-1 0,0 0 0,0 0-1,-1 0 1,1-1 0,0 1 0,0 0-1,0 0 1,1 0 0,0 0 0,2 0 42,1 0 1,-1-1 0,1 1 0,0-1 0,-1 0 0,1 0 0,-1 0 0,8-2 0,8-2-91,0-1 1,1-1 0,-2-1 0,1 0 0,26-15 0,42-29-6594,-60 28 806,-4-2-2488</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37.401"/>
    </inkml:context>
    <inkml:brush xml:id="br0">
      <inkml:brushProperty name="width" value="0.025" units="cm"/>
      <inkml:brushProperty name="height" value="0.025" units="cm"/>
      <inkml:brushProperty name="color" value="#AB008B"/>
    </inkml:brush>
  </inkml:definitions>
  <inkml:trace contextRef="#ctx0" brushRef="#br0">153 24 16047,'0'0'10421,"-2"12"-9242,-16 40-682,-3-1-1,-1 0 1,-31 48-1,19-31-163,31-56 397,25-44 92,-4 4-668,-2-1 0,-1 0 0,-1-1 0,-2 0 1,-1-1-1,-1-1 0,9-51 0,-22 97-141,1-8-12,1-1 0,0 0 0,0 1 0,1-1 0,-1 1 0,2 7 0,-1-12-1,0 1-1,0-1 1,1 0 0,-1 0 0,1 1 0,-1-1 0,1 0 0,-1 0 0,1 0 0,0 0 0,0 1-1,-1-1 1,1 0 0,0 0 0,0-1 0,0 1 0,0 0 0,0 0 0,0 0 0,0-1-1,1 1 1,-1 0 0,0-1 0,0 1 0,1-1 0,-1 0 0,0 1 0,0-1 0,1 0 0,-1 0-1,0 0 1,1 0 0,-1 0 0,2 0 0,4 0 0,0 0 0,0-1 0,0 0 0,0 0 0,0-1 0,0 0 0,0 0 0,0-1 0,-1 1 0,1-2 0,9-5 0,2-4 0,-1 0 0,23-23 0,-6 5 0,-33 30 0,-1 0 0,1 1 0,-1-1 0,1 0 0,-1 1 0,1-1 0,0 0 0,-1 1 0,1-1 0,0 1 0,-1-1 0,1 1 0,0-1 0,0 1 0,-1 0 0,1-1 0,0 1 0,0 0 0,0 0 0,0 0 0,-1 0 0,1-1 0,0 1 0,0 0 0,0 0 0,0 1 0,0-1 0,-1 0 0,3 0 0,-3 2 0,1-1 0,-1 0 0,0 1 0,1-1 0,-1 1 0,0-1 0,0 0 0,0 1 0,0-1 0,0 1 0,0-1 0,0 0 0,0 1 0,-1-1 0,0 2 0,-20 59 0,5-27 25,6-17-75,1 1 0,1 0-1,1 0 1,1 0 0,0 1 0,2 0-1,0 0 1,-1 23 0,5-39-297,2 15-2108,7-10-2975,8-5-6474</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1.856"/>
    </inkml:context>
    <inkml:brush xml:id="br0">
      <inkml:brushProperty name="width" value="0.025" units="cm"/>
      <inkml:brushProperty name="height" value="0.025" units="cm"/>
      <inkml:brushProperty name="color" value="#AB008B"/>
    </inkml:brush>
  </inkml:definitions>
  <inkml:trace contextRef="#ctx0" brushRef="#br0">188 0 16944,'0'0'13709,"-12"11"-13565,-6 6-34,1 1-1,1 1 0,0 1 1,2 0-1,-16 27 1,19-26-77,2 0 1,0 0-1,1 1 1,1 0-1,1 0 1,1 1-1,1-1 1,1 1-1,1 0 1,1 31-1,1-51-119,1 0 1,-1 0-1,1-1 0,-1 1 0,1 0 1,0-1-1,0 1 0,0 0 0,0-1 1,1 0-1,-1 1 0,1-1 0,-1 0 1,1 1-1,0-1 0,0 0 0,0 0 1,0-1-1,0 1 0,0 0 0,1-1 1,2 2-1,0 0-625,0-1-1,1-1 1,-1 1 0,0-1 0,0 0-1,1 0 1,-1-1 0,1 1 0,-1-1-1,9-1 1,12-3-5524</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2.556"/>
    </inkml:context>
    <inkml:brush xml:id="br0">
      <inkml:brushProperty name="width" value="0.025" units="cm"/>
      <inkml:brushProperty name="height" value="0.025" units="cm"/>
      <inkml:brushProperty name="color" value="#AB008B"/>
    </inkml:brush>
  </inkml:definitions>
  <inkml:trace contextRef="#ctx0" brushRef="#br0">59 178 7175,'0'0'12396,"2"-9"-8921,0 3-2617,6-26 1644,-5 4 3042,-4 28-5501,0 0 0,0 0 0,0 0 0,0 0 0,0 0 0,0 1 0,1-1 0,-1 0 0,0 1 0,0-1 0,0 0 0,1 1 0,-1-1 0,0 1 0,1 0 0,-1-1 0,0 1 0,0 1 0,-8 9-43,1 0 0,1 1 0,-12 24 0,16-32 0,1 1 0,0 0 0,0 0 0,1-1 0,0 1 0,0 0 0,0 0 0,0 0 0,1 1 0,0-1 0,0 0 0,0 0 0,0 0 0,2 7 0,-1-12 0,0 1 0,-1 0 0,1 0 0,0 0 0,0-1 0,0 1 0,-1 0 0,1-1 0,0 1 0,0-1 0,0 1 0,0-1 0,0 1 0,0-1 0,0 0 0,1 1 0,-1-1 0,0 0 0,0 0 0,0 0 0,0 0 0,0 0 0,0 0 0,0 0 0,0 0 0,0 0 0,1-1 0,-1 1 0,0 0 0,0-1 0,0 1 0,0-1 0,0 1 0,0-1 0,1 0 0,37-21 0,-20 5 0,-2-1 0,1-1 0,-2 0 0,-1-1 0,0-1 0,-1 0 0,-1-1 0,-2 0 0,10-26 0,-15 31 0,-14 21 0,-4 10 0,-7 14 0,-28 55 0,43-73 0,0 0 0,0 0 0,1 0 0,0 0 0,1 1 0,0-1 0,0 1 0,1-1 0,1 1 0,0 12 0,14-5-4866,-14-18 4610,0 0 0,1 1 1,-1-1-1,0 1 0,1-1 0,-1 0 1,1 1-1,-1-1 0,0 0 0,1 0 0,-1 1 1,1-1-1,-1 0 0,1 0 0,-1 0 0,1 1 1,-1-1-1,1 0 0,0 0 0,-1 0 1,1 0-1,-1 0 0,1 0 0,-1 0 0,1 0 1,-1 0-1,1-1 0,-1 1 0,1 0 0,-1 0 1,1 0-1,-1 0 0,1-1 0,-1 1 1,1 0-1,-1-1 0,1 1 0,-1 0 0,0-1 1,1 0-1,5-12-13955</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3.082"/>
    </inkml:context>
    <inkml:brush xml:id="br0">
      <inkml:brushProperty name="width" value="0.025" units="cm"/>
      <inkml:brushProperty name="height" value="0.025" units="cm"/>
      <inkml:brushProperty name="color" value="#AB008B"/>
    </inkml:brush>
  </inkml:definitions>
  <inkml:trace contextRef="#ctx0" brushRef="#br0">34 39 19987,'0'0'7356,"2"9"-6155,0 5-957,0 0 0,-2 0-1,1 0 1,-2 0-1,1 0 1,-2 0 0,0 0-1,-1-1 1,0 1 0,-6 14-1,-11 25 830,60-119-603,-31 45-470,-1 1 0,-1-1 0,-1 0 0,-1 0 0,-1-1 0,0 0 0,0-32 0,-20 77 0,14-17 0,0-1 0,0 1 0,1 0 0,0 0 0,0 0 0,1 0 0,-1 9 0,1-13 0,1-1 0,-1 0 0,0 0 0,0 0 0,0 0 0,1 0 0,-1 0 0,0 0 0,1 0 0,-1 0 0,1 0 0,-1 0 0,1 0 0,0 0 0,-1-1 0,1 1 0,0 0 0,0 0 0,0-1 0,-1 1 0,1 0 0,0-1 0,0 1 0,0-1 0,0 1 0,0-1 0,0 1 0,0-1 0,0 0 0,0 1 0,0-1 0,0 0 0,0 0 0,1 0 0,-1 0 0,0 0 0,0 0 0,0 0 0,0 0 0,0-1 0,0 1 0,0 0 0,0-1 0,0 1 0,0 0 0,0-1 0,0 1 0,1-2 0,7-3 0,0 0 0,-1-1 0,0 0 0,0-1 0,0 0 0,-1 0 0,0 0 0,0-1 0,10-16 0,-27 41 0,0 1 0,1-1 0,2 1 0,-1 1 0,2 0 0,1 0 0,0 0 0,1 0 0,1 1 0,0 27 0,4-44-1181,1-15-13429</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3.923"/>
    </inkml:context>
    <inkml:brush xml:id="br0">
      <inkml:brushProperty name="width" value="0.025" units="cm"/>
      <inkml:brushProperty name="height" value="0.025" units="cm"/>
      <inkml:brushProperty name="color" value="#AB008B"/>
    </inkml:brush>
  </inkml:definitions>
  <inkml:trace contextRef="#ctx0" brushRef="#br0">30 0 13933,'0'0'18087,"5"10"-17468,-3-4-612,1 0 0,-1 0 0,0-1 0,-1 1 0,0 0 1,0 0-1,0 1 0,0-1 0,-1 0 0,0 0 0,-1 0 0,1 0 0,-1 0 1,0 1-1,-1-1 0,1-1 0,-5 11 0,-7 19-7,-11 43 0,57-114 0,83-124 0,-127 177 0,0 0 0,1 2 0,1-1 0,1 1 0,-10 35 0,18-53 0,0-1 0,0 0 0,0 1 0,0-1 0,0 0 0,0 1 0,0-1 0,1 0 0,-1 1 0,0-1 0,0 0 0,1 0 0,-1 1 0,0-1 0,0 0 0,1 0 0,-1 1 0,0-1 0,0 0 0,1 0 0,-1 0 0,0 1 0,1-1 0,-1 0 0,0 0 0,1 0 0,-1 0 0,0 0 0,1 0 0,-1 0 0,1 0 0,-1 0 0,0 0 0,1 0 0,-1 0 0,0 0 0,1 0 0,-1 0 0,0 0 0,1 0 0,-1 0 0,0-1 0,1 1 0,-1 0 0,0 0 0,1 0 0,-1-1 0,0 1 0,1 0 0,-1 0 0,15-7 0,0-1 0,0 0 0,-1-1 0,0-1 0,-1 0 0,0-1 0,16-17 0,-33 33 0,-2 1 0,0 0 0,1 0 0,-1 0 0,2 1 0,-1 0 0,1-1 0,0 2 0,0-1 0,1 0 0,0 1 0,-3 13 0,9-18-3259</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4.256"/>
    </inkml:context>
    <inkml:brush xml:id="br0">
      <inkml:brushProperty name="width" value="0.025" units="cm"/>
      <inkml:brushProperty name="height" value="0.025" units="cm"/>
      <inkml:brushProperty name="color" value="#AB008B"/>
    </inkml:brush>
  </inkml:definitions>
  <inkml:trace contextRef="#ctx0" brushRef="#br0">261 0 13549,'0'0'16229,"10"10"-15445,-3-4-644,-1 1-1,-1-1 1,1 1-1,-1 0 1,0 1-1,-1-1 1,0 1-1,0 0 1,-1 0-1,0 0 1,0 0-1,-1 1 1,0-1-1,2 12 1,-1 21-151,-2 1 1,-1-1-1,-3 0 0,-1 0 1,-2 0-1,-1 0 0,-3-1 0,-1 0 1,-2 0-1,-1-2 0,-3 0 1,0 0-1,-40 59 0,46-82-662,1-2 0,-2 1 0,0-1 0,-16 13 0,19-19-837,-1 0-1,0 0 1,0-1 0,-11 5-1,-25 5-9667</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5.887"/>
    </inkml:context>
    <inkml:brush xml:id="br0">
      <inkml:brushProperty name="width" value="0.025" units="cm"/>
      <inkml:brushProperty name="height" value="0.025" units="cm"/>
      <inkml:brushProperty name="color" value="#AB008B"/>
    </inkml:brush>
  </inkml:definitions>
  <inkml:trace contextRef="#ctx0" brushRef="#br0">0 0 17969,'0'0'2626,"6"71"-2017,-6-21-161,0 13-319,-1 10-129,-2 12-289,1 9-1697,2 6-256,0 5-1409,0 1-1314,0-3-3683</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6.243"/>
    </inkml:context>
    <inkml:brush xml:id="br0">
      <inkml:brushProperty name="width" value="0.025" units="cm"/>
      <inkml:brushProperty name="height" value="0.025" units="cm"/>
      <inkml:brushProperty name="color" value="#AB008B"/>
    </inkml:brush>
  </inkml:definitions>
  <inkml:trace contextRef="#ctx0" brushRef="#br0">4 0 8520,'0'81'2050,"0"0"-448,0 0 512,0 3 128,-1-1 0,-2-1-192,3 1-865,0-2-737,0-4-384,8-4-96,3-4-576,3-2-289,0-2-833,0-4-1281,-5-4-3395</inkml:trace>
  <inkml:trace contextRef="#ctx0" brushRef="#br0" timeOffset="1">105 1327 14958,'0'0'4709,"10"-61"-4613,1 30-32,2-2-64,7-9-801,-1-5-1409,4-7-4292</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6.572"/>
    </inkml:context>
    <inkml:brush xml:id="br0">
      <inkml:brushProperty name="width" value="0.025" units="cm"/>
      <inkml:brushProperty name="height" value="0.025" units="cm"/>
      <inkml:brushProperty name="color" value="#AB008B"/>
    </inkml:brush>
  </inkml:definitions>
  <inkml:trace contextRef="#ctx0" brushRef="#br0">1 79 13837,'5'-8'8029,"-2"1"-6982,19-32-67,-21 37-843,1 1-1,-1-1 1,1 0 0,-1 0-1,1 1 1,0-1-1,0 1 1,0-1 0,0 1-1,0 0 1,0 0 0,0 0-1,0 0 1,0 0 0,0 0-1,1 0 1,-1 1-1,5-1 1,-6 1-82,0 0 0,0 1 0,0-1 0,-1 0 0,1 1 0,0-1 0,0 1 0,0-1 0,0 1 0,-1 0 0,1-1 0,0 1 0,-1 0 0,1-1 0,0 1 0,-1 0 0,1 0 0,-1 0 0,1-1 1,-1 1-1,1 0 0,-1 0 0,0 0 0,1 0 0,-1 0 0,0 0 0,0 0 0,0 0 0,0 0 0,0 1 0,2 40 506,-2-32-367,-3 65 69,-4-1 0,-26 119 0,15-107-1005,-7 120 1,23-166-1309,7 76 1,-3-99 401,1 0 1,1 1 0,1-1-1,0-1 1,1 1 0,15 27-1,-14-32 373,-1 0 0,-1 0 0,1 0 0,-2 1 0,4 14 0,-2 5-305</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6.898"/>
    </inkml:context>
    <inkml:brush xml:id="br0">
      <inkml:brushProperty name="width" value="0.025" units="cm"/>
      <inkml:brushProperty name="height" value="0.025" units="cm"/>
      <inkml:brushProperty name="color" value="#AB008B"/>
    </inkml:brush>
  </inkml:definitions>
  <inkml:trace contextRef="#ctx0" brushRef="#br0">6 0 5477,'0'0'5541,"0"87"-1377,0-40-865,0 5-416,0-1-192,0 3-449,-1 0-545,1-2-704,0-5-544,0-8-385,0-3-32,0-9-64,0-5-513,0-4-896,0-4-1217,0-4-1218,-4-6-2658</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7.927"/>
    </inkml:context>
    <inkml:brush xml:id="br0">
      <inkml:brushProperty name="width" value="0.025" units="cm"/>
      <inkml:brushProperty name="height" value="0.025" units="cm"/>
      <inkml:brushProperty name="color" value="#AB008B"/>
    </inkml:brush>
  </inkml:definitions>
  <inkml:trace contextRef="#ctx0" brushRef="#br0">262 1 10890,'0'0'10410,"-9"11"-8776,-93 103-194,56-65-943,-46 60 0,80-88-1291,12-21 762,0 0 1,0 0-1,0 0 1,0 0-1,0 0 1,0 0-1,0-1 1,1 1-1,-1 0 1,0 0-1,0 0 1,0 0 0,0 0-1,0 0 1,0 0-1,0 0 1,0 0-1,0 0 1,1 0-1,-1 0 1,0 0-1,0 0 1,0 1-1,0-1 1,0 0 0,0 0-1,0 0 1,0 0-1,0 0 1,0 0-1,1 0 1,-1 0-1,0 0 1,0 0-1,0 0 1,0 0-1,0 0 1,0 0 0,0 0-1,0 1 1,0-1-1,0 0 1,0 0-1,0 0 1,0 0-1,0 0 1,0 0-1,0 0 1,0 0-1,0 0 1,0 1 0,0-1-1,0 0 1,0 0-1,0 0 1,0 0-1,0 0 1,0 0-1,0 0 1,0 0-1,0 0 1,0 1-1,0-1 1,29-29-5435,-6-2-834</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8.279"/>
    </inkml:context>
    <inkml:brush xml:id="br0">
      <inkml:brushProperty name="width" value="0.025" units="cm"/>
      <inkml:brushProperty name="height" value="0.025" units="cm"/>
      <inkml:brushProperty name="color" value="#AB008B"/>
    </inkml:brush>
  </inkml:definitions>
  <inkml:trace contextRef="#ctx0" brushRef="#br0">11 0 13549,'0'0'5093,"-5"61"-3652,2-29-32,0 2-63,3 6-129,0 4-641,11-3-416,1-2-95,4-7-834,2-7-1121,-3-6 449,-2-7-353,-6-4-256,-6-3-897,-1-2-1217</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8.640"/>
    </inkml:context>
    <inkml:brush xml:id="br0">
      <inkml:brushProperty name="width" value="0.025" units="cm"/>
      <inkml:brushProperty name="height" value="0.025" units="cm"/>
      <inkml:brushProperty name="color" value="#AB008B"/>
    </inkml:brush>
  </inkml:definitions>
  <inkml:trace contextRef="#ctx0" brushRef="#br0">1 227 9769,'0'0'13677,"63"-15"-13517,-20 15-64,2 0-736,2 0-2147,-3 0-2658,-3 0-5926</inkml:trace>
  <inkml:trace contextRef="#ctx0" brushRef="#br0" timeOffset="1">403 1 5573,'0'0'15647,"0"9"-14376,0-3-1238,0 0 0,0 0 0,1 0 0,0-1 0,0 1 0,0 0 0,1-1 0,0 1 0,0-1 0,0 1 0,0-1 0,1 0 0,0 0 0,0 0 0,1-1 0,-1 1 0,1-1 0,0 1 0,0-1 0,1 0 0,-1-1 0,1 1 0,-1-1 0,1 0 0,0 0 0,7 2 0,-5-3-502,1 0-1,0 0 1,0-1-1,0 0 1,0-1-1,0 0 1,0 0 0,0 0-1,0-1 1,14-4-1,-17 4 5,0 0 0,-1-1-1,1 0 1,0 0 0,-1 0 0,1 0 0,-1-1-1,1 1 1,-1-1 0,0 0 0,0-1-1,-1 1 1,1-1 0,-1 1 0,0-1-1,1 0 1,4-9 0,-13 17 5142,-28 29-684,9-2-2051,2 2 1,-26 52 0,16-2-2463,27-66-1769,1 0 0,-4 34 0,8-35-11079</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9.437"/>
    </inkml:context>
    <inkml:brush xml:id="br0">
      <inkml:brushProperty name="width" value="0.025" units="cm"/>
      <inkml:brushProperty name="height" value="0.025" units="cm"/>
      <inkml:brushProperty name="color" value="#AB008B"/>
    </inkml:brush>
  </inkml:definitions>
  <inkml:trace contextRef="#ctx0" brushRef="#br0">13 129 12011,'-1'-9'1105,"-4"-20"227,-2-47 0,7 76-1239,1-1 0,-1 0 0,0 0 0,0 0 0,1 1 0,-1-1 0,0 0 0,1 1 0,-1-1 0,1 0 0,-1 1 0,1-1 0,-1 1 0,1-1 0,0 0 0,-1 1 0,1-1 0,-1 1 0,1 0 0,0-1 0,0 1 0,-1 0 0,1-1 0,0 1 0,0 0 0,-1 0 0,1-1 0,0 1 0,0 0 0,0 0 0,-1 0 0,1 0 0,0 0-1,0 0 1,0 0 0,-1 1 0,1-1 0,0 0 0,0 0 0,-1 1 0,1-1 0,0 0 0,0 1 0,-1-1 0,1 1 0,0-1 0,-1 0 0,1 1 0,-1 0 0,1-1 0,-1 1 0,1-1 0,-1 1 0,1 0 0,-1-1 0,1 1 0,-1 0 0,0 0 0,1 1 0,4 36 1052,-2 0 0,-3 74-1,0-18 1203,1-44-1501,0 19 34,17 116-1,-17-182-1193,5 19 563,0-13-2389,4-7-4276,-3-4-230</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49.978"/>
    </inkml:context>
    <inkml:brush xml:id="br0">
      <inkml:brushProperty name="width" value="0.025" units="cm"/>
      <inkml:brushProperty name="height" value="0.025" units="cm"/>
      <inkml:brushProperty name="color" value="#AB008B"/>
    </inkml:brush>
  </inkml:definitions>
  <inkml:trace contextRef="#ctx0" brushRef="#br0">1 0 18962,'0'0'5781,"11"2"-4713,33 6-352,0-3 0,79 0 0,104-14-140,-112 2-4322,-3 4-4553</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50.322"/>
    </inkml:context>
    <inkml:brush xml:id="br0">
      <inkml:brushProperty name="width" value="0.025" units="cm"/>
      <inkml:brushProperty name="height" value="0.025" units="cm"/>
      <inkml:brushProperty name="color" value="#AB008B"/>
    </inkml:brush>
  </inkml:definitions>
  <inkml:trace contextRef="#ctx0" brushRef="#br0">6 3 20563,'0'0'5472,"8"0"-4137,27-2-1147,-1 1 1,1 3-1,0 0 0,-1 2 1,0 2-1,44 12 0,-75-17-196,0 0-1,0 0 1,0 1-1,0-1 0,0 0 1,0 1-1,0 0 0,-1 0 1,1 0-1,-1 0 0,1 0 1,-1 0-1,0 1 0,1-1 1,-1 1-1,-1-1 1,1 1-1,0 0 0,-1 0 1,3 4-1,-4-3 22,1 0 1,-1 0-1,0 0 1,0 0-1,0 0 0,0 0 1,-1 0-1,1-1 1,-1 1-1,0 0 1,0 0-1,-1-1 0,1 1 1,-4 5-1,-5 9 171,-2-1-1,0-1 1,-1 0-1,0 0 1,-18 14 0,-198 166 995,214-176-891,10-11-1343,31-19-11454</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0T15:27:50.726"/>
    </inkml:context>
    <inkml:brush xml:id="br0">
      <inkml:brushProperty name="width" value="0.025" units="cm"/>
      <inkml:brushProperty name="height" value="0.025" units="cm"/>
      <inkml:brushProperty name="color" value="#AB008B"/>
    </inkml:brush>
  </inkml:definitions>
  <inkml:trace contextRef="#ctx0" brushRef="#br0">3 1 13613,'0'0'10218,"-2"62"-9033,2-12-128,0 12-160,3 4-161,3 8-159,0 5-129,-2 3-320,0 0-192,0-5-1890,4-11-3202,2-18-7464</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28:40.176"/>
    </inkml:context>
    <inkml:brush xml:id="br0">
      <inkml:brushProperty name="width" value="0.025" units="cm"/>
      <inkml:brushProperty name="height" value="0.025" units="cm"/>
    </inkml:brush>
  </inkml:definitions>
  <inkml:trace contextRef="#ctx0" brushRef="#br0">8383 725 18642,'-98'-92'154,"78"70"-158,-2 1 0,0 1-1,-2 0 1,-47-29 0,-19 2-1214,-1 4-1,-2 4 1,-168-45-1,-307-24 71,-1023-47 5830,646 147-4347,690 25-556,-427 84 0,475-54 396,2 10 0,3 8 0,3 9-1,4 9 1,3 8 0,-196 127 0,249-127-129,4 5 1,5 6 0,4 6 0,5 6-1,5 4 1,5 5 0,6 6 0,-120 188 0,121-138-110,7 4 1,9 5-1,7 3 1,-55 203-1,67-140 167,10 1 0,-43 459 1,85-481 192,23 404 0,7-493-224,6-1 0,7-1 1,5-2-1,52 141 1,-32-152 3,4-2 0,7-2 1,4-3-1,6-4 0,6-2 1,4-4-1,5-4 1,174 169-1,-144-171-61,5-4 1,4-6-1,5-5 0,3-6 1,4-6-1,2-6 1,212 76-1,429 76-21,18-64-41,-707-144 44,655 111-484,1124 49 0,-502-167 571,-1166-21-86,0-9-1,-1-9 1,-2-8-1,-2-9 1,-2-9-1,274-114 1,270-186 256,-584 266-241,-4-7 1,217-181 0,-281 199 85,-3-4 0,-4-3 1,-4-4-1,-4-4 0,-4-2 0,-4-3 1,-5-3-1,-4-3 0,-4-2 1,-5-2-1,-5-2 0,-5-1 0,41-210 1,-22-241 1503,-50-8-176,-14 343-1337,-10 1 1,-10 1-1,-10 1 1,-9 2-1,-10 2 0,-10 3 1,-143-318-1,139 392-174,-6 4 0,-6 3 0,-5 4 0,-7 3 0,-128-134 0,98 136-36,-5 5 0,-5 5-1,-5 7 1,-217-129 0,117 105 202,-5 11-1,-5 10 1,-486-146 0,-829-95-2267,1191 284-880,18-5-2173</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29:31.057"/>
    </inkml:context>
    <inkml:brush xml:id="br0">
      <inkml:brushProperty name="width" value="0.025" units="cm"/>
      <inkml:brushProperty name="height" value="0.025" units="cm"/>
    </inkml:brush>
  </inkml:definitions>
  <inkml:trace contextRef="#ctx0" brushRef="#br0">506 264 4773,'0'0'747,"-5"-10"80,-1-7-300,-1-1 544,0 0 1,-18-32-1,23 46-847,0 0 1,-1 1-1,1-1 1,-1 1-1,0-1 1,0 1 0,0 0-1,0 0 1,0 1-1,-1-1 1,1 0-1,-1 1 1,0 0-1,0 0 1,0 0 0,0 1-1,0-1 1,0 1-1,0 0 1,-5-1-1,1 3-61,1 0 0,-1 0 0,1 0 0,0 1-1,0 0 1,0 0 0,0 1 0,0 0 0,0 1 0,1-1-1,-1 1 1,1 0 0,0 1 0,0-1 0,1 1-1,-1 0 1,1 1 0,-8 10 0,-10 14-57,1 1 0,-25 49-1,34-57 216,-8 13-175,1 1-1,2 1 1,2 1 0,1 0 0,2 1-1,2 0 1,2 1 0,1 0 0,-3 72-1,10-63-134,2 0 1,2 0-1,2 0 0,3 0 0,2-1 1,1 0-1,3 0 0,2-2 0,36 74 0,-25-69-65,2-1 0,2-2 0,3-1-1,1-2 1,3-1 0,1-2 0,61 51 0,-73-72 1,1-1 1,2-2 0,0 0-1,0-3 1,57 23 0,-62-30 32,-1-2 1,1-1-1,0-1 0,0 0 1,0-2-1,1-2 1,-1 0-1,41-4 1,-58 2-3,0 0 0,0-1 0,-1 0 0,1-1 0,-1 1 0,1-1 0,-1-1 0,0 1 0,0-1 0,0 0 0,-1-1 0,9-7 0,-6 3 16,0 0 0,0-1 0,-1 0-1,0-1 1,-1 0 0,11-21 0,-2-7 59,-1 0 0,-2 0-1,12-67 1,-1-21 160,9-174 0,-22-131-73,-12 396-75,-2 0 0,-2 1 0,-1-1 0,-1 1 0,-2 1 0,-2 0 0,-18-40 0,6 23 204,-3 2 0,-1 0 0,-66-84 0,83 119-155,-2 1 0,1 0 0,-2 1 0,0 0 0,0 1-1,-1 0 1,0 1 0,-21-11 0,28 18-89,-1-1 0,1 2 0,-1-1 1,0 1-1,0 0 0,1 1 0,-1-1 0,0 2 1,0-1-1,-1 1 0,1 0 0,0 1 0,0 0 1,1 0-1,-1 1 0,0 0 0,0 0 0,1 1 0,-1 0 1,-9 5-1,3 0-146,1 1-1,0 0 1,0 1 0,1 1-1,0 0 1,1 1 0,-19 24 0,-58 101-6189,77-117 4520,-15 27-4680</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29:44.489"/>
    </inkml:context>
    <inkml:brush xml:id="br0">
      <inkml:brushProperty name="width" value="0.025" units="cm"/>
      <inkml:brushProperty name="height" value="0.025" units="cm"/>
    </inkml:brush>
  </inkml:definitions>
  <inkml:trace contextRef="#ctx0" brushRef="#br0">923 0 3203,'-2'2'517,"-1"0"0,0 0 0,0 0 0,0-1 0,0 0 0,0 1 0,0-1 0,0 0 0,-1-1 0,-5 2 0,-2-2-51,-1 0-1,1 0 1,0-1-1,-12-3 1,13 3-160,1-1 0,-1 1 1,1 1-1,-1-1 0,0 2 1,-12 1-1,11 2-61,-1 0 0,2 1-1,-1 0 1,1 1 0,0 0 0,0 1 0,-11 9-1,10-7-117,-1-1-1,0 0 0,-1-1 0,-20 10 0,-18 1 254,-91 48 0,122-55-344,1 1-1,0 2 0,1 0 0,1 0 0,0 2 0,1 0 0,-17 21 0,8-2 76,1 1-1,1 1 1,2 1-1,2 0 1,1 2 0,3 0-1,1 1 1,2 0-1,1 1 1,3 1-1,1-1 1,2 1 0,2 72-1,0 28-60,5 144 98,0-274-136,1 0 1,0 0-1,1-1 1,0 1-1,1-1 0,0 0 1,10 17-1,0-5-34,1 0-1,25 30 1,-30-43 8,0 0-1,0-1 1,1-1 0,0 0 0,1 0-1,0-1 1,0-1 0,1 0 0,27 9-1,9 0 31,80 13 0,-88-21 31,-11-1-54,2-2-1,-1-1 1,0-2 0,1-1 0,38-4 0,-55 1 3,1-1 1,0 0-1,-1-1 1,0-1-1,0-1 1,0 0-1,-1-1 1,1-1-1,-2 0 0,1-1 1,21-18-1,2-8 16,-1 0 0,-2-3 0,-2-1 0,43-66 0,-35 40 6,-4-2-1,41-97 0,-53 100 68,-2-1 0,-3 0-1,-3-2 1,-3 0 0,-2-1-1,3-126 1,-15 187 1,-1 1 0,-1 0 0,1 0 0,-1 0 0,0 0 0,0 0 0,-1 0 1,1 1-1,-1-1 0,0 1 0,-1-1 0,-7-8 0,-59-59 617,54 58-550,-40-38 305,-2 3-1,-67-45 1,88 72-632,-62-31 1,69 41-1100,0 1 1,-58-14-1,12 11-5320</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0:29.190"/>
    </inkml:context>
    <inkml:brush xml:id="br0">
      <inkml:brushProperty name="width" value="0.025" units="cm"/>
      <inkml:brushProperty name="height" value="0.025" units="cm"/>
    </inkml:brush>
  </inkml:definitions>
  <inkml:trace contextRef="#ctx0" brushRef="#br0">852 83 7431,'-8'-6'2851,"-7"-4"-2300,-1 0-1,-1 1 1,1 1 0,-1 1 0,0 0 0,-1 1-1,0 1 1,0 0 0,0 2 0,-21-2 0,22 4-436,0 1 0,1 0 1,-1 2-1,0 0 0,0 1 0,1 0 1,-1 1-1,1 1 0,0 1 0,0 0 1,1 1-1,0 1 0,0 0 0,1 1 0,0 1 1,-17 15-1,0 3 22,1 1 0,2 1 0,1 2 0,1 1 0,2 1 0,1 0 0,2 2 0,-26 61 0,28-50-41,3 0 0,1 1 1,3 0-1,2 1 0,2 0 0,-3 94 0,11-62-229,3 0 1,4 0-1,4 0 1,3-1-1,3-1 0,4-1 1,3 0-1,4-2 1,3-1-1,3-1 1,65 102-1,-84-153 71,1-2 1,1 1-1,1-2 1,1-1-1,0 0 1,1-1-1,2-1 1,-1-1-1,2-1 0,25 13 1,-34-22 50,-1 0-1,2 0 1,-1-2 0,0 1 0,1-2-1,0 0 1,0-1 0,0 0 0,0-2-1,0 1 1,0-2 0,0 0 0,0-1-1,0 0 1,0-1 0,-1-1 0,1 0-1,-1-1 1,19-9 0,9-9 114,-1-1 0,-2-2 0,0-2 1,-2-2-1,-1-1 0,61-69 0,-40 31 463,-3-1-1,80-141 0,-87 125-48,-3-3 0,35-105 0,-62 145-408,-2-2 0,-3 0 0,-1-1 0,-3 0 0,2-90 0,-10 123-84,-2 0 1,0 1-1,0-1 1,-2 0-1,0 1 1,-2 0-1,0 0 1,0 0-1,-2 1 0,-19-33 1,14 32 8,0 0 0,-1 0 0,-2 1 0,1 1 1,-2 1-1,0 0 0,-1 1 0,-37-22 0,11 12 46,-1 3-1,-1 1 1,-1 3-1,-1 1 1,0 3-1,-51-7 1,-104-7-996,4 17-4037,151 9 410</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26.112"/>
    </inkml:context>
    <inkml:brush xml:id="br0">
      <inkml:brushProperty name="width" value="0.025" units="cm"/>
      <inkml:brushProperty name="height" value="0.025" units="cm"/>
    </inkml:brush>
  </inkml:definitions>
  <inkml:trace contextRef="#ctx0" brushRef="#br0">620 216 5189,'0'0'1762,"7"-12"-545,0 1-892,29-52 1177,-34 58-834,1 0-1,-1 0 1,0-1 0,-1 1-1,1-1 1,-1 1-1,0-1 1,-1 1 0,1-1-1,-1 1 1,-1-11-1,1 14-508,-1 1 0,0 0 0,1 0 0,-1-1 0,0 1 0,0 0-1,0 0 1,0 0 0,0 0 0,0 0 0,0 0 0,0 0 0,0 0 0,0 0-1,-1 1 1,1-1 0,0 0 0,0 1 0,-1-1 0,1 1 0,-1-1 0,1 1-1,0 0 1,-1 0 0,-2-1 0,-42 0 310,35 1-328,-64 4 297,-137 26-1,212-30-437,-15 3 75,0 2-1,1-1 1,-1 2-1,1 0 0,0 0 1,1 1-1,-1 1 1,1 1-1,1-1 0,0 2 1,0 0-1,1 0 1,0 1-1,0 1 0,2 0 1,-1 0-1,2 1 1,-1 0-1,2 0 1,-8 18-1,5-8-49,1 0-1,1 0 1,1 1 0,1 0 0,1 1-1,1-1 1,1 1 0,2 0 0,0 0 0,1 0-1,2 0 1,4 24 0,-3-36-17,0-1 1,0 1-1,1-1 1,1 0-1,0-1 1,0 1-1,1-1 0,1 0 1,0 0-1,0-1 1,1 0-1,0 0 1,1-1-1,0 0 1,1 0-1,-1-1 1,20 12-1,-17-13 48,1-1 0,0-1-1,0 0 1,0 0 0,0-1-1,1-1 1,-1-1 0,1 0 0,0 0-1,0-1 1,0-1 0,-1 0 0,1-1-1,0-1 1,0 0 0,16-5 0,3-3 137,0-2 1,-1-1 0,0-2-1,57-35 1,-28 9 432,72-63 0,-120 93-448,0-1-1,-1 0 1,-1-1-1,1 0 1,-2 0-1,0-2 1,-1 1-1,0-1 1,-1 0-1,-1-1 1,6-17-1,-10 22-76,-1 0-1,0 0 1,0 0-1,-1 0 1,0 0 0,-1 0-1,-1-1 1,0 1-1,0 0 1,-1 0-1,0 0 1,-1 0-1,0 0 1,-1 1-1,0-1 1,-1 1-1,-10-18 1,5 13-114,0 0 0,-1 0 0,0 1 0,-1 0 0,-1 1 0,0 1 0,0 0 0,-2 0 0,1 2 0,-1 0 0,-1 0 0,0 2 0,0 0 0,-1 1 0,0 0 0,0 1 0,0 1 0,-1 1 0,0 0 0,1 2-1,-1 0 1,-1 1 0,1 0 0,-21 3 0,34-1-240,0 0 0,0 0-1,0 1 1,0 0 0,1-1-1,-1 2 1,0-1 0,1 0 0,-1 1-1,1 0 1,0 0 0,0 0-1,0 1 1,-7 7 0,-22 38-7164,16-20 317</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07.101"/>
    </inkml:context>
    <inkml:brush xml:id="br0">
      <inkml:brushProperty name="width" value="0.025" units="cm"/>
      <inkml:brushProperty name="height" value="0.025" units="cm"/>
    </inkml:brush>
  </inkml:definitions>
  <inkml:trace contextRef="#ctx0" brushRef="#br0">1553 88 4805,'-12'-10'5236,"8"6"-4917,-5-3-132,1-1 0,-1 2 0,-1-1 0,1 1 0,-1 1 0,0 0 0,0 0 0,-1 1 0,-20-6 0,5 6 57,0 0 0,0 2 0,0 1 0,0 1 0,0 2 0,0 0-1,0 2 1,0 0 0,-31 11 0,22-3 38,1 1-1,0 2 1,1 2 0,1 1-1,-59 43 1,32-12-16,2 2 1,3 3 0,1 3-1,4 1 1,-76 117-1,56-64 105,5 3 0,5 3-1,5 2 1,-41 137-1,61-144-317,5 1-1,5 1 0,5 1 0,-7 213 0,26-280-49,2 0 0,2 0 0,2-1-1,3 0 1,1 0 0,28 76-1,-24-88 1,1-1-1,2-1 1,2 0-1,1-1 0,1-2 1,1 0-1,2-1 0,1-1 1,32 26-1,-28-29 7,2-3 0,0 0-1,1-2 1,1-2 0,1 0 0,1-3 0,0-1 0,1-1-1,0-2 1,1-2 0,0-1 0,1-2 0,0-1 0,0-2-1,0-2 1,0-1 0,0-2 0,-1-2 0,1-2-1,-1-1 1,0-1 0,47-18 0,-17-2 314,-2-3 0,0-2 0,-3-4 0,-1-2-1,-1-2 1,-3-3 0,-1-3 0,-3-2 0,82-97 0,-75 73 36,-4-4 1,-3-1-1,-3-3 0,-4-2 0,-4-2 1,62-178-1,-82 191-326,-4 0 0,-2-2 1,-4 1-1,-3-2 0,0-102 0,-11 133-5,-1 0 0,-3 1 0,-1-1 1,-17-53-1,15 68 41,-2 0 1,-1 1 0,-1 0-1,-1 1 1,-1 0 0,-36-44-1,39 57 4,0 0 0,-1 1 1,-1 0-1,-1 1 0,1 1 0,-2 0 0,0 1 0,0 1 0,0 0 0,-1 1 0,-1 1 0,1 1 0,-1 0 0,-18-3 0,8 5-150,0 1-1,0 0 1,1 3 0,-1 0 0,0 1 0,0 2-1,0 1 1,-47 14 0,-115 47-2793,36-10-3330,66-31-2475</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07.708"/>
    </inkml:context>
    <inkml:brush xml:id="br0">
      <inkml:brushProperty name="width" value="0.025" units="cm"/>
      <inkml:brushProperty name="height" value="0.025" units="cm"/>
    </inkml:brush>
  </inkml:definitions>
  <inkml:trace contextRef="#ctx0" brushRef="#br0">34 834 16560,'0'0'3139,"-34"54"-2307,49-54 97,27-15-64,18-29 1281,26-21-480,18-21-1026,13-13-415,5-9-129,-6 0-32,-12 7-32,-24 10-1698,-26 19-2594,-31 15-2210,-23 15-7655</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08.050"/>
    </inkml:context>
    <inkml:brush xml:id="br0">
      <inkml:brushProperty name="width" value="0.025" units="cm"/>
      <inkml:brushProperty name="height" value="0.025" units="cm"/>
    </inkml:brush>
  </inkml:definitions>
  <inkml:trace contextRef="#ctx0" brushRef="#br0">0 330 14510,'11'-14'1324,"20"-22"129,2 1 0,1 2 1,39-30-1,-35 36-440,0 2 0,51-25 0,-73 42-920,2 1 0,-1 0 0,1 1 0,0 1 0,0 1 0,0 0 0,1 1 0,22 0 0,-36 3-94,-1 1 1,1-1 0,-1 1-1,0-1 1,1 2 0,-1-1-1,0 0 1,1 1-1,-1 0 1,0 0 0,0 0-1,0 0 1,-1 1-1,1-1 1,0 1 0,-1 0-1,0 0 1,0 0 0,0 1-1,0-1 1,0 1-1,-1 0 1,1-1 0,-1 1-1,0 0 1,0 0-1,0 1 1,-1-1 0,0 0-1,0 1 1,1 6 0,2 8 22,-2 1 0,0-1 1,-2 1-1,0 0 0,-1-1 1,-3 22-1,-3-6-4,0 0 1,-3-1-1,-18 47 0,-53 99 535,-15 42-4985,86-187-965</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08.408"/>
    </inkml:context>
    <inkml:brush xml:id="br0">
      <inkml:brushProperty name="width" value="0.025" units="cm"/>
      <inkml:brushProperty name="height" value="0.025" units="cm"/>
    </inkml:brush>
  </inkml:definitions>
  <inkml:trace contextRef="#ctx0" brushRef="#br0">0 1 6022</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08.800"/>
    </inkml:context>
    <inkml:brush xml:id="br0">
      <inkml:brushProperty name="width" value="0.025" units="cm"/>
      <inkml:brushProperty name="height" value="0.025" units="cm"/>
    </inkml:brush>
  </inkml:definitions>
  <inkml:trace contextRef="#ctx0" brushRef="#br0">98 220 10442,'0'0'10516,"-4"13"-9902,-11 45-116,-14 50 948,-20 146 0,51-241-894,8-24-85,12-32 431,-20 39-749,34-74 136,-3-1 0,-4-2-1,-3-1 1,-4-1 0,17-121 0,-53 259-970,-6 52 745,18-89-61,-6 80-10,7-92 10,1 0 0,0 0 1,1 0-1,0-1 0,0 1 1,0 0-1,0 0 0,1-1 1,0 1-1,0-1 1,0 0-1,1 1 0,4 5 1,-6-9 5,1 0 1,0 0 0,0-1 0,-1 1-1,1-1 1,0 1 0,0-1 0,1 0-1,-1 1 1,0-1 0,0 0 0,0-1 0,1 1-1,-1 0 1,1-1 0,-1 1 0,0-1-1,1 0 1,-1 0 0,1 0 0,2 0-1,0-1 24,0 0 0,0-1-1,0 1 1,0-1 0,0 0 0,0 0-1,0-1 1,-1 0 0,7-4-1,5-6 96,0-1-1,0 0 1,22-28-1,91-136 144,-129 177-274,1 0 0,-1 0 0,1-1 0,-1 1 0,1 0 0,0 0 0,-1 0 0,1 0 0,0 1 0,0-1 0,0 0 0,0 0 0,0 0 0,0 1 0,0-1 0,0 0 0,0 1 0,0-1 1,2 0-1,-2 2-10,-1-1 1,1 1 0,-1 0 0,1-1 0,-1 1 0,0 0 0,1-1 0,-1 1 0,0 0 0,1 0 0,-1-1 0,0 1 0,0 0 0,0 0 0,0-1 0,0 1 0,0 0 0,0 0 0,0 0 0,0-1 0,0 2 0,-8 55-143,-18 50 312,14-65-232,2 1 1,1 0 0,-4 80 0,13-122-51,0 0 0,0 0 1,0 0-1,0 0 0,0 0 1,0 0-1,0 0 0,0 0 1,0 0-1,1 0 0,-1 0 1,0-1-1,1 1 0,-1 0 1,1 0-1,-1 0 0,1 0 1,-1 0-1,1 0 0,-1-1 1,1 1-1,0 0 0,0 0 1,-1-1-1,1 1 0,0-1 1,0 1-1,0 0 0,-1-1 1,3 1-1,-1-1-213,-1 0 1,1 0-1,-1 0 0,1 0 1,0-1-1,-1 1 1,1-1-1,-1 1 0,1-1 1,-1 1-1,1-1 1,-1 0-1,1 0 0,-1 0 1,0 0-1,0 0 1,1 0-1,-1 0 0,2-3 1,19-24-6562</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09.204"/>
    </inkml:context>
    <inkml:brush xml:id="br0">
      <inkml:brushProperty name="width" value="0.025" units="cm"/>
      <inkml:brushProperty name="height" value="0.025" units="cm"/>
    </inkml:brush>
  </inkml:definitions>
  <inkml:trace contextRef="#ctx0" brushRef="#br0">154 1 13581,'-9'11'3342,"1"-2"-3047,-74 100 4439,74-97-4244,1-1 0,0 1 0,1 0 0,1 0-1,0 0 1,0 1 0,1 0 0,-4 24 0,8-37-491,0 1 0,0 0 0,0-1-1,0 1 1,1 0 0,-1-1 0,0 1 0,0-1 0,0 1 0,1 0 0,-1-1-1,0 1 1,1-1 0,-1 1 0,0-1 0,1 1 0,-1-1 0,0 1 0,1-1-1,-1 1 1,1-1 0,-1 0 0,1 1 0,-1-1 0,1 0 0,0 1-1,-1-1 1,1 0 0,-1 0 0,1 0 0,0 1 0,-1-1 0,1 0 0,-1 0-1,1 0 1,0 0 0,-1 0 0,1 0 0,0 0 0,-1 0 0,1 0 0,-1-1-1,1 1 1,0 0 0,-1 0 0,1-1 0,32-10 150,-14 0-18,0 0-1,-2-2 1,0 0-1,24-24 1,-29 24-101,1 1 1,0 1 0,1 0-1,0 1 1,1 0 0,0 1 0,1 1-1,20-8 1,-35 15-21,0 0 0,0 1 0,1 0 0,-1-1 0,0 1 0,1 0 0,-1-1 0,0 1 0,1 0 0,-1 0 0,1 0 0,-1 0 0,0 0 0,1 1 0,-1-1 0,0 0 0,1 1 1,-1-1-1,0 1 0,1-1 0,-1 1 0,0-1 0,0 1 0,0 0 0,1 0 0,-1 0 0,0 0 0,0 0 0,0 0 0,0 0 0,-1 0 0,1 0 0,0 0 0,0 0 0,-1 0 0,2 3 0,0 4 155,0 0 0,0 0 0,-1 1 0,0-1 0,0 13 0,-1-15-118,0 0-1,0 0 0,1 0 1,0 0-1,0 0 1,0 0-1,1 0 1,0-1-1,4 11 1,-5-15-34,0 0 0,0 0 0,0-1 0,0 1 0,0 0 0,0 0 0,0 0 0,0-1 0,0 1 0,1-1 0,-1 1 0,0-1 0,1 1 0,-1-1 0,0 0 0,0 0 0,1 0 0,-1 1 0,0-1 0,1 0 0,-1-1 0,0 1 0,1 0 0,-1 0 0,0 0 0,1-1 0,-1 1 0,0-1 0,0 1 0,1-1 0,-1 0 0,0 1 0,0-1 0,0 0 0,0 0 0,0 0 0,0 1 0,0-1 0,1-2 0,38-42 358,-37 40-371,5-5-66,-6 6-130,1-1 0,-1 2 0,1-1-1,0 0 1,0 0 0,0 1 0,0-1-1,1 1 1,0 0 0,-1 0 0,1 1-1,0-1 1,5-1 0,-8 8-210,0 0 0,0 0 0,0 0 1,0 1-1,-1-1 0,0 0 0,0 7 0,0-4-452,0-6 666,1 1 0,-1-1 0,0 0 1,0 0-1,0 0 0,1 1 1,-1-1-1,0 0 0,1 0 0,-1 0 1,1 0-1,0 0 0,-1 0 1,1 0-1,0 0 0,0 0 1,1 1-1,-1-1-199,0-1 0,0 1 0,0-1 0,0 1 0,0-1 0,1 0 0,-1 1 0,0-1 0,0 0 0,0 0 0,1 0 0,-1 0 0,0 0 0,0 0 0,0 0 0,1 0 0,-1-1 0,1 1 0,13-6-6341</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09.751"/>
    </inkml:context>
    <inkml:brush xml:id="br0">
      <inkml:brushProperty name="width" value="0.025" units="cm"/>
      <inkml:brushProperty name="height" value="0.025" units="cm"/>
    </inkml:brush>
  </inkml:definitions>
  <inkml:trace contextRef="#ctx0" brushRef="#br0">27 33 15695,'0'0'4020,"-4"10"-2691,-2 0-898,4-7-286,0 1 0,0-1 0,0 1 0,0-1 0,1 1 0,0-1 1,-1 1-1,1 0 0,1 0 0,-1 0 0,0 0 0,1 7 0,0-10-119,1 0 0,-1 0-1,1-1 1,-1 1 0,1 0 0,-1 0 0,1 0 0,-1-1 0,1 1 0,0 0 0,-1-1 0,1 1 0,0 0-1,0-1 1,0 1 0,-1-1 0,1 1 0,0-1 0,0 1 0,0-1 0,0 0 0,0 0 0,0 1-1,0-1 1,0 0 0,0 0 0,0 0 0,0 0 0,0 0 0,0 0 0,1 0 0,35-5 191,-24-1-325,-1 0 0,0-1 0,-1 0 0,0-1 0,0 0-1,0-1 1,-1 0 0,-1-1 0,1 0 0,-2 0 0,12-18 0,-27 42 231,1 0-1,0 1 1,1-1 0,0 1 0,1 0 0,1 1-1,0-1 1,2 0 0,-1 25 0,2-39-116,0 0 0,1 1 1,-1-1-1,1 0 0,-1 1 0,1-1 1,0 0-1,0 0 0,-1 0 1,1 0-1,0 0 0,0 0 1,0 0-1,0 0 0,0 0 0,0 0 1,0 0-1,0-1 0,1 1 1,-1 0-1,0-1 0,0 1 1,1-1-1,-1 1 0,0-1 0,1 0 1,-1 1-1,0-1 0,1 0 1,-1 0-1,0 0 0,1 0 1,-1 0-1,1 0 0,-1-1 0,0 1 1,1 0-1,-1-1 0,0 1 1,2-2-1,5 0 42,0 0 0,0 0 0,0-1-1,-1-1 1,12-5 0,19-19-9,-30 20-160,1 1 1,0 0-1,0 1 1,1 0-1,0 1 1,0 0-1,1 0 1,14-4 0,-24 9 108,0 0 1,0 0-1,1 1 1,-1-1-1,0 0 1,0 1-1,0-1 1,0 1-1,0-1 1,0 1-1,0 0 1,0-1-1,0 1 1,0 0-1,0 0 1,0 0-1,0-1 1,0 1-1,-1 0 1,1 0-1,0 0 1,-1 0-1,1 0 1,0 1-1,-1-1 1,0 0-1,1 0 1,-1 0-1,0 0 1,1 1-1,-1-1 1,0 0-1,0 0 1,0 0-1,0 3 1,2 56 306,-2-47-193,2 68 544,-5 241 2187,-8-260-1873,11-59-840,-1 0 0,0-1 0,0 1 0,0 0 0,0-1 0,0 1 0,0-1 0,-1 0 0,1 1 0,-1-1 0,0 0 0,1 0 0,-1 0 0,0 0 0,0 0 0,0-1 0,-1 1 0,1 0 0,0-1 0,-4 2 0,5-3-72,1 0 0,-1 0 0,0 0 1,0 1-1,0-1 0,0 0 1,0-1-1,0 1 0,0 0 0,1 0 1,-1 0-1,0 0 0,0-1 1,0 1-1,0 0 0,1-1 0,-1 1 1,0-1-1,0 1 0,1-1 1,-1 1-1,0-1 0,0 1 0,1-1 1,-1 0-1,1 1 0,-1-1 1,1 0-1,-1 0 0,0 0 0,-9-29 268,9 26-320,-7-25 14,1-2 1,2 1-1,1-1 0,2 1 0,1-1 0,1 0 0,6-40 0,-4 56-127,0 0 0,2 0 0,0 0 0,0 1 0,2 0 0,-1 0 0,2 0 0,0 0 0,1 1-1,0 1 1,1-1 0,0 1 0,1 1 0,0 0 0,1 0 0,22-17 0,85-46-5634,-53 35-586</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10.978"/>
    </inkml:context>
    <inkml:brush xml:id="br0">
      <inkml:brushProperty name="width" value="0.025" units="cm"/>
      <inkml:brushProperty name="height" value="0.025" units="cm"/>
    </inkml:brush>
  </inkml:definitions>
  <inkml:trace contextRef="#ctx0" brushRef="#br0">3 69 8040,'0'0'2749,"3"-10"176,-1-3-1794,-2 9-645,1-1 0,0 1 0,0-1 0,0 1 0,0 0 0,1-1-1,-1 1 1,5-7 0,-2 19 3045,-1 8-3266,-5 57 1667,-18 133 1,14-145-1661,6-61-270,0 0 0,0 0 0,0 0 0,0-1 0,0 1 0,1 0 0,-1 0 0,0 0 0,0 0 0,0 0 0,1 0 0,-1 0 0,0 0 0,0 0 0,0 0 0,0 0 0,1 0 0,-1 0 0,0 0 0,0 0 0,0 0 0,1 0 0,-1 0 0,0 0 0,0 0 0,0 0 0,0 1 0,1-1 0,-1 0 0,0 0 0,0 0 0,0 0 0,0 0-1,0 0 1,1 1 0,-1-1 0,0 0 0,0 0 0,0 0 0,0 0 0,0 0 0,0 1 0,0-1 0,0 0 0,0 0 0,0 0 0,0 1 0,1-1 0,-1 0 0,0 0 0,0 0 0,0 0 0,0 1 0,0-1 0,-1 0 0,1 0 0,0 0 0,0 1 0,0-1 0,0 0 0,0 0 0,0 0 0,0 0 0,0 1 0,0-1 0,0 0 0,0 0 0,-1 0 0,9-9 121,-8 9-105,22-35 492,26-58-1,12-21-413,-60 114-102,0 1-1,0-1 1,0 0-1,0 0 0,0 0 1,0 0-1,0 1 1,0-1-1,0 0 0,0 0 1,0 0-1,0 0 1,0 0-1,0 1 0,0-1 1,0 0-1,0 0 1,0 0-1,0 0 0,0 0 1,1 0-1,-1 1 1,0-1-1,0 0 0,0 0 1,0 0-1,0 0 1,0 0-1,0 0 0,1 0 1,-1 0-1,0 1 1,0-1-1,0 0 0,0 0 1,0 0-1,1 0 1,-1 0-1,0 0 1,0 0-1,0 0 0,0 0 1,0 0-1,1 0 1,-1 0-1,0 0 0,0 0 1,0 0-1,0 0 1,0 0-1,1 0 0,-1 0 1,0-1-1,0 1 1,0 0-1,0 0 0,0 0 1,1 0-1,-1 0 1,0 0-1,0 0 0,0 0 1,0 0-1,0-1 1,0 1-1,0 0 0,0 0 1,4 24-17,-3 37 278,-1-57-268,-1 34 57,0-21-27,0 0 0,2 0 0,2 22 0,-3-38-13,0 0 1,0 0-1,0 0 1,0 0-1,0-1 1,1 1-1,-1 0 0,0 0 1,0 0-1,1-1 1,-1 1-1,0 0 1,1 0-1,-1-1 0,1 1 1,-1 0-1,1-1 1,-1 1-1,1-1 1,-1 1-1,1-1 0,0 1 1,-1-1-1,1 1 1,0-1-1,-1 1 1,1-1-1,0 0 1,0 1-1,-1-1 0,1 0 1,0 0-1,0 1 1,0-1-1,-1 0 1,1 0-1,0 0 0,0 0 1,0 0-1,-1 0 1,1 0-1,0-1 1,0 1-1,0 0 0,-1 0 1,1-1-1,0 1 1,0 0-1,-1-1 1,1 1-1,0-1 1,-1 1-1,1-1 0,0 1 1,-1-1-1,1 1 1,-1-1-1,2-1 1,32-36 865,11-38-25,-30 49-614,28-38 1,-35 61-560,-5 16 189,-2 23 171,-1-28-3,-6 115 307,6-122-333,0 1 0,0-1 0,0 0 0,0 0 0,1 1 0,-1-1 0,0 0 0,0 0 0,0 1 0,0-1 0,1 0 0,-1 0 0,0 0 0,0 1 0,0-1 0,1 0-1,-1 0 1,0 0 0,0 0 0,1 1 0,-1-1 0,0 0 0,0 0 0,1 0 0,-1 0 0,0 0 0,1 0 0,-1 0 0,0 0 0,0 0 0,1 0 0,-1 0 0,0 0 0,1 0 0,-1 0 0,0 0 0,0 0 0,1 0 0,-1 0 0,0 0 0,1 0-1,-1-1 1,0 1 0,0 0 0,1 0 0,-1 0 0,0 0 0,0-1 0,0 1 0,1 0 0,-1 0 0,0-1 0,0 1 0,0 0 0,0 0 0,0-1 0,1 1 0,-1 0 0,0-1 0,16-13 294,8-16-29,-1 0 0,-1-1 0,-2-2-1,16-35 1,24-37-128,-60 105-146,0 0 0,0 0 0,0 0 0,0 1 0,0-1 0,0 0 0,0 0 0,0 0 0,0 0 0,0 0 0,0 0 0,0 0 0,0 0 0,0 0 0,0 0 0,0 1 0,1-1 0,-1 0 0,0 0 0,0 0 0,0 0 0,0 0 0,0 0 0,0 0 0,0 0 0,0 0 0,0 0 0,1 0 0,-1 0 0,0 0 0,0 0 0,0 0 0,0 0 0,0 0 0,0 0 0,0 0 1,0 0-1,1 0 0,-1 0 0,0 0 0,0 0 0,0 0 0,0 0 0,0 0 0,0 0 0,0 0 0,0 0 0,0 0 0,1-1 0,-1 1 0,0 0 0,0 0 0,0 0 0,0 0 0,0 0 0,0 0 0,0 0 0,0 0 0,0 0 0,0 0 0,0-1 0,0 1 0,0 0 0,0 0 0,0 0 0,0 0 0,0 0 0,2 14-192,-5 18 130,-15 54 224,11-60-76,2 1 0,0 0 0,-1 37-1,6-63-77,0-1 0,1 0 0,-1 0-1,0 1 1,0-1 0,0 0 0,1 0-1,-1 1 1,0-1 0,0 0 0,1 0-1,-1 0 1,0 1 0,0-1-1,1 0 1,-1 0 0,0 0 0,1 0-1,-1 0 1,0 0 0,1 0 0,-1 1-1,0-1 1,1 0 0,-1 0 0,0 0-1,1 0 1,-1 0 0,0 0-1,1-1 1,-1 1 0,0 0 0,1 0-1,-1 0 1,0 0 0,0 0 0,1 0-1,-1-1 1,0 1 0,1 0 0,-1 0-1,0 0 1,0-1 0,1 1 0,-1 0-1,0 0 1,0-1 0,0 1-1,1-1 1,14-10 109,1-8-107,-1 0 1,-1-2-1,13-23 0,-14 23-5,-12 53 1,-7 9 3,2-18-10,0-1 1,1 24 0,3-45-31,0-1 0,0 0 0,0 1 0,0-1 0,0 1 0,0-1 0,0 1 0,0-1 0,0 1 0,1-1 0,-1 1 0,0-1 0,0 0 0,0 1 0,1-1 0,-1 1 0,0-1 0,0 0 0,1 1 0,-1-1 0,0 0 0,1 1 0,-1-1 0,0 0 0,1 1 0,-1-1 0,1 0 0,-1 0 0,0 0 0,1 1 0,-1-1 0,1 0 0,-1 0 0,1 0 0,21-4-1525,15-17-2243,-19 3 123,0-1-1,-2-1 1,21-31 0,-12 16-2649</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11.774"/>
    </inkml:context>
    <inkml:brush xml:id="br0">
      <inkml:brushProperty name="width" value="0.025" units="cm"/>
      <inkml:brushProperty name="height" value="0.025" units="cm"/>
    </inkml:brush>
  </inkml:definitions>
  <inkml:trace contextRef="#ctx0" brushRef="#br0">86 378 6182,'4'-14'4415,"9"-33"476,-1-1 0,-3 0 1,5-77-1,-22 152-4760,-22 51 1,-6 15-102,28-70-20,-35 121-9,39-126 64,1 0 0,0 1 0,2-1 0,0 1 0,3 36 0,-1-52-57,-1 0 1,1 0 0,0 0-1,0 0 1,1 0-1,-1 0 1,1 0-1,-1 0 1,1 0 0,0-1-1,0 1 1,0-1-1,0 1 1,0-1-1,1 0 1,-1 0 0,1 0-1,0 0 1,-1 0-1,1-1 1,0 1 0,0-1-1,0 0 1,0 0-1,0 0 1,5 1-1,-3-1 14,0 0-1,0 0 1,0-1 0,0 1-1,0-1 1,0 0-1,0-1 1,0 1-1,0-1 1,0 0-1,0-1 1,0 1 0,0-1-1,-1 0 1,1 0-1,5-3 1,10-11-20,0 0 1,-2-1 0,0-1 0,-1-1-1,-1 0 1,-1-1 0,17-29 0,6-18-543,31-75 1,38-131 58,-215 568 175,90-234 860,2 1 0,-13 124 0,28-184-546,0 32 29,0-33-37,1 0 0,0 1 1,0-1-1,0 0 1,0 0-1,0 0 1,0 1-1,0-1 1,0 0-1,1 0 1,-1 0-1,0 0 0,1 0 1,-1 1-1,1-1 1,-1 0-1,1 0 1,0 0-1,1 1 1,-1-2 6,0 0 1,1-1-1,-1 1 0,0-1 1,0 1-1,1-1 1,-1 1-1,0-1 1,0 0-1,0 0 1,0 0-1,0 1 1,0-1-1,0 0 1,0 0-1,0-1 0,0 1 1,-1 0-1,1 0 1,0 0-1,-1 0 1,1-1-1,0-1 1,14-38 268,-13 37-251,6-28-213,-1-2 1,-1 1-1,-2-1 1,-1 1-1,-2-1 0,-3-43 1,2 75 160,0 0 0,0 0 0,0 0 0,0 0 0,-1 0 0,1 0 0,-1 0 0,1-1 1,-1 1-1,0 1 0,1-1 0,-1 0 0,0 0 0,-1 0 0,1 0 0,0 1 0,0-1 0,-1 0 0,1 1 0,-1-1 0,1 1 1,-3-2-1,3 3 12,1 0 1,-1 0 0,0 0 0,1 0-1,-1 0 1,0 0 0,1 0 0,-1 0 0,1 0-1,-1 0 1,0 0 0,1 0 0,-1 0-1,1 0 1,-1 1 0,0-1 0,1 0 0,-1 1-1,1-1 1,-1 0 0,1 1 0,-1-1-1,1 0 1,-1 1 0,0 0 0,-11 26-278,10-18 322,0-1 1,0 1-1,1 0 1,1 0-1,-1 0 1,1 0 0,1 0-1,0 0 1,3 15-1,-3-21-12,0 0-1,1 0 1,-1 0-1,1 0 0,-1 0 1,1 0-1,0 0 1,0-1-1,0 1 1,0-1-1,1 1 1,-1-1-1,1 0 0,-1 0 1,1 0-1,0 0 1,0-1-1,0 1 1,0-1-1,0 1 1,0-1-1,0 0 0,0 0 1,1-1-1,-1 1 1,0-1-1,1 1 1,5-1-1,-2 0 1,0-1-1,0 1 0,-1-1 1,1-1-1,0 1 1,-1-1-1,1 0 1,-1 0-1,0-1 1,0 0-1,0 0 1,10-7-1,2-3 89,-1-2-1,23-24 0,23-19 25,-62 57-130,-1 1 0,1-1 0,-1 1 0,1-1 0,-1 1 1,1 0-1,-1-1 0,1 1 0,0 0 0,-1-1 0,1 1 1,0 0-1,-1 0 0,1 0 0,0 0 0,-1-1 0,1 1 0,0 0 1,-1 0-1,1 0 0,0 0 0,-1 1 0,1-1 0,0 0 0,-1 0 1,1 0-1,0 0 0,-1 1 0,1-1 0,0 0 0,-1 1 1,2 0-1,9 24 14,-6 48 36,-5-59-29,1-4 0,-1 5 66,1 0 0,0 0 0,1 0 0,1 0 0,0-1 0,10 26 0,-13-39-145,0-1 0,0 1 0,0-1 0,1 1 0,-1-1 0,0 1 0,0-1 0,1 1-1,-1-1 1,0 1 0,1-1 0,-1 0 0,0 1 0,1-1 0,-1 0 0,1 1 0,-1-1-1,0 0 1,1 1 0,-1-1 0,1 0 0,-1 0 0,1 0 0,-1 1 0,1-1 0,-1 0 0,1 0-1,-1 0 1,1 0 0,-1 0 0,1 0 0,0 0 0,-1 0 0,1 0 0,-1 0 0,1 0-1,-1-1 1,1 1 0,-1 0 0,1 0 0,-1 0 0,1-1 0,-1 1 0,0 0 0,1-1 0,-1 1-1,1 0 1,-1-1 0,0 1 0,1 0 0,-1-1 0,0 1 0,1-1 0,-1 1 0,0-1 0,16-28-6079,-9-5-963</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12.118"/>
    </inkml:context>
    <inkml:brush xml:id="br0">
      <inkml:brushProperty name="width" value="0.025" units="cm"/>
      <inkml:brushProperty name="height" value="0.025" units="cm"/>
    </inkml:brush>
  </inkml:definitions>
  <inkml:trace contextRef="#ctx0" brushRef="#br0">49 1 19058,'0'0'8456,"-48"7"-7847,48 3-161,0-1-544,15 1-385,6-4-2593,1-2-2628,3-3-5316</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12.462"/>
    </inkml:context>
    <inkml:brush xml:id="br0">
      <inkml:brushProperty name="width" value="0.025" units="cm"/>
      <inkml:brushProperty name="height" value="0.025" units="cm"/>
    </inkml:brush>
  </inkml:definitions>
  <inkml:trace contextRef="#ctx0" brushRef="#br0">25 234 14798,'-3'12'2445,"-3"8"-912,1 0 0,-4 39 0,8-49-1325,1-1 1,-1 1-1,2 0 1,0 0-1,0-1 1,0 1-1,1 0 1,1-1-1,6 18 1,-5-19-103,-1-1 1,0 1 0,0 0 0,-1-1-1,0 1 1,0 0 0,-1 0 0,0 14 0,-1-22-82,0 0 1,1 0 0,-1 1 0,0-1-1,0 0 1,0 0 0,0 0 0,0 1-1,0-1 1,0 0 0,0 0 0,0 1-1,0-1 1,-1 0 0,1 0 0,0 1-1,0-1 1,0 0 0,0 0 0,0 1-1,0-1 1,0 0 0,-1 0 0,1 0 0,0 0-1,0 1 1,0-1 0,0 0 0,-1 0-1,1 0 1,0 0 0,0 1 0,-1-1-1,1 0 1,0 0 0,0 0 0,0 0-1,-1 0 1,1 0 0,0 0 0,0 0-1,-1 0 1,1 0 0,0 0 0,0 0-1,-1 0 1,1 0 0,0 0 0,0 0-1,-1 0 1,1 0 0,0 0 0,0 0 0,0 0-1,-1-1 1,1 1 0,0 0 0,0 0-1,-1 0 1,1-1 0,-11-15 469,7-8-625,2 1 1,1-1-1,0 0 1,2 0 0,1 0-1,0 0 1,2 0 0,1 1-1,1 0 1,1 0 0,13-30-1,-14 38 140,2 0 0,0 0 0,0 1 0,2 0 0,0 0 0,0 1 0,1 1 0,1 0 0,0 0 0,0 1 0,2 0 0,-1 2 0,1-1 0,0 1 0,1 1 0,30-12 0,-44 20 32,0-1 0,0 1 1,-1-1-1,1 1 0,0-1 1,0 1-1,0 0 0,0-1 0,0 1 1,0 0-1,0 0 0,0-1 1,0 1-1,-1 0 0,1 0 1,0 0-1,0 0 0,0 0 0,0 1 1,0-1-1,0 0 0,0 0 1,0 1-1,0-1 0,0 0 0,0 1 1,-1-1-1,2 1 0,-2 1 40,0-1-1,0 1 0,-1-1 1,1 1-1,0-1 0,-1 0 0,1 1 1,-1-1-1,0 0 0,1 1 1,-1-1-1,0 0 0,0 0 1,0 0-1,-1 2 0,-46 48 1572,-105 83 1231,135-119-3776,15-13-141,4-4-476,21-20-2000,-1-1 1,-2-1-1,30-47 0,-11 5-6180</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12.801"/>
    </inkml:context>
    <inkml:brush xml:id="br0">
      <inkml:brushProperty name="width" value="0.025" units="cm"/>
      <inkml:brushProperty name="height" value="0.025" units="cm"/>
    </inkml:brush>
  </inkml:definitions>
  <inkml:trace contextRef="#ctx0" brushRef="#br0">78 1 18866,'0'0'4132,"-10"79"-2371,-4-31-95,-2 9-129,1 3-255,4-1-578,2-1-576,6-8-96,3-10-128,0-9-897,6-14-1153,5-13-864,1-6-770,2-24-1921</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13.595"/>
    </inkml:context>
    <inkml:brush xml:id="br0">
      <inkml:brushProperty name="width" value="0.025" units="cm"/>
      <inkml:brushProperty name="height" value="0.025" units="cm"/>
    </inkml:brush>
  </inkml:definitions>
  <inkml:trace contextRef="#ctx0" brushRef="#br0">0 144 9001,'0'0'12726,"11"4"-12566,-7-2-245,1-1-1,-1 1 0,1-1 1,-1 0-1,1-1 1,0 1-1,-1-1 0,1 1 1,0-2-1,0 1 0,-1 0 1,1-1-1,0 0 0,-1 0 1,1 0-1,-1-1 1,1 1-1,-1-1 0,0 0 1,1-1-1,-1 1 0,0-1 1,6-5-1,12-8-452,24-13 713,-43 77 4891,-3-47-5020,3 27 892,2-16-573,-5-12-351,0 0-1,1 0 1,-1 0-1,0 0 1,1 0-1,-1 0 1,0 0-1,1 0 1,-1 0-1,0 0 1,1 0-1,-1 0 0,0 0 1,1 0-1,-1 0 1,0-1-1,1 1 1,-1 0-1,0 0 1,0 0-1,1-1 1,-1 1-1,0 0 1,0 0-1,1-1 0,-1 1 1,0 0-1,0 0 1,0-1-1,1 1 1,-1 0-1,0-1 1,0 1-1,0-1 1,2-4 78,0 0 1,0 0-1,0 0 1,-1-1-1,0 1 1,0-1-1,0 1 1,-1-1-1,0 1 1,0-1-1,-2-9 1,2 15-94,0-1-1,0 1 1,0 0 0,0-1 0,0 1-1,-1-1 1,1 1 0,0-1-1,0 1 1,-1 0 0,1-1-1,0 1 1,0 0 0,-1-1 0,1 1-1,0 0 1,-1-1 0,1 1-1,-1 0 1,1 0 0,0-1-1,-1 1 1,1 0 0,-1 0 0,1 0-1,0 0 1,-1-1 0,1 1-1,-1 0 1,1 0 0,-1 0 0,1 0-1,-1 0 1,1 0 0,-1 0-1,1 0 1,0 0 0,-1 1-1,1-1 1,-1 0 0,1 0 0,-1 0-1,1 0 1,0 1 0,-1-1-1,1 0 1,-1 0 0,1 1 0,0-1-1,-1 1 1,-19 15-77,13-3 112,1-1 0,0 1 0,1 0 0,0 1 0,1-1 0,1 1 0,0 0 0,1-1 0,0 1 0,1 20 0,1-34-31,0 1 0,-1 0 1,1-1-1,0 1 1,0 0-1,0-1 1,0 1-1,0 0 1,0-1-1,1 1 0,-1-1 1,0 1-1,0 0 1,0-1-1,1 1 1,-1 0-1,0-1 0,1 1 1,-1-1-1,0 1 1,1-1-1,-1 1 1,1-1-1,-1 1 1,1-1-1,-1 1 0,1-1 1,-1 0-1,1 1 1,-1-1-1,1 0 1,-1 1-1,1-1 1,0 0-1,-1 0 0,2 1 1,0-2 21,0 1-1,0 0 1,0-1-1,0 1 1,0-1 0,1 0-1,-1 1 1,0-1 0,-1 0-1,1 0 1,2-2 0,42-34 374,-24 13-378,34-30-37,-55 54-1,1-1 0,-1 1 0,0-1 0,0 1 0,0 0 0,0-1 0,0 1 0,1 0 0,-1 0 0,0-1 0,0 1 0,0 0 0,1 0 0,-1 1 0,0-1 0,0 0 0,0 0 0,0 0 0,1 1 0,-1-1 0,0 1 0,1 0 0,0 0 25,-1-1 0,1 1-1,-1-1 1,1 1 0,-1-1 0,1 0 0,-1 1-1,1-1 1,-1 0 0,1 0 0,-1 0 0,1 0-1,-1 0 1,1-1 0,-1 1 0,1 0 0,-1-1-1,1 1 1,2-2 0,36-36 232,-37 34-218,0-1-1,1 1 1,-1 0 0,1 0-1,0 0 1,1 0 0,-1 1 0,0 0-1,1 0 1,0 0 0,0 0-1,0 1 1,0 0 0,0 0 0,10-2-1,-16-1 68,0 1 0,0 0 0,1-1-1,-1 1 1,1 0 0,0-1 0,2-7-1,3 10-108,1 0-1,0 1 1,0 0-1,0 0 1,0 0-1,0 1 0,0 0 1,0 0-1,0 0 1,11 3-1,11-2-244,-36 2 257,0 1 0,0 0 0,0 0 0,0 1 1,1 0-1,-9 7 0,13-9 12,0-1 1,0 1-1,0-1 1,0 1-1,1 0 1,-1 0-1,1 1 1,0-1-1,0 0 1,0 1-1,0-1 1,1 1-1,-1-1 1,1 1 0,0 0-1,-1 5 1,2-8-1,1 0 1,-1 0 0,0 0-1,1 0 1,-1 0 0,1 0-1,0-1 1,-1 1 0,1 0 0,0 0-1,-1-1 1,1 1 0,0 0-1,0-1 1,0 1 0,0-1-1,-1 1 1,1-1 0,0 1 0,0-1-1,0 0 1,0 1 0,0-1-1,0 0 1,0 0 0,0 0 0,0 0-1,0 0 1,0 0 0,0 0-1,0 0 1,0 0 0,0 0-1,2-1 1,40-5 140,-23-1-75,0-1 0,-1-1 0,1 0 0,21-15 0,-27 15-73,1 0 0,0 1 0,1 1 0,0 0 0,0 1 0,0 0 0,28-4 0,-42 9 26,0 1 1,0 0-1,-1-1 0,1 1 1,0 0-1,0 0 0,-1 0 1,1 0-1,0 0 0,0 1 1,0-1-1,-1 1 1,1-1-1,0 1 0,-1-1 1,1 1-1,0 0 0,-1 0 1,1 0-1,-1 0 0,1 0 1,-1 0-1,0 0 1,1 1-1,-1-1 0,0 0 1,0 1-1,0-1 0,0 1 1,1 2-1,0 3 177,0-1 0,-1 1-1,0-1 1,-1 1 0,1 0 0,-2 13-1,0-15-117,1 0-1,0 1 0,0-1 0,0 0 1,1 1-1,-1-1 0,1 0 0,1 1 1,-1-1-1,3 6 0,-3-10-81,0 0 0,0 0 0,1 0 1,-1 0-1,0 0 0,0-1 0,1 1 0,-1 0 0,0-1 0,1 1 1,-1-1-1,1 1 0,-1-1 0,0 1 0,1-1 0,-1 0 1,1 0-1,-1 0 0,1 0 0,-1 0 0,1 0 0,-1 0 0,1-1 1,-1 1-1,1-1 0,-1 1 0,0-1 0,1 1 0,-1-1 0,1 0 1,-1 1-1,0-1 0,0 0 0,0 0 0,2-1 0,40-34-26,-40 33-159,-1 0 0,1-1 0,-1 1 0,0 0 0,0-1 0,0 1 0,-1-1 0,1 0 0,0-4 0,1-37-7019,-8 6-2331</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13.953"/>
    </inkml:context>
    <inkml:brush xml:id="br0">
      <inkml:brushProperty name="width" value="0.025" units="cm"/>
      <inkml:brushProperty name="height" value="0.025" units="cm"/>
    </inkml:brush>
  </inkml:definitions>
  <inkml:trace contextRef="#ctx0" brushRef="#br0">56 56 21620,'-25'-3'4325,"4"-4"-1699,12 4-1089,9 2-768,0-2-256,15-1-641,3-3-1058,-1-5-4163,3-4-9609</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33.829"/>
    </inkml:context>
    <inkml:brush xml:id="br0">
      <inkml:brushProperty name="width" value="0.025" units="cm"/>
      <inkml:brushProperty name="height" value="0.025" units="cm"/>
    </inkml:brush>
  </inkml:definitions>
  <inkml:trace contextRef="#ctx0" brushRef="#br0">1613 82 96,'-11'-6'8696,"-8"-5"-8234,0 1-1,-1 1 0,-1 0 1,0 2-1,0 0 1,-39-6-1,28 8-45,0 2-1,-1 2 1,1 0-1,0 2 1,-1 2-1,1 1 1,0 1-1,1 2 1,-1 1-1,1 2 1,-53 23-1,26-2-131,0 2 0,2 2 0,2 3 0,1 3 0,3 1 1,1 3-1,2 2 0,2 1 0,2 3 0,3 2 0,2 1 0,2 2 0,-51 110 0,30-24-122,6 2 1,7 2-1,6 2 0,-20 171 1,47-246-59,3 0 0,4 1 0,10 141 0,-3-187-86,1 0 0,2 0 1,0-1-1,2 0 0,1 0 1,1-1-1,1 0 0,2-1 1,0 0-1,2-1 0,0-1 1,2 0-1,28 30 0,-17-26 10,2-1 0,2-1 0,0-2 0,1-1 0,1-1 0,1-2 0,1-2 0,0-1 0,51 14 0,-36-16 79,0-2-1,0-3 1,1-2-1,0-2 0,0-2 1,87-7-1,-98-1 22,0-3 0,0-1 0,0-1-1,-2-3 1,1-1 0,-2-2 0,48-26-1,-10-3 380,-1-2-1,96-81 0,-129 92-139,-2-1-1,-2-2 1,-1-2 0,42-61-1,-34 32 199,-2-1 1,39-93-1,88-235 912,-136 307-1252,-4-3-1,24-135 1,-48 189-147,-1 1 0,-2-1 0,-2 0 0,-8-80 0,3 94-51,-1 1 1,-2-1-1,0 2 0,-2-1 1,-1 1-1,-1 0 0,-1 1 0,-23-35 1,10 25-20,-1 1 1,-1 1-1,-2 1 1,-1 2-1,-1 1 1,-2 2-1,0 1 1,-2 1 0,-61-31-1,51 34 29,-1 1 1,-1 2-1,-1 3 1,-1 1-1,0 3 0,0 2 1,-89-5-1,62 13-34,0 3 0,1 4 1,-1 4-1,1 2 0,1 4 0,1 3 0,0 3 1,1 4-1,-126 64 0,174-78-24,1 1-1,1 2 1,1 0 0,0 2-1,1 0 1,0 1 0,2 1-1,-17 21 1,13-9-43,1 1 0,2 0 0,1 2 0,2 0 0,-13 37-1,-34 117-737,9 2-1,-57 364 1,93-398 683,7 1-1,11 206 1,4-306 42,2 1-1,3-1 1,2-1-1,3 0 0,2 0 1,3-2-1,2 0 1,40 73-1,-42-95-2,1 0-1,2-1 1,1-1 0,2-1-1,52 49 1,-55-60 55,0-1 0,1-1 0,1-1 1,1-1-1,0-1 0,0-1 0,1-1 0,44 11 0,-42-15 20,-1-2 0,1-1 0,0-1 0,0-2 1,0-1-1,0-1 0,48-7 0,-38 0 25,-1-1 0,0-2 0,-1-2 0,69-33 1,-25-1 129,-2-3 0,-2-4 0,128-118 0,-91 70 309,-4-6 1,-6-4-1,142-198 0,-201 242-338,-3-2 0,-3-1 0,35-95 0,-52 110-97,-4-1-1,-2 0 0,-2-2 0,-3 1 1,3-68-1,-11 82 16,-1-1-1,-3 1 1,-1 0-1,-2 0 1,-3 0-1,-1 1 1,-17-49 0,18 69-22,-2 1 1,0 0-1,-2 1 1,0 0-1,-1 1 1,-1 0-1,-1 1 1,0 0-1,-2 2 1,0 0-1,-1 0 1,-1 2-1,0 0 1,-37-20-1,28 21-15,0 2-1,-1 0 0,0 2 0,0 2 0,-1 0 0,-1 2 1,-35-3-1,17 6-217,-1 1 0,0 3 0,-84 11 0,92-3-800,1 1-1,-68 27 1,35-10-2769,0-6-3325,15-11-6316</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54.200"/>
    </inkml:context>
    <inkml:brush xml:id="br0">
      <inkml:brushProperty name="width" value="0.025" units="cm"/>
      <inkml:brushProperty name="height" value="0.025" units="cm"/>
    </inkml:brush>
  </inkml:definitions>
  <inkml:trace contextRef="#ctx0" brushRef="#br0">10548 978 5830,'0'0'533,"-9"-6"1523,-23-21-610,-56-58 1,69 66-1177,-1 0 1,-1 2-1,0 1 1,-1 0-1,-1 2 1,-30-14-1,-154-60 88,154 68 482,-388-134 3188,-234-41-2216,320 115-1254,-393-39 0,243 84-412,-4 31 428,324 5-114,-1095-38 1056,-214 52-535,1101 23-487,-688 157 1,1072-193-496,-618 173 33,530-140-35,2 4 0,1 3 0,2 5 0,-111 76 0,107-55-19,4 4 0,2 5 0,-87 95 0,123-111 10,2 2 0,4 3 0,2 1 0,3 3-1,-46 102 1,39-51-2,4 3 0,-28 130 0,-24 265-29,57 294 123,56-325-56,-9-421-27,4 0 0,3-1 0,2 0 0,4-2 0,32 78-1,-23-80 29,2-1 0,3-2-1,3-1 1,68 85-1,-88-125 1,2 0 0,0-1 0,1-1 0,1-1 0,1-1 0,0 0 0,26 12-1,-13-11 20,0-2 0,1 0 0,0-3 0,44 8 0,26-4 34,0-5-1,148-6 0,-221-3-82,408-17 96,-97 21-56,393-10 5,-403-11-6,320-25-36,-490 26 12,259-21 4,2 35-17,-66 36 9,-199-16-7,249 42 14,-98-12-4,-288-46-96,-15-2-1,0 1 0,0-1 0,0 1 0,0 0 0,0 1 0,0 0 1,-1 0-1,1 0 0,6 4 0,-34-3-5427,-7-3-838</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1:56.746"/>
    </inkml:context>
    <inkml:brush xml:id="br0">
      <inkml:brushProperty name="width" value="0.025" units="cm"/>
      <inkml:brushProperty name="height" value="0.025" units="cm"/>
    </inkml:brush>
  </inkml:definitions>
  <inkml:trace contextRef="#ctx0" brushRef="#br0">322 3767 14446,'-9'184'1662,"6"-97"-1439,-23 146 0,-73 183 2118,-13 65 1185,53-98-2641,51-291-657,3 1 1,8 108-1,0-173-203,0 0 0,3-1 0,0 1 1,2-1-1,0-1 0,2 0 0,1 0 0,15 25 1,-7-19-1,2-1 1,1 0-1,1-2 0,2-1 1,40 37-1,-18-26 12,2-1-1,2-3 1,0-3 0,2-1-1,2-3 1,0-2 0,70 21-1,281 80 489,-276-94-440,156 18-1,608 75 375,-459-101-117,1-33 297,8-1-280,-217 23-333,1 0 34,-2-9-23,253 37 1,-287-14-27,280 37 44,2-36-20,-109-41 77,0-1 0,-342 12-96,29 3 27,-39 15-78,-12-16 38,0 1 1,-1 0-1,1-1 0,0 1 1,1 0-1,-1-1 0,0 1 1,0-1-1,1 0 0,-1 1 1,3 1-1,17 6 6,0-1 1,1-2-1,0 0 0,0-1 0,33 3 1,120 1-42,-57-6 46,103 16-3,195 7 36,-262-29-28,265-40 0,-209 11 20,273-52-4,-372 59-19,-2-5 0,140-59 0,-174 57 8,127-77 0,-161 82 3,-2-2 0,0-1 0,-2-2-1,44-49 1,6-21 38,-4-3-1,-4-5 1,-5-2 0,-6-3 0,-4-4-1,-6-2 1,67-199 0,124-553 106,-206 673-107,-8-2 0,12-293 0,-41 298-13,-8 0 1,-40-293 0,-27 107 187,-30-212 264,80 458-433,-6 0 0,-55-168 1,51 220 185,-3 2 1,-5 1 0,-2 2 0,-82-122-1,59 119-31,-3 2 1,-3 3-1,-4 4 0,-4 2 0,-140-102 0,188 154-447,9 6-889,0 0 1,1-1-1,-30-31 1,44 41 635,0-1 1,0 1 0,0-1-1,0 0 1,1 0 0,0 0 0,1 0-1,-1-1 1,1 1 0,0-1-1,1 1 1,-1-1 0,1 0-1,1 0 1,-1 0 0,1 1-1,2-14 1,10-39-13518</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5.355"/>
    </inkml:context>
    <inkml:brush xml:id="br0">
      <inkml:brushProperty name="width" value="0.025" units="cm"/>
      <inkml:brushProperty name="height" value="0.025" units="cm"/>
    </inkml:brush>
  </inkml:definitions>
  <inkml:trace contextRef="#ctx0" brushRef="#br0">1 81 4356,'0'0'7303,"23"-55"-7079,-12 49-128,-4 0-96,2 2 0,-4 0-352,-1 2-1378,-4-2-1441</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5.699"/>
    </inkml:context>
    <inkml:brush xml:id="br0">
      <inkml:brushProperty name="width" value="0.025" units="cm"/>
      <inkml:brushProperty name="height" value="0.025" units="cm"/>
    </inkml:brush>
  </inkml:definitions>
  <inkml:trace contextRef="#ctx0" brushRef="#br0">217 20 10762,'0'0'8397,"-10"-4"-6368,7 3-1986,0-1 147,-1 0 0,0 0-1,0 1 1,0-1 0,0 1 0,0 0 0,0 0 0,0 0 0,0 1 0,-1-1 0,1 1 0,0 0 0,0 0 0,-1 1 0,1-1-1,0 1 1,0 0 0,0 0 0,0 0 0,0 1 0,0-1 0,0 1 0,0 0 0,0 0 0,-4 4 0,-1 3-3,0 0 0,0 1 0,1 0 1,0 0-1,1 1 0,1 0 0,-1 0 1,-4 15-1,7-18-133,1 0 0,0 0 1,0 1-1,1 0 1,0-1-1,1 1 0,0 0 1,0 0-1,1 0 0,0 0 1,1 0-1,2 15 0,-2-23-37,-1 0-1,1 1 1,0-1-1,0 0 1,-1 0-1,1 0 1,0 0-1,0 0 1,0 0-1,0 0 0,0 0 1,0 0-1,1-1 1,-1 1-1,0 0 1,0-1-1,1 1 1,-1-1-1,0 1 1,1-1-1,-1 1 1,0-1-1,1 0 0,-1 0 1,1 0-1,-1 0 1,0 0-1,1 0 1,-1 0-1,0 0 1,1-1-1,-1 1 1,1 0-1,-1-1 1,0 1-1,0-1 1,1 0-1,1-1 0,4 0 184,0-1 0,-1 0-1,1-1 1,-1 1-1,0-1 1,7-6 0,-2-1-36,0-1 1,0 0-1,-1 0 1,-1-1-1,10-17 1,-16 23-116,1 0 0,-1 1 1,0-1-1,-1-1 0,0 1 0,0 0 0,0 0 1,-1-1-1,0 1 0,-1-1 0,1 1 0,-2-1 1,0-10-1,1 17-68,-1 0 0,1 0 0,0 0 0,0 0 1,-1 0-1,1 0 0,-1 0 0,1 0 0,-1 1 0,1-1 0,-1 0 1,1 0-1,-1 0 0,0 1 0,1-1 0,-1 0 0,0 1 0,0-1 0,0 0 1,1 1-1,-1-1 0,0 1 0,0 0 0,0-1 0,0 1 0,0 0 1,0-1-1,0 1 0,0 0 0,0 0 0,0 0 0,0 0 0,0 0 1,0 0-1,0 0 0,0 0 0,0 0 0,-1 1 0,-18 7-2631,6 6-3344,11-8-502</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6.241"/>
    </inkml:context>
    <inkml:brush xml:id="br0">
      <inkml:brushProperty name="width" value="0.025" units="cm"/>
      <inkml:brushProperty name="height" value="0.025" units="cm"/>
    </inkml:brush>
  </inkml:definitions>
  <inkml:trace contextRef="#ctx0" brushRef="#br0">239 0 12396,'0'0'3240,"-7"10"-1334,-87 114 1173,52-72-1117,-51 81 1,93-133-1953,0 0 1,-1 1-1,1-1 1,0 0-1,-1 1 1,1-1-1,0 1 1,0-1-1,0 1 1,0-1-1,-1 0 1,1 1-1,0-1 1,0 1-1,0-1 1,0 1-1,0-1 1,0 1-1,0-1 1,0 1-1,0-1 1,0 1-1,0-1 1,1 1-1,-1-1 1,0 1-1,0-1 1,0 0-1,0 1 1,1-1-1,-1 1 0,0-1 1,1 0-1,-1 1 1,0-1-1,1 1 1,-1-1-1,0 0 1,1 0-1,-1 1 1,1-1-1,-1 0 1,0 0-1,1 1 1,-1-1-1,1 0 1,0 0-1,35 2 227,39-16-481,11-17-4491,-47 12-550</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7.197"/>
    </inkml:context>
    <inkml:brush xml:id="br0">
      <inkml:brushProperty name="width" value="0.025" units="cm"/>
      <inkml:brushProperty name="height" value="0.025" units="cm"/>
    </inkml:brush>
  </inkml:definitions>
  <inkml:trace contextRef="#ctx0" brushRef="#br0">1 0 16367,'0'0'8040,"0"11"-6583,2 29 13,16 80 0,-15-105-1462,0-1 0,2 1 1,0-1-1,0 0 0,2 0 0,-1 0 0,2-1 1,0 0-1,12 16 0,11-5-1728,-12-18-1442,-1-11-4133,-9-12-4097</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8.721"/>
    </inkml:context>
    <inkml:brush xml:id="br0">
      <inkml:brushProperty name="width" value="0.025" units="cm"/>
      <inkml:brushProperty name="height" value="0.025" units="cm"/>
    </inkml:brush>
  </inkml:definitions>
  <inkml:trace contextRef="#ctx0" brushRef="#br0">133 15 12684,'-6'-13'7147,"-6"12"-3682,9 1-3324,1 1 0,0 0 0,-1 0-1,1 0 1,0 0 0,0 0 0,0 1-1,0-1 1,0 1 0,-2 2 0,-7 8 115,2 1 0,0 1 0,0 0 0,1 0-1,1 1 1,1 0 0,0 0 0,0 0 0,2 1 0,0-1 0,1 1 0,0 0 0,1 1 0,1-1 0,1 0 0,2 24 0,-2-38-237,1 0 1,-1 0 0,1-1-1,0 1 1,-1 0 0,1-1-1,0 1 1,0-1 0,0 1 0,0-1-1,0 1 1,0-1 0,0 0-1,1 1 1,-1-1 0,0 0-1,1 0 1,-1 0 0,1 0 0,2 1-1,0 0 19,1-1 0,-1 1 0,0-1-1,1 0 1,-1-1 0,1 1 0,-1-1-1,6 0 1,1 0-1,1-1-1,-1-1 1,0 0-1,0 0 1,0-1-1,11-5 1,-9 3-964,0-2 1,0 0 0,22-16-1,-29 19-451,-1-1 0,0 1 0,0-1 0,-1-1 0,1 1 0,3-7 0,3-7-5770</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9.062"/>
    </inkml:context>
    <inkml:brush xml:id="br0">
      <inkml:brushProperty name="width" value="0.025" units="cm"/>
      <inkml:brushProperty name="height" value="0.025" units="cm"/>
    </inkml:brush>
  </inkml:definitions>
  <inkml:trace contextRef="#ctx0" brushRef="#br0">2 57 7783,'0'0'18930,"-1"5"-18294,1-4-623,0 0 1,0 0-1,0 0 1,0 0-1,0 0 1,0 1-1,0-1 1,0 0-1,0 0 1,1 0-1,-1 0 1,0 0-1,1 0 1,-1 0-1,1 0 1,-1 0-1,1-1 1,0 1 0,-1 0-1,1 0 1,0 0-1,-1-1 1,1 1-1,0 0 1,0-1-1,0 1 1,0 0-1,0-1 1,0 1-1,0-1 1,0 0-1,1 1 1,1 0 1,-1-1-1,1 0 1,-1 0-1,1 0 1,0 0 0,-1 0-1,1 0 1,-1-1 0,1 1-1,-1-1 1,1 1 0,-1-1-1,1 0 1,-1 0 0,0-1-1,1 1 1,1-2 0,2-1-131,-1 0 1,0 0-1,0-1 1,-1 0 0,0 0-1,1 0 1,5-10 0,15-17-516,-23 67-58,-11 54 1965,6-73-993,0 1 0,1-1 0,1 1 0,1-1 0,0 1 0,4 28 0,-3-44-318,-1 0 1,0 0 0,1 0-1,-1 0 1,1 0 0,0 0-1,-1 0 1,1 0 0,0 0-1,-1 0 1,1-1 0,0 1-1,0 0 1,0 0 0,0-1-1,-1 1 1,1-1 0,0 1-1,0-1 1,0 1 0,1-1-1,-1 1 1,0-1 0,0 0-1,0 0 1,0 1 0,0-1-1,0 0 1,2 0 0,12 0-6570,-10 0 1885</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9.419"/>
    </inkml:context>
    <inkml:brush xml:id="br0">
      <inkml:brushProperty name="width" value="0.025" units="cm"/>
      <inkml:brushProperty name="height" value="0.025" units="cm"/>
    </inkml:brush>
  </inkml:definitions>
  <inkml:trace contextRef="#ctx0" brushRef="#br0">134 1 17168,'0'0'1527,"-1"9"133,-6 22-467,-1 0-1,-1-1 0,-2-1 1,0 0-1,-20 33 0,-23 62-7,54-123-1186,0-1 1,-1 0 0,1 0 0,0 0-1,0 1 1,0-1 0,0 0-1,0 0 1,0 1 0,0-1-1,0 0 1,0 0 0,0 1-1,0-1 1,0 0 0,0 0-1,0 1 1,0-1 0,0 0-1,0 1 1,0-1 0,0 0-1,0 0 1,0 0 0,1 1-1,-1-1 1,0 0 0,0 0-1,0 1 1,0-1 0,0 0-1,1 0 1,-1 0 0,0 0 0,0 1-1,0-1 1,1 0 0,-1 0-1,0 0 1,0 0 0,1 0-1,-1 1 1,16-3 72,23-11 41,-34 11-145,96-27-2027,-33 15-3470,-55 11 3790,18-3-3706</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09.761"/>
    </inkml:context>
    <inkml:brush xml:id="br0">
      <inkml:brushProperty name="width" value="0.025" units="cm"/>
      <inkml:brushProperty name="height" value="0.025" units="cm"/>
    </inkml:brush>
  </inkml:definitions>
  <inkml:trace contextRef="#ctx0" brushRef="#br0">0 1 12172,'0'0'16143,"15"75"-14862,6-39-576,5 2-353,0 6-288,8 1 0,1 2-544,1-5-1827,0-8-3394,2-10-6278</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13.441"/>
    </inkml:context>
    <inkml:brush xml:id="br0">
      <inkml:brushProperty name="width" value="0.025" units="cm"/>
      <inkml:brushProperty name="height" value="0.025" units="cm"/>
    </inkml:brush>
  </inkml:definitions>
  <inkml:trace contextRef="#ctx0" brushRef="#br0">181 0 11050,'0'0'14355,"-8"6"-14109,-13 9-9,2 2 0,0 0 0,0 1-1,2 1 1,0 0 0,2 2 0,-24 37 0,38-57-221,1 0 0,-1 0 0,0 1-1,1-1 1,-1 0 0,0 0 0,1 0 0,0 0-1,-1 0 1,1 1 0,0-1 0,-1 0 0,1 0 0,0 1-1,0-1 1,0 0 0,0 0 0,0 1 0,0-1-1,1 0 1,-1 0 0,0 1 0,1-1 0,-1 0 0,1 0-1,-1 0 1,2 2 0,-1-2 1,1 0 0,-1 0 1,1 0-1,0 0 0,-1-1 0,1 1 0,0 0 0,0-1 1,0 1-1,0-1 0,-1 0 0,1 0 0,0 1 1,0-1-1,3-1 0,10 0-30,-1-1 1,-1 0-1,23-8 0,-8 2-2626,-1-2 0,41-21 1,-29 8-3790</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13.785"/>
    </inkml:context>
    <inkml:brush xml:id="br0">
      <inkml:brushProperty name="width" value="0.025" units="cm"/>
      <inkml:brushProperty name="height" value="0.025" units="cm"/>
    </inkml:brush>
  </inkml:definitions>
  <inkml:trace contextRef="#ctx0" brushRef="#br0">139 34 15951,'0'0'2536,"-8"0"-102,4 0-2304,0 0-1,0 0 0,0 1 1,1-1-1,-1 1 1,0 0-1,1 0 0,-1 0 1,0 1-1,1-1 1,0 1-1,-1 0 0,-4 3 1,3 0 10,0-1 1,0 1-1,0 0 0,1 1 1,0-1-1,0 1 0,0 0 1,-4 8-1,2-1 122,1 0 0,0 0 0,-5 20 0,9-29-194,0 1 0,0 0 1,0-1-1,1 1 0,-1 0 0,1 0 0,0-1 0,1 1 0,-1 0 0,1 0 1,0-1-1,0 1 0,3 7 0,-2-10-33,0 0 0,0 0 0,0-1 1,0 1-1,0 0 0,0-1 0,0 0 0,0 1 0,0-1 1,1 0-1,-1 0 0,0 0 0,1-1 0,-1 1 0,1-1 1,-1 1-1,1-1 0,-1 0 0,1 0 0,-1 0 1,1 0-1,0 0 0,2-1 0,1 0 135,0 1-1,0-1 1,0-1-1,0 1 1,0-1-1,0 0 1,-1 0 0,11-7-1,-9 4-83,0-1 0,0-1 0,0 0 0,-1 1 0,0-2-1,-1 1 1,0-1 0,0 0 0,0 0 0,-1 0 0,0-1 0,-1 1 0,0-1-1,0 0 1,-1 0 0,0 0 0,-1 0 0,0 0 0,0-1 0,-1 1 0,0 0-1,-3-17 1,2 22-93,-1 0-1,1 1 1,-1-1-1,0 1 1,-1-1-1,1 1 1,0 0-1,-1-1 1,-3-2-1,-12-4-2777,17 10 2499,1 0 1,-1 0-1,1 0 1,-1 0-1,1 0 1,-1 1-1,1-1 1,-1 0 0,1 0-1,-1 1 1,1-1-1,-1 0 1,1 1-1,-1-1 1,1 0-1,-1 1 1,1-1-1,0 0 1,-1 1 0,1-1-1,0 1 1,-1-1-1,1 1 1,0-1-1,-1 1 1,1-1-1,0 1 1,0-1-1,0 1 1,0-1-1,-1 2 1,-2 11-6981</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14.283"/>
    </inkml:context>
    <inkml:brush xml:id="br0">
      <inkml:brushProperty name="width" value="0.025" units="cm"/>
      <inkml:brushProperty name="height" value="0.025" units="cm"/>
    </inkml:brush>
  </inkml:definitions>
  <inkml:trace contextRef="#ctx0" brushRef="#br0">79 32 12139,'0'0'6188,"9"-6"-3567,29-16-758,-37 22-1811,-1-1 0,1 1 0,-1 0 0,1-1 0,-1 1-1,1 0 1,-1 0 0,1-1 0,-1 1 0,1 0 0,-1 0 0,1 0 0,-1 0 0,1 0 0,0 0 0,-1-1 0,1 1 0,-1 0-1,1 1 1,-1-1 0,1 0 0,0 0 0,-1 0 0,1 0 0,-1 0 0,1 1 0,-1-1 0,1 0 0,-1 0 0,1 1 0,-1-1-1,1 0 1,-1 1 0,1-1 0,-1 1 0,0-1 0,1 0 0,-1 1 0,0-1 0,1 1 0,-1-1 0,0 1 0,1-1-1,-1 1 1,0-1 0,0 1 0,0-1 0,0 1 0,1 0 0,-1-1 0,0 1 0,0-1 0,0 1 0,0-1 0,0 1 0,0 0-1,-1 0 1,-2 31 129,-2-20-102,0 1 0,-1-1 1,0 0-1,-1-1 0,0 0 0,-1 0 0,0 0 0,-19 17 0,14-13 310,1-1 1,0 2-1,-13 20 0,25-35-378,0-1-1,-1 0 1,1 1 0,0-1-1,-1 1 1,1-1-1,0 1 1,0-1 0,0 1-1,-1-1 1,1 1 0,0-1-1,0 1 1,0-1-1,0 1 1,0-1 0,0 1-1,0-1 1,0 1 0,0-1-1,0 1 1,0-1-1,0 1 1,0-1 0,1 1-1,-1-1 1,0 1 0,0-1-1,1 1 1,-1-1-1,0 0 1,0 1 0,1-1-1,-1 1 1,0-1 0,1 0-1,-1 1 1,1-1-1,-1 0 1,1 1 0,27 2 304,33-15-874,11-16-6034,-34 9-1217</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14.934"/>
    </inkml:context>
    <inkml:brush xml:id="br0">
      <inkml:brushProperty name="width" value="0.025" units="cm"/>
      <inkml:brushProperty name="height" value="0.025" units="cm"/>
    </inkml:brush>
  </inkml:definitions>
  <inkml:trace contextRef="#ctx0" brushRef="#br0">157 0 14061,'0'0'5808,"-10"1"-4131,5 0-1602,0-1 1,0 1 0,0 0-1,1 1 1,-1-1 0,0 1-1,1 0 1,-1 0 0,1 0-1,0 1 1,-1 0 0,1-1-1,0 1 1,1 1 0,-1-1-1,1 1 1,-1-1 0,1 1-1,0 0 1,0 0 0,1 0-1,-4 7 1,-2 3 190,1 0-1,0 0 1,1 0 0,1 0-1,0 1 1,1 0 0,1 0 0,0 1-1,1-1 1,1 0 0,0 1-1,2 17 1,-1-30-219,1 0 0,0 0 0,0 0 0,0-1 0,0 1 1,0 0-1,1 0 0,-1 0 0,1-1 0,-1 1 0,1-1 0,0 1 0,0-1 0,0 0 0,1 0 0,-1 0 1,1 0-1,-1 0 0,1 0 0,-1-1 0,1 1 0,0-1 0,0 0 0,-1 0 0,1 0 0,0 0 1,0 0-1,0-1 0,0 1 0,1-1 0,-1 0 0,3 0 0,3 0 68,0 0-1,0 0 1,-1-1-1,1 0 0,0-1 1,-1 1-1,0-2 1,1 1-1,-1-1 1,12-6-1,-7 1-17,-1 0-1,0-1 1,-1 0-1,0 0 0,0-1 1,-1-1-1,15-19 1,-20 23-32,-1 1 1,0-1 0,0 0 0,-1 0 0,0 0 0,0-1 0,0 1 0,-1-1 0,0 1 0,-1-1 0,0 0-1,0 0 1,0 1 0,-1-1 0,-2-15 0,2 20-90,-1 1 0,0-1 1,0 1-1,0 0 0,0-1 0,-1 1 0,1 0 0,0 0 1,-1 0-1,0 0 0,1 0 0,-1 0 0,0 0 0,0 1 1,0-1-1,0 1 0,-1-1 0,1 1 0,0 0 0,0 0 1,-1 0-1,1 0 0,-1 0 0,1 0 0,-1 1 1,1-1-1,-1 1 0,1 0 0,-4 0 0,-4-1-993,0 1-1,0 0 1,0 0 0,0 1-1,0 0 1,-12 4-1,1 1-6189</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18.867"/>
    </inkml:context>
    <inkml:brush xml:id="br0">
      <inkml:brushProperty name="width" value="0.025" units="cm"/>
      <inkml:brushProperty name="height" value="0.025" units="cm"/>
    </inkml:brush>
  </inkml:definitions>
  <inkml:trace contextRef="#ctx0" brushRef="#br0">1 52 12524,'0'0'9774,"8"-3"-8636,22-8-839,0 2 1,1 1 0,-1 1 0,2 2 0,59-3 0,-90 8-307,0 0 0,0 0 0,0 0 0,0 0 1,0 0-1,0 0 0,1 0 0,-1 0 0,0 0 1,0 0-1,0 1 0,0-1 0,0 0 1,0 1-1,0-1 0,0 1 0,0 0 0,0-1 1,0 1-1,0 0 0,0-1 0,-1 1 1,1 0-1,0 0 0,0 0 0,-1-1 0,2 3 1,-2-1 3,0 0 1,0-1 0,0 1-1,0 0 1,0 0 0,0 0 0,0-1-1,-1 1 1,1 0 0,-1 0-1,1-1 1,-1 1 0,0 0 0,1-1-1,-2 3 1,-6 7 148,1 1 0,-2-1 0,-10 12 0,18-22-124,-162 170 3730,156-160-4961,20-16-1411,19-17-4238,-6 0-1571</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19.210"/>
    </inkml:context>
    <inkml:brush xml:id="br0">
      <inkml:brushProperty name="width" value="0.025" units="cm"/>
      <inkml:brushProperty name="height" value="0.025" units="cm"/>
    </inkml:brush>
  </inkml:definitions>
  <inkml:trace contextRef="#ctx0" brushRef="#br0">137 1 13645,'0'0'11574,"-11"1"-10747,5-1-740,3 0-48,-1 0-1,1 0 1,0 1 0,0-1-1,-1 1 1,1-1-1,0 1 1,0 0-1,0 0 1,0 1 0,0-1-1,0 1 1,0-1-1,0 1 1,1 0-1,-1 0 1,1 0 0,-1 0-1,1 1 1,0-1-1,0 0 1,0 1-1,0 0 1,-2 3 0,-2 5 254,1 1-1,1 0 1,0 0 0,0 1 0,1-1 0,-2 24 0,4-34-263,1 1-1,0-1 1,0 1-1,0-1 1,0 1 0,0-1-1,1 1 1,-1-1 0,1 1-1,-1-1 1,1 1-1,0-1 1,0 1 0,0-1-1,0 0 1,0 0 0,1 1-1,-1-1 1,1 0-1,0 0 1,-1 0 0,1-1-1,0 1 1,0 0-1,0-1 1,0 1 0,0-1-1,1 0 1,-1 1 0,0-1-1,1 0 1,-1-1-1,0 1 1,1 0 0,-1-1-1,1 1 1,0-1-1,-1 0 1,4 0 0,2 1 28,-1-2 1,0 1-1,0-1 1,0 0 0,1 0-1,-1-1 1,-1 0-1,1 0 1,0-1-1,0 0 1,-1 0 0,10-6-1,-13 7-42,0-1-1,1 1 1,-1-1 0,0 0-1,-1 0 1,1 0 0,0 0-1,-1 0 1,0-1 0,0 1-1,0-1 1,0 0 0,0 1-1,-1-1 1,1 0 0,-1 0-1,0 0 1,0 0 0,-1 0-1,1 0 1,-1 0-1,0 0 1,-1-6 0,1 7-38,0 1 0,-1 0 0,1 1 0,-1-1 0,1 0 0,-1 0 0,0 0 0,0 0 0,0 0 0,0 1 0,0-1 0,0 0 0,0 1 0,0-1 0,-1 1 0,1-1 0,-1 1 0,1 0 1,-1-1-1,0 1 0,-2-1 0,0 0-198,-1 0 0,0 0 1,1 1-1,-1-1 1,0 1-1,0 0 0,0 1 1,-8-1-1,-1 1-1450,0 1 0,0 1-1,0 0 1,0 0 0,-19 7 0,-7 6-6621</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31.841"/>
    </inkml:context>
    <inkml:brush xml:id="br0">
      <inkml:brushProperty name="width" value="0.025" units="cm"/>
      <inkml:brushProperty name="height" value="0.025" units="cm"/>
    </inkml:brush>
  </inkml:definitions>
  <inkml:trace contextRef="#ctx0" brushRef="#br0">4401 1049 9673,'2'-21'291,"0"0"-1,-2 1 0,-1-1 1,0 0-1,-2 1 1,0-1-1,-1 1 0,-1 0 1,-1 0-1,-1 0 1,-1 1-1,0 0 0,-1 1 1,-22-33-1,0 7-231,-3 1-1,-1 1 0,-1 2 1,-3 2-1,-1 2 0,-2 1 0,-1 2 1,-1 2-1,-2 2 0,-1 2 1,-1 2-1,-68-25 0,-41-5 713,-2 6-1,-3 8 0,0 7 0,-3 6 1,0 8-1,-333 4 0,386 22-693,-1 5 0,2 5 0,0 4 0,1 6 0,2 4 0,1 5 1,1 5-1,-122 64 0,137-55 33,2 3 1,2 5-1,4 3 1,1 4-1,4 3 1,3 3-1,2 4 1,5 3 0,-69 98-1,98-116-5,4 2-1,2 1 1,2 1 0,4 2-1,2 1 1,3 1 0,3 1-1,4 0 1,2 1-1,3 1 1,3 0 0,3 0-1,4 1 1,10 90 0,-4-122-54,1 1 1,2-1-1,2 0 1,2-1-1,1 0 1,2-1 0,1-1-1,2 0 1,2-2-1,1 0 1,1-1-1,2-2 1,1 0 0,2-2-1,32 28 1,-10-17 71,1-2 1,1-2 0,3-2-1,0-3 1,2-2 0,1-2-1,1-4 1,113 30-1,-45-25 110,0-6-1,2-5 1,0-6-1,256-11 1,-193-17-82,0-8 1,315-82 0,-335 60-4,-2-8 0,-3-7-1,295-156 1,-371 164-54,-2-4 0,153-132 0,-183 134-46,-2-2 1,-2-3 0,-4-1-1,62-98 1,-89 121 18,-2-1 0,-2 0 1,-1-2-1,-3-1 1,-1 0-1,-2-1 0,-2 0 1,6-46-1,-14 64-14,-1 1 0,-1-1 1,-2 0-1,0 0 0,-2 0 0,0 0 0,-2 1 1,-1 0-1,-1 0 0,-1 0 0,-1 1 0,-1 0 0,-1 1 1,-1 0-1,-22-31 0,5 20-19,0 0 0,-2 2 0,-2 1-1,0 2 1,-2 1 0,-1 2 0,-2 2 0,-73-37 0,5 13-75,-3 4 0,-130-33 0,-258-41-2006,163 57-2644,289 53 3731,-147-27-4576</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33.209"/>
    </inkml:context>
    <inkml:brush xml:id="br0">
      <inkml:brushProperty name="width" value="0.025" units="cm"/>
      <inkml:brushProperty name="height" value="0.025" units="cm"/>
    </inkml:brush>
  </inkml:definitions>
  <inkml:trace contextRef="#ctx0" brushRef="#br0">385 73 9513,'1'-2'130,"12"-46"7056,-13 48-7088,0-1-1,0 0 1,0 0 0,0 0-1,0 0 1,0 0-1,0 1 1,0-1 0,0 0-1,0 0 1,-1 0-1,1 0 1,0 1 0,-1-1-1,1 0 1,-1 0-1,1 1 1,-1-1 0,1 0-1,-1 1 1,1-1 0,-1 0-1,0 1 1,1-1-1,-1 1 1,0-1 0,1 1-1,-1-1 1,0 1-1,0 0 1,0-1 0,1 1-1,-1 0 1,0 0 0,0 0-1,0-1 1,0 1-1,1 0 1,-1 0 0,0 0-1,0 0 1,0 0-1,0 1 1,0-1 0,1 0-1,-1 0 1,0 0-1,0 1 1,0-1 0,-1 1-1,-5 2 37,-1 0-1,0 0 1,1 0 0,-1 1-1,1 0 1,0 1-1,1 0 1,-1 0 0,-10 11-1,-51 59 751,66-72-830,-23 27 175,2 1-1,1 1 1,1 0-1,2 2 0,2 0 1,0 1-1,3 1 1,1 0-1,1 1 1,3 0-1,1 1 0,1 0 1,-2 69-1,9-101-224,0-1 0,0 1 0,1 0 0,-1 0 0,1-1 0,1 1 0,-1-1 0,1 1 0,0-1 0,0 0 0,1 0-1,4 8 1,-4-10 16,0 0-1,0 1 0,0-2 0,0 1 0,0 0 0,1-1 0,-1 1 0,1-1 0,0 0 0,0 0 0,0-1 1,0 1-1,0-1 0,0 0 0,0 0 0,0 0 0,8 0 0,4-1 138,0 0-1,0-1 0,0-1 1,-1-1-1,1 0 0,0-1 1,-1 0-1,0-1 1,0-1-1,0-1 0,-1 0 1,0-1-1,0 0 1,-1-1-1,0-1 0,19-18 1,-9 8 147,-2-2 0,0-1 1,-1 0-1,-1-2 0,-2 0 0,0-1 1,24-52-1,-31 51-304,0 1 0,-2-1 0,-1-1 0,-1 1 0,4-39 0,-9 55 0,0 1 0,-1 0 0,0 0 0,0-1 0,-1 1 0,-1 0 0,1 0 0,-2 0 0,1 0 0,-2 0 0,1 0 0,-1 1 0,-1-1 0,1 1 0,-2 0 0,1 1 0,-12-15 0,11 18-83,0 0 1,1 1-1,-1 0 0,-1 0 1,1 1-1,-1-1 1,1 1-1,-1 1 0,0-1 1,0 1-1,0 0 0,0 1 1,0 0-1,0 0 1,-1 0-1,1 1 0,0 0 1,-1 0-1,1 1 0,0 0 1,0 1-1,-10 2 1,8-1-187,0 0 0,0 0 0,0 1 0,0 0 0,0 1 0,1 0 0,0 0 0,0 1 0,0 0 0,1 1 0,0-1 0,0 1 1,0 1-1,1-1 0,-10 17 0,5 5-6308,10-5-3577</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47.849"/>
    </inkml:context>
    <inkml:brush xml:id="br0">
      <inkml:brushProperty name="width" value="0.025" units="cm"/>
      <inkml:brushProperty name="height" value="0.025" units="cm"/>
    </inkml:brush>
  </inkml:definitions>
  <inkml:trace contextRef="#ctx0" brushRef="#br0">545 70 7976,'0'0'4500,"-3"-10"-1906,2 5-2407,1 2-20,-1 1 0,1-1 0,-1 1 0,0-1 0,1 1-1,-1-1 1,-1 1 0,1 0 0,0-1 0,0 1 0,-1 0 0,1 0-1,-1 0 1,0 0 0,0 0 0,1 0 0,-1 0 0,0 1 0,-1-1 0,1 1-1,0 0 1,0-1 0,-1 1 0,1 0 0,-1 0 0,1 0 0,-1 1-1,1-1 1,-1 1 0,-4-1 0,-7 1 40,1 1-1,0 1 1,-1 0-1,1 1 1,0 0-1,0 1 1,1 1-1,-1 0 1,1 0-1,0 1 1,0 1-1,1 0 1,0 1-1,0 0 1,-15 15-1,-3 5 33,1 2 0,1 0 0,-44 67 0,54-72-118,2 2 1,1 0-1,1 0 0,2 1 0,0 1 1,2 0-1,1 0 0,2 0 0,-4 34 1,9-48-51,1 0-1,0-1 1,1 1 0,0 0 0,1 0 0,1-1-1,0 1 1,11 27 0,-10-32-45,2 0 0,-1 0 0,1-1 0,0 0 0,1 0 1,0 0-1,1 0 0,0-1 0,0-1 0,1 1 0,-1-2 0,2 1 0,9 5 0,-6-6 38,0 0-1,0 0 1,1-2-1,-1 0 0,1 0 1,0-1-1,1-1 0,-1 0 1,0-1-1,1-1 0,-1 0 1,0-1-1,0 0 0,1-1 1,-1-1-1,0 0 0,0-1 1,-1 0-1,14-7 0,14-8 219,-1 0-1,-1-3 1,-1-1-1,64-53 1,-67 49 52,-1-2 0,-2-2 0,0-1 0,36-49 0,-59 68-185,0-1 1,-1 0 0,-1 0-1,0-1 1,-1 0 0,8-27 0,-12 33-111,0-1 0,-1 0 0,0 0 0,-1 0 0,0 0 0,0 0 0,-1 0 1,0 0-1,-1 0 0,0 0 0,-7-18 0,6 21-39,-1 0 0,0 0 0,0 0 0,0 1 0,-1-1 0,0 1 0,0 0 0,-1 1 0,0-1 0,0 1 0,0 0 0,0 1 0,-1-1 0,0 1 0,0 1 0,0-1 0,0 1 0,0 0 0,-1 1 0,0 0 0,1 0 0,-1 0 0,0 1 0,-8 0 0,-2 0 0,-1 0 0,1 1 0,-1 1 0,1 1 0,0 1 0,0 0 0,0 2 0,0 0 0,-22 9 0,9 0 0,0 1 0,1 1 0,0 2 0,1 1 0,2 1 0,0 2 0,-44 44 0,68-63-153,1 0 1,-1 1-1,1-1 1,-1 1-1,1 0 1,0 0-1,1 0 1,-1 0-1,1 0 1,-2 8-1,3-11 30,-1 1 0,1-1 0,0 1-1,0-1 1,1 1 0,-1-1 0,0 1-1,1-1 1,-1 1 0,0-1 0,1 0 0,0 1-1,-1-1 1,1 0 0,0 1 0,0-1-1,-1 0 1,1 0 0,0 0 0,0 0-1,0 1 1,1-2 0,-1 1 0,0 0-1,0 0 1,0 0 0,1 0 0,-1-1-1,0 1 1,1-1 0,2 2 0,31 5-5328,6-2-1318</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2:50.707"/>
    </inkml:context>
    <inkml:brush xml:id="br0">
      <inkml:brushProperty name="width" value="0.025" units="cm"/>
      <inkml:brushProperty name="height" value="0.025" units="cm"/>
    </inkml:brush>
  </inkml:definitions>
  <inkml:trace contextRef="#ctx0" brushRef="#br0">366 34 10794,'0'0'4484,"-9"-6"-2711,5 3-1634,1 0-1,-1 0 1,0 1 0,0-1 0,0 1 0,-1 0-1,1 0 1,-1 1 0,1-1 0,-1 1 0,1 0-1,-1 0 1,0 0 0,1 1 0,-1-1 0,0 1-1,1 1 1,-1-1 0,0 1 0,0-1 0,1 1-1,-1 0 1,1 1 0,-1-1 0,1 1 0,0 0-1,-1 0 1,-6 5 0,-6 7-29,1 1 0,1 0-1,0 1 1,1 1 0,0 0 0,1 1 0,2 0 0,0 1-1,0 0 1,2 1 0,-13 39 0,10-18 96,1 1 1,2 0-1,2 0 1,2 1 0,0 46-1,5-56-115,1 0-1,2 0 1,12 57-1,-11-75-94,0 1 0,1-1 0,1 0 0,0-1-1,1 1 1,0-1 0,1-1 0,1 1 0,19 21-1,-23-30 49,0 0 1,1 0-1,-1-1 0,1 0 0,0 0 0,0-1 0,1 1 0,-1-1 0,1-1 0,-1 1 0,1-1 1,0 0-1,0-1 0,0 1 0,0-2 0,0 1 0,0-1 0,0 0 0,0 0 0,0-1 0,0 0 1,0 0-1,0 0 0,0-1 0,0 0 0,-1-1 0,13-5 0,1-2 233,1-2 0,-2 0-1,1 0 1,-2-2 0,0-1-1,0 0 1,18-21 0,-14 11-17,-2 0 1,0-1 0,-2-1-1,-1-1 1,-1-1-1,15-40 1,-24 53-111,-1-1 0,0 0 0,-2 0 0,0-1 0,-1 0 0,-1 0 0,0 1 0,-1-1 0,-1 0 0,-1 0 0,-1 0 0,0 0 0,-6-20 0,5 30-102,0 0 1,0 0 0,0 0-1,-1 0 1,-1 1 0,1 0-1,-1 0 1,0 0 0,-1 0-1,0 1 1,0 0 0,0 0-1,-10-7 1,5 6-33,0 1 0,0 0 1,0 0-1,-1 2 0,0-1 0,0 1 0,0 1 1,-19-3-1,10 3-53,-1 1 1,0 1 0,0 2-1,0 0 1,1 1 0,-1 1-1,0 1 1,1 0-1,0 2 1,-26 11 0,19-5-463,-46 28 0,28-3-1826,42-33 1555,1 0 0,0 0-1,-1 0 1,1 1 0,1-1-1,-1 1 1,1 0 0,-2 5 0,2 1-6603</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13.891"/>
    </inkml:context>
    <inkml:brush xml:id="br0">
      <inkml:brushProperty name="width" value="0.025" units="cm"/>
      <inkml:brushProperty name="height" value="0.025" units="cm"/>
    </inkml:brush>
  </inkml:definitions>
  <inkml:trace contextRef="#ctx0" brushRef="#br0">72 107 7175,'0'0'4452,"-9"-9"-1639,0-1-1926,0 0 0,1-1 0,0 0 0,1-1 0,0 1 0,-8-22 0,33 77 816,1 0 0,36 57-1,-16-41-893,46 55-1,210 208-1523,-179-204 1223,-92-93-510,-11-11 380,-1-1-1,2 0 1,0-1 0,1-1 0,0 0 0,25 14 0,-39-25-353,0-1 1,0 1-1,0 0 1,0-1-1,1 1 1,-1-1-1,0 0 1,0 1 0,1-1-1,-1 0 1,0 0-1,0 0 1,1 0-1,-1 0 1,0 0-1,1 0 1,-1 0-1,0 0 1,0-1 0,1 1-1,0-1 1,-1 0-53,0 1 0,-1-1 0,1 0 0,0 0 1,-1 0-1,1 1 0,-1-1 0,0 0 0,1 0 0,-1 0 1,0 0-1,1 0 0,-1 0 0,0 0 0,0 0 1,0 1-1,0-1 0,0 0 0,0 0 0,0 0 0,0-2 1,-1-1-325,1 0 0,-1 0 0,0 1 0,-1-1 0,1 0 0,-1 0 0,1 1 0,-1-1 0,0 1 0,0-1 0,-1 1 0,-4-5 0,4 5-508,0 1 1,0 0-1,0 0 1,-1 0-1,1 0 1,-1 1 0,0-1-1,1 1 1,-1 0-1,0 0 1,0 0 0,1 1-1,-1-1 1,-7 1-1,-15 0-8824</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14.251"/>
    </inkml:context>
    <inkml:brush xml:id="br0">
      <inkml:brushProperty name="width" value="0.025" units="cm"/>
      <inkml:brushProperty name="height" value="0.025" units="cm"/>
    </inkml:brush>
  </inkml:definitions>
  <inkml:trace contextRef="#ctx0" brushRef="#br0">0 446 18706,'0'0'2359,"4"12"-704,0-1-1421,1 1 0,0-1-1,1-1 1,0 1 0,1-1 0,0 0-1,1-1 1,0 0 0,0 0 0,1 0-1,0-1 1,0-1 0,19 12 0,11 3-35,1-1 0,1-2 0,0-1 0,2-3 0,0-1 0,80 14 0,-115-27 1,1 1 0,0-1 0,0-1 1,0 0-1,0 0 0,0-1 0,14-2 0,-19 1-44,0 1 0,0-1 0,0 0 0,-1 0 0,1 0 0,-1 0 0,1 0 0,-1-1 0,0 0 0,0 0 0,0 0 0,0 0 0,0 0 0,-1 0-1,1-1 1,-1 1 0,0-1 0,2-4 0,4-11-67,0-1-1,-1-1 0,-1 1 1,-1-1-1,-1 0 0,3-32 1,-5-131 105,-2 150-190,0 0-4,-2 0 0,-1 1 0,-2-1 0,-1 1 0,-1 0 0,-16-43 0,13 62-754,5 17-1243,1 24-4140,4-8-1631</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15.886"/>
    </inkml:context>
    <inkml:brush xml:id="br0">
      <inkml:brushProperty name="width" value="0.025" units="cm"/>
      <inkml:brushProperty name="height" value="0.025" units="cm"/>
    </inkml:brush>
  </inkml:definitions>
  <inkml:trace contextRef="#ctx0" brushRef="#br0">145 1 11723,'0'0'12786,"-2"15"-11318,-23 138 1256,5-43-2469,-10 207 1,30-316-1767,-11-25-2808,-22-50-5306,10 23 3491</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16.242"/>
    </inkml:context>
    <inkml:brush xml:id="br0">
      <inkml:brushProperty name="width" value="0.025" units="cm"/>
      <inkml:brushProperty name="height" value="0.025" units="cm"/>
    </inkml:brush>
  </inkml:definitions>
  <inkml:trace contextRef="#ctx0" brushRef="#br0">1 91 10890,'0'0'12044,"51"0"-11404,-5 0 513,7-5-512,7-9-481,2-4-320,3 0-1698,-4-2-2722,-3 4-4196</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16.571"/>
    </inkml:context>
    <inkml:brush xml:id="br0">
      <inkml:brushProperty name="width" value="0.025" units="cm"/>
      <inkml:brushProperty name="height" value="0.025" units="cm"/>
    </inkml:brush>
  </inkml:definitions>
  <inkml:trace contextRef="#ctx0" brushRef="#br0">0 1019 19410,'0'0'5846,"10"-3"-5328,-1 0-281,0 0 0,-1-1 0,1 0 0,-1-1 0,0 0 0,0 0 0,-1 0 0,14-14 0,56-65 1255,-54 57-1322,77-97 244,-5-4 0,-7-4-1,96-187 1,-119 170 1129,-88 205-1543,2 0 0,3 1 0,2 1 0,3 0 0,3 1 0,2 1 0,-1 65 0,10-115 1,0 0 1,1 0-1,1-1 0,-1 1 0,1-1 1,1 1-1,0-1 0,0 0 0,11 16 1,6 16-245,-16-22-2825,-5-18 2746,0 0 1,0-1 0,0 1 0,-1 0-1,1-1 1,0 1 0,0 0 0,-1 0-1,1-1 1,0 1 0,-1-1 0,1 1 0,-1 0-1,1-1 1,-1 1 0,1-1 0,-1 1-1,1-1 1,-1 1 0,0-1 0,1 0-1,-1 1 1,0-1 0,1 0 0,-1 1-1,0-1 1,1 0 0,-1 0 0,0 0-1,0 0 1,1 1 0,-1-1 0,0 0-1,0 0 1,-24 1-10761</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16.914"/>
    </inkml:context>
    <inkml:brush xml:id="br0">
      <inkml:brushProperty name="width" value="0.025" units="cm"/>
      <inkml:brushProperty name="height" value="0.025" units="cm"/>
    </inkml:brush>
  </inkml:definitions>
  <inkml:trace contextRef="#ctx0" brushRef="#br0">1 233 18417,'0'0'7816,"93"29"-5414,-29-52-640,8-6-865,6-8-609,3 0-224,-1 1-64,-8 5-769,-12 4-1921,-7 4-2467,-13 4-2114</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17.320"/>
    </inkml:context>
    <inkml:brush xml:id="br0">
      <inkml:brushProperty name="width" value="0.025" units="cm"/>
      <inkml:brushProperty name="height" value="0.025" units="cm"/>
    </inkml:brush>
  </inkml:definitions>
  <inkml:trace contextRef="#ctx0" brushRef="#br0">157 226 10954,'0'0'9898,"-3"11"-6765,-44 200 2368,-19 80-4339,54-246-1134,4-22-6,2 1 0,1 0 0,1 0 0,-2 30 0,7-60 98,0-1-1,0 1 0,1-1 0,0 1 1,0 0-1,5-9 0,3-12 349,22-82-496,-5-1 1,-4 0-1,-6-2 0,4-141 0,-24 318 123,-1 29 85,4-85-157,1 0 0,0 0 0,0 0 0,1 0 0,0-1 0,1 1 0,5 13 0,-7-19-17,1-1 0,0 1 0,0 0-1,0 0 1,0-1 0,0 1 0,0-1 0,1 0-1,-1 0 1,1 0 0,0 0 0,0 0 0,-1 0-1,1-1 1,0 0 0,0 1 0,1-1-1,-1 0 1,0 0 0,0-1 0,0 1 0,1-1-1,-1 1 1,0-1 0,1 0 0,-1 0-1,0-1 1,1 1 0,-1-1 0,0 1 0,0-1-1,4-2 1,7-1 22,1-1 0,-1-1 0,-1-1-1,1 0 1,20-15 0,16-15-28,-2-2 0,-2-2 0,-1-2 0,-3-2 0,-2-1 0,59-89 0,-99 135 0,0 0 0,0 0 0,1 0 0,-1 0 0,0 0 0,0 0 0,0 0 0,0 0 0,0 0 0,0 0 0,0 0 0,0 0 0,0 0 0,0 0 0,0 0 0,0 0 0,0 0 0,0 0 0,1 0 0,-1 0 0,0 0 0,0 0 0,0 0 0,0 0 0,0 0 0,0 0 0,0 0 0,0 0 0,0 0 0,0 0 0,0 0 0,0 0 0,0 0 0,-4 13 0,-11 25 0,-23 44 0,-100 238 0,125-284 0,2 2 0,2-1 0,2 1 0,1 1 0,1-1 0,2 74 0,4-100-324,0-1-1,1 1 1,0-1 0,6 18-1,-7-25 30,1 0-1,-1-1 1,1 1-1,0-1 1,0 1-1,0-1 0,1 1 1,-1-1-1,1 0 1,0 0-1,0-1 1,0 1-1,0 0 0,0-1 1,0 0-1,5 3 1,18 1-7825</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23.068"/>
    </inkml:context>
    <inkml:brush xml:id="br0">
      <inkml:brushProperty name="width" value="0.025" units="cm"/>
      <inkml:brushProperty name="height" value="0.025" units="cm"/>
    </inkml:brush>
  </inkml:definitions>
  <inkml:trace contextRef="#ctx0" brushRef="#br0">383 34 5509,'0'0'321,"-64"0"-2019,39 0 513,-2 0 1249,-3-3 128,0-2-64,-4 0-128,-2-2 64,-5 2-64,-5 1 32,-3-1-64</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23.707"/>
    </inkml:context>
    <inkml:brush xml:id="br0">
      <inkml:brushProperty name="width" value="0.025" units="cm"/>
      <inkml:brushProperty name="height" value="0.025" units="cm"/>
    </inkml:brush>
  </inkml:definitions>
  <inkml:trace contextRef="#ctx0" brushRef="#br0">0 168 9161,'0'0'9155,"10"-1"-8402,653-14 3056,-448 18-3262,250 3 718,489-5-459,-313-58-160,-87 3-336,358 43-39,-769 12-185,-9 5 21,-71-2 26,91-5 1,-152 1-96,1 0 1,-1 0-1,0-1 0,1 1 0,-1-1 1,1 1-1,-1-1 0,0 0 0,1 0 1,-1 0-1,0 0 0,0 0 0,0 0 1,0-1-1,0 1 0,0-1 0,0 1 1,0-1-1,-1 0 0,1 1 0,-1-1 1,1 0-1,-1 0 0,0 0 1,1-1-1,-1 1 0,0 0 0,-1 0 1,2-4-1,-2 5-52,0 1 0,-1-1 0,1 1 0,-1-1 0,1 1 0,-1 0 0,1-1 1,-1 1-1,1 0 0,-1-1 0,1 1 0,-1 0 0,1 0 0,-1 0 0,1-1 0,-1 1 0,0 0 0,1 0 1,-1 0-1,1 0 0,-1 0 0,0 0 0,1 0 0,-1 0 0,1 0 0,-1 0 0,0 1 0,1-1 0,-1 0 1,1 0-1,-1 0 0,0 1 0,-31 8-2555,20-6 72,-11 0-2628</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35.506"/>
    </inkml:context>
    <inkml:brush xml:id="br0">
      <inkml:brushProperty name="width" value="0.025" units="cm"/>
      <inkml:brushProperty name="height" value="0.025" units="cm"/>
    </inkml:brush>
  </inkml:definitions>
  <inkml:trace contextRef="#ctx0" brushRef="#br0">670 0 12620,'-93'15'1877,"30"-6"192,-73 20 0,115-23-1771,1 1 0,-1 1-1,1 1 1,1 1 0,-1 1 0,2 0-1,-24 19 1,25-15-103,0 0 0,1 1 0,0 1 0,2 0-1,0 1 1,0 1 0,2 0 0,1 0 0,0 2 0,1-1 0,2 1-1,0 0 1,1 1 0,1 0 0,1 0 0,1 1 0,1-1 0,1 1-1,0 0 1,2-1 0,1 1 0,1 0 0,1-1 0,1 1 0,1-1-1,1 0 1,10 25 0,2-2-78,3-1 1,1-1-1,3-1 0,1-1 1,2-1-1,2-2 0,53 55 1,-26-39-101,2-2 1,2-3-1,129 79 1,-149-104-23,1-2 1,1-2-1,1-2 0,1-2 1,0-2-1,61 11 0,-72-19-6,2-2-1,-1-2 0,0-1 1,0-1-1,1-3 0,-1 0 1,0-2-1,-1-2 0,38-12 1,11-11 45,-1-3 0,147-83 0,133-123 13,-320 210-101,-1-2 0,67-68-1,-97 87 232,-1 0-1,0-1 0,-1 0 1,0-1-1,-1 0 0,0 0 1,-1-1-1,-1 0 1,-1 0-1,0-1 0,0 1 1,-2-1-1,2-19 0,-1 2 90,-3 0-1,-1 0 0,-1 0 1,-1 0-1,-3 0 1,-8-37-1,8 55-190,0 0-1,0 0 1,-1 0 0,-1 1 0,-1 0-1,0 0 1,-1 1 0,0 0 0,-1 0-1,0 1 1,-1 1 0,0-1 0,-1 2-1,-26-19 1,-2 6-75,0 1 0,-1 2 0,-1 2 0,-52-15 0,-180-33 0,197 52 0,0 4 0,0 3 0,-1 4 0,-82 6 0,110 2 0,0 2 0,0 2 0,1 2 0,0 2 0,1 2 0,1 3 0,-60 30 0,25-3 0,2 3 0,2 3 0,3 3 0,2 4 0,3 3 0,-72 80 0,138-136-16,-37 46-1271,39-48 1078,0 1 0,0-1 0,0 1 0,0-1 0,1 1 0,0 0 0,-1 0 0,1 0 0,0 0 0,1 0 0,-1 0 0,1 7 0,6 0-4115,14-8-2354</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41.590"/>
    </inkml:context>
    <inkml:brush xml:id="br0">
      <inkml:brushProperty name="width" value="0.025" units="cm"/>
      <inkml:brushProperty name="height" value="0.025" units="cm"/>
    </inkml:brush>
  </inkml:definitions>
  <inkml:trace contextRef="#ctx0" brushRef="#br0">35 57 3972,'0'0'13623,"1"-9"-12048,3-38 443,-5 135 2598,-4 127-1849,14 180-1655,1-113-660,9 81-34,-2-26 232,-8 335 663,-12-627-1175,2-43-133,1 0 1,0 0 0,-1 0-1,1 0 1,-1 0 0,0 0-1,1-1 1,-1 1 0,0 0-1,0 0 1,0 0 0,-1-1-1,1 1 1,0-1 0,0 1-1,-1-1 1,1 1 0,-1-1-1,-2 2 1,3-3-139,0 0 0,0 0 0,0 0-1,0 0 1,0 0 0,0 0 0,0-1 0,0 1 0,0 0 0,0 0-1,0-1 1,0 1 0,1-1 0,-1 1 0,0-1 0,0 1 0,0-1 0,0 1-1,1-1 1,-1 0 0,0 0 0,1 1 0,-1-1 0,0 0 0,1 0-1,-1 0 1,1 1 0,-1-1 0,1 0 0,0 0 0,-1-2 0,-16-40-7551,11 27 4761,-6-10-2053,-1-3-1190</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3:42.023"/>
    </inkml:context>
    <inkml:brush xml:id="br0">
      <inkml:brushProperty name="width" value="0.025" units="cm"/>
      <inkml:brushProperty name="height" value="0.025" units="cm"/>
    </inkml:brush>
  </inkml:definitions>
  <inkml:trace contextRef="#ctx0" brushRef="#br0">28 79 5189,'0'0'1254,"-3"-9"604,-1 0-799,-11-29-299,10 15 8269,6 68-6428,10 56 0,32 122 514,-22-128-2458,-14-47-216,-6-35-290,1 0 1,0 0-1,0 0 1,2 0-1,-1 0 1,2-1-1,0 1 1,8 15-1,-12-27-136,0 0 0,0 0 0,0 0 0,0 0 0,0 0 0,1 0 0,-1 0 0,0 0 0,0 0-1,1 0 1,-1-1 0,1 1 0,-1-1 0,0 1 0,1-1 0,-1 1 0,1-1 0,-1 0 0,1 0 0,0 0 0,-1 0 0,1 0 0,-1 0 0,1 0 0,-1 0 0,1 0 0,-1-1 0,1 1 0,-1-1-1,0 1 1,1-1 0,-1 0 0,1 1 0,-1-1 0,0 0 0,0 0 0,0 0 0,1 0 0,-1 0 0,1-2 0,8-5 171,-1-1 0,-1-1 0,14-17 0,-17 20-102,28-39 402,-22 29-491,1 0 1,0 1-1,1 0 1,0 2-1,2-1 1,17-13-1,-19 23-720,-13 5 521,1 0-1,-1 0 1,1 0-1,-1 0 1,1 0-1,-1 0 1,0 0-1,1 0 1,-1 0-1,1 0 1,-1-1-1,0 1 1,1 0-1,-1 0 1,0-1-1,1 1 1,-1 0-1,0 0 1,1-1-1,-1 1 1,0 0-1,1-1 1,-1 1-1,0 0 1,0-1-1,0 1 1,1-1-1,-1 1 1,0 0-1,0-1 1,0 1-1,0-1 1,0 1-1,0-1 1,0 1-1,0 0 1,0-1-1,0 1 1,0-1-1,0 1 1,0-1-1,0 0 1,0-12-5604</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26.166"/>
    </inkml:context>
    <inkml:brush xml:id="br0">
      <inkml:brushProperty name="width" value="0.025" units="cm"/>
      <inkml:brushProperty name="height" value="0.025" units="cm"/>
    </inkml:brush>
  </inkml:definitions>
  <inkml:trace contextRef="#ctx0" brushRef="#br0">1 1041 6887,'0'0'4815,"9"-1"-3881,4-1-472,1-1 1,-1-1-1,0 0 0,0-1 1,0 0-1,-1-1 1,22-14-1,90-68 1192,-73 49-1258,590-410 1003,-316 225-1100,-269 183-199,1 4 0,1 2 0,90-39 0,-148 70-4328</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26.695"/>
    </inkml:context>
    <inkml:brush xml:id="br0">
      <inkml:brushProperty name="width" value="0.025" units="cm"/>
      <inkml:brushProperty name="height" value="0.025" units="cm"/>
    </inkml:brush>
  </inkml:definitions>
  <inkml:trace contextRef="#ctx0" brushRef="#br0">1 117 11243,'0'0'6721,"11"-4"-6150,124-31 590,255-32 0,-365 64-1122,-10 0 32,1 1 0,-1 0 0,1 1 0,-1 1 0,26 3 0,-40-3-36,0 1 0,0-1 0,0 1 0,0-1 0,0 1 0,0-1 0,0 1 0,0 0 0,0-1 0,0 1 0,-1 0 0,1 0 0,0 0 0,0 0 0,-1 0 0,1 0 0,-1 0 0,1 0 0,-1 0 0,1 0 0,-1 0 0,0 0 0,0 0 1,1 0-1,-1 0 0,0 0 0,0 0 0,0 1 0,0-1 0,0 0 0,0 0 0,0 0 0,-1 0 0,1 0 0,0 0 0,-1 0 0,0 2 0,-1 3 151,1 0 0,-2-1-1,1 1 1,0-1 0,-1 1 0,-4 4-1,-31 38 956,-61 58 0,64-71-1028,0 2 0,-55 79 0,77-92-1575,13-18-3925</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30.318"/>
    </inkml:context>
    <inkml:brush xml:id="br0">
      <inkml:brushProperty name="width" value="0.025" units="cm"/>
      <inkml:brushProperty name="height" value="0.025" units="cm"/>
    </inkml:brush>
  </inkml:definitions>
  <inkml:trace contextRef="#ctx0" brushRef="#br0">129 116 6854,'0'0'9690,"-8"7"-8308,0-2-1116,2 1-1,-1 0 1,1 0 0,0 0-1,0 1 1,1 0-1,0 0 1,0 1 0,0-1-1,1 1 1,0 0-1,1 0 1,0 0-1,0 1 1,1-1 0,0 1-1,0 0 1,1-1-1,0 10 1,1-17-246,0-1 0,0 1 0,0-1 0,0 0 0,0 1 0,0-1 0,0 1 0,0-1 0,0 1 0,0-1 0,0 1 0,0-1 0,0 0 0,1 1 0,-1-1 0,0 1 0,0-1 0,1 0 0,-1 1 0,0-1 0,0 0 0,1 1 0,-1-1 0,0 0 0,1 1 0,-1-1 0,1 0 0,-1 0 0,0 1 0,1-1 0,-1 0 0,1 0 0,-1 0 0,0 0 0,1 1 0,0-1 0,21-6 1149,16-21 883,-28 15-1731,1-1 0,-2 0 0,0 0 0,11-23 0,-17 31-221,0 0 0,-1-1 0,0 1 0,0 0 0,0-1 0,-1 1 0,0-1 0,0 0 0,0 1 0,-1-1 0,0 0 0,0 1 0,0-1 0,-1 0 0,0 1 0,-2-9 0,3 13-84,-1 0 0,0 0 0,0 0 1,0 0-1,0 0 0,0 0 0,0 0 1,0 0-1,-1 1 0,1-1 0,0 0 1,0 1-1,0-1 0,-1 1 0,1 0 1,0-1-1,-1 1 0,1 0 0,0 0 1,-1 0-1,1 0 0,0 0 0,-1 0 1,1 0-1,0 0 0,-1 0 0,1 1 1,0-1-1,-3 1 0,-1 1-18,-1-1 1,1 1-1,0 0 0,0 0 0,0 0 0,-6 5 1,1 1-3,1 0 1,0 1-1,1 0 0,0 1 1,1-1-1,0 1 1,-6 12-1,9-15-1,0 0 0,1-1 0,0 1-1,0 0 1,1 0 0,0 1 0,0-1 0,1 1-1,-1-1 1,2 0 0,-1 1 0,2 13 0,-1-21 6,0 1 0,1-1 1,-1 1-1,0 0 0,1-1 1,-1 1-1,1-1 0,-1 1 1,1-1-1,-1 0 1,1 1-1,-1-1 0,1 1 1,-1-1-1,1 0 0,-1 0 1,1 1-1,0-1 1,-1 0-1,1 0 0,0 0 1,-1 0-1,1 1 0,0-1 1,-1 0-1,1 0 0,0 0 1,-1 0-1,1-1 1,0 1-1,-1 0 0,1 0 1,-1 0-1,1 0 0,0-1 1,-1 1-1,2-1 1,24-10 175,-13 2-104,0-1 1,0 0-1,-1-2 0,0 1 1,-1-1-1,-1-1 0,0 0 1,0 0-1,-2-1 0,1 0 1,-2-1-1,0 0 0,-1 0 0,6-19 1,-12 34-70,0 0-1,0-1 1,1 1 0,-1-1-1,0 1 1,0 0 0,0-1-1,0 1 1,0-1 0,0 1-1,0-1 1,0 1 0,0-1 0,0 1-1,0 0 1,0-1 0,0 1-1,0-1 1,0 1 0,0-1-1,0 1 1,0 0 0,0-1-1,-1 1 1,1-1 0,0 1 0,0 0-1,-1-1 1,1 1 0,0 0-1,-1-1 1,1 1 0,0 0-1,-1-1 1,1 1 0,0 0-1,-1 0 1,1-1 0,0 1 0,-1 0-1,1 0 1,-1 0 0,-21 10 178,-18 30 32,19-11-214,-33 62 0,47-77 0,0 0 0,2 1 0,-1-1 0,2 2 0,0-1 0,-4 31 0,8-46 0,0 1 0,0 0 0,0-1 0,0 1 0,0 0 0,0-1 0,0 1 0,0 0 0,0-1 0,0 1 0,0-1 0,0 1 0,0 0 0,1-1 0,-1 1 0,0 0 0,0-1 0,1 1 0,-1-1 0,0 1 0,1-1 0,-1 1 0,0-1 0,1 1 0,-1-1 0,1 1 0,-1-1 0,1 0 0,-1 1 0,1-1 0,0 0 0,-1 1 0,1-1 0,-1 0 0,1 0 0,0 1 0,-1-1 0,1 0 0,-1 0 0,1 0 0,0 0 0,-1 0 0,1 0 0,0 0 0,-1 0 0,1 0 0,0 0 0,-1 0 0,1 0 0,-1-1 0,1 1 0,0 0 0,-1 0 0,1-1 0,-1 1 0,1 0 0,-1-1 0,1 1 0,-1-1 0,1 1 0,-1-1 0,1 0 0,38-27 0,-20 10 0,0-2 0,-1 0 0,-1 0 0,19-32 0,-29 41 0,0-1 0,-1 0 0,-1 0 0,0-1 0,0 0 0,-2 0 0,1 0 0,-2 0 0,1 0 0,-1-22 0,-2 33 0,1 0 0,-1 0 0,-1 0 0,1 0 0,0 1 0,0-1 0,-1 0 0,1 0 0,-1 0 0,1 0 0,-1 1 0,0-1 0,0 0 0,0 1 0,0-1 0,0 0 0,-1-1 0,1 3 0,0-1 0,0 0 0,0 1 0,0-1 0,0 1 0,0-1 0,0 1 0,-1 0 0,1-1 0,0 1 0,0 0 0,0 0 0,0 0 0,0 0 0,-1 0 0,1 0 0,0 0 0,0 0 0,0 0 0,-2 1 0,-2 1 0,1-1 0,-1 1 0,1 0 0,0 1 0,0-1 0,0 1 0,0 0 0,0 0 0,1 0 0,-1 0 0,1 1 0,-3 3 0,-2 5-449,0 0 0,0 0 0,2 1 0,-1 0 0,2 1 0,0-1 0,0 1 0,1 0 0,-4 28 0,8-24-6624</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33.089"/>
    </inkml:context>
    <inkml:brush xml:id="br0">
      <inkml:brushProperty name="width" value="0.025" units="cm"/>
      <inkml:brushProperty name="height" value="0.025" units="cm"/>
    </inkml:brush>
  </inkml:definitions>
  <inkml:trace contextRef="#ctx0" brushRef="#br0">1 74 7143,'0'0'7356,"12"-2"-6972,128-23 328,-60 9 44,1 3 0,105-3-1,140 14-6,352 4 1598,-77 40-789,114 2-863,678-89 2802,-1371 44-3397,-16 1 76,-18 0-68,-20 0-782,12 0-2554,16-1-546</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34.150"/>
    </inkml:context>
    <inkml:brush xml:id="br0">
      <inkml:brushProperty name="width" value="0.025" units="cm"/>
      <inkml:brushProperty name="height" value="0.025" units="cm"/>
    </inkml:brush>
  </inkml:definitions>
  <inkml:trace contextRef="#ctx0" brushRef="#br0">1 242 9673,'0'1'102,"0"-1"0,1 1-1,-1 0 1,1-1 0,-1 1 0,1-1-1,-1 1 1,1 0 0,-1-1-1,1 1 1,-1-1 0,1 0 0,-1 1-1,1-1 1,0 1 0,-1-1 0,1 0-1,0 0 1,-1 1 0,1-1 0,0 0-1,-1 0 1,1 0 0,0 0 0,0 0-1,-1 0 1,2 0 0,26 5-71,-28-5 111,77 8 2328,132-4 1,80-24-737,-165 10-1240,1067 15 1599,234 8-605,-4-107-948,-549-31 478,-721 100-877,-121 20-77,59-1 0,-89 5-66,0 1-1,1 0 1,-1 0 0,0 0-1,1 0 1,-1 0 0,0 0-1,1 0 1,-1 0 0,0 0-1,1 0 1,-1 0 0,0 0-1,1 0 1,-1 0 0,0 0-1,0 0 1,1 1 0,-1-1 0,0 0-1,1 0 1,-1 0 0,0 0-1,0 1 1,1-1 0,-1 0-1,0 0 1,0 1 0,1-1-1,-1 0 1,0 0 0,0 1-1,0-1 1,0 0 0,0 0-1,1 1 1,-1-1 0,0 1-1,-8 10-10,-20 10 80,17-16-363,0-1 0,-1 0 0,0-1 0,-23 4 0,26-6-664,1-1 0,0 1 1,-1-1-1,-13-3 1,-12-7-4609</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36.612"/>
    </inkml:context>
    <inkml:brush xml:id="br0">
      <inkml:brushProperty name="width" value="0.025" units="cm"/>
      <inkml:brushProperty name="height" value="0.025" units="cm"/>
    </inkml:brush>
  </inkml:definitions>
  <inkml:trace contextRef="#ctx0" brushRef="#br0">264 83 2947,'-13'-2'1190,"-4"-2"-834,-36-8 1597,1 3 0,-65-4-1,117 13-1937,-1 0-1,1 0 1,-1 0 0,1 0-1,0 0 1,-1 0-1,1 0 1,-1 0 0,1 0-1,-1 0 1,1 1-1,0-1 1,-1 0 0,1 0-1,0 0 1,-1 0 0,1 1-1,-1-1 1,1 0-1,0 1 1,-1-1 0,1 0-1,0 0 1,0 1-1,-1-1 1,1 1 0,0-1-1,0 0 1,-1 1 0,1-1-1,0 0 1,0 1-1,0-1 1,0 1 0,0-1-1,0 1 1,0-1-1,0 0 1,0 1 0,0-1-1,0 1 1,0-1 0,0 1-1,0-1 1,0 0-1,0 1 1,0-1 0,0 1-1,0-1 1,1 0-1,-1 1 1,0-1 0,0 0-1,1 1 1,-1-1 0,0 1-1,1 1 47,0-1 1,0 1-1,0 0 1,1-1-1,-1 1 0,0-1 1,1 0-1,-1 1 0,1-1 1,-1 0-1,1 0 1,-1 0-1,3 2 0,23 5 574,0-1 1,0-1-1,0-2 0,32 2 0,116-2 420,-115-4-785,1 0-236,2188-2 3583,-1691-6-3015,1111-12 905,-1593 19-1409,277-8-31,-273 3 351,-1-3 0,110-29 1,-141 20 206,-48 18-624,-1 0 0,1-1 0,0 1 0,0 0 0,0 0 0,0 0 1,0 0-1,0 0 0,0 0 0,0 0 0,0 0 0,0 0 0,0 0 0,0 0 0,0 0 1,-1-1-1,1 1 0,0 0 0,0 0 0,0 0 0,0 0 0,0 0 0,0 0 0,0 0 1,0 0-1,0 0 0,0-1 0,0 1 0,0 0 0,0 0 0,0 0 0,0 0 0,0 0 1,0 0-1,0 0 0,1 0 0,-1 0 0,0-1 0,0 1 0,0 0 0,0 0 0,0 0 1,0 0-1,0 0 0,0 0 0,0 0 0,0 0 0,0 0 0,1 0 0,-30 5-1039,-115 39-9388,89-36 3540</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38.014"/>
    </inkml:context>
    <inkml:brush xml:id="br0">
      <inkml:brushProperty name="width" value="0.025" units="cm"/>
      <inkml:brushProperty name="height" value="0.025" units="cm"/>
    </inkml:brush>
  </inkml:definitions>
  <inkml:trace contextRef="#ctx0" brushRef="#br0">220 109 5093,'-220'-27'11883,"229"25"-8414,55-8-2576,986-56-125,-1088 68-645,-62 11-1,21-1-89,-501 40 63,548-51-112,155-25 75,712-34-1,-782 57-58,-558 62-2936,503-61 2438,-23 4-1088,24-4 1295,0 0-1,0 1 1,1-1 0,-1 0 0,0 0-1,1 0 1,-1 0 0,0 0 0,0 0-1,1 0 1,-1 0 0,0 0 0,1-1-1,-1 1 1,0 0 0,1 0 0,-1-1-1,0 1 1,1 0 0,-1-1-1,0 1 1,1 0 0,-1-1 0,1 1-1,-2-2 1,2-13-5821</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4:38.356"/>
    </inkml:context>
    <inkml:brush xml:id="br0">
      <inkml:brushProperty name="width" value="0.025" units="cm"/>
      <inkml:brushProperty name="height" value="0.025" units="cm"/>
    </inkml:brush>
  </inkml:definitions>
  <inkml:trace contextRef="#ctx0" brushRef="#br0">293 74 9033,'0'0'2055,"6"-9"662,1-3-1792,21-30 1930,-26 41-2669,0-1 0,0 1 0,0 0 1,0 0-1,0 0 0,0 0 0,0 1 0,0-1 1,1 1-1,-1-1 0,0 1 0,1 0 1,-1-1-1,0 1 0,1 1 0,-1-1 1,0 0-1,4 1 0,44 10-14,-3 3-143,2-2 24,0 3 0,-1 2 0,0 2 0,73 41-1,-119-58-45,0-1-1,0 0 0,0 0 0,0 1 1,-1-1-1,1 1 0,0 0 0,-1-1 1,1 1-1,-1 0 0,1 0 0,-1 0 1,0 0-1,0 0 0,0 0 1,0 0-1,0 0 0,-1 1 0,2 2 1,-2-3 10,-1 0 0,1 0 1,0 0-1,-1 0 1,1 0-1,-1 0 1,0 0-1,1 0 0,-1 0 1,0 0-1,0 0 1,0 0-1,-1 0 1,1-1-1,0 1 0,-1-1 1,-1 3-1,-8 5 148,-1 0 0,0-1 0,0 0-1,-26 12 1,33-17-104,-439 207 1462,269-129-4220,81-38-3282</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8:50.998"/>
    </inkml:context>
    <inkml:brush xml:id="br0">
      <inkml:brushProperty name="width" value="0.025" units="cm"/>
      <inkml:brushProperty name="height" value="0.025" units="cm"/>
    </inkml:brush>
  </inkml:definitions>
  <inkml:trace contextRef="#ctx0" brushRef="#br0">0 32 5221,'0'0'14029,"9"-5"-13458,0 0-477,0 1-1,1 1 0,0-1 0,0 1 0,0 1 0,0 0 1,0 1-1,1 0 0,-1 0 0,11 1 0,277 20 506,-35 0-520,76-25 19,-138 1 125,-858 15 1965,618-10-1974,-281 18 491,344-21-713,0 1 0,31 3 1,5 0 78,525-21-1470,-561 17 1005,-37 1-306,-44 1 289,-281 38 502,131-9-1955,102-20-3181</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8:54.670"/>
    </inkml:context>
    <inkml:brush xml:id="br0">
      <inkml:brushProperty name="width" value="0.025" units="cm"/>
      <inkml:brushProperty name="height" value="0.025" units="cm"/>
    </inkml:brush>
  </inkml:definitions>
  <inkml:trace contextRef="#ctx0" brushRef="#br0">197 98 10154,'0'0'3064,"10"-8"-470,1-1-1966,42-35 2756,-12 12 2470,-41 32-5730,0 0 1,0 0 0,0 0-1,-1 0 1,1 0 0,0 0-1,0 0 1,0 0 0,0 0-1,0-1 1,0 1 0,0 0 0,0 0-1,0 0 1,0 0 0,0 0-1,0 0 1,0-1 0,0 1-1,0 0 1,0 0 0,0 0-1,0 0 1,0 0 0,0 0-1,0-1 1,0 1 0,0 0 0,0 0-1,0 0 1,0 0 0,0 0-1,0 0 1,0 0 0,0-1-1,0 1 1,0 0 0,0 0-1,1 0 1,-1 0 0,0 0-1,0 0 1,0 0 0,0 0-1,0 0 1,0 0 0,1-1 0,-23 7 949,-30 13-1428,-69 44 578,107-55-201,0 1 0,1 1-1,0 0 1,0 1 0,1 0 0,-13 17 0,24-27-23,-1 0 0,1 1 0,0-1 0,0 1 0,0-1 0,0 1 0,0 0 0,0-1 0,0 1 0,1 0 0,-1 0 0,1 0 0,-1 0 0,1-1 0,0 1 0,-1 0 0,1 0 0,0 0 0,0 0 0,0 0 0,1 0 0,-1-1 0,1 3 0,0-2 0,0 0 0,1 0 0,-1 0 0,1 0 0,-1-1 0,1 1 0,0-1 0,0 1 0,0-1 0,0 0 0,0 1 0,0-1 0,0 0 0,0 0 0,0-1 0,3 2 0,12 2 0,0 0 0,0-1 0,35 1 0,-40-4 0,139 6-1375,-105-7-1578,60-8-1,-31-6-8630</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9:41.409"/>
    </inkml:context>
    <inkml:brush xml:id="br0">
      <inkml:brushProperty name="width" value="0.025" units="cm"/>
      <inkml:brushProperty name="height" value="0.025" units="cm"/>
    </inkml:brush>
  </inkml:definitions>
  <inkml:trace contextRef="#ctx0" brushRef="#br0">0 97 6822,'0'0'8147,"9"1"-7149,299-14 3513,-106-1-3716,82 12-595,170-11-53,-451 13-134,12-1 87,1-1 0,-1 0 0,0-1 0,20-7 0,-31 5 1427,-16 2-1032,-20 2-451,-933 42-210,906-37 208,20-3 76,0 2 0,1 1-1,-53 14 1,98-19-74,1 0 0,-1 1 0,1 0 0,-1 0 0,10 1 0,26 1 23,896-60-307,-930 58 211,585-40-604,-678 40 2112,30-2-1138,-610 28 746,225 27-3658,428-51 1816,-22 3-1095,10-3-4594</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0:59.605"/>
    </inkml:context>
    <inkml:brush xml:id="br0">
      <inkml:brushProperty name="width" value="0.025" units="cm"/>
      <inkml:brushProperty name="height" value="0.025" units="cm"/>
    </inkml:brush>
  </inkml:definitions>
  <inkml:trace contextRef="#ctx0" brushRef="#br0">1 98 14253,'0'0'3983,"13"-3"-2803,285-57 2820,-212 47-3862,145-3 0,-175 14-128,-36 0-2,0 1 1,0 1-1,0 0 1,0 2-1,0 0 1,37 10-1,-80-5 298,-17-1 408,-194 20 1676,-167 10 457,391-38-3992,17-4-707,29-9-2932,-27 12 3062,39-17-7166</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22.711"/>
    </inkml:context>
    <inkml:brush xml:id="br0">
      <inkml:brushProperty name="width" value="0.025" units="cm"/>
      <inkml:brushProperty name="height" value="0.025" units="cm"/>
    </inkml:brush>
  </inkml:definitions>
  <inkml:trace contextRef="#ctx0" brushRef="#br0">768 26 5573,'-14'-3'3497,"-18"-5"-2996,0 3-1,0 0 1,-1 2-1,1 2 1,-1 0 0,0 3-1,1 0 1,-1 3 0,1 0-1,-37 12 1,48-11-376,0 1 0,0 1-1,0 0 1,1 2 0,1 0 0,-1 2 0,2 0-1,0 1 1,0 1 0,1 0 0,1 1-1,0 1 1,1 1 0,1 0 0,1 1 0,-17 28-1,22-28 2,1 0 0,1 1 0,0-1-1,1 1 1,1 0 0,1 1 0,1-1-1,1 1 1,0-1 0,1 1 0,5 26-1,-2-22-118,1 0-1,1 0 0,1-1 0,1 1 0,1-2 0,1 1 0,2-1 0,21 36 1,-22-44 32,1-1 0,0 0 0,0-1 0,2 0 0,-1 0 1,2-2-1,-1 1 0,1-2 0,1 0 0,0 0 0,0-2 0,1 0 1,-1 0-1,2-2 0,-1 0 0,0-1 0,1 0 0,0-1 0,0-1 1,0-1-1,0-1 0,28-2 0,-13-1 370,0-2 0,0-1 0,-1-1 0,0-2 0,0-1 0,-1-1 0,-1-2 0,1-1 0,-2-1 0,0-2 0,28-22 0,-29 18-130,-2 0 1,0-2-1,-2-1 0,0-1 1,20-30-1,-32 40-215,-1-1-1,-1 0 1,0-1-1,-2 0 1,1 0-1,-2-1 1,-1 1 0,0-2-1,-1 1 1,3-28-1,-7 37-110,1 0-1,-1 0 0,-1 1 1,0-1-1,0 0 0,-1 1 1,0-1-1,0 1 0,-1-1 1,0 1-1,0 0 0,-1 0 1,0 1-1,-1-1 0,0 1 1,0 0-1,0 0 0,-1 0 1,0 1-1,0 0 0,-1 0 1,1 0-1,-1 1 0,-1 0 1,1 1-1,-1-1 0,-14-5 1,-5 0-757,0 1 1,0 1-1,0 2 1,-1 1 0,0 1-1,0 1 1,-43 1-1,-37 5-4753,0 12-7122</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13.520"/>
    </inkml:context>
    <inkml:brush xml:id="br0">
      <inkml:brushProperty name="width" value="0.025" units="cm"/>
      <inkml:brushProperty name="height" value="0.025" units="cm"/>
    </inkml:brush>
  </inkml:definitions>
  <inkml:trace contextRef="#ctx0" brushRef="#br0">70 18 21685,'0'0'2434,"-49"-3"-640,35 3 672,8 0-1057,9 0-2882,10-3-4453,0-9-10025</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13.701"/>
    </inkml:context>
    <inkml:brush xml:id="br0">
      <inkml:brushProperty name="width" value="0.025" units="cm"/>
      <inkml:brushProperty name="height" value="0.025" units="cm"/>
    </inkml:brush>
  </inkml:definitions>
  <inkml:trace contextRef="#ctx0" brushRef="#br0">68 0 12492,'0'0'15396,"-6"6"-14953,-17 18-91,23-23-293,-1 0-1,0-1 1,0 1 0,1 0 0,-1 0-1,0 0 1,1 0 0,-1 0-1,1 0 1,-1 0 0,1 0-1,-1 0 1,1 0 0,0 0-1,0 0 1,-1 0 0,1 0-1,0 0 1,0 0 0,0 0-1,0 0 1,0 0 0,0 0-1,0 0 1,1 0 0,-1 0-1,1 2 1,1 6 215,-2-9-39,0 0-316,1 0 81,-1 0 16,0 0-35,0 0 22,1 0-1,-1 0 0,1 0 1,-1 0-1,0 0 0,1 0 1,-1 0-1,0 0 0,1 0 0,-1 0 1,0 0-1,1 0 0,-1 0 1,1 0-1,-1 1 0,0-1 1,0 0-1,1 0 0,-1 0 1,0 1-1,1-1 0,-1 0 0,0 1 1,0-1-1,1 0 0,-1 0 1,0 1-1,0-1 0,0 0 1,1 1-1,-1-1 0,0 0 1,0 1-1,0-1 0,0 0 1,0 1-1,0-1 0,0 1 0,0-1 1,0 0-1,0 1 0,0-1 1,0 1-1,-6 2-2471,4-2 1767,0-1 1,1 1-1,-1 0 0,0 0 0,1 0 0,-1 0 0,0 0 1,1 0-1,0 0 0,-1 0 0,1 1 0,-2 1 0,-6 6-5265,2-5-1817</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21.200"/>
    </inkml:context>
    <inkml:brush xml:id="br0">
      <inkml:brushProperty name="width" value="0.025" units="cm"/>
      <inkml:brushProperty name="height" value="0.025" units="cm"/>
    </inkml:brush>
  </inkml:definitions>
  <inkml:trace contextRef="#ctx0" brushRef="#br0">6 35 11723,'-6'1'7976,"13"-1"-6951,12 0 256,9-4 0,5-6-640,5 2-545,1 0-64,0 3-321,-5 5-960,-8 0-1601,-8 0-2275,-9 0-9417</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15.856"/>
    </inkml:context>
    <inkml:brush xml:id="br0">
      <inkml:brushProperty name="width" value="0.025" units="cm"/>
      <inkml:brushProperty name="height" value="0.025" units="cm"/>
    </inkml:brush>
  </inkml:definitions>
  <inkml:trace contextRef="#ctx0" brushRef="#br0">1451 134 7623,'-14'-8'208,"-24"-11"-216,-1 1 0,-1 2 0,-79-20 0,24 20 1484,-2 4 1,0 5-1,-119 6 0,176 3-1172,0 2 1,0 2 0,0 1 0,0 3-1,1 0 1,1 3 0,0 1 0,1 2 0,0 2-1,-67 44 1,88-49-169,0 1-1,1 1 1,1 0 0,1 1 0,0 1-1,1 0 1,0 1 0,1 0-1,2 1 1,0 0 0,0 0-1,2 1 1,1 0 0,-8 38-1,3 14-7,2 0 0,2 139-1,10-126 185,3-1 0,4 0-1,4-1 1,3 0 0,4-1-1,3-1 1,55 124-1,-68-181-146,1 0-1,1-1 1,1-1-1,1 0 1,1 0-1,30 30 1,-32-39 34,1-1-1,0 0 1,0-1 0,1 0 0,1-2-1,0 0 1,0 0 0,1-2 0,34 10-1,-17-7-62,0-3 0,1-1-1,-1-1 1,1-2-1,0-1 1,0-2 0,66-9-1,-81 5 9,1 0-1,-1-2 0,0-1 1,-1 0-1,1-2 0,-2 0 1,1-1-1,-1-1 0,-1-1 1,0 0-1,0-2 0,-2 0 1,1-1-1,14-17 0,0-7 245,-2-1 0,-1-1 0,-3-2-1,24-51 1,67-189-217,-109 265-161,-2 4-11,91-264 57,-83 232 37,-2-2-1,-2 1 1,-2-1-1,0-51 1,-6 66-114,0-16 200,-8-82 0,5 118-375,0 0 0,-1 0-1,0 1 1,-1-1 0,0 1-1,-1-1 1,0 1 0,-1 1 0,-1-1-1,0 1 1,-10-13 0,13 20-121,1 0 1,-1 1-1,0-1 1,-1 1-1,1 0 1,-1 0 0,1 1-1,-1-1 1,0 1-1,0 0 1,0 0-1,-5-1 1,-5 0-1286,1 1 0,-1 0 0,-17 1 0,-34 0-5402</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24.692"/>
    </inkml:context>
    <inkml:brush xml:id="br0">
      <inkml:brushProperty name="width" value="0.025" units="cm"/>
      <inkml:brushProperty name="height" value="0.025" units="cm"/>
    </inkml:brush>
  </inkml:definitions>
  <inkml:trace contextRef="#ctx0" brushRef="#br0">432 25 6246,'0'0'197,"-9"-5"108,6 4-267,-1-1 19,0-1-1,0 1 1,0 0 0,-1 0-1,1 0 1,-1 1-1,0 0 1,1 0 0,-1 0-1,0 0 1,0 1-1,1 0 1,-1 0-1,0 0 1,0 0 0,0 1-1,1 0 1,-1 0-1,0 0 1,1 0-1,-1 1 1,-6 3 0,-17 17 649,2 1 0,0 1 0,1 1 0,1 2 0,2 0 0,1 2 0,-26 45 0,34-52-616,0 1-1,2 1 1,1-1 0,1 2 0,1 0 0,1 0 0,1 0 0,2 0-1,0 1 1,2 0 0,0 42 0,3-54-22,0 1 0,1-1 1,1 0-1,0 0 0,1 0 0,0 0 1,1 0-1,1-1 0,0 0 0,1 0 1,0 0-1,1-1 0,0 0 0,1-1 1,0 1-1,1-2 0,0 0 0,1 0 1,0 0-1,1-2 0,0 1 0,14 7 0,-15-11 75,0 1 0,0-1 0,0-1 0,1 0 0,0-1 0,0 0 0,-1-1 0,2 0 0,-1-1 0,0 0 0,0-1 0,0 0 0,0-1 0,1 0 0,-1-1 0,13-4 0,-9 0 185,-1 1 1,1-2 0,-1 0-1,-1-1 1,0-1 0,0 0-1,0-1 1,-2 0 0,1-1-1,-1-1 1,14-17 0,-4 3 76,-2 0 0,-1-2 0,-1-1 1,-1 0-1,21-50 0,-30 58-356,-1 0 1,-1 0-1,-1-1 1,-1 0-1,0 1 0,-2-2 1,0 1-1,-2 0 1,-3-34-1,0 41-24,-1 1 0,0-1-1,-1 1 1,-1 0 0,0 1 0,-1-1 0,0 1 0,-1 0-1,-1 1 1,0 0 0,-1 0 0,0 1 0,0 1-1,-1-1 1,-1 2 0,-15-12 0,11 10-267,0 1 0,-1 0 0,0 1 1,-1 1-1,-24-8 0,28 12-663,1 1 0,-1 0 0,1 0 0,-1 2 0,0-1 0,0 2 0,-21 1 0,13 4-4145</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29.526"/>
    </inkml:context>
    <inkml:brush xml:id="br0">
      <inkml:brushProperty name="width" value="0.025" units="cm"/>
      <inkml:brushProperty name="height" value="0.025" units="cm"/>
    </inkml:brush>
  </inkml:definitions>
  <inkml:trace contextRef="#ctx0" brushRef="#br0">2093 155 4644,'0'0'422,"-4"-9"112,0 0-406,0 0 0,-1 1 0,-1-1 0,0 1 1,0 0-1,0 0 0,-1 1 0,0 0 0,-1 0 0,1 1 0,-1 0 0,0 0 1,-1 0-1,-17-7 0,6 6-118,0 1 1,-1 2 0,0 0-1,0 1 1,-35-1-1,-109 11 2,100 1 354,1 4 1,1 2 0,0 3 0,1 3 0,1 2 0,-115 60 0,62-17 227,3 4 0,-152 125 0,-43 84 497,263-233-1026,2 3 0,3 1-1,1 1 1,-47 90 0,73-117-43,2 0-1,1 0 1,0 1-1,2 0 1,1 1-1,1-1 1,1 1-1,1 0 1,1 0-1,1 0 1,2 0 0,0 0-1,2-1 1,8 34-1,1-11 4,3-1 0,1-1-1,2 0 1,3-1 0,1-2 0,41 59-1,-52-84-16,1-1-1,1 0 1,0 0-1,1-1 0,0-1 1,2-1-1,-1 0 0,2-2 1,31 18-1,-26-19 5,0-1 0,0-1 1,1-1-1,0-1 0,0-1 0,0-1 0,49 1 0,-14-5 114,0-4 1,-1-2-1,0-2 0,0-4 0,89-28 0,-12-8 539,144-73 1,-109 37-250,-4-6 0,-4-8 1,266-212-1,-376 267-341,-2-2-1,-2-3 1,54-69-1,-89 100-2,0-1 1,-1 0-1,-1-1 0,-1 0 1,-1-1-1,0 0 0,-2 0 1,0-1-1,-1 0 0,-1 0 1,-1-1-1,-1 1 0,-1-1 0,-1-26 1,-2 36-56,-2 0-1,1-1 1,-1 1 0,-1 0-1,0 1 1,-1-1 0,0 1 0,-1-1-1,0 2 1,-1-1 0,0 1 0,-1 0-1,0 0 1,0 1 0,-1 0 0,0 0-1,-1 1 1,-17-11 0,-2 0-20,-1 1 1,-1 2 0,0 0 0,-1 3-1,-53-16 1,43 18-217,0 2 1,-1 2-1,-51-3 1,-131 7-5669,196 4 4374,-57 0-6671</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34.182"/>
    </inkml:context>
    <inkml:brush xml:id="br0">
      <inkml:brushProperty name="width" value="0.025" units="cm"/>
      <inkml:brushProperty name="height" value="0.025" units="cm"/>
    </inkml:brush>
  </inkml:definitions>
  <inkml:trace contextRef="#ctx0" brushRef="#br0">1187 248 4612,'8'-8'1794,"-3"3"-1478,8-8 828,-1-1 0,0 0 0,18-30 0,-28 40-894,1-1 0,-1 1 0,0-1 0,-1 0-1,1 0 1,-1 0 0,0 0 0,0 0 0,0-6 0,-1 8-166,0 1 1,0-1 0,0 1 0,-1-1 0,1 1-1,-1 0 1,0-1 0,0 1 0,0-1 0,0 1-1,0 0 1,0 0 0,-1 0 0,1 0 0,-1 0-1,1 0 1,-1 0 0,0 0 0,0 1 0,-2-3-1,-5-1 5,0-1-1,0 1 0,0 0 0,-1 1 0,0 0 0,0 1 0,0 0 0,0 1 0,-20-3 0,-9 1 25,-49 2 0,72 2-109,-6 1-54,1 0-1,-1 2 1,1 0 0,0 1 0,0 1-1,1 1 1,-1 1 0,-24 12-1,13-2-101,2 0-1,0 2 0,1 2 0,-34 30 0,26-19 105,-257 240-6,255-231-220,2 3 1,2 0 0,1 3 0,-52 99 0,79-133 366,1 0 0,1 0 0,0 1 1,1 0-1,0 0 0,1 0 1,1 0-1,-1 19 0,3-27 7,0 0-1,0 0 0,1 0 1,0 0-1,0 0 1,1 0-1,0 0 1,0-1-1,0 1 0,1-1 1,-1 1-1,1-1 1,1 0-1,-1 0 0,1 0 1,0 0-1,0-1 1,0 0-1,0 0 1,1 0-1,10 7 0,4 0 103,1-1 0,1 0-1,0-2 1,0 0 0,1-2-1,0 0 1,0-1 0,0-1-1,33 1 1,-10-3 149,1-2 1,-1-2-1,79-15 0,-64 4-223,0-2 0,-2-3 0,0-3-1,90-45 1,-104 43 122,-1-3-1,-1-1 1,-2-2 0,0-2-1,-2-1 1,38-43 0,-59 56-8,-1 0 1,-1-2 0,-1 0 0,13-26 0,-20 34-152,-2-1 1,1 1 0,-2-1-1,0 0 1,0 0 0,-1 0 0,-1-1-1,1-23 1,-3 33-85,-1-1 1,1 1-1,-1-1 1,0 1-1,0-1 1,-1 1-1,1 0 1,-1 0-1,-1 0 1,1 0-1,-1 0 1,1 0-1,-1 0 1,-7-7-1,3 5-47,1 0 0,-2 1 0,1 0-1,0 1 1,-1 0 0,0 0-1,0 1 1,-11-5 0,-8-1-698,0 2 0,-1 1 0,1 1 0,-52-5 0,-30 0-7333,60 3-1720</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19.395"/>
    </inkml:context>
    <inkml:brush xml:id="br0">
      <inkml:brushProperty name="width" value="0.025" units="cm"/>
      <inkml:brushProperty name="height" value="0.025" units="cm"/>
    </inkml:brush>
  </inkml:definitions>
  <inkml:trace contextRef="#ctx0" brushRef="#br0">0 2729 5541,'3'-7'15011,"6"-1"-7833,5-3-5477,8-5-4531,-8 6 4640,159-138-790,-141 117-990,-1-1 1,48-65-1,-46 55-19,51-53-1,30-12 46,116-117-48,41-43 367,-3 3-286,103-119 5,232-259 1889,-402 442-1464,-86 90-542,-109 102-2077,-5-3-4319,-2 10 5655,1-14-8696</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56.083"/>
    </inkml:context>
    <inkml:brush xml:id="br0">
      <inkml:brushProperty name="width" value="0.025" units="cm"/>
      <inkml:brushProperty name="height" value="0.025" units="cm"/>
    </inkml:brush>
  </inkml:definitions>
  <inkml:trace contextRef="#ctx0" brushRef="#br0">26 1 10698,'0'0'10506,"-18"69"-8744,14-38-97,1 5-992,3 0-353,0 3-31,0-5-193,0-2-32,7-6 0,1-7-96,2-3-577,0-7-1088,-1-5-1859,-2-2-2722</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3:40.253"/>
    </inkml:context>
    <inkml:brush xml:id="br0">
      <inkml:brushProperty name="width" value="0.025" units="cm"/>
      <inkml:brushProperty name="height" value="0.025" units="cm"/>
      <inkml:brushProperty name="color" value="#E71224"/>
    </inkml:brush>
  </inkml:definitions>
  <inkml:trace contextRef="#ctx0" brushRef="#br0">44 24 14574,'0'0'8168,"0"-24"-1538,22 92-4804,-22-49-545,-1 1-993,-15-1-512,-6-5-2275,-4-8-4900</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3:42.433"/>
    </inkml:context>
    <inkml:brush xml:id="br0">
      <inkml:brushProperty name="width" value="0.025" units="cm"/>
      <inkml:brushProperty name="height" value="0.025" units="cm"/>
      <inkml:brushProperty name="color" value="#E71224"/>
    </inkml:brush>
  </inkml:definitions>
  <inkml:trace contextRef="#ctx0" brushRef="#br0">7233 248 8808,'0'0'8547,"-10"2"-7351,-6 2-452,-1-2 1,0 0-1,1 0 1,-1-2-1,0 0 0,0-1 1,0 0-1,-18-5 1,5-1-631,-1 2 1,-1 0 0,1 3 0,-34 0 0,-128 15 818,1-1-444,-717-34-478,251-17-16,-343-31 4,-582-48-25,1395 114 18,-431 2 16,524 9-23,-1 5-1,2 4 1,-125 37 0,-269 112-48,353-116 59,83-31 4,5-3 7,1 3 1,0 1-1,1 2 1,-46 31-1,85-49-9,1 1 0,0 0 0,0 1 0,0-1 0,1 1 0,-1 0 0,1 0 0,0 0 0,1 1 0,-1-1 0,1 1 0,0 0 0,1 0 0,-1 0 0,1 0 0,-1 8 0,2-9-3,1 1 1,0-1 0,0 0 0,0 0 0,0 0-1,1 1 1,0-1 0,0 0 0,1 0-1,-1 0 1,1 0 0,0-1 0,0 1 0,1 0-1,0-1 1,-1 1 0,1-1 0,1 0 0,-1 0-1,7 6 1,8 6 32,2-1 1,-1-1-1,2 0 0,-1-2 0,2 0 1,0-2-1,36 13 0,168 41 216,-28-24-217,1-9 0,240 8 0,409-30 103,-515-11-143,607 21 141,547-50-385,453-96 305,-617-40 1543,-1310 165-1439,43-11 221,-54 12-352,-1 1-1,1-1 0,0 1 1,0-1-1,-1 0 1,1 1-1,0-1 0,-1 0 1,1 0-1,-1-1 1,1 1-1,-1 0 0,0 0 1,1-1-1,-1 1 0,0-1 1,0 1-1,0-1 1,0 1-1,0-1 0,0 0 1,-1 1-1,2-4 1,-2 3-3,0 1 0,0 0 0,0-1 0,-1 1 0,1 0 0,0-1-1,-1 1 1,1 0 0,-1-1 0,1 1 0,-1 0 0,0 0 0,1 0 0,-1-1 0,0 1 0,0 0 0,0 0 0,0 0 0,0 0 0,0 1 0,-2-3 0,-30-14 36,23 12-39,-118-48-773,-2 6 1,-153-34-1,136 41-1160,-73-22-2545,-18-4-3074</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02.654"/>
    </inkml:context>
    <inkml:brush xml:id="br0">
      <inkml:brushProperty name="width" value="0.025" units="cm"/>
      <inkml:brushProperty name="height" value="0.025" units="cm"/>
      <inkml:brushProperty name="color" value="#E71224"/>
    </inkml:brush>
  </inkml:definitions>
  <inkml:trace contextRef="#ctx0" brushRef="#br0">902 155 10346,'-9'-1'3795,"-9"-3"-2808,-1 0-1,1-1 1,0-1 0,0-1-1,0-1 1,1 0-1,0-1 1,1-1-1,-30-23 1,38 26-753,-1 1 0,1 0-1,-1 0 1,0 1 0,-1 0 0,1 1 0,-1 0 0,0 0 0,0 1 0,0 0 0,0 1 0,-1 0 0,1 1 0,-1 0-1,1 1 1,-1 0 0,1 0 0,-1 1 0,1 1 0,0 0 0,-20 6 0,-2 2-127,2 2 0,-1 1 0,2 1 0,0 1 0,1 2 0,0 1 0,2 2 0,0 0 0,-27 28 0,39-35-82,1 1 0,1 1 1,0 0-1,1 0 0,0 1 1,1 1-1,1 0 0,1 0 1,0 1-1,1 0 0,1 0 0,1 1 1,1-1-1,0 1 0,1 0 1,0 36-1,3-50-28,1 0 0,-1 0 0,1 0 1,0 0-1,0 0 0,1 0 0,0 0 0,-1 0 0,2-1 0,-1 1 0,0-1 1,1 0-1,0 1 0,0-1 0,0 0 0,7 6 0,-3-5 25,0 0 0,0 0 0,1 0 1,-1-1-1,1 0 0,0 0 0,0-1 0,1 0 0,8 2 0,11 0 96,1-1 1,-1-1-1,1-1 0,55-4 0,-29-3-20,0-3 0,92-26 0,105-49 31,-194 63-103,-22 8-8,31-10 33,-1-3 0,97-52 0,-158 74-26,0 0 1,-1 0 0,1 0-1,-1 0 1,0-1 0,0 0 0,0 1-1,-1-1 1,1-1 0,-1 1-1,0-1 1,0 1 0,-1-1 0,4-7-1,-6 10-14,1-1 1,-1 1-1,0-1 0,0 0 0,0 1 0,0-1 0,0 1 1,0-1-1,-1 0 0,1 1 0,-1-1 0,0 1 0,0-1 0,0 1 1,0-1-1,0 1 0,0 0 0,-1 0 0,1-1 0,-1 1 0,0 0 1,1 0-1,-1 1 0,0-1 0,0 0 0,0 0 0,-1 1 1,1 0-1,0-1 0,-5-1 0,-37-19-11,-1 2 0,-1 2 0,0 2 0,-74-15 0,9 1 0,107 29 0,-7-3-16,-1 0-1,0 1 0,0 1 0,0 0 0,0 1 0,-13 0 1,23 1-158,1 0 0,0 0 0,0 0 0,0 0 0,0 1 0,0-1 0,-1 0 0,1 1 1,0-1-1,0 1 0,0-1 0,0 1 0,0 0 0,1-1 0,-1 1 0,0 0 0,0 0 0,0 0 1,-1 1-1,-7 19-8523,8-19 7825,-4 16-12613</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11.222"/>
    </inkml:context>
    <inkml:brush xml:id="br0">
      <inkml:brushProperty name="width" value="0.025" units="cm"/>
      <inkml:brushProperty name="height" value="0.025" units="cm"/>
      <inkml:brushProperty name="color" value="#E71224"/>
    </inkml:brush>
  </inkml:definitions>
  <inkml:trace contextRef="#ctx0" brushRef="#br0">292 1 18065,'0'0'3940,"-57"39"-1986,18-6-1218,-5 7-511,-1 2-97,3 1-64,9-9-64,11-10-64,12-9-193,17-18-1921,24-24-448,9-10-1794,12-8-2082</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11.576"/>
    </inkml:context>
    <inkml:brush xml:id="br0">
      <inkml:brushProperty name="width" value="0.025" units="cm"/>
      <inkml:brushProperty name="height" value="0.025" units="cm"/>
      <inkml:brushProperty name="color" value="#E71224"/>
    </inkml:brush>
  </inkml:definitions>
  <inkml:trace contextRef="#ctx0" brushRef="#br0">216 1 12236,'0'0'8199,"-54"61"-6533,23-26-321,-7 7-576,2-2-257,8-5-287,10-5-129,8-7-32,10-6-96,5-9-513,18-7-1024,3-1-930,2 0-2786</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11.918"/>
    </inkml:context>
    <inkml:brush xml:id="br0">
      <inkml:brushProperty name="width" value="0.025" units="cm"/>
      <inkml:brushProperty name="height" value="0.025" units="cm"/>
      <inkml:brushProperty name="color" value="#E71224"/>
    </inkml:brush>
  </inkml:definitions>
  <inkml:trace contextRef="#ctx0" brushRef="#br0">1 27 15407,'0'0'13484,"85"-12"-12459,-29 10-160,2 1-288,1-1-417,-5 2-128,-2 0-673,-4 0-1569,-12-1-2947,-9-7-4099</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12.259"/>
    </inkml:context>
    <inkml:brush xml:id="br0">
      <inkml:brushProperty name="width" value="0.025" units="cm"/>
      <inkml:brushProperty name="height" value="0.025" units="cm"/>
      <inkml:brushProperty name="color" value="#E71224"/>
    </inkml:brush>
  </inkml:definitions>
  <inkml:trace contextRef="#ctx0" brushRef="#br0">63 28 21172,'0'0'4607,"1"11"-3614,-3 14-749,-1 0 0,-1 0 0,-2-1 0,0 0 0,-2 0 0,-10 24 0,11-30-625,-2 6 2058,22-38 620,3-10-2210,-2-1 0,0 0-1,-2 0 1,-1-2 0,-1 1 0,-1-1-1,8-42 1,-20 77-87,-11 31 0,14-38 0,-1 0 0,1-1 0,-1 1 0,1 0 0,0 0 0,0 0 0,0 0 0,-1-1 0,1 1 0,0 0 0,0 0 0,0 0 0,0 0 0,0 0 0,1 0 0,-1-1 0,0 1 0,0 0 0,1 0 0,-1 0 0,0 0 0,1-1 0,-1 1 0,0 0 0,1 0 0,-1-1 0,1 1 0,0 0 0,-1-1 0,1 1 0,-1-1 0,1 1 0,0-1 0,0 1 0,-1-1 0,2 1 0,6 0 0,-1-1 0,0 0 0,1 0 0,-1-1 0,0 0 0,0-1 0,0 1 0,1-1 0,-2 0 0,1-1 0,0 0 0,0 0 0,-1-1 0,0 1 0,0-1 0,0-1 0,9-7 0,-4 4 0,1 0 0,-1 1 0,25-11 0,-36 17 0,1 1 0,-1 0 0,1 0 0,-1-1 0,1 1 0,0 0 0,-1 0 0,1 0 0,-1-1 0,1 1 0,0 0 0,-1 0 0,1 0 0,0 0 0,-1 0 0,1 0 0,-1 0 0,1 1 0,0-1 0,-1 0 0,1 0 0,-1 0 0,1 1 0,0-1 0,-1 0 0,1 1 0,-1-1 0,1 0 0,-1 1 0,1-1 0,-1 1 0,1-1 0,-1 0 0,1 2 0,1 25 0,-18 30 0,5-33-105,6-14-197,1 0 0,0 0 0,0 1 0,1 0 0,0-1-1,1 1 1,0 0 0,0 11 0,2-21 52,0 0 0,0 0-1,0 0 1,0 0 0,0 0 0,0 0 0,0 0 0,0 0-1,1 0 1,-1 0 0,0 0 0,1 0 0,-1 0-1,1 0 1,-1 0 0,1 0 0,-1-1 0,1 1 0,0 0-1,-1 0 1,1-1 0,0 1 0,0 0 0,0-1-1,-1 1 1,1-1 0,0 1 0,0-1 0,0 1 0,0-1-1,0 0 1,0 0 0,0 1 0,0-1 0,0 0-1,2 0 1,21 2-8104</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12.618"/>
    </inkml:context>
    <inkml:brush xml:id="br0">
      <inkml:brushProperty name="width" value="0.025" units="cm"/>
      <inkml:brushProperty name="height" value="0.025" units="cm"/>
      <inkml:brushProperty name="color" value="#E71224"/>
    </inkml:brush>
  </inkml:definitions>
  <inkml:trace contextRef="#ctx0" brushRef="#br0">1 10 18417,'0'0'10218,"57"0"-8841,-22 0-736,6-4-609,2 3-1121,-2-1-1698,-8 0-1569,-6 2-6662</inkml:trace>
  <inkml:trace contextRef="#ctx0" brushRef="#br0" timeOffset="1">3 127 8520,'0'0'13677,"82"-5"-10986,-28-7-1410,7 2-577,4 1-287,-3 0-930,-7 5-5188,-4 3-10218</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13.164"/>
    </inkml:context>
    <inkml:brush xml:id="br0">
      <inkml:brushProperty name="width" value="0.025" units="cm"/>
      <inkml:brushProperty name="height" value="0.025" units="cm"/>
      <inkml:brushProperty name="color" value="#E71224"/>
    </inkml:brush>
  </inkml:definitions>
  <inkml:trace contextRef="#ctx0" brushRef="#br0">0 1 21076,'0'0'10025,"2"49"-9096,-2-20-448,0 1-353,1 1-96,8-1-481,6-4-1536,1-6-2147,4-7-1954,6-11-2434</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13.520"/>
    </inkml:context>
    <inkml:brush xml:id="br0">
      <inkml:brushProperty name="width" value="0.025" units="cm"/>
      <inkml:brushProperty name="height" value="0.025" units="cm"/>
      <inkml:brushProperty name="color" value="#E71224"/>
    </inkml:brush>
  </inkml:definitions>
  <inkml:trace contextRef="#ctx0" brushRef="#br0">126 1 18738,'0'0'5093,"-10"2"-1768,2 1-2938,0 1 0,-1 0 0,1 0 0,1 0 0,-1 1 0,1 0 0,0 1-1,-13 11 1,17-14-305,0 0 0,0 0 0,0 1 0,1-1 0,-1 0 0,1 1-1,0-1 1,0 1 0,0 0 0,1 0 0,-1 0 0,1 0 0,0 0 0,0 0-1,0 0 1,0 0 0,1 0 0,0 1 0,0-1 0,0 0 0,0 0 0,1 0-1,-1 1 1,1-1 0,1 4 0,1-5-82,-1 0 0,0 0 0,0-1 0,1 1 0,-1-1 0,1 1 0,0-1 0,0 0 0,0 0 0,0 0 0,0 0 0,1-1 0,-1 1 0,0-1 0,1 0 0,-1 0 0,1 0 0,-1 0 0,1-1 0,-1 1 0,1-1 0,5 0 0,4 1 0,-1-1 0,1-1 0,-1 1 0,1-2 0,17-4 0,-21 3 0,1-1 0,0 0 0,-1 0 0,0-1 0,0-1 0,0 1 0,-1-2 0,13-10 0,-16 12 0,-1 1 0,1-1 0,-1 0 0,0 0 0,0 0 0,-1-1 0,1 1 0,-1-1 0,0 0 0,-1 0 0,1 0 0,-1 0 0,-1 0 0,3-12 0,-4 17 0,-1 0 0,1 0 0,-1 0 0,1 0 0,-1 0 0,1 0 0,-1 0 0,1 0 0,-1 0 0,0 0 0,0 0 0,1 1 0,-1-1 0,0 0 0,0 0 0,0 1 0,0-1 0,0 1 0,0-1 0,0 1 0,0-1 0,0 1 0,0 0 0,0-1 0,0 1 0,0 0 0,0 0 0,0 0 0,0 0 0,0 0 0,-1 0 0,1 0 0,0 0 0,-1 0 0,-45 5 0,34-2-351,1 1-1,0 0 1,0 1-1,-12 7 1,-20 14-4704,35-22-6582</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4:44.765"/>
    </inkml:context>
    <inkml:brush xml:id="br0">
      <inkml:brushProperty name="width" value="0.025" units="cm"/>
      <inkml:brushProperty name="height" value="0.025" units="cm"/>
      <inkml:brushProperty name="color" value="#E71224"/>
    </inkml:brush>
  </inkml:definitions>
  <inkml:trace contextRef="#ctx0" brushRef="#br0">711 191 6086,'8'-8'3374,"4"-4"-2396,38-42 2771,-47 50-3219,0 1 0,-1-1 0,0 1 0,1-1 0,-1 0 0,-1 0 0,1 0 0,-1 0 0,1 0 0,-1 0 0,0 0 0,-1-1 0,1 1 0,-1 0 0,0-7 0,0 9-392,-1-1 0,0 1 1,0 0-1,0 0 1,-1 0-1,1 0 0,0 0 1,-1 0-1,1 1 0,-1-1 1,0 0-1,1 1 0,-1-1 1,0 1-1,0 0 1,0-1-1,0 1 0,0 0 1,0 0-1,-1 0 0,1 1 1,0-1-1,0 0 0,-3 0 1,-61-8 619,38 9-747,1 1 0,0 1-1,0 2 1,0 0 0,1 2-1,0 1 1,0 1 0,0 1 0,1 2-1,0 0 1,1 1 0,1 2-1,0 0 1,0 2 0,2 0 0,-28 27-1,26-20 60,0 0 1,2 2-1,1 0 0,1 1 0,1 2 0,1-1 0,1 2 0,2 0 0,1 1 0,1 0 1,2 1-1,1 0 0,-7 46 0,11-43-23,2 0 1,1 0-1,1 1 1,2-1-1,2 0 0,7 36 1,-9-60-39,2 0 1,0 0-1,0 0 1,0 0-1,1 0 1,1-1-1,0 1 1,0-1 0,1-1-1,0 1 1,0-1-1,1 0 1,0 0-1,1-1 1,-1 0-1,1 0 1,1-1-1,-1 0 1,1 0-1,0-1 1,1 0-1,-1-1 1,19 6-1,0-4 123,-1-1-1,1-1 0,-1-2 0,1-1 0,0-1 0,0-1 1,0-1-1,-1-2 0,1-1 0,31-9 0,-6-2 181,-1-3-1,0-1 1,-2-3-1,57-34 1,-78 39-201,0-1 1,-1-1 0,-1-2 0,-1-1 0,0 0 0,26-34 0,-42 44-87,0-1 0,0 1 0,-2-2 0,1 1 0,-2-1 0,0 0 0,-1-1 0,-1 1 0,0-1 0,-1 0 0,0-1 0,-2 1 0,0-1 0,0-32 0,-3 40-30,0 0 0,0-1-1,-1 1 1,0 0 0,-1 0 0,0 0-1,0 1 1,-1-1 0,0 1 0,-1-1-1,1 1 1,-2 1 0,-9-13 0,5 10-27,0 0 0,0 1 0,-1 1 1,0 0-1,-1 0 0,0 1 0,0 1 1,-19-8-1,-5 2-235,0 2 1,0 1-1,-1 1 0,0 3 0,-74-2 1,59 6-2930,0 3 0,-89 14 0,25 10-5628</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2.262"/>
    </inkml:context>
    <inkml:brush xml:id="br0">
      <inkml:brushProperty name="width" value="0.025" units="cm"/>
      <inkml:brushProperty name="height" value="0.025" units="cm"/>
      <inkml:brushProperty name="color" value="#E71224"/>
    </inkml:brush>
  </inkml:definitions>
  <inkml:trace contextRef="#ctx0" brushRef="#br0">1446 76 6534,'-75'-21'1134,"-1"4"0,0 2-1,-1 5 1,-1 2 0,-104 4-1,126 6-620,1 3-1,0 2 0,0 3 1,1 2-1,0 2 1,1 3-1,1 2 0,-63 32 1,87-35-285,1 1 0,1 1 1,0 1-1,2 1 0,0 1 1,1 1-1,1 1 1,-35 49-1,47-56-84,0 1 1,0 0-1,2 1 1,0 0-1,1 0 0,-8 35 1,12-40-75,1 1 0,1-1 0,0 1 1,0-1-1,2 1 0,0 0 0,0-1 0,1 0 1,1 1-1,7 20 0,-4-21-32,1 0 0,0 0 0,0 0 0,2-1-1,-1-1 1,2 1 0,-1-1 0,1-1 0,1 0 0,0 0 0,1-1 0,0 0 0,0-1 0,0-1 0,26 12 0,-3-4 174,0-1 1,1-2 0,1-2 0,73 12 0,-36-14 119,0-3-1,0-3 1,-1-3 0,1-4 0,0-3 0,-1-3-1,-1-3 1,0-3 0,-1-4 0,-1-3 0,-1-2-1,108-59 1,-150 70-209,0-2 0,-2 0 0,0-2-1,24-23 1,-41 34-100,0-1 0,-1 1 0,1-1 0,-2-1 0,1 1-1,-2-1 1,1 0 0,-1-1 0,0 1 0,-1-1 0,-1 0 0,0 0 0,4-23-1,-7 28-16,0-1 0,0 1-1,-1-1 1,0 1 0,0-1-1,0 1 1,-1-1 0,0 1-1,0 0 1,0 0 0,-1 0-1,0 0 1,-1 0 0,1 1-1,-1 0 1,0-1 0,0 1-1,0 0 1,-1 1 0,0-1-1,0 1 1,0 0 0,-8-4-1,-6-4-13,-1 0-1,0 2 1,-1 1 0,0 0-1,-36-9 1,-1 4-422,0 3 0,-113-8 0,-122 15-4701,192 4 1153,44 0-2882</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2.930"/>
    </inkml:context>
    <inkml:brush xml:id="br0">
      <inkml:brushProperty name="width" value="0.025" units="cm"/>
      <inkml:brushProperty name="height" value="0.025" units="cm"/>
      <inkml:brushProperty name="color" value="#E71224"/>
    </inkml:brush>
  </inkml:definitions>
  <inkml:trace contextRef="#ctx0" brushRef="#br0">16 93 12844,'15'-9'1751,"11"-6"-611,0 1 0,44-16 0,-56 25-811,-1 0-1,1 1 1,0 1 0,1 0 0,-1 1 0,1 1 0,-1 0 0,26 2 0,-39-1-315,1 0 0,0 0 0,-1 1 0,1-1 0,-1 0 0,1 1 1,-1 0-1,1-1 0,-1 1 0,1 0 0,-1-1 0,1 1 1,-1 0-1,0 0 0,0 0 0,1 0 0,-1 0 0,0 1 0,0-1 1,0 0-1,0 1 0,0-1 0,-1 0 0,1 1 0,0-1 1,0 1-1,-1-1 0,1 1 0,-1-1 0,0 1 0,1 0 0,-1-1 1,0 1-1,0-1 0,0 1 0,0 0 0,0-1 0,0 1 1,-1-1-1,1 1 0,-1 0 0,1-1 0,-1 1 0,0 1 0,-2 5 81,0 1 1,-1-1-1,0 1 0,0-1 0,-1 0 0,-9 11 0,-17 15 500,-1-1 1,-47 36-1,44-39-281,0 2 0,-35 42 0,68-72-302,0 0 1,0 1-1,0-1 1,1 0-1,-1 1 0,1-1 1,0 1-1,0 0 1,0-1-1,0 1 0,0 0 1,1-1-1,-1 1 1,0 5-1,2-6-5,-1-1-1,0 1 1,1-1-1,-1 1 1,1-1-1,0 1 1,-1-1-1,1 0 1,0 1-1,0-1 1,0 0-1,0 0 1,0 0-1,0 0 1,0 0-1,1 0 1,-1 0-1,0 0 1,0 0-1,1-1 1,-1 1-1,0 0 1,1-1-1,-1 1 1,1-1-1,-1 1 1,4-1-1,22 5-109,1-2 0,0-1-1,0-1 1,43-4 0,-41 1-817,34-4-2277,-5-8-2233</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3.291"/>
    </inkml:context>
    <inkml:brush xml:id="br0">
      <inkml:brushProperty name="width" value="0.025" units="cm"/>
      <inkml:brushProperty name="height" value="0.025" units="cm"/>
      <inkml:brushProperty name="color" value="#E71224"/>
    </inkml:brush>
  </inkml:definitions>
  <inkml:trace contextRef="#ctx0" brushRef="#br0">103 0 12748,'0'0'10954,"-62"59"-9833,44-14-288,3 2-384,8-4-129,7-7-192,0-6-32,18-8 0,1-6-961,3-8-960,1-8-962,-3 0-1729,-1-5-3748</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3.652"/>
    </inkml:context>
    <inkml:brush xml:id="br0">
      <inkml:brushProperty name="width" value="0.025" units="cm"/>
      <inkml:brushProperty name="height" value="0.025" units="cm"/>
      <inkml:brushProperty name="color" value="#E71224"/>
    </inkml:brush>
  </inkml:definitions>
  <inkml:trace contextRef="#ctx0" brushRef="#br0">44 42 9385,'0'0'16741,"-6"6"-16634,2 0-81,-1 0 1,1 1 0,1-1-1,-1 1 1,1 0 0,0 0-1,1 0 1,0 0 0,0 0-1,0 1 1,0 13 0,1-19-17,1 1 1,0 0-1,0 0 1,0 0-1,0 0 1,0-1 0,1 1-1,-1 0 1,1 0-1,0-1 1,0 1-1,0 0 1,0-1-1,0 1 1,1-1 0,-1 1-1,1-1 1,0 1-1,-1-1 1,1 0-1,0 0 1,0 0-1,0 0 1,1-1-1,-1 1 1,0 0 0,1-1-1,-1 0 1,1 1-1,0-1 1,-1 0-1,1 0 1,0 0-1,-1-1 1,1 1-1,0-1 1,4 1-1,2-1 22,1 0-1,-1 0 1,1 0-1,-1-1 1,1-1-1,-1 0 1,0 0-1,0-1 1,0 0-1,0 0 1,0-1-1,0 0 1,13-10-1,-15 10 30,-1 0-1,-1-1 1,1 0-1,-1 0 1,1-1-1,-1 1 1,-1-1-1,1 0 1,-1 0-1,0-1 1,-1 1 0,0-1-1,0 0 1,0 0-1,-1 0 1,1 0-1,-2 0 1,2-9-1,-3 14-42,1 0 0,-1 0-1,0 0 1,0 0-1,0 0 1,0 0 0,-1 0-1,1 0 1,-1 0 0,1 0-1,-1 0 1,1 0 0,-1 0-1,0 0 1,0 1-1,0-1 1,0 0 0,0 0-1,-1 1 1,1-1 0,0 1-1,-1-1 1,-2-1-1,1 1-10,-1 0-1,1 0 0,-1 1 0,0 0 0,1 0 1,-1 0-1,0 0 0,0 0 0,0 1 1,0-1-1,-6 1 0,-1 1-22,1-1 0,-1 2 0,1 0-1,0 0 1,0 0 0,0 1 0,0 1 0,-15 7 0,15-4-174,0 0 1,0 0-1,1 1 1,-16 16 0,3 11-2767,21-32 2301,0 0 1,0 0 0,0-1-1,1 1 1,-1 0 0,1 0-1,0 0 1,0 0 0,0 0-1,0-1 1,1 5 0,8 14-13413</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6.628"/>
    </inkml:context>
    <inkml:brush xml:id="br0">
      <inkml:brushProperty name="width" value="0.025" units="cm"/>
      <inkml:brushProperty name="height" value="0.025" units="cm"/>
      <inkml:brushProperty name="color" value="#E71224"/>
    </inkml:brush>
  </inkml:definitions>
  <inkml:trace contextRef="#ctx0" brushRef="#br0">967 28 6054,'-45'-9'1163,"-1"1"1,0 3-1,0 1 1,0 3-1,0 1 1,0 3-1,-58 10 0,63-5-865,0 1 1,1 2-1,0 2 0,1 1 0,1 3 0,0 0 0,1 3 0,-41 28 0,65-38-220,1 1 0,0 0 1,0 0-1,1 2 1,0-1-1,1 1 0,1 1 1,0 0-1,1 0 0,0 0 1,2 1-1,-1 0 0,-5 22 1,10-28-52,0-1 1,0 1-1,0 0 0,1 0 1,1 0-1,0 0 1,0 0-1,0-1 0,1 1 1,1 0-1,-1 0 1,1 0-1,1-1 1,0 1-1,0-1 0,0 0 1,1 0-1,1 0 1,-1 0-1,1-1 0,1 1 1,-1-1-1,1-1 1,0 1-1,13 10 0,0-4 31,0-1-1,1-1 0,1-1 0,0 0 0,0-1 1,1-2-1,0 0 0,0-1 0,0-1 0,1-2 0,0 0 1,0-1-1,23-2 0,-6 0 341,1-3 0,-1-1 0,0-3 0,0 0 1,0-3-1,59-23 0,-54 15 207,0-3 0,-2-1-1,50-36 1,-72 44-499,-1-1-1,-1-1 1,-1 0-1,0-2 1,-1 0-1,-1-1 0,0-1 1,14-25-1,-26 38-76,-1 0-1,1 0 1,-1 0 0,-1-1-1,1 0 1,-1 1-1,0-1 1,-1 0-1,0 0 1,0 0-1,-1 0 1,-1-14-1,0 17-23,0 0-1,0 1 0,0-1 0,-1 0 1,1 1-1,-1-1 0,0 1 0,-1 0 1,1 0-1,-1 0 0,0 0 0,0 0 1,0 0-1,-1 1 0,1-1 0,-1 1 1,1 0-1,-1 0 0,0 1 0,-1-1 1,-5-2-1,-9-3-107,-1 1 0,0 1-1,0 1 1,0 0 0,-1 2 0,1 0 0,-1 2 0,-29 0 0,-167 22-6707,214-21 6636,-47 6-5735</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7.127"/>
    </inkml:context>
    <inkml:brush xml:id="br0">
      <inkml:brushProperty name="width" value="0.025" units="cm"/>
      <inkml:brushProperty name="height" value="0.025" units="cm"/>
      <inkml:brushProperty name="color" value="#E71224"/>
    </inkml:brush>
  </inkml:definitions>
  <inkml:trace contextRef="#ctx0" brushRef="#br0">5 37 7847,'0'0'9305,"11"-6"-8066,3 0-882,1 1 0,0 0 0,0 1 0,0 0-1,18-1 1,-27 4-232,0 1 0,0 0 0,0 0 0,0 0 0,0 1 0,0-1 0,0 1 0,10 4 0,-13-4-101,-1 0 1,0 0-1,0 0 1,0 1-1,0-1 1,0 0-1,-1 1 1,1-1-1,0 1 1,-1 0-1,1-1 1,-1 1-1,1 0 1,-1 0 0,0 0-1,0 0 1,0 0-1,0 1 1,0-1-1,0 0 1,-1 0-1,1 1 1,0 2-1,-1 0-12,0-1 0,-1 1-1,1-1 1,-1 1 0,0-1 0,0 1-1,0-1 1,0 0 0,-1 0-1,0 1 1,0-1 0,0 0 0,0 0-1,-1-1 1,1 1 0,-1 0 0,0-1-1,-5 5 1,-9 8 74,1-2-1,-29 20 1,30-24 11,-9 7 44,17-14-116,0 2 1,1-1-1,-1 1 0,1 0 1,0 0-1,0 1 1,0 0-1,1 0 0,-8 11 1,13-17-31,0 0 0,0 1 1,-1-1-1,1 1 1,0-1-1,0 0 0,0 1 1,0-1-1,0 1 0,0-1 1,0 1-1,1-1 1,-1 0-1,0 1 0,0-1 1,0 1-1,0-1 0,0 0 1,1 1-1,-1-1 1,0 0-1,0 1 0,0-1 1,1 0-1,-1 1 0,0-1 1,1 0-1,-1 0 1,0 1-1,1-1 0,-1 0 1,0 0-1,1 1 1,-1-1-1,0 0 0,1 0 1,-1 0-1,1 0 0,-1 0 1,0 0-1,1 0 1,-1 0-1,1 0 0,-1 0 1,1 0-1,24 2-127,-21-2 98,49 0-1391,61-8 1,-81 4-2472,45-14 1,-19 0-5612</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7.468"/>
    </inkml:context>
    <inkml:brush xml:id="br0">
      <inkml:brushProperty name="width" value="0.025" units="cm"/>
      <inkml:brushProperty name="height" value="0.025" units="cm"/>
      <inkml:brushProperty name="color" value="#E71224"/>
    </inkml:brush>
  </inkml:definitions>
  <inkml:trace contextRef="#ctx0" brushRef="#br0">257 26 9097,'0'0'7970,"-9"-3"-6134,8 2-1813,-4-1 191,0 0 1,0-1-1,-1 2 0,1-1 1,-1 1-1,1 0 1,-1 0-1,0 0 0,1 1 1,-1 0-1,0 0 1,0 0-1,1 1 0,-1 0 1,1 0-1,-8 2 1,1 2 90,0 1 1,0 0 0,1 0-1,-1 1 1,2 1-1,-20 16 1,26-20-257,0 1 0,0-1 0,0 1 0,0 0 0,1 0 0,-1 0 0,1 0 0,1 1 0,-1-1 0,1 1 0,0 0 0,0 0 0,0 0 0,1 0 0,0 0 0,1 0 0,-1 6 0,1-10-42,0 1-1,0-1 1,1 0-1,-1 0 0,1 0 1,-1 0-1,1 0 1,0 0-1,-1 0 1,1 0-1,0-1 0,0 1 1,1 0-1,-1 0 1,0-1-1,1 1 1,-1-1-1,1 1 0,-1-1 1,3 2-1,0 0 9,0-1 0,1 0 0,-1 0 0,1 0-1,0 0 1,0 0 0,-1-1 0,8 1 0,2 0 14,1-1 0,-1-1 0,0 0 0,0-1 0,20-3 0,-22 1-15,-1 0 0,0-1-1,0 0 1,0-1-1,-1-1 1,1 1 0,-1-1-1,14-12 1,-18 14 67,-1-1 0,1 1 0,-1-1 0,-1 0 0,1 0 0,-1-1 1,0 1-1,0-1 0,0 0 0,-1 0 0,0 0 0,0-1 0,-1 1 0,1-1 0,1-13 0,-4 18-58,0-1-1,0 0 1,0 1-1,0-1 0,-1 0 1,1 1-1,-1-1 1,0 0-1,0 1 0,0-1 1,0 1-1,0 0 1,-1-1-1,1 1 0,-1 0 1,1 0-1,-1 0 1,0 0-1,0 0 0,0 0 1,0 0-1,0 1 1,0-1-1,-1 1 0,1-1 1,0 1-1,-1 0 1,-3-1-1,-3-2-38,0 1 0,0 1 1,-1 0-1,1 0 0,-1 1 0,-17-1 0,26 2-75,-1 0 0,1 0 0,-1 0-1,1 0 1,-1 1 0,1-1-1,-1 0 1,1 1 0,0-1-1,-1 1 1,1-1 0,0 1-1,-1 0 1,1-1 0,0 1 0,0 0-1,-1 0 1,1 0 0,0 0-1,0 0 1,0 0 0,0 0-1,1 1 1,-1-1 0,-1 2-1,1 0-576,0 0 0,0 0-1,0 0 1,0 1-1,1-1 1,0 0 0,-1 1-1,1-1 1,0 0-1,1 6 1,3 12-6902</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08.030"/>
    </inkml:context>
    <inkml:brush xml:id="br0">
      <inkml:brushProperty name="width" value="0.025" units="cm"/>
      <inkml:brushProperty name="height" value="0.025" units="cm"/>
      <inkml:brushProperty name="color" value="#E71224"/>
    </inkml:brush>
  </inkml:definitions>
  <inkml:trace contextRef="#ctx0" brushRef="#br0">4 0 12588,'0'0'12652,"13"85"-11787,-22-43-513,4 4-160,3-2-160,2-7 96,0-1-352,2-9-801,6-7-801,-2-9-1953,-1-11-1314</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6:50.589"/>
    </inkml:context>
    <inkml:brush xml:id="br0">
      <inkml:brushProperty name="width" value="0.025" units="cm"/>
      <inkml:brushProperty name="height" value="0.025" units="cm"/>
      <inkml:brushProperty name="color" value="#E71224"/>
    </inkml:brush>
  </inkml:definitions>
  <inkml:trace contextRef="#ctx0" brushRef="#br0">911 189 10762,'-4'-12'2045,"1"2"-1758,-1 1 1,0-1 0,0 1 0,-1 0-1,0 0 1,-1 1 0,0-1-1,0 1 1,-1 0 0,0 1-1,0 0 1,-1 0 0,0 0-1,0 1 1,0 1 0,-1-1-1,-16-7 1,10 7-112,-1 1 0,0 0 0,0 1 0,-1 1 0,1 0 0,-1 1 0,1 1 0,-1 0 0,0 2 0,-24 3 0,19 0-15,-1 1 0,1 1 0,1 0-1,-1 2 1,1 1 0,1 1 0,-22 13 0,10-2-69,0 2 1,2 1 0,0 2 0,2 0-1,1 2 1,1 1 0,1 1-1,-36 60 1,47-67-76,2 1 0,1 0 0,1 1 0,0 0-1,2 0 1,1 1 0,2 0 0,0 1 0,2-1 0,0 1-1,2 0 1,3 30 0,-2-50-7,1 0 0,0 0 0,0 0-1,1-1 1,0 1 0,0 0 0,1-1 0,0 1 0,0-1-1,1 0 1,-1 0 0,1 0 0,1 0 0,-1-1 0,1 1 0,0-1-1,0 0 1,0-1 0,1 1 0,-1-1 0,1 0 0,0-1-1,1 1 1,-1-1 0,0-1 0,1 1 0,0-1 0,0 0 0,-1 0-1,1-1 1,11 1 0,22 2 285,0-1 0,0-2 0,0-2 0,0-2 0,0-1 0,65-16 0,-44 4-73,-1-3-1,-1-2 1,88-45 0,-116 49-154,0-1-1,-1-1 1,-1-1-1,-1-2 1,-1-1-1,26-27 0,-42 38-41,-1 0 0,0 0 0,-1-1 0,0 0 0,-1-1 0,-1 0 0,0 0-1,0-1 1,-2 0 0,0 0 0,-1 0 0,0 0 0,-1-1 0,-1 1-1,1-29 1,-3 36-24,-1 1 0,0-1 0,0 0-1,0 0 1,-1 1 0,-1-1 0,1 1 0,-1-1-1,0 1 1,-1 0 0,0 0 0,0 1-1,0-1 1,-9-8 0,5 6 4,-1 1-1,0 0 1,-1 1-1,1 0 1,-1 0 0,-1 1-1,1 1 1,-20-8-1,1 3-121,0 2 0,-1 1 0,0 1-1,0 2 1,0 1 0,-52 1 0,60 3-598,0 1 1,0 0 0,1 1 0,-36 11 0,11 4-3494</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6:57.120"/>
    </inkml:context>
    <inkml:brush xml:id="br0">
      <inkml:brushProperty name="width" value="0.025" units="cm"/>
      <inkml:brushProperty name="height" value="0.025" units="cm"/>
      <inkml:brushProperty name="color" value="#E71224"/>
    </inkml:brush>
  </inkml:definitions>
  <inkml:trace contextRef="#ctx0" brushRef="#br0">1250 171 6790,'0'0'2969,"-5"-9"-2270,2 3-550,0 1 0,-1-1 0,1 1 0,-1 0 0,-1 0 1,1 0-1,-1 0 0,0 1 0,0 0 0,0 0 0,0 0 0,-1 0 0,1 1 1,-8-3-1,-36-12 819,-2 2 0,0 3 0,0 1-1,-98-8 1,-213 9 488,346 11-1521,-6 1 175,1 1 1,0 0-1,-1 2 1,1 1-1,1 0 1,-1 2-1,1 0 0,0 1 1,-26 16-1,29-15 93,1 2 0,0-1 0,0 2 0,1 0 0,1 1 0,0 1 0,1 0-1,0 0 1,1 2 0,-16 25 0,23-29-153,0-1 1,0 1-1,1 0 1,0 0-1,1 0 1,1 0-1,0 1 0,1-1 1,0 1-1,0-1 1,2 1-1,-1 0 0,2-1 1,0 1-1,0-1 1,1 0-1,1 0 1,0 0-1,0 0 0,1-1 1,10 18-1,-6-13 17,2-1-1,-1 1 1,2-2-1,0 1 0,0-2 1,2 0-1,-1 0 1,2-1-1,-1-1 1,2 0-1,-1-1 0,2-1 1,33 14-1,1-5 4,1-3-1,0-2 1,1-2-1,0-2 0,1-3 1,0-2-1,-1-3 1,1-1-1,0-4 0,0-1 1,-1-3-1,68-19 1,-57 9 90,-1-2 1,100-48 0,-138 54 73,0 0 0,-1-2 0,0 0 0,-2-2 0,0 0 0,-1-1 1,-1-2-1,32-40 0,-50 58-185,1 0 0,-1-1 0,0 1 0,0-1 0,0 1 0,0-1 0,-1 0 0,1 0 0,-1 1 0,0-1 0,0 0 0,-1 0 0,1 0 0,-1 0 0,0 0 0,0-1 0,0 1 0,0 0 0,-1 0 0,-1-4 0,0 2-33,0 1 1,-1-1-1,0 1 1,0 0-1,-1 0 1,1 0-1,-1 0 1,0 1 0,0 0-1,-1-1 1,1 1-1,-6-3 1,-15-9-33,0 1 0,-1 1 0,0 2 0,-38-13 1,63 24 19,-67-22-77,0 4 1,-110-18-1,-146-2-5086,233 31 1605,-48-7-6451</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7:22.055"/>
    </inkml:context>
    <inkml:brush xml:id="br0">
      <inkml:brushProperty name="width" value="0.025" units="cm"/>
      <inkml:brushProperty name="height" value="0.025" units="cm"/>
      <inkml:brushProperty name="color" value="#E71224"/>
    </inkml:brush>
  </inkml:definitions>
  <inkml:trace contextRef="#ctx0" brushRef="#br0">1 292 6758,'0'0'17649,"11"-7"-16640,252-201-54,-190 146-1173,-72 60 202,0 1 1,0 0 0,0 0 0,0 0-1,0 0 1,1 0 0,-1 0-1,0 0 1,0 1 0,1-1-1,-1 0 1,0 1 0,1-1 0,-1 1-1,1-1 1,-1 1 0,1 0-1,-1-1 1,1 1 0,1 0 0,-2 1 11,-1 0 0,0 0 0,1 0 0,-1 0 0,0-1 0,1 1 0,-1 0 0,0 0 0,0 0 0,0 0 0,0 0 0,0 0 0,0 0 0,0 0 0,0 0 0,0 0 0,0 0 0,-1 0 0,1 0 0,0 0 0,-2 1 0,-25 63 375,-38 43 577,40-69-565,-28 58 0,52-96-398,0 0 1,1 0-1,-1 0 1,1 0-1,-1 0 1,0 0-1,1 1 1,0-1-1,-1 0 1,1 0-1,0 1 1,0-1-1,-1 0 1,1 0-1,0 1 0,0-1 1,1 0-1,-1 0 1,0 1-1,0-1 1,1 0-1,-1 0 1,0 1-1,1-1 1,-1 0-1,1 0 1,0 0-1,-1 0 1,1 0-1,0 0 0,1 2 1,0-2-289,0 0 1,0-1-1,0 1 0,1 0 1,-1-1-1,0 0 0,0 1 0,1-1 1,-1 0-1,0 0 0,1 0 1,-1-1-1,0 1 0,0 0 1,1-1-1,2 0 0,22-11-5804</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7:22.970"/>
    </inkml:context>
    <inkml:brush xml:id="br0">
      <inkml:brushProperty name="width" value="0.025" units="cm"/>
      <inkml:brushProperty name="height" value="0.025" units="cm"/>
      <inkml:brushProperty name="color" value="#E71224"/>
    </inkml:brush>
  </inkml:definitions>
  <inkml:trace contextRef="#ctx0" brushRef="#br0">234 45 10090,'0'0'10634,"-10"-5"-9188,7 3-1357,0-1-17,0 1-1,0 0 0,0 0 1,0 0-1,-1 0 0,1 1 1,-1 0-1,1-1 0,-1 1 0,0 0 1,1 1-1,-1-1 0,0 1 1,0-1-1,0 1 0,1 0 1,-1 1-1,0-1 0,0 1 1,1-1-1,-1 1 0,0 0 1,1 1-1,-1-1 0,-5 4 0,-1 1 75,0 1-1,1 1 0,0 0 1,1 0-1,0 1 0,0 0 0,1 0 1,0 1-1,0 0 0,1 0 0,1 1 1,-1-1-1,2 1 0,0 0 0,0 1 1,1-1-1,0 1 0,-2 20 0,5-30-121,0 0-1,0-1 0,0 1 0,0-1 0,1 1 1,-1-1-1,0 1 0,1 0 0,-1-1 0,1 1 0,0-1 1,-1 0-1,1 1 0,0-1 0,0 1 0,0-1 1,0 0-1,0 0 0,0 0 0,0 0 0,0 1 0,1-1 1,-1-1-1,0 1 0,2 1 0,1 0 27,0-1 0,0 1 0,0-1 0,1 0 0,-1-1 0,0 1 0,0-1 0,1 1 0,6-2 0,2 0 107,0-1 0,-1 0 0,1 0 0,0-2 0,22-8 0,-22 6-93,0-1 0,-1 0 0,0-1 0,0-1 0,-1 1 0,0-2 0,18-19 1,-24 23-6,1-1 0,-2 0 0,1-1 0,-1 1 0,0-1 0,0 1 0,-1-1 0,0-1 0,-1 1 0,1 0 0,-2 0 0,1-1 1,-1 1-1,0-12 0,-1 18-74,0 0 0,-1 0 0,1 1 1,-1-1-1,1 0 0,-1 0 1,1 0-1,-1 1 0,0-1 0,0 0 1,0 1-1,0-1 0,0 0 0,0 1 1,-1 0-1,1-1 0,0 1 0,-1 0 1,1-1-1,-1 1 0,1 0 0,-1 0 1,0 0-1,1 0 0,-1 1 1,0-1-1,0 0 0,1 1 0,-1-1 1,0 1-1,0 0 0,0 0 0,0-1 1,0 1-1,0 0 0,0 1 0,1-1 1,-4 1-1,1-1-339,0 0-1,0 1 1,-1 0-1,1 0 1,0 0-1,0 1 1,-7 3-1,9-4-133,0 0-1,0 0 1,0 1-1,0-1 1,0 1-1,0-1 1,0 1-1,1 0 1,-1-1-1,1 1 1,-1 0-1,1 0 0,-2 4 1,-2 9-6260,5-1-5066</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7:25.051"/>
    </inkml:context>
    <inkml:brush xml:id="br0">
      <inkml:brushProperty name="width" value="0.025" units="cm"/>
      <inkml:brushProperty name="height" value="0.025" units="cm"/>
      <inkml:brushProperty name="color" value="#E71224"/>
    </inkml:brush>
  </inkml:definitions>
  <inkml:trace contextRef="#ctx0" brushRef="#br0">125 1 9417,'0'0'16480,"-6"6"-15877,4-4-563,-2 1 5,1 0 0,1 0 0,-1 0 1,0 1-1,1-1 0,-1 1 0,1 0 0,0-1 0,0 1 0,1 0 0,-1 0 0,1 0 0,0 1 0,0-1 0,0 0 0,0 0 0,1 0 1,0 6-1,0-9-45,1 0 0,-1 0 1,1 0-1,-1 0 0,1 0 1,0 0-1,-1-1 1,1 1-1,0 0 0,0 0 1,0-1-1,-1 1 0,1-1 1,0 1-1,0 0 0,0-1 1,0 0-1,0 1 1,0-1-1,0 0 0,0 1 1,0-1-1,1 0 0,0 0 1,36 4-452,-26-3 161,-4 0 61,1 1 0,0 0-1,-1 1 1,1 0 0,-1 0-1,0 1 1,0 0-1,11 7 1,-18-10 222,1 0-1,0 0 1,-1 0-1,1 0 1,-1 0-1,1 0 1,-1 1-1,0-1 1,0 1-1,0-1 1,1 1 0,-1-1-1,-1 1 1,1 0-1,0-1 1,0 1-1,-1 0 1,1 0-1,0-1 1,-1 1-1,0 0 1,0 0-1,1 0 1,-1 0-1,0 0 1,0-1-1,-1 1 1,1 0 0,0 0-1,-1 0 1,1 0-1,-1 0 1,1-1-1,-1 1 1,0 0-1,0-1 1,0 1-1,0 0 1,0-1-1,0 1 1,0-1-1,0 0 1,-1 1 0,1-1-1,-4 2 1,-6 7 271,0 0 0,-1-1 1,-1-1-1,0 0 1,0-1-1,0 0 1,-1-1-1,0-1 0,0 0 1,0-1-1,-1 0 1,1-1-1,-1-1 1,-17 1-1,31-3-379,0 0 0,0 0 0,0 0 0,0 0 0,0 0 0,0 0 0,0 0 0,0-1 0,0 1 0,0 0 0,0-1 0,0 1 0,0-1 0,0 1 0,0-1 0,0 1 0,1-1-1,-1 1 1,0-1 0,0 0 0,1 0 0,-1 1 0,1-1 0,-1 0 0,0 0 0,1 0 0,-1 0 0,1 1 0,0-1 0,-1-2 0,-1-33-6537,3 27 4672,1-29-8537</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7:25.411"/>
    </inkml:context>
    <inkml:brush xml:id="br0">
      <inkml:brushProperty name="width" value="0.025" units="cm"/>
      <inkml:brushProperty name="height" value="0.025" units="cm"/>
      <inkml:brushProperty name="color" value="#E71224"/>
    </inkml:brush>
  </inkml:definitions>
  <inkml:trace contextRef="#ctx0" brushRef="#br0">1 20 9833,'0'0'8745,"55"-16"-6183,-28 16-1377,3 0-768,2 0-353,1 0-1730,1-3-4644</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9:06.966"/>
    </inkml:context>
    <inkml:brush xml:id="br0">
      <inkml:brushProperty name="width" value="0.025" units="cm"/>
      <inkml:brushProperty name="height" value="0.025" units="cm"/>
      <inkml:brushProperty name="color" value="#E71224"/>
    </inkml:brush>
  </inkml:definitions>
  <inkml:trace contextRef="#ctx0" brushRef="#br0">6769 302 5541,'9'-2'79,"32"-16"3393,-39 17-3045,-1 0 0,0 0 0,1 0-1,-1-1 1,0 1 0,0-1 0,1 1 0,-1-1-1,0 1 1,-1-1 0,1 0 0,0 1-1,0-1 1,-1 0 0,1 0 0,-1 1 0,1-1-1,-1 0 1,0 0 0,0 0 0,0-2-1,-31 3 242,-102 8-449,97-3-119,-1-1 1,-1-3-1,1 0 1,0-3-1,-54-10 1,15-3 328,0 3 0,-1 3 0,-81 1 0,-234 18-562,315-6 237,-339 7-47,-248 15 847,261 0-803,296-24-88,-189-22 1,177 4 102,0 6 1,-1 4 0,0 6-1,0 6 1,-120 19-1,49 5-70,-349 10-1,326-46-42,-38 0 2,199 8-19,1 3 1,-92 18 0,-66 34 17,126-31 4,-1-3 1,-1-5-1,-128 11 0,165-25 3,1-3 0,-1-2-1,1-2 1,-1-2 0,-82-21-1,118 24-13,0 0 0,0 1 0,0 1 0,0 0-1,0 1 1,-1 0 0,1 1 0,0 0 0,-22 6-1,14-1-2,0 0-1,0 1 1,1 1 0,-39 22-1,58-30 5,-1 1 0,1 0 0,0 0-1,-1-1 1,1 1 0,0 0 0,-1 1 0,1-1-1,0 0 1,0 0 0,0 0 0,0 1 0,0-1-1,0 0 1,1 1 0,-1-1 0,0 1 0,1-1-1,-1 1 1,1-1 0,-1 1 0,1 0 0,0-1-1,0 1 1,0-1 0,0 1 0,0 0 0,0-1-1,0 1 1,0 0 0,1-1 0,-1 1 0,0-1-1,1 1 1,0-1 0,0 3 0,4 5-19,1-1 1,-1 0-1,1 0 1,0-1 0,9 8-1,3 5 1,-5-2 17,-1 0 1,-1 0-1,-1 1 1,0 1-1,-2 0 0,0 0 1,7 29-1,21 153-26,-26-132 26,-5 51 29,-3-118-24,0 1 1,1 0-1,0-1 0,0 0 0,0 0 0,0 1 0,1-2 0,-1 1 0,1 0 0,4 2 0,1 1 2,40 36 5,-37-30-4,0-2 0,0 1 0,1-1 0,0-1 0,1-1 0,0 0 0,0 0 0,1-1 0,0-1 0,20 5 0,64 11-286,1-5-1,0-4 0,125 0 1,-7-7-3432,105-3 3443,-287-6 891,44-10-1,-50 6 374,1 3 0,43-3 0,-26 10-413,50 7 0,-50-3-452,52 0 0,886 18 1190,-171-28-1175,-305 0 774,-30 1-811,-343-10-170,147-33 0,-2 0 370,-9 23-129,140-21 157,-405 40-237,-1-1 1,0 0 0,0 0 0,0 0 0,0-1 0,-1 0 0,1 0-1,-1 0 1,-1-1 0,1 0 0,6-9 0,14-13 156,-6 9-249,0-2-1,-2 0 1,-1 0 0,0-2 0,-2 0-1,-1-1 1,0 0 0,-2-1-1,-1-1 1,-1 0 0,-1 0 0,-2-1-1,8-49 1,57-405 170,-70 466-154,2-2-6,-2 0-1,0-1 1,-1 1 0,-2-24-1,0 36-18,0 0 0,0 0 0,0 0 0,0 0-1,-1 0 1,0 1 0,0-1 0,0 1 0,-1-1 0,1 1 0,-1 0 0,0 0-1,0 0 1,0 0 0,-1 1 0,0-1 0,1 1 0,-1 0 0,-8-5 0,-8-3-5,-1 1 1,-1 0 0,1 2-1,-34-8 1,-97-16 7,103 23-11,-58-1-2960,29 4-3288,12-2-2214</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9:25.206"/>
    </inkml:context>
    <inkml:brush xml:id="br0">
      <inkml:brushProperty name="width" value="0.025" units="cm"/>
      <inkml:brushProperty name="height" value="0.025" units="cm"/>
      <inkml:brushProperty name="color" value="#E71224"/>
    </inkml:brush>
  </inkml:definitions>
  <inkml:trace contextRef="#ctx0" brushRef="#br0">1 159 3587,'0'0'4223,"11"0"-3566,38-5 254,95-21 0,1-1 32,-229 31 398,46-3-1152,-54 8 0,40 3-15,44-9 95,34-10 73,167-58-92,-31 8-233,-319 112 433,-57 16-367,328-104-292,-63 17 163,1 2 0,57-7 0,-68 19-2254</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9:27.869"/>
    </inkml:context>
    <inkml:brush xml:id="br0">
      <inkml:brushProperty name="width" value="0.025" units="cm"/>
      <inkml:brushProperty name="height" value="0.025" units="cm"/>
      <inkml:brushProperty name="color" value="#E71224"/>
    </inkml:brush>
  </inkml:definitions>
  <inkml:trace contextRef="#ctx0" brushRef="#br0">55 131 5958,'0'0'4164,"13"-8"-3583,8-5-199,1 1-1,0 1 0,0 1 0,44-13 0,10 7 426,-1 3-1,92-2 1,153 9-901,-240 7 251,-74 1 74,-16 2 156,-22 3 270,-256 16 567,173-17-1035,-153 28 0,260-33-189,4 0 0,0-1 0,0 1 0,0 0 0,0 0 0,1 0 0,-1 1 0,0-1 0,0 1 0,1 0 0,-5 3 0,8-5 0,0 1 0,0-1 0,0 0 0,0 1 0,-1-1 0,1 0 0,0 1 0,0-1 0,0 0 0,0 1 0,0-1 0,0 0 0,0 1 0,1-1 0,-1 0 0,0 1 0,0-1 0,0 0 0,0 1 0,0-1 0,0 0 0,1 1 0,-1-1 0,0 0 0,0 0 0,0 1 0,1-1 0,-1 0 0,0 0 0,0 1 0,1-1 0,-1 0 0,0 0 0,0 0 0,1 0 0,-1 1 0,0-1 0,1 0 0,-1 0 0,0 0 0,1 0 0,-1 0 0,0 0 0,1 0 0,-1 0 0,0 0 0,1 0 0,-1 0 0,0 0 0,1 0 0,-1 0 0,0 0 0,1 0 0,22 2 11,117-2-262,0-6 0,0-7 0,215-46 0,-322 47 204,-23 3 178,-25 3 554,-38 2-428,-1 1-1,1 4 1,-100 12 0,-163 47-426,90-14-1789,67-22-2227</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0:35.852"/>
    </inkml:context>
    <inkml:brush xml:id="br0">
      <inkml:brushProperty name="width" value="0.025" units="cm"/>
      <inkml:brushProperty name="height" value="0.025" units="cm"/>
    </inkml:brush>
  </inkml:definitions>
  <inkml:trace contextRef="#ctx0" brushRef="#br0">0 0 24503,'0'0'1474</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4.874"/>
    </inkml:context>
    <inkml:brush xml:id="br0">
      <inkml:brushProperty name="width" value="0.025" units="cm"/>
      <inkml:brushProperty name="height" value="0.025" units="cm"/>
    </inkml:brush>
  </inkml:definitions>
  <inkml:trace contextRef="#ctx0" brushRef="#br0">390 1 14670,'0'0'1954,"-86"29"-417,34-4-960,-3 7-353,5 7 352,3 0 449,7 3-320,12 0-321,8-4-223,10-1-65,8-5-32,2-1 32,11-7-32,16-9 0,9-4-128,9-11-1634,6 0-1248,5-18-2852</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5.404"/>
    </inkml:context>
    <inkml:brush xml:id="br0">
      <inkml:brushProperty name="width" value="0.025" units="cm"/>
      <inkml:brushProperty name="height" value="0.025" units="cm"/>
    </inkml:brush>
  </inkml:definitions>
  <inkml:trace contextRef="#ctx0" brushRef="#br0">139 5 15535,'-10'5'2194,"-7"4"-1025,1 1 1,-21 17 0,31-22-812,1-1 1,0 1-1,0 0 0,0 1 1,0-1-1,1 1 1,0 0-1,0 0 1,1 0-1,-1 0 0,-3 12 1,7-17-338,0-1 1,-1 1-1,1 0 1,0 0-1,0 0 1,0 0 0,0 0-1,0 0 1,0 0-1,0 0 1,0 0-1,0 0 1,0 0-1,0 0 1,0-1-1,1 1 1,-1 0-1,0 0 1,1 0-1,-1 0 1,1 0-1,-1-1 1,1 1-1,-1 0 1,1 0 0,0-1-1,-1 1 1,2 1-1,0-1 7,1 0-1,-1 0 0,0 0 1,1 0-1,-1-1 1,0 1-1,1-1 0,-1 1 1,1-1-1,4 0 1,6-1 89,0 0-1,0 0 1,17-6 0,-2-1-291,0-2 1,44-23-1,-45 20-240,-1 1 1,56-16-1,-81 27 436,-1 1-1,1 0 0,0-1 1,-1 1-1,1 0 0,0 0 0,-1 0 1,1 0-1,0 0 0,0-1 1,-1 1-1,1 1 0,0-1 0,-1 0 1,1 0-1,0 0 0,-1 0 0,1 0 1,0 1-1,-1-1 0,1 0 1,0 0-1,-1 1 0,1-1 0,0 1 1,-1-1-1,1 0 0,-1 1 1,1-1-1,-1 1 0,1 0 0,0 22 1601,-1-22-1550,-1 1 0,1-1 0,-1 0 1,1 0-1,0 1 0,0-1 0,0 0 0,-1 1 0,1-1 0,1 0 0,-1 1 0,0-1 0,0 0 0,0 1 0,1-1 0,-1 0 0,1 0 0,-1 1 0,1-1 0,-1 0 0,1 0 0,0 0 0,-1 0 0,1 0 0,0 0 0,0 0 0,0 0 0,0 0 0,0 0 0,0 0 0,0 0 0,0-1 0,2 2 0,3-1 6,0 0 0,0 0 0,0 0 1,0-1-1,0 0 0,0 0 0,0 0 1,0-1-1,0 0 0,11-3 0,58-27 105,-63 25-296,-1 0 0,1 1 0,0 0 0,1 1 0,-1 1 0,1 0-1,17-2 1,-28 4 116,-1 1 0,0 0-1,1 1 1,-1-1 0,0 0-1,0 0 1,1 0-1,-1 1 1,0-1 0,0 1-1,1-1 1,-1 1-1,0-1 1,0 1 0,0 0-1,0-1 1,0 1 0,0 0-1,0 0 1,0 0-1,0 0 1,0 0 0,0 0-1,-1 0 1,1 0-1,0 0 1,-1 0 0,1 0-1,-1 1 1,1-1 0,-1 0-1,1 0 1,-1 2-1,0-1 24,1-1 0,-1 0-1,1 1 1,-1-1 0,1 1-1,-1-1 1,1 0 0,0 0-1,0 1 1,0-1 0,-1 0-1,1 0 1,0 0 0,1 0-1,-1 0 1,0 0-1,0 0 1,0 0 0,0 0-1,1-1 1,-1 1 0,0 0-1,1-1 1,-1 1 0,1-1-1,-1 0 1,1 1 0,2-1-1,9 0-131,0-1 0,1-1-1,-1 0 1,0-1 0,0 0-1,-1-1 1,1 0 0,-1-1-1,1-1 1,-2 0 0,19-12-1,-10 7-1791,0 1-1,38-14 0,-58 24 1860,0 0 0,0 0 0,0-1 0,1 1 0,-1 0 0,0 0 0,0-1-1,1 1 1,-1 0 0,0 0 0,1 0 0,-1 0 0,0-1 0,1 1 0,-1 0 0,0 0-1,1 0 1,-1 0 0,0 0 0,1 0 0,-1 0 0,0 0 0,1 0 0,-1 0-1,0 0 1,1 0 0,-1 0 0,0 0 0,1 0 0,-1 0 0,0 0 0,1 1 0,-1-1-1,0 0 1,1 0 0,-1 0 0,0 1 0,0-1 0,1 0 0,-1 0 0,0 1 0,0-1-1,1 0 1,-1 0 0,0 1 0,0-1 0,0 0 0,0 1 0,1-1 0,-1 0 0,0 1-1,0-1 1,0 0 0,0 1 0,0-1 0,0 0 0,0 1 0,0-1 0,0 0 0,0 1-1,0-1 1,0 0 0,0 1 0,0-1 0,-1 1-96,1-1 0,0 1 0,0-1 1,0 0-1,0 1 0,0-1 0,0 1 0,0-1 0,0 1 0,0-1 1,0 0-1,0 1 0,0-1 0,1 1 0,-1-1 0,0 0 1,0 1-1,0-1 0,0 1 0,1-1 0,-1 0 0,0 1 0,0-1 1,1 0-1,-1 1 0,0-1 0,1 0 0,-1 1 0,0-1 0,1 0 1,-1 0-1,0 0 0,1 1 0,-1-1 0,1 0 0,-1 0 0,0 0 1,1 0-1,-1 0 0,1 0 0,-1 1 0,1-1 0,-1 0 1,0 0-1,1 0 0,-1-1 0,1 1 0,0 0 0,15-1-4482,2-3-1854</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5.747"/>
    </inkml:context>
    <inkml:brush xml:id="br0">
      <inkml:brushProperty name="width" value="0.025" units="cm"/>
      <inkml:brushProperty name="height" value="0.025" units="cm"/>
    </inkml:brush>
  </inkml:definitions>
  <inkml:trace contextRef="#ctx0" brushRef="#br0">7 1 6854,'0'0'24178,"-1"9"-23089,-5 46-443,6-54-646,1 0 0,-1-1 0,0 1 0,1-1 0,-1 1 0,0-1 0,1 1 0,-1-1 0,1 1 0,-1-1 0,1 1 0,-1-1 0,1 1 0,-1-1 0,1 1 0,-1-1 0,1 0 0,-1 0 0,1 1 0,0-1 0,-1 0 0,1 0 0,0 1 0,-1-1 0,1 0 0,0 0 0,-1 0 0,1 0 0,0 0 0,0 0 0,30 0 0,-22-1 0,6 0-449,0 0 1,1-2-1,23-6 0,-24 5-24,1 0-1,-1 2 1,27-3-1,-41 6 493,0-1-1,0 0 1,-1 1 0,1-1-1,0 0 1,-1 1-1,1-1 1,-1 1-1,1-1 1,0 1 0,-1 0-1,1-1 1,-1 1-1,0-1 1,1 1 0,-1 0-1,1-1 1,-1 1-1,0 0 1,1 0 0,-1-1-1,0 1 1,0 0-1,0 0 1,0-1-1,0 1 1,0 0 0,0 0-1,0 0 1,0-1-1,0 1 1,0 0 0,0 0-1,0-1 1,-1 1-1,1 1 1,-1-1 14,1 0 0,0 1-1,0-1 1,0 0 0,0 1 0,0-1 0,0 0 0,0 1 0,0-1-1,0 0 1,1 1 0,-1-1 0,0 0 0,1 0 0,-1 1 0,1-1-1,0 0 1,-1 0 0,1 0 0,0 0 0,0 0 0,0 0 0,-1 0-1,1 0 1,0 0 0,2 1 0,4 0-204,0-1 1,0 0-1,1-1 0,-1 1 0,0-1 1,0-1-1,0 1 0,1-1 0,-1 0 1,0-1-1,0 0 0,0 0 0,12-6 1,15-3-2325,-26 10 281</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6.337"/>
    </inkml:context>
    <inkml:brush xml:id="br0">
      <inkml:brushProperty name="width" value="0.025" units="cm"/>
      <inkml:brushProperty name="height" value="0.025" units="cm"/>
    </inkml:brush>
  </inkml:definitions>
  <inkml:trace contextRef="#ctx0" brushRef="#br0">178 0 14958,'0'0'2744,"-10"1"-374,1 1-1969,0 1-1,-1-1 0,1 1 1,0 1-1,0 0 1,1 0-1,-1 1 0,1 0 1,0 0-1,0 1 0,1 0 1,0 0-1,0 1 1,0 0-1,-6 8 0,8-7-256,0-1-1,1 1 1,0 1-1,1-1 0,-4 10 1,5 14-26,2-31-116,0-1 0,0 1 1,0 0-1,1 0 0,-1 0 0,0-1 0,1 1 0,-1 0 0,1 0 1,-1-1-1,1 1 0,0 0 0,-1-1 0,1 1 0,-1 0 0,1-1 1,0 1-1,0-1 0,-1 1 0,1-1 0,0 0 0,0 1 1,-1-1-1,1 0 0,0 1 0,0-1 0,0 0 0,1 0 0,6 1 34,-1-1-1,1 0 0,0-1 0,0 0 0,-1 0 0,1-1 1,0 0-1,-1 0 0,1 0 0,-1-1 0,0-1 0,0 1 1,9-7-1,-11 8-41,-1-1 1,0 0 0,1 0-1,-1-1 1,0 1-1,-1-1 1,1 0 0,-1 0-1,1 0 1,-1 0-1,0-1 1,-1 1 0,1-1-1,-1 0 1,0 1-1,0-1 1,0 0 0,-1-1-1,0 1 1,2-9-1,-4 12 9,0 1 0,1-1 0,-1 0-1,0 1 1,0-1 0,0 1 0,0 0-1,0-1 1,0 1 0,0 0-1,-1 0 1,1-1 0,0 1 0,-1 0-1,1 0 1,-1 1 0,1-1 0,-1 0-1,1 0 1,-1 1 0,0-1-1,1 1 1,-1-1 0,0 1 0,1 0-1,-1 0 1,0-1 0,1 1 0,-1 1-1,0-1 1,0 0 0,1 0 0,-4 1-1,3-1-14,0 0 0,1 0 0,-1 0-1,0 0 1,0 1 0,0-1 0,1 0 0,-1 1-1,0-1 1,1 1 0,-1 0 0,0 0-1,1-1 1,-1 1 0,1 0 0,-1 0 0,1 1-1,-1-1 1,1 0 0,0 0 0,0 1-1,0-1 1,-1 0 0,1 1 0,1-1 0,-1 1-1,0 0 1,0-1 0,0 1 0,1 0 0,-1-1-1,1 1 1,0 0 0,-1 0 0,1 3-1,0-4-156,1 0 1,0 1-1,-1-1 0,1 0 0,0 1 0,0-1 0,0 0 0,0 0 0,0 0 0,0 0 0,0 0 0,0 0 0,0 0 0,0 0 0,1 0 0,-1 0 0,0-1 0,1 1 0,-1 0 0,0-1 1,1 1-1,-1-1 0,1 0 0,-1 0 0,1 1 0,2-1 0,44 3-5614,-46-3 5269,32 0-5737</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6.803"/>
    </inkml:context>
    <inkml:brush xml:id="br0">
      <inkml:brushProperty name="width" value="0.025" units="cm"/>
      <inkml:brushProperty name="height" value="0.025" units="cm"/>
    </inkml:brush>
  </inkml:definitions>
  <inkml:trace contextRef="#ctx0" brushRef="#br0">139 106 16303,'0'0'2493,"-12"4"278,0 1-2027,0 1-1,0 0 1,1 1-1,-20 15 1,27-19-560,0 0-1,0 0 1,1 0 0,0 0-1,-1 1 1,1-1 0,1 1-1,-1 0 1,0 0 0,1 0-1,0 0 1,0 0 0,0 1-1,0-1 1,1 1 0,0-1 0,0 1-1,0-1 1,0 1 0,1 7-1,1-11-173,-1 0 0,1 1-1,0-1 1,0 0-1,0 0 1,0 0 0,0 0-1,1 0 1,-1-1 0,0 1-1,0 0 1,0 0-1,1-1 1,-1 1 0,0-1-1,1 1 1,-1-1 0,1 0-1,-1 1 1,1-1 0,-1 0-1,0 0 1,1 0-1,-1 0 1,1 0 0,-1 0-1,1-1 1,2 0 0,45-7 228,-36 3-328,0-2 0,0 0 0,-1 0 0,0-1 0,-1-1 0,0 0 0,0-1 0,-1 0 0,0 0 0,-1-1 0,0 0 0,0-1 0,-1 0 0,-1 0 0,0-1 0,-1 0 0,0 0 0,-1 0 0,-1-1 0,0 0 0,3-18 0,-29 78 324,-4 51 595,24-88-673,0 1 1,1 0-1,0 0 1,1-1-1,0 1 1,1 0-1,0 0 1,3 12-1,-3-21-140,0 1 0,0 0 0,0 0 0,0-1 1,1 1-1,-1 0 0,1-1 0,-1 0 0,1 1 0,-1-1 0,1 0 0,0 0 0,0 0 0,-1 0 0,1 0 0,0 0 0,0 0 0,0 0 1,0-1-1,0 1 0,0-1 0,0 0 0,1 0 0,-1 1 0,0-1 0,0-1 0,0 1 0,0 0 0,0 0 0,2-1 0,3 0 36,0 0 0,0-1 0,0 1 0,0-1 0,-1 0 0,1-1 0,-1 0 0,7-4 0,32-34-287,-16 12 1,-28 66-129,-3-24 46,0-5 408,1 0-1,1 0 0,-1 0 1,1 0-1,0 0 0,2 11 1,-1-18-275,-1 1 1,1 0 0,-1-1 0,1 1 0,0-1 0,0 1 0,-1-1 0,1 0-1,0 1 1,0-1 0,0 0 0,1 1 0,-1-1 0,3 2 0,-2-2-410,0 0-1,0 0 1,0 0 0,0 0 0,0-1 0,1 1-1,-1-1 1,0 1 0,1-1 0,-1 0 0,0 0 0,1 0-1,2 0 1,20-4-8546</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7.490"/>
    </inkml:context>
    <inkml:brush xml:id="br0">
      <inkml:brushProperty name="width" value="0.025" units="cm"/>
      <inkml:brushProperty name="height" value="0.025" units="cm"/>
    </inkml:brush>
  </inkml:definitions>
  <inkml:trace contextRef="#ctx0" brushRef="#br0">45 1 18738,'0'0'3955,"-3"12"-2305,-9 37 99,2 1 0,-6 88 1,15-103-1665,0-23-93,0-1-1,1 0 1,0 1 0,1-1-1,0 1 1,1-1 0,0 0 0,5 15-1,-7-26 5,1 1-1,-1-1 1,0 1-1,0-1 1,0 1-1,0-1 1,0 1-1,1-1 1,-1 0-1,0 1 0,0-1 1,1 1-1,-1-1 1,0 0-1,1 1 1,-1-1-1,0 0 1,1 1-1,-1-1 1,1 0-1,-1 1 1,0-1-1,1 0 1,-1 0-1,1 0 1,-1 1-1,1-1 0,-1 0 1,1 0-1,-1 0 1,1 0-1,-1 0 1,1 0-1,-1 0 1,2 0-1,10-16 147,0-25-233,-10 28-334,-1 0-1,-1 0 0,-2-21 0,2 34 417,0-1 0,0 1 0,0 0 1,0 0-1,0 0 0,0-1 0,0 1 0,0 0 0,0 0 0,0 0 0,0-1 0,0 1 0,0 0 0,0 0 0,0 0 0,0-1 0,-1 1 1,1 0-1,0 0 0,0 0 0,0 0 0,0-1 0,0 1 0,0 0 0,0 0 0,-1 0 0,1 0 0,0 0 0,0-1 0,0 1 0,0 0 0,-1 0 1,1 0-1,0 0 0,0 0 0,0 0 0,-1 0 0,1 0 0,0 0 0,0 0 0,0 0 0,-1 0 0,1 0 0,0 0 0,0 0 0,0 0 1,-1 0-1,1 0 0,0 0 0,0 0 0,0 0 0,0 0 0,-1 0 0,1 0 0,0 0 0,0 1 0,0-1 0,-1 0 0,1 0 0,0 0 0,0 0 1,0 0-1,0 0 0,0 1 0,0-1 0,-1 0 0,1 1 19,0-1-1,-1 1 1,1-1 0,0 1 0,0 0 0,-1-1-1,1 1 1,0-1 0,0 1 0,0 0-1,0-1 1,0 1 0,0-1 0,0 1-1,0 0 1,0-1 0,0 1 0,0-1 0,0 1-1,0 0 1,0-1 0,1 1 0,-1-1-1,0 1 1,0-1 0,1 1 0,-1-1 0,1 1-1,1 1 19,0 0 0,0 0 0,1-1 0,-1 1 0,0-1 0,1 1 0,-1-1 0,1 0 0,-1 0 0,1 0 0,0-1 0,-1 1 0,1-1 0,0 1 0,4-1 0,48 0 333,-40-1-241,-7 1-86,0-1 1,0 0-1,0-1 0,0 0 0,0 0 1,-1 0-1,1-1 0,-1 0 0,0-1 0,0 0 1,0 0-1,0 0 0,0-1 0,-1 0 1,0 0-1,10-11 0,-15 15-7,-2 9 53,-5 26 342,3-25-388,1-1 1,0 1 0,1-1 0,0 1 0,0 0 0,1-1 0,0 1 0,1 0-1,-1-1 1,2 1 0,-1 0 0,1-1 0,1 0 0,4 12 0,12 15-399,-8-16-42,-1 0 0,0 1 0,-1 0 0,-2 1 0,9 34 0,-15-51 449,0 1 1,-1 0 0,1-1 0,-1 1 0,0 0-1,-1 0 1,1-1 0,-1 1 0,0 0 0,0-1-1,-1 1 1,1 0 0,-1-1 0,0 0 0,0 1-1,-1-1 1,1 0 0,-1 0 0,0-1 0,0 1-1,0 0 1,0-1 0,-1 0 0,1 0 0,-1 0-1,0 0 1,0 0 0,0-1 0,0 0-1,-1 1 1,-7 1 0,8-2 88,-1 0 0,0 0-1,0 0 1,1-1 0,-1 0 0,0 0 0,0 0-1,0-1 1,0 0 0,0 0 0,-1 0-1,1 0 1,0-1 0,0 0 0,0 0 0,1 0-1,-1 0 1,0-1 0,0 0 0,1 0-1,-1-1 1,1 1 0,0-1 0,-1 0 0,1 0-1,0 0 1,1 0 0,-1-1 0,1 0 0,-1 1-1,1-1 1,-3-5 0,1 1-219,0-1 0,1 1 0,0-1 0,0 0 1,1 0-1,0 0 0,0 0 0,1-1 0,1 1 0,-1-1 0,2 0 0,-1 1 1,1-1-1,1 0 0,-1 1 0,4-14 0,-2 17-131,1-1 0,0 1-1,0 0 1,0 0 0,1 0 0,0 0-1,0 1 1,1-1 0,-1 1-1,1 0 1,6-4 0,22-28-4236,-31 34 3458,1-1 0,-1 0-1,0 0 1,0 0 0,0 0 0,0 0 0,-1 0 0,0-1 0,1-4-1,0-23-12034</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7.848"/>
    </inkml:context>
    <inkml:brush xml:id="br0">
      <inkml:brushProperty name="width" value="0.025" units="cm"/>
      <inkml:brushProperty name="height" value="0.025" units="cm"/>
    </inkml:brush>
  </inkml:definitions>
  <inkml:trace contextRef="#ctx0" brushRef="#br0">1 49 19923,'0'0'3491,"6"-49"-17840</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8.416"/>
    </inkml:context>
    <inkml:brush xml:id="br0">
      <inkml:brushProperty name="width" value="0.025" units="cm"/>
      <inkml:brushProperty name="height" value="0.025" units="cm"/>
    </inkml:brush>
  </inkml:definitions>
  <inkml:trace contextRef="#ctx0" brushRef="#br0">12 0 15375,'0'0'2621,"-2"9"-934,1 0-1285,-3 17 839,2 0 0,0 0 0,1 0-1,2 0 1,4 31 0,-4-55-1216,-1-1 0,1 1 0,0-1 0,-1 1 0,1-1 0,0 1 1,0-1-1,0 1 0,0-1 0,0 0 0,0 1 0,0-1 0,0 0 0,1 0 0,-1 0 0,0 0 0,1 0 0,-1 0 0,1 0 0,-1 0 0,1-1 0,2 1 1,0 0 25,0 0 1,-1-1-1,1 1 1,0-1 0,0 0-1,0 0 1,0-1 0,0 1-1,6-2 1,2-2 64,0 1 0,0-2 0,0 0 0,-1 0-1,12-8 1,31-29-21,10-5-147,-64 47 34,0 0 0,1 0 0,-1 0 0,1 0 0,-1 0 0,1 0 0,-1 0 0,0 0 0,1 0 0,-1 1 0,1-1 0,-1 0 0,0 0-1,1 0 1,-1 1 0,0-1 0,1 0 0,-1 0 0,0 1 0,1-1 0,-1 0 0,0 0 0,1 1 0,-1-1 0,0 0 0,0 1 0,0-1 0,1 1 0,-1-1 0,0 0 0,0 1 0,0-1 0,0 1 0,0-1 0,0 0 0,1 1-1,-1-1 1,0 1 0,0-1 0,0 1 0,-1-1 0,1 0 0,0 1 0,0-1 0,0 1 0,0-1 0,0 1 0,0 31 153,0-25-7,-1-4-96,1 0 0,0 0 0,0 0 0,1 0 0,-1 0 0,1 0 0,-1 1 1,1-1-1,0 0 0,0 0 0,0 0 0,1-1 0,-1 1 0,1 0 0,-1 0 0,1-1 0,0 1 0,0-1 0,0 0 0,5 4 1,-4-4-3,1 0 1,-1-1-1,1 0 1,-1 1-1,1-1 0,0-1 1,0 1-1,-1 0 1,1-1-1,0 0 1,0 0-1,0 0 1,-1 0-1,1-1 1,0 1-1,0-1 1,4-2-1,3-1-3,-1 0 0,-1 0 0,1-1-1,0-1 1,-1 0 0,0 0-1,-1-1 1,16-15 0,20-14-588,-43 36 450,0 0 0,0 0 0,0-1 1,0 1-1,0 0 0,-1 0 0,1 0 0,0 0 0,0 0 0,0 0 0,0 1 0,0-1 1,0 0-1,0 0 0,0 1 0,-1-1 0,1 0 0,0 1 0,0-1 0,0 1 1,-1-1-1,1 1 0,0-1 0,0 1 0,-1 0 0,1-1 0,-1 1 0,1 0 1,-1 0-1,1-1 0,-1 1 0,1 0 0,-1 0 0,1 1 0,0 0-453,1 0-1,-1-1 0,0 1 1,1 0-1,0-1 0,-1 1 1,1-1-1,0 0 0,0 1 1,0-1-1,0 0 0,4 2 1,12-2-5533,0-1-2754</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8.790"/>
    </inkml:context>
    <inkml:brush xml:id="br0">
      <inkml:brushProperty name="width" value="0.025" units="cm"/>
      <inkml:brushProperty name="height" value="0.025" units="cm"/>
    </inkml:brush>
  </inkml:definitions>
  <inkml:trace contextRef="#ctx0" brushRef="#br0">106 109 17264,'0'0'3209,"-11"9"-770,3-4-2100,-40 33 1384,44-34-1439,0-1-1,0 1 0,1 0 1,0 0-1,-1 1 0,1-1 0,1 1 1,-1-1-1,1 1 0,-4 9 1,6-13-270,0-1 1,-1 1-1,1-1 1,0 1-1,0 0 0,0-1 1,0 1-1,0 0 1,0-1-1,0 1 1,1 0-1,-1-1 1,0 1-1,0-1 1,0 1-1,1 0 1,-1-1-1,0 1 1,0-1-1,1 1 1,-1-1-1,1 1 1,-1-1-1,0 1 1,1-1-1,-1 1 1,1-1-1,-1 0 1,1 1-1,-1-1 0,1 0 1,1 1-1,27 4 36,30-14-1293,-39 4 415,83-20-3475,-34 14 6402,-68 10-1895,0 1-1,-1 0 1,1 0-1,0 0 1,-1-1 0,1 1-1,0 0 1,-1-1 0,1 1-1,-1 0 1,1-1-1,0 1 1,-1-1 0,1 1-1,-1-1 1,1 1 0,-1-1-1,0 1 1,1-1-1,-1 0 1,0 1 0,1-1-1,-1 0 1,0 1 0,1-1-1,-1-1 1,1-25 1118,-12-21-2110,9 43 762,-1 1-537,1-1 1,0 0-1,0 0 0,0 0 0,1 0 0,-2-10 0,3 14 355,0-1 0,0 1 0,0 0 0,1-1 0,-1 1 0,0 0 0,1-1 0,-1 1 0,1 0 0,0 0 0,-1 0 0,1-1 0,0 1 0,0 0 0,-1 0 0,1 0-1,0 0 1,0 0 0,0 0 0,0 1 0,0-1 0,1 0 0,-1 0 0,0 1 0,0-1 0,0 1 0,1-1 0,-1 1 0,0-1 0,1 1 0,1 0 0,27-10-2819,7-2-1591</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9.116"/>
    </inkml:context>
    <inkml:brush xml:id="br0">
      <inkml:brushProperty name="width" value="0.025" units="cm"/>
      <inkml:brushProperty name="height" value="0.025" units="cm"/>
    </inkml:brush>
  </inkml:definitions>
  <inkml:trace contextRef="#ctx0" brushRef="#br0">124 0 13741,'-6'9'3961,"-12"21"-2177,2 1 1,1 0-1,1 1 0,-13 43 0,20-49-1370,0 0 0,2 1 0,1 0 0,1 0 0,1 0 0,3 40 0,-1-66-424,0 1-1,0 0 0,0 0 1,1-1-1,-1 1 0,0 0 1,1-1-1,-1 1 0,1 0 1,0-1-1,-1 1 0,1-1 1,0 1-1,0-1 1,0 1-1,0-1 0,0 0 1,0 0-1,0 1 0,2 0 1,-2-2 3,1 1 0,-1-1 0,0 1 0,1-1 0,-1 0 0,1 1 0,-1-1 0,0 0 0,1 0 0,-1 0 0,1 0 0,-1-1 1,0 1-1,1 0 0,-1 0 0,0-1 0,1 1 0,2-2 0,2-1 33,0-1 1,0 1-1,-1-1 1,1 0-1,-1-1 1,0 1-1,0-1 0,6-7 1,5-10 212,-2 0 0,0-1 1,-1 0-1,-1-1 0,16-47 1,-23 53-3006,0 0 1,3-32 0</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9.491"/>
    </inkml:context>
    <inkml:brush xml:id="br0">
      <inkml:brushProperty name="width" value="0.025" units="cm"/>
      <inkml:brushProperty name="height" value="0.025" units="cm"/>
    </inkml:brush>
  </inkml:definitions>
  <inkml:trace contextRef="#ctx0" brushRef="#br0">14 0 13869,'0'0'14029,"-13"51"-12843,22-47-578,6 0-384,5-1-64,4-2-1697,3-1-2851,0 0-3107</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19.959"/>
    </inkml:context>
    <inkml:brush xml:id="br0">
      <inkml:brushProperty name="width" value="0.025" units="cm"/>
      <inkml:brushProperty name="height" value="0.025" units="cm"/>
    </inkml:brush>
  </inkml:definitions>
  <inkml:trace contextRef="#ctx0" brushRef="#br0">1 334 13004,'0'0'16266,"5"1"-16079,3 0-203,1-1 1,-1 0-1,1 0 0,-1-1 0,0 0 0,1 0 0,9-4 0,-15 5-14,-1-1 0,0 0-1,0 0 1,1 0-1,-1 0 1,0 0 0,0-1-1,0 1 1,0-1-1,0 1 1,0-1 0,-1 0-1,1 0 1,-1 1-1,1-1 1,-1 0 0,1 0-1,-1-1 1,0 1-1,0 0 1,0 0 0,0-1-1,-1 1 1,1 0-1,0-1 1,-1 1 0,0 0-1,0-1 1,1 1-1,-1-1 1,-1-3 0,1 5 25,-1 0 0,1 0 0,0 1 0,-1-1 0,1 0 0,0 1 0,-1-1 1,1 0-1,-1 1 0,1-1 0,-1 1 0,1-1 0,-1 0 0,0 1 1,1 0-1,-1-1 0,0 1 0,1-1 0,-1 1 0,0 0 0,0-1 0,1 1 1,-1 0-1,0 0 0,0 0 0,0 0 0,1-1 0,-1 1 0,0 0 1,0 0-1,0 1 0,1-1 0,-1 0 0,0 0 0,0 0 0,1 0 0,-1 1 1,0-1-1,0 0 0,1 1 0,-1-1 0,0 0 0,1 1 0,-2 0 1,-33 19 244,29-13-50,1 0 0,0 0 0,0 1 0,0 0 0,1 0 0,0 0 0,0 0 0,1 0 0,0 1 0,1-1 0,-1 1 0,2 0 0,-1 0 0,1 0 0,1 0 0,0 10 0,0-18-175,0 0 1,0 0 0,1 0-1,-1 1 1,0-1 0,0 0-1,1 0 1,-1 0 0,1 1-1,-1-1 1,1 0 0,0 0 0,-1 0-1,1 0 1,0 0 0,0 0-1,0 0 1,0-1 0,-1 1-1,1 0 1,0 0 0,1-1-1,-1 1 1,0 0 0,2 0-1,0 0 11,1 0 0,-1 0 0,1-1 0,-1 0 0,1 1 0,-1-1 0,1 0 0,-1-1 0,6 0 0,0-1-89,0 0-1,0 0 1,0-1 0,-1 0-1,1-1 1,14-8 0,-3-4-235,0 0 0,-2-2 1,0 0-1,0-1 0,-2-1 1,20-32-1,73-139-1820,-93 160 1569,-6 12 78,4-8 1773,-12 31-416,-5 18-431,2-15-315,-11 55 406,2 1 0,-2 86 0,12-131-564,-1-11-23,1 0-1,0 0 1,0 1-1,1-1 0,0 0 1,0 0-1,0-1 1,1 1-1,0 0 0,5 10 1,-6-23-699,0 0 0,0-1 0,-1 1 0,0-1 0,0 1 0,-1 0 0,-1-12 0,-7-4-216,0 1 0,-1 0 0,-1 1 0,-23-32 0,-17-31 6446,50 81-4177,23 7-80,8 5-1029,-13-3-1477,0-2-1,1 0 1,22 3-1,-2-5-4593</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6:20.303"/>
    </inkml:context>
    <inkml:brush xml:id="br0">
      <inkml:brushProperty name="width" value="0.025" units="cm"/>
      <inkml:brushProperty name="height" value="0.025" units="cm"/>
    </inkml:brush>
  </inkml:definitions>
  <inkml:trace contextRef="#ctx0" brushRef="#br0">0 0 21268,'0'0'10762</inkml:trace>
  <inkml:trace contextRef="#ctx0" brushRef="#br0" timeOffset="1">5 245 17296,'0'0'9161</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7:47.864"/>
    </inkml:context>
    <inkml:brush xml:id="br0">
      <inkml:brushProperty name="width" value="0.025" units="cm"/>
      <inkml:brushProperty name="height" value="0.025" units="cm"/>
    </inkml:brush>
  </inkml:definitions>
  <inkml:trace contextRef="#ctx0" brushRef="#br0">313 37 16047,'0'0'7864,"-9"-7"-6119,4 4-1609,1-1 0,-1 1 0,1 0 0,-1 1 0,0-1 0,0 1 0,0 0 0,-1 0 0,1 1 0,0-1 0,-1 1 0,1 0-1,-1 1 1,1-1 0,-1 1 0,1 0 0,-1 1 0,1-1 0,-1 1 0,1 0 0,-1 1 0,1-1 0,0 1 0,0 0 0,-1 0 0,1 1 0,-6 3 0,-2 5-54,0 1 1,0 0 0,2 1 0,-1 1-1,2-1 1,-1 2 0,2-1 0,0 2-1,1-1 1,1 1 0,0 0-1,1 0 1,0 1 0,2 0 0,0 0-1,1 0 1,0 0 0,2 1 0,0 19-1,1-34-69,0 0 0,1 0 0,0 0-1,-1 0 1,1 0 0,0 0 0,1 0-1,-1 0 1,0 0 0,1 0 0,0 0-1,-1-1 1,1 1 0,0-1 0,0 1-1,1-1 1,-1 0 0,0 0 0,1 0-1,-1 0 1,5 2 0,-2-2 34,0 1 0,0-1 0,0 0 0,1 0 0,-1-1 0,1 0 0,-1 0 0,1 0 0,0-1 0,-1 1 0,11-2 0,-11 1-4,1-1 0,-1 0-1,0 0 1,1-1 0,-1 1-1,0-1 1,0 0-1,0 0 1,0-1 0,-1 1-1,1-1 1,5-5 0,-8 6-32,1 0 1,-1 0-1,0-1 0,0 1 1,0-1-1,0 0 0,0 1 1,-1-1-1,1 0 1,-1 0-1,0 0 0,0 0 1,0-1-1,0 1 0,0 0 1,-1 0-1,0 0 1,1-1-1,-1 1 0,0 0 1,-1-5-1,0 7-11,1 0 0,-1 0 0,1 0 0,-1-1 0,0 1 0,0 0 0,1 0 0,-1 0 0,0 0 0,0 1 0,0-1 0,0 0 0,0 0 0,0 1 0,0-1 0,-1 0 0,1 1 0,0-1 0,0 1 0,0-1 0,-1 1 0,1 0 0,-2-1 0,2 1 0,0 0 0,1-1 0,-1 1 0,0 0 0,0-1 0,1 1 0,-1 0 0,0 0 0,0 0 0,1 0 0,-1 0 0,0 0 0,0 0 0,1 0 0,-1 0 0,0 0 0,0 0 0,1 1 0,-1-1 0,0 0 0,1 0 0,-1 1 0,0-1 0,1 1 0,-1-1 0,0 0 0,1 1 0,-1-1 0,1 1 0,-1-1 0,1 1 0,-2 1 0,3-2 0,0 1 0,-1 0 0,1-1 0,0 1 0,0-1 0,0 1 0,0-1 0,-1 1 0,1-1 0,0 1 0,0-1 0,0 0 0,0 0 0,0 1 0,0-1 0,0 0 0,0 0 0,0 0 0,0 0 0,0 0 0,0 0 0,0 0 0,1-1 0,28-1 0,-20 0 0,1-1 0,-1 0 0,0 0 0,0-2 0,9-4 0,-10 4 0,-1 1 0,1 1 0,-1-1 0,1 1 0,0 1 0,0 0 0,12-2 0,-20 4 0,0 0 0,-1 1 0,1-1 0,0 0 0,-1 0 0,1 0 0,-1 1 0,1-1 0,0 0 0,-1 0 0,1 1 0,-1-1 0,1 1 0,-1-1 0,1 0 0,-1 1 0,0-1 0,1 1 0,-1-1 0,1 1 0,-1-1 0,0 1 0,1 0 0,-1-1 0,0 1 0,0-1 0,0 1 0,1 0 0,-1 0 0,4 30 0,-10 28 0,-2 1-571,10-53-3102,11-6-3838</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7:48.504"/>
    </inkml:context>
    <inkml:brush xml:id="br0">
      <inkml:brushProperty name="width" value="0.025" units="cm"/>
      <inkml:brushProperty name="height" value="0.025" units="cm"/>
    </inkml:brush>
  </inkml:definitions>
  <inkml:trace contextRef="#ctx0" brushRef="#br0">1 45 14446,'0'0'9449,"51"-8"-8168,-7 1 448,14 0-511,12-2-674,6 1-256,7 5-192,1 0-96,-1 3 33,-2 0-130,-5 3-1216,-10 6-1153,-10 0-2147,-10-7-2369</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17.868"/>
    </inkml:context>
    <inkml:brush xml:id="br0">
      <inkml:brushProperty name="width" value="0.025" units="cm"/>
      <inkml:brushProperty name="height" value="0.025" units="cm"/>
    </inkml:brush>
  </inkml:definitions>
  <inkml:trace contextRef="#ctx0" brushRef="#br0">0 139 6342,'0'0'5936,"9"-8"-4003,-2 2-1820,1-1 0,0 2 0,0-1 0,0 1 0,1 0 0,0 1 0,0 0 0,0 0 0,0 1 0,0 0 0,16-2 0,74-3 977,0 5 0,0 3 0,100 15 0,-50-4-934,304 0 220,-350-14-897,0-5 1,141-30 0,-167 16-2470,-9-7-3405</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1.271"/>
    </inkml:context>
    <inkml:brush xml:id="br0">
      <inkml:brushProperty name="width" value="0.025" units="cm"/>
      <inkml:brushProperty name="height" value="0.025" units="cm"/>
    </inkml:brush>
  </inkml:definitions>
  <inkml:trace contextRef="#ctx0" brushRef="#br0">106 0 19635,'0'0'4858,"-4"10"-3625,-29 53 203,-14 27-516,43-82-899,0 0 0,1 1 0,1-1 0,0 1 0,0 0 1,0 0-1,1 0 0,0 13 0,1-21-17,0 0 0,0 1 0,0-1 0,1 0 0,-1 0 0,0 0 0,1 0 0,-1 0 0,1 0 0,-1 0 0,1 0 0,-1 0 1,1 0-1,0-1 0,-1 1 0,1 0 0,0 0 0,0 0 0,0-1 0,-1 1 0,1 0 0,0-1 0,0 1 0,0-1 0,0 1 0,1-1 0,2 1 22,-1 0 1,1 0-1,-1 0 0,1-1 1,0 0-1,-1 0 0,1 0 1,4-1-1,1 0 6,0-1 0,0 0 1,0 0-1,0-1 0,-1 0 0,9-5 0,-8 3-432,-2 0 0,1 0 1,-1-1-1,0-1 0,0 1 0,8-11 0,-10 11-705,-1 0 0,0-1 0,0 1 1,0-1-1,-1 0 0,0 0 0,-1 0 0,4-11 1,0-25-8046</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1.615"/>
    </inkml:context>
    <inkml:brush xml:id="br0">
      <inkml:brushProperty name="width" value="0.025" units="cm"/>
      <inkml:brushProperty name="height" value="0.025" units="cm"/>
    </inkml:brush>
  </inkml:definitions>
  <inkml:trace contextRef="#ctx0" brushRef="#br0">17 32 7207,'0'0'25560,"-17"-31"-25560,30 43-577,2-2-2017,-1 1-3492,1 0-5509</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1.973"/>
    </inkml:context>
    <inkml:brush xml:id="br0">
      <inkml:brushProperty name="width" value="0.025" units="cm"/>
      <inkml:brushProperty name="height" value="0.025" units="cm"/>
    </inkml:brush>
  </inkml:definitions>
  <inkml:trace contextRef="#ctx0" brushRef="#br0">18 59 25368,'0'0'6406,"58"-43"-6054,-28 35-320,0 4-32,3 1-352,0 3-1762,-4 0-2210,-6 0-1794,-13 6-2017</inkml:trace>
  <inkml:trace contextRef="#ctx0" brushRef="#br0" timeOffset="1">0 158 14862,'0'0'15150,"72"4"-14317,-31-8-609,5-1-192,-2 1-928,-1-2-2820,-4-2-4548</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4.861"/>
    </inkml:context>
    <inkml:brush xml:id="br0">
      <inkml:brushProperty name="width" value="0.025" units="cm"/>
      <inkml:brushProperty name="height" value="0.025" units="cm"/>
    </inkml:brush>
  </inkml:definitions>
  <inkml:trace contextRef="#ctx0" brushRef="#br0">27 1 11723,'0'0'12620,"1"8"-11670,-1 8-664,0-1-1,-1 1 1,-1-1-1,0 1 1,-6 18 0,4-15-244,0 0 1,1 0 0,1 1 0,1 20-1,1-39-42,0 0-1,1-1 0,-1 1 0,0 0 1,0-1-1,1 1 0,-1 0 0,1 0 1,-1-1-1,1 1 0,-1-1 0,1 1 1,-1 0-1,1-1 0,-1 1 0,1-1 1,0 1-1,-1-1 0,1 0 0,0 1 1,0-1-1,-1 0 0,1 1 0,0-1 1,0 0-1,-1 0 0,1 0 0,0 1 1,0-1-1,0 0 0,-1 0 0,1 0 1,0 0-1,0-1 0,0 1 0,-1 0 1,1 0-1,0 0 0,0-1 0,0 1 1,33-13-146,-24 7-669,0-2-1,0 1 0,-1-1 0,0-1 1,-1 0-1,0 0 0,0 0 1,-1-1-1,9-16 0,-16 26 672,-1 13 683,-17 53 1967,14-55-2406,1 0 0,0-1 0,0 1 1,1 0-1,-2 21 0,5-31-122,-1 0 0,0-1 0,1 1 0,-1 0 0,1 0 0,-1-1 0,1 1 1,-1 0-1,1-1 0,0 1 0,-1 0 0,1-1 0,0 1 0,-1-1 0,1 1 0,0-1 0,0 0 0,-1 1 0,1-1 0,0 0 0,0 1 0,0-1 0,-1 0 0,1 0 0,0 0 0,0 0 0,0 0 0,0 0 0,0 0 0,0 0 0,-1 0 0,1 0 0,0 0 1,0 0-1,0-1 0,0 1 0,-1 0 0,2-1 0,36-10-4957,-18 2-2671</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5.186"/>
    </inkml:context>
    <inkml:brush xml:id="br0">
      <inkml:brushProperty name="width" value="0.025" units="cm"/>
      <inkml:brushProperty name="height" value="0.025" units="cm"/>
    </inkml:brush>
  </inkml:definitions>
  <inkml:trace contextRef="#ctx0" brushRef="#br0">80 0 19603,'0'0'9150,"-4"5"-9401,2-4 225,1 0 0,-1 1 1,1-1-1,0 1 0,0-1 1,0 1-1,0-1 0,0 1 1,0 0-1,0-1 1,0 1-1,1 0 0,-1 0 1,1 0-1,-1 0 0,1-1 1,0 1-1,0 0 0,0 0 1,0 0-1,0 0 0,0 0 1,0 0-1,1 0 0,-1-1 1,1 1-1,-1 0 1,1 0-1,0 0 0,-1-1 1,1 1-1,0 0 0,0-1 1,0 1-1,1-1 0,-1 1 1,0-1-1,1 0 0,-1 1 1,0-1-1,1 0 0,0 0 1,-1 0-1,1 0 0,1 1 1,7 4 4,0 0 0,-1 1 0,0 1 0,-1-1 0,1 1-1,9 13 1,-17-19 41,1-1-1,-1 1 1,0 0-1,0 0 1,1 1 0,-1-1-1,-1 0 1,1 0-1,0 0 1,0 1-1,-1-1 1,0 0-1,1 1 1,-1-1-1,0 0 1,0 1-1,0-1 1,0 1-1,-1-1 1,1 0-1,-1 1 1,1-1-1,-1 0 1,0 0-1,0 0 1,0 1 0,0-1-1,0 0 1,0 0-1,-1 0 1,1 0-1,-1-1 1,1 1-1,-1 0 1,0-1-1,1 1 1,-1-1-1,-3 2 1,-1 2-5,0-1 1,0-1 0,0 1-1,-1-1 1,1 0-1,-1 0 1,0-1-1,0 0 1,0 0 0,-12 1-1,17-3-165,-1 0-1,0 0 1,1 0 0,-1 0-1,1-1 1,-1 1-1,0-1 1,1 1-1,-1-1 1,1 0 0,0 0-1,-1 0 1,-3-3-1,5 3-169,-1-1-1,0 1 1,0-1-1,1 0 1,-1 0-1,1 0 1,0 0-1,0 0 1,0 0-1,-1 0 1,2 0-1,-1 0 1,0-1-1,0 1 1,1 0-1,-1 0 1,1-4-1,-2-29-6907,2-7-4879</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5.546"/>
    </inkml:context>
    <inkml:brush xml:id="br0">
      <inkml:brushProperty name="width" value="0.025" units="cm"/>
      <inkml:brushProperty name="height" value="0.025" units="cm"/>
    </inkml:brush>
  </inkml:definitions>
  <inkml:trace contextRef="#ctx0" brushRef="#br0">0 10 6502,'14'-7'8136,"-3"4"-6278,1 3-193,2 0-672,1 0-705,1 8-192,5-1-192,2 0-2146,-2-1-4036</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5.873"/>
    </inkml:context>
    <inkml:brush xml:id="br0">
      <inkml:brushProperty name="width" value="0.025" units="cm"/>
      <inkml:brushProperty name="height" value="0.025" units="cm"/>
    </inkml:brush>
  </inkml:definitions>
  <inkml:trace contextRef="#ctx0" brushRef="#br0">110 0 15663,'0'0'3187,"-8"8"-844,-7 8-1003,0 1 0,-17 28 0,26-37-990,1 1-1,0-1 1,1 1 0,0 0-1,1 0 1,0 0 0,0 1-1,1-1 1,-2 17 0,4-25-347,-1 0-1,1 1 1,0-1 0,0 0-1,0 0 1,0 0 0,1 0-1,-1 0 1,0 1 0,0-1 0,1 0-1,-1 0 1,1 0 0,-1 0-1,1 0 1,-1 0 0,1 0 0,-1 0-1,1 0 1,0 0 0,0 0-1,-1 0 1,1-1 0,0 1-1,0 0 1,1 0 0,0 0-1,0-1 0,0 1 0,0-1 0,0 1 0,1-1 0,-1 0 0,0 0 1,0 0-1,0 0 0,0 0 0,0-1 0,0 1 0,3-1 0,2-2 19,1 1-1,-2-1 1,1 0-1,0-1 1,0 1 0,-1-1-1,9-8 1,-8 6 21,0-1 1,-1 0-1,0 0 0,0 0 1,0-1-1,-1 0 0,0 0 1,-1 0-1,0-1 0,0 0 1,-1 0-1,0 0 1,0 0-1,-1 0 0,1-17 1,-3 25-46,1 1 1,-1 0-1,0 0 0,0-1 1,0 1-1,0 0 1,0-1-1,0 1 0,0 0 1,0 0-1,0-1 1,0 1-1,0 0 0,0 0 1,0-1-1,0 1 1,0 0-1,0-1 0,-1 1 1,1 0-1,0 0 1,0-1-1,0 1 0,0 0 1,0 0-1,-1 0 1,1-1-1,0 1 0,0 0 1,0 0-1,-1 0 1,1-1-1,0 1 0,0 0 1,-1 0-1,1 0 1,0 0-1,0 0 0,-1 0 1,1 0-1,0-1 1,0 1-1,-1 0 0,1 0 1,0 0-1,-1 0 1,1 0-1,0 0 0,-16 12-659,-9 21-2493,16-6-983,10-10-4286,5-10-624</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6.217"/>
    </inkml:context>
    <inkml:brush xml:id="br0">
      <inkml:brushProperty name="width" value="0.025" units="cm"/>
      <inkml:brushProperty name="height" value="0.025" units="cm"/>
    </inkml:brush>
  </inkml:definitions>
  <inkml:trace contextRef="#ctx0" brushRef="#br0">124 8 11499,'0'0'8141,"-10"7"-5958,-6 6-1237,0-1 0,-27 29-1,39-38-753,1 1-1,0-1 0,0 1 0,0 0 0,0 0 0,0 0 0,1 0 0,-1 0 0,1 0 0,0 1 1,1-1-1,-1 1 0,1 0 0,0-1 0,0 1 0,0 0 0,1 0 0,-1 0 0,1-1 0,1 1 1,0 8-1,0-11-179,0-1 0,0 1 0,0-1 0,1 0 0,-1 1-1,0-1 1,1 0 0,-1 0 0,1 0 0,0 0 0,-1 0 0,1 0 0,0 0 0,-1 0 0,1-1 0,0 1 0,0-1 0,0 1 0,-1-1 0,1 0 0,0 0 0,0 0 0,0 0 0,0 0 0,0 0 0,1-1 0,6 1 41,-1-1 0,0 0-1,1-1 1,13-4 0,-4-2 148,0 0 0,-1-2 1,-1 0-1,1-1 0,-1-1 0,-1 0 1,-1-1-1,1-1 0,22-29 0,-35 42-183,-1-1 0,0 1 0,0-1 0,1 1 0,-1-1 0,0 0 0,0 1 0,-1-1 0,1 0-1,0 0 1,-1 1 0,1-1 0,-1 0 0,1 0 0,-1 0 0,0 0 0,0 0 0,0 0-1,0 0 1,0 0 0,-1-3 0,0 4-11,0 0-1,0 0 1,0 0-1,0 0 1,0 1-1,0-1 1,-1 0 0,1 1-1,0-1 1,-1 1-1,1 0 1,0-1-1,-1 1 1,1 0-1,0 0 1,-1 0-1,1 0 1,0 0-1,-1 0 1,1 0 0,-1 0-1,-1 1 1,-10 1-3,1 1 0,-1 0 1,0 1-1,-22 11 0,24-9-24,-1-1 0,0 0-1,0 0 1,-14 3 0,24-8-781,17-10-9316,-12 9 7870,12-9-7581</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6.591"/>
    </inkml:context>
    <inkml:brush xml:id="br0">
      <inkml:brushProperty name="width" value="0.025" units="cm"/>
      <inkml:brushProperty name="height" value="0.025" units="cm"/>
    </inkml:brush>
  </inkml:definitions>
  <inkml:trace contextRef="#ctx0" brushRef="#br0">1 84 9545,'0'0'13068,"74"16"-11242,-12-22-96,14-11-609,14-2-673,9 0-288,4 2-128,-3 4-288,-7 5-1954,-7 7-1281,-13 1-1025,-15 0-2531</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6.935"/>
    </inkml:context>
    <inkml:brush xml:id="br0">
      <inkml:brushProperty name="width" value="0.025" units="cm"/>
      <inkml:brushProperty name="height" value="0.025" units="cm"/>
    </inkml:brush>
  </inkml:definitions>
  <inkml:trace contextRef="#ctx0" brushRef="#br0">30 27 7623,'0'0'18546,"12"-4"-16785,-9 2-1586,52-16 784,-53 18-948,0-1-1,-1 1 0,1-1 1,-1 1-1,1 0 0,0 0 1,-1 0-1,1 0 0,0 0 1,-1 0-1,1 0 0,0 0 1,-1 1-1,1-1 0,0 1 1,-1-1-1,1 1 0,-1-1 0,1 1 1,-1 0-1,1 0 0,-1 0 1,0 0-1,1 0 0,-1 0 1,0 0-1,0 0 0,0 1 1,0-1-1,0 0 0,0 1 1,0-1-1,0 1 0,-1-1 1,2 3-1,-1 2 1,0 0 0,0 0 0,-1 1 0,0-1 0,0 0 0,-1 0 0,0 1 0,0-1 0,0 0 0,-1 0 0,1 0 0,-1 0 0,-1 0 0,1 0 0,-6 7 0,-5 8 29,-1-1-1,-30 32 1,-11 18 55,54-70-96,1 1 0,-1-1 0,1 1 1,0-1-1,-1 1 0,1-1 0,0 1 1,-1-1-1,1 1 0,0-1 1,0 1-1,-1-1 0,1 1 0,0 0 1,0-1-1,0 1 0,0-1 1,0 1-1,0 0 0,0-1 0,0 1 1,0-1-1,0 1 0,0 0 0,0-1 1,0 1-1,1-1 0,-1 1 1,0 0-1,0-1 0,1 1 0,0 0 1,19 1-316,30-16-1640,16-21-4661,-23 8-795,-8 3-2694</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7.306"/>
    </inkml:context>
    <inkml:brush xml:id="br0">
      <inkml:brushProperty name="width" value="0.025" units="cm"/>
      <inkml:brushProperty name="height" value="0.025" units="cm"/>
    </inkml:brush>
  </inkml:definitions>
  <inkml:trace contextRef="#ctx0" brushRef="#br0">75 47 7079,'0'0'12283,"-8"4"-10083,4-3-2053,0 0 0,1 0-1,-1 0 1,1 1 0,0 0 0,-1 0 0,1 0 0,0 0 0,0 0 0,0 0 0,0 1-1,1 0 1,-1-1 0,1 1 0,0 0 0,-1 0 0,1 0 0,0 1 0,1-1 0,-1 0-1,1 1 1,-1-1 0,1 1 0,0 0 0,0-1 0,1 1 0,-1 0 0,1-1 0,0 1-1,0 4 1,0-6-144,1-1 0,-1 1 0,1-1 0,-1 1 0,1-1 1,0 0-1,0 1 0,-1-1 0,1 0 0,0 0 0,0 0 0,0 0 0,0 0 0,1 0 0,-1 0 0,0 0 0,0 0 0,1 0 0,-1 0 0,0-1 0,1 1 0,-1-1 0,1 1 0,-1-1 0,0 1 0,1-1 0,-1 0 0,1 0 0,-1 0 0,1 0 0,-1 0 0,1 0 0,-1 0 0,1 0 0,-1 0 0,4-2 0,0 2 70,1-1 1,-1 0-1,1 0 0,-1-1 0,0 0 0,1 1 0,-1-2 1,0 1-1,5-4 0,-5 2 150,1-1 0,-1-1 0,0 1 0,-1 0 0,1-1 0,-1 0 0,5-10 0,-7 12-119,0 1-1,-1 0 1,0-1 0,1 1 0,-1 0-1,-1-1 1,1 0 0,0 1 0,-1-1-1,0 1 1,0-1 0,0 0 0,0 1-1,0-1 1,-1 1 0,0-1 0,-1-4-1,1 7-102,0-1 0,0 0 0,-1 1 0,1-1 0,0 0-1,-1 1 1,1 0 0,-1-1 0,0 1 0,1 0 0,-1 0 0,0 0-1,0 0 1,0 0 0,0 0 0,0 0 0,0 1 0,0-1 0,0 1 0,0-1-1,0 1 1,0 0 0,0 0 0,0 0 0,0 0 0,0 0 0,0 0-1,0 1 1,-3 0 0,1-1-123,1 1 1,-1 0-1,0 0 0,1 0 0,-1 0 1,1 0-1,-1 1 0,1 0 1,-1 0-1,1 0 0,0 0 0,0 0 1,0 0-1,0 1 0,-3 3 0,5-5-72,0 0-1,0 0 0,0 0 0,1 0 0,-1 0 0,0 1 0,0-1 0,1 0 0,-1 0 0,1 0 0,-1 1 0,1-1 0,0 0 0,-1 0 1,1 1-1,0-1 0,0 0 0,0 1 0,0-1 0,0 0 0,0 1 0,0-1 0,1 0 0,-1 1 0,0-1 0,1 0 0,-1 0 0,1 1 1,-1-1-1,1 0 0,0 0 0,-1 0 0,1 0 0,2 2 0,0-1-590,0 0 0,0-1 1,0 0-1,0 1 0,0-1 1,1 0-1,-1-1 0,1 1 0,-1-1 1,0 1-1,1-1 0,4 0 0,20 0-6203</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7.649"/>
    </inkml:context>
    <inkml:brush xml:id="br0">
      <inkml:brushProperty name="width" value="0.025" units="cm"/>
      <inkml:brushProperty name="height" value="0.025" units="cm"/>
    </inkml:brush>
  </inkml:definitions>
  <inkml:trace contextRef="#ctx0" brushRef="#br0">140 52 14478,'0'0'7105,"-9"-3"-4703,6 2-2220,-1 0 0,0-1-1,1 1 1,-1 0 0,0 1-1,1-1 1,-1 1 0,0 0 0,0 0-1,0 0 1,0 0 0,1 1-1,-1-1 1,0 1 0,0 0-1,1 0 1,-1 0 0,1 1-1,-1-1 1,1 1 0,-1 0 0,1 0-1,0 0 1,0 0 0,0 1-1,0-1 1,0 1 0,-3 4-1,3-3-103,0 0 1,1 0-1,-1 0 0,1 1 0,-1-1 0,1 1 0,1-1 0,-1 1 0,1 0 0,-1 0 0,1 5 0,1-9-74,0 0-1,0 1 1,0-1-1,0 1 1,0-1-1,0 0 1,0 1-1,1-1 1,-1 0-1,0 1 1,1-1-1,0 0 1,-1 0-1,1 1 1,0-1-1,-1 0 1,1 0-1,0 0 1,0 0-1,0 0 1,0 0-1,0 0 1,0 0-1,0 0 1,0 0-1,0-1 1,1 1-1,-1 0 1,0-1-1,1 1 1,-1-1-1,0 1 1,1-1-1,-1 0 1,0 0-1,1 1 1,-1-1-1,0 0 1,1 0-1,-1-1 1,3 1-1,3-1 19,1 0-1,-1 0 1,0 0 0,0-1 0,0 0-1,-1 0 1,1-1 0,0 0-1,-1 0 1,0-1 0,0 0-1,0 0 1,0 0 0,0-1 0,-1 0-1,0 0 1,0 0 0,0 0-1,-1-1 1,1 0 0,-2 0-1,1 0 1,0-1 0,-1 1 0,-1-1-1,1 1 1,-1-1 0,0 0-1,0 0 1,0-10 0,-1 16-16,-1 0 0,0 0-1,-1 0 1,1 0 0,0 1 0,0-1 0,0 0 0,0 0 0,-1 0 0,1 1 0,0-1 0,-1 0 0,1 0 0,-1 1 0,1-1-1,0 0 1,-1 1 0,0-1 0,1 0 0,-1 1 0,1-1 0,-1 1 0,0-1 0,1 1 0,-1-1 0,0 1 0,-1-1 0,-27 0-45,24 2 13,1 0 0,-1 0 0,0 1 0,0 0 0,1 0 0,-1 0-1,1 0 1,0 1 0,-8 5 0,8-3-261,0 0-1,0 0 1,1 0-1,0 1 1,-5 10-1,6 6-3935,2-21 3904,0 0-1,1 0 0,-1-1 1,0 1-1,1 0 0,-1-1 1,1 1-1,-1 0 0,1-1 1,-1 1-1,1-1 0,-1 1 1,1-1-1,0 1 1,-1-1-1,1 0 0,0 1 1,-1-1-1,1 0 0,0 1 1,0-1-1,-1 0 0,1 0 1,0 0-1,1 1 0,14-1-5728</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38.008"/>
    </inkml:context>
    <inkml:brush xml:id="br0">
      <inkml:brushProperty name="width" value="0.025" units="cm"/>
      <inkml:brushProperty name="height" value="0.025" units="cm"/>
    </inkml:brush>
  </inkml:definitions>
  <inkml:trace contextRef="#ctx0" brushRef="#br0">166 45 13933,'0'0'15193,"-5"0"-14579,-5 2-488,-1 1-1,1 0 0,0 0 1,0 1-1,1 0 1,-1 1-1,1 0 1,0 1-1,0 0 1,1 0-1,0 1 1,0 0-1,0 0 0,1 1 1,-7 8-1,13-15-122,0 1 0,0-1 0,0 0-1,0 0 1,1 0 0,-1 1 0,0-1-1,0 0 1,1 0 0,-1 1 0,1-1-1,0 1 1,-1-1 0,1 1 0,0-1-1,0 0 1,-1 1 0,1-1 0,0 1 0,1-1-1,-1 1 1,0-1 0,0 1 0,1-1-1,0 3 1,0-2 1,1-1 0,-1 0-1,1 1 1,-1-1 0,1 0-1,0 0 1,-1 0 0,1 0 0,0 0-1,0-1 1,0 1 0,-1 0-1,1-1 1,0 1 0,0-1 0,3 0-1,7 1 22,-1 0 0,0-1-1,1-1 1,-1 0 0,18-4-1,-16 1-6,1-1-1,0 0 1,-1-1-1,0 0 1,-1-1-1,15-11 1,-22 15-8,0 0 1,-1-1 0,1 1 0,-1-1-1,0 0 1,0 0 0,0-1-1,-1 1 1,0-1 0,1 0-1,-2 0 1,1 0 0,0 0-1,-1 0 1,0 0 0,0-1 0,-1 1-1,2-9 1,-3 13-29,0 0 1,0 0-1,0-1 1,0 1-1,0 0 0,-1 0 1,1-1-1,0 1 1,-1 0-1,1 0 0,0 0 1,-1-1-1,0 1 1,1 0-1,-1 0 0,0 0 1,1 0-1,-1 0 1,0 0-1,0 0 0,0 1 1,0-1-1,0 0 1,0 0-1,-1 0 1,-31-8-6696,19 6 73</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06.187"/>
    </inkml:context>
    <inkml:brush xml:id="br0">
      <inkml:brushProperty name="width" value="0.025" units="cm"/>
      <inkml:brushProperty name="height" value="0.025" units="cm"/>
    </inkml:brush>
  </inkml:definitions>
  <inkml:trace contextRef="#ctx0" brushRef="#br0">0 1 15182,'0'0'5734,"56"9"-4998,-25-5-31,10 1-288,7 7-289,6 3-64,0 8-321,-2 4-1280,-10 5-1858,-9 2-3556</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06.838"/>
    </inkml:context>
    <inkml:brush xml:id="br0">
      <inkml:brushProperty name="width" value="0.025" units="cm"/>
      <inkml:brushProperty name="height" value="0.025" units="cm"/>
    </inkml:brush>
  </inkml:definitions>
  <inkml:trace contextRef="#ctx0" brushRef="#br0">1 1 16784,'0'0'3299,"4"51"-2530,14-25-65,14 1-127,16-1-289,17-3-128,9-6-96,7-5-736,2-9-1602,-8-3-1986,-15 0-6727</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09.741"/>
    </inkml:context>
    <inkml:brush xml:id="br0">
      <inkml:brushProperty name="width" value="0.025" units="cm"/>
      <inkml:brushProperty name="height" value="0.025" units="cm"/>
    </inkml:brush>
  </inkml:definitions>
  <inkml:trace contextRef="#ctx0" brushRef="#br0">1 19 14189,'0'0'7912,"68"5"-7752,-23-10 64,4-3-96,1 1-384,-5 4-1666,-7 3-352,-10 0-512,-13 0-1474,-12 10-4421</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10.071"/>
    </inkml:context>
    <inkml:brush xml:id="br0">
      <inkml:brushProperty name="width" value="0.025" units="cm"/>
      <inkml:brushProperty name="height" value="0.025" units="cm"/>
    </inkml:brush>
  </inkml:definitions>
  <inkml:trace contextRef="#ctx0" brushRef="#br0">1 1 15535,'0'0'7463,"74"9"-6695,-39-7-607,4-1-161,-3-1-2210,-3 0-3588</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14.581"/>
    </inkml:context>
    <inkml:brush xml:id="br0">
      <inkml:brushProperty name="width" value="0.025" units="cm"/>
      <inkml:brushProperty name="height" value="0.025" units="cm"/>
    </inkml:brush>
  </inkml:definitions>
  <inkml:trace contextRef="#ctx0" brushRef="#br0">258 58 10826,'0'-2'343,"0"0"0,0-1 0,0 1-1,0 0 1,0 0 0,0 0 0,-1-1-1,1 1 1,-1 0 0,0 0 0,1 0 0,-1 0-1,0 0 1,0 0 0,-1 0 0,1 0-1,0 0 1,0 1 0,-1-1 0,1 0 0,-4-2-1,1 3-96,0-1 0,0 0 0,0 1-1,0 0 1,0 0 0,-1 0 0,1 0-1,0 1 1,-1 0 0,-7 0 0,6 0-196,0 1 1,1 0 0,-1 0 0,0 1 0,1-1 0,-1 1 0,1 0 0,-1 1 0,1 0-1,0-1 1,0 1 0,0 1 0,0-1 0,1 1 0,0 0 0,-1 0 0,1 0-1,1 1 1,-1-1 0,1 1 0,-1 0 0,1 0 0,1 0 0,-1 0 0,1 1 0,0-1-1,0 1 1,0-1 0,1 1 0,0 0 0,-1 10 0,2-15-47,0 0 1,1 0 0,-1 0-1,0 0 1,0 0-1,1 0 1,-1 0-1,1 0 1,-1 0 0,1-1-1,-1 1 1,1 0-1,0 0 1,-1-1-1,1 1 1,0 0 0,-1-1-1,1 1 1,0 0-1,0-1 1,0 1 0,0-1-1,-1 0 1,1 1-1,0-1 1,0 0-1,0 1 1,0-1 0,0 0-1,0 0 1,0 0-1,0 0 1,0 0-1,0 0 1,0 0 0,0 0-1,0 0 1,0 0-1,0-1 1,0 1 0,0 0-1,0-1 1,0 1-1,0-1 1,46-17 237,-29 5-174,0 0 0,29-28 1,-36 31-7,-11 10-65,0 0 0,1 1 0,-1-1 0,0 0 0,1 1 0,-1-1 0,0 0-1,0 1 1,1-1 0,-1 0 0,0 1 0,0-1 0,0 1 0,0-1 0,0 0 0,1 1 0,-1-1 0,0 1-1,0-1 1,0 1 0,0-1 0,0 0 0,0 1 0,0-1 0,0 1 0,-1-1 0,1 1 0,0-1-1,0 0 1,0 1 0,0-1 0,0 1 0,-1-1 0,1 0 0,-1 1 0,-3 21 226,-5 11 406,1 1 0,1 0 0,-2 43 0,7-53 400,1-23-931,0 0 0,0 1 0,1-1 1,-1 0-1,0 0 0,0 0 0,0 0 0,0 0 0,0 0 1,0 0-1,0 0 0,-1-1 0,1 1 0,0 0 0,0-1 1,-1 1-1,1 0 0,-2-1 0,-33 12 322,28-9-281,-9 2-117,1-1 0,-1 0 0,0-2 1,0 0-1,-28 0 0,67-10-6395,-1 0 3297,3 3-1584,1 2-1891</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14.925"/>
    </inkml:context>
    <inkml:brush xml:id="br0">
      <inkml:brushProperty name="width" value="0.025" units="cm"/>
      <inkml:brushProperty name="height" value="0.025" units="cm"/>
    </inkml:brush>
  </inkml:definitions>
  <inkml:trace contextRef="#ctx0" brushRef="#br0">0 0 11915,'0'0'9930,"59"12"-9130,-22-13-255,5-4-193,1 2-192,-1 3-96,-5 0-352,-3 0-1281,-7 8-1186,-11-3-2017,-5 0-4517</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15.251"/>
    </inkml:context>
    <inkml:brush xml:id="br0">
      <inkml:brushProperty name="width" value="0.025" units="cm"/>
      <inkml:brushProperty name="height" value="0.025" units="cm"/>
    </inkml:brush>
  </inkml:definitions>
  <inkml:trace contextRef="#ctx0" brushRef="#br0">42 1 10025,'0'0'15311,"5"8"-14660,-3-6-615,0 0-9,0 1 0,-1-1 0,1 0 0,-1 1 1,1-1-1,-1 1 0,0 0 0,0-1 0,0 1 0,0 0 1,0 0-1,-1 0 0,1-1 0,-1 1 0,0 0 1,0 0-1,0 0 0,0 0 0,0 0 0,-1 0 0,1 0 1,-1 0-1,0-1 0,0 1 0,-1 3 0,-13 23 87,8-16-78,0 0-1,1 1 1,0-1 0,1 1-1,1 0 1,-5 28-1,9-41-64,0 0-1,0 0 0,0 0 0,0 0 1,0 0-1,1 0 0,-1 0 0,0 0 0,1 0 1,-1 0-1,0 0 0,1 0 0,-1 0 1,1-1-1,0 1 0,-1 0 0,1 0 1,0-1-1,-1 1 0,1 0 0,0-1 1,0 1-1,0-1 0,-1 1 0,1-1 1,0 1-1,0-1 0,0 1 0,0-1 1,0 0-1,0 0 0,0 0 0,0 1 0,0-1 1,0 0-1,0 0 0,0 0 0,0 0 1,0 0-1,0-1 0,0 1 0,0 0 1,0 0-1,0-1 0,1 0 0,5 0-349,-1-1-1,0 1 1,0-1 0,0-1-1,0 1 1,6-4-1,4-5-1928,-1-1 0,-1 0-1,0-1 1,17-21 0,-6 2-3773</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15.592"/>
    </inkml:context>
    <inkml:brush xml:id="br0">
      <inkml:brushProperty name="width" value="0.025" units="cm"/>
      <inkml:brushProperty name="height" value="0.025" units="cm"/>
    </inkml:brush>
  </inkml:definitions>
  <inkml:trace contextRef="#ctx0" brushRef="#br0">142 0 11050,'0'0'5958,"-60"65"-3844,38-29-705,1 0-127,3 3 63,4 1-480,7-3-641,7-1-160,0-9-1409,6-9-2883,7-10-4997</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3.557"/>
    </inkml:context>
    <inkml:brush xml:id="br0">
      <inkml:brushProperty name="width" value="0.025" units="cm"/>
      <inkml:brushProperty name="height" value="0.025" units="cm"/>
    </inkml:brush>
  </inkml:definitions>
  <inkml:trace contextRef="#ctx0" brushRef="#br0">1 216 10794,'0'0'3844,"64"-3"-3364,2-8 129,26-3 31,18-1-255,17 0-161,11 2-128,8 4-32,5-1-224,4-2-160,-1 0-1,-5-3-63,-7 1 320,-6-4-1025,-11-9-1217,-10-1-1570</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7:23.713"/>
    </inkml:context>
    <inkml:brush xml:id="br0">
      <inkml:brushProperty name="width" value="0.025" units="cm"/>
      <inkml:brushProperty name="height" value="0.025" units="cm"/>
    </inkml:brush>
  </inkml:definitions>
  <inkml:trace contextRef="#ctx0" brushRef="#br0">0 1 16464,'0'0'8840,"64"15"-7623,-42 5-384,1 2-417,1 1-192,0 3-159,0-4-1,4-3 64,-2-5-513,6-8-1024,-1-6-1314,2 0-1569,-2-15-2306</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7:24.068"/>
    </inkml:context>
    <inkml:brush xml:id="br0">
      <inkml:brushProperty name="width" value="0.025" units="cm"/>
      <inkml:brushProperty name="height" value="0.025" units="cm"/>
    </inkml:brush>
  </inkml:definitions>
  <inkml:trace contextRef="#ctx0" brushRef="#br0">201 1 12492,'0'0'4868,"-30"51"-2497,11-17-1,-5 5-384,2 5-481,-1 6-512,2 1-480,2-2-225,3 0-160,4-8-96,4-2 32,4-9-192,1-4-801,3-6-929,0-5-992,0-5-1442</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7:24.629"/>
    </inkml:context>
    <inkml:brush xml:id="br0">
      <inkml:brushProperty name="width" value="0.025" units="cm"/>
      <inkml:brushProperty name="height" value="0.025" units="cm"/>
    </inkml:brush>
  </inkml:definitions>
  <inkml:trace contextRef="#ctx0" brushRef="#br0">198 35 14830,'0'0'11195,"-3"11"-11035,-35 165 263,31-96-3788,1-86-3628,-16-24 1799,-28-38 1556,36 47 4969,1 0 0,0 0 0,-8-24 1,19 42-905,1 0 0,-1 0 1,1 0-1,0 0 0,0 0 1,0 0-1,1 0 0,-1 0 1,1-1-1,0 1 0,0 0 0,0 0 1,0-1-1,0 1 0,1 0 1,0-4-1,1 4-248,0 1 0,0 0 0,0 1 0,0-1 0,0 0-1,0 1 1,0-1 0,1 1 0,-1-1 0,0 1 0,1 0 0,-1 0 0,1 0 0,0 0 0,-1 1-1,1-1 1,0 1 0,-1-1 0,5 1 0,21-4 263,0 2 1,0 0-1,41 4 0,-62-2-440,1 0-1,0 1 0,-1 1 0,1-1 0,-1 1 0,0 0 0,1 1 0,-1 0 0,0 0 0,0 0 0,-1 1 0,1 0 0,-1 0 0,0 1 0,0 0 0,0 0 0,8 10 0,-12-13 26,-1 0 0,0 0 0,0 0 0,0 0 0,0 1 0,0-1 0,0 0 0,0 1 0,-1-1 0,1 0 0,-1 1 0,0-1 0,1 1-1,-1-1 1,0 1 0,-1-1 0,1 1 0,0-1 0,-1 1 0,-1 4 0,0-3 192,0 1-1,-1-1 1,0 1-1,1-1 1,-1 0-1,-1 0 1,1 0 0,-1 0-1,-6 5 1,-3 1 437,-1 0 0,0-1 0,-1-1 1,0 0-1,-18 6 0,20-10-555,0 0 0,1-1-1,-1-1 1,0 0 0,-1-1-1,-18-1 1,31 0-150,1 1 0,-1-1 0,1 0 1,-1 0-1,1 0 0,-1 0 0,1 0 0,-1 0 0,0 0 0,1 0 0,-1 0 1,1 0-1,-1 0 0,1 0 0,-1 0 0,0 0 0,1-1 0,-1 1 0,1 0 1,-1 0-1,1-1 0,-1 1 0,1 0 0,-1-1 0,1 1 0,0 0 1,-1-1-1,1 1 0,-1-1 0,1 1 0,0-1 0,-1 1 0,1 0 0,0-1 1,0 0-1,-1 1 0,1-1 0,0 1 0,0-1 0,0 1 0,0-1 0,0 1 1,0-1-1,0 0 0,0 1 0,0-1 0,0 1 0,0-1 0,0 1 1,0-1-1,0 1 0,0-1 0,1 0 0,-1 0 0,1-1-406,0 0 0,1 0 0,-1 0 1,1 0-1,-1 0 0,1 0 0,0 0 0,-1 0 0,1 0 0,0 1 0,4-3 1,15-7-6641,5 1-4345</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7:24.988"/>
    </inkml:context>
    <inkml:brush xml:id="br0">
      <inkml:brushProperty name="width" value="0.025" units="cm"/>
      <inkml:brushProperty name="height" value="0.025" units="cm"/>
    </inkml:brush>
  </inkml:definitions>
  <inkml:trace contextRef="#ctx0" brushRef="#br0">1 0 14606,'0'0'12748,"69"16"-11723,-22-16-641,7 0-256,2 0-128,-4 0-961,-3 0-1953,-15 0-1571,-10 1-1632,-12 5-4838</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7:25.314"/>
    </inkml:context>
    <inkml:brush xml:id="br0">
      <inkml:brushProperty name="width" value="0.025" units="cm"/>
      <inkml:brushProperty name="height" value="0.025" units="cm"/>
    </inkml:brush>
  </inkml:definitions>
  <inkml:trace contextRef="#ctx0" brushRef="#br0">0 1 11435,'0'0'13196,"76"32"-12459,-21-38-609,2-1-32,-1 2-448,-2-3-2851,-5 1-4004</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9:48.092"/>
    </inkml:context>
    <inkml:brush xml:id="br0">
      <inkml:brushProperty name="width" value="0.025" units="cm"/>
      <inkml:brushProperty name="height" value="0.025" units="cm"/>
    </inkml:brush>
  </inkml:definitions>
  <inkml:trace contextRef="#ctx0" brushRef="#br0">1 1 19538,'0'0'8873,"11"70"-8617,-11-42-160,0-1-64,-2 0 0,2-1-128,0-3-480,0-4-738,3-3-671,2-5-1443,1-6-1793</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9:48.434"/>
    </inkml:context>
    <inkml:brush xml:id="br0">
      <inkml:brushProperty name="width" value="0.025" units="cm"/>
      <inkml:brushProperty name="height" value="0.025" units="cm"/>
    </inkml:brush>
  </inkml:definitions>
  <inkml:trace contextRef="#ctx0" brushRef="#br0">0 33 16656,'0'0'9032,"77"-20"-7494,-31 15-609,2 2-673,6-1-128,0 4-224,0 0-1826,-4 0-2402,-6 0-4516</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9:48.776"/>
    </inkml:context>
    <inkml:brush xml:id="br0">
      <inkml:brushProperty name="width" value="0.025" units="cm"/>
      <inkml:brushProperty name="height" value="0.025" units="cm"/>
    </inkml:brush>
  </inkml:definitions>
  <inkml:trace contextRef="#ctx0" brushRef="#br0">21 0 15855,'0'0'9321,"-20"58"-8520,19-34 192,1 1-769,0-1-288,3-1-2275,7-6-2337,0-3-2915</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9:49.117"/>
    </inkml:context>
    <inkml:brush xml:id="br0">
      <inkml:brushProperty name="width" value="0.025" units="cm"/>
      <inkml:brushProperty name="height" value="0.025" units="cm"/>
    </inkml:brush>
  </inkml:definitions>
  <inkml:trace contextRef="#ctx0" brushRef="#br0">0 84 19923,'0'0'5669,"77"-15"-4227,-37 4-546,7 2-575,2-3-257,2 1-705,-6 2-2402,-7-1-2370,-6 4-2562</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9:49.492"/>
    </inkml:context>
    <inkml:brush xml:id="br0">
      <inkml:brushProperty name="width" value="0.025" units="cm"/>
      <inkml:brushProperty name="height" value="0.025" units="cm"/>
    </inkml:brush>
  </inkml:definitions>
  <inkml:trace contextRef="#ctx0" brushRef="#br0">0 43 18097,'0'0'8072,"76"-23"-6759,-25 19-608,8-1-577,6 1-128,1 3-1762,-8-2-2210,-6 1-3042</inkml:trace>
  <inkml:trace contextRef="#ctx0" brushRef="#br0" timeOffset="1">798 69 5830,'0'0'20979,"-7"51"-20402,7-28-33,0 8-512,8 1 0,3 4-384,-2 3-1249,1-2-609,-2 0-1538,-2-7-480,-6-4-1441</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39:49.818"/>
    </inkml:context>
    <inkml:brush xml:id="br0">
      <inkml:brushProperty name="width" value="0.025" units="cm"/>
      <inkml:brushProperty name="height" value="0.025" units="cm"/>
    </inkml:brush>
  </inkml:definitions>
  <inkml:trace contextRef="#ctx0" brushRef="#br0">0 34 16528,'0'0'7495,"71"-13"-6470,-23 13-545,12 0-384,4 0-544,6-5-3972,6-10-10635</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03.233"/>
    </inkml:context>
    <inkml:brush xml:id="br0">
      <inkml:brushProperty name="width" value="0.025" units="cm"/>
      <inkml:brushProperty name="height" value="0.025" units="cm"/>
    </inkml:brush>
  </inkml:definitions>
  <inkml:trace contextRef="#ctx0" brushRef="#br0">0 53 11851,'0'0'17200,"85"-16"-16655,-34 6-321,10-1-160,-1 4-544,-4 0-1602,-10 6-673,-13 1-320,-17 0-1409</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03.592"/>
    </inkml:context>
    <inkml:brush xml:id="br0">
      <inkml:brushProperty name="width" value="0.025" units="cm"/>
      <inkml:brushProperty name="height" value="0.025" units="cm"/>
    </inkml:brush>
  </inkml:definitions>
  <inkml:trace contextRef="#ctx0" brushRef="#br0">0 65 17072,'0'0'8456,"63"16"-6502,-13-16-224,12-10-994,7-2-608,2-1-96,-4-3-1345,-8 2-3427,-8-1-4133</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04.059"/>
    </inkml:context>
    <inkml:brush xml:id="br0">
      <inkml:brushProperty name="width" value="0.025" units="cm"/>
      <inkml:brushProperty name="height" value="0.025" units="cm"/>
    </inkml:brush>
  </inkml:definitions>
  <inkml:trace contextRef="#ctx0" brushRef="#br0">1 1 14318,'0'0'8424,"-1"50"-5798,7-26-32,7 2-864,8-2-289,6 1-448,8-6-736,3-5-129,10-1-64,1-8-1217,1-5-1442,0 0-1537,-4-13-704,-6-10-4325</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04.397"/>
    </inkml:context>
    <inkml:brush xml:id="br0">
      <inkml:brushProperty name="width" value="0.025" units="cm"/>
      <inkml:brushProperty name="height" value="0.025" units="cm"/>
    </inkml:brush>
  </inkml:definitions>
  <inkml:trace contextRef="#ctx0" brushRef="#br0">418 0 512,'0'0'21557,"-46"54"-19027,19-13-448,-5 14-288,-6 13 0,-6 7-449,-5 5-480,4 1-577,3-1-288,6-3 0,7-6-577,13-12-1825,5-14-3075,9-16-6566</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1.219"/>
    </inkml:context>
    <inkml:brush xml:id="br0">
      <inkml:brushProperty name="width" value="0.025" units="cm"/>
      <inkml:brushProperty name="height" value="0.025" units="cm"/>
    </inkml:brush>
  </inkml:definitions>
  <inkml:trace contextRef="#ctx0" brushRef="#br0">0 0 8200,'0'0'17264,"76"19"-16303,-25-19-641,6 0-224,2 0-64,-1 1-416,-11 2-1282,-10 3-1601,-17-1-1249,-11-1-2883</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1.547"/>
    </inkml:context>
    <inkml:brush xml:id="br0">
      <inkml:brushProperty name="width" value="0.025" units="cm"/>
      <inkml:brushProperty name="height" value="0.025" units="cm"/>
    </inkml:brush>
  </inkml:definitions>
  <inkml:trace contextRef="#ctx0" brushRef="#br0">0 21 11627,'0'0'9929,"50"5"-8743,-4-6-674,8-3-480,9 0-192,-5 0-1762,-3-2-2210,-10 0-3907</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1.892"/>
    </inkml:context>
    <inkml:brush xml:id="br0">
      <inkml:brushProperty name="width" value="0.025" units="cm"/>
      <inkml:brushProperty name="height" value="0.025" units="cm"/>
    </inkml:brush>
  </inkml:definitions>
  <inkml:trace contextRef="#ctx0" brushRef="#br0">123 0 13869,'0'0'5605,"59"10"-4195,-38 2-97,-5 3 64,-4 7-192,-7 5-576,-5 1-289,-6 5 97,-17 3 63,-5-2-160,-12 0-127,-3-3-97,4-3-353,4-11-2305,13-12-3940</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7.217"/>
    </inkml:context>
    <inkml:brush xml:id="br0">
      <inkml:brushProperty name="width" value="0.025" units="cm"/>
      <inkml:brushProperty name="height" value="0.025" units="cm"/>
    </inkml:brush>
  </inkml:definitions>
  <inkml:trace contextRef="#ctx0" brushRef="#br0">1 194 7143,'0'0'18903,"9"-1"-17777,5-3-876,1-1 0,-1 0-1,0-1 1,-1-1 0,1 0-1,-1 0 1,23-20-1,90-79 193,-111 93-366,-15 13-83,0-1 1,0 1-1,0 0 0,0-1 1,1 1-1,-1 0 0,0 0 1,0-1-1,0 1 1,1 0-1,-1 0 0,0-1 1,0 1-1,1 0 1,-1 0-1,0 0 0,1-1 1,-1 1-1,0 0 0,1 0 1,-1 0-1,0 0 1,1 0-1,-1 0 0,0 0 1,1 0-1,-1 0 0,0 0 1,1 0-1,-1 0 1,0 0-1,1 0 0,-1 0 1,0 0-1,1 0 1,-1 0-1,0 0 0,1 0 1,-1 1-1,0-1 0,0 0 1,1 0-1,-1 0 1,0 1-1,0-1 0,1 0 1,-1 0-1,0 1 1,0-1-1,1 0 0,-1 1 1,1 25-213,-13 33 98,1-21 84,2-11-418,2 0 0,0 0 1,2 0-1,1 1 1,-1 36-1,5-63 266,0 1-1,0 0 0,0-1 1,0 1-1,0 0 0,1-1 1,-1 1-1,1-1 1,-1 1-1,1-1 0,0 1 1,-1-1-1,1 1 0,0-1 1,0 0-1,0 1 1,0-1-1,0 0 0,0 0 1,0 1-1,3 0 0,-2-1-274,1 0 0,0 0 0,-1 0-1,1 0 1,0-1 0,-1 1 0,1-1-1,0 0 1,0 1 0,0-2 0,-1 1-1,5 0 1,25-5-5125</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7.590"/>
    </inkml:context>
    <inkml:brush xml:id="br0">
      <inkml:brushProperty name="width" value="0.025" units="cm"/>
      <inkml:brushProperty name="height" value="0.025" units="cm"/>
    </inkml:brush>
  </inkml:definitions>
  <inkml:trace contextRef="#ctx0" brushRef="#br0">63 1 10122,'-3'8'2445,"-9"24"-204,3-12-1130,1 0-1,1 1 1,1 0-1,1 0 0,0 1 1,-2 43-1,7-63-1052,0 0 0,0-1-1,0 1 1,1 0 0,-1 0 0,1-1-1,-1 1 1,1 0 0,0 0-1,0-1 1,0 1 0,0-1 0,0 1-1,0-1 1,0 1 0,0-1-1,0 0 1,1 1 0,-1-1-1,0 0 1,1 0 0,2 1 0,-1 0 79,1-1 1,0 1 0,0-1 0,0 0 0,0 0-1,0 0 1,0-1 0,0 1 0,8-1-1,-2-1 137,0 0-1,0 0 0,0-1 0,0 0 0,0-1 0,0 0 0,15-8 0,-12 4-175,0-1 0,-1 0 0,0-1 0,0-1 0,-1 0 1,18-19-1,-24 23 21,-1-1 0,1 1 0,-1-1 0,0 0 0,-1 0 0,1 0 0,-1 0 0,-1-1 0,0 0 0,0 1 0,0-1 0,-1 0 0,0 0 0,0-11 0,-1 18-97,0 0 0,0 0 0,0 0 0,0 0 0,0-1 0,0 1 0,0 0 0,-1 0 1,1 0-1,0 0 0,-1 0 0,1 0 0,-1 0 0,1 0 0,-1 0 0,0 0 0,1 0 0,-1 0 0,0 0 0,0 0 0,0 0 0,0 1 0,1-1 0,-1 0 0,0 1 0,0-1 1,0 0-1,0 1 0,-2-1 0,0 0-12,0 1 0,0 0-1,-1 0 1,1 0 0,0 0 0,0 0 0,0 0 0,0 1 0,-1-1 0,-4 3 0,-3 1-22,1 0 0,0 0 0,0 1 0,0 1 0,-14 9 0,21-12-66,-22 20 176,25-22-158,-1 0 0,0 0 1,0 0-1,0 0 0,1 0 0,-1 0 1,0 0-1,1 0 0,-1 0 0,1 0 1,0 0-1,-1 0 0,1 0 0,0 0 1,-1 0-1,1 0 0,0 1 0,0-1 0,0 0 1,0 0-1,0 0 0,0 0 0,1 3 1,0-3-177,0 0 1,1-1 0,-1 1 0,1 0 0,-1-1-1,0 1 1,1-1 0,-1 1 0,1-1 0,0 0-1,-1 1 1,1-1 0,-1 0 0,1 0 0,-1 0-1,1 0 1,1-1 0,30-2-3678,2-8-2519,6-7-4405</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7.919"/>
    </inkml:context>
    <inkml:brush xml:id="br0">
      <inkml:brushProperty name="width" value="0.025" units="cm"/>
      <inkml:brushProperty name="height" value="0.025" units="cm"/>
    </inkml:brush>
  </inkml:definitions>
  <inkml:trace contextRef="#ctx0" brushRef="#br0">152 0 9417,'0'0'7372,"-10"13"-3619,-14 12-2569,-43 49 3164,60-66-3678,0 1 0,1 0 1,0 0-1,1 1 0,0-1 0,-8 21 0,13-29-653,0 0-1,-1 0 1,1 0 0,0 0-1,0 0 1,0 0 0,0 0-1,0 0 1,0 0-1,0 0 1,0 0 0,0 0-1,0 0 1,0 0 0,1 0-1,-1 0 1,0 0 0,1 0-1,-1 0 1,1-1 0,-1 1-1,1 0 1,-1 0-1,1 0 1,-1 0 0,1-1-1,0 1 1,0 0 0,-1-1-1,1 1 1,1 0 0,1 1 29,1-1 1,-1 0 0,0-1 0,0 1-1,0 0 1,0-1 0,1 0 0,-1 1-1,0-1 1,5-1 0,2 0 81,0 0 0,-1-1 0,1 0 0,0-1 0,-1 0 0,12-5 0,-14 3-120,0 0 1,0 0-1,0 0 0,0-1 0,-1 1 0,0-2 0,-1 1 1,8-10-1,-11 12-9,1 0 0,-1 1 0,0-1 1,-1 0-1,1 0 0,-1-1 0,1 1 0,-1 0 1,0 0-1,-1 0 0,1-1 0,-1 1 1,0-1-1,0 1 0,0 0 0,-1-1 1,1 1-1,-3-5 0,2 6-195,-1 0-1,0 0 1,0 1-1,0-1 1,0 1-1,0 0 1,0-1-1,-1 1 1,0 0-1,1 0 1,-1 1 0,0-1-1,0 1 1,1-1-1,-1 1 1,0 0-1,-1 0 1,1 0-1,0 0 1,0 1-1,0-1 1,0 1 0,-1 0-1,1 0 1,0 0-1,0 0 1,-1 0-1,1 1 1,-5 1-1,0 7-5237,7 3-3065</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8.262"/>
    </inkml:context>
    <inkml:brush xml:id="br0">
      <inkml:brushProperty name="width" value="0.025" units="cm"/>
      <inkml:brushProperty name="height" value="0.025" units="cm"/>
    </inkml:brush>
  </inkml:definitions>
  <inkml:trace contextRef="#ctx0" brushRef="#br0">1 36 15535,'0'0'13805,"71"-35"-14414,-30 35-1665,5 0-1858,1 0-2402</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8.621"/>
    </inkml:context>
    <inkml:brush xml:id="br0">
      <inkml:brushProperty name="width" value="0.025" units="cm"/>
      <inkml:brushProperty name="height" value="0.025" units="cm"/>
    </inkml:brush>
  </inkml:definitions>
  <inkml:trace contextRef="#ctx0" brushRef="#br0">0 40 14029,'0'0'8072,"12"-4"-7068,-12 4-1001,14-4 289,-1 0 0,1 1 1,-1 0-1,1 1 0,16 0 0,-27 2-259,0 0-1,0 0 0,-1 0 0,1 0 0,0 0 0,-1 1 1,1-1-1,0 1 0,-1 0 0,1 0 0,-1 0 0,1 0 0,-1 0 1,1 0-1,-1 1 0,0-1 0,1 1 0,-1 0 0,0 0 0,0-1 1,0 1-1,-1 1 0,1-1 0,0 0 0,-1 0 0,0 1 1,1-1-1,-1 0 0,0 1 0,0 0 0,0-1 0,0 1 0,-1-1 1,1 1-1,-1 0 0,0 0 0,0-1 0,0 6 0,0-3 21,0 0-1,-1 0 1,0-1-1,0 1 1,0 0-1,-1-1 1,1 1-1,-1-1 1,0 1-1,0-1 1,-1 0-1,1 0 1,-4 4-1,-47 47 1412,42-46-1270,2 0 0,0 0 0,0 1 0,0 0 1,-7 12-1,16-22-196,0 1 1,-1 0 0,1-1-1,-1 1 1,1 0 0,0-1 0,-1 1-1,1 0 1,0-1 0,0 1 0,0 0-1,-1 0 1,1-1 0,0 1 0,0 0-1,0 0 1,0-1 0,0 1-1,0 0 1,1 0 0,-1-1 0,0 1-1,0 0 1,0 0 0,1-1 0,-1 1-1,0 0 1,1-1 0,-1 1-1,1 0 1,-1-1 0,1 1 0,-1-1-1,1 1 1,0 0 0,2 1-96,0-1-1,-1 0 1,1 0 0,0 0-1,0 0 1,0 0 0,0 0-1,0-1 1,5 1 0,9-1-1761,-1 0 0,29-4 0,3-9-5440,3-7-5888</inkml:trace>
  <inkml:trace contextRef="#ctx0" brushRef="#br0" timeOffset="1">532 54 17745,'-11'3'3123,"-3"2"-2000,0 1 1,0 0 0,0 0 0,-18 14-1,28-18-932,-1 1 0,1 0 0,0 0-1,0 1 1,0-1 0,1 1-1,-1 0 1,1 0 0,0 0 0,0 0-1,0 1 1,1-1 0,-1 1-1,1-1 1,0 1 0,1 0 0,-1 0-1,1 0 1,-1 8 0,2-11-186,0 0 0,1 0 0,0 0 1,-1 0-1,1 0 0,0 0 0,0 0 1,0 0-1,0 0 0,0 0 0,1-1 1,-1 1-1,1 0 0,-1-1 0,1 1 0,-1-1 1,1 0-1,0 1 0,-1-1 0,1 0 1,0 0-1,0 0 0,0 0 0,0-1 1,0 1-1,0 0 0,0-1 0,0 0 1,1 1-1,-1-1 0,0 0 0,4 0 0,1 1 29,0-1-1,0 0 1,0 0-1,0 0 1,0-1-1,0 0 1,0 0-1,0-1 0,10-3 1,-10 1-13,0-1 1,0 0 0,-1 0-1,0 0 1,1-1-1,-2 1 1,1-2-1,-1 1 1,0-1 0,0 1-1,5-11 1,-7 12-21,0-1-1,0 1 1,-1-1 0,0 1 0,0-1-1,0 0 1,-1 0 0,1 0 0,-2 0 0,1 0-1,-1 0 1,1 0 0,-2 0 0,1 0 0,-1 0-1,-1-7 1,1 11-22,0-1-1,-1 1 0,1 0 1,-1-1-1,1 1 1,-1 0-1,0 0 1,0 0-1,0 0 1,0 1-1,0-1 1,0 0-1,0 1 0,-1 0 1,1-1-1,-1 1 1,1 0-1,-1 0 1,1 0-1,-1 1 1,1-1-1,-1 1 1,0-1-1,1 1 0,-1 0 1,0 0-1,1 0 1,-1 0-1,0 1 1,1-1-1,-6 2 1,4-1-106,0-1 1,0 1-1,0 0 0,0 0 1,0 1-1,0-1 1,1 1-1,-1 0 1,0 0-1,1 0 0,0 1 1,-1-1-1,1 1 1,0-1-1,0 1 1,0 0-1,1 0 1,-1 1-1,1-1 0,-3 6 1,4-7-112,0 1-1,0-1 1,0 0 0,1 1 0,0-1 0,-1 1-1,1-1 1,0 0 0,0 1 0,0-1 0,0 1-1,1-1 1,-1 1 0,1-1 0,-1 0 0,1 1-1,0-1 1,0 0 0,0 1 0,0-1 0,0 0-1,0 0 1,1 0 0,-1 0 0,1 0 0,2 2-1,1 0-615,0 0 0,1-1 0,-1 1-1,1-1 1,0-1 0,-1 1 0,1-1-1,0 0 1,9 2 0,24 4-6428</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8.948"/>
    </inkml:context>
    <inkml:brush xml:id="br0">
      <inkml:brushProperty name="width" value="0.025" units="cm"/>
      <inkml:brushProperty name="height" value="0.025" units="cm"/>
    </inkml:brush>
  </inkml:definitions>
  <inkml:trace contextRef="#ctx0" brushRef="#br0">183 1 17649,'0'0'2904,"-12"3"-465,-2 2-1684,0 0-1,0 1 0,0 0 0,1 1 0,-24 17 0,32-21-604,0 0 0,0 1 0,1 0 1,0 0-1,-1 0 0,1 1 0,1 0 0,-1-1 0,1 1 0,-1 0 0,2 1 0,-1-1 0,0 0 0,1 1 1,0 0-1,0-1 0,1 1 0,0 0 0,0 0 0,-1 10 0,2-15-144,1 0-1,-1 1 1,0-1 0,0 0-1,1 1 1,-1-1 0,1 0-1,-1 0 1,1 0-1,-1 1 1,1-1 0,0 0-1,0 0 1,-1 0 0,1 0-1,0 0 1,0 0 0,0 0-1,0-1 1,0 1 0,0 0-1,2 1 1,1-1 20,-1 1-1,1-1 1,-1 0 0,1 0 0,0 0 0,-1-1-1,1 1 1,5-1 0,-2 0 13,0 0-1,0-1 1,0 1-1,0-1 1,0-1-1,0 0 1,-1 0-1,1 0 1,6-4-1,-4 1 0,0-1-1,-1 0 1,0 0-1,-1-1 0,1 0 1,8-12-1,-12 15-24,-1 0 0,0-1 1,-1 1-1,1-1 0,-1 1 0,1-1 0,-2 0 0,1 0 1,0 0-1,-1 0 0,0-1 0,0 1 0,0 0 0,-1-7 0,-1 10-15,1 0-1,-1 0 1,0 0-1,0 0 1,0 0-1,-1 0 1,1 0-1,0 1 1,-1-1-1,1 0 1,-1 1-1,1-1 1,-1 1-1,0 0 1,0-1-1,1 1 1,-1 0-1,0 0 1,0 0-1,0 0 1,0 1-1,-1-1 1,1 0-1,0 1 1,0 0-1,0-1 1,0 1-1,-1 0 1,-3 0-1,-4-1-77,1 1 0,-1 0 0,0 0 0,0 1 0,-16 3 0,3 15-1083,17-6-2259,11 0-6577,6-9-4911</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2.921"/>
    </inkml:context>
    <inkml:brush xml:id="br0">
      <inkml:brushProperty name="width" value="0.025" units="cm"/>
      <inkml:brushProperty name="height" value="0.025" units="cm"/>
    </inkml:brush>
  </inkml:definitions>
  <inkml:trace contextRef="#ctx0" brushRef="#br0">1 47 11082,'0'0'10992,"10"-7"-9588,-3 1-1152,-2 3-124,-1-1 0,1 1 0,-1 0 0,1 0 0,0 0 0,0 1 0,1 0 0,-1 0 0,0 0 0,1 0 1,-1 1-1,1 0 0,10 0 0,-8 0 109,11 1-8,-1 0 0,1 1 0,-1 0 0,33 9 1,-48-10-220,0 1 1,-1-1 0,1 1 0,-1 0-1,1 0 1,-1 0 0,0 0 0,1 0 0,-1 1-1,0-1 1,0 1 0,0 0 0,0-1 0,0 1-1,0 0 1,0 0 0,-1 0 0,1 0 0,-1 1-1,1-1 1,-1 0 0,0 1 0,0-1 0,0 0-1,0 1 1,0 0 0,-1-1 0,1 1 0,-1-1-1,1 1 1,-1 0 0,0-1 0,0 1 0,-1 0-1,1-1 1,0 1 0,-1-1 0,0 1 0,1-1-1,-1 1 1,0-1 0,0 1 0,-3 3 0,2-2 40,-1 0 0,1-1 0,-1 1 0,0-1 0,0 0 0,0 0 1,-1 0-1,1-1 0,-1 1 0,1-1 0,-1 1 0,0-1 1,0 0-1,0-1 0,0 1 0,-6 1 0,4-1 8,12-2-220,0 0 1,0 1-1,-1-1 0,1 1 0,0 0 0,0 1 0,-1-1 0,7 4 0,-1-2-67,-4 0 94,1-1 0,-1 1 0,0 1 1,0-1-1,-1 1 0,1 0 0,-1 1 0,0 0 0,0 0 0,0 0 0,9 11 0,-13-14 157,-1 0 0,0 0 0,1 0 0,-1 1 0,0-1 0,0 0 0,0 0 0,-1 1 0,1-1 0,0 1-1,-1-1 1,0 0 0,1 1 0,-1-1 0,0 1 0,0-1 0,-1 1 0,1-1 0,0 1 0,-1-1 0,1 1 0,-1-1-1,0 0 1,0 1 0,0-1 0,0 0 0,0 0 0,-1 0 0,1 0 0,-1 0 0,1 0 0,-1 0 0,0 0-1,1-1 1,-1 1 0,0 0 0,0-1 0,0 0 0,0 1 0,-4 0 0,-4 4 327,0 0 0,0-1 0,0-1 1,0 0-1,-1 0 0,1-1 0,-1 0 0,0-1 1,0 0-1,0-1 0,0 0 0,0-1 0,-1 0 1,-12-2-1,24 2-403,-1 0 0,1-1 0,-1 1 0,0-1 0,1 1 0,-1-1 0,1 1-1,-1-1 1,1 1 0,-1-1 0,1 1 0,0-1 0,-1 1 0,1-1 0,0 0 0,-1 1 0,1-1 0,0 1 0,0-1 0,-1 0 0,1 0 0,0 1 0,0-1 0,0 0 0,0 1 0,0-1 0,0 0-1,0 1 1,0-1 0,0 0 0,1 1 0,-1-1 0,0 0 0,0 1 0,1-1 0,-1 0 0,0 1 0,1-1 0,-1 0 0,0 1 0,1-1 0,-1 1 0,1-1 0,-1 1 0,1-1 0,-1 1 0,2-1-1,23-25-4958,8 4-1720,9-2-4206</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3.247"/>
    </inkml:context>
    <inkml:brush xml:id="br0">
      <inkml:brushProperty name="width" value="0.025" units="cm"/>
      <inkml:brushProperty name="height" value="0.025" units="cm"/>
    </inkml:brush>
  </inkml:definitions>
  <inkml:trace contextRef="#ctx0" brushRef="#br0">232 0 19058,'-10'0'2504,"-2"1"-1965,0 0 0,-1 1 0,1 0-1,0 0 1,0 2 0,0 0 0,-16 7 0,19-7-269,1 0-1,0 1 1,0 0-1,0 0 1,1 0-1,0 1 1,0 0-1,0 1 1,1 0 0,0 0-1,0 0 1,-5 9-1,10-14-255,0-1 0,0 1 0,0 0 0,0 0 0,0 0 0,0 0 0,0 0 0,0 0 0,1 0 0,-1 0 0,1 1 0,0-1 0,0 0 0,0 0 0,0 0 0,0 0 0,0 1 0,0-1 0,1 0 0,-1 0 0,1 0 0,-1 0 0,1 0 0,0 0 0,1 2 0,0-1 2,1 0-1,-1-1 1,1 0 0,0 0 0,0 0 0,0 0 0,0 0 0,0 0 0,0-1 0,0 0 0,0 1 0,1-1 0,-1 0 0,4 0 0,8 2 56,-1-1-1,0-1 1,1 0 0,-1-1 0,1-1-1,21-3 1,-31 2-39,0 1-1,0-1 0,0 0 1,0 0-1,-1-1 1,1 1-1,-1-1 1,0 0-1,1 0 0,-1-1 1,-1 1-1,1-1 1,0 0-1,-1 0 1,0 0-1,0 0 0,0-1 1,0 1-1,-1-1 1,0 0-1,2-6 1,-3 8-25,0 0 1,0 1 0,-1-1 0,1 0 0,-1 0 0,0 0 0,0 0-1,0 1 1,0-1 0,0 0 0,-1 0 0,1 0 0,-1 0 0,0 1-1,0-1 1,0 0 0,0 1 0,0-1 0,0 1 0,-1-1 0,0 1-1,1-1 1,-1 1 0,0 0 0,0 0 0,0 0 0,0 0 0,0 0-1,-1 1 1,1-1 0,-1 0 0,1 1 0,-1 0 0,1 0 0,-1 0-1,0 0 1,1 0 0,-1 0 0,-4 0 0,3 0-171,-1 0 0,0 0 1,0 1-1,0-1 0,0 1 0,0 0 0,0 1 1,0-1-1,0 1 0,0 0 0,0 0 1,0 0-1,-6 4 0,10-5-73,-1 1 1,0 0-1,1 1 1,-1-1-1,1 0 1,-1 0-1,1 1 0,-1-1 1,1 1-1,0-1 1,0 1-1,0-1 1,0 1-1,0 0 0,0-1 1,0 1-1,0 0 1,1 0-1,-1 0 1,1 0-1,-1 0 0,1-1 1,0 1-1,0 0 1,0 0-1,0 0 1,0 0-1,0 0 0,1 0 1,-1 0-1,0 0 1,1 0-1,0 0 1,-1-1-1,1 1 0,0 0 1,1 2-1,13 13-3977,6-4-1793</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3.603"/>
    </inkml:context>
    <inkml:brush xml:id="br0">
      <inkml:brushProperty name="width" value="0.025" units="cm"/>
      <inkml:brushProperty name="height" value="0.025" units="cm"/>
    </inkml:brush>
  </inkml:definitions>
  <inkml:trace contextRef="#ctx0" brushRef="#br0">179 4 1666,'0'0'11157,"-9"-1"-6668,4 0-4136,-1 0-1,1 1 0,-1 0 1,1 0-1,-1 0 0,1 1 1,-1-1-1,1 1 0,0 1 1,-1-1-1,1 1 0,0 0 1,0 0-1,0 0 0,0 1 1,0 0-1,1 0 0,-1 0 1,1 0-1,-4 5 0,0 0 248,2 0 0,-1 0 0,1 1 0,0-1 0,0 2 0,-4 11-1,8-19-535,1 0-1,0 0 0,0 0 0,0 0 0,1 1 0,-1-1 0,0 0 0,1 0 0,-1 1 0,1-1 0,0 1 0,0-1 0,0 0 0,0 1 0,0-1 0,1 0 0,-1 1 0,0-1 0,1 0 0,0 1 0,0-1 0,0 0 0,0 0 0,0 0 0,0 0 0,0 0 0,1 0 0,-1 0 0,1 0 0,-1 0 0,1-1 0,0 1 0,2 1 0,5 2 21,0-1 1,0-1-1,1 1 0,-1-1 0,1-1 0,0 0 0,0 0 0,-1-1 0,1-1 0,11 0 0,-15 1-40,0-1 0,0-1 0,-1 1 0,1-1-1,0 0 1,0 0 0,0-1 0,-1 0 0,1 0-1,-1 0 1,1-1 0,-1 0 0,0 0 0,0 0 0,0 0-1,-1-1 1,9-7 0,-12 9-50,0 1 0,0-1 0,1 1 0,-1-1 1,0 1-1,0-1 0,0 0 0,-1 0 0,1 1 0,0-1 0,-1 0 0,1 0 0,-1 0 1,1 0-1,-1 0 0,0 1 0,0-1 0,0 0 0,0 0 0,0 0 0,0 0 1,-1 0-1,1 0 0,-1-2 0,-1 2-27,1 0 1,-1-1 0,0 1-1,0 0 1,0 0 0,0 0-1,0 1 1,0-1 0,0 0-1,-1 1 1,1-1-1,-1 1 1,1 0 0,-5-2-1,-6-1-342,0 1 0,0 0 0,0 0 0,-1 2 0,-19-1 0,17 2-4451,5 0-3672</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4.148"/>
    </inkml:context>
    <inkml:brush xml:id="br0">
      <inkml:brushProperty name="width" value="0.025" units="cm"/>
      <inkml:brushProperty name="height" value="0.025" units="cm"/>
    </inkml:brush>
  </inkml:definitions>
  <inkml:trace contextRef="#ctx0" brushRef="#br0">36 0 19346,'0'0'3972,"-10"62"-3491,0-16 351,1 7-319,3 3-289,6-7-128,0-4-96,11-8-673,5-7-832,1-6-64,-3-7-449,-10-8-897</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4.505"/>
    </inkml:context>
    <inkml:brush xml:id="br0">
      <inkml:brushProperty name="width" value="0.025" units="cm"/>
      <inkml:brushProperty name="height" value="0.025" units="cm"/>
    </inkml:brush>
  </inkml:definitions>
  <inkml:trace contextRef="#ctx0" brushRef="#br0">0 24 9961,'0'0'10731,"78"0"-10155,-29-1-320,11 0-192,11-4-832,4-2-2435,2-3-2851</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4.848"/>
    </inkml:context>
    <inkml:brush xml:id="br0">
      <inkml:brushProperty name="width" value="0.025" units="cm"/>
      <inkml:brushProperty name="height" value="0.025" units="cm"/>
    </inkml:brush>
  </inkml:definitions>
  <inkml:trace contextRef="#ctx0" brushRef="#br0">285 14 3203,'0'0'10335,"-10"-3"-5845,5 1-4271,-1 0-1,1 0 1,0 1 0,-1-1 0,0 2 0,1-1 0,-1 0 0,0 1 0,1 0-1,-1 1 1,1-1 0,-1 1 0,0 0 0,1 0 0,-1 1 0,1-1 0,0 1-1,-1 1 1,1-1 0,-5 4 0,-5 4 103,1 1-1,-1 1 1,2 0 0,0 1-1,1 1 1,-11 14 0,16-19-148,2-1 0,-1 1 0,1 0 0,1 1 0,0-1 0,0 1 0,1 0 0,0 0 0,0 0 0,1 0 0,-1 21 0,3-28-161,0-1 0,0 1 1,0 0-1,1 0 0,-1-1 0,1 1 0,-1 0 0,1 0 0,0-1 0,0 1 1,0-1-1,1 1 0,-1-1 0,1 1 0,-1-1 0,1 0 0,0 0 0,0 0 0,-1 0 1,6 3-1,-3-2 18,0 0 1,1-1-1,-1 0 0,1 0 1,-1-1-1,1 1 1,0-1-1,0 0 0,0 0 1,0-1-1,5 1 1,1-1 20,-1 0 0,0-1 1,0 0-1,0 0 1,1-1-1,-2-1 0,1 0 1,0 0-1,0-1 1,-1 0-1,12-7 0,-11 3 15,-1 0 0,1-1 0,-1-1-1,-1 0 1,0 0 0,0 0 0,-1-1-1,-1 0 1,0 0 0,0-1-1,-1 0 1,0 0 0,-1 0 0,-1-1-1,0 1 1,0-1 0,-2 0 0,1 1-1,-1-19 1,-1 30-95,0 1 0,0-1 0,0 1 0,0-1 0,0 0 0,0 1 0,0-1 0,0 1 0,0-1 0,0 1 0,0-1 0,0 0 0,0 1 0,0-1 0,-1 1 0,1-1 0,0 1 0,0-1 0,-1 1 1,1-1-1,0 1 0,0-1 0,-1 1 0,1 0 0,-1-1 0,1 1 0,0-1 0,-1 1 0,1 0 0,-2-1 0,-12 10-917,-11 26-1028,13 11-1619,10-14-2046,2-10-805</inkml:trace>
  <inkml:trace contextRef="#ctx0" brushRef="#br0" timeOffset="1">458 311 14670,'0'0'6502,"-3"71"-4196,-4-45-576,4-1-193,3-1-1120,0-3-545,3-9-1698,12-7-1345,0-5-1698,0-12-7270</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5.223"/>
    </inkml:context>
    <inkml:brush xml:id="br0">
      <inkml:brushProperty name="width" value="0.025" units="cm"/>
      <inkml:brushProperty name="height" value="0.025" units="cm"/>
    </inkml:brush>
  </inkml:definitions>
  <inkml:trace contextRef="#ctx0" brushRef="#br0">0 24 13997,'0'0'12876,"10"-1"-12459,95-6 443,56-6-925,-160 13 51,1-1-1,-1 1 0,0-1 1,1 1-1,-1 0 0,0 0 1,1-1-1,-1 1 0,0 0 1,1 0-1,-1 0 0,0 1 1,1-1-1,-1 0 0,0 0 1,1 1-1,-1-1 0,0 1 1,1-1-1,-1 1 0,0 0 1,0-1-1,0 1 0,0 0 1,0 0-1,0 0 0,0 0 1,2 2-1,-2 0-9,0 1 1,-1 0-1,1 0 0,-1-1 1,0 1-1,0 0 0,0 0 1,0 0-1,-2 6 0,-5 26 566,-15 49 0,14-60-326,1 0-1,1 1 1,1 0 0,-2 44-1,7-35 199,0-13-3476,0-13-6515,0-25 2050</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5.582"/>
    </inkml:context>
    <inkml:brush xml:id="br0">
      <inkml:brushProperty name="width" value="0.025" units="cm"/>
      <inkml:brushProperty name="height" value="0.025" units="cm"/>
    </inkml:brush>
  </inkml:definitions>
  <inkml:trace contextRef="#ctx0" brushRef="#br0">1 3 10025,'0'0'16272,"77"-3"-15375,-38 4-769,8 0-513,6-1-2721,0 0-4486</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6.112"/>
    </inkml:context>
    <inkml:brush xml:id="br0">
      <inkml:brushProperty name="width" value="0.025" units="cm"/>
      <inkml:brushProperty name="height" value="0.025" units="cm"/>
    </inkml:brush>
  </inkml:definitions>
  <inkml:trace contextRef="#ctx0" brushRef="#br0">1 1 17040,'0'0'8744,"6"77"-7783,-6-42-480,-1 0-321,0-3-128,1-4-384,0-1-1570,0-9-1794,0-4-1056,0-6-3844</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6.438"/>
    </inkml:context>
    <inkml:brush xml:id="br0">
      <inkml:brushProperty name="width" value="0.025" units="cm"/>
      <inkml:brushProperty name="height" value="0.025" units="cm"/>
    </inkml:brush>
  </inkml:definitions>
  <inkml:trace contextRef="#ctx0" brushRef="#br0">1 19 13581,'0'0'4164,"52"-13"-2531,-23 9-576,9 4-672,9 0-321,5 0-320,5 0-2307,2-1-4259</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4.093"/>
    </inkml:context>
    <inkml:brush xml:id="br0">
      <inkml:brushProperty name="width" value="0.025" units="cm"/>
      <inkml:brushProperty name="height" value="0.025" units="cm"/>
    </inkml:brush>
  </inkml:definitions>
  <inkml:trace contextRef="#ctx0" brushRef="#br0">13 1 12492,'0'0'8109,"-3"10"-6283,1 0-1687,0-4 257,0 1-1,1-1 1,0 1 0,0-1-1,0 1 1,2 11-1,-1-15-322,0-1 1,1 0-1,0 1 0,0-1 0,-1 0 0,1 1 0,1-1 0,-1 0 0,0 0 1,0 0-1,1 0 0,-1 0 0,1 0 0,0 0 0,0-1 0,-1 1 0,1-1 0,0 1 1,0-1-1,1 1 0,-1-1 0,0 0 0,0 0 0,0 0 0,4 0 0,44 11-340,12-10-4237,-56-2 3543,0-1-1,0 0 1,0 0-1,0 0 0,0-1 1,0 0-1,8-4 1,-12 5 443,0 0 1,1 0-1,-1-1 0,0 1 1,0-1-1,-1 0 0,1 1 1,0-1-1,0 0 1,-1 0-1,1 0 0,-1 0 1,0-1-1,0 1 0,1 0 1,-1 0-1,-1-1 1,2-2-1,-12 32 13346,-16 25-8586,-1 2-2702,-45 139 106,41-60-5417,25-77-5577</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6.016"/>
    </inkml:context>
    <inkml:brush xml:id="br0">
      <inkml:brushProperty name="width" value="0.025" units="cm"/>
      <inkml:brushProperty name="height" value="0.025" units="cm"/>
    </inkml:brush>
  </inkml:definitions>
  <inkml:trace contextRef="#ctx0" brushRef="#br0">0 22 4292,'0'0'10442,"53"40"-9449,-14-31-160,17-3 128,13-1-225,24-4-223,15-1-225,16-2-192,13-12-64,3 0-608,-2-1-1058,-13-3-1985,-9-2-3204</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6.593"/>
    </inkml:context>
    <inkml:brush xml:id="br0">
      <inkml:brushProperty name="width" value="0.025" units="cm"/>
      <inkml:brushProperty name="height" value="0.025" units="cm"/>
    </inkml:brush>
  </inkml:definitions>
  <inkml:trace contextRef="#ctx0" brushRef="#br0">0 134 13485,'0'0'4996,"78"-11"-4707,-15 2 447,17-4-287,16 0-193,14-2-192,12-2-32,8 1-640,2-4-1763,-1 0-3810</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9.322"/>
    </inkml:context>
    <inkml:brush xml:id="br0">
      <inkml:brushProperty name="width" value="0.025" units="cm"/>
      <inkml:brushProperty name="height" value="0.025" units="cm"/>
    </inkml:brush>
  </inkml:definitions>
  <inkml:trace contextRef="#ctx0" brushRef="#br0">16 1 15759,'0'0'12011,"-5"54"-10025,-1-22-512,1 3-642,5 0-575,0-2-161,1-6-289,13-5-1280,2-9-1538,-3-12-2658,0-1-4068</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19.651"/>
    </inkml:context>
    <inkml:brush xml:id="br0">
      <inkml:brushProperty name="width" value="0.025" units="cm"/>
      <inkml:brushProperty name="height" value="0.025" units="cm"/>
    </inkml:brush>
  </inkml:definitions>
  <inkml:trace contextRef="#ctx0" brushRef="#br0">1 0 12588,'0'0'18385,"65"35"-32542</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0.009"/>
    </inkml:context>
    <inkml:brush xml:id="br0">
      <inkml:brushProperty name="width" value="0.025" units="cm"/>
      <inkml:brushProperty name="height" value="0.025" units="cm"/>
    </inkml:brush>
  </inkml:definitions>
  <inkml:trace contextRef="#ctx0" brushRef="#br0">0 1 13645,'0'0'14189,"8"73"-13836,-8-30-257,0-1-64,-2 2-320,2-4-1250,0-7-1088,0-8-1058,0-10-1857</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0.352"/>
    </inkml:context>
    <inkml:brush xml:id="br0">
      <inkml:brushProperty name="width" value="0.025" units="cm"/>
      <inkml:brushProperty name="height" value="0.025" units="cm"/>
    </inkml:brush>
  </inkml:definitions>
  <inkml:trace contextRef="#ctx0" brushRef="#br0">1 53 16624,'0'0'7911,"71"-25"-7879,-27 24-64,10-3-1601,5-5-2339,2-5-3715</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0.679"/>
    </inkml:context>
    <inkml:brush xml:id="br0">
      <inkml:brushProperty name="width" value="0.025" units="cm"/>
      <inkml:brushProperty name="height" value="0.025" units="cm"/>
    </inkml:brush>
  </inkml:definitions>
  <inkml:trace contextRef="#ctx0" brushRef="#br0">177 58 18321,'-9'5'1879,"-71"39"2124,71-38-3614,-1 1 1,1-1-1,1 1 0,-1 1 0,1 0 0,1 0 0,-9 11 1,15-18-387,1-1 0,-1 1 0,0 0 0,1-1 0,-1 1 0,1 0 0,-1 0 0,1-1 0,0 1 0,-1 0 0,1 0 1,0 0-1,-1 0 0,1-1 0,0 1 0,0 0 0,0 0 0,0 0 0,0 0 0,0 0 0,0 0 0,0 0 0,0-1 1,0 1-1,0 0 0,1 0 0,-1 0 0,0 0 0,1 0 0,-1-1 0,1 1 0,-1 0 0,1 0 0,-1-1 0,1 1 1,-1 0-1,1-1 0,0 1 0,-1 0 0,1-1 0,0 1 0,-1-1 0,1 1 0,0-1 0,0 1 0,0-1 0,-1 0 1,1 0-1,0 1 0,1-1 0,7 2-152,-1-1 0,0 0 0,1 0 0,12-1 0,-6 0-48,27 1-419,-5 0-701,42 5-1,-70-5 1162,1 1-1,-1 0 1,0 1-1,0 0 1,0 0-1,0 1 1,0 0 0,-1 0-1,13 9 1,-19-12 195,0 0 0,0 0 0,0 1 1,-1-1-1,1 1 0,-1-1 0,1 1 1,-1-1-1,1 1 0,-1 0 0,0-1 1,0 1-1,1 0 0,-2 0 1,1 0-1,0 0 0,0 0 0,0 0 1,-1 0-1,0 1 0,1-1 0,-1 0 1,0 0-1,0 0 0,0 1 0,0-1 1,0 0-1,0 0 0,-1 0 1,1 0-1,-1 0 0,0 0 0,1 0 1,-1 0-1,0 0 0,0 0 0,0 0 1,-1 0-1,1 0 0,0 0 0,-1-1 1,1 1-1,-1-1 0,-1 2 1,-6 5 410,1-1 0,-2-1 1,1 0-1,0 0 1,-1 0-1,0-1 1,-13 4-1,7-3-184,0-1 0,-1-1 0,1 0 0,-1-1 0,0 0 0,0-2 0,-32 0 0,44-2-471,-1 0 0,1 0-1,-1 0 1,1 0 0,0-1-1,0 0 1,-1 0 0,1 0 0,1-1-1,-1 0 1,-9-6 0,11 6-362,0 0 1,0-1 0,0 0 0,0 1-1,1-1 1,-1 0 0,1 0 0,0 0-1,0-1 1,0 1 0,1 0 0,0-1 0,-1 1-1,2-1 1,-1 0 0,0-5 0,0-36-7624</inkml:trace>
  <inkml:trace contextRef="#ctx0" brushRef="#br0" timeOffset="1">206 13 3459,'0'0'9161,"56"-11"-5189,-33 10-1282,0 1-1697,1 0-448,1 5-417,8 7-96,8-2-1089,4-1-1538,2-1-3298</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1.020"/>
    </inkml:context>
    <inkml:brush xml:id="br0">
      <inkml:brushProperty name="width" value="0.025" units="cm"/>
      <inkml:brushProperty name="height" value="0.025" units="cm"/>
    </inkml:brush>
  </inkml:definitions>
  <inkml:trace contextRef="#ctx0" brushRef="#br0">219 7 10730,'0'0'11953,"-12"-2"-10293,3 1-1378,5 0-166,-1 0-1,1 0 0,-1 1 0,1-1 0,-1 1 0,0 0 0,1 1 0,-1-1 0,1 1 0,-1 0 1,1 0-1,-1 0 0,1 1 0,0-1 0,0 1 0,0 0 0,-6 3 0,-2 5 312,-1 0 0,2 1 0,-1 0 0,1 1-1,-14 20 1,21-27-365,1-1 0,0 1-1,0 0 1,1 0 0,-1 0 0,1 0-1,0 0 1,0 1 0,1-1 0,0 1-1,0-1 1,0 1 0,0-1-1,1 1 1,0 0 0,0-1 0,1 1-1,0-1 1,1 9 0,1-10-51,-1 0 0,1 0 1,-1 0-1,1 0 0,0-1 0,1 1 1,-1-1-1,0 0 0,1 0 0,0 0 1,0 0-1,0-1 0,0 1 0,0-1 1,0 0-1,1-1 0,-1 1 0,1-1 1,-1 0-1,1 0 0,4 1 0,0 0 27,1-1 0,-1 0-1,0 0 1,0-1 0,1 0-1,-1-1 1,0 0 0,0-1-1,0 1 1,10-4 0,-11 1 28,0-1-1,0 1 1,-1-1 0,0 0-1,0-1 1,0 0 0,0 0-1,-1-1 1,0 1 0,0-1 0,-1 0-1,5-9 1,-4 6 18,0 0 0,-1 0 1,0-1-1,-1 0 0,0 0 0,-1 0 1,0 0-1,3-22 0,-6 31-132,0-1 1,-1 1-1,1-1 1,0 1-1,-1-1 1,0 1-1,1 0 0,-1-1 1,0 1-1,0 0 1,0-1-1,-1 1 0,1 0 1,0 0-1,-1 0 1,1 0-1,-1 0 1,0 1-1,0-1 0,0 0 1,0 1-1,0-1 1,0 1-1,0 0 0,0 0 1,-1 0-1,1 0 1,0 0-1,-1 0 1,1 0-1,0 1 0,-1-1 1,1 1-1,-1 0 1,1 0-1,-1 0 1,1 0-1,-1 0 0,1 0 1,-1 1-1,1-1 1,-1 1-1,1 0 0,0 0 1,-4 1-1,5-1-246,0 0 1,0-1-1,0 1 0,1 0 0,-1-1 0,0 1 0,0 0 0,1 0 0,-1 0 1,1 0-1,-1 0 0,0-1 0,1 1 0,0 0 0,-1 0 0,1 0 0,-1 3 0,0 18-9032,3-9 1372</inkml:trace>
  <inkml:trace contextRef="#ctx0" brushRef="#br0" timeOffset="1">615 39 20916,'0'0'9353,"58"-23"-9353,-30 23-193,8 0-1024,0 0-1665,-3 0-1731,-6 0-2626,-7 0-2017</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1.363"/>
    </inkml:context>
    <inkml:brush xml:id="br0">
      <inkml:brushProperty name="width" value="0.025" units="cm"/>
      <inkml:brushProperty name="height" value="0.025" units="cm"/>
    </inkml:brush>
  </inkml:definitions>
  <inkml:trace contextRef="#ctx0" brushRef="#br0">1 1 14253,'0'0'12428,"86"32"-12300,-29-29-512,11 1-1410,3-4-1665,-3 0-4356</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1.719"/>
    </inkml:context>
    <inkml:brush xml:id="br0">
      <inkml:brushProperty name="width" value="0.025" units="cm"/>
      <inkml:brushProperty name="height" value="0.025" units="cm"/>
    </inkml:brush>
  </inkml:definitions>
  <inkml:trace contextRef="#ctx0" brushRef="#br0">1 1 16560,'0'0'12780,"17"61"-12524,-3-31-160,4 0-128,10-5-320,9-7-929,8-4-1442,5-14-1377,0 0-2530</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2.049"/>
    </inkml:context>
    <inkml:brush xml:id="br0">
      <inkml:brushProperty name="width" value="0.025" units="cm"/>
      <inkml:brushProperty name="height" value="0.025" units="cm"/>
    </inkml:brush>
  </inkml:definitions>
  <inkml:trace contextRef="#ctx0" brushRef="#br0">331 1 16367,'0'0'2179,"-77"87"1312,25-30-1185,-1 4 224,1 1-640,6 0-705,15-2-928,13-6-386,16-8-2209,2-11-4100,12-16-10506</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27.203"/>
    </inkml:context>
    <inkml:brush xml:id="br0">
      <inkml:brushProperty name="width" value="0.025" units="cm"/>
      <inkml:brushProperty name="height" value="0.025" units="cm"/>
    </inkml:brush>
  </inkml:definitions>
  <inkml:trace contextRef="#ctx0" brushRef="#br0">1 33 11531,'0'0'9289,"87"4"-7528,-19-4-479,12-2-642,13-2-416,8 1-160,6 1-32,4-1-384,4-4-2467,-1-8-3907</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2.916"/>
    </inkml:context>
    <inkml:brush xml:id="br0">
      <inkml:brushProperty name="width" value="0.025" units="cm"/>
      <inkml:brushProperty name="height" value="0.025" units="cm"/>
    </inkml:brush>
  </inkml:definitions>
  <inkml:trace contextRef="#ctx0" brushRef="#br0">24 1 11147,'0'0'12214,"0"8"-10917,-10 55 1393,6-49-2364,1 1-1,0-1 1,2 1 0,-1 0 0,2 0-1,1 20 1,0-34-340,0 1 1,-1-1-1,1 1 0,0-1 1,0 1-1,0-1 0,0 1 1,1-1-1,-1 0 0,0 0 1,1 1-1,-1-1 0,0 0 1,1 0-1,-1-1 0,1 1 1,0 0-1,-1 0 0,1-1 1,0 1-1,-1-1 1,1 1-1,0-1 0,0 0 1,-1 0-1,3 0 0,52 0-1688,-51 0 1435,5-1-717,1-1 1,-1 0-1,0 0 1,0-1-1,17-7 0,20-15-6989,-15 3-3584</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3.246"/>
    </inkml:context>
    <inkml:brush xml:id="br0">
      <inkml:brushProperty name="width" value="0.025" units="cm"/>
      <inkml:brushProperty name="height" value="0.025" units="cm"/>
    </inkml:brush>
  </inkml:definitions>
  <inkml:trace contextRef="#ctx0" brushRef="#br0">105 0 13389,'0'0'3907,"-38"67"-1600,17-30-834,3 2-128,3-4 353,5-5-321,8-5-736,2-7-513,9-11-288,18-7-1314,3-6-2177,1-20-4581</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3.603"/>
    </inkml:context>
    <inkml:brush xml:id="br0">
      <inkml:brushProperty name="width" value="0.025" units="cm"/>
      <inkml:brushProperty name="height" value="0.025" units="cm"/>
    </inkml:brush>
  </inkml:definitions>
  <inkml:trace contextRef="#ctx0" brushRef="#br0">70 37 16848,'0'0'6273,"-2"9"-5617,1-6-618,0-1-36,0 0 0,0 0 1,0 0-1,1 0 0,-1 0 1,1 0-1,-1 0 0,1 0 1,0 0-1,0 0 1,0 0-1,0 0 0,0 1 1,0-1-1,1 0 0,-1 0 1,1 0-1,-1 0 0,1 0 1,0 0-1,0 0 0,0-1 1,0 1-1,0 0 0,0 0 1,0-1-1,1 1 0,-1 0 1,1-1-1,-1 1 1,1-1-1,-1 0 0,4 2 1,8 5-325,1 0-1,-2 2 1,1-1 0,-1 1 0,0 1 0,16 19 0,-26-27 414,0 0 0,0 0 0,0 0 0,0 0-1,0 0 1,-1 0 0,1 1 0,-1-1 0,0 1 0,0-1 0,0 1 0,0-1-1,-1 1 1,0 0 0,1-1 0,-1 1 0,-1 0 0,1-1 0,0 1-1,-1 0 1,0-1 0,0 1 0,0-1 0,0 1 0,0-1 0,-1 0 0,1 1-1,-1-1 1,0 0 0,0 0 0,-1 0 0,1 0 0,0-1 0,-5 5 0,-1 0 283,0 0 1,0-1-1,-1 0 1,1 0-1,-2-1 1,-17 9 0,24-13-445,1 0 0,0 0 1,-1 0-1,1 0 0,-1 0 1,1 0-1,-1-1 0,1 1 1,-1-1-1,1 0 0,-1 0 1,1 0-1,-1 0 0,0 0 1,1 0-1,-1-1 0,1 1 1,-1-1-1,1 0 0,-1 0 1,1 0-1,0 0 0,-1 0 1,1 0-1,0-1 0,0 1 1,0-1-1,0 1 0,0-1 1,0 0-1,0 0 0,-2-4 1,-9-26-4940,5-6-4185</inkml:trace>
  <inkml:trace contextRef="#ctx0" brushRef="#br0" timeOffset="1">99 23 10122,'0'0'8808,"68"-5"-6854,-34 2-1057,8 0-609,5 1-256,3-2-384,4 3-2723,-1-3-5349</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3.945"/>
    </inkml:context>
    <inkml:brush xml:id="br0">
      <inkml:brushProperty name="width" value="0.025" units="cm"/>
      <inkml:brushProperty name="height" value="0.025" units="cm"/>
    </inkml:brush>
  </inkml:definitions>
  <inkml:trace contextRef="#ctx0" brushRef="#br0">102 5 11979,'-9'9'3545,"-4"7"-2073,0-1 1,1 2-1,-15 27 0,23-36-1152,0 0-1,0 0 1,1 1-1,0-1 0,1 0 1,0 1-1,0 0 1,0 0-1,2 0 0,-1-1 1,1 1-1,1 14 1,0-20-302,0-1 0,-1 1 0,1-1 0,0 1 0,1-1 0,-1 1 0,0-1 0,1 0 0,-1 0 0,1 0 0,0 0 1,-1 0-1,1 0 0,0 0 0,0-1 0,1 1 0,-1 0 0,0-1 0,0 0 0,1 0 0,-1 0 0,1 0 1,-1 0-1,1 0 0,-1 0 0,1-1 0,-1 1 0,1-1 0,0 0 0,-1 0 0,1 0 0,3 0 0,2 0-41,-1-1-1,0 0 0,1 0 1,-1 0-1,0-1 0,1 0 1,-1 0-1,0-1 0,0 0 1,10-5-1,-11 3 22,0 0 0,1 0 0,-1-1 0,-1 1 0,1-1 0,-1-1-1,0 1 1,-1-1 0,0 1 0,0-1 0,0-1 0,0 1 0,-1 0 0,-1-1 0,1 0 0,-1 1 0,-1-1 0,1 0 0,-1 0 0,-1 0 0,1 0 0,-1 0 0,-1 0 0,1 0 0,-3-10-1,1 14 59,0 0-1,0 1 0,-1-1 1,1 0-1,-1 1 0,1 0 0,-1 0 1,0 0-1,0 0 0,-1 0 1,1 0-1,-1 1 0,1 0 0,-1 0 1,0 0-1,1 0 0,-1 0 1,0 1-1,-8-3 0,8 3-56,0 0-1,1 0 1,-1 0-1,0 0 1,0 1-1,0-1 1,0 1-1,1 0 1,-1 0-1,0 0 1,0 1-1,0-1 1,0 1-1,1 0 1,-1 0-1,0 1 1,1-1-1,-1 1 1,1-1-1,-1 1 1,-4 4-1,7-5-243,0 1 0,0-1 0,0 0-1,0 0 1,0 1 0,1-1 0,-1 1-1,0-1 1,1 1 0,0-1 0,-1 1-1,1-1 1,0 1 0,-1-1 0,1 1-1,0 3 1,0 7-5467</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5.549"/>
    </inkml:context>
    <inkml:brush xml:id="br0">
      <inkml:brushProperty name="width" value="0.025" units="cm"/>
      <inkml:brushProperty name="height" value="0.025" units="cm"/>
    </inkml:brush>
  </inkml:definitions>
  <inkml:trace contextRef="#ctx0" brushRef="#br0">0 41 18193,'0'4'2082,"18"-4"-1441,11 0-385,9 0-96,13-8-64,3-2-993,3-3-3395,-3-1-8776</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5.904"/>
    </inkml:context>
    <inkml:brush xml:id="br0">
      <inkml:brushProperty name="width" value="0.025" units="cm"/>
      <inkml:brushProperty name="height" value="0.025" units="cm"/>
    </inkml:brush>
  </inkml:definitions>
  <inkml:trace contextRef="#ctx0" brushRef="#br0">1 12 15471,'0'0'1286,"13"-2"-261,22-3-246,59 1-1,-82 4-718,0 0 0,1 1 0,-1 1 0,0 0 0,0 0 0,0 1 0,0 1 0,0 0 0,20 11 0,-31-15-53,1 1 0,-1 0 1,0 0-1,1 0 0,-1 0 1,0 0-1,0 0 0,0 0 0,0 0 1,0 0-1,0 0 0,0 1 1,0-1-1,-1 0 0,1 1 0,0-1 1,-1 0-1,1 1 0,-1-1 0,1 1 1,-1-1-1,0 1 0,0-1 1,0 1-1,0-1 0,0 1 0,0 0 1,0-1-1,0 1 0,0-1 1,-1 1-1,1-1 0,-1 1 0,1-1 1,-1 0-1,0 1 0,1-1 0,-1 0 1,0 1-1,0-1 0,0 0 1,0 0-1,0 0 0,0 0 0,-2 2 1,-6 5 436,0 1 1,0-1 0,-1-1 0,-14 8 0,17-11-207,-25 17 760,14-11-493,1 1 1,-24 19 0,40-29-517,1-1 1,-1 1 0,0-1 0,1 1 0,-1-1 0,1 1 0,-1-1 0,1 1 0,-1 0 0,1-1 0,-1 1-1,1 0 1,0-1 0,-1 1 0,1 0 0,0-1 0,-1 1 0,1 0 0,0 0 0,0-1 0,0 1 0,0 0-1,0 0 1,0 1 0,14 6-819,35-7-1398,-43-2 1847,36-3-2946,7-8-2130</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6.232"/>
    </inkml:context>
    <inkml:brush xml:id="br0">
      <inkml:brushProperty name="width" value="0.025" units="cm"/>
      <inkml:brushProperty name="height" value="0.025" units="cm"/>
    </inkml:brush>
  </inkml:definitions>
  <inkml:trace contextRef="#ctx0" brushRef="#br0">168 3 16207,'-10'1'1906,"1"1"-1457,0 0 0,-1 0 0,1 1 0,0 0 1,0 1-1,1-1 0,-1 2 0,-14 9 0,18-11-226,0 1 1,1 0 0,-1 0-1,1 0 1,0 0-1,0 0 1,0 1 0,1 0-1,-1 0 1,1 0-1,0 0 1,1 1-1,-1-1 1,1 1 0,0-1-1,1 1 1,-3 10-1,4-14-197,0-1 0,0 1 0,0 0-1,0 0 1,0 0 0,0 0 0,1 0-1,-1-1 1,1 1 0,-1 0-1,1 0 1,0 0 0,-1-1 0,1 1-1,0 0 1,0-1 0,0 1 0,1-1-1,-1 1 1,0-1 0,0 0-1,4 3 1,-1-1 2,0-1 1,1 0-1,-1 1 0,1-1 0,-1-1 0,1 1 1,0-1-1,8 2 0,6-1-102,-1-1 0,0 0 0,35-4 0,-46 2 24,-1 0 0,1-1 0,-1 0-1,0 0 1,0 0 0,0-1-1,0 0 1,0 0 0,0-1 0,-1 1-1,1-1 1,-1-1 0,0 1 0,-1-1-1,7-7 1,-9 10 50,0-1 0,0 1 0,-1-1 0,1 1 1,-1-1-1,1 1 0,-1-1 0,0 0 0,0 0 0,-1 0 0,1 1 0,0-1 0,-1 0 0,0 0 1,0 0-1,0 0 0,0 0 0,0 0 0,0 0 0,-1 0 0,1 0 0,-1 0 0,0 1 0,0-1 0,0 0 1,0 0-1,-1 1 0,1-1 0,-1 1 0,1-1 0,-1 1 0,0 0 0,0 0 0,0-1 0,0 1 0,-3-2 1,-1-1-23,0 1 1,0 0-1,0 0 1,0 0 0,-1 0-1,0 1 1,1 0 0,-1 1-1,0 0 1,0 0 0,-1 0-1,1 1 1,0 0 0,0 0-1,-9 1 1,15-1-43,0 1 0,1 1 0,-1-1 0,1 0 0,-1 0 0,0 0 0,1 0 0,-1 0 0,0 0-1,1 1 1,-1-1 0,1 0 0,-1 1 0,1-1 0,-1 0 0,1 1 0,-1-1 0,1 0 0,-1 1 0,1-1 0,-1 1 0,1-1 0,0 1 0,-1-1 0,1 1 0,0 0 0,-1-1 0,1 1 0,0-1 0,0 1 0,0 0 0,-1-1 0,1 1-1,0-1 1,0 1 0,0 0 0,0-1 0,0 1 0,0 0 0,0-1 0,0 1 0,1-1 0,-1 1 0,0 0 0,0-1 0,0 1 0,1-1 0,-1 1 0,0 0 0,1-1 0,-1 1 0,0-1 0,1 1 0,-1-1 0,1 0 0,0 2 0,1 1-398,-1 0 1,2 0 0,-1-1 0,0 1 0,0 0 0,1-1 0,-1 1-1,1-1 1,0 0 0,3 2 0,26 8-3794,11-6-2172</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6.588"/>
    </inkml:context>
    <inkml:brush xml:id="br0">
      <inkml:brushProperty name="width" value="0.025" units="cm"/>
      <inkml:brushProperty name="height" value="0.025" units="cm"/>
    </inkml:brush>
  </inkml:definitions>
  <inkml:trace contextRef="#ctx0" brushRef="#br0">183 14 10314,'0'0'10842,"-9"-3"-8829,4 1-1864,0 1 1,1 0-1,-1 0 0,0 0 1,0 0-1,1 1 1,-1 0-1,0 0 1,0 0-1,0 0 1,0 1-1,1 0 1,-1 0-1,0 0 1,1 1-1,-1-1 1,1 1-1,-1 0 1,1 1-1,0-1 1,-5 4-1,1 1 293,0-1 0,1 2 1,0-1-1,0 1 0,-6 9 0,11-14-380,0 0-1,0 1 1,1-1-1,-1 0 1,0 0-1,1 1 1,0-1-1,0 1 1,0-1 0,0 1-1,1-1 1,0 1-1,-1 0 1,1-1-1,0 1 1,1-1-1,-1 1 1,1 4-1,1-6-43,-1 0 0,1 0 0,0 0 0,-1 0 0,1 0 0,0 0-1,0 0 1,0 0 0,0-1 0,1 1 0,-1-1 0,0 0 0,1 1 0,-1-1 0,1 0-1,-1 0 1,1-1 0,-1 1 0,1 0 0,0-1 0,-1 0 0,1 0 0,4 0-1,4 1-79,0 0 0,0-2-1,0 1 1,16-4 0,-22 3 29,0-1 0,0 0 1,0 0-1,0 0 0,0-1 0,-1 0 1,1 0-1,-1 0 0,0 0 1,0-1-1,0 1 0,0-1 0,0 0 1,-1 0-1,0-1 0,0 1 0,0-1 1,0 1-1,-1-1 0,0 0 1,0 0-1,1-6 0,-2 8 30,0 1 0,0-1-1,-1 0 1,0 0 0,1 0-1,-1 1 1,0-1 0,0 0-1,-1 0 1,1 0 0,-1 0-1,1 1 1,-1-1 0,0 0 0,0 0-1,0 1 1,0-1 0,-1 1-1,1-1 1,-1 1 0,1-1-1,-1 1 1,0 0 0,0 0-1,0 0 1,0 0 0,0 0 0,0 0-1,-1 1 1,1-1 0,-1 1-1,1 0 1,-1-1 0,1 1-1,-1 0 1,0 1 0,0-1-1,1 0 1,-1 1 0,0-1 0,-5 1-1,2-1-64,1 0 1,0 1-1,-1 0 0,1 0 0,-1 0 1,1 1-1,0-1 0,-1 1 0,1 1 0,-10 2 1,14-3-148,0 0 1,-1 0-1,1-1 1,-1 1 0,1 0-1,0 0 1,0 1-1,0-1 1,0 0-1,0 0 1,0 0 0,0 1-1,0-1 1,0 1-1,0-1 1,0 2-1,0 0-431,1 0-1,-1-1 1,1 1-1,0 0 1,0-1-1,0 1 0,0 0 1,0-1-1,1 1 1,-1 0-1,1-1 1,1 5-1,7 8-5908</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6.944"/>
    </inkml:context>
    <inkml:brush xml:id="br0">
      <inkml:brushProperty name="width" value="0.025" units="cm"/>
      <inkml:brushProperty name="height" value="0.025" units="cm"/>
    </inkml:brush>
  </inkml:definitions>
  <inkml:trace contextRef="#ctx0" brushRef="#br0">89 166 11883,'0'0'10474,"-19"59"-8520,6-32-545,2 3-288,4-3-576,6-1-385,1-5-352,1-7-1858,12-6-1730,-3-8-1248,3-3-6952</inkml:trace>
  <inkml:trace contextRef="#ctx0" brushRef="#br0" timeOffset="1">0 0 19795,'0'0'5829,"55"45"-9640,-30-45-9514</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5.497"/>
    </inkml:context>
    <inkml:brush xml:id="br0">
      <inkml:brushProperty name="width" value="0.025" units="cm"/>
      <inkml:brushProperty name="height" value="0.025" units="cm"/>
    </inkml:brush>
  </inkml:definitions>
  <inkml:trace contextRef="#ctx0" brushRef="#br0">1 34 8456,'0'0'6694,"66"0"-6630,-19 0 0,11-8-192,5 1-993,-5-4-1217,-6 4-4548</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5.840"/>
    </inkml:context>
    <inkml:brush xml:id="br0">
      <inkml:brushProperty name="width" value="0.025" units="cm"/>
      <inkml:brushProperty name="height" value="0.025" units="cm"/>
    </inkml:brush>
  </inkml:definitions>
  <inkml:trace contextRef="#ctx0" brushRef="#br0">1 23 15278,'0'0'3684,"90"3"-2755,-37-8-609,8-2-256,3 1-32,-2 3-929,-4 2-2049,-10-3-2724</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6.169"/>
    </inkml:context>
    <inkml:brush xml:id="br0">
      <inkml:brushProperty name="width" value="0.025" units="cm"/>
      <inkml:brushProperty name="height" value="0.025" units="cm"/>
    </inkml:brush>
  </inkml:definitions>
  <inkml:trace contextRef="#ctx0" brushRef="#br0">34 1 15951,'0'0'235,"12"5"240,12 4-297,-6-2 279,0 0 1,0 1-1,-1 1 1,29 19-1,-42-25-402,0 0-1,0 0 1,0 1-1,-1 0 1,1-1-1,-1 1 1,0 0-1,0 1 1,0-1-1,0 1 1,-1-1-1,0 1 1,0 0-1,0-1 1,-1 1-1,1 0 1,-1 0-1,0 0 1,-1 1-1,1-1 1,-1 0-1,0 0 1,0 0-1,-2 10 1,-1-6 42,1 0 0,-2 0 1,1 0-1,-1 0 1,-1 0-1,1-1 0,-2 1 1,1-1-1,-1-1 0,-9 10 1,-12 12 482,-40 30 0,6-5-308,50-42 39,4-4-1907,0-2-6439,15-13-5285</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6.545"/>
    </inkml:context>
    <inkml:brush xml:id="br0">
      <inkml:brushProperty name="width" value="0.025" units="cm"/>
      <inkml:brushProperty name="height" value="0.025" units="cm"/>
    </inkml:brush>
  </inkml:definitions>
  <inkml:trace contextRef="#ctx0" brushRef="#br0">0 1 17969,'0'0'2594,"0"50"-1248,0-27 544,0 4-385,7-1-256,7-3-608,9-2-417,8-7-96,7-6-576,7-8-866,0 0-1312,1-11-1602,-5-11-2691</inkml:trace>
  <inkml:trace contextRef="#ctx0" brushRef="#br0" timeOffset="1">418 20 17232,'0'0'5093,"-63"81"-2883,39-43-160,-4 5-384,5 2-577,5-1-641,4 1-320,10-1-64,4-6-384,0-3-2531,10-12-3683,3-12-11947</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2.802"/>
    </inkml:context>
    <inkml:brush xml:id="br0">
      <inkml:brushProperty name="width" value="0.025" units="cm"/>
      <inkml:brushProperty name="height" value="0.025" units="cm"/>
    </inkml:brush>
  </inkml:definitions>
  <inkml:trace contextRef="#ctx0" brushRef="#br0">36 50 13741,'0'0'9209,"2"8"-8184,1 6-780,0 1 1,-2-1-1,0 1 0,0-1 1,-1 1-1,-1-1 1,-3 18-1,-23 111 236,12-67 2141,37-239-1647,-12 100-1105,4-95 0,-14 163 116,0 0 0,0 0-1,1 0 1,-1 0 0,1 0 0,0 0 0,1 0-1,3 9 1,-4-12 19,0 0-1,0 0 1,1-1 0,-1 1-1,1 0 1,0-1 0,-1 1-1,1-1 1,0 1-1,0-1 1,0 0 0,0 1-1,0-1 1,0-1 0,1 1-1,-1 0 1,0 0 0,0-1-1,1 1 1,-1-1 0,0 0-1,4 1 1,3-1 30,0 0 1,0 0-1,0 0 1,0-1-1,0-1 1,0 1-1,0-2 1,0 1-1,-1-1 1,15-7-1,-2-2 41,-1 0-1,31-27 0,-23 17 56,-27 67-563,-27 72 1105,17-81-466,1-1-1,1 1 1,-2 61 0,9-96-234,0 1-1,0 0 1,0-1 0,1 1 0,-1-1-1,1 1 1,-1-1 0,1 1 0,-1-1 0,1 0-1,0 1 1,0-1 0,0 0 0,0 1-1,0-1 1,0 0 0,0 0 0,0 0 0,0 0-1,0 0 1,1 0 0,-1 0 0,0 0-1,1-1 1,-1 1 0,0 0 0,1-1-1,-1 1 1,1-1 0,-1 1 0,1-1 0,-1 0-1,1 0 1,0 0 0,-1 0 0,1 0-1,-1 0 1,1 0 0,2-1 0,33-7-4279,-9-8-4878,-10-1-2438</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3.254"/>
    </inkml:context>
    <inkml:brush xml:id="br0">
      <inkml:brushProperty name="width" value="0.025" units="cm"/>
      <inkml:brushProperty name="height" value="0.025" units="cm"/>
    </inkml:brush>
  </inkml:definitions>
  <inkml:trace contextRef="#ctx0" brushRef="#br0">160 6 17392,'0'0'3438,"-10"-2"-400,6 1-2871,-1 0 0,1 1 0,-1-1 0,1 1 0,0-1 0,-1 1 0,1 1 0,-1-1 0,1 1 0,0-1-1,-1 1 1,1 0 0,0 1 0,0-1 0,0 1 0,0 0 0,0 0 0,0 0 0,0 1 0,0-1 0,1 1 0,0 0 0,-1 0 0,1 0 0,0 0 0,0 0 0,1 1 0,-3 3 0,-1 2-14,1 0 1,1 1-1,0-1 1,0 1 0,-4 17-1,8-25-149,-1 0 1,1 0-1,-1 0 0,1 0 0,-1 0 1,1 0-1,0 0 0,0 0 0,0 0 1,0 0-1,0-1 0,1 1 0,-1 0 1,0 0-1,1 0 0,0 0 0,-1 0 0,1 0 1,0 0-1,0-1 0,0 1 0,0 0 1,0-1-1,0 1 0,1-1 0,-1 1 1,1-1-1,-1 1 0,1-1 0,-1 0 1,1 0-1,0 0 0,-1 0 0,1 0 1,0 0-1,3 1 0,4-1 36,0 1-1,-1-1 1,1-1-1,0 1 1,-1-2-1,1 1 1,0-1-1,0-1 1,-1 1-1,9-4 0,10-4 74,45-23 0,8-2-84,-77 32-48,0 1 0,0 1 1,0-1-1,0 0 0,0 1 1,0-1-1,0 1 0,1 0 0,2 0 1,-5 1 19,0-1 0,0 0 0,0 0 0,0 1 1,0-1-1,0 0 0,0 1 0,0-1 0,-1 1 0,1-1 1,0 1-1,0 0 0,0-1 0,-1 1 0,1 0 0,0-1 1,-1 1-1,1 0 0,0 1 0,1 3 61,-1-1 0,0 1 0,0 0 0,0 0 0,0-1 0,-1 1 0,0 0-1,0 0 1,-1 5 0,2 32 796,-1-41-847,1 0 0,-1 0 0,0 0 0,0 0 0,1 0 0,-1 0 0,1-1-1,-1 1 1,0 0 0,1 0 0,-1 0 0,1-1 0,0 1 0,-1 0 0,1-1 0,0 1 0,-1 0 0,1-1 0,0 1 0,0-1 0,-1 1-1,1-1 1,0 0 0,0 1 0,0-1 0,0 0 0,1 1 0,30-4 254,-23 0-458,0 0 0,-1 0 0,1-1 0,-1 0 0,8-5 0,4-8-578,-15 12-386,0 1 1,0 0-1,0 1 0,0-1 1,11-4-1,-14 7 900,-1 1 1,1-1-1,0 1 1,-1-1-1,1 1 1,0 0-1,-1 0 1,1 0-1,0 0 0,-1 0 1,1 1-1,0-1 1,-1 0-1,1 1 1,0-1-1,-1 1 1,1 0-1,-1-1 0,1 1 1,-1 0-1,1 0 1,-1 0-1,0 0 1,1 0-1,-1 0 1,2 2-1,-1 0 34,1-1 0,0 0 1,-1 1-1,1-1 0,0 0 0,1-1 1,-1 1-1,0-1 0,6 3 0,33 0-6592,-16-4 62</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3.898"/>
    </inkml:context>
    <inkml:brush xml:id="br0">
      <inkml:brushProperty name="width" value="0.025" units="cm"/>
      <inkml:brushProperty name="height" value="0.025" units="cm"/>
    </inkml:brush>
  </inkml:definitions>
  <inkml:trace contextRef="#ctx0" brushRef="#br0">23 76 1569,'0'0'22555,"-2"2"-22759,4-4 147,2 0-51,-1-1 1,1 0 0,-1 0 0,0 0-1,0-1 1,0 1 0,0-1 0,-1 0-1,1 0 1,1-4 0,-26 30-203,20-18 436,-1-1 0,0 1 0,1 0 0,0 0 1,0 0-1,0 0 0,1 0 0,-1 1 0,1-1 0,0 0 0,0 1 0,0 7 0,4-11-91,-1 0 0,1-1 0,-1 1 0,1-1 0,-1 1 1,1-1-1,0 0 0,-1 0 0,1 0 0,-1 0 0,1-1 0,-1 1 0,4-2 0,10-4-150,-1-2 1,0 0-1,-1-1 0,0 0 0,0-1 1,-1 0-1,0-1 0,-1-1 0,14-16 0,-20 20 9,-15 22 238,1 0 0,0 0 0,1 1 0,1-1 0,0 2 0,1-1 1,1 1-1,0-1 0,1 1 0,1 0 0,0 1 0,1-1 0,1 0 0,0 0 1,2 0-1,-1 0 0,2 0 0,0 0 0,7 19 0,-6-24 30,-1 0 1,-1 1-1,0-1 0,0 1 1,-1-1-1,-1 1 0,0 0 0,-1-1 1,-3 24-1,2-29-40,0 1 0,-1 0 1,0-1-1,0 1 0,0-1 0,0 0 0,-1 0 1,0-1-1,-1 1 0,1-1 0,-1 0 0,0 0 0,0 0 1,-1-1-1,1 1 0,-1-1 0,-12 6 0,16-9-88,0 0-1,0 0 1,0 0-1,0 0 0,0 0 1,0 0-1,0 0 1,0-1-1,-1 1 0,1-1 1,0 1-1,0-1 1,-1 0-1,1 0 0,0 0 1,-1 0-1,1-1 1,0 1-1,0 0 0,-1-1 1,1 0-1,0 1 0,-4-3 1,4 1 33,-1 0 1,1-1 0,0 1-1,0-1 1,0 1-1,0-1 1,1 1-1,-1-1 1,1 0 0,-1 0-1,1 0 1,0 0-1,0 0 1,-1-6-1,0-5 88,0 1 0,1 0 0,1-1 0,0 1 0,1-1-1,0 1 1,4-16 0,-3 21-293,1 1 0,0 0 0,0-1 0,1 1 1,0 1-1,0-1 0,0 0 0,1 1 0,0 0 0,0 0 0,1 0 0,0 1 0,0 0 0,11-8 1,9-3-1534,1 1 0,44-18 0,12-6-2549,-28 5-6420</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6.908"/>
    </inkml:context>
    <inkml:brush xml:id="br0">
      <inkml:brushProperty name="width" value="0.025" units="cm"/>
      <inkml:brushProperty name="height" value="0.025" units="cm"/>
    </inkml:brush>
  </inkml:definitions>
  <inkml:trace contextRef="#ctx0" brushRef="#br0">0 1 17232,'0'0'3107,"57"13"-1505,-14-8-193,11-1-672,10 0-449,9-1-224,-5-3-192,-1 0-2563,-11 0-3042,-17-3-8232</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7.237"/>
    </inkml:context>
    <inkml:brush xml:id="br0">
      <inkml:brushProperty name="width" value="0.025" units="cm"/>
      <inkml:brushProperty name="height" value="0.025" units="cm"/>
    </inkml:brush>
  </inkml:definitions>
  <inkml:trace contextRef="#ctx0" brushRef="#br0">1 0 12748,'0'0'3587,"51"24"-2433,-1-20-610,13-3-320,12-1-160,8 0-832,5-6-6215</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0.712"/>
    </inkml:context>
    <inkml:brush xml:id="br0">
      <inkml:brushProperty name="width" value="0.025" units="cm"/>
      <inkml:brushProperty name="height" value="0.025" units="cm"/>
    </inkml:brush>
  </inkml:definitions>
  <inkml:trace contextRef="#ctx0" brushRef="#br0">0 23 5830,'0'0'11904,"9"-5"-11231,25-12 117,-34 17-745,1 0 0,0 0 1,-1 0-1,1 0 0,-1 0 1,1 0-1,0 0 0,-1 0 0,1 0 1,-1 0-1,1 1 0,-1-1 0,1 0 1,0 0-1,-1 1 0,1-1 1,-1 0-1,1 1 0,-1-1 0,0 1 1,1-1-1,-1 0 0,1 1 1,-1-1-1,0 1 0,1-1 0,-1 1 1,0 0-1,0-1 0,1 1 1,-1-1-1,0 1 0,0-1 0,0 1 1,0 0-1,0-1 0,0 1 1,0-1-1,0 1 0,0 1 0,2 28 1240,-2-27-1042,-2 23 662,0 0-1,-8 32 1,5-32-692,1 0 0,-1 32 0,5-57-207,0 1 1,0-1-1,0 0 1,0 0-1,0 0 1,0 0-1,1 0 1,-1 0-1,0 0 1,0 0-1,1 0 1,-1 0-1,1-1 1,-1 1-1,1 0 1,-1 0-1,1 0 1,-1 0-1,1 0 1,0-1-1,0 1 1,-1 0-1,1-1 1,0 1-1,0 0 1,0-1-1,1 1 1,0 0-47,0-1 0,0 1 0,0-1 0,0 0 0,1 0 0,-1 0 0,0 0 0,0 0 0,0 0 0,0-1 0,0 1 0,4-2 0,2 0-680,-1-2 0,1 1 1,0-1-1,-1 0 0,0 0 1,8-7-1,11-15-5488</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1.072"/>
    </inkml:context>
    <inkml:brush xml:id="br0">
      <inkml:brushProperty name="width" value="0.025" units="cm"/>
      <inkml:brushProperty name="height" value="0.025" units="cm"/>
    </inkml:brush>
  </inkml:definitions>
  <inkml:trace contextRef="#ctx0" brushRef="#br0">45 1 13901,'0'0'3652,"-35"64"-2243,31-43 353,-1-3-513,5-3-577,7-4-511,15-8-450,10-3-1472,7-2-3556</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1.415"/>
    </inkml:context>
    <inkml:brush xml:id="br0">
      <inkml:brushProperty name="width" value="0.025" units="cm"/>
      <inkml:brushProperty name="height" value="0.025" units="cm"/>
    </inkml:brush>
  </inkml:definitions>
  <inkml:trace contextRef="#ctx0" brushRef="#br0">164 32 15182,'0'0'6209,"-8"4"-5045,-26 13-684,33-17-461,-1 1 1,1 0-1,0 0 1,0 0-1,0 0 0,1 0 1,-1 0-1,0 0 0,0 0 1,0 0-1,1 1 0,-1-1 1,1 0-1,-1 0 0,1 1 1,-1-1-1,1 0 0,0 1 1,-1-1-1,1 0 0,0 1 1,0-1-1,0 0 0,0 1 1,0-1-1,1 0 0,-1 1 1,0-1-1,1 0 0,0 3 1,0 0-10,1-1 1,-1 0-1,1 1 1,0-1-1,0 0 1,0 0-1,1 0 1,3 4-1,27 18-418,-22-17 317,0-1 1,-1 2 0,0 0 0,0 0 0,15 20 0,-23-27 91,-1 0 1,0-1-1,0 1 0,0 0 1,-1 0-1,1 0 1,0 1-1,-1-1 1,1 0-1,-1 0 0,0 0 1,1 0-1,-1 1 1,0-1-1,0 0 1,-1 4-1,-1-3 17,1 0 0,0 0 0,-1 0 1,1 0-1,-1-1 0,0 1 0,0-1 0,0 1 0,0-1 0,0 0 0,-1 1 0,1-1 1,-1-1-1,1 1 0,-4 2 0,-9 5 196,0-1 0,0-1 0,-28 11 0,36-16-215,0 0 0,0 0 1,0 0-1,0-1 1,0 0-1,-1-1 1,1 1-1,0-1 0,0-1 1,0 1-1,-11-3 1,17 2-136,-1 0 0,1 1 0,-1-1 0,1 0 0,0 0 0,-1 0 0,1 0 0,0 0 0,-1 0 0,1 0 0,0 0 0,0-1 0,0 1 0,0 0 0,0-1 0,0 1 1,1-1-1,-1 1 0,0-1 0,0-2 0,-5-35-5412,6 2-1504</inkml:trace>
  <inkml:trace contextRef="#ctx0" brushRef="#br0" timeOffset="1">147 1 12043,'0'0'2531,"54"0"-65,-22 0-1185,3 0-416,1 6-609,2 2-224,-1-4-640,1 1-2627,-3-1-3524</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1.753"/>
    </inkml:context>
    <inkml:brush xml:id="br0">
      <inkml:brushProperty name="width" value="0.025" units="cm"/>
      <inkml:brushProperty name="height" value="0.025" units="cm"/>
    </inkml:brush>
  </inkml:definitions>
  <inkml:trace contextRef="#ctx0" brushRef="#br0">101 0 14061,'0'0'5931,"-9"10"-4105,-3 3-1135,2-1 0,-1 1 0,2 1 0,0 0 0,-8 17 0,13-23-434,1-1 0,-1 1-1,1 0 1,1 1 0,0-1-1,0 0 1,1 0 0,0 1 0,0-1-1,1 1 1,0-1 0,0 1-1,1-1 1,2 11 0,-1-15-237,-1-1 1,1 1-1,0-1 0,1 1 0,-1-1 1,0 0-1,1 0 0,0 0 1,0 0-1,0 0 0,0-1 1,0 1-1,1-1 0,-1 0 1,0 0-1,1 0 0,0-1 1,-1 1-1,1-1 0,0 0 1,0 0-1,0 0 0,0 0 0,0-1 1,7 1-1,2 0-12,0-1 0,-1 0 0,1-1 0,-1 0 0,1-1 0,-1 0 0,15-5 0,-19 4-23,0-1 0,-1 0-1,0 0 1,1-1 0,-2 0-1,1 0 1,0-1 0,-1 1-1,0-1 1,0-1-1,-1 1 1,0-1 0,0 0-1,-1 0 1,1-1 0,-2 1-1,1-1 1,-1 0 0,3-8-1,-5 11-19,0 1 0,1-1 0,-2 0 0,1 1 0,0-1 0,-1 0 0,0 1 0,0-1 0,0 0 0,-1 0-1,0 1 1,0-1 0,0 1 0,0-1 0,-1 1 0,1-1 0,-1 1 0,0 0 0,-1-1 0,1 1 0,-1 0 0,0 1 0,0-1 0,0 0 0,0 1 0,-1 0-1,1 0 1,-1 0 0,0 0 0,0 0 0,0 1 0,0 0 0,0 0 0,0 0 0,-6-2 0,3 2-307,-1 0 1,0 0-1,0 0 0,0 1 1,0 1-1,0-1 1,0 1-1,0 0 0,0 1 1,-12 2-1,11-1-1236,0 1 0,0-1 0,0 2 0,-16 7 0,-11 11-11288</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3.233"/>
    </inkml:context>
    <inkml:brush xml:id="br0">
      <inkml:brushProperty name="width" value="0.025" units="cm"/>
      <inkml:brushProperty name="height" value="0.025" units="cm"/>
    </inkml:brush>
  </inkml:definitions>
  <inkml:trace contextRef="#ctx0" brushRef="#br0">1 82 9033,'0'0'2471,"15"0"1650,217-6 1111,118-16-3823,36-1-1323,-223 16-365,156-6 142,-109 10-2922,-258 0-3267,14-1-2990</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3.884"/>
    </inkml:context>
    <inkml:brush xml:id="br0">
      <inkml:brushProperty name="width" value="0.025" units="cm"/>
      <inkml:brushProperty name="height" value="0.025" units="cm"/>
    </inkml:brush>
  </inkml:definitions>
  <inkml:trace contextRef="#ctx0" brushRef="#br0">247 29 9673,'0'0'8819,"-10"-5"-6886,5 2-1753,1 0 0,-1 0 0,0 1 0,0 0 0,0 0 0,0 0 0,-1 0 0,1 1 0,0 0 0,-1 0 0,1 0 0,-1 1 0,1 0 0,-1 0 0,1 0 0,-1 1 0,1-1 0,-1 1 0,1 1 0,0-1 0,-1 1 0,1 0 0,0 0 0,-7 4 0,5-1-22,0 0 0,0 0 0,0 1-1,0 0 1,1 0 0,0 1 0,0 0 0,0 0 0,1 0 0,0 0-1,1 1 1,0 0 0,0 0 0,1 0 0,-1 1 0,2-1 0,-1 1-1,1 0 1,1-1 0,-2 17 0,3-23-133,1 0-1,-1-1 1,0 1-1,0 0 1,1 0-1,-1 0 1,1-1-1,0 1 1,-1 0-1,1-1 1,0 1-1,0 0 1,0-1 0,0 1-1,0-1 1,1 1-1,-1-1 1,0 0-1,1 0 1,-1 1-1,3 0 1,0 0 12,1 1 0,-1-1 1,1-1-1,-1 1 0,1-1 0,0 1 1,-1-1-1,7 0 0,2 0 43,0 0 0,0-1 1,0-1-1,-1 0 0,24-6 0,-25 4-12,0-1-1,0 0 1,-1-1-1,0 0 1,0-1 0,0 0-1,0-1 1,11-9 0,-17 12-40,1 0 1,-1-1-1,0 1 0,0-1 1,0 0-1,0 0 1,-1 0-1,0 0 1,0 0-1,-1-1 1,1 0-1,-1 1 1,0-1-1,-1 0 1,1 0-1,-1 0 1,0-7-1,-1 12-58,0 0 1,0 0-1,-1 0 0,1 0 0,0 0 1,-1 0-1,1 0 0,-1 0 1,1 1-1,-1-1 0,1 0 0,-1 0 1,0 1-1,0-1 0,1 0 1,-1 1-1,0-1 0,0 0 0,1 1 1,-1-1-1,0 1 0,0 0 0,0-1 1,0 1-1,0 0 0,0-1 1,0 1-1,0 0 0,0 0 0,0 0 1,0 0-1,0 0 0,0 0 1,0 0-1,0 0 0,-1 0 0,0 0-98,-1 1-1,1-1 0,-1 0 0,1 0 0,0 1 0,-1 0 1,1-1-1,0 1 0,-1 0 0,1 0 0,0 0 0,0 0 1,0 1-1,-4 2 0,4-1-334,0 0-1,1 0 1,-1 0 0,1 0-1,-1 1 1,1-1 0,0 0-1,0 1 1,0-1 0,1 1-1,-1-1 1,1 5 0,3 25-7880,4-15 405</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4.262"/>
    </inkml:context>
    <inkml:brush xml:id="br0">
      <inkml:brushProperty name="width" value="0.025" units="cm"/>
      <inkml:brushProperty name="height" value="0.025" units="cm"/>
    </inkml:brush>
  </inkml:definitions>
  <inkml:trace contextRef="#ctx0" brushRef="#br0">1 1 15054,'0'0'5253,"5"53"-3523,-5-26-161,0 0-640,0 3-288,2-3-449,3 0-128,2-8-1505,1-6-2083,4-10-3682</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4.606"/>
    </inkml:context>
    <inkml:brush xml:id="br0">
      <inkml:brushProperty name="width" value="0.025" units="cm"/>
      <inkml:brushProperty name="height" value="0.025" units="cm"/>
    </inkml:brush>
  </inkml:definitions>
  <inkml:trace contextRef="#ctx0" brushRef="#br0">1 1 17649,'0'0'4735,"10"0"-3630,8 0-588,-1 0-1,1 2 1,0 0-1,19 4 1,-32-4-430,1-1-1,0 1 1,-1 0-1,0 1 1,1-1 0,-1 1-1,0 0 1,7 6-1,-10-7-105,0 0 1,0-1-1,-1 1 0,1 0 0,-1 0 1,1 1-1,-1-1 0,0 0 0,0 0 1,0 1-1,0-1 0,0 1 0,0-1 0,0 1 1,-1-1-1,0 1 0,1-1 0,-1 1 1,0-1-1,-1 5 0,1-4 87,-1-1 1,0 1-1,0 0 0,0 0 1,0-1-1,0 1 1,-1-1-1,1 1 0,-1-1 1,0 0-1,0 0 0,0 1 1,0-1-1,0 0 0,0-1 1,0 1-1,-1 0 1,1-1-1,0 1 0,-1-1 1,-4 2-1,-24 20 1359,70-8-1796,-13-9-362,-12-4 194,-1 1 0,1 1 0,-1 0 0,0 1 1,0 0-1,14 8 0,-26-12 523,0-1 0,0 1 0,0-1 0,-1 1 0,1 0 0,0-1 0,-1 1 0,1 0 0,0-1 0,-1 1 0,1 0 0,-1 0 0,1-1-1,-1 1 1,1 0 0,-1 0 0,0 0 0,1 0 0,-1 0 0,0 0 0,0 0 0,0 0 0,0-1 0,0 1 0,0 0 0,0 2 0,0-1 113,-1 0 1,0 0-1,0-1 0,0 1 1,0 0-1,0-1 0,0 1 1,0 0-1,-1-1 0,1 0 1,0 1-1,-3 1 0,-3 2 523,0 0-1,0-1 1,0 1-1,-15 5 1,9-6-20,-1 0 1,1-2-1,-1 1 1,1-1-1,-1-1 1,-15-1-1,28 0-670,1 0 0,0 0 0,-1 0 0,1 0 0,-1 0 0,1 0 0,-1 0 0,1 0 0,-1 0 0,1 0 0,-1 0 0,1 0 0,-1 0 0,1-1 0,-1 1 0,1 0 0,0 0 0,-1-1 0,1 1 0,-1 0 0,1-1 0,0 1 0,-1 0 0,1-1 0,0 1 0,0 0 0,-1-1 0,1 1 0,0-1 0,0 1 0,-1 0 0,1-1 0,0 1 0,0-1 0,0 1 0,0-1 0,0 1 0,0-1 0,0 1 0,0-1 0,0 1 0,0-1 0,11-21-7509,8 5-3831</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5.978"/>
    </inkml:context>
    <inkml:brush xml:id="br0">
      <inkml:brushProperty name="width" value="0.025" units="cm"/>
      <inkml:brushProperty name="height" value="0.025" units="cm"/>
    </inkml:brush>
  </inkml:definitions>
  <inkml:trace contextRef="#ctx0" brushRef="#br0">0 37 13741,'0'0'13132,"79"0"-12363,-31-2-609,4-4-960,5-6-3557,-2-5-4739</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5.119"/>
    </inkml:context>
    <inkml:brush xml:id="br0">
      <inkml:brushProperty name="width" value="0.025" units="cm"/>
      <inkml:brushProperty name="height" value="0.025" units="cm"/>
    </inkml:brush>
  </inkml:definitions>
  <inkml:trace contextRef="#ctx0" brushRef="#br0">23 1 12620,'-2'21'9784,"-3"16"-5060,-10 143-2331,15-179-2379,-1 1 0,1 0-1,0-1 1,0 1-1,0 0 1,0-1 0,1 1-1,-1-1 1,0 1 0,1 0-1,-1-1 1,1 1 0,0-1-1,-1 1 1,1-1 0,0 0-1,0 1 1,0-1-1,0 0 1,0 1 0,0-1-1,0 0 1,0 0 0,0 0-1,1 0 1,-1 0 0,0 0-1,1 0 1,-1-1 0,1 1-1,-1 0 1,1-1-1,-1 1 1,1-1 0,0 0-1,-1 1 1,1-1 0,-1 0-1,1 0 1,0 0 0,-1 0-1,1 0 1,3-1 0,2 0 37,-1-1 0,1 0 0,0 0 0,-1-1 0,1 1 0,-1-1 0,1-1 0,-1 1 0,6-6 0,6-7 2,0 0 1,-1-2 0,18-23-1,25-25-64,-60 66 3,0 0 0,1-1 0,-1 1 0,0 0 1,1-1-1,-1 1 0,0 0 0,0 0 1,1 0-1,-1-1 0,0 1 0,1 0 1,-1 0-1,1 0 0,-1 0 0,0 0 1,1 0-1,-1-1 0,0 1 0,1 0 1,-1 0-1,1 0 0,-1 0 0,0 0 1,1 1-1,-1-1 0,0 0 0,1 0 0,-1 0 1,1 0-1,-1 0 0,0 0 0,1 1 1,-1-1-1,0 0 0,1 0 0,-1 0 1,0 1-1,0-1 0,1 0 0,-1 1 1,0-1-1,0 0 0,1 0 0,-1 1 1,0-1-1,0 0 0,0 1 0,0-1 1,1 1-1,-1-1 0,0 0 0,0 1 0,0-1 1,0 0-1,0 1 0,0-1 0,0 1 1,0-1-1,0 0 0,0 1 0,0-1 1,0 0-1,0 1 0,-1 0 0,2 36-69,-1-29 127,0 89 719,0-96-754,0 0 0,0 0 0,0-1 0,0 1 0,0 0 0,0 0 0,0 0 0,0-1 1,1 1-1,-1 0 0,0 0 0,1-1 0,-1 1 0,0 0 0,1 0 0,-1-1 0,1 1 0,-1-1 0,1 1 0,0 0 0,-1-1 0,1 1 0,-1-1 0,1 1 0,0-1 0,-1 1 0,1-1 0,1 1 0,25-3 463,-20-1-385,-1 1-1,1-1 0,-1-1 1,1 1-1,9-9 0,7-10 9,-18 16-135,0 1-1,0-1 0,0 1 1,1 0-1,0 1 0,0-1 1,9-4-1,-14 9-1,-1 1-1,1-1 1,-1 0-1,1 1 1,-1-1-1,1 0 1,-1 1-1,0-1 1,1 1 0,-1-1-1,1 0 1,-1 1-1,0-1 1,0 1-1,1-1 1,-1 1 0,0 0-1,0-1 1,0 1-1,1-1 1,-1 1-1,0-1 1,0 1 0,0-1-1,0 1 1,0 0-1,0-1 1,0 1-1,0-1 1,0 1 0,-1 0-1,2 34-124,0-13-1080,-1-21 1038,1 1-1,-1-1 1,1 0 0,-1 0-1,1 0 1,0-1-1,-1 1 1,1 0 0,0 0-1,0 0 1,0 0 0,-1-1-1,1 1 1,0 0-1,0-1 1,0 1 0,0-1-1,0 1 1,0-1-1,0 1 1,0-1 0,1 0-1,-1 1 1,0-1-1,0 0 1,0 0 0,0 0-1,2 0 1,35-2-6187,-36 2 5839,29-6-7750</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5.494"/>
    </inkml:context>
    <inkml:brush xml:id="br0">
      <inkml:brushProperty name="width" value="0.025" units="cm"/>
      <inkml:brushProperty name="height" value="0.025" units="cm"/>
    </inkml:brush>
  </inkml:definitions>
  <inkml:trace contextRef="#ctx0" brushRef="#br0">66 106 17040,'0'0'5344,"-9"10"-3390,3-4-1746,1-2 20,1 0 0,0 0 0,0 1 1,0-1-1,0 1 0,1 0 0,-1 0 1,1 0-1,1 1 0,-1-1 0,1 1 0,0 0 1,0-1-1,1 1 0,-2 9 0,3-14-231,1 1-1,0 0 1,0-1-1,0 1 0,-1-1 1,1 1-1,1-1 0,-1 0 1,0 1-1,0-1 1,0 0-1,1 0 0,-1 0 1,0 0-1,1 0 1,-1 0-1,1 0 0,0 0 1,-1-1-1,1 1 1,-1-1-1,1 1 0,0-1 1,0 0-1,-1 1 0,1-1 1,3 0-1,53 4-1033,-55-4 937,0-1 176,0 1 1,1 0-1,-1-1 1,0 0-1,0 0 1,1 0-1,-1 0 1,0 0-1,0-1 1,0 0-1,0 1 1,0-1-1,-1 0 1,1 0-1,-1-1 1,1 1-1,-1 0 1,0-1-1,1 1 1,-1-1-1,-1 0 0,1 0 1,0 0-1,-1 0 1,1 0-1,-1 0 1,0 0-1,0-1 1,0 1-1,-1 0 1,1-1-1,-1 1 1,1 0-1,-1-1 1,0 1-1,-1 0 1,1-1-1,0 1 1,-1 0-1,0-1 1,0 1-1,0 0 1,0 0-1,-1 0 1,1 0-1,-1 0 1,1 0-1,-1 0 1,0 0-1,0 1 1,-1-1-1,1 1 0,0-1 1,-4-1-1,2 1-90,0 1 0,0 0 0,0 0 0,0 0-1,-1 0 1,1 1 0,-1 0 0,1 0-1,-1 0 1,1 0 0,-9 0 0,34 10-1075,-3-7 180,1-2 0,-1 0 0,1-1 0,-1-1-1,1 0 1,30-10 0,-37 9-480,-1-2-1,0 0 1,0 0-1,0 0 1,-1-2-1,20-14 1,0-7-5188</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5.835"/>
    </inkml:context>
    <inkml:brush xml:id="br0">
      <inkml:brushProperty name="width" value="0.025" units="cm"/>
      <inkml:brushProperty name="height" value="0.025" units="cm"/>
    </inkml:brush>
  </inkml:definitions>
  <inkml:trace contextRef="#ctx0" brushRef="#br0">88 0 13965,'0'0'2306,"-5"8"-282,-7 11-577,0 1 1,2 0 0,1 1 0,-13 39-1,18-46-1075,0 1-1,1 0 0,0 1 1,1-1-1,1 0 0,1 1 1,0-1-1,4 27 0,-3-39-337,-1 0-1,1-1 1,0 1-1,-1 0 0,1 0 1,1-1-1,-1 1 1,0-1-1,1 1 0,-1-1 1,1 0-1,0 1 1,0-1-1,0 0 1,0 0-1,0 0 0,0 0 1,0-1-1,1 1 1,-1-1-1,1 1 0,-1-1 1,1 0-1,-1 0 1,1 0-1,0 0 1,0 0-1,-1-1 0,1 1 1,0-1-1,0 0 1,0 0-1,0 0 0,-1 0 1,1 0-1,0-1 1,0 1-1,0-1 1,-1 0-1,1 0 0,0 0 1,-1 0-1,1 0 1,-1 0-1,1-1 0,-1 1 1,1-1-1,-1 0 1,0 0-1,0 0 0,0 0 1,0 0-1,3-5 1,7-8-108,-1-2 1,0 1 0,-1-1 0,-1-1 0,-1 0-1,7-22 1,-13 33-932,-13 11-13813,0 7 3100</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6.179"/>
    </inkml:context>
    <inkml:brush xml:id="br0">
      <inkml:brushProperty name="width" value="0.025" units="cm"/>
      <inkml:brushProperty name="height" value="0.025" units="cm"/>
    </inkml:brush>
  </inkml:definitions>
  <inkml:trace contextRef="#ctx0" brushRef="#br0">1 0 10154,'0'0'11402,"70"24"-14573,-40-38-8488</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6.599"/>
    </inkml:context>
    <inkml:brush xml:id="br0">
      <inkml:brushProperty name="width" value="0.025" units="cm"/>
      <inkml:brushProperty name="height" value="0.025" units="cm"/>
    </inkml:brush>
  </inkml:definitions>
  <inkml:trace contextRef="#ctx0" brushRef="#br0">41 264 16335,'0'0'6348,"4"0"-6642,-3 0 281,0 0-1,0 0 1,0 0-1,0 0 0,0 0 1,0 0-1,0-1 1,1 1-1,-1 0 1,0-1-1,0 1 1,0-1-1,0 1 1,0-1-1,0 1 0,0-1 1,-1 0-1,1 1 1,0-1-1,0 0 1,0 0-1,-1 0 1,1 0-1,0 1 0,-1-1 1,1 0-1,-1 0 1,1 0-1,-1 0 1,1 0-1,-1-1 1,0 1-1,0 0 1,1 0-1,-1-2 0,1-46 235,-1 48-205,0 1 0,0 0 0,0-1 0,0 1-1,0 0 1,-1-1 0,1 1 0,0 0 0,0-1 0,0 1 0,0 0-1,-1-1 1,1 1 0,0 0 0,0 0 0,0-1 0,-1 1-1,1 0 1,0 0 0,-1 0 0,1-1 0,0 1 0,0 0-1,-1 0 1,1 0 0,0 0 0,-1 0 0,1 0 0,0 0 0,-1-1-1,1 1 1,0 0 0,-1 0 0,1 0 0,0 0 0,-1 0-1,1 1 1,0-1 0,-1 0 0,1 0 0,0 0 0,-1 0 0,1 0-1,0 0 1,-1 0 0,1 1 0,0-1 0,0 0 0,-1 0-1,1 0 1,0 1 0,0-1 0,-1 0 0,1 0 0,0 1-1,0-1 1,0 0 0,-1 1 0,1-1 0,-17 17 293,10-7 393,1 0 0,0 0 0,-8 23 0,13-30-547,-1 1-1,1 0 1,0-1-1,0 1 1,0 0-1,1 0 1,-1 0-1,1 0 1,0-1-1,0 1 1,0 0-1,0 0 1,1 0-1,0 0 1,0-1-1,1 6 1,0-7-139,0 0 0,0 0 0,0 0 0,0 0 0,1 0 1,-1 0-1,0-1 0,1 1 0,-1-1 0,1 0 1,-1 1-1,1-1 0,0-1 0,-1 1 0,1 0 0,0-1 1,0 1-1,0-1 0,4 0 0,62-1-264,-61 0 173,2 0 82,1-2 0,-1 1 1,0-2-1,0 1 1,0-1-1,0 0 1,-1-1-1,0-1 0,0 1 1,0-1-1,-1-1 1,1 1-1,-2-1 1,1-1-1,-1 0 0,0 0 1,9-13-1,-5 5 88,0-1-1,-1 0 0,-1-1 0,0 0 1,-1 0-1,-1-1 0,-1 0 1,5-28-1,-10 2 650,-1 44-725,0 0 0,0 0 1,0 1-1,0-1 1,0 0-1,-1 0 0,1 0 1,0 0-1,-1 1 0,1-1 1,0 0-1,-1 0 1,1 1-1,-1-1 0,1 0 1,-1 1-1,0-1 0,0-1 1,0 2-25,0 0 0,0 0 1,0 0-1,0 0 0,0 0 0,1 0 0,-1 0 1,0 0-1,0 1 0,0-1 0,0 0 1,1 0-1,-1 1 0,0-1 0,0 0 1,1 1-1,-1-1 0,0 1 0,0-1 1,1 1-1,-1-1 0,1 1 0,-1 0 1,0 0-1,-5 6-4,0 1 1,1-1 0,0 1-1,0-1 1,0 1 0,1 1-1,1-1 1,0 1 0,0-1-1,0 1 1,1 0 0,-2 18-1,0 13 14,0 60-1,4-96-6,0 8 21,3 55-239,-3-65 179,1 0 1,-1 0 0,0 0 0,0 0 0,1 0 0,0 0-1,-1 0 1,1 0 0,0-1 0,-1 1 0,1 0 0,0 0-1,1-1 1,-1 1 0,0-1 0,0 1 0,1-1 0,-1 1-1,0-1 1,1 0 0,0 0 0,-1 0 0,1 0 0,0 0-1,-1 0 1,1 0 0,0 0 0,2 0 0,-3-1-29,-1 0 0,1 0 1,0 0-1,-1 0 0,1-1 1,0 1-1,0 0 0,-1 0 0,1-1 1,0 1-1,-1 0 0,1-1 1,-1 1-1,1-1 0,-1 1 1,1-1-1,0 1 0,-1-1 1,0 1-1,1-1 0,-1 1 0,1-1 1,-1 0-1,0 1 0,1-1 1,-1 0-1,0 1 0,0-1 1,1 0-1,-1 1 0,0-1 1,0 0-1,0 0 0,0-1 0,1-31-1883,-1 26 1526,-1-12 338,-1-1 0,0 1 1,-2 1-1,0-1 0,-1 0 1,-1 1-1,0 0 0,-2 0 1,0 1-1,-1 0 1,-17-24-1,46 59-2589,-5-6-2760,-7-2-3564</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7.066"/>
    </inkml:context>
    <inkml:brush xml:id="br0">
      <inkml:brushProperty name="width" value="0.025" units="cm"/>
      <inkml:brushProperty name="height" value="0.025" units="cm"/>
    </inkml:brush>
  </inkml:definitions>
  <inkml:trace contextRef="#ctx0" brushRef="#br0">1 1 15791,'0'0'3737,"3"9"-2077,3 17-437,-1 0 1,-2 0-1,0 1 1,-2-1-1,-3 47 0,1-67-1048,1-2-9,-1 1 0,1 0-1,0 0 1,0 0 0,1-1-1,-1 1 1,3 8 0,-2-12-140,-1 1 1,1-1 0,0 1-1,0-1 1,0 0 0,1 1-1,-1-1 1,0 0 0,0 0-1,1 0 1,-1 0 0,0 0-1,1 0 1,-1-1 0,1 1 0,-1 0-1,1-1 1,0 1 0,-1-1-1,1 0 1,0 1 0,-1-1-1,1 0 1,0 0 0,-1 0-1,3 0 1,6 0 50,0 0 1,0 0-1,0-1 0,0-1 1,0 0-1,-1 0 0,1-1 0,0 0 1,-1 0-1,0-1 0,1-1 1,11-7-1,-16 9-56,-1 0-1,0 0 1,0-1 0,0 0-1,0 1 1,-1-1 0,0 0-1,1-1 1,-2 1 0,1-1-1,0 1 1,-1-1 0,0 0 0,0 0-1,0 0 1,-1 0 0,1 0-1,-1 0 1,0 0 0,-1 0-1,1-1 1,-1 1 0,0 0 0,-1-1-1,-1-8 1,-10-8 571,7 15-3248,26 10-25554</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7.628"/>
    </inkml:context>
    <inkml:brush xml:id="br0">
      <inkml:brushProperty name="width" value="0.025" units="cm"/>
      <inkml:brushProperty name="height" value="0.025" units="cm"/>
    </inkml:brush>
  </inkml:definitions>
  <inkml:trace contextRef="#ctx0" brushRef="#br0">1 7 17104,'0'0'14798,"67"-1"-22613,-42-4-321</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3:37.955"/>
    </inkml:context>
    <inkml:brush xml:id="br0">
      <inkml:brushProperty name="width" value="0.025" units="cm"/>
      <inkml:brushProperty name="height" value="0.025" units="cm"/>
    </inkml:brush>
  </inkml:definitions>
  <inkml:trace contextRef="#ctx0" brushRef="#br0">26 0 15919,'0'0'9321,"-26"49"-6983,26-47-608,9-2-1762,3-11-2435,5-10-3811</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7.365"/>
    </inkml:context>
    <inkml:brush xml:id="br0">
      <inkml:brushProperty name="width" value="0.025" units="cm"/>
      <inkml:brushProperty name="height" value="0.025" units="cm"/>
    </inkml:brush>
  </inkml:definitions>
  <inkml:trace contextRef="#ctx0" brushRef="#br0">1 1 15919,'0'0'4709,"49"4"-3364,-8-2-416,9-1-545,8 1-256,6 3-128,-3-2-1121,-1-2-2466,-11 2-4229</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47.740"/>
    </inkml:context>
    <inkml:brush xml:id="br0">
      <inkml:brushProperty name="width" value="0.025" units="cm"/>
      <inkml:brushProperty name="height" value="0.025" units="cm"/>
    </inkml:brush>
  </inkml:definitions>
  <inkml:trace contextRef="#ctx0" brushRef="#br0">1 14 15503,'0'0'6694,"79"7"-6085,-20-7-321,13-2-224,3-3-448,5-1-3140,0-2-8327</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0.603"/>
    </inkml:context>
    <inkml:brush xml:id="br0">
      <inkml:brushProperty name="width" value="0.025" units="cm"/>
      <inkml:brushProperty name="height" value="0.025" units="cm"/>
    </inkml:brush>
  </inkml:definitions>
  <inkml:trace contextRef="#ctx0" brushRef="#br0">13 193 12492,'-12'21'5838,"12"-21"-5713,0 0 0,0 1 1,0-1-1,0 0 0,0 1 0,0-1 0,1 0 0,-1 1 0,0-1 0,0 0 0,0 0 0,0 1 1,1-1-1,-1 0 0,0 1 0,0-1 0,1 0 0,-1 0 0,0 0 0,0 1 0,1-1 0,-1 0 1,0 0-1,1 0 0,-1 0 0,0 1 0,1-1 0,-1 0 0,0 0 0,1 0 0,-1 0 0,0 0 1,1 0-1,-1 0 0,1 0 0,3 0 213,0-1 0,1 1 0,-1-1 0,0 0-1,0 0 1,1 0 0,-1 0 0,7-4 0,39-24-56,-2-1 0,0-3 0,45-41 0,-38 30-150,-52 47-339,-4 11 104,-6 13 87,-8 11 21,9-26-32,0 0 0,1 0-1,1 1 1,0 0 0,0 0 0,2 0 0,-1 0 0,2 0 0,0 1 0,1 17 0,0-29-121,0-1 1,1 1-1,-1-1 1,1 0-1,-1 1 1,1-1-1,-1 0 1,1 0-1,0 1 1,0-1-1,0 0 1,0 0-1,0 0 0,0 0 1,0 0-1,0 0 1,0 0-1,0-1 1,1 1-1,-1 0 1,0-1-1,0 1 1,1 0-1,-1-1 1,1 0-1,-1 1 1,0-1-1,3 0 1,-1 1-549,1-1 0,-1 0 1,0 0-1,1 0 1,-1 0-1,1-1 0,-1 1 1,0-1-1,1 0 1,-1 0-1,6-3 0,15-14-7813</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0.928"/>
    </inkml:context>
    <inkml:brush xml:id="br0">
      <inkml:brushProperty name="width" value="0.025" units="cm"/>
      <inkml:brushProperty name="height" value="0.025" units="cm"/>
    </inkml:brush>
  </inkml:definitions>
  <inkml:trace contextRef="#ctx0" brushRef="#br0">0 0 19731,'0'0'5829,"63"32"-5861,-29-32-2210,12-9-2210,5-10-4709</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1.289"/>
    </inkml:context>
    <inkml:brush xml:id="br0">
      <inkml:brushProperty name="width" value="0.025" units="cm"/>
      <inkml:brushProperty name="height" value="0.025" units="cm"/>
    </inkml:brush>
  </inkml:definitions>
  <inkml:trace contextRef="#ctx0" brushRef="#br0">212 1 18097,'-11'3'1180,"-7"3"-476,1 1 0,0 1 0,1 0-1,0 1 1,-28 21 0,38-26-546,1 0 0,-1 0 1,1 1-1,0 0 0,1-1 0,-1 2 0,1-1 1,0 0-1,0 1 0,1 0 0,-1 0 0,1 0 1,0 0-1,1 0 0,0 1 0,0-1 0,0 1 0,1-1 1,0 1-1,0 0 0,1 7 0,0-11-151,1-1-1,0 1 0,0-1 1,0 1-1,0-1 1,0 0-1,1 1 1,-1-1-1,1 0 0,-1 0 1,1 0-1,0 0 1,0 0-1,0-1 1,0 1-1,0 0 0,0-1 1,0 0-1,1 1 1,-1-1-1,0 0 0,1 0 1,-1 0-1,1-1 1,-1 1-1,1-1 1,0 1-1,2-1 0,11 3 30,1-2-1,-1 0 0,20-2 0,-32 1-20,4 0 11,0-1 0,0 0 0,-1 0 0,1-1 0,0 0 0,-1-1 0,0 1 1,0-1-1,1-1 0,-2 1 0,1-1 0,0 0 0,-1-1 0,0 0 0,0 0 0,0 0 0,-1-1 0,1 1 0,-1-1 0,-1-1 1,1 1-1,-1-1 0,0 1 0,-1-1 0,1 0 0,-1-1 0,-1 1 0,1 0 0,-1-1 0,-1 0 0,1 1 0,-1-1 1,-1 0-1,0-8 0,0 14 3,0-1 1,-1 1-1,0 0 1,1 0-1,-1-1 1,0 1-1,0 0 1,0 0-1,-1 0 1,1 0-1,0 0 1,-1 0-1,0 0 1,1 1 0,-1-1-1,0 0 1,0 1-1,0 0 1,1-1-1,-2 1 1,1 0-1,0 0 1,0 0-1,0 0 1,0 0-1,-1 1 1,1-1-1,0 1 1,-1-1-1,1 1 1,0 0-1,-1 0 1,-2 0-1,3 0-137,0 0 0,-1 0 0,1 1 0,0-1-1,-1 1 1,1-1 0,0 1 0,0 0 0,0 0-1,0 0 1,0 0 0,0 0 0,0 0 0,0 0-1,-2 3 1,2-3-261,1 1 1,0-1-1,0 1 0,0 0 0,0-1 0,0 1 1,0 0-1,0 0 0,1 0 0,-1 0 1,0-1-1,1 1 0,0 0 0,-1 0 0,1 0 1,0 0-1,0 0 0,0 0 0,0 0 0,1 3 1,3 10-5846</inkml:trace>
  <inkml:trace contextRef="#ctx0" brushRef="#br0" timeOffset="1">361 232 16143,'0'0'4581,"-3"70"-2948,-3-42-224,2-2-255,4-3-706,0-2-416,4-8-1569,11-8-2051,5-5-1377</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1.835"/>
    </inkml:context>
    <inkml:brush xml:id="br0">
      <inkml:brushProperty name="width" value="0.025" units="cm"/>
      <inkml:brushProperty name="height" value="0.025" units="cm"/>
    </inkml:brush>
  </inkml:definitions>
  <inkml:trace contextRef="#ctx0" brushRef="#br0">0 0 17745,'0'0'10031,"10"3"-9006,29 3-907,0-2 0,1-1 0,61-4 0,-36 1-2438,-66 8 1472,-53 74 833,33-54 331,3 1 0,0 1 0,-16 37 0,29-54-273,0 1 0,1 0 1,-4 17-1,6 1-7017</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2.193"/>
    </inkml:context>
    <inkml:brush xml:id="br0">
      <inkml:brushProperty name="width" value="0.025" units="cm"/>
      <inkml:brushProperty name="height" value="0.025" units="cm"/>
    </inkml:brush>
  </inkml:definitions>
  <inkml:trace contextRef="#ctx0" brushRef="#br0">1 29 14734,'0'0'9993,"69"-29"-9736,-41 29-225,3 0-737,2 1-2306,-2-1-3331</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2.534"/>
    </inkml:context>
    <inkml:brush xml:id="br0">
      <inkml:brushProperty name="width" value="0.025" units="cm"/>
      <inkml:brushProperty name="height" value="0.025" units="cm"/>
    </inkml:brush>
  </inkml:definitions>
  <inkml:trace contextRef="#ctx0" brushRef="#br0">309 0 17232,'0'0'5275,"-1"12"-3701,-1 31-249,5 45-1,0 24-994,-4-98-562,-1 0 1,-1-1-1,0 1 0,-1-1 0,0 0 0,-1 0 0,0 0 1,-1-1-1,-1 1 0,0-1 0,0-1 0,-1 1 0,-16 16 0,9-12-816,1-1 0,-2-1 0,0 0 0,-1-1 0,0-1 0,0-1 0,-2 0 0,-27 11 0,-3-4-5390</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2.876"/>
    </inkml:context>
    <inkml:brush xml:id="br0">
      <inkml:brushProperty name="width" value="0.025" units="cm"/>
      <inkml:brushProperty name="height" value="0.025" units="cm"/>
    </inkml:brush>
  </inkml:definitions>
  <inkml:trace contextRef="#ctx0" brushRef="#br0">157 0 12492,'0'0'10367,"-8"11"-9903,-12 16-197,1 1-1,2 0 1,1 2-1,-23 58 1,31-67-164,1 1 1,0 0-1,2 1 1,1 0-1,1-1 1,0 1-1,2 0 0,3 38 1,-1-54-165,0-1 0,0 0 0,1 0-1,0 1 1,1-1 0,-1-1 0,1 1 0,0 0 0,1-1 0,-1 1 0,1-1 0,0 0 0,0 0-1,1 0 1,-1-1 0,1 0 0,0 0 0,1 0 0,-1 0 0,0-1 0,1 0 0,0 0-1,12 4 1,3 0-959,1-1-1,-1-1 0,1-1 0,0-1 0,38 1 1,31-3-4869</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1:53.222"/>
    </inkml:context>
    <inkml:brush xml:id="br0">
      <inkml:brushProperty name="width" value="0.025" units="cm"/>
      <inkml:brushProperty name="height" value="0.025" units="cm"/>
    </inkml:brush>
  </inkml:definitions>
  <inkml:trace contextRef="#ctx0" brushRef="#br0">73 1 19891,'0'0'4836,"-54"29"-3042,43-8-833,4 5-32,6-1 0,1 0-577,11 0-224,12-8-64,8-1-864,3-7-2115,1-9-1345,-4 0-1442,1-11-6565</inkml:trace>
  <inkml:trace contextRef="#ctx0" brushRef="#br0" timeOffset="1">286 80 18097,'0'0'5445,"-75"79"-3459,47-43-544,2 1-418,3 4-479,3 4-449,5 2-416,4-1-3684,6-5-2338</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09.973"/>
    </inkml:context>
    <inkml:brush xml:id="br0">
      <inkml:brushProperty name="width" value="0.025" units="cm"/>
      <inkml:brushProperty name="height" value="0.025" units="cm"/>
    </inkml:brush>
  </inkml:definitions>
  <inkml:trace contextRef="#ctx0" brushRef="#br0">0 23 12075,'4'-10'7684,"9"4"-4939,23 2-2483,-27 4 931,3-2-911,0 1 0,0 1 0,0 1 0,0-1 0,0 2 0,20 4 1,-30-6-276,0 1 1,1 0 0,-1 0 0,0 0-1,1 0 1,-1 1 0,0-1 0,0 0-1,0 1 1,0 0 0,-1-1 0,1 1-1,0 0 1,-1 0 0,1 0 0,-1 0-1,1 0 1,-1 0 0,0 1 0,0-1-1,0 0 1,0 1 0,-1-1 0,1 0-1,-1 1 1,1-1 0,-1 1 0,0-1-1,0 1 1,0-1 0,0 1 0,0-1-1,0 1 1,-1-1 0,1 1 0,-1-1-1,0 0 1,0 1 0,-2 3-1,1-1 9,0 1-1,-1-1 0,0 1 0,0-1 0,-1 0 1,1 0-1,-1-1 0,0 1 0,0-1 0,-9 7 0,-56 37 79,20-15 937,48-33-1008,1 0-1,0 0 0,-1 1 1,1-1-1,0 0 0,-1 0 1,1 0-1,0 0 0,-1 0 1,1 0-1,0 1 0,0-1 1,-1 0-1,1 0 0,0 0 1,0 1-1,0-1 0,-1 0 1,1 1-1,0-1 0,0 0 1,0 0-1,-1 1 0,1-1 0,0 0 1,0 1-1,0-1 0,0 0 1,0 0-1,0 1 0,0-1 1,0 0-1,0 1 0,0-1 1,0 0-1,0 1 0,0-1 1,0 0-1,0 1 0,0-1 1,0 0-1,0 1 0,1-1 1,-1 0-1,0 0 0,0 1 1,0-1-1,0 0 0,1 1 1,-1-1-1,0 0 0,0 0 1,1 1-1,25 3 244,35-7-830,-38 0-1255,0-2 1,25-8-1,0-3-4448</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0.344"/>
    </inkml:context>
    <inkml:brush xml:id="br0">
      <inkml:brushProperty name="width" value="0.025" units="cm"/>
      <inkml:brushProperty name="height" value="0.025" units="cm"/>
    </inkml:brush>
  </inkml:definitions>
  <inkml:trace contextRef="#ctx0" brushRef="#br0">157 28 16848,'-11'6'3459,"9"-4"-3294,-17 8 1130,1 1 0,0 1 0,-16 15 1,29-23-1056,0 0 0,1 0 0,0 1 0,0 0 0,0-1 0,0 2 1,1-1-1,-1 0 0,1 1 0,1-1 0,-1 1 0,1 0 0,0 0 0,0-1 1,1 2-1,0-1 0,-1 8 0,2-13-231,0 1 0,0-1 0,1 1 0,-1 0 0,0-1 0,1 1 0,-1-1-1,1 1 1,-1-1 0,1 0 0,0 1 0,-1-1 0,1 0 0,0 1 0,0-1 0,0 0 0,0 0 0,0 0 0,0 1 0,1-1 0,1 1-1,0 0-10,1 0-1,0 0 0,0-1 1,-1 1-1,1-1 0,0 0 1,0 0-1,5 0 0,9 0-171,-1 0 0,34-3 0,-49 1 145,6 1 23,0-1-1,0 0 1,-1-1-1,1 0 1,-1 0 0,0-1-1,0 0 1,0 0-1,0-1 1,0 1 0,0-1-1,-1-1 1,0 1-1,0-1 1,0-1-1,-1 1 1,1-1 0,-1 0-1,0 0 1,-1 0-1,0 0 1,0-1 0,0 0-1,-1 0 1,0 0-1,0 0 1,-1-1 0,0 1-1,0-1 1,-1 1-1,1-1 1,-2 0 0,1 1-1,-2-12 1,1 17 34,-1 0-1,1-1 1,-1 1 0,0 0-1,1 0 1,-1 0 0,0-1 0,0 1-1,-1 0 1,1 0 0,0 1 0,-1-1-1,1 0 1,-1 0 0,0 1 0,0-1-1,1 1 1,-1-1 0,0 1-1,0 0 1,0 0 0,-5-2 0,2 1 0,0 0 0,0 1 0,0 0 0,0 0 0,-1 1 0,1-1 0,0 1 0,0 0 0,-1 0 0,-7 2 0,8-1-49,-1 0 1,1 0-1,-1 1 0,1 0 1,0 0-1,0 0 1,0 1-1,0 0 1,0 0-1,-4 3 0,7-4-22,0-1-1,0 1 0,1 0 0,-1 0 0,0 0 0,1 0 0,-1 0 0,1 0 1,0 0-1,0 1 0,0-1 0,0 0 0,0 1 0,0-1 0,1 0 0,-1 1 1,1-1-1,-1 1 0,1-1 0,0 1 0,0 4 0,1-6-179,-1 0-1,0 0 1,1 1 0,-1-1-1,1 0 1,0 0-1,-1 0 1,1 1 0,0-1-1,0 0 1,0 0-1,0 0 1,-1 0 0,1-1-1,1 1 1,-1 0-1,0 0 1,0 0 0,0-1-1,0 1 1,0-1-1,1 1 1,-1-1 0,0 1-1,0-1 1,3 1-1,36 3-9172,-37-4 8355,23 0-11264</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0.671"/>
    </inkml:context>
    <inkml:brush xml:id="br0">
      <inkml:brushProperty name="width" value="0.025" units="cm"/>
      <inkml:brushProperty name="height" value="0.025" units="cm"/>
    </inkml:brush>
  </inkml:definitions>
  <inkml:trace contextRef="#ctx0" brushRef="#br0">190 0 12556,'0'0'8968,"-9"6"-6811,-6 6-1295,0 1 1,0 0-1,2 1 0,-14 17 1,22-24-563,0 0 0,1 0 0,-1 0 0,2 1 0,-1 0 0,-3 8 0,6-12-264,0-1 0,1 1 1,-1-1-1,1 1 1,-1-1-1,1 1 0,0 0 1,0-1-1,1 1 0,-1-1 1,1 1-1,-1-1 0,1 1 1,0-1-1,3 6 0,-2-7-27,0 1-1,1 0 0,-1-1 0,1 1 1,0-1-1,0 0 0,0 0 1,0 0-1,0 0 0,0-1 0,0 1 1,1-1-1,-1 0 0,0 0 0,1 0 1,-1 0-1,1 0 0,0-1 1,-1 0-1,7 0 0,0 1 28,1-1-1,-1-1 0,0 0 1,0 0-1,0-1 1,14-4-1,-14 2-14,-1 0 0,0-1 0,0 0 0,-1 0 0,1-1 0,-1 0 1,0-1-1,-1 0 0,9-9 0,-13 13-7,0-1 0,0 1 1,-1-1-1,1 0 0,-1 0 0,1 0 1,-1 0-1,-1 0 0,1 0 1,0 0-1,-1-1 0,0 1 0,0-1 1,0 1-1,-1-1 0,1 1 1,-1-1-1,0 0 0,-1 1 0,1-1 1,-1 1-1,-2-9 0,1 9-44,0 1 0,0-1-1,0 1 1,-1 0-1,1 0 1,-1 0 0,0 0-1,0 0 1,0 1 0,0-1-1,-1 1 1,1 0-1,-1 0 1,1 0 0,-1 0-1,1 1 1,-1-1 0,0 1-1,0 0 1,-5-1 0,-4 0-485,-1 0 1,1 0 0,-1 1 0,-23 2 0,24 0-542,1 1-1,-1 1 1,1 0 0,-23 9 0,-19 12-5397,12 0-2136</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1.043"/>
    </inkml:context>
    <inkml:brush xml:id="br0">
      <inkml:brushProperty name="width" value="0.025" units="cm"/>
      <inkml:brushProperty name="height" value="0.025" units="cm"/>
    </inkml:brush>
  </inkml:definitions>
  <inkml:trace contextRef="#ctx0" brushRef="#br0">1 92 6182,'0'0'13752,"12"1"-11836,24 2-636,1-2 0,-1-1 0,39-6 0,121-24 361,-32 4-763,170-3-544,-113 24-5494,-214 5 4363,21 1-1135,-28-1 1685,1 0 0,0 0 0,-1 0 0,1 0 1,0 0-1,-1 0 0,1 1 0,-1-1 0,1 0 0,-1 0 0,1 0 1,0 1-1,-1-1 0,1 0 0,-1 1 0,1-1 0,-1 0 1,1 1-1,-1-1 0,0 1 0,1-1 0,-1 1 0,1-1 0,-1 1 1,0-1-1,0 1 0,1-1 0,-1 1 0,0 0 0,0-1 0,1 2 1,-1 2-6646</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1.474"/>
    </inkml:context>
    <inkml:brush xml:id="br0">
      <inkml:brushProperty name="width" value="0.025" units="cm"/>
      <inkml:brushProperty name="height" value="0.025" units="cm"/>
    </inkml:brush>
  </inkml:definitions>
  <inkml:trace contextRef="#ctx0" brushRef="#br0">209 30 8936,'0'0'12012,"-10"-6"-9519,3 2-2024,5 1-360,-1 1 0,0 1 0,1-1 0,-1 0 0,0 1 0,0-1 0,0 1 0,0 0 0,0 0 0,0 0 0,0 0 0,0 0 0,-1 1 0,1 0 0,0-1 0,0 1 0,0 0 0,-1 1 0,1-1 0,0 0 0,0 1 0,0 0 0,-4 1 0,-2 4 207,1 0 0,0 0 0,0 0-1,0 1 1,1 1 0,0-1 0,1 1-1,0 0 1,0 1 0,0-1-1,-4 12 1,6-12-186,0 0 0,0 0 1,1 0-1,0 1 0,1-1 0,0 1 0,0 0 0,1 0 0,0 0 1,1-1-1,0 1 0,0 0 0,2 10 0,-2-16-121,1-1-1,0 0 1,-1 0-1,1-1 1,0 1-1,0 0 1,0 0 0,0 0-1,0 0 1,0-1-1,1 1 1,-1-1-1,1 1 1,-1-1 0,1 1-1,-1-1 1,1 0-1,0 0 1,0 0-1,-1 0 1,4 1 0,-1 0 11,1-1 1,0 0 0,-1 0-1,1 0 1,0-1-1,0 1 1,-1-1 0,1 0-1,6-1 1,-1-1 8,1 0 1,-1 0-1,0-1 1,1 0-1,-2-1 0,1 0 1,18-11-1,-20 10-29,0-1 0,0 0 0,-1-1 0,0 1 0,0-1 0,-1-1 0,1 1 0,-2-1 0,1 0 0,-1-1 0,0 1 0,-1-1 0,0 0 0,-1 0 0,1-1 0,-2 1 0,1 0 0,-2-1 0,3-17 0,-4 26-3,0 0 0,0 0 0,0 1 1,0-1-1,-1 0 0,1 0 0,0 0 0,0 1 0,0-1 1,-1 0-1,1 0 0,0 1 0,-1-1 0,1 0 0,-1 0 0,1 1 1,0-1-1,-1 1 0,0-1 0,1 0 0,-1 1 0,1-1 0,-1 1 1,0-1-1,1 1 0,-1-1 0,0 1 0,0 0 0,1-1 1,-1 1-1,0 0 0,0 0 0,1 0 0,-1-1 0,0 1 0,0 0 1,0 0-1,0 0 0,1 0 0,-1 0 0,0 0 0,0 1 0,0-1 1,1 0-1,-1 0 0,0 0 0,0 1 0,1-1 0,-1 1 1,0-1-1,-1 1 0,-1 1-48,-1-1 1,1 1 0,0-1-1,0 1 1,0 0 0,0 1-1,0-1 1,0 0-1,1 1 1,-1-1 0,-2 4-1,1 1-574,1 0 0,1 0-1,-1 0 1,1 0 0,0 1-1,0-1 1,1 1 0,-1 13-1,2-17-283,0 0 1,0 1-1,1-1 0,-1 0 0,1 0 0,0 0 0,0 1 0,1-1 1,-1 0-1,3 5 0,10 8-6896</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1.819"/>
    </inkml:context>
    <inkml:brush xml:id="br0">
      <inkml:brushProperty name="width" value="0.025" units="cm"/>
      <inkml:brushProperty name="height" value="0.025" units="cm"/>
    </inkml:brush>
  </inkml:definitions>
  <inkml:trace contextRef="#ctx0" brushRef="#br0">1 1 9001,'0'0'12780,"9"51"-10346,-9-22-833,0 3-351,0 3 95,-4-5-480,1-2-705,3-8-160,0-7-1442,2-9-2305,6-4-1954,0-17-3140</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2.147"/>
    </inkml:context>
    <inkml:brush xml:id="br0">
      <inkml:brushProperty name="width" value="0.025" units="cm"/>
      <inkml:brushProperty name="height" value="0.025" units="cm"/>
    </inkml:brush>
  </inkml:definitions>
  <inkml:trace contextRef="#ctx0" brushRef="#br0">1 0 19122,'0'0'13197,"8"6"-12802,-5-4-394,-1 0 1,1 0-1,0 0 1,-1 0-1,1 0 1,-1 0-1,0 1 0,0-1 1,0 1-1,0-1 1,0 1-1,0 0 1,-1 0-1,1 0 1,-1 0-1,0 0 1,0 0-1,0 0 1,0 0-1,-1 0 1,1 1-1,-1-1 1,0 0-1,0 0 1,0 1-1,0-1 1,0 0-1,-1 0 1,0 1-1,1-1 1,-1 0-1,0 0 1,-1 0-1,1 0 1,-2 3-1,2-5-16,0 1 0,1-1 0,-1 0 0,1 0 1,0 0-1,-1 0 0,1 0 0,0 1 0,0-1 0,-1 0 0,1 0 0,0 1 0,0-1 1,1 0-1,-1 0 0,0 0 0,0 1 0,0-1 0,1 0 0,-1 0 0,1 0 1,-1 0-1,1 0 0,-1 0 0,1 1 0,0-1 0,-1 0 0,1-1 0,0 1 0,0 0 1,0 0-1,0 0 0,0 0 0,0-1 0,0 1 0,0 0 0,0-1 0,1 1 0,8 4-252,0 0 0,0-1 0,20 5-1,4 2-212,-30-9 392,0 0-1,0 0 1,1 1 0,-2-1-1,1 1 1,0 0 0,0 1-1,-1-1 1,0 1 0,0-1-1,0 1 1,0 0 0,2 4-1,-4-6 135,0 0 0,-1 0 0,1-1 0,-1 1-1,1 0 1,-1 0 0,0 0 0,0 0 0,0-1 0,0 1-1,0 0 1,0 0 0,0 0 0,-1 0 0,1-1 0,-1 1-1,1 0 1,-1 0 0,0 0 0,1-1 0,-1 1 0,0-1-1,0 1 1,0-1 0,-1 1 0,1-1 0,0 1 0,0-1-1,-1 0 1,1 0 0,-1 1 0,1-1 0,-1 0 0,1 0-1,-1-1 1,-2 2 0,-3 2 59,-1 0-1,1 0 0,-1-1 1,0 0-1,-1-1 1,1 0-1,0 0 1,-1 0-1,1-1 0,-1-1 1,1 1-1,-1-1 1,1-1-1,-1 0 1,-14-3-1,22 4-150,-1-1 0,1 1 0,-1-1 0,1 0 1,0 0-1,-1 0 0,1 0 0,0 0 0,0 0 0,0 0 0,-1 0 0,1-1 0,0 1 1,0 0-1,1-1 0,-1 1 0,0-1 0,0 1 0,1-1 0,-1 1 0,1-1 1,-1 1-1,1-1 0,0 1 0,0-1 0,-1 0 0,1 1 0,0-1 0,0 1 0,1-1 1,-1 0-1,0 1 0,1-1 0,-1 1 0,0-1 0,1 0 0,0 1 0,-1 0 0,1-1 1,0 1-1,1-2 0,2-4-804,0 0 1,1 1-1,0-1 1,0 1-1,0 1 1,1-1 0,6-5-1,14-8-11343</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2.752"/>
    </inkml:context>
    <inkml:brush xml:id="br0">
      <inkml:brushProperty name="width" value="0.025" units="cm"/>
      <inkml:brushProperty name="height" value="0.025" units="cm"/>
    </inkml:brush>
  </inkml:definitions>
  <inkml:trace contextRef="#ctx0" brushRef="#br0">28 1 22357,'0'0'7367,"-16"74"-6310,9-35 0,2-1-512,5 1-257,0-6-192,20-11-96,7-9 0,11-12-512,0-1-449,0-13-577,-2-11-2017,-10-9-2018,-9-7-3844</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13.078"/>
    </inkml:context>
    <inkml:brush xml:id="br0">
      <inkml:brushProperty name="width" value="0.025" units="cm"/>
      <inkml:brushProperty name="height" value="0.025" units="cm"/>
    </inkml:brush>
  </inkml:definitions>
  <inkml:trace contextRef="#ctx0" brushRef="#br0">48 15 11211,'0'0'17905,"-48"-10"-15952,55 10-2337,10 0-2947,1-5-4933</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0.501"/>
    </inkml:context>
    <inkml:brush xml:id="br0">
      <inkml:brushProperty name="width" value="0.025" units="cm"/>
      <inkml:brushProperty name="height" value="0.025" units="cm"/>
    </inkml:brush>
  </inkml:definitions>
  <inkml:trace contextRef="#ctx0" brushRef="#br0">0 81 19282,'9'-7'1346,"5"-4"-457,1 0 0,1 1 0,23-12 0,-34 19-739,1 0 0,-1 1 1,1-1-1,0 1 0,0 0 1,0 1-1,0 0 1,0-1-1,0 2 0,1-1 1,-1 1-1,0 0 0,0 0 1,1 1-1,-1 0 1,7 2-1,-11-2-152,-1-1 0,0 1 1,0 0-1,0 0 0,0 0 0,0 0 0,0 0 1,0 0-1,-1 0 0,1 0 0,0 1 0,-1-1 1,1 0-1,0 0 0,-1 1 0,0-1 0,1 0 1,-1 1-1,0-1 0,1 0 0,-1 1 0,0-1 1,0 0-1,0 1 0,0-1 0,-1 0 0,1 1 1,0-1-1,0 1 0,-1-1 0,1 0 0,-2 2 1,1 3 3,-1 0 0,-1 0 1,1-1-1,-1 1 0,0-1 1,-4 6-1,-10 10 95,-37 33 0,-15 17 19,68-70-111,0 1 0,0-1 0,0 0 0,0 0-1,0 0 1,0 1 0,0-1 0,0 0 0,1 1 0,-1-1 0,1 0 0,-1 1 0,1-1 0,-1 1-1,1-1 1,0 1 0,0-1 0,0 1 0,0 0 0,0-1 0,0 1 0,0-1 0,0 1 0,1 1-1,0-2-6,0 0-1,0 1 0,0-1 0,1 0 1,-1 0-1,0 0 0,1 0 0,-1-1 0,0 1 1,1 0-1,-1-1 0,1 1 0,-1-1 1,1 1-1,0-1 0,-1 1 0,1-1 0,2 0 1,12 1-450,-1-1-1,1 0 1,23-5 0,-37 5 354,54-13-3414,3-7-2707</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0.859"/>
    </inkml:context>
    <inkml:brush xml:id="br0">
      <inkml:brushProperty name="width" value="0.025" units="cm"/>
      <inkml:brushProperty name="height" value="0.025" units="cm"/>
    </inkml:brush>
  </inkml:definitions>
  <inkml:trace contextRef="#ctx0" brushRef="#br0">151 42 19827,'-13'6'1809,"1"-1"-1356,-57 29 2130,64-31-2307,0-1 0,1 1 0,0 0-1,0 0 1,0 1 0,0-1 0,0 1 0,0 0 0,1 0-1,0 0 1,0 1 0,0-1 0,-3 7 0,6-10-246,0 0 0,0 0 0,0 0 0,-1 0-1,1 0 1,0 0 0,1 0 0,-1 0 0,0-1 0,0 1 0,0 0 0,0 0 0,1 0 0,-1 0 0,0 0 0,1 0 0,-1-1 0,1 1 0,-1 0 0,1 0 0,-1-1 0,1 1 0,-1 0 0,1-1 0,0 1 0,-1 0 0,1-1 0,0 1 0,0-1-1,-1 1 1,1-1 0,0 0 0,0 1 0,0-1 0,0 0 0,0 1 0,-1-1 0,1 0 0,0 0 0,0 0 0,0 0 0,0 0 0,0 0 0,2 0 0,50-1-59,-44 0 140,9-1-90,0-1 0,0-1 0,-1 0 0,1-1 0,-1-1 0,0-1 0,-1 0 0,0-1 0,0-1-1,0 0 1,15-14 0,-28 20-3,0 0 0,0 0 0,0 0-1,0 0 1,-1-1 0,1 0 0,-1 1 0,0-1-1,0 0 1,2-8 0,-4 11-15,1 0 0,-1 0 0,0 0-1,0 0 1,1 0 0,-1 0 0,0 0 0,0 0-1,0 0 1,0 0 0,0 0 0,0 0 0,-1-1 0,1 1-1,0 0 1,-1 0 0,1 0 0,0 0 0,-1 0 0,1 0-1,-1 0 1,0 1 0,1-1 0,-1 0 0,0 0-1,1 0 1,-1 0 0,0 1 0,0-1 0,0 0 0,0 1-1,0-1 1,0 1 0,0-1 0,1 1 0,-2-1-1,1 1 1,0 0 0,0-1 0,0 1 0,0 0 0,0 0-1,0 0 1,0 0 0,-2 0 0,-4-1-37,-1 1-1,1 0 1,-1 0 0,1 1-1,0 0 1,-11 2 0,16-2-177,0-1 0,0 1 0,0 0 0,0 0 0,0-1 0,0 1 0,0 1 0,1-1 0,-1 0 0,0 0 0,0 1 0,1-1 0,-1 1 0,1-1 0,0 1 0,-1 0 0,1-1 0,0 1 0,0 0 0,0 0 0,0 0 0,0 0 0,0 0 1,1 0-1,-1 0 0,0 4 0,1-5-23,0 0 0,0-1 1,0 1-1,-1 0 0,1 0 1,0-1-1,1 1 0,-1 0 1,0 0-1,0-1 0,0 1 1,0 0-1,0 0 0,1-1 1,-1 1-1,0 0 0,1-1 1,-1 1-1,1-1 0,-1 1 1,0 0-1,1-1 0,-1 1 1,1-1-1,0 1 0,-1-1 1,1 1-1,-1-1 0,1 0 1,0 1-1,-1-1 0,1 0 1,0 1-1,0-1 0,19 5-6295</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1.202"/>
    </inkml:context>
    <inkml:brush xml:id="br0">
      <inkml:brushProperty name="width" value="0.025" units="cm"/>
      <inkml:brushProperty name="height" value="0.025" units="cm"/>
    </inkml:brush>
  </inkml:definitions>
  <inkml:trace contextRef="#ctx0" brushRef="#br0">121 40 16239,'0'0'8867,"-9"0"-7628,4 0-1065,-1 1 1,0 0-1,1 0 1,-1 0-1,0 0 1,1 1-1,-1 0 0,1 1 1,0-1-1,0 1 1,-7 4-1,9-5-95,0 0-1,0 0 1,1 0-1,-1 1 1,1-1-1,-1 1 1,1 0-1,0-1 1,0 1-1,0 0 1,0 0-1,0 1 1,1-1-1,-1 0 1,1 1-1,0-1 1,0 0-1,0 1 1,0-1-1,1 1 1,0-1-1,-1 1 1,2 4-1,-1-7-73,0 0 0,0 0 1,1 0-1,-1 0 0,0 0 0,1 0 0,-1 0 0,1 0 1,-1-1-1,1 1 0,0 0 0,-1 0 0,1 0 1,0-1-1,0 1 0,-1 0 0,1-1 0,0 1 0,0 0 1,0-1-1,0 1 0,0-1 0,1 1 0,33 6 148,32-11 88,-53 1-227,0-1 0,0-1 0,-1 0 0,1-1 1,22-13-1,-31 16 55,0 0-1,0-1 1,0 1 0,0-1 0,0 0 0,-1 0-1,1 0 1,-1-1 0,0 0 0,-1 1 0,1-2-1,-1 1 1,0 0 0,0 0 0,-1-1 0,3-7-1,-5 12-57,1 0 0,-1 0 0,0 0 0,0 0 0,0 0 0,0 0 0,0 0 0,0 0-1,-1 0 1,1 0 0,0 0 0,0 0 0,-1 0 0,1 0 0,-1 0 0,1 0 0,-1 0 0,1 0-1,-1 0 1,1 1 0,-1-1 0,0 0 0,0 0 0,1 1 0,-1-1 0,-1 0 0,-1-1 12,0 1 0,0-1 1,0 1-1,0 0 0,0 0 1,0 0-1,0 1 0,-6-1 1,-5 0 18,0 1 0,0 0 0,-16 3 0,25-2-178,-1 0-1,1 0 1,-1 0-1,1 1 1,0 0-1,0 0 1,0 0-1,0 0 1,0 1-1,0 0 1,0 0-1,1 1 1,-1-1 0,1 1-1,-4 4 1,8-7 13,0-1 1,-1 0 0,1 0-1,0 1 1,0-1-1,0 0 1,0 0 0,0 1-1,0-1 1,0 0 0,0 0-1,0 1 1,0-1 0,0 0-1,0 0 1,0 1-1,0-1 1,0 0 0,0 0-1,0 1 1,0-1 0,0 0-1,0 0 1,0 1 0,1-1-1,-1 0 1,0 0-1,0 0 1,0 1 0,0-1-1,1 0 1,-1 0 0,0 0-1,0 1 1,0-1 0,1 0-1,-1 0 1,0 0 0,0 0-1,0 0 1,1 0-1,-1 0 1,0 1 0,0-1-1,1 0 1,-1 0 0,0 0-1,0 0 1,1 0 0,16 0-4752,-14 0 3657,21 0-7613</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1.667"/>
    </inkml:context>
    <inkml:brush xml:id="br0">
      <inkml:brushProperty name="width" value="0.025" units="cm"/>
      <inkml:brushProperty name="height" value="0.025" units="cm"/>
    </inkml:brush>
  </inkml:definitions>
  <inkml:trace contextRef="#ctx0" brushRef="#br0">56 14 12172,'0'0'15518,"6"14"-14813,-11 23-359,4-33-317,0 1 0,0 0 0,0-1 0,1 1 0,0 0 1,0 0-1,0 7 0,1-10-20,-1-1 1,1 1-1,0-1 1,-1 1-1,1-1 1,0 0-1,0 0 1,0 1-1,0-1 1,0 0-1,0 0 1,0 0-1,1 0 1,-1 0-1,0 0 1,0 0-1,1-1 1,-1 1-1,1 0 1,-1-1-1,0 1 1,1-1-1,-1 1 1,1-1-1,0 0 1,-1 0-1,1 1 0,2-2 1,8 2 77,0-1 1,0 0-1,0-1 1,0-1-1,0 0 0,0-1 1,19-6-1,-26 7-23,-1 0 0,1 0 1,-1 0-1,1-1 0,-1 0 0,0 0 0,0 0 0,0 0 1,5-6-1,-7 7 16,-1 0 1,1 0-1,-1-1 1,0 1 0,0 0-1,0-1 1,0 1-1,0-1 1,0 1-1,-1-1 1,1 1 0,-1-1-1,0 1 1,1-1-1,-1 1 1,0-1-1,-1 0 1,1 1 0,-1-4-1,0 3-60,0 1 0,-1 0-1,1 1 1,0-1 0,-1 0 0,1 0-1,-1 1 1,0-1 0,0 0 0,1 1-1,-1 0 1,0-1 0,0 1-1,0 0 1,0 0 0,-1 0 0,1 1-1,0-1 1,0 0 0,-1 1 0,1-1-1,0 1 1,-5 0 0,-58-4-140,62 4 118,3 0-2,-74 5-1603,40 6-1831,4 12-4373,20-10 161</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2.079"/>
    </inkml:context>
    <inkml:brush xml:id="br0">
      <inkml:brushProperty name="width" value="0.025" units="cm"/>
      <inkml:brushProperty name="height" value="0.025" units="cm"/>
    </inkml:brush>
  </inkml:definitions>
  <inkml:trace contextRef="#ctx0" brushRef="#br0">0 92 14061,'0'0'4319,"12"3"-2360,23 4-900,0-2 0,1-1-1,-1-2 1,42-3-1,159-18 710,-131 9-1307,1 1-207,278-28-90,-130 4-3470,-238 31 3000,-7 1-5384,-20 1-905,0 0 5061,-24 3-7328</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2.635"/>
    </inkml:context>
    <inkml:brush xml:id="br0">
      <inkml:brushProperty name="width" value="0.025" units="cm"/>
      <inkml:brushProperty name="height" value="0.025" units="cm"/>
    </inkml:brush>
  </inkml:definitions>
  <inkml:trace contextRef="#ctx0" brushRef="#br0">1 58 15663,'0'0'8808,"14"-3"-6470,52-14-352,0 3 0,124-9 0,-188 23-1986,-1 0 0,1 0 0,0 0 0,0 0 0,0 0 0,0 0 0,-1 0 0,1 1 0,0-1 0,0 1 0,-1-1 0,1 1 0,0 0 0,-1-1 0,1 1 0,-1 0 0,1 0 0,-1 0 0,1 1 0,-1-1 0,1 0 0,-1 0 0,0 1 0,0-1 0,0 1 0,0-1 0,0 1 0,1 1 0,-2-1 0,0 1 0,0-1 0,0 0 0,0 0 0,0 0 0,0 1 0,0-1 0,-1 0 0,1 0 0,-1 0 0,0 0 0,0 0 0,0 0 0,0 0 0,0 0 0,0 0 0,0 0 0,0 0 0,-1 0 0,1-1 0,-1 1 0,-3 2 0,-14 12 0,-1-1 0,-1 0 0,0-2 0,-46 21 0,55-28 0,12-6 0,0 0 0,0 0 0,0 0 0,0 0 0,-1 0 0,1 0 0,0 0 0,0 0 0,0 0 0,0 0 0,0 0 0,0 0 0,-1 0 0,1 0 0,0 0 0,0 0 0,0 0 0,0 0 0,0 0 0,0 0 0,-1 0 0,1 0 0,0 0 0,0 0 0,0 0 0,0 1 0,0-1 0,0 0 0,0 0 0,0 0 0,0 0 0,0 0 0,-1 0 0,1 0 0,0 1 0,0-1 0,0 0 0,0 0 0,0 0 0,0 0 0,0 0 0,0 0 0,0 1 0,0-1 0,0 0 0,0 0 0,0 0 0,0 0 0,0 0 0,0 0 0,0 1 0,0-1 0,0 0 0,1 0 0,-1 0 0,0 0 0,0 0 0,0 0 0,0 0 0,0 1 0,0-1 0,0 0 0,0 0 0,0 0 0,0 0 0,1 0 0,-1 0 0,0 0 0,16 3 0,30-2 0,-40-1 0,3 0 0,10-1 0,-1 2 0,0 0 0,1 1 0,30 7 0,-46-8 0,0-1 0,0 1 0,0 0 0,0 0 0,0 1 0,0-1 0,0 1 0,0-1 0,-1 1 0,1 0 0,-1 0 0,1 0 0,-1 0 0,0 0 0,0 1 0,0-1 0,0 1 0,0-1 0,-1 1 0,1 0 0,-1 0 0,1 0 0,-1 0 0,0 0 0,0 0 0,-1 0 0,1 0 0,0 0 0,-1 0 0,0 0 0,0 0 0,0 1 0,0-1 0,0 0 0,-2 4 0,0-1 0,0-1 0,0 0 0,0 0 0,-1 0 0,0 0 0,0-1 0,0 1 0,-1-1 0,0 0 0,0 0 0,0 0 0,0 0 0,0-1 0,-1 1 0,1-1 0,-1 0 0,-9 3 0,-7 5 0,0-2 0,-43 13 0,37-14 0,-48 6 0,66-13 0,-1 0 0,0 0 0,1-1 0,-1-1 0,0 0 0,1 0 0,-1 0 0,-14-5 0,22 5-8,0 0 0,0 1 0,0-1 0,0 0 1,0 0-1,0 0 0,0-1 0,0 1 0,0 0 0,0-1 0,1 1 0,-1-1 1,1 1-1,-1-1 0,1 0 0,0 0 0,-1 1 0,1-1 0,0 0 0,0 0 0,0 0 1,1 0-1,-1-1 0,0 1 0,1 0 0,0 0 0,-1 0 0,1-1 0,0 1 1,0 0-1,0-4 0,1 2-146,0 0 1,1 0 0,-1 0-1,1 0 1,-1 1-1,1-1 1,1 0 0,-1 1-1,0-1 1,1 1-1,-1 0 1,1 0 0,0 0-1,0 0 1,5-4-1,20-12-6908,3 0-4693</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3.288"/>
    </inkml:context>
    <inkml:brush xml:id="br0">
      <inkml:brushProperty name="width" value="0.025" units="cm"/>
      <inkml:brushProperty name="height" value="0.025" units="cm"/>
    </inkml:brush>
  </inkml:definitions>
  <inkml:trace contextRef="#ctx0" brushRef="#br0">53 1 16720,'0'0'13933,"-22"74"-12524,9-43-704,3-1-705,4-3 0,4-5 0,2-4 0,11-7-224,6-7-1346,4-4-832,-3-9-3011,-3-17-3844</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3.633"/>
    </inkml:context>
    <inkml:brush xml:id="br0">
      <inkml:brushProperty name="width" value="0.025" units="cm"/>
      <inkml:brushProperty name="height" value="0.025" units="cm"/>
    </inkml:brush>
  </inkml:definitions>
  <inkml:trace contextRef="#ctx0" brushRef="#br0">36 1 21236,'0'0'11435,"-35"9"-16240,40-5-2049</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49.874"/>
    </inkml:context>
    <inkml:brush xml:id="br0">
      <inkml:brushProperty name="width" value="0.025" units="cm"/>
      <inkml:brushProperty name="height" value="0.025" units="cm"/>
    </inkml:brush>
  </inkml:definitions>
  <inkml:trace contextRef="#ctx0" brushRef="#br0">67 12 14574,'0'0'3165,"9"-1"-2134,27-4-348,-1 2 0,1 1 1,0 2-1,67 8 0,-100-8-684,-1 1-1,1-1 1,0 1 0,-1-1-1,1 1 1,-1 0-1,1 0 1,-1 1-1,0-1 1,1 0 0,-1 1-1,0-1 1,0 1-1,0 0 1,0 0-1,0-1 1,0 1-1,0 1 1,-1-1 0,1 0-1,-1 0 1,0 1-1,1-1 1,-1 0-1,0 1 1,1 4 0,-2-3 33,0 0 1,-1-1-1,1 1 1,-1 0 0,0-1-1,0 1 1,0-1 0,0 1-1,-1-1 1,0 0 0,1 0-1,-1 1 1,0-1-1,0 0 1,-1 0 0,1-1-1,-1 1 1,1 0 0,-4 1-1,-39 34 1604,-52 35 1,59-48-879,2 2 0,2 1 0,-43 44 0,65-52-333,8-9-2083,9-8-5832,12-7-2418</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0.807"/>
    </inkml:context>
    <inkml:brush xml:id="br0">
      <inkml:brushProperty name="width" value="0.025" units="cm"/>
      <inkml:brushProperty name="height" value="0.025" units="cm"/>
    </inkml:brush>
  </inkml:definitions>
  <inkml:trace contextRef="#ctx0" brushRef="#br0">0 1 16912,'0'0'4837,"67"0"-4389,-21 0 32,6 0-191,4 0-193,-3 0-32,-5 0-609,-8 1-1408,-12 6-994,-16 1-1794,-12-2-3298</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1.147"/>
    </inkml:context>
    <inkml:brush xml:id="br0">
      <inkml:brushProperty name="width" value="0.025" units="cm"/>
      <inkml:brushProperty name="height" value="0.025" units="cm"/>
    </inkml:brush>
  </inkml:definitions>
  <inkml:trace contextRef="#ctx0" brushRef="#br0">1 12 13933,'0'0'8937,"88"6"-7656,-35-6-769,9 0-384,1 0-96,-4-3-1889,-6-4-3428,-10 0-9737</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1.520"/>
    </inkml:context>
    <inkml:brush xml:id="br0">
      <inkml:brushProperty name="width" value="0.025" units="cm"/>
      <inkml:brushProperty name="height" value="0.025" units="cm"/>
    </inkml:brush>
  </inkml:definitions>
  <inkml:trace contextRef="#ctx0" brushRef="#br0">1 0 13389,'0'0'11531,"21"60"-10603,-10-32-287,-1-4-353,8-4-160,11-7 33,9-7-129,8-6-641,5 0-800,2-12-1410,-6-9-1473,-9-5-1922</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1.863"/>
    </inkml:context>
    <inkml:brush xml:id="br0">
      <inkml:brushProperty name="width" value="0.025" units="cm"/>
      <inkml:brushProperty name="height" value="0.025" units="cm"/>
    </inkml:brush>
  </inkml:definitions>
  <inkml:trace contextRef="#ctx0" brushRef="#br0">240 1 10218,'0'0'3427,"-50"66"385,12-22-1474,-1 3-1089,1 3 0,2 2 96,10-4-288,13-3-672,13-7-289,0-11-352,24-13-2243,4-14-2113,5-3-8777</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3.541"/>
    </inkml:context>
    <inkml:brush xml:id="br0">
      <inkml:brushProperty name="width" value="0.025" units="cm"/>
      <inkml:brushProperty name="height" value="0.025" units="cm"/>
    </inkml:brush>
  </inkml:definitions>
  <inkml:trace contextRef="#ctx0" brushRef="#br0">187 332 10666,'0'0'8296,"-5"18"-8013,-39 156 836,8 1 0,-25 351 1,59-497-1483,0-15 16,1-1 0,1 0 0,0 0 0,1 1 0,2 14 0,-2-27 241,-1 1 1,1 0 0,0-1 0,0 1 0,0-1-1,0 1 1,0-1 0,0 1 0,0-1-1,0 0 1,0 0 0,0 0 0,1 1-1,-1-1 1,1 0 0,-1-1 0,1 1-1,-1 0 1,1 0 0,-1-1 0,1 1-1,0 0 1,-1-1 0,1 0 0,0 1-1,0-1 1,-1 0 0,1 0 0,0 0-1,-1 0 1,1 0 0,0-1 0,0 1 0,-1 0-1,3-1 1,10-2-503,0-1 0,0 0 1,17-8-1,-14 6 678,6 1 668,-1 1 0,1 2 0,0 0 0,0 1 0,0 2 0,0 0 0,27 5 0,-1-1-76,446 19 2183,-168-11-2727,581 23-47,11 0 504,842-51 39,-396-6 75,-1146 21 378,-104 7 113,-102-37-924,46-66-199,-31 52-67,-2-1 0,23-54 0,-8-12-33,-4-2 0,33-175 1,-64 202-256,-6 69 269,0 0-1,2 0 0,5-31 0,2 24-61,-8 22 89,0 1 1,0-1-1,-1 0 0,1 1 0,0-1 1,-1 0-1,1 0 0,-1 0 1,1 0-1,-1 0 0,0 0 0,0 1 1,0-1-1,0 0 0,0 0 1,-1 0-1,1 0 0,0 0 0,-1 0 1,1 0-1,-1 1 0,0-1 1,0 0-1,1 0 0,-1 1 0,0-1 1,-1 1-1,1-1 0,0 1 0,0-1 1,-1 1-1,1 0 0,-1-1 1,1 1-1,-1 0 0,-2-2 1,-22-16-176,-1 0 1,-1 2-1,0 1 1,-1 2-1,-57-22 1,-163-35-703,66 31 539,-1 9 1,-193-8-1,-377 16-947,722 23 1270,-1866 5 140,905 51-80,4 37 59,436-38 549,147-31 352,376-29-851,29 5-158,1 0 0,0 0 0,-1 0 0,1 0 0,-1 0 0,1-1 0,0 1 0,-1 0 0,1 0 0,0 0 0,0-1 0,-1 1 0,1 0 0,0-1 0,0 1 0,-1 0 0,1 0 0,0-1 0,0 1 0,0-1 0,-1 1 0,1 0 0,0-1 0,0 1 0,0 0 0,0-1 0,0 1 0,0 0 0,0-1 0,0 1 0,0-1 0,0 1 0,0 0 0,0-1 0,2-2-164,0 1 1,-1-1-1,1 1 0,1 0 0,-1 0 1,0 0-1,0 0 0,1 0 1,-1 1-1,1-1 0,0 1 0,-1-1 1,7-1-1,45-20-4592,16-3-4660</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4.449"/>
    </inkml:context>
    <inkml:brush xml:id="br0">
      <inkml:brushProperty name="width" value="0.025" units="cm"/>
      <inkml:brushProperty name="height" value="0.025" units="cm"/>
    </inkml:brush>
  </inkml:definitions>
  <inkml:trace contextRef="#ctx0" brushRef="#br0">9 0 16912,'0'0'11147,"6"71"-10635,-13-39-160,1 4-288,4 0-64,2-2-544,3-4-1186,11-7-1537,5-10-1569,4-12-4069</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4.803"/>
    </inkml:context>
    <inkml:brush xml:id="br0">
      <inkml:brushProperty name="width" value="0.025" units="cm"/>
      <inkml:brushProperty name="height" value="0.025" units="cm"/>
    </inkml:brush>
  </inkml:definitions>
  <inkml:trace contextRef="#ctx0" brushRef="#br0">168 1 14510,'0'0'11168,"-10"0"-9898,1 1-1119,-1 0-1,1 0 0,0 1 1,0 0-1,0 1 1,0 0-1,0 0 1,0 1-1,1 0 0,0 1 1,0 0-1,0 0 1,0 0-1,1 1 0,0 0 1,-8 9-1,15-14-165,-1 0 0,0-1-1,1 1 1,-1 0-1,0 0 1,1 0 0,0-1-1,-1 1 1,1 0 0,-1 0-1,1 0 1,0 0 0,0 0-1,-1 0 1,1 0 0,0 0-1,0 0 1,0 0-1,0 0 1,0 0 0,0 0-1,1 0 1,-1 0 0,0 0-1,0 0 1,1 0 0,-1-1-1,0 1 1,1 0-1,-1 0 1,1 0 0,-1 0-1,1 0 1,0-1 0,-1 1-1,1 0 1,0-1 0,-1 1-1,1 0 1,0-1 0,0 1-1,0-1 1,0 1-1,-1-1 1,1 1 0,0-1-1,0 0 1,2 1 0,7 3-342,0-1 0,1 0 0,18 3 0,-10-3-356,0 3 578,0 0 0,-1 0 0,0 2 0,-1 0 0,1 2 0,17 11 0,-34-20 163,0 0-1,0-1 1,0 1 0,0 0 0,0 0 0,0 0-1,0-1 1,0 1 0,0 0 0,0 0-1,-1 0 1,1 1 0,0-1 0,-1 0 0,1 0-1,-1 0 1,1 0 0,-1 1 0,0-1-1,1 0 1,-1 0 0,0 1 0,0-1-1,0 0 1,0 2 0,0-1 68,-1 0-1,0-1 1,0 1-1,0 0 1,0-1-1,0 1 1,0-1 0,0 0-1,-1 1 1,1-1-1,0 0 1,-1 1-1,1-1 1,-1 0 0,-1 1-1,-8 4 454,-1-1 0,1 0 0,-24 7 0,9-5-451,1 0 0,-2-2 1,1 0-1,-32 0 0,59-12-5933,13-6-710</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55.688"/>
    </inkml:context>
    <inkml:brush xml:id="br0">
      <inkml:brushProperty name="width" value="0.025" units="cm"/>
      <inkml:brushProperty name="height" value="0.025" units="cm"/>
    </inkml:brush>
  </inkml:definitions>
  <inkml:trace contextRef="#ctx0" brushRef="#br0">564 149 12043,'0'0'4287,"1"-11"-1842,0 6-2045,0 3-314,0 0 1,-1 1 0,1-1 0,-1 0-1,1 0 1,-1 0 0,0 1 0,0-1-1,1 0 1,-1 0 0,0 0-1,-1 1 1,1-1 0,0 0 0,-1 0-1,1 1 1,-1-1 0,1 0 0,-1 0-1,0 1 1,1-1 0,-1 1 0,0-1-1,0 1 1,0-1 0,-1 1-1,1-1 1,0 1 0,0 0 0,-1 0-1,1 0 1,-1 0 0,1 0 0,-1 0-1,1 0 1,-4-1 0,-9 0-18,0 1-1,-1 0 1,1 2 0,0-1-1,-1 2 1,1 0 0,0 0 0,0 2-1,0-1 1,1 2 0,-1 0-1,1 0 1,0 2 0,0-1 0,1 2-1,-21 15 1,5-2-7,1 2-1,1 1 1,0 1-1,2 1 1,-35 49-1,45-54 20,1 1 0,1 0 0,0 1 0,2 0 1,-13 45-1,19-52-73,0 0 1,1 0 0,1 0-1,1 0 1,0 0 0,1 0-1,1 0 1,0 0 0,1 0-1,5 20 1,-5-30-4,1 1-1,-1 0 1,1 0-1,1-1 0,-1 1 1,1-1-1,0 0 1,0 0-1,1-1 1,0 1-1,0-1 1,0 0-1,0 0 0,8 4 1,-3-3 10,0 0 0,0-1-1,1 0 1,0 0 0,0-1 0,0-1 0,1 0 0,12 1-1,6 0 165,1-2-1,0-2 1,-1 0-1,1-2 0,57-12 1,-39 3 553,0-3 0,-1-1 0,0-3 0,78-41 0,-95 42-406,0-1 1,-2-2-1,-1-1 1,0-1 0,-1-1-1,-2-2 1,38-45-1,-54 57-262,0 0-1,-1-1 1,0 1-1,-1-1 1,-1-1 0,0 1-1,-1-1 1,-1 0-1,0-1 1,3-29-1,-6 35-88,-1-1 0,0 1 0,-1-1-1,0 1 1,-1 0 0,0 0 0,0 0 0,-1 0 0,0 0-1,-1 0 1,0 1 0,-1-1 0,0 1 0,0 0-1,-1 1 1,0-1 0,-10-9 0,3 5-316,-1 1 0,-1 0-1,1 1 1,-2 1 0,1 0 0,-2 1 0,1 1-1,-1 0 1,0 2 0,0 0 0,-1 0 0,-32-4-1,10 4-1324,-1 3-1,0 1 0,0 1 0,-71 10 0,-19 14-4659</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17.214"/>
    </inkml:context>
    <inkml:brush xml:id="br0">
      <inkml:brushProperty name="width" value="0.025" units="cm"/>
      <inkml:brushProperty name="height" value="0.025" units="cm"/>
    </inkml:brush>
  </inkml:definitions>
  <inkml:trace contextRef="#ctx0" brushRef="#br0">1 0 19346,'0'0'5958,"3"58"-4421,-3-32-448,0-2-576,10-1-417,2-6-160,7-7-737,7-2-512,1-8-160,-1 0-609,-3-4-705,-2-9-512,-6-3-1698,-5 0-3299</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17.622"/>
    </inkml:context>
    <inkml:brush xml:id="br0">
      <inkml:brushProperty name="width" value="0.025" units="cm"/>
      <inkml:brushProperty name="height" value="0.025" units="cm"/>
    </inkml:brush>
  </inkml:definitions>
  <inkml:trace contextRef="#ctx0" brushRef="#br0">99 54 8776,'0'0'7720,"-11"62"-5959,-3-31-544,1 3-416,-2 1-160,-1 0-161,-1 1-191,6-5-129,9-4-545,2-11-2273,0-7-2243,15-9-8359</inkml:trace>
  <inkml:trace contextRef="#ctx0" brushRef="#br0" timeOffset="1">330 1 14830,'0'0'9609,"52"36"-9449,-28-32-416,3 0-929,-3-3-833,-3-1-1121,-4 0-2242</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17.948"/>
    </inkml:context>
    <inkml:brush xml:id="br0">
      <inkml:brushProperty name="width" value="0.025" units="cm"/>
      <inkml:brushProperty name="height" value="0.025" units="cm"/>
    </inkml:brush>
  </inkml:definitions>
  <inkml:trace contextRef="#ctx0" brushRef="#br0">0 0 13004,'0'0'12428,"77"32"-13037,-42-32-2722,-1-1-2594</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18.304"/>
    </inkml:context>
    <inkml:brush xml:id="br0">
      <inkml:brushProperty name="width" value="0.025" units="cm"/>
      <inkml:brushProperty name="height" value="0.025" units="cm"/>
    </inkml:brush>
  </inkml:definitions>
  <inkml:trace contextRef="#ctx0" brushRef="#br0">131 1 18930,'0'0'1906,"-10"1"-257,4 0-1500,1 0-1,-1 0 1,0 1-1,1 0 1,-1 0 0,1 0-1,0 1 1,-1 0-1,1 0 1,0 0-1,1 1 1,-1-1-1,1 1 1,0 0-1,-1 1 1,2-1 0,-1 1-1,0-1 1,1 1-1,0 0 1,0 1-1,-3 8 1,4-10-68,0-1 1,1 0 0,-1 1-1,1-1 1,0 1 0,0 0-1,0-1 1,1 1-1,-1 0 1,1 0 0,0-1-1,0 1 1,0 0-1,1-1 1,-1 1 0,1 0-1,0 0 1,0-1-1,0 1 1,0-1 0,3 6-1,-1-6-53,0-1 0,0 1 0,0 0 0,0-1 0,0 1 0,0-1 0,1 0 0,-1 0 0,1 0 0,0-1 0,0 1 0,-1-1-1,1 0 1,0 0 0,0 0 0,0 0 0,0-1 0,0 0 0,6 0 0,-1 1 81,0-2 1,0 1-1,0-1 1,0 0-1,0-1 0,0 0 1,-1 0-1,1-1 1,-1 0-1,1 0 0,7-5 1,-11 5-17,-1 0 0,0 0 1,0-1-1,0 1 0,0-1 1,0 0-1,-1 0 0,1 0 1,-1 0-1,0 0 0,-1-1 1,1 0-1,-1 1 0,0-1 1,0 0-1,0 0 0,-1 0 1,1 0-1,-1-1 0,0-6 0,0 9-94,-1 0 0,1-1 0,-1 1-1,0 0 1,0 0 0,0 0-1,-1-1 1,1 1 0,-1 0 0,1 0-1,-1 0 1,0 0 0,0 0-1,-1 0 1,1 0 0,0 0-1,-1 1 1,0-1 0,-3-4 0,2 6-184,0-1 1,0 0 0,0 1 0,-1-1 0,1 1 0,0 0 0,-1 0 0,1 0 0,-1 1 0,1-1 0,-1 1 0,1 0 0,-1 0 0,1 0-1,-1 0 1,1 1 0,-1 0 0,-3 0 0,-15 6-3302,1 1-2872</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19.788"/>
    </inkml:context>
    <inkml:brush xml:id="br0">
      <inkml:brushProperty name="width" value="0.025" units="cm"/>
      <inkml:brushProperty name="height" value="0.025" units="cm"/>
    </inkml:brush>
  </inkml:definitions>
  <inkml:trace contextRef="#ctx0" brushRef="#br0">1 235 18001,'9'-2'3635,"48"-29"-2060,-1-2 0,53-42-1,12-8-1413,-119 82-158,-1 0-1,1 0 0,0 0 1,0 0-1,-1 0 1,1 0-1,0 0 1,0 0-1,0 1 0,0-1 1,0 1-1,0 0 1,2-1-1,-3 2-3,-1-1 0,0 0 0,1 0 0,-1 1 0,0-1 0,1 0 0,-1 0 0,0 1 0,0-1 0,1 0 0,-1 1 0,0-1-1,0 1 1,0-1 0,1 0 0,-1 1 0,0-1 0,0 1 0,0-1 0,0 0 0,0 1 0,0-1 0,0 1 0,0-1 0,0 1 0,0-1 0,0 0 0,0 1 0,0-1 0,0 1 0,0-1 0,0 0-1,-1 1 1,1-1 0,0 1 0,-24 50 160,5-19-198,-24 45 337,40-70-415,0 0 0,0 0 0,1 0-1,0 1 1,0-1 0,0 1 0,1-1 0,0 14-1,1-20 32,1 0-1,-1-1 0,0 1 0,0 0 0,1 0 0,-1 0 1,1-1-1,-1 1 0,0 0 0,1-1 0,-1 1 0,1 0 0,0-1 1,-1 1-1,1-1 0,-1 1 0,1-1 0,0 1 0,0-1 0,-1 1 1,1-1-1,0 0 0,0 1 0,-1-1 0,1 0 0,0 0 0,0 0 1,0 1-1,-1-1 0,1 0 0,0 0 0,0 0 0,0 0 0,0 0 1,-1-1-1,1 1 0,0 0 0,0 0 0,0 0 0,-1-1 1,2 0-1,37-12-2447,4-18-1139,0-10-1783</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0.131"/>
    </inkml:context>
    <inkml:brush xml:id="br0">
      <inkml:brushProperty name="width" value="0.025" units="cm"/>
      <inkml:brushProperty name="height" value="0.025" units="cm"/>
    </inkml:brush>
  </inkml:definitions>
  <inkml:trace contextRef="#ctx0" brushRef="#br0">122 0 13581,'0'0'3464,"-9"7"-2140,5-3-1156,-40 34 1139,41-35-1113,1 0 0,-1 0-1,0 0 1,1 0-1,0 0 1,0 1 0,0-1-1,0 1 1,0-1-1,1 1 1,-1 0 0,1-1-1,-1 9 1,3-11-173,0-1 1,-1 1 0,1 0 0,0-1-1,0 1 1,0 0 0,0-1 0,0 1-1,0-1 1,0 0 0,0 1 0,0-1-1,0 0 1,0 0 0,0 0 0,1 1-1,-1-1 1,0 0 0,0 0 0,0-1-1,1 1 1,37 0 156,-29-1-146,-3 1-64,0 0-1,1 0 1,-1 1-1,0 0 1,1 0-1,-1 0 1,0 1-1,0 0 1,10 5-1,-14-5 33,0 0 1,-1 0-1,1 0 0,-1 1 0,1-1 0,-1 1 1,0 0-1,0-1 0,0 1 0,-1 0 1,1 0-1,-1 0 0,1 0 0,-1 1 0,0-1 1,0 0-1,0 1 0,-1-1 0,1 0 0,-1 1 1,0-1-1,0 7 0,0-2 237,-1 0-1,0 1 1,0-1-1,-1 0 1,0 0-1,0 0 1,-1 0 0,0 0-1,-1-1 1,1 1-1,-2-1 1,1 0-1,-1 0 1,0 0 0,0-1-1,-10 10 1,8-9-26,0-1 0,0 0-1,-1 0 1,0 0 0,0-1 0,0 0 0,-1-1 0,0 0 0,0 0 0,0-1 0,0 0 0,0-1 0,0 0 0,-14 1-1,22-3-321,1 0 0,-1 1 0,0-1-1,0-1 1,0 1 0,0 0-1,1 0 1,-1 0 0,0 0-1,0 0 1,0-1 0,0 1-1,1 0 1,-1-1 0,0 1-1,1-1 1,-1 1 0,0-1-1,1 1 1,-1-1 0,0 1-1,1-1 1,-1 0 0,1 1-1,-1-1 1,1 0 0,-1 1-1,1-1 1,-1-1 0,-2-25-5136,2 22 4272,1-29-7721</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0.470"/>
    </inkml:context>
    <inkml:brush xml:id="br0">
      <inkml:brushProperty name="width" value="0.025" units="cm"/>
      <inkml:brushProperty name="height" value="0.025" units="cm"/>
    </inkml:brush>
  </inkml:definitions>
  <inkml:trace contextRef="#ctx0" brushRef="#br0">1 15 17521,'0'0'4996,"51"-14"-3714,-26 14-770,-1 0-448,4 0-320,-3 1-2691,1 3-4420</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0.798"/>
    </inkml:context>
    <inkml:brush xml:id="br0">
      <inkml:brushProperty name="width" value="0.025" units="cm"/>
      <inkml:brushProperty name="height" value="0.025" units="cm"/>
    </inkml:brush>
  </inkml:definitions>
  <inkml:trace contextRef="#ctx0" brushRef="#br0">183 1 19218,'-11'6'2926,"-11"6"-1323,2 1 0,0 1 0,-27 24 0,41-33-1478,1 0-1,0 0 0,0 1 0,0-1 0,1 1 0,-1 0 0,2 0 0,-1 1 0,0-1 1,1 1-1,1 0 0,-1 0 0,1 0 0,0 0 0,0 0 0,1 0 0,0 1 0,0 8 1,2-13-168,-1-1 0,1 1 0,0-1 1,0 0-1,0 1 0,0-1 0,0 0 1,0 1-1,1-1 0,-1 0 0,1 0 1,-1 0-1,1-1 0,0 1 0,0 0 0,0 0 1,0-1-1,0 1 0,0-1 0,0 0 1,0 0-1,1 0 0,-1 0 0,0 0 1,1 0-1,-1-1 0,1 1 0,-1-1 1,1 1-1,-1-1 0,1 0 0,3 0 1,1 0-19,0 0 0,-1 0 0,1 0 0,0-1 1,-1 0-1,1 0 0,0-1 0,-1 0 0,1 0 1,-1-1-1,8-4 0,-6 2 123,-2-2-1,1 1 1,-1-1-1,0 0 1,0 0 0,-1 0-1,0-1 1,0 0 0,-1 0-1,0 0 1,0-1-1,-1 1 1,0-1 0,-1 0-1,0 0 1,0 0 0,-1 0-1,0 0 1,0 0 0,-1 0-1,-2-11 1,3 19-63,-1-1 0,0 1 0,0-1 0,0 1 0,0 0 0,-1-1 1,1 1-1,0-1 0,0 1 0,-1 0 0,1-1 0,-1 1 0,0 0 0,1-1 0,-1 1 1,0 0-1,1 0 0,-1 0 0,0-1 0,0 1 0,0 0 0,0 0 0,0 0 0,-1 1 0,1-1 1,0 0-1,0 0 0,0 1 0,-1-1 0,-1 0 0,0 0 48,1 1-1,-1 0 1,1 0-1,0 0 1,-1 0 0,1 1-1,-1-1 1,1 1-1,0-1 1,-1 1 0,1 0-1,0 0 1,0 0-1,-1 0 1,1 0 0,-2 2-1,2-2-139,1 0 0,-1 0 0,0 1 0,1-1 0,-1 1 0,1-1 0,-1 1 0,1-1 0,0 1 0,0 0 0,0 0 0,0 0 0,0-1 0,0 1 0,0 0 0,0 0 0,1 0 0,-1 2 0,1-2-163,0 0-1,0-1 0,1 1 0,-1-1 0,1 1 1,-1-1-1,1 1 0,-1-1 0,1 0 0,0 1 0,0-1 1,0 0-1,0 1 0,0-1 0,0 0 0,0 0 1,0 0-1,0 0 0,0 0 0,1 0 0,-1 0 0,0 0 1,1-1-1,-1 1 0,1 0 0,-1-1 0,1 1 1,-1-1-1,3 1 0,19 5-6000,5-3-3176</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1.139"/>
    </inkml:context>
    <inkml:brush xml:id="br0">
      <inkml:brushProperty name="width" value="0.025" units="cm"/>
      <inkml:brushProperty name="height" value="0.025" units="cm"/>
    </inkml:brush>
  </inkml:definitions>
  <inkml:trace contextRef="#ctx0" brushRef="#br0">134 1 15407,'0'0'3016,"-12"11"-731,-1 0-2019,-4 4 1186,-32 34 0,44-43-1084,1-1 0,-1 1 0,1 0 0,1 0 0,-1 0 0,1 1 0,0 0 0,0-1 0,1 1 0,0 0 0,0 0 0,0 9 0,2-15-353,-1 1 0,1-1 0,1 1 0,-1-1 0,0 1 0,0-1 0,0 1 0,1-1 0,-1 0-1,1 1 1,-1-1 0,1 1 0,0-1 0,-1 0 0,1 1 0,0-1 0,0 0 0,0 0 0,0 0 0,0 0 0,0 0 0,0 0 0,0 0 0,2 1 0,1 0 4,-1-1-1,1 1 0,0-1 1,-1 1-1,1-1 1,0-1-1,0 1 1,0 0-1,5-1 1,2 0 23,1 0 0,-1-1 0,0 0 0,1-1 0,20-6 0,-20 3 13,-1 0-1,0 0 1,-1-1 0,1-1-1,-1 0 1,0 0 0,15-15-1,-22 18 72,1 1 0,0-1 0,-1 0 0,0 0 0,0 0 0,0 0 0,0 0 0,-1-1 0,0 1 0,0-1 0,0 0 0,0 0 0,-1 0 0,0 0 0,0 0 0,0 0 0,0 0 0,-1 0 0,0 0 0,0 0 0,-1-6 0,-1 8-110,1 1 0,-1-1 0,0 0 1,0 1-1,0 0 0,0-1 0,0 1 1,0 0-1,-1 0 0,1 0 0,-1 0 1,1 1-1,-1-1 0,0 1 0,1 0 0,-1-1 1,0 1-1,0 0 0,0 1 0,0-1 1,0 0-1,0 1 0,-1 0 0,-4 0 1,3-1-277,0 1 1,0-1-1,1 1 1,-1 0-1,0 1 1,0-1-1,0 1 1,0 0-1,1 0 1,-1 0 0,0 1-1,1 0 1,-1 0-1,-7 5 1</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1.495"/>
    </inkml:context>
    <inkml:brush xml:id="br0">
      <inkml:brushProperty name="width" value="0.025" units="cm"/>
      <inkml:brushProperty name="height" value="0.025" units="cm"/>
    </inkml:brush>
  </inkml:definitions>
  <inkml:trace contextRef="#ctx0" brushRef="#br0">0 16 20243,'0'0'6438,"67"0"-5477,-18 0-256,11-3-609,3 1-416,-4-2-2499,-8 0-2690,-15 1-4164</inkml:trace>
  <inkml:trace contextRef="#ctx0" brushRef="#br0" timeOffset="1">29 125 17457,'0'0'3875,"56"0"-3074,-7-8-353,15-2-127,8-1-225,-1-2-1602,-4 1-6854</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2.396"/>
    </inkml:context>
    <inkml:brush xml:id="br0">
      <inkml:brushProperty name="width" value="0.025" units="cm"/>
      <inkml:brushProperty name="height" value="0.025" units="cm"/>
    </inkml:brush>
  </inkml:definitions>
  <inkml:trace contextRef="#ctx0" brushRef="#br0">0 53 15118,'0'0'4372,"11"-7"-2402,-7 4-1839,3-2 164,-1 0 1,1 1-1,1-1 1,-1 1-1,1 1 1,-1 0-1,1 0 1,0 0-1,0 1 1,0 0-1,1 1 1,8-1-1,-14 1-237,0 1 0,1 0-1,-1 0 1,0 0 0,1 1 0,-1-1 0,0 1 0,1 0-1,-1 0 1,0 0 0,0 0 0,0 0 0,0 1-1,0-1 1,0 1 0,5 4 0,-6-3-52,0 0-1,0 1 1,0-1-1,-1 1 1,1 0 0,-1-1-1,0 1 1,0 0 0,0 0-1,-1 0 1,1 0 0,-1 0-1,0-1 1,-1 8 0,1-5 73,-1 0 0,0-1 0,0 1 0,-1 0 0,0 0 1,0 0-1,0-1 0,0 1 0,-1-1 0,0 0 0,0 0 0,-1 0 1,-6 8-1,5-6 152,0 0-1,0 0 1,0 0 0,1 1 0,-5 13 0,9-20-226,0-1 1,-1 1-1,1 0 0,0 0 1,0 0-1,0 0 1,0 0-1,0 0 1,0-1-1,0 1 0,0 0 1,0 0-1,0 0 1,0 0-1,0 0 1,1 0-1,-1-1 0,0 1 1,1 0-1,-1 0 1,1 0-1,-1-1 1,1 1-1,-1 0 1,1-1-1,-1 1 0,2 1 1,27 9-94,45-10-2179,-63-1 1043,35-4-4457,0-9-4435</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2.753"/>
    </inkml:context>
    <inkml:brush xml:id="br0">
      <inkml:brushProperty name="width" value="0.025" units="cm"/>
      <inkml:brushProperty name="height" value="0.025" units="cm"/>
    </inkml:brush>
  </inkml:definitions>
  <inkml:trace contextRef="#ctx0" brushRef="#br0">164 35 18706,'0'0'2306,"-11"1"-53,4 0-2000,-1 0 1,1 0 0,0 1-1,0 0 1,-1 1 0,1-1 0,1 1-1,-1 1 1,0-1 0,1 1-1,0 0 1,0 1 0,0 0-1,0 0 1,1 0 0,-1 0-1,2 1 1,-1 0 0,0 0-1,1 0 1,0 0 0,-5 13 0,8-17-247,0 1 0,-1-1 0,1 1 0,0-1 0,0 1 0,1 0 0,-1 0 0,1-1 0,-1 1 0,1 0 0,0 0 0,0-1 0,0 1 0,0 0 0,1 0 0,-1 0 0,1-1 0,-1 1 0,1 0 0,0-1 0,0 1 0,0 0 0,1-1 0,-1 0 0,1 1 0,-1-1 0,1 0 0,0 0 0,0 1 0,0-1 0,0-1 0,0 1 0,0 0 0,0 0 0,1-1 1,-1 0-1,1 1 0,2 0 0,1 0 11,1 0 0,0 0 0,0-1 1,-1 0-1,1-1 0,0 1 0,0-1 1,0-1-1,0 1 0,-1-1 0,1 0 0,0-1 1,-1 1-1,1-1 0,7-4 0,-6 2 29,0 0-1,0-1 1,0-1-1,0 1 1,-1-1-1,0 0 1,-1-1-1,1 1 0,-1-1 1,0-1-1,5-7 1,-8 10 61,0 1 0,-1-1 0,1 0-1,-1 1 1,0-1 0,0 0 0,-1-1 0,1 1 0,-1 0 0,0 0 0,0-1 0,-1 1 0,0 0 0,0-1 0,0 1 0,-1 0 0,1-1 0,-1 1 0,0 0-1,-4-9 1,4 11-105,-1 1 0,1 0 0,-1 0 0,0 0 0,0-1 0,0 2 0,0-1 0,0 0 0,-1 0 0,1 1 0,-1-1 0,1 1 0,-1 0 0,1 0 0,-1-1 0,0 2 0,1-1 0,-1 0 0,0 1 0,0-1 0,1 1 0,-1 0 0,0 0 0,0 0 0,0 0 0,1 0 0,-6 2 0,3-2-58,-1 1 0,1 0 1,-1 1-1,1-1 0,0 1 0,0 0 0,-1 0 1,1 1-1,1 0 0,-1-1 0,0 2 1,1-1-1,-6 5 0,8-6-185,0 1-1,0 0 1,0 0-1,0 0 1,1 0 0,-1 0-1,1 0 1,0 0-1,0 0 1,0 0 0,0 0-1,1 1 1,-1-1-1,1 6 1,0-7-73,0-1-1,0 1 1,0-1 0,1 0-1,-1 1 1,0-1 0,1 1-1,-1-1 1,1 1 0,0-1 0,-1 0-1,1 0 1,0 1 0,0-1-1,0 0 1,0 0 0,0 0-1,0 0 1,0 0 0,0 0-1,1 0 1,-1 0 0,0 0-1,1-1 1,-1 1 0,0 0-1,1-1 1,-1 1 0,0-1 0,1 0-1,-1 1 1,1-1 0,2 0-1,25 1-6599</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3.098"/>
    </inkml:context>
    <inkml:brush xml:id="br0">
      <inkml:brushProperty name="width" value="0.025" units="cm"/>
      <inkml:brushProperty name="height" value="0.025" units="cm"/>
    </inkml:brush>
  </inkml:definitions>
  <inkml:trace contextRef="#ctx0" brushRef="#br0">229 8 14414,'0'0'3939,"-11"7"-517,-14 6-2227,1 2 1,0 1-1,2 1 0,-1 1 0,2 1 0,1 1 0,-25 31 0,44-50-1172,-1 1 0,1-1-1,0 1 1,0-1-1,0 1 1,0-1 0,0 1-1,0 0 1,1-1 0,-1 1-1,1 0 1,-1 0 0,1 0-1,-1-1 1,1 1-1,0 0 1,0 0 0,0 0-1,0 0 1,0 0 0,1 0-1,-1-1 1,0 1 0,2 3-1,-1-4 2,1 1 0,-1-1 0,1 0 0,-1 0 0,1 0-1,0 0 1,-1 0 0,1 0 0,0 0 0,0-1 0,0 1 0,0 0 0,0-1 0,0 0-1,0 1 1,0-1 0,-1 0 0,5 0 0,4-1 27,0 1 1,1-1-1,-1-1 0,0 0 1,0 0-1,0-1 1,17-8-1,-19 6-51,1-1 0,-1 0 0,0 0 0,0-1 0,0 0 0,-1-1 0,0 0 0,-1 0 0,0 0 0,0-1 0,0 0 0,-1 0 0,-1 0 0,0 0 0,0-1 0,-1 0 0,0 0 0,0 0 0,-1 0 0,-1 0 0,0-1 0,0-15 0,-1 26 0,0-1 0,0 1 0,0-1 0,0 1 0,0 0 0,0-1 0,0 1 0,0-1 0,-1 1 0,1-1 0,0 1 0,0-1 0,-1 1 0,1 0 0,0-1 0,-1 1 0,1-1 0,0 1 0,-1 0 0,1-1 0,0 1 0,-1 0 0,1 0 0,-1-1 0,1 1 0,0 0 0,-1 0 0,1 0 0,-1 0 0,1-1 0,-1 1 0,1 0 0,-1 0 0,-21 4 0,-17 16 0,36-18-130,-1 1-1,1-1 1,0 1 0,0 0-1,0 0 1,0 0-1,0 0 1,1 0 0,0 1-1,-1-1 1,1 1 0,0-1-1,1 1 1,-1 0-1,1 0 1,-1 0 0,1 0-1,0 4 1,1-7-156,0-1 0,0 0 1,0 1-1,0-1 0,1 0 0,-1 0 0,0 1 1,0-1-1,1 0 0,-1 0 0,0 1 0,0-1 1,1 0-1,-1 0 0,0 0 0,1 1 0,-1-1 1,0 0-1,1 0 0,-1 0 0,0 0 0,1 0 1,-1 0-1,0 0 0,1 0 0,-1 0 0,0 0 1,1 0-1,-1 0 0,0 0 0,1 0 0,-1 0 1,0 0-1,1 0 0,-1 0 0,0 0 0,1 0 1,-1-1-1,3 1-1391,9-2-5989</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3.471"/>
    </inkml:context>
    <inkml:brush xml:id="br0">
      <inkml:brushProperty name="width" value="0.025" units="cm"/>
      <inkml:brushProperty name="height" value="0.025" units="cm"/>
    </inkml:brush>
  </inkml:definitions>
  <inkml:trace contextRef="#ctx0" brushRef="#br0">208 93 17328,'0'0'7506,"-5"-9"-4420,4 6-3006,0 1 1,-1-1-1,1 0 1,-1 1-1,0-1 1,0 1-1,0-1 1,0 1-1,0 0 1,0 0-1,-1 0 0,1 0 1,-1 0-1,1 0 1,-1 1-1,0 0 1,0-1-1,1 1 1,-1 0-1,0 0 1,0 0-1,0 1 1,0-1-1,-1 1 1,1 0-1,0-1 1,0 1-1,0 1 1,0-1-1,0 0 1,0 1-1,0 0 0,0-1 1,0 1-1,0 0 1,0 1-1,0-1 1,1 0-1,-4 3 1,-1 0-6,0-1 1,1 2-1,0-1 1,-1 1-1,2 0 1,-1 0-1,0 0 1,1 1-1,0 0 1,1 0-1,-1 0 1,1 1-1,0-1 1,1 1-1,-1 0 1,2 0-1,-1 0 1,1 1-1,0-1 1,-2 9-1,4-14-73,0-1 0,0 1 0,0 0 0,1-1 0,-1 1-1,0-1 1,1 1 0,-1 0 0,1-1 0,-1 1 0,1-1 0,0 1-1,-1-1 1,1 0 0,0 1 0,0-1 0,0 0 0,0 0 0,0 1-1,1-1 1,-1 0 0,3 2 0,-1-1-1,1 0 0,0 0 1,0-1-1,0 1 0,1-1 0,-1 1 0,0-2 0,8 2 1,-1-1-4,0 0 1,0-1-1,0-1 1,1 1-1,-1-2 1,16-3-1,-19 2 2,-1 0 0,1 0 0,-1-1 0,0 0 0,0 0 0,-1-1 0,1 0 0,-1 0 0,0 0 0,0-1 0,-1 0 0,1 0 0,-1 0 0,-1-1 0,1 1 0,-1-1 0,0 0 0,-1-1 0,0 1 0,0-1 0,0 1 0,-1-1 0,0 0 0,-1 0 0,0 0 0,0 0 0,0 0 0,-2-11 0,1 17-65,-1 0 1,0 0-1,0 0 1,0 0-1,0 0 1,0 0-1,0 0 1,0 1-1,-1-1 0,1 0 1,-1 1-1,1-1 1,-1 1-1,1-1 1,-1 1-1,0 0 0,0 0 1,0-1-1,0 1 1,0 1-1,0-1 1,0 0-1,0 0 1,0 1-1,0-1 0,0 1 1,-1 0-1,1 0 1,0 0-1,0 0 1,-3 0-1,-5 0-505,1 1 1,0-1-1,0 2 0,0-1 1,0 1-1,-12 5 0,-20 11-4336,-1 6-2231</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3.797"/>
    </inkml:context>
    <inkml:brush xml:id="br0">
      <inkml:brushProperty name="width" value="0.025" units="cm"/>
      <inkml:brushProperty name="height" value="0.025" units="cm"/>
    </inkml:brush>
  </inkml:definitions>
  <inkml:trace contextRef="#ctx0" brushRef="#br0">1 81 15407,'0'0'2210,"50"0"288,-2-4-416,18-6-64,20 1-256,11-1-353,8 1 128,5 1-1184,-5 3-289,-10 3-577,-16 0-1601,-13 0-1697,-14-3 191,-13-2-1793,-13-1-3587</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4.154"/>
    </inkml:context>
    <inkml:brush xml:id="br0">
      <inkml:brushProperty name="width" value="0.025" units="cm"/>
      <inkml:brushProperty name="height" value="0.025" units="cm"/>
    </inkml:brush>
  </inkml:definitions>
  <inkml:trace contextRef="#ctx0" brushRef="#br0">0 52 19346,'0'0'8056,"9"-5"-7234,9-3-660,0 0 1,1 1-1,-1 1 0,1 1 0,1 1 1,-1 0-1,1 2 0,-1 0 1,39 2-1,-56-1-165,0 1-1,0 0 1,0 0 0,0 0 0,0 1 0,0-1-1,0 0 1,0 1 0,-1-1 0,1 1 0,0 0-1,0-1 1,0 1 0,-1 0 0,1 0 0,0 0-1,-1 0 1,1 1 0,-1-1 0,1 0-1,-1 1 1,0-1 0,0 0 0,1 1 0,-1 0-1,0-1 1,0 1 0,-1 0 0,1 0 0,0-1-1,0 1 1,-1 0 0,1 0 0,-1 0-1,0 0 1,1 2 0,-2 0 30,1 1 1,-1-1-1,0 0 1,0 0-1,0 0 1,0 0-1,-1 0 1,0 0-1,1 0 1,-2-1-1,1 1 0,0-1 1,-1 1-1,1-1 1,-7 6-1,-82 60 1698,134-66-3386,-19-4 347,-18 0 1116,0 0 0,0 1 0,0-1 1,0 1-1,1 1 0,-1-1 0,0 1 1,0 0-1,0 1 0,0-1 0,0 1 0,0 1 1,0-1-1,-1 1 0,10 5 0,-14-7 236,-1 0 0,1 0-1,0 0 1,0 0 0,-1 0-1,1 0 1,-1 0-1,1 0 1,-1 0 0,1 0-1,-1 0 1,0 0 0,1 0-1,-1 1 1,0-1-1,0 0 1,0 0 0,0 0-1,0 1 1,0-1 0,0 0-1,0 0 1,-1 0-1,1 0 1,0 0 0,-1 1-1,1-1 1,-1 0 0,1 0-1,-1 0 1,1 0-1,-1 0 1,0 0 0,0 0-1,1 0 1,-1-1 0,0 1-1,0 0 1,0 0-1,0-1 1,0 1 0,0 0-1,0-1 1,0 1 0,0-1-1,-1 1 1,-54 24 2655,54-24-2660,-19 7 282,-1-1 0,0-1 0,0-1 0,0-1 0,-1-1 0,1-1 0,-41-2 0,63 0-330,-1 0-1,0 0 1,1 0 0,-1 0-1,1 0 1,-1-1 0,1 1-1,-1 0 1,0 0 0,1-1-1,-1 1 1,1 0-1,-1-1 1,1 1 0,0 0-1,-1-1 1,1 1 0,-1-1-1,1 1 1,0 0 0,-1-1-1,1 1 1,0-1 0,-1 1-1,1-1 1,0 0 0,0 1-1,0-1 1,-1 1 0,1-1-1,0 1 1,0-1 0,0 0-1,0 1 1,0-2-1,6-21-3371,11-3-4012</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4.603"/>
    </inkml:context>
    <inkml:brush xml:id="br0">
      <inkml:brushProperty name="width" value="0.025" units="cm"/>
      <inkml:brushProperty name="height" value="0.025" units="cm"/>
    </inkml:brush>
  </inkml:definitions>
  <inkml:trace contextRef="#ctx0" brushRef="#br0">47 1 20980,'0'0'11146,"-30"59"-10505,19-37-641,6 2 0,5-8 0,2-3 0,19-5 0,9-5 0,4-3 0,0 0-2306,-6-11-2787,-8-7-2562</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24.944"/>
    </inkml:context>
    <inkml:brush xml:id="br0">
      <inkml:brushProperty name="width" value="0.025" units="cm"/>
      <inkml:brushProperty name="height" value="0.025" units="cm"/>
    </inkml:brush>
  </inkml:definitions>
  <inkml:trace contextRef="#ctx0" brushRef="#br0">1 40 13357,'0'0'19250,"11"-40"-23798,16 40-4133</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34.274"/>
    </inkml:context>
    <inkml:brush xml:id="br0">
      <inkml:brushProperty name="width" value="0.025" units="cm"/>
      <inkml:brushProperty name="height" value="0.025" units="cm"/>
    </inkml:brush>
  </inkml:definitions>
  <inkml:trace contextRef="#ctx0" brushRef="#br0">1 450 15278,'6'-9'2296,"125"-154"2556,-80 102-3649,-1-1 0,53-93 0,-117 207 62,-4-12-1220,3 0 0,1 2 0,2-1 0,2 2 0,1-1 0,-2 53 0,10-94-114,1 0-1,0 0 0,0 1 0,0-1 0,-1 0 0,1 0 0,1 0 0,-1 0 0,0 0 1,0 0-1,0 0 0,0 0 0,1 0 0,-1 0 0,1 0 0,-1 0 0,0 0 0,1 0 0,0 0 1,-1 0-1,1 0 0,0 0 0,-1 0 0,1-1 0,0 1 0,0 0 0,0-1 0,-1 1 0,3 1 1,-1-2-62,0 0 0,0-1 0,0 1 0,0 0 0,0 0 0,-1-1 0,1 1 0,0-1 0,0 0 0,0 0 0,-1 1 1,1-1-1,0 0 0,-1 0 0,3-2 0,7-6-1341,-1 0 0,0 0 0,16-19 1,9-19-4919</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34.615"/>
    </inkml:context>
    <inkml:brush xml:id="br0">
      <inkml:brushProperty name="width" value="0.025" units="cm"/>
      <inkml:brushProperty name="height" value="0.025" units="cm"/>
    </inkml:brush>
  </inkml:definitions>
  <inkml:trace contextRef="#ctx0" brushRef="#br0">91 0 16143,'-9'8'1773,"0"-1"-1254,2-2-79,0 0 0,1 0 0,-1 1 0,1 0-1,0 0 1,0 0 0,1 1 0,0 0 0,0 0-1,1 1 1,-4 7 0,9-14-432,0-1 0,0 1 0,0-1 1,0 1-1,0-1 0,0 0 0,0 1 0,0-1 0,1 0 0,-1 0 1,0 0-1,0 0 0,0 0 0,0 0 0,0 0 0,1 0 0,-1 0 1,0 0-1,0-1 0,1 1 0,15-4-14,-1-1 0,27-10 0,-34 10 3,1 1 0,0 0 1,0 1-1,0 0 0,1 0 0,-1 1 1,1 1-1,-1 0 0,1 0 1,15 2-1,-24-1 21,0 1-1,0-1 1,0 1 0,-1-1-1,1 1 1,0 0 0,0 0 0,-1 0-1,1 0 1,0 0 0,-1 0-1,1 0 1,-1 0 0,0 1 0,1-1-1,-1 1 1,0-1 0,0 1-1,0-1 1,0 1 0,1 2 0,0 0 89,-1 1 0,1-1 0,-1 1 0,0 0 0,0-1 0,-1 1 0,0 0 0,0 7 0,0-2 123,-1 0 1,0 0-1,-1-1 1,0 1-1,-1-1 1,0 1-1,0-1 1,-6 9-1,-3 3 248,-2-2-1,0 0 1,-30 30-1,36-40-324,-2-1 0,1 1 0,-1-1 1,-1-1-1,1 0 0,-1-1 0,-1 0 0,-19 8 1,30-14-224,0 1 0,0-1 1,0 1-1,0-1 0,0 1 1,0-1-1,0 0 0,0 0 1,-1 1-1,1-1 0,0 0 1,0 0-1,0 0 0,0 0 1,-1-1-1,1 1 0,0 0 1,0 0-1,0-1 0,0 1 1,0 0-1,0-1 0,0 1 1,0-1-1,0 0 0,0 1 1,0-1-1,0 0 0,0 0 1,0 1-1,1-1 0,-1 0 1,0 0-1,0 0 0,1 0 1,-1 0-1,1 0 0,-1 0 1,1 0-1,-1-2 0,0-4-1297,0 0 0,0 0-1,1 0 1,0 0 0,2-13-1,-1-3-2583,1-35-9283</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34.944"/>
    </inkml:context>
    <inkml:brush xml:id="br0">
      <inkml:brushProperty name="width" value="0.025" units="cm"/>
      <inkml:brushProperty name="height" value="0.025" units="cm"/>
    </inkml:brush>
  </inkml:definitions>
  <inkml:trace contextRef="#ctx0" brushRef="#br0">1 8 18481,'0'0'8040,"58"-7"-7143,-30 7-449,8 3-384,8 2-1089,3-2-2178,-2-3-2146,-1 0-4196</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35.304"/>
    </inkml:context>
    <inkml:brush xml:id="br0">
      <inkml:brushProperty name="width" value="0.025" units="cm"/>
      <inkml:brushProperty name="height" value="0.025" units="cm"/>
    </inkml:brush>
  </inkml:definitions>
  <inkml:trace contextRef="#ctx0" brushRef="#br0">129 43 17264,'-10'12'2210,"7"-9"-2058,-19 22 2367,-32 51 0,49-68-2237,0 0 0,0 1 0,1 0 0,0 0 0,0 0 0,1 1 0,1-1 0,-1 1 0,1 0 1,1 0-1,0 0 0,0 12 0,2-21-283,-1 1-1,0-1 1,0 1 0,0 0 0,1-1 0,-1 1-1,1-1 1,0 1 0,-1-1 0,1 0 0,0 1-1,0-1 1,0 0 0,-1 1 0,2-1 0,-1 0-1,0 0 1,0 0 0,0 0 0,0 0 0,1 0-1,-1 0 1,2 1 0,0-1-1,0 0 0,0-1-1,0 1 1,0 0 0,0-1 0,0 0 0,0 1-1,0-1 1,1 0 0,-1-1 0,4 0 0,0 0 14,0-1 1,0 1-1,0-2 0,0 1 1,0-1-1,-1 0 1,1 0-1,-1-1 1,11-8-1,-6 2 103,-1-2 1,0 1-1,0-1 0,-1-1 0,0 0 1,-1 0-1,-1-1 0,0 0 0,-1 0 1,0 0-1,-2-1 0,1 0 0,-2 0 1,0 0-1,-1 0 0,1-22 0,-3 36-105,1 0-1,-1-1 1,0 1-1,0 0 0,0-1 1,0 1-1,0-1 0,0 1 1,0-1-1,0 1 1,-1 0-1,1-1 0,0 1 1,-1 0-1,0-1 0,1 1 1,-1 0-1,0 0 1,1-1-1,-1 1 0,0 0 1,0 0-1,0 0 0,0 0 1,0 0-1,0 0 1,0 0-1,0 1 0,-1-1 1,1 0-1,0 1 1,0-1-1,-1 0 0,1 1 1,0 0-1,-1-1 0,1 1 1,0 0-1,-1 0 1,1-1-1,-1 1 0,1 0 1,0 0-1,-1 1 0,1-1 1,-1 0-1,1 0 1,0 1-1,-1-1 0,1 1 1,-2 0-1,-4 2-28,-1 0 0,1 1 0,-1-1 0,1 2 0,0-1 1,1 1-1,-11 9 0,9-6-273,0 1 0,0 0 0,1 0 0,-10 16 0,2 11-2501,13 2-3765,8-24 104,12-5-3550</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35.647"/>
    </inkml:context>
    <inkml:brush xml:id="br0">
      <inkml:brushProperty name="width" value="0.025" units="cm"/>
      <inkml:brushProperty name="height" value="0.025" units="cm"/>
    </inkml:brush>
  </inkml:definitions>
  <inkml:trace contextRef="#ctx0" brushRef="#br0">171 26 5541,'0'0'19944,"-8"-3"-18475,5 2-1401,1 1 1,-1-1-1,1 1 1,-1-1-1,0 1 1,1 0-1,-1 0 1,0 0-1,0 0 1,1 1-1,-1-1 1,1 1-1,-1-1 1,0 1-1,1 0 1,-1 0-1,1 0 1,0 0-1,-4 3 1,-2 2 116,1 0 1,0 0-1,0 1 0,1 0 1,-9 12-1,-26 44 928,38-58-1037,1-1 0,0 0 1,0 1-1,0 0 0,1-1 0,0 1 0,0 0 0,0 0 1,0 0-1,1 0 0,-1 0 0,2 9 0,0-12-68,-1-1 0,1 1-1,0-1 1,0 1 0,0-1-1,0 1 1,0-1 0,0 1 0,0-1-1,0 0 1,0 1 0,1-1-1,-1 0 1,1 0 0,-1 0-1,1 0 1,-1 0 0,1-1 0,-1 1-1,1 0 1,0-1 0,-1 1-1,1-1 1,0 0 0,0 1 0,-1-1-1,1 0 1,0 0 0,2 0-1,4 0 55,0 0 0,1-1 0,-1 0 0,0 0 0,10-3 0,-5 0-12,1-2 0,0 1-1,-1-2 1,-1 0-1,1-1 1,-1 0-1,20-17 1,-25 20-36,-1-1 0,0 0 1,0 0-1,-1 0 0,1 0 0,-2-1 1,1 0-1,-1 0 0,1 0 0,-2-1 1,1 1-1,-1-1 0,-1 0 0,1 0 1,1-10-1,-4 16-121,0 0 0,0 1 0,0-1 0,0 0 0,-1 0 0,1 1 0,0-1-1,-1 0 1,1 0 0,-1 1 0,0-1 0,0 0 0,1 1 0,-1-1 0,0 1 0,0-1 0,-1 1 0,1-1 0,0 1 0,0 0 0,-1 0 0,1 0 0,0-1-1,-1 1 1,1 1 0,-1-1 0,0 0 0,1 0 0,-1 0 0,0 1 0,1-1 0,-1 1 0,0-1 0,0 1 0,-2 0 0,-5-1-1139,0 0 0,-1 1 1,1 0-1,0 1 1,-16 3-1,3 1-7509</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37.327"/>
    </inkml:context>
    <inkml:brush xml:id="br0">
      <inkml:brushProperty name="width" value="0.025" units="cm"/>
      <inkml:brushProperty name="height" value="0.025" units="cm"/>
    </inkml:brush>
  </inkml:definitions>
  <inkml:trace contextRef="#ctx0" brushRef="#br0">1 16 15855,'0'0'15294,"12"1"-13927,224-13-1116,-221 10-236,-9 1-39,1 0 1,0 0-1,-1 1 1,1 0-1,0 0 1,6 2 0,-12-2-54,-1 0 1,0 0 0,1 0 0,-1 0 0,0 0 0,0 0 0,1 1 0,-1-1 0,0 0 0,0 0 0,0 0 0,1 1 0,-1-1 0,0 0 0,0 0 0,0 0 0,1 1 0,-1-1 0,0 0 0,0 0 0,0 1 0,0-1 0,0 0 0,0 1 0,0-1 0,1 0 0,-1 0 0,0 1 0,0-1 0,0 0 0,0 1 0,0-1 0,0 0 0,0 0 0,-1 1 0,1-1 0,0 0 0,0 0 0,0 1 0,0-1-1,0 0 1,0 1 0,0-1 0,-1 0 0,-4 6-5588,-2-5-2397</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29.460"/>
    </inkml:context>
    <inkml:brush xml:id="br0">
      <inkml:brushProperty name="width" value="0.025" units="cm"/>
      <inkml:brushProperty name="height" value="0.025" units="cm"/>
    </inkml:brush>
  </inkml:definitions>
  <inkml:trace contextRef="#ctx0" brushRef="#br0">0 5 15759,'0'0'7143,"53"11"-6022,-8-11-288,9 0 63,8-5-607,0-1-257,0 2-513,-13 4-1056,-7 0-1218,-17 0-864,-17 0-2083</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2:29.790"/>
    </inkml:context>
    <inkml:brush xml:id="br0">
      <inkml:brushProperty name="width" value="0.025" units="cm"/>
      <inkml:brushProperty name="height" value="0.025" units="cm"/>
    </inkml:brush>
  </inkml:definitions>
  <inkml:trace contextRef="#ctx0" brushRef="#br0">1 16 5157,'0'0'18289,"61"17"-17104,-15-17-64,8-5-448,1 0-513,-1 3-160,-7-3-1441,-8-1-3812,-11-3-6086</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02.008"/>
    </inkml:context>
    <inkml:brush xml:id="br0">
      <inkml:brushProperty name="width" value="0.025" units="cm"/>
      <inkml:brushProperty name="height" value="0.025" units="cm"/>
    </inkml:brush>
  </inkml:definitions>
  <inkml:trace contextRef="#ctx0" brushRef="#br0">72 244 6022,'0'0'9902,"13"-6"-8508,44-17-437,2 3-1,93-19 1,141-12-454,16-4-406,-96 6-87,-1008 168 3412,1392-191-3817,-537 61 231,-38 5 109,-33 5 34,-33 6 16,1 2 1,-1 3-1,-66 22 1,30-7 6,-511 171-253,518-171-1708,17-13-2968</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04.932"/>
    </inkml:context>
    <inkml:brush xml:id="br0">
      <inkml:brushProperty name="width" value="0.025" units="cm"/>
      <inkml:brushProperty name="height" value="0.025" units="cm"/>
    </inkml:brush>
  </inkml:definitions>
  <inkml:trace contextRef="#ctx0" brushRef="#br0">260 1 10122,'0'0'9518,"-10"5"-9555,0 2 52,0 0 0,1 0 1,0 1-1,0 0 0,0 0 1,-8 13-1,-52 73 169,28-37-123,28-41-55,7-9 0,0-1-1,1 2 1,0-1 0,0 0 0,0 1-1,1 0 1,0 0 0,1 0 0,0 0 0,-4 16-1,7-23-45,0-1 0,0 1 0,0-1-1,0 1 1,0-1 0,0 0 0,0 1-1,0-1 1,0 1 0,1-1 0,-1 0 0,0 1-1,0-1 1,0 0 0,1 1 0,-1-1-1,0 0 1,0 1 0,1-1 0,-1 0 0,0 1-1,1-1 1,-1 0 0,0 0 0,1 1-1,-1-1 1,0 0 0,1 0 0,-1 0 0,1 0-1,-1 0 1,0 1 0,1-1 0,-1 0-1,1 0 1,-1 0 0,0 0 0,1 0 0,-1 0-1,1 0 1,-1 0 0,1 0 0,-1-1-1,0 1 1,1 0 0,-1 0 0,0 0 0,1-1-1,22-9-3460,-1-11-2050</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05.396"/>
    </inkml:context>
    <inkml:brush xml:id="br0">
      <inkml:brushProperty name="width" value="0.025" units="cm"/>
      <inkml:brushProperty name="height" value="0.025" units="cm"/>
    </inkml:brush>
  </inkml:definitions>
  <inkml:trace contextRef="#ctx0" brushRef="#br0">0 532 10122,'0'0'6544,"2"-11"-4675,-2 10-1840,0-7 187,2 0 0,-1 0 0,1 1 1,0-1-1,0 0 0,1 1 0,0 0 1,1-1-1,-1 1 0,10-12 0,47-52 799,4 3-1,122-101 0,-183 167-1015,-1 0-1,1 0 1,0 0 0,-1 0-1,1 1 1,0-1-1,0 1 1,0 0-1,5-2 1,-7 3-4,0 0-1,-1 0 0,1 0 1,0 0-1,0 0 1,0 1-1,-1-1 1,1 0-1,0 0 1,0 1-1,-1-1 1,1 0-1,0 1 1,-1-1-1,1 1 1,0-1-1,-1 1 1,1-1-1,-1 1 1,1-1-1,-1 1 1,1 0-1,-1-1 0,1 1 1,-1 0-1,1-1 1,-1 1-1,0 0 1,0 0-1,1-1 1,-1 1-1,0 0 1,0 0-1,0 0 1,0-1-1,0 1 1,0 1-1,4 32 18,-4-26 10,1-1 1,0 0-1,0 0 1,1 0-1,-1 0 1,7 14-1,-7-19-11,0 0 0,1 0 0,0 0 0,-1 0 0,1 0 0,0 0 0,0-1 0,0 1 0,0-1 0,0 1 0,1-1 0,-1 0 0,0 0 0,1 1 0,-1-2 0,1 1 0,-1 0 0,1 0 0,-1-1-1,1 0 1,-1 1 0,1-1 0,-1 0 0,4-1 0,7 1 207,0-2 0,0 0-1,-1-1 1,1 0 0,-1-1 0,0 0-1,0-1 1,0 0 0,-1-1 0,1 0-1,19-15 1,-12 7-96,-1-1 1,0-1-1,-1 0 1,-1-1-1,24-33 0,-37 46-152,0 0-1,0 0 1,-1 0-1,0 0 1,1-1-1,-1 1 0,-1 0 1,1-1-1,-1 0 1,2-7-1,-12 27-4701,3-3 3437,-15 44-5058,11-26 1319</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05.754"/>
    </inkml:context>
    <inkml:brush xml:id="br0">
      <inkml:brushProperty name="width" value="0.025" units="cm"/>
      <inkml:brushProperty name="height" value="0.025" units="cm"/>
    </inkml:brush>
  </inkml:definitions>
  <inkml:trace contextRef="#ctx0" brushRef="#br0">49 392 11531,'0'0'3005,"-8"-2"-15,6 1-2864,0 1-1,0-1 1,-1 0 0,1 0-1,0 0 1,0 0 0,1 0 0,-1-1-1,0 1 1,0 0 0,0-1-1,1 0 1,-1 1 0,1-1 0,-1 0-1,1 0 1,0 0 0,0 0-1,0 0 1,0 0 0,-1-4 0,1 2 14,0-1 0,0 0 0,1 0 0,0 0 0,0 0 0,0 0 0,1 1 0,-1-1 0,1 0 0,1 0 0,-1 1 0,3-7 0,20-39 905,-23 48-972,-1 0 1,2 0 0,-1 0-1,0 0 1,0 1-1,1-1 1,-1 0-1,0 0 1,1 1 0,0-1-1,-1 1 1,1-1-1,0 1 1,0 0-1,0 0 1,0 0 0,0 0-1,0 0 1,0 0-1,0 1 1,3-2-1,-4 4-59,1 0-1,-1-1 0,0 1 0,0 0 0,0 0 0,0 0 0,-1 0 0,1 0 0,0 0 0,-1 0 0,0 0 0,1 0 0,-1 0 0,0 0 0,0 0 0,0 4 0,0 1 59,1-3-54,-1 0 1,1 0-1,-1 0 1,1 0-1,0-1 0,0 1 1,1 0-1,-1-1 0,1 1 1,0-1-1,0 1 1,0-1-1,1 0 0,-1 0 1,1 0-1,4 5 1,-3-6 8,0 0 1,0 0 0,0-1 0,1 1 0,-1-1 0,0 0-1,0 0 1,1-1 0,-1 1 0,1-1 0,-1 0 0,0 0 0,1 0-1,-1-1 1,6-1 0,10-2 370,1-1-1,-1 0 1,-1-2 0,1-1-1,-1 0 1,26-16-1,105-75 364,-133 88-734,3-3-4,-8 6 6,1 0 1,-2-1-1,1 0 0,-1 0 0,-1-1 0,0-1 1,13-17-1,-23 28-139,1-1 0,-1 1 0,0-1 0,0 0 0,0 1 0,1-1 0,-1 1 0,0-1 1,0 1-1,0-1 0,0 1 0,0-1 0,0 0 0,0 1 0,0-1 0,0 1 0,-1-1 0,1 1 0,0-1 1,0 1-1,0-1 0,-1 1 0,1-1 0,0 1 0,0-1 0,-1 1 0,1-1 0,0 1 0,-1-1 0,1 1 1,-1 0-1,1-1 0,-1 1 0,1 0 0,0-1 0,-1 1 0,1 0 0,-1 0 0,1-1 0,-2 1 0,-6-7-2659,-6-12-4556</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09.131"/>
    </inkml:context>
    <inkml:brush xml:id="br0">
      <inkml:brushProperty name="width" value="0.025" units="cm"/>
      <inkml:brushProperty name="height" value="0.025" units="cm"/>
    </inkml:brush>
  </inkml:definitions>
  <inkml:trace contextRef="#ctx0" brushRef="#br0">100 58 9545,'1'-17'1509,"-3"-23"3244,2 40-4679,-1 0 0,1 0 0,-1 0 1,1-1-1,-1 1 0,1 0 0,-1 0 0,1 0 0,-1 0 0,1 0 1,-1 0-1,1 0 0,-1 0 0,1 0 0,0 0 0,-1 1 0,1-1 1,-1 0-1,1 0 0,-1 0 0,1 0 0,-1 1 0,1-1 0,0 0 1,-1 1-1,1-1 0,-1 0 0,1 0 0,0 1 0,-1-1 0,1 1 1,0-1-1,0 0 0,-1 1 0,1 0 0,-6 11 123,0-1 1,1 2-1,0-1 0,1 1 1,0-1-1,-3 26 0,0-4 8,-7 31 226,3 2 0,3-1 0,1 106 0,7-168-413,0 0 0,1 1 0,-1-1 0,1 1 1,0-1-1,0 0 0,1 0 0,-1 1 0,1-1 0,0 0 0,0 0 0,5 7 0,-6-10-10,0 0-1,1 1 1,-1-1-1,1 0 1,-1 0-1,1 0 0,0 0 1,-1 0-1,1 0 1,0-1-1,0 1 1,-1 0-1,1-1 0,0 1 1,0-1-1,0 0 1,0 0-1,0 0 0,0 0 1,-1 0-1,1 0 1,0 0-1,0-1 1,0 1-1,0-1 0,0 1 1,-1-1-1,1 1 1,0-1-1,0 0 1,-1 0-1,3-2 0,3-2 144,-1 1-1,1-2 0,-1 1 0,-1-1 0,1 0 0,-1 0 1,0 0-1,0-1 0,-1 0 0,0 0 0,5-11 0,0-3 429,0-1 1,10-40-1,-14 42-162,-1 0-1,-1 0 1,0-27 0,-3 42-324,0-1 0,0 0 0,-1 1 0,0-1 0,0 0 1,-1 1-1,-2-9 0,3 12-62,0 1 0,0-1 1,0 0-1,0 0 1,0 1-1,-1-1 0,1 1 1,0-1-1,-1 1 0,1 0 1,-1-1-1,1 1 0,-1 0 1,0 0-1,1 0 0,-1 0 1,0 0-1,0 1 0,0-1 1,0 0-1,-2 0 0,0 1-23,0 0 0,1 1 1,-1-1-1,0 1 0,0 0 0,1 0 0,-1 0 0,1 0 0,-1 0 0,1 1 0,-1 0 0,1 0 0,0 0 0,0 0 0,0 0 0,0 0 0,0 1 0,0 0 0,1-1 1,-1 1-1,1 0 0,0 0 0,0 0 0,0 1 0,-3 6 0,-4 7-173,0 1 1,2 0-1,-10 29 1,4 18-1548,12-61 1220,1 1 0,0-1 0,0 1 0,1-1 0,-1 0 0,1 1 0,2 5 0,-3-9 213,0 0-1,1 0 1,-1-1 0,1 1-1,0 0 1,-1-1 0,1 1 0,0-1-1,-1 1 1,1-1 0,0 1 0,-1-1-1,1 1 1,0-1 0,0 1-1,0-1 1,-1 0 0,1 0 0,0 1-1,0-1 1,0 0 0,0 0-1,0 0 1,0 0 0,-1 0 0,1 0-1,0 0 1,0 0 0,0 0-1,0-1 1,0 1 0,-1 0 0,1 0-1,0-1 1,0 1 0,0-1-1,0 0 1,21-17-11887</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09.598"/>
    </inkml:context>
    <inkml:brush xml:id="br0">
      <inkml:brushProperty name="width" value="0.025" units="cm"/>
      <inkml:brushProperty name="height" value="0.025" units="cm"/>
    </inkml:brush>
  </inkml:definitions>
  <inkml:trace contextRef="#ctx0" brushRef="#br0">59 0 16015,'0'0'8739,"-6"17"-8472,-8 36-61,1 1 0,4 0 0,1 0 0,0 70 0,8-109-107,-1-7-52,1 1 1,1 0-1,-1 0 1,1-1-1,1 1 1,2 9-1,-4-16-43,1 0-1,0-1 0,0 1 0,0-1 1,0 1-1,0-1 0,0 0 0,0 1 0,0-1 1,0 0-1,1 0 0,-1 1 0,0-1 0,1 0 1,-1 0-1,1-1 0,-1 1 0,1 0 0,0 0 1,-1-1-1,1 1 0,0-1 0,-1 1 0,1-1 1,0 0-1,0 0 0,-1 0 0,1 0 0,0 0 1,0 0-1,-1 0 0,1-1 0,0 1 1,0-1-1,-1 1 0,4-2 0,1 0 43,0-1 0,0 0 1,0-1-1,0 1 0,0-1 0,-1 0 0,0 0 0,1-1 1,-2 0-1,1 1 0,0-2 0,-1 1 0,5-8 0,5-9 352,24-48 0,-32 58-307,-1 0 0,0-1 0,0 1 0,-2-1 1,1 0-1,-1 0 0,-1 0 0,-1 0 0,0 0 0,0 0 1,-3-26-1,1 36-90,0 1-1,0-1 1,0 1-1,-1-1 1,1 1 0,-1 0-1,1 0 1,-1-1 0,0 1-1,0 0 1,0 0-1,0 1 1,0-1 0,0 0-1,0 1 1,-1-1 0,1 1-1,-1 0 1,1 0-1,-6-2 1,7 2-67,0 1 0,0 0 0,0 0 0,-1-1 0,1 1 0,0 0 0,0 0 0,0 0 0,-1 0 0,1 0 0,0 0 0,0 1 0,0-1 0,0 0 0,-1 0 0,1 1 0,0-1 0,0 1 0,0-1 0,0 1 0,0 0 0,0-1 0,0 1 0,0 0 0,0 0 0,0-1 0,0 1 0,1 0 0,-1 0 0,0 0 0,1 0 0,-1 0 0,0 0 0,1 0 0,-1 1 0,1-1 0,0 0 0,-1 0 0,1 0 0,0 0 0,0 1 0,0-1 0,-1 0 0,1 0 0,1 0 0,-1 1 0,0 1 0,0 2-846,3 10-2995,7-11-4268</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10.439"/>
    </inkml:context>
    <inkml:brush xml:id="br0">
      <inkml:brushProperty name="width" value="0.025" units="cm"/>
      <inkml:brushProperty name="height" value="0.025" units="cm"/>
    </inkml:brush>
  </inkml:definitions>
  <inkml:trace contextRef="#ctx0" brushRef="#br0">117 0 10858,'0'0'11867,"-7"9"-11269,-3 4-534,1 1 1,1 0-1,0 1 0,1 0 0,0 0 0,2 0 0,0 1 0,-4 21 0,-22 145 1532,30-179-1548,-3 25 220,1-1 0,1 1 0,2 0 0,2 32 0,-2-59-259,0 0 1,0 0-1,0 0 0,1 0 1,-1 0-1,0 1 0,0-1 1,1 0-1,-1 0 0,0 0 0,1 0 1,-1 0-1,1 0 0,0 0 1,-1 0-1,1 0 0,0-1 1,-1 1-1,1 0 0,0 0 0,0 0 1,0-1-1,0 1 0,0-1 1,0 1-1,0 0 0,0-1 1,0 0-1,0 1 0,0-1 0,0 1 1,0-1-1,0 0 0,0 0 1,0 0-1,0 0 0,0 0 1,1 0-1,-1 0 0,0 0 0,0 0 1,0 0-1,0-1 0,0 1 1,0 0-1,0-1 0,0 1 1,0-1-1,0 1 0,0-1 0,0 0 1,1 0-1,5-3 143,-1 0-1,1-1 1,-1 0-1,-1 0 1,1 0-1,6-8 1,8-13 342,-2-1 1,0 0 0,24-54 0,-35 67-329,-1-1 0,-1 0 0,0-1 0,-1 1 1,-1-1-1,0 0 0,-1 0 0,-1 0 0,-1-27 0,0 43-160,0-1-1,0 1 1,0-1-1,0 1 1,0-1-1,0 1 0,0-1 1,0 1-1,0 0 1,0-1-1,0 1 1,0-1-1,-1 1 1,1-1-1,0 1 0,0 0 1,-1-1-1,1 1 1,0 0-1,0-1 1,-1 1-1,1 0 1,0-1-1,-1 1 0,1 0 1,-1-1-1,1 1 1,0 0-1,-1 0 1,1 0-1,-1-1 1,1 1-1,0 0 0,-1 0 1,1 0-1,-1 0 1,1 0-1,-1 0 1,1 0-1,-1 0 1,1 0-1,-1 0 0,1 0 1,0 0-1,-1 0 1,1 0-1,-1 0 1,1 1-1,-1-1 1,1 0-1,0 0 0,-1 0 1,1 1-1,-1-1 1,1 0-1,0 1 1,-1-1-1,1 0 0,-1 1 1,-20 20-60,10-5-177,2 0 1,0 0 0,1 1 0,1 0-1,0 0 1,1 1 0,-4 20 0,1 18-3328,5-2-4073,4-44 771</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10.768"/>
    </inkml:context>
    <inkml:brush xml:id="br0">
      <inkml:brushProperty name="width" value="0.025" units="cm"/>
      <inkml:brushProperty name="height" value="0.025" units="cm"/>
    </inkml:brush>
  </inkml:definitions>
  <inkml:trace contextRef="#ctx0" brushRef="#br0">52 0 8392,'0'0'13901,"-35"85"-12267,21-52 159,12-4-1280,2-13-513,13-8-1570,5-8-1216,1-9-2820,0-17-6629</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11.159"/>
    </inkml:context>
    <inkml:brush xml:id="br0">
      <inkml:brushProperty name="width" value="0.025" units="cm"/>
      <inkml:brushProperty name="height" value="0.025" units="cm"/>
    </inkml:brush>
  </inkml:definitions>
  <inkml:trace contextRef="#ctx0" brushRef="#br0">84 1 15022,'0'0'7447,"-9"9"-5722,2-1-1587,0 1 0,0 0 1,1 1-1,0 0 0,0 0 1,1 0-1,1 0 0,0 1 1,0-1-1,1 1 0,-4 21 1,4-10 0,0 1 1,1-1-1,1 1 1,4 38-1,-2-56-142,-1-1-1,1 1 1,1-1-1,-1 0 1,0 0-1,1 1 1,0-1-1,0 0 1,0 0 0,1-1-1,-1 1 1,1 0-1,4 4 1,-4-6-7,-1 0 0,1-1 0,0 1 1,0-1-1,0 1 0,0-1 0,0 0 0,0 0 1,1 0-1,-1 0 0,0-1 0,0 1 0,1-1 0,-1 0 1,0 0-1,1 0 0,-1-1 0,0 1 0,0-1 1,6-1-1,-2-1 56,0 0 1,0 0-1,0 0 0,0-1 1,-1 0-1,1 0 0,-1-1 1,0 0-1,-1 0 0,1-1 1,4-5-1,-2 2 413,-1 0 0,0-1 0,0 1 0,-1-1 0,0 0 0,7-19 0,-42 64 2044,21-23-2524,0 1-1,2 0 0,-1 0 0,1 1 0,1 0 0,1 0 0,0 0 0,-4 24 0,8-38-9,0 0 0,0 1 0,0-1 1,0 0-1,0 0 0,-1 1 0,1-1 0,0 0 0,0 1 0,0-1 1,0 0-1,0 0 0,0 1 0,0-1 0,0 0 0,1 1 1,-1-1-1,0 0 0,0 0 0,0 1 0,0-1 0,0 0 0,0 0 1,1 1-1,-1-1 0,0 0 0,0 0 0,0 1 0,0-1 1,1 0-1,-1 0 0,0 0 0,0 1 0,1-1 0,-1 0 0,0 0 1,0 0-1,1 0 0,-1 0 0,0 0 0,0 0 0,1 0 0,-1 1 1,0-1-1,1 0 0,-1 0 0,0 0 0,0 0 0,1 0 1,-1 0-1,0-1 0,1 1 0,-1 0 0,0 0 0,0 0 0,1 0 1,-1 0-1,0 0 0,0 0 0,1-1 0,-1 1 0,1 0 1,16-14-1235,-9 4 213,0 0 0,-1 0 1,-1 0-1,1-1 0,-2 0 1,1-1-1,-2 1 0,7-22 1,1-21-5484</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8:11.500"/>
    </inkml:context>
    <inkml:brush xml:id="br0">
      <inkml:brushProperty name="width" value="0.025" units="cm"/>
      <inkml:brushProperty name="height" value="0.025" units="cm"/>
    </inkml:brush>
  </inkml:definitions>
  <inkml:trace contextRef="#ctx0" brushRef="#br0">1 384 19506,'0'0'4805,"5"-76"-2275,23 36-1120,16-7-1,9-2-256,12 3-768,7 7-418,4 5-1248,0 5-1794,-8 5-4900</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32.919"/>
    </inkml:context>
    <inkml:brush xml:id="br0">
      <inkml:brushProperty name="width" value="0.025" units="cm"/>
      <inkml:brushProperty name="height" value="0.025" units="cm"/>
    </inkml:brush>
  </inkml:definitions>
  <inkml:trace contextRef="#ctx0" brushRef="#br0">118 42 18289,'0'0'3374,"10"-6"-507,-1 0-2308,1 1 0,-1 1 0,1 0 0,0 0 0,1 1 0,-1 0 0,0 1 0,1 0 0,0 1 0,-1 0 0,1 0 0,0 1 0,19 3 0,-23-2-529,0 0-1,0 0 1,0 1 0,0 0-1,0 1 1,-1-1 0,1 1-1,-1 0 1,0 1 0,0 0-1,0 0 1,10 9 0,-13-10-30,-1-1 1,0 1 0,0-1 0,-1 1 0,1 0 0,0 0-1,-1 0 1,0 0 0,0 0 0,0 0 0,0 0-1,0 1 1,0-1 0,-1 0 0,0 0 0,1 1 0,-1-1-1,-1 0 1,1 0 0,0 1 0,-1-1 0,0 0-1,1 0 1,-1 0 0,0 0 0,-1 0 0,1 0 0,-1 0-1,1 0 1,-4 5 0,-6 8-1,-1-1 0,0 0 0,-1-1 0,-1-1 0,-25 21 0,-88 56 0,82-60 0,16-11 0,16-11 0,1 0 0,-1 0 0,2 2 0,-1-1 0,-10 13 0,22-21 0,-1-1 0,1 0 0,0 0 0,-1 0 0,1 1 0,0-1 0,-1 0 0,1 1 0,0-1 0,-1 0 0,1 1 0,0-1 0,0 0 0,-1 1 0,1-1 0,0 0 0,0 1 0,0-1 0,-1 1 0,1-1 0,0 0 0,0 1 0,0-1 0,0 1 0,0-1 0,0 1 0,0-1 0,0 0 0,0 1 0,0-1 0,0 1 0,0-1 0,0 1 0,1-1 0,-1 0 0,0 1 0,0-1 0,0 1 0,0-1 0,1 0 0,-1 1 0,0-1 0,1 0 0,-1 1 0,0-1 0,0 0 0,1 0 0,-1 1 0,0-1 0,1 0 0,-1 0 0,1 1 0,24 1 0,-19-2 0,51-4-2,-1-2 1,79-18-1,-55 8-842,-14 3-4889,-7-2-6807</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08.965"/>
    </inkml:context>
    <inkml:brush xml:id="br0">
      <inkml:brushProperty name="width" value="0.025" units="cm"/>
      <inkml:brushProperty name="height" value="0.025" units="cm"/>
    </inkml:brush>
  </inkml:definitions>
  <inkml:trace contextRef="#ctx0" brushRef="#br0">0 295 6598,'24'-76'1304,"44"-130"12137,-68 206-13361,0-1 0,0 1 0,0-1 0,0 1 0,0-1 0,0 1 0,0 0 0,0-1 0,0 1 0,0-1 0,0 1-1,0-1 1,0 1 0,1 0 0,-1-1 0,0 1 0,0-1 0,0 1 0,1 0 0,-1-1 0,0 1 0,1 0 0,-1-1 0,0 1 0,1 0 0,-1-1 0,0 1 0,1 0 0,-1 0 0,0 0 0,1-1 0,-1 1 0,1 0 0,-1 0 0,1 0 0,2 19 606,-7 39-456,-6 23 464,-44 588 2371,96 250-2787,-12-438-231,38 358-155,-6-84 78,-80 263 355,12-632 330,6-234-1705,-3-1-3423,1-130-1218,0-11-3390</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09.810"/>
    </inkml:context>
    <inkml:brush xml:id="br0">
      <inkml:brushProperty name="width" value="0.025" units="cm"/>
      <inkml:brushProperty name="height" value="0.025" units="cm"/>
    </inkml:brush>
  </inkml:definitions>
  <inkml:trace contextRef="#ctx0" brushRef="#br0">0 221 13004,'0'0'2856,"10"1"-1937,90 9-136,0-4 0,121-8 0,-147 0-741,777-41 1914,-363 14-1830,1137-23 933,3 37 1122,-315 5-1011,372 5 458,-1631 5-1667,-34 2-64,0-2-1,0-1 1,0 0-1,0-1 1,0-1-1,20-6 0,-40 9 10,1 0-1,0-1 0,-1 1 0,1 0 0,-1 0 1,1-1-1,-1 1 0,1 0 0,-1-1 0,1 1 1,-1 0-1,1-1 0,-1 1 0,1-1 0,-1 1 1,1-1-1,-1 1 0,0-1 0,1 1 0,-1-1 1,0 0-1,0 1 0,1-1 0,-1 1 0,0-1 1,0 0-1,0 1 0,0-1 0,0 1 0,0-1 1,0 0-1,0 1 0,0-2 0,-9-20-4609,2 9 294,5 0-2380</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10.174"/>
    </inkml:context>
    <inkml:brush xml:id="br0">
      <inkml:brushProperty name="width" value="0.025" units="cm"/>
      <inkml:brushProperty name="height" value="0.025" units="cm"/>
    </inkml:brush>
  </inkml:definitions>
  <inkml:trace contextRef="#ctx0" brushRef="#br0">43 2 13549,'0'0'6705,"8"-2"-4933,2 2-1352,1 0-1,-1 1 1,1 0-1,-1 1 1,0 0-1,0 0 1,0 1-1,0 1 1,0-1-1,0 2 1,14 8-1,12 4 153,-19-10-464,0 1-1,-1 0 0,-1 1 1,1 1-1,-1 0 1,24 23-1,-37-31-57,0 1-1,0-1 0,-1 0 0,1 1 1,-1-1-1,0 1 0,0-1 1,0 1-1,0 0 0,0-1 1,0 1-1,-1 0 0,0 0 1,1 0-1,-1-1 0,0 1 1,0 0-1,0 0 0,-1 0 0,1 0 1,-1-1-1,1 1 0,-1 0 1,0 0-1,0-1 0,0 1 1,-1-1-1,1 1 0,-1-1 1,1 1-1,-5 3 0,-3 6 205,-2 0-1,0-1 1,0-1-1,-18 14 1,26-22-276,-141 104 694,20-16-3250,110-79-2931</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10.849"/>
    </inkml:context>
    <inkml:brush xml:id="br0">
      <inkml:brushProperty name="width" value="0.025" units="cm"/>
      <inkml:brushProperty name="height" value="0.025" units="cm"/>
    </inkml:brush>
  </inkml:definitions>
  <inkml:trace contextRef="#ctx0" brushRef="#br0">0 730 18033,'0'0'5221,"13"-16"-3929,235-317 2906,-184 238-3518,91-184-1,-151 273-778,-2 9 2,-2 24-72,-7 40 32,5-61 77,-25 195-1832,23-160-334,2-1-1,2 0 1,6 41-1,6-29-6619</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13.163"/>
    </inkml:context>
    <inkml:brush xml:id="br0">
      <inkml:brushProperty name="width" value="0.025" units="cm"/>
      <inkml:brushProperty name="height" value="0.025" units="cm"/>
    </inkml:brush>
  </inkml:definitions>
  <inkml:trace contextRef="#ctx0" brushRef="#br0">128 1 0,'0'0'23510,"-51"85"-23093,19-32-289,8 6 256,8-4 65,11-2-289,5-12-96,10-11-96,21-14 0,13-14 64,6-6-64,7-27-449,-6-10-1344,-4-11-1507,-11-4-2882</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14.201"/>
    </inkml:context>
    <inkml:brush xml:id="br0">
      <inkml:brushProperty name="width" value="0.025" units="cm"/>
      <inkml:brushProperty name="height" value="0.025" units="cm"/>
    </inkml:brush>
  </inkml:definitions>
  <inkml:trace contextRef="#ctx0" brushRef="#br0">11 0 27930,'0'0'-96,"-9"53"224,7-20 129,2-2 287,2 1-352,18-3-160,7-2-1281,8-7-1922,5-10-1954,1-7-3235</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14.560"/>
    </inkml:context>
    <inkml:brush xml:id="br0">
      <inkml:brushProperty name="width" value="0.025" units="cm"/>
      <inkml:brushProperty name="height" value="0.025" units="cm"/>
    </inkml:brush>
  </inkml:definitions>
  <inkml:trace contextRef="#ctx0" brushRef="#br0">388 0 18289,'0'0'1698,"-63"86"160,24-29 63,-8 5-479,-4 6-385,0 2-288,7-2-577,5-4-384,6-11-2531,12-14-5605</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08.728"/>
    </inkml:context>
    <inkml:brush xml:id="br0">
      <inkml:brushProperty name="width" value="0.025" units="cm"/>
      <inkml:brushProperty name="height" value="0.025" units="cm"/>
    </inkml:brush>
  </inkml:definitions>
  <inkml:trace contextRef="#ctx0" brushRef="#br0">50 1 9225,'0'0'1986,"-21"48"-1858,11-34-96,5-1-256,-3-10-2051,3-3-4291</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6:10.659"/>
    </inkml:context>
    <inkml:brush xml:id="br0">
      <inkml:brushProperty name="width" value="0.025" units="cm"/>
      <inkml:brushProperty name="height" value="0.025" units="cm"/>
    </inkml:brush>
  </inkml:definitions>
  <inkml:trace contextRef="#ctx0" brushRef="#br0">113 24 12908,'0'0'15337,"-3"1"-12465,-15 5-2781,-7 18 32,18-18 76,18-32-30,-10 25-165,0 0 0,-1 0-1,1-1 1,0 1 0,-1-1-1,1 1 1,-1-1 0,1 1-1,-1-1 1,0 1 0,0-1-1,1 1 1,-1-1-1,0 1 1,0-1 0,-1 1-1,1-1 1,0 1 0,-1-2-1,0 2-6,1 1 0,-1-1-1,1 1 1,-1 0 0,0-1-1,1 1 1,-1 0 0,0 0-1,1-1 1,-1 1-1,0 0 1,1 0 0,-1 0-1,0 0 1,0 0 0,1 0-1,-1 0 1,0 0 0,0 0-1,1 0 1,-1 1 0,0-1-1,1 0 1,-1 0 0,0 1-1,0 0 1,-4 1 4,1 0 1,0 0-1,0 0 1,0 1-1,0 0 1,0 0-1,0 0 0,1 0 1,0 1-1,-1-1 1,-2 6-1,5-8 0,0 1-1,0-1 0,0 0 1,1 0-1,-1 1 0,1-1 1,-1 0-1,1 1 0,-1-1 1,1 0-1,0 1 1,0-1-1,0 0 0,-1 1 1,1-1-1,1 1 0,-1-1 1,0 0-1,0 1 0,0-1 1,1 1-1,-1-1 0,1 2 1,0-2 4,0 0 1,0-1 0,0 1-1,0 0 1,0-1-1,0 1 1,0 0 0,0-1-1,0 1 1,0-1 0,0 0-1,0 1 1,0-1-1,0 0 1,1 0 0,-1 1-1,0-1 1,0 0-1,0 0 1,0 0 0,2-1-1,-1 1 9,0 0 1,0 0-1,0 0 0,0-1 0,0 1 0,0 0 0,0-1 1,0 0-1,0 1 0,0-1 0,-1 0 0,1 0 0,0 0 1,0 0-1,-1-1 0,1 1 0,-1 0 0,1-1 0,-1 1 0,1-1 1,-1 1-1,0-1 0,0 0 0,0 0 0,0 1 0,0-1 1,1-4-1,-2 5-12,-1 1-1,1-1 1,-1 1 0,0-1-1,1 1 1,-1-1 0,1 1-1,-1-1 1,0 1 0,0 0 0,1-1-1,-1 1 1,0 0 0,1 0-1,-1-1 1,0 1 0,0 0-1,0 0 1,1 0 0,-1 0 0,0 0-1,0 0 1,0 0 0,1 0-1,-1 0 1,0 0 0,0 1 0,-1-1-1,-25 7 9,10 2 135,25-20 105,6-4-165,-16 18-85,0 1 0,0 0 0,1 0 0,-1 0 0,1 0 0,0 0 0,0 0 0,1 0 0,-1 7 0,2-11 0,-1 1 0,1-1 0,0 0 0,-1 1 0,1-1 0,0 0 0,-1 0 0,1 1 0,0-1 0,0 0 0,-1 0 0,1 0 0,0 0 0,0 0 0,-1 0 0,1 0 0,0 0 0,0 0 0,-1-1 0,1 1 0,0 0 0,0 0 0,-1-1 0,1 1 0,0 0 0,-1-1 0,1 1 0,1-1 0,20-11 0,-21 11 0,1 0 0,-1 0 0,0 0 0,0-1 0,0 1 0,1 0 0,-1-1 0,-1 1 0,1 0 0,0-1 0,0 1 0,0-1 0,0-2 0,-1 4 0,0-1 0,0 1 0,0-1 0,0 1 0,0 0 0,0-1 0,0 1 0,0-1 0,0 1 0,0 0 0,-1-1 0,1 1 0,0-1 0,0 1 0,0 0 0,-1-1 0,1 1 0,0 0 0,0-1 0,-1 1 0,1 0 0,0-1 0,-1 1 0,1 0 0,0 0 0,-1-1 0,1 1 0,0 0 0,-1 0 0,1 0 0,-1-1 0,-1 1 0,0 0 0,0 0 0,0-1 0,1 1 0,-1 0 0,0 0 0,0 1 0,0-1 0,0 0 0,1 1 0,-1-1 0,0 1 0,0 0 0,1-1 0,-1 1 0,0 0 0,1 0 0,-1 0 0,1 0 0,-1 0 0,-1 2 0,40-12 0,15-15 0,-54 25 0,1 0 0,-1 0 0,1 0 0,-1 0 0,1 0 0,0 0 0,-1 0 0,1 0 0,0 0 0,0 1 0,0-1 0,0 0 0,0 1 0,0-1 0,0 1 0,1-1 0,-2 3 0,4 2 0,12-19 0,-30 26-1519,14-12 1094,0 0 0,1 0 0,-1 0 0,0 0 0,1 0 0,-1 0 0,1 0 0,-1 1 0,1-1 0,0 1 0,-1-1 0,1 1 0,0 0 0,0-1 0,0 1 0,0 0 0,0 0 0,1-1 0,-1 1 0,1 0 0,-1 3 0</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29.501"/>
    </inkml:context>
    <inkml:brush xml:id="br0">
      <inkml:brushProperty name="width" value="0.025" units="cm"/>
      <inkml:brushProperty name="height" value="0.025" units="cm"/>
    </inkml:brush>
  </inkml:definitions>
  <inkml:trace contextRef="#ctx0" brushRef="#br0">1 56 11147,'0'0'11584,"3"-8"-10538,-2 5-967,0 0-1,0 1 1,0-1 0,1 1-1,-1-1 1,1 1 0,0-1-1,-1 1 1,1 0 0,0 0-1,0 0 1,0 0 0,1 0-1,-1 0 1,0 1 0,1-1-1,-1 1 1,1-1 0,0 1-1,-1 0 1,1 0 0,0 0-1,0 0 1,-1 1 0,1-1-1,0 1 1,0 0 0,0 0-1,0 0 1,0 0 0,0 0-1,-1 1 1,7 0 0,-8 0-65,0-1 0,0 0 0,1 0 0,-1 1 1,0-1-1,0 0 0,0 1 0,0-1 0,1 1 1,-1 0-1,0-1 0,0 1 0,0 0 0,0-1 0,0 1 1,0 0-1,-1 0 0,1 0 0,0 0 0,0 0 1,-1 0-1,1 0 0,0 0 0,0 2 0,0 0 9,0 1-1,0-1 0,-1 1 0,1-1 1,-1 1-1,0-1 0,0 1 1,0 6-1,-2-1 26,1 1 0,-1 0 0,-1 0 0,0-1 0,-6 15 0,-25 26 129,27-42-130,1 0 0,0 1-1,0-1 1,1 1-1,0 1 1,1-1-1,-4 12 1,8-20-47,0-1 1,-1 1-1,1-1 0,0 1 1,0-1-1,1 1 1,-1-1-1,0 1 0,0-1 1,0 1-1,0-1 0,0 1 1,1-1-1,-1 1 0,0-1 1,0 1-1,1-1 1,-1 1-1,0-1 0,1 0 1,-1 1-1,0-1 0,1 0 1,-1 1-1,0-1 0,1 0 1,-1 1-1,1-1 1,-1 0-1,1 0 0,-1 1 1,1-1-1,26 5-170,33-7-1883,-54 2 1333,56-13-9343,-34 3 913</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29.856"/>
    </inkml:context>
    <inkml:brush xml:id="br0">
      <inkml:brushProperty name="width" value="0.025" units="cm"/>
      <inkml:brushProperty name="height" value="0.025" units="cm"/>
    </inkml:brush>
  </inkml:definitions>
  <inkml:trace contextRef="#ctx0" brushRef="#br0">57 0 14029,'0'0'6054,"-41"58"-3684,31-38-1185,5 2-512,5 0-513,0-3-128,5-5-2178,11-6-2979,1-8-4996</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0.185"/>
    </inkml:context>
    <inkml:brush xml:id="br0">
      <inkml:brushProperty name="width" value="0.025" units="cm"/>
      <inkml:brushProperty name="height" value="0.025" units="cm"/>
    </inkml:brush>
  </inkml:definitions>
  <inkml:trace contextRef="#ctx0" brushRef="#br0">1 64 14061,'0'0'7570,"9"-9"-5862,34-29-74,-41 36-1524,1 0 0,-1 1 0,1-1 0,-1 1 0,1-1 0,0 1 0,-1 0 0,1 0 0,0 0-1,0 0 1,0 0 0,0 1 0,0 0 0,0-1 0,0 1 0,0 0 0,0 0 0,0 1 0,0-1 0,0 0 0,4 2 0,-5-1-105,0 0-1,0 0 1,-1 0 0,1 0-1,0 0 1,-1 1 0,1-1-1,-1 1 1,1-1 0,-1 1 0,1-1-1,-1 1 1,0 0 0,0-1-1,0 1 1,0 0 0,0 0-1,0 0 1,-1 0 0,1 0 0,-1 0-1,1 0 1,-1 0 0,0 0-1,0 4 1,0 1 18,0-1-1,-1 1 1,0-1-1,-1 1 1,1-1 0,-1 1-1,0-1 1,-1 0-1,0 0 1,-4 8-1,-43 52 373,6-9 478,44-57-872,-1 0 0,1 1 0,0-1 0,0 0 0,0 1 0,0-1 0,-1 0 0,1 1-1,0-1 1,0 0 0,0 1 0,0-1 0,0 0 0,0 1 0,0-1 0,0 0 0,0 1 0,0-1 0,0 1 0,0-1 0,0 0-1,0 1 1,0-1 0,0 0 0,0 1 0,1-1 0,-1 0 0,0 1 0,0-1 0,0 0 0,1 1 0,-1-1 0,0 0 0,0 0-1,1 1 1,-1-1 0,0 0 0,0 0 0,1 1 0,-1-1 0,0 0 0,1 0 0,-1 0 0,0 0 0,1 0 0,0 1 0,27 3-547,32-9-3110,-5-13-5740,-30 7-250</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0.558"/>
    </inkml:context>
    <inkml:brush xml:id="br0">
      <inkml:brushProperty name="width" value="0.025" units="cm"/>
      <inkml:brushProperty name="height" value="0.025" units="cm"/>
    </inkml:brush>
  </inkml:definitions>
  <inkml:trace contextRef="#ctx0" brushRef="#br0">148 68 12684,'0'0'11494,"-9"10"-10934,-29 30-256,36-38-306,1-1 0,-1 1-1,0 0 1,1 0 0,-1 0-1,1 0 1,0 0 0,-1 0-1,1 0 1,0 0 0,0 1 0,1-1-1,-1 0 1,0 1 0,1-1-1,0 1 1,-1-1 0,1 0-1,0 1 1,0-1 0,0 1-1,1-1 1,-1 1 0,0-1-1,2 4 1,0-3-32,1 1 1,0-1-1,0 0 0,0 1 1,0-1-1,0-1 0,1 1 1,-1 0-1,1-1 0,4 3 1,6 4 116,-13-9-89,1 1 0,-1 0 0,1 0 0,-1 0 0,1 0-1,-1 0 1,0 1 0,1-1 0,-1 0 0,0 0 0,0 1 0,0-1-1,0 1 1,0-1 0,0 1 0,-1 0 0,1-1 0,-1 1-1,1 0 1,-1-1 0,1 1 0,-1 0 0,0-1 0,0 1 0,1 0-1,-1 0 1,-1 0 0,1-1 0,0 1 0,0 0 0,-1 0-1,1-1 1,-1 1 0,1 0 0,-1-1 0,0 1 0,0-1 0,0 1-1,1-1 1,-2 1 0,1-1 0,0 1 0,0-1 0,-2 2 0,-2 1 61,0 1 1,0-1 0,0 0 0,-1-1-1,1 1 1,-1-1 0,0 0-1,0-1 1,0 0 0,-13 4 0,15-5-136,0-1-1,0 1 1,0-1 0,0 0 0,0 0 0,-1 0 0,1 0 0,-5-2 0,7 2-158,1-1 0,-1 1 1,1-1-1,-1 0 0,1 0 1,-1 0-1,1 1 0,0-1 1,0 0-1,-1-1 0,1 1 1,0 0-1,0 0 0,0 0 1,0-1-1,0 1 1,1 0-1,-1-1 0,0 1 1,0-1-1,1 1 0,-1-1 1,1 1-1,-1-3 0,-1-28-6504</inkml:trace>
  <inkml:trace contextRef="#ctx0" brushRef="#br0" timeOffset="1">148 27 13741,'0'0'4548,"53"-4"-3779,-26 1-673,0-4-2178,4-5-12524</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2.016"/>
    </inkml:context>
    <inkml:brush xml:id="br0">
      <inkml:brushProperty name="width" value="0.025" units="cm"/>
      <inkml:brushProperty name="height" value="0.025" units="cm"/>
    </inkml:brush>
  </inkml:definitions>
  <inkml:trace contextRef="#ctx0" brushRef="#br0">3 0 11723,'0'0'10730,"3"50"-9064,-6-9-225,0 8-384,3 9-672,0 2-289,0 2-64,14-4-961,0-1-1890,0-11-3106</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4.472"/>
    </inkml:context>
    <inkml:brush xml:id="br0">
      <inkml:brushProperty name="width" value="0.025" units="cm"/>
      <inkml:brushProperty name="height" value="0.025" units="cm"/>
    </inkml:brush>
  </inkml:definitions>
  <inkml:trace contextRef="#ctx0" brushRef="#br0">54 107 17392,'0'0'6246,"-54"11"-4516,54-6-1025,0 0-225,14-1-192,7-4-224,12 0 65,11-20 63,7-6-160,-3-5-256,-2 3-1250,-11 9-992,-11 12-673,-18 7-897,-6 13-2306</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5.112"/>
    </inkml:context>
    <inkml:brush xml:id="br0">
      <inkml:brushProperty name="width" value="0.025" units="cm"/>
      <inkml:brushProperty name="height" value="0.025" units="cm"/>
    </inkml:brush>
  </inkml:definitions>
  <inkml:trace contextRef="#ctx0" brushRef="#br0">120 0 17873,'0'0'5077,"-4"9"-4533,-4 7-318,2-6-168,0 0 0,1 0 0,1 0 0,0 1 0,0-1 0,1 1 0,0 0 0,1 0 0,-1 13 0,3-23-64,1 0 0,-1 0 0,1 0-1,-1-1 1,1 1 0,0 0 0,-1 0 0,1-1-1,0 1 1,0 0 0,-1-1 0,1 1 0,0-1-1,0 1 1,0-1 0,0 1 0,0-1-1,0 0 1,-1 1 0,1-1 0,0 0 0,0 0-1,0 0 1,0 0 0,0 0 0,0 0 0,2 0-1,36 0 60,-28 0-28,2-1-3,-6 1-31,0 0-1,0 0 1,0 0-1,0 1 1,0 0 0,0 1-1,9 2 1,-14-3 7,-1 0 0,1 0 0,-1 0 0,1 0 0,-1 0 0,1 1 0,-1-1 0,0 0 0,0 1 0,1 0-1,-1-1 1,0 1 0,0-1 0,-1 1 0,1 0 0,0 0 0,-1-1 0,1 1 0,-1 0 0,1 0 0,-1 0 0,0 0 0,0 0 0,0-1 0,0 1 0,0 0 0,0 0 0,0 0 0,-1 0 0,1 0 0,-1 0 0,1-1-1,-2 3 1,0 1 98,0 0-1,-1 0 0,1 0 0,-1-1 1,0 1-1,-1-1 0,1 0 0,-1 0 0,0 0 1,0 0-1,0 0 0,0-1 0,0 0 1,-1 0-1,0 0 0,0-1 0,1 1 0,-1-1 1,-7 2-1,-2 1 169,0-1 0,0 0 0,0 0 0,0-2 0,-1 0 0,-15 0 0,28-1-400,1-1 0,-1 0 0,1 0 0,-1 0 0,1 0 0,-1 0 0,1-1 0,-1 1 0,1 0 0,-1-1-1,1 1 1,-1-1 0,1 0 0,0 1 0,-1-1 0,1 0 0,0 0 0,-1 1 0,1-1 0,0 0 0,0-1 0,0 1 0,0 0-1,0 0 1,-1-2 0,1-1-719,-1-1-1,1 1 0,0-1 1,1 1-1,-1-1 0,1 1 1,0-9-1,0-23-6794</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5.472"/>
    </inkml:context>
    <inkml:brush xml:id="br0">
      <inkml:brushProperty name="width" value="0.025" units="cm"/>
      <inkml:brushProperty name="height" value="0.025" units="cm"/>
    </inkml:brush>
  </inkml:definitions>
  <inkml:trace contextRef="#ctx0" brushRef="#br0">0 0 13421,'0'0'7975,"62"24"-7975,-34-15-1761,4-1-2307,2-2-2082</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5.843"/>
    </inkml:context>
    <inkml:brush xml:id="br0">
      <inkml:brushProperty name="width" value="0.025" units="cm"/>
      <inkml:brushProperty name="height" value="0.025" units="cm"/>
    </inkml:brush>
  </inkml:definitions>
  <inkml:trace contextRef="#ctx0" brushRef="#br0">124 64 13613,'0'0'3005,"-10"9"-383,1-1-2202,-55 59 2823,59-63-3052,1 1 1,0 1-1,1-1 0,-1 1 0,1-1 1,0 1-1,0 0 0,1 0 0,-1 0 1,1 1-1,1-1 0,-2 11 0,3-16-190,0-1 0,0 1 0,0-1 0,0 1-1,0-1 1,0 1 0,1-1 0,-1 1 0,0-1-1,0 1 1,0-1 0,1 1 0,-1-1 0,0 1 0,1-1-1,-1 0 1,1 1 0,-1-1 0,0 0 0,1 1-1,-1-1 1,1 0 0,-1 1 0,1-1 0,-1 0-1,1 0 1,-1 0 0,1 1 0,-1-1 0,2 0 0,23 1 24,25-14 170,-35 5-104,1 0 0,-1-2-1,0 0 1,-1 0 0,24-24 0,-33 29 70,0 1 0,0-1 1,-1 0-1,0 0 0,0 0 0,0-1 1,-1 0-1,1 1 0,-1-1 0,-1 0 1,1-1-1,-1 1 0,0 0 0,-1-1 1,1 1-1,-1-1 0,-1 1 0,1-14 1,-2 19-146,1-1 0,-1 0 0,1 1 0,-1-1 1,0 1-1,0-1 0,0 1 0,0-1 1,0 1-1,0-1 0,0 1 0,0 0 0,-1 0 1,1 0-1,0 0 0,-1 0 0,1 0 0,-1 0 1,1 0-1,-1 0 0,0 1 0,1-1 0,-1 1 1,0-1-1,1 1 0,-1 0 0,0-1 0,0 1 1,1 0-1,-1 0 0,0 0 0,0 0 0,1 1 1,-1-1-1,0 0 0,1 1 0,-1-1 0,-1 2 1,-6-1-58,1 2 0,0-1 1,0 1-1,0 0 0,0 1 0,-10 6 1,11-5-271,0 0 0,0 1 0,1 0 0,-1 0 0,1 0 0,-5 9 0,9-12-186,0 0 1,0 0-1,0 1 0,1-1 1,-1 0-1,1 1 1,0-1-1,0 1 1,0-1-1,0 6 0,3 3-4110,10-4-1462</inkml:trace>
  <inkml:trace contextRef="#ctx0" brushRef="#br0" timeOffset="1">447 47 10282,'0'0'2509,"-9"8"293,-16 14-1389,-3 3 855,-38 41 0,60-60-2071,1 0-1,0 0 1,0 1 0,0-1-1,1 1 1,0 0 0,1 1-1,0-1 1,0 1-1,0-1 1,1 1 0,0 0-1,-2 13 1,5-20-172,-1 0 0,0 1-1,1-1 1,-1 0 0,1 0 0,-1 0 0,1 1 0,-1-1-1,1 0 1,0 0 0,0 0 0,0 0 0,-1 0 0,1 0-1,0 0 1,0 0 0,0-1 0,0 1 0,1 0-1,-1-1 1,0 1 0,0 0 0,0-1 0,0 0 0,1 1-1,-1-1 1,0 0 0,1 1 0,-1-1 0,0 0 0,0 0-1,1 0 1,1 0 0,50-4 1432,-37 0-1163,0-1 0,-1 0 1,0-1-1,0-1 0,0-1 1,-1 0-1,0-1 0,-1 0 1,1-1-1,-2-1 0,0 0 1,0 0-1,-1-1 0,15-22 1,-24 32-260,-1 1 0,1-1 0,-1 0 0,0 0 0,0 0 0,0 0 0,0 0 0,0-1 0,-1 1 0,1 0 0,-1 0 0,1 0 0,-1-1 0,0 1 0,0 0 0,0-1 0,0 1 0,0 0 0,0 0 0,-1-1 0,1 1 0,-1 0 1,-1-4-1,0 4-59,0-1 0,0 1 0,0 1 0,0-1 0,-1 0 0,1 0 0,0 1 0,-1-1 0,1 1 0,-1 0 0,0 0 0,1 0 0,-1 0 0,0 0 0,0 1 0,-3-1 0,-15-2-1272,0 2 1,0 0-1,-40 5 0,60-4 1161,-22 3-3285,0 1 0,-37 12 0,10 1-6584</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6.171"/>
    </inkml:context>
    <inkml:brush xml:id="br0">
      <inkml:brushProperty name="width" value="0.025" units="cm"/>
      <inkml:brushProperty name="height" value="0.025" units="cm"/>
    </inkml:brush>
  </inkml:definitions>
  <inkml:trace contextRef="#ctx0" brushRef="#br0">117 1 15471,'0'0'8552,"-26"72"-7463,10-27-321,-8 4-479,2 4-161,4-4-320,10-8-1090,5-12-2049,3-18-3908</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38.895"/>
    </inkml:context>
    <inkml:brush xml:id="br0">
      <inkml:brushProperty name="width" value="0.025" units="cm"/>
      <inkml:brushProperty name="height" value="0.025" units="cm"/>
    </inkml:brush>
  </inkml:definitions>
  <inkml:trace contextRef="#ctx0" brushRef="#br0">1 11 3523,'-1'-6'4658,"2"2"964,7 3-4360,-3 1-1614,5 0 599,-1 0 0,1 1 0,0 0 0,-1 0 0,1 1 0,-1 1 0,0-1 0,0 1 0,0 1 0,15 7 0,10 5 145,1-1 1,1-2-1,65 15 1,117 8 387,-52-11-445,174 49 874,-68-14 128,353 95-74,-316-73-337,77-5-359,-86-21 425,-67 11-917,-20-4-11,403 96 59,-531-136-127,105 30-37,219 30 0,-280-61-295,150 44 0,-179-29 267,-74-26 85,1-1 0,0-1-1,41 8 1,-55-14-241,19 0-7008,-11-3 187</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40.103"/>
    </inkml:context>
    <inkml:brush xml:id="br0">
      <inkml:brushProperty name="width" value="0.025" units="cm"/>
      <inkml:brushProperty name="height" value="0.025" units="cm"/>
    </inkml:brush>
  </inkml:definitions>
  <inkml:trace contextRef="#ctx0" brushRef="#br0">1 1 21492,'0'0'4517,"16"73"-4197,-16-39-160,0 2-96,0 4-160,0-1-1730,0-4-512,0-9-1121,0-11-3075</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7:40.475"/>
    </inkml:context>
    <inkml:brush xml:id="br0">
      <inkml:brushProperty name="width" value="0.025" units="cm"/>
      <inkml:brushProperty name="height" value="0.025" units="cm"/>
    </inkml:brush>
  </inkml:definitions>
  <inkml:trace contextRef="#ctx0" brushRef="#br0">266 1 18129,'0'0'2974,"-10"2"-1368,-3 1-1312,1 1 0,-1 0-1,1 1 1,0 1-1,0 0 1,1 0-1,-17 13 1,22-15-238,0 0 1,0 0-1,1 1 1,0 0-1,-1 0 0,2 0 1,-1 1-1,1 0 0,0-1 1,0 2-1,0-1 0,1 0 1,0 1-1,0 0 1,1-1-1,-1 1 0,0 9 1,3-15-70,0 0 0,0 1 0,1-1 0,-1 1 0,0-1 0,1 0 0,-1 1 0,1-1 0,0 0 0,-1 0 0,1 1 0,0-1 0,0 0 1,0 0-1,0 0 0,0 0 0,0 0 0,0 0 0,0 0 0,0 0 0,0-1 0,0 1 0,1 0 0,-1-1 0,0 1 0,1 0 0,-1-1 0,0 0 0,1 1 0,-1-1 1,0 0-1,1 0 0,-1 0 0,3 0 0,62 1-268,-49-1 321,25-2 11,-26 1 22,0 0-1,0 1 1,26 4-1,-41-4-50,0 0-1,1 1 0,-1-1 0,0 0 0,0 1 1,0-1-1,1 1 0,-1-1 0,0 1 1,0 0-1,0 0 0,0-1 0,0 1 1,0 0-1,0 0 0,0 0 0,0 0 0,-1 0 1,1 0-1,0 0 0,-1 0 0,1 0 1,0 0-1,-1 1 0,0-1 0,1 0 1,-1 0-1,0 1 0,1-1 0,-1 0 0,0 0 1,0 1-1,0-1 0,0 0 0,0 1 1,0-1-1,-1 0 0,1 0 0,-1 2 1,0 1 112,0 0 0,0-1 0,0 1 1,-1-1-1,0 0 0,0 1 0,0-1 1,0 0-1,0 0 0,0 0 0,-1 0 1,-3 3-1,-9 3 163,0 1-1,-1-2 1,0 0 0,-1-1 0,0-1 0,0-1-1,0 0 1,0-1 0,-1-1 0,0 0 0,1-1 0,-1-2-1,0 1 1,-30-5 0,47 4-333,0 0 1,0 0-1,0 0 1,0 0-1,-1 0 1,1 0-1,0 0 1,0-1-1,0 1 0,0 0 1,0-1-1,0 1 1,0-1-1,0 1 1,0-1-1,0 0 1,0 1-1,0-1 0,0 0 1,0 0-1,1 1 1,-1-1-1,0 0 1,0 0-1,1 0 1,-1 0-1,1 0 0,-1 0 1,1 0-1,-1 0 1,1 0-1,0-1 1,-1 1-1,1 0 0,0 0 1,0 0-1,0 0 1,0 0-1,0-1 1,0 1-1,0-1 1,1-2-478,1 0 1,-1 0 0,0 0 0,1 0 0,0 0 0,0 1 0,0-1 0,0 1 0,1-1-1,5-5 1,27-25-9850</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29.617"/>
    </inkml:context>
    <inkml:brush xml:id="br0">
      <inkml:brushProperty name="width" value="0.025" units="cm"/>
      <inkml:brushProperty name="height" value="0.025" units="cm"/>
    </inkml:brush>
  </inkml:definitions>
  <inkml:trace contextRef="#ctx0" brushRef="#br0">127 0 7976,'0'0'22074,"5"11"-21722,-5-9-344,3 2 5,-1 1 1,0-1-1,0 1 1,-1-1-1,0 1 1,1 0-1,-1 0 1,-1-1-1,1 1 1,-1 0-1,0 0 1,0 0-1,0 0 1,-1 0-1,0 0 1,0-1-1,0 1 1,0 0-1,-3 4 1,-48 87 117,38-76-115,1 2-1,2-1 1,0 2-1,1-1 1,1 2-1,-6 28 1,14-51-7,1 0 0,-1 1 0,1-1 0,0 1 0,0-1 0,-1 1 0,1 0 0,0-1 0,0 1 0,1-1 0,-1 1 0,0-1 0,0 1 0,1-1 0,-1 1 0,1-1 0,-1 0 0,1 1 0,0-1 0,-1 1 0,1-1 0,0 0 0,0 0 0,0 0 0,0 1 0,0-1 0,0 0 0,0 0 0,1 0 0,-1 0 0,0-1 0,2 2 0,3 0 77,0-1 0,0 0 0,0 0-1,0 0 1,0-1 0,0 0 0,6-1 0,3 1 136,10-1-93,-1-1 0,1-1 0,-1-1 0,38-11 0,-46 10-1310,-1-1-1,0 0 0,0-1 0,21-13 1,-13 0-5353,-7-2-4090</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0.164"/>
    </inkml:context>
    <inkml:brush xml:id="br0">
      <inkml:brushProperty name="width" value="0.025" units="cm"/>
      <inkml:brushProperty name="height" value="0.025" units="cm"/>
    </inkml:brush>
  </inkml:definitions>
  <inkml:trace contextRef="#ctx0" brushRef="#br0">88 57 15471,'0'0'14184,"-4"9"-14206,-6 8 86,-39 81-96,45-89 89,0 1 0,1 0 0,-1-1 0,2 1 0,-1 0 0,2 1 0,-1-1 0,1 14 0,1-24-46,0 1 1,1-1-1,-1 0 0,0 0 1,1 1-1,-1-1 0,0 0 1,1 0-1,-1 0 0,0 0 1,1 1-1,-1-1 0,1 0 1,-1 0-1,0 0 0,1 0 1,-1 0-1,1 0 0,-1 0 1,0 0-1,1 0 0,-1 0 1,1 0-1,-1 0 0,0 0 1,1-1-1,-1 1 0,1 0 1,-1 0-1,0 0 0,1 0 1,-1-1-1,0 1 0,1 0 1,-1 0-1,1-1 1,14-7 246,-6-3-167,0-1-1,0 0 1,-1 0 0,0 0 0,-1-1-1,-1 0 1,0-1 0,-1 0 0,0 1-1,-1-2 1,0 1 0,-1 0 0,-1-1-1,0-19 1,-22 59-342,19-23 260,0 1-1,0-1 0,0 0 1,0 1-1,1-1 1,-1 1-1,1-1 0,0 1 1,-1-1-1,1 1 0,0-1 1,0 1-1,1-1 1,-1 1-1,1 3 0,0-5 4,-1 0 0,1 0 0,0 0 0,-1 0 0,1 0 0,0 0 0,0 0 0,0-1 0,0 1 0,0 0 0,0 0-1,0-1 1,0 1 0,0 0 0,0-1 0,0 1 0,0-1 0,0 0 0,1 1 0,-1-1 0,0 0 0,2 0 0,4 0 23,0 0 1,-1 0 0,1-1-1,-1 0 1,1-1 0,-1 1-1,1-1 1,-1-1 0,0 1-1,9-6 1,4-3-36,-1-1 0,0-1 0,19-19 0,30-21 0,-67 53 0,0 0 0,1 0 0,-1 0 0,1 0 0,-1 0 0,0 0 0,1 0 0,-1 1 0,0-1 0,1 0 0,-1 0 0,0 0 0,1 0 0,-1 0 0,0 1 0,0-1 0,1 0 0,-1 0 0,0 0 0,1 1 0,-1-1 0,0 0 0,0 0 0,0 1 0,1-1 0,-1 0 0,0 1 0,0-1 0,0 0 0,0 1 0,1-1 0,-1 0 0,0 1 0,0-1 0,0 0 0,0 1 0,0-1 0,0 0 0,0 1 0,0-1 0,0 1 0,0-1 0,0 0 0,0 1 0,-1-1 0,1 0 0,0 1 0,0-1 0,0 0 0,0 1 0,-1-1 0,1 1 0,-1 15 0,-1 0 0,-1 0 0,-5 16 0,5-19 0,0 0 0,0 0 0,1 0 0,1 0 0,0 1 0,1 13 0,0-25-169,1 0 0,-1 0-1,0 0 1,1 0 0,-1 0 0,1 0-1,0 0 1,0 0 0,0 0 0,0 0 0,0-1-1,0 1 1,0 0 0,3 2 0,-2-2-552,0-1 1,-1 0 0,1 0 0,0 0 0,0 0 0,0 0 0,0 0 0,1 0 0,-1 0 0,0-1-1,0 1 1,0-1 0,4 0 0,20 1-19427</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1.538"/>
    </inkml:context>
    <inkml:brush xml:id="br0">
      <inkml:brushProperty name="width" value="0.025" units="cm"/>
      <inkml:brushProperty name="height" value="0.025" units="cm"/>
    </inkml:brush>
  </inkml:definitions>
  <inkml:trace contextRef="#ctx0" brushRef="#br0">0 26 12364,'0'0'5957,"54"-2"-4964,-18-4-833,12 2-128,13 2-32,11 0-1153,5 1-2530,2 0-3844</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1.896"/>
    </inkml:context>
    <inkml:brush xml:id="br0">
      <inkml:brushProperty name="width" value="0.025" units="cm"/>
      <inkml:brushProperty name="height" value="0.025" units="cm"/>
    </inkml:brush>
  </inkml:definitions>
  <inkml:trace contextRef="#ctx0" brushRef="#br0">0 1 9865,'0'0'9802</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2.353"/>
    </inkml:context>
    <inkml:brush xml:id="br0">
      <inkml:brushProperty name="width" value="0.025" units="cm"/>
      <inkml:brushProperty name="height" value="0.025" units="cm"/>
    </inkml:brush>
  </inkml:definitions>
  <inkml:trace contextRef="#ctx0" brushRef="#br0">10 0 12812,'0'0'13068,"-9"74"-12907,11-42-97,5 3-128,-3 4-993,2-4-1858,-2-5-2562,-2-3-7464</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2.698"/>
    </inkml:context>
    <inkml:brush xml:id="br0">
      <inkml:brushProperty name="width" value="0.025" units="cm"/>
      <inkml:brushProperty name="height" value="0.025" units="cm"/>
    </inkml:brush>
  </inkml:definitions>
  <inkml:trace contextRef="#ctx0" brushRef="#br0">22 0 15182,'0'0'5285,"-22"53"-3523,22-34-833,0 3-545,1-4-288,7 1-96,-2-2-1089,1-3-160,-1-2 32,-3-3-385,-1-6-1504</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3.258"/>
    </inkml:context>
    <inkml:brush xml:id="br0">
      <inkml:brushProperty name="width" value="0.025" units="cm"/>
      <inkml:brushProperty name="height" value="0.025" units="cm"/>
    </inkml:brush>
  </inkml:definitions>
  <inkml:trace contextRef="#ctx0" brushRef="#br0">0 1 18289,'0'0'9738,"39"67"-9098,-19-44-512,4-2-96,-1-3-608,3-5-1666,1-8-1122,-1-5-992,-2-7-2114</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3.601"/>
    </inkml:context>
    <inkml:brush xml:id="br0">
      <inkml:brushProperty name="width" value="0.025" units="cm"/>
      <inkml:brushProperty name="height" value="0.025" units="cm"/>
    </inkml:brush>
  </inkml:definitions>
  <inkml:trace contextRef="#ctx0" brushRef="#br0">139 0 10602,'0'0'4292,"-44"65"-1441,23-27-1122,-2 5-896,4 0-256,1-2-385,7-6-128,8-7-256,3-7-1954,0-13-993,12-8-2595</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4.068"/>
    </inkml:context>
    <inkml:brush xml:id="br0">
      <inkml:brushProperty name="width" value="0.025" units="cm"/>
      <inkml:brushProperty name="height" value="0.025" units="cm"/>
    </inkml:brush>
  </inkml:definitions>
  <inkml:trace contextRef="#ctx0" brushRef="#br0">247 1 15278,'0'0'4175,"-8"13"-2792,-41 55-289,-87 128 2184,133-185-2871,9-13-276,14-14-125,67-73-1834,-76 77 1567,-1-1 1,-1 0 0,0 0 0,0-1 0,10-25-1,-33 50 928,-9 16-463,7-6-77,-33 53 622,46-67-455,-1-1 0,1 1 0,0 0 0,0-1 0,1 1 0,0 1 0,0-1 0,1 0 1,-1 9-1,3-15-263,-1 0 0,0-1-1,1 1 1,-1-1 0,1 1 0,-1-1 0,1 0 0,-1 1 0,1-1 0,-1 0 0,1 1 0,0-1 0,-1 0 0,1 1 0,-1-1 0,1 0 0,0 0 0,-1 0 0,1 0 0,0 1 0,-1-1 0,1 0 0,0 0 0,-1 0 0,1-1 0,0 1-1,-1 0 1,1 0 0,0 0 0,-1 0 0,2-1 0,23-5 324,15-22-137,-38 27-209,0-1 0,-1 1 1,1-1-1,-1 1 0,0-1 0,0 1 1,1-1-1,-1 0 0,0 1 0,0-1 1,0 0-1,-1 0 0,1 0 1,0 0-1,-1 0 0,1 0 0,-1 0 1,0 0-1,0 0 0,1 0 0,-2-3 1,-4 4-28,0 0 0,0 0 0,0 1 0,0-1 1,-1 1-1,1 0 0,0 1 0,-7 0 0,-20 7 0,-15 1 376,44-9-331,1 0 0,0 0 1,0-1-1,0 1 0,0-1 0,0 1 1,0-1-1,0 0 0,0 0 1,0 0-1,0 0 0,0 0 1,0 0-1,0 0 0,1-1 1,-1 1-1,0-1 0,1 1 1,-1-1-1,0-2 0,-24-34 138,18 24-159,15 17-150,3 5 149,0 0 1,1-1-1,-1-1 1,1 1-1,0-2 1,1 0-1,21 7 1,0-2-538,54 8 0,-38-13-3467,-15-4-2892,12-2-10795</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4.879"/>
    </inkml:context>
    <inkml:brush xml:id="br0">
      <inkml:brushProperty name="width" value="0.025" units="cm"/>
      <inkml:brushProperty name="height" value="0.025" units="cm"/>
    </inkml:brush>
  </inkml:definitions>
  <inkml:trace contextRef="#ctx0" brushRef="#br0">30 0 9513,'0'0'18433,"-2"9"-18326,-3 8-75,-13 56 75,16-68-102,1 1 0,1-1 1,-1 1-1,1-1 1,0 1-1,0 0 0,0-1 1,1 1-1,0 0 0,3 8 1,-3-12-100,0-1 1,1 1 0,-1-1 0,0 1 0,1-1-1,-1 0 1,1 1 0,-1-1 0,1 0-1,0 0 1,0 0 0,-1 0 0,1-1-1,0 1 1,0 0 0,0-1 0,0 1 0,0-1-1,0 0 1,0 0 0,0 1 0,0-1-1,0-1 1,0 1 0,0 0 0,0 0-1,3-2 1,-1 2-431,1-1-1,-1 0 1,0 0-1,0-1 1,1 1-1,-1-1 1,0 0-1,-1 0 1,1-1-1,0 1 1,5-5-1,11-19-8571</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5.254"/>
    </inkml:context>
    <inkml:brush xml:id="br0">
      <inkml:brushProperty name="width" value="0.025" units="cm"/>
      <inkml:brushProperty name="height" value="0.025" units="cm"/>
    </inkml:brush>
  </inkml:definitions>
  <inkml:trace contextRef="#ctx0" brushRef="#br0">49 13 14382,'0'0'14157,"-49"-13"-13837,49 20-320,1 4-64,11 0-833,9-3-2049,-3-5-1731,0-3-2369</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35.674"/>
    </inkml:context>
    <inkml:brush xml:id="br0">
      <inkml:brushProperty name="width" value="0.025" units="cm"/>
      <inkml:brushProperty name="height" value="0.025" units="cm"/>
    </inkml:brush>
  </inkml:definitions>
  <inkml:trace contextRef="#ctx0" brushRef="#br0">258 0 17553,'0'0'8354,"-12"14"-8028,-5 5-198,-162 200 513,168-193-942,11-25 241,0-1 0,0 1 0,0-1 0,0 0 0,0 1 0,0-1 0,0 0 0,0 1 1,1-1-1,-1 1 0,0-1 0,0 0 0,0 1 0,0-1 0,1 0 0,-1 1 0,0-1 0,0 0 0,1 0 0,-1 1 0,0-1 0,1 0 0,-1 0 0,0 1 0,1-1 0,-1 0 1,0 0-1,1 0 0,-1 0 0,0 1 0,1-1 0,-1 0 0,1 0 0,0 0 0,1 0-146,1-1 0,-1 1 1,1-1-1,-1 1 0,0-1 1,1 0-1,-1 0 0,0 0 0,1 0 1,-1 0-1,0-1 0,0 1 0,0-1 1,0 1-1,0-1 0,-1 0 0,3-2 1,3-4-228,-1 0 1,-1 0 0,1 0 0,-1 0-1,-1-1 1,0 0 0,5-11-1,-6 8 858,0 1-1,-1-1 0,0 1 0,0-1 1,-1-18-1,-1 30-380,0 0 0,-1 0 1,1-1-1,0 1 0,0 0 1,0 0-1,-1 0 0,1 0 0,0 0 1,0 0-1,-1 0 0,1 0 1,0 0-1,0 0 0,-1-1 0,1 1 1,0 0-1,0 0 0,-1 0 1,1 1-1,0-1 0,0 0 0,-1 0 1,1 0-1,0 0 0,0 0 1,0 0-1,-1 0 0,1 0 0,0 0 1,0 0-1,-1 1 0,1-1 0,0 0 1,0 0-1,0 0 0,0 0 1,-1 1-1,1-1 0,0 0 0,0 0 1,0 0-1,0 1 0,0-1 1,0 0-1,0 0 0,-1 1 0,1-1 1,-10 11 128,4-1 19,1 0-1,0 0 1,1 0-1,0 0 0,1 1 1,0 0-1,0 0 0,1 0 1,1 0-1,0 0 0,0 0 1,2 11-1,-1-19-144,1-1 0,-1 0 0,1-1 0,0 1 0,0 0 0,0 0-1,0 0 1,0 0 0,0-1 0,0 1 0,1 0 0,-1-1 0,0 1 0,1-1 0,0 0 0,-1 1-1,1-1 1,0 0 0,-1 0 0,1 0 0,0 0 0,0 0 0,0-1 0,0 1 0,0-1 0,4 2 0,-4-2-23,-1 0 0,0 1 0,1-1 0,-1 0 1,1 1-1,-1-1 0,0 0 0,1 0 0,-1 0 1,1 0-1,-1-1 0,1 1 0,-1 0 0,0-1 0,1 1 1,-1 0-1,0-1 0,1 0 0,-1 1 0,0-1 1,0 0-1,1 0 0,-1 0 0,0 1 0,0-1 1,0 0-1,0 0 0,0-1 0,0 1 0,0 0 1,-1 0-1,1 0 0,0-1 0,-1 1 0,1 0 1,-1-1-1,1 1 0,-1-2 0,0 0 15,0-1 0,0 1-1,-1-1 1,0 1 0,0 0-1,0 0 1,0-1 0,0 1 0,-1 0-1,1 0 1,-1 0 0,0 0-1,0 0 1,0 1 0,0-1-1,0 1 1,-1-1 0,1 1 0,-1 0-1,0 0 1,1 0 0,-1 0-1,0 0 1,-6-2 0,-14-7 23,0 0 0,-32-10 0,29 12 39,29 10-73,149 55 1224,-22-18-6728,-84-30-802</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33.887"/>
    </inkml:context>
    <inkml:brush xml:id="br0">
      <inkml:brushProperty name="width" value="0.025" units="cm"/>
      <inkml:brushProperty name="height" value="0.025" units="cm"/>
    </inkml:brush>
  </inkml:definitions>
  <inkml:trace contextRef="#ctx0" brushRef="#br0">1 1 21140,'0'0'9897,"85"4"-10185,-49-4-2274,-2 0-2659,-7 0-4164</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34.228"/>
    </inkml:context>
    <inkml:brush xml:id="br0">
      <inkml:brushProperty name="width" value="0.025" units="cm"/>
      <inkml:brushProperty name="height" value="0.025" units="cm"/>
    </inkml:brush>
  </inkml:definitions>
  <inkml:trace contextRef="#ctx0" brushRef="#br0">1 22 14926,'0'0'14414,"79"6"-13613,-27-14-609,1 1-1474,-4 0-4675,-1 1-7848</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34.803"/>
    </inkml:context>
    <inkml:brush xml:id="br0">
      <inkml:brushProperty name="width" value="0.025" units="cm"/>
      <inkml:brushProperty name="height" value="0.025" units="cm"/>
    </inkml:brush>
  </inkml:definitions>
  <inkml:trace contextRef="#ctx0" brushRef="#br0">1 276 16367,'0'0'8905,"10"-11"-7095,59-56-440,4 3 0,91-62 0,-163 125-1368,0 1 0,-1-1 1,1 0-1,0 1 0,-1-1 0,1 1 0,0-1 0,0 1 1,0 0-1,-1-1 0,1 1 0,0 0 0,0 0 0,0-1 0,0 1 1,0 0-1,0 0 0,0 0 0,-1 0 0,1 0 0,0 0 1,1 0-1,2 16-13,-18 29 234,13-42-159,-17 45 297,6-21-236,1 1 0,1 0 0,2 1-1,1 0 1,-6 54 0,13-82-169,-1 0-1,2 1 1,-1-1 0,0 0-1,0 0 1,0 0-1,0 1 1,1-1 0,-1 0-1,1 0 1,-1 0-1,1 0 1,-1 0 0,1 0-1,-1 0 1,1 0-1,0 0 1,0 0 0,-1 0-1,1 0 1,0 0-1,0 0 1,0-1-1,0 1 1,0 0 0,0-1-1,0 1 1,1-1-1,-1 1 1,0-1 0,0 1-1,0-1 1,0 0-1,1 0 1,-1 1 0,0-1-1,0 0 1,0 0-1,1 0 1,-1-1 0,0 1-1,0 0 1,2-1-1,4 0-1095,0 0 0,0-1 0,0 0 0,0 0 0,-1-1 0,10-5-1,14-10-5921</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35.132"/>
    </inkml:context>
    <inkml:brush xml:id="br0">
      <inkml:brushProperty name="width" value="0.025" units="cm"/>
      <inkml:brushProperty name="height" value="0.025" units="cm"/>
    </inkml:brush>
  </inkml:definitions>
  <inkml:trace contextRef="#ctx0" brushRef="#br0">70 0 21428,'0'0'4837,"-45"59"-2531,31-36-1281,7-2-609,4-1-384,3-4-1633,3-6-3076,13-7-1793,1-3-6118</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35.490"/>
    </inkml:context>
    <inkml:brush xml:id="br0">
      <inkml:brushProperty name="width" value="0.025" units="cm"/>
      <inkml:brushProperty name="height" value="0.025" units="cm"/>
    </inkml:brush>
  </inkml:definitions>
  <inkml:trace contextRef="#ctx0" brushRef="#br0">12 47 12172,'0'0'5333,"12"-7"-1543,-8 4-3475,3-3 313,2 1-1,-1 0 1,0 0 0,11-4 0,-17 8-480,0 0 1,0 0-1,0 1 1,1-1 0,-1 0-1,0 1 1,0-1-1,1 1 1,-1 0-1,0 0 1,0 0-1,1 0 1,-1 0-1,0 1 1,0-1-1,1 1 1,-1-1-1,0 1 1,0 0-1,0 0 1,0 0-1,0 0 1,0 0-1,0 0 1,0 0-1,0 1 1,3 2-1,-2 0-92,0-1-1,0 1 0,-1-1 0,1 1 0,-1 0 0,0 0 1,0 0-1,0 0 0,-1 1 0,1-1 0,-1 0 0,0 1 1,0-1-1,-1 0 0,1 1 0,-1-1 0,0 1 1,0 0-1,0-1 0,-1 1 0,0-1 0,0 0 0,0 1 1,0-1-1,0 0 0,-1 1 0,0-1 0,0 0 0,0 0 1,-4 4-1,-7 9 265,-1-2 0,0 1 0,-1-2 0,-1 0 1,-22 16-1,-3 2-92,76-31-228,75-5-856,-1 0-2386,0 2-3449,-52 2-10611</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12.464"/>
    </inkml:context>
    <inkml:brush xml:id="br0">
      <inkml:brushProperty name="width" value="0.025" units="cm"/>
      <inkml:brushProperty name="height" value="0.025" units="cm"/>
    </inkml:brush>
  </inkml:definitions>
  <inkml:trace contextRef="#ctx0" brushRef="#br0">16 29 15054,'-10'4'3235,"4"-3"-576,6 2 864,18-3-2466,11 0 993,9-3-833,6-6-896,2-1-257,1 2 0,-9 1-769,-10 7-1601,-11 0-769,-15 6-448,-2 6-1122,-19 2-2818</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12.823"/>
    </inkml:context>
    <inkml:brush xml:id="br0">
      <inkml:brushProperty name="width" value="0.025" units="cm"/>
      <inkml:brushProperty name="height" value="0.025" units="cm"/>
    </inkml:brush>
  </inkml:definitions>
  <inkml:trace contextRef="#ctx0" brushRef="#br0">0 28 14734,'0'0'4196,"51"0"-1474,-16-3-640,7-6-448,2 3-1089,1 1-481,-5 2-1634,-5 3-1953,-9-1-3524</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13.164"/>
    </inkml:context>
    <inkml:brush xml:id="br0">
      <inkml:brushProperty name="width" value="0.025" units="cm"/>
      <inkml:brushProperty name="height" value="0.025" units="cm"/>
    </inkml:brush>
  </inkml:definitions>
  <inkml:trace contextRef="#ctx0" brushRef="#br0">47 2 18353,'0'0'11771,"11"-1"-10948,17 0-940,0 2 1,-1 1-1,1 1 1,33 9 0,-60-12 77,0 0 1,0 1-1,0-1 1,0 1-1,0-1 1,0 1-1,-1 0 1,1-1-1,0 1 0,0 0 1,0 0-1,0-1 1,-1 1-1,1 0 1,-1 0-1,1 0 1,0 0-1,-1 0 1,1 0-1,-1 0 1,0 0-1,1 0 1,-1 0-1,0 0 1,0 0-1,0 1 1,1-1-1,-1 0 0,0 0 1,-1 0-1,1 0 1,0 0-1,0 0 1,0 0-1,-1 0 1,1 1-1,0-1 1,-1 0-1,1 0 1,-1 0-1,1 0 1,-2 1-1,-27 45 133,26-44-106,-42 57 286,3-7-128,-63 109 0,88-115 97,18-29-1927,-1-17 1465,1-1-1,0 0 1,-1 0 0,1 1 0,0-1-1,0 0 1,-1 0 0,1 0 0,0 0-1,-1 0 1,1 0 0,0 0 0,0 0-1,-1-1 1,1 1 0,0 0 0,-1 0-1,1-1 1,0 1 0,-1 0-1,1-1 1,-1 1 0,1 0 0,0-1-1,-1 1 1,1-1 0,-1 1 0,2-2-1,13-15-6954</inkml:trace>
  <inkml:trace contextRef="#ctx0" brushRef="#br0" timeOffset="1">58 216 18930,'0'0'5317,"92"34"-5669,-38-46-2787,4-8-2787,4-4-4484</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13.506"/>
    </inkml:context>
    <inkml:brush xml:id="br0">
      <inkml:brushProperty name="width" value="0.025" units="cm"/>
      <inkml:brushProperty name="height" value="0.025" units="cm"/>
    </inkml:brush>
  </inkml:definitions>
  <inkml:trace contextRef="#ctx0" brushRef="#br0">247 1 13581,'-10'2'3561,"-5"3"-2917,1 1 1,0 0-1,0 1 1,1 1 0,-1 0-1,2 0 1,-1 2 0,1-1-1,1 2 1,-13 13 0,17-17-409,-1 1 0,1 1 0,0 0 0,0 0 0,1 0 0,0 1 0,1-1 1,0 1-1,1 1 0,0-1 0,0 1 0,1-1 0,1 1 0,0 0 0,-2 20 1,4-29-237,0-1 1,1 1 0,-1-1-1,0 0 1,1 1 0,-1-1-1,0 1 1,1-1 0,0 0-1,-1 1 1,1-1 0,0 0 0,0 1-1,0-1 1,0 0 0,0 0-1,0 0 1,0 0 0,0 0-1,0 0 1,0 0 0,0 0 0,2 0-1,1 1 7,-1-1 0,1 0 0,-1 0 0,1 0 0,0 0 0,-1-1 0,1 1 0,0-1 0,4 0 0,2-1 28,-1 0 1,0 0-1,1-1 0,-1 0 0,0-1 0,0 0 1,9-4-1,-8 1 29,-1 0 1,1 0 0,-1-1-1,-1 0 1,1 0-1,-1-1 1,-1 0-1,1 0 1,6-12-1,-10 14 74,0 0 0,-1 0 0,1-1 0,-1 1 0,-1-1-1,1 0 1,-1 0 0,-1 0 0,1 0 0,-1 0-1,0 0 1,-1 0 0,1-1 0,-2 1 0,0-8 0,1 13-143,0 0 0,-1 0 1,1 0-1,-1 0 0,0 0 0,1 0 1,-1 0-1,0 0 0,0 1 1,0-1-1,0 0 0,0 1 1,-1-1-1,1 1 0,0-1 1,-1 1-1,1 0 0,-1-1 1,1 1-1,-1 0 0,0 0 1,0 0-1,1 0 0,-1 0 1,0 1-1,0-1 0,0 1 1,0-1-1,0 1 0,0-1 1,0 1-1,0 0 0,0 0 1,0 0-1,0 0 0,0 0 1,0 1-1,0-1 0,0 1 1,0-1-1,1 1 0,-3 1 1,-3-1-243,1 2-1,0-1 1,-1 1 0,1 0 0,1 0 0,-1 0 0,0 1 0,1 0 0,0 0 0,0 0 0,-7 8 0,8-7-623,1-1 1,1 1-1,-1 0 1,0 0-1,1 0 1,0 0-1,-2 7 1,3 7-5057</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13.849"/>
    </inkml:context>
    <inkml:brush xml:id="br0">
      <inkml:brushProperty name="width" value="0.025" units="cm"/>
      <inkml:brushProperty name="height" value="0.025" units="cm"/>
    </inkml:brush>
  </inkml:definitions>
  <inkml:trace contextRef="#ctx0" brushRef="#br0">211 0 12844,'-13'9'7410,"-4"3"-6592,-12 7 1253,1 2 0,-30 27 0,53-43-1768,-1 0 1,0 1-1,1-1 0,0 1 1,1 0-1,-1 0 1,1 1-1,0 0 0,1-1 1,-1 1-1,1 0 0,1 1 1,0-1-1,0 0 1,0 1-1,0-1 0,1 9 1,1-14-304,1 0 1,-1 0 0,1 0 0,0-1 0,0 1 0,0 0-1,0 0 1,0 0 0,0-1 0,0 1 0,0-1 0,1 1-1,-1-1 1,1 1 0,-1-1 0,1 0 0,0 0 0,-1 0 0,1 0-1,0 0 1,0 0 0,-1 0 0,1-1 0,0 1 0,0 0-1,0-1 1,0 0 0,0 1 0,0-1 0,0 0-1,3 0 1,7 1-2,0-1 0,1 0-1,23-4 1,-21 1 1,-1 0 0,0-2 0,0 0 0,0 0 0,-1-1 0,0-1 0,0 0 0,20-15 0,-27 17 0,1 1 0,-1-1 0,0-1 0,0 1 0,-1-1 0,1 0 0,-1-1 0,-1 1 0,1-1 0,-1 0 0,0 0 0,-1 0 0,0 0 0,0-1 0,0 0 0,-1 1 0,2-11 0,-4 17-2,0-1 0,0 1 1,0 0-1,0 0 0,0 0 0,-1 0 0,1 0 1,0 0-1,0 0 0,-1 0 0,1 0 1,-1 0-1,1 0 0,-1 0 0,0 0 0,1 0 1,-1 0-1,0 0 0,1 0 0,-1 0 0,0 1 1,0-1-1,0 0 0,-1 0 0,-33-8-187,24 8-38,-1 1-1,1 1 0,0 0 1,-15 3-1,-36 17-7566,38-12-593</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0:11.683"/>
    </inkml:context>
    <inkml:brush xml:id="br0">
      <inkml:brushProperty name="width" value="0.025" units="cm"/>
      <inkml:brushProperty name="height" value="0.025" units="cm"/>
    </inkml:brush>
  </inkml:definitions>
  <inkml:trace contextRef="#ctx0" brushRef="#br0">0 264 16239,'0'0'11579,"10"-15"-10602,135-234 2536,-145 249-3511,0 0 0,0 1-1,0-1 1,0 0 0,0 0 0,0 0 0,0 0 0,0 0 0,0 0-1,0 0 1,0 0 0,0 0 0,1 0 0,-1 0 0,0 0 0,0 0-1,0 0 1,0 0 0,0 0 0,0 1 0,0-1 0,0 0 0,0 0-1,0 0 1,0 0 0,0 0 0,1 0 0,-1 0 0,0 0 0,0 0-1,0 0 1,0 0 0,0 0 0,0 0 0,0 0 0,0 0-1,0 0 1,0 0 0,0 0 0,0 0 0,1 0 0,-1-1 0,0 1-1,0 0 1,0 0 0,0 0 0,0 0 0,0 0 0,0 0 0,0 0-1,0 0 1,0 0 0,0 0 0,0 0 0,0 0 0,0 0 0,0 0-1,0 0 1,0 0 0,0-1 0,1 1 0,0 13-69,-1 18-51,-4 8 197,-1 0 0,-14 50-1,11-54-803,1 0 0,1 0 1,0 42-1,9-78-2750,12-10 917,-4-2 39,-1-1-1,0 0 0,10-21 0,9-17-8317</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0:12.057"/>
    </inkml:context>
    <inkml:brush xml:id="br0">
      <inkml:brushProperty name="width" value="0.025" units="cm"/>
      <inkml:brushProperty name="height" value="0.025" units="cm"/>
    </inkml:brush>
  </inkml:definitions>
  <inkml:trace contextRef="#ctx0" brushRef="#br0">48 36 14029,'-5'8'3315,"5"-7"-3222,-8 11 1232,2 0 0,-1 1 1,2 0-1,-6 19 0,9-28-1233,1 0 1,0 1-1,1-1 1,-1 0-1,1 0 1,0 0-1,0 1 1,0-1-1,1 0 1,-1 0-1,1 0 1,0 1-1,0-1 1,1 0-1,-1 0 1,1-1-1,0 1 1,0 0-1,0 0 1,0-1-1,1 1 1,2 2-1,-3-3 68,0-1-1,1 1 1,-1-1 0,0 0-1,1 0 1,0 0-1,-1 0 1,1 0 0,0-1-1,0 1 1,0-1 0,0 0-1,0 0 1,0 0-1,0 0 1,0 0 0,1-1-1,-1 1 1,5-1 0,-4-1 5,-1 0 1,0 0-1,0 0 0,0 0 1,1-1-1,-1 0 1,-1 1-1,1-1 1,0 0-1,0 0 1,-1-1-1,1 1 1,-1-1-1,0 1 1,0-1-1,0 0 1,0 1-1,2-5 1,3-3-148,-1 0 1,-1-1-1,1 1 1,-2-1-1,1 0 1,-2-1-1,1 1 1,-2-1-1,1 1 1,-2-1-1,1 0 1,-1-20-1,-2 30-18,1 0 0,0 0 0,0 0 0,-1 0 0,1 0 0,-1 0 0,1 1 0,-1-1 0,0 0 0,0 0 0,0 0 0,0 1 0,0-1 0,0 0 0,0 1 0,-1-1 0,1 1 0,-1 0 0,1-1 0,-1 1 0,1 0 0,-1 0 0,0 0 0,1 0 0,-1 0 0,0 0 0,0 1 0,0-1 0,0 0 0,0 1 0,0 0 0,0-1 0,0 1 0,0 0 0,-3 0 0,0 0 0,0 1 0,1-1 0,-1 1 0,0 0 0,1 0 0,-1 1 0,1-1 0,-1 1 0,1 0 0,0 0 0,0 1 0,0-1 0,0 1 0,-4 3 0,4-3-34,0 1-1,0 0 1,0 0-1,0 0 1,1 0 0,-1 1-1,1-1 1,0 1-1,1 0 1,-1 0 0,1 0-1,0 0 1,0 0-1,1 1 1,-1-1 0,1 1-1,0 5 1,1-11-77,0 1 0,0 0 0,0-1 0,0 1 0,0-1 0,0 1 1,1-1-1,-1 1 0,0 0 0,0-1 0,1 1 0,-1-1 0,0 1 0,1-1 0,-1 1 1,0-1-1,1 0 0,-1 1 0,1-1 0,-1 1 0,1-1 0,-1 0 0,1 1 0,-1-1 1,1 0-1,-1 0 0,1 1 0,-1-1 0,1 0 0,0 0 0,26 1-2646,25-13-1736,-34 4 1591,0-2 0,32-20-1,-8 0-3956</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0:12.399"/>
    </inkml:context>
    <inkml:brush xml:id="br0">
      <inkml:brushProperty name="width" value="0.025" units="cm"/>
      <inkml:brushProperty name="height" value="0.025" units="cm"/>
    </inkml:brush>
  </inkml:definitions>
  <inkml:trace contextRef="#ctx0" brushRef="#br0">136 41 11082,'0'0'8184,"-11"14"-5696,2-3-2199,-16 22 1533,-28 48 0,47-72-1443,2-1 1,-1 0-1,1 1 1,1 0-1,-1 0 1,1 0-1,1 0 1,0 0-1,0 1 1,1-1-1,0 1 1,1-1-1,0 12 1,1-20-349,-1 0 0,1 0 0,-1 0 0,1 0 0,-1 0 0,1 0 1,0-1-1,0 1 0,0 0 0,-1 0 0,1 0 0,0-1 0,0 1 0,0 0 0,0-1 0,0 1 0,0-1 0,0 1 1,0-1-1,0 0 0,0 1 0,1-1 0,-1 0 0,0 0 0,0 0 0,0 0 0,0 0 0,0 0 0,1 0 0,-1 0 1,0 0-1,0 0 0,0-1 0,2 1 0,40-13 536,-22 1-557,0-1 0,-1-1 0,0-1 1,-1-1-1,-1 0 0,-1-2 0,0 0 0,-1 0 1,-1-2-1,15-24 0,-26 38-10,0-1 0,-1 1 0,0-1 0,0 0 0,0 0 0,0-1 0,-1 1 0,-1 0 0,1-1 0,-1 1 0,0-14 0,-1 20 3,0 1-1,0-1 1,0 0-1,0 1 1,0-1-1,0 0 1,0 0-1,0 1 1,0-1-1,0 0 1,-1 1-1,1-1 1,0 1-1,-1-1 1,1 0-1,0 1 1,-1-1-1,1 1 1,-1-1-1,1 1 1,-1-1 0,1 1-1,-1-1 1,1 1-1,-1-1 1,1 1-1,-1 0 1,1-1-1,-1 1 1,0 0-1,-1-1 1,-24 5 77,19-2-214,0 1-1,0 1 1,1-1-1,0 1 1,-10 8-1,-7 9-3901,2-3-3870</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0:37.081"/>
    </inkml:context>
    <inkml:brush xml:id="br0">
      <inkml:brushProperty name="width" value="0.025" units="cm"/>
      <inkml:brushProperty name="height" value="0.025" units="cm"/>
    </inkml:brush>
  </inkml:definitions>
  <inkml:trace contextRef="#ctx0" brushRef="#br0">1 0 14830,'0'0'9951,"0"9"-8654,1 10-928,-2 0 315,2 1 0,1-1 0,0 0 0,1 0 0,6 20 1,2-23-6958,-1-8-5530</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0:37.425"/>
    </inkml:context>
    <inkml:brush xml:id="br0">
      <inkml:brushProperty name="width" value="0.025" units="cm"/>
      <inkml:brushProperty name="height" value="0.025" units="cm"/>
    </inkml:brush>
  </inkml:definitions>
  <inkml:trace contextRef="#ctx0" brushRef="#br0">14 0 1153,'0'0'17008,"-8"52"-14574,7-38-960,0 3-545,0-1-193,1 0-415,-2 1-161,2 0-64,0-3-32,0-3 0,0 1-64,0-4-384,0-2-1826,3-3-1410,2-1-1697,3 3-3940</inkml:trace>
  <inkml:trace contextRef="#ctx0" brushRef="#br0" timeOffset="1">48 309 7111,'0'0'8328,"0"64"-6150,-3-45-385,2 0-575,1-4-674,0-2-480,0-3-96,0-3-384,4-3-129,1-2-512,-1-2-1729,2 0-2115,0 0-4164</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0:37.782"/>
    </inkml:context>
    <inkml:brush xml:id="br0">
      <inkml:brushProperty name="width" value="0.025" units="cm"/>
      <inkml:brushProperty name="height" value="0.025" units="cm"/>
    </inkml:brush>
  </inkml:definitions>
  <inkml:trace contextRef="#ctx0" brushRef="#br0">10 0 13229,'0'0'7815,"-4"63"-5125,1-45-1056,1-4-97,1-2-319,1-6-802,0-1-384</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1:16.349"/>
    </inkml:context>
    <inkml:brush xml:id="br0">
      <inkml:brushProperty name="width" value="0.025" units="cm"/>
      <inkml:brushProperty name="height" value="0.025" units="cm"/>
    </inkml:brush>
  </inkml:definitions>
  <inkml:trace contextRef="#ctx0" brushRef="#br0">1 9 8712,'0'0'19998,"14"8"-19368,-2-6-695,0 0-1,0-1 1,0-1 0,0 0 0,17-2 0,9 1-2406,-6-2-1698,-10-5-2157,-7 1-528</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1:16.696"/>
    </inkml:context>
    <inkml:brush xml:id="br0">
      <inkml:brushProperty name="width" value="0.025" units="cm"/>
      <inkml:brushProperty name="height" value="0.025" units="cm"/>
    </inkml:brush>
  </inkml:definitions>
  <inkml:trace contextRef="#ctx0" brushRef="#br0">0 5 5093,'0'0'17008,"54"0"-16400,-39 0-479,0-1-97,2 1-321,0 0-415,1 0-610,0 0-896,-3-2-1729,1 1-3268</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1:17.069"/>
    </inkml:context>
    <inkml:brush xml:id="br0">
      <inkml:brushProperty name="width" value="0.025" units="cm"/>
      <inkml:brushProperty name="height" value="0.025" units="cm"/>
    </inkml:brush>
  </inkml:definitions>
  <inkml:trace contextRef="#ctx0" brushRef="#br0">1 13 14350,'0'0'9224,"59"3"-10249,-32-7-1601,-3 1-2051,-2 1-2658</inkml:trace>
  <inkml:trace contextRef="#ctx0" brushRef="#br0" timeOffset="1">259 12 10634,'0'0'5883,"9"0"-5461,144 4-2307,1 1 2219,-52-4 9256,-83-9-10128,-11 2-2330,6-2-2977</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1:18.800"/>
    </inkml:context>
    <inkml:brush xml:id="br0">
      <inkml:brushProperty name="width" value="0.025" units="cm"/>
      <inkml:brushProperty name="height" value="0.025" units="cm"/>
    </inkml:brush>
  </inkml:definitions>
  <inkml:trace contextRef="#ctx0" brushRef="#br0">1 14 8520,'0'0'15375,"54"0"-18386,-28-4-256,3-6-4132</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13.436"/>
    </inkml:context>
    <inkml:brush xml:id="br0">
      <inkml:brushProperty name="width" value="0.025" units="cm"/>
      <inkml:brushProperty name="height" value="0.025" units="cm"/>
    </inkml:brush>
  </inkml:definitions>
  <inkml:trace contextRef="#ctx0" brushRef="#br0">1 212 5285,'0'0'881,"3"-9"-1997,3-10 1121,30-74 3707,-33 85-2786,1 1 0,0-1 0,0 1-1,1 0 1,-1 1 0,2-1 0,-1 1 0,1 0 0,0 0-1,8-6 1,-13 13-772,-1-1-1,1 0 0,-1 1 0,1-1 1,-1 1-1,1-1 0,-1 1 0,0-1 1,1 1-1,-1-1 0,1 1 0,-1-1 1,0 1-1,0-1 0,1 1 0,-1 0 1,0-1-1,0 1 0,0 0 0,0-1 1,1 1-1,-1-1 0,0 1 1,0 0-1,0-1 0,-1 1 0,1 0 1,0-1-1,0 1 0,0 0 0,-1 0 1,0 30 472,-12 56 702,3-21-583,-4 105 0,14-97 275,0-73-982,0-1-1,0 0 0,1 0 1,-1 1-1,0-1 1,0 0-1,0 0 1,0 1-1,0-1 0,0 0 1,0 0-1,0 1 1,1-1-1,-1 0 1,0 0-1,0 1 1,0-1-1,1 0 0,-1 0 1,0 0-1,0 0 1,0 0-1,1 1 1,-1-1-1,0 0 0,0 0 1,1 0-1,-1 0 1,0 0-1,0 0 1,1 0-1,-1 0 0,0 0 1,0 0-1,1 0 1,-1 0-1,0 0 1,1 0-1,-1 0 1,0 0-1,0 0 0,1 0 1,-1 0-1,0 0 1,0 0-1,1 0 1,-1-1-1,0 1 0,0 0 1,1 0-1,11-10 1188,-4-4-1102,0 1 0,-1-1 0,-1-1 0,0 1 0,0-1 0,-2 0 1,5-26-1,-2-5 41,3-60 0,-9-47-164,-4 145-53,-2 18-65,-2 21-53,7-27 183,0 1 0,0 0 0,0 0 0,0 0 0,1 0 0,0 0 0,0-1 0,0 1 0,0 0 0,1-1 0,4 9 0,-4-11-3,0 1 0,0-1 0,0 0 0,0 0 0,1 0-1,-1 0 1,1 0 0,0 0 0,-1-1 0,1 1-1,0-1 1,0 0 0,0 0 0,0 0 0,0 0-1,0 0 1,0-1 0,0 1 0,6-1 0,7 1-8,1-1 1,-1-1-1,0 0 1,1-1-1,-1-1 1,0-1-1,0 0 1,0-1-1,-1 0 1,1-2-1,-2 0 1,1 0-1,26-19 1,-40 25-2,-1 1 0,0 0 0,1-1 0,-1 1 0,1 0 0,-1 0 0,1-1 0,-1 1 0,0 0 0,1 0 0,-1 0 0,1 0 0,-1-1 0,1 1 0,-1 0 0,1 0 0,0 0 0,-1 0 0,1 0 0,-1 0 0,1 0 0,-1 0 0,1 1 0,-1-1 0,1 0 0,-1 0 0,1 0 0,-1 0 0,1 1 0,-1-1 0,0 0 0,2 1 0,4 19 0,-8 37 0,0-46 0,-5 47-8,2-28-93,-1 58 1,6-82 50,0 0-1,0 1 1,1-1 0,0 0 0,0 1 0,1-1 0,-1 0 0,1 0 0,1 0 0,-1 0 0,1-1-1,0 1 1,0 0 0,7 8 0,-8-13-423,0 1-1,0 0 1,0 0 0,0-1-1,1 1 1,-1-1 0,0 0-1,1 0 1,-1 0 0,1 0-1,-1 0 1,1 0 0,-1 0-1,5 0 1,9-1-6520</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13.763"/>
    </inkml:context>
    <inkml:brush xml:id="br0">
      <inkml:brushProperty name="width" value="0.025" units="cm"/>
      <inkml:brushProperty name="height" value="0.025" units="cm"/>
    </inkml:brush>
  </inkml:definitions>
  <inkml:trace contextRef="#ctx0" brushRef="#br0">0 38 14157,'0'0'12684,"83"8"-10249,-21-16-994,17-3-672,5-1-321,9 3-288,-4 4-160,-2 4 64,-7 1-1121,-11 1-1729,-12 6-2403,-15-5-2402</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14.109"/>
    </inkml:context>
    <inkml:brush xml:id="br0">
      <inkml:brushProperty name="width" value="0.025" units="cm"/>
      <inkml:brushProperty name="height" value="0.025" units="cm"/>
    </inkml:brush>
  </inkml:definitions>
  <inkml:trace contextRef="#ctx0" brushRef="#br0">86 1 19827,'0'0'6053,"-39"76"-4067,26-33-640,-2 6-289,6 3-641,3 0-256,3 1-128,3-4 32,0-5-128,0-7-769,5-9-768,2-10-833,-6-8-641</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14.451"/>
    </inkml:context>
    <inkml:brush xml:id="br0">
      <inkml:brushProperty name="width" value="0.025" units="cm"/>
      <inkml:brushProperty name="height" value="0.025" units="cm"/>
    </inkml:brush>
  </inkml:definitions>
  <inkml:trace contextRef="#ctx0" brushRef="#br0">13 140 14350,'0'0'3309,"-3"-10"279,-6-34-625,9 43-2838,0-1 1,0 1 0,0-1 0,0 1 0,0-1 0,0 0-1,0 1 1,1-1 0,-1 1 0,1-1 0,-1 1-1,1-1 1,0 1 0,0 0 0,-1-1 0,1 1 0,0 0-1,0 0 1,0-1 0,0 1 0,0 0 0,1 0 0,-1 0-1,0 0 1,0 0 0,2 0 0,39-15 966,-33 14-825,26-7-126,1 1-1,-1 2 1,1 2-1,0 1 1,1 2 0,-1 1-1,0 2 1,61 11-1,-80-9-144,1 0 0,-1 2 0,19 8 0,-33-13-7,0 0-1,1 1 1,-1-1-1,0 1 0,0 0 1,-1 0-1,1 0 1,0 0-1,0 1 1,-1-1-1,0 1 0,1-1 1,-1 1-1,0 0 1,0 0-1,0 0 1,-1 0-1,1 0 1,-1 0-1,0 1 0,0-1 1,0 0-1,1 5 1,-3-6 36,1 1 0,-1-1 0,1 0-1,-1 1 1,0-1 0,0 0 0,0 0 0,0 0 0,0 0 0,-1 0 0,1 0 0,-1 0 0,1 0 0,-1-1 0,1 1 0,-1 0 0,0-1 0,0 0 0,0 1 0,0-1 0,0 0 0,0 0 0,0 0 0,-5 1 0,-61 19 1277,61-19-1173,-32 6 64,-1-2 1,0-2-1,-50 0 1,79-8-954,21-5-1187,21-7-3514,6 2-1404,5-3-3630</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14.782"/>
    </inkml:context>
    <inkml:brush xml:id="br0">
      <inkml:brushProperty name="width" value="0.025" units="cm"/>
      <inkml:brushProperty name="height" value="0.025" units="cm"/>
    </inkml:brush>
  </inkml:definitions>
  <inkml:trace contextRef="#ctx0" brushRef="#br0">1 1 14926,'0'0'11819,"62"0"-10409,-5 0-1026,11 0-288,4 2-96,-1 1-833,-4 4-928,-7 2-674,-12 0-1536,-13-1-2500,-18-1-5252</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15.125"/>
    </inkml:context>
    <inkml:brush xml:id="br0">
      <inkml:brushProperty name="width" value="0.025" units="cm"/>
      <inkml:brushProperty name="height" value="0.025" units="cm"/>
    </inkml:brush>
  </inkml:definitions>
  <inkml:trace contextRef="#ctx0" brushRef="#br0">1 33 7079,'0'0'17168,"56"13"-15246,5-22-993,8 0-705,6 1-192,5 4-96,-1 0-1826,-2-1-3427,-5-1-7367</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0.590"/>
    </inkml:context>
    <inkml:brush xml:id="br0">
      <inkml:brushProperty name="width" value="0.025" units="cm"/>
      <inkml:brushProperty name="height" value="0.025" units="cm"/>
    </inkml:brush>
  </inkml:definitions>
  <inkml:trace contextRef="#ctx0" brushRef="#br0">14 1 7976,'0'0'13484,"2"8"-12656,1 20 34,-1 1 0,-1 0-1,-1-1 1,-2 1 0,-6 35 0,-4 75-348,12-136-477,0 1 0,0-1 0,1 0 0,-1 1-1,1-1 1,0 1 0,0-1 0,0 0 0,0 0 0,0 1 0,1-1-1,-1 0 1,1 0 0,0 0 0,0-1 0,0 1 0,0 0 0,1-1-1,-1 1 1,1-1 0,-1 0 0,1 0 0,0 0 0,0 0 0,0 0 0,0-1-1,0 1 1,0-1 0,0 0 0,1 0 0,-1 0 0,0 0 0,1-1-1,4 1 1,-1 0-170,0-1-1,0 0 0,0 0 0,0-1 1,0 0-1,0 0 0,9-3 1,-10 2-515,0 0 1,0-1 0,-1 0-1,1 1 1,-1-2 0,1 1-1,-1-1 1,5-4 0,15-19-6517,-2-4-6567</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0.932"/>
    </inkml:context>
    <inkml:brush xml:id="br0">
      <inkml:brushProperty name="width" value="0.025" units="cm"/>
      <inkml:brushProperty name="height" value="0.025" units="cm"/>
    </inkml:brush>
  </inkml:definitions>
  <inkml:trace contextRef="#ctx0" brushRef="#br0">147 0 17328,'0'0'4196,"-39"48"-3011,17-15 513,-1 8 448,3 4-480,1 4-737,5 3-577,5-5-224,8-8-32,1-5-96,6-7 0,13-9-64,3-7-352,4-8-962,2-3-1857,0 0-2306,-1-12-5734</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1.273"/>
    </inkml:context>
    <inkml:brush xml:id="br0">
      <inkml:brushProperty name="width" value="0.025" units="cm"/>
      <inkml:brushProperty name="height" value="0.025" units="cm"/>
    </inkml:brush>
  </inkml:definitions>
  <inkml:trace contextRef="#ctx0" brushRef="#br0">60 1 17969,'0'0'2520,"-8"10"122,-26 33-821,32-41-1727,1 0 1,-1 0-1,0 1 1,1-1 0,-1 0-1,1 1 1,0-1 0,0 1-1,0 0 1,0-1-1,0 1 1,1 0 0,-1 0-1,1-1 1,-1 1 0,1 0-1,0 0 1,0 0-1,1-1 1,-1 1 0,0 0-1,1 0 1,0-1-1,0 1 1,0 0 0,1 2-1,0-2-115,1 0 0,-1-1 0,0 1-1,1-1 1,0 0 0,-1 0 0,1 0 0,0 0-1,0 0 1,0-1 0,0 1 0,0-1-1,1 0 1,-1 0 0,0 0 0,1 0-1,-1-1 1,5 1 0,39-2-904,-38 0-142,0 0-1,-1-1 1,1 0 0,-1-1 0,0 0 0,12-6 0,-15 6 445,0 0 1,-1 1-1,0-1 0,0-1 1,0 1-1,0-1 0,0 0 1,-1 0-1,1 0 0,-1 0 1,4-8-1,-5 8 531,0 0 1,0-1-1,-1 1 0,1 0 0,-1-1 1,0 1-1,-1-1 0,1 0 0,-1-4 0,-12 23 5910,2-3-4383,-3 10 761,1 0 1,-15 34-1,24-47-2019,0-1 0,0 1 0,1 0 0,0 0 0,1 1 0,0-1 0,0 0 0,0 1 0,1-1 0,1 0 1,1 10-1,-2-17-231,0 0 0,0 0 0,0 0 0,1 0 0,-1-1 0,0 1 1,1 0-1,-1 0 0,1 0 0,-1-1 0,1 1 0,0 0 0,-1 0 1,1-1-1,-1 1 0,1-1 0,0 1 0,0 0 0,-1-1 0,1 1 1,0-1-1,0 0 0,0 1 0,0-1 0,1 1 0,16 0-4301,-3-1-2916</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1.629"/>
    </inkml:context>
    <inkml:brush xml:id="br0">
      <inkml:brushProperty name="width" value="0.025" units="cm"/>
      <inkml:brushProperty name="height" value="0.025" units="cm"/>
    </inkml:brush>
  </inkml:definitions>
  <inkml:trace contextRef="#ctx0" brushRef="#br0">56 1 18385,'0'0'5734,"-31"53"-4229,20-30-384,3 5-768,2-2-193,6 1-288,0-5-2211,5-4-1152,7-8 320,1-7-3459</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1.973"/>
    </inkml:context>
    <inkml:brush xml:id="br0">
      <inkml:brushProperty name="width" value="0.025" units="cm"/>
      <inkml:brushProperty name="height" value="0.025" units="cm"/>
    </inkml:brush>
  </inkml:definitions>
  <inkml:trace contextRef="#ctx0" brushRef="#br0">29 286 20083,'0'0'11050,"-25"59"-11050,23-37-544,1 1-897,1-6-1891,0-7-1921</inkml:trace>
  <inkml:trace contextRef="#ctx0" brushRef="#br0" timeOffset="1">68 0 19571,'0'0'12523,"-14"1"-20178,27-1-2114</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2.303"/>
    </inkml:context>
    <inkml:brush xml:id="br0">
      <inkml:brushProperty name="width" value="0.025" units="cm"/>
      <inkml:brushProperty name="height" value="0.025" units="cm"/>
    </inkml:brush>
  </inkml:definitions>
  <inkml:trace contextRef="#ctx0" brushRef="#br0">116 1 17457,'0'0'2279,"2"9"166,4 11-1074,2 0 1,0 0-1,15 26 0,-14-30-1141,0 0 0,-1 1 0,-1 0 0,-1 0 0,0 0-1,-1 1 1,4 32 0,-10-35-178,0 0 0,-1 0-1,0 1 1,-1-1 0,-1-1-1,0 1 1,-1 0 0,-1-1-1,0 0 1,-1 0 0,-1-1-1,0 0 1,0 0 0,-1-1 0,-1 0-1,0-1 1,-1 0 0,0 0-1,-1-1 1,0-1 0,-16 11-1,-3-3-2784,8-11-3395</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2.835"/>
    </inkml:context>
    <inkml:brush xml:id="br0">
      <inkml:brushProperty name="width" value="0.025" units="cm"/>
      <inkml:brushProperty name="height" value="0.025" units="cm"/>
    </inkml:brush>
  </inkml:definitions>
  <inkml:trace contextRef="#ctx0" brushRef="#br0">1 0 19090,'0'0'2691,"55"14"-1282,-8-14-608,14 1-129,5-1-415,4 0-225,-4 0-545,-9 0-2466,-16 0-1729,-17 0-2979</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3.209"/>
    </inkml:context>
    <inkml:brush xml:id="br0">
      <inkml:brushProperty name="width" value="0.025" units="cm"/>
      <inkml:brushProperty name="height" value="0.025" units="cm"/>
    </inkml:brush>
  </inkml:definitions>
  <inkml:trace contextRef="#ctx0" brushRef="#br0">1 279 15503,'0'0'8360,"63"29"-7880,-4-29-384,9-9-224,4-5-1666,-6-3-1921,-4-1-4453</inkml:trace>
  <inkml:trace contextRef="#ctx0" brushRef="#br0" timeOffset="1">671 0 11403,'0'0'8680,"0"65"-7271,0-40 65,-2 3-257,-7 3-128,-4 5 160,-5 2-160,-7 7-384,-4 0-481,-1 0-224,-1-12-2530,6-12-5190</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5.328"/>
    </inkml:context>
    <inkml:brush xml:id="br0">
      <inkml:brushProperty name="width" value="0.025" units="cm"/>
      <inkml:brushProperty name="height" value="0.025" units="cm"/>
    </inkml:brush>
  </inkml:definitions>
  <inkml:trace contextRef="#ctx0" brushRef="#br0">0 48 17296,'0'0'2963,"11"-8"-1361,-3 3-1245,0 0 1,0 0 0,1 0-1,-1 1 1,1 0 0,1 1-1,12-3 1,-20 5-312,0 0 0,1 1 0,-1 0 0,0-1 0,1 1 1,-1 0-1,0 0 0,0 0 0,1 1 0,-1-1 0,0 0 0,1 1 0,-1 0 0,0-1 1,0 1-1,0 0 0,0 0 0,0 0 0,0 0 0,0 1 0,0-1 0,0 0 0,0 1 0,-1-1 1,1 1-1,-1 0 0,1 0 0,-1 0 0,1-1 0,-1 1 0,0 0 0,0 0 0,0 1 1,0-1-1,-1 0 0,1 0 0,0 0 0,-1 1 0,1-1 0,-1 0 0,0 1 0,0-1 1,0 5-1,-1 5 18,0 0 0,0 0 0,-1 0 0,-1-1 0,0 1 0,0 0 0,-1-1 0,-1 0 0,0 0 0,0 0 0,-1-1 0,-13 18 0,11-17 142,1 2 1,0-1-1,0 1 1,1 0-1,1 0 1,0 0-1,1 1 1,-3 16-1,7-29-199,0 1 0,0-1 0,0 0-1,0 1 1,0-1 0,0 0 0,0 1 0,0-1-1,1 0 1,-1 1 0,1-1 0,-1 0-1,1 0 1,-1 0 0,1 1 0,-1-1 0,1 0-1,0 0 1,0 0 0,0 0 0,0 0 0,0 0-1,1 1 1,1 0-25,0-1-1,0 1 1,0-1 0,0 0-1,0 0 1,0 0-1,0 0 1,0-1 0,6 1-1,7 0-461,-1-2 0,1 0-1,18-3 1,-34 4 458,21-5-2028,1 0 0,-2-1 0,40-18 0,2-6-6080</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5.703"/>
    </inkml:context>
    <inkml:brush xml:id="br0">
      <inkml:brushProperty name="width" value="0.025" units="cm"/>
      <inkml:brushProperty name="height" value="0.025" units="cm"/>
    </inkml:brush>
  </inkml:definitions>
  <inkml:trace contextRef="#ctx0" brushRef="#br0">200 36 7303,'-12'5'10709,"-5"2"-9475,0 2 1,0 0-1,1 1 0,0 0 1,-18 17-1,28-22-946,0-1 0,1 2 0,-1-1 0,1 0 0,0 1 0,1 0-1,-1 0 1,1 1 0,1-1 0,-1 1 0,1-1 0,0 1 0,0 0 0,1 1-1,0-1 1,1 0 0,-1 1 0,0 9 0,2-15-273,1-1 0,-1 1-1,0-1 1,1 1 0,-1-1 0,1 1 0,-1-1 0,1 1-1,0-1 1,-1 1 0,1-1 0,0 0 0,0 0 0,0 1 0,0-1-1,0 0 1,0 0 0,0 0 0,1 0 0,-1 0 0,0 0-1,1 0 1,-1-1 0,0 1 0,1 0 0,-1-1 0,1 1-1,-1-1 1,4 1 0,49 2 21,-44-3 6,10-1-7,0-1 1,0-1-1,0-1 0,-1-1 1,1 0-1,-1-2 1,26-12-1,-31 13-67,-1-1 0,0 0 0,-1-1 0,0 0 0,0-1 0,0-1 0,-1 0 0,-1 0 0,0-1 0,17-23 0,-25 31 41,0-1 1,0 1 0,-1 0 0,1-1 0,-1 0 0,0 1-1,0-1 1,0 0 0,0 1 0,0-1 0,-1 0-1,0 0 1,0 0 0,0 0 0,0 1 0,0-1-1,-2-5 1,1 7 4,0-1 0,0 1 0,0 0-1,-1-1 1,1 1 0,-1 0-1,1 0 1,-1 0 0,0 0 0,0 0-1,1 0 1,-1 1 0,-1-1 0,1 1-1,0-1 1,0 1 0,-1 0 0,1 0-1,0 0 1,-1 0 0,1 0 0,-1 0-1,1 1 1,-1-1 0,-3 1 0,-3-1 26,-1 0 0,1 1 1,-1 0-1,1 1 1,0-1-1,0 2 1,-11 2-1,16-3-37,0 0-1,0 1 0,0-1 1,0 1-1,0 0 0,1 0 1,-1 0-1,1 0 0,-1 1 1,1 0-1,0-1 0,0 1 1,0 0-1,0 0 0,1 1 1,-1-1-1,1 1 0,-3 4 1,5-8-24,0 0 1,-1 1 0,1-1-1,0 1 1,0-1 0,0 1-1,-1-1 1,1 1-1,0-1 1,0 1 0,0-1-1,0 1 1,0-1 0,0 1-1,0-1 1,0 1-1,0-1 1,0 1 0,0-1-1,0 0 1,1 1 0,-1-1-1,0 1 1,0-1-1,0 1 1,1-1 0,-1 1-1,0-1 1,1 0 0,-1 1-1,0-1 1,1 1-1,17 3-1453,27-11-1991,-45 7 3407,136-43-13325,-80 26 4132</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6.061"/>
    </inkml:context>
    <inkml:brush xml:id="br0">
      <inkml:brushProperty name="width" value="0.025" units="cm"/>
      <inkml:brushProperty name="height" value="0.025" units="cm"/>
    </inkml:brush>
  </inkml:definitions>
  <inkml:trace contextRef="#ctx0" brushRef="#br0">147 10 14061,'0'0'3748,"-7"9"-711,-22 27-1011,-40 54 3148,63-82-4666,1 0 0,0 1 0,0-1 0,1 1 0,0 0 0,1 1 0,0-1 0,-4 20 0,7-28-503,1 1 0,-1-1 0,0 0 0,0 1 0,1-1 0,-1 1 0,1-1 0,-1 0 0,1 1 0,-1-1 0,1 0 0,0 1 0,0-1 0,0 0 0,0 0 0,0 0 0,0 0 0,0 0 0,0 0 1,0 0-1,0 0 0,0 0 0,1-1 0,-1 1 0,0 0 0,1-1 0,-1 1 0,0-1 0,1 1 0,-1-1 0,1 0 0,-1 0 0,0 0 0,1 0 0,-1 0 0,3 0 0,60-3-42,-49 0 37,-1-1 0,0 0 0,0-1 0,-1 0 0,1-2 0,-1 1 0,-1-1 0,1-1 0,16-13 0,-22 15 0,-1 0 0,1 0 0,-1-1 0,-1 1 0,1-1 0,-1-1 0,7-12 0,-10 16 0,0 0 0,0-1 0,-1 1 0,1-1 0,-1 1 0,0-1 0,-1 0 0,1 0 0,-1 1 0,0-1 0,0 0 0,0 0 0,-1 0 0,-1-7 0,0 8-7,0 0-1,-1 0 1,0 0 0,1 1-1,-1-1 1,0 1 0,-1 0-1,1 0 1,0 0 0,-1 0-1,0 0 1,0 1 0,0 0-1,0-1 1,0 2 0,0-1-1,0 0 1,-1 1 0,1 0-1,-1 0 1,1 0 0,-1 1-1,-6-1 1,5 0-38,0 1 1,0 0-1,-1 0 1,1 0-1,0 1 1,0 0-1,0 0 1,-6 3-1,9-4 5,1 1 0,-1 0-1,1 0 1,0 1-1,-1-1 1,1 0-1,0 1 1,0-1-1,0 1 1,0 0-1,0 0 1,0 0-1,1 0 1,-1 0 0,1 0-1,-1 0 1,1 0-1,-2 4 1,0 6-3240,4-4-1875,5-4-1977</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6.386"/>
    </inkml:context>
    <inkml:brush xml:id="br0">
      <inkml:brushProperty name="width" value="0.025" units="cm"/>
      <inkml:brushProperty name="height" value="0.025" units="cm"/>
    </inkml:brush>
  </inkml:definitions>
  <inkml:trace contextRef="#ctx0" brushRef="#br0">15 1 22133,'0'0'10346,"74"5"-10058,-23-5-288,9 0 0,-6 0-545,-1 0-1472,-10 0-1,-11 0-993,-15 3-2691</inkml:trace>
  <inkml:trace contextRef="#ctx0" brushRef="#br0" timeOffset="1">1 133 12908,'0'0'5477,"53"15"-3651,-2-14-673,10-1-640,9 0-353,6 0-96,-5-2-1570,-4-6-2850,-7-4-7239</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7.806"/>
    </inkml:context>
    <inkml:brush xml:id="br0">
      <inkml:brushProperty name="width" value="0.025" units="cm"/>
      <inkml:brushProperty name="height" value="0.025" units="cm"/>
    </inkml:brush>
  </inkml:definitions>
  <inkml:trace contextRef="#ctx0" brushRef="#br0">1 51 15182,'10'-5'1383,"9"-3"-354,0 0 0,0 1 1,1 2-1,0-1 0,0 2 0,0 1 1,0 1-1,0 0 0,21 2 0,-39 0-982,0-1-1,0 1 0,0 1 1,0-1-1,-1 0 0,1 0 0,0 1 1,0-1-1,0 1 0,-1-1 0,1 1 1,0 0-1,0 0 0,-1 0 1,1 0-1,-1 0 0,1 0 0,-1 0 1,1 0-1,-1 1 0,0-1 1,0 0-1,1 1 0,-1-1 0,0 1 1,0 0-1,-1-1 0,1 1 0,0 0 1,0-1-1,-1 1 0,1 0 1,-1 0-1,0 0 0,1-1 0,-1 1 1,0 0-1,0 0 0,-1 3 0,0 2-15,0-1 0,0 1 0,-1-1-1,0 0 1,-1 1 0,0-1-1,0 0 1,0-1 0,0 1-1,-5 5 1,-72 81 320,56-67-64,1 1 1,2 1-1,-27 42 0,47-67-247,0 0-1,0 0 0,0-1 1,0 1-1,1 0 1,-1 0-1,0 0 0,1 0 1,0 0-1,-1 0 1,1 0-1,0 4 0,0-5-31,0 0 0,0 0-1,1-1 1,-1 1-1,0 0 1,1-1-1,-1 1 1,1 0-1,-1 0 1,0-1-1,1 1 1,-1-1-1,1 1 1,0-1-1,-1 1 1,1-1-1,-1 1 1,1-1-1,0 1 1,0-1-1,-1 0 1,2 1-1,5 1-82,-1-1-1,1 0 1,-1-1 0,1 1-1,-1-1 1,11-1-1,-14 0 15,11 0-678,0-1-1,0 0 0,0-1 1,-1-1-1,18-7 0,33-18-6598,-5-4-4609</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8.149"/>
    </inkml:context>
    <inkml:brush xml:id="br0">
      <inkml:brushProperty name="width" value="0.025" units="cm"/>
      <inkml:brushProperty name="height" value="0.025" units="cm"/>
    </inkml:brush>
  </inkml:definitions>
  <inkml:trace contextRef="#ctx0" brushRef="#br0">53 94 18129,'0'0'3070,"-9"9"-721,-25 27-113,33-36-2194,1 1-1,-1-1 0,1 0 0,-1 1 1,1-1-1,-1 0 0,1 1 0,-1-1 1,1 1-1,-1-1 0,1 1 0,0-1 0,-1 1 1,1-1-1,0 1 0,-1 0 0,1-1 1,0 1-1,0-1 0,-1 1 0,1 0 1,0-1-1,0 1 0,0 0 0,0-1 1,0 1-1,0 0 0,0-1 0,0 1 1,0-1-1,0 1 0,1 0 0,-1-1 0,0 1 1,0-1-1,0 1 0,1 0 0,-1-1 1,0 1-1,1-1 0,-1 1 0,1-1 1,0 1-1,22 2 127,-20-3-127,13-1-392,0-1 1,-1 0-1,1-1 1,-1-1-1,1 0 1,-1-1 0,-1-1-1,1 0 1,21-14-1,-9 4-1011,-1-1 0,-1-2 0,45-42 0,-119 140 6765,46-75-5294,-88 145 3086,76-121-2754,1 0-1,2 1 0,-14 47 1,25-75-443,1 1 1,-1 0 0,1-1-1,0 1 1,-1 0 0,1-1-1,0 1 1,0 0 0,0 0-1,0-1 1,1 1 0,-1 0 0,1 2-1,-1-3-64,1-1 0,-1 0-1,0 1 1,0-1-1,1 1 1,-1-1 0,1 0-1,-1 0 1,0 1 0,1-1-1,-1 0 1,1 0 0,-1 1-1,0-1 1,1 0 0,-1 0-1,1 0 1,-1 0 0,1 0-1,-1 0 1,1 0 0,-1 0-1,1 0 1,-1 0-1,1 0 1,-1 0 0,1 0-1,-1 0 1,1 0 0,3-2-1025,0 1 1,0-1-1,0 0 1,-1 0-1,1-1 1,-1 1 0,1-1-1,-1 1 1,3-4-1,12-15-13621</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8.509"/>
    </inkml:context>
    <inkml:brush xml:id="br0">
      <inkml:brushProperty name="width" value="0.025" units="cm"/>
      <inkml:brushProperty name="height" value="0.025" units="cm"/>
    </inkml:brush>
  </inkml:definitions>
  <inkml:trace contextRef="#ctx0" brushRef="#br0">0 0 20884,'0'0'11883,"68"27"-11883,-24-27 0,6 0 0,1-6-1634,-5 2-928,-5 1-1153,-10 2-1218,-6-1-6726</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9.004"/>
    </inkml:context>
    <inkml:brush xml:id="br0">
      <inkml:brushProperty name="width" value="0.025" units="cm"/>
      <inkml:brushProperty name="height" value="0.025" units="cm"/>
    </inkml:brush>
  </inkml:definitions>
  <inkml:trace contextRef="#ctx0" brushRef="#br0">1 478 15855,'0'0'8429,"9"-3"-7318,3-2-894,0 0 0,0-1 0,0 0-1,-1 0 1,0-2 0,-1 1 0,18-17 0,73-79 221,-74 74-166,3-2 136,-1-2-1,-2 0 1,-1-2 0,40-70 0,-58 78-206,-8 15 49,-6 13 209,-9 15-434,1 2 0,1-1 0,1 2 0,0-1 1,1 2-1,1-1 0,1 1 0,1 1 0,-7 29 0,12-41-249,0 0 0,1 1 0,1-1-1,-1 0 1,1 1 0,1 0 0,0-1 0,0 1-1,1-1 1,0 1 0,4 13 0,-3-19-159,-1-1 0,1 0 1,0 0-1,0 0 0,0 0 1,0 0-1,0 0 0,1 0 1,-1 0-1,1-1 0,0 1 1,0-1-1,-1 0 1,2 0-1,-1 0 0,0 0 1,0-1-1,1 1 0,-1-1 1,1 0-1,-1 0 0,1 0 1,-1 0-1,1-1 0,-1 0 1,1 1-1,0-1 0,-1 0 1,1-1-1,0 1 1,-1-1-1,5 0 0,37-8-6109</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9.374"/>
    </inkml:context>
    <inkml:brush xml:id="br0">
      <inkml:brushProperty name="width" value="0.025" units="cm"/>
      <inkml:brushProperty name="height" value="0.025" units="cm"/>
    </inkml:brush>
  </inkml:definitions>
  <inkml:trace contextRef="#ctx0" brushRef="#br0">196 20 15791,'-13'11'2253,"10"-8"-2113,-30 29 1971,-45 56-1,70-78-1645,1-1 0,0 1 0,0 0-1,1 1 1,0 0 0,1 0 0,1 0 0,-1 0 0,2 1 0,0-1 0,0 1-1,-2 23 1,5-34-452,0 1 0,0-1 0,0 1 0,1-1 0,-1 1 0,0-1 0,1 1 0,-1-1 0,1 1 1,-1-1-1,1 0 0,-1 1 0,1-1 0,0 0 0,0 0 0,0 1 0,0-1 0,0 0 0,0 0 0,0 0 0,0 0 0,1 0 0,-1 0 0,0 0 0,2 0 0,1 1 0,-1-2 0,1 1 0,-1 0 0,1 0 0,-1-1 0,1 0 0,-1 0 0,1 0-1,-1 0 1,7-2 0,1 0 9,-1 0-1,0-1 0,0-1 0,0 1 1,0-2-1,18-10 0,-14 4 2,0 0 0,-1-1 0,0-1 0,-1 0 0,-1-1 0,0 0 0,14-23 0,-20 28 39,0 0 0,0 0 0,-1 0-1,0-1 1,-1 1 0,0-1 0,0 0-1,-1 0 1,-1 0 0,1 0 0,-2 0-1,1 0 1,-2-1 0,-1-15 0,2 25-62,-1-1 1,1 0-1,-1 1 1,0-1-1,0 0 1,1 1-1,-1-1 1,0 1-1,0-1 1,0 1 0,0-1-1,-1 1 1,1 0-1,0 0 1,-1 0-1,1 0 1,-1 0-1,1 0 1,-1 0-1,1 0 1,-1 0 0,1 1-1,-1-1 1,0 0-1,0 1 1,1 0-1,-1-1 1,0 1-1,0 0 1,1 0 0,-1 0-1,0 0 1,0 0-1,1 0 1,-1 1-1,0-1 1,0 1-1,1-1 1,-1 1-1,-2 1 1,-4 0-15,0 1 1,0 0 0,1 1-1,-1 0 1,1 0-1,0 1 1,-7 5-1,6-3-104,0 0-1,1 1 0,1 0 1,-9 13-1,1 12-1734,14-31 1519,0-1 1,-1 1 0,1 0 0,0 0 0,0 0-1,0 0 1,1-1 0,-1 1 0,0 0-1,1 0 1,-1-1 0,1 1 0,0 0 0,-1 0-1,3 2 1,10 5-5358,7-5-3544</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29.717"/>
    </inkml:context>
    <inkml:brush xml:id="br0">
      <inkml:brushProperty name="width" value="0.025" units="cm"/>
      <inkml:brushProperty name="height" value="0.025" units="cm"/>
    </inkml:brush>
  </inkml:definitions>
  <inkml:trace contextRef="#ctx0" brushRef="#br0">232 0 13805,'0'0'7159,"-14"7"-4629,-9 6-1731,0 1-1,1 1 1,1 0 0,-23 22-1,36-30-475,1 1 0,-1-1-1,2 1 1,-1 0-1,1 1 1,0 0 0,1 0-1,0 0 1,0 0 0,1 1-1,0 0 1,1 0 0,0 0-1,0 0 1,-1 16 0,4-24-318,0 1 0,0-1 1,0 0-1,0 1 0,0-1 1,1 1-1,-1-1 0,1 0 1,0 0-1,-1 1 0,1-1 1,0 0-1,1 0 0,-1 0 1,0 0-1,0 0 0,1 0 1,-1 0-1,1 0 0,0 0 1,3 2-1,-1-2-3,0 1 1,0-1-1,0-1 1,0 1-1,1-1 1,-1 1-1,0-1 1,1-1-1,-1 1 0,1 0 1,5-1-1,1 0-5,0-1 0,0 0 1,0 0-1,0-1 0,0-1 0,-1 0 0,1 0 0,-1-1 0,12-5 0,-9 0 3,0 0 0,-1 0 0,0-1 0,0 0 0,-1-1 0,0-1 0,12-17 0,-19 25 0,-1-1 0,1 0 0,-1 0 0,0 0 0,0-1 0,-1 1 0,0-1 0,0 1 0,0-1 0,-1 0 0,1 0 0,-2 0 0,1 0 0,0 0 0,-1 0 0,0 0 0,-1 0 0,1 0 0,-1 1 0,0-1 0,-1 0 0,-2-7 0,1 8-127,0 1 0,-1 0 0,0 0 0,0 0 0,0 1 0,0-1 0,0 1 0,-1 0 0,1 0 0,-1 0 0,0 1 0,0 0 0,0 0 0,0 0 0,0 0 0,-1 1 0,1 0 0,0 0 0,-1 1 0,1-1 0,-1 1 0,-8 1 0,9-1-174,0 0 1,0 1 0,-1 0-1,1 0 1,0 0 0,0 0-1,0 1 1,0 0 0,1 0-1,-10 6 1,12-7 108,0 1 0,0 0 0,-1-1 0,2 1 0,-1 0 1,0 1-1,0-1 0,1 0 0,-1 0 0,1 1 0,0-1 0,-1 1 0,1-1 0,0 1 0,1 0 0,-1-1 0,0 1 0,1 0 1,-1-1-1,1 1 0,0 3 0,0 3-11078</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30.245"/>
    </inkml:context>
    <inkml:brush xml:id="br0">
      <inkml:brushProperty name="width" value="0.025" units="cm"/>
      <inkml:brushProperty name="height" value="0.025" units="cm"/>
    </inkml:brush>
  </inkml:definitions>
  <inkml:trace contextRef="#ctx0" brushRef="#br0">13 0 19154,'0'0'12364,"-6"78"-11115,0-42-1249,6 0 0,0-9 0,9-8 0,16-11 0,7-8 0,-1 0-897,0-19-544,-9-7-2147,-11-6-2113,-11-1-2595</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30.604"/>
    </inkml:context>
    <inkml:brush xml:id="br0">
      <inkml:brushProperty name="width" value="0.025" units="cm"/>
      <inkml:brushProperty name="height" value="0.025" units="cm"/>
    </inkml:brush>
  </inkml:definitions>
  <inkml:trace contextRef="#ctx0" brushRef="#br0">77 19 18065,'0'0'7143,"-58"-7"-3139,45 7-2018,8 0-417,16 0-3523,2-2-2818,0-8-5126</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31.024"/>
    </inkml:context>
    <inkml:brush xml:id="br0">
      <inkml:brushProperty name="width" value="0.025" units="cm"/>
      <inkml:brushProperty name="height" value="0.025" units="cm"/>
    </inkml:brush>
  </inkml:definitions>
  <inkml:trace contextRef="#ctx0" brushRef="#br0">27 65 14029,'0'0'7490,"4"-9"-4111,17-43 1506,-44 137-1901,16-59-2984,0 1 0,2 0 0,1 0 0,-1 35 0,4-61 0,1 0 0,0 0 0,0 0 0,0 0 0,0 0 0,0 0 0,1 0 0,-1-1 0,0 1 0,0 0 0,0 0 0,1 0 0,-1 0 0,1 0 0,-1-1 0,0 1 0,1 0 0,0 0 0,-1-1 0,1 1 0,-1 0 0,1-1 0,0 1 0,-1-1 0,1 1 0,0 0 0,0-1 0,1 1 0,0 0 0,0-1 0,0 0 0,0 0 0,0 0 0,0 0 0,0 0 0,0 0 0,0-1 0,0 1 0,0-1 0,0 1 0,2-2 0,4-1 0,0-1 0,0 0 0,-1-1 0,1 1 0,8-8 0,-8 3 0,1 1 0,-1-2 0,0 1 0,-1-1 0,0 0 0,-1-1 0,0 1 0,6-16 0,-10 23 0,-1-1 0,1 1 0,-1-1 0,0 0 0,0 1 0,0-1 0,-1 0 0,1 0 0,-1 0 0,0 0 0,0 0 0,-1 1 0,1-1 0,-1 0 0,1 0 0,-1 0 0,0 1 0,-1-1 0,1 0 0,-1 1 0,1-1 0,-1 1 0,0 0 0,0 0 0,-1-1 0,1 1 0,-1 1 0,1-1 0,-6-4 0,3 3-586,-1 1 1,1-1-1,-1 1 0,0 0 1,0 1-1,-12-5 0,-41 1-9439,48 6-5414</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36.554"/>
    </inkml:context>
    <inkml:brush xml:id="br0">
      <inkml:brushProperty name="width" value="0.025" units="cm"/>
      <inkml:brushProperty name="height" value="0.025" units="cm"/>
    </inkml:brush>
  </inkml:definitions>
  <inkml:trace contextRef="#ctx0" brushRef="#br0">1 0 12524,'0'0'8104,"72"20"-7272,-36-15 1,8 2-224,3 0-353,2-3-160,-4 0-384,-6 0-897,-13-3-833,-11-1-1153</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36.897"/>
    </inkml:context>
    <inkml:brush xml:id="br0">
      <inkml:brushProperty name="width" value="0.025" units="cm"/>
      <inkml:brushProperty name="height" value="0.025" units="cm"/>
    </inkml:brush>
  </inkml:definitions>
  <inkml:trace contextRef="#ctx0" brushRef="#br0">0 4 13837,'0'0'10186,"66"23"-8777,-9-31-896,5-1-417,5 4-96,-6 3-929,-10 2-2146,-17 0-2242,-12-3-6438</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37.254"/>
    </inkml:context>
    <inkml:brush xml:id="br0">
      <inkml:brushProperty name="width" value="0.025" units="cm"/>
      <inkml:brushProperty name="height" value="0.025" units="cm"/>
    </inkml:brush>
  </inkml:definitions>
  <inkml:trace contextRef="#ctx0" brushRef="#br0">34 23 15022,'0'0'1922,"55"-20"-352,-23 18-674,-2 2-319,2 4 31,-10 14-63,-6 7-257,-6 5-160,-9 8-96,-1 4 65,-15 5 191,-11 3 96,-8 4-64,-5 0-288,-1-3 97,6-7-418,6-14-2017,12-16-4132</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2.614"/>
    </inkml:context>
    <inkml:brush xml:id="br0">
      <inkml:brushProperty name="width" value="0.025" units="cm"/>
      <inkml:brushProperty name="height" value="0.025" units="cm"/>
    </inkml:brush>
  </inkml:definitions>
  <inkml:trace contextRef="#ctx0" brushRef="#br0">106 11 10826,'0'0'11403,"-57"-10"-7079,34 10-352,7 0-2018,6 5-1666,10 4-288,0 0 0,21 0 0,2-6-2466,5-3-6919</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40.730"/>
    </inkml:context>
    <inkml:brush xml:id="br0">
      <inkml:brushProperty name="width" value="0.025" units="cm"/>
      <inkml:brushProperty name="height" value="0.025" units="cm"/>
    </inkml:brush>
  </inkml:definitions>
  <inkml:trace contextRef="#ctx0" brushRef="#br0">19 122 8712,'-2'-1'480,"1"-1"0,-1 0 0,0 0 0,1 0-1,0 0 1,-1-1 0,1 1 0,0 0 0,0-1 0,0 1-1,0 0 1,1-1 0,-1 1 0,1-1 0,-1 1-1,1-1 1,0 1 0,0-1 0,0 1 0,0-1 0,1 1-1,-1-1 1,1-2 0,1 2-170,0 0 0,0 0 0,0 1-1,0-1 1,0 0 0,0 1 0,1 0 0,-1 0 0,1 0-1,0 0 1,-1 0 0,1 0 0,0 1 0,0-1 0,4-1-1,9-2 152,0 0 1,1 0-1,0 2 0,0 0 0,27-1 0,-34 4-276,2-1-23,0 1-1,0 0 1,0 1-1,17 3 1,-26-4-156,-1 1 1,1-1-1,-1 1 0,1 0 1,-1 0-1,1 1 0,-1-1 1,0 0-1,1 1 0,-1-1 1,0 1-1,0 0 0,0 0 1,0 0-1,-1 0 1,1 0-1,0 0 0,-1 0 1,1 0-1,-1 1 0,0-1 1,0 0-1,0 1 0,0-1 1,1 6-1,-1 0 1,0 0 0,-1 0-1,0 0 1,0 0 0,0 0 0,-1 0 0,-1-1-1,1 1 1,-1 0 0,-1 0 0,1-1-1,-1 1 1,0-1 0,-1 0 0,0 0-1,0 0 1,-1 0 0,1-1 0,-1 0-1,-10 10 1,-11 8 43,0-1 0,-2-1-1,-43 26 1,34-24-22,37-24-28,0 0 0,0 0 0,0 0 1,-1 1-1,1-1 0,0 0 1,0 0-1,0 0 0,-1 0 0,1 0 1,0 0-1,0 0 0,0 0 1,0 0-1,0 0 0,-1 1 0,1-1 1,0 0-1,0 0 0,0 0 1,0 0-1,0 0 0,0 1 0,0-1 1,-1 0-1,1 0 0,0 0 1,0 0-1,0 1 0,0-1 0,0 0 1,0 0-1,0 0 0,0 1 1,0-1-1,0 0 0,0 0 0,0 0 1,0 0-1,0 1 0,0-1 1,0 0-1,0 0 0,0 0 0,1 0 1,-1 1-1,0-1 0,0 0 1,0 0-1,0 0 0,0 0 0,0 1 1,0-1-1,1 0 0,-1 0 1,0 0-1,0 0 0,0 0 1,0 0-1,0 0 0,1 0 0,-1 1 1,0-1-1,0 0 0,0 0 1,1 0-1,-1 0 0,0 0 0,24 3 24,35-5-121,-11-1-2222,64-15 1,-83 12-3382,46-18 1,-30 4-5896</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41.073"/>
    </inkml:context>
    <inkml:brush xml:id="br0">
      <inkml:brushProperty name="width" value="0.025" units="cm"/>
      <inkml:brushProperty name="height" value="0.025" units="cm"/>
    </inkml:brush>
  </inkml:definitions>
  <inkml:trace contextRef="#ctx0" brushRef="#br0">26 3 18129,'0'0'6107,"-4"10"-4697,4-9-1354,-18 39 1174,18-39-1210,-1 0 0,0 0 0,1 0 0,0 0 0,-1 1 0,1-1 0,0 0 0,-1 0 0,1 1 0,0-1 0,0 0 0,0 0 0,0 1 0,0-1 0,0 0 0,1 0 0,-1 1 0,0-1 0,1 0 0,-1 0 0,1 1 0,-1-1 0,1 0 0,-1 0 1,1 0-1,0 0 0,0 0 0,0 0 0,-1 0 0,1 0 0,0 0 0,0-1 0,0 1 0,0 0 0,2 1 0,4-1-263,1 1 1,-1-1-1,0 0 1,0-1 0,1 0-1,-1 0 1,0 0-1,0-1 1,1 0-1,-1 0 1,0-1-1,0 0 1,0-1-1,7-2 1,11-7-1431,0-2 0,31-20-1,-26 15 898,-30 18 811,1 1 1,-1-1-1,0 1 1,1 0-1,-1-1 1,1 1-1,-1 0 1,1-1-1,-1 1 1,1 0-1,-1 0 1,1-1-1,0 1 1,-1 0-1,1 0 1,-1 0-1,1 0 1,-1 0-1,1 0 0,0 0 1,-1 0-1,1 0 1,-1 0-1,1 0 1,-1 0-1,1 0 1,0 1-1,-1-1 1,1 0-1,-1 0 1,1 1-1,1 17 1596,-16 28 781,-45 57 523,44-79-2348,0 0-1,2 1 0,1 1 1,-16 48-1,26-70-595,1 1 0,0 0 0,1-1 0,-1 1 1,1 0-1,0-1 0,0 1 0,1 6 0,0-10-102,-1 0 0,0 0 0,1 0 0,-1 0 0,0 0 0,1 0 0,-1 0 0,1 0-1,0 0 1,-1-1 0,1 1 0,0 0 0,-1 0 0,1-1 0,0 1 0,0 0 0,0-1 0,-1 1 0,1-1 0,0 1 0,0-1 0,0 1 0,0-1-1,0 0 1,0 0 0,0 1 0,0-1 0,0 0 0,0 0 0,0 0 0,0 0 0,0 0 0,0 0 0,0 0 0,0 0 0,0-1 0,0 1-1,0 0 1,0-1 0,1 0 0,24-9-5206</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47.135"/>
    </inkml:context>
    <inkml:brush xml:id="br0">
      <inkml:brushProperty name="width" value="0.025" units="cm"/>
      <inkml:brushProperty name="height" value="0.025" units="cm"/>
    </inkml:brush>
  </inkml:definitions>
  <inkml:trace contextRef="#ctx0" brushRef="#br0">0 0 15535,'0'0'11210,"51"42"-9352,-1-37-192,7 1-737,8-2-545,1 1-256,0 1-32,-10 0-192,-15 3-673,-15 1-928,-16-2-1474,-10-3-1602,-8-1-1793,-21-4-4581</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47.493"/>
    </inkml:context>
    <inkml:brush xml:id="br0">
      <inkml:brushProperty name="width" value="0.025" units="cm"/>
      <inkml:brushProperty name="height" value="0.025" units="cm"/>
    </inkml:brush>
  </inkml:definitions>
  <inkml:trace contextRef="#ctx0" brushRef="#br0">1 1 15791,'0'0'12684,"68"38"-11979,-11-38-513,4 0-192,-4 0-737,-8 0-2274,-8-7-1889,-11-1-4709</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49.694"/>
    </inkml:context>
    <inkml:brush xml:id="br0">
      <inkml:brushProperty name="width" value="0.025" units="cm"/>
      <inkml:brushProperty name="height" value="0.025" units="cm"/>
    </inkml:brush>
  </inkml:definitions>
  <inkml:trace contextRef="#ctx0" brushRef="#br0">1 13 16271,'0'0'13208,"14"-1"-12349,3-1-672,67-7 408,-77 9-551,0-1 0,0 2 1,0-1-1,1 1 1,-1 0-1,0 0 1,-1 1-1,1 0 1,0 0-1,7 3 1,-12-3-42,0 0 1,0-1-1,0 1 1,0 0 0,0 0-1,0 0 1,-1 0 0,1 0-1,-1 1 1,1-1-1,-1 0 1,0 1 0,0-1-1,0 1 1,0-1 0,0 1-1,-1 0 1,1-1-1,-1 1 1,0 0 0,0-1-1,0 1 1,0 0 0,0-1-1,0 1 1,-1 0-1,1-1 1,-1 1 0,0 0-1,0-1 1,0 1 0,0-1-1,-2 4 1,-4 8 12,0 0 0,-1 0 0,-1-1 0,-11 14-1,-13 9 6,26-29-17,0 0 1,0 0 0,1 1 0,-1 0 0,2 0 0,-1 0-1,-7 16 1,13-23-10,0-1 0,0 1 0,1-1 0,-1 1 0,0-1 0,0 1 1,0-1-1,0 1 0,0-1 0,1 0 0,-1 1 0,0-1 0,0 1 0,1-1 0,-1 0 0,0 1 0,0-1 0,1 0 0,-1 1 0,1-1 0,-1 0 0,0 1 0,1-1 0,-1 0 0,1 0 1,-1 1-1,0-1 0,1 0 0,-1 0 0,1 0 0,-1 0 0,1 0 0,-1 0 0,1 0 0,-1 0 0,1 0 0,-1 0 0,1 0 0,-1 0 0,1 0 0,0 0 0,27-1-707,-25 0 500,10 0-670,0-1-1,-1-1 0,0 0 0,1-1 0,18-9 0,30-17-6050,0-4-3856</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0.054"/>
    </inkml:context>
    <inkml:brush xml:id="br0">
      <inkml:brushProperty name="width" value="0.025" units="cm"/>
      <inkml:brushProperty name="height" value="0.025" units="cm"/>
    </inkml:brush>
  </inkml:definitions>
  <inkml:trace contextRef="#ctx0" brushRef="#br0">198 6 20019,'-15'10'2498,"11"-8"-2361,-22 15 1287,1 0 0,-27 24 1,45-35-1063,0 1 1,1-1-1,-1 1 1,1 0 0,1 1-1,-1-1 1,1 1 0,1 0-1,-1 0 1,1 1 0,1-1-1,-1 1 1,-2 14 0,6-21-348,0 1 1,0-1-1,0 0 1,0 0 0,0 0-1,1 0 1,-1 0 0,1 0-1,-1 1 1,1-1 0,0 0-1,0-1 1,0 1-1,0 0 1,0 0 0,0 0-1,0 0 1,1-1 0,-1 1-1,1-1 1,-1 1-1,1-1 1,0 0 0,-1 1-1,1-1 1,0 0 0,0 0-1,0 0 1,0 0-1,0-1 1,0 1 0,0 0-1,0-1 1,0 1 0,0-1-1,0 0 1,5 0 0,6 1 17,1 0 1,0-1 0,0 0 0,22-4 0,-27 2-44,1-1 0,-1 1 1,1-2-1,-1 1 0,0-1 0,0-1 1,0 1-1,-1-1 0,0-1 0,0 0 1,0 0-1,11-12 0,-15 14 3,1-1 0,-1-1 0,1 1 0,-1-1 0,-1 0 0,1 0 0,-1 0-1,0 0 1,-1 0 0,1-1 0,-1 1 0,-1-1 0,1 0 0,-1 0 0,0 1 0,-1-1 0,1 0 0,-2-13-1,0 16-18,0 0-1,-1 1 1,1-1-1,-1 1 1,0-1-1,0 1 1,0-1-1,0 1 1,0 0-1,-1 0 0,0 0 1,1 0-1,-1 1 1,0-1-1,0 1 1,-1 0-1,1-1 1,0 2-1,-1-1 1,1 0-1,-1 1 1,0-1-1,1 1 0,-1 0 1,0 0-1,0 1 1,0-1-1,0 1 1,0 0-1,1 0 1,-1 0-1,0 0 1,-5 1-1,5-1-152,0 0 1,-1 1-1,1-1 1,0 1-1,-1 0 1,1 0-1,0 0 0,0 1 1,0-1-1,0 1 1,0 0-1,0 0 1,1 1-1,-1-1 0,0 1 1,1 0-1,0-1 1,0 2-1,0-1 1,0 0-1,0 0 0,1 1 1,-1 0-1,1-1 1,0 1-1,0 0 1,1 0-1,-1 0 0,1 0 1,-2 6-1,3-9-3,0 1 0,0-1 1,1 0-1,-1 0 0,0 0 0,0 1 0,1-1 0,-1 0 0,0 0 0,1 0 0,0 0 0,-1 0 0,1 0 0,-1 1 0,1-1 0,0-1 0,0 1 0,0 0 0,0 0 1,-1 0-1,1 0 0,0-1 0,0 1 0,0 0 0,1-1 0,-1 1 0,0-1 0,0 1 0,0-1 0,0 1 0,0-1 0,1 0 0,0 0 0,47 4-6579,-45-4 5829,36 0-8021</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0.396"/>
    </inkml:context>
    <inkml:brush xml:id="br0">
      <inkml:brushProperty name="width" value="0.025" units="cm"/>
      <inkml:brushProperty name="height" value="0.025" units="cm"/>
    </inkml:brush>
  </inkml:definitions>
  <inkml:trace contextRef="#ctx0" brushRef="#br0">181 1 16528,'0'0'3341,"-14"10"-191,-13 11-1240,-37 37-1,56-50-1409,0 0 1,1 0-1,0 1 0,1 0 0,0 0 0,1 1 0,-1-1 1,2 1-1,-1 0 0,-4 20 0,8-29-489,1 1 1,-1 0-1,1 0 0,0 0 1,-1 0-1,1 0 0,0 0 0,1 0 1,-1-1-1,0 1 0,0 0 1,1 0-1,-1 0 0,1 0 1,0 0-1,-1-1 0,1 1 1,0 0-1,0-1 0,0 1 1,0 0-1,0-1 0,1 0 1,1 3-1,0-3-3,-1 1 0,1-1 0,0 0 1,0 1-1,0-1 0,-1-1 0,1 1 0,0 0 1,0-1-1,0 1 0,0-1 0,0 0 0,0 0 0,4-1 1,1 0-8,-1 0 1,1 0 0,0-1 0,-1 0 0,1 0-1,-1-1 1,0 0 0,0 0 0,0-1-1,0 0 1,10-8 0,-13 8-2,0 0 0,0 0 0,-1-1 0,0 1 0,1-1 0,-2 0 0,1 0 0,0 0 0,-1 0 0,0-1 0,0 1 0,-1 0 0,0-1 0,0 1 0,0-1 0,0 0 0,-1 1 0,0-1 0,0 0 0,-1 1 0,1-1 0,-1 0 0,0 1 0,-1-1 0,1 1 0,-1 0 0,0-1 0,-1 1 0,1 0 0,-1 0 0,0 0 0,0 1 0,-1-1 0,1 1 0,-1 0 0,0 0 0,0 0 0,-1 0 0,1 0 0,-1 1 0,1 0 0,-1 0 0,0 1 0,0-1 0,-1 1 0,1 0 0,0 0 0,-1 1 0,1-1 0,-7 0 0,5 1-551,-1 0-1,0 0 1,1 1-1,-1 0 1,-12 1 0,19-1 375,-1 0 1,1 1-1,0-1 1,-1 0 0,1 1-1,0-1 1,-1 1 0,1-1-1,0 1 1,0 0-1,0-1 1,-1 1 0,1 0-1,0 0 1,0 0-1,0 0 1,0 0 0,0 0-1,1 0 1,-1 0 0,0 0-1,0 0 1,1 1-1,-1-1 1,1 0 0,-1 0-1,1 1 1,-1-1 0,1 0-1,0 1 1,0-1-1,-1 0 1,1 1 0,0-1-1,0 1 1,1-1 0,-1 0-1,0 2 1,3 7-8158</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0.847"/>
    </inkml:context>
    <inkml:brush xml:id="br0">
      <inkml:brushProperty name="width" value="0.025" units="cm"/>
      <inkml:brushProperty name="height" value="0.025" units="cm"/>
    </inkml:brush>
  </inkml:definitions>
  <inkml:trace contextRef="#ctx0" brushRef="#br0">1 1 6150,'0'0'21332,"5"63"-20371,-5-25-385,0 4-415,0 0-193,0-5-385,2-7-928,10-10-1089,0-8-449,-5-9-608</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1.219"/>
    </inkml:context>
    <inkml:brush xml:id="br0">
      <inkml:brushProperty name="width" value="0.025" units="cm"/>
      <inkml:brushProperty name="height" value="0.025" units="cm"/>
    </inkml:brush>
  </inkml:definitions>
  <inkml:trace contextRef="#ctx0" brushRef="#br0">1 48 17136,'0'0'6502,"79"-17"-5893,-35 13-417,10 0-288,4-1-1986,6-4-2722,-3 1-9258</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1.561"/>
    </inkml:context>
    <inkml:brush xml:id="br0">
      <inkml:brushProperty name="width" value="0.025" units="cm"/>
      <inkml:brushProperty name="height" value="0.025" units="cm"/>
    </inkml:brush>
  </inkml:definitions>
  <inkml:trace contextRef="#ctx0" brushRef="#br0">0 300 18449,'0'0'8430,"9"-4"-7320,28-15-890,-2-2-1,0-1 1,-2-2-1,0-1 1,-2-2-1,-1-1 1,53-64-1,-61 60 288,-20 26 115,-13 21-400,-3 6-200,1 0 1,0 1-1,-15 39 0,24-50-41,0-1 1,1 1-1,0 0 0,1 1 0,0-1 1,0 0-1,1 0 0,1 1 0,0-1 0,3 18 1,-3-26-84,1-1 1,0 0-1,-1 0 0,1 0 1,0-1-1,0 1 1,1 0-1,-1 0 1,0 0-1,0-1 0,1 1 1,-1-1-1,1 1 1,0-1-1,-1 0 1,1 1-1,0-1 1,0 0-1,0 0 0,0 0 1,0 0-1,0-1 1,0 1-1,0 0 1,0-1-1,0 0 0,0 1 1,0-1-1,1 0 1,-1 0-1,0 0 1,4-1-1,0 1-572,1-1 1,0 0-1,-1 0 0,1-1 0,-1 0 0,1 0 1,-1 0-1,0-1 0,7-4 0,21-19-5155,0-5-2665</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1.902"/>
    </inkml:context>
    <inkml:brush xml:id="br0">
      <inkml:brushProperty name="width" value="0.025" units="cm"/>
      <inkml:brushProperty name="height" value="0.025" units="cm"/>
    </inkml:brush>
  </inkml:definitions>
  <inkml:trace contextRef="#ctx0" brushRef="#br0">221 0 12716,'-10'9'4207,"-9"8"-2982,-16 13 2136,-51 57 0,79-79-2892,-1 1-1,1 0 1,1 1 0,0 0-1,0 0 1,1 0 0,0 0-1,0 1 1,1 0 0,1 0-1,0 0 1,-2 20 0,4-30-458,1 1 0,0-1 0,1 0 0,-1 0 0,0 1 0,0-1 0,0 0 0,1 0 0,-1 0 0,0 1 0,1-1 0,-1 0 0,1 0 0,0 0 0,-1 0 0,1 0 0,0 0 0,0 0 0,0 0 0,-1 0 0,1 0 0,0-1 0,0 1 0,0 0 0,2 0 0,0 1 4,1-1-1,-1 0 0,0 0 0,1 0 0,-1-1 1,0 1-1,1-1 0,-1 0 0,6 0 0,0-1 4,0 0 0,0 0 1,0-1-1,0 0 0,0-1 0,15-7 0,-12 3-21,0 0 0,-1-1 0,0 0 0,0-1 0,-1 0-1,0-1 1,-1 0 0,0-1 0,9-13 0,-13 16 8,0-1-1,0 0 1,0 0-1,-1-1 1,-1 1-1,0-1 1,0 0-1,-1 1 0,0-1 1,0-1-1,-1 1 1,-1 0-1,0-11 1,0 19-6,-1 0-1,1-1 1,0 1 0,-1 0 0,1 0 0,-1 0 0,0 0-1,0 0 1,0 0 0,0 0 0,0 0 0,0 1 0,-1-1-1,1 0 1,-1 1 0,1-1 0,-1 1 0,1-1 0,-1 1-1,0 0 1,0-1 0,1 1 0,-1 0 0,0 0-1,0 1 1,0-1 0,0 0 0,-1 1 0,1-1 0,0 1-1,0-1 1,0 1 0,0 0 0,0 0 0,-1 0 0,1 0-1,-2 1 1,-3-1-10,1 1 0,-1 0 0,1 0 0,0 1 0,0 0 0,0 0 0,0 0 1,0 1-1,0 0 0,0 0 0,-8 6 0,10-5-68,0 0 0,-1 0 1,2 0-1,-1 0 1,0 1-1,1 0 0,0-1 1,0 1-1,0 0 1,1 1-1,0-1 0,0 0 1,0 1-1,1-1 1,-2 7-1,3-10-129,0 0 0,0 0 0,0 0 0,0 0 0,0 0 0,1 1 0,-1-1 0,1 0 0,-1 0 0,1 0 0,0-1 0,0 1-1,0 0 1,0 0 0,0 0 0,0-1 0,2 4 0,0-3-268,-1 0 0,1 0 0,0-1 0,-1 1-1,1 0 1,0-1 0,0 0 0,0 0 0,0 0 0,0 0 0,0 0-1,1 0 1,-1-1 0,5 1 0,32 0-6005</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2.271"/>
    </inkml:context>
    <inkml:brush xml:id="br0">
      <inkml:brushProperty name="width" value="0.025" units="cm"/>
      <inkml:brushProperty name="height" value="0.025" units="cm"/>
    </inkml:brush>
  </inkml:definitions>
  <inkml:trace contextRef="#ctx0" brushRef="#br0">236 55 12011,'0'0'6054,"-13"1"-2013,0 1-3509,1 1 0,0 0 0,-1 0 0,1 1 1,0 1-1,1 0 0,-1 1 0,1 0 0,0 0 0,1 1 0,0 1 0,0 0 0,0 0 0,-11 13 0,16-14-312,0 0-1,0 0 1,1 0-1,0 0 1,0 1-1,0 0 1,-4 15-1,7-21-195,1 0 0,-1 0 0,1 0-1,-1 0 1,1 0 0,0 0-1,0 0 1,0 0 0,0 0-1,0 0 1,0 0 0,1 0-1,-1 0 1,1 0 0,-1 0-1,1 0 1,0-1 0,-1 1-1,1 0 1,0 0 0,0 0-1,1-1 1,-1 1 0,0-1-1,0 1 1,1-1 0,-1 1 0,1-1-1,-1 0 1,1 0 0,0 0-1,-1 0 1,1 0 0,0 0-1,0 0 1,0 0 0,0-1-1,2 1 1,6 1-24,0 0 0,0-1 0,0 0 0,0-1 0,0 0 0,0-1 0,0 0 0,0-1 0,0 0 0,0 0 0,-1-1 0,1 0 0,-1-1 0,0 0 0,0-1 0,0 1 0,0-2 0,-1 1 0,0-1 0,0-1 0,0 1 0,-1-1 0,0-1 0,0 1 0,-1-1 0,0 0 0,-1-1 0,1 1 0,-2-1 0,1 0 0,-1 0 0,-1-1 0,1 1 0,-2-1 0,1 0 0,-1 0 0,1-18 0,-4 25 0,1-1 0,-1 1 0,0-1 1,-1 1-1,1 0 0,0 0 0,-1-1 0,0 1 0,0 0 0,0 1 0,0-1 1,0 0-1,0 0 0,-1 1 0,1-1 0,-1 1 0,0 0 0,0 0 1,0 0-1,0 0 0,0 1 0,0-1 0,0 1 0,-1 0 0,1 0 0,0 0 1,-1 0-1,1 0 0,-6 0 0,5 0-1,-1 0 0,1 0 0,-1 1 1,1-1-1,-1 1 0,0 0 0,1 0 0,-1 1 0,1-1 0,-1 1 0,1 0 1,-1 0-1,1 1 0,-1-1 0,1 1 0,0 0 0,0 0 0,0 1 0,0-1 1,0 1-1,1-1 0,-6 7 0,8-8-158,0 0-1,0 0 1,0 1-1,1-1 1,-1 0 0,0 1-1,1-1 1,-1 1-1,1-1 1,-1 0-1,1 1 1,0-1 0,0 1-1,0 0 1,0-1-1,0 1 1,0-1 0,0 1-1,0-1 1,0 1-1,1-1 1,-1 1 0,1-1-1,-1 0 1,1 1-1,0-1 1,-1 0 0,1 1-1,1 1 1,1 0-1095,0 0 1,-1-1-1,1 1 1,1 0-1,-1-1 0,0 0 1,1 0-1,-1 0 1,7 3-1,11 2-11520</inkml:trace>
  <inkml:trace contextRef="#ctx0" brushRef="#br0" timeOffset="1">635 20 18514,'0'0'14253,"-33"50"-14253,18-23 0,6 0 0,5-1 0,4-4 0,11-6 0,14-8 0,3-5 0,6-3 0,-4-3-1377,-1-13-1602,-9-6-1890,-3-8-2081</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3.999"/>
    </inkml:context>
    <inkml:brush xml:id="br0">
      <inkml:brushProperty name="width" value="0.025" units="cm"/>
      <inkml:brushProperty name="height" value="0.025" units="cm"/>
    </inkml:brush>
  </inkml:definitions>
  <inkml:trace contextRef="#ctx0" brushRef="#br0">144 68 7847,'0'0'9973,"8"-7"-8089,3 0-1202,-7 4-357,-1 1 0,1-1 1,0 0-1,-1 0 0,1 0 0,-1-1 1,0 1-1,0-1 0,3-5 0,-6 9-153,1-1 1,-1 1-1,0 0 0,1 0 0,-1-1 0,0 1 0,0 0 0,1-1 0,-1 1 0,0 0 0,0-1 0,1 1 0,-1-1 0,0 1 1,0 0-1,0-1 0,0 1 0,1-1 0,-1 1 0,0-1 0,0 1 0,0-1 0,0 1 0,0 0 0,0-1 0,0 1 1,0-1-1,-1 1 0,1-1 0,0 1 0,0 0 0,0-1 0,0 1 0,-1-1 0,1 1 0,0 0 0,0-1 0,-1 1 0,1 0 1,0-1-1,-21 4 1470,-26 18-1617,32-11 29,1 0-1,0 1 0,1 0 1,-24 27-1,32-34-45,1 1 0,1 0-1,-1 0 1,1 0 0,0 1-1,0-1 1,0 1 0,1 0 0,-1-1-1,2 1 1,-1 0 0,1 0-1,0 1 1,0-1 0,0 0 0,1 0-1,0 11 1,1-15-8,0 0 0,0 0 0,-1-1 0,1 1 0,0 0 0,0-1 0,0 1 0,1-1 0,-1 1 0,0-1 0,1 0 0,-1 0 0,1 1 0,-1-1 0,1 0 0,-1 0 0,1 0 0,0-1 0,-1 1 0,1 0 0,0-1 0,0 1 0,0-1 0,-1 1 0,1-1 0,0 0 0,0 0 0,0 0 0,0 0 0,0 0 0,1 0 0,4 0 0,0-1 0,0 1 0,0-1 0,-1-1 0,1 1 0,-1-1 0,12-5 0,-12 4 0,0 0 0,0-1 0,0 1 0,-1-1 0,0-1 0,0 1 0,0-1 0,0 0 0,-1 0 0,0 0 0,0-1 0,0 1 0,-1-1 0,0 0 0,0 0 0,0 0 0,-1-1 0,0 1 0,0 0 0,0-1 0,-1 0 0,0 1 0,-1-1 0,1 0 0,-2-7 0,1 12-7,0 0 1,-1 0-1,0 0 1,1-1-1,-1 1 1,0 0-1,0 0 1,0 0-1,0 0 0,-1 1 1,1-1-1,0 0 1,-1 0-1,0 1 1,1-1-1,-1 1 0,0-1 1,0 1-1,1 0 1,-1 0-1,0 0 1,0 0-1,-5-2 1,4 2-111,-1-1 0,0 1 0,0 0 0,-1 0 0,1 1 1,0-1-1,0 1 0,0 0 0,0 0 0,0 0 0,-1 0 1,-5 2-1,6 2-4303,3 3-3129</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5.178"/>
    </inkml:context>
    <inkml:brush xml:id="br0">
      <inkml:brushProperty name="width" value="0.025" units="cm"/>
      <inkml:brushProperty name="height" value="0.025" units="cm"/>
    </inkml:brush>
  </inkml:definitions>
  <inkml:trace contextRef="#ctx0" brushRef="#br0">0 0 17136,'0'0'3897,"1"10"-1895,-1 1-1484,1-1 1,1 0-1,0 1 1,1-1-1,0 0 0,7 17 1,-8-21-424,1-1-1,0 0 1,0 0 0,0 0 0,1 0 0,0 0 0,0 0 0,0-1-1,0 0 1,1 0 0,-1 0 0,1-1 0,0 1 0,0-1 0,11 4-1,-6-3-321,1-1-1,0-1 0,1 0 0,-1 0 1,0-1-1,0-1 0,1 0 1,-1 0-1,0-1 0,0 0 0,13-4 1,-13 2-790,-1 0 0,0 0 0,0-1 1,-1-1-1,11-5 0,-13 6-463,-1 0 1,-1-1-1,1 1 0,0-1 1,-1 0-1,0 0 1,8-12-1,-50 70 10267,-10 16-3060,2 4-3648,36-56-1805,1 0-1,0 0 1,1 1-1,1-1 1,1 2 0,-5 33-1,9-49-287,1 0 0,-1 0-1,1 0 1,0 0 0,1 0 0,-1 0-1,0 0 1,1 0 0,0 0 0,-1-1-1,1 1 1,0 0 0,0 0 0,1 0-1,2 4 1,-3-6-233,1 0 1,-1 1-1,1-1 1,-1 0-1,1 0 1,-1-1-1,1 1 1,-1 0-1,1 0 0,0-1 1,0 1-1,-1-1 1,1 1-1,0-1 1,0 0-1,-1 0 0,1 0 1,0 0-1,0 0 1,0 0-1,-1 0 1,1 0-1,0-1 0,0 1 1,-1-1-1,1 0 1,2 0-1,26-16-8807</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5.598"/>
    </inkml:context>
    <inkml:brush xml:id="br0">
      <inkml:brushProperty name="width" value="0.025" units="cm"/>
      <inkml:brushProperty name="height" value="0.025" units="cm"/>
    </inkml:brush>
  </inkml:definitions>
  <inkml:trace contextRef="#ctx0" brushRef="#br0">1 15 19827,'0'0'5445,"95"13"-4484,-26-13 32,10 0-481,4-6-448,-2-1-352,-4 2-1570,-12 0-1921,-19 3-1282,-20 0-2883</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5.956"/>
    </inkml:context>
    <inkml:brush xml:id="br0">
      <inkml:brushProperty name="width" value="0.025" units="cm"/>
      <inkml:brushProperty name="height" value="0.025" units="cm"/>
    </inkml:brush>
  </inkml:definitions>
  <inkml:trace contextRef="#ctx0" brushRef="#br0">0 54 16912,'0'0'6630,"96"14"-5605,-35-19-512,6-4-225,1 0-288,5 0-224,-6 0-1954,-6-2-3043,-7-4-10026</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6.719"/>
    </inkml:context>
    <inkml:brush xml:id="br0">
      <inkml:brushProperty name="width" value="0.025" units="cm"/>
      <inkml:brushProperty name="height" value="0.025" units="cm"/>
    </inkml:brush>
  </inkml:definitions>
  <inkml:trace contextRef="#ctx0" brushRef="#br0">0 268 15471,'0'0'9940,"12"-11"-9011,69-60-474,-30 29-407,-2-3-1,46-54 0,-98 120-671,-19 44 367,15-49-116,0 1 0,1 0-1,1 0 1,1 0 0,1 1 0,0 0 0,1 0 0,1 0 0,0 0 0,3 18-1,-1-33 22,0 1 0,0-1-1,0 0 1,1 0 0,-1 0-1,1-1 1,0 1 0,0 0-1,0-1 1,0 1 0,0-1-1,1 1 1,-1-1 0,1 0-1,0 0 1,-1 0 0,1-1-1,0 1 1,0 0 0,0-1-1,0 0 1,0 0 0,0 0-1,1 0 1,-1-1 0,0 1-1,1-1 1,-1 1 0,0-1-1,0 0 1,1-1 0,-1 1-1,0-1 1,1 1 0,-1-1-1,4-1 1,28-13-4047</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7.093"/>
    </inkml:context>
    <inkml:brush xml:id="br0">
      <inkml:brushProperty name="width" value="0.025" units="cm"/>
      <inkml:brushProperty name="height" value="0.025" units="cm"/>
    </inkml:brush>
  </inkml:definitions>
  <inkml:trace contextRef="#ctx0" brushRef="#br0">130 1 8904,'0'0'3214,"-8"6"-785,-3 3-2012,1-1 0,0 2 0,1 0 0,0 0 0,1 0 0,0 1 0,0 0 0,1 1 0,0 0 0,1 0 0,1 0 0,0 1 0,1 0 0,0 0 0,1 0 0,0 0 0,-1 17 0,4-28-367,0 0 0,0-1 0,0 1 1,0 0-1,0 0 0,1 0 0,-1-1 0,0 1 0,1 0 1,-1 0-1,1-1 0,0 1 0,0 0 0,0-1 0,0 1 1,0-1-1,0 1 0,0-1 0,0 0 0,0 1 0,1-1 1,-1 0-1,3 2 0,-1-2-1,0 1 1,0-1-1,0 0 1,1-1-1,-1 1 1,0 0-1,0-1 1,1 0-1,-1 0 0,0 0 1,0 0-1,5-1 1,2 0 57,-1-1 1,0-1-1,0 1 0,0-2 1,0 1-1,0-1 0,-1 0 1,13-9-1,-14 7 74,0 0-1,0-1 0,0 0 1,-1-1-1,0 0 1,0 0-1,-1 0 1,0 0-1,0-1 1,-1 0-1,0 0 0,-1 0 1,0 0-1,0-1 1,-1 1-1,0-1 1,-1 0-1,0 1 1,-1-21-1,0 30-176,1-1 0,-1 0 0,0 0 0,0 0 0,0 0 1,0 0-1,0 0 0,0 0 0,0 0 0,0 1 0,-1-1 0,1 0 0,0 0 0,-1 0 1,1 0-1,0 0 0,-1 1 0,1-1 0,-1 0 0,1 0 0,-1 1 0,1-1 0,-1 0 0,0 1 1,1-1-1,-1 0 0,0 1 0,1-1 0,-1 1 0,0-1 0,0 1 0,0 0 0,1-1 1,-1 1-1,0 0 0,0 0 0,0-1 0,0 1 0,0 0 0,0 0 0,1 0 0,-1 0 0,0 0 1,0 0-1,-1 0 0,-1 1-11,1 0 1,-1 0-1,1 0 1,-1 0-1,1 0 1,0 0-1,-1 1 0,1-1 1,0 1-1,0-1 1,0 1-1,0 0 1,1 0-1,-4 3 1,3-3-127,1 1 0,-1-1 1,0 0-1,1 1 0,0 0 1,-1-1-1,1 1 0,0 0 1,1-1-1,-1 1 0,0 0 1,1 0-1,-1 0 0,1 0 1,0-1-1,0 1 0,0 0 1,0 0-1,1 0 0,-1 0 1,1 0-1,1 4 0,0-5-225,-1 0 0,1 0 0,0 1 0,0-1 0,1 0 0,-1-1 0,0 1 0,0 0 0,1-1 0,-1 1 0,1-1 0,0 0 0,-1 0 0,1 0 0,0 0 0,0 0 0,-1 0 0,1-1 0,0 0 0,0 1 0,5-1 0,29 0-4041,3-4-1761</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7.421"/>
    </inkml:context>
    <inkml:brush xml:id="br0">
      <inkml:brushProperty name="width" value="0.025" units="cm"/>
      <inkml:brushProperty name="height" value="0.025" units="cm"/>
    </inkml:brush>
  </inkml:definitions>
  <inkml:trace contextRef="#ctx0" brushRef="#br0">146 8 10826,'0'0'13106,"-13"12"-12012,-4 4-525,1 1 0,1 1 1,-21 29-1,30-37-273,0 1 0,0-1 1,0 1-1,2 1 0,-1-1 1,1 1-1,1-1 0,0 1 1,1 0-1,-2 17 0,4-27-283,0 0 0,0 0 0,0 0 0,0 1 0,1-1 0,-1 0 0,0 0 1,1 0-1,-1 0 0,1 0 0,0 0 0,0 0 0,0-1 0,0 1 0,0 0 0,0 0 0,0-1 0,1 1 0,-1 0 0,1-1 0,-1 0 0,1 1 0,-1-1 0,4 2 0,-1-1 10,1 0 1,-1-1-1,0 0 1,1 1-1,-1-2 0,1 1 1,0 0-1,-1-1 1,1 0-1,8-1 0,3-1 66,-1 0 0,0-2 0,1 0 1,-1 0-1,-1-1 0,16-8 0,-8 1-45,-1 0 0,-1-1 1,0-1-1,34-33 1,-48 42-33,-1 0 1,1-1 0,-1 0-1,-1 0 1,1 0 0,-1-1-1,0 1 1,0-1 0,-1 0-1,0 0 1,0 0 0,-1-1-1,0 1 1,0 0 0,-1-1-1,1 0 1,-2 1 0,1-1-1,-2-13 1,1 19-7,-1 0 1,0 1-1,0-1 1,0 0-1,0 0 1,0 0-1,0 1 1,0-1-1,0 1 1,-1-1-1,1 1 1,0-1-1,-1 1 1,1 0-1,-1 0 1,0 0-1,1 0 1,-1 0-1,0 0 0,0 0 1,0 0-1,0 1 1,0-1-1,0 1 1,1-1-1,-1 1 1,0 0-1,0 0 1,0 0-1,0 0 1,0 0-1,0 0 1,0 1-1,-3 0 1,-4 0 8,0 0-1,0 1 1,0 0 0,0 0 0,0 1 0,-9 5 0,15-7-136,-48 29 556,49-28-615,0-1 0,0 0 0,0 1 0,1-1 0,-1 1 0,0-1 0,1 1 0,-1 0 0,1 0-1,0-1 1,-1 1 0,1 0 0,0 0 0,0 1 0,0-1 0,0 0 0,1 0 0,-1 0 0,1 1-1,-1-1 1,1 0 0,0 3 0,3-2-4877,9-3-125,-11 0 3709,14-4-11110</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8"/>
    </inkml:context>
    <inkml:brush xml:id="br0">
      <inkml:brushProperty name="width" value="0.025" units="cm"/>
      <inkml:brushProperty name="height" value="0.025" units="cm"/>
    </inkml:brush>
  </inkml:definitions>
  <inkml:trace contextRef="#ctx0" brushRef="#br0">68 0 8104,'0'0'13965,"-17"62"-12588,2-16 97,2 5-1122,1 3-128,3-4-64,7-5-96,2-9-288,3-6-1185,12-12-1090,0-10-768,-4-8-801,-6 0-2338</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8.344"/>
    </inkml:context>
    <inkml:brush xml:id="br0">
      <inkml:brushProperty name="width" value="0.025" units="cm"/>
      <inkml:brushProperty name="height" value="0.025" units="cm"/>
    </inkml:brush>
  </inkml:definitions>
  <inkml:trace contextRef="#ctx0" brushRef="#br0">1 53 13581,'0'0'8552,"79"-13"-8264,-37 10-224,6-3-704,6-7-2307,3-4-3747</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8.720"/>
    </inkml:context>
    <inkml:brush xml:id="br0">
      <inkml:brushProperty name="width" value="0.025" units="cm"/>
      <inkml:brushProperty name="height" value="0.025" units="cm"/>
    </inkml:brush>
  </inkml:definitions>
  <inkml:trace contextRef="#ctx0" brushRef="#br0">203 5 14157,'0'0'6476,"-12"10"-4293,3-1-1900,-58 53 1537,62-57-1654,1 0-1,-1 0 0,1 0 0,1 1 0,-1 0 0,1-1 0,0 1 0,0 1 0,1-1 0,-1 0 0,1 1 1,-1 11-1,3-17-177,0 0 0,0 0 0,1 1 0,-1-1 0,0 0 0,1 1 0,-1-1 0,1 0 0,0 0 0,-1 0 0,1 0 0,0 0 1,0 0-1,0 0 0,0 0 0,-1 0 0,1 0 0,1 0 0,-1 0 0,0-1 0,0 1 0,0 0 0,0-1 0,0 1 0,1-1 0,-1 1 1,0-1-1,2 1 0,46 9-1314,-32-7 809,-11-2 474,-1 1 0,0 0 0,1 0 0,-1 0 0,0 1 0,0 0 0,-1 0 0,1 0 1,-1 0-1,1 1 0,-1 0 0,0 0 0,0 0 0,-1 0 0,1 1 0,-1 0 0,4 7 0,-5-9 123,-1 0-1,1 0 1,-1 1-1,0-1 1,0 1-1,0-1 0,0 1 1,0-1-1,-1 1 1,0-1-1,0 1 1,0-1-1,0 1 1,0 0-1,-1-1 1,1 1-1,-1-1 1,0 1-1,0-1 1,0 0-1,-1 1 1,1-1-1,-1 0 1,0 0-1,0 0 1,0 0-1,0 0 0,-3 3 1,-3 0 90,0 0 1,0 0 0,-1 0-1,0-1 1,1 0-1,-2-1 1,1 0-1,0 0 1,-1-1-1,0-1 1,0 1-1,0-2 1,0 1-1,0-1 1,0-1-1,-15 0 1,22 0-284,1-1 0,0 1 0,0 0 0,0 0 0,-1-1 0,1 0 0,0 1 0,0-1 0,0 0 0,0 0 0,0 0 0,0 0 1,0 0-1,0 0 0,1-1 0,-1 1 0,0-1 0,1 1 0,-1-1 0,1 0 0,0 1 0,-1-1 0,1 0 0,0 0 0,-1-2 0,-1-3-1053,1 0 0,0 0 0,1 0 0,-1 0 0,1 0 0,0-13 0,1-28-6473</inkml:trace>
  <inkml:trace contextRef="#ctx0" brushRef="#br0" timeOffset="1">204 1 13485,'0'0'2947,"77"4"-2211,-42 3-640,5-1-32,5-2-1409,1-2-3331,0-2-3044,1 0 6087</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9.059"/>
    </inkml:context>
    <inkml:brush xml:id="br0">
      <inkml:brushProperty name="width" value="0.025" units="cm"/>
      <inkml:brushProperty name="height" value="0.025" units="cm"/>
    </inkml:brush>
  </inkml:definitions>
  <inkml:trace contextRef="#ctx0" brushRef="#br0">141 22 11115,'0'0'6891,"-9"8"-4600,-7 4-1255,1 0 1,0 1 0,-22 28 0,32-35-687,-1 1 0,1 0 1,1 1-1,-1-1 0,1 1 1,1 0-1,0 0 0,0 0 1,0 0-1,1 1 0,0-1 1,-1 17-1,3-24-338,0 1 0,0-1 0,0 1-1,0 0 1,0-1 0,0 1 0,1-1 0,-1 1 0,1-1-1,-1 1 1,1-1 0,-1 0 0,1 1 0,0-1 0,0 1-1,0-1 1,0 0 0,0 0 0,0 0 0,0 0 0,0 1-1,0-1 1,3 1 0,-1 0 9,0-1 0,0 0 0,0 0-1,1 0 1,-1-1 0,0 1 0,0-1 0,1 1-1,-1-1 1,0 0 0,4-1 0,2 0 10,0 0-1,1-1 1,-1 0 0,0 0-1,-1-1 1,1 0 0,14-9 0,-12 6-27,0-2 0,-1 1 0,-1-2 0,1 1 0,-1-1 1,13-18-1,-18 22-1,0 0 0,-1-1 0,1 0 0,-1 0 0,-1 0 0,1 0 0,-1 0 0,0-1 0,-1 1 0,1-1 0,-1 1 0,-1-1 0,1 0 0,-1-9 0,0 13 0,-1 1 0,1-1 0,-1 0 0,1 1 0,-1 0 0,0-1 0,0 1 0,0-1 0,0 1 0,-1 0 0,1 0 0,-1 0 0,1 0 0,-1 0 0,0 0 0,1 0 0,-1 0 0,0 0 0,0 1 0,-3-2 0,0 0-10,1 1 1,-1 0-1,0 0 1,0 0-1,-1 1 1,1-1-1,0 1 1,0 1-1,-9-1 1,6 0-85,0 1 0,-1 1 0,1-1 0,0 1 0,0 1 0,0-1 0,0 1 0,0 1 0,1 0 0,-1 0 0,0 0 0,-12 9 0,18-11-31,-1 1 0,1-1 0,0 1 0,0 0 0,0 0 1,0 0-1,0 0 0,1 0 0,-1 1 0,1-1 0,-1 1 0,1-1 0,0 1 0,0-1 0,0 1 0,0-1 0,0 1 0,1 0 0,-1-1 0,1 1 1,0 0-1,0 0 0,0 0 0,0-1 0,0 1 0,0 0 0,1 0 0,1 5 0,0-5-351,0 0 0,0 0-1,1 0 1,-1 0 0,1 0 0,0 0-1,-1 0 1,1-1 0,0 1 0,1-1-1,-1 0 1,0 0 0,1 0 0,-1-1-1,1 1 1,-1-1 0,1 0 0,0 0 0,0 0-1,4 1 1,34 2-5399</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9.403"/>
    </inkml:context>
    <inkml:brush xml:id="br0">
      <inkml:brushProperty name="width" value="0.025" units="cm"/>
      <inkml:brushProperty name="height" value="0.025" units="cm"/>
    </inkml:brush>
  </inkml:definitions>
  <inkml:trace contextRef="#ctx0" brushRef="#br0">136 48 12492,'0'0'10362,"-10"2"-8441,2 0-1592,0 1 0,-1 1 0,1-1 0,0 1-1,1 1 1,-1 0 0,1 0 0,0 0-1,-8 7 1,12-8-169,-1-1 0,1 0-1,0 1 1,0-1 0,0 1-1,0 0 1,0 0 0,1 0 0,0 1-1,0-1 1,0 1 0,0-1-1,1 1 1,0-1 0,0 1-1,0 0 1,0 0 0,1-1-1,0 1 1,0 0 0,1 7 0,0-10-146,-1-1 1,2 1-1,-1 0 1,0 0-1,0-1 1,0 1-1,1-1 1,-1 1-1,1-1 1,-1 0-1,1 1 1,0-1-1,-1 0 1,1 0-1,0 0 1,0 0-1,0-1 1,0 1-1,0 0 1,0-1-1,0 1 1,0-1-1,0 0 1,0 0-1,0 1 1,0-1-1,0-1 1,0 1-1,3-1 1,2 1 6,1 0 0,-1-1-1,1 0 1,-1-1 0,0 1 0,15-6 0,-16 3-10,-1 1-1,1 0 0,-1-1 0,0 0 0,0 0 0,0-1 1,0 0-1,-1 1 0,1-1 0,-1-1 0,-1 1 0,1-1 1,-1 1-1,0-1 0,0 0 0,2-7 0,-4 10-22,0 0-1,0-1 1,-1 1 0,1-1-1,-1 1 1,0-1-1,0 1 1,0-1-1,0 1 1,-1-1-1,1 1 1,-1-1-1,0 1 1,0 0-1,0-1 1,-1 1-1,1 0 1,-1 0 0,0 0-1,0 0 1,0 0-1,0 0 1,0 0-1,0 1 1,-1-1-1,1 1 1,-1 0-1,0 0 1,0 0-1,-6-4 1,1 2-189,0 0-1,-1 1 1,0 0 0,1 0 0,-12-1-1,17 3-59,-1 0 1,1 0-1,-1 1 0,1 0 0,-1-1 0,1 1 0,-1 1 0,1-1 0,-1 0 0,1 1 1,-1 0-1,1-1 0,-1 1 0,1 1 0,0-1 0,-5 3 0,7-3-139,0 1-1,0 0 1,1-1 0,-1 1-1,0 0 1,0 0 0,1 0-1,-1 0 1,1 0-1,0 0 1,-1 0 0,1 0-1,0 0 1,0 0 0,0 0-1,1 0 1,-1 0-1,0-1 1,1 1 0,-1 0-1,1 0 1,0 0 0,-1 0-1,1 0 1,0-1-1,0 1 1,0 0 0,1-1-1,-1 1 1,0-1-1,2 2 1,15 11-5082</inkml:trace>
  <inkml:trace contextRef="#ctx0" brushRef="#br0" timeOffset="1">565 1 16656,'0'0'13997,"-67"72"-12620,51-43-640,6 2-737,9-8 0,1-2 0,11-10 0,10-3-384,0-8-898,2 0-864,-4-9-2114,-5-11-1889,-5-5-2436</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4:59.745"/>
    </inkml:context>
    <inkml:brush xml:id="br0">
      <inkml:brushProperty name="width" value="0.025" units="cm"/>
      <inkml:brushProperty name="height" value="0.025" units="cm"/>
    </inkml:brush>
  </inkml:definitions>
  <inkml:trace contextRef="#ctx0" brushRef="#br0">42 64 16944,'0'0'6951,"-37"-56"-4197,32 49-1505,7 7-3459,12 0-4356</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01.272"/>
    </inkml:context>
    <inkml:brush xml:id="br0">
      <inkml:brushProperty name="width" value="0.025" units="cm"/>
      <inkml:brushProperty name="height" value="0.025" units="cm"/>
    </inkml:brush>
  </inkml:definitions>
  <inkml:trace contextRef="#ctx0" brushRef="#br0">106 1 12716,'0'0'6118,"-50"78"-5061,33-26 128,3 9 160,0 7-64,6 4-672,6 7-417,2-1-96,2-1-64,18-5 0,3-7 64,6-10-480,4-11-1410,0-14-928,-4-12-1122,-7-14-1153</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02.252"/>
    </inkml:context>
    <inkml:brush xml:id="br0">
      <inkml:brushProperty name="width" value="0.025" units="cm"/>
      <inkml:brushProperty name="height" value="0.025" units="cm"/>
    </inkml:brush>
  </inkml:definitions>
  <inkml:trace contextRef="#ctx0" brushRef="#br0">224 1207 15599,'0'0'2295,"16"0"-1537,567-26 2731,-81-2-3775,775 54-1038,-1226-24 1356,2014 27 2950,-1898-28-2750,781-41-56,34-120 983,-957 152-1107,-25 7-60,0 1 0,0 0 0,0-1 1,0 1-1,0 0 0,0 0 1,-1-1-1,1 1 0,0 0 0,0-1 1,0 1-1,0 0 0,0 0 0,0-1 1,0 1-1,-1 0 0,1 0 0,0-1 1,0 1-1,0 0 0,-1 0 1,1 0-1,0-1 0,0 1 0,-1 0 1,1 0-1,0 0 0,0 0 0,-1 0 1,1-1-1,0 1 0,0 0 0,-1 0 1,1 0-1,0 0 0,-1 0 0,1 0 1,0 0-1,-1 0 0,-48-10-1227,48 10 1222,-14-3-366,-30-3-342,0-3 1,-50-16-1,85 23 714,0-2-1,0 0 1,0 0 0,1 0-1,0-1 1,0-1 0,0 0-1,0 0 1,1 0 0,0-1-1,1-1 1,-1 1 0,1-1-1,1 0 1,-9-13 0,10 10 16,1 1 1,1-1-1,0 0 0,0 0 1,1-1-1,0 1 0,1 0 1,0-1-1,1 1 1,0-1-1,1 1 0,1 0 1,2-14-1,6-17 85,2 1-1,20-47 1,-17 48 65,30-97 929,-40 117-775,-1 1-1,-1 0 1,-1-1-1,0 0 0,-3-25 1,1 43-291,-1-1 1,0 1-1,0-1 0,0 1 1,0-1-1,0 1 0,0 0 1,-1 0-1,1-1 0,-1 1 1,1 0-1,-1 0 0,0 1 1,0-1-1,0 0 0,0 1 1,0-1-1,0 1 0,-1-1 1,1 1-1,0 0 0,-6-1 1,-62-19 30,57 18-22,-60-12 85,-145-11-1,-78 18 71,-5 0-96,273 6-82,-996-45 16,-2113 186-344,2804-113 215,-172 20-1360,173 9-4338,319-52 5266,-106 18-6827,73-19-867</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03.232"/>
    </inkml:context>
    <inkml:brush xml:id="br0">
      <inkml:brushProperty name="width" value="0.025" units="cm"/>
      <inkml:brushProperty name="height" value="0.025" units="cm"/>
    </inkml:brush>
  </inkml:definitions>
  <inkml:trace contextRef="#ctx0" brushRef="#br0">72 1 18033,'0'0'8584,"6"9"-7431,-6-9-1138,3 3 66,-1-1 0,0 1-1,0 0 1,0 0 0,0 0 0,0 0-1,-1 0 1,0 1 0,1-1 0,-1 0-1,0 1 1,0-1 0,-1 1 0,1-1 0,-1 1-1,0-1 1,0 1 0,0-1 0,0 1-1,-1-1 1,1 1 0,-1-1 0,0 1-1,-1 3 1,-33 76 326,23-59-387,2-1 0,0 2 1,2-1-1,1 1 0,-6 37 1,13-60-13,-1 0 0,1 0 1,0 0-1,0 0 0,0 0 1,0 0-1,1 0 0,-1 0 1,0 0-1,1 0 0,-1-1 1,1 1-1,0 0 0,0 0 1,0 0-1,0-1 0,0 1 0,0 0 1,0-1-1,0 1 0,1-1 1,-1 0-1,1 1 0,-1-1 1,1 0-1,-1 0 0,1 0 1,0 0-1,-1 0 0,1 0 1,0 0-1,0-1 0,0 1 1,-1-1-1,1 1 0,0-1 1,4 1-1,7 0 59,-1-1 1,1 0 0,0-1-1,21-4 1,-26 4-82,83-17-1408,-32 0-4170,-29 4-622</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5:03.714"/>
    </inkml:context>
    <inkml:brush xml:id="br0">
      <inkml:brushProperty name="width" value="0.025" units="cm"/>
      <inkml:brushProperty name="height" value="0.025" units="cm"/>
    </inkml:brush>
  </inkml:definitions>
  <inkml:trace contextRef="#ctx0" brushRef="#br0">106 88 22934,'-7'9'913,"-6"7"-250,2 1 1,0 0-1,1 1 1,0 0-1,1 0 1,2 1-1,0 0 1,0 1 0,-5 35-1,11-40-662,0 1 0,2 0-1,3 25 1,-4-38-159,0 1 0,1-1 1,0 0-1,0 1 0,0-1 0,0 0 0,0 0 0,0 0 1,1 0-1,0 0 0,-1 0 0,1 0 0,0-1 0,0 1 1,1 0-1,-1-1 0,1 0 0,-1 0 0,1 0 1,0 0-1,-1 0 0,1 0 0,5 1 0,-8-3 148,1 0 1,0 0-1,0 0 0,-1 0 0,1 0 1,0 0-1,0 0 0,-1 0 0,1-1 1,0 1-1,0 0 0,-1 0 0,1-1 1,0 1-1,-1-1 0,1 1 0,-1-1 1,1 1-1,0-1 0,-1 1 0,1-1 1,-1 1-1,1-1 0,-1 0 0,0 1 1,1-1-1,-1 0 0,0 1 0,1-1 1,-1 0-1,0 0 0,0 1 0,0-1 1,1 0-1,-1 0 0,0 1 0,0-3 1,4-36-25,-4 31 38,5-66-639,-8-120-1,-5 167 1139,7 27-465,1 0 1,0-1-1,-1 1 0,1-1 0,0 1 0,-1 0 0,1 0 1,-1-1-1,1 1 0,0 0 0,-1 0 0,1-1 0,-1 1 1,1 0-1,-1 0 0,1 0 0,-1 0 0,1 0 1,-1-1-1,1 1 0,-1 0 0,1 0 0,-1 0 0,1 1 1,-1-1-1,1 0 0,-1 0 0,1 0 0,-1 0 1,-1 2 53,1-1 1,-1 0 0,1 1 0,-1-1-1,1 1 1,0-1 0,-1 1 0,1-1-1,0 1 1,0 0 0,0 0 0,0 0-1,1 0 1,-1-1 0,1 1 0,-1 0-1,1 0 1,-1 0 0,1 0 0,0 0-1,0 4 1,0-4-28,0 1-1,0-1 1,1 1-1,-1 0 0,1-1 1,-1 1-1,1-1 1,0 1-1,0-1 1,0 0-1,0 1 1,0-1-1,1 0 0,-1 0 1,1 0-1,-1 0 1,1 0-1,0 0 1,0 0-1,0 0 1,0-1-1,0 1 1,0-1-1,1 1 0,-1-1 1,0 0-1,1 0 1,-1 0-1,1 0 1,-1-1-1,1 1 1,-1-1-1,1 1 1,-1-1-1,1 0 0,4 0 1,6 1 41,0-1 0,0-1 1,-1 0-1,1-1 0,0 0 0,19-6 0,-17 3-47,0-1 0,-1-1 0,1 0 0,-1-1 0,0-1 0,19-15 0,67-70 407,-68 62-421,-35 63-45,-28 67-926,19-66-658,1 1 0,2 1 0,1-1 0,-6 69 0,14-57-8084</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4.129"/>
    </inkml:context>
    <inkml:brush xml:id="br0">
      <inkml:brushProperty name="width" value="0.025" units="cm"/>
      <inkml:brushProperty name="height" value="0.025" units="cm"/>
    </inkml:brush>
  </inkml:definitions>
  <inkml:trace contextRef="#ctx0" brushRef="#br0">267 23 16560,'0'0'2706,"-12"-4"-373,2 0-1897,5 2-325,0-1 1,0 1-1,0 1 1,0-1 0,0 1-1,-1 0 1,1 0-1,0 0 1,-1 1-1,1 0 1,0 0 0,-1 0-1,1 1 1,0 0-1,-7 1 1,3 3-58,0 0 0,1 0 0,0 1 0,0 0 0,0 0 0,1 1 1,-1 0-1,2 0 0,-1 0 0,1 1 0,0 0 0,1 1 0,-7 13 0,4-7 4,1 1-1,0 0 1,1 0-1,1 0 1,1 1-1,0 0 1,-1 19-1,4-32-10,1 1 0,-1-1 0,1 1 0,0 0 0,1-1 0,-1 1 0,1-1-1,0 1 1,0 0 0,0-1 0,0 0 0,1 1 0,0-1 0,0 0 0,0 0 0,5 6 0,-4-7 36,0-1 1,0 1-1,1-1 1,-1 0-1,1 0 0,-1 0 1,1-1-1,0 1 1,0-1-1,0 0 1,-1 0-1,1 0 0,0-1 1,0 1-1,1-1 1,-1 0-1,0 0 1,0 0-1,7-2 0,2 0 124,-1-1 0,1-1 0,0 1 0,-1-2 0,0 0 0,0-1-1,-1 0 1,1 0 0,-1-1 0,-1-1 0,1 0 0,-1 0 0,13-15-1,-14 14-48,-1 1 0,0-2 0,-1 1 0,0-1 0,0 0-1,-1-1 1,-1 1 0,0-1 0,0 0 0,-1 0 0,0-1-1,-1 0 1,0 1 0,1-23 0,-4 31-169,0 0 1,0-1-1,-1 1 0,1 0 1,-1 0-1,0-1 0,0 1 1,0 0-1,0 0 0,-1 0 1,1 0-1,-1 1 0,1-1 1,-1 0-1,0 1 0,0-1 0,-1 1 1,1-1-1,0 1 0,-1 0 1,1 0-1,-1 0 0,0 0 1,0 1-1,0-1 0,0 1 1,0 0-1,0 0 0,0 0 1,0 0-1,0 0 0,0 1 1,-1-1-1,1 1 0,0 0 1,-1 0-1,1 0 0,0 0 1,0 1-1,0-1 0,-1 1 1,1 0-1,0 0 0,0 0 1,0 0-1,-5 3 0,5-1-272,0-1 0,0 1 0,0 0 0,0 0 0,1 0 0,-1 1 0,1-1 0,-1 1 0,1-1 0,1 1 0,-3 5-1,-1 19-3588,5-26 3505,0-1 0,0 0 0,1 0 0,-1 0-1,0 0 1,1 1 0,-1-1 0,1 0 0,-1 0 0,1 0 0,0 0 0,-1 0 0,1 0 0,0 0 0,0 0-1,-1 0 1,1-1 0,0 1 0,2 1 0,15 5-5884</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4.811"/>
    </inkml:context>
    <inkml:brush xml:id="br0">
      <inkml:brushProperty name="width" value="0.025" units="cm"/>
      <inkml:brushProperty name="height" value="0.025" units="cm"/>
    </inkml:brush>
  </inkml:definitions>
  <inkml:trace contextRef="#ctx0" brushRef="#br0">10 1 9833,'0'11'3508,"-4"62"873,0-30-825,3 60 0,1-100-3458,1 1-1,0 0 0,0 0 1,0-1-1,0 1 0,0-1 1,1 1-1,0-1 1,-1 1-1,1-1 0,1 0 1,-1 0-1,0 0 0,1 0 1,-1 0-1,1-1 1,0 1-1,0-1 0,0 0 1,0 0-1,0 0 0,1 0 1,-1 0-1,1-1 1,-1 1-1,1-1 0,0 0 1,-1 0-1,1 0 0,0-1 1,-1 1-1,1-1 1,0 0-1,0 0 0,0 0 1,-1-1-1,1 1 0,0-1 1,0 0-1,-1 0 1,1 0-1,-1-1 0,1 1 1,-1-1-1,1 0 0,-1 0 1,0 0-1,0 0 1,0-1-1,0 1 0,0-1 1,-1 0-1,4-3 0,-2-1 50,0 0 0,0-1 0,-1 1 0,0-1 0,0 1-1,-1-1 1,0 0 0,0 0 0,-1 0 0,0 0-1,0 0 1,-1-1 0,0-8 0,-1 17-150,1 0 0,0 0 0,0 0 0,0 1 0,0-1 0,-1 0 0,1 0-1,0 0 1,0 0 0,0 0 0,0 0 0,-1 0 0,1 0 0,0 0 0,0 0 0,0 0 0,-1 0 0,1 0 0,0 0 0,0 0 0,0 0 0,-1 0 0,1 0 0,0 0 0,0 0 0,0 0 0,-1 0 0,1 0 0,0 0 0,0 0 0,0 0 0,0 0 0,-1 0 0,1-1 0,0 1-1,0 0 1,0 0 0,0 0 0,-1 0 0,1 0 0,0-1 0,0 1 0,0 0 0,0 0 0,0 0 0,0 0 0,0-1 0,0 1 0,0 0 0,0 0 0,0 0 0,-1-1 0,1 1 0,0 0 0,0 0 0,0 0 0,0-1 0,1 1 0,-1 0 0,0 0 0,0 0 0,0-1 0,0 1 0,0 0-1,0 0 1,0-1 0,-10 13-9,10-11 4,-1 0 3,1 0 0,0 0 0,0 0 0,-1 0 0,1 0 0,0 0 0,0 0 0,0 0 1,0 1-1,0-1 0,0 0 0,0 0 0,1 0 0,-1 0 0,0 0 0,1 0 1,-1 0-1,0 0 0,1 0 0,-1 0 0,1 0 0,0 0 0,-1-1 0,1 1 0,0 0 1,-1 0-1,1 0 0,0-1 0,0 1 0,0 0 0,0-1 0,-1 1 0,1-1 0,0 1 1,0-1-1,0 0 0,0 1 0,0-1 0,0 0 0,0 0 0,1 1 0,-1-1 1,0 0-1,2 0 0,60 2 51,-48-3-70,-3 1-34,1-1-1,0 0 1,-1-1-1,0-1 1,1 0-1,-1-1 1,14-5 0,-22 7 75,-1 1 1,1-1 0,0 0 0,0 0-1,-1 0 1,1 0 0,-1-1 0,0 0 0,0 1-1,0-1 1,0 0 0,0 0 0,-1-1-1,1 1 1,-1-1 0,0 1 0,0-1 0,0 0-1,0 1 1,-1-1 0,0 0 0,1 0-1,-1 0 1,-1 0 0,1-6 0,-1 9 8,0-1-1,0 1 1,0 0 0,0-1 0,0 1 0,-1 0 0,1 0 0,-1-1 0,1 1 0,-1 0 0,1 0 0,-1-1 0,0 1-1,0 0 1,1 0 0,-1 0 0,0 0 0,0 0 0,0 0 0,0 0 0,0 0 0,0 1 0,-2-2 0,-1 0-22,1 1 0,0 0 0,-1 0 0,1 0 0,0 0 0,-1 0 0,1 1 0,-1-1 0,-4 1 0,2 0-26,1 0-1,-1 0 1,1 1 0,-1 0 0,1 0 0,-1 0 0,1 0-1,0 1 1,-1 0 0,1 0 0,0 1 0,-5 2-1,9-3 13,-1-1-1,0 0 1,1 0-1,-1 1 1,1-1-1,-1 1 0,1 0 1,-1-1-1,1 1 1,0 0-1,0 0 1,0 0-1,0-1 1,0 1-1,1 0 0,-1 0 1,1 0-1,-1 1 1,1-1-1,-1 3 1,2-4-7,-1 1 0,1-1 0,0 1 0,-1-1 0,1 1 0,0-1 0,0 0 0,0 1 1,0-1-1,0 0 0,0 0 0,0 0 0,1 1 0,-1-1 0,0-1 0,1 1 0,-1 0 0,1 0 1,-1 0-1,2 0 0,11 4-253,0-1 0,0 0 0,0-1 0,21 3 0,-31-6 141,51 5-1005,-42-4 1056,-1-1-1,1 2 0,0-1 1,-1 2-1,1 0 0,-1 0 1,0 1-1,21 10 0,-33-13 143,1-1 0,-1 0 0,1 0 0,-1 1 0,1-1 0,-1 0 0,1 0 0,-1 0 0,1 1 0,-1-1 0,1 0 0,-1 0 0,1 0 0,-1 0 0,1 0 0,-1 0 0,1 0 0,-1 0 0,1 0 0,-1 0 0,1 0 0,-1-1 0,1 1 0,-1 0 0,1 0 0,-1 0 0,0-1 0,1 1 0,-1 0 0,1 0 0,-1-1 0,1 0 0,7-18 823,-6-32-640,-3 44-119,-3-23 286,4 16-8476,25 12-75,10 6 3070,7 0-4147</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5.191"/>
    </inkml:context>
    <inkml:brush xml:id="br0">
      <inkml:brushProperty name="width" value="0.025" units="cm"/>
      <inkml:brushProperty name="height" value="0.025" units="cm"/>
    </inkml:brush>
  </inkml:definitions>
  <inkml:trace contextRef="#ctx0" brushRef="#br0">112 6 13132,'0'0'5109,"-9"2"-1521,2 0-3051,-1 0 0,1 1 1,0 0-1,0 0 0,0 1 1,0-1-1,-11 10 0,15-11-407,0 0 0,1 0-1,-1 0 1,1 1 0,0-1 0,0 0-1,0 1 1,0 0 0,0-1-1,0 1 1,1 0 0,0 0 0,-1 0-1,1 0 1,0 0 0,0 0-1,1 0 1,-1 0 0,0 1 0,1-1-1,0 0 1,0 0 0,0 1-1,0-1 1,2 5 0,-2-7-123,1 0 1,0 0-1,0-1 1,-1 1 0,1-1-1,0 1 1,0 0-1,0-1 1,0 0-1,0 1 1,0-1-1,0 1 1,0-1-1,0 0 1,0 0-1,0 0 1,0 1-1,0-1 1,0 0-1,0 0 1,0-1 0,0 1-1,0 0 1,0 0-1,2-1 1,27-6 266,-23 2-301,-1 0 1,0 0-1,0-1 1,0 0-1,-1 0 1,0 0-1,0 0 1,-1-1 0,0 0-1,0 0 1,0 0-1,2-9 1,9-14-362,-16 65-380,0-28 662,-2 4 147,1 0 1,0 1-1,0-1 0,1 1 1,1-1-1,1 14 1,-1-23-170,0 0 1,1 0 0,-1 0 0,1 0-1,0 0 1,-1 0 0,1-1-1,0 1 1,0 0 0,0 0 0,0-1-1,1 1 1,-1-1 0,0 1 0,1-1-1,2 3 1,-1-2-320,0-1-1,-1 0 1,1 0-1,0 0 1,0 0 0,0-1-1,0 1 1,0-1-1,0 1 1,0-1-1,0 0 1,0 0 0,0-1-1,5 0 1,14-5-5079</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5.533"/>
    </inkml:context>
    <inkml:brush xml:id="br0">
      <inkml:brushProperty name="width" value="0.025" units="cm"/>
      <inkml:brushProperty name="height" value="0.025" units="cm"/>
    </inkml:brush>
  </inkml:definitions>
  <inkml:trace contextRef="#ctx0" brushRef="#br0">50 0 10634,'0'0'6609,"-5"10"-2936,-2 4-2683,0 0 0,1 1 0,1 0 1,0 0-1,1 0 0,-3 30 0,6-40-956,0 0 0,0 1 0,1-1 1,0 0-1,0 1 0,1-1 0,-1 0 0,1 0 0,0 0 0,0 1 0,1-1 1,0 0-1,0 0 0,0-1 0,0 1 0,1 0 0,0-1 0,0 1 1,0-1-1,0 0 0,1 0 0,-1 0 0,1-1 0,0 1 0,0-1 0,8 5 1,-9-7-35,-1 1 1,1-1 0,0 0-1,-1 0 1,1 0-1,0 0 1,0 0 0,0-1-1,0 1 1,0-1 0,0 0-1,0 0 1,0 0 0,0 0-1,0-1 1,-1 1 0,1-1-1,0 0 1,0 1 0,0-1-1,4-3 1,-3 1-57,0 0 1,0 0 0,0 0-1,0-1 1,-1 1 0,0-1-1,0 0 1,0 0 0,0 0-1,0-1 1,3-7-1,1-7-302,0 0-1,-1 0 0,-2-1 0,1 0 1,1-24-1,-6 41 328,2-30-89,-6 22 451,-6 19 535,5 2-760,0 0-1,1 0 1,1 1 0,0 0-1,0-1 1,1 1-1,0 0 1,1 0-1,0 0 1,1 1 0,0-1-1,1 0 1,0 0-1,1 0 1,0 0 0,1-1-1,7 21 1,-7-25-489,1 0 1,-1 0-1,1-1 1,0 1 0,0-1-1,1 0 1,7 7-1,-8-9-796,0 0 0,0 0 0,1-1 0,-1 1 1,1-1-1,7 3 0,27 4-12418</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6.014"/>
    </inkml:context>
    <inkml:brush xml:id="br0">
      <inkml:brushProperty name="width" value="0.025" units="cm"/>
      <inkml:brushProperty name="height" value="0.025" units="cm"/>
    </inkml:brush>
  </inkml:definitions>
  <inkml:trace contextRef="#ctx0" brushRef="#br0">1 1 15855,'0'0'6470,"5"59"-4932,-5-19-674,0 2-543,0-1-257,1-3-64,6-8-481,1-7-1216,3-10 31,0-11-768,-5-2-2723</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6.372"/>
    </inkml:context>
    <inkml:brush xml:id="br0">
      <inkml:brushProperty name="width" value="0.025" units="cm"/>
      <inkml:brushProperty name="height" value="0.025" units="cm"/>
    </inkml:brush>
  </inkml:definitions>
  <inkml:trace contextRef="#ctx0" brushRef="#br0">0 20 10890,'0'0'10250,"62"-19"-8937,-32 19-288,8 0-416,5 0-385,3 0-224,0 4-737,-3 1-2017,-4-1-2307,-12 1-4420</inkml:trace>
  <inkml:trace contextRef="#ctx0" brushRef="#br0" timeOffset="1">107 134 10890,'0'0'11243,"56"1"-11147,-24-1-128,5 0-2562,-5 0-1763,-6 0-6533</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6.714"/>
    </inkml:context>
    <inkml:brush xml:id="br0">
      <inkml:brushProperty name="width" value="0.025" units="cm"/>
      <inkml:brushProperty name="height" value="0.025" units="cm"/>
    </inkml:brush>
  </inkml:definitions>
  <inkml:trace contextRef="#ctx0" brushRef="#br0">1 1 10346,'0'0'12460,"85"26"-12300,-32-26-705,9-6-1793,-6-1-2563,1 0-5380</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7.089"/>
    </inkml:context>
    <inkml:brush xml:id="br0">
      <inkml:brushProperty name="width" value="0.025" units="cm"/>
      <inkml:brushProperty name="height" value="0.025" units="cm"/>
    </inkml:brush>
  </inkml:definitions>
  <inkml:trace contextRef="#ctx0" brushRef="#br0">146 3 13645,'0'0'2963,"-9"-1"-972,4 0-1835,0 1 1,-1-1-1,1 1 0,0 0 0,0 1 1,-1-1-1,1 1 0,0 0 1,0 1-1,0-1 0,0 1 1,0 0-1,0 0 0,0 1 1,1-1-1,-1 1 0,1 0 0,-1 0 1,1 0-1,0 1 0,1 0 1,-1 0-1,1 0 0,-4 5 1,5-7-71,0 0 0,1 0 1,-1 0-1,1 0 0,-1 1 1,1-1-1,0 1 0,0-1 1,0 1-1,0-1 0,1 1 1,-1-1-1,1 1 0,-1 0 1,1-1-1,0 1 0,0 0 1,0-1-1,0 1 0,1 3 1,1-5-30,-1 1 0,0-1 0,0 1 0,1-1 0,-1 0 0,1 0-1,-1 0 1,1 0 0,0 0 0,-1 0 0,1 0 0,0 0 0,0-1 0,-1 1 0,1 0 0,0-1 0,0 0 0,0 1 0,0-1 0,0 0 0,0 0 0,0 0 0,-1 0 0,1-1-1,0 1 1,0 0 0,0-1 0,2 0 0,10-3-259,-1-1 0,0-1 0,0 0 0,0 0 0,-1-1 0,1-1 0,-2 0 0,1-1 0,-1 0 0,-1-1 0,0 0 0,12-14 0,-32 55-466,-57 92 1586,48-92-320,1 0 0,2 1 0,1 1 0,-17 52 0,25-36-805,8-28-4342</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7.430"/>
    </inkml:context>
    <inkml:brush xml:id="br0">
      <inkml:brushProperty name="width" value="0.025" units="cm"/>
      <inkml:brushProperty name="height" value="0.025" units="cm"/>
    </inkml:brush>
  </inkml:definitions>
  <inkml:trace contextRef="#ctx0" brushRef="#br0">30 1 14414,'0'0'9902,"-5"10"-9683,3-5-166,-2 1-12,1-1 0,1 1 1,-1 0-1,1 0 0,0 0 1,0 0-1,1 0 0,-1 0 1,2 1-1,-1-1 0,1 1 1,-1-1-1,2 0 1,0 8-1,0-13 20,0 0-1,-1 0 1,1 0 0,0 0 0,0-1 0,0 1 0,0 0-1,0-1 1,1 1 0,-1 0 0,0-1 0,0 1 0,0-1-1,0 0 1,1 1 0,-1-1 0,0 0 0,0 0-1,1 1 1,-1-1 0,0 0 0,0-1 0,1 1 0,-1 0-1,0 0 1,2-1 0,36-10 1153,-29 5-1155,0 0-1,0-1 1,-1-1 0,0 1 0,0-1-1,0-1 1,-1 0 0,0 0-1,-1 0 1,0-1 0,7-14 0,-32 60-160,13-27 166,0 1 0,0-1 0,1 1 0,0 0 0,0 1 0,1-1 0,1 0 0,0 1 0,-1 11 0,3-21-52,0 0-1,0 0 0,0 0 1,0-1-1,0 1 0,0 0 1,0 0-1,0 0 0,0-1 1,1 1-1,-1 0 0,0 0 1,0 0-1,1-1 1,-1 1-1,1 0 0,-1-1 1,1 1-1,-1 0 0,1-1 1,-1 1-1,1-1 0,0 1 1,-1-1-1,1 1 0,0-1 1,-1 1-1,1-1 0,0 1 1,0-1-1,-1 0 0,2 1 1,1-1 30,0 0 0,-1 0 0,1 0 0,0 0 0,0 0 0,-1-1 0,1 1 0,0-1 0,-1 0 0,4-1 0,4-2 46,-1 0 1,0-1 0,0 0 0,15-11 0,-10 2-250,-1 0-1,-1-1 1,0-1 0,20-32 0,-42 68-230,1 1 1,1 0-1,-7 28 0,11-18-3638,5-12-4372</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7.768"/>
    </inkml:context>
    <inkml:brush xml:id="br0">
      <inkml:brushProperty name="width" value="0.025" units="cm"/>
      <inkml:brushProperty name="height" value="0.025" units="cm"/>
    </inkml:brush>
  </inkml:definitions>
  <inkml:trace contextRef="#ctx0" brushRef="#br0">1 0 15471,'0'0'15022,"0"52"-28475</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8.279"/>
    </inkml:context>
    <inkml:brush xml:id="br0">
      <inkml:brushProperty name="width" value="0.025" units="cm"/>
      <inkml:brushProperty name="height" value="0.025" units="cm"/>
    </inkml:brush>
  </inkml:definitions>
  <inkml:trace contextRef="#ctx0" brushRef="#br0">77 0 12492,'0'0'14542,"-2"12"-13688,-6 39 109,-17 57 0,14-69-373,2-1 1,1 1 0,2 1-1,-1 72 1,7-110-591,1-1 0,0 0 0,0 0 0,0 1 0,-1-1 0,1 0 0,0 0 0,1 0 0,-1 0 0,0 0 0,0 0 0,0-1 0,1 1 0,-1 0 0,0-1 0,0 1 0,1 0 0,-1-1 0,1 0 0,-1 1 0,1-1 0,-1 0 0,0 0 0,1 0 0,-1 1 0,1-2 0,-1 1 0,1 0 0,-1 0 0,3-1 0,48-6 0,-37 2-104,-1-1 0,0 0 0,0-1 0,0 0 1,16-13-1,-25 16 68,1 0 0,0 0 0,-1-1 0,0 0 0,0 0 0,0 0 0,-1-1 0,0 1 0,0-1 0,0 0 0,0 0 0,-1-1 1,4-11-1,-7 16 303,-8 11-43,-1 3-161,1-1 1,0 1-1,1 1 1,0-1-1,1 1 1,1 0-1,0 1 1,0-1-1,-3 23 1,8-36-65,0 1-1,0 0 1,0 0-1,0-1 1,0 1-1,0 0 1,0 0-1,0-1 1,1 1 0,-1 0-1,0 0 1,1-1-1,-1 1 1,0 0-1,1-1 1,-1 1-1,1-1 1,-1 1 0,1 0-1,-1-1 1,1 1-1,0-1 1,-1 1-1,1-1 1,0 0 0,-1 1-1,1-1 1,0 0-1,-1 1 1,1-1-1,0 0 1,0 0-1,-1 0 1,1 0 0,0 1-1,0-1 1,-1 0-1,1 0 1,0 0-1,0-1 1,-1 1-1,1 0 1,0 0 0,0 0-1,-1-1 1,1 1-1,0 0 1,-1 0-1,2-1 1,2 0-87,1-1 0,-1 1 0,0-1 0,0 1 0,0-1-1,-1 0 1,1 0 0,3-3 0,-3 1-709,-1 0 0,0 0 0,0 0-1,-1 0 1,1 0 0,-1 0 0,0-1 0,2-7-1,7-18-7177</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8.674"/>
    </inkml:context>
    <inkml:brush xml:id="br0">
      <inkml:brushProperty name="width" value="0.025" units="cm"/>
      <inkml:brushProperty name="height" value="0.025" units="cm"/>
    </inkml:brush>
  </inkml:definitions>
  <inkml:trace contextRef="#ctx0" brushRef="#br0">13 55 19987,'0'0'12780,"-13"-48"-12780,18 43 0,8 4 0,2 1 0,-4 0-3299,4 0-3139,-1 2-3748</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9"/>
    </inkml:context>
    <inkml:brush xml:id="br0">
      <inkml:brushProperty name="width" value="0.025" units="cm"/>
      <inkml:brushProperty name="height" value="0.025" units="cm"/>
    </inkml:brush>
  </inkml:definitions>
  <inkml:trace contextRef="#ctx0" brushRef="#br0">106 1 15407,'0'0'4676,"-7"9"-1190,-8 14-796,-21 43 0,33-58-2397,-1-1 1,1 1 0,1 0 0,-1-1-1,1 1 1,0 0 0,1 1-1,0-1 1,1 0 0,-1 0 0,1 0-1,2 11 1,-1-16-339,0 0 0,0 0 0,0 0 0,1-1 0,-1 1 0,1-1 0,0 1 0,0-1 0,0 1 0,0-1 0,0 0 0,0 0 0,0 0 0,1 0 0,4 2 0,50 23-1362,-47-23 1207,-1 0 0,1 0-1,-1 1 1,10 6 0,-18-10 233,1 0 0,0 0 0,-1 0 0,1 0 1,-1 0-1,1 0 0,-1 1 0,0-1 0,0 0 0,1 1 0,-1-1 1,0 1-1,0-1 0,-1 1 0,1 0 0,0-1 0,0 1 1,-1 0-1,1-1 0,-1 1 0,1 0 0,-1 0 0,0 0 0,0 0 1,0-1-1,0 1 0,0 0 0,0 0 0,0 0 0,-1-1 1,1 1-1,0 0 0,-1 0 0,0-1 0,1 1 0,-1 0 1,0-1-1,0 1 0,0 0 0,0-1 0,0 0 0,0 1 0,-1-1 1,-2 3-1,-1 0 103,0 0 0,-1 0 1,0-1-1,0 0 1,0 0-1,0 0 0,0-1 1,0 1-1,-1-2 0,1 1 1,-10 1-1,11-3-364,0 0 0,0 0 1,0-1-1,-1 0 0,1 0 0,0 0 1,0 0-1,0-1 0,0 1 0,1-1 1,-1-1-1,0 1 0,1-1 0,-7-4 0,9 5 33,0 1 0,1 0 0,-1-1-1,1 1 1,-1-1 0,1 0 0,0 1-1,-1-1 1,1 0 0,0 0-1,0 0 1,0 0 0,1 0 0,-1 0-1,0 0 1,1 0 0,-1 0 0,1 0-1,0 0 1,0-1 0,-1 1-1,2 0 1,-1 0 0,0 0 0,0 0-1,1 0 1,-1-1 0,1 1 0,-1 0-1,1 0 1,0 0 0,0 0-1,0 1 1,0-1 0,0 0 0,1 0-1,1-2 1,17-15-8731</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9.341"/>
    </inkml:context>
    <inkml:brush xml:id="br0">
      <inkml:brushProperty name="width" value="0.025" units="cm"/>
      <inkml:brushProperty name="height" value="0.025" units="cm"/>
    </inkml:brush>
  </inkml:definitions>
  <inkml:trace contextRef="#ctx0" brushRef="#br0">11 1 15118,'0'0'15813,"-1"9"-15162,-1 1-443,-1 4-74,1 1 1,1-1-1,0 0 0,0 1 0,1-1 0,3 17 1,-3-30-142,1 0 0,-1 0 0,0 0 0,1 0 1,-1 0-1,1 0 0,-1 0 0,1 0 0,-1 0 0,1 0 1,0 0-1,-1 0 0,1-1 0,0 1 0,0 0 1,0 0-1,-1-1 0,1 1 0,0 0 0,0-1 0,0 1 1,0-1-1,0 0 0,0 1 0,0-1 0,2 1 0,-1-1-6,1 0 0,0 0 0,-1 0-1,1-1 1,-1 1 0,1-1 0,-1 1-1,1-1 1,-1 0 0,0 0 0,3-1-1,4-3-189,-1 0-1,1 0 1,-1-1-1,13-13 0,23-37 98,-42 57 134,0-1 1,0 1 0,0 0-1,-1-1 1,1 1 0,0 0 0,-1 0-1,1 0 1,-1 1 0,1-1-1,-1 0 1,1 1 0,-1-1 0,0 0-1,0 1 1,2 2 0,14 12 6,-6-10 0,0-1 1,1-1-1,-1 0 1,1 0 0,0-1-1,0-1 1,0 0-1,12 0 1,105-2-101,-66-2-260,60-4-59,-121 6 408,-1 1 0,0 0 0,1-1 0,-1 1 0,0 0 0,0 0 0,1-1 0,-1 1 0,0 0 0,0 0 0,0 1 0,0-1 0,0 0 0,1 3 0,16 13 70,-10-14-123,0 0 1,1 0 0,-1-1-1,1 0 1,-1-1 0,1 0-1,-1 0 1,1-1 0,0 0-1,-1-1 1,1 0 0,13-3-1,41-15-2849,-8-9-3767,-33 11-306,-2-1-5941</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49.684"/>
    </inkml:context>
    <inkml:brush xml:id="br0">
      <inkml:brushProperty name="width" value="0.025" units="cm"/>
      <inkml:brushProperty name="height" value="0.025" units="cm"/>
    </inkml:brush>
  </inkml:definitions>
  <inkml:trace contextRef="#ctx0" brushRef="#br0">0 9 8968,'0'0'23799,"61"-8"-33536</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1.617"/>
    </inkml:context>
    <inkml:brush xml:id="br0">
      <inkml:brushProperty name="width" value="0.025" units="cm"/>
      <inkml:brushProperty name="height" value="0.025" units="cm"/>
    </inkml:brush>
  </inkml:definitions>
  <inkml:trace contextRef="#ctx0" brushRef="#br0">0 327 14542,'0'0'9454,"14"-12"-7831,316-269 1366,-289 247-2930,-42 62-678,-13 11 708,-28 53-1,2-5 23,37-79-139,-35 98 156,35-94-223,0-1-1,0 1 1,1 0 0,1 0 0,0 0 0,1 0-1,1 13 1,-1-24-16,0-1 0,0 1 1,0-1-1,0 1 0,0-1 0,0 1 0,0 0 0,1-1 0,-1 1 1,0-1-1,0 1 0,1-1 0,-1 1 0,0-1 0,1 0 0,-1 1 1,0-1-1,1 1 0,-1-1 0,1 0 0,-1 1 0,0-1 0,1 0 0,-1 1 1,1-1-1,-1 0 0,1 0 0,-1 1 0,1-1 0,0 0 0,-1 0 1,1 0-1,-1 0 0,1 0 0,-1 0 0,2 0 0,19-9-7451,1-13-4732</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1.976"/>
    </inkml:context>
    <inkml:brush xml:id="br0">
      <inkml:brushProperty name="width" value="0.025" units="cm"/>
      <inkml:brushProperty name="height" value="0.025" units="cm"/>
    </inkml:brush>
  </inkml:definitions>
  <inkml:trace contextRef="#ctx0" brushRef="#br0">113 1 20467,'0'0'8814,"-1"6"-9070,-2 17 58,0-8 138,1 1-1,0 29 0,2-42 61,0 1 0,1 0-1,-1 0 1,1-1 0,0 1 0,0 0-1,0-1 1,0 1 0,0-1 0,1 0-1,0 1 1,0-1 0,0 0 0,0 0-1,0 0 1,0 0 0,1 0 0,2 2-1,101 58-927,-105-63 876,0 0 1,0 1 0,0-1 0,-1 1 0,1-1 0,0 1 0,-1-1 0,1 1 0,0 0 0,-1-1 0,1 1 0,-1 0 0,1-1 0,-1 1 0,1 0-1,-1 0 1,0-1 0,1 1 0,-1 0 0,0 0 0,0 0 0,0 0 0,1 0 0,-1-1 0,0 1 0,0 0 0,0 0 0,0 0 0,0 0-1,-1 0 1,1-1 0,0 1 0,0 0 0,-1 1 0,-1 0 35,1 0-1,-1 0 0,0 0 1,0-1-1,0 1 1,0 0-1,0-1 1,-1 0-1,1 1 1,0-1-1,-5 1 0,-6 3 116,-1-1 0,0 0 0,-19 2 0,25-5-123,0 0 0,0 0 0,0-1 0,0 0 0,0-1 1,0 0-1,0 0 0,-15-4 0,20 3-251,0 1 0,0-1 0,0 1 0,0-1 0,1 0 0,-1 0 0,0 0 0,1 0 0,0 0 0,-3-3 0,3 1-608,-1 1-1,1-1 0,0 0 0,0 0 0,0 0 0,1 0 0,-1 0 0,-1-8 0,-3-33-14042</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2.319"/>
    </inkml:context>
    <inkml:brush xml:id="br0">
      <inkml:brushProperty name="width" value="0.025" units="cm"/>
      <inkml:brushProperty name="height" value="0.025" units="cm"/>
    </inkml:brush>
  </inkml:definitions>
  <inkml:trace contextRef="#ctx0" brushRef="#br0">0 41 9737,'0'0'14190,"70"-20"-13101,-38 17-673,1 2-384,6-2-608,7-2-3460,4-3-5157</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2.662"/>
    </inkml:context>
    <inkml:brush xml:id="br0">
      <inkml:brushProperty name="width" value="0.025" units="cm"/>
      <inkml:brushProperty name="height" value="0.025" units="cm"/>
    </inkml:brush>
  </inkml:definitions>
  <inkml:trace contextRef="#ctx0" brushRef="#br0">154 0 14926,'-10'9'4452,"-13"13"-2343,0 2-1,-25 34 1,42-51-1876,0 0 0,1 1 1,1-1-1,-1 1 0,1 0 0,0 1 1,1-1-1,0 1 0,0-1 0,1 1 1,0 0-1,1 0 0,0 0 0,0 0 1,1 12-1,1-19-226,0 0 1,-1 1-1,1-1 0,0 0 1,1 0-1,-1 0 0,0 0 1,0 0-1,1 0 1,-1 0-1,1 0 0,0 0 1,0-1-1,-1 1 0,1-1 1,0 1-1,0-1 1,0 0-1,1 0 0,-1 1 1,0-2-1,0 1 1,1 0-1,-1 0 0,0-1 1,1 1-1,-1-1 0,1 0 1,-1 0-1,0 0 1,1 0-1,-1 0 0,1 0 1,3-2-1,1 2 15,1-1-1,0 0 1,-1-1 0,1 0-1,-1 0 1,0-1 0,0 0 0,0 0-1,13-8 1,-13 6-12,0 0 1,0-1-1,-1 0 1,0 0-1,0 0 1,0 0-1,-1-1 0,0 0 1,0 0-1,-1-1 1,0 1-1,0-1 1,-1 0-1,0 0 0,0 0 1,-1 0-1,0-1 1,0 1-1,-1-1 1,0 1-1,0-10 1,-1 17-11,-1 0 0,1 0 0,0 0 1,0 0-1,0 0 0,0 0 0,-1 0 1,1 0-1,-1 0 0,1 0 1,0 0-1,-1 0 0,0 0 0,1 1 1,-1-1-1,1 0 0,-1 0 0,0 0 1,0 1-1,0-1 0,1 0 0,-1 1 1,0-1-1,0 1 0,0-1 1,-1 0-1,0 1-5,-1-1-1,1 1 1,-1-1 0,1 1 0,-1 0 0,1 0 0,0 0-1,-1 0 1,1 1 0,-1-1 0,-2 2 0,0-1-172,0 0 1,1 1-1,-1 0 1,1 0-1,0 0 1,-1 0-1,1 1 1,0 0-1,0 0 1,0 0-1,-5 6 1,8-8-82,0 0 1,0 0 0,0 0-1,0 1 1,0-1-1,0 0 1,0 1-1,1-1 1,-1 0 0,1 1-1,-1-1 1,1 1-1,-1-1 1,1 1-1,0 0 1,-1-1 0,1 1-1,0-1 1,0 1-1,0-1 1,1 1-1,-1 0 1,0-1 0,0 1-1,1-1 1,-1 1-1,1-1 1,0 1 0,-1-1-1,1 0 1,0 1-1,0-1 1,0 0-1,0 0 1,0 1 0,2 1-1,1-1-726,0 0 0,0 0 0,1 0 0,-1 0 0,1 0 0,-1-1 0,1 0 0,0 0 0,-1 0 1,1-1-1,5 1 0,39 0-79</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3.024"/>
    </inkml:context>
    <inkml:brush xml:id="br0">
      <inkml:brushProperty name="width" value="0.025" units="cm"/>
      <inkml:brushProperty name="height" value="0.025" units="cm"/>
    </inkml:brush>
  </inkml:definitions>
  <inkml:trace contextRef="#ctx0" brushRef="#br0">163 9 9097,'0'0'7575,"-8"4"-3758,-5 3-2919,-1 0 1,1 1-1,1 1 1,0 0-1,-19 18 1,25-21-696,1-1 0,-1 1 0,1 0 1,1 0-1,-1 0 0,1 1 1,0 0-1,0-1 0,1 1 0,0 1 1,1-1-1,-1 0 0,1 1 0,-1 10 1,3-17-196,0 0 0,0 0 0,0-1 0,0 1 0,0 0 1,0 0-1,0 0 0,0 0 0,1 0 0,-1-1 0,0 1 1,1 0-1,-1 0 0,0 0 0,1-1 0,-1 1 0,1 0 0,-1-1 1,1 1-1,0 0 0,-1-1 0,1 1 0,0-1 0,-1 1 1,1-1-1,1 1 0,28 4 249,-20-6-177,-1 0 1,0-1 0,1 0 0,14-5 0,-8 0-46,-1 0 0,1-1 0,-1-1 0,-1-1 0,0 0 0,0-1 1,-1 0-1,0-1 0,-1 0 0,0-1 0,17-25 0,-28 37 7,0 0 0,0-1 0,0 1 0,-1-1 0,1 1 0,0-1 0,0 1 0,-1-1 0,1 0 0,-1 1 0,0-1 0,1 0 0,-1 1 0,0-1 0,0 0 0,0 0 0,0 1 0,0-1 0,0 0 0,-1 1 0,1-1 0,0 0 0,-2-2 0,1 2-9,-1 1 0,1 0 1,0 0-1,-1 0 0,1 0 0,-1 0 0,0 0 0,1 1 1,-1-1-1,0 0 0,1 1 0,-1-1 0,0 1 0,0 0 1,1-1-1,-1 1 0,0 0 0,-2 0 0,-7 1-18,1-1-1,0 2 1,0-1 0,-1 1-1,1 1 1,-16 6 0,23-8-22,-53 28-20,51-27 22,1 1 1,0 0 0,0 0 0,0 0 0,1 0-1,-1 1 1,1-1 0,0 1 0,0 0 0,-4 6 0,6-9-12,1-1 0,0 0 1,0 0-1,0 1 0,0-1 1,0 0-1,0 0 0,0 1 0,0-1 1,0 0-1,1 0 0,-1 1 1,0-1-1,0 0 0,0 0 1,0 1-1,0-1 0,0 0 1,0 0-1,1 1 0,-1-1 1,0 0-1,0 0 0,0 0 1,0 0-1,1 1 0,-1-1 1,0 0-1,0 0 0,1 0 1,-1 0-1,0 0 0,0 0 1,1 1-1,-1-1 0,0 0 1,0 0-1,1 0 0,-1 0 1,0 0-1,0 0 0,1 0 1,21 2-1061,20-5-3159,-11-10-3142,4-7-5772</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3.379"/>
    </inkml:context>
    <inkml:brush xml:id="br0">
      <inkml:brushProperty name="width" value="0.025" units="cm"/>
      <inkml:brushProperty name="height" value="0.025" units="cm"/>
    </inkml:brush>
  </inkml:definitions>
  <inkml:trace contextRef="#ctx0" brushRef="#br0">0 76 19474,'0'0'12076,"73"-20"-11532,-21 12-480,9 0-96,5 0-1761,-5-6-3556,-2-3-5285</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3.801"/>
    </inkml:context>
    <inkml:brush xml:id="br0">
      <inkml:brushProperty name="width" value="0.025" units="cm"/>
      <inkml:brushProperty name="height" value="0.025" units="cm"/>
    </inkml:brush>
  </inkml:definitions>
  <inkml:trace contextRef="#ctx0" brushRef="#br0">0 70 17200,'0'0'5894,"12"-9"-3513,-2 1-2024,0 1-1,1 1 1,0 0 0,0 0 0,0 1-1,1 0 1,-1 1 0,1 1 0,0 0 0,0 0-1,22-1 1,-21 3-239,1 1 1,0 1-1,-1 0 0,1 0 0,17 5 1,-30-5-121,1-1 1,0 1-1,0 0 1,0 0-1,0 0 1,0 0-1,-1 0 1,1 0-1,0 0 1,-1 0-1,1 1 1,-1-1-1,1 0 1,-1 1-1,0-1 1,0 1-1,0 0 1,2 2-1,-3-1-1,1-1 0,-1 1 0,0-1 0,0 1 0,0-1 0,0 0 0,0 1-1,-1-1 1,1 1 0,-1-1 0,0 0 0,1 1 0,-1-1 0,0 0 0,-1 0 0,1 1 0,0-1 0,0 0-1,-4 3 1,-4 5 24,0 1 0,-1-2 0,0 1 0,0-2 0,-1 1-1,0-1 1,-15 7 0,13-7 79,-1 1-1,1 0 0,1 1 1,0 0-1,-13 14 1,24-23-68,0 0 0,0 0 0,0 0 0,0 1 0,0-1 0,0 0 0,1 0 0,-1 1 0,0-1 0,1 0 0,-1 1 0,1-1 0,-1 1 0,1-1 0,0 1 0,-1-1 0,1 1 0,0-1 0,0 1 0,0-1 0,1 3 0,-1-3-18,1 1 0,0-1 0,0 0 0,0 0 1,0 0-1,0 0 0,0 0 0,0 0 0,0 0 1,0-1-1,0 1 0,0 0 0,1 0 0,-1-1 1,0 1-1,0-1 0,1 1 0,1-1 0,10 3-30,0-1-1,0-1 1,25 0-1,-27-1 1,15 0-312,49 0-2112,1-5-3568,-16-4-1295</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4.157"/>
    </inkml:context>
    <inkml:brush xml:id="br0">
      <inkml:brushProperty name="width" value="0.025" units="cm"/>
      <inkml:brushProperty name="height" value="0.025" units="cm"/>
    </inkml:brush>
  </inkml:definitions>
  <inkml:trace contextRef="#ctx0" brushRef="#br0">206 43 9289,'-9'-2'8792,"-3"0"-7810,1 0 0,-1 1-1,0 1 1,0 0 0,0 1 0,0 0-1,-18 4 1,26-4-845,-1 0-1,1 0 0,0 1 0,0 0 1,0-1-1,-1 1 0,2 1 1,-1-1-1,0 0 0,0 1 0,1 0 1,0 0-1,-1 0 0,1 0 0,0 1 1,0-1-1,1 1 0,-1 0 1,1 0-1,0 0 0,0 0 0,0 0 1,1 0-1,-1 0 0,-1 8 1,3-10-125,0 0 1,-1-1-1,1 1 0,0 0 1,0 0-1,0-1 1,0 1-1,0 0 1,1-1-1,-1 1 1,1 0-1,-1 0 1,1-1-1,-1 1 1,1-1-1,0 1 1,0-1-1,0 1 1,0-1-1,0 1 1,0-1-1,0 0 0,0 0 1,0 1-1,2 0 1,1 0 3,0 0 1,0 0-1,0 0 0,0 0 1,0-1-1,0 1 0,0-1 1,1-1-1,-1 1 0,5 0 1,3 0 6,0-1 1,-1 0 0,1-1 0,0 0-1,-1-1 1,1-1 0,14-4 0,-17 3-29,-1 0 1,0-1 0,1 0 0,-2-1-1,1 0 1,0 0 0,-1 0 0,10-13 0,-13 15 4,0 0 0,-1-1 1,0 1-1,0-1 0,-1 0 1,1 1-1,-1-1 0,0 0 1,0 0-1,0-1 0,-1 1 1,0 0-1,0 0 0,0-1 1,-1 1-1,0-10 1,0 14-9,-1 0 1,1 0 0,-1 0-1,1 0 1,-1 0 0,0 0-1,1 0 1,-1 0 0,0 1-1,0-1 1,0 0 0,1 1-1,-1-1 1,0 0 0,0 1-1,0-1 1,0 1 0,0-1 0,0 1-1,0 0 1,-1-1 0,1 1-1,0 0 1,0 0 0,0 0-1,0 0 1,0 0 0,0 0-1,0 0 1,-2 1 0,-35 5-423,33-3 270,0 1 0,0-1 1,1 1-1,0-1 0,-1 1 0,1 0 1,1 1-1,-1-1 0,1 1 1,0 0-1,0 0 0,-5 9 0,7-12-58,0-1-1,0 1 0,0 0 1,1 0-1,-1-1 1,0 1-1,1 0 0,-1 0 1,1 0-1,0 0 1,-1 0-1,1 0 0,0 0 1,0 0-1,0-1 0,1 1 1,-1 0-1,0 0 1,1 0-1,-1 0 0,1 0 1,0 0-1,-1-1 1,1 1-1,0 0 0,0-1 1,0 1-1,0 0 0,1-1 1,-1 1-1,0-1 1,1 0-1,-1 1 0,1-1 1,-1 0-1,1 0 1,-1 0-1,1 0 0,0 0 1,3 1-1,23 3-4270,5-4-1426</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4.483"/>
    </inkml:context>
    <inkml:brush xml:id="br0">
      <inkml:brushProperty name="width" value="0.025" units="cm"/>
      <inkml:brushProperty name="height" value="0.025" units="cm"/>
    </inkml:brush>
  </inkml:definitions>
  <inkml:trace contextRef="#ctx0" brushRef="#br0">67 53 9033,'0'0'14563,"-9"8"-13741,5-4-756,-1-1 75,1 0-1,0 0 1,0 1 0,1 0-1,-1 0 1,1 0 0,-1 0-1,1 0 1,1 1-1,-1-1 1,1 1 0,-1 0-1,1 0 1,1 0 0,-1 0-1,1 0 1,0 0 0,-1 7-1,2-11-122,1 0 0,0 0 0,-1 0 0,1 0 0,0 0 0,-1 0 0,1 0 0,0 0 0,0 0 0,0-1 0,0 1 0,0 0 0,0-1 0,0 1 0,0 0 0,0-1 0,0 0 0,0 1 0,0-1 0,1 1 0,-1-1 0,0 0 0,0 0 0,0 0 0,0 0 0,1 0 0,-1 0 0,0 0 0,2 0 0,41-4 291,-25-1-280,-1-1-1,-1-1 1,1-1 0,-1-1-1,-1 0 1,1-1 0,-1 0-1,-1-2 1,0 0-1,15-16 1,-28 27 14,-1-1-1,1 1 0,-1 0 1,0 0-1,1-1 0,-1 1 1,0-1-1,0 1 1,0-1-1,0 1 0,0-1 1,-1 0-1,1 1 0,0-1 1,-1 0-1,1 0 1,-1 0-1,0 1 0,1-1 1,-1-3-1,-1 4 2,0 0 0,1 0 0,-1 0 0,0 0 0,0 0 0,0 0-1,1 1 1,-1-1 0,0 0 0,0 1 0,0-1 0,0 0 0,0 1 0,0 0 0,-1-1 0,1 1 0,0-1 0,0 1 0,0 0-1,0 0 1,0 0 0,-1 0 0,-1 0 0,-6 0 25,0 0 1,0 0-1,0 1 0,0 1 1,0 0-1,0 0 0,-10 4 0,-50 28-28,65-31-11,-1 0 0,1 0-1,0 0 1,0 0 0,1 0 0,-1 1 0,1 0 0,-1-1 0,1 1 0,1 1 0,-1-1 0,0 0 0,-2 7 0,5-10-27,0 0 0,0 0 0,0 0 0,0 0 0,0 0 0,0 0 1,1-1-1,-1 1 0,0 0 0,0 0 0,1 0 0,-1 0 0,1 0 0,-1 0 1,1 0-1,-1-1 0,1 1 0,-1 0 0,1 0 0,0-1 0,-1 1 1,1 0-1,0-1 0,0 1 0,-1-1 0,1 1 0,0-1 0,0 1 1,0-1-1,0 0 0,0 1 0,-1-1 0,1 0 0,0 0 0,0 1 0,0-1 1,0 0-1,0 0 0,0 0 0,0 0 0,0 0 0,1-1 0,55 1-316,-47 0 22,4-1-749,0 0-1,0-1 1,22-6 0,37-19-7761,-44 13 1749</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4.844"/>
    </inkml:context>
    <inkml:brush xml:id="br0">
      <inkml:brushProperty name="width" value="0.025" units="cm"/>
      <inkml:brushProperty name="height" value="0.025" units="cm"/>
    </inkml:brush>
  </inkml:definitions>
  <inkml:trace contextRef="#ctx0" brushRef="#br0">315 40 5862,'0'0'15251,"-9"1"-14082,2 0-937,0 0 0,0 1 0,1 0 0,-1 0 0,1 1 0,-1 0-1,1 0 1,-7 5 0,10-6-23,1-1 1,0 1-1,-1 0 0,1 0 0,0 0 0,0 0 0,0 0 1,1 0-1,-1 0 0,0 1 0,1-1 0,0 0 0,-1 1 1,1 0-1,0-1 0,0 1 0,0 0 0,1-1 0,-1 1 1,1 0-1,-1 0 0,1 0 0,0-1 0,0 1 0,0 0 1,1 0-1,0 5 0,0-7-157,0 0 0,0 0 0,0 1 0,0-1 0,0 0 1,0-1-1,0 1 0,1 0 0,-1 0 0,0 0 0,0-1 0,1 1 0,-1-1 1,0 1-1,1-1 0,-1 1 0,0-1 0,1 0 0,-1 0 0,1 1 0,-1-1 0,1 0 1,-1 0-1,2-1 0,39-1 627,-41 2-654,8-2 20,1 0-1,0-1 0,-1 0 1,1 0-1,-1-1 0,0 0 1,14-9-1,-19 10-33,1 1 1,-1-1-1,0-1 0,1 1 0,-2 0 0,1-1 0,0 0 1,-1 0-1,1 0 0,-1 0 0,0-1 0,-1 1 0,1-1 1,-1 0-1,4-10 0,-6 14-11,0-1 1,0 0-1,-1 1 0,1-1 0,0 1 1,0-1-1,-1 1 0,1-1 0,-1 1 1,0-1-1,1 1 0,-1-1 0,0 1 1,0 0-1,0-1 0,0 1 0,0 0 1,0 0-1,0 0 0,0-1 0,0 1 1,-1 1-1,1-1 0,0 0 0,-1 0 1,1 0-1,-1 1 0,1-1 0,-1 1 1,1-1-1,-1 1 0,1-1 1,-1 1-1,0 0 0,-1 0 0,-62-6-46,43 6-558,-1 1 0,0 1 0,0 2 0,1 0 1,-37 12-1,-52 30-10443,63-22 931</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5.170"/>
    </inkml:context>
    <inkml:brush xml:id="br0">
      <inkml:brushProperty name="width" value="0.025" units="cm"/>
      <inkml:brushProperty name="height" value="0.025" units="cm"/>
    </inkml:brush>
  </inkml:definitions>
  <inkml:trace contextRef="#ctx0" brushRef="#br0">0 186 14029,'0'0'4970,"14"1"-2455,59-5-585,0-2 0,112-26-1,-58 9-1216,-98 18-481,444-66 1795,3 29-5434,-460 41 3003,-11 0 264,0 0 0,0 1 1,0-1-1,0 1 0,0 0 0,0 1 1,0-1-1,0 1 0,0 0 1,0 0-1,0 0 0,5 3 0,-10-3 66,1 0-1,-1 0 1,0-1-1,0 1 1,0 0-1,0 0 1,1 0-1,-1 0 1,-1 0-1,1 0 1,0 0-1,0 0 1,0 0-1,0-1 1,-1 1-1,1 0 1,0 0-1,-1 0 1,1 0 0,-1-1-1,1 1 1,-1 0-1,1 0 1,-1-1-1,0 1 1,1 0-1,-1-1 1,0 1-1,1-1 1,-1 1-1,0-1 1,0 1-1,1-1 1,-1 1-1,0-1 1,0 0-1,0 1 1,0-1-1,0 0 1,-1 0-1,-38 14-4825,8-11-2504</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5.593"/>
    </inkml:context>
    <inkml:brush xml:id="br0">
      <inkml:brushProperty name="width" value="0.025" units="cm"/>
      <inkml:brushProperty name="height" value="0.025" units="cm"/>
    </inkml:brush>
  </inkml:definitions>
  <inkml:trace contextRef="#ctx0" brushRef="#br0">1 0 15919,'0'0'5819,"12"1"-2984,108 0 1048,74 3-2818,-191-4-1060,0 0 0,1 1 0,-1-1 0,1 1 0,-1 0 0,0 0 0,1 0 0,-1 0-1,0 0 1,0 1 0,0 0 0,0-1 0,0 1 0,0 0 0,-1 1 0,1-1 0,3 4 0,-5-4 28,-1-1 0,1 1-1,0 0 1,-1 0 0,0 0 0,1 0 0,-1 0 0,0 0 0,0 0 0,0 0 0,0 0 0,0-1 0,0 1 0,-1 0 0,1 0 0,-1 0 0,1 0 0,-1 0-1,0 0 1,0-1 0,0 1 0,0 0 0,0-1 0,0 1 0,0-1 0,0 1 0,-1-1 0,1 1 0,-1-1 0,1 0 0,-3 2 0,-37 30 919,32-28-876,1 2 0,0-1 0,0 1 0,0 0 0,1 0 0,-12 16 0,19-22-121,0 0 0,-1 0 1,1 0-1,0 0 0,-1-1 0,1 1 1,0 0-1,0 0 0,0 0 0,0 0 1,0 0-1,0 0 0,0 0 0,0 0 1,0 0-1,0-1 0,0 1 0,1 0 1,-1 0-1,0 0 0,1 0 0,-1 0 1,0-1-1,1 1 0,-1 0 0,1 0 1,-1-1-1,1 1 0,0 0 0,-1-1 1,1 1-1,0 0 0,0-1 0,-1 1 1,1-1-1,0 1 0,0-1 1,0 0-1,-1 1 0,1-1 0,0 0 1,0 0-1,0 1 0,0-1 0,0 0 1,0 0-1,0 0 0,1 0 0,57 6-2776,-47-5 2005,13 0-296,-6 0 922,0 0 1,-1 1-1,1 1 0,0 1 1,-1 0-1,23 9 1,-40-12 259,0-1 1,0 0 0,0 1 0,1-1-1,-1 1 1,0-1 0,0 1-1,0 0 1,0-1 0,0 1 0,0 0-1,0 0 1,0 0 0,0 0 0,0 0-1,-1 0 1,1 0 0,0 0-1,0 0 1,-1 0 0,1 0 0,-1 1-1,1-1 1,-1 0 0,0 0 0,1 0-1,-1 1 1,0-1 0,0 0 0,0 1-1,0-1 1,0 0 0,0 0-1,0 1 1,0-1 0,-1 0 0,1 0-1,0 1 1,-1-1 0,1 0 0,-1 0-1,1 0 1,-1 0 0,0 0-1,0 1 1,1-1 0,-1 0 0,0-1-1,0 1 1,0 0 0,0 0 0,0 0-1,-1 0 1,-6 6 511,0-1-1,0 0 0,0 0 1,0-1-1,-12 6 1,0-3-439,0 0 1,-1-1 0,1-1-1,-1 0 1,0-2 0,0-1-1,-1 0 1,1-2 0,-1 0-1,-23-3 1,42 2-280,1 0 0,-1-1-1,1 1 1,0-1 0,-1 0 0,1 0-1,0 0 1,0 0 0,0 0 0,0 0 0,0 0-1,0-1 1,0 1 0,-2-3 0,2 2-511,0-1 1,0 1-1,1-1 1,-1 1-1,1-1 0,-1 0 1,1 0-1,0 1 1,0-1-1,-1-6 1,-1-21-12108</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6.079"/>
    </inkml:context>
    <inkml:brush xml:id="br0">
      <inkml:brushProperty name="width" value="0.025" units="cm"/>
      <inkml:brushProperty name="height" value="0.025" units="cm"/>
    </inkml:brush>
  </inkml:definitions>
  <inkml:trace contextRef="#ctx0" brushRef="#br0">0 54 10314,'0'0'12428,"84"9"-10250,-25-9-577,11-10-800,10-3-481,2 3-256,-7 1-384,-9 0-2018,-13 2-2691,-20 2-2979</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6.436"/>
    </inkml:context>
    <inkml:brush xml:id="br0">
      <inkml:brushProperty name="width" value="0.025" units="cm"/>
      <inkml:brushProperty name="height" value="0.025" units="cm"/>
    </inkml:brush>
  </inkml:definitions>
  <inkml:trace contextRef="#ctx0" brushRef="#br0">1 27 8104,'0'0'14317,"74"29"-12779,-6-29-1058,12-8-384,4-6-320,0-2-3043,-2-2-5029</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8.607"/>
    </inkml:context>
    <inkml:brush xml:id="br0">
      <inkml:brushProperty name="width" value="0.025" units="cm"/>
      <inkml:brushProperty name="height" value="0.025" units="cm"/>
    </inkml:brush>
  </inkml:definitions>
  <inkml:trace contextRef="#ctx0" brushRef="#br0">42 380 6054,'-3'5'251,"0"-1"0,0 1-1,0 1 1,1-1 0,-1 0 0,1 1 0,-2 8 0,-14 31 7783,30-56 805,58-58-6392,-7-2-1890,0 2-390,-3-2-1,73-112 1,-167 243-809,2 2 0,4 1 1,2 1-1,-17 70 0,40-124-34,1 0 0,0-1 0,0 1-1,1 0 1,0 13 0,1-23 535,1 1-1,-1 0 1,0 0 0,0-1-1,1 1 1,-1 0 0,0-1 0,1 1-1,-1-1 1,0 1 0,1 0-1,-1-1 1,1 1 0,-1-1-1,1 1 1,-1-1 0,1 1-1,-1-1 1,1 0 0,0 1 0,-1-1-1,1 0 1,0 1 0,-1-1-1,1 0 1,0 0 0,-1 1-1,1-1 1,0 0 0,0 0-1,-1 0 1,1 0 0,0 0-1,-1 0 1,1 0 0,0 0 0,0-1-1,-1 1 1,1 0 0,0 0-1,-1 0 1,1-1 0,0 1-1,-1 0 1,1-1 0,-1 1-1,1-1 1,0 1 0,-1-1 0,1 0-1,34-22-7161</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8.948"/>
    </inkml:context>
    <inkml:brush xml:id="br0">
      <inkml:brushProperty name="width" value="0.025" units="cm"/>
      <inkml:brushProperty name="height" value="0.025" units="cm"/>
    </inkml:brush>
  </inkml:definitions>
  <inkml:trace contextRef="#ctx0" brushRef="#br0">254 0 6983,'-13'13'6560,"-31"30"-4246,-57 71 0,90-101-1944,0 1 0,1 0 0,1 1-1,0 0 1,1 0 0,1 1-1,0 0 1,2 1 0,-1-1 0,2 1-1,-4 25 1,8-41-364,0 0 0,0 0 0,0 0 0,0 0 0,0 0 0,1 1 0,-1-1 0,0 0 0,0 0 0,1 0 0,-1 0 0,1 0-1,-1 0 1,1 0 0,-1 0 0,1 0 0,0-1 0,0 1 0,-1 0 0,1 0 0,0 0 0,0-1 0,0 1 0,0 0 0,0-1 0,0 1 0,0-1 0,0 1 0,0-1 0,0 0 0,0 1 0,0-1 0,0 0 0,0 0-1,0 0 1,0 1 0,0-1 0,0 0 0,0-1 0,1 1 0,-1 0 0,0 0 0,2-1 0,3 0 67,0 0 1,-1 0-1,1-1 0,0 0 1,-1 0-1,1-1 1,6-3-1,6-6 229,-2-1-1,0 0 1,0-1 0,-1 0-1,-1-1 1,18-24 0,-25 29-22,0 0-1,0-1 1,-1 1 0,0-1 0,-1-1 0,0 1-1,-1-1 1,-1 1 0,1-1 0,-2 0 0,0-1-1,1-12 1,-3 24-240,0-1-1,0 1 0,0 0 1,0-1-1,0 1 0,-1-1 1,1 1-1,0 0 0,-1-1 0,1 1 1,-1 0-1,1-1 0,-1 1 1,0 0-1,0 0 0,0-1 1,1 1-1,-1 0 0,0 0 1,0 0-1,0 0 0,-1 0 1,-1-1-1,0 1-18,1 0 1,-1 0-1,1 0 0,-1 1 1,0-1-1,1 1 0,-1-1 1,0 1-1,0 0 0,1 0 1,-6 1-1,0 0-74,0 1 1,0 0-1,0 0 1,1 1-1,-1 0 1,1 0-1,-14 9 1,15-8-185,0 1 0,0 0 0,1 0 0,-1 1 0,1 0 0,0 0 0,-7 13 0,9-15-227,1 1 1,0-1 0,0 1 0,1 0 0,-1 0 0,1 0 0,0 0-1,0 5 1,1-9 279,0-1-1,0 1 0,0 0 0,0 0 0,0 0 1,0 0-1,1-1 0,-1 1 0,0 0 1,1 0-1,-1 0 0,0-1 0,1 1 1,-1 0-1,1-1 0,-1 1 0,1 0 1,-1-1-1,1 1 0,-1 0 0,1-1 0,0 1 1,-1-1-1,1 1 0,0-1 0,0 1 1,-1-1-1,1 0 0,0 1 0,0-1 1,0 0-1,-1 0 0,1 0 0,0 0 0,0 1 1,0-1-1,0 0 0,0 0 0,-1-1 1,1 1-1,0 0 0,0 0 0,1-1 1,-1 1-95,35 1-7034</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49:59.294"/>
    </inkml:context>
    <inkml:brush xml:id="br0">
      <inkml:brushProperty name="width" value="0.025" units="cm"/>
      <inkml:brushProperty name="height" value="0.025" units="cm"/>
    </inkml:brush>
  </inkml:definitions>
  <inkml:trace contextRef="#ctx0" brushRef="#br0">166 0 3972,'0'0'18679,"-10"8"-17126,-5 7-1260,0-1 0,2 2 0,-1 0 0,2 0 0,0 1 0,1 1 0,1 0-1,1 1 1,0-1 0,1 2 0,1-1 0,1 1 0,1 0 0,-3 27 0,7-46-286,1 1 1,0 0-1,0 0 1,0-1-1,0 1 1,0 0-1,0-1 1,0 1-1,1 0 1,-1 0-1,1-1 1,-1 1-1,1-1 1,0 1-1,-1 0 1,1-1-1,0 0 1,0 1-1,0-1 1,0 1-1,0-1 1,1 0-1,-1 0 1,0 0-1,0 1 1,1-1-1,-1 0 1,1-1-1,-1 1 1,1 0-1,-1 0 1,1-1-1,0 1 1,-1-1-1,1 1 1,0-1-1,-1 0 1,1 0-1,0 1 1,0-1-1,-1 0 1,1-1-1,0 1 1,2-1-1,4 0 14,0 0-1,-1-1 1,1 0 0,0-1-1,-1 0 1,0 0 0,0 0-1,13-9 1,5-7 89,0-1 1,42-46-1,-56 54-18,-1 0 0,0 0 0,-1-1 0,-1-1 0,0 1 0,-1-1-1,0 0 1,5-16 0,-12 29-80,1-1-1,0 0 1,0 0 0,-1 0-1,1 1 1,-1-1-1,0 0 1,1 0-1,-1 0 1,0 0 0,0 0-1,0 0 1,-1 1-1,1-1 1,0 0-1,-1 0 1,1 0 0,-1 0-1,1 1 1,-1-1-1,0 0 1,0 0-1,0 1 1,0-1 0,0 1-1,0-1 1,0 1-1,0-1 1,-1 1-1,-1-2 1,-1 2-6,1 0-1,-1 0 1,0 0-1,0 0 1,1 1 0,-1-1-1,0 1 1,0 0 0,0 0-1,0 0 1,1 1-1,-1 0 1,0-1 0,-5 3-1,-1 0-56,1 1 0,0 0-1,0 0 1,0 1-1,0 0 1,1 1 0,0 0-1,-10 8 1,-34 35-3060,22-20-2028,9-10-3642</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2.097"/>
    </inkml:context>
    <inkml:brush xml:id="br0">
      <inkml:brushProperty name="width" value="0.025" units="cm"/>
      <inkml:brushProperty name="height" value="0.025" units="cm"/>
    </inkml:brush>
  </inkml:definitions>
  <inkml:trace contextRef="#ctx0" brushRef="#br0">0 0 9257,'0'0'16880,"34"62"-15759,-34-29-641,0 3-320,0-2-96,0-5-608,0-8-897,5-10 63,8-11-383,5 0-578,-1-20-768,-2-7-2498</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2.456"/>
    </inkml:context>
    <inkml:brush xml:id="br0">
      <inkml:brushProperty name="width" value="0.025" units="cm"/>
      <inkml:brushProperty name="height" value="0.025" units="cm"/>
    </inkml:brush>
  </inkml:definitions>
  <inkml:trace contextRef="#ctx0" brushRef="#br0">51 0 20435,'0'0'6983,"-50"19"-6791,50 2-224,4-6-1601,7-3-4581</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5.462"/>
    </inkml:context>
    <inkml:brush xml:id="br0">
      <inkml:brushProperty name="width" value="0.025" units="cm"/>
      <inkml:brushProperty name="height" value="0.025" units="cm"/>
    </inkml:brush>
  </inkml:definitions>
  <inkml:trace contextRef="#ctx0" brushRef="#br0">44 1 11018,'0'0'9610,"0"11"-8746,-9 8-223,1 5 480,-1 8-448,2 5 191,1 1-575,1-2-193,5-4-32,0-4-256,0-3-129,3-10-383,0-3-802,-1-9-544</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5.805"/>
    </inkml:context>
    <inkml:brush xml:id="br0">
      <inkml:brushProperty name="width" value="0.025" units="cm"/>
      <inkml:brushProperty name="height" value="0.025" units="cm"/>
    </inkml:brush>
  </inkml:definitions>
  <inkml:trace contextRef="#ctx0" brushRef="#br0">0 24 13869,'0'0'11147,"70"0"-10315,-32 0-639,7 0-354,6 0-2081,2-8-2690,3-8-4261</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6.176"/>
    </inkml:context>
    <inkml:brush xml:id="br0">
      <inkml:brushProperty name="width" value="0.025" units="cm"/>
      <inkml:brushProperty name="height" value="0.025" units="cm"/>
    </inkml:brush>
  </inkml:definitions>
  <inkml:trace contextRef="#ctx0" brushRef="#br0">161 3 18065,'0'0'6598,"-8"10"-5226,1-1-1183,-34 43 928,37-47-1049,1 0-1,0 0 0,1 1 0,-1-1 0,1 0 0,0 1 0,0 0 0,1-1 1,-1 1-1,0 10 0,3-15-84,-1 0-1,1 0 1,-1 0 0,1 0-1,-1 0 1,1 0 0,-1 0 0,1 0-1,0 0 1,0 0 0,0 0-1,-1 0 1,1 0 0,0-1 0,0 1-1,0 0 1,0-1 0,0 1-1,0-1 1,1 1 0,-1-1 0,0 1-1,0-1 1,0 0 0,0 0-1,0 1 1,1-1 0,1 0 0,46 4-1036,-34-3 440,-1 1 103,-1 0 1,1 0 0,-1 2-1,17 5 1,-27-8 508,0 0-1,-1 1 1,1-1-1,0 1 1,-1-1 0,1 1-1,-1 0 1,0 0-1,0 0 1,0 0 0,4 5-1,-5-6 43,-1 1-1,1-1 1,0 1-1,-1-1 1,0 1-1,1-1 1,-1 1-1,0-1 1,0 1-1,0-1 1,0 1-1,0-1 1,0 1-1,0-1 0,0 1 1,-1-1-1,1 1 1,-1-1-1,1 1 1,-1-1-1,1 0 1,-1 1-1,0-1 1,0 0-1,-1 2 1,-2 3 196,-1-1 0,-1 1 0,1-1 0,-1 0 0,1 0 0,-2-1 1,1 0-1,0 0 0,-8 4 0,-64 24 355,69-28-575,0-1 0,-1-1 0,1 0 0,-1 0 0,0-1 0,-9 1 0,16-2-170,0-1 0,0 1-1,0 0 1,0-1-1,0 0 1,0 0-1,1 0 1,-1 0-1,0 0 1,-3-2 0,4 2-191,0-1 0,1 1 1,-1-1-1,0 0 1,0 0-1,1 1 1,-1-1-1,1 0 1,0 0-1,-1-1 1,1 1-1,0 0 1,0 0-1,0-3 1,-8-30-6368</inkml:trace>
  <inkml:trace contextRef="#ctx0" brushRef="#br0" timeOffset="1">39 22 7591,'0'0'9129,"64"-19"-6375,-34 17-832,9 1-897,1 1-672,7 0-257,1 0-1378,0 0-3971,6 0-9769</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6.518"/>
    </inkml:context>
    <inkml:brush xml:id="br0">
      <inkml:brushProperty name="width" value="0.025" units="cm"/>
      <inkml:brushProperty name="height" value="0.025" units="cm"/>
    </inkml:brush>
  </inkml:definitions>
  <inkml:trace contextRef="#ctx0" brushRef="#br0">170 1 19987,'-8'4'3102,"-10"5"-1859,0 1 1,1 1 0,1 0 0,-16 14 0,27-20-1091,-1 0 1,1 0-1,1 0 1,-1 0 0,1 1-1,0 0 1,0 0-1,0 0 1,1 0-1,0 1 1,0-1-1,1 1 1,0 0 0,0 0-1,0-1 1,0 12-1,2-17-153,0 1-1,0 0 1,0 0-1,0 0 1,0 0-1,1 0 1,-1-1-1,1 1 1,-1 0-1,1 0 1,0-1-1,-1 1 1,1 0-1,0-1 1,0 1-1,0-1 1,0 1-1,1-1 1,-1 1-1,0-1 1,1 0-1,2 2 1,-1-1-49,1 0 1,-1-1-1,1 1 1,-1-1 0,1 0-1,0 0 1,-1 0-1,1-1 1,0 1-1,7-1 1,-4 0-89,1 0 0,0-1 0,-1 0 0,1-1 0,-1 1 0,1-1 0,-1-1 0,0 1 0,0-1 0,0 0-1,8-6 1,-10 5 150,0-1-1,0 0 0,0 0 0,-1-1 0,0 1 0,0-1 1,0 0-1,-1 0 0,0-1 0,0 1 0,0 0 1,-1-1-1,0 0 0,0 1 0,-1-1 0,1-8 0,-1 12 47,-1 0-1,0 0 0,0-1 0,0 1 0,-1 0 0,1 0 1,-1 0-1,1-1 0,-1 1 0,0 0 0,0 0 0,-1 0 1,1 0-1,-1 0 0,1 1 0,-1-1 0,0 0 0,0 1 0,0-1 1,0 1-1,-1 0 0,1 0 0,-1-1 0,1 2 0,-1-1 1,0 0-1,1 0 0,-1 1 0,0 0 0,0-1 0,0 1 1,0 0-1,-1 1 0,1-1 0,-5 0 0,-2-1-36,0 1 0,0 1 0,0 0 1,0 0-1,-20 3 0,27-2-41,1-1 1,-1 0 0,1 1 0,0 0 0,-1-1 0,1 1-1,-1 0 1,1 0 0,0 1 0,0-1 0,0 0-1,0 1 1,0-1 0,0 1 0,0 0 0,0-1-1,0 1 1,1 0 0,-1 0 0,1 0 0,-1 0 0,1 1-1,0-1 1,0 0 0,0 1 0,0-1 0,1 0-1,-2 5 1,2-6-148,0 1-1,0-1 0,1 0 0,-1 1 1,0-1-1,1 0 0,-1 0 0,1 0 1,-1 1-1,1-1 0,0 0 1,-1 0-1,1 0 0,0 0 0,0 0 1,0 0-1,0 0 0,0 0 1,0 0-1,0-1 0,0 1 0,0 0 1,0-1-1,0 1 0,1-1 1,-1 1-1,0-1 0,0 1 0,1-1 1,-1 0-1,2 1 0,48 5-6304,-47-6 5780,41 1-6436,7-1-3699</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6.877"/>
    </inkml:context>
    <inkml:brush xml:id="br0">
      <inkml:brushProperty name="width" value="0.025" units="cm"/>
      <inkml:brushProperty name="height" value="0.025" units="cm"/>
    </inkml:brush>
  </inkml:definitions>
  <inkml:trace contextRef="#ctx0" brushRef="#br0">212 37 11018,'0'0'16619,"-13"-4"-15407,5 1-1050,4 1-112,0 1 0,0 0 0,-1-1 0,1 1-1,0 0 1,0 1 0,-1-1 0,1 1-1,0 0 1,-1 0 0,1 0 0,0 1 0,-1 0-1,1-1 1,0 1 0,0 1 0,0-1-1,0 1 1,-6 2 0,-1 3 88,1 1-1,-1 1 1,1-1-1,1 2 1,-13 14-1,19-21-77,0 0 0,1 1 0,-1-1 0,1 1-1,0-1 1,0 1 0,0 0 0,1-1-1,-1 1 1,1 0 0,0 0 0,0 0 0,0 0-1,0 1 1,1-1 0,0 0 0,0 0 0,0 0-1,0 0 1,1 1 0,1 5 0,-1-8-49,1 0 0,-1 0 0,1 0 0,0-1 0,-1 1 0,1 0 0,0-1 0,0 0 1,0 1-1,0-1 0,0 0 0,1 0 0,-1 0 0,0 0 0,1 0 0,-1-1 0,0 1 0,1-1 0,-1 1 1,1-1-1,-1 0 0,5 0 0,58-3 129,-63 3-135,15-3-72,-1-1 0,1 0 0,-1-1 0,0-1 0,0-1-1,-1 0 1,0-1 0,0 0 0,-1-1 0,0-1 0,0-1 0,-1 0 0,19-21 0,-30 31 75,0-1 1,0 0 0,0 0 0,-1 0 0,1 0 0,-1 0 0,1 0-1,-1 0 1,0-1 0,0 1 0,0 0 0,0-1 0,0 1 0,-1-1 0,1 1-1,-1-1 1,1 1 0,-1-1 0,0 1 0,0-1 0,0-2 0,-1 3 8,0 0 1,-1 0-1,1 1 1,0-1-1,0 1 1,-1-1-1,1 1 1,-1-1-1,1 1 1,-1 0-1,0-1 1,1 1-1,-1 0 1,0 0-1,0 1 1,0-1-1,0 0 1,0 0-1,0 1 1,-2-1-1,-15-2 101,0 0-1,0 1 0,0 1 1,-23 2-1,33-1-108,-5 1 3,1 0-1,-1 0 1,1 2 0,-14 3 0,24-5-26,0 0 1,-1 0 0,1 0-1,0 0 1,0 0 0,-1 1-1,1 0 1,0-1 0,1 1-1,-1 0 1,0 1 0,0-1-1,1 0 1,-1 1 0,1 0-1,0-1 1,0 1-1,0 0 1,0 0 0,1 0-1,-3 4 1,4-6-133,0 0 0,0-1 0,0 1 0,0 0 0,0 0 0,0 0 0,0 0 0,0 0 0,0-1 0,0 1 0,0 0 0,0 0 0,1 0 1,-1 0-1,0-1 0,1 1 0,-1 0 0,0 0 0,1-1 0,-1 1 0,1 0 0,-1-1 0,1 1 0,0 0 0,-1-1 0,1 1 0,0-1 0,-1 1 0,1-1 0,1 1 0,27 9-7612,7-4-2241</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7.234"/>
    </inkml:context>
    <inkml:brush xml:id="br0">
      <inkml:brushProperty name="width" value="0.025" units="cm"/>
      <inkml:brushProperty name="height" value="0.025" units="cm"/>
    </inkml:brush>
  </inkml:definitions>
  <inkml:trace contextRef="#ctx0" brushRef="#br0">74 1 23895,'0'0'8872,"-54"42"-8872,42-17 0,5 2 0,7-4 0,0-1 0,16-8 0,9-3 0,4-8 0,0-3-609,-2-1-2530,-4-17-3235,-2-5-5060</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07.638"/>
    </inkml:context>
    <inkml:brush xml:id="br0">
      <inkml:brushProperty name="width" value="0.025" units="cm"/>
      <inkml:brushProperty name="height" value="0.025" units="cm"/>
    </inkml:brush>
  </inkml:definitions>
  <inkml:trace contextRef="#ctx0" brushRef="#br0">0 0 22293,'0'0'6534</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12.997"/>
    </inkml:context>
    <inkml:brush xml:id="br0">
      <inkml:brushProperty name="width" value="0.025" units="cm"/>
      <inkml:brushProperty name="height" value="0.025" units="cm"/>
    </inkml:brush>
  </inkml:definitions>
  <inkml:trace contextRef="#ctx0" brushRef="#br0">60 290 8168,'0'0'3251,"-8"9"5,-28 25-779,35-32-2220,-1-1 1,1 1-1,-1 0 0,1 0 0,-1-1 0,1 1 1,0 0-1,0 0 0,0 0 0,0 0 0,0 3 1,0-4-167,1-1 1,0 1 0,0-1 0,0 1 0,0-1 0,1 0 0,-1 1 0,0-1-1,0 1 1,0-1 0,0 1 0,0-1 0,1 0 0,-1 1 0,0-1-1,0 1 1,0-1 0,1 0 0,-1 1 0,0-1 0,1 0 0,-1 1-1,0-1 1,1 0 0,-1 1 0,0-1 0,1 0 0,-1 0 0,1 0-1,-1 1 1,1-1 0,3 1 160,-1-1-1,1 1 1,-1-1-1,1 0 1,0 0-1,-1 0 1,1-1-1,-1 1 1,1-1-1,3-1 1,25-10 344,0-2 0,-1-1 0,-1-2 1,-1-1-1,29-22 0,-8 6-469,252-173 66,-301 206-206,0 0 0,0 0 1,0 1-1,1-1 1,-1 0-1,0 0 0,1 0 1,-1 1-1,0-1 0,1 1 1,-1-1-1,0 1 1,1 0-1,-1-1 0,3 1 1,-4 0 3,1 1 0,-1 0 0,0-1 1,0 1-1,0-1 0,0 1 0,1 0 0,-1-1 1,0 1-1,0-1 0,0 1 0,-1-1 1,1 1-1,0 0 0,0-1 0,0 1 0,0-1 1,0 1-1,-1 0 0,1-1 0,0 1 0,-1-1 1,1 1-1,0-1 0,-1 1 0,-32 51-169,28-44 247,-29 43-4,-4 3-28,-44 86 0,68-97 22,14-42-81,-1-1 0,1 1 1,0 0-1,0 0 0,0-1 0,0 1 0,0 0 0,0 0 0,1-1 1,-1 1-1,0 0 0,0-1 0,0 1 0,1 0 0,-1-1 1,0 1-1,1 0 0,-1-1 0,0 1 0,1-1 0,-1 1 0,1-1 1,-1 1-1,1-1 0,-1 1 0,1-1 0,0 1 0,-1-1 0,1 1 1,0-1-1,-1 0 0,1 0 0,0 1 0,-1-1 0,1 0 0,0 0 1,-1 0-1,1 0 0,0 1 0,-1-1 0,1 0 0,0 0 0,0-1 1,-1 1-1,1 0 0,0 0 0,-1 0 0,1 0 0,0-1 1,0 1-1,-1 0 0,1-1 0,0 1 0,6-3-634,-1 1-1,1-1 0,-1-1 1,0 1-1,0-1 0,0 0 1,0 0-1,0-1 1,-1 1-1,7-9 0,31-32-5994</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13.354"/>
    </inkml:context>
    <inkml:brush xml:id="br0">
      <inkml:brushProperty name="width" value="0.025" units="cm"/>
      <inkml:brushProperty name="height" value="0.025" units="cm"/>
    </inkml:brush>
  </inkml:definitions>
  <inkml:trace contextRef="#ctx0" brushRef="#br0">180 0 15214,'-11'12'2243,"-10"10"-1533,-68 78 4162,81-91-4479,1 0-1,1 1 1,0 0-1,0 0 1,1 0-1,0 1 1,1-1-1,0 1 1,-4 18-1,8-28-389,0 0-1,0 0 1,1 0 0,-1 0-1,0 0 1,0 1-1,1-1 1,-1 0 0,0 0-1,1 0 1,-1 0-1,1 0 1,-1 0 0,1 0-1,0 0 1,-1-1-1,1 1 1,0 0 0,0 0-1,0 0 1,0-1 0,-1 1-1,1 0 1,0-1-1,0 1 1,0-1 0,0 1-1,0-1 1,0 0-1,1 1 1,-1-1 0,0 0-1,0 0 1,0 0-1,0 0 1,2 0 0,52 0-327,-43-1-25,12 0-1603,-1-2 0,0-1 0,31-9 0,-13-1-3892,-5-2 5249,-48 21 2675,6 0-1538,0 0 0,0 0 0,1 1 0,-1 0-1,1 0 1,1 0 0,-1 0 0,1 1 0,0 0-1,1 0 1,-6 14 0,4-9-363,1 1 1,1-1-1,0 1 0,0 0 1,1 1-1,0 14 0,2-27-225,0 0 1,0 0-1,0 0 0,0 0 0,0 1 0,1-1 1,-1 0-1,0 0 0,0 0 0,1 0 0,-1 0 1,1 0-1,-1 1 0,1-1 0,-1 0 0,1-1 1,0 1-1,0 0 0,-1 0 0,1 0 0,0 0 1,0 0-1,0-1 0,0 1 0,0 0 0,0-1 0,0 1 1,1 0-1,2 0-422,-1 0 1,1-1-1,-1 1 1,1-1-1,0 0 1,-1 0-1,1 0 1,6-1-1,30-7-5564</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13.711"/>
    </inkml:context>
    <inkml:brush xml:id="br0">
      <inkml:brushProperty name="width" value="0.025" units="cm"/>
      <inkml:brushProperty name="height" value="0.025" units="cm"/>
    </inkml:brush>
  </inkml:definitions>
  <inkml:trace contextRef="#ctx0" brushRef="#br0">184 0 17457,'-14'9'2290,"-9"6"-1336,1 1 0,1 1 0,-22 22-1,37-34-806,1 1-1,0-1 1,0 1-1,0 0 1,1 0-1,-1 1 1,2 0-1,-1-1 0,1 1 1,0 0-1,0 1 1,1-1-1,0 0 1,0 1-1,0-1 1,1 1-1,1 0 0,-1 12 1,2-17-138,0 0 0,0 0-1,1 0 1,-1 0 0,1-1 0,-1 1 0,1-1-1,0 1 1,0-1 0,0 0 0,0 1 0,0-1-1,0 0 1,1 0 0,-1-1 0,1 1 0,0 0-1,-1-1 1,1 1 0,0-1 0,0 0 0,0 0-1,0 0 1,0-1 0,0 1 0,0-1 0,0 1 0,0-1-1,4 0 1,1 0-3,1 1-1,0-1 1,0-1 0,-1 0-1,1 0 1,-1 0-1,1-1 1,-1-1 0,12-4-1,-13 3 40,-1-1-1,1 0 1,-1 0-1,0-1 1,0 0 0,-1 0-1,0 0 1,0-1-1,0 0 1,-1 0-1,0 0 1,0 0-1,-1 0 1,4-11-1,-6 14 18,0 0 0,0 0 0,0 0 0,-1 0 0,1 0 0,-1 0 0,0 0-1,0 0 1,0 0 0,0 0 0,-1 0 0,0 0 0,-1-5 0,1 6-30,-1 1-1,1-1 1,-1 1 0,1 0 0,-1 0 0,0-1 0,0 1 0,1 0 0,-2 1 0,1-1 0,0 0 0,0 0 0,0 1 0,-1 0 0,1-1-1,-1 1 1,1 0 0,-1 0 0,0 0 0,1 1 0,-5-2 0,-1 1-33,0 0 0,0 0 0,-1 1 0,1 0 0,0 0 0,-13 2 0,19-2-68,1 0 0,-1 1-1,0-1 1,1 0 0,-1 0 0,0 1-1,1-1 1,-1 1 0,1 0 0,-1-1 0,1 1-1,-1 0 1,1 0 0,-1 0 0,1 0 0,0 0-1,0 0 1,-1 0 0,1 0 0,0 1-1,0-1 1,0 0 0,0 1 0,0-1 0,1 1-1,-1-1 1,0 1 0,1-1 0,-1 1 0,1 0-1,-1-1 1,1 1 0,0 0 0,0-1-1,0 1 1,0 0 0,0 2 0,1-3-86,-1 0 1,0 0 0,1 0-1,-1 0 1,1 0 0,0 0-1,-1 0 1,1 0-1,0-1 1,-1 1 0,1 0-1,0-1 1,0 1-1,0 0 1,-1-1 0,1 1-1,0-1 1,0 1-1,0-1 1,0 0 0,0 1-1,0-1 1,0 0 0,0 0-1,0 1 1,2-1-1,32 1-2610,-27-1 1910,36 0-2967,7-2-1735</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14.072"/>
    </inkml:context>
    <inkml:brush xml:id="br0">
      <inkml:brushProperty name="width" value="0.025" units="cm"/>
      <inkml:brushProperty name="height" value="0.025" units="cm"/>
    </inkml:brush>
  </inkml:definitions>
  <inkml:trace contextRef="#ctx0" brushRef="#br0">112 1 10634,'0'0'13672,"-11"9"-12850,-3 3-507,0 1 0,1 1 1,-15 19-1,24-29-219,1-1 1,0 2 0,0-1-1,0 0 1,1 1-1,0-1 1,-1 1-1,2 0 1,-1-1-1,0 1 1,1 0-1,0 0 1,0 0-1,1 0 1,-1 1 0,1-1-1,0 0 1,0 0-1,1 0 1,2 10-1,-2-13-67,0-1 0,0 1 1,1-1-1,-1 1 0,1-1 0,-1 0 0,1 1 0,0-1 0,-1 0 0,1 0 0,0 0 0,0 0 1,0 0-1,0-1 0,0 1 0,0 0 0,0-1 0,0 0 0,0 1 0,0-1 0,3 0 0,54 0 289,-45-1-256,4 0-25,0-2 1,0 0-1,-1 0 1,1-2-1,18-7 1,-26 9-19,1-1-1,-1-1 1,-1 0-1,1 0 1,-1-1 0,0 0-1,0-1 1,0 0-1,11-13 1,-19 19-2,1 0 1,-1 0 0,0-1-1,0 1 1,0 0-1,0-1 1,0 1-1,0-1 1,0 0-1,-1 1 1,1-1-1,0 0 1,-1 1-1,1-1 1,-1 0 0,0 1-1,0-1 1,0 0-1,0 0 1,0 0-1,0 1 1,0-1-1,0 0 1,-1 1-1,1-1 1,-1-3-1,-1 3 48,0 0-1,0 0 0,0 0 0,0 0 0,0 0 0,-1 0 0,1 1 0,-1-1 1,1 1-1,-1-1 0,1 1 0,-1 0 0,0 0 0,-4-1 0,-12-2 306,-1 0-1,0 1 1,-29 0-1,46 3-362,-27-1-7,17-1 0,-1 1 0,1 0 0,-1 1 0,1 1 0,0 0 0,-1 1 0,1 0 0,-13 5 0,25-7-44,1 0-1,-1 0 1,0 0-1,0 0 1,1 1 0,-1-1-1,0 0 1,1 0-1,-1 1 1,1-1-1,-1 0 1,0 1 0,1-1-1,-1 1 1,1-1-1,-1 1 1,1-1 0,-1 1-1,1-1 1,0 1-1,-1-1 1,1 1 0,-1 0-1,1-1 1,0 1-1,0 0 1,-1-1-1,1 1 1,0 0 0,0-1-1,0 1 1,0 0-1,0-1 1,0 1 0,0 0-1,0-1 1,0 1-1,0 0 1,0 0 0,0-1-1,0 1 1,1 0-1,-1-1 1,0 1 0,1-1-1,-1 1 1,0 0-1,1-1 1,-1 1-1,1-1 1,-1 1 0,0-1-1,1 1 1,-1-1-1,1 1 1,0-1 0,-1 1-1,1-1 1,-1 0-1,1 1 1,0-1 0,-1 0-1,1 0 1,1 1-1,44 17-6245,2-10-1637</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14.634"/>
    </inkml:context>
    <inkml:brush xml:id="br0">
      <inkml:brushProperty name="width" value="0.025" units="cm"/>
      <inkml:brushProperty name="height" value="0.025" units="cm"/>
    </inkml:brush>
  </inkml:definitions>
  <inkml:trace contextRef="#ctx0" brushRef="#br0">0 0 13549,'0'0'10442,"94"20"-8649,-34-20-640,14 0-704,11 0-353,3-1 0,-5-4-96,-13 3-1665,-13 1-1442,-24 1-1314,-25 0-1889</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14.961"/>
    </inkml:context>
    <inkml:brush xml:id="br0">
      <inkml:brushProperty name="width" value="0.025" units="cm"/>
      <inkml:brushProperty name="height" value="0.025" units="cm"/>
    </inkml:brush>
  </inkml:definitions>
  <inkml:trace contextRef="#ctx0" brushRef="#br0">0 1 14286,'0'0'5637,"11"50"-4388,46-45-192,19 0-769,14-3-192,5 0-1313,-2-2-2594,-9 0-3364</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3.780"/>
    </inkml:context>
    <inkml:brush xml:id="br0">
      <inkml:brushProperty name="width" value="0.025" units="cm"/>
      <inkml:brushProperty name="height" value="0.025" units="cm"/>
    </inkml:brush>
  </inkml:definitions>
  <inkml:trace contextRef="#ctx0" brushRef="#br0">1 39 6342,'0'-1'339,"0"0"0,0-1 0,0 1 0,1 0 0,-1 0 0,0 0 0,1 0 0,-1 0 0,1 0 0,-1 0 0,1 0 0,-1 0 0,1 0 0,0 0 0,-1 1 0,1-1 0,0 0 0,0 0 0,0 1 0,0-1 0,1-1 0,30-9 2769,31 5-1316,-57 6-1679,0 1-1,-1-1 1,1 1-1,-1 0 0,1 0 1,-1 1-1,1 0 0,-1 0 1,0 0-1,0 0 1,0 1-1,8 5 0,-11-7-69,-1 1-1,1-1 0,-1 1 0,1-1 0,-1 1 0,0 0 1,0 0-1,1 0 0,-1 0 0,0-1 0,-1 1 1,1 1-1,0-1 0,-1 0 0,1 0 0,-1 0 0,1 0 1,-1 0-1,0 0 0,0 1 0,0-1 0,0 0 0,-1 0 1,1 0-1,0 0 0,-1 0 0,0 1 0,1-1 0,-1 0 1,0 0-1,0 0 0,0-1 0,0 1 0,0 0 1,-1 0-1,-1 2 0,-4 4 275,-1 1 1,0-1-1,0-1 1,-1 0-1,1 0 1,-2 0-1,-17 9 0,14-9 239,1 1 0,1 0-1,-22 19 1,33-26-551,-1-1 0,1 0 0,-1 1 1,1-1-1,0 1 0,-1 0 0,1-1 1,0 1-1,-1-1 0,1 1 0,0 0 1,0-1-1,0 1 0,-1-1 0,1 1 1,0 0-1,0-1 0,0 1 0,0 0 0,0-1 1,0 1-1,0 0 0,0-1 0,1 1 1,-1 0-1,0-1 0,0 1 0,0-1 1,1 1-1,-1 0 0,0-1 0,1 1 1,-1-1-1,0 1 0,1-1 0,-1 1 1,1-1-1,-1 1 0,1-1 0,-1 0 0,1 1 1,-1-1-1,1 0 0,0 1 0,-1-1 1,1 0-1,-1 1 0,1-1 0,0 0 1,-1 0-1,1 0 0,0 0 0,0 0 1,41 11-9,-37-10-21,61 5-2027,2-6-3532,-20-2-1832</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4.139"/>
    </inkml:context>
    <inkml:brush xml:id="br0">
      <inkml:brushProperty name="width" value="0.025" units="cm"/>
      <inkml:brushProperty name="height" value="0.025" units="cm"/>
    </inkml:brush>
  </inkml:definitions>
  <inkml:trace contextRef="#ctx0" brushRef="#br0">155 22 11018,'-8'-2'5830,"-2"0"-4872,1 0 0,0 0-1,-1 2 1,1-1 0,-1 1 0,-13 1 0,20 0-810,0-1 1,-1 1-1,1 0 1,0 0-1,0 0 1,0 0-1,0 0 1,1 1-1,-1-1 1,0 1-1,1 0 1,-1 0-1,1 0 1,-1 0-1,1 0 1,0 1-1,0-1 1,0 1-1,0-1 1,0 1-1,1 0 1,-1 0-1,1 0 1,0-1-1,0 1 1,-2 6-1,2-7-134,1 1 0,-1 0-1,1-1 1,-1 1 0,1 0 0,0-1-1,0 1 1,0 0 0,1-1 0,-1 1-1,0 0 1,1-1 0,0 1 0,0 0-1,0-1 1,0 1 0,0-1 0,0 1-1,0-1 1,1 0 0,0 0 0,-1 0-1,1 1 1,0-2 0,0 1 0,0 0-1,0 0 1,0 0 0,0-1 0,1 1-1,-1-1 1,0 0 0,1 0 0,-1 0-1,1 0 1,0 0 0,-1 0 0,1-1-1,4 1 1,12 2-145,0 0-1,0-2 0,0 0 1,26-2-1,-45 1 128,8-1-102,-1 0 0,0 0 0,1 0 0,-1-1 1,0 0-1,0 0 0,0 0 0,0-1 0,0-1 0,0 1 0,7-6 0,-11 7 146,0-1 0,0 1 0,0-1-1,0 0 1,-1 0 0,1 0-1,-1 0 1,0 0 0,0-1-1,0 1 1,0-1 0,0 1-1,-1-1 1,0 0 0,0 1-1,0-1 1,0 0 0,0 0 0,-1 0-1,0 0 1,1 0 0,-2-7-1,1 10 22,-1-1-1,1 0 1,0 0-1,-1 1 1,1-1-1,-1 1 1,0-1-1,0 0 0,0 1 1,1-1-1,-1 1 1,-1-1-1,1 1 1,0 0-1,0 0 1,0-1-1,-1 1 1,1 0-1,-1 0 1,-2-1-1,0 0-6,0 0 0,0 0-1,-1 1 1,1-1 0,0 1 0,-1 0-1,1 1 1,-6-1 0,3 0-46,1 1 0,0 0 0,-1 0 0,1 1 0,0 0 0,-1 0 0,1 1 0,0-1 0,0 1 0,0 1 0,0-1 0,-6 4 0,10-5-57,1 0 1,-1 0-1,0 0 0,1 1 0,-1-1 1,1 0-1,0 1 0,-1-1 0,1 1 0,0-1 1,0 1-1,0 0 0,0-1 0,0 1 1,0 0-1,0 0 0,1 0 0,-1 0 1,1 0-1,-1-1 0,1 1 0,0 0 1,-1 0-1,1 0 0,0 0 0,1 0 1,-1 0-1,0 0 0,0 0 0,1 0 1,-1 0-1,2 3 0,0-3-468,0 1 0,0 0 0,1 0 0,-1-1-1,0 0 1,1 1 0,0-1 0,0 0 0,-1 0 0,1 0 0,0-1 0,1 1 0,-1-1-1,0 0 1,0 1 0,1-2 0,5 2 0,27 3-6369</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4.481"/>
    </inkml:context>
    <inkml:brush xml:id="br0">
      <inkml:brushProperty name="width" value="0.025" units="cm"/>
      <inkml:brushProperty name="height" value="0.025" units="cm"/>
    </inkml:brush>
  </inkml:definitions>
  <inkml:trace contextRef="#ctx0" brushRef="#br0">190 37 12556,'-9'0'3272,"-2"1"-2474,-1 0 0,1 1-1,-1 0 1,1 1-1,-1 0 1,1 0 0,-13 8-1,19-9-583,0 0-1,0 0 0,0 1 0,1 0 0,-1 0 1,1 0-1,0 0 0,0 1 0,0-1 0,1 1 1,-1 0-1,1 0 0,0 1 0,0-1 0,0 1 1,1-1-1,-1 1 0,1 0 0,0 0 0,-1 7 1,3-11-203,-1 1 1,1-1-1,0 0 1,1 1-1,-1-1 1,0 0 0,0 0-1,0 1 1,1-1-1,-1 0 1,1 0 0,-1 0-1,1 0 1,-1 1-1,1-1 1,0 0-1,-1 0 1,1 0 0,0 0-1,0 0 1,0-1-1,0 1 1,0 0-1,0 0 1,0 0 0,0-1-1,0 1 1,0-1-1,0 1 1,0-1 0,1 1-1,-1-1 1,0 0-1,0 1 1,1-1-1,-1 0 1,2 0 0,57 2 239,-45-2-163,0-1-76,-1 0-1,1-1 1,0-1-1,-1 0 1,0-1-1,1-1 1,13-6-1,-22 9 38,-1 0 1,1-1-1,-1 1 0,0-1 0,0-1 1,0 1-1,0-1 0,-1 1 0,1-1 1,-1 0-1,0-1 0,0 1 0,-1-1 1,1 0-1,-1 0 0,0 0 0,-1 0 1,1-1-1,-1 1 0,3-10 0,-5 14 53,0-1-1,1 1 1,-1-1-1,0 0 0,0 1 1,0-1-1,-1 1 0,1-1 1,0 0-1,-1 1 1,1-1-1,-1 1 0,1-1 1,-1 1-1,0 0 0,1-1 1,-1 1-1,0-1 1,0 1-1,0 0 0,0 0 1,-2-2-1,0 1 1,0 0-1,0 0 1,0 0 0,0 0-1,-1 1 1,1-1 0,-1 1-1,1 0 1,-6-1-1,-9-1-30,0 1 0,0 1 0,-21 1-1,27 0-1,2 0-180,-5-1 219,0 2 0,-29 4 0,42-5-161,0 0 1,0 0 0,1 0 0,-1 0 0,0 1 0,0-1 0,1 1-1,-1-1 1,0 1 0,1 0 0,-1-1 0,1 1 0,-1 0 0,1 0 0,-1 0-1,1 0 1,0 1 0,-1-1 0,1 0 0,0 0 0,0 1 0,0-1-1,0 1 1,0-1 0,0 1 0,0-1 0,1 1 0,-1 0 0,0-1-1,1 1 1,0 0 0,-1 0 0,1-1 0,0 4 0,1-3-367,0 0 0,0-1-1,0 1 1,1 0 0,-1 0 0,1-1 0,0 1 0,-1-1 0,1 1 0,0-1 0,0 0 0,0 0-1,-1 0 1,1 0 0,1 0 0,-1 0 0,0 0 0,0-1 0,0 1 0,0-1 0,0 1 0,1-1-1,2 0 1,3 2-1544,24 5-7246</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5.258"/>
    </inkml:context>
    <inkml:brush xml:id="br0">
      <inkml:brushProperty name="width" value="0.025" units="cm"/>
      <inkml:brushProperty name="height" value="0.025" units="cm"/>
    </inkml:brush>
  </inkml:definitions>
  <inkml:trace contextRef="#ctx0" brushRef="#br0">255 14 11691,'0'0'3299,"-10"-2"-400,1 0-2457,0 1 0,0 0 0,0 0 0,0 1 0,0 0 0,0 1 0,0 0 0,0 0 0,0 1 0,0 0 0,0 0 0,0 1 0,1 1 0,-14 6 0,15-5-148,0 0 0,0 1 0,1-1-1,-1 1 1,1 1 0,1-1 0,-6 8 0,10-13-260,0 0-1,0 1 1,0-1 0,0 0 0,1 0-1,-1 0 1,0 0 0,1 1 0,-1-1 0,0 0-1,1 1 1,0-1 0,-1 0 0,1 1-1,0-1 1,0 1 0,0-1 0,0 1 0,0-1-1,0 0 1,0 1 0,0-1 0,0 1-1,1-1 1,-1 0 0,1 1 0,-1-1 0,1 0-1,-1 1 1,1-1 0,0 0 0,-1 0-1,1 0 1,0 1 0,0-1 0,0 0 0,0 0-1,0 0 1,0-1 0,1 1 0,-1 0-1,0 0 1,0-1 0,0 1 0,1 0 0,-1-1-1,0 1 1,1-1 0,-1 0 0,2 1-1,11 3 1,1-1-1,0-1 1,-1 0-1,1-1 1,0 0-1,0-1 1,0-1-1,0-1 1,-1 0 0,1 0-1,-1-2 1,1 0-1,-1 0 1,0-1-1,0-1 1,-1-1-1,15-8 1,-24 12 7,0 0 1,-1 0 0,1 0 0,-1-1 0,0 1 0,0-1 0,0 0 0,-1 0-1,1 0 1,-1 0 0,0 0 0,2-5 0,-4 8-12,1-1 0,-1 1 0,0-1 1,0 1-1,1-1 0,-1 1 0,0-1 1,0 1-1,-1-1 0,1 1 0,0-1 0,-1 1 1,1 0-1,0-1 0,-1 1 0,0-1 1,1 1-1,-1 0 0,0-1 0,1 1 0,-1 0 1,0 0-1,0 0 0,0 0 0,0 0 0,0 0 1,-1 0-1,1 0 0,0 0 0,0 0 1,-1 0-1,1 1 0,0-1 0,-1 1 0,1-1 1,-1 1-1,1-1 0,0 1 0,-1 0 0,-2 0 1,-9-3-21,0 1 1,0 0-1,-1 1 0,1 0 1,0 1-1,-1 1 1,1 0-1,0 1 1,-26 7-1,-35 19-2683,3 11-5526,33-16-1794</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5.596"/>
    </inkml:context>
    <inkml:brush xml:id="br0">
      <inkml:brushProperty name="width" value="0.025" units="cm"/>
      <inkml:brushProperty name="height" value="0.025" units="cm"/>
    </inkml:brush>
  </inkml:definitions>
  <inkml:trace contextRef="#ctx0" brushRef="#br0">1 90 9161,'0'0'14082,"8"1"-12832,45-3 134,86-13 0,-42 2-853,544-38 1241,-365 44-9048,-288 7 3149,-8-3-2919</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6.156"/>
    </inkml:context>
    <inkml:brush xml:id="br0">
      <inkml:brushProperty name="width" value="0.025" units="cm"/>
      <inkml:brushProperty name="height" value="0.025" units="cm"/>
    </inkml:brush>
  </inkml:definitions>
  <inkml:trace contextRef="#ctx0" brushRef="#br0">80 17 12332,'0'0'15369,"10"-2"-13597,-4 1-1523,77-11 990,-78 11-1225,1 0 0,-1 1 1,1 0-1,-1 1 0,0-1 0,1 1 1,-1 0-1,1 0 0,-1 0 0,0 1 0,0 0 1,0 0-1,9 5 0,-12-5-17,-1-1 0,1 1 0,-1 0 0,1 0 0,-1-1 0,0 1 0,1 0 1,-1 0-1,0 1 0,0-1 0,-1 0 0,1 0 0,0 0 0,-1 0 0,1 1 0,-1-1 0,0 0 0,0 1 0,0-1 0,0 0 0,0 1 0,0-1 0,-1 0 0,1 0 0,-1 1 0,1-1 0,-1 0 0,0 0 1,0 0-1,0 0 0,0 0 0,0 0 0,-1 0 0,-1 3 0,-4 4 24,-1 1 1,1-1 0,-2-1-1,1 1 1,-12 7 0,-26 21 319,75-37-42,41-8-783,-54 6 102,0-1 0,0 2 0,0 0 0,1 1 0,26 3 0,-41-3 370,-1 0 0,0 0 0,0 0 0,1 0 0,-1 1 0,0-1-1,0 0 1,0 1 0,1-1 0,-1 1 0,0-1 0,0 1 0,0 0-1,0-1 1,0 1 0,0 0 0,0 0 0,0 0 0,0 0 0,0 0-1,-1 0 1,1 0 0,0 0 0,-1 0 0,1 0 0,0 0 0,-1 0-1,0 0 1,1 1 0,-1-1 0,0 0 0,1 0 0,-1 1 0,0-1-1,0 0 1,0 0 0,0 1 0,0-1 0,0 0 0,0 0 0,-1 1-1,1-1 1,0 0 0,-1 0 0,1 0 0,-1 0 0,1 1 0,-1-1-1,0 0 1,0 1 0,-3 4 135,0 0 0,0 0 0,0-1-1,0 0 1,-1 1 0,0-1 0,-9 6-1,0-1 76,0 0-1,-1-2 0,0 1 0,0-2 1,-1 0-1,0-1 0,-1-1 0,1 0 0,-1-1 1,0-1-1,0-1 0,0 0 0,0-1 0,0-1 1,0 0-1,-34-6 0,14-9-184,36 15-15,0-1-1,0 0 0,-1 1 1,1-1-1,0 0 0,0 0 1,0 0-1,0 0 0,0 0 1,0 0-1,0 0 0,0 0 1,0 0-1,1-1 0,-1 1 1,0 0-1,1 0 0,-1-1 1,1 1-1,0 0 0,-1-1 1,1 1-1,0-1 0,0-1 1,1 1-359,1 0 1,0 1 0,0-1-1,0 1 1,0-1 0,0 1 0,0 0-1,0-1 1,0 1 0,1 0-1,-1 1 1,0-1 0,1 0 0,-1 1-1,1-1 1,-1 1 0,5 0-1,3-3-2020,23-7-5771</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6.713"/>
    </inkml:context>
    <inkml:brush xml:id="br0">
      <inkml:brushProperty name="width" value="0.025" units="cm"/>
      <inkml:brushProperty name="height" value="0.025" units="cm"/>
    </inkml:brush>
  </inkml:definitions>
  <inkml:trace contextRef="#ctx0" brushRef="#br0">0 1 12492,'0'0'11242,"11"76"-9576,-11-38-577,0-1-384,0 1-385,0-5-224,3-3-32,4-8-128,0-4-1377,-1-7-673,-3-10-1378</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7.038"/>
    </inkml:context>
    <inkml:brush xml:id="br0">
      <inkml:brushProperty name="width" value="0.025" units="cm"/>
      <inkml:brushProperty name="height" value="0.025" units="cm"/>
    </inkml:brush>
  </inkml:definitions>
  <inkml:trace contextRef="#ctx0" brushRef="#br0">0 51 11723,'0'0'9417,"77"-36"-7367,-33 30-513,7 4-864,5 2-481,8 0-96,0 0-1697,-2-6-6279</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7.408"/>
    </inkml:context>
    <inkml:brush xml:id="br0">
      <inkml:brushProperty name="width" value="0.025" units="cm"/>
      <inkml:brushProperty name="height" value="0.025" units="cm"/>
    </inkml:brush>
  </inkml:definitions>
  <inkml:trace contextRef="#ctx0" brushRef="#br0">32 0 15791,'0'0'11819,"-19"78"-10986,9-41-513,8 1-192,2-3-128,0-7 0,9-1-929,9-10-1345,3-10-1633,0-7-2243</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7.735"/>
    </inkml:context>
    <inkml:brush xml:id="br0">
      <inkml:brushProperty name="width" value="0.025" units="cm"/>
      <inkml:brushProperty name="height" value="0.025" units="cm"/>
    </inkml:brush>
  </inkml:definitions>
  <inkml:trace contextRef="#ctx0" brushRef="#br0">90 0 17392,'0'0'10779,"-6"8"-10390,-20 27-218,25-33-164,1-1 1,-1 0-1,1 1 0,-1-1 1,1 0-1,-1 1 0,1-1 0,0 1 1,-1-1-1,1 0 0,0 1 1,0-1-1,0 1 0,0-1 1,0 1-1,1-1 0,-1 1 0,0-1 1,1 0-1,-1 1 0,1-1 1,-1 1-1,1-1 0,0 0 0,-1 0 1,1 1-1,0-1 0,0 0 1,0 0-1,0 0 0,0 0 0,0 0 1,0 0-1,3 1 0,3 3 18,1 0 0,-1-1 0,1 0 0,13 4 1,-11-4-1,16 7-60,-9-5-136,0 1 0,-1 1 0,17 10 0,-31-17 146,1 1 0,0 0 0,-1 0 0,1 0 0,-1 0 0,1 0 0,-1 1 0,0-1 0,0 1 0,0-1 0,0 1 0,-1 0 0,1 0 0,-1-1 0,1 1 0,-1 0 0,0 0 0,0 1 0,0-1 0,-1 0 0,1 0 0,-1 0 0,0 5 0,-1-5 86,0 0-1,0 0 1,-1 0-1,1 0 0,-1 0 1,0 0-1,0 0 1,0 0-1,0-1 1,-1 1-1,1-1 0,-1 0 1,1 1-1,-1-1 1,0 0-1,0-1 1,0 1-1,0 0 0,0-1 1,0 0-1,-5 2 1,-73 22 1706,67-22-1772,0 0 0,-1-1 1,1 0-1,-1-1 1,0-1-1,-15-2 1,28 2-254,1-1 0,-1 1 1,1-1-1,0 0 1,-1 0-1,1 1 0,0-1 1,0 0-1,-1 0 1,1 0-1,0 0 0,0-1 1,0 1-1,0 0 1,0 0-1,1-1 0,-1 1 1,0 0-1,1-1 1,-1 1-1,1-1 0,-1 1 1,1-1-1,-1 1 1,1-1-1,0 1 0,0-1 1,0 1-1,0-1 1,0 0-1,0 1 0,0-1 1,1 1-1,0-3 1,-1 0-625,0-28-6042</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8.072"/>
    </inkml:context>
    <inkml:brush xml:id="br0">
      <inkml:brushProperty name="width" value="0.025" units="cm"/>
      <inkml:brushProperty name="height" value="0.025" units="cm"/>
    </inkml:brush>
  </inkml:definitions>
  <inkml:trace contextRef="#ctx0" brushRef="#br0">1 12 11499,'0'0'6502,"54"-11"-4804,-26 11-834,5 1-607,5 9-225,2 1-1281,4 2-3396,6-4-6021</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8.428"/>
    </inkml:context>
    <inkml:brush xml:id="br0">
      <inkml:brushProperty name="width" value="0.025" units="cm"/>
      <inkml:brushProperty name="height" value="0.025" units="cm"/>
    </inkml:brush>
  </inkml:definitions>
  <inkml:trace contextRef="#ctx0" brushRef="#br0">172 33 3523,'0'0'16304,"-10"5"-13715,-9 6-1321,1 0 0,0 1 1,-25 23-1,38-30-1065,-1 0-1,1 0 1,0 0 0,0 1 0,1 0-1,-1 0 1,1 0 0,1 0 0,-1 1 0,1-1-1,0 1 1,1 0 0,-1 0 0,1 0-1,1 0 1,-2 10 0,3-16-197,0 0-1,0 0 1,0 0 0,1 0 0,-1 0 0,0 0-1,1 0 1,-1 0 0,1 0 0,-1 0-1,1 0 1,-1 0 0,1 0 0,0 0-1,-1 0 1,1 0 0,0-1 0,0 1 0,0 0-1,-1 0 1,1-1 0,0 1 0,0-1-1,2 1 1,33 9 93,-23-9-137,1-1 0,0 0 0,18-3 0,-24 0-21,0 1 0,1-1 0,-2 0 0,1 0 1,0-1-1,0 0 0,-1-1 0,0 0 0,0 0 1,0 0-1,-1-1 0,0 0 0,0 0 0,9-12 1,-11 13 79,-1 1 0,0 0 0,0-1 0,-1 1 1,1-1-1,-1 0 0,0 1 0,0-1 0,-1 0 1,0-1-1,1 1 0,-2 0 0,1 0 0,-1 0 1,1-1-1,-1 1 0,-1 0 0,1 0 0,-1-1 1,0 1-1,0 0 0,0 0 0,-1 0 0,0 0 1,-2-5-1,2 7-15,0 0 1,-1 0-1,1 1 0,-1-1 1,1 1-1,-1-1 1,0 1-1,1 0 1,-1 0-1,0 1 1,0-1-1,-1 0 1,1 1-1,0 0 0,0 0 1,-6-2-1,2 2 51,1 0 0,0 0-1,-1 1 1,1 0-1,-1 0 1,1 0 0,0 1-1,-1 0 1,-7 2-1,10-2-109,1 0 0,-1 0 1,0 1-1,0-1 0,1 1 0,-1 0 0,1 0 0,-1 0 0,1 1 0,0-1 0,0 1 0,0 0 0,0 0 0,-2 4 0,3-5-119,1 1-1,0-1 0,0 1 1,0-1-1,0 1 0,0-1 1,1 1-1,-1 0 0,1 0 1,0-1-1,-1 1 1,1 0-1,1-1 0,-1 1 1,0 0-1,1 0 0,-1-1 1,1 1-1,0-1 0,0 1 1,0 0-1,3 4 1,-2-3-377,1 0 0,0 0 0,0-1 1,1 1-1,-1-1 0,1 0 1,0 0-1,0 0 0,0 0 1,0-1-1,0 1 0,0-1 0,1 0 1,-1 0-1,1-1 0,4 2 1,8 1-1775,-1 0-1,1-1 1,24 1 0,19-3-1403</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8.788"/>
    </inkml:context>
    <inkml:brush xml:id="br0">
      <inkml:brushProperty name="width" value="0.025" units="cm"/>
      <inkml:brushProperty name="height" value="0.025" units="cm"/>
    </inkml:brush>
  </inkml:definitions>
  <inkml:trace contextRef="#ctx0" brushRef="#br0">1237 84 11883,'0'0'4378,"-8"-2"-1068,1 0-2947,1 1 0,-1 1 0,0-1 1,0 1-1,1 0 0,-1 0 0,0 1 1,0 0-1,1 0 0,-1 1 0,1-1 1,-1 1-1,1 1 0,0-1 0,0 1 1,0 1-1,0-1 0,0 1 0,1 0 1,0 0-1,-7 6 0,8-7-166,0 1 1,0 0-1,0 0 0,1 0 0,-1 1 0,1-1 1,0 1-1,0 0 0,1-1 0,0 1 1,-1 1-1,1-1 0,-1 6 0,3-9-156,0-1 0,0 1 0,0 0-1,0-1 1,0 1 0,0 0 0,0 0-1,0-1 1,1 1 0,-1 0 0,1-1-1,-1 1 1,1-1 0,0 1 0,0 0-1,0-1 1,1 3 0,0-2-27,0 0 0,1 0-1,-1 0 1,0-1 0,1 1 0,-1-1 0,1 1 0,0-1 0,-1 0-1,1 0 1,0 0 0,0 0 0,5 0 0,4 1 3,1 0 0,0-1 0,0 0 0,0-1 0,0-1 0,0 0 0,0-1 0,-1 0 0,1-1-1,0 0 1,-1-1 0,16-7 0,-22 8 4,1-1 0,0 1 1,-1-1-1,0-1 0,0 1 0,0-1 0,-1 0 0,1 0 0,-1-1 0,0 1 0,-1-1 0,0 0 0,0-1 0,0 1 0,0-1 0,-1 1 0,0-1 0,-1 0 0,1 0 0,-1-1 0,-1 1 1,2-13-1,-2 17-8,-1 1 1,0-1 0,0 1 0,0-1-1,-1 1 1,1-1 0,-1 1 0,1-1-1,-1 1 1,0-1 0,0 1 0,0 0-1,0-1 1,0 1 0,0 0 0,-1 0-1,1 0 1,-1 0 0,1 0 0,-4-2 0,1 1 12,0 0 0,0 0 0,0 1 0,-1 0 0,1-1 0,-1 2 0,1-1 0,-1 0 0,-9-1 0,-4 1 27,0 0-1,1 1 0,-1 1 1,-35 4-1,46-2-447,0-1-1,1 1 1,-1 0-1,0 0 1,0 0-1,1 1 1,-9 5-1,9-4-526,0 0-1,0 1 0,1-1 0,-1 1 0,1 0 0,0 1 1,1-1-1,-1 1 0,1 0 0,0 0 0,-5 11 1,0 5-10721</inkml:trace>
  <inkml:trace contextRef="#ctx0" brushRef="#br0" timeOffset="1">0 514 12011,'0'0'7052,"9"3"-5359,5 0-1186,0-1 1,0 0-1,0 0 1,1-1-1,-1-1 1,18-2 0,99-16 820,-64 7-780,687-60 2696,-710 68-3221,-10 1-170,51-6-1307,-33-8-3549,-39 6 215,-8 0-1613</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9.269"/>
    </inkml:context>
    <inkml:brush xml:id="br0">
      <inkml:brushProperty name="width" value="0.025" units="cm"/>
      <inkml:brushProperty name="height" value="0.025" units="cm"/>
    </inkml:brush>
  </inkml:definitions>
  <inkml:trace contextRef="#ctx0" brushRef="#br0">0 37 18353,'0'0'10159,"11"-4"-8883,15-4-1097,0 1 0,0 1 0,1 2 0,-1 0-1,1 2 1,0 1 0,39 3 0,-64-2-180,0 0-1,-1 0 1,1 0 0,0 1-1,0-1 1,0 0 0,-1 1 0,1 0-1,0-1 1,-1 1 0,1 0 0,0 0-1,-1 0 1,1 0 0,-1 0-1,1 0 1,-1 0 0,0 0 0,1 1-1,-1-1 1,0 0 0,0 1-1,0-1 1,0 1 0,0 0 0,0-1-1,-1 1 1,1 0 0,0-1 0,-1 1-1,1 0 1,-1 0 0,0 0-1,1 2 1,-2 0 9,1-1 0,-1 1 0,0 0-1,0-1 1,0 1 0,0-1 0,-1 1 0,1-1-1,-1 1 1,0-1 0,0 0 0,0 0 0,0 0-1,-1 0 1,-5 5 0,-16 12 385,-1-2-1,-48 28 1,21-14-103,51-31-290,0-1 0,0 1 0,0-1 0,0 1 0,0 0 0,0 0 0,0-1 0,0 1 0,1 0 0,-1 0 0,0 0 0,0 0 0,1 0 0,-1 0 0,1 0 0,-1 0 0,0 2 0,1-3 0,0 1 0,0-1 0,1 0 0,-1 1 0,0-1 0,0 1 0,1-1 0,-1 1 0,0-1 0,1 0 0,-1 1 0,0-1 0,1 0 0,-1 1 0,1-1 0,-1 0 0,1 0 0,-1 1 0,0-1 0,1 0 0,-1 0 0,1 0 0,-1 0 0,1 0 0,-1 0 0,1 1 0,0-1 0,48 2 0,-41-2 0,18 0-85,83 3-1252,-98-1 1197,-1-1-1,1 1 0,-1 1 1,1 0-1,-1 1 1,0-1-1,18 12 1,-26-15 148,0 1 0,0 0 1,0 0-1,-1 0 0,1 0 0,0 0 1,-1 1-1,1-1 0,-1 0 1,1 1-1,-1-1 0,0 1 1,1 0-1,-1-1 0,0 1 1,0 0-1,0 0 0,0-1 0,-1 1 1,1 0-1,0 0 0,-1 0 1,0 0-1,1 0 0,-1 0 1,0 0-1,0 0 0,0 0 1,0 0-1,0 0 0,0 0 0,-1 0 1,1 0-1,-1 0 0,0 0 1,1 0-1,-1 0 0,0 0 1,0 0-1,0-1 0,0 1 1,0 0-1,-1-1 0,-1 3 0,-3 3 196,-1-1-1,1-1 1,-1 1-1,0-1 0,0 0 1,-1 0-1,0-1 0,0 0 1,-8 3-1,-2-1-187,0 0-1,0-2 0,0 0 1,0 0-1,-1-2 1,1-1-1,-1 0 1,-29-3-1,46 2-54,1 0 0,-1 0 0,1-1 1,-1 1-1,1 0 0,-1-1 0,1 1 0,0-1 0,-1 0 0,1 1 1,0-1-1,-1 0 0,1 0 0,0 0 0,0 0 0,0 0 1,0 0-1,0 0 0,0 0 0,0 0 0,0-1 0,0 1 0,0 0 1,1-1-1,-2-1 0,-2-25-3670,4-2-5793</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29.861"/>
    </inkml:context>
    <inkml:brush xml:id="br0">
      <inkml:brushProperty name="width" value="0.025" units="cm"/>
      <inkml:brushProperty name="height" value="0.025" units="cm"/>
    </inkml:brush>
  </inkml:definitions>
  <inkml:trace contextRef="#ctx0" brushRef="#br0">50 1 12043,'9'2'1912,"3"2"-1389,0 1 0,0 1 0,0 0 0,-1 0 0,0 1 1,-1 0-1,0 1 0,0 0 0,16 18 0,4 4-175,-2 2-1,-1 1 1,-2 1 0,-1 2-1,-1 0 1,26 59 0,-42-77-283,0 0 1,-1 0 0,-1 0 0,-1 0 0,0 1 0,-2 0 0,0 0 0,-1 0 0,-1 0-1,0 0 1,-2 0 0,0-1 0,-1 1 0,-1 0 0,-1-1 0,0 0 0,-9 19 0,-5 3 990,-2-2 1,-1 0-1,-1-1 1,-35 40 0,35-51-1276,0-1 0,-28 22 0,32-32-1989,0-1-1,0 0 1,-34 16 0,10-12-10818</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0.464"/>
    </inkml:context>
    <inkml:brush xml:id="br0">
      <inkml:brushProperty name="width" value="0.025" units="cm"/>
      <inkml:brushProperty name="height" value="0.025" units="cm"/>
    </inkml:brush>
  </inkml:definitions>
  <inkml:trace contextRef="#ctx0" brushRef="#br0">177 0 13581,'0'0'3961,"-11"13"-2824,-8 13-565,1 1 1,1 0-1,1 2 0,-22 55 0,24-45-231,3 1-1,1 0 1,2 1-1,1 0 1,3 0-1,1 1 0,5 77 1,0-95-332,1 0 1,2-1 0,0 0-1,1 0 1,1 0 0,2 0-1,0-1 1,1-1-1,1 0 1,1 0 0,1-1-1,1 0 1,0-2 0,2 1-1,19 17 1,-9-14-47,1-1 1,1-1-1,1-1 1,1-2-1,0-1 1,55 21-1,-45-23-1616,1-2 0,70 11-1,21-8-6690</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0.977"/>
    </inkml:context>
    <inkml:brush xml:id="br0">
      <inkml:brushProperty name="width" value="0.025" units="cm"/>
      <inkml:brushProperty name="height" value="0.025" units="cm"/>
    </inkml:brush>
  </inkml:definitions>
  <inkml:trace contextRef="#ctx0" brushRef="#br0">88 0 18514,'0'0'7206,"-21"48"-4611,0-12-802,0 0-736,4 0-512,10-2-257,7-5-128,7-6-63,17-5-33,9-7-737,3-9-1281,1-2-1858,-10-10-2562,-8-14-9000</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1.336"/>
    </inkml:context>
    <inkml:brush xml:id="br0">
      <inkml:brushProperty name="width" value="0.025" units="cm"/>
      <inkml:brushProperty name="height" value="0.025" units="cm"/>
    </inkml:brush>
  </inkml:definitions>
  <inkml:trace contextRef="#ctx0" brushRef="#br0">0 0 20339,'0'0'8104</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2.521"/>
    </inkml:context>
    <inkml:brush xml:id="br0">
      <inkml:brushProperty name="width" value="0.025" units="cm"/>
      <inkml:brushProperty name="height" value="0.025" units="cm"/>
    </inkml:brush>
  </inkml:definitions>
  <inkml:trace contextRef="#ctx0" brushRef="#br0">0 190 7239,'0'0'5899,"17"7"-4511,-7-2-1171,0-1 1,0 0 0,1 0 0,-1-1-1,1-1 1,0 0 0,-1 0 0,1-1-1,0-1 1,0 1 0,0-2 0,0 0-1,16-2 1,1098-199 2029,-1052 192-2238,1 3 0,142 6 0,-204 3-11,0 0 0,1 0 0,-1 1 1,0 0-1,-1 1 0,1 1 0,-1 0 0,1 0 0,18 13 0,-6 1-7,-1 0 0,33 35 0,6 6 7,-50-50 11,0-1 0,1-1 0,0 0 0,0-1 0,1 0 0,0-1 1,0 0-1,0-2 0,1 1 0,-1-2 0,24 3 0,16-1 15,103-3 1,-86-3-23,37-1 446,94 2 7715,-158 1-7899,0-3 1,0-2-1,0-1 0,0-3 0,67-20 1,59-10-839,-143 33 110,1 2 0,0 2 0,0 0 0,34 4 0,-58-2 319,0-1 0,0 1 0,0 0 0,0 1 0,0-1 0,0 1 0,0-1 0,-1 1-1,1 0 1,0 1 0,-1-1 0,0 1 0,1-1 0,-1 1 0,0 0 0,-1 0 0,4 5 0,19 16-2790,-6-14-2073,4-9-5135</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6.037"/>
    </inkml:context>
    <inkml:brush xml:id="br0">
      <inkml:brushProperty name="width" value="0.025" units="cm"/>
      <inkml:brushProperty name="height" value="0.025" units="cm"/>
    </inkml:brush>
  </inkml:definitions>
  <inkml:trace contextRef="#ctx0" brushRef="#br0">17 4 9769,'-1'0'8998,"10"-1"-3806,28-1-2627,-31 2-2653,1 0 0,0 0 0,0 1 0,0 0 0,0 0 0,0 0-1,-1 1 1,1 0 0,-1 1 0,9 3 0,-14-5 90,0 0 0,1 1 0,-1-1 0,0 1-1,0-1 1,0 1 0,0-1 0,0 1 0,0 0 0,0 0 0,-1-1 0,1 1 0,-1 0 0,1 0 0,-1 0 0,0 0-1,1-1 1,-1 1 0,0 0 0,0 0 0,-1 0 0,1 0 0,0 0 0,0-1 0,-1 1 0,0 0 0,1 0 0,-1 0 0,0-1-1,1 1 1,-1 0 0,0-1 0,0 1 0,-1-1 0,1 1 0,-2 1 0,-5 7 18,0 0 0,-1-1 0,1-1 0,-12 9 0,-17 8 91,27-19 179,1-1-1,0 2 1,1-1-1,-10 11 0,21-16-215,0 0 0,1 0-1,-1-1 1,1 1 0,-1-1-1,1 1 1,-1-1 0,1 0 0,3-1-1,28 0 42,47 0-302,-78 1 128,-1 0 0,1 0 1,-1 1-1,1-1 1,-1 1-1,1 0 1,-1 0-1,1 1 1,-1-1-1,0 1 1,0-1-1,0 1 0,0 0 1,0 0-1,0 1 1,0-1-1,3 5 1,-4-5 66,-1 1 0,0-1 0,0 1 0,0 0 1,0-1-1,0 1 0,0 0 0,-1 0 0,1-1 1,-1 1-1,0 0 0,0 0 0,0 0 0,0 0 0,-1-1 1,1 1-1,-1 0 0,1 0 0,-1-1 0,0 1 1,0 0-1,0-1 0,-1 1 0,1-1 0,-1 1 0,1-1 1,-1 0-1,0 1 0,0-1 0,0 0 0,0 0 1,0 0-1,-4 2 0,-4 4 382,1-1-1,-1 0 1,0-1-1,0 0 1,-1-1 0,-19 8-1,19-10-107,0-1-1,0 0 1,-1-1-1,1 0 0,0 0 1,-15-2-1,26 1-317,0 0 1,-1 1-1,1-1 0,0 0 0,0 0 0,0 0 0,-1 0 1,1 0-1,0 0 0,0 0 0,-1 0 0,1 0 1,0 0-1,0 0 0,0 0 0,-1 0 0,1 0 1,0 0-1,0 0 0,0 0 0,-1 0 0,1 0 0,0-1 1,0 1-1,0 0 0,-1 0 0,1 0 0,0 0 1,0 0-1,0 0 0,0-1 0,-1 1 0,1 0 1,0 0-1,0 0 0,0 0 0,0-1 0,0 1 1,0 0-1,0 0 0,0 0 0,-1-1 0,1 1 0,0 0 1,0 0-1,0-1 0,11-7-3393,18-5-4517,1 2-1513</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8.782"/>
    </inkml:context>
    <inkml:brush xml:id="br0">
      <inkml:brushProperty name="width" value="0.025" units="cm"/>
      <inkml:brushProperty name="height" value="0.025" units="cm"/>
    </inkml:brush>
  </inkml:definitions>
  <inkml:trace contextRef="#ctx0" brushRef="#br0">67 0 12460,'0'5'7084,"2"16"-2365,-2-17-4584,0 0 0,0-1-1,0 1 1,1 0 0,0 0 0,0 0 0,0-1-1,0 1 1,0-1 0,1 1 0,2 4-1,2-5-122,-1-1 0,1 0 0,-1 0 0,1-1 0,0 0 0,-1 0-1,1 0 1,10 0 0,-11-1-1,1 0 1,-1 1-1,1-1 1,-1 1-1,1 1 1,-1-1-1,0 1 1,9 3-1,-13-3-9,1-1-1,-1 1 1,1-1 0,-1 1-1,0-1 1,1 1-1,-1 0 1,0 0 0,0 0-1,0 0 1,0 0-1,-1 0 1,1 0 0,-1 0-1,1 0 1,-1 0-1,1 0 1,-1 0 0,0 0-1,0 0 1,0 0-1,0 0 1,-1 1 0,1-1-1,-1 0 1,1 0 0,-1 0-1,0 2 1,-2 2 87,1 1 0,-1-1 0,0 0 0,0-1 0,0 1 0,-1 0 0,0-1 0,0 0 0,0 0 0,-1 0 0,0 0 0,0-1 0,0 0 0,0 0 0,-1 0 0,-7 3 0,5-2 53,0-1 0,-1 0 0,1 0 0,-1-1 0,0 0 0,0 0 0,0-1 0,0-1 0,-1 1 0,-17-1 0,26-1-172,0 0 0,0 0 0,0-1 0,0 1 0,0 0 0,1 0 0,-1-1 1,0 1-1,0 0 0,1-1 0,-1 1 0,0-1 0,0 1 0,1-1 0,-1 1 1,0-1-1,1 1 0,-1-1 0,1 0 0,-1 1 0,1-1 0,-1 0 0,1 0 0,0 1 1,-1-1-1,1 0 0,0 0 0,-1 0 0,1 0 0,0 0 0,-1-32-4082,1 21 1565,0-18-4537</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9.141"/>
    </inkml:context>
    <inkml:brush xml:id="br0">
      <inkml:brushProperty name="width" value="0.025" units="cm"/>
      <inkml:brushProperty name="height" value="0.025" units="cm"/>
    </inkml:brush>
  </inkml:definitions>
  <inkml:trace contextRef="#ctx0" brushRef="#br0">1 10 11243,'0'0'17008,"57"-9"-16848,-22 13-96,4 1-1153,9-5-3203,0 0-4132</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9.483"/>
    </inkml:context>
    <inkml:brush xml:id="br0">
      <inkml:brushProperty name="width" value="0.025" units="cm"/>
      <inkml:brushProperty name="height" value="0.025" units="cm"/>
    </inkml:brush>
  </inkml:definitions>
  <inkml:trace contextRef="#ctx0" brushRef="#br0">121 46 17873,'-11'6'3187,"2"0"-2653,-50 36 3858,56-40-4176,0 1 0,0-1 0,1 1 0,-1 0 0,1-1 1,0 1-1,-1 1 0,1-1 0,1 0 0,-1 0 0,0 1 0,1-1 1,0 1-1,0-1 0,0 1 0,0-1 0,0 1 0,0 6 0,2-8-205,0 0 0,-1 0 0,1-1-1,0 1 1,0 0 0,0-1 0,0 1-1,0 0 1,0-1 0,1 1 0,-1-1-1,0 0 1,1 1 0,-1-1 0,1 0-1,-1 0 1,1 0 0,0 0 0,-1 0 0,1-1-1,0 1 1,0 0 0,0-1 0,0 1-1,-1-1 1,1 0 0,0 1 0,3-1-1,63 3-32,-57-3-22,-3 0 16,0-1-1,-1 0 1,1-1-1,-1 0 1,1 0 0,-1 0-1,0-1 1,0 0-1,0 0 1,0-1 0,0 0-1,-1 0 1,8-7-1,-11 8 35,0 1 0,0-1 0,0 0 0,0 0 0,0 0-1,-1 0 1,0-1 0,1 1 0,-1 0 0,0-1-1,-1 0 1,1 1 0,-1-1 0,1 0 0,-1 0 0,0 0-1,-1 0 1,1 0 0,-1 0 0,0 0 0,0 0 0,0 0-1,0 0 1,-1 0 0,1-1 0,-3-6 0,1 8 17,0 0 0,0-1 1,0 1-1,0 0 0,0 0 1,-1 1-1,1-1 0,-1 0 0,0 1 1,0 0-1,0-1 0,0 1 1,0 0-1,0 1 0,0-1 1,-1 0-1,1 1 0,-1 0 0,1 0 1,-1 0-1,-4 0 0,-7-2 89,0 1 1,-1 1-1,-26 0 0,34 2-119,0 0 1,0 0 0,0 0-1,0 1 1,0 0 0,0 1-1,-10 4 1,15-6-9,0 1 0,1-1 1,-1 1-1,1-1 0,-1 1 0,1 0 0,0 0 1,0 0-1,0 0 0,0 0 0,0 0 1,0 0-1,0 1 0,1-1 0,-1 1 0,1 0 1,0-1-1,0 1 0,0 0 0,0 0 0,0-1 1,0 1-1,0 5 0,2-5-143,-1-1-1,1 0 1,-1 0 0,1 0-1,-1 0 1,1-1-1,0 1 1,0 0 0,0 0-1,0 0 1,0-1 0,1 1-1,-1 0 1,0-1-1,1 1 1,-1-1 0,1 0-1,0 1 1,-1-1 0,1 0-1,0 0 1,0 0-1,0 0 1,0 0 0,-1-1-1,1 1 1,0 0 0,3-1-1,63 12-6261,-17-8-152</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39.840"/>
    </inkml:context>
    <inkml:brush xml:id="br0">
      <inkml:brushProperty name="width" value="0.025" units="cm"/>
      <inkml:brushProperty name="height" value="0.025" units="cm"/>
    </inkml:brush>
  </inkml:definitions>
  <inkml:trace contextRef="#ctx0" brushRef="#br0">155 17 16111,'0'0'3689,"-9"-2"-774,5 1-2677,-1 1 0,0-1 0,0 1 0,0 0 0,0 1 0,0-1 0,0 1 0,0 0 0,0 0 0,0 0-1,0 1 1,0 0 0,1 0 0,-1 0 0,1 0 0,0 1 0,-1 0 0,1 0 0,0 0 0,1 0 0,-1 1 0,1-1 0,-1 1 0,1 0 0,-4 6 0,4-6-174,0-1 0,0 1 0,1-1 0,0 1-1,0 0 1,0 0 0,0 0 0,0 0 0,1 0 0,-1 0 0,1 0 0,0 0 0,1 1-1,-1-1 1,1 0 0,0 1 0,0-1 0,1 9 0,0-10-57,0 0 1,1-1-1,-1 1 1,1 0-1,-1 0 1,1-1-1,0 1 1,0-1 0,1 0-1,-1 1 1,0-1-1,1 0 1,-1 0-1,1 0 1,0-1-1,-1 1 1,1-1-1,0 1 1,0-1-1,0 0 1,0 0-1,0-1 1,0 1-1,1 0 1,5-1-1,5 2 1,1-1-1,-1 0 1,0-2-1,1 1 1,-1-2-1,0 0 1,1 0-1,14-6 1,-21 6 7,-1-1 1,1 0-1,0-1 1,-1 1-1,0-1 1,1-1-1,-2 1 0,1-1 1,0-1-1,-1 1 1,0-1-1,0 0 1,-1 0-1,0-1 1,6-9-1,-9 14 68,-1 0-1,1-1 0,-1 0 1,0 1-1,1-1 1,-1 1-1,0-1 0,-1 0 1,1 0-1,0 0 0,-1 0 1,0 1-1,0-1 0,1 0 1,-2 0-1,1 0 1,0 0-1,-1 0 0,1 0 1,-1 1-1,0-1 0,-1-3 1,0 3-59,0 0 0,0 1 1,-1-1-1,1 1 0,0 0 1,-1 0-1,0 0 0,0 0 1,0 0-1,1 1 0,-1-1 1,-1 1-1,1 0 0,0 0 1,0 0-1,-4-1 0,-6 0-76,0 0 1,0 0-1,0 2 0,0-1 0,0 2 0,1 0 1,-1 0-1,-23 6 0,22-1-1536,0 0 0,1 0 0,-19 13 0,31-19 1454,-34 21-7142</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0.183"/>
    </inkml:context>
    <inkml:brush xml:id="br0">
      <inkml:brushProperty name="width" value="0.025" units="cm"/>
      <inkml:brushProperty name="height" value="0.025" units="cm"/>
    </inkml:brush>
  </inkml:definitions>
  <inkml:trace contextRef="#ctx0" brushRef="#br0">1 247 14350,'0'0'6667,"15"-5"-4291,481-109 4812,-286 80-7352,359-11 0,-523 45-566,57-2-1054,-94 1 1039,-1 0 1,1 0-1,0-1 1,-1-1-1,1 1 1,-1-1 0,0-1-1,14-7 1,-9-3-5187,-12 9 656</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0.558"/>
    </inkml:context>
    <inkml:brush xml:id="br0">
      <inkml:brushProperty name="width" value="0.025" units="cm"/>
      <inkml:brushProperty name="height" value="0.025" units="cm"/>
    </inkml:brush>
  </inkml:definitions>
  <inkml:trace contextRef="#ctx0" brushRef="#br0">1 25 12684,'0'0'13581,"11"-3"-11510,13-3-1691,1 0 0,0 2 0,0 1-1,0 1 1,0 1 0,48 5 0,-70-4-379,-1 1 0,0-1 0,0 1 0,1-1 0,-1 1 1,0 0-1,0 0 0,0 0 0,0 0 0,0 1 0,0-1 0,0 0 1,-1 1-1,1-1 0,0 1 0,-1 0 0,1-1 0,-1 1 0,0 0 1,1 0-1,-1 0 0,0 0 0,0 0 0,0 0 0,-1 0 1,1 1-1,0-1 0,-1 0 0,1 0 0,-1 1 0,0-1 0,0 0 1,0 0-1,0 1 0,0-1 0,0 0 0,-1 1 0,1-1 0,-1 0 1,0 0-1,1 0 0,-3 4 0,-1 4 20,0 0 0,-1 0 1,0-1-1,-1 1 0,0-1 0,0-1 0,-13 14 1,-60 51 1531,78-72-1553,1-1 0,0 0 0,0 0 0,0 0 0,0 0 0,0 1 0,0-1 0,0 0 0,0 0 0,0 1 0,0-1 0,0 0 0,0 0 0,0 0 0,0 1 0,0-1 0,0 0 0,0 0 0,0 0 0,0 1 0,0-1 0,0 0 0,0 0 0,0 0 0,0 1 0,0-1 0,1 0 0,-1 0 0,0 0 0,0 0 0,0 1 0,0-1 0,0 0 0,1 0 0,-1 0 0,0 0 0,0 0 0,0 0 0,1 1 0,-1-1 0,0 0 0,0 0 0,0 0 0,1 0 0,-1 0 0,0 0 0,0 0 0,0 0 0,1 0 0,-1 0 0,0 0 0,0 0 0,0 0 0,1 0 0,-1 0 0,0 0 0,0 0 0,0 0 0,1-1 0,-1 1 0,0 0 0,1 0 0,14 0 0,56-5-138,-45 2-6,-1 1 0,1 1-1,44 5 1,-68-4 129,0 0 1,0 0-1,0 0 1,0 1-1,0-1 1,0 0-1,0 1 1,0 0-1,0-1 0,0 1 1,0 0-1,-1 0 1,1 0-1,0 0 1,-1 1-1,1-1 1,0 0-1,-1 1 1,0-1-1,1 1 1,-1-1-1,0 1 1,0-1-1,0 1 1,0 0-1,0 0 1,0 0-1,0 0 1,-1-1-1,1 1 1,-1 0-1,1 0 1,-1 0-1,0 0 1,1 0-1,-2 3 1,1-2 66,-1 1 0,0-1 1,0 1-1,-1-1 1,1 0-1,-1 1 1,1-1-1,-1 0 1,0 0-1,0 0 1,-1 0-1,1-1 1,0 1-1,-1-1 1,0 1-1,1-1 1,-1 0-1,0 0 1,-6 3-1,-4 1-38,0-1-1,-1 1 1,1-2-1,-1 0 1,-1-1-1,1 0 1,0-1-1,-1-1 1,1 0-1,-1-1 1,1-1-1,-1 0 1,1-1-1,-20-5 1,32 7-100,0-1 0,1 1 0,-1-1 0,0 0 0,1 0 0,-1 0 0,0 0 0,1 0 0,-1-1 0,1 1 0,0 0 0,-1-1 0,-1-2 0,-2-16-3472,5 3-4748</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2.264"/>
    </inkml:context>
    <inkml:brush xml:id="br0">
      <inkml:brushProperty name="width" value="0.025" units="cm"/>
      <inkml:brushProperty name="height" value="0.025" units="cm"/>
    </inkml:brush>
  </inkml:definitions>
  <inkml:trace contextRef="#ctx0" brushRef="#br0">31 1 20435,'-13'0'2691,"3"0"-353,3 0-865,6 0-223,4 0-1282,12 0-1442,6 0-1729,2 0-1986,0-1-4035</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2.635"/>
    </inkml:context>
    <inkml:brush xml:id="br0">
      <inkml:brushProperty name="width" value="0.025" units="cm"/>
      <inkml:brushProperty name="height" value="0.025" units="cm"/>
    </inkml:brush>
  </inkml:definitions>
  <inkml:trace contextRef="#ctx0" brushRef="#br0">8 36 13357,'0'0'9950,"8"-7"-8348,25-21-529,-33 28-1060,1 0 0,-1 0 0,0 0-1,1 0 1,-1 0 0,0-1 0,1 1 0,-1 0 0,0 0 0,1 0 0,-1 0-1,0 0 1,1 0 0,-1 1 0,0-1 0,1 0 0,-1 0 0,0 0 0,1 0-1,-1 0 1,0 0 0,0 1 0,1-1 0,-1 0 0,0 0 0,1 0 0,-1 1 0,0-1-1,0 0 1,0 0 0,1 1 0,-1-1 0,0 0 0,0 0 0,0 1 0,1-1-1,-1 0 1,0 1 0,0-1 0,0 0 0,0 1 0,0-1 0,0 0 0,0 1-1,0-1 1,0 0 0,0 1 0,0-1 0,0 0 0,0 1 0,0-1 0,0 0-1,0 1 1,0-1 0,0 0 0,-1 0 0,1 1 0,0-1 0,-1 23 145,-2-6-9,-1 0 0,-1 0 1,-11 27-1,10-32 40,2 1 0,-1 0 0,1 0 0,1 0 0,1 0 0,-1 1 0,1 24 0,2-37-154,0 1 0,0-1 0,1 1 1,-1-1-1,0 0 0,1 1 0,0-1 1,-1 0-1,1 0 0,0 1 0,-1-1 1,1 0-1,0 0 0,0 0 0,0 0 0,0 0 1,0 0-1,0 0 0,0 0 0,0 0 1,1-1-1,1 2 0,1 0 49,0 0 0,1 0 0,0-1-1,-1 0 1,1 0 0,9 1 0,-4-1-321,-1 0 0,1-1 0,-1-1 0,1 0 0,-1 0 0,18-5 0,-24 5-333,0-1-1,0 0 1,0 0 0,0 0-1,0 0 1,0 0 0,0-1-1,-1 1 1,1-1-1,-1 1 1,0-1 0,4-5-1,7-19-6508</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2.963"/>
    </inkml:context>
    <inkml:brush xml:id="br0">
      <inkml:brushProperty name="width" value="0.025" units="cm"/>
      <inkml:brushProperty name="height" value="0.025" units="cm"/>
    </inkml:brush>
  </inkml:definitions>
  <inkml:trace contextRef="#ctx0" brushRef="#br0">68 39 13965,'0'0'9353,"-49"-38"-6182,37 37-1762,8 1-608,2 5-481,2 8-352,12-1-768,8-10-4133,4-2-9737</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4.816"/>
    </inkml:context>
    <inkml:brush xml:id="br0">
      <inkml:brushProperty name="width" value="0.025" units="cm"/>
      <inkml:brushProperty name="height" value="0.025" units="cm"/>
    </inkml:brush>
  </inkml:definitions>
  <inkml:trace contextRef="#ctx0" brushRef="#br0">1 16 15983,'0'0'5637,"59"0"-4003,-14 0-225,13-3-928,6-3-417,0 2-64,-3 2-1089,-7 2-1281,-13 0-1474,-10 0-2274,-15 0-4836</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5.192"/>
    </inkml:context>
    <inkml:brush xml:id="br0">
      <inkml:brushProperty name="width" value="0.025" units="cm"/>
      <inkml:brushProperty name="height" value="0.025" units="cm"/>
    </inkml:brush>
  </inkml:definitions>
  <inkml:trace contextRef="#ctx0" brushRef="#br0">1 19 14029,'0'0'11563,"79"13"-11210,-22-13-289,7-3-32,2-4-1314,-3-2-2465,-1-4-2435</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5.548"/>
    </inkml:context>
    <inkml:brush xml:id="br0">
      <inkml:brushProperty name="width" value="0.025" units="cm"/>
      <inkml:brushProperty name="height" value="0.025" units="cm"/>
    </inkml:brush>
  </inkml:definitions>
  <inkml:trace contextRef="#ctx0" brushRef="#br0">87 8 12620,'0'0'4842,"10"-2"-3241,-3 0-1270,1 1-1,0-1 0,0 2 1,-1-1-1,1 1 0,0 0 1,0 1-1,0 0 1,-1 0-1,1 1 0,-1-1 1,1 2-1,-1-1 0,1 1 1,-1 0-1,8 5 0,-9-4-267,0 0 0,0 0 0,0 0 0,-1 1 0,1 0 0,-1 0 0,0 0 0,-1 0 0,1 1 0,5 11 0,-8-14-71,-1 0 1,1 0-1,-1 1 0,0-1 0,0 0 0,-1 1 0,1-1 0,-1 1 1,1-1-1,-1 1 0,0-1 0,-1 1 0,1-1 0,-1 1 0,1-1 1,-1 1-1,0-1 0,0 0 0,0 1 0,-1-1 0,1 0 0,-1 0 1,0 0-1,-3 4 0,-13 14-853,-1-1 1,-1-1-1,-1-1 1,-1-1-1,0 0 1,-40 21-1,9-4-3920,1 2-5202</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22.807"/>
    </inkml:context>
    <inkml:brush xml:id="br0">
      <inkml:brushProperty name="width" value="0.025" units="cm"/>
      <inkml:brushProperty name="height" value="0.025" units="cm"/>
    </inkml:brush>
  </inkml:definitions>
  <inkml:trace contextRef="#ctx0" brushRef="#br0">165 0 8392,'-9'7'5119,"-7"3"-4576,1 1 0,1 1-1,0 0 1,0 1 0,1 0-1,-13 18 1,21-24-387,0 0 0,0 1 0,1-1 1,0 1-1,0 0 0,1 0 0,0 0 0,1 0 0,-1 0 0,2 1 0,-1-1 1,1 1-1,0 0 0,1-1 0,0 1 0,0 0 0,3 9 0,-3-15-114,1-1 0,0 1-1,0 0 1,0-1 0,0 1-1,0-1 1,0 1-1,1-1 1,-1 0 0,1 0-1,0 0 1,0 0 0,0 0-1,0 0 1,0 0-1,0 0 1,0-1 0,3 2-1,1 0 68,0 0 0,0 0 0,0-1 0,1 0 0,-1-1 0,0 1 0,11 0 0,-2-1 97,0 0 0,0-2 0,1 1 0,-1-2 0,28-6 0,0-10-29,-41 17-122,-1 0 0,0 1 0,0-1 0,1 0 0,-1 0 0,0 0 0,0 0 0,0 0 0,0 0 0,0 0 1,0-1-1,0 1 0,-1 0 0,1 0 0,0-1 0,-1 1 0,1-1 0,-1 1 0,1 0 0,-1-1 0,1 1 1,-1-1-1,0 1 0,0-1 0,0 1 0,0-1 0,0-1 0,-1 2-6,1 1 1,-1-1-1,1 0 0,-1 0 0,1 0 1,-1 1-1,0-1 0,0 0 0,1 1 1,-1-1-1,0 1 0,0-1 0,0 1 1,1-1-1,-1 1 0,0-1 0,0 1 1,0 0-1,0-1 0,0 1 0,0 0 1,0 0-1,0 0 0,-1 0 0,-31-1 138,25 1-94,-8 0-33,1 0 0,-1 1-1,1 1 1,-26 6 0,38-7-56,-1 0 0,0 0 0,0 0-1,0 1 1,1-1 0,-1 1 0,1 0 0,-1 0 0,1 0-1,0 1 1,0-1 0,0 1 0,0-1 0,0 1 0,1 0-1,-1 0 1,1 1 0,0-1 0,0 0 0,0 1 0,0-1-1,0 1 1,1 0 0,-1 3 0,1-5-48,1-1-1,0 0 1,0 1 0,0-1-1,0 0 1,0 1 0,0-1 0,0 1-1,0-1 1,1 0 0,-1 1-1,0-1 1,1 0 0,0 0 0,-1 1-1,1-1 1,-1 0 0,1 0-1,0 0 1,0 0 0,0 0 0,0 0-1,0 0 1,0 0 0,0 0-1,0 0 1,2 1 0,1 0-465,0 0-1,0 0 1,0-1-1,0 0 1,0 1 0,0-1-1,0-1 1,6 1 0,37 1-6954</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6.321"/>
    </inkml:context>
    <inkml:brush xml:id="br0">
      <inkml:brushProperty name="width" value="0.025" units="cm"/>
      <inkml:brushProperty name="height" value="0.025" units="cm"/>
    </inkml:brush>
  </inkml:definitions>
  <inkml:trace contextRef="#ctx0" brushRef="#br0">56 1 12940,'0'0'11083,"-29"83"-9738,17-39-384,5-1-256,1 2-129,4-6-31,2-9-161,5-5-288,13-10 32,5-6-32,8-7 0,-1-2-1441,-1-9-2434,-4-14-3140</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6.664"/>
    </inkml:context>
    <inkml:brush xml:id="br0">
      <inkml:brushProperty name="width" value="0.025" units="cm"/>
      <inkml:brushProperty name="height" value="0.025" units="cm"/>
    </inkml:brush>
  </inkml:definitions>
  <inkml:trace contextRef="#ctx0" brushRef="#br0">1 0 16912,'0'0'8904,"73"27"-16719,-35-23-4421</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7.085"/>
    </inkml:context>
    <inkml:brush xml:id="br0">
      <inkml:brushProperty name="width" value="0.025" units="cm"/>
      <inkml:brushProperty name="height" value="0.025" units="cm"/>
    </inkml:brush>
  </inkml:definitions>
  <inkml:trace contextRef="#ctx0" brushRef="#br0">199 1 9993,'0'0'16208,"-2"11"-15792,-5 9-107,0-1 0,-2 0 0,0 0 0,-2 0 0,0-1 0,0-1 0,-23 25 0,13-14 155,13-16-149,-1-1 0,0 0 0,0-1 0,-1 1 0,-21 15 0,46-52 166,88-143-5227,-101 218 4228,-14 178 4073,12-227-3541,0 0-1,0 0 0,0 0 1,1 0-1,-1 0 0,0 0 1,0 0-1,0 0 0,0 0 1,0-1-1,0 1 0,1 0 1,-1 0-1,0 0 1,0 0-1,0 0 0,0 0 1,0 0-1,0 0 0,1 0 1,-1 0-1,0 1 0,0-1 1,0 0-1,0 0 0,0 0 1,0 0-1,1 0 0,-1 0 1,0 0-1,0 0 1,0 0-1,0 0 0,0 0 1,0 0-1,0 1 0,1-1 1,-1 0-1,0 0 0,0 0 1,0 0-1,0 0 0,0 0 1,0 0-1,0 1 1,0-1-1,0 0 0,0 0 1,0 0-1,5-16 195,-6 1-232,-1 1 0,0-1 0,-1 0 0,-1 0 0,0 1 1,-1 0-1,-1 0 0,0 0 0,-1 1 0,0 0 0,-1 0 0,0 0 0,-1 1 1,-1 1-1,0-1 0,-15-12 0,70 62-531,53 10-3534,-28-22-3695,-24-13-960</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7.443"/>
    </inkml:context>
    <inkml:brush xml:id="br0">
      <inkml:brushProperty name="width" value="0.025" units="cm"/>
      <inkml:brushProperty name="height" value="0.025" units="cm"/>
    </inkml:brush>
  </inkml:definitions>
  <inkml:trace contextRef="#ctx0" brushRef="#br0">1 3 9897,'0'0'17713,"51"3"-16207,-14-6-770,6 1-480,0 2-191,1 0-1,-4 0-64,-7 7-1089,-8 6-2114,-11-2-2467,-11-1-1985</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0:47.789"/>
    </inkml:context>
    <inkml:brush xml:id="br0">
      <inkml:brushProperty name="width" value="0.025" units="cm"/>
      <inkml:brushProperty name="height" value="0.025" units="cm"/>
    </inkml:brush>
  </inkml:definitions>
  <inkml:trace contextRef="#ctx0" brushRef="#br0">0 36 15855,'0'0'5541,"77"1"-4324,-26-7-256,11-1-544,-1 3-385,3-1-513,0 0-4035,4-4-9065</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4.354"/>
    </inkml:context>
    <inkml:brush xml:id="br0">
      <inkml:brushProperty name="width" value="0.025" units="cm"/>
      <inkml:brushProperty name="height" value="0.025" units="cm"/>
    </inkml:brush>
  </inkml:definitions>
  <inkml:trace contextRef="#ctx0" brushRef="#br0">137 1 7655,'-6'14'9083,"-15"9"-7958,9-11 38,-5 10 56,1 0 1,-23 43-1,35-58-1110,1 0 0,-1 0 0,1 0-1,1 1 1,0-1 0,0 1 0,0 0 0,1-1-1,0 1 1,0 0 0,1 0 0,0 0 0,0 0 0,2 10-1,-1-16-75,1 1 0,-1-1 0,1 0-1,-1 0 1,1 1 0,0-1-1,-1 0 1,1-1 0,0 1 0,0 0-1,1-1 1,-1 1 0,0-1 0,0 1-1,1-1 1,-1 0 0,1 0-1,-1 0 1,1 0 0,-1-1 0,1 1-1,0-1 1,4 1 0,71 2 230,-62-3-271,5 0-259,57-2-2414,-43-9-1595,-33 10 3770,-1 0 0,1 0 1,0 0-1,-1-1 1,1 1-1,-1 0 0,1-1 1,-1 1-1,0-1 1,0 1-1,1-1 0,-1 0 1,0 0-1,0-1 1,0 2 311,-1 0 0,0 0-1,1 1 1,-1-1 0,0 0 0,1 0 0,-1 1 0,0-1 0,0 0 0,0 0 0,0 0 0,0 0 0,0 1 0,0-1 0,0 0 0,0 0 0,0 0 0,0 1 0,-1-1 0,1-1 0,-13-1 2452,10 4-1678,0 0 0,0 0-1,0 1 1,1-1 0,-1 0 0,0 1 0,0 0 0,1 0 0,-4 2 0,-3 6 379,1 0 1,0 1-1,1 0 1,0 0-1,0 0 0,1 1 1,-5 15-1,9-24-898,1 0-1,0 0 1,-1 0-1,1 1 0,1-1 1,-1 1-1,0-1 1,1 1-1,0-1 1,0 1-1,0-1 1,0 1-1,1-1 0,-1 0 1,1 1-1,0-1 1,0 1-1,0-1 1,0 0-1,0 0 0,1 1 1,0-1-1,-1 0 1,1-1-1,1 1 1,-1 0-1,0 0 0,0-1 1,1 1-1,0-1 1,3 3-1,1-2-320,-1 0 0,1 0 1,-1 0-1,1-1 0,0 0 0,0 0 0,0-1 0,13 1 0,33-1-6348,-4-3-5382</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4.697"/>
    </inkml:context>
    <inkml:brush xml:id="br0">
      <inkml:brushProperty name="width" value="0.025" units="cm"/>
      <inkml:brushProperty name="height" value="0.025" units="cm"/>
    </inkml:brush>
  </inkml:definitions>
  <inkml:trace contextRef="#ctx0" brushRef="#br0">0 85 5669,'0'0'1965,"11"-8"485,2-2-1505,0 1-1,0 1 0,1 0 1,0 1-1,0 0 1,1 1-1,-1 1 0,1 1 1,1 0-1,29-4 1,-40 8-737,1-1 0,-1 2-1,0-1 1,0 1 0,0-1 0,1 2 0,-1-1 0,0 0 0,0 1 0,-1 0 0,1 0-1,0 0 1,7 6 0,-10-6-141,0 0 0,0 0 0,-1 0 0,1 0 1,0 0-1,-1 0 0,0 1 0,1-1 0,-1 1 0,0-1 0,0 1 0,-1-1 0,1 1 0,0 0 0,-1-1 0,0 1 0,1 0 0,-1 0 0,0-1 0,0 1 0,-1 0 0,1-1 0,-1 1 0,1 0 0,-1-1 0,0 1 1,0-1-1,0 1 0,-2 2 0,-1 5 130,-1-1 0,0 0 0,-1 0 0,0-1 0,-1 1 0,0-1 0,-8 7 0,-62 53 893,50-46-895,-5 3 4,22-18-144,0 0 0,0 1 0,1 0 0,0 0 0,1 1 0,0 0 0,0 1 0,-10 16 0,18-25-50,-1-1 0,1 1 0,0 0 0,-1 0 0,1 0-1,0 0 1,0 0 0,0 0 0,0 0 0,0 0 0,0 0 0,0 0 0,0 0 0,0 0-1,1 0 1,-1 0 0,0 0 0,1 0 0,-1 0 0,1 0 0,-1-1 0,1 1 0,-1 0 0,1 0-1,-1 0 1,1-1 0,0 1 0,-1 0 0,1-1 0,0 1 0,0 0 0,-1-1 0,1 1-1,0-1 1,0 1 0,0-1 0,0 0 0,0 1 0,0-1 0,0 0 0,0 0 0,0 0 0,0 1-1,0-1 1,0 0 0,2-1 0,59 4-273,-48-4-78,-1 1-19,24 1-4313,71-10-1,-54-1-2858</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5.054"/>
    </inkml:context>
    <inkml:brush xml:id="br0">
      <inkml:brushProperty name="width" value="0.025" units="cm"/>
      <inkml:brushProperty name="height" value="0.025" units="cm"/>
    </inkml:brush>
  </inkml:definitions>
  <inkml:trace contextRef="#ctx0" brushRef="#br0">188 26 9129,'0'0'5151,"-10"-5"-1611,6 2-3291,0 1 0,0-1 0,0 1 0,0 0 0,-1 0 1,1 1-1,0-1 0,-1 1 0,0 0 0,1 0 1,-1 1-1,0-1 0,0 1 0,1 0 0,-1 0 1,0 1-1,1-1 0,-1 1 0,0 0 0,1 0 0,-1 1 1,1 0-1,-1-1 0,1 1 0,0 1 0,0-1 1,-8 6-1,8-4-156,0 0 0,0 0 0,0 0 1,1 1-1,-1-1 0,1 1 0,0 0 1,0 0-1,1 0 0,-1 0 0,1 1 1,1-1-1,-1 1 0,1-1 0,-2 8 0,3-10-84,0 0 0,0 0 0,0 0 0,1 0 0,-1 0 0,1 0 0,-1-1 0,1 1-1,0 0 1,0 0 0,0 0 0,1-1 0,-1 1 0,1 0 0,-1-1 0,1 0-1,0 1 1,0-1 0,0 0 0,0 0 0,0 0 0,0 0 0,1 0 0,-1 0 0,1-1-1,-1 1 1,1-1 0,0 0 0,0 0 0,4 2 0,4 0-47,1-1 1,-1 1-1,1-2 1,-1 0-1,1 0 1,0-1-1,0 0 0,-1-1 1,1 0-1,-1-1 1,1-1-1,10-3 1,-12 3 36,0 0 1,-1-1 0,0 0 0,0 0 0,0-1-1,0 0 1,-1-1 0,0 0 0,0 0 0,0-1-1,-1 0 1,0 0 0,-1-1 0,8-10 0,-13 16 12,1 0 1,-1 0 0,1 0 0,-1 0-1,0 0 1,0-1 0,0 1 0,0 0-1,-1-1 1,1 1 0,-1-1 0,1 1-1,-1-1 1,0 1 0,0-1 0,0 1-1,0-1 1,0 1 0,-1 0 0,0-6 0,-1 7 33,1-1 1,0 0 0,-1 0 0,1 0-1,-1 1 1,0-1 0,0 1 0,1-1 0,-1 1-1,0-1 1,0 1 0,0 0 0,-1 0 0,1 0-1,0 1 1,0-1 0,-5-1 0,-5 0 92,0 1 1,0 0-1,0 0 1,0 1-1,0 1 1,0 0-1,-15 3 1,17-1-81,-1 1 0,1 0 0,0 0 0,1 1 1,-1 1-1,1 0 0,-16 13 0,22-17-70,0 0 1,1 1-1,0-1 0,-1 1 0,1 0 1,0 0-1,0 0 0,0 0 1,1 0-1,-1 0 0,1 0 1,-2 6-1,3-8-48,-1 1 1,1 0 0,0 0-1,0 0 1,1 0-1,-1 0 1,0 0-1,1 0 1,-1-1 0,1 1-1,-1 0 1,1 0-1,0-1 1,0 1 0,0 0-1,0-1 1,0 1-1,0-1 1,0 1-1,1-1 1,-1 0 0,0 1-1,1-1 1,2 2-1,2 1-676,1 0 0,-1-1 0,1 0 0,-1 0 0,1 0 0,0-1 0,0 0 0,0 0 0,8 0-1,37 2-5248</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5.412"/>
    </inkml:context>
    <inkml:brush xml:id="br0">
      <inkml:brushProperty name="width" value="0.025" units="cm"/>
      <inkml:brushProperty name="height" value="0.025" units="cm"/>
    </inkml:brush>
  </inkml:definitions>
  <inkml:trace contextRef="#ctx0" brushRef="#br0">214 61 15182,'-12'2'2851,"-4"0"-2018,1 2 0,0 0 0,0 1 0,1 1 0,-1 0 0,-25 15 0,35-18-711,0 0 1,0 0-1,1 0 1,-1 0-1,1 1 1,0 0-1,0-1 1,0 2 0,1-1-1,-1 0 1,1 1-1,0-1 1,0 1-1,1 0 1,-1 0-1,1 0 1,0 0-1,0 1 1,1-1-1,0 0 1,0 1-1,0-1 1,1 1 0,-1-1-1,2 12 1,0-14-104,-1 0 1,1 0-1,0 0 1,0 0-1,1 0 1,-1 0-1,1 0 1,-1 0-1,1 0 1,0-1 0,0 1-1,0-1 1,0 1-1,1-1 1,-1 0-1,4 3 1,0-1 9,0-1 1,0 0 0,1 0-1,-1 0 1,1-1 0,-1 0-1,11 2 1,1-1 7,0-1-1,0-1 1,0 0 0,0-1 0,20-4 0,-27 2 10,0 0-1,-1-1 1,0 0 0,1-1 0,-1-1 0,-1 1 0,1-1 0,-1-1 0,1 0 0,-2 0-1,1-1 1,-1 0 0,14-15 0,-16 15 75,0 0 0,0 0 1,-1-1-1,0 0 0,0 0 0,-1 0 0,0 0 0,0 0 1,-1-1-1,0 0 0,-1 0 0,0 0 0,0 0 0,-1 0 1,0 0-1,-1-15 0,0 21-109,-1 0-1,1 0 1,-1 0 0,0 0-1,0 1 1,0-1-1,0 0 1,0 1 0,0-1-1,-1 0 1,0 1 0,1 0-1,-1-1 1,0 1 0,0 0-1,0 0 1,0 0 0,-4-3-1,0 2-3,1 0 0,-1 0 0,1 0 0,-1 1-1,0 0 1,0 0 0,0 1 0,-9-2 0,-2 1-236,0 1 0,0 1 0,0 0 1,0 1-1,-30 6 0,23 0-1616,1 1 0,0 0 0,-29 16 0,-7 8-6448</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5.783"/>
    </inkml:context>
    <inkml:brush xml:id="br0">
      <inkml:brushProperty name="width" value="0.025" units="cm"/>
      <inkml:brushProperty name="height" value="0.025" units="cm"/>
    </inkml:brush>
  </inkml:definitions>
  <inkml:trace contextRef="#ctx0" brushRef="#br0">1 95 13132,'0'0'8275,"17"-6"-6556,44-9-509,0 2 0,105-8 0,660 23 366,-342 10-2405,-439-11 559,-30 0 248,0 0 0,0-1 0,0 0-1,1-1 1,-1-1 0,0-1 0,-1 0 0,24-8 0,-38 11 9,-1 0 1,1 0 0,0 0 0,-1 0 0,1-1 0,0 1 0,-1 0 0,1 0 0,0 0 0,-1 0 0,1 0 0,0-1 0,0 1-1,-1 0 1,1 0 0,0-1 0,0 1 0,-1 0 0,1 0 0,0-1 0,0 1 0,0 0 0,0-1 0,-1 1 0,1 0 0,0-1-1,0 1 1,0 0 0,0-1 0,0 1 0,0 0 0,0-1 0,0 1 0,0 0 0,0-1 0,0 1 0,0-1 0,0 1 0,0 0-1,0-1 1,0 1 0,0 0 0,1-1 0,-1 1 0,0 0 0,0 0 0,0-1 0,1 1 0,-1 0 0,0-1 0,0 1 0,0 0-1,1 0 1,-1 0 0,0-1 0,1 1 0,-1 0 0,0 0 0,1 0 0,-1-1 0,0 1 0,1 0 0,-1 0 0,1 0 0,-41-9-3304,26 7 327,-16-8-5873</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7.070"/>
    </inkml:context>
    <inkml:brush xml:id="br0">
      <inkml:brushProperty name="width" value="0.025" units="cm"/>
      <inkml:brushProperty name="height" value="0.025" units="cm"/>
    </inkml:brush>
  </inkml:definitions>
  <inkml:trace contextRef="#ctx0" brushRef="#br0">27 1 12684,'0'0'15524,"9"0"-15460,-3 1-60,-1 0 1,1 1-1,0-1 1,0 1-1,-1 0 1,1 1-1,-1-1 0,0 1 1,0 0-1,0 0 1,6 5-1,-9-6 2,1 0-1,-1 1 1,0-1 0,0 1 0,0-1-1,0 1 1,0 0 0,0-1 0,-1 1-1,1 0 1,-1 0 0,0 0 0,0 0-1,0 1 1,0-1 0,0 0 0,-1 0 0,1 1-1,-1-1 1,0 0 0,0 0 0,-1 1-1,1-1 1,0 0 0,-1 0 0,-1 4-1,-8 16 56,-4 16-83,14-37 21,-1-1-1,1 0 1,0 1 0,0-1-1,1 1 1,-1-1-1,0 0 1,0 1 0,1-1-1,-1 0 1,1 1 0,-1-1-1,1 0 1,-1 0-1,1 1 1,0-1 0,0 0-1,-1 0 1,1 0-1,0 0 1,0 0 0,0 0-1,0 0 1,0 0-1,1-1 1,-1 1 0,1 0-1,26 14-218,18 11-406,-44-24 607,0 0 0,0 0 0,0 0 0,0 0 0,-1 1 0,1-1-1,-1 0 1,1 1 0,-1-1 0,0 1 0,0 0 0,0-1 0,0 1-1,-1 0 1,1-1 0,-1 1 0,1 4 0,-1 0 28,-1 0 0,1 1 0,-1-1 0,0 0 1,-1 1-1,0-1 0,0 0 0,0 0 0,-1 0 0,0-1 1,-1 1-1,-6 10 0,7-13 101,0 0 0,0 0 0,0 0-1,-1-1 1,1 1 0,-1-1 0,0 0 0,0 0 0,0 0 0,0-1 0,-1 1 0,1-1-1,-1 0 1,1 0 0,-1-1 0,0 1 0,0-1 0,0 0 0,-8 1 0,3-2 33,0-1 1,0 1 0,1-1-1,-20-5 1,26 5-216,1 0 0,0 1 0,0-1 0,0 0 0,0 0 0,0 0 0,1-1 0,-1 1 0,0 0 0,0-1 0,1 1 0,-1-1 0,-1-1 0,2 2-148,1-1-1,-1 1 0,1 0 0,-1-1 0,1 1 0,0 0 1,-1-1-1,1 1 0,0 0 0,0-1 0,0 1 0,0-1 1,0 1-1,0 0 0,0-1 0,1 1 0,-1 0 0,0-1 1,1 1-1,-1 0 0,1-1 0,0 1 0,0-2 0,1 1-654,0-1-1,1 1 1,-1-1 0,0 1-1,1 0 1,-1 0-1,1 0 1,0 0-1,4-2 1,-6 3 453,23-13-6219</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7.460"/>
    </inkml:context>
    <inkml:brush xml:id="br0">
      <inkml:brushProperty name="width" value="0.025" units="cm"/>
      <inkml:brushProperty name="height" value="0.025" units="cm"/>
    </inkml:brush>
  </inkml:definitions>
  <inkml:trace contextRef="#ctx0" brushRef="#br0">87 0 11627,'0'0'10906,"-9"10"-9069,1 0-1558,-37 44 1690,42-50-1823,0 1-1,0-1 1,1 1 0,0-1 0,0 1-1,0 0 1,0 0 0,0 0-1,1 0 1,0 0 0,0 0 0,0 7-1,2-11-137,-1 0 0,1 1 0,-1-1 0,1 0 0,0 0 0,-1 1 0,1-1 0,0 0 0,0 0 0,0 0 0,0 0 0,0 0 0,0 0 0,0 0 0,0-1 0,1 1 0,-1 0 0,0-1 0,0 1 0,1 0-1,-1-1 1,0 0 0,1 1 0,-1-1 0,0 0 0,3 1 0,46 5-154,-35-5-115,18 3-591,-22-4 490,1 0 1,-1 1 0,-1 1 0,1-1 0,0 2-1,0 0 1,-1 0 0,1 1 0,-1 0-1,16 10 1,-25-14 348,0 1-1,0 0 1,0 0 0,0-1-1,0 1 1,0 0-1,0 0 1,-1 0 0,1 0-1,0 0 1,-1 0 0,1 0-1,-1 0 1,1 0-1,-1 1 1,1-1 0,-1 0-1,0 0 1,1 0-1,-1 1 1,0-1 0,0 0-1,0 0 1,0 0-1,-1 3 1,1-2 60,-1 0-1,0 0 1,-1 1-1,1-1 1,0 0 0,0 0-1,-1 0 1,0-1-1,1 1 1,-1 0-1,0 0 1,-2 1 0,-8 5 413,1 0-1,-2-1 1,-18 8 0,26-13-347,-11 7 141,-1-2-1,0 0 1,-1 0 0,0-2-1,0 0 1,0-2-1,-22 3 1,39-6-369,0-1 0,0 1 0,0 0 0,0-1 0,0 1 1,0-1-1,0 1 0,1-1 0,-1 1 0,0-1 0,0 1 0,0-1 0,1 0 0,-1 0 1,0 1-1,1-1 0,-1 0 0,0 0 0,1 0 0,-1 0 0,1 0 0,0 0 0,-1 0 0,1 0 1,0 0-1,-1 0 0,1 0 0,0 0 0,0 0 0,0 0 0,0 0 0,0 0 0,0-2 1,3-42-7817,-3 40 6433,7-35-11427</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7.788"/>
    </inkml:context>
    <inkml:brush xml:id="br0">
      <inkml:brushProperty name="width" value="0.025" units="cm"/>
      <inkml:brushProperty name="height" value="0.025" units="cm"/>
    </inkml:brush>
  </inkml:definitions>
  <inkml:trace contextRef="#ctx0" brushRef="#br0">0 8 12364,'0'0'5765,"64"-8"-4227,-35 12-513,3 7-545,4 3-384,1 0-544,1-3-2915,-2-7-4357</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8.142"/>
    </inkml:context>
    <inkml:brush xml:id="br0">
      <inkml:brushProperty name="width" value="0.025" units="cm"/>
      <inkml:brushProperty name="height" value="0.025" units="cm"/>
    </inkml:brush>
  </inkml:definitions>
  <inkml:trace contextRef="#ctx0" brushRef="#br0">110 1 16560,'-9'4'3309,"0"0"-2482,0 1-1,1 1 0,0-1 0,-1 2 0,2-1 0,-1 1 1,1 0-1,-10 12 0,15-16-771,0-1 0,0 0 0,1 1 1,-1-1-1,1 1 0,-1-1 0,1 1 0,0 0 1,0 0-1,0-1 0,0 1 0,1 0 0,-1 0 0,1 0 1,0 0-1,0 0 0,0 0 0,0 0 0,0-1 1,1 1-1,-1 0 0,1 0 0,-1 0 0,1 0 1,0-1-1,1 1 0,-1 0 0,0-1 0,1 1 0,-1-1 1,1 1-1,0-1 0,0 0 0,0 0 0,0 0 1,0 0-1,0 0 0,4 2 0,0 1-101,1-1 0,0 0 0,0 0 0,0-1 0,0 0 0,0 0 0,1 0-1,0-1 1,-1-1 0,1 1 0,0-1 0,0 0 0,14-1 0,-19 0 46,0 0 1,1-1 0,-1 1-1,0-1 1,1 1-1,-1-1 1,0 0 0,0-1-1,0 1 1,0 0 0,0-1-1,0 0 1,0 1-1,0-1 1,0-1 0,-1 1-1,1 0 1,-1 0-1,0-1 1,0 0 0,0 1-1,0-1 1,0 0-1,0 0 1,-1 0 0,1 0-1,-1 0 1,0 0 0,0-1-1,0 1 1,0 0-1,-1 0 1,1-7 0,-1 5 4,0 0 0,0 1 0,0-1 0,-1 0 1,1 1-1,-1-1 0,0 1 0,-1-1 0,1 1 1,-1-1-1,0 1 0,0 0 0,0 0 0,0 0 0,-1 0 1,0 0-1,1 0 0,-2 1 0,1-1 0,0 1 1,-1 0-1,1 0 0,-1 0 0,0 1 0,0-1 1,0 1-1,0 0 0,0 0 0,-1 0 0,1 1 0,-1 0 1,1-1-1,-1 1 0,1 1 0,-8-1 0,7 0-140,-1 0 0,1 1 0,-1-1 0,0 1 0,1 1 0,-1-1 0,1 1 0,-1 0 0,1 0 0,-10 3 0,14-3-144,-1 0 0,1 0 0,-1 0 0,1 0-1,-1 1 1,1-1 0,-1 0 0,1 1 0,0-1 0,0 1 0,0-1 0,0 1 0,0-1 0,0 1 0,0 0 0,1 0 0,-1-1 0,1 1 0,-1 0 0,1 0 0,-1 0 0,1 0 0,0-1 0,0 1 0,0 0 0,0 0 0,0 0 0,1 0 0,-1 0 0,0-1 0,1 1 0,0 0 0,-1 0 0,1-1 0,1 3 0,12 16-6192,10-2-3906</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08.485"/>
    </inkml:context>
    <inkml:brush xml:id="br0">
      <inkml:brushProperty name="width" value="0.025" units="cm"/>
      <inkml:brushProperty name="height" value="0.025" units="cm"/>
    </inkml:brush>
  </inkml:definitions>
  <inkml:trace contextRef="#ctx0" brushRef="#br0">200 73 7944,'0'0'13036,"-9"-6"-10063,6 3-2797,-1 1 0,0-1-1,0 1 1,0-1-1,0 1 1,0 0 0,0 1-1,-1-1 1,1 1-1,0 0 1,-1 0 0,1 0-1,-1 1 1,0-1 0,1 1-1,-1 0 1,1 0-1,-1 1 1,1 0 0,-1-1-1,1 2 1,-1-1-1,1 0 1,0 1 0,-1 0-1,1 0 1,0 0 0,-7 5-1,5-2-114,1-1-1,0 1 1,0 0 0,1 0-1,-1 1 1,1-1 0,0 1-1,0 0 1,1 0 0,0 0-1,0 1 1,-3 11 0,5-16-52,0 1-1,1 0 1,0 0 0,-1 0 0,1-1 0,0 1 0,0 0-1,1 0 1,-1 0 0,0-1 0,1 1 0,0 0 0,0 0-1,0-1 1,0 1 0,0-1 0,0 1 0,1-1 0,-1 1-1,1-1 1,-1 0 0,1 0 0,0 0 0,0 0 0,0 0-1,0 0 1,1 0 0,-1-1 0,0 1 0,1-1 0,-1 1-1,1-1 1,3 1 0,3 2-1,0-1 1,1-1-1,-1 0 0,1 0 0,-1-1 0,1 0 0,0 0 0,0-1 1,-1-1-1,1 1 0,0-2 0,-1 1 0,1-1 0,-1-1 1,1 0-1,16-8 0,-20 9 0,0-1 1,0 0-1,-1 0 0,0-1 1,0 0-1,0 0 0,0 0 0,0 0 1,-1-1-1,0 0 0,0 0 1,0 0-1,0 0 0,-1 0 1,0-1-1,0 0 0,0 0 0,-1 1 1,0-2-1,0 1 0,-1 0 1,1 0-1,-1 0 0,-1-1 1,1 1-1,-2-11 0,1 14 35,0 0 0,-1 1-1,1-1 1,-1 1 0,0-1 0,0 0-1,0 1 1,0 0 0,0-1-1,0 1 1,-1 0 0,1-1 0,-1 1-1,0 0 1,0 0 0,0 0 0,0 1-1,-2-3 1,-2 0 2,1 1 0,0 1-1,0-1 1,-1 1 0,1 0 0,-1 0-1,0 0 1,-6 0 0,-5-1-32,-1 2 1,0 0-1,0 0 0,-29 5 0,43-4-49,0 1-1,0 0 0,0 0 0,1 0 1,-1 0-1,0 1 0,1 0 1,-1 0-1,1 0 0,0 0 0,-1 0 1,1 1-1,0-1 0,0 1 0,1 0 1,-1 0-1,0 0 0,1 0 1,-3 5-1,4-6-173,0-1 0,0 1 0,1 0 1,-1 0-1,1 0 0,-1 0 0,1 0 1,-1 0-1,1 0 0,0 1 0,0-1 0,0 0 1,0 0-1,1 0 0,0 3 0,0-2-265,0-1-1,0 0 0,0 1 1,0-1-1,1 0 0,-1 0 1,1 0-1,-1 0 0,1 0 1,0 0-1,0-1 0,0 1 1,0 0-1,0-1 0,4 2 1,25 12-7816</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14.164"/>
    </inkml:context>
    <inkml:brush xml:id="br0">
      <inkml:brushProperty name="width" value="0.025" units="cm"/>
      <inkml:brushProperty name="height" value="0.025" units="cm"/>
    </inkml:brush>
  </inkml:definitions>
  <inkml:trace contextRef="#ctx0" brushRef="#br0">0 339 15503,'0'0'9545,"57"-19"-7720,7-7-1056,15-6-577,13-5-128,6-3-352,-1 2-961,-7 2-737,-16 0-576,-13 0-1474,-11-2-6630</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14.613"/>
    </inkml:context>
    <inkml:brush xml:id="br0">
      <inkml:brushProperty name="width" value="0.025" units="cm"/>
      <inkml:brushProperty name="height" value="0.025" units="cm"/>
    </inkml:brush>
  </inkml:definitions>
  <inkml:trace contextRef="#ctx0" brushRef="#br0">1 372 6342,'0'0'16303,"108"-19"-14637,-30-8-609,23-9-705,17-5-288,15-8-448,4-7-1089,5-9-2883,-3-13-5542</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16.972"/>
    </inkml:context>
    <inkml:brush xml:id="br0">
      <inkml:brushProperty name="width" value="0.025" units="cm"/>
      <inkml:brushProperty name="height" value="0.025" units="cm"/>
    </inkml:brush>
  </inkml:definitions>
  <inkml:trace contextRef="#ctx0" brushRef="#br0">1 417 10250,'0'0'13452,"92"-23"-11850,-23-9-545,15-9-513,19-4-415,9-8-97,1 1-609,-6-4-1601,-14-1-2562,-13-1-3941</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17.916"/>
    </inkml:context>
    <inkml:brush xml:id="br0">
      <inkml:brushProperty name="width" value="0.025" units="cm"/>
      <inkml:brushProperty name="height" value="0.025" units="cm"/>
    </inkml:brush>
  </inkml:definitions>
  <inkml:trace contextRef="#ctx0" brushRef="#br0">1 435 14029,'0'0'2659,"56"-27"-833,-7-4 255,13-8-799,20-11-578,18-7-511,17-8-225,7-12-2275,1-11-4387</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23.818"/>
    </inkml:context>
    <inkml:brush xml:id="br0">
      <inkml:brushProperty name="width" value="0.025" units="cm"/>
      <inkml:brushProperty name="height" value="0.025" units="cm"/>
    </inkml:brush>
  </inkml:definitions>
  <inkml:trace contextRef="#ctx0" brushRef="#br0">97 0 15086,'0'0'7730,"-7"8"-5776,6-6-1802,-31 43 1427,31-44-1558,0 0 0,1 0-1,-1 1 1,0-1 0,0 0-1,1 1 1,-1-1-1,1 0 1,-1 1 0,1-1-1,0 1 1,0-1 0,-1 1-1,1-1 1,0 0 0,0 1-1,1-1 1,-1 1 0,0-1-1,0 1 1,1-1 0,-1 1-1,1-1 1,-1 0-1,1 1 1,-1-1 0,1 0-1,0 1 1,0-1 0,0 0-1,-1 0 1,1 0 0,0 0-1,0 0 1,1 0 0,-1 0-1,0 0 1,0 0 0,2 0-1,9 3-50,-1 0 0,1-1 0,0-1 0,0 0 0,15 0-1,43 8-1138,-66-9 1078,1 1 1,-1-1 0,1 1-1,-1 0 1,0 0 0,0 0-1,0 1 1,0-1 0,0 1-1,-1 0 1,1 0-1,2 4 1,-4-5 83,0 1 1,0 0-1,-1-1 0,1 1 1,-1 0-1,0 0 0,0 0 0,0 0 1,0 0-1,0 0 0,-1 1 1,0-1-1,1 0 0,-1 0 0,0 0 1,-1 0-1,1 1 0,0-1 1,-1 0-1,0 0 0,0 0 0,0 0 1,0 0-1,0 0 0,0 0 1,-1 0-1,1-1 0,-5 6 0,-2 3 151,0 0 0,-1-1-1,0 0 1,-1 0 0,-13 10-1,8-8 302,0-1 0,0-1 0,-22 11-1,31-17-312,-1-1 0,0-1 0,0 1 0,0-1 0,0 0 0,-1-1 1,1 0-1,0 0 0,-1-1 0,1 1 0,-8-2 0,13 1-176,1-1 1,-1 1 0,1-1 0,-1 1 0,0-1 0,1 0 0,-1 0-1,1 0 1,0 1 0,-1-1 0,1 0 0,0-1 0,-1 1 0,1 0-1,0 0 1,0-1 0,0 1 0,0 0 0,0-1 0,0 1 0,1-1 0,-1 1-1,0-1 1,1 1 0,-1-1 0,1 0 0,-1-3 0,-3-51-5168,5 46 3595,-1-40-6338</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24.174"/>
    </inkml:context>
    <inkml:brush xml:id="br0">
      <inkml:brushProperty name="width" value="0.025" units="cm"/>
      <inkml:brushProperty name="height" value="0.025" units="cm"/>
    </inkml:brush>
  </inkml:definitions>
  <inkml:trace contextRef="#ctx0" brushRef="#br0">1 58 7719,'0'0'14382,"78"-7"-12236,-35 2-801,5 1-960,6-5-321,1-6-2627,1-3-7558</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27.487"/>
    </inkml:context>
    <inkml:brush xml:id="br0">
      <inkml:brushProperty name="width" value="0.025" units="cm"/>
      <inkml:brushProperty name="height" value="0.025" units="cm"/>
    </inkml:brush>
  </inkml:definitions>
  <inkml:trace contextRef="#ctx0" brushRef="#br0">11 1 705,'-10'1'19538,"30"-1"-17936,10 0-385,12 0-480,9 1-513,7 1-128,5-1-449,-6-1-1600,-6 0-1891,-13 0-3555</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27.858"/>
    </inkml:context>
    <inkml:brush xml:id="br0">
      <inkml:brushProperty name="width" value="0.025" units="cm"/>
      <inkml:brushProperty name="height" value="0.025" units="cm"/>
    </inkml:brush>
  </inkml:definitions>
  <inkml:trace contextRef="#ctx0" brushRef="#br0">1 35 14574,'0'0'4004,"56"8"-2979,-8-12-481,12-4-448,3-2-224,1 0-3716,-1-1-5989</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28.185"/>
    </inkml:context>
    <inkml:brush xml:id="br0">
      <inkml:brushProperty name="width" value="0.025" units="cm"/>
      <inkml:brushProperty name="height" value="0.025" units="cm"/>
    </inkml:brush>
  </inkml:definitions>
  <inkml:trace contextRef="#ctx0" brushRef="#br0">1 341 12107,'0'0'8243,"10"-11"-6214,123-126 401,34-36-2138,-151 153-260,-26 31 10,-28 32 34,24-25-77,2-1 1,-1 2-1,2-1 1,1 2 0,0-1-1,1 1 1,1 1 0,1 0-1,1 0 1,1 0-1,1 1 1,1-1 0,-1 27-1,4-45-122,0-1 0,0 1 0,0-1 0,0 1 0,1-1-1,-1 1 1,1-1 0,0 1 0,0-1 0,-1 1 0,2-1 0,-1 0 0,0 0 0,0 0-1,1 1 1,-1-1 0,1 0 0,3 2 0,-4-2-152,1-1 1,0 0-1,0 0 1,0 0-1,0-1 1,0 1-1,0 0 1,0-1-1,0 1 1,1-1-1,-1 0 1,0 0-1,0 0 0,0 0 1,0 0-1,1 0 1,-1 0-1,0-1 1,0 1-1,0-1 1,0 0-1,2 0 1,22-16-6581</inkml:trace>
  <inkml:trace contextRef="#ctx0" brushRef="#br0" timeOffset="1">327 413 13933,'0'0'3011,"-52"62"-545,32-31-448,12-7-1057,8-4-865,4-10-1281,18-9-1730,6-1-2274,3-18-7879</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49.151"/>
    </inkml:context>
    <inkml:brush xml:id="br0">
      <inkml:brushProperty name="width" value="0.025" units="cm"/>
      <inkml:brushProperty name="height" value="0.025" units="cm"/>
    </inkml:brush>
  </inkml:definitions>
  <inkml:trace contextRef="#ctx0" brushRef="#br0">1 0 19282,'0'0'4314,"0"10"-3017,0 0-966,0 0-1,1 0 1,0 0 0,1-1 0,0 1-1,5 12 1,-5-17-298,-1-1 1,1 0-1,0 0 1,1 0-1,-1-1 1,1 1-1,0 0 1,-1-1-1,2 0 1,-1 1-1,0-1 0,1-1 1,-1 1-1,1 0 1,0-1-1,0 0 1,0 0-1,0 0 1,6 2-1,2-1-495,0 0 1,0-1-1,1-1 0,-1 0 0,1-1 0,-1 0 1,19-3-1,-27 3 160,1 0 0,-1-1 0,0 1 0,1-1 0,-1 0 0,0-1 0,0 1 0,0-1 0,0 0 1,0 0-1,0 0 0,0 0 0,-1-1 0,1 1 0,-1-1 0,1 0 0,-1 0 0,0 0 0,-1-1 0,1 1 0,0-1 0,-1 1 0,0-1 0,3-5 0,-19 16 3911,-5 10-2546,-9 17 303,0 2 1,-39 69 0,57-87-1375,0 1 0,2 0 0,0 0 1,2 1-1,0 0 0,1 0 0,0 0 1,-1 26-1,6-40-357,-1-4 50,1 1-1,0-1 0,0 0 0,-1 0 1,1 0-1,0 0 0,1 0 1,-1 1-1,0-1 0,1 0 0,-1 0 1,1 0-1,-1 0 0,1 0 1,0 0-1,0 0 0,0 0 0,2 3 1,13-3-5878</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49.848"/>
    </inkml:context>
    <inkml:brush xml:id="br0">
      <inkml:brushProperty name="width" value="0.025" units="cm"/>
      <inkml:brushProperty name="height" value="0.025" units="cm"/>
    </inkml:brush>
  </inkml:definitions>
  <inkml:trace contextRef="#ctx0" brushRef="#br0">204 1 14638,'0'0'10202,"1"14"-9081,0-9-1017,0 3 2,0 0 0,-1 0 0,0 0 0,0 0 1,-1 0-1,0-1 0,0 1 0,-1 0 0,0 0 0,0-1 0,-1 1 1,-4 8-1,-27 38 863,-2-1 0,-62 72 0,98-125-962,34-44-816,-2-2-1,32-61 0,-73 129 1020,2 0-1,0 0 1,1 1 0,1 0-1,1 0 1,1 0-1,1 39 1,3-59-180,-1 0 1,1 0 0,1 0-1,-1 0 1,0 1-1,1-2 1,-1 1 0,1 0-1,0 0 1,0 0-1,0-1 1,0 1 0,1-1-1,-1 0 1,6 4 0,-7-4-19,1-1 0,0 0 0,-1 0 1,1 0-1,0 0 0,0 0 1,0 0-1,0 0 0,0-1 1,0 1-1,0 0 0,0-1 1,0 0-1,0 0 0,0 1 0,0-1 1,0 0-1,0-1 0,0 1 1,0 0-1,0-1 0,0 1 1,0-1-1,0 1 0,0-1 0,4-2 1,-5 2-9,1-1 0,-1 0 0,0 0 0,0 1 0,0-1 0,0 0 0,0 0 0,0 0 0,0 0 0,-1 0 0,1 0 0,-1 0 0,1 0 0,-1 0 0,0 0 0,0-1 0,0 1 0,0 0 0,-1-4 0,-9-43-90,5 39 50,0-1-1,-1 1 0,0 0 0,0 0 1,-1 0-1,0 1 0,-13-12 0,-5-2-62,-37-25-1,13 10 33,75 39-237,25 10 344,58 22 0,36 7-5731,-90-31-704</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0.317"/>
    </inkml:context>
    <inkml:brush xml:id="br0">
      <inkml:brushProperty name="width" value="0.025" units="cm"/>
      <inkml:brushProperty name="height" value="0.025" units="cm"/>
    </inkml:brush>
  </inkml:definitions>
  <inkml:trace contextRef="#ctx0" brushRef="#br0">0 0 17553,'0'0'5445,"86"5"-3844,-31-5-384,7 0-736,2-3-417,-3 3-64,-4 0-1570,-11 0-1761,-13 0-2210,-20 0-7303</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0.659"/>
    </inkml:context>
    <inkml:brush xml:id="br0">
      <inkml:brushProperty name="width" value="0.025" units="cm"/>
      <inkml:brushProperty name="height" value="0.025" units="cm"/>
    </inkml:brush>
  </inkml:definitions>
  <inkml:trace contextRef="#ctx0" brushRef="#br0">1 42 17232,'0'0'3460,"59"5"-2243,1-6-449,11-7-95,9 1-513,8-1-64,-3-2-1345,-11-2-3844</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2.414"/>
    </inkml:context>
    <inkml:brush xml:id="br0">
      <inkml:brushProperty name="width" value="0.025" units="cm"/>
      <inkml:brushProperty name="height" value="0.025" units="cm"/>
    </inkml:brush>
  </inkml:definitions>
  <inkml:trace contextRef="#ctx0" brushRef="#br0">0 272 17873,'0'0'3614,"11"-9"-2343,263-245 2492,-274 254-3728,0-1 0,1 1 0,-1-1 0,0 1 0,1-1 0,-1 1 0,0-1-1,1 1 1,-1-1 0,1 1 0,-1 0 0,0-1 0,1 1 0,-1 0 0,1-1 0,-1 1 0,1 0 0,-1 0 0,1-1 0,-1 1-1,1 0 1,0 0 0,-1 0 0,1 0 0,-1 0 0,1 0 0,-1 0 0,1 0 0,0 0 0,-1 0 0,2 0 0,-4 20 561,-21 47-127,16-51-276,6-12-210,-8 18-200,1 0 0,1 1 1,1 0-1,1 1 0,1 0 0,1-1 0,0 39 1,3-61 71,0 1 0,0-1 0,0 1 1,1-1-1,-1 0 0,1 1 0,-1-1 0,1 1 1,-1-1-1,1 0 0,0 1 0,0-1 0,0 0 1,0 0-1,0 0 0,0 0 0,0 0 1,0 0-1,0 0 0,0 0 0,0 0 0,1 0 1,-1-1-1,0 1 0,1 0 0,-1-1 0,0 1 1,1-1-1,2 1 0,0-1-488,-1 1 0,1-1 0,-1 0 0,1-1 0,0 1 0,-1 0 0,1-1 1,-1 0-1,1 0 0,-1 0 0,1 0 0,2-2 0,25-18-10770</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2.787"/>
    </inkml:context>
    <inkml:brush xml:id="br0">
      <inkml:brushProperty name="width" value="0.025" units="cm"/>
      <inkml:brushProperty name="height" value="0.025" units="cm"/>
    </inkml:brush>
  </inkml:definitions>
  <inkml:trace contextRef="#ctx0" brushRef="#br0">90 46 18353,'0'0'2536,"-11"11"-587,-35 39-17,42-46-1697,1 1 0,-1 0 0,1-1 0,0 2 0,1-1-1,-1 0 1,1 1 0,0-1 0,0 1 0,0 6 0,1-11-193,1 0 0,0 1-1,-1-1 1,1 1 0,0-1 0,0 0 0,0 1 0,0-1 0,0 0 0,0 1-1,1-1 1,-1 1 0,0-1 0,1 0 0,-1 1 0,1-1 0,-1 0-1,1 0 1,0 0 0,-1 1 0,1-1 0,0 0 0,0 0 0,0 0-1,0 0 1,0 0 0,0 0 0,0 0 0,0-1 0,0 1 0,1 0 0,-1-1-1,0 1 1,0-1 0,1 1 0,-1-1 0,2 1 0,5 0-32,0-1 0,0 0 0,0 0 0,-1-1 0,1 1 0,0-2 0,0 1 0,-1-1 0,1-1 1,-1 1-1,0-1 0,0 0 0,0-1 0,0 0 0,0 0 0,-1 0 0,10-9 0,-10 9 1,-2-1 1,1 1-1,0-1 0,-1 0 0,0 0 0,0 0 0,-1-1 1,1 0-1,-1 1 0,-1-1 0,1 0 0,-1 0 0,0-1 0,0 1 1,0 0-1,-1-1 0,0 1 0,-1-1 0,1 1 0,-1-1 1,-1-9-1,0 14-8,1 1 1,0 0-1,-1-1 1,1 1-1,0 0 1,-1 0-1,0-1 1,1 1-1,-1 0 1,0 0-1,1 0 1,-1 0 0,0 0-1,0 0 1,0 0-1,0 0 1,0 0-1,0 0 1,0 1-1,0-1 1,-1 0-1,1 1 1,-1-2-1,-2 1 7,1 1 1,0-1-1,0 0 0,-1 1 0,1 0 1,0 0-1,-1 0 0,1 0 0,-5 1 1,0 0 4,1 1 0,-1 0 1,0 1-1,1-1 0,0 1 1,-1 1-1,-8 5 0,5-1-140,0 1 0,1-1 0,1 2 0,-9 10-1,15-17 53,1-1 0,0 1 0,0 0 0,0 0-1,0 0 1,0 0 0,1 0 0,-1 0 0,1 0-1,0 1 1,0-1 0,0 0 0,1 1-1,-1-1 1,1 1 0,0-1 0,0 1 0,0-1-1,0 1 1,0-1 0,2 5 0,-1-7-106,-1 1 1,1-1 0,0 0-1,0 0 1,0 0 0,0 0-1,0 0 1,1 0-1,-1 0 1,0 0 0,0 0-1,1 0 1,-1-1 0,1 1-1,-1 0 1,0-1 0,1 1-1,-1-1 1,1 0 0,-1 1-1,1-1 1,2 0 0,41 0-2158,-35-1 1626,5 0-456,0 0 0,1-2 1,-1 0-1,-1 0 1,17-7-1,25-12-1951</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3.128"/>
    </inkml:context>
    <inkml:brush xml:id="br0">
      <inkml:brushProperty name="width" value="0.025" units="cm"/>
      <inkml:brushProperty name="height" value="0.025" units="cm"/>
    </inkml:brush>
  </inkml:definitions>
  <inkml:trace contextRef="#ctx0" brushRef="#br0">154 0 11627,'0'0'5242,"-10"5"-2583,-6 4-1784,0 1 1,0 0-1,-24 22 1,35-28-692,0 0 1,0 1 0,1 0-1,0 0 1,0 0-1,0 0 1,1 0 0,-1 1-1,1-1 1,1 1 0,-1 0-1,1 0 1,0 0 0,0 0-1,1 1 1,-2 10 0,3-15-182,1-1 0,-1 1 0,0 0 1,1 0-1,-1 0 0,1-1 0,0 1 0,-1 0 1,1 0-1,0-1 0,0 1 0,0-1 0,0 1 1,1-1-1,-1 1 0,0-1 0,1 0 0,-1 0 1,0 1-1,1-1 0,0 0 0,-1 0 0,1 0 0,0-1 1,-1 1-1,1 0 0,0-1 0,0 1 0,-1-1 1,1 1-1,4-1 0,7 2 75,1-1 0,-1 0 0,20-2 0,-17 1-1,-2-1 16,-1-1 0,0 0 1,1-1-1,-1 0 0,0-1 1,-1 0-1,19-9 0,-26 10 96,0 1 0,0-1 0,0-1 0,-1 1 0,1 0 0,-1-1 0,0 0 0,0 0 0,4-7 0,-6 9-26,-1 0 1,1-1-1,-1 1 0,0-1 1,0 0-1,0 1 1,0-1-1,-1 0 1,1 0-1,-1 1 0,0-1 1,1 0-1,-1 0 1,0 0-1,-1 1 0,1-1 1,0 0-1,-1 0 1,-1-4-1,0 3-151,0 1-1,0-1 1,0 1-1,-1-1 1,0 1-1,1 0 1,-1 0-1,0 0 1,0 0-1,-1 0 1,1 1-1,0-1 1,-1 1-1,0 0 1,1 0 0,-1 1-1,0-1 1,0 1-1,0 0 1,0-1-1,-7 1 1,-9-3-25,1 2 0,-1 0 1,-21 1-1,40 1-28,1 0 0,-1 0 0,0-1 0,0 1 0,0 0 0,1 0 0,-1 0 0,0 1 0,0-1 0,0 0 0,1 0 0,-1 0 0,0 1 0,0-1 0,1 0 0,-1 0 0,0 1 0,0-1 0,1 1 0,-1-1 0,0 1 0,1-1 0,-1 1 0,1-1 0,-1 1 0,1 0 0,-1-1 0,1 1 0,-1 0 0,1-1 0,-1 1 0,1 0 0,0 0 0,0-1 0,-1 1 0,1 0 0,0 0 0,0 0 0,0-1 0,0 1 0,0 0 0,0 0 0,0 1 0,0 0-216,1 0 0,-1 0 0,1 0 0,0 0 0,0-1 1,0 1-1,0 0 0,0-1 0,0 1 0,0 0 0,0-1 1,1 1-1,-1-1 0,1 0 0,-1 0 0,1 1 0,2 0 1,21 9-8377,7-4-7793</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4.094"/>
    </inkml:context>
    <inkml:brush xml:id="br0">
      <inkml:brushProperty name="width" value="0.025" units="cm"/>
      <inkml:brushProperty name="height" value="0.025" units="cm"/>
    </inkml:brush>
  </inkml:definitions>
  <inkml:trace contextRef="#ctx0" brushRef="#br0">21 42 9161,'10'-16'7972,"1"-8"-1637,-11 22-4334,0 5-367,-1 15-1186,-1-1 0,-1 1 1,-8 26-1,-5 31-447,14-61-36,-4 81-89,6-90-120,0 0 1,0 0 0,0-1-1,1 1 1,0 0-1,0 0 1,0 0-1,1-1 1,-1 1-1,1-1 1,0 1 0,1-1-1,-1 0 1,1 0-1,-1 0 1,5 4-1,2-2-2517,-3-4-2832</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4.422"/>
    </inkml:context>
    <inkml:brush xml:id="br0">
      <inkml:brushProperty name="width" value="0.025" units="cm"/>
      <inkml:brushProperty name="height" value="0.025" units="cm"/>
    </inkml:brush>
  </inkml:definitions>
  <inkml:trace contextRef="#ctx0" brushRef="#br0">1 11 18161,'0'0'8392,"62"-10"-6951,-25 10-1056,4 0-321,3 6-737,-3 3-1953,-4-4-2243,-1-5-6566</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5.076"/>
    </inkml:context>
    <inkml:brush xml:id="br0">
      <inkml:brushProperty name="width" value="0.025" units="cm"/>
      <inkml:brushProperty name="height" value="0.025" units="cm"/>
    </inkml:brush>
  </inkml:definitions>
  <inkml:trace contextRef="#ctx0" brushRef="#br0">116 1 8264,'0'0'20035,"-5"8"-19325,3-4-668,-1 1 0,1-1 0,0 1 0,0 0 0,1 0 0,-1 0-1,1 0 1,0 5 0,1-8-39,0 0 0,0 0 0,0 0 0,1 0 0,-1 0 0,1 0 0,-1 0 0,1 0 0,0 0 0,0 0 0,0 0 0,0-1 0,0 1 0,0 0 0,0-1 0,1 1 0,-1-1 0,1 1 0,-1-1 0,1 0 0,-1 1 0,1-1 0,0 0 0,-1 0 0,1 0 0,0 0 0,0-1 0,4 2 0,10 3-131,0-1-1,1 0 0,0-1 1,29 1-1,-31-3-71,1 0 1,-1 1-1,1 1 0,-1 0 0,24 9 0,-37-11 191,-1-1 0,0 1 0,1-1 0,-1 1 0,0 0 0,0-1 0,1 1 0,-1 0 0,0 0 0,0 0 0,0 0 0,0 0 0,0 0 0,0 0 0,0 0 0,0 0 0,-1 0 0,1 0 0,0 1 0,-1-1 0,1 0 0,-1 1 0,1-1-1,-1 0 1,1 3 0,-2-2 14,1 0-1,-1 0 0,1 0 0,-1 0 0,0 0 0,1 0 0,-1 0 0,0 0 1,0 0-1,-1 0 0,1-1 0,0 1 0,-1 0 0,-2 2 0,-5 4 182,0-1-1,0 0 0,0-1 0,-20 10 0,9-5-7,-2-2-1,1-1 1,-1 0 0,0-2-1,-1-1 1,1 0 0,-1-2-1,0 0 1,0-2-1,-24-1 1,45 0-378,1 0 0,0-1 0,-1 1 0,1 0 0,0-1-1,0 1 1,0-1 0,-1 1 0,1-1 0,0 1 0,0-1 0,0 0 0,0 0 0,0 1 0,0-1 0,0 0-1,0 0 1,0 0 0,1 0 0,-1 0 0,0 0 0,0-1 0,0-1 0,-5-30-8680,5-2-5085</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5.436"/>
    </inkml:context>
    <inkml:brush xml:id="br0">
      <inkml:brushProperty name="width" value="0.025" units="cm"/>
      <inkml:brushProperty name="height" value="0.025" units="cm"/>
    </inkml:brush>
  </inkml:definitions>
  <inkml:trace contextRef="#ctx0" brushRef="#br0">1 19 9737,'0'0'15951,"72"-18"-13677,-39 18-1120,8 0-770,6 1-288,3 4-865,-1 3-3747,-5-4-4997</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5.793"/>
    </inkml:context>
    <inkml:brush xml:id="br0">
      <inkml:brushProperty name="width" value="0.025" units="cm"/>
      <inkml:brushProperty name="height" value="0.025" units="cm"/>
    </inkml:brush>
  </inkml:definitions>
  <inkml:trace contextRef="#ctx0" brushRef="#br0">250 33 15855,'0'0'2707,"-13"-1"-161,3 0-2206,0 1-1,0 0 1,0 0-1,1 1 1,-1 0 0,0 1-1,1 0 1,-1 0-1,1 1 1,0 0 0,0 1-1,-11 6 1,11-4-18,0 1-1,0 0 1,1 1 0,-1 0 0,2 0 0,-1 1-1,1 0 1,1 0 0,0 1 0,-7 12 0,12-20-287,-1 1 0,1 0 1,0 0-1,0 0 0,0 0 1,0 0-1,0 1 0,1-1 1,-1 0-1,1 0 1,0 0-1,0 1 0,0-1 1,0 0-1,1 0 0,-1 0 1,1 1-1,0-1 0,0 0 1,0 0-1,0 0 0,1 0 1,-1-1-1,1 1 0,0 0 1,-1 0-1,1-1 1,0 1-1,1-1 0,-1 0 1,0 0-1,1 0 0,-1 0 1,1 0-1,0 0 0,0-1 1,-1 1-1,1-1 0,5 2 1,2 1 35,0 0 1,0-1-1,0-1 0,1 1 1,-1-2-1,1 1 0,-1-1 1,1-1-1,0 0 0,-1-1 1,1 0-1,-1 0 1,1-1-1,-1 0 0,1-1 1,13-6-1,-17 6-28,-1 0 0,1 0 0,-1-1 0,0 0 0,0 0 0,0-1 1,-1 0-1,1 0 0,-1 0 0,0 0 0,-1-1 0,1 0 0,-1 0 0,0 0 0,-1 0 0,0-1 0,0 1 0,0-1 1,0 0-1,-1 0 0,0 0 0,-1 0 0,0 0 0,1-13 0,-2 16-43,0-1 0,0 1 0,-1-1 0,0 1 0,0-1 0,0 1 0,0-1 0,-1 1 0,1 0 0,-1 0 0,0 0 0,0 0 0,-1 0 0,1 0 0,-1 1 0,0-1 0,0 1 0,0-1 0,0 1 0,-1 0 0,1 0 0,-1 1 0,-6-4 0,3 2 0,0 1 0,0-1 0,0 1 0,-1 1 0,1 0 0,-1 0 0,0 0 0,0 1 0,0 0 0,0 0 0,0 1 0,-14 2 0,20-2-199,0 0-1,-1 1 1,1 0 0,0 0-1,0 0 1,0 0 0,0 0-1,0 0 1,0 0 0,1 0-1,-1 1 1,0-1 0,1 1-1,-1-1 1,1 1 0,-1 0-1,1 0 1,0-1 0,0 1-1,-1 0 1,1 0 0,1 0-1,-1 0 1,0 1 0,0-1-1,1 0 1,-1 4 0,0-1-572,0 1 0,1-1 0,0 1 0,0-1 0,0 1 0,0-1 0,1 1 0,0-1 1,0 0-1,3 9 0,12 13-5539</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6.188"/>
    </inkml:context>
    <inkml:brush xml:id="br0">
      <inkml:brushProperty name="width" value="0.025" units="cm"/>
      <inkml:brushProperty name="height" value="0.025" units="cm"/>
    </inkml:brush>
  </inkml:definitions>
  <inkml:trace contextRef="#ctx0" brushRef="#br0">238 23 17809,'0'0'6374,"-9"-5"-4319,5 2-1840,2 2-132,-1-1 0,0 0 0,1 1 0,-1-1 0,0 1 0,0 0 0,0 0 0,0 0-1,0 0 1,0 1 0,0-1 0,0 1 0,0 0 0,0 0 0,0 0 0,0 0 0,0 0 0,0 1-1,0-1 1,0 1 0,0 0 0,0 0 0,-5 2 0,-6 6 212,0 0 0,1 0 1,1 1-1,-1 1 0,2 0 1,-1 0-1,-15 23 0,23-29-216,0-1-1,1 1 1,0 0-1,0 0 1,0 1-1,1-1 0,-1 1 1,1-1-1,1 1 1,-1 0-1,1 0 1,0-1-1,0 1 1,1 0-1,-1 0 1,2 0-1,-1 0 1,0 0-1,1 0 1,0 0-1,1 0 1,-1-1-1,1 1 1,3 7-1,-2-8-78,1-1 0,0 1 0,0-1 0,0 0 0,0 0 0,1 0 0,-1-1 0,1 1 0,0-1 0,0 0 0,0 0 0,1-1 0,-1 0 0,0 0 0,1 0 0,0 0 0,-1-1 0,1 0 0,0 0 0,0-1 0,0 0 0,11 0 0,-9 0 0,1-1 0,-1 0 0,0 0 0,1 0 0,-1-1 0,0 0 0,0-1 0,0 0 0,0 0 0,0-1 0,-1 0 0,1 0 0,-1-1 0,0 0 0,8-7 0,-10 5 0,0 0 0,0 0 0,0 0 0,-1-1 0,1 0 0,-2 0 0,1 0 0,-2 0 0,1 0 0,-1-1 0,0 1 0,0-1 0,0-12 0,-2 17 0,0 1 0,0-1 0,0 1 0,0 0 0,0-1 0,-1 1 0,0 0 0,1-1 0,-1 1 0,-1 0 0,1 0 0,0 0 0,-1 0 0,1 0 0,-1 0 0,0 0 0,0 0 0,0 1 0,0-1 0,-1 1 0,1-1 0,-1 1 0,1 0 0,-1 0 0,0 0 0,0 1 0,0-1 0,0 1 0,0-1 0,0 1 0,0 0 0,-1 0 0,1 0 0,0 1 0,-1-1 0,-4 1 0,3-1-316,1 1 1,0 0-1,0 0 0,-1 0 1,1 0-1,0 1 0,-1 0 0,1 0 1,0 0-1,0 0 0,0 1 1,0-1-1,0 1 0,0 0 1,1 0-1,-1 1 0,1-1 1,-1 1-1,1 0 0,0 0 0,-5 5 1,-5 7-6961</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7.184"/>
    </inkml:context>
    <inkml:brush xml:id="br0">
      <inkml:brushProperty name="width" value="0.025" units="cm"/>
      <inkml:brushProperty name="height" value="0.025" units="cm"/>
    </inkml:brush>
  </inkml:definitions>
  <inkml:trace contextRef="#ctx0" brushRef="#br0">2 1 20115,'0'0'11958,"8"1"-11371,34 6-480,-48-3-107,1 0 0,-1 0 0,1 0 0,-1 1 0,1 0 0,-7 8 0,6-4-1070,11-13-1857,14-13-6812,-9 4-4680</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7.900"/>
    </inkml:context>
    <inkml:brush xml:id="br0">
      <inkml:brushProperty name="width" value="0.025" units="cm"/>
      <inkml:brushProperty name="height" value="0.025" units="cm"/>
    </inkml:brush>
  </inkml:definitions>
  <inkml:trace contextRef="#ctx0" brushRef="#br0">1 1 9289,'0'0'17584,"40"76"-16847,-40-42-385,0 6-223,0 1-97,0-1-1250,0-5-1856,0-7-1923,5-10-2434</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8.229"/>
    </inkml:context>
    <inkml:brush xml:id="br0">
      <inkml:brushProperty name="width" value="0.025" units="cm"/>
      <inkml:brushProperty name="height" value="0.025" units="cm"/>
    </inkml:brush>
  </inkml:definitions>
  <inkml:trace contextRef="#ctx0" brushRef="#br0">28 1 15214,'0'0'8585,"-23"54"-6920,20-26-1056,1 5-513,2 1-256,0 1-1218,5-3-1376,6-5-2211,1-7-5541</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1:58.587"/>
    </inkml:context>
    <inkml:brush xml:id="br0">
      <inkml:brushProperty name="width" value="0.025" units="cm"/>
      <inkml:brushProperty name="height" value="0.025" units="cm"/>
    </inkml:brush>
  </inkml:definitions>
  <inkml:trace contextRef="#ctx0" brushRef="#br0">24 70 12172,'0'0'2861,"12"-9"-229,-4 2-2098,1 0 1,0 1 0,1 0 0,-1 1-1,1 0 1,0 0 0,1 1 0,-1 0-1,1 1 1,0 0 0,11-1-1,-12 3-5,0 1 0,0 0-1,1 0 1,-1 1-1,0 1 1,14 3-1,-23-5-494,1 1 0,0-1 0,0 1 0,-1 0 1,1-1-1,0 1 0,-1 0 0,1 0 0,-1 0 0,1 0 0,-1 0 0,0 1 0,1-1 0,-1 0 0,0 1 0,0-1 0,0 1 0,0-1 0,0 1 0,0-1 0,0 1 0,-1 0 0,1-1 0,0 1 0,-1 0 0,1 0 0,-1-1 0,0 1 0,0 0 0,0 0 1,0 0-1,0 0 0,0-1 0,0 1 0,-1 0 0,1 0 0,0 0 0,-1-1 0,0 1 0,1 0 0,-1-1 0,0 1 0,0 0 0,-1 1 0,-2 4 13,0-1 0,-1 0 0,1 0-1,-1 0 1,-1 0 0,1-1 0,-1 0 0,-10 7 0,-59 36 460,51-34-267,-4 1 77,-29 18 656,54-30-892,-1-1 0,1 0-1,0 1 1,0 0 0,0 0-1,0 0 1,0 0 0,1 0-1,-1 1 1,1-1 0,-3 6-1,5-9-79,0 1 0,0 0 0,0 0 0,0 0 0,1 0 0,-1 0 0,0-1-1,0 1 1,1 0 0,-1 0 0,0-1 0,1 1 0,-1 0 0,1 0 0,-1-1 0,1 1-1,-1 0 1,1-1 0,-1 1 0,1-1 0,0 1 0,-1-1 0,1 1 0,0-1 0,0 1 0,-1-1-1,1 0 1,0 1 0,0-1 0,-1 0 0,1 0 0,0 1 0,0-1 0,0 0 0,0 0-1,1 0 1,41 7-6,-36-7 4,193 17-2286,1-11-5014,-119-6-5436</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05.184"/>
    </inkml:context>
    <inkml:brush xml:id="br0">
      <inkml:brushProperty name="width" value="0.025" units="cm"/>
      <inkml:brushProperty name="height" value="0.025" units="cm"/>
    </inkml:brush>
  </inkml:definitions>
  <inkml:trace contextRef="#ctx0" brushRef="#br0">0 0 6694,'0'0'13869,"78"25"-12107,-35-21-641,5-1-256,9-1-577,2 0-192,-1-2-128,-6 0-1313,-11 0-833,-16 0-1377,-18 0-2723</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05.544"/>
    </inkml:context>
    <inkml:brush xml:id="br0">
      <inkml:brushProperty name="width" value="0.025" units="cm"/>
      <inkml:brushProperty name="height" value="0.025" units="cm"/>
    </inkml:brush>
  </inkml:definitions>
  <inkml:trace contextRef="#ctx0" brushRef="#br0">1 50 9545,'0'0'11307,"92"10"-9674,-20-20-480,16-3-416,10 3-545,1 2-160,-7-1-3011,-10 0-5797</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08.943"/>
    </inkml:context>
    <inkml:brush xml:id="br0">
      <inkml:brushProperty name="width" value="0.025" units="cm"/>
      <inkml:brushProperty name="height" value="0.025" units="cm"/>
    </inkml:brush>
  </inkml:definitions>
  <inkml:trace contextRef="#ctx0" brushRef="#br0">0 14 13677,'0'0'14189,"9"-4"-13447,-4 2-695,1 1 0,-1-1 0,0 1-1,1-1 1,-1 2 0,1-1-1,-1 0 1,1 1 0,10 1 0,62 15 233,90 21-82,-80-19-620,-86-18 372,0 0 0,0 1 0,-1-1 0,1 1 0,0-1 0,0 1 0,-1-1 1,1 1-1,-1 0 0,1 0 0,0 0 0,-1 0 0,0 0 0,1 0 0,-1 0 1,0 1-1,1-1 0,-1 0 0,1 2 0,-1-1 28,-1-1 0,0 0 0,0 0-1,0 1 1,0-1 0,0 0 0,0 1 0,0-1 0,0 0 0,0 0-1,0 1 1,-1-1 0,1 0 0,-1 0 0,1 1 0,-1-1 0,1 0-1,-1 0 1,0 0 0,-1 2 0,-6 7 30,-1 0-1,-1 0 1,0-1-1,-14 10 1,3-2 146,17-13-118,-36 34 312,-42 50-1,73-78-318,0 1 0,1 0 1,1 0-1,0 1 0,0 0 0,1 0 0,1 0 0,0 1 0,1 0 1,-5 23-1,11-14-1282,-2-21 1089,0-1-1,0 0 0,1 1 1,-1-1-1,0 0 0,0 1 0,1-1 1,-1 0-1,0 0 0,0 1 0,1-1 1,-1 0-1,0 0 0,1 1 1,-1-1-1,0 0 0,1 0 0,-1 0 1,0 1-1,1-1 0,-1 0 0,1 0 1,-1 0-1,0 0 0,1 0 1,-1 0-1,0 0 0,1 0 0,-1 0 1,1 0-1,-1 0 0,0 0 0,1 0 1,-1 0-1,1-1 0,-1 1 1,0 0-1,1 0 0,-1 0 0,0 0 1,1-1-1,-1 1 0,0 0 0,0 0 1,1-1-1,-1 1 0,0 0 1,1-1-1,-1 1 0,0 0 0,0 0 1,1-1-1,7-13-7266</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09.285"/>
    </inkml:context>
    <inkml:brush xml:id="br0">
      <inkml:brushProperty name="width" value="0.025" units="cm"/>
      <inkml:brushProperty name="height" value="0.025" units="cm"/>
    </inkml:brush>
  </inkml:definitions>
  <inkml:trace contextRef="#ctx0" brushRef="#br0">1 1 13421,'0'0'6310,"51"14"-5349,-11-7-513,15-2-384,9-5-1313,9 0-4453</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09.655"/>
    </inkml:context>
    <inkml:brush xml:id="br0">
      <inkml:brushProperty name="width" value="0.025" units="cm"/>
      <inkml:brushProperty name="height" value="0.025" units="cm"/>
    </inkml:brush>
  </inkml:definitions>
  <inkml:trace contextRef="#ctx0" brushRef="#br0">195 47 14830,'-9'0'3310,"-1"1"-2610,0 0 0,0 1 0,1 0 0,-1 0 0,0 1 0,1 0 0,0 1 0,0 0 0,0 1 0,-13 8 0,17-10-465,0 0-1,0 1 0,0 0 0,1-1 1,-1 2-1,1-1 0,0 0 0,0 1 1,1 0-1,0 0 0,0 0 0,0 0 1,0 1-1,1-1 0,-1 1 0,1-1 1,1 1-1,-1 0 0,1 0 0,-1 10 1,3-14-224,-1 0 0,1 0 1,0 1-1,-1-1 1,1 0-1,0 0 0,0 0 1,0 0-1,1 0 0,-1-1 1,0 1-1,1 0 0,-1 0 1,1-1-1,-1 1 1,1-1-1,0 1 0,0-1 1,0 0-1,0 0 0,0 0 1,0 0-1,0 0 0,0 0 1,0-1-1,0 1 1,0 0-1,1-1 0,-1 0 1,0 0-1,0 0 0,3 0 1,8 2 13,0-2 0,0 0 1,0 0-1,18-3 1,-23 0-27,0 1 0,-1-1 0,0 0 0,1 0 0,-1-1 0,0 0 0,-1-1 0,1 1 0,-1-1 0,0 0 0,0-1 0,-1 0 0,1 0 0,-1 0 0,0 0 0,6-11 0,-9 13-4,0 1 0,0 0 0,0-1 0,0 0 0,0 1 0,-1-1 0,1 0 0,-1 0 0,0 0 0,-1 0 0,1 0 0,0 0 0,-1 0 0,0 0 0,0 0 0,0 0 0,-1 0 0,1 0 0,-1 0 0,0 0 0,0 0 0,-1 1 0,1-1 0,-1 0 0,0 0 0,1 1 0,-2-1 0,1 1 0,0 0 0,-1 0 0,1 0 0,-1 0 0,-5-4 0,3 3-2,-1 1 1,1 1-1,-1-1 1,1 1-1,-1 0 1,0 0-1,0 1 1,0 0-1,0 0 1,0 0-1,0 1 1,0 0-1,0 0 1,0 0-1,-10 3 1,14-3-124,-1 0 0,1 0-1,0 1 1,0-1 0,-1 1 0,1 0 0,0 0 0,0 0-1,0 0 1,0 0 0,0 0 0,0 0 0,0 1-1,0-1 1,0 1 0,1 0 0,-1-1 0,1 1 0,-1 0-1,1 0 1,-1 0 0,1 0 0,0 0 0,0 0 0,0 0-1,0 0 1,1 0 0,-1 1 0,0-1 0,1 0-1,0 1 1,-1-1 0,1 0 0,0 0 0,0 1 0,1-1-1,-1 0 1,0 1 0,1-1 0,-1 0 0,1 1-1,1 1 1,12 18-4183,12-5-1821</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2:09.982"/>
    </inkml:context>
    <inkml:brush xml:id="br0">
      <inkml:brushProperty name="width" value="0.025" units="cm"/>
      <inkml:brushProperty name="height" value="0.025" units="cm"/>
    </inkml:brush>
  </inkml:definitions>
  <inkml:trace contextRef="#ctx0" brushRef="#br0">180 56 15439,'0'0'8440,"-8"6"-6011,1-1-2042,1 0-1,-1 0 1,1 1 0,1 0 0,-1 0 0,1 0 0,-5 8 0,9-12-342,-1 1 0,1-1 0,-1 0 0,1 1 0,0-1 0,0 1 0,0 0 0,0-1 0,1 1 0,-1 0 0,1-1 0,-1 1 0,1 0 0,0 0 0,0-1 0,0 1 0,1 0 0,-1 0 0,1-1 0,-1 1-1,1 0 1,0-1 0,0 1 0,0 0 0,0-1 0,1 1 0,-1-1 0,1 0 0,-1 0 0,3 3 0,0-1-101,1 0 0,0 0 0,0 0 0,1-1 0,-1 0 0,1 0 0,0 0 1,-1-1-1,1 0 0,0 0 0,13 2 0,-9-2-59,1 0 1,-1-1-1,1-1 0,0 0 1,-1 0-1,16-3 1,-22 2 115,-1 0 1,0 0 0,1 0-1,-1 0 1,0-1 0,0 0-1,0 1 1,0-1-1,-1 0 1,1 0 0,0 0-1,-1-1 1,1 1 0,-1-1-1,0 1 1,0-1-1,0 0 1,0 0 0,-1 0-1,1 0 1,-1 0 0,1 0-1,-1 0 1,0-1 0,0 1-1,-1 0 1,1-1-1,-1 1 1,1-1 0,-1 1-1,0 0 1,-1-5 0,1 2 65,0-1 1,-1 1 0,0-1 0,0 1 0,-1-1-1,0 1 1,0 0 0,0 0 0,-1 0 0,0 0-1,0 0 1,0 0 0,-1 1 0,1 0 0,-2 0-1,-4-6 1,2 6 34,1 0 0,-1 1 1,-1 0-1,1 0 0,-1 0 0,1 1 0,-1 0 0,0 1 0,0-1 0,0 2 0,0-1 1,-1 1-1,1 0 0,0 1 0,-1 0 0,1 0 0,0 1 0,0 0 0,-1 0 1,-11 4-1,13-2-281,-1-1-1,1 1 1,0 0 0,0 0 0,1 1 0,-1 0 0,1 0 0,-1 0 0,1 1 0,0 0-1,1 1 1,0-1 0,-1 1 0,2 0 0,-1 0 0,1 0 0,0 1 0,0 0-1,0-1 1,1 1 0,0 1 0,-2 8 0,0 27-7247,4-2-6752</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1:56.255"/>
    </inkml:context>
    <inkml:brush xml:id="br0">
      <inkml:brushProperty name="width" value="0.025" units="cm"/>
      <inkml:brushProperty name="height" value="0.025" units="cm"/>
    </inkml:brush>
  </inkml:definitions>
  <inkml:trace contextRef="#ctx0" brushRef="#br0">1522 39 7847,'0'0'9561,"-11"-5"-8306,6 2-1120,-3-2 168,0 1-1,0 0 1,-1 0-1,1 1 1,-1 0-1,0 1 1,0 0-1,0 0 1,-11 0-1,-31 2 462,-346 6 3085,268 1-2829,-136 26-1,226-26-888,0 2 1,1 1-1,0 2 0,-51 24 1,69-26-70,1 1 0,1 0 1,0 2-1,0 0 1,1 1-1,1 0 1,0 2-1,1 0 1,-20 28-1,32-39-62,-24 32-7,3 1 0,-22 43-1,41-72 7,1 2-1,-1-1 1,1 0 0,1 1-1,0 0 1,1 0 0,0 0-1,0 0 1,1 0-1,1 0 1,0 0 0,0 0-1,1 0 1,3 13-1,-2-17 4,1-1 0,-1 1 0,1-1-1,0 0 1,1 0 0,-1 0-1,1 0 1,0 0 0,1-1 0,-1 0-1,1 0 1,0 0 0,0-1-1,1 0 1,0 1 0,-1-2 0,1 1-1,0-1 1,1 0 0,-1 0-1,12 3 1,10 1 10,-1-2 0,1 0 1,0-2-1,31 0 0,11 1 2,-43-1-8,-11-2-67,1 1 0,27 7 0,-50-14-8747,-13-17-2584</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22.370"/>
    </inkml:context>
    <inkml:brush xml:id="br0">
      <inkml:brushProperty name="width" value="0.025" units="cm"/>
      <inkml:brushProperty name="height" value="0.025" units="cm"/>
      <inkml:brushProperty name="color" value="#E71224"/>
    </inkml:brush>
  </inkml:definitions>
  <inkml:trace contextRef="#ctx0" brushRef="#br0">1304 198 6790,'0'-8'566,"0"2"-123,0 1-1,0 0 0,-1 0 0,0 0 1,0-1-1,0 1 0,0 0 1,-1 0-1,0 1 0,0-1 0,0 0 1,-1 0-1,1 1 0,-1 0 1,0-1-1,0 1 0,-1 0 0,1 0 1,-8-5-1,-4-2-99,0 1-1,-1 1 1,0 0-1,0 2 1,-1-1 0,1 2-1,-2 0 1,1 1 0,-1 1-1,-21-2 1,-4 1-292,-1 2-1,1 3 1,-51 4 0,48 3 238,0 1 0,0 3 1,1 1-1,0 2 0,1 3 0,1 1 1,1 2-1,1 2 0,0 2 0,2 1 1,1 2-1,1 2 0,1 1 1,2 2-1,-33 39 0,48-48-134,2 2-1,0 0 1,2 0-1,-25 56 1,33-63-137,1 1 0,0 0 0,1 0 0,2 0 0,0 0-1,0 1 1,2 0 0,2 29 0,-1-41-11,2 0-1,-1 0 0,1 0 0,0-1 0,1 1 1,0 0-1,0-1 0,0 0 0,1 1 0,0-1 1,1-1-1,-1 1 0,1-1 0,1 1 1,-1-2-1,1 1 0,0-1 0,0 1 0,1-2 1,0 1-1,0-1 0,0 0 0,0 0 1,0-1-1,16 5 0,6 1 41,1-1 0,1-2 0,-1-1 0,1-2 0,47 0-1,-25-3 393,1-3 0,-1-3 0,0-1-1,-1-3 1,89-28 0,-97 22-207,-1-1 1,0-2-1,-2-2 1,0-2-1,-1-1 1,67-55-1,-91 65-186,-1-1 0,0-1 0,0 0 0,-2-1-1,0-1 1,-1 0 0,-1 0 0,0-1 0,12-34-1,-20 45-54,0 0-1,-1-1 0,0 1 0,0-1 0,-1 1 0,0-1 1,-1 1-1,1-1 0,-2 1 0,1-1 0,-1 0 0,-1 1 1,0 0-1,0-1 0,0 1 0,-1 0 0,0 0 0,-1 0 0,0 0 1,0 1-1,0 0 0,-1-1 0,0 2 0,-1-1 0,0 1 1,-10-10-1,1 3-318,-1 1 0,0 1 0,-1 1 0,0 0 1,-1 2-1,0-1 0,-25-6 0,-4 1-2912,-85-13 1,46 15-2916</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22.993"/>
    </inkml:context>
    <inkml:brush xml:id="br0">
      <inkml:brushProperty name="width" value="0.025" units="cm"/>
      <inkml:brushProperty name="height" value="0.025" units="cm"/>
      <inkml:brushProperty name="color" value="#E71224"/>
    </inkml:brush>
  </inkml:definitions>
  <inkml:trace contextRef="#ctx0" brushRef="#br0">48 213 7783,'0'0'8195,"-8"0"-5435,-26 2-321,34-2-2398,0 0-1,0 0 0,0 0 0,-1 0 0,1 0 0,0 0 1,0 0-1,0 0 0,0 0 0,-1 0 0,1 0 0,0 0 1,0 0-1,0 0 0,-1 0 0,1 0 0,0 0 0,0 0 1,0-1-1,0 1 0,-1 0 0,1 0 0,0 0 0,0 0 1,0 0-1,0 0 0,0-1 0,-1 1 0,1 0 0,0 0 1,0 0-1,0 0 0,0-1 0,0 1 0,0 0 0,0 0 1,0 0-1,0-1 0,0 1 0,0 0 0,0 0 0,0 0 1,0-1-1,0 1 0,0 0 0,0 0 0,0 0 0,0-1 1,0 1-1,0 0 0,0 0 0,0 0 0,0 0 0,0-1 1,1 1-1,-1 0 0,0 0 0,0 0 0,0 0 0,0-1 1,0 1-1,0 0 0,1 0 0,-1 0 0,0 0 0,0 0 1,0 0-1,1 0 0,10-11 642,22-12-189,1 2-1,71-33 0,-35 19-399,-41 20-60,-11 5-10,1 0-1,0 1 0,25-8 1,-43 17-25,-1 0 1,0 0 0,1-1 0,-1 1-1,1 0 1,0 0 0,-1 0 0,1-1-1,-1 1 1,1 0 0,-1 0 0,1 0-1,-1 0 1,1 0 0,-1 0 0,1 0-1,0 0 1,-1 1 0,1-1-1,-1 0 1,1 0 0,-1 0 0,1 0-1,-1 1 1,1-1 0,-1 0 0,1 1-1,-1-1 1,0 0 0,1 1 0,-1-1-1,1 0 1,-1 1 0,0-1 0,1 1-1,-1-1 1,0 1 0,1-1 0,-1 1-1,0-1 1,0 1 0,0-1 0,0 1-1,1-1 1,-1 1 0,0-1 0,0 1-1,0 0 1,0-1 0,0 1 0,0-1-1,0 1 1,0-1 0,0 1 0,-1-1-1,1 1 1,0-1 0,0 1 0,0-1-1,-1 1 1,1-1 0,0 1 0,-1-1-1,1 1 1,-1 0 0,-18 37 110,18-36-93,-19 30 150,11-20-100,1 1 1,0-1-1,1 1 1,0 1-1,1-1 0,1 1 1,0 0-1,-5 29 1,9-42-93,1 1 0,0 0 0,0-1 1,0 1-1,0-1 0,1 1 0,-1 0 1,0-1-1,1 1 0,-1 0 0,1-1 1,0 1-1,-1-1 0,1 1 0,0-1 1,0 0-1,0 1 0,0-1 0,0 0 1,0 0-1,0 1 0,0-1 0,1 0 1,-1 0-1,0 0 0,1 0 0,-1-1 1,1 1-1,-1 0 0,1-1 0,-1 1 1,1-1-1,-1 1 0,1-1 0,0 0 1,-1 1-1,1-1 0,3 0 1,2 0-705,1 0 0,-1-1 0,0 1 0,1-2 0,-1 1 0,0-1 0,13-4 0,22-16-5367</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23.336"/>
    </inkml:context>
    <inkml:brush xml:id="br0">
      <inkml:brushProperty name="width" value="0.025" units="cm"/>
      <inkml:brushProperty name="height" value="0.025" units="cm"/>
      <inkml:brushProperty name="color" value="#E71224"/>
    </inkml:brush>
  </inkml:definitions>
  <inkml:trace contextRef="#ctx0" brushRef="#br0">123 0 11627,'-9'6'3646,"1"-2"-2949,-54 40 3807,58-41-4257,0 1 0,0-1 0,1 0 0,0 1 0,-1 0 0,2 0 0,-1 0-1,0 0 1,1 0 0,-1 1 0,1-1 0,1 1 0,-1-1 0,-1 8 0,3-11-233,0 0 1,0 0 0,0 0 0,0 1 0,1-1-1,-1 0 1,0 0 0,1 0 0,-1 0 0,1 0 0,-1 0-1,1 0 1,0 0 0,-1 0 0,1 0 0,0 0-1,0 0 1,-1 0 0,1 0 0,0-1 0,0 1 0,0 0-1,0-1 1,0 1 0,0 0 0,0-1 0,1 0 0,-1 1-1,0-1 1,0 0 0,0 1 0,0-1 0,0 0-1,2 0 1,48 4 175,-42-4-140,16 0 5,-1-1-1,39-6 1,-55 6-40,-1-1-1,0 1 0,0-2 0,0 1 0,0-1 0,0 0 1,-1 0-1,1-1 0,-1 0 0,0 0 0,0 0 0,0-1 0,5-6 1,-10 10 3,0 0 0,1 0 0,-1 0 0,-1 0 0,1 0 0,0-1 0,0 1 0,0 0 0,0 0 1,-1-1-1,1 1 0,-1 0 0,1-1 0,-1 1 0,0 0 0,1-1 0,-1 1 0,0-1 0,0 1 0,0-1 1,0 1-1,0-1 0,0 1 0,0-1 0,-1 1 0,1 0 0,0-1 0,-1-1 0,-1 1 7,0 0 1,0 0-1,0 0 0,0 0 0,0 0 0,-1 1 0,1-1 0,0 1 1,-1-1-1,1 1 0,-1 0 0,0 0 0,-4-1 0,-10-3 4,-1 2 0,0 0 0,-24-1 1,24 3-60,4 0-366,-1 0 1,0 1-1,-18 2 0,32-2 295,1 0 1,-1 0-1,1 0 0,-1 0 0,1 1 0,-1-1 0,1 0 0,-1 0 0,1 0 0,-1 1 0,1-1 1,-1 0-1,1 0 0,-1 1 0,1-1 0,-1 0 0,1 1 0,0-1 0,-1 1 0,1-1 1,0 0-1,-1 1 0,1-1 0,0 1 0,0-1 0,-1 1 0,1-1 0,0 1 0,0-1 0,0 1 1,0-1-1,-1 1 0,1-1 0,0 1 0,0 0 0,0-1 0,0 1 0,0-1 0,1 1 1,-1-1-1,0 1 0,0-1 0,0 1 0,0-1 0,1 1 0,-1-1 0,0 1 0,0-1 0,1 1 1,-1-1-1,0 1 0,1-1 0,-1 0 0,0 1 0,1-1 0,-1 0 0,1 1 0,-1-1 1,1 0-1,-1 1 0,0-1 0,1 0 0,-1 0 0,1 0 0,0 1 0,-1-1 0,1 0 0,-1 0 1,2 0-1,25 7-5387,10-4-4431</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23.679"/>
    </inkml:context>
    <inkml:brush xml:id="br0">
      <inkml:brushProperty name="width" value="0.025" units="cm"/>
      <inkml:brushProperty name="height" value="0.025" units="cm"/>
      <inkml:brushProperty name="color" value="#E71224"/>
    </inkml:brush>
  </inkml:definitions>
  <inkml:trace contextRef="#ctx0" brushRef="#br0">159 1 13997,'0'0'3193,"-8"0"-530,5 0-2435,-32 1 1446,33-1-1574,1 0 1,0 0-1,0 0 0,0 1 1,-1-1-1,1 0 0,0 1 0,0-1 1,0 1-1,-1 0 0,1-1 1,0 1-1,0 0 0,0-1 0,0 1 1,0 0-1,1 0 0,-1 0 1,0 0-1,0 0 0,0 0 0,1 0 1,-1 0-1,1 0 0,-1 0 0,1 1 1,-1-1-1,0 2 0,2-2-88,-1 0-1,0 0 0,0-1 1,1 1-1,-1 0 0,1 0 1,-1 0-1,1 0 0,-1-1 0,1 1 1,0 0-1,-1 0 0,1-1 1,0 1-1,0 0 0,-1-1 1,1 1-1,0-1 0,0 1 1,0-1-1,0 0 0,0 1 1,-1-1-1,1 0 0,0 0 0,2 1 1,33 8-360,-25-7-53,-2 0 4,10 2-859,0 2-1,31 12 1,-47-17 1196,0 0 1,0 0 0,-1 1-1,1-1 1,0 1-1,-1-1 1,1 1-1,-1 0 1,1 0-1,-1 0 1,0 0-1,0 0 1,0 1 0,0-1-1,0 0 1,-1 1-1,1 0 1,-1-1-1,1 1 1,-1 0-1,0 0 1,0 0 0,0 0-1,-1 0 1,1 5-1,-1-7 171,0 1 0,-1-1 0,0 1 0,1 0 0,-1-1 0,0 0 1,0 1-1,0-1 0,0 0 0,0 1 0,0-1 0,0 0 0,0 0 0,-1 0 0,1 0 0,0 0 0,-1 0 0,1 0 0,-1 0 0,1-1 0,-1 1 0,1 0 0,-3 0 1,-43 11 2108,40-10-1906,-6 0 182,-5 3 89,-1-1 0,0 0 1,0-2-1,0 0 0,0-1 0,0-1 1,-31-5-1,49 5-699,0 0 1,-1-1-1,1 0 1,0 1-1,0-1 0,0 0 1,0 1-1,0-1 1,0 0-1,0 0 0,1 0 1,-1 0-1,0 0 1,0 0-1,1 0 0,-1 0 1,0 0-1,1 0 1,0 0-1,-1 0 0,1-1 1,-1 1-1,1 0 1,0-2-1,-2-34-7069,2 27 4405,0-19-8567</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24.036"/>
    </inkml:context>
    <inkml:brush xml:id="br0">
      <inkml:brushProperty name="width" value="0.025" units="cm"/>
      <inkml:brushProperty name="height" value="0.025" units="cm"/>
      <inkml:brushProperty name="color" value="#E71224"/>
    </inkml:brush>
  </inkml:definitions>
  <inkml:trace contextRef="#ctx0" brushRef="#br0">0 51 7687,'0'0'6118,"66"-17"-3075,-22 10-1474,9 2-544,5 2-448,4-1-481,0-1-1697,1-5-7592</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1:59.680"/>
    </inkml:context>
    <inkml:brush xml:id="br0">
      <inkml:brushProperty name="width" value="0.025" units="cm"/>
      <inkml:brushProperty name="height" value="0.025" units="cm"/>
      <inkml:brushProperty name="color" value="#E71224"/>
    </inkml:brush>
  </inkml:definitions>
  <inkml:trace contextRef="#ctx0" brushRef="#br0">1169 72 12107,'-9'2'1287,"-27"4"-82,-1-2 0,0-2 0,1-1 0,-1-2 0,0-2 0,-47-8 0,61 8-915,-1 1 0,1 1 0,-1 1 0,1 2 0,-1 0 1,1 1-1,0 2 0,0 0 0,-23 9 0,12-1-184,0 2-1,1 1 0,1 1 1,1 2-1,-31 25 1,18-9 66,1 2 0,3 1 0,1 3 0,2 1 0,1 1 1,3 2-1,-28 50 0,55-85-88,1 0 0,0 0 1,0 1-1,1 0 0,1-1 0,-1 2 0,2-1 0,-1 0 1,2 0-1,-1 15 0,2-20-65,0-1 0,1 0 0,0 0 0,0 0-1,0 0 1,1 0 0,0 0 0,-1 0 0,2 0 0,-1 0 0,1-1 0,-1 1 0,1-1 0,1 0 0,-1 0-1,0 0 1,1 0 0,0 0 0,0-1 0,0 0 0,0 0 0,1 0 0,-1 0 0,8 2 0,9 5-1,1-2 0,0-1 1,0 0-1,1-2 0,0 0 1,0-2-1,0 0 0,0-2 1,1-1-1,-1 0 0,28-5 1,7-4 26,0-2 0,-1-3 0,70-27 0,22-9-29,2 7 0,2 6 0,169-18 0,-303 52 55,-1 0 1,1-1-1,0-1 1,-1 0-1,0-2 0,0 0 1,-1-1-1,0-1 1,0 0-1,-1-1 0,-1-1 1,1-1-1,-2 0 1,1-1-1,-2 0 0,0-1 1,0-1-1,-2 0 1,0 0-1,0-1 0,-2-1 1,0 0-1,8-20 1,-13 27 43,0 1 1,-1-1 0,-1 0 0,1 0 0,-1 0-1,-1-1 1,0 1 0,-1 0 0,0-1-1,0 1 1,-4-20 0,2 22-50,-1 0 1,0 0-1,0 0 0,-1 1 1,0 0-1,-1-1 0,1 1 0,-1 1 1,-1-1-1,1 1 0,-1 0 1,0 0-1,-1 0 0,1 1 1,-9-5-1,-4-2-77,-1 0-1,0 1 1,-1 2-1,0 0 1,-1 1 0,0 0-1,0 2 1,0 1-1,-1 1 1,-23-1 0,17 3-127,-1 1 0,1 2 0,-1 1 0,1 2 1,0 0-1,0 2 0,-40 13 0,-8 9-2867,-6 2-3663,2-5-4340</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44.391"/>
    </inkml:context>
    <inkml:brush xml:id="br0">
      <inkml:brushProperty name="width" value="0.025" units="cm"/>
      <inkml:brushProperty name="height" value="0.025" units="cm"/>
      <inkml:brushProperty name="color" value="#E71224"/>
    </inkml:brush>
  </inkml:definitions>
  <inkml:trace contextRef="#ctx0" brushRef="#br0">2264 204 4452,'0'-2'199,"-1"0"0,1 1 0,-1-1 0,0 1 0,0-1 0,0 1 0,0-1 0,0 1 1,0 0-1,0-1 0,0 1 0,-1 0 0,1 0 0,0 0 0,-1 0 0,1 0 0,-1 0 0,1 0 0,-1 1 0,1-1 0,-4-1 0,-46-15 2588,35 12-2495,-291-87 3727,216 72-3697,-1 4-1,-1 4 1,-104-1 0,66 13-165,0 5 0,-233 41 0,299-32-148,0 2-1,1 3 1,1 3-1,1 2 1,1 3-1,1 3 1,-79 53-1,122-71 19,0 1 0,1 1 0,1 0 0,0 1 0,1 0 0,1 1 0,-19 29 0,25-33-13,1 0-1,0 0 0,1 0 0,1 0 0,0 1 0,0 0 1,1 0-1,1 0 0,0 0 0,1 0 0,0 1 0,1-1 1,2 14-1,-1-20-9,0 0 0,1 0-1,-1 0 1,2-1 0,-1 1 0,1-1 0,0 1 0,0-1-1,1 0 1,-1 0 0,2 0 0,5 7 0,-1-4 34,0-1 0,0 1 0,1-2 1,0 1-1,0-1 0,18 8 0,2-2 90,1 0 0,1-2-1,0-2 1,45 8-1,14-3 156,0-4-1,1-3 0,120-9 0,274-52 623,-91-24 4,-323 59-211,-1-3-1,-2-3 1,95-49 0,-144 63-443,0-1 1,-1 0 0,0-2-1,-2 0 1,1-1 0,-2-1-1,18-21 1,-29 31-150,0-1 1,-1 0-1,1 0 1,-1-1-1,-1 0 0,1 1 1,-1-1-1,-1 0 1,4-17-1,-6 20-52,1-1 0,-1 0 0,0 0 0,-1 0-1,0 0 1,1 1 0,-2-1 0,1 0 0,-1 1 0,0-1 0,0 1 0,0-1 0,-1 1 0,0 0 0,-6-9 0,0 4-47,0 0 0,-1 0 0,0 1 0,-1 0 0,0 1 0,0 0 1,-1 1-1,0 0 0,0 1 0,-1 1 0,1-1 0,-1 2 0,-18-5 0,-10 0-297,-1 1-1,0 2 1,-46 0-1,0 5-3894,-1 4 0,-151 25-1,136-10-3036</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26.591"/>
    </inkml:context>
    <inkml:brush xml:id="br0">
      <inkml:brushProperty name="width" value="0.025" units="cm"/>
      <inkml:brushProperty name="height" value="0.025" units="cm"/>
      <inkml:brushProperty name="color" value="#E71224"/>
    </inkml:brush>
  </inkml:definitions>
  <inkml:trace contextRef="#ctx0" brushRef="#br0">1 289 12780,'0'0'16095,"11"-7"-15251,21-19-490,-2-1 1,46-51-1,-42 41-354,78-66-1,-111 102-3,0 0 0,-1 1-1,1-1 1,0 0 0,0 0-1,0 1 1,0-1 0,0 0 0,0 1-1,0-1 1,0 1 0,0-1 0,0 1-1,0 0 1,0-1 0,1 1-1,-1 0 1,0 0 0,0 0 0,0 0-1,0 0 1,0 0 0,1 0-1,-1 0 1,0 1 0,2-1 0,-2 2 5,0-1 0,-1 0 0,1 0 0,0 0 0,-1 1 0,1-1 0,-1 0 0,1 1 0,-1-1 0,0 1 0,1-1 0,-1 0 0,0 1 0,0-1 0,0 1 0,0-1 0,-1 3 0,-1 11 92,0 0 0,-9 26 0,-17 45 170,11-37 246,-14 68 0,30-116-532,1-1 0,0 1 1,0-1-1,-1 1 0,1 0 1,0-1-1,0 1 0,0-1 0,0 1 1,0 0-1,0-1 0,0 1 1,0-1-1,0 1 0,0 0 1,0-1-1,0 1 0,0-1 0,1 1 1,-1 0-1,0-1 0,0 1 1,1-1-1,-1 1 0,1 0 0,10-8-1820,13-26-5055,-8 5-1120</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27.153"/>
    </inkml:context>
    <inkml:brush xml:id="br0">
      <inkml:brushProperty name="width" value="0.025" units="cm"/>
      <inkml:brushProperty name="height" value="0.025" units="cm"/>
      <inkml:brushProperty name="color" value="#E71224"/>
    </inkml:brush>
  </inkml:definitions>
  <inkml:trace contextRef="#ctx0" brushRef="#br0">1 63 16015,'0'0'12791,"8"-6"-11387,-6 4-1330,53-36 1319,-51 36-1359,0 0-1,0 0 1,0 0-1,0 0 0,0 1 1,0 0-1,1 0 1,-1 0-1,0 0 0,1 0 1,-1 1-1,1 0 1,-1 0-1,1 0 0,3 1 1,-7 0-34,0 0 0,0 0 0,0-1 0,0 1 0,0 0 0,0 0 0,0 0 0,-1 0 0,1 0 0,0 0 0,-1 0 0,1 0 0,-1 0 0,1 0 0,-1 0 0,0 0 0,1 1 0,-1-1 0,0 0 0,0 0 0,0 0 0,0 1 0,0-1 0,0 0 0,0 2 0,-4 33 224,2-24-192,-2 1 1,0-1-1,-1 0 1,0 0-1,0-1 0,-14 21 1,-51 62 70,62-83-102,16-17-1,0 1 0,0 0 0,0 0 0,1 0 0,-1 1 0,1 1 0,1-1 0,-1 1 0,0 1 0,1 0 0,-1 0 0,1 1 0,13 0 0,-21 1 0,-1 0 0,1 1 0,-1-1 0,1 1 0,-1-1 0,0 1 0,1-1 0,-1 1 0,0 0 0,0 0 0,0 0 0,1 0 0,-1 0 0,0 0 0,0 0 0,0 0 0,-1 0 0,1 0 0,0 1 0,0-1 0,-1 0 0,1 1 0,0-1 0,-1 0 0,1 1 0,-1-1 0,0 1 0,1-1 0,-1 0 0,0 1 0,0-1 0,0 1 0,0-1 0,0 1 0,-1-1 0,1 1 0,-1 1 0,1 3 0,-1 0 0,1 1 0,-2-1 0,1 0 0,-1 0 0,0 0 0,0 0 0,-3 5 0,-3 1 0,0-1 0,0 0 0,-1 0 0,-1-1 0,-10 9 0,15-15 0,0 0 0,0 0 0,0-1 0,0 0 0,0 1 0,-1-2 0,1 1 0,-1-1 0,0 0 0,0 0 0,0 0 0,0-1 0,-10 1 0,16-2-23,-1-1-1,1 1 1,0 0 0,0 0-1,-1-1 1,1 1 0,0 0-1,0 0 1,0-1 0,-1 1-1,1 0 1,0-1 0,0 1-1,0 0 1,0-1 0,0 1-1,0 0 1,-1-1 0,1 1-1,0-1 1,0 1-1,0 0 1,0-1 0,0 1-1,1 0 1,-1-1 0,0 1-1,0 0 1,0-1 0,0 1-1,0 0 1,0-1 0,1 1-1,-1 0 1,0-1 0,0 1-1,0 0 1,1-1 0,-1 1-1,0 0 1,0 0 0,1 0-1,-1-1 1,0 1 0,1 0-1,-1 0 1,0 0 0,1-1-1,13-16-3546,33-32-9311,-18 18 528</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27.648"/>
    </inkml:context>
    <inkml:brush xml:id="br0">
      <inkml:brushProperty name="width" value="0.025" units="cm"/>
      <inkml:brushProperty name="height" value="0.025" units="cm"/>
      <inkml:brushProperty name="color" value="#E71224"/>
    </inkml:brush>
  </inkml:definitions>
  <inkml:trace contextRef="#ctx0" brushRef="#br0">167 58 7751,'0'0'17398,"0"-8"-14611,0-27-812,0 34-1910,-1 0 0,1 0 1,-1 1-1,1-1 0,-1 0 0,1 0 1,-1 0-1,0 1 0,1-1 0,-1 0 1,0 1-1,0-1 0,0 0 0,0 1 0,1-1 1,-1 1-1,0-1 0,0 1 0,0 0 1,0-1-1,0 1 0,0 0 0,0 0 1,0 0-1,0 0 0,0 0 0,0 0 0,0 0 1,0 0-1,-2 0 0,-29 6 139,23 0-175,0 1 1,1 0-1,1 0 0,-1 0 0,1 1 0,0 0 1,1 1-1,0 0 0,0 0 0,1 0 1,0 0-1,0 1 0,1 0 0,1 0 1,0 0-1,0 0 0,1 0 0,0 1 1,1-1-1,-1 15 0,2-24-28,1 1-1,-1-1 1,0 0-1,1 1 1,-1-1-1,1 0 1,-1 0-1,1 1 1,0-1-1,0 0 1,-1 0-1,1 0 1,0 0 0,0 0-1,0 0 1,0 0-1,0 0 1,0 0-1,0-1 1,1 1-1,-1 0 1,0-1-1,0 1 1,0-1 0,1 1-1,-1-1 1,0 1-1,1-1 1,-1 0-1,0 0 1,1 0-1,-1 0 1,1 0-1,-1 0 1,0 0-1,3-1 1,3 1-2,-1-1 1,1 0-1,-1 0 1,0-1-1,1 0 1,10-4-1,-2-4-179,0 1-1,0-2 1,-1 1 0,-1-2 0,0 0-1,18-21 1,3-3-106,-33 40 160,-1 0-1,1 0 1,0 0-1,-1 0 1,0 0 0,0 0-1,0 0 1,-1 4 0,-13 269 2811,13-276-2685,1-1 0,-1 1 0,1 0 0,-1 0 0,1-1 0,-1 1 0,1 0 0,-1-1 0,0 1 0,1 0 0,-1-1 0,0 1 0,1-1 0,-1 1 0,0-1 0,0 1 0,0-1 0,1 0 0,-1 1 0,0-1 0,0 0 0,0 0 0,0 0 0,0 0 0,0 0 0,-1 0 0,-37 4 0,24-4 0,-10 3 0,13-3 0,1 1 0,0 0 0,-1 1 0,1 0 0,0 1 0,0 0 0,0 0 0,-19 11 0,70-23-2445,-9-10-2103,0-5-2488</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28.022"/>
    </inkml:context>
    <inkml:brush xml:id="br0">
      <inkml:brushProperty name="width" value="0.025" units="cm"/>
      <inkml:brushProperty name="height" value="0.025" units="cm"/>
      <inkml:brushProperty name="color" value="#E71224"/>
    </inkml:brush>
  </inkml:definitions>
  <inkml:trace contextRef="#ctx0" brushRef="#br0">10 0 11883,'0'0'16731,"-2"11"-16267,1-1-398,-1 2-12,0 0 0,0 0 0,2 1 0,0-1 0,1 18 0,0-28-49,0 0-1,0-1 1,-1 1-1,1 0 1,0-1 0,1 1-1,-1 0 1,0-1 0,0 1-1,1-1 1,-1 0 0,1 0-1,-1 1 1,1-1 0,-1 0-1,1 0 1,0 0 0,-1 0-1,1-1 1,0 1 0,0 0-1,0-1 1,0 0 0,0 1-1,3-1 1,61 4-203,-35-4-334,-29 0 516,1 1 0,-1-1 0,1 0 0,-1 1 0,1 0 0,-1-1 0,1 1 0,-1 0 0,0 0 0,1 0 0,-1 1 0,0-1 0,0 1 0,0-1 0,0 1 0,0-1 0,0 1 0,0 0 0,-1 0 0,1 0 0,1 3 0,-1-1 60,-1-1 1,0 1-1,0 0 1,0 0-1,0 0 1,0 0 0,-1 0-1,0 0 1,0-1-1,0 1 1,0 0-1,-2 6 1,-1 4 318,0 1 1,-2-2-1,0 1 1,0-1-1,-1 1 0,-12 18 1,12-22-94,-1-1 0,0 0-1,0 0 1,-1-1 0,-11 10 0,17-16-363,-1-1 0,1 1 0,-1 0 0,1-1-1,-1 0 1,1 1 0,-1-1 0,0 0 0,0-1 0,1 1 0,-6 1 0,7-2-155,-1-1 1,0 1-1,0 0 0,1 0 0,-1-1 1,0 1-1,1 0 0,-1-1 0,0 0 0,1 1 1,-1-1-1,1 0 0,-1 0 0,1 0 1,-1 0-1,1 0 0,0 0 0,0-1 1,-1 1-1,1 0 0,-1-2 0,-17-28-7087</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28.350"/>
    </inkml:context>
    <inkml:brush xml:id="br0">
      <inkml:brushProperty name="width" value="0.025" units="cm"/>
      <inkml:brushProperty name="height" value="0.025" units="cm"/>
      <inkml:brushProperty name="color" value="#E71224"/>
    </inkml:brush>
  </inkml:definitions>
  <inkml:trace contextRef="#ctx0" brushRef="#br0">0 74 8456,'0'0'16175,"75"-26"-13004,-42 16-897,3 1-864,8 3-1090,2-1-416,1 0-3748,0-1-5829</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38.724"/>
    </inkml:context>
    <inkml:brush xml:id="br0">
      <inkml:brushProperty name="width" value="0.025" units="cm"/>
      <inkml:brushProperty name="height" value="0.025" units="cm"/>
      <inkml:brushProperty name="color" value="#E71224"/>
    </inkml:brush>
  </inkml:definitions>
  <inkml:trace contextRef="#ctx0" brushRef="#br0">54 62 17296,'0'0'7036,"7"-9"-3843,20-29-620,-26 37-2522,-1 0 0,1 0 0,-1 0 0,1 0 0,-1 0 0,1 0 0,0 1 0,0-1 0,-1 0 0,1 0 0,0 1 0,0-1 0,0 1 0,0-1 0,0 0 0,0 1 0,0 0 0,0-1 0,2 0 0,-3 2-17,1-1 0,-1 0 0,1 1 1,-1-1-1,1 1 0,-1-1 0,0 1 0,1-1 0,-1 0 0,0 1 0,1-1 0,-1 1 0,0-1 0,0 1 0,0 0 0,1-1 0,-1 1 0,0-1 0,0 1 0,0-1 0,0 1 0,0 0 0,0-1 0,0 1 0,-2 39 764,-5-17-798,0 0 0,-1 0 0,-22 42 0,21-49 0,0 0 0,2 1 0,0 0 0,1 1 0,1-1 0,0 1 0,1 0 0,-2 29 0,6-46 0,0 0 0,0 0 0,0 0 0,0 0 0,1 0 0,-1 0 0,0 0 0,0 0 0,1 0 0,-1 0 0,1 0 0,-1 0 0,1 0 0,-1 0 0,1-1 0,-1 1 0,1 0 0,0 0 0,-1 0 0,1-1 0,0 1 0,0 0 0,0-1 0,-1 1 0,1-1 0,2 1 0,-1 0 0,1 0 0,0 0 0,0-1 0,0 1 0,0-1 0,-1 0 0,1 0 0,0 0 0,5 0 0,1-2 0,0 1 0,0-2 0,-1 1 0,1-1 0,12-6 0,46-33-4372,-62 38 3685,0 0-1,-1 0 1,0 0 0,0 0-1,0-1 1,0 0 0,-1 0-1,1 0 1,-1 0 0,-1-1-1,3-5 1,1-11-7961</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39.085"/>
    </inkml:context>
    <inkml:brush xml:id="br0">
      <inkml:brushProperty name="width" value="0.025" units="cm"/>
      <inkml:brushProperty name="height" value="0.025" units="cm"/>
      <inkml:brushProperty name="color" value="#E71224"/>
    </inkml:brush>
  </inkml:definitions>
  <inkml:trace contextRef="#ctx0" brushRef="#br0">75 0 10922,'0'0'16720,"-25"62"-14638,14-27-256,1 3-609,-1 3-1217,2-2 0,1-8 0,7-6 0,1-8 0,1-13-1505,12-4-641,2-3-1186,1-16-1568,2-9-2852</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39.426"/>
    </inkml:context>
    <inkml:brush xml:id="br0">
      <inkml:brushProperty name="width" value="0.025" units="cm"/>
      <inkml:brushProperty name="height" value="0.025" units="cm"/>
      <inkml:brushProperty name="color" value="#E71224"/>
    </inkml:brush>
  </inkml:definitions>
  <inkml:trace contextRef="#ctx0" brushRef="#br0">54 1 19827,'0'0'11931,"-2"12"-11066,-14 57-712,6-36-155,2 2 0,2-1 0,1 1 1,-1 51-1,6-85-123,0 0 0,0-1 0,0 1 0,0 0 0,0-1-1,1 1 1,-1-1 0,0 1 0,0 0 0,1-1 0,-1 1 0,0-1 0,1 1 0,-1 0 0,1-1 0,-1 1 0,1-1-1,-1 1 1,1-1 0,-1 0 0,2 1 0,-1 0-589,1 0-1,-1-1 1,1 0 0,0 1-1,-1-1 1,1 0-1,-1 0 1,1 0 0,0 0-1,-1 0 1,1 0-1,-1 0 1,3-1 0,7-3-10267</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39.783"/>
    </inkml:context>
    <inkml:brush xml:id="br0">
      <inkml:brushProperty name="width" value="0.025" units="cm"/>
      <inkml:brushProperty name="height" value="0.025" units="cm"/>
      <inkml:brushProperty name="color" value="#E71224"/>
    </inkml:brush>
  </inkml:definitions>
  <inkml:trace contextRef="#ctx0" brushRef="#br0">179 0 18385,'0'0'13272,"-10"1"-12311,5-1-955,0 1 1,-1-1-1,1 1 1,0 1-1,0-1 1,-1 1-1,1 0 1,0 0-1,1 0 1,-1 1-1,0-1 1,1 1-1,-1 1 0,1-1 1,0 0-1,0 1 1,0 0-1,1 0 1,-1 0-1,1 0 1,0 1-1,-3 6 1,4-8-7,-1 0 0,1 1 0,0-1 0,1 1 0,-1 0 0,1 0 0,-1-1 0,1 1 0,0 0 0,1 0 0,-1 0 0,1 0 0,-1 0 0,2 7 0,0-8 0,0-1 0,0 1 0,0-1 0,0 1 0,1-1 0,-1 0 0,1 0 0,-1 0 0,1 0 0,0 0 0,0 0 0,0 0 0,0 0 0,0-1 0,0 1 0,1-1 0,-1 0 0,0 1 0,1-1 0,-1 0 0,1-1 0,4 2 0,24 8 0,-21-8 0,0 1 0,0 1 0,0-1 0,0 2 0,-1-1 0,12 8 0,-18-9 0,-1-1 0,1 0 0,-1 1 0,0-1 0,0 1 0,0-1 0,0 1 0,0 0 0,-1 0 0,1 0 0,-1 0 0,0 0 0,0 1 0,0-1 0,0 0 0,-1 0 0,1 1 0,-1-1 0,0 0 0,0 1 0,0-1 0,0 0 0,-1 1 0,0 4 0,-1-1 0,0 0 0,-1-1 0,0 1 0,0-1 0,0 0 0,0 0 0,-1 0 0,0 0 0,-1-1 0,1 1 0,-1-1 0,0 0 0,0-1 0,-1 1 0,1-1 0,-9 5 0,6-4 0,0 0 0,0 0 0,-1-1 0,1-1 0,-1 1 0,0-1 0,0-1 0,0 0 0,0 0 0,0 0 0,-18-1 0,26-1 0,-1 0 0,1 0 0,-1-1 0,1 1 0,-1 0 0,1-1 0,0 1 0,-1-1 0,1 0 0,0 0 0,-1 1 0,1-1 0,0 0 0,0 0 0,0 0 0,-1 0 0,1 0 0,0 0 0,1-1 0,-1 1 0,0 0 0,0 0 0,0-1 0,1 1 0,-1 0 0,1-1 0,-1 1 0,1-1 0,-1 1 0,1-1 0,0 1 0,0-1 0,0 1 0,0-1 0,0 1 0,0-1 0,0 1 0,0-1 0,1 1 0,-1-1 0,0 1 0,1 0 0,0-2 0,1-4 0,0 0 0,0 0 0,1 0 0,-1 0 0,2 1 0,-1-1 0,9-10 0,11-8 0,2 1 0,0 2 0,2 1 0,43-27 0,-35 25 0,0-3 0,31-29 0,-64 54 0,-1 0 0,1 0 0,-1-1 0,1 1 0,-1 0 0,0 0 0,0-1 0,0 1 0,0-1 0,0 1 0,0-1 0,0 1 0,0-1 0,-1 0 0,1 1 0,0-1 0,-1 0 0,0 1 0,1-1 0,-1 0 0,0 0 0,0 0 0,0 1 0,0-1 0,0 0 0,-1-2 0,0 2 0,-1 0 0,1 1 0,-1-1 0,1 1 0,-1 0 0,0 0 0,1-1 0,-1 1 0,0 0 0,0 1 0,0-1 0,0 0 0,0 0 0,0 1 0,0-1 0,0 1 0,0 0 0,-1 0 0,1-1 0,0 1 0,-2 1 0,-10-2 0,-50 1 0,61 0 0,0 0 0,0 1 0,0-1 0,0 1 0,1-1 0,-1 1 0,0 0 0,0 0 0,1 0 0,-1 0 0,1 1 0,-1-1 0,1 1 0,-1 0 0,1-1 0,0 1 0,-4 4 0,6-6-76,0 1 0,-1-1 0,1 1 0,0-1 0,-1 1 0,1-1 0,0 1 1,-1-1-1,1 1 0,0-1 0,0 1 0,0 0 0,0-1 0,-1 1 0,1-1 0,0 1 0,0-1 0,0 1 0,0 0 0,0-1 0,0 1 0,1-1 1,-1 1-1,0 0 0,0-1 0,0 1 0,0-1 0,1 1 0,-1-1 0,0 1 0,0-1 0,1 1 0,-1-1 0,1 1 0,-1-1 0,0 1 0,1-1 1,-1 0-1,1 1 0,-1-1 0,1 0 0,-1 1 0,1-1 0,-1 0 0,1 0 0,-1 1 0,1-1 0,-1 0 0,1 0 0,0 0 0,0 0 1,35 3-9322,-32-3 7522,26 0-12981</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40.141"/>
    </inkml:context>
    <inkml:brush xml:id="br0">
      <inkml:brushProperty name="width" value="0.025" units="cm"/>
      <inkml:brushProperty name="height" value="0.025" units="cm"/>
      <inkml:brushProperty name="color" value="#E71224"/>
    </inkml:brush>
  </inkml:definitions>
  <inkml:trace contextRef="#ctx0" brushRef="#br0">90 1 19378,'0'0'5163,"-8"9"-1117,-2 4-3043,-38 53 1285,45-62-2225,0 0 1,0 1-1,1 0 1,0-1-1,0 1 1,0 0-1,0 0 1,1 0-1,0 1 1,0-1-1,0 0 1,1 0-1,0 7 1,0-11-64,1 0 0,-1-1 0,1 1 0,-1 0 0,1 0 0,0 0 0,-1 0 0,1-1 0,0 1 0,0 0 0,0-1 0,-1 1 0,1-1 0,0 1 0,0-1 0,0 1 0,0-1 0,0 0 0,0 1 0,0-1 0,0 0 0,0 0 0,0 0 0,0 1 0,0-1 0,1-1 0,36 2 0,-28-1 0,37-1 0,57 2 0,-102 0 0,0-1 0,-1 0 0,1 1 0,-1-1 0,1 1 0,-1-1 0,1 1 0,-1 0 0,1 0 0,-1 0 0,1 0 0,-1 0 0,0 0 0,0 0 0,1 0 0,-1 0 0,0 0 0,0 1 0,0-1 0,0 0 0,-1 1 0,1-1 0,0 1 0,0-1 0,-1 1 0,1-1 0,-1 1 0,0 0 0,1-1 0,-1 1 0,0-1 0,0 1 0,0 0 0,0-1 0,0 1 0,0 0 0,-1-1 0,1 1 0,0 0 0,-1-1 0,1 1 0,-2 1 0,0 5 0,-1 0 0,0 0 0,0 0 0,-1-1 0,0 0 0,0 1 0,-6 7 0,-6 3 0,0-1 0,-19 17 0,30-29 0,-1-1 0,1 0 0,-1 0 0,0 0 0,0-1 0,0 0 0,-1 0 0,1 0 0,-1-1 0,0 0 0,-11 2 0,17-4-49,1 0 0,-1 0-1,0 0 1,0 0 0,0-1 0,0 1-1,0 0 1,0 0 0,0-1 0,0 1-1,1-1 1,-1 1 0,0 0 0,0-1-1,1 0 1,-1 1 0,0-1 0,1 1-1,-1-1 1,0 0 0,1 0 0,-1 1-1,1-1 1,-1 0 0,1 0 0,-1 0-1,1 1 1,0-1 0,-1 0 0,1 0-1,0 0 1,0 0 0,0 0 0,0-1-1,-3-40-4617,3 27 1844,-2-37-6477</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2:40.501"/>
    </inkml:context>
    <inkml:brush xml:id="br0">
      <inkml:brushProperty name="width" value="0.025" units="cm"/>
      <inkml:brushProperty name="height" value="0.025" units="cm"/>
      <inkml:brushProperty name="color" value="#E71224"/>
    </inkml:brush>
  </inkml:definitions>
  <inkml:trace contextRef="#ctx0" brushRef="#br0">1 27 21685,'0'0'11082,"53"-1"-11082,-25 1 0,5 0 0,4 0 0,9 0 0,0 0 0,3-10-4644,-1-6-8553</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18.166"/>
    </inkml:context>
    <inkml:brush xml:id="br0">
      <inkml:brushProperty name="width" value="0.025" units="cm"/>
      <inkml:brushProperty name="height" value="0.025" units="cm"/>
      <inkml:brushProperty name="color" value="#E71224"/>
    </inkml:brush>
  </inkml:definitions>
  <inkml:trace contextRef="#ctx0" brushRef="#br0">1 7 19442,'0'0'10517,"11"-1"-9193,71-4-582,133 8 0,-213-3-742,-1 0 0,1-1 0,-1 1 0,1 0 0,-1 0 0,1 1 0,-1-1 0,1 0 0,-1 0 0,1 1 0,-1-1 0,1 1 0,-1-1 0,1 1 0,-1 0 0,0 0 0,1-1 0,-1 1 0,0 0 0,0 0 0,0 0 0,0 0 0,0 0 0,0 1 0,0-1 0,0 0 0,0 0 0,0 1 0,-1-1 0,1 0 0,0 1 0,-1-1 0,0 1 0,1-1 0,-1 1 0,0-1 0,1 1 0,-1-1 0,0 1 0,0-1 0,0 1 0,0-1 0,-1 1 0,1-1 0,0 1 0,-1-1 0,0 3 0,-2 4 0,0 1 0,-1-1 0,0 0 0,0 0 0,-1-1 0,-10 13 0,-23 26 0,-43 55 0,72-89 0,1 0 0,1 1 0,0 0 0,1 1 0,0-1 0,-5 21 0,11-30-1105,-2 0-4193,-1-11-657,-2-9-1161</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18.521"/>
    </inkml:context>
    <inkml:brush xml:id="br0">
      <inkml:brushProperty name="width" value="0.025" units="cm"/>
      <inkml:brushProperty name="height" value="0.025" units="cm"/>
      <inkml:brushProperty name="color" value="#E71224"/>
    </inkml:brush>
  </inkml:definitions>
  <inkml:trace contextRef="#ctx0" brushRef="#br0">0 25 17424,'0'0'10763,"78"-3"-9354,-36-1-672,8-1-577,4 1-160,-2 2-1634,-1-2-2626,-4 1-3683</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18.876"/>
    </inkml:context>
    <inkml:brush xml:id="br0">
      <inkml:brushProperty name="width" value="0.025" units="cm"/>
      <inkml:brushProperty name="height" value="0.025" units="cm"/>
      <inkml:brushProperty name="color" value="#E71224"/>
    </inkml:brush>
  </inkml:definitions>
  <inkml:trace contextRef="#ctx0" brushRef="#br0">193 16 19923,'0'0'3683,"-8"-3"-1291,8 3-2387,-3-2 112,0 0 0,0 1 1,1 0-1,-1-1 0,0 1 0,0 1 1,-1-1-1,1 0 0,0 1 1,0-1-1,0 1 0,0 0 0,0 0 1,-1 0-1,1 1 0,0-1 0,0 1 1,0-1-1,0 1 0,0 0 1,0 0-1,0 1 0,0-1 0,0 0 1,1 1-1,-1 0 0,0 0 1,-3 3-1,-3 4 24,0 1 0,0-1 0,1 1 0,1 1 1,0 0-1,0 0 0,1 0 0,0 1 0,1-1 1,1 1-1,-1 1 0,2-1 0,0 1 0,0-1 0,2 1 1,-1 0-1,1 20 0,2-30-126,-1 0 0,1 0 0,-1 0-1,1 0 1,0 0 0,0 0 0,0 0 0,0-1 0,1 1 0,-1 0 0,1-1-1,-1 1 1,1-1 0,0 1 0,0-1 0,0 0 0,1 0 0,-1 0 0,0 0 0,1 0-1,-1-1 1,1 1 0,0-1 0,-1 1 0,1-1 0,0 0 0,0 0 0,0 0-1,0 0 1,0-1 0,0 1 0,5-1 0,-1 1 9,0-1-1,-1 0 1,1-1 0,0 1-1,0-1 1,0 0 0,0-1-1,-1 0 1,1 0-1,0 0 1,-1-1 0,0 0-1,10-6 1,-4 0-24,-1-1 0,0 0 0,0-1 0,-1 0 0,-1 0 0,0-1 0,13-22 0,-17 27 0,-2 0 0,1-1 0,-1 1 0,0 0 0,0-1 0,-1 0 0,0 0 0,-1 0 0,1 0 0,-2 0 0,1 0 0,-1 0 0,0 0 0,-1 0 0,-2-16 0,2 23-89,0-1 1,1 0-1,-1 0 0,0 1 1,0-1-1,0 1 0,0-1 0,0 1 1,0-1-1,0 1 0,-1 0 1,1 0-1,0-1 0,-1 1 1,1 0-1,-1 0 0,0 0 0,1 1 1,-1-1-1,0 0 0,1 1 1,-1-1-1,0 1 0,1-1 1,-1 1-1,0 0 0,0 0 0,0-1 1,0 1-1,1 1 0,-1-1 1,0 0-1,0 0 0,0 1 1,1-1-1,-1 1 0,0-1 0,-2 2 1,-1 0-410,0 0 0,1 0 1,-1 0-1,1 0 0,0 1 1,0-1-1,-1 1 0,2 0 0,-1 0 1,0 1-1,1-1 0,-7 9 1,3 4-6358</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19.219"/>
    </inkml:context>
    <inkml:brush xml:id="br0">
      <inkml:brushProperty name="width" value="0.025" units="cm"/>
      <inkml:brushProperty name="height" value="0.025" units="cm"/>
      <inkml:brushProperty name="color" value="#E71224"/>
    </inkml:brush>
  </inkml:definitions>
  <inkml:trace contextRef="#ctx0" brushRef="#br0">50 51 18866,'0'0'5845,"12"-6"-3053,2-2-2152,0 2-1,0 0 0,0 1 0,1 0 1,-1 1-1,1 0 0,27-2 1,-34 6-620,0-1 1,1 1 0,-1 1 0,0-1-1,1 1 1,-1 1 0,0 0 0,9 3-1,-15-5-21,-1 1 0,1 0 0,0 0 0,-1 0 0,1 0 0,-1 1 0,0-1 0,1 0-1,-1 1 1,0-1 0,0 0 0,0 1 0,0 0 0,0-1 0,0 1 0,1 3 0,-1-2-1,0 0 1,-1 1-1,1-1 1,-1 1-1,0-1 1,0 0 0,0 1-1,-1-1 1,1 1-1,-1-1 1,0 0-1,-1 4 1,-2 4 1,-1 0 0,0 0 0,0-1 0,-1 0 0,-1 0 0,0 0 0,0-1 0,-16 16 0,-78 63 0,76-68 0,-88 65 0,142-85 0,1-7-875,-1-2-1,56-24 1,-29 11-1885,-17 7-4581,-3-1-3602</inkml:trace>
  <inkml:trace contextRef="#ctx0" brushRef="#br0" timeOffset="1">439 244 16592,'0'0'10249,"-28"67"-6757,15-35-1250,4-2-2050,3 2-192,6-4 0,0-4 0,6-3 0,5-7-3107,1-6-2306,2-8-3908</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19.684"/>
    </inkml:context>
    <inkml:brush xml:id="br0">
      <inkml:brushProperty name="width" value="0.025" units="cm"/>
      <inkml:brushProperty name="height" value="0.025" units="cm"/>
      <inkml:brushProperty name="color" value="#E71224"/>
    </inkml:brush>
  </inkml:definitions>
  <inkml:trace contextRef="#ctx0" brushRef="#br0">159 15 17489,'0'0'7975,"-10"-3"-5514,-34-8-907,42 11-1525,0 0 1,0 0 0,-1 0-1,1 0 1,0 0 0,0 0 0,0 1-1,0-1 1,0 1 0,0 0 0,0-1-1,0 1 1,0 0 0,1 0 0,-1 0-1,0 0 1,0 1 0,1-1-1,-1 0 1,1 1 0,-1-1 0,1 1-1,0 0 1,-1-1 0,1 1 0,0 0-1,0 0 1,0 0 0,0-1 0,1 1-1,-1 0 1,0 0 0,1 0-1,-1 0 1,1 5 0,-1-1 21,0 1 0,0 0 0,1 0 0,0 0 0,0 0 0,0 0 0,1 0 0,0 0 0,3 7 0,0-5-43,1-2 0,-1 1 0,2 0 1,-1-1-1,1 0 0,0 0 0,1-1 0,-1 1 1,1-2-1,1 1 0,-1-1 0,1 0 0,0 0 1,11 4-1,-8-3 20,-1 0 0,1 0 0,-1 1 0,-1 1 0,0-1 0,0 2 0,12 12 0,-20-19-8,1 1 0,-1-1-1,0 0 1,0 0 0,0 0 0,0 1 0,0-1 0,0 0 0,-1 1 0,1-1 0,-1 1 0,0-1 0,0 1 0,0-1-1,0 1 1,0-1 0,0 1 0,-1-1 0,1 0 0,-1 1 0,1-1 0,-1 1 0,0-1 0,0 0 0,0 0-1,-1 0 1,1 1 0,0-1 0,-1 0 0,1-1 0,-1 1 0,0 0 0,0 0 0,1-1 0,-1 1 0,0-1 0,-4 3-1,-6 4 102,-1 0 0,1-1 0,-1 0 0,-27 9 0,-23 2-121,59-17 0,-1 0 0,0-1 0,0 1 0,0-1 0,0 0 0,0 0 0,0 0 0,0-1 0,0 0 0,-9-2 0,13 2 0,0 0 0,0 1 0,0-1 0,0 0 0,0 0 0,0 0 0,1 0 0,-1 1 0,0-2 0,0 1 0,1 0 0,-1 0 0,0 0 0,1 0 0,-1 0 0,1 0 0,-1-1 0,1 1 0,0 0 0,0 0 0,-1-1 0,1 1 0,0 0 0,0 0 0,0-1 0,0 1 0,1 0 0,-1 0 0,0-1 0,0 1 0,1 0 0,-1 0 0,1 0 0,-1-1 0,1 1 0,-1 0 0,2-2 0,1-3 0,1 0 0,-1 0 0,1 0 0,0 1 0,9-10 0,22-15 0,77-51 0,-82 61 0,0-1 0,-1-1 0,-1-2 0,33-34 0,-58 54 0,0 1 0,-1 0 0,1-1 0,-1 1 0,0-1 0,0 0 0,0 0 0,-1 0 0,1 0 0,1-7 0,-3 9 0,0 1 0,0-1 0,0 1 0,0 0 0,-1 0 0,1-1 0,0 1 0,-1 0 0,1-1 0,-1 1 0,1 0 0,-1 0 0,1 0 0,-1-1 0,0 1 0,0 0 0,0 0 0,0 0 0,0 0 0,0 0 0,0 1 0,0-1 0,0 0 0,0 0 0,0 1 0,0-1 0,0 1 0,-1-1 0,1 1 0,0-1 0,-1 1 0,1 0 0,0-1 0,-1 1 0,1 0 0,-2 0 0,-16-3 0,1 0 0,0 1 0,0 1 0,-1 0 0,1 2 0,-1 0 0,1 1 0,-32 8 0,49-10-42,0 0-1,0 1 1,0-1 0,0 0-1,0 1 1,0-1 0,0 1 0,0-1-1,0 1 1,1-1 0,-1 1-1,0-1 1,0 1 0,1 0-1,-1-1 1,0 1 0,1 0 0,-1 0-1,0 0 1,1-1 0,-1 1-1,0 2 1,2-2-76,-1-1 0,0 1 0,1 0 0,-1-1 0,0 1-1,1 0 1,-1-1 0,1 1 0,-1 0 0,1-1 0,-1 1 0,1-1 0,0 1 0,-1-1-1,1 1 1,0-1 0,-1 0 0,1 1 0,0-1 0,0 0 0,0 1 0,48 10-8034,-12-11-2610</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20.012"/>
    </inkml:context>
    <inkml:brush xml:id="br0">
      <inkml:brushProperty name="width" value="0.025" units="cm"/>
      <inkml:brushProperty name="height" value="0.025" units="cm"/>
      <inkml:brushProperty name="color" value="#E71224"/>
    </inkml:brush>
  </inkml:definitions>
  <inkml:trace contextRef="#ctx0" brushRef="#br0">213 1 26105,'-11'3'2952,"-4"3"-2743,0 1 1,1 1 0,0 0-1,0 1 1,1 0 0,0 1-1,0 1 1,1 0 0,0 1-1,1 0 1,-13 19 0,20-25-144,0 0 0,0 0 1,1 1-1,0-1 0,0 1 1,1 0-1,0 0 0,0 0 1,0 0-1,1 0 0,0 0 1,0 12-1,2-13-48,0 0 1,0 0-1,0 0 1,1 0-1,0 0 1,0-1-1,1 1 1,-1-1-1,1 1 0,1-1 1,-1 0-1,0 0 1,1-1-1,0 1 1,0-1-1,1 0 1,6 5-1,-3-2-18,1 0 0,0-1 0,1-1 0,-1 0 0,1 0 0,18 6 0,-23-9 0,1-1 0,-1 1 0,1-1 0,-1 0 0,0-1 0,1 1 0,-1-1 0,1 0 0,0-1 0,-1 1 0,0-1 0,1 0 0,-1 0 0,1-1 0,5-2 0,-10 4 0,0 0 0,0-1 0,0 1 0,0 0 0,0-1 0,0 1 0,0-1 0,0 1 0,0-1 0,0 1 0,-1-1 0,1 1 0,0-1 0,0 0 0,-1 1 0,1-1 0,0 0 0,-1 0 0,1 0 0,-1 0 0,1 1 0,-1-1 0,1 0 0,-1 0 0,0 0 0,1 0 0,-1 0 0,0 0 0,0 0 0,0 0 0,0 0 0,1 0 0,-2 0 0,1 0 0,0 0 0,0 0 0,0 0 0,0 0 0,-1 0 0,1 0 0,-1-2 0,-1 1 0,0 0 0,0 0 0,0 1 0,0-1 0,0 0 0,0 1 0,0-1 0,0 1 0,-1 0 0,1-1 0,-1 1 0,1 1 0,-1-1 0,-5-1 0,-71-8 31,72 9-47,-1 1 1,1 0 0,0 0-1,0 1 1,0 0 0,0 0-1,0 1 1,0 0 0,-7 3-1,0 6-2205,11-1-6550</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13.910"/>
    </inkml:context>
    <inkml:brush xml:id="br0">
      <inkml:brushProperty name="width" value="0.025" units="cm"/>
      <inkml:brushProperty name="height" value="0.025" units="cm"/>
      <inkml:brushProperty name="color" value="#E71224"/>
    </inkml:brush>
  </inkml:definitions>
  <inkml:trace contextRef="#ctx0" brushRef="#br0">1451 189 7111,'0'0'475,"-10"-6"4196,-30-17-2615,-2 2 0,-66-25 0,48 26-1438,-91-18-1,64 23-725,-1 5 0,0 3 1,-90 4-1,138 4 338,1 2 1,-1 2 0,1 1-1,0 2 1,0 2-1,1 1 1,-69 31-1,92-35-110,1 0 0,1 1-1,-1 1 1,1 0 0,1 1-1,-1 0 1,2 1 0,-1 0-1,2 1 1,0 0-1,0 0 1,1 1 0,0 1-1,1 0 1,1 0 0,0 0-1,1 1 1,1 0 0,0 0-1,1 0 1,1 1 0,-3 22-1,5-26-90,0-1 0,1 1 0,0-1 1,1 1-1,1-1 0,-1 1 0,2-1 0,0 1 0,0-1 0,1 0 0,0 0 0,1-1 0,0 1 0,1-1 0,0 0 1,0-1-1,1 1 0,1-1 0,-1-1 0,1 1 0,1-1 0,0-1 0,0 0 0,0 0 0,1 0 0,0-1 1,0-1-1,18 7 0,-2-1-1,1-2 0,0-1 0,1-1 0,0-1 0,0-1 0,31 0 1,1-2 246,112-12 0,-101-1 64,-2-3-1,0-3 1,0-4-1,-2-2 1,0-3 0,84-46-1,-114 52 15,-1-2 0,64-49-1,-90 62-273,0-1-1,-1 1 1,1-2-1,-2 0 1,1 0-1,-1 0 1,-1-1-1,0 0 1,-1 0-1,0-1 1,0 0-1,-2 0 1,5-16-1,-7 23-62,-2-1 1,1 1-1,-1-1 1,1 1-1,-1-1 1,-1 0-1,1 1 0,-1-1 1,0 1-1,0-1 1,-1 1-1,0 0 1,0-1-1,0 1 0,0 0 1,-1 0-1,0 0 1,0 1-1,0-1 1,-1 1-1,1 0 1,-1-1-1,0 2 0,0-1 1,-1 0-1,1 1 1,-1 0-1,0 0 1,1 0-1,-10-3 0,-7-3-15,0 1-1,-1 1 1,0 1-1,0 0 1,0 2-1,-28-2 0,-16 0-353,-102 5-1,133 3-830,-47 10 0,59-7-923,1 2 1,-42 15-1,40-8-3386</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14.700"/>
    </inkml:context>
    <inkml:brush xml:id="br0">
      <inkml:brushProperty name="width" value="0.025" units="cm"/>
      <inkml:brushProperty name="height" value="0.025" units="cm"/>
      <inkml:brushProperty name="color" value="#E71224"/>
    </inkml:brush>
  </inkml:definitions>
  <inkml:trace contextRef="#ctx0" brushRef="#br0">1 276 12556,'0'0'9716,"13"-3"-8360,7-2-1164,0-2 0,0 0 0,-1-1 0,0-1 1,0-1-1,31-23 0,64-55-86,-97 74-86,-1-1-1,0-1 0,-2-1 1,20-26-1,-61 82 13,-31 50 69,52-80-94,2 0 1,-1 0-1,1 0 0,1 1 1,0-1-1,0 1 1,-3 20-1,6-30-28,0 1 1,0 0-1,0 0 1,0 0-1,1-1 0,-1 1 1,0 0-1,0 0 1,0-1-1,1 1 0,-1 0 1,0-1-1,1 1 1,-1 0-1,1-1 0,-1 1 1,1 0-1,-1-1 1,1 1-1,-1-1 0,1 1 1,-1-1-1,1 1 1,0-1-1,-1 1 0,1-1 1,0 0-1,-1 1 1,2-1-1,31 4-1598,-22-5 653,0-1 0,0 0-1,0 0 1,10-5 0,20-12-5098</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15.056"/>
    </inkml:context>
    <inkml:brush xml:id="br0">
      <inkml:brushProperty name="width" value="0.025" units="cm"/>
      <inkml:brushProperty name="height" value="0.025" units="cm"/>
      <inkml:brushProperty name="color" value="#E71224"/>
    </inkml:brush>
  </inkml:definitions>
  <inkml:trace contextRef="#ctx0" brushRef="#br0">170 20 12172,'0'0'3384,"-12"1"-469,2 1-2495,0-1 1,0 2 0,0-1-1,1 1 1,-1 1 0,1 0 0,0 0-1,-10 6 1,15-7-261,-1 0 0,1 0 0,0 0 0,0 1 0,0-1 0,0 1 1,1 0-1,-1 0 0,1 1 0,0-1 0,0 0 0,1 1 0,-1 0 0,1 0 0,0 0 0,0 0 0,1 0 1,0 0-1,0 0 0,-1 8 0,2-12-140,0 1-1,0 0 1,0-1-1,0 1 1,0 0 0,1-1-1,-1 1 1,0-1 0,1 1-1,0-1 1,-1 1-1,1-1 1,0 1 0,0-1-1,-1 1 1,1-1 0,0 0-1,1 0 1,-1 1-1,0-1 1,0 0 0,0 0-1,2 1 1,1 0 14,0 0 1,0 0-1,0 0 1,0-1-1,1 0 1,-1 1-1,0-1 1,8 0-1,0 0 3,0 0-1,0-1 0,-1-1 1,1 0-1,0-1 0,14-3 1,-18 2-14,0 0 0,0-1 0,-1 0 0,1 0 1,-1 0-1,0-1 0,0-1 0,0 1 1,11-13-1,-14 15 76,-1-1-1,0 1 1,-1-1 0,1 0 0,0 0-1,-1 0 1,0 0 0,0 0 0,0 0-1,-1 0 1,0-1 0,1 1 0,-1-1-1,-1 1 1,1-1 0,-1 1 0,0-1-1,0 0 1,0 1 0,-1-8 0,0 10-65,0 0-1,1 0 1,-1 0 0,0 0 0,0 0 0,0 1-1,0-1 1,0 0 0,-1 0 0,1 1 0,-1-1-1,1 1 1,-1-1 0,1 1 0,-1 0 0,0 0-1,1 0 1,-1-1 0,-3 0 0,0 0-7,0 1-1,0-1 1,0 1 0,0 0 0,0 0-1,0 1 1,-10 0 0,6 0-25,-1 1 0,1 0 0,0 0 0,0 1 0,-1 0-1,1 1 1,1 0 0,-14 7 0,18-9-109,1 1-1,-1 0 0,0 1 0,1-1 1,-1 1-1,1 0 0,0 0 0,0 0 1,0 0-1,0 0 0,1 0 0,-1 1 1,1 0-1,0-1 0,0 1 0,0 0 1,1 0-1,-1 0 0,1 0 0,0 0 1,-1 7-1,3-10-118,-1 0 0,1 1 0,0-1 0,0 0 0,0 0 0,0 0 0,0 0-1,0 0 1,0 0 0,0 0 0,1 0 0,-1 0 0,0-1 0,0 1 0,1 0 0,-1-1 0,0 1 0,1-1 0,-1 1 0,1-1 0,-1 0 0,0 0-1,1 0 1,-1 0 0,1 0 0,-1 0 0,1 0 0,1 0 0,48-4-8203,-14-6-3219</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15.415"/>
    </inkml:context>
    <inkml:brush xml:id="br0">
      <inkml:brushProperty name="width" value="0.025" units="cm"/>
      <inkml:brushProperty name="height" value="0.025" units="cm"/>
      <inkml:brushProperty name="color" value="#E71224"/>
    </inkml:brush>
  </inkml:definitions>
  <inkml:trace contextRef="#ctx0" brushRef="#br0">118 1 9001,'0'0'18102,"-7"10"-17958,-19 31-74,25-40-67,0 0 1,1 0 0,-1 0 0,1 0-1,-1 1 1,1-1 0,-1 0 0,1 0 0,0 0-1,0 1 1,-1-1 0,1 0 0,0 0-1,0 1 1,0-1 0,1 0 0,-1 0 0,0 0-1,0 1 1,1-1 0,-1 0 0,0 0-1,1 0 1,-1 0 0,1 1 0,0-1 0,-1 0-1,1 0 1,0 0 0,-1 0 0,1-1-1,0 1 1,0 0 0,0 0 0,0 0 0,0-1-1,0 1 1,0 0 0,0-1 0,0 1-1,1-1 1,-1 1 0,2-1 0,5 3-44,1 0 0,0-1-1,0 0 1,14 1 0,-13-2-219,3 2-28,-1 0 1,1 0-1,-1 1 1,1 1-1,11 6 1,-22-10 272,1 0 0,-1 1 0,0-1 0,0 1 0,0 0 0,0-1 0,0 1 0,0 0 0,0 0 0,0 0 0,-1 0 0,1 1 0,-1-1 0,2 3 0,-3-4 34,0 1 1,0 0-1,1 0 0,-1-1 0,0 1 0,0 0 0,-1 0 0,1-1 0,0 1 1,0 0-1,-1 0 0,1-1 0,-1 1 0,0-1 0,1 1 0,-1 0 0,0-1 1,0 1-1,0-1 0,0 0 0,0 1 0,0-1 0,-1 0 0,-1 2 1,-5 4 276,0-1 1,0 1 0,-1-2 0,0 1 0,-1-1 0,1 0 0,-1-1 0,0 0 0,-11 2-1,-3 1 381,-1-2 0,-43 6 0,65-11-768,0 1 1,0-1-1,1 0 0,-1 0 0,0 0 0,0 0 0,1 0 1,-1-1-1,0 1 0,0-1 0,1 1 0,-1-1 0,-3-2 1,5 2-444,0-1 1,0 0 0,0 1 0,0-1-1,0 0 1,0 0 0,0 0-1,1 0 1,-1 0 0,1 1 0,0-1-1,-1 0 1,1 0 0,0 0 0,0 0-1,0 0 1,0 0 0,1-4 0,1-25-8106</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3:55:15.773"/>
    </inkml:context>
    <inkml:brush xml:id="br0">
      <inkml:brushProperty name="width" value="0.025" units="cm"/>
      <inkml:brushProperty name="height" value="0.025" units="cm"/>
      <inkml:brushProperty name="color" value="#E71224"/>
    </inkml:brush>
  </inkml:definitions>
  <inkml:trace contextRef="#ctx0" brushRef="#br0">0 22 14382,'0'0'10409,"73"-22"-8839,-36 22-673,7 4-609,9 4-288,11-5-2658,11-3-5542</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33.899"/>
    </inkml:context>
    <inkml:brush xml:id="br0">
      <inkml:brushProperty name="width" value="0.025" units="cm"/>
      <inkml:brushProperty name="height" value="0.025" units="cm"/>
      <inkml:brushProperty name="color" value="#E71224"/>
    </inkml:brush>
  </inkml:definitions>
  <inkml:trace contextRef="#ctx0" brushRef="#br0">1250 309 3267,'0'0'2269,"9"-4"-1671,2-2-483,1 1 0,0 0 0,0 1 0,0 0 0,0 1 0,0 1 0,1 0 0,20-1 0,-32 3-36,0 0-1,-1 1 0,1-1 0,0 0 0,0 0 0,0 0 0,0 0 0,-1 0 1,1 0-1,0 0 0,0 0 0,0 0 0,0 0 0,-1 0 0,1 0 0,0-1 1,0 1-1,0 0 0,-1-1 0,1 1 0,0 0 0,0-1 0,-1 1 0,1-1 1,0 1-1,-1-1 0,1 0 0,-1 1 0,1-1 0,-1 0 0,1 1 0,-1-1 0,1 0 1,-1 1-1,1-3 0,-15-23 6398,5 12-6593,-6-15 1822,14 26-1578,-1-1 0,1 0 0,-1 1 0,0-1 0,0 1 0,-1 0 0,1-1 0,0 1 0,-1 0 0,0 0 0,0 1 0,0-1 0,0 1 0,0-1 0,-5-1 0,-21-13 578,-107-55 1736,116 63-2270,0 2 1,0 0-1,-1 1 1,0 2-1,-28-4 0,-18 2 334,0 4-1,-92 7 0,115-1-507,1 3 1,0 1-1,0 2 1,-69 27-1,108-35 3,-44 17 50,-84 46 1,116-55-17,2 0 1,-1 1 0,1 1 0,1 0 0,0 0-1,1 1 1,1 1 0,0 0 0,-10 17 0,7-11-22,2 1-1,0-1 1,1 2 0,2 0 0,0 0 0,1 0-1,1 1 1,1 0 0,-5 46 0,3 28 11,4-50 0,1 0 0,4 62 0,0-103-23,-1 0 0,2 1 0,-1-1-1,1 0 1,0 1 0,0-1 0,1 0 0,0-1 0,0 1 0,0 0-1,1-1 1,-1 0 0,1 1 0,6 4 0,-3-3 3,2 0-1,-1-1 1,1 0 0,0 0-1,0-1 1,0 0 0,20 7 0,8-1 10,0-2 0,1-1 0,67 5 0,-83-11-12,242 32 48,-207-23-36,0 2-1,88 33 1,-132-42-6,0 0-1,0-1 1,1-1-1,-1 0 1,1-1-1,0-1 1,-1 0-1,1 0 1,0-1-1,-1-1 1,1-1-1,-1 0 1,0 0-1,0-1 1,18-9-1,10-6 27,-1-1 0,-1-2 0,49-37 0,-65 43 102,-1-1 0,-1-1 0,-1 0 0,0-2 0,-2 0 0,20-28 0,-28 33-39,-1 0 1,-1 0-1,-1-1 1,0 0-1,-1 0 0,0-1 1,-1 1-1,-1-1 1,-1-1-1,2-33 1,-4 31-39,-1-1 1,-1 1 0,0-1-1,-2 1 1,0 0 0,-11-36-1,10 46-40,0 0 0,-1 0 0,0 0-1,-1 0 1,0 1 0,0 0 0,-1 0 0,0 1-1,0-1 1,-1 2 0,0-1 0,-1 1-1,0 0 1,-13-7 0,6 5-249,0 1 1,-1 1-1,0 1 1,0 0-1,-1 1 1,1 1-1,-1 1 1,0 0-1,-27 0 0,1 3-1346,1 2-1,-79 14 1,48-3-4147</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38.385"/>
    </inkml:context>
    <inkml:brush xml:id="br0">
      <inkml:brushProperty name="width" value="0.025" units="cm"/>
      <inkml:brushProperty name="height" value="0.025" units="cm"/>
      <inkml:brushProperty name="color" value="#E71224"/>
    </inkml:brush>
  </inkml:definitions>
  <inkml:trace contextRef="#ctx0" brushRef="#br0">1 2494 384,'0'0'18557,"10"-22"-14692,12-3-3492,1 1 1,51-41 0,-42 38-332,-1-2 1,39-48 0,-25 26-11,7-8 22,-27 28 191,60-54 0,32 2-135,-80 59-85,67-56 0,118-139 40,-93 101-10,-81 77-18,-2-2-1,46-56 1,0-14-16,4 5 1,136-120-1,-46 41 32,-25 23-53,-94 101 371,-2-2-1,94-122 0,-137 158-175,2 1 1,0 2-1,2 0 0,47-36 1,-71 60-610,2-1 960,-12 3-13010</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38.915"/>
    </inkml:context>
    <inkml:brush xml:id="br0">
      <inkml:brushProperty name="width" value="0.025" units="cm"/>
      <inkml:brushProperty name="height" value="0.025" units="cm"/>
      <inkml:brushProperty name="color" value="#E71224"/>
    </inkml:brush>
  </inkml:definitions>
  <inkml:trace contextRef="#ctx0" brushRef="#br0">98 0 16848,'-1'4'8834,"0"3"-5961,-4 14-2964,-17 28 508,1-3-49,-23 74 0,44-118-329,-1-1-1,0 0 0,1 1 1,-1-1-1,1 1 0,0-1 1,-1 1-1,1 0 1,0-1-1,0 1 0,0-1 1,0 1-1,0-1 0,1 1 1,-1-1-1,0 1 0,1 0 1,-1-1-1,1 0 0,-1 1 1,1-1-1,0 1 1,-1-1-1,1 0 0,0 1 1,0-1-1,0 0 0,0 0 1,0 0-1,1 0 0,-1 0 1,0 0-1,0 0 0,2 1 1,3 0 19,1 0-1,-1-1 1,1 0 0,-1 0 0,1 0 0,13-1 0,-13 0-17,12 0 18,-1 1-933,-1-1 0,36-5 0,-46 4-330,0-1 0,-1 0 0,1 0-1,-1-1 1,1 0 0,9-6 0,12-10-6942</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39.425"/>
    </inkml:context>
    <inkml:brush xml:id="br0">
      <inkml:brushProperty name="width" value="0.025" units="cm"/>
      <inkml:brushProperty name="height" value="0.025" units="cm"/>
      <inkml:brushProperty name="color" value="#E71224"/>
    </inkml:brush>
  </inkml:definitions>
  <inkml:trace contextRef="#ctx0" brushRef="#br0">55 37 17264,'0'0'7880,"-5"8"-6076,-4 10-1582,1 1 0,1-1 0,1 1 0,1 0-1,0 1 1,2-1 0,0 1 0,0 20 0,2-30-295,3 23 118,2-36 116,6-18 21,-2 2-16,3-4-571,-2-1 0,0-1 0,-1 0 0,-2 0 0,-1 0 0,4-34-1,-27 81 1138,16-20-677,1 0 1,0 0 0,0 1-1,0-1 1,0 1-1,0-1 1,0 1 0,1-1-1,-1 1 1,1-1-1,0 1 1,0 0 0,0-1-1,0 1 1,1 4-1,-1-6-33,1 0 0,-1 0 0,1 0 0,0-1 0,-1 1 1,1 0-1,0 0 0,-1-1 0,1 1 0,0 0 0,0-1 0,0 1 0,0-1 0,0 1 0,-1-1 0,1 1 0,0-1 0,0 0 0,0 1 0,0-1 0,0 0 0,0 0 0,0 0 0,0 0 0,0 0 0,2 0 0,3-1 20,0 1 1,-1-2 0,1 1 0,0-1-1,-1 1 1,1-2 0,-1 1 0,0-1-1,1 1 1,-1-1 0,0-1-1,6-4 1,67-70-32,-78 104-454,-21 34 557,13-40 55,2-1 0,0 1 0,0 0 0,2 1 0,1-1 0,-1 23 0,4-42-216,0 0 0,0 0 1,0-1-1,0 1 0,0 0 0,0 0 0,0-1 1,0 1-1,0 0 0,1 0 0,-1-1 0,0 1 1,1 0-1,-1-1 0,0 1 0,1 0 1,-1-1-1,1 1 0,-1-1 0,1 1 0,-1-1 1,1 1-1,-1-1 0,1 1 0,0-1 0,-1 1 1,1-1-1,0 0 0,-1 1 0,1-1 1,0 0-1,0 0 0,-1 1 0,1-1 0,0 0 1,0 0-1,-1 0 0,1 0 0,0 0 0,1 0 1,0 0-645,1-1 0,-1 1 0,1-1 1,-1 1-1,0-1 0,1 0 1,-1 0-1,0 0 0,1 0 0,-1-1 1,4-2-1,14-17-10872</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39.767"/>
    </inkml:context>
    <inkml:brush xml:id="br0">
      <inkml:brushProperty name="width" value="0.025" units="cm"/>
      <inkml:brushProperty name="height" value="0.025" units="cm"/>
      <inkml:brushProperty name="color" value="#E71224"/>
    </inkml:brush>
  </inkml:definitions>
  <inkml:trace contextRef="#ctx0" brushRef="#br0">47 1 17713,'0'0'8936,"-39"54"-6630,35-30-1217,1 2-928,3-4-161,0-5-2499,10-8-5188</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3.910"/>
    </inkml:context>
    <inkml:brush xml:id="br0">
      <inkml:brushProperty name="width" value="0.025" units="cm"/>
      <inkml:brushProperty name="height" value="0.025" units="cm"/>
      <inkml:brushProperty name="color" value="#E71224"/>
    </inkml:brush>
  </inkml:definitions>
  <inkml:trace contextRef="#ctx0" brushRef="#br0">291 1 6726,'0'0'17718,"4"11"-17109,-2-3-575,0 0 1,0 1-1,-1-1 1,0 1-1,0-1 1,-1 1-1,0-1 1,-1 1-1,0 0 1,-3 13-1,-34 152 103,-63 225 1098,6-5-365,87-350-879,5-20 384,-2 1 0,0-1 1,-2 0-1,-1-1 0,-19 44 0,34-90-1157,2-8-4826,-1 5-2063,2-8-7672</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4.434"/>
    </inkml:context>
    <inkml:brush xml:id="br0">
      <inkml:brushProperty name="width" value="0.025" units="cm"/>
      <inkml:brushProperty name="height" value="0.025" units="cm"/>
      <inkml:brushProperty name="color" value="#E71224"/>
    </inkml:brush>
  </inkml:definitions>
  <inkml:trace contextRef="#ctx0" brushRef="#br0">47 116 9641,'0'0'6054,"-7"9"-3652,-22 28-251,27-36-1919,1 0-1,0 0 0,1 0 1,-1 1-1,0-1 0,0 0 1,0 1-1,1-1 0,-1 1 1,1-1-1,-1 1 0,1-1 1,0 1-1,-1-1 0,1 1 1,0 1-1,0-2-157,1-1-1,-1 1 1,0-1-1,0 1 1,1-1 0,-1 1-1,1-1 1,-1 1-1,0-1 1,1 0-1,-1 1 1,1-1 0,-1 0-1,1 1 1,-1-1-1,1 0 1,-1 0-1,1 1 1,-1-1 0,1 0-1,-1 0 1,1 0-1,-1 0 1,1 0-1,0 0 1,-1 0 0,2 0-1,2 0 85,1 0 0,-1-1-1,1 1 1,0-1 0,-1 0 0,1-1 0,4-1-1,10-9-9,0 0 0,-1-1 0,-1-1 0,0 0 0,-1-1 0,24-30 0,13-11-52,-52 55-96,-1 1 0,0 0 0,0-1 1,0 1-1,1 0 0,-1-1 0,0 1 0,0 0 0,1-1 0,-1 1 0,0 0 1,1 0-1,-1 0 0,0-1 0,1 1 0,-1 0 0,1 0 0,-1 0 0,0 0 0,1-1 1,-1 1-1,0 0 0,1 0 0,-1 0 0,1 0 0,-1 0 0,0 0 0,1 0 1,-1 0-1,1 0 0,-1 0 0,0 1 0,1-1 0,-1 0 0,1 0 0,-1 0 1,0 0-1,1 1 0,-1-1 0,1 0 0,4 22-7,-10 48-17,2-44 18,3-20-270,-1 0-1,1-1 1,1 1-1,-1 0 1,1 0-1,0 0 1,0 0-1,1-1 1,0 1-1,0-1 1,4 9-1,-4-11-136,1 0 0,0 1 0,0-1 0,0-1 0,0 1 0,0 0 0,1-1 0,-1 0 0,1 0 0,0 0 0,-1 0 0,1 0 0,0-1 0,0 1 1,0-1-1,0 0 0,5 0 0,21 3-9848</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5.324"/>
    </inkml:context>
    <inkml:brush xml:id="br0">
      <inkml:brushProperty name="width" value="0.025" units="cm"/>
      <inkml:brushProperty name="height" value="0.025" units="cm"/>
      <inkml:brushProperty name="color" value="#E71224"/>
    </inkml:brush>
  </inkml:definitions>
  <inkml:trace contextRef="#ctx0" brushRef="#br0">1 124 10378,'0'0'14942,"8"-8"-13485,35-28-349,61-37 0,-104 72-1097,1 1 1,-1-1 0,1 1 0,0-1-1,-1 1 1,1-1 0,0 1-1,-1 0 1,1-1 0,0 1-1,0 0 1,-1 0 0,1-1 0,0 1-1,0 0 1,-1 0 0,1 0-1,0 0 1,0 0 0,0 0-1,-1 0 1,1 0 0,0 0 0,0 0-1,0 0 1,-1 1 0,1-1-1,0 0 1,0 1 0,-1-1-1,1 0 1,0 1 0,0 0 0,0 1 37,0 0 1,0 0 0,-1-1-1,1 1 1,-1 0 0,1 0-1,-1 0 1,0 0-1,0 0 1,0 0 0,0 0-1,0 0 1,-1 2 0,-14 62 1104,6-41-921,4-15-191,1 1-1,0 0 1,1 0-1,0 1 0,1-1 1,-1 13-1,27-33-2502,11-25-6016,-15 13 656</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5.651"/>
    </inkml:context>
    <inkml:brush xml:id="br0">
      <inkml:brushProperty name="width" value="0.025" units="cm"/>
      <inkml:brushProperty name="height" value="0.025" units="cm"/>
      <inkml:brushProperty name="color" value="#E71224"/>
    </inkml:brush>
  </inkml:definitions>
  <inkml:trace contextRef="#ctx0" brushRef="#br0">100 0 15407,'0'0'12870,"-9"4"-11273,4-2-1524,-1 1 1,1 0 0,0-1 0,-1 2 0,1-1-1,1 1 1,-1 0 0,0 0 0,1 0-1,0 0 1,0 1 0,0 0 0,0 0 0,1 0-1,0 0 1,0 0 0,0 1 0,1-1 0,0 1-1,0 0 1,0 0 0,1-1 0,0 1-1,0 0 1,0 0 0,1 1 0,0 7 0,1-13-65,-1 1 0,1 0 0,0-1 0,0 1 0,-1-1 0,1 1 0,0-1 0,0 0 0,0 1 0,1-1 0,-1 0 0,0 0 0,0 0 0,1 0 0,-1 0 0,1 0 0,-1 0 0,1 0 0,-1-1 0,1 1 0,-1 0 0,1-1 0,0 1 0,-1-1 0,1 0 0,0 0 0,-1 1 0,1-1 0,0 0 0,-1 0 0,1-1 0,0 1 0,2-1 0,2 1 45,0-1 1,0 0-1,-1 0 0,1 0 1,0-1-1,0 0 0,-1 0 1,8-4-1,-7 2-49,0-1 0,0 0 0,-1 0 0,1 0 0,-1-1 0,0 1 0,5-9 0,-8 11-5,0 0-1,-1 0 1,1 0-1,-1 0 1,1-1-1,-1 1 1,0-1-1,0 1 1,0-1 0,-1 1-1,1-1 1,-1 1-1,0-1 1,0 1-1,0-1 1,0 0-1,-1-4 1,0 7-96,0-1-1,0 1 1,0-1 0,0 1-1,0 0 1,0-1-1,0 1 1,0 0 0,0 0-1,-1 0 1,1 0 0,-1 0-1,1 0 1,0 0-1,-1 0 1,0 0 0,1 1-1,-1-1 1,1 1 0,-1-1-1,0 1 1,1 0-1,-1-1 1,0 1 0,0 0-1,1 0 1,-1 0 0,0 0-1,1 1 1,-1-1-1,0 0 1,-2 2 0,2-2-60,0 0 0,1 0 0,-1 1 0,0-1 1,0 1-1,1 0 0,-1-1 0,0 1 0,1 0 0,-1 0 1,1 0-1,-1 0 0,1 0 0,-1 1 0,1-1 0,0 0 1,-1 0-1,1 1 0,0-1 0,0 1 0,0 0 1,0-1-1,1 1 0,-1-1 0,0 1 0,1 0 0,-1 0 1,1-1-1,-1 1 0,1 0 0,0 0 0,0 2 0,0-4-76,0 1-1,0-1 1,0 1-1,1 0 1,-1-1-1,0 1 1,1-1-1,-1 1 0,0-1 1,1 1-1,-1-1 1,1 1-1,-1-1 1,0 0-1,1 1 1,-1-1-1,1 0 0,-1 1 1,1-1-1,0 0 1,-1 0-1,1 1 1,-1-1-1,1 0 1,-1 0-1,1 0 0,0 0 1,-1 0-1,1 0 1,-1 0-1,1 0 1,0 0-1,-1 0 1,2 0-1,0 0-580,21 1-5614</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5.980"/>
    </inkml:context>
    <inkml:brush xml:id="br0">
      <inkml:brushProperty name="width" value="0.025" units="cm"/>
      <inkml:brushProperty name="height" value="0.025" units="cm"/>
      <inkml:brushProperty name="color" value="#E71224"/>
    </inkml:brush>
  </inkml:definitions>
  <inkml:trace contextRef="#ctx0" brushRef="#br0">106 1 16976,'0'0'9198,"-10"9"-7137,9-8-1866,-38 31 1119,37-30-1193,-1 0 0,1-1 0,0 1 0,0 0 0,1 1 0,-1-1 0,0 0 1,1 0-1,-1 1 0,1-1 0,0 1 0,0-1 0,0 1 0,0 0 0,0-1 0,0 1 0,0 4 1,4-6-115,0 0 1,0-1 0,-1 1-1,1-1 1,0 1-1,0-1 1,0 0 0,0 0-1,0 0 1,3-1 0,-2 1 9,95 0-1603,-98 0 1585,0 0-1,0 1 0,0-1 0,-1 0 1,1 0-1,0 1 0,0-1 1,0 0-1,0 1 0,-1-1 0,1 1 1,0-1-1,0 1 0,-1-1 0,1 1 1,0 0-1,-1-1 0,1 1 0,-1 0 1,1 0-1,-1-1 0,1 1 0,-1 0 1,0 0-1,1 0 0,-1 0 0,0-1 1,1 1-1,-1 0 0,0 0 0,0 0 1,0 0-1,0 0 0,0 0 0,0 0 1,0-1-1,0 1 0,0 0 0,-1 0 1,1 0-1,0 0 0,0 0 0,-1 0 1,1-1-1,-1 1 0,1 0 0,-1 0 1,0 1-1,-1 3 116,-1 0-1,0 0 1,1 0 0,-2-1-1,1 1 1,-6 5-1,2-3 3,0 0 0,-1-1-1,0 0 1,0-1-1,0 0 1,0 0-1,-1-1 1,0 0-1,0 0 1,0-1-1,0 0 1,-1-1-1,-18 3 1,26-5-217,1-1-1,0 0 1,0 0 0,0 1-1,0-1 1,0 0 0,0 0-1,0 0 1,0 0 0,1 0-1,-1 0 1,0 0-1,0 0 1,1 0 0,-1 0-1,1-1 1,-1 1 0,1 0-1,0 0 1,-1-1 0,1 1-1,0 0 1,0-1 0,0 1-1,0 0 1,0 0 0,0-1-1,0 1 1,0 0 0,0-1-1,1 0 1,5-50-6265,2 14-1636,2-3-5232</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6.338"/>
    </inkml:context>
    <inkml:brush xml:id="br0">
      <inkml:brushProperty name="width" value="0.025" units="cm"/>
      <inkml:brushProperty name="height" value="0.025" units="cm"/>
      <inkml:brushProperty name="color" value="#E71224"/>
    </inkml:brush>
  </inkml:definitions>
  <inkml:trace contextRef="#ctx0" brushRef="#br0">0 27 10634,'0'0'14894,"63"-3"-12748,-29 3-897,4 0-576,1 0-577,-4-3-1025,-1-4-4100,-3-6-7751</inkml:trace>
</inkml:ink>
</file>

<file path=ppt/ink/ink2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7.103"/>
    </inkml:context>
    <inkml:brush xml:id="br0">
      <inkml:brushProperty name="width" value="0.025" units="cm"/>
      <inkml:brushProperty name="height" value="0.025" units="cm"/>
      <inkml:brushProperty name="color" value="#E71224"/>
    </inkml:brush>
  </inkml:definitions>
  <inkml:trace contextRef="#ctx0" brushRef="#br0">8 0 17200,'0'0'1538,"-7"58"-609,7-36-577,0-2-160,0 0-128,0-3-32,7-2-256,1-4-705,4-1-160,0-3-256,-1-1-545,0 0-1121,-3 1-3939</inkml:trace>
</inkml:ink>
</file>

<file path=ppt/ink/ink2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7.429"/>
    </inkml:context>
    <inkml:brush xml:id="br0">
      <inkml:brushProperty name="width" value="0.025" units="cm"/>
      <inkml:brushProperty name="height" value="0.025" units="cm"/>
      <inkml:brushProperty name="color" value="#E71224"/>
    </inkml:brush>
  </inkml:definitions>
  <inkml:trace contextRef="#ctx0" brushRef="#br0">9 1 10218,'0'0'3817,"-2"8"-844,-1 6-2235,1 0 1,1 0-1,0 1 1,1-1-1,2 15 0,12 45-4388,-11-62 3780,-1-1 0,0 0 0,-1 1 0,0 13 0,-2 23 5013,1-41-3671,12-30-3070,-2 7-5324,-4-1-6952</inkml:trace>
</inkml:ink>
</file>

<file path=ppt/ink/ink2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8.283"/>
    </inkml:context>
    <inkml:brush xml:id="br0">
      <inkml:brushProperty name="width" value="0.025" units="cm"/>
      <inkml:brushProperty name="height" value="0.025" units="cm"/>
      <inkml:brushProperty name="color" value="#E71224"/>
    </inkml:brush>
  </inkml:definitions>
  <inkml:trace contextRef="#ctx0" brushRef="#br0">0 0 12748,'0'0'6492,"7"10"-4272,8 12-989,2-2 0,0 0 0,1 0 0,35 27 0,34 11-559,-65-45-534,-1 0-1,0 1 1,-1 0 0,-1 2-1,-1 1 1,0 0-1,25 32 1,-43-48-110,1 0 1,-1 0 0,1 1-1,-1-1 1,1 0-1,-1 0 1,1 0-1,0 0 1,-1 0 0,1 0-1,0 0 1,0 0-1,0 0 1,0-1-1,-1 1 1,1 0 0,0 0-1,1-1 1,-1 1-1,0-1 1,0 1-1,1 0 1,-1-33-4494,-2 26 3580,1 2 257,0 1 0,-1 0 0,0 0 0,1 0 0,-1 0-1,0 0 1,-1 0 0,1 0 0,0 0 0,-1 0 0,0 0 0,0 0-1,0 1 1,-3-4 0,-17-17-5677</inkml:trace>
</inkml:ink>
</file>

<file path=ppt/ink/ink2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8.641"/>
    </inkml:context>
    <inkml:brush xml:id="br0">
      <inkml:brushProperty name="width" value="0.025" units="cm"/>
      <inkml:brushProperty name="height" value="0.025" units="cm"/>
      <inkml:brushProperty name="color" value="#E71224"/>
    </inkml:brush>
  </inkml:definitions>
  <inkml:trace contextRef="#ctx0" brushRef="#br0">1 180 11050,'0'0'17478,"9"5"-16042,-5-3-1342,0 0-1,0 0 1,0 0-1,0 0 0,0-1 1,0 0-1,1 0 1,-1 0-1,0 0 1,1-1-1,-1 0 0,1 1 1,-1-2-1,0 1 1,1 0-1,-1-1 1,1 0-1,-1 0 0,0 0 1,0-1-1,0 1 1,0-1-1,0 0 0,0 0 1,0-1-1,0 1 1,-1-1-1,1 0 1,3-4-1,-2 1-93,0 0 0,0 0 0,-1 0 0,0-1 0,0 0 0,0 0 0,-1 0 0,0 0 0,-1 0 0,0-1 0,0 1 0,0-1 0,-1 1 0,0-1 0,-1 0 0,1 1 0,-2-1 0,1 0 0,-1 0 0,0 1 0,-3-10 0,28 16-3192,29 9-4832,-20-7-683</inkml:trace>
</inkml:ink>
</file>

<file path=ppt/ink/ink2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49.968"/>
    </inkml:context>
    <inkml:brush xml:id="br0">
      <inkml:brushProperty name="width" value="0.025" units="cm"/>
      <inkml:brushProperty name="height" value="0.025" units="cm"/>
      <inkml:brushProperty name="color" value="#E71224"/>
    </inkml:brush>
  </inkml:definitions>
  <inkml:trace contextRef="#ctx0" brushRef="#br0">0 0 19827,'0'0'5723,"4"11"-3780,-4-10-1927,4 10 401,0-1 0,1 1 0,0-1-1,7 12 1,-9-18-374,-1-1 0,1 1 0,0-1 0,0 0-1,0 0 1,1 0 0,-1 0 0,1-1 0,-1 1 0,1-1 0,0 0 0,0 0-1,0 0 1,0-1 0,0 1 0,0-1 0,6 1 0,0-1-570,0 0 1,0-1-1,0 0 1,0-1-1,0 0 1,-1 0-1,1-1 1,0 0-1,-1-1 1,10-4-1,-13 5-292,0-1-1,0 0 1,0 0-1,-1 0 0,1-1 1,-1 0-1,0 0 0,0 0 1,-1-1-1,1 1 0,-1-1 1,0 0-1,0-1 0,-1 1 1,1 0-1,-1-7 6130,-23 30-2274,20-17-2969,-84 114 6766,74-100-6796,2-1 1,0 1 0,0 0 0,2 1 0,0 0 0,-5 22 0,10-38-153,1 1 1,0 0-1,0-1 1,-1 1 0,1-1-1,0 1 1,0 0-1,0-1 1,0 1 0,0-1-1,0 1 1,0 0-1,0-1 1,0 1-1,0 0 1,0-1 0,0 1-1,0-1 1,0 1-1,1 0 1,-1-1 0,0 1-1,0-1 1,1 1-1,-1-1 1,0 1 0,1-1-1,-1 1 1,1-1-1,-1 1 1,1-1 0,-1 1-1,0-1 1,1 0-1,0 1 1,-1-1 0,2 1-1,-1-1-260,1-1 0,-1 1 0,1 0-1,-1-1 1,1 1 0,0-1 0,-1 1-1,0-1 1,1 0 0,-1 0 0,1 1-1,-1-1 1,0 0 0,1 0 0,0-2-1,21-21-5864</inkml:trace>
</inkml:ink>
</file>

<file path=ppt/ink/ink2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0.516"/>
    </inkml:context>
    <inkml:brush xml:id="br0">
      <inkml:brushProperty name="width" value="0.025" units="cm"/>
      <inkml:brushProperty name="height" value="0.025" units="cm"/>
      <inkml:brushProperty name="color" value="#E71224"/>
    </inkml:brush>
  </inkml:definitions>
  <inkml:trace contextRef="#ctx0" brushRef="#br0">106 0 18129,'0'0'12156,"-3"10"-11767,-62 181 236,80-218-1089,1 1-1,33-40 1,-63 92 426,4-11 56,1 0 1,1 1-1,0 0 0,1 0 0,1 0 0,1 1 0,0 0 0,1 1 1,-2 21-1,6-39-12,0 0 0,0 1 0,0-1 1,0 0-1,0 1 0,0-1 0,0 0 1,0 0-1,0 1 0,0-1 0,1 0 1,-1 0-1,0 1 0,0-1 0,0 0 1,0 0-1,1 1 0,-1-1 0,0 0 0,0 0 1,0 0-1,1 1 0,-1-1 0,0 0 1,0 0-1,1 0 0,-1 0 0,0 0 1,0 0-1,1 1 0,-1-1 0,0 0 1,1 0-1,-1 0 0,0 0 0,0 0 0,1 0 1,-1 0-1,0 0 0,1 0 0,-1 0 1,0-1-1,0 1 0,1 0 0,-1 0 1,0 0-1,0 0 0,1 0 0,-1 0 1,0-1-1,0 1 0,1 0 0,-1 0 1,0 0-1,1-1 0,13-10 216,-10 4-203,-1 0 1,0-1-1,-1 1 1,0 0-1,0-1 0,0 0 1,-1 1-1,0-1 1,-1 0-1,0 0 0,0 0 1,0 1-1,-1-1 1,0 0-1,-1 1 0,0-1 1,0 0-1,0 1 0,-1 0 1,0 0-1,-1 0 1,1 0-1,-2 0 0,1 1 1,0-1-1,-1 1 1,0 0-1,-1 1 0,-7-7 1,13 12-16,0-1 0,0 1-1,-1 0 1,1-1 0,0 1 0,0 0 0,-1-1 0,1 1 0,0 0 0,-1 0-1,1 0 1,0-1 0,-1 1 0,1 0 0,0 0 0,-1 0 0,1 0-1,-1-1 1,1 1 0,0 0 0,-1 0 0,1 0 0,0 0 0,-1 0 0,1 0-1,-1 0 1,1 0 0,0 0 0,-1 0 0,1 0 0,-1 1 0,1-1 0,0 0-1,-1 0 1,1 0 0,0 0 0,-1 1 0,1-1 0,0 0 0,-1 0-1,1 1 1,0-1 0,0 0 0,-1 0 0,1 1 0,0-1 0,0 0 0,-1 1-1,1-1 1,0 0 0,0 1 0,0-1 0,-1 1 0,1 0 13,1 0-1,-1 0 1,0 0 0,0 1 0,0-1-1,1 0 1,-1 0 0,0 0-1,1 0 1,-1 0 0,1 0 0,-1 0-1,1 0 1,-1-1 0,1 1 0,0 0-1,0 0 1,-1 0 0,1-1 0,1 2-1,9 5 105,1 0 0,0-1 0,0 0 0,1-1-1,0 0 1,15 3 0,29 6-664,-2-4-3537,-35-7 864,1 0-4290</inkml:trace>
</inkml:ink>
</file>

<file path=ppt/ink/ink2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0.954"/>
    </inkml:context>
    <inkml:brush xml:id="br0">
      <inkml:brushProperty name="width" value="0.025" units="cm"/>
      <inkml:brushProperty name="height" value="0.025" units="cm"/>
      <inkml:brushProperty name="color" value="#E71224"/>
    </inkml:brush>
  </inkml:definitions>
  <inkml:trace contextRef="#ctx0" brushRef="#br0">0 0 16784,'0'0'13613,"1"72"-13453,5-43-64,0 2-801,3 0-1569,-2-5-1986,3-5-2883</inkml:trace>
</inkml:ink>
</file>

<file path=ppt/ink/ink2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1.358"/>
    </inkml:context>
    <inkml:brush xml:id="br0">
      <inkml:brushProperty name="width" value="0.025" units="cm"/>
      <inkml:brushProperty name="height" value="0.025" units="cm"/>
      <inkml:brushProperty name="color" value="#E71224"/>
    </inkml:brush>
  </inkml:definitions>
  <inkml:trace contextRef="#ctx0" brushRef="#br0">1 41 20115,'0'0'7303,"51"-18"-5830,-17 13-544,6 0-641,5 2-223,3 1-354,-5-2-1344,-4 0-1250,-6 4-800,-15 0-1058,-8 0-2338</inkml:trace>
</inkml:ink>
</file>

<file path=ppt/ink/ink2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1.683"/>
    </inkml:context>
    <inkml:brush xml:id="br0">
      <inkml:brushProperty name="width" value="0.025" units="cm"/>
      <inkml:brushProperty name="height" value="0.025" units="cm"/>
      <inkml:brushProperty name="color" value="#E71224"/>
    </inkml:brush>
  </inkml:definitions>
  <inkml:trace contextRef="#ctx0" brushRef="#br0">1 9 13773,'0'0'15983,"85"38"-15598,-32-48-257,3 1-128,-4-1-1666,-6 1-3042,-8 1-3780</inkml:trace>
</inkml:ink>
</file>

<file path=ppt/ink/ink2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2.041"/>
    </inkml:context>
    <inkml:brush xml:id="br0">
      <inkml:brushProperty name="width" value="0.025" units="cm"/>
      <inkml:brushProperty name="height" value="0.025" units="cm"/>
      <inkml:brushProperty name="color" value="#E71224"/>
    </inkml:brush>
  </inkml:definitions>
  <inkml:trace contextRef="#ctx0" brushRef="#br0">0 14 19827,'0'0'10671,"11"-2"-9347,-6 1-1225,74-9 570,-74 10-658,0 0 0,0 0 0,0 0 0,0 0 0,1 1 1,-1 0-1,0 0 0,0 1 0,-1-1 0,1 1 0,0 0 0,0 0 0,-1 1 0,1-1 0,5 5 0,-9-5-12,0 0 0,1 0 1,-1 0-1,0 0 0,0 0 0,0 0 0,0 1 1,-1-1-1,1 0 0,-1 0 0,1 1 0,-1-1 1,0 0-1,0 1 0,1-1 0,-2 0 0,1 1 1,0-1-1,0 0 0,-2 4 0,-17 49-7,14-42 17,-4 8-80,2 1 0,0 1 0,1-1 0,2 1 0,0 0 0,-1 35 1,6-59-1420,-1 1 1304,0 0 0,0 0 0,0 0 0,0 0 0,1 0-1,-1 0 1,0 0 0,0 0 0,0 0 0,0 0 0,0 0-1,0 0 1,0 0 0,1 0 0,-1 0 0,0 0 0,5-12-9836,-5-6 1155</inkml:trace>
</inkml:ink>
</file>

<file path=ppt/ink/ink2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2.384"/>
    </inkml:context>
    <inkml:brush xml:id="br0">
      <inkml:brushProperty name="width" value="0.025" units="cm"/>
      <inkml:brushProperty name="height" value="0.025" units="cm"/>
      <inkml:brushProperty name="color" value="#E71224"/>
    </inkml:brush>
  </inkml:definitions>
  <inkml:trace contextRef="#ctx0" brushRef="#br0">1 174 13196,'0'0'14478,"53"-6"-14382,-22 6-224,4 0-1858,2 0-2178,-1-5-3491</inkml:trace>
  <inkml:trace contextRef="#ctx0" brushRef="#br0" timeOffset="1">368 78 11915,'0'0'17158,"-9"2"-15631,4-1-1441,0 1 1,0-1 0,0 1-1,0 1 1,0-1 0,1 1-1,-1-1 1,1 1 0,0 1 0,-1-1-1,1 1 1,1-1 0,-1 1-1,1 0 1,-1 0 0,1 1-1,0-1 1,1 1 0,-1 0 0,1-1-1,0 1 1,0 0 0,0 0-1,-1 6 1,2-7-87,0 0 0,0 1 0,0-1 0,0 0 0,1 1 0,-1-1 0,1 1 0,0-1 0,1 1 0,-1-1 0,1 0 0,0 1 0,0-1 0,0 0 0,0 0 0,4 7 0,-4-9 0,1 0 0,0 0 0,-1-1 0,1 1 0,0 0 0,0 0 0,0-1 0,1 0 0,-1 1 0,0-1 0,0 0 0,1 0 0,-1 0 0,1 0 0,-1 0 0,1-1 0,-1 1 0,1-1 0,-1 0 0,1 0 0,0 0 0,-1 0 0,1 0 0,-1 0 0,1-1 0,-1 1 0,1-1 0,-1 0 0,4-1 0,0 0 0,0 0 1,-1-1-1,0 0 0,1 0 1,-1 0-1,0-1 0,-1 1 1,1-1-1,-1 0 0,1-1 0,-1 1 1,0-1-1,-1 0 0,1 0 1,-1 0-1,0 0 0,0 0 1,-1-1-1,0 1 0,3-8 1,0-4-7,-1 0 1,0 0-1,-1-1 0,0 1 1,-1-30-1,-2 45-144,0 0 0,0 0-1,-1-1 1,1 1 0,0 0 0,-1 0-1,0 0 1,1 0 0,-1 0-1,0 0 1,0 0 0,0 0-1,0 0 1,0 0 0,-1 1 0,1-1-1,-1 0 1,1 1 0,-1-1-1,-2-1 1,3 2-153,0 1 1,1-1-1,-1 1 0,0 0 1,0-1-1,0 1 0,0 0 1,0 0-1,0 0 0,1 0 1,-1-1-1,0 1 0,0 0 1,0 1-1,0-1 0,0 0 1,0 0-1,0 0 0,-1 1 1,1 0-378,-1-1 0,1 1 0,0 0 1,-1 0-1,1 0 0,0 0 1,0 1-1,0-1 0,0 0 1,0 0-1,0 1 0,0-1 1,0 0-1,-1 3 0,-1 8-6313</inkml:trace>
</inkml:ink>
</file>

<file path=ppt/ink/ink2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2.742"/>
    </inkml:context>
    <inkml:brush xml:id="br0">
      <inkml:brushProperty name="width" value="0.025" units="cm"/>
      <inkml:brushProperty name="height" value="0.025" units="cm"/>
      <inkml:brushProperty name="color" value="#E71224"/>
    </inkml:brush>
  </inkml:definitions>
  <inkml:trace contextRef="#ctx0" brushRef="#br0">0 73 9001,'17'-11'2572,"0"1"1,26-10-1,-28 13-1455,0 2 0,0 0 0,0 1 0,1 0-1,-1 1 1,1 1 0,0 1 0,0 0 0,0 1 0,29 4-1,-44-4-1063,1 0 0,-1 0 0,0 0 0,0 1 0,0-1 0,1 1 0,-1-1-1,0 1 1,0-1 0,0 1 0,0 0 0,0-1 0,0 1 0,0 0-1,0 0 1,0 0 0,0 0 0,-1 0 0,1 0 0,0 0 0,-1 0 0,1 0-1,0 0 1,-1 0 0,1 0 0,-1 0 0,0 0 0,1 1 0,-1-1-1,0 0 1,0 0 0,0 1 0,0-1 0,0 0 0,0 0 0,0 0 0,0 1-1,0-1 1,-1 0 0,1 0 0,0 0 0,-1 1 0,0 1 0,-2 3 152,1 0 0,-1 0 1,0 0-1,-1 0 0,1 0 1,-8 8-1,-32 29-205,31-34 0,1 1 0,1 1 0,0 0 0,0 1 0,1 0 0,0 0 0,1 0 0,-7 16 0,15-26-107,-1-1 0,0 1 0,1-1 0,-1 1 0,1-1 0,0 1 0,-1-1 0,1 1 0,0-1 0,0 1-1,0-1 1,0 1 0,0-1 0,1 1 0,-1-1 0,0 1 0,1-1 0,-1 1 0,1-1 0,-1 1 0,1-1 0,0 0 0,-1 1 0,1-1 0,0 0 0,0 0 0,0 1 0,0-1 0,0 0 0,0 0 0,0 0 0,1 0-1,-1 0 1,0-1 0,1 1 0,-1 0 0,0-1 0,1 1 0,-1 0 0,1-1 0,-1 0 0,1 1 0,-1-1 0,1 0 0,-1 0 0,1 0 0,1 0 0,7 1-1580,1-1 1,-1 0-1,0 0 1,1-1-1,17-5 1,5-4-10539</inkml:trace>
</inkml:ink>
</file>

<file path=ppt/ink/ink2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3.086"/>
    </inkml:context>
    <inkml:brush xml:id="br0">
      <inkml:brushProperty name="width" value="0.025" units="cm"/>
      <inkml:brushProperty name="height" value="0.025" units="cm"/>
      <inkml:brushProperty name="color" value="#E71224"/>
    </inkml:brush>
  </inkml:definitions>
  <inkml:trace contextRef="#ctx0" brushRef="#br0">98 1 6694,'0'0'18482,"-59"76"-15311,39-47-961,7-2-897,7 0-544,6-5-641,0-8-384,12-3-1762,10-9-2274,-1-2-1986,0-13-3043</inkml:trace>
</inkml:ink>
</file>

<file path=ppt/ink/ink2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3.444"/>
    </inkml:context>
    <inkml:brush xml:id="br0">
      <inkml:brushProperty name="width" value="0.025" units="cm"/>
      <inkml:brushProperty name="height" value="0.025" units="cm"/>
      <inkml:brushProperty name="color" value="#E71224"/>
    </inkml:brush>
  </inkml:definitions>
  <inkml:trace contextRef="#ctx0" brushRef="#br0">110 40 9449,'0'0'20441,"-11"12"-20009,10-9-431,0 1 1,0-1-1,0 1 1,1-1-1,-1 1 0,1-1 1,0 1-1,0-1 1,1 1-1,-1-1 0,1 0 1,-1 1-1,3 5 1,19 51-140,-10-32 144,-7-13 48,0-2-64,0 0 0,-1 1-1,2 15 1,-5-26 51,-1-1 0,1 1-1,-1 0 1,0-1 0,0 1 0,0-1 0,0 1 0,-1 0-1,1-1 1,-1 1 0,0-1 0,1 1 0,-1-1 0,0 0-1,0 1 1,-1-1 0,1 0 0,0 1 0,-1-1 0,1 0-1,-1 0 1,0 0 0,-2 2 0,-3 0 79,0 1 0,0-1 1,-1 0-1,1-1 0,-1 0 1,0 0-1,0-1 0,0 0 1,0 0-1,0 0 0,-1-1 1,-14-1-1,23 1-120,-1-1 0,0 0 0,0 0 0,0 0 0,0-1 0,0 1 0,0 0 0,1 0 0,-1 0 0,0-1 0,0 1 0,0 0 0,1-1 0,-1 1 0,0 0 0,0-1 0,1 1 0,-1-1 0,0 1 0,1-1 0,-1 0 0,0 1 0,1-1 0,-1 0 0,1 1 0,-1-1 0,1 0 0,0 0 0,-1 0 0,1 1 0,0-1 0,-1 0 0,1 0 0,0 0 0,0 0 0,0 1 0,0-1 0,0 0 0,0 0 0,0 0 0,0 0 0,0 0 0,0 0 0,0 1 0,0-1 0,1 0 0,-1 0 0,0 0 0,1 1 0,0-2 0,1-3 0,0 0 0,0 0 0,0 1 0,1-1 0,-1 1 0,1 0 0,6-7 0,80-62 0,-71 60 0,-1 0 0,0-1 0,-1-1 0,0-1 0,-1 0 0,-1 0 0,13-20 0,-26 34 0,1 0 0,-1-1 0,0 1 0,0 0 0,0 0 0,0-1 0,0 1 0,0 0 0,-1-1 0,1 1 0,-1-1 0,0 1 0,1 0 0,-1-1 0,0 1 0,-1-1 0,1 1 0,0-1 0,-2-3 0,1 4 0,0 0 0,0 0 0,-1 0 0,1 0 0,-1 0 0,1 1 0,-1-1 0,0 0 0,0 1 0,0 0 0,0-1 0,0 1 0,0 0 0,0 0 0,0 0 0,0 0 0,-2 0 0,-6-2 0,0 1 0,-1 0 0,1 1 0,0 0 0,0 1 0,0 0 0,-1 1 0,-12 1 0,23-2-59,-1 0 0,1 0-1,-1 0 1,1 0 0,0 0 0,-1 0 0,1 0 0,-1 0-1,1 0 1,0 0 0,-1 0 0,1 0 0,-1 0-1,1 1 1,0-1 0,-1 0 0,1 0 0,-1 0 0,1 1-1,0-1 1,-1 0 0,1 0 0,0 1 0,0-1-1,-1 0 1,1 0 0,0 1 0,-1-1 0,1 0-1,0 1 1,0-1 0,0 1 0,-1-1 0,1 0 0,0 1-1,0-1 1,0 1 0,0-1 0,0 0 0,0 1-1,0-1 1,0 1 0,0-1 0,0 0 0,0 1 0,0-1-1,0 1 1,0-1 0,0 0 0,0 1 0,1-1-1,-1 1 1,0-1 0,0 1 0,1 0-297,0 0 0,0 0 0,0 0 0,0 0 1,0 0-1,0-1 0,0 1 0,0 0 0,1-1 0,-1 1 0,0 0 1,0-1-1,0 1 0,1-1 0,-1 0 0,2 1 0,19 0-7091,4 0-5077</inkml:trace>
</inkml:ink>
</file>

<file path=ppt/ink/ink2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3.787"/>
    </inkml:context>
    <inkml:brush xml:id="br0">
      <inkml:brushProperty name="width" value="0.025" units="cm"/>
      <inkml:brushProperty name="height" value="0.025" units="cm"/>
      <inkml:brushProperty name="color" value="#E71224"/>
    </inkml:brush>
  </inkml:definitions>
  <inkml:trace contextRef="#ctx0" brushRef="#br0">160 0 16367,'0'0'6449,"-11"10"-2637,-11 10-2543,1 1-1,-19 25 1,32-36-1010,0 0 1,1 1-1,0 0 0,1 0 0,1 0 0,0 1 1,0 0-1,-5 22 0,8-26-259,1 0 0,0-1 0,1 1 0,-1 0 0,1 0 0,1-1 0,0 1 0,0 0 0,0-1 0,5 15 0,-4-19 0,-1 0 0,1 1 0,0-1 0,0 0 0,0 0 0,1 0 0,-1-1 0,1 1 0,-1-1 0,1 1 0,0-1 0,0 0 0,0 0 0,0 0 0,1 0 0,-1 0 0,0-1 0,1 0 0,-1 0 0,1 0 0,-1 0 0,1 0 0,0-1 0,5 1 0,-5 0 0,0-1 0,0 0 0,0 0 0,0 0 0,0 0 0,0 0 0,0-1 0,0 0 0,0 0 0,0 0 0,0 0 0,0-1 0,-1 1 0,1-1 0,-1 0 0,1 0 0,-1 0 0,1-1 0,-1 1 0,0-1 0,0 0 0,-1 0 0,1 0 0,0 0 0,-1 0 0,0-1 0,0 1 0,0-1 0,0 1 0,0-1 0,-1 0 0,0 0 0,1 1 0,-1-1 0,-1 0 0,1 0 0,-1 0 0,1 0 0,-1 0 0,0 0 0,-1-1 0,1 1 0,-2-4 0,2 4-82,-1 0 0,0 0-1,0 0 1,0 1 0,-1-1 0,0 1 0,1-1-1,-1 1 1,0-1 0,0 1 0,-1 0-1,1 0 1,-1 0 0,0 0 0,1 1 0,-1-1-1,-1 1 1,1-1 0,-4-1 0,-6-3-1290,0 0 0,-1 1 0,-23-6 0,21 7-8280</inkml:trace>
</inkml:ink>
</file>

<file path=ppt/ink/ink2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5.332"/>
    </inkml:context>
    <inkml:brush xml:id="br0">
      <inkml:brushProperty name="width" value="0.025" units="cm"/>
      <inkml:brushProperty name="height" value="0.025" units="cm"/>
      <inkml:brushProperty name="color" value="#E71224"/>
    </inkml:brush>
  </inkml:definitions>
  <inkml:trace contextRef="#ctx0" brushRef="#br0">18 36 9289,'0'0'9737,"-18"-27"-11435,23 25-191,4-1-930,-2 0-2114</inkml:trace>
</inkml:ink>
</file>

<file path=ppt/ink/ink2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5.690"/>
    </inkml:context>
    <inkml:brush xml:id="br0">
      <inkml:brushProperty name="width" value="0.025" units="cm"/>
      <inkml:brushProperty name="height" value="0.025" units="cm"/>
      <inkml:brushProperty name="color" value="#E71224"/>
    </inkml:brush>
  </inkml:definitions>
  <inkml:trace contextRef="#ctx0" brushRef="#br0">469 75 4805,'27'-58'2284,"-26"58"-2147,-1-1 0,0 1 0,0-1-1,0 1 1,0-1 0,0 1 0,0 0-1,1-1 1,-1 1 0,0-1-1,0 1 1,0-1 0,-1 1 0,1-1-1,0 1 1,0-1 0,0 1 0,0-1-1,0 1 1,-1-1 0,1 1 0,0-1-1,0 1 1,-1 0 0,1-1 0,0 1-1,0-1 1,-1 1 0,1 0-1,-1-1 1,1 1 0,0 0 0,-1 0-1,1-1 1,-1 1 0,1 0 0,0 0-1,-1 0 1,1-1 0,-1 1 0,1 0-1,-1 0 1,1 0 0,-1 0-1,1 0 1,-1 0 0,-24 0 3577,21 0-3199,-12 2 472,1 0 1,0 0-1,0 2 1,0 0-1,-27 11 1,-43 10-230,3-17-1660,-1-7-5322,38-2 149,1 1-2654</inkml:trace>
</inkml:ink>
</file>

<file path=ppt/ink/ink2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6.046"/>
    </inkml:context>
    <inkml:brush xml:id="br0">
      <inkml:brushProperty name="width" value="0.025" units="cm"/>
      <inkml:brushProperty name="height" value="0.025" units="cm"/>
      <inkml:brushProperty name="color" value="#E71224"/>
    </inkml:brush>
  </inkml:definitions>
  <inkml:trace contextRef="#ctx0" brushRef="#br0">985 43 4292,'0'0'4463,"-12"1"-1708,-183-8 3320,-60 4-8187,137 5 3674,-26 2-6146,57-1 3246,30-2 4841,-60 0 1361,161-26-8003,-10 5-4266</inkml:trace>
</inkml:ink>
</file>

<file path=ppt/ink/ink2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7.677"/>
    </inkml:context>
    <inkml:brush xml:id="br0">
      <inkml:brushProperty name="width" value="0.025" units="cm"/>
      <inkml:brushProperty name="height" value="0.025" units="cm"/>
      <inkml:brushProperty name="color" value="#E71224"/>
    </inkml:brush>
  </inkml:definitions>
  <inkml:trace contextRef="#ctx0" brushRef="#br0">0 574 3748,'0'0'17221,"5"-8"-15203,8-8-1220,1 0 0,0 1 0,1 0 0,1 1 1,31-21-1,120-76-9,-90 63-737,-3-3 1,-1-4-1,75-73 0,-142 122-73,-2 3 0,-1 0 0,0-1 0,1 1 0,-1-1 0,0 1 0,-1-1 0,1 0 0,-1 0 0,1 0 0,-1-1 0,0 1 0,1-6 0</inkml:trace>
</inkml:ink>
</file>

<file path=ppt/ink/ink2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8.051"/>
    </inkml:context>
    <inkml:brush xml:id="br0">
      <inkml:brushProperty name="width" value="0.025" units="cm"/>
      <inkml:brushProperty name="height" value="0.025" units="cm"/>
      <inkml:brushProperty name="color" value="#E71224"/>
    </inkml:brush>
  </inkml:definitions>
  <inkml:trace contextRef="#ctx0" brushRef="#br0">1 34 9641,'0'0'14093,"0"-6"-13900,-1 2-267,4-15 550,-2 19-420,0-1-1,0 0 0,0 1 0,1-1 0,-1 1 0,0-1 0,1 1 0,-1 0 1,0 0-1,1-1 0,-1 1 0,0 0 0,1 0 0,-1 0 0,0 0 1,1 1-1,-1-1 0,0 0 0,2 1 0,96 0 559,-98 2-543,-1 0-1,1 0 1,-1 0-1,0 0 1,0 0 0,0 0-1,0-1 1,-1 1 0,1 0-1,-1 0 1,0 0 0,-1 4-1,-25 45 594,-4 8-2999,22-44-2058,-3-1-2766</inkml:trace>
</inkml:ink>
</file>

<file path=ppt/ink/ink2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8.718"/>
    </inkml:context>
    <inkml:brush xml:id="br0">
      <inkml:brushProperty name="width" value="0.025" units="cm"/>
      <inkml:brushProperty name="height" value="0.025" units="cm"/>
      <inkml:brushProperty name="color" value="#E71224"/>
    </inkml:brush>
  </inkml:definitions>
  <inkml:trace contextRef="#ctx0" brushRef="#br0">115 1 14382,'0'0'10618,"-6"8"-9609,5-6-937,-67 108 1654,62-99-1536,0 1 0,1 0 0,0 1-1,1-1 1,0 1 0,1 0 0,1 0 0,-2 19 0,4-31-181,0 0 0,0-1 1,0 1-1,0 0 0,0-1 1,0 1-1,1 0 0,-1-1 0,0 1 1,0-1-1,1 1 0,-1 0 1,0-1-1,1 1 0,-1-1 0,0 1 1,1-1-1,-1 1 0,1-1 1,-1 1-1,1-1 0,-1 0 0,1 1 1,-1-1-1,1 0 0,0 1 1,-1-1-1,1 0 0,-1 0 0,2 1 1,25-1-174,-23-1-234,1 0 1,-1 0 0,1-1-1,-1 1 1,1-1 0,-1 0 0,0 0-1,0-1 1,5-3 0,7-18-4712,-2-6-3310</inkml:trace>
</inkml:ink>
</file>

<file path=ppt/ink/ink2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9.046"/>
    </inkml:context>
    <inkml:brush xml:id="br0">
      <inkml:brushProperty name="width" value="0.025" units="cm"/>
      <inkml:brushProperty name="height" value="0.025" units="cm"/>
      <inkml:brushProperty name="color" value="#E71224"/>
    </inkml:brush>
  </inkml:definitions>
  <inkml:trace contextRef="#ctx0" brushRef="#br0">1 1 19282,'0'0'7079,"52"51"-14414,-31-42-544</inkml:trace>
</inkml:ink>
</file>

<file path=ppt/ink/ink2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9.575"/>
    </inkml:context>
    <inkml:brush xml:id="br0">
      <inkml:brushProperty name="width" value="0.025" units="cm"/>
      <inkml:brushProperty name="height" value="0.025" units="cm"/>
      <inkml:brushProperty name="color" value="#E71224"/>
    </inkml:brush>
  </inkml:definitions>
  <inkml:trace contextRef="#ctx0" brushRef="#br0">193 0 13677,'0'0'10709,"-9"11"-9871,-98 146 1751,49-69-1644,42-72 63,14-31-459,15-34-574,-1 24-403,0 0-1,2 1 1,29-41-1,-42 67 394,0 1 0,-1 0 0,1-1-1,0 1 1,-1 0 0,0 0 0,0-1-1,0 1 1,0 5 0,-14 139 782,14-146-735,0-1 0,0 1 0,0-1 0,0 0 0,0 1 0,0-1 0,0 1 0,0-1 0,0 0 0,0 1 0,0-1-1,0 0 1,0 1 0,0-1 0,0 1 0,0-1 0,0 0 0,0 1 0,1-1 0,-1 0 0,0 1 0,0-1 0,0 0-1,1 1 1,-1-1 0,0 0 0,0 1 0,1-1 0,-1 0 0,0 0 0,1 1 0,-1-1 0,0 0 0,1 0 0,-1 0 0,0 0-1,1 1 1,-1-1 0,1 0 0,-1 0 0,0 0 0,1 0 0,-1 0 0,1 0 0,-1 0 0,0 0 0,1 0 0,-1 0-1,0 0 1,1 0 0,-1 0 0,1-1 0,-1 1 0,1 0 0,0-1 9,0 1 0,0-1 0,0 0 0,0 0 1,0 1-1,0-1 0,0 0 0,0 0 0,0 0 0,0 0 0,-1 0 0,1 0 0,0 0 1,-1 0-1,1-1 0,-1 1 0,1-1 0,1-9 12,0 1-1,-1 0 1,0-1 0,-1 1 0,0 0-1,-1-1 1,-3-16 0,3 22-34,0 0 1,-1 0 0,1 0 0,-1 1-1,0-1 1,0 1 0,0-1-1,-1 1 1,0 0 0,0 0 0,0 0-1,0 0 1,0 0 0,-1 1-1,0 0 1,0-1 0,0 2 0,-5-4-1,10 6-4,-1 0-1,0 0 1,0 1-1,0-1 1,0 0-1,0 0 1,0 1-1,0-1 0,0 0 1,0 0-1,0 1 1,0-1-1,0 0 1,0 0-1,0 1 1,0-1-1,0 0 1,0 0-1,0 1 0,0-1 1,0 0-1,0 0 1,0 1-1,-1-1 1,1 0-1,0 0 1,0 1-1,0-1 1,0 0-1,-1 0 1,1 0-1,0 0 0,0 1 1,0-1-1,-1 0 1,1 0-1,0 0 1,0 0-1,0 0 1,-1 0-1,1 1 1,0-1-1,0 0 1,-1 0-1,1 0 0,0 0 1,-1 0-1,1 0 1,0 0-1,0 0 1,-1 0-1,1 0 1,0 0-1,0 0 1,-1-1-1,1 1 0,0 0 1,-1 0-1,14 21-67,-7-16-115,1 0 0,0 0 1,0 0-1,1-1 0,-1 0 0,1 0 0,0-1 1,0 0-1,0 0 0,15 2 0,-17-4-624,-1 0 0,0-1-1,1 0 1,-1 1 0,1-2-1,-1 1 1,1-1-1,-1 0 1,0 0 0,1 0-1,5-3 1,10-10-5898</inkml:trace>
</inkml:ink>
</file>

<file path=ppt/ink/ink2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3:59.918"/>
    </inkml:context>
    <inkml:brush xml:id="br0">
      <inkml:brushProperty name="width" value="0.025" units="cm"/>
      <inkml:brushProperty name="height" value="0.025" units="cm"/>
      <inkml:brushProperty name="color" value="#E71224"/>
    </inkml:brush>
  </inkml:definitions>
  <inkml:trace contextRef="#ctx0" brushRef="#br0">25 0 11691,'0'0'15118,"-25"55"-14381,25-36-513,0 0-224,7-1-1345,1-6-2114,-3-4-3876</inkml:trace>
</inkml:ink>
</file>

<file path=ppt/ink/ink2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4:00.249"/>
    </inkml:context>
    <inkml:brush xml:id="br0">
      <inkml:brushProperty name="width" value="0.025" units="cm"/>
      <inkml:brushProperty name="height" value="0.025" units="cm"/>
      <inkml:brushProperty name="color" value="#E71224"/>
    </inkml:brush>
  </inkml:definitions>
  <inkml:trace contextRef="#ctx0" brushRef="#br0">1 7 14221,'0'0'12492,"82"-2"-12139,-46 0-289,0-1-224,-6 3-1346,-3 0-1505,-12 0-864,-11 0-2724</inkml:trace>
</inkml:ink>
</file>

<file path=ppt/ink/ink2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4:00.602"/>
    </inkml:context>
    <inkml:brush xml:id="br0">
      <inkml:brushProperty name="width" value="0.025" units="cm"/>
      <inkml:brushProperty name="height" value="0.025" units="cm"/>
      <inkml:brushProperty name="color" value="#E71224"/>
    </inkml:brush>
  </inkml:definitions>
  <inkml:trace contextRef="#ctx0" brushRef="#br0">0 34 16143,'0'0'4324,"80"2"-3235,-29-5-256,12-4-641,2-3-512,2-6-4709</inkml:trace>
</inkml:ink>
</file>

<file path=ppt/ink/ink2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4:15.312"/>
    </inkml:context>
    <inkml:brush xml:id="br0">
      <inkml:brushProperty name="width" value="0.025" units="cm"/>
      <inkml:brushProperty name="height" value="0.025" units="cm"/>
      <inkml:brushProperty name="color" value="#E71224"/>
    </inkml:brush>
  </inkml:definitions>
  <inkml:trace contextRef="#ctx0" brushRef="#br0">1 252 14894,'0'0'14659,"11"-9"-13660,65-61-487,81-93 1,-157 162-515,0 0 1,0 1 0,1-1 0,-1 1 0,0-1 0,1 1 0,-1-1 0,0 1 0,1-1 0,-1 1-1,1-1 1,-1 1 0,1 0 0,-1-1 0,1 1 0,-1 0 0,1-1 0,0 1 0,-1 0-1,1 0 1,-1 0 0,1 0 0,0-1 0,-1 1 0,1 0 0,-1 0 0,1 0 0,0 0 0,-1 0-1,2 1 1,0 17 79,-13 30 204,-5 1-70,8-27-203,1 0 0,0 1 1,2 0-1,1 0 0,-2 25 0,6-47-91,0-1 1,0 1-1,0-1 0,0 1 0,0-1 1,1 1-1,-1-1 0,0 0 0,0 1 0,0-1 1,1 1-1,-1-1 0,0 0 0,1 1 1,-1-1-1,0 0 0,1 1 0,-1-1 1,0 0-1,1 1 0,-1-1 0,1 0 1,-1 0-1,1 0 0,-1 1 0,0-1 0,1 0 1,-1 0-1,1 0 0,-1 0 0,1 0 1,-1 0-1,1 0 0,-1 0 0,1 0 1,-1 0-1,1 0 0,0 0 0,21-6-6850,-7-8-1055</inkml:trace>
</inkml:ink>
</file>

<file path=ppt/ink/ink2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4:15.670"/>
    </inkml:context>
    <inkml:brush xml:id="br0">
      <inkml:brushProperty name="width" value="0.025" units="cm"/>
      <inkml:brushProperty name="height" value="0.025" units="cm"/>
      <inkml:brushProperty name="color" value="#E71224"/>
    </inkml:brush>
  </inkml:definitions>
  <inkml:trace contextRef="#ctx0" brushRef="#br0">52 1 15246,'0'0'10570,"-29"69"-8552,19-46-640,3 6-674,2-3-479,5-1-225,0-4-929,2-5-1634,11-6-1024,-2-5-801,1-5-2371</inkml:trace>
</inkml:ink>
</file>

<file path=ppt/ink/ink2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4:16.383"/>
    </inkml:context>
    <inkml:brush xml:id="br0">
      <inkml:brushProperty name="width" value="0.025" units="cm"/>
      <inkml:brushProperty name="height" value="0.025" units="cm"/>
      <inkml:brushProperty name="color" value="#E71224"/>
    </inkml:brush>
  </inkml:definitions>
  <inkml:trace contextRef="#ctx0" brushRef="#br0">0 186 15054,'0'0'14275,"11"-11"-14040,147-162 11,-158 173-248,0 0 0,0 0 0,0 0 0,0 0 0,0 0 1,0 0-1,0 0 0,1 0 0,-1 0 0,0-1 0,0 1 0,0 0 1,0 0-1,0 0 0,0 0 0,0 0 0,0 0 0,0 0 1,1 0-1,-1 0 0,0 0 0,0 0 0,0 0 0,0 0 1,0 0-1,0 0 0,0 0 0,0 0 0,1 0 0,-1 0 1,0 0-1,0 0 0,0 0 0,0 0 0,0 0 0,0 0 1,0 0-1,1 0 0,-1 0 0,0 0 0,0 0 0,0 0 1,0 0-1,0 1 0,0-1 0,0 0 0,0 0 0,0 0 0,0 0 1,0 0-1,1 0 0,-1 0 0,0 0 0,0 0 0,0 1 1,0-1-1,0 0 0,0 0 0,0 0 0,0 0 0,0 0 1,0 0-1,0 0 0,0 1 0,0 13 5,-4 17 151,-15 34 54,12-47-206,1 1 0,1 0 0,1 0 1,-3 39-1,7-58-168,0 1 0,1-1 0,-1 0 0,1 0 0,-1 0-1,1 0 1,-1 0 0,0 0 0,1 0 0,-1 0 0,1 0 0,-1 0 0,1 0 0,-1 0 0,1 0 0,-1 0 0,0 0 0,1 0 0,-1 0 0,1 0 0,-1-1 0,1 1 0,-1 0-1,0 0 1,1-1 0,-1 1 0,0 0 0,1 0 0,-1-1 0,0 1 0,1 0 0,-1-1 0,0 1 0,0 0 0,1-1 0,-1 0 0,16-12-4810,-3-4-2855</inkml:trace>
</inkml:ink>
</file>

<file path=ppt/ink/ink2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4:16.869"/>
    </inkml:context>
    <inkml:brush xml:id="br0">
      <inkml:brushProperty name="width" value="0.025" units="cm"/>
      <inkml:brushProperty name="height" value="0.025" units="cm"/>
      <inkml:brushProperty name="color" value="#E71224"/>
    </inkml:brush>
  </inkml:definitions>
  <inkml:trace contextRef="#ctx0" brushRef="#br0">90 20 12172,'0'0'16228,"-8"3"-16158,5-3-63,0 1 1,0-1-1,1 1 1,-1 0-1,1 0 0,-1 0 1,0 0-1,1 1 1,0-1-1,-1 1 1,1-1-1,0 1 1,0 0-1,0 0 1,0 0-1,0 0 1,0 0-1,0 1 1,1-1-1,0 0 1,-1 1-1,1-1 1,0 1-1,0 0 0,0-1 1,0 1-1,0 0 1,1-1-1,0 1 1,-1 0-1,1 0 1,0 0-1,0-1 1,1 6-1,-1-7 1,0-1 0,0 1-1,0 0 1,1-1 0,-1 1 0,0-1 0,0 1-1,1-1 1,-1 1 0,0-1 0,1 1-1,-1-1 1,0 1 0,1-1 0,-1 1-1,1-1 1,-1 1 0,1-1 0,-1 0-1,1 1 1,-1-1 0,1 0 0,-1 0 0,1 1-1,0-1 1,-1 0 0,1 0 0,-1 0-1,1 0 1,0 1 0,-1-1 0,1 0-1,-1 0 1,1 0 0,0 0 0,-1-1-1,1 1 1,-1 0 0,1 0 0,0 0-1,-1 0 1,1-1 0,-1 1 0,1 0 0,-1 0-1,1-1 1,-1 1 0,2-1 0,29-16 300,52-72-1045,-87 118-208,-8 11 1362,3-1-1,0 1 0,3 1 1,-2 53-1,8-93-370,-1-1-1,0 1 1,0 0-1,0 0 1,0 0-1,0-1 1,0 1-1,0 0 1,0-1-1,0 1 1,0-1-1,-1 1 1,1-1-1,0 0 1,0 1-1,0-1 1,-1 0-1,1 0 1,0 0-1,0 0 1,-1 0-1,1 0 1,-2 0-1,-47-1 1554,34 1-1343,-3-2-1092,15-2-1320,22-12-4023,-5 6 3376,13-12-4729</inkml:trace>
</inkml:ink>
</file>

<file path=ppt/ink/ink2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04:17.226"/>
    </inkml:context>
    <inkml:brush xml:id="br0">
      <inkml:brushProperty name="width" value="0.025" units="cm"/>
      <inkml:brushProperty name="height" value="0.025" units="cm"/>
      <inkml:brushProperty name="color" value="#E71224"/>
    </inkml:brush>
  </inkml:definitions>
  <inkml:trace contextRef="#ctx0" brushRef="#br0">153 0 16015,'0'0'5936,"-12"11"-3170,-6 5-1814,0 1-1,2 1 1,-16 20 0,25-28-756,1-1-1,0 1 0,0 0 1,0 1-1,2-1 1,-1 1-1,1 0 1,1 1-1,0-1 1,-2 15-1,4-22-191,1-1 0,0 1 0,-1 0 0,1-1 0,0 1-1,1 0 1,-1-1 0,1 1 0,-1-1 0,1 1 0,0 0 0,2 3-1,-1-5 14,-1-1 0,1 0 0,0 1 0,-1-1 0,1 0-1,0 0 1,0 0 0,0-1 0,-1 1 0,1 0-1,0-1 1,0 1 0,0-1 0,0 0 0,0 1 0,0-1-1,1 0 1,-1 0 0,0 0 0,0-1 0,0 1-1,0 0 1,2-2 0,0 2 56,0-1-1,1 0 0,-1 0 1,-1 0-1,1 0 1,0-1-1,0 0 0,0 0 1,-1 0-1,1 0 1,-1 0-1,1-1 0,-1 1 1,0-1-1,4-4 1,-8 6-43,-1 0 0,1 1 0,-1-1 0,1 1 0,-1-1 0,1 1 0,-1 0 0,1-1 0,-1 1 0,1 0 0,-1 0 0,1 0 0,-1 0 0,0 1 0,-1-1 0,-31 11-57,32-10-19,1-1 0,0 1-1,-1 0 1,1-1 0,0 1-1,-1 0 1,1 0 0,0 0-1,0 0 1,0 0-1,0 0 1,0 0 0,0 0-1,0 0 1,0 1 0,0-1-1,0 0 1,1 1 0,-1-1-1,0 0 1,0 2 0,5-3-3654,15-7-3565</inkml:trace>
</inkml:ink>
</file>

<file path=ppt/ink/ink2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17.321"/>
    </inkml:context>
    <inkml:brush xml:id="br0">
      <inkml:brushProperty name="width" value="0.025" units="cm"/>
      <inkml:brushProperty name="height" value="0.025" units="cm"/>
      <inkml:brushProperty name="color" value="#E71224"/>
    </inkml:brush>
  </inkml:definitions>
  <inkml:trace contextRef="#ctx0" brushRef="#br0">0 0 13196,'0'0'3204</inkml:trace>
</inkml:ink>
</file>

<file path=ppt/ink/ink2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18.775"/>
    </inkml:context>
    <inkml:brush xml:id="br0">
      <inkml:brushProperty name="width" value="0.025" units="cm"/>
      <inkml:brushProperty name="height" value="0.025" units="cm"/>
      <inkml:brushProperty name="color" value="#E71224"/>
    </inkml:brush>
  </inkml:definitions>
  <inkml:trace contextRef="#ctx0" brushRef="#br0">1 13 11403,'0'0'8995,"10"4"-8157,31 5 192,0-2 1,78 5-1,606-3 1021,144 6-1278,525-12-86,-647-11-317,58 22-221,5-1-100,82-10 530,1010-8 416,-1503-1-1072,1150-10 1735,-1404 17-1621,248-1 75,-381 0-159,34-2 139,-44 2-136,0-1 1,1 1-1,-1-1 0,0 1 0,0-1 0,0 1 0,0-1 0,0 0 0,0 0 1,0 0-1,0 0 0,0-1 0,0 1 0,0 0 0,2-3 0,-4 3-24,0 1-1,0-1 0,0 1 1,1 0-1,-1-1 0,0 1 1,0-1-1,0 1 0,0-1 1,0 1-1,0-1 0,0 1 1,0-1-1,0 1 0,0-1 1,0 1-1,-1 0 0,1-1 1,0 1-1,0-1 1,0 1-1,0-1 0,-1 1 1,1 0-1,0-1 0,0 1 1,-1 0-1,1-1 0,0 1 1,-1 0-1,1-1 0,-1 1 1,1 0-1,0 0 0,-1-1 1,-18-10-2085,15 9 1364,-40-20-5120</inkml:trace>
</inkml:ink>
</file>

<file path=ppt/ink/ink2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24.912"/>
    </inkml:context>
    <inkml:brush xml:id="br0">
      <inkml:brushProperty name="width" value="0.025" units="cm"/>
      <inkml:brushProperty name="height" value="0.025" units="cm"/>
      <inkml:brushProperty name="color" value="#E71224"/>
    </inkml:brush>
  </inkml:definitions>
  <inkml:trace contextRef="#ctx0" brushRef="#br0">162 48 13100,'0'0'16854,"-8"-5"-16438,6 7-319,0 0 0,1 0 0,-1 1 1,1-1-1,-1 1 0,1-1 0,0 1 0,0-1 0,0 1 1,0 0-1,0-1 0,0 6 0,-8 37 893,9-38-936,1-15-14,8-50 10,-8 55-50,0 0 0,0 0 0,1 1 0,-1-1 0,1 0 0,-1 1 0,1-1 0,0 1 0,0-1 0,0 1 0,0 0 0,0 0 0,5-3 0,-5 3 0,1 0 0,-1 0 0,1-1 0,-1 1 0,0-1 0,0 1 0,0-1 0,3-5 0,-32 9 0,21 2 0,1 0 0,0 0 0,0 1 0,0-1 0,0 1 0,0 0 0,1 1 0,0-1 0,0 1 0,0 0 0,1 0 0,0 0 0,-1 1 0,2-1 0,-1 1 0,1-1 0,0 1 0,0 0 0,0 0 0,0 9 0,-2 3 0,1 0 0,2 0 0,-1 0 0,2 1 0,3 30 0,1-29 0,1 0 0,0 0 0,14 31 0,-12-35 0,-1 0 0,0 0 0,-2 0 0,0 1 0,0 0 0,1 28 0,-7-24 0,-2-17 0,-11-26 0,5 4 0,-18-25-769,12 19-333,1 1 0,1-2 1,1 0-1,-17-48 0,30 72 1175,0 0 0,0 1 0,1-1 0,-1 0 0,0 0 0,0 1 0,0-1 0,1 0 1,-1 1-1,0-1 0,1 1 0,-1-1 0,1 0 0,-1 1 0,0-1 0,1 1 0,-1-1 0,1 1 0,0 0 0,-1-1 0,1 1 0,-1-1 0,1 1 0,0 0 0,-1-1 0,1 1 0,0 0 0,-1 0 1,1 0-1,0-1 0,-1 1 0,1 0 0,0 0 0,-1 0 0,2 0 0,35-4 65,-27 3 100,116-11-3136,-86 9-3365,-15 1-1131</inkml:trace>
</inkml:ink>
</file>

<file path=ppt/ink/ink2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25.301"/>
    </inkml:context>
    <inkml:brush xml:id="br0">
      <inkml:brushProperty name="width" value="0.025" units="cm"/>
      <inkml:brushProperty name="height" value="0.025" units="cm"/>
      <inkml:brushProperty name="color" value="#E71224"/>
    </inkml:brush>
  </inkml:definitions>
  <inkml:trace contextRef="#ctx0" brushRef="#br0">129 177 10474,'0'0'20200,"-7"-8"-20082,2 3-120,0 0 1,-1 0-1,1 0 0,-1 1 1,0-1-1,-8-3 1,12 7 5,0 0 0,0 0 1,0 0-1,-1 0 0,1 0 1,0 1-1,0-1 0,0 1 0,-1-1 1,1 1-1,0 0 0,0 0 1,-1 0-1,1 0 0,0 1 1,0-1-1,-1 0 0,1 1 1,0 0-1,0-1 0,0 1 1,0 0-1,0 0 0,0 0 1,0 0-1,0 1 0,0-1 1,0 0-1,1 1 0,-4 3 1,5-5-4,-1 1 0,1-1-1,-1 0 1,1 1 0,-1-1 0,1 1 0,0-1 0,-1 1 0,1-1 0,0 1 0,-1-1 0,1 1 0,0-1 0,0 1 0,0 0 0,-1-1 0,1 1 0,0-1 0,0 1 0,0 0 0,0-1 0,0 1 0,0-1 0,0 1 0,0 0 0,0-1 0,0 1 0,1-1 0,-1 1 0,0-1 0,0 1 0,0 0-1,1-1 1,-1 1 0,0-1 0,1 1 0,-1-1 0,0 1 0,1-1 0,-1 1 0,1-1 0,-1 0 0,1 1 0,-1-1 0,1 0 0,-1 1 0,1-1 0,-1 0 0,1 0 0,-1 1 0,1-1 0,0 0 0,-1 0 0,1 0 0,-1 0 0,1 0 0,0 0 0,0 0 0,43 4 21,-38-4-11,10 0-36,0 1 1,1 0-1,-1 2 0,0-1 0,0 2 0,0 0 0,0 1 0,-1 0 0,0 2 0,0 0 0,23 14 0,-37-20 53,1-1-1,-1 1 0,0 0 0,1-1 0,-1 1 0,0-1 0,1 1 0,-1-1 1,1 0-1,-1 0 0,1 1 0,-1-1 0,1 0 0,-1 0 0,1-1 1,-1 1-1,0 0 0,1 0 0,-1-1 0,1 1 0,-1-1 0,0 1 0,1-1 1,-1 1-1,0-1 0,1 0 0,-1 0 0,0 0 0,0 0 0,2-1 1,31-42 1017,-21 27-871,6-7-1657,38-35-1,-34 38-2389,42-28-1,-46 36-7833</inkml:trace>
</inkml:ink>
</file>

<file path=ppt/ink/ink2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41.143"/>
    </inkml:context>
    <inkml:brush xml:id="br0">
      <inkml:brushProperty name="width" value="0.025" units="cm"/>
      <inkml:brushProperty name="height" value="0.025" units="cm"/>
    </inkml:brush>
  </inkml:definitions>
  <inkml:trace contextRef="#ctx0" brushRef="#br0">1 262 18001,'128'11'-30,"192"-7"1,-170-6-88,1678-31 6566,-1311 16-5494,-488 14-413,-29-1-146,-18-1-122,-440-45-158,339 41-488,-1000-7-675,446 88 1624,627-61-353,37-7-88,11-2-85,20-1-29,-20-1-17,500-28 189,-224 8-233,355-9-355,109-6-1260,-5-41 2015,-649 63-56,72-12 148,-192 23 65,-139 23-1355,-189 49 1,283-53 282,-646 145-8355,495-111 1259</inkml:trace>
</inkml:ink>
</file>

<file path=ppt/ink/ink2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3.085"/>
    </inkml:context>
    <inkml:brush xml:id="br0">
      <inkml:brushProperty name="width" value="0.025" units="cm"/>
      <inkml:brushProperty name="height" value="0.025" units="cm"/>
    </inkml:brush>
  </inkml:definitions>
  <inkml:trace contextRef="#ctx0" brushRef="#br0">362 197 10474,'10'-12'5248,"40"-56"-1006,-46 60-3416,0 1 0,0-1 0,0 0 0,-1 0 0,0-1 0,-1 1 0,0-1 0,0 1 0,0-18 0,-1 26-759,-1-1-1,0 0 1,0 1-1,0-1 1,0 1-1,0-1 0,0 0 1,0 1-1,0-1 1,0 1-1,0-1 1,0 1-1,-1-1 1,1 0-1,0 1 1,0-1-1,0 1 1,-1-1-1,1 1 1,0-1-1,-1 1 1,1-1-1,0 1 1,-1-1-1,1 1 1,-1 0-1,1-1 1,-1 1-1,1-1 1,-1 1-1,1 0 1,-1 0-1,1-1 1,-1 1-1,1 0 1,-1 0-1,0 0 1,1-1-1,-1 1 1,1 0-1,-1 0 1,0 0-1,1 0 1,-1 0-1,1 0 1,-1 0-1,1 0 1,-1 1-1,0-1 1,1 0-1,-1 0 1,1 0-1,-1 1 1,1-1-1,-2 1 1,-30 22 512,14-3-558,0 2 0,1 0-1,0 1 1,2 1 0,1 0 0,2 1 0,0 0 0,-13 42 0,13-28-12,2 1-1,2 0 1,1 0 0,3 1-1,-1 50 1,6-76-9,0 0 0,1-1 0,6 29 0,-7-38 0,1 1 0,0-1 0,0 0 0,0 1 0,0-1 0,1 0 0,0 0 0,0-1 0,0 1 0,1 0 0,-1-1 0,1 0 0,6 5 0,-5-10 0,-5-9 0,-6-12 0,-20-26-1109,-3 1-1,-60-76 1,30 43 268,3 9 1065,60 74-66,0-1-1,0 0 1,1 0 0,-1 0-1,1-1 1,0 1 0,-1-1 0,7 1-1,-2 0 36,33 6-55,2-1-1,75 2 1,-49-9-2893,-2-3-3882,-31 0-212</inkml:trace>
</inkml:ink>
</file>

<file path=ppt/ink/ink2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3.525"/>
    </inkml:context>
    <inkml:brush xml:id="br0">
      <inkml:brushProperty name="width" value="0.025" units="cm"/>
      <inkml:brushProperty name="height" value="0.025" units="cm"/>
    </inkml:brush>
  </inkml:definitions>
  <inkml:trace contextRef="#ctx0" brushRef="#br0">241 52 17905,'0'0'2840,"-11"2"-582,-10 3-1167,-1 0 0,1 1 0,0 2 0,-30 14 0,45-19-896,0-1 1,0 1 0,0 1 0,1-1 0,0 1 0,-1 0 0,1 0 0,1 0 0,-1 1-1,1 0 1,-1 0 0,1 0 0,1 0 0,-1 1 0,1 0 0,0-1 0,0 1-1,0 0 1,1 0 0,0 1 0,-1 8 0,3-14-196,0 0 0,0 0 0,0 0 0,0 0 0,0 0 0,1 0 0,-1 0 0,0 0 0,1 0 0,-1 0 0,1 0 0,-1 0 0,1 0 0,-1 0 0,1 0 0,0-1 0,-1 1 0,1 0 0,0-1 0,-1 1 0,1 0 0,0-1 0,0 1 0,0-1 0,0 1 0,0-1 0,0 1 0,0-1 0,0 0 0,0 1 0,0-1 0,0 0 0,0 0 0,1 0 0,45 1 0,-32-1 0,119-10 0,-92 5 0,-1 2 0,52 3 0,-91 0 0,0 0 0,0 0 0,0 0 0,-1 1 0,1-1 0,0 1 0,-1-1 0,1 1 0,0 0 0,-1-1 0,1 1 0,-1 0 0,1 0 0,-1 0 0,1 0 0,-1 1 0,0-1 0,1 0 0,-1 1 0,0-1 0,0 0 0,0 1 0,0-1 0,0 1 0,0 0 0,-1-1 0,1 1 0,-1 0 0,1-1 0,-1 1 0,1 0 0,-1 0 0,0-1 0,0 1 0,0 0 0,0 0 0,0 0 0,0-1 0,0 1 0,-1 0 0,1 0 0,-1-1 0,1 1 0,-1 0 0,0-1 0,0 1 0,1 0 0,-1-1 0,0 1 0,0-1 0,-1 0 0,1 1 0,0-1 0,0 0 0,-1 0 0,1 1 0,-1-1 0,1 0 0,-1 0 0,1-1 0,-1 1 0,1 0 0,-1 0 0,0-1 0,0 1 0,1-1 0,-1 0 0,0 1 0,-3-1 0,4 0 0,0 0 0,0 0 0,0 0 0,0-1 0,0 1 0,0 0 0,0-1 0,0 1 0,1 0 0,-1-1 0,0 1 0,0-1 0,0 1 0,0-1 0,1 0 0,-1 1 0,0-1 0,0 0 0,1 1 0,-1-1 0,1 0 0,-1 0 0,1 0 0,-1 1 0,1-1 0,-1 0 0,1 0 0,0 0 0,-1 0 0,1 0 0,0 0 0,0-1 0,-5-39 0,5 31 0,-3-189 0,3 198 0,0 0 0,0 0 0,0 0 0,0 0 0,0-1 0,0 1 0,0 0 0,1 0 0,-1 0 0,0 0 0,1-1 0,-1 1 0,1 0 0,-1 0 0,1 0 0,0 0 0,-1 0 0,1 0 0,0 0 0,0 1 0,0-1 0,-1 0 0,1 0 0,0 1 0,0-1 0,0 0 0,0 1 0,0-1 0,1 1 0,-1-1 0,0 1 0,0 0 0,0-1 0,0 1 0,0 0 0,1 0 0,-1 0 0,0 0 0,0 0 0,0 0 0,1 0 0,-1 0 0,0 0 0,2 1 0,8 2 0,1-1 0,-1 2 0,21 8 0,-7-2 0,-2-4-200,0-1 0,1 0 0,-1-2 0,29 0 0,-36-3-699,0-1 0,1 0 0,30-8 0,-2-7-8246</inkml:trace>
</inkml:ink>
</file>

<file path=ppt/ink/ink2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4.056"/>
    </inkml:context>
    <inkml:brush xml:id="br0">
      <inkml:brushProperty name="width" value="0.025" units="cm"/>
      <inkml:brushProperty name="height" value="0.025" units="cm"/>
    </inkml:brush>
  </inkml:definitions>
  <inkml:trace contextRef="#ctx0" brushRef="#br0">36 0 17328,'0'0'13528,"-1"13"-12487,-13 81-514,6-57-441,3 1-1,1-1 1,1 54 0,3-88-170,0 0 1,1 0-1,-1 0 0,1-1 0,0 1 1,0 0-1,0-1 0,0 1 0,0-1 1,1 1-1,-1-1 0,1 1 0,0-1 1,0 0-1,-1 0 0,1 0 0,0 0 1,1 0-1,-1 0 0,5 2 0,-2-1-376,1 0-1,0-1 0,1 0 0,-1 0 0,0 0 1,1-1-1,-1 0 0,13 1 0,-4-2-624,0 0-1,0-1 1,0-1-1,0 0 1,0-1-1,0-1 1,19-7-1,1-7-5074,-4-4-732</inkml:trace>
</inkml:ink>
</file>

<file path=ppt/ink/ink2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4.900"/>
    </inkml:context>
    <inkml:brush xml:id="br0">
      <inkml:brushProperty name="width" value="0.025" units="cm"/>
      <inkml:brushProperty name="height" value="0.025" units="cm"/>
    </inkml:brush>
  </inkml:definitions>
  <inkml:trace contextRef="#ctx0" brushRef="#br0">126 74 4452,'0'0'16592,"-12"-1"-12999,5 1-3090,0 0-1,0 0 1,-1 1 0,1 0 0,0 0 0,0 0 0,-9 4 0,13-4-353,0 0-1,1 0 1,-1 1 0,0-1 0,1 1-1,-1-1 1,1 1 0,0 0 0,0 0-1,-1 0 1,1 0 0,0 0-1,1 0 1,-1 1 0,0-1 0,1 1-1,-1-1 1,1 1 0,0 0 0,0 0-1,0-1 1,0 1 0,0 0 0,1 0-1,-1 0 1,1 3 0,0-5-148,1 0 1,-1 0-1,1 1 1,0-1-1,0 0 1,-1 0-1,1 0 1,0 0-1,0 0 1,0 0-1,0 0 1,0-1-1,0 1 1,0 0-1,0 0 1,1-1-1,-1 1 1,0-1-1,0 1 1,1-1-1,-1 1 1,0-1-1,0 0 1,1 0-1,-1 0 1,0 1-1,1-1 1,-1-1-1,0 1 1,1 0-1,1-1 1,54-1-18,-53 2 14,27-5 1,-1 0 0,53-18 0,-58 14 0,0 2 0,0 1 0,1 1 0,48-3 0,-73 8-38,0 0-1,0 0 1,-1 1-1,1-1 1,0 0 0,0 0-1,0 1 1,-1-1-1,1 0 1,0 1-1,0-1 1,-1 1 0,1-1-1,0 1 1,-1-1-1,1 1 1,0-1 0,-1 1-1,1 0 1,-1 0-1,1-1 1,-1 1-1,1 0 1,-1 0 0,0-1-1,1 1 1,-1 0-1,0 0 1,0 0 0,1-1-1,-1 1 1,0 0-1,0 0 1,0 1-1,0-1-27,0 0 0,0 0 0,0 0 0,0 0 0,1 0 0,-1 0 0,0 0 0,0 0 0,1 0 0,-1 0 0,1 0 0,-1 0 0,1 0 0,-1 0 0,1-1 0,0 1 0,-1 0 0,1 0 0,0-1 0,0 1 0,-1 0 0,1-1-1,0 1 1,0-1 0,0 1 0,0-1 0,0 0 0,0 1 0,1-1 0,4 1-203,0-1 0,0 0 1,0 0-1,-1-1 0,1 1 0,0-1 0,0-1 0,0 1 0,-1-1 0,1 0 0,10-5 1,59-41-3231,-61 37 2360,1 1 0,0 1 1,22-11-1,-37 20 1179,0 1 0,-1-1 0,1 0-1,0 1 1,0-1 0,-1 0 0,1 1 0,0-1 0,0 0-1,0 1 1,0-1 0,-1 1 0,1-1 0,0 0 0,0 1-1,0-1 1,0 1 0,0-1 0,0 0 0,0 1-1,0-1 1,0 1 0,0-1 0,0 1 0,0-1 0,1 0-1,-1 1 1,0-1 0,0 0 0,0 1 0,0-1 0,1 1-1,-1-1 1,0 0 0,0 1 0,1-1 0,-1 0-1,0 0 1,1 1 0,-1-1 0,0 0 0,1 0 0,-1 1-1,0-1 1,1 0 0,-1 0 0,1 0 0,-1 0 0,0 0-1,1 1 1,-1-1 0,1 0 0,-1 0 0,0 0-1,1 0 1,-1 0 0,1 0 0,-1 0 0,1-1 0,-1 1-1,0 0 1,1 0 0,-1 0 0,0 0 0,1 0 0,-1-1-1,1 1 1,0 0 0,-20 39 2574,14-30-2077,2-2-390,0 0-1,0 0 1,1 0-1,-1 0 1,2 1-1,-1-1 1,1 1-1,0-1 1,1 1-1,-1 0 1,2-1-1,-1 1 1,3 11-1,1-6 73,0 0 0,1 0-1,0 0 1,2-1 0,-1 0-1,13 17 1,-17-26-93,0 0 0,0 0 0,0 1 0,0-1 0,0 1 0,0-1 0,-1 1 0,0 0 0,0-1 0,0 1 0,1 7 0,-2-10-72,-1 0-1,1 0 0,0-1 0,0 1 1,0 0-1,-1 0 0,1-1 1,0 1-1,-1 0 0,1 0 0,-1-1 1,1 1-1,-1 0 0,1-1 1,-1 1-1,1-1 0,-1 1 1,0-1-1,1 1 0,-1-1 0,-1 1 1,-28 5 758,26-6-783,1-1 1,0 1 0,0-1-1,-1 1 1,1-1-1,0 0 1,0 0 0,0 0-1,0-1 1,0 1-1,0-1 1,1 1 0,-1-1-1,0 0 1,1 0-1,-1 0 1,1-1 0,0 1-1,0-1 1,0 1-1,0-1 1,0 1 0,0-1-1,1 0 1,-1 0 0,1 0-1,0 0 1,0 0-1,0 0 1,0-1 0,1 1-1,-1 0 1,1 0-1,0 0 1,0-1 0,0 1-1,0 0 1,0-1-1,1 1 1,-1 0 0,1 0-1,0 0 1,0 0-1,1 0 1,-1 0 0,0 0-1,1 0 1,0 0-1,-1 0 1,1 1 0,0-1-1,1 1 1,-1 0-1,3-3 1,73-48-30,13-9 0,-82 55 0,0-1 0,-1 1 0,0-2 0,-1 1 0,0-1 0,0 0 0,7-12 0,-14 20 0,1 0 0,0 0 0,-1 0 0,1 1 0,-1-1 0,1 0 0,-1 0 0,1 0 0,-1 0 0,0-1 0,0 1 0,1 0 0,-1 0 0,0 0 0,0 0 0,0 0 0,0 0 0,0 0 0,-1-1 0,-13 4 0,-22 26 0,-1 24 0,34-48 0,1 0 0,0 0 0,0 0 0,0 0 0,1 1 0,0-1 0,-1 1 0,2-1 0,-1 1 0,0-1 0,1 10 0,0-13 0,1 0 0,-1 0 0,1 0 0,-1 0 0,1-1 0,-1 1 0,1 0 0,0 0 0,-1 0 0,1-1 0,0 1 0,0 0 0,0-1 0,-1 1 0,1 0 0,0-1 0,0 1 0,0-1 0,0 0 0,0 1 0,0-1 0,0 0 0,0 1 0,0-1 0,0 0 0,0 0 0,0 0 0,2 0 0,39 0 0,-30-1 0,22-2 0,1-2 0,-1-1 0,59-20 0,-80 23 0,-12 3 0,1-1 0,0 1 0,0-1 0,0 0 0,-1 1 0,1-1 0,0 0 0,-1 0 0,1 0 0,-1 0 0,1 0 0,-1 0 0,1-1 0,-1 1 0,0 0 0,1-1 0,-1 1 0,0-1 0,0 1 0,0-1 0,0 0 0,-1 1 0,1-1 0,0 0 0,0-2 0,-1 0 0,0 1 0,0 0 0,0 0 0,-1 0 0,1 0 0,-1 0 0,0 0 0,0 0 0,0 0 0,0 0 0,0 0 0,-1 1 0,0-1 0,-2-4 0,-7-7 0,7 10 0,1-1 0,0 1 0,0 0 0,0-1 0,0 0 0,1 0 0,-4-8 0,55 10 0,-15 3-1006,1 0-3380,8 0-3739</inkml:trace>
</inkml:ink>
</file>

<file path=ppt/ink/ink2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5.976"/>
    </inkml:context>
    <inkml:brush xml:id="br0">
      <inkml:brushProperty name="width" value="0.025" units="cm"/>
      <inkml:brushProperty name="height" value="0.025" units="cm"/>
    </inkml:brush>
  </inkml:definitions>
  <inkml:trace contextRef="#ctx0" brushRef="#br0">19 4 17681,'0'0'154,"0"-1"-1,0 1 1,0 0 0,0 0 0,0 0 0,0 0-1,0-1 1,1 1 0,-1 0 0,0 0 0,0 0 0,0 0-1,0 0 1,0 0 0,1-1 0,-1 1 0,0 0 0,0 0-1,0 0 1,1 0 0,-1 0 0,0 0 0,0 0-1,0 0 1,1 0 0,-1 0 0,0 0 0,0 0 0,0 0-1,1 0 1,-1 0 0,0 0 0,0 0 0,0 0 0,0 0-1,1 0 1,-1 0 0,0 1 0,0-1 0,0 0-1,0 0 1,1 0 0,-1 0 0,0 0 0,0 0 0,0 1-1,0-1 1,0 0 0,1 0 0,-1 0 0,0 0 0,0 1-1,0-1 1,0 0 0,0 0 0,0 0 0,0 0-1,0 1 1,0-1 0,0 0 0,0 0 0,0 0 0,0 1-1,0-1 1,0 0 0,2 27 2390,-7 36-1569,-1-13-630,-3 30 190,1 152 0,8-230-535,0-1 0,0 1 0,0-1 0,0 1 0,0-1 0,0 0 0,1 1 0,-1-1 0,0 1 0,1-1 0,-1 1 0,1-1 0,-1 0 0,1 1 0,0-1 0,0 0 0,0 0 0,0 1 0,0-1 0,0 0 0,1 1 0,0-34 0,-3-21 0,-10-84 0,15 143 0,0 0 0,1 0 0,0 0 0,0-1 0,0 0 0,1 0 0,-1 0 0,1 0 0,1-1 0,-1 0 0,1 0 0,-1-1 0,1 0 0,0 0 0,0-1 0,0 1 0,1-2 0,-1 1 0,0-1 0,1 0 0,10 0 0,-10 0 0,0 0 0,0-1 0,0 0 0,0-1 0,0 1 0,0-1 0,0-1 0,-1 0 0,1 0 0,0 0 0,-1-1 0,0 0 0,0 0 0,0-1 0,0 0 0,0 0 0,-1-1 0,1 0 0,-1 0 0,6-7 0,-9 8 0,-1 0 0,0 1 0,0-1 0,-1 0 0,1 0 0,-1-1 0,0 1 0,0 0 0,0 0 0,0-9 0,-1 12 0,0 0 0,0 0 0,0 0 0,0 0 0,0 0 0,0 0 0,0 0 0,-1 0 0,1 0 0,0 1 0,-1-1 0,1 0 0,-1 0 0,1 0 0,-1 0 0,1 0 0,-1 1 0,1-1 0,-1 0 0,0 0 0,0 1 0,1-1 0,-1 1 0,0-1 0,0 1 0,0-1 0,0 1 0,1-1 0,-1 1 0,0 0 0,0-1 0,0 1 0,0 0 0,0 0 0,0 0 0,0-1 0,0 1 0,0 0 0,0 0 0,0 1 0,0-1 0,0 0 0,0 0 0,0 0 0,0 1 0,0-1 0,0 0 0,1 1 0,-1-1 0,0 1 0,0-1 0,-1 2 0,-3 0 0,0 1 0,0 0 0,0 1 0,0-1 0,1 1 0,-1 0 0,1 0 0,0 1 0,0-1 0,1 1 0,-1-1 0,1 1 0,0 1 0,-3 4 0,2-1 0,0 0 0,0 0 0,1 0 0,0 0 0,0 0 0,1 1 0,-1 18 0,3-27 0,0 0 0,0 1 0,0-1 0,0 0 0,0 1 0,0-1 0,1 0 0,-1 0 0,1 1 0,-1-1 0,1 0 0,-1 0 0,1 0 0,0 0 0,-1 1 0,1-1 0,0 0 0,0 0 0,0-1 0,0 1 0,0 0 0,0 0 0,1 1 0,1-1 0,0 0 0,0 1 0,0-1 0,0 0 0,0 0 0,1-1 0,-1 1 0,0-1 0,4 1 0,7-1 0,-1-1 0,0 0 0,23-6 0,42-19 0,-65 20 0,-1 1 0,1 0 0,0 1 0,1 0 0,-1 1 0,0 0 0,1 2 0,0-1 0,-1 1 0,22 2 0,-32 1 0,0 1 0,-1-1 0,1 1 0,-1-1 0,1 1 0,-1 0 0,0 0 0,0 0 0,-1 0 0,1 0 0,0 0 0,-1 1 0,0-1 0,0 0 0,1 7 0,11 20 0,-9-26 0,0 0 0,0-1 0,1 1 0,-1-1 0,1 0 0,-1 0 0,1 0 0,0-1 0,0 1 0,1-1 0,-1 0 0,0-1 0,1 0 0,-1 1 0,1-2 0,-1 1 0,1-1 0,-1 1 0,12-2 0,9-1 0,0 0 0,47-11 0,-42 5 0,-16 4 0,0 0 0,-1 1 0,1 0 0,1 1 0,-1 1 0,0 0 0,22 3 0,-35-2 0,0 1 0,-1 0 0,1 0 0,0 0 0,-1 0 0,1 0 0,-1 0 0,1 1 0,-1-1 0,1 0 0,-1 1 0,0-1 0,2 3 0,-2-2 0,1 0 0,-1 0 0,1 0 0,-1-1 0,1 1 0,0-1 0,0 1 0,0-1 0,0 1 0,0-1 0,3 2 0,9-1 1,0 0 0,-1-1 0,1 0 0,0-1 0,0-1 0,0 0 0,0-1 0,-1 0 0,1-1 0,14-5 0,-8 3-17,1 1 0,0 0 0,24 0 0,-44 4-568,2 0 354</inkml:trace>
</inkml:ink>
</file>

<file path=ppt/ink/ink2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6.612"/>
    </inkml:context>
    <inkml:brush xml:id="br0">
      <inkml:brushProperty name="width" value="0.025" units="cm"/>
      <inkml:brushProperty name="height" value="0.025" units="cm"/>
    </inkml:brush>
  </inkml:definitions>
  <inkml:trace contextRef="#ctx0" brushRef="#br0">1 0 17040,'4'25'11293,"11"6"-8748,-14-28-2546,1 0-1,0 0 0,0 0 0,0 0 1,1-1-1,-1 1 0,1-1 0,-1 1 1,1-1-1,0 0 0,0 0 0,0 0 1,0 0-1,0-1 0,0 1 0,0-1 1,1 0-1,5 1 0,7-1 121,-1-1 1,1-1-1,-1-1 0,1 0 1,-1-1-1,0 0 0,0-1 0,0-1 1,20-10-1,49-13 263,-83 27-376,0 1 0,1-1 1,-1 1-1,0-1 0,1 1 0,-1-1 0,0 1 1,1 0-1,-1 0 0,1 0 0,-1 0 0,1 0 1,-1 0-1,0 0 0,1 1 0,-1-1 0,1 0 1,-1 1-1,0-1 0,1 1 0,-1-1 1,0 1-1,0 0 0,2 1 0,-2-1 4,0 1-1,-1 0 0,1 0 1,-1 0-1,1 0 1,-1 0-1,0 0 0,0-1 1,0 1-1,0 0 1,0 0-1,-1 4 0,0-4-5,1 0 0,0 1 0,-1-1 0,1 1 0,0-1 0,0 1-1,1-1 1,-1 0 0,0 1 0,1-1 0,0 0 0,-1 1 0,1-1 0,0 0-1,0 0 1,0 1 0,2 1 0,-1-3-4,0 0 0,0 0 0,0 0 0,0 0 0,0 0 0,0-1 0,0 1 0,0-1 0,0 1 0,1-1 0,-1 0 0,0 0 0,0 0 0,0 0 0,1 0 0,-1 0 0,3-2 0,37-7 0,-28 5-464,31-13-5044,-43 16 5078,0 0-1,0 0 1,-1 0 0,1-1 0,0 1-1,0 0 1,-1-1 0,1 0 0,-1 1-1,1-1 1,-1 0 0,0 0 0,1 0 0,-1 0-1,0 0 1,-1 0 0,1 0 0,1-2-1,1-15-10566</inkml:trace>
</inkml:ink>
</file>

<file path=ppt/ink/ink2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6.968"/>
    </inkml:context>
    <inkml:brush xml:id="br0">
      <inkml:brushProperty name="width" value="0.025" units="cm"/>
      <inkml:brushProperty name="height" value="0.025" units="cm"/>
    </inkml:brush>
  </inkml:definitions>
  <inkml:trace contextRef="#ctx0" brushRef="#br0">1 0 21044,'0'0'10346,"59"28"-22358,-47-16-5124</inkml:trace>
</inkml:ink>
</file>

<file path=ppt/ink/ink2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7.357"/>
    </inkml:context>
    <inkml:brush xml:id="br0">
      <inkml:brushProperty name="width" value="0.025" units="cm"/>
      <inkml:brushProperty name="height" value="0.025" units="cm"/>
    </inkml:brush>
  </inkml:definitions>
  <inkml:trace contextRef="#ctx0" brushRef="#br0">0 89 10025,'0'0'13352,"12"-5"-10341,6-2-2158,1 0 0,0 1 0,1 1 1,-1 0-1,34-2 0,-52 7-850,0 0 1,0 0-1,-1 0 0,1 0 0,0 0 1,-1 1-1,1-1 0,0 0 0,-1 0 1,1 1-1,0-1 0,-1 0 0,1 1 1,-1-1-1,1 1 0,-1-1 0,1 1 1,-1-1-1,1 1 0,-1-1 0,1 1 1,-1-1-1,0 1 0,1 0 0,-1-1 0,0 1 1,1-1-1,-1 1 0,0 0 0,0-1 1,1 2-1,-1 31 314,-16 28 335,13-52-607,0-4-33,1 1-1,0 0 1,0 0 0,0 0 0,1 0 0,0 0 0,0 0 0,1 0-1,-1 1 1,1-1 0,2 10 0,-1-15-12,0 1 0,1-1 0,-1 0 0,0 0 0,1 0 0,-1 0 0,1 0 0,-1 0 0,1 0 0,0 0 0,-1 0 0,1-1 0,0 1 0,0-1 0,-1 0 0,1 1 0,0-1 0,0 0 0,0 0 0,-1 0 0,1 0 0,0 0 0,0 0 0,2-1 0,47-8 0,-36 3 0,0 0 0,0-1 0,-1-1 0,0-1 0,0 0 0,-1 0 0,17-17 0,-23 20 0,0 0 0,-1 0 0,0-1 0,0 0 0,-1 0 0,0-1 0,0 0 0,0 1 0,-1-1 0,-1-1 0,1 1 0,-1-1 0,-1 1 0,4-18 0,-6 25 0,0 0 0,1 1 0,-1-1 0,0 0 0,0 1 0,0-1 0,0 0 0,0 1 0,0-1 0,0 0 0,0 1 0,0-1 0,0 0 0,0 1 0,0-1 0,0 1 0,-1-1 0,1 0 0,0 1 0,-1-1 0,1 0 0,0 1 0,-1-1 0,1 1 0,0-1 0,-1 1 0,1-1 0,-1 1 0,1-1 0,-1 1 0,1 0 0,-1-1 0,0 1 0,1 0 0,-1-1 0,1 1 0,-1 0 0,0 0 0,1-1 0,-1 1 0,0 0 0,1 0 0,-1 0 0,0 0 0,1 0 0,-1 0 0,0 0 0,1 0 0,-1 0 0,0 0 0,1 1 0,-1-1 0,1 0 0,-1 0 0,0 1 0,0-1 0,-2 1 0,1 1 0,-1-1 0,1 0 0,-1 1 0,1 0 0,0 0 0,-1 0 0,1 0 0,0 0 0,0 0 0,-3 4 0,5-5 0,-1 0 0,0-1 0,1 1 0,-1 0 0,1 0 0,-1 0 0,1 0 0,-1 0 0,1 0 0,0 0 0,-1 0 0,1 0 0,0 0 0,0 0 0,0 0 0,-1 0 0,1 0 0,0 0 0,0 0 0,1 0 0,-1 0 0,0 0 0,0 0 0,0 0 0,1 0 0,-1 0 0,1 0 0,-1 0 0,0 0 0,1 0 0,0-1 0,-1 1 0,1 0 0,0 0 0,-1 0 0,1-1 0,0 1 0,0 0 0,-1-1 0,1 1 0,0 0 0,0-1 0,0 0 0,0 1 0,0-1 0,0 1 0,0-1 0,0 0 0,0 0 0,0 1 0,0-1 0,0 0 0,0 0 0,0 0 0,0 0 0,0 0 0,1-1 0,5 1 0,-1 0 0,1 0 0,-1-1 0,1 0 0,-1 0 0,0-1 0,0 1 0,8-5 0,-9 4 0,0-1 0,0 1 0,0-1 0,0-1 0,-1 1 0,1-1 0,-1 1 0,0-1 0,0 0 0,-1-1 0,1 1 0,-1-1 0,0 0 0,0 1 0,0-1 0,3-9 0,-9 15 0,0 0 0,1-1 0,-1 1 0,1 1 0,-1-1 0,1 0 0,-1 0 0,1 1 0,0 0 0,0-1 0,0 1 0,-2 2 0,-13 15 0,1 1 0,-15 23 0,27-36 0,0-1 0,1 1 0,-1 0 0,1-1 0,1 1 0,-1 1 0,1-1 0,1 0 0,-1 0 0,1 1 0,0 13 0,1-20 0,1 0 0,0 1 0,-1-1 0,1 0 0,0 0 0,0 0 0,0 0 0,0 0 0,-1 0 0,1-1 0,0 1 0,1 0 0,-1 0 0,0-1 0,0 1 0,0 0 0,0-1 0,0 0 0,1 1 0,-1-1 0,0 1 0,0-1 0,1 0 0,-1 0 0,0 0 0,1 0 0,-1 0 0,0 0 0,3-1 0,41-2 0,4-14-1952,-32 7-305,0 0-1,0-1 1,-1-1-1,17-16 1,2-5-5420</inkml:trace>
</inkml:ink>
</file>

<file path=ppt/ink/ink2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7.697"/>
    </inkml:context>
    <inkml:brush xml:id="br0">
      <inkml:brushProperty name="width" value="0.025" units="cm"/>
      <inkml:brushProperty name="height" value="0.025" units="cm"/>
    </inkml:brush>
  </inkml:definitions>
  <inkml:trace contextRef="#ctx0" brushRef="#br0">168 0 10346,'0'0'16698,"-10"1"-13553,-3 1-2827,1 0 0,0 1 0,0 1 1,1 0-1,-14 6 0,20-7-278,0-1-1,0 0 0,0 1 1,0 0-1,1 0 0,0 0 1,-1 1-1,1-1 0,0 1 1,1 0-1,-1 0 0,1 0 1,-1 1-1,1-1 0,1 1 1,-5 9-1,7-14-39,0 1 0,0-1 0,0 1 0,0-1 0,-1 1 0,1-1 0,0 1 0,0-1 0,1 1 0,-1-1 0,0 1 0,0-1 0,0 1 0,0-1 0,0 1 0,1-1 0,-1 1 0,0-1 0,0 1 0,1-1 0,-1 1 0,0-1 0,0 0 0,1 1 0,-1-1 0,1 1 0,-1-1 0,0 0 0,1 1 0,0-1 0,21 7 0,34-7 0,-44 0 0,14-1 0,35 0 0,-57 1 0,-1 1 0,1-1 0,-1 0 0,0 1 0,1 0 0,-1 0 0,0 0 0,1 0 0,-1 1 0,0-1 0,0 1 0,0 0 0,4 3 0,-7-4 0,1 0 0,0 0 0,0 0 0,0 0 0,-1 1 0,1-1 0,0 0 0,-1 1 0,1-1 0,-1 0 0,0 1 0,1-1 0,-1 1 0,0-1 0,0 1 0,0-1 0,0 0 0,0 1 0,0-1 0,-1 1 0,1-1 0,0 1 0,-1-1 0,1 0 0,-1 1 0,1-1 0,-1 0 0,0 0 0,1 1 0,-1-1 0,0 0 0,0 0 0,0 0 0,0 0 0,0 0 0,0 0 0,-2 2 0,-45 32 0,47-34 0,-69 34 67,66-33-91,-1 0 0,0 0 0,0-1 0,0 1 1,0-1-1,0-1 0,0 1 0,0-1 0,0 1 0,0-1 1,0-1-1,0 1 0,-6-2 0,5-6-2384,3-8-4558</inkml:trace>
</inkml:ink>
</file>

<file path=ppt/ink/ink2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9.053"/>
    </inkml:context>
    <inkml:brush xml:id="br0">
      <inkml:brushProperty name="width" value="0.025" units="cm"/>
      <inkml:brushProperty name="height" value="0.025" units="cm"/>
    </inkml:brush>
  </inkml:definitions>
  <inkml:trace contextRef="#ctx0" brushRef="#br0">161 1 16111,'0'0'12748,"-6"11"-11990,-4 8-507,1 1 0,1 0 0,0 1 0,2 0 0,0 0 0,1 0 0,-3 43 0,7-45-170,-1 1 51,0 0 1,2 0 0,0-1-1,1 1 1,1 0 0,1 0-1,10 37 1,-12-55-133,-1-1 0,0 0 0,1 0 0,-1 0 0,1 0 0,-1 0 0,1 0 0,0 0 0,-1-1 0,1 1 0,0 0 0,0 0 0,-1 0 0,1 0 0,0-1 0,0 1 0,0-1 0,0 1 0,0 0 0,0-1 0,0 1 0,0-1 0,0 0 0,0 1 0,0-1 0,2 0 0,-2 0 0,-1 0 0,1-1 0,0 1 0,0-1 0,0 1 0,-1-1 0,1 1 0,0-1 0,-1 0 0,1 1 0,0-1 0,-1 0 0,1 1 0,-1-1 0,1 0 0,-1 0 0,1 1 0,-1-1 0,0 0 0,1 0 0,-1 0 0,0 0 0,0 0 0,0 1 0,1-1 0,-1 0 0,0 0 0,0 0 0,0 0 0,-1-2 0,1-8 0,-1 0 0,0 0 0,-1 0 0,0 0 0,-1 1 0,0-1 0,0 1 0,-1-1 0,-8-12 0,9 16 0,-1 0 0,0 1 0,0-1 0,-1 1 0,0 0 0,0 1 0,-1-1 0,1 1 0,-1 0 0,0 0 0,0 1 0,-1 0 0,0 0 0,-10-5 0,-2 8 0,14 11 0,6-9 0,-1 0 0,0 1 0,1-1 0,-1 0 0,1 0 0,-1 1 0,1-1 0,0 0 0,-1 0 0,1 0 0,0 0 0,0 0 0,0 0 0,0 0 0,0 0 0,0 0 0,0 0 0,0 0 0,0-1 0,0 1 0,1 0 0,1 0 0,11 3 0,0-1 0,0 0 0,1-1 0,0 0 0,-1-2 0,1 1 0,26-4 0,100-22 0,-96 14 0,-23 5 0,0 1 0,1 0 0,39-1 0,-62 6 0,1 0 0,0 1 0,-1-1 0,1 1 0,-1-1 0,1 1 0,-1-1 0,1 1 0,-1 0 0,0-1 0,1 1 0,-1 0 0,1-1 0,-1 1 0,0 0 0,0-1 0,1 1 0,-1 0 0,0-1 0,0 1 0,0 0 0,0 0 0,0-1 0,0 1 0,0 0 0,0 0 0,0-1 0,0 1 0,-1 0 0,1-1 0,0 1 0,0 0 0,-1-1 0,1 1 0,0 0 0,-1 0 0,-11 30 0,-27 21 0,31-42 0,-1 0 0,1 0 0,1 1 0,0 1 0,-6 12 0,13-23 0,1-1 0,-1 0 0,0 1 0,1-1 0,-1 1 0,0-1 0,1 0 0,-1 0 0,1 1 0,-1-1 0,1 0 0,-1 0 0,1 1 0,-1-1 0,1 0 0,-1 0 0,1 0 0,-1 0 0,1 0 0,-1 0 0,1 0 0,-1 0 0,1 0 0,-1 0 0,1 0 0,0 0 0,-1 0 0,1-1 0,-1 1 0,1 0 0,0-1 0,18-2 0,-10-1 0,-1 0 0,0-1 0,0 0 0,0 0 0,0-1 0,-1 0 0,0 0 0,0-1 0,-1 0 0,0 0 0,8-13 0,-6 10 0,1-1 0,-1 2 0,2-1 0,18-15 0,-27 25 0,-1-1 0,0 1 0,1 0 0,-1-1 0,0 1 0,1 0 0,-1 0 0,0-1 0,1 1 0,-1 0 0,1 0 0,-1-1 0,0 1 0,1 0 0,-1 0 0,1 0 0,-1 0 0,1 0 0,-1 0 0,1 0 0,-1 0 0,1 0 0,-1 0 0,0 0 0,1 0 0,-1 0 0,1 0 0,-1 0 0,1 0 0,-1 1 0,1-1 0,-1 0 0,0 0 0,1 0 0,-1 1 0,1-1 0,-1 0 0,0 1 0,1-1 0,-1 0 0,0 1 0,0-1 0,1 1 0,2 27 0,-13 32 0,5-45 0,1-7 0,1 1 0,1 0 0,0 0 0,0 0 0,-1 16 0,3-25 0,0 0 0,1 1 0,-1-1 0,1 1 0,-1-1 0,0 0 0,1 0 0,-1 1 0,1-1 0,-1 0 0,1 0 0,-1 0 0,1 1 0,-1-1 0,1 0 0,-1 0 0,1 0 0,-1 0 0,1 0 0,-1 0 0,1 0 0,-1 0 0,1 0 0,-1 0 0,1 0 0,-1 0 0,1-1 0,-1 1 0,1 0 0,-1 0 0,1 0 0,-1-1 0,1 1 0,-1 0 0,1-1 0,20-8 0,65-50 0,-69 46 0,0 0 0,1 1 0,0 0 0,1 2 0,23-10 0,-42 20 0,0 0 0,1 0 0,-1 0 0,0-1 0,1 1 0,-1 0 0,0 0 0,1 0 0,-1 0 0,0 0 0,1 0 0,-1 0 0,0 0 0,1 0 0,-1 0 0,0 0 0,1 0 0,-1 0 0,0 0 0,1 0 0,-1 0 0,0 0 0,1 0 0,-1 0 0,0 1 0,1-1 0,-1 0 0,0 0 0,1 0 0,-1 1 0,0-1 0,0 0 0,1 0 0,-1 1 0,0-1 0,0 0 0,0 1 0,1-1 0,-1 1 0,-2 18 0,-18 29 0,15-39 0,4-7 0,1-1 0,-1 1 0,0-1 0,1 1 0,-1-1 0,1 1 0,-1-1 0,1 1 0,0-1 0,-1 1 0,1 0 0,0-1 0,0 1 0,0-1 0,1 1 0,-1 0 0,1 1 0,-1-3 0,1 1 0,-1-1 0,1 1 0,-1-1 0,1 0 0,-1 0 0,1 1 0,0-1 0,-1 0 0,1 0 0,0 0 0,-1 1 0,1-1 0,0 0 0,-1 0 0,1 0 0,0 0 0,-1 0 0,1 0 0,0-1 0,-1 1 0,1 0 0,0 0 0,-1 0 0,1-1 0,-1 1 0,2-1 0,56-33 0,-44 26 0,2-3 0,67-36 0,-74 43 0,-1 0 0,1 1 0,0 0 0,-1 0 0,2 1 0,-1 0 0,18-1 0,-27 4 0,1-1 0,0 1 0,0-1 0,-1 1 0,1-1 0,0 1 0,-1 0 0,1-1 0,0 1 0,-1 0 0,1-1 0,-1 1 0,1 0 0,-1 0 0,0 0 0,1-1 0,-1 1 0,0 0 0,1 0 0,-1 0 0,0 0 0,0 0 0,0 0 0,0 0 0,0-1 0,0 1 0,0 0 0,0 0 0,0 0 0,-1 0 0,1 0 0,0 0 0,-1 0 0,-6 36 0,-42 75 0,49-111 0,0-1 0,0 0 0,0 0 0,0 1 0,0-1 0,0 0 0,0 1 0,0-1 0,1 0 0,-1 0 0,0 1 0,0-1 0,0 0 0,0 0 0,0 0 0,1 1 0,-1-1 0,0 0 0,0 0 0,0 0 0,1 1 0,-1-1 0,0 0 0,0 0 0,1 0 0,-1 0 0,0 0 0,0 0 0,1 1 0,-1-1 0,0 0 0,0 0 0,1 0 0,-1 0 0,0 0 0,0 0 0,1 0 0,-1 0 0,0 0 0,1 0 0,-1 0 0,0 0 0,0-1 0,1 1 0,-1 0 0,0 0 0,0 0 0,1 0 0,-1 0 0,0 0 0,0-1 0,0 1 0,1 0 0,-1 0 0,0 0 0,0-1 0,0 1 0,1 0 0,-1 0 0,19-14-1699,0 0 1,0-1-1,-2-1 1,26-30-1,-21 22-885,14-12-4308</inkml:trace>
</inkml:ink>
</file>

<file path=ppt/ink/ink2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39.966"/>
    </inkml:context>
    <inkml:brush xml:id="br0">
      <inkml:brushProperty name="width" value="0.025" units="cm"/>
      <inkml:brushProperty name="height" value="0.025" units="cm"/>
    </inkml:brush>
  </inkml:definitions>
  <inkml:trace contextRef="#ctx0" brushRef="#br0">114 209 14990,'-8'6'7906,"-8"6"-5175,-37 28 2196,49-37-4726,0 0 0,1 1 1,-1-1-1,1 1 0,0 0 0,0 0 0,0 0 0,1 0 1,-1 0-1,-2 6 0,5-9-201,0-1 0,1 1 0,-1-1 0,0 0 0,0 1 0,0-1 0,0 0 0,0 1 0,1-1 0,-1 0 0,0 1 0,0-1 0,0 0 0,1 1 0,-1-1 0,0 0 0,1 0 0,-1 1 0,0-1 0,1 0 0,-1 0 0,0 0 0,1 1 0,-1-1 0,0 0 0,1 0 0,-1 0 0,0 0 0,1 0 0,-1 0 0,1 0 0,-1 0 0,0 0 0,1 0 0,-1 0 0,0 0 0,1 0 0,-1 0 0,1 0 0,-1 0 0,0 0 0,1 0 0,-1-1 0,21-2 0,-9-2 0,0-1 0,0 0 0,-1-1 0,0 0 0,-1 0 0,0-1 0,0-1 0,0 1 0,-1-2 0,0 1 0,-1-1 0,0 0 0,-1-1 0,0 0 0,8-18 0,-14 28 0,-1 1 0,0 0 0,0-1 0,1 1 0,-1-1 0,0 1 0,0 0 0,0-1 0,0 1 0,0-1 0,0 1 0,1-1 0,-1 1 0,0-1 0,0 1 0,0-1 0,-1 1 0,1 0 0,0-1 0,0 1 0,0-1 0,0 1 0,0-1 0,0 1 0,-1 0 0,1-1 0,0 1 0,0-1 0,-1 1 0,1 0 0,0-1 0,0 1 0,-1-1 0,-14 5 0,-14 17 0,29-21 0,-18 15 0,-44 39 0,57-49 0,0 0 0,0 1 0,1-1 0,-1 1 0,1 0 0,0 0 0,1 0 0,-4 9 0,7-14 0,1-1 0,-1 1 0,0-1 0,1 1 0,-1 0 0,1-1 0,-1 1 0,1-1 0,-1 0 0,1 1 0,0-1 0,-1 1 0,1-1 0,0 0 0,-1 0 0,1 1 0,-1-1 0,1 0 0,0 0 0,0 0 0,-1 1 0,1-1 0,0 0 0,-1 0 0,1 0 0,0 0 0,0-1 0,-1 1 0,2 0 0,33 0 0,-28 0 0,8-1 0,-1-1 0,0-1 0,0 0 0,0 0 0,0-1 0,21-10 0,-19 7 0,0 2 0,0 0 0,30-6 0,-45 11 0,-1 1 0,1-1 0,0 0 0,-1 0 0,1 1 0,0-1 0,-1 0 0,1 1 0,-1-1 0,1 1 0,-1-1 0,1 1 0,-1-1 0,1 1 0,-1-1 0,1 1 0,-1-1 0,1 1 0,-1 0 0,0-1 0,1 1 0,-1 0 0,0-1 0,0 1 0,1 0 0,-1-1 0,0 1 0,0 0 0,0 0 0,0-1 0,0 1 0,0 0 0,0 0 0,0-1 0,0 1 0,-1 0 0,1-1 0,0 1 0,0 0 0,-1-1 0,1 1 0,-1 0 0,-10 44 0,9-36 0,1-8 0,1 0 0,-1 0 0,1 0 0,0 0 0,-1 0 0,1 0 0,0-1 0,0 1 0,0 0 0,0 0 0,0 0 0,0 0 0,0 0 0,0 0 0,0 0 0,0 0 0,1 0 0,-1 0 0,0 0 0,1 0 0,-1 0 0,0 0 0,1 0 0,-1 0 0,1 0 0,0-1 0,-1 1 0,1 0 0,0 0 0,-1-1 0,1 1 0,0 0 0,0-1 0,1 2 0,2-2 0,0 1 0,0 0 0,0-1 0,0 0 0,0 0 0,0 0 0,7-2 0,5-1 0,-1-1 0,0-1 0,-1 0 0,1-1 0,-1 0 0,21-14 0,-21 12 0,-1 1 0,1 0 0,0 1 0,1 0 0,0 2 0,21-6 0,-36 10 0,1 0 0,-1 0 0,1 0 0,-1 0 0,0 0 0,1 0 0,-1 0 0,1 0 0,-1 0 0,0 0 0,1 0 0,-1 0 0,1 0 0,-1 0 0,0 0 0,1 0 0,-1 0 0,1 1 0,-1-1 0,0 0 0,1 0 0,-1 0 0,0 1 0,1-1 0,-1 0 0,0 0 0,1 1 0,-1-1 0,0 0 0,0 1 0,1-1 0,-1 0 0,0 1 0,0-1 0,0 0 0,1 2 0,-6 17 0,-21 25 0,21-36 0,4-7 0,1-1 0,-1 1 0,0 0 0,1 0 0,-1-1 0,1 1 0,-1 0 0,1 0 0,-1 0 0,1 0 0,-1 0 0,1 0 0,0 0 0,0 0 0,-1 0 0,1 0 0,0 0 0,0 0 0,0 0 0,0 0 0,0 0 0,0 0 0,0 0 0,1 2 0,20-9 0,30-30 0,328-277 0,-356 298 0,-41 35 0,-12 13 0,2 0 0,-37 58 0,58-80 0,0 1 0,2-1 0,-1 1 0,1 1 0,1-1 0,0 1 0,1-1 0,0 1 0,1 0 0,1 0 0,0 1 0,1-1 0,1 16 0,-1-26 0,1-1 0,0 1 0,-1 0 0,1-1 0,0 1 0,1-1 0,-1 0 0,0 1 0,1-1 0,-1 0 0,1 0 0,0 0 0,-1 0 0,1 0 0,0 0 0,0-1 0,0 1 0,1 0 0,-1-1 0,0 0 0,1 1 0,-1-1 0,1 0 0,-1 0 0,1-1 0,-1 1 0,1 0 0,-1-1 0,1 0 0,0 1 0,-1-1 0,1 0 0,0 0 0,-1-1 0,1 1 0,0-1 0,-1 1 0,1-1 0,-1 0 0,1 0 0,-1 0 0,1 0 0,-1 0 0,0 0 0,1-1 0,-1 1 0,0-1 0,0 0 0,0 0 0,0 0 0,0 1 0,-1-2 0,3-2 0,1-5-110,0 0 1,-1 0-1,0 0 1,-1 0-1,0-1 1,0 1-1,-1-1 1,-1 0-1,0 0 1,0 0-1,-2-16 0,0 11-37,-1 0 0,0 0 0,-1 0-1,-1 0 1,0 1 0,-1 0-1,-8-17 1,-23-24 2464,36 56-2312,0-1 1,1 1 0,-1 0-1,0-1 1,0 1 0,1 0-1,-1 0 1,0 0 0,1-1-1,-1 1 1,0 0 0,0 0-1,1 0 1,-1 0 0,1 0-1,-1 0 1,0-1-1,1 1 1,-1 0 0,0 0-1,1 0 1,-1 0 0,0 0-1,1 0 1,-1 0 0,0 1-1,1-1 1,-1 0 0,0 0-1,1 0 1,-1 0 0,0 0-1,1 0 1,-1 1-1,0-1 1,1 0 0,-1 0-1,1 1 1,18 3-50,13 7-741,1-2 1,0-1-1,67 7 0,-50-15-7991</inkml:trace>
</inkml:ink>
</file>

<file path=ppt/ink/ink2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42.125"/>
    </inkml:context>
    <inkml:brush xml:id="br0">
      <inkml:brushProperty name="width" value="0.025" units="cm"/>
      <inkml:brushProperty name="height" value="0.025" units="cm"/>
    </inkml:brush>
  </inkml:definitions>
  <inkml:trace contextRef="#ctx0" brushRef="#br0">3773 667 17360,'-145'-94'40,"-3"6"0,-4 7 0,-290-111 0,299 144 106,-3 6 1,-1 6-1,-2 7 1,-239-17-1,162 36 15,-291 23 0,408-3 395,-1 5 0,2 5 0,0 4 0,-178 66 0,249-75-352,0 2 1,1 1 0,1 1 0,1 3 0,0 0 0,-52 49 0,71-58-177,1 2 0,1 0 0,0 1 0,1 0 0,1 1 0,1 0 1,0 0-1,1 1 0,1 1 0,1-1 0,0 1 0,2 1 1,0-1-1,1 1 0,-2 28 0,6-22-35,1 1 1,1-1-1,1 0 0,1 0 1,2-1-1,0 1 1,2-1-1,1 0 0,1-1 1,1 0-1,1-1 0,0 0 1,2 0-1,32 37 0,-7-14-157,2-2 0,2-2 0,2-2 0,2-2 0,74 47 0,-33-32 320,3-4-1,1-4 0,3-5 1,1-3-1,180 42 0,-109-44 588,1-8 0,290 9 0,-296-34-70,0-8 1,-1-6 0,165-35 0,-209 23-146,-1-6 1,-2-5 0,-1-5-1,192-97 1,-217 89-199,-1-3 0,-3-5 0,107-91 0,-160 120-349,-1-1-1,-1-2 0,-2-1 1,-1-1-1,-2-1 1,0-1-1,-3-1 1,-1-1-1,-1-1 1,26-77-1,-40 95-15,0-1 0,-1 0-1,-1 0 1,-1 0 0,-1-1 0,-1 1 0,0 0-1,-7-40 1,3 45 14,0 0 1,0 0-1,-2 1 0,0 0 0,0 0 0,-1 0 1,-1 1-1,-1 0 0,1 0 0,-2 1 0,0 0 1,-15-13-1,3 6-58,-1 0 1,-1 2 0,0 1-1,-2 1 1,1 0-1,-2 3 1,0 0 0,-52-15-1,7 9-545,-1 3 0,-109-8-1,-377 7-4682,-13 50-2844,94 13-3812</inkml:trace>
</inkml:ink>
</file>

<file path=ppt/ink/ink2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4:59.713"/>
    </inkml:context>
    <inkml:brush xml:id="br0">
      <inkml:brushProperty name="width" value="0.025" units="cm"/>
      <inkml:brushProperty name="height" value="0.025" units="cm"/>
    </inkml:brush>
  </inkml:definitions>
  <inkml:trace contextRef="#ctx0" brushRef="#br0">1 0 18065,'0'0'10880,"4"13"-9925,1 10-774,0 0 0,-2 1 0,0 0-1,-2-1 1,0 1 0,-4 33-1,-1 88 1422,15-195-1602,-2-1 0,-2 0 0,1-57 0,-8 116 0,0 0 0,0 0 0,1 0 0,0-1 0,1 1 0,0 0 0,0-1 0,1 0 0,4 11 0,-5-14 0,0-1 0,1 0 0,-1 0 0,1 0 0,-1 0 0,1 0 0,0 0 0,0-1 0,0 0 0,0 1 0,1-1 0,-1 0 0,1 0 0,-1-1 0,1 1 0,0-1 0,-1 0 0,1 0 0,0 0 0,0 0 0,5 0 0,0-1 0,1 0 0,0 0 0,-1-1 0,1 0 0,-1 0 0,1-1 0,-1-1 0,0 0 0,1 0 0,-1 0 0,-1-1 0,1-1 0,-1 1 0,12-9 0,-13 8 0,-1 0 0,0 0 0,-1-1 0,1 1 0,-1-1 0,0 0 0,0 0 0,-1-1 0,0 0 0,0 0 0,0 0 0,-1 0 0,0 0 0,-1-1 0,1 1 0,-1-1 0,-1 1 0,2-11 0,-3 17 0,0-1 0,0 1 0,0-1 0,0 1 0,0-1 0,0 1 0,0-1 0,-1 1 0,1-1 0,0 1 0,-1-1 0,1 1 0,-1-1 0,0 1 0,-1-3 0,2 4 0,-1-1 0,1 1 0,-1 0 0,0-1 0,1 1 0,-1 0 0,1-1 0,-1 1 0,0 0 0,1 0 0,-1 0 0,0-1 0,1 1 0,-1 0 0,0 0 0,1 0 0,-1 0 0,0 0 0,1 0 0,-1 0 0,0 1 0,1-1 0,-1 0 0,-1 1 0,-1 0 0,-1 1 0,0 0 0,0 1 0,1-1 0,-1 0 0,1 1 0,0 0 0,0 0 0,-5 5 0,-7 11 0,1 0 0,-17 31 0,27-43 0,1 0 0,-1 0 0,1 0 0,0 1 0,1 0 0,0-1 0,0 1 0,1 0 0,0 0 0,0 0 0,1 9 0,0-16 0,1 0 0,-1-1 0,1 1 0,-1 0 0,1 0 0,0-1 0,-1 1 0,1-1 0,0 1 0,-1 0 0,1-1 0,0 1 0,0-1 0,0 0 0,0 1 0,-1-1 0,1 0 0,0 1 0,0-1 0,0 0 0,0 0 0,0 0 0,0 0 0,0 0 0,0 0 0,0 0 0,0 0 0,0 0 0,-1 0 0,1-1 0,2 0 0,32-6 0,-15-2 0,0-1 0,0 0 0,24-18 0,44-24 0,-80 49 0,0-1 0,0 1 0,0 1 0,1-1 0,-1 1 0,1 1 0,-1-1 0,1 2 0,9-1 0,-16 1 0,0 1 0,-1-1 0,1 1 0,0 0 0,-1-1 0,1 1 0,-1 0 0,1 0 0,-1 0 0,1 0 0,-1 0 0,1 1 0,-1-1 0,0 0 0,0 0 0,0 1 0,0-1 0,0 1 0,0-1 0,0 1 0,0 0 0,0-1 0,-1 1 0,1 0 0,-1-1 0,1 1 0,-1 0 0,0 0 0,0-1 0,0 1 0,0 2 0,1 71 0,-2-52 0,1-22 0,0 0 0,0-1 0,0 1 0,0 0 0,0-1 0,0 1 0,0-1 0,0 1 0,0 0 0,0-1 0,0 1 0,0 0 0,1-1 0,-1 1 0,0-1 0,1 1 0,-1 0 0,0-1 0,1 1 0,-1-1 0,1 1 0,-1-1 0,0 1 0,1-1 0,-1 0 0,1 1 0,0-1 0,-1 0 0,1 1 0,-1-1 0,1 0 0,-1 1 0,1-1 0,0 0 0,-1 0 0,1 0 0,0 0 0,-1 0 0,1 0 0,0 0 0,-1 0 0,1 0 0,0 0 0,-1 0 0,1 0 0,-1 0 0,1 0 0,0-1 0,-1 1 0,1 0 0,-1 0 0,1-1 0,0 1 0,-1 0 0,1-1 0,-1 1 0,1-1 0,0 0 0,40-28 0,-33 23 0,1-1 0,-2 1 0,-1 1 0,1 0 0,0 0 0,0 1 0,1 0 0,-1 0 0,1 1 0,15-5 0,-22 8 0,0 0 0,-1 0 0,1 0 0,0 0 0,0 0 0,-1 0 0,1 0 0,0 1 0,-1-1 0,1 0 0,-1 1 0,1-1 0,0 0 0,-1 1 0,1-1 0,-1 0 0,1 1 0,-1-1 0,1 1 0,-1-1 0,1 1 0,-1-1 0,0 1 0,1 0 0,-1-1 0,0 1 0,1-1 0,-1 1 0,0 0 0,0-1 0,1 1 0,-1 0 0,0-1 0,0 1 0,0 0 0,0-1 0,0 2 0,0 40 0,1-4 0,0-37 0,0 0 0,1 0 0,-1 0 0,0-1 0,0 1 0,0 0 0,0-1 0,0 1 0,1-1 0,-1 1 0,0-1 0,1 0 0,-1 0 0,0 1 0,0-1 0,1 0 0,-1 0 0,0 0 0,1 0 0,-1 0 0,0-1 0,1 1 0,0-1 0,33-8 0,-10-3 0,-1 0 0,38-27 0,-46 27 0,1 1 0,1 1 0,0 0 0,0 1 0,1 1 0,32-10 0,-50 18 0,-1 0 0,1 0 0,-1 0 0,1 0 0,-1 0 0,1 0 0,-1 0 0,1 0 0,-1 0 0,1 0 0,-1 0 0,1 0 0,-1 1 0,1-1 0,-1 0 0,1 0 0,-1 0 0,1 1 0,-1-1 0,1 0 0,-1 1 0,0-1 0,1 0 0,-1 1 0,0-1 0,1 0 0,-1 1 0,0-1 0,1 1 0,-1-1 0,0 1 0,0-1 0,1 1 0,-1-1 0,0 1 0,2 25 0,-13 24 0,6-35 0,3-10 0,0-1 0,0 1 0,0 0 0,1 0 0,-1 0 0,1 0 0,0 0 0,1 0 0,-1 9 0,2-13 0,0-1 0,-1 0 0,1 1 0,0-1 0,-1 0 0,1 0 0,0 1 0,-1-1 0,1 0 0,0 0 0,0 0 0,-1 0 0,1 0 0,0 0 0,-1 0 0,1 0 0,0 0 0,0 0 0,-1 0 0,1-1 0,0 1 0,-1 0 0,1 0 0,0-1 0,-1 1 0,1 0 0,-1-1 0,1 1 0,0-1 0,0 0 0,20-11 0,14-11-285,30-24-5137,-48 31-5303</inkml:trace>
</inkml:ink>
</file>

<file path=ppt/ink/ink2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1.210"/>
    </inkml:context>
    <inkml:brush xml:id="br0">
      <inkml:brushProperty name="width" value="0.025" units="cm"/>
      <inkml:brushProperty name="height" value="0.025" units="cm"/>
    </inkml:brush>
  </inkml:definitions>
  <inkml:trace contextRef="#ctx0" brushRef="#br0">50 304 14510,'-10'-5'1697,"-12"-7"2470,8 9 1980,13 4-6080,1-1 1,0 0-1,0 0 1,-1 1-1,1-1 0,0 0 1,0 1-1,0-1 0,-1 0 1,1 1-1,0-1 1,0 0-1,0 1 0,0-1 1,0 0-1,0 1 1,0-1-1,0 0 0,0 1 1,0-1-1,0 1 0,0-1 1,0 0-1,0 1 1,0-1-1,0 0 0,0 1 1,0-1-1,0 0 0,1 1 1,-1-1-1,0 0 1,0 1-1,0-1 0,1 0 1,-1 1-1,0-1 0,1 1 1,9 14 694,-4-11-667,0-1 0,0-1 0,0 1 0,0-1 0,0 0 0,0 0 0,1-1 1,-1 0-1,1 0 0,-1-1 0,1 1 0,-1-1 0,1-1 0,-1 1 0,1-1 0,8-2 0,1-1 112,1-1-1,-1 0 1,0-1 0,-1 0-1,17-11 1,38-31-207,-68 49 0,-4 7 0,-5 10 0,0-7 0,0 1 0,1 0 0,0 0 0,1 0 0,1 1 0,0 0 0,0 0 0,1 0 0,-2 24 0,6-36 0,-1 0 0,0 1 0,1-1 0,-1 0 0,1 0 0,0 0 0,-1 0 0,1 0 0,0 0 0,0 0 0,-1 0 0,1 0 0,0 0 0,0 0 0,0 0 0,0-1 0,0 1 0,0 0 0,1-1 0,-1 1 0,0-1 0,0 1 0,0-1 0,1 0 0,-1 1 0,0-1 0,0 0 0,1 0 0,-1 0 0,0 0 0,0 0 0,1 0 0,-1 0 0,0 0 0,2-1 0,50-9 0,-35 2 0,-1 0 0,0 0 0,17-13 0,-23 13 0,1 1 0,0 0 0,0 1 0,0 0 0,1 1 0,0 1 0,0 0 0,14-3 0,-26 7 0,0 0 0,0 0 0,0-1 0,0 1 0,0 0 0,0 0 0,-1 1 0,1-1 0,0 0 0,0 0 0,0 0 0,0 0 0,0 1 0,-1-1 0,1 0 0,0 1 0,0-1 0,-1 1 0,1-1 0,0 1 0,0-1 0,-1 1 0,1-1 0,0 1 0,-1 0 0,1-1 0,-1 1 0,1 0 0,-1 0 0,1-1 0,-1 1 0,0 0 0,1 1 0,1 34 0,-2-32 0,0 0 0,-1 0 0,2 0 0,-1 0 0,0 1 0,1-1 0,0 0 0,2 6 0,-3-9 0,1 0 0,0 0 0,0 0 0,0 0 0,0 0 0,0-1 0,0 1 0,0 0 0,0 0 0,0-1 0,1 1 0,-1 0 0,0-1 0,0 1 0,1-1 0,-1 0 0,0 1 0,1-1 0,-1 0 0,0 0 0,1 0 0,-1 0 0,0 0 0,1 0 0,-1 0 0,0-1 0,1 1 0,-1 0 0,0-1 0,1 1 0,-1-1 0,1 0 0,7-2-33,-1-1 0,1 0 1,-1 0-1,0 0 0,0-1 0,-1-1 0,1 1 0,-1-1 1,9-10-1,59-71-601,-55 62 448,14-15-142,-3 0 1,-1-3-1,-2 0 0,23-49 0,-98 146 1658,30-31-1158,-59 79 657,69-91-772,1 0 0,0 0 0,1 0 0,0 0 0,0 1 0,1 0 0,-4 21 0,8-32-57,0-1 0,0 1 0,0-1 0,0 1 0,0-1 0,0 1 0,0-1 0,0 1 0,0-1 0,0 0 0,0 1 0,0-1 0,1 1 0,-1-1 0,0 1 0,0-1 0,0 1 0,1-1 0,-1 0 0,0 1 0,0-1 0,1 1 0,-1-1 0,0 0 0,1 1 0,-1-1 0,0 0 0,1 1 0,-1-1 0,1 0 0,-1 0 0,1 0 0,-1 1 0,0-1 0,1 0 0,0 0 0,23-2 0,22-16 0,-21 5 0,4-2 0,50-19 0,-72 31 0,1 1 0,0 0 0,0 0 0,0 0 0,0 1 0,0 1 0,0-1 0,0 1 0,0 1 0,0-1 0,16 4 0,-22-2 0,0-1 0,0 0 0,0 1 0,0-1 0,0 1 0,0 0 0,-1 0 0,1 0 0,-1 0 0,1 0 0,-1 0 0,0 0 0,1 0 0,-1 0 0,0 1 0,-1-1 0,1 0 0,0 1 0,-1-1 0,1 1 0,-1-1 0,0 0 0,0 1 0,0-1 0,0 1 0,0-1 0,-1 3 0,1 8 0,-1 0 0,-1 0 0,-6 22 0,-42 98 0,53-140 0,-2-1 0,1 1 0,-1 0 0,0-1 0,-1 1 0,0-1 0,-1-12 0,1 17 0,0 0 0,0 0 0,-1 0 0,1 0 0,-1 0 0,0 0 0,0 0 0,0 1 0,0-1 0,0 0 0,-1 1 0,1-1 0,-1 1 0,0-1 0,0 1 0,0 0 0,0-1 0,0 1 0,0 0 0,0 1 0,-1-1 0,1 0 0,-1 1 0,1-1 0,-1 1 0,-3-2 0,21 5 0,1-2 0,-1 0 0,1-1 0,-1-1 0,0 0 0,0-1 0,0-1 0,18-6 0,-17 5 0,83-28 0,-92 29 0,1 1 0,-1-1 0,0 0 0,0 0 0,-1-1 0,1 0 0,-1 0 0,0-1 0,0 0 0,6-9 0,-11 14 0,0 0 0,0 0 0,0 0 0,0 0 0,-1 0 0,1 0 0,0-1 0,-1 1 0,1 0 0,-1-1 0,1 1 0,-1 0 0,0-1 0,0 1 0,0 0 0,1-1 0,-1 1 0,0-1 0,-1-1 0,1 2 0,-1 0 0,1 1 0,-1-1 0,1 1 0,-1-1 0,0 1 0,1-1 0,-1 1 0,0-1 0,1 1 0,-1 0 0,0-1 0,1 1 0,-1 0 0,0 0 0,1 0 0,-1-1 0,0 1 0,0 0 0,0 0 0,1 0 0,-1 0 0,0 0 0,0 0 0,0 1 0,-3-1 0,-1 1 0,1 0 0,0 0 0,0 0 0,0 0 0,0 1 0,0-1 0,0 1 0,0 0 0,0 1 0,-5 3 0,7-4 0,0-1 0,1 1 0,-1-1 0,0 1 0,1 0 0,-1 0 0,1 0 0,0 0 0,0 0 0,0 0 0,-1 0 0,2 0 0,-1 0 0,0 0 0,0 0 0,1 1 0,-1 3 0,1-5 0,1 1 0,-1-1 0,0 0 0,1 0 0,0 0 0,-1 1 0,1-1 0,0 0 0,-1 0 0,1 0 0,0 0 0,0 0 0,0 0 0,0-1 0,0 1 0,0 0 0,0 0 0,0-1 0,0 1 0,0 0 0,1-1 0,1 1 0,10 3 0,0 0 0,0-2 0,1 1 0,22 0 0,-30-3 0,22 2 0,6-1 0,1 2 0,-1 1 0,0 2 0,-1 1 0,37 14 0,-70-21 0,1 0 0,-1 0 0,0 0 0,0 0 0,1 1 0,-1-1 0,0 0 0,1 0 0,-1 0 0,0 0 0,1 0 0,-1 0 0,0 0 0,1 0 0,-1 0 0,0 0 0,1 0 0,-1 0 0,0 0 0,0 0 0,1 0 0,-1 0 0,0 0 0,1 0 0,-1 0 0,0-1 0,1 1 0,-1 0 0,0 0 0,0 0 0,1-1 0,-1 1 0,0 0 0,0 0 0,0 0 0,1-1 0,-1 1 0,0 0 0,0 0 0,0-1 0,1-16 0,-13-22 0,-7-7 0,13 35 0,0-1 0,1 0 0,1 0 0,0 0 0,1 0 0,0-1 0,-1-17 0,4 29 0,0 0 0,0 0 0,1 0 0,-1 0 0,0 0 0,1 1 0,-1-1 0,1 0 0,-1 0 0,1 0 0,-1 0 0,1 1 0,0-1 0,-1 0 0,1 0 0,0 1 0,0-1 0,-1 1 0,1-1 0,0 1 0,0-1 0,0 1 0,0-1 0,0 1 0,0 0 0,0-1 0,-1 1 0,1 0 0,2 0 0,35-4 0,-32 4 0,168 3-622,-15 1-5296,-88-7-9611</inkml:trace>
</inkml:ink>
</file>

<file path=ppt/ink/ink2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3.547"/>
    </inkml:context>
    <inkml:brush xml:id="br0">
      <inkml:brushProperty name="width" value="0.025" units="cm"/>
      <inkml:brushProperty name="height" value="0.025" units="cm"/>
    </inkml:brush>
  </inkml:definitions>
  <inkml:trace contextRef="#ctx0" brushRef="#br0">231 55 11979,'2'-1'694,"0"-1"-1,-1 0 0,1 0 1,-1 0-1,1 0 1,-1 0-1,0 0 0,0 0 1,0 0-1,0-1 0,0 1 1,0 0-1,-1-1 0,1 1 1,-1-1-1,1 1 1,-1 0-1,0-4 0,0 6-517,-1-1 0,1 0 0,0 1 0,-1-1 0,1 1 0,0-1 0,-1 0 0,1 1 0,-1-1 0,1 1 0,-1-1 0,1 1 0,-1-1 0,0 1 0,1 0 0,-1-1 0,0 1 0,1 0 0,-1-1 0,0 1 0,1 0 0,-2 0 0,-27-1 465,19 4-613,0 0 0,0 0 1,0 1-1,0 1 1,1-1-1,-1 1 0,1 1 1,0 0-1,1 0 1,-12 12-1,8-8 98,2 0-1,0 1 0,0 1 1,1-1-1,0 2 1,-13 24-1,21-34-89,-1 1 0,1-1 0,-1 1 1,1-1-1,0 1 0,0-1 0,0 1 0,1 0 0,-1-1 0,1 1 0,0 0 0,0-1 1,0 1-1,1 0 0,1 5 0,-1-7-50,0 0 0,0 0 1,0 0-1,1 0 0,-1 0 1,1 0-1,0-1 0,-1 1 0,1 0 1,0-1-1,0 0 0,0 1 1,0-1-1,0 0 0,0 0 0,0 0 1,0 0-1,0 0 0,1-1 1,-1 1-1,0-1 0,1 1 0,-1-1 1,5 0-1,13 1-926,1 0 0,0-1 1,-1-1-1,1-2 0,29-6 0,-28 4-3004,0-2-1,31-13 0,-9-2-9849</inkml:trace>
</inkml:ink>
</file>

<file path=ppt/ink/ink2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4.296"/>
    </inkml:context>
    <inkml:brush xml:id="br0">
      <inkml:brushProperty name="width" value="0.025" units="cm"/>
      <inkml:brushProperty name="height" value="0.025" units="cm"/>
    </inkml:brush>
  </inkml:definitions>
  <inkml:trace contextRef="#ctx0" brushRef="#br0">133 35 12236,'0'0'4729,"-9"4"-1867,1 0-2132,0 1 165,1-1 1,0 0-1,-1 0 1,0-1-1,0 0 1,-15 4 571,23-9-1382,0 1 1,-1-1 0,1 1 0,1 0 0,-1-1 0,0 1-1,0-1 1,0 1 0,1 0 0,-1-1 0,0 1-1,1 0 1,0 0 0,-1-1 0,1 1 0,0 0 0,-1 0-1,1 0 1,0-1 0,0 1 0,0 0 0,0 1 0,0-1-1,0 0 1,0 0 0,2-1 0,0 1-98,1 0 0,-1 1 1,1-1-1,-1 1 0,1-1 0,-1 1 1,1 0-1,3 1 0,-5-1-67,0 1 0,0-1 0,0 0 0,0 1-1,0-1 1,0 0 0,0 0 0,0 0 0,0-1 0,-1 1 0,1 0 0,0-1 0,0 1-1,0-1 1,0 0 0,0 1 0,-1-1 0,1 0 0,0 0 0,-1 0 0,1 0-1,0-1 1,-1 1 0,0 0 0,1-1 0,-1 1 0,0-1 0,0 1 0,1-1 0,-1 1-1,1-4 1,-2 5 125,0-1 1,0 1-1,-1-1 0,1 1 0,0-1 0,0 1 1,0-1-1,-1 1 0,1-1 0,0 1 0,-1-1 1,1 1-1,0 0 0,-1-1 0,1 1 0,0 0 0,-1-1 1,1 1-1,-1 0 0,1-1 0,-1 1 0,1 0 1,-1 0-1,1 0 0,0-1 0,-1 1 0,0 0 0,1 0 1,-1 0-1,1 0 0,-1 0 0,1 0 0,-1 0 1,1 0-1,-1 0 0,1 0 0,-1 0 0,1 0 1,-1 1-1,1-1 0,-1 0 0,1 0 0,-1 0 0,1 1 1,0-1-1,-1 1 0,-29 8 826,-32 33 588,58-39-1368,0 1-1,1-1 0,-1 1 1,1 0-1,-1 0 0,1 0 1,0 0-1,1 0 1,-1 0-1,1 1 0,0 0 1,-3 7-1,6-12-91,0 1 0,0 0 0,0 0 0,0-1 0,0 1 0,0-1 0,0 1 0,0-1 0,1 1 0,-1-1 0,0 0 0,0 1 0,0-1 0,0 0 0,1 0 0,-1 0 0,0 0 0,0 0 0,0 0 0,1 0 0,-1-1 0,0 1 0,2-1 0,1 1 0,13-2 0,-1-1 0,0 0 0,1-1 0,-1-1 0,28-13 0,-29 12 0,0 0 0,0 0 0,0 2 0,1 0 0,-1 1 0,28-3 0,-42 6 0,0 1 0,0-1 0,0 0 0,0 1 0,0-1 0,-1 1 0,1-1 0,0 1 0,0-1 0,0 1 0,-1 0 0,1-1 0,0 1 0,-1 0 0,1 0 0,-1-1 0,1 1 0,-1 0 0,1 0 0,-1 0 0,0 0 0,1 0 0,-1-1 0,0 1 0,1 0 0,-1 0 0,0 0 0,0 0 0,0 0 0,0 0 0,0 0 0,0 0 0,0 0 0,-1 0 0,1 0 0,0 0 0,0 0 0,-1 1 0,-10 39 0,-15 12 0,26-53 0,0 0 0,0 0 0,1 0 0,-1 0 0,0 0 0,0-1 0,0 1 0,0 0 0,1 0 0,-1 0 0,0 0 0,0 0 0,0 0 0,1 0 0,-1 0 0,0 0 0,0 0 0,0 0 0,1 0 0,-1 0 0,0 0 0,0 0 0,0 0 0,1 0 0,-1 0 0,0 0 0,0 0 0,0 0 0,1 0 0,-1 0 0,0 0 0,0 1 0,0-1 0,0 0 0,1 0 0,-1 0 0,0 0 0,0 0 0,0 1 0,0-1 0,0 0 0,0 0 0,1 0 0,-1 0 0,0 1 0,0-1 0,0 0 0,0 0 0,0 0 0,0 1 0,0-1 0,0 0 0,0 0 0,0 0 0,0 1 0,0-1 0,0 0 0,0 0 0,0 1 0,0-2 0,65-48 0,-57 41 0,2-1 0,-1 2 0,1-1 0,0 1 0,0 1 0,1 0 0,0 0 0,0 1 0,21-7 0,-32 12 0,1 0 0,-1 0 0,1 0 0,-1 0 0,1 0 0,-1 0 0,1 0 0,-1 0 0,1 0 0,-1 0 0,1 0 0,-1 1 0,1-1 0,-1 0 0,0 0 0,1 0 0,-1 1 0,1-1 0,-1 0 0,1 0 0,-1 1 0,0-1 0,1 0 0,-1 1 0,0-1 0,1 1 0,-1-1 0,0 0 0,0 1 0,1-1 0,-1 1 0,0-1 0,0 1 0,0-1 0,0 1 0,1-1 0,-1 0 0,0 1 0,0-1 0,0 1 0,0-1 0,0 1 0,0 0 0,-3 31 0,2-30 0,1 1 0,-1-1 0,1 1 0,0-1 0,-1 1 0,1-1 0,0 1 0,1-1 0,-1 1 0,1 4 0,2-7 0,0 1 0,0-1 0,0 0 0,0 0 0,0 0 0,0-1 0,0 1 0,0 0 0,0-1 0,0 0 0,0 0 0,5-2 0,0 0 0,-7 3-5,29-5-1965,-30 5 1800,1 0 1,-1 0 0,1 0-1,0 0 1,-1 0 0,1 0 0,0 0-1,-1 0 1,1 0 0,0 0 0,-1 0-1,1 0 1,-1 0 0,1 1-1,0-1 1,-1 0 0,1 1 0,-1-1-1,1 0 1,-1 1 0,1-1-1,-1 0 1,1 1 0,-1-1 0,1 1-1,-1-1 1,1 1 0,-1-1 0,0 1-1,1-1 1,-1 1 0,0 0-1,0-1 1,1 1 0,-1-1 0,0 1-1,0 1 1</inkml:trace>
</inkml:ink>
</file>

<file path=ppt/ink/ink2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5.013"/>
    </inkml:context>
    <inkml:brush xml:id="br0">
      <inkml:brushProperty name="width" value="0.025" units="cm"/>
      <inkml:brushProperty name="height" value="0.025" units="cm"/>
    </inkml:brush>
  </inkml:definitions>
  <inkml:trace contextRef="#ctx0" brushRef="#br0">198 47 12748,'1'-1'305,"-1"-1"1,0 1-1,1 0 1,-1-1-1,0 1 0,1-1 1,-1 1-1,0-1 0,0 1 1,0-1-1,0 1 0,-1 0 1,1-1-1,0 1 1,-1-1-1,1 1 0,0-1 1,-1 1-1,0 0 0,1-1 1,-1 1-1,0 0 1,0 0-1,0 0 0,0-1 1,0 1-1,0 0 0,0 0 1,0 0-1,0 0 1,0 1-1,0-1 0,-1 0 1,1 0-1,0 1 0,-3-2 1,1 2 391,0 0-1,0 0 1,0 0 0,0 0 0,0 0 0,0 1 0,0-1-1,0 1 1,-4 1 0,-19 10 1055,10-4-1752,1 0 0,-1 1 0,2 0 0,-1 1 0,-24 21 0,39-31 0,0 0 0,0 0 0,-1 1 0,1-1 0,0 0 1,0 0-1,0 0 0,0 1 0,0-1 0,0 0 0,0 0 0,0 0 0,-1 1 0,1-1 0,0 0 1,0 0-1,0 1 0,0-1 0,0 0 0,0 0 0,0 1 0,0-1 0,0 0 0,0 0 0,1 1 0,-1-1 1,0 0-1,0 0 0,0 0 0,0 1 0,0-1 0,0 0 0,0 0 0,1 0 0,-1 1 0,0-1 0,0 0 1,0 0-1,0 0 0,1 0 0,-1 0 0,0 1 0,0-1 0,0 0 0,1 0 0,-1 0 0,0 0 1,0 0-1,1 0 0,-1 0 0,0 0 0,0 0 0,0 0 0,1 0 0,-1 0 0,0 0 0,1 0 0,27 4 6,31-4-60,-22-2-124,102-1-647,-138 3 830,0 0-1,0 0 1,0 0 0,0 0 0,0 0 0,0 0 0,0 0 0,0 0 0,0 1-1,0-1 1,0 0 0,0 1 0,0-1 0,0 0 0,0 1 0,0 0 0,0-1-1,-1 1 1,1-1 0,0 1 0,0 0 0,-1 0 0,1-1 0,0 1 0,-1 0-1,1 0 1,0 1 0,-1-1 18,0 1-1,0-1 1,0 1 0,0 0-1,0-1 1,0 1 0,0-1-1,-1 1 1,1-1 0,-1 1-1,1-1 1,-1 1 0,1-1-1,-1 1 1,-1 1 0,-3 4 68,1 0 0,-1 0 0,-1-1 1,1 0-1,-11 9 0,15-14-91,-44 31 0,43-30 0,-1 0 0,1-1 0,0 1 0,-1-1 0,1 0 0,-1 0 0,0 0 0,1 0 0,-1 0 0,0-1 0,1 1 0,-1-1 0,0 0 0,0 1 0,1-1 0,-6-1 0,7 0-48,1 1 1,0-1-1,-1 0 1,1 1-1,0-1 1,0 0-1,-1 0 1,1 1-1,0-1 1,0 0-1,0 0 1,0 0-1,0 1 1,0-1-1,0 0 1,0 0-1,0 1 1,1-1-1,-1 0 1,0 0-1,0 1 1,1-1-1,-1 0 1,0 1-1,1-1 0,-1 0 1,1 0-1,11-22-3164,62-79-12381,-47 61 7094</inkml:trace>
</inkml:ink>
</file>

<file path=ppt/ink/ink2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5.901"/>
    </inkml:context>
    <inkml:brush xml:id="br0">
      <inkml:brushProperty name="width" value="0.025" units="cm"/>
      <inkml:brushProperty name="height" value="0.025" units="cm"/>
    </inkml:brush>
  </inkml:definitions>
  <inkml:trace contextRef="#ctx0" brushRef="#br0">99 0 2851,'0'0'24855,"-10"3"-23803,3 0-895,0 0 1,1 0-1,-1 0 1,0 1-1,1 0 0,-10 7 1,13-8-104,0-1-1,0 1 1,1 0 0,-1 0 0,1 0 0,0 0 0,0 0-1,0 1 1,0-1 0,0 1 0,1-1 0,0 1 0,0 0-1,0-1 1,0 1 0,0 0 0,1 0 0,-1 5 0,1-8-45,1 0 0,-1 0 1,1 1-1,-1-1 1,1 0-1,-1 0 1,1 0-1,-1 0 1,1 0-1,0 0 1,0 0-1,0 0 1,0 0-1,0 0 1,-1 0-1,2 0 0,-1-1 1,0 1-1,0 0 1,0-1-1,0 1 1,0-1-1,2 1 1,36 12 269,-24-9-225,-8-1-55,-1-1 1,1 1-1,-1 0 0,0 0 1,0 1-1,0 0 0,-1 0 1,1 0-1,8 10 0,-12-12 12,0 1-1,-1-1 0,1 1 1,-1-1-1,1 1 0,-1 0 1,0 0-1,0 0 0,0 0 0,0 0 1,-1 0-1,1 0 0,-1 0 1,1 0-1,-1 0 0,0 0 1,-1 0-1,1 0 0,0 0 0,-1 0 1,0 0-1,0 0 0,1 0 1,-3 4-1,37-72 558,-21 44-399,-1-1-1,13-34 0,-27 61-168,1 1 0,0-1 0,0 0 0,1 1 0,-1-1 0,1 1 0,1 7 0,-1-11 0,0-1 0,0 1 0,1-1 0,-1 0 0,0 1 0,0-1 0,1 1 0,-1-1 0,1 1 0,0-1 0,-1 0 0,1 1 0,0-1 0,0 0 0,-1 0 0,1 0 0,0 1 0,0-1 0,0 0 0,1 0 0,-1 0 0,0-1 0,0 1 0,1 0 0,-1 0 0,0-1 0,1 1 0,-1 0 0,0-1 0,1 0 0,2 1 0,3-1 0,-1 0 0,0-1 0,0 0 0,1 0 0,-1 0 0,0-1 0,0 0 0,0 0 0,0 0 0,-1-1 0,1 0 0,-1 0 0,6-4 0,3-4 0,0 0 0,-1-1 0,16-19 0,-36 63 0,-6-9 0,9-16 0,0 0 0,1-1 0,0 1 0,0 1 0,0-1 0,1 0 0,0 1 0,-2 12 0,4-19 0,1-1 0,-1 1 0,0-1 0,0 0 0,0 1 0,1-1 0,-1 1 0,0-1 0,1 0 0,-1 1 0,0-1 0,0 0 0,1 0 0,-1 1 0,1-1 0,-1 0 0,0 0 0,1 1 0,-1-1 0,1 0 0,-1 0 0,0 0 0,1 0 0,-1 0 0,1 0 0,-1 0 0,1 0 0,-1 0 0,1 0 0,-1 0 0,0 0 0,1 0 0,-1 0 0,1 0 0,-1 0 0,1 0 0,-1 0 0,0-1 0,1 1 0,20-6 0,-5-4 0,0-1 0,0 0 0,-1-1 0,-1-1 0,15-15 0,19-17 0,-48 45 0,0 0 0,0 1 0,0-1 0,0 0 0,0 0 0,0 0 0,0 0 0,0 0 0,0 0 0,0 1 0,0-1 0,0 0 0,0 0 0,0 0 0,0 0 0,0 0 0,0 0 0,0 1 0,0-1 0,1 0 0,-1 0 0,0 0 0,0 0 0,0 0 0,0 0 0,0 0 0,0 0 0,0 0 0,0 0 0,1 1 0,-1-1 0,0 0 0,0 0 0,0 0 0,0 0 0,0 0 0,1 0 0,-1 0 0,0 0 0,0 0 0,0 0 0,0 0 0,0 0 0,0 0 0,1 0 0,-1 0 0,0 0 0,0 0 0,0-1 0,0 1 0,0 0 0,0 0 0,1 0 0,-1 0 0,0 0 0,0 0 0,0 0 0,0 0 0,0 0 0,0 0 0,0-1 0,0 1 0,0 0 0,1 0 0,-1 0 0,0 0 0,0 0 0,0-1 0,-4 19 0,-9 18 0,12-35-1,-1 4-198,0-1 0,0 1 0,0-1 0,0 1 0,1 0 0,0 0 1,-2 9-1,4-14 142,-1 1 0,0 0 0,0-1 0,0 1 0,0 0 0,0-1 0,1 1 0,-1 0 0,0-1 0,1 1 0,-1 0 0,0-1 0,1 1 0,-1-1 0,1 1 0,-1-1 0,1 1 0,-1-1 0,1 1 0,-1-1 0,1 0 0,0 1 0,27 3-1044,12-11-1145,26-18-6777,-5-11-309,-26 12 6535,-34 23 3038,16-14 5296,-8-4 7524,-15 16-7891,-21 7-3069,15 1-1949,-1 1 0,1 0-1,0 1 1,0 0 0,-14 13-1,21-16-125,0 0-1,0 0 1,0 0-1,1 0 1,0 1-1,0 0 0,0 0 1,0 0-1,1 1 1,0-1-1,0 1 1,0-1-1,1 1 1,-2 7-1,4-11-48,0-1 1,0 1-1,1-1 0,-1 0 1,0 0-1,1 1 0,-1-1 1,1 0-1,0 0 0,-1 1 1,1-1-1,0 0 1,0 0-1,0 0 0,0 0 1,0 0-1,0 0 0,0 0 1,0-1-1,0 1 0,0 0 1,0-1-1,0 1 0,1 0 1,-1-1-1,0 1 0,1-1 1,-1 0-1,0 1 0,1-1 1,-1 0-1,0 0 0,1 0 1,-1 0-1,0 0 1,3-1-1,55-2-1968,-51 2 1213,0-1 1,-1 0 0,1-1 0,-1 0 0,0 0-1,9-6 1,38-31-9552,-15 5-2718</inkml:trace>
</inkml:ink>
</file>

<file path=ppt/ink/ink2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6.522"/>
    </inkml:context>
    <inkml:brush xml:id="br0">
      <inkml:brushProperty name="width" value="0.025" units="cm"/>
      <inkml:brushProperty name="height" value="0.025" units="cm"/>
    </inkml:brush>
  </inkml:definitions>
  <inkml:trace contextRef="#ctx0" brushRef="#br0">142 1 13933,'0'0'11163,"-10"6"-7768,-1 4-3066,-1 1 0,2 0 0,0 0 0,0 1 0,1 1 0,0-1-1,1 1 1,0 1 0,2 0 0,-1 0 0,2 0 0,-8 28 0,9-25-329,0 1 0,2 0 0,0 0 0,1-1 0,0 1 0,2 0 0,3 20 0,-4-38 0,0 0 0,0 0 0,0 1 0,0-1 0,0 0 0,0 0 0,0 0 0,0 1 0,0-1 0,0 0 0,0 0 0,1 0 0,-1 1 0,0-1 0,0 0 0,0 0 0,0 0 0,1 0 0,-1 1 0,0-1 0,0 0 0,0 0 0,0 0 0,1 0 0,-1 0 0,0 0 0,0 0 0,1 0 0,-1 1 0,0-1 0,0 0 0,0 0 0,1 0 0,-1 0 0,0 0 0,0 0 0,1 0 0,-1 0 0,0-1 0,0 1 0,0 0 0,1 0 0,-1 0 0,0 0 0,13-9 0,4-13 0,-3-2 0,-1 0 0,-1-2 0,13-38 0,-27 69 0,1 0 0,0 0 0,0 0 0,0 0 0,0 0 0,1 0 0,0 0 0,0 0 0,0 0 0,2 7 0,-2-10 0,1 0 0,0 0 0,-1 0 0,1 0 0,0 0 0,0 0 0,0 0 0,1 0 0,-1 0 0,0 0 0,1 0 0,-1-1 0,1 1 0,-1-1 0,1 1 0,0-1 0,0 1 0,0-1 0,0 0 0,0 0 0,0 0 0,0 0 0,0-1 0,0 1 0,3 0 0,2 1 0,-1-1 0,1 0 0,0-1 0,-1 0 0,1 0 0,0 0 0,-1-1 0,1 0 0,-1 0 0,1-1 0,-1 1 0,0-2 0,1 1 0,-1-1 0,10-5 0,-3-1 0,0 0 0,-1-1 0,0-1 0,0 0 0,14-18 0,-70 109 0,40-74 0,0 1 0,0 0 0,0 1 0,1-1 0,0 0 0,1 1 0,0 0 0,0-1 0,1 1 0,0 0 0,-1 15 0,3-22 0,-1 0 0,1 0 0,-1 1 0,1-1 0,0 0 0,-1 0 0,1 0 0,0 0 0,0 0 0,0 0 0,0 0 0,0 0 0,0 0 0,0 0 0,0 0 0,0 0 0,0-1 0,0 1 0,1 0 0,-1-1 0,0 1 0,1-1 0,-1 0 0,0 1 0,1-1 0,-1 0 0,0 0 0,1 0 0,-1 0 0,0 0 0,1 0 0,-1 0 0,0 0 0,1-1 0,-1 1 0,0 0 0,3-2 0,2 1 0,0 0 0,0-1 0,0 1 0,0-1 0,-1-1 0,1 1 0,7-5 0,-6 2-443,-1-1-1,0 0 1,0 0-1,0 0 1,6-10 0,-6 7-1003,-1 0 1,0-1 0,0 0-1,-1 0 1,0 0 0,3-16 0,-3 10-1075,-1 0 1,-1-1 0,0-27 0,-7-17-70,-2 43 4584,-7 1 3392,14 16-5089,-1 0 0,0 1-1,1-1 1,-1 1 0,0-1 0,1 1 0,-1-1 0,0 1 0,0-1-1,0 1 1,1 0 0,-1-1 0,0 1 0,0 0 0,0 0 0,0 0 0,0 0-1,1-1 1,-1 1 0,0 0 0,0 1 0,0-1 0,0 0 0,0 0-1,0 0 1,0 0 0,1 1 0,-1-1 0,0 0 0,0 1 0,0-1 0,1 1-1,-1-1 1,0 1 0,0-1 0,1 1 0,-1-1 0,1 1 0,-1 0-1,0-1 1,1 1 0,-1 1 0,0 0-132,0-1 0,0 0 1,0 1-1,1-1 0,-1 0 0,1 1 0,-1-1 1,1 1-1,-1-1 0,1 1 0,0-1 1,0 1-1,0-1 0,0 1 0,0-1 0,0 1 1,0 2-1,1-2-278,0 0 0,-1 0-1,1 0 1,0 0 0,0 0 0,1 0 0,-1-1 0,0 1 0,1 0 0,2 3 0,2-1-1786,0 1-1,0 0 1,1-1 0,-1-1 0,14 7 0,8 1-6729</inkml:trace>
</inkml:ink>
</file>

<file path=ppt/ink/ink2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6.882"/>
    </inkml:context>
    <inkml:brush xml:id="br0">
      <inkml:brushProperty name="width" value="0.025" units="cm"/>
      <inkml:brushProperty name="height" value="0.025" units="cm"/>
    </inkml:brush>
  </inkml:definitions>
  <inkml:trace contextRef="#ctx0" brushRef="#br0">113 0 13261,'0'0'11530,"-7"8"-7782,-8 4-2704,-44 42 1168,56-51-2155,0 0 0,0 0 0,1 0 1,-1 0-1,1 0 0,0 0 0,0 1 0,0-1 0,0 1 1,1 0-1,0-1 0,-1 1 0,1 0 0,0 0 1,1 0-1,-1 5 0,1-8-57,1 0 0,-1-1 0,1 1 0,-1 0 0,1-1 0,-1 1 0,1-1 0,0 1 0,-1-1 0,1 1 0,0-1 0,-1 1 0,1-1 0,0 0 0,-1 1 0,1-1 0,0 0 0,0 0 0,0 0 0,-1 0 0,1 1 0,0-1 0,0 0 0,0 0 0,-1 0 0,1-1 0,1 1 0,26-2 0,-26 2 0,13-3 0,1 0 0,-1-2 0,1 0 0,-1 0 0,16-10 0,-19 9 0,0 0 0,1 1 0,0 1 0,0 0 0,0 0 0,0 1 0,27-2 0,-39 5 0,-1 0 0,1 0 0,-1 0 0,0 0 0,1 0 0,-1 0 0,0 0 0,1 0 0,-1 1 0,1-1 0,-1 0 0,0 0 0,1 0 0,-1 0 0,0 1 0,1-1 0,-1 0 0,0 0 0,1 0 0,-1 1 0,0-1 0,0 0 0,1 1 0,-1-1 0,0 0 0,0 1 0,0-1 0,1 0 0,-1 1 0,0-1 0,0 0 0,0 1 0,0-1 0,0 0 0,0 2 0,-3 16 0,-14 16 0,16-33 0,0 1 0,0-1 0,0 0 0,0 1 0,1 0 0,-1-1 0,0 1 0,1-1 0,-1 1 0,1 0 0,0-1 0,-1 1 0,1 0 0,0 0 0,0-1 0,0 1 0,0 0 0,0 1 0,1-2 0,0 0 0,-1-1 0,1 1 0,-1 0 0,1-1 0,0 1 0,-1-1 0,1 1 0,0-1 0,0 1 0,-1-1 0,1 0 0,0 1 0,0-1 0,0 0 0,0 1 0,-1-1 0,1 0 0,0 0 0,0 0 0,0 0 0,0 0 0,0 0 0,-1 0 0,2 0 0,11-2 0,0-1 0,0 0 0,22-8 0,-13 4 0,-10 4-1932,1 1-1,-1 0 1,23 1-1</inkml:trace>
</inkml:ink>
</file>

<file path=ppt/ink/ink2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7.428"/>
    </inkml:context>
    <inkml:brush xml:id="br0">
      <inkml:brushProperty name="width" value="0.025" units="cm"/>
      <inkml:brushProperty name="height" value="0.025" units="cm"/>
    </inkml:brush>
  </inkml:definitions>
  <inkml:trace contextRef="#ctx0" brushRef="#br0">213 81 17553,'5'-9'5450,"0"2"-4145,-3 5-1006,-1 0 0,1-1 1,0 1-1,0-1 0,-1 1 0,0-1 0,1 0 0,-1 1 0,0-1 0,0 0 0,0 0 1,-1 0-1,1 0 0,-1 0 0,0 0 0,0-4 0,-1 6-200,0 0 0,0 0 0,0-1 0,0 1 0,0 0 0,0 0 0,-1 0 0,1 1 0,-1-1 0,1 0 0,0 0 0,-1 1 0,1-1 0,-1 1 0,1-1 0,-1 1 0,0 0 0,1-1 0,-1 1 0,1 0 0,-1 0 0,0 0 0,1 0 0,-1 1 0,-1-1 0,-46 4 71,36-2-153,0 1-1,0 1 1,0 0 0,-19 10 0,26-11-18,0 0 1,0 0 0,1 1-1,-1 0 1,1 0 0,0 0 0,0 0-1,1 1 1,-1 0 0,1 0-1,-5 7 1,8-11 0,1 0-1,-1 0 0,1 0 1,0 1-1,-1-1 0,1 0 1,0 0-1,0 0 0,-1 0 1,1 0-1,0 0 1,0 1-1,1-1 0,-1 0 1,0 0-1,0 0 0,0 0 1,1 0-1,-1 0 0,1 0 1,-1 0-1,0 0 1,1 0-1,0 0 0,-1 0 1,1 0-1,0 0 0,-1 0 1,1 0-1,0 0 0,0-1 1,0 1-1,0 0 1,0-1-1,0 1 0,0 0 1,0-1-1,0 0 0,0 1 1,0-1-1,0 1 0,0-1 1,2 0-1,59 13 52,-47-10-42,8 0-5,50 12-198,-69-14 187,-1-1 0,0 1 0,0 1 0,0-1 1,1 0-1,-1 1 0,0 0 0,-1-1 0,1 1 0,0 0 0,-1 1 0,1-1 0,-1 0 0,1 1 0,-1-1 0,0 1 0,2 4 0,-3-6 18,-1 1 0,0 0 1,1 0-1,-1-1 0,0 1 0,0 0 0,0 0 0,0 0 0,-1-1 0,1 1 1,0 0-1,-1 0 0,1-1 0,-1 1 0,1 0 0,-1-1 0,0 1 0,0-1 1,0 1-1,0-1 0,0 1 0,0-1 0,0 1 0,-1-1 0,1 0 0,0 0 1,-1 0-1,1 0 0,-1 0 0,1 0 0,-1 0 0,-2 1 0,-8 4 103,0 0 0,0-1 0,-16 4 0,22-7-104,-5 2-10,0-1 0,0 0 0,0 0 0,0-1 0,0-1 0,-1 0 0,1 0 0,0-1 0,-18-3 0,28 3-98,0 0-1,0-1 1,0 1-1,0-1 1,0 1-1,0-1 1,0 0 0,0 1-1,0-1 1,0 0-1,1 0 1,-1 1 0,0-1-1,1 0 1,-1 0-1,0 0 1,1 0-1,-1 0 1,1 0 0,-1 0-1,1 0 1,0 0-1,-1 0 1,1-1 0,0 1-1,0 0 1,0 0-1,0 0 1,0 0-1,0 0 1,0 0 0,0-1-1,0 1 1,1 0-1,-1 0 1,0 0 0,1 0-1,-1 0 1,1 0-1,-1 0 1,1 0-1,0-1 1,2-4-1116,0 1-1,0-1 1,0 1 0,0-1 0,1 1-1,6-6 1,26-21-8379</inkml:trace>
</inkml:ink>
</file>

<file path=ppt/ink/ink2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7.786"/>
    </inkml:context>
    <inkml:brush xml:id="br0">
      <inkml:brushProperty name="width" value="0.025" units="cm"/>
      <inkml:brushProperty name="height" value="0.025" units="cm"/>
    </inkml:brush>
  </inkml:definitions>
  <inkml:trace contextRef="#ctx0" brushRef="#br0">141 94 18257,'0'0'13063,"5"-2"-11787,-2 0-1270,-1 1 0,1 0-1,-1-1 1,0 1 0,0-1-1,0 0 1,0 0 0,0 0-1,0 0 1,0 0 0,0 0 0,-1-1-1,1 1 1,-1 0 0,0-1-1,0 1 1,0-1 0,0 1-1,0-1 1,0 0 0,-1 0-1,1 1 1,-1-1 0,0 0 0,0 0-1,0 1 1,0-1 0,0 0-1,-2-4 1,2 6-6,0 0 0,-1 0 0,1 0 0,-1 0 0,0 0 0,1 0 0,-1 0 0,0 0 0,1 0 0,-1 0 0,0 0 0,0 1 0,0-1 0,0 0 0,0 1 0,0-1 0,0 1 0,0-1 0,0 1 0,0-1 0,0 1 0,0 0 0,0-1 0,0 1 0,0 0 0,0 0 0,0 0 0,-1 0 0,1 0 0,0 0 0,0 0 0,0 0 0,-2 1 0,-1-1 0,-1 1 0,1 0 0,-1 0 0,1 0 0,-1 0 0,1 1 0,-8 3 0,4 2 0,-1-1 0,1 2 0,0-1 0,0 1 0,1 1 0,0-1 0,1 1 0,0 0 0,0 1 0,1-1 0,0 1 0,1 0 0,0 0 0,0 1 0,1-1 0,1 1 0,0 0 0,0 0 0,0 14 0,2-23-28,0 1 0,0-1-1,1 0 1,-1 1 0,0-1 0,1 0-1,0 0 1,-1 0 0,1 1 0,0-1-1,0 0 1,0 0 0,1 0 0,-1 0-1,0 0 1,1-1 0,-1 1 0,1 0-1,-1-1 1,1 1 0,0-1 0,3 3-1,0-2-152,0 1 0,0-1 0,1 0-1,-1-1 1,0 1 0,1-1-1,-1 0 1,1 0 0,7 0 0,4-1-869,-1-1 0,1 0 1,0-1-1,0-1 0,27-8 1,9-9-7872</inkml:trace>
</inkml:ink>
</file>

<file path=ppt/ink/ink2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8.113"/>
    </inkml:context>
    <inkml:brush xml:id="br0">
      <inkml:brushProperty name="width" value="0.025" units="cm"/>
      <inkml:brushProperty name="height" value="0.025" units="cm"/>
    </inkml:brush>
  </inkml:definitions>
  <inkml:trace contextRef="#ctx0" brushRef="#br0">248 0 20307,'-10'3'5243,"-13"4"-4051,1 1 0,0 1 1,-37 20-1,49-24-988,1 1 0,0 0 0,-1 1 0,2 0 0,-1 0 0,1 1 0,0-1 0,1 2 0,0-1 0,0 1 0,-7 13 0,14-21-203,-1 0 1,0 1-1,0-1 0,1 0 1,-1 1-1,1-1 0,0 0 1,-1 1-1,1-1 1,0 0-1,0 1 0,-1-1 1,1 1-1,0-1 0,1 0 1,-1 1-1,0-1 0,0 1 1,1-1-1,-1 0 1,0 1-1,1-1 0,-1 0 1,1 0-1,0 1 0,0-1 1,-1 0-1,1 0 0,0 0 1,0 0-1,0 0 0,0 0 1,0 0-1,0 0 1,0 0-1,0 0 0,1 0 1,-1-1-1,0 1 0,0-1 1,1 1-1,-1-1 0,0 1 1,1-1-1,-1 0 1,1 1-1,-1-1 0,0 0 1,3 0-1,10 1-46,1 0 0,0 0 0,28-4 0,-26 1-126,57-9-3437,-3-13-6066,-24 2-2321</inkml:trace>
</inkml:ink>
</file>

<file path=ppt/ink/ink2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8.487"/>
    </inkml:context>
    <inkml:brush xml:id="br0">
      <inkml:brushProperty name="width" value="0.025" units="cm"/>
      <inkml:brushProperty name="height" value="0.025" units="cm"/>
    </inkml:brush>
  </inkml:definitions>
  <inkml:trace contextRef="#ctx0" brushRef="#br0">72 0 9417,'0'0'20377,"-1"8"-18749,-7 39-1150,-14 47 1,11-53-350,2 1 1,-7 66-1,15-88-129,-1-8 0,1 0 0,0 0 0,1 0 0,1 0 0,0 0 0,0 0 0,1 0 0,1-1 0,6 20 0,-9-30 0,0 0 0,1-1 0,-1 1 0,0 0 0,0-1 0,1 1 0,-1 0 0,0-1 0,1 1 0,-1 0 0,1-1 0,-1 1 0,1-1 0,-1 1 0,1-1 0,-1 1 0,1-1 0,0 1 0,-1-1 0,1 0 0,-1 1 0,1-1 0,0 0 0,-1 1 0,1-1 0,0 0 0,0 0 0,-1 0 0,1 1 0,0-1 0,0 0 0,-1 0 0,1 0 0,0 0 0,0-1 0,-1 1 0,1 0 0,0 0 0,-1 0 0,1 0 0,0-1 0,0 1 0,-1 0 0,1-1 0,-1 1 0,1-1 0,0 1 0,-1 0 0,1-1 0,-1 1 0,1-1 0,-1 0 0,1 1 0,-1-1 0,1 1 0,-1-1 0,0 0 0,1 1 0,-1-2 0,3-3 0,0-1 0,0 0 0,-1 1 0,0-1 0,3-12 0,-1-5 0,-1 0 0,-1 0 0,-1-27 0,-1 43 0,0-1 0,-1 1 0,0-1 0,0 1 0,-1-1 0,1 1 0,-2 0 0,1 0 0,-1 0 0,0 0 0,0 0 0,-1 0 0,-7-9 0,11 16 0,0 0 0,0 0 0,0-1 0,0 1 0,0 0 0,0 0 0,0 0 0,0-1 0,0 1 0,0 0 0,-1 0 0,1 0 0,0-1 0,0 1 0,0 0 0,0 0 0,-1 0 0,1 0 0,0 0 0,0-1 0,0 1 0,-1 0 0,1 0 0,0 0 0,0 0 0,-1 0 0,1 0 0,0 0 0,0 0 0,0 0 0,-1 0 0,1 0 0,0 0 0,0 0 0,-1 0 0,1 0 0,0 0 0,0 0 0,-1 0 0,1 0 0,0 0 0,0 0 0,0 0 0,-1 0 0,1 1 0,0-1 0,0 0 0,0 0 0,-1 0 0,1 0 0,0 0 0,0 1 0,0-1 0,0 0 0,-1 0 0,1 0 0,0 1 0,0-1 0,0 0 0,0 0 0,0 0 0,0 1 0,0-1 0,0 0 0,0 0 0,0 1 0,0-1 0,1 17 0,1-14-321,1 0-1,-1-1 1,0 1-1,1 0 1,-1-1-1,1 0 1,-1 1-1,1-1 1,0 0-1,0-1 1,0 1-1,1 0 1,-1-1-1,0 0 1,0 0-1,6 2 1,57 8-9188,-30-9 492</inkml:trace>
</inkml:ink>
</file>

<file path=ppt/ink/ink2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8.812"/>
    </inkml:context>
    <inkml:brush xml:id="br0">
      <inkml:brushProperty name="width" value="0.025" units="cm"/>
      <inkml:brushProperty name="height" value="0.025" units="cm"/>
    </inkml:brush>
  </inkml:definitions>
  <inkml:trace contextRef="#ctx0" brushRef="#br0">161 113 7815,'0'0'22347,"-11"1"-21034,-2 1-1129,0 0-1,0 1 1,0 1 0,-12 5-1,19-7-156,1 0 0,0 1-1,-1 0 1,1 0 0,0 0-1,0 0 1,0 1 0,1 0 0,-1 0-1,1 0 1,0 0 0,0 1-1,-5 8 1,14-12-27,0 0 0,0 1 0,0-2 0,0 1 0,0 0 0,0-1 0,0 0 0,9-1 0,59-6 0,-35 2 0,41 1 0,-70 4 0,1 0 0,-1 1 0,0 0 0,0 1 0,1 0 0,-1 0 0,0 1 0,0 0 0,13 7 0,-19-8 0,0 0 0,0 0 0,0 1 0,0-1 0,0 0 0,0 1 0,-1 0 0,1 0 0,2 4 0,-8-60 0,-10 7 0,5 20 0,2 0 0,-7-44 0,13 69 3,1 1 0,-1-1 0,0 1 0,0-1 0,0 0 0,1 1 0,-1-1 0,0 1 0,0 0 0,1-1 0,-1 1 0,0-1 0,1 1 0,-1-1 0,1 1 0,-1 0 0,1-1 0,-1 1 0,0 0 0,1-1 0,-1 1 0,1 0 0,0 0 0,-1-1 0,1 1 0,-1 0 0,1 0 0,-1 0 0,1 0 0,-1 0 0,1 0 0,0 0 0,-1 0 0,1 0 0,-1 0 0,1 0 0,-1 0 0,1 0 0,-1 1 0,1-1 0,-1 0 0,1 0 0,0 1 0,31 8-434,-28-7 191,26 7-3769,5-2-5793</inkml:trace>
</inkml:ink>
</file>

<file path=ppt/ink/ink2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09.755"/>
    </inkml:context>
    <inkml:brush xml:id="br0">
      <inkml:brushProperty name="width" value="0.025" units="cm"/>
      <inkml:brushProperty name="height" value="0.025" units="cm"/>
    </inkml:brush>
  </inkml:definitions>
  <inkml:trace contextRef="#ctx0" brushRef="#br0">170 401 13100,'0'0'4389,"8"-12"-818,-4 6-3072,0 2-56,-1 0 1,0-1 0,1 1-1,-2-1 1,1 0-1,0 0 1,-1 0-1,0 0 1,0-1-1,-1 1 1,0 0-1,0-1 1,0 1-1,0-1 1,-1 0 0,0 1-1,-1-10 1,0 13-364,1 0 1,-2 0-1,1 0 0,0 0 1,0 1-1,-1-1 1,1 0-1,0 1 1,-1-1-1,0 1 1,1-1-1,-1 1 0,0 0 1,0-1-1,0 1 1,0 0-1,0 0 1,0 1-1,0-1 1,0 0-1,0 1 1,0-1-1,-1 1 0,1 0 1,0-1-1,0 1 1,0 0-1,-1 0 1,1 1-1,0-1 1,0 0-1,0 1 0,-5 1 1,0-1-59,-1 1-1,1 1 1,-1-1 0,1 1 0,0 1-1,0-1 1,0 1 0,-10 7-1,11-6-5,0 0 0,0 1 0,0 0 0,1 0 0,0 0 0,0 1 0,0 0 1,1-1-1,0 2 0,1-1 0,-1 0 0,1 1 0,1 0 0,0-1 0,0 1 0,-2 16 0,4-23-16,0 1 1,1-1 0,-1 1-1,0-1 1,1 1 0,0-1 0,-1 1-1,1-1 1,0 1 0,-1-1-1,1 0 1,0 1 0,0-1-1,0 0 1,0 0 0,1 0 0,-1 0-1,0 1 1,0-2 0,1 1-1,-1 0 1,0 0 0,1 0 0,-1-1-1,1 1 1,-1-1 0,1 1-1,-1-1 1,1 1 0,0-1-1,-1 0 1,1 0 0,-1 0 0,1 0-1,-1 0 1,1 0 0,2-1-1,6 1-1,-1-1 1,0 0-1,0-1 0,0 0 0,17-6 0,-7 0 1,-1-1 0,-1-1 0,0-1 0,0 0 0,-1-1 0,0-1 0,-1-1 0,-1 0 0,0-1 0,-1 0 0,-1-1 0,0 0 0,-1-1 0,-1-1 0,-1 1 0,10-25 0,-14 23 0,-25 50 0,17-23 0,-1-1 0,1-1 0,0 1 0,1 0 0,-1 0 0,1 0 0,1 1 0,-1-1 0,1 0 0,1 1 0,-1-1 0,1 0 0,2 13 0,-2-19 0,1 0 0,0 0 0,-1 0 0,1-1 0,0 1 0,0 0 0,0 0 0,0 0 0,0-1 0,-1 1 0,1 0 0,1-1 0,-1 1 0,0-1 0,0 0 0,0 1 0,0-1 0,0 0 0,0 1 0,0-1 0,1 0 0,-1 0 0,0 0 0,0 0 0,0 0 0,0 0 0,2-1 0,33-7 0,-24 1 0,-1 0 0,1-1 0,-1-1 0,0 0 0,-1 0 0,0-1 0,0 0 0,-1 0 0,-1-1 0,8-13 0,2-4 0,-1-2 0,26-62 0,-32 50 0,-34 73 0,3 11 0,1 1 0,3 0 0,-15 58 0,27-86 0,1 1 0,1-1 0,1 1 0,0 0 0,1-1 0,0 1 0,2 0 0,-1 0 0,2-1 0,0 0 0,1 1 0,1-1 0,9 21 0,26 42 0,22 51 0,-79-229 0,16 95 0,-10-37 0,2 1 0,-6-79 0,15 118-10,0-1 0,0 1 0,1 0 0,-1 0-1,0 0 1,1 0 0,-1-1 0,1 1 0,0 0 0,0 0 0,0 0 0,0 0-1,0 0 1,0 1 0,0-1 0,0 0 0,1 0 0,-1 1 0,1-1 0,-1 1 0,1-1-1,0 1 1,3-2 0,3-1-386,-1 1 0,1 0 0,0 0 0,17-3 0,-2 0-1492,18-7-6749</inkml:trace>
</inkml:ink>
</file>

<file path=ppt/ink/ink2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1.022"/>
    </inkml:context>
    <inkml:brush xml:id="br0">
      <inkml:brushProperty name="width" value="0.025" units="cm"/>
      <inkml:brushProperty name="height" value="0.025" units="cm"/>
    </inkml:brush>
  </inkml:definitions>
  <inkml:trace contextRef="#ctx0" brushRef="#br0">153 159 7303,'0'0'3315,"6"-8"-640,-3 4-2558,27-47 4674,-28 47-4216,0 0 0,-1 0 0,1-1 0,-1 1-1,0 0 1,0-1 0,-1 1 0,1 0 0,-1-1 0,0 1-1,0-1 1,0 1 0,-2-6 0,2 9-494,-1-1 0,0 1 0,1 0-1,-1 0 1,0 0 0,0 0 0,0 0 0,0 0 0,0 0 0,0 0 0,0 1 0,0-1 0,0 0 0,0 0 0,0 1-1,-1-1 1,1 1 0,0-1 0,0 1 0,-1 0 0,1-1 0,0 1 0,-1 0 0,1 0 0,0 0 0,-1 0-1,1 0 1,0 0 0,-1 0 0,1 1 0,0-1 0,0 0 0,-1 1 0,-1 0 0,-3 1-34,0-1 1,0 1 0,0 1-1,0-1 1,-11 7-1,5 0 29,-1 1-1,2 0 1,-1 1-1,-12 16 0,19-21 5,0-1-1,1 1 0,0 1 1,1-1-1,-1 0 0,1 1 1,0 0-1,1 0 1,-1 0-1,2 0 0,-3 10 1,4-16-75,0 0 1,0 0 0,0 0 0,1 0-1,-1 0 1,0 0 0,0 0-1,1 0 1,-1 0 0,0 0-1,1 0 1,-1-1 0,1 1 0,-1 0-1,1 0 1,0 0 0,-1-1-1,1 1 1,0 0 0,-1-1-1,1 1 1,0-1 0,0 1 0,0-1-1,-1 1 1,1-1 0,0 1-1,0-1 1,0 0 0,0 1-1,0-1 1,0 0 0,0 0 0,0 0-1,0 0 1,0 0 0,0 0-1,0 0 1,0 0 0,0 0-1,0 0 1,0-1 0,1 1 0,5-1 29,0-1 1,0 1-1,-1-1 1,1 0 0,8-4-1,1-2 16,1-2 0,-1 0 1,-1-1-1,0 0 0,20-20 0,-26 22 40,1-1 0,-2 0 0,1 0 0,-1-1 0,-1 0 0,0 0 0,-1-1 1,9-20-1,-32 81 95,8-28-144,1 1 0,1 0 0,2 0 0,0 0 0,1 1 0,-2 44 0,6-65-59,0 0-1,0 0 1,1 0 0,-1 0-1,0 0 1,1 0 0,-1-1-1,1 1 1,0 0 0,0 0-1,-1 0 1,1-1 0,0 1-1,0 0 1,1-1 0,-1 1-1,0-1 1,1 1 0,-1-1-1,0 0 1,1 0 0,2 2-1,-1-1-71,1-1 0,-1 0 0,0 0 0,1 0 0,-1 0 0,1-1-1,0 1 1,-1-1 0,1 0 0,-1 0 0,7-1 0,0 0-335,1-1 0,0-1 1,-1 1-1,0-2 0,0 0 1,0 0-1,15-8 0,11-14-4493,-4-1-2124</inkml:trace>
</inkml:ink>
</file>

<file path=ppt/ink/ink2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1.547"/>
    </inkml:context>
    <inkml:brush xml:id="br0">
      <inkml:brushProperty name="width" value="0.025" units="cm"/>
      <inkml:brushProperty name="height" value="0.025" units="cm"/>
    </inkml:brush>
  </inkml:definitions>
  <inkml:trace contextRef="#ctx0" brushRef="#br0">207 221 15407,'0'0'5076,"2"-9"-1147,0 2-3194,1-1 67,-1 0 0,0 0 0,0 0 1,-1 0-1,0-12 0,-1 18-741,0 1 0,0 0 0,0-1 0,0 1 0,-1 0 0,1-1 0,0 1 0,-1 0 0,1 0 0,-1-1 0,1 1 0,-1 0 0,1 0 0,-1 0 0,0 0 0,0 0 1,0 0-1,0 0 0,0 0 0,0 0 0,0 0 0,0 0 0,0 0 0,0 1 0,0-1 0,0 0 0,0 1 0,-1-1 0,1 1 0,0-1 0,-1 1 0,1 0 0,0 0 0,0-1 0,-1 1 0,1 0 0,0 0 0,-1 0 0,1 0 0,-1 1 0,1-1 0,0 0 0,0 1 0,-1-1 0,0 1 0,-6 1-61,1 1 0,1 0 0,-1 1 0,0-1 0,1 1 0,0 0 0,0 1 0,0 0 0,0 0 0,1 0 0,0 0 0,0 1 0,-5 7 0,-7 10 0,1 0 0,-14 28 0,26-44 0,0 1 0,1 1 0,-1-1 0,2 0 0,-1 1 0,-2 15 0,5-23 0,0-1 0,0 1 0,0 0 0,0 0 0,0 0 0,0 0 0,0 0 0,0-1 0,0 1 0,0 0 0,0 0 0,0 0 0,1 0 0,-1-1 0,0 1 0,1 0 0,-1 0 0,1 0 0,-1-1 0,1 1 0,-1 0 0,1-1 0,-1 1 0,1 0 0,0-1 0,-1 1 0,1-1 0,0 1 0,-1-1 0,1 1 0,1-1 0,0 1 0,1-1 0,-1 1 0,1-1 0,-1 0 0,1 0 0,-1 0 0,1 0 0,-1 0 0,1-1 0,-1 1 0,3-2 0,5-1 0,0 0 0,0-1 0,-1 0 0,16-10 0,-4-1 0,-1-2 0,0 0 0,-1-1 0,-1-1 0,-1-1 0,19-28 0,-12 12 0,-3 0 0,-1-1 0,17-45 0,-74 164 0,-22 48 0,52-111 0,0 1 0,1-1 0,2 1 0,-5 36 0,8-55-53,1 0-1,0 0 1,0-1 0,0 1-1,0 0 1,0 0 0,0 0-1,0 0 1,0-1 0,0 1 0,0 0-1,0 0 1,1 0 0,-1 0-1,0-1 1,1 1 0,-1 0-1,0 0 1,1-1 0,-1 1-1,1 0 1,-1-1 0,1 1-1,-1 0 1,1-1 0,0 1-1,-1-1 1,1 1 0,0-1-1,-1 1 1,1-1 0,0 0 0,0 1-1,-1-1 1,1 0 0,0 1-1,0-1 1,0 0 0,-1 0-1,1 0 1,0 0 0,0 0-1,0 0 1,-1 0 0,1 0-1,0 0 1,0 0 0,0 0-1,0-1 1,-1 1 0,1 0 0,0-1-1,0 1 1,-1 0 0,1-1-1,0 1 1,-1-1 0,2 0-1,5-2-858,-1-1-1,0 1 0,0-1 1,0 0-1,7-8 1,34-44-12034,-26 26 2194</inkml:trace>
</inkml:ink>
</file>

<file path=ppt/ink/ink2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2.294"/>
    </inkml:context>
    <inkml:brush xml:id="br0">
      <inkml:brushProperty name="width" value="0.025" units="cm"/>
      <inkml:brushProperty name="height" value="0.025" units="cm"/>
    </inkml:brush>
  </inkml:definitions>
  <inkml:trace contextRef="#ctx0" brushRef="#br0">51 24 2787,'0'0'26104,"4"8"-25655,-1-3-412,-1-1 1,1 1-1,1-1 0,-1 0 1,0 0-1,1 0 1,0-1-1,0 1 1,0-1-1,9 5 1,-11-6-6,1-1 0,-1 0 0,1 0 0,-1 0 0,1 0 1,-1-1-1,1 1 0,0-1 0,-1 1 0,1-1 1,-1 0-1,1 0 0,0 0 0,-1 0 0,1-1 1,0 1-1,-1-1 0,1 1 0,-1-1 0,1 0 1,-1 0-1,1 0 0,-1 0 0,0-1 0,1 1 0,-1-1 1,0 1-1,3-4 0,-3 4 16,-1 0 1,1-1-1,-1 1 1,1-1-1,-1 0 0,0 1 1,0-1-1,1 0 0,-1 0 1,0 0-1,0 0 1,-1 0-1,1 0 0,0 0 1,-1 0-1,1 0 0,-1 0 1,0 0-1,0 0 1,0-1-1,0 1 0,0 0 1,-1-4-1,1 5-20,-1 0 0,0-1 0,1 1 0,-1 0 0,0-1 0,0 1-1,0 0 1,0 0 0,0 0 0,-1 0 0,1 0 0,0 0 0,0 0 0,-1 0 0,1 1 0,0-1 0,-1 1-1,1-1 1,-1 0 0,1 1 0,-1 0 0,1-1 0,-1 1 0,1 0 0,-1 0 0,1 0 0,-1 0-1,1 0 1,-1 0 0,1 1 0,-1-1 0,-2 1 0,-3 1-28,1 1 0,-1 0 0,1 0 0,0 0 0,0 1 0,0 0 0,0 0 0,0 0 0,1 1 0,0-1 0,0 2 0,0-1 0,-4 6 0,-4 6 0,1 0 0,1 0 0,-11 22 0,21-37 0,0-1 0,0 1 0,0 0 0,0 0 0,1-1 0,-1 1 0,1 0 0,-1 0 0,1 0 0,-1 0 0,1 0 0,0 0 0,0 0 0,0 0 0,0-1 0,1 1 0,-1 0 0,1 3 0,0-4 0,-1 0 0,1 0 0,0-1 0,-1 1 0,1 0 0,0 0 0,0-1 0,0 1 0,0 0 0,0-1 0,0 1 0,0-1 0,0 1 0,0-1 0,0 1 0,0-1 0,0 0 0,0 0 0,1 0 0,-1 1 0,0-1 0,2 0 0,4-1 0,0 1 0,0-1 0,0 0 0,0-1 0,0 0 0,0 0 0,0 0 0,7-5 0,13-8 0,38-29 0,-44 29 0,0 1 0,44-22 0,-65 36 0,1-1 0,0 1 0,-1 0 0,1-1 0,0 1 0,-1 0 0,1 0 0,0-1 0,-1 1 0,1 0 0,0 0 0,0 0 0,-1 0 0,1 0 0,0 0 0,0 0 0,-1 0 0,1 0 0,0 0 0,0 1 0,-1-1 0,1 0 0,0 0 0,-1 1 0,1-1 0,0 0 0,-1 1 0,1-1 0,-1 1 0,1-1 0,0 1 0,-1-1 0,1 1 0,0 1 0,0 0 0,0 0 0,-1 0 0,1 0 0,-1 1 0,1-1 0,-1 0 0,0 0 0,0 0 0,0 0 0,0 4 0,-14 61 0,13-64 0,0 2 0,-1 3 0,-1 1 0,1-1 0,1 1 0,-1 0 0,2 0 0,-1 12 0,2-20 0,-1-1 0,1 1 0,0 0 0,0-1 0,-1 1 0,1 0 0,0-1 0,0 1 0,0-1 0,-1 0 0,1 1 0,0-1 0,0 0 0,0 1 0,0-1 0,0 0 0,0 0 0,0 0 0,0 0 0,0 0 0,0 0 0,0 0 0,-1 0 0,1 0 0,0 0 0,0-1 0,0 1 0,0 0 0,1-1 0,31-7 0,-18 1 0,0-1 0,0-1 0,23-16 0,-32 21 0,0-1 0,0 0 0,0-1 0,0 1 0,-1-1 0,0 0 0,0-1 0,-1 1 0,1-1 0,3-7 0,-8 13 0,0 1 0,0-1 0,1 1 0,-1 0 0,0-1 0,0 1 0,1-1 0,-1 1 0,0 0 0,0-1 0,0 1 0,0-1 0,0 1 0,0-1 0,0 1 0,0-1 0,0 1 0,0-1 0,0 1 0,0-1 0,0 1 0,0 0 0,0-1 0,0 1 0,0-1 0,0 1 0,-1-1 0,1 1 0,0-1 0,0 1 0,-1 0 0,1-1 0,0 1 0,-1 0 0,1-1 0,0 1 0,-1 0 0,1-1 0,0 1 0,-1 0 0,1 0 0,-1-1 0,1 1 0,0 0 0,-1 0 0,1 0 0,-1 0 0,1 0 0,-1-1 0,1 1 0,-1 0 0,1 0 0,-1 0 0,1 0 0,0 0 0,-1 0 0,1 1 0,-1-1 0,1 0 0,-1 0 0,1 0 0,-1 0 0,1 0 0,0 1 0,-1-1 0,1 0 0,-1 1 0,-2 0 0,1 0 0,0 0 0,-1 0 0,1 0 0,0 0 0,0 1 0,0-1 0,0 1 0,0-1 0,0 1 0,1 0 0,-1 0 0,-1 3 0,2-4 0,0 0 0,1 0 0,-1 0 0,1 0 0,-1 0 0,1 0 0,-1 1 0,1-1 0,0 0 0,0 0 0,0 1 0,0-1 0,0 0 0,0 0 0,0 1 0,0-1 0,0 0 0,0 0 0,1 0 0,-1 1 0,0-1 0,1 0 0,-1 0 0,1 0 0,-1 0 0,1 0 0,1 2 0,0-2 0,0 1 0,0-1 0,0 0 0,0 1 0,0-1 0,1 0 0,-1 0 0,0-1 0,1 1 0,-1 0 0,0-1 0,1 1 0,2-1 0,10 1 0,1-1 0,-1-1 0,23-3 0,-24 2 0,0-2 0,0 1 0,0-2 0,-1 0 0,0 0 0,0-1 0,-1-1 0,1 0 0,-1-1 0,-1 0 0,1-1 0,-2 0 0,19-19 0,-29 27 0,1 1 0,0-1 0,0 0 0,-1 1 0,1-1 0,-1 0 0,1 0 0,0 0 0,-1 0 0,0 0 0,1 0 0,-1 0 0,1 0 0,-1 0 0,0 0 0,0 0 0,0 0 0,0 0 0,0 0 0,1 0 0,-2-1 0,1 1 0,-1 1 0,0-1 0,1 1 0,-1 0 0,0 0 0,1-1 0,-1 1 0,0 0 0,1 0 0,-1 0 0,0 0 0,1 0 0,-1 0 0,0 0 0,0 0 0,1 0 0,-1 0 0,0 0 0,1 1 0,-1-1 0,0 0 0,0 1 0,-5 1 0,0 0 0,0 0 0,0 1 0,1 0 0,-10 6 0,7-2 0,0-1 0,1 1 0,0 0 0,0 1 0,1-1 0,0 1 0,0 1 0,1-1 0,0 1 0,1 0 0,0 0 0,0 0 0,1 1 0,0-1 0,0 1 0,-1 17 0,4-26-2,0 0 1,0 1-1,0-1 0,0 0 1,0 0-1,1 1 0,-1-1 1,0 0-1,1 0 0,-1 0 1,1 0-1,0 1 0,-1-1 1,1 0-1,0 0 1,-1 0-1,1 0 0,0 0 1,0-1-1,0 1 0,0 0 1,0 0-1,0 0 0,0-1 1,0 1-1,2 0 0,1 1-31,0-1-1,0 0 1,1 0 0,-1-1-1,0 1 1,0-1-1,0 0 1,7-1-1,0 0-361,0 0 0,0-1 0,0-1-1,0 0 1,19-8 0,-1-7-5568,-3-2-2974</inkml:trace>
</inkml:ink>
</file>

<file path=ppt/ink/ink2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2.671"/>
    </inkml:context>
    <inkml:brush xml:id="br0">
      <inkml:brushProperty name="width" value="0.025" units="cm"/>
      <inkml:brushProperty name="height" value="0.025" units="cm"/>
    </inkml:brush>
  </inkml:definitions>
  <inkml:trace contextRef="#ctx0" brushRef="#br0">121 1 16496,'0'0'13548,"-6"11"-12138,-16 33-1098,2 1 0,-14 48 1,24-64-238,2 0 0,1 1 0,2 0 1,-3 58-1,7-87-167,1 1-1,0-1 1,0 1 0,1-1-1,-1 1 1,0-1 0,0 1-1,1-1 1,-1 1 0,1-1-1,-1 0 1,1 1 0,-1-1-1,1 0 1,0 1 0,0-1-1,0 0 1,0 0 0,0 0-1,0 0 1,0 0 0,0 0-1,0 0 1,0 0 0,0 0-1,1 0 1,-1-1 0,0 1-1,1-1 1,-1 1 0,1-1-1,-1 1 1,0-1 0,1 0-1,-1 1 1,1-1 0,-1 0-1,1 0 1,-1 0 0,1 0-1,-1-1 1,1 1 0,-1 0-1,1 0 1,-1-1-1,0 1 1,2-2 0,5 0-898,0 0 1,0-1-1,0-1 1,-1 1 0,1-1-1,-1 0 1,8-7-1,15-14-7161</inkml:trace>
</inkml:ink>
</file>

<file path=ppt/ink/ink2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3.112"/>
    </inkml:context>
    <inkml:brush xml:id="br0">
      <inkml:brushProperty name="width" value="0.025" units="cm"/>
      <inkml:brushProperty name="height" value="0.025" units="cm"/>
    </inkml:brush>
  </inkml:definitions>
  <inkml:trace contextRef="#ctx0" brushRef="#br0">153 17 11339,'0'0'5626,"-9"5"-2551,8-4-2750,-36 19 1748,35-19-1758,0 0 1,0 1-1,0-1 1,0 0-1,0 1 1,0 0-1,0-1 1,1 1-1,-1 0 1,0 0-1,1 0 1,0 0 0,-1 0-1,1 0 1,0 0-1,0 0 1,-1 4-1,17-18 1137,-10 5-1009,-1 0 0,-1 0 1,1-1-1,-1 1 0,-1-1 0,4-10 0,-6 17-441,-1 1 1,1 0 0,0 0-1,0 0 1,0-1-1,-1 1 1,1 0-1,0 0 1,0 0-1,0 0 1,-1-1 0,1 1-1,0 0 1,0 0-1,-1 0 1,1 0-1,0 0 1,-1 0-1,1 0 1,0 0 0,0 0-1,-1 0 1,1 0-1,0 0 1,0 0-1,-1 0 1,1 0-1,0 0 1,-1 0 0,1 0-1,0 0 1,0 0-1,-1 0 1,1 0-1,0 1 1,0-1-1,-1 0 1,1 0 0,0 0-1,0 0 1,0 1-1,-1-1 1,1 0-1,0 0 1,0 0-1,0 1 1,-13 7-27,1 3 24,0 0 0,1 1 0,1 1 0,-14 20 0,21-29 0,0 1 0,0-1 0,1 0 0,0 1 0,-1 0 0,2-1 0,-1 1 0,0 0 0,1 0 0,0 0 0,0 0 0,1 0 0,-1 0 0,1 0 0,0 0 0,1 0 0,-1 0 0,3 9 0,-2-13 0,0 1 0,1-1 0,-1 0 0,0 1 0,1-1 0,-1 0 0,1 0 0,-1 0 0,1 0 0,0 0 0,-1-1 0,1 1 0,0 0 0,0-1 0,-1 0 0,1 1 0,0-1 0,0 0 0,0 0 0,0 0 0,0 0 0,-1 0 0,4-1 0,46-8 0,-41 5 0,-1 0 0,-1-1 0,1-1 0,-1 1 0,0-1 0,0-1 0,0 1 0,-1-2 0,7-7 0,-11 12 0,0-1 0,0 0 0,0 0 0,0 0 0,-1 0 0,1-1 0,-1 1 0,0-1 0,0 1 0,-1-1 0,1 0 0,-1 0 0,0 0 0,-1 0 0,1 1 0,-1-1 0,0 0 0,0 0 0,-1 0 0,0-7 0,1 11-29,-1 1-1,1-1 1,0 0-1,0 1 1,-1-1-1,1 1 1,0-1-1,-1 0 1,1 1-1,-1-1 1,1 1-1,-1-1 1,1 1-1,-1-1 1,1 1-1,-1-1 1,1 1-1,-1 0 1,1-1-1,-1 1 1,0 0-1,1 0 1,-1-1-1,0 1 1,1 0 0,-1 0-1,0 0 1,1 0-1,-1 0 1,0 0-1,1 0 1,-1 0-1,0 0 1,1 0-1,-1 0 1,0 0-1,1 0 1,-1 0-1,0 1 1,1-1-1,-1 0 1,0 1-1,1-1 1,-1 1-1,-1 0-152,1-1-1,0 1 0,-1 0 0,1 0 0,0 0 0,0 0 0,0 0 0,-1 0 0,1 0 0,1 0 0,-1 1 1,0-1-1,0 0 0,0 1 0,1-1 0,-1 1 0,0-1 0,1 0 0,-1 1 0,1 1 0,0 6-6308</inkml:trace>
</inkml:ink>
</file>

<file path=ppt/ink/ink2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3.551"/>
    </inkml:context>
    <inkml:brush xml:id="br0">
      <inkml:brushProperty name="width" value="0.025" units="cm"/>
      <inkml:brushProperty name="height" value="0.025" units="cm"/>
    </inkml:brush>
  </inkml:definitions>
  <inkml:trace contextRef="#ctx0" brushRef="#br0">113 1 18930,'0'0'8515,"-5"10"-6492,-14 27-1669,3 0-1,1 1 1,1 1 0,3 0-1,1 1 1,2 0 0,-5 71-1,12-96-468,1-7 8,-1-1 1,1 0 0,0 1-1,1-1 1,0 0-1,0 0 1,0 0-1,1 0 1,5 12-1,-7-19 114,0 1-1,0-1 0,0 1 0,0-1 0,1 1 0,-1-1 0,0 0 0,0 1 0,1-1 0,-1 0 0,0 1 0,0-1 0,1 0 0,-1 1 1,0-1-1,1 0 0,-1 0 0,0 1 0,1-1 0,-1 0 0,1 0 0,-1 0 0,0 1 0,1-1 0,-1 0 0,1 0 0,-1 0 1,1 0-1,-1 0 0,1 0 0,-1 0 0,0 0 0,1 0 0,-1 0 0,1 0 0,-1 0 0,1 0 0,-1 0 0,0-1 0,1 1 1,-1 0-1,1 0 0,-1 0 0,0-1 0,1 1 0,-1 0 0,0 0 0,1-1 0,-1 1 0,0 0 0,1-1 0,-1 1 0,0-1 1,0 1-1,1 0 0,-1-1 0,0 1 0,0-1 0,14-28 526,-13 26-520,34-92 206,-18 43-86,2 1 0,3 1 1,29-50-1,-50 99-132,0-1 0,0 0 0,0 0 0,1 1 0,-1-1 0,0 1 0,1-1 0,-1 1 0,1 0 0,-1-1 0,1 1 0,-1 0 0,1 0 0,0 0 0,0 0 0,0 0 0,0 1 0,0-1 0,3 0 0,-4 1 0,1 0 0,-1 0 0,0 0 0,1 0 0,-1 1 0,1-1 0,-1 1 0,1-1 0,-1 1 0,0-1 0,0 1 0,1 0 0,-1 0 0,0-1 0,0 1 0,0 0 0,0 0 0,0 0 0,0 0 0,2 3 0,-1-2 0,-1 0 0,1 1 0,-1-1 0,0 1 0,0-1 0,0 1 0,0 0 0,0-1 0,0 1 0,-1 0 0,1 0 0,-1 0 0,0-1 0,1 1 0,-2 0 0,1 0 0,0 0 0,0 0 0,-1-1 0,0 1 0,1 0 0,-1 0 0,0-1 0,0 1 0,-1-1 0,-1 4 0,-5 2 0,0-1 0,0 0 0,-1-1 0,0 1 0,-1-1 0,1-1 0,-1 0 0,0-1 0,0 1 0,-1-2 0,1 0 0,-1 0 0,0-1 0,0 0 0,-14 1 0,25-3 1,0-1 0,-1 1 0,1 0 0,0 0 0,0 0 1,-1 0-1,1 0 0,0 0 0,0-1 0,-1 1 0,1 0 0,0 0 0,0 0 0,0-1 0,-1 1 1,1 0-1,0 0 0,0-1 0,0 1 0,0 0 0,0 0 0,0-1 0,-1 1 0,1 0 0,0 0 1,0-1-1,0 1 0,0 0 0,0-1 0,0 1 0,0 0 0,0 0 0,0-1 0,0 1 0,0 0 1,0 0-1,1-1 0,-1 1 0,0 0 0,0-1 0,0 1 0,0 0 0,0 0 0,0-1 0,1 1 0,-1 0 1,0 0-1,0 0 0,0-1 0,1 1 0,-1 0 0,0 0 0,0 0 0,1 0 0,-1-1 0,0 1 1,0 0-1,1 0 0,-1 0 0,0 0 0,1 0 0,13-15-341,12-3-2035,2 0-3381,7 1-3233</inkml:trace>
</inkml:ink>
</file>

<file path=ppt/ink/ink2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4.299"/>
    </inkml:context>
    <inkml:brush xml:id="br0">
      <inkml:brushProperty name="width" value="0.025" units="cm"/>
      <inkml:brushProperty name="height" value="0.025" units="cm"/>
    </inkml:brush>
  </inkml:definitions>
  <inkml:trace contextRef="#ctx0" brushRef="#br0">0 109 17392,'0'0'13960,"12"-2"-13597,-4 0-288,0 0 0,1-1 0,-1 0 0,0 0 0,0-1 0,12-7 0,-17 8-52,0 1-1,0 0 1,0-1 0,0 1 0,0-1-1,0 0 1,-1 0 0,0 0 0,1 0-1,-1 0 1,0-1 0,-1 1 0,1-1-1,0 1 1,-1-1 0,0 0 0,0 1-1,0-1 1,0 0 0,-1 0 0,1-4-1,-1 8-21,-1 0 0,1-1 0,0 1-1,0 0 1,0 0 0,-1-1-1,1 1 1,0 0 0,0 0 0,-1 0-1,1-1 1,0 1 0,0 0 0,-1 0-1,1 0 1,0 0 0,-1-1 0,1 1-1,0 0 1,-1 0 0,1 0 0,0 0-1,-1 0 1,1 0 0,0 0 0,-1 0-1,1 0 1,0 0 0,-1 0 0,1 0-1,0 0 1,-1 0 0,1 1 0,0-1-1,-1 0 1,1 0 0,0 0 0,0 0-1,-1 1 1,1-1 0,0 0-1,0 0 1,-1 0 0,1 1 0,-16 8-8,7 0 2,1 1 0,1-1 0,-1 1 0,1 1 0,1-1 0,0 1 0,1 0 0,0 0 0,0 1 0,2-1 0,-1 1 1,1 0-1,-2 22 0,5-32-84,0 0-1,-1-1 1,1 1 0,1-1 0,-1 1 0,0 0 0,0-1 0,0 1 0,1-1 0,-1 1-1,1 0 1,-1-1 0,1 0 0,0 1 0,0-1 0,0 1 0,-1-1 0,1 0 0,0 1 0,1-1-1,-1 0 1,0 0 0,0 0 0,0 0 0,1 0 0,1 1 0,1 0-255,-1-1 0,1 0-1,0 0 1,0 0 0,0-1 0,0 1 0,-1-1 0,1 0-1,0 0 1,7-1 0,4-1-809,-1-1 0,1-1-1,-1 0 1,0-1 0,13-6 0,19-15-3577,-1-4-1575</inkml:trace>
</inkml:ink>
</file>

<file path=ppt/ink/ink2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4.643"/>
    </inkml:context>
    <inkml:brush xml:id="br0">
      <inkml:brushProperty name="width" value="0.025" units="cm"/>
      <inkml:brushProperty name="height" value="0.025" units="cm"/>
    </inkml:brush>
  </inkml:definitions>
  <inkml:trace contextRef="#ctx0" brushRef="#br0">137 185 8168,'0'0'14194,"-10"4"-12544,0 2-1259,0 0 0,1 0 0,0 1 0,0 0 0,0 1 1,-10 12-1,13-14-82,0 1 1,1-1 0,0 1-1,1 0 1,0 0 0,0 0 0,0 1-1,1 0 1,0-1 0,0 1-1,-1 11 1,4-19-287,0 1 0,0-1 0,0 1-1,0-1 1,0 1 0,0-1 0,0 1 0,0-1 0,0 1-1,0-1 1,1 1 0,-1-1 0,0 0 0,0 1-1,0-1 1,1 1 0,-1-1 0,0 0 0,1 1 0,-1-1-1,0 0 1,1 1 0,-1-1 0,0 0 0,1 1 0,-1-1-1,1 0 1,-1 0 0,1 0 0,-1 0 0,1 1-1,-1-1 1,0 0 0,1 0 0,-1 0 0,1 0 0,-1 0-1,1 0 1,-1 0 0,1 0 0,-1 0 0,1 0-1,-1 0 1,1 0 0,-1-1 0,1 1 0,-1 0 0,1 0-1,26-9 424,-9 0-360,-1-1-1,0-1 1,0 0-1,-2-2 0,20-17 1,67-79 138,-87 91-224,0-1 0,-1 0 0,-1-1 0,0 0 0,16-39 0,-81 159 0,46-88-39,1 1 0,0 0 0,1 1 0,0-1 0,1 1 0,1-1 0,0 1 0,0 0 0,2 21 0,7-18-2913,11-11-4404</inkml:trace>
</inkml:ink>
</file>

<file path=ppt/ink/ink2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5.173"/>
    </inkml:context>
    <inkml:brush xml:id="br0">
      <inkml:brushProperty name="width" value="0.025" units="cm"/>
      <inkml:brushProperty name="height" value="0.025" units="cm"/>
    </inkml:brush>
  </inkml:definitions>
  <inkml:trace contextRef="#ctx0" brushRef="#br0">255 107 15727,'0'0'3961,"5"-9"-32,-3 6-3373,2-3 341,0-1-1,-1 1 1,0-1 0,0 0-1,2-11 1,-4 16-821,-1 1 1,0 0-1,1-1 1,-1 1 0,0-1-1,0 1 1,0-1-1,0 1 1,0 0-1,-1-1 1,1 1-1,0-1 1,-1 1-1,1 0 1,-1-1-1,1 1 1,-1 0-1,0-1 1,1 1-1,-1 0 1,0 0-1,0 0 1,0 0 0,0 0-1,0 0 1,0 0-1,0 0 1,0 0-1,0 0 1,-1 0-1,1 1 1,0-1-1,-1 0 1,1 1-1,0-1 1,-1 1-1,1 0 1,0-1-1,-1 1 1,1 0-1,-3 0 1,-5-1-77,0 1 0,0 1 0,0-1 0,0 1 0,0 1 0,0 0 0,1 0 0,-1 1 0,0 0 0,1 0 0,0 1 0,0 0 0,0 0 0,0 1 0,-10 8 0,8-5 0,0 0 0,0 1 0,1 0 0,0 0 0,1 1 0,0 0 0,0 1 0,1-1 0,1 2 0,-8 14 0,13-24-1,0 0 1,1 0-1,-1 0 1,0 0-1,1 0 1,-1 0-1,1 0 1,0 0-1,-1 0 1,1 0-1,0 1 1,0-1-1,1 0 1,-1 0-1,0 0 1,1 0-1,-1 0 1,1 0-1,-1 0 1,1 0-1,0 0 1,2 3-1,-1-3-7,0 0 0,1 0 1,-1 0-1,1 0 0,-1 0 0,1-1 0,-1 1 0,1-1 0,0 0 0,0 0 0,0 0 0,0 0 0,0 0 1,3 0-1,13 1-204,0-1 1,0-1-1,1 0 0,18-4 1,-30 3 22,17-2-2260,0-2 0,0 0 0,26-11 0,8-5-6845</inkml:trace>
</inkml:ink>
</file>

<file path=ppt/ink/ink2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5.582"/>
    </inkml:context>
    <inkml:brush xml:id="br0">
      <inkml:brushProperty name="width" value="0.025" units="cm"/>
      <inkml:brushProperty name="height" value="0.025" units="cm"/>
    </inkml:brush>
  </inkml:definitions>
  <inkml:trace contextRef="#ctx0" brushRef="#br0">153 0 16239,'0'0'3492,"-9"2"47,-4 2-2387,0 0-1,1 2 1,0-1 0,-22 14 0,30-17-999,0 0 1,0 1-1,0-1 1,0 1-1,1 0 1,-1 0-1,1 1 1,0-1 0,0 1-1,0-1 1,0 1-1,1 0 1,-1 0-1,1 0 1,0 1-1,0-1 1,0 0 0,1 1-1,-2 8 1,4-12-143,-1 0 0,1 0 0,0 0 0,0 0 0,0-1 1,0 1-1,0 0 0,0-1 0,0 1 0,0 0 0,0-1 1,0 1-1,1-1 0,-1 0 0,0 1 0,0-1 0,0 0 1,1 0-1,-1 0 0,0 0 0,0 0 0,0 0 0,1 0 0,-1 0 1,0 0-1,0 0 0,2-1 0,40-6 146,-26 0-125,1-1-1,-1-1 1,-1-1-1,31-22 0,9-6 10,-56 37-41,1 1 0,-1-1 0,1 1 0,0-1 0,-1 0 0,1 1 0,0-1 0,0 1 0,-1 0 0,1-1 0,0 1 0,0 0 0,-1-1 0,1 1 0,0 0 0,0 0 0,0 0 0,0-1 0,-1 1 0,1 0 0,0 0 0,0 0 0,0 0 0,0 1 0,-1-1 0,1 0 0,0 0 0,0 0 0,0 1 0,0-1 0,-1 0 0,1 1 0,0-1 0,-1 1 0,1-1 0,0 1 0,-1-1 0,1 1 0,0 0 0,-1-1 0,1 1 0,-1 0 0,1-1 0,-1 1 0,1 0 0,-1 0 0,0-1 0,1 1 0,-1 0 0,0 0 0,0 0 0,1 0 0,0 8 0,0 0 0,-1 0 0,0 0 0,-2 13 0,1 5 0,1-24 0,0-1 0,1 0 0,-1 0 0,1 1 0,-1-1 0,1 0 0,0 0 0,0 0 0,-1 0 0,2 1 0,-1-2 0,0 1 0,0 0 0,1 0 0,-1 0 0,1 0 0,-1-1 0,1 1 0,0-1 0,-1 1 0,4 1 0,-1-1 0,0 0 0,1 0 0,0-1 0,-1 1 0,1-1 0,0 0 0,0 0 0,-1-1 0,9 1 0,6-1 0,-1-2 0,0 0 0,0-1 0,25-7 0,49-21 0,-63 19 0,0 2 0,48-10 0,-77 20-52,1 0 1,-1 0-1,1 1 0,-1-1 1,1 0-1,-1 0 1,1 0-1,-1 0 0,1 1 1,-1-1-1,1 0 0,-1 1 1,1-1-1,-1 0 1,0 1-1,1-1 0,-1 0 1,0 1-1,1-1 0,-1 0 1,0 1-1,0-1 0,1 1 1,-1-1-1,0 1 1,0-1-1,0 1 0,1-1 1,-1 1-1,0-1 0,0 1 1,0-1-1,0 1 1,0-1-1,0 1 0,0-1 1,0 1-1,0-1 0,0 1 1,-1-1-1,1 1 0,0-1 1,0 1-1,0-1 1,-1 1-1,1 0-67,0 0-1,-1-1 1,1 1 0,0 0 0,0 0-1,0 0 1,0-1 0,0 1-1,0 0 1,0 0 0,0 0 0,0-1-1,0 1 1,0 0 0,1 0-1,-1 0 1,0-1 0,0 1 0,1 0-1,-1-1 1,1 1 0,-1 0-1,0 0 1,1-1 0,0 1 0,-1-1-1,1 1 1,-1-1 0,1 1-1,0-1 1,-1 1 0,1-1 0,0 1-1,-1-1 1,1 0 0,0 1-1,1-1 1,3 1-896,0-1 0,0-1 0,-1 1 0,1-1 0,0 0-1,0 0 1,-1 0 0,1 0 0,-1-1 0,1 0 0,-1 0 0,5-3 0,22-13-6555</inkml:trace>
</inkml:ink>
</file>

<file path=ppt/ink/ink2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6.473"/>
    </inkml:context>
    <inkml:brush xml:id="br0">
      <inkml:brushProperty name="width" value="0.025" units="cm"/>
      <inkml:brushProperty name="height" value="0.025" units="cm"/>
    </inkml:brush>
  </inkml:definitions>
  <inkml:trace contextRef="#ctx0" brushRef="#br0">121 78 6374,'7'-9'7271,"3"-2"-5371,-6 7-1280,-1 0-1,1 0 0,-1-1 0,0 1 1,0-1-1,0 0 0,0 0 0,3-9 1,-6 7 4556,-7 12-3418,-8 13-1128,-13 28-186,2 0 0,2 2 1,2 0-1,-21 68 0,43-114-434,-1-1 0,0 0 1,1 0-1,-1 1 0,1-1 0,-1 1 0,1-1 1,0 0-1,-1 1 0,1-1 0,0 1 0,0-1 1,0 0-1,0 1 0,0-1 0,1 1 0,-1-1 1,0 0-1,1 1 0,-1-1 0,2 3 0,-1-4 2,-1 0 0,1 1-1,0-1 1,0 0 0,1 0-1,-1 0 1,0 0 0,0 0-1,0 0 1,0 0-1,0 0 1,0 0 0,0 0-1,0-1 1,0 1 0,0 0-1,0-1 1,-1 1 0,1-1-1,0 1 1,0-1 0,1 0-1,62-45 316,-55 38-351,1 1 22,60-42 43,-64 46-38,-1 0 1,1 0-1,0 1 1,0 0-1,0 0 1,0 0-1,0 1 1,0 0-1,0 0 1,1 0-1,6 1 0,-11 1-4,-1 0-1,0 0 1,0 0-1,1 0 1,-1 0-1,0 0 1,0 0-1,0 0 1,0 1-1,-1-1 1,1 0-1,0 1 1,0-1-1,-1 1 1,1-1-1,-1 1 1,1-1-1,-1 1 1,0-1-1,0 1 1,0 0-1,0-1 1,0 1-1,0-1 1,0 4-1,0-3 9,0 0 0,1-1 0,-1 1 0,0 0 0,0 0 0,-1 0 0,1-1 0,0 1 1,0 0-1,-1 0 0,1-1 0,-1 1 0,0 0 0,1-1 0,-1 1 0,0 0 0,0-1 0,0 1 0,0-1 0,0 0 0,0 1 0,-3 1 0,10-41 858,-1 26-865,0 1 0,1 0 0,12-18 0,-15 25 0,0 1 0,0-1 0,0 1 0,0-1 0,0 1 0,1 0 0,0 0 0,-1 0 0,1 1 0,0-1 0,0 1 0,0 0 0,7-2 0,-10 4 0,0 0 0,1 0 0,-1 0 0,0 0 0,0 0 0,0 0 0,1 0 0,-1 1 0,0-1 0,0 0 0,0 1 0,0-1 0,0 1 0,0-1 0,0 1 0,0 0 0,0-1 0,0 1 0,0 0 0,0 0 0,0 0 0,0 0 0,0 1 0,21 30 0,0-1 0,-19-29 0,0 1 0,1-1 0,-1 0 0,1 0 0,-1 0 0,1-1 0,0 1 0,0-1 0,0 0 0,0 0 0,0 0 0,0 0 0,0-1 0,0 0 0,7 0 0,-4-1 0,1 0 0,-1 0 0,1-1 0,-1 0 0,0-1 0,0 1 0,13-8 0,-3-1 0,0 0 0,-1-1 0,0-1 0,-1-1 0,19-20 0,-59 104 0,24-68 0,0 0 0,1 0 0,-1 1 0,1-1 0,-1 0 0,1 0 0,0 0 0,0 0 0,0 0 0,0 1 0,0-1 0,0 0 0,0 0 0,1 0 0,-1 0 0,1 0 0,0 0 0,0 0 0,-1 0 0,1 0 0,1 0 0,-1 0 0,0 0 0,0 0 0,1-1 0,-1 1 0,0-1 0,1 1 0,0-1 0,-1 1 0,4 0 0,2 2 0,1-1 0,1-1 0,-1 1 0,0-1 0,0-1 0,16 1 0,-11 0 0,0-1 0,-2 0 0,1 1 0,-1 0 0,1 0 0,14 6 0,-24-7 0,0 0 0,1 0 0,-1 0 0,0 0 0,1 1 0,-1-1 0,0 1 0,0 0 0,0-1 0,0 1 0,-1 0 0,1 0 0,0 0 0,-1 0 0,1 0 0,-1 1 0,0-1 0,0 0 0,0 1 0,0-1 0,0 1 0,0-1 0,-1 1 0,2 4 0,-3 20 0,0 0 0,-2-1 0,-1 1 0,-1-1 0,-15 46 0,2-3 0,16-57 0,-1 2 0,-1 1 0,0-1 0,-10 24 0,13-36 0,0 0 0,0 0 0,0 0 0,0 0 0,-1 0 0,1 0 0,-1 0 0,1-1 0,-1 1 0,0 0 0,0-1 0,1 0 0,-4 2 0,3-2 0,1-1 0,0 1 0,-1-1 0,1 0 0,-1 0 0,1 0 0,0 0 0,-1 0 0,1 0 0,-1 0 0,1-1 0,0 1 0,-1 0 0,1-1 0,0 1 0,-1-1 0,1 1 0,0-1 0,0 0 0,-1 1 0,1-1 0,0 0 0,0 0 0,-1-1 0,-3-3 0,1 0 0,0 0 0,0 0 0,0-1 0,1 1 0,0-1 0,0 0 0,0 0 0,1 0 0,-1 0 0,1 0 0,1-1 0,-2-8 0,0-9 0,0-1 0,1-27 0,1 44 0,1 0 0,0-1 0,1 1 0,0 0 0,0 0 0,1 0 0,0 0 0,0 0 0,1 0 0,0 0 0,0 1 0,1-1 0,0 1 0,0 0 0,1 0 0,-1 0 0,2 1 0,-1 0 0,1 0 0,0 0 0,0 1 0,0-1 0,1 2 0,0-1 0,0 1 0,0 0 0,1 0 0,-1 1 0,16-5 0,32-7-447,1 2 0,106-11 1,14-2-5880,-69 2-11888</inkml:trace>
</inkml:ink>
</file>

<file path=ppt/ink/ink2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8.584"/>
    </inkml:context>
    <inkml:brush xml:id="br0">
      <inkml:brushProperty name="width" value="0.025" units="cm"/>
      <inkml:brushProperty name="height" value="0.025" units="cm"/>
    </inkml:brush>
  </inkml:definitions>
  <inkml:trace contextRef="#ctx0" brushRef="#br0">1 149 18225,'0'0'1698,"3"-11"-401,0 3-1070,1-1 0,0 1 0,0 0 0,1 0 0,0 1 0,0 0 0,1 0 0,0 0 0,0 0 0,0 1 0,1 0 0,0 0 0,0 1 0,1 0 0,0 0 0,0 1 0,0 0 0,10-4 0,-13 6-92,1 0 0,0 0-1,-1 0 1,1 0 0,0 1-1,0 0 1,0 1 0,0-1-1,0 1 1,0 0-1,0 1 1,8 0 0,-10 1-118,-1-1-1,0 0 1,1 1 0,-1 0 0,0 0 0,0 0-1,0 0 1,0 0 0,0 1 0,0-1 0,-1 1 0,1-1-1,-1 1 1,0 0 0,0 0 0,0 0 0,0 1-1,-1-1 1,1 0 0,1 7 0,2 5 39,-1 0 0,-1 0 0,0 1 0,0 15 0,-3-17 39,2-1 0,0 0 0,0 0 0,1-1 0,1 1 0,5 13 0,-8-24-34,0 0 0,0 0 0,1 0 0,-1 0 0,0 0 0,1-1 0,0 1 0,-1 0 0,1-1 0,0 0 0,-1 1 0,1-1 0,0 0 0,0 0 0,0 0 0,0 0 0,1 0 0,-1 0 0,0-1 0,0 1 0,0-1 0,0 0 0,1 1 0,-1-1 0,0 0 0,0 0 0,1 0 0,-1-1 0,0 1 0,0-1 0,1 1 0,-1-1 0,0 0 0,0 1 0,3-3 0,6-2 337,0 0 0,0-1 0,0-1-1,18-14 1,7-9-398,-2-2 0,-1-1 0,36-48 0,-85 116-2310,2-3-3254</inkml:trace>
</inkml:ink>
</file>

<file path=ppt/ink/ink2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9.085"/>
    </inkml:context>
    <inkml:brush xml:id="br0">
      <inkml:brushProperty name="width" value="0.025" units="cm"/>
      <inkml:brushProperty name="height" value="0.025" units="cm"/>
    </inkml:brush>
  </inkml:definitions>
  <inkml:trace contextRef="#ctx0" brushRef="#br0">114 55 7783,'0'0'3123,"8"-9"694,-1-1-2347,11-13 473,2 11 8560,-20 24-8799,-4 2-1427,0 0-1,-1 0 1,0-1 0,-1 0-1,-15 25 1,14-27-192,1-1-1,0 1 1,0 1 0,1-1 0,1 1 0,0 0 0,1 0 0,-4 24 0,7-34-85,0-1 0,0 0 1,1 1-1,-1-1 0,0 0 0,1 1 1,-1-1-1,1 0 0,-1 0 0,1 1 1,0-1-1,-1 0 0,1 0 0,0 0 1,0 0-1,0 0 0,0 0 0,0 0 1,0 0-1,0 0 0,0 0 0,0-1 1,0 1-1,0 0 0,1-1 0,-1 1 1,0-1-1,0 1 0,1-1 0,-1 0 1,0 0-1,1 1 0,-1-1 0,3 0 1,57 0-20,-43-1-8,7-1-35,-14 1-86,0 1 1,0-1-1,0 2 0,-1-1 1,1 2-1,18 3 1,-27-4 121,0 0 0,0 0 1,0 0-1,0 0 1,-1 0-1,1 0 1,0 0-1,-1 0 1,1 1-1,-1-1 1,1 1-1,-1-1 1,0 1-1,0-1 1,0 1-1,1 0 1,0 2-1,-1-1 25,-1 1-1,1-1 1,0 0-1,-1 1 1,0-1-1,0 1 1,0-1-1,0 1 1,0-1 0,-1 0-1,1 1 1,-1-1-1,-2 5 1,0-1 79,0 0-1,0 0 1,-1 0 0,0-1 0,0 1-1,-1-1 1,0 0 0,0-1 0,0 1 0,-1-1-1,0 0 1,0 0 0,0-1 0,0 0 0,-1 0-1,0 0 1,1-1 0,-9 3 0,0 0-81,-1-1 1,0 0-1,0-1 0,-1 0 1,1-2-1,-1 0 1,-19 0-1,33-2-178,0 0 1,0 0-1,0-1 0,0 1 0,1-1 1,-1 1-1,0-1 0,0 0 0,0 0 1,1 0-1,-1-1 0,0 1 0,1-1 1,-4-2-1,3 2-488,1-1 0,0 0 1,-1 0-1,1 0 0,0 0 1,0 0-1,1 0 0,-1-1 1,1 1-1,0-1 0,-2-4 1,-5-33-8621</inkml:trace>
</inkml:ink>
</file>

<file path=ppt/ink/ink2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9.446"/>
    </inkml:context>
    <inkml:brush xml:id="br0">
      <inkml:brushProperty name="width" value="0.025" units="cm"/>
      <inkml:brushProperty name="height" value="0.025" units="cm"/>
    </inkml:brush>
  </inkml:definitions>
  <inkml:trace contextRef="#ctx0" brushRef="#br0">0 14 14478,'0'0'9288,"54"-14"-5828,-30 14-930,3 0-1249,8 11-352,4 2-640,4-2-322,4-1-1472,1-4-2659,1-2-3972</inkml:trace>
  <inkml:trace contextRef="#ctx0" brushRef="#br0" timeOffset="1">465 237 18193,'0'0'9898,"70"2"-8713,-24-11-961,2 0-128,2 1-544,-4 2-2339,-7 2-3107,-4 1-7078</inkml:trace>
</inkml:ink>
</file>

<file path=ppt/ink/ink2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19.788"/>
    </inkml:context>
    <inkml:brush xml:id="br0">
      <inkml:brushProperty name="width" value="0.025" units="cm"/>
      <inkml:brushProperty name="height" value="0.025" units="cm"/>
    </inkml:brush>
  </inkml:definitions>
  <inkml:trace contextRef="#ctx0" brushRef="#br0">1 255 17521,'0'0'2445,"12"-8"341,49-43 736,59-64 0,-45 43-1966,-75 71-1548,0 1 0,0-1-1,1 1 1,-1-1 0,0 1 0,0 0-1,1-1 1,-1 1 0,0-1-1,1 1 1,-1 0 0,0-1 0,1 1-1,-1 0 1,1-1 0,-1 1-1,1 0 1,-1-1 0,0 1 0,1 0-1,-1 0 1,1 0 0,-1 0-1,1-1 1,0 1 0,-1 0 0,1 0-1,-1 0 1,1 0 0,-1 0-1,1 0 1,-1 0 0,1 0 0,-1 1-1,1-1 1,-1 0 0,1 0-1,-4 23 428,-24 42 234,24-60-651,-5 12-20,-35 86-126,39-90 51,0-1 0,1 1 1,0 0-1,1 0 0,0 1 0,1 14 1,1-28-4,0 1 1,0 0-1,0-1 1,1 1-1,-1 0 1,0-1-1,0 1 1,1-1 0,-1 1-1,0-1 1,1 1-1,-1-1 1,1 1-1,-1-1 1,0 1-1,1-1 1,-1 0-1,1 1 1,-1-1-1,1 0 1,0 1 0,-1-1-1,1 0 1,-1 0-1,1 1 1,0-1-1,-1 0 1,1 0-1,-1 0 1,1 0-1,0 0 1,-1 0-1,1 0 1,0 0 0,-1 0-1,1 0 1,-1 0-1,1 0 1,0-1-1,-1 1 1,1 0-1,-1 0 1,2-1-1,28-11-3726,4-13-2253,6-9-2525</inkml:trace>
</inkml:ink>
</file>

<file path=ppt/ink/ink2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0.147"/>
    </inkml:context>
    <inkml:brush xml:id="br0">
      <inkml:brushProperty name="width" value="0.025" units="cm"/>
      <inkml:brushProperty name="height" value="0.025" units="cm"/>
    </inkml:brush>
  </inkml:definitions>
  <inkml:trace contextRef="#ctx0" brushRef="#br0">194 0 14894,'0'0'11520,"-13"10"-8813,-4 4-2343,1 1 1,0 0 0,0 1-1,2 1 1,0 0 0,1 1-1,1 0 1,0 1-1,-16 38 1,23-45-365,1 1 0,1 0 0,-1 1 0,2-1 0,-2 20 0,4-30 0,0 0 0,0-1 0,0 1 0,0 0 0,0-1 0,1 1 0,-1 0 0,1-1 0,-1 1 0,1 0 0,0-1 0,0 0 0,0 1 0,1-1 0,-1 1 0,0-1 0,1 0 0,0 0 0,-1 0 0,1 0 0,0 0 0,0 0 0,0-1 0,0 1 0,1 0 0,-1-1 0,0 0 0,1 0 0,-1 1 0,1-1 0,-1-1 0,1 1 0,-1 0 0,4 0 0,2 0 0,-1-1 0,1 0 0,0 0 0,-1-1 0,1 0 0,-1 0 0,1-1 0,-1 0 0,1 0 0,-1 0 0,0-1 0,0-1 0,0 1 0,0-1 0,-1 0 0,1 0 0,-1-1 0,0 0 0,-1 0 0,1 0 0,-1-1 0,0 0 0,8-13 0,-6 11 0,-2-1 0,1-1 0,-1 1 0,0-1 0,-1 0 0,0 0 0,-1 0 0,0-1 0,-1 1 0,0-1 0,0 0 0,-1 0 0,-1 1 0,0-1 0,0 0 0,-4-19 0,3 27 0,0 0 0,0 0 0,0 0 0,-1 0 0,1 0 0,-1 0 0,0 1 0,0-1 0,0 0 0,0 1 0,-1 0 0,1-1 0,-1 1 0,1 0 0,-1 0 0,0 0 0,0 1 0,0-1 0,0 1 0,0-1 0,0 1 0,0 0 0,0 0 0,0 1 0,0-1 0,-1 1 0,1-1 0,0 1 0,-1 0 0,-4 1 0,-3 7-2808,10-7 2261,0 0 1,1 0-1,-1 1 0,1-1 1,-1 0-1,1 0 0,-1 1 0,1-1 1,0 0-1,-1 1 0,1-1 1,0 0-1,0 1 0,0-1 1,0 0-1,0 1 0,0-1 1,1 0-1,-1 1 0,0-1 1,1 0-1,-1 1 0,1-1 0,-1 0 1,1 0-1,1 2 0,11 4-8469</inkml:trace>
</inkml:ink>
</file>

<file path=ppt/ink/ink2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0.507"/>
    </inkml:context>
    <inkml:brush xml:id="br0">
      <inkml:brushProperty name="width" value="0.025" units="cm"/>
      <inkml:brushProperty name="height" value="0.025" units="cm"/>
    </inkml:brush>
  </inkml:definitions>
  <inkml:trace contextRef="#ctx0" brushRef="#br0">284 1 21492,'0'0'10538,"-54"60"-9801,22-22-737,-6 3 0,0 2 0,2 1 0,2-5 0,9-5 0,7-7 0,10-9 0,8-9 0,0-7-1217,5-2-1089,5-12-1986,7-9-1762,0-8-3427</inkml:trace>
</inkml:ink>
</file>

<file path=ppt/ink/ink2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0.853"/>
    </inkml:context>
    <inkml:brush xml:id="br0">
      <inkml:brushProperty name="width" value="0.025" units="cm"/>
      <inkml:brushProperty name="height" value="0.025" units="cm"/>
    </inkml:brush>
  </inkml:definitions>
  <inkml:trace contextRef="#ctx0" brushRef="#br0">199 59 8488,'0'0'11397,"-13"-3"-6272,-1-1-4328,0 1-1,0 0 1,0 1-1,0 1 1,-19 0 0,29 0-712,1 1 0,0 1 0,0-1 0,-1 0 0,1 1 0,0-1 0,0 1 0,0 0 0,0 0 0,0 0 0,0 1 0,0-1 0,0 1 1,0 0-1,1-1 0,-1 1 0,1 0 0,-1 1 0,1-1 0,0 0 0,0 1 0,0-1 0,0 1 0,0 0 0,0-1 0,1 1 0,-1 0 1,1 0-1,0 0 0,0 0 0,0 0 0,1 1 0,-1-1 0,0 6 0,1-7-85,0-1 0,0 0 0,0 1 0,0-1 0,0 1 0,0-1 0,1 1 0,-1-1 0,1 1 0,-1-1 0,1 0 0,-1 1 0,1-1 0,0 0 0,0 1 0,-1-1 0,1 0 0,0 0 0,0 0 0,0 0 0,0 0 0,1 0 0,-1 0 0,0 0 0,2 1 0,1 0 0,0-1 0,0 1 0,0-1 0,0 0 0,1 0 0,-1 0 0,0 0 0,9 0 0,-4-1 0,0 0 0,0-1 0,1 0 0,-1 0 0,0-1 0,-1 0 0,1-1 0,11-4 0,-13 2 0,0 0 0,-1 0 0,0-1 0,0 1 0,0-1 0,-1-1 0,0 1 0,0-1 0,4-8 0,-8 13 0,1-1 0,-1 1 0,0-1 0,0 1 0,0-1 0,0 0 0,-1 1 0,1-1 0,-1 0 0,0 1 0,0-1 0,0 0 0,0-4 0,0 6 0,-1-1 0,0 1 0,1-1 0,-1 1 0,0-1 0,0 1 0,0-1 0,0 1 0,0 0 0,0-1 0,0 1 0,0 0 0,0 0 0,-1 0 0,1 0 0,-1 0 0,1 0 0,0 0 0,-1 0 0,0 1 0,1-1 0,-1 1 0,1-1 0,-3 0 0,-3 0-91,-1-1 0,0 1 0,0 1 0,0-1 0,0 1 1,1 1-1,-1-1 0,0 2 0,0-1 0,1 1 0,-1 0 0,0 0 0,1 1 0,0 0 0,0 0 1,0 1-1,-11 7 0,14-9-33,0 1 0,1 0 1,-1 0-1,1 0 0,-1 0 1,1 1-1,0-1 0,0 1 0,1-1 1,-1 1-1,1 0 0,0 0 1,0 1-1,0-1 0,0 0 1,1 1-1,0-1 0,0 1 0,0-1 1,0 1-1,1-1 0,0 1 1,0-1-1,0 1 0,0 0 1,1-1-1,0 1 0,0-1 0,0 1 1,0-1-1,3 7 0,14 16-5465,8-1-1612</inkml:trace>
</inkml:ink>
</file>

<file path=ppt/ink/ink2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1.215"/>
    </inkml:context>
    <inkml:brush xml:id="br0">
      <inkml:brushProperty name="width" value="0.025" units="cm"/>
      <inkml:brushProperty name="height" value="0.025" units="cm"/>
    </inkml:brush>
  </inkml:definitions>
  <inkml:trace contextRef="#ctx0" brushRef="#br0">98 68 21140,'0'0'10437,"-7"9"-9423,0-2-937,-4 6-65,0 0 0,1 1 1,1 0-1,0 0 1,0 1-1,2 0 1,-10 27-1,17-41-12,-1 0 0,1-1 0,0 1 0,0 0 0,0 0 0,0 0 0,0 0 0,0 0 0,0 0 0,0 0 0,1 0 0,-1-1 0,0 1 0,0 0 0,1 0 0,-1 0 0,0 0 0,1-1 0,-1 1 0,1 0 0,-1 0 0,1-1 0,0 1 0,-1 0 0,1-1 0,0 1 0,-1-1 0,1 1 0,0-1 0,0 1 0,-1-1 0,1 1 0,0-1 0,0 0 0,0 1 0,0-1 0,0 0 0,-1 0 0,1 0 0,0 0 0,0 1 0,0-1 0,0-1 0,0 1 0,0 0 0,0 0 0,0 0 0,-1 0 0,1-1 0,1 1 0,4-1 0,0 0 0,-1 0 0,1-1 0,-1 0 0,1 0 0,8-5 0,-6 2 0,-1-1 0,1 0 0,-1 0 0,0 0 0,-1-1 0,0-1 0,0 1 0,0-1 0,-1 0 0,5-9 0,-7 11 0,0-1 0,0 1 0,-1 0 0,0-1 0,0 0 0,0 0 0,-1 1 0,0-1 0,-1 0 0,1 0 0,-1 0 0,0 0 0,-1 0 0,-2-11 0,2 16-24,1 0 1,-1 0-1,0 0 1,0 0-1,0 0 1,0 0-1,0 1 0,0-1 1,-1 0-1,1 1 1,-1-1-1,1 1 0,-1-1 1,1 1-1,-1 0 1,0 0-1,0-1 1,0 1-1,1 0 0,-1 1 1,0-1-1,0 0 1,0 1-1,0-1 1,0 1-1,-3-1 0,1 1-242,0-1-1,0 1 0,0 0 0,0 1 0,0-1 0,0 1 1,0 0-1,1 0 0,-1 0 0,0 0 0,0 0 1,1 1-1,-5 2 0,-7 5-7757</inkml:trace>
</inkml:ink>
</file>

<file path=ppt/ink/ink2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1.555"/>
    </inkml:context>
    <inkml:brush xml:id="br0">
      <inkml:brushProperty name="width" value="0.025" units="cm"/>
      <inkml:brushProperty name="height" value="0.025" units="cm"/>
    </inkml:brush>
  </inkml:definitions>
  <inkml:trace contextRef="#ctx0" brushRef="#br0">414 1 18289,'0'0'2531,"-69"27"-1,40 4-1249,1 6 225,-4 8 255,-4 4-800,-6 3-160,1-2 128,-1-7-96,8-10-257,7-6-416,7-11-160,11-10-960,4-6-1763,5-10-2498,0-11-2274</inkml:trace>
</inkml:ink>
</file>

<file path=ppt/ink/ink2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1.943"/>
    </inkml:context>
    <inkml:brush xml:id="br0">
      <inkml:brushProperty name="width" value="0.025" units="cm"/>
      <inkml:brushProperty name="height" value="0.025" units="cm"/>
    </inkml:brush>
  </inkml:definitions>
  <inkml:trace contextRef="#ctx0" brushRef="#br0">317 70 15919,'0'0'7207,"1"-10"-3972,-1 7-3063,1 0 0,-1 0 0,0 0 0,0 1 1,0-1-1,0 0 0,0 0 0,-1 0 0,0 0 0,1 1 0,-1-1 1,-1-3-1,0 4-56,1 1 1,-1-1-1,0 0 0,0 1 1,0 0-1,1-1 1,-1 1-1,0 0 1,-1 0-1,1 0 0,0 0 1,0 0-1,0 0 1,-1 1-1,1-1 1,0 1-1,-1 0 0,1 0 1,0-1-1,-1 1 1,-2 1-1,-7-1-32,0 1-1,-1 1 1,1 0 0,0 0-1,0 1 1,0 1 0,1 0 0,-1 0-1,1 1 1,0 1 0,0 0-1,-15 11 1,19-12-54,-1 1 1,0 0-1,1 0 1,0 1 0,1-1-1,0 2 1,0-1-1,0 1 1,1 0-1,0 0 1,0 0-1,1 1 1,0 0-1,1 0 1,0 0-1,-4 16 1,7-24-31,0 1 0,0-1 0,0 0 0,0 1 0,0-1 0,0 1 0,0-1 0,0 1 0,1-1 0,-1 0 0,0 1 0,1-1 0,-1 0 0,1 1 0,0-1 0,-1 0 0,1 0 0,0 1 0,0-1 0,0 0 0,0 0 0,0 0 0,0 0 0,0 0 0,2 1 0,0 0 0,0-1 0,0 0 0,1 1 0,-1-1 0,1 0 0,-1 0 0,1-1 0,-1 1 0,1-1 0,4 0 0,4 0 0,1-1 0,-1 0 0,1-1 0,-1 0 0,16-6 0,-13 3 0,0-2 0,1 0 0,-2-1 0,1 0 0,24-20 0,-33 23 0,-1 1 0,1-1 0,-1 0 0,-1 0 0,1 0 0,-1-1 0,0 1 0,0-1 0,0 0 0,-1-1 0,0 1 0,0 0 0,-1-1 0,0 0 0,0 1 0,2-12 0,-4 17-17,0 0 1,0 0-1,0 0 0,0 0 1,0 0-1,0 0 0,0-1 1,0 1-1,0 0 1,-1 0-1,1 0 0,0 0 1,-1 0-1,1 0 0,-1 0 1,1 0-1,-1 1 0,1-1 1,-1 0-1,1 0 0,-1 0 1,0 0-1,0 1 0,1-1 1,-1 0-1,0 1 1,-1-2-1,0 2-66,0-1 0,0 1-1,0-1 1,0 1 0,0 0 0,-1 0 0,1 0-1,0 0 1,0 0 0,0 0 0,0 1 0,0-1-1,-2 1 1,-3 1-253,1 0 0,-1 1 0,1 0 0,0 0 0,0 0 0,0 1 0,0-1 0,-5 6 0,0 4-2004,0 0 0,1 1 0,0 1 0,1-1 0,-13 33 0,3-3-4397</inkml:trace>
</inkml:ink>
</file>

<file path=ppt/ink/ink2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2.284"/>
    </inkml:context>
    <inkml:brush xml:id="br0">
      <inkml:brushProperty name="width" value="0.025" units="cm"/>
      <inkml:brushProperty name="height" value="0.025" units="cm"/>
    </inkml:brush>
  </inkml:definitions>
  <inkml:trace contextRef="#ctx0" brushRef="#br0">164 90 16944,'0'0'10890,"5"-10"-7446,15-33-2131,-20 42-1308,1 0-1,-1 0 1,1 0 0,-1 0 0,0 0 0,0 0-1,1 0 1,-1 0 0,0 0 0,0-1-1,0 1 1,0 0 0,-1 0 0,1 0 0,0 0-1,0 0 1,-1 0 0,1 0 0,0 0 0,-1 0-1,1 0 1,-1 0 0,1 0 0,-1 0-1,0 0 1,1 1 0,-1-1 0,0 0 0,1 0-1,-1 1 1,0-1 0,0 0 0,0 1 0,0-1-1,0 1 1,0-1 0,0 1 0,0-1-1,0 1 1,0 0 0,0 0 0,0-1 0,0 1-1,0 0 1,-2 0 0,-47 0-49,48 0 44,-4 1 0,0 1 0,-1 0 0,1 0 0,0 0 0,0 1 0,0 0 0,1 0 0,-1 1 0,1-1 0,-1 1 0,1 0 0,-7 8 0,10-10 0,-1 1 0,0-1 0,1 1 0,-1 0 0,1 0 0,0 0 0,0 0 0,0 1 0,0-1 0,1 1 0,-1-1 0,1 1 0,0-1 0,0 1 0,0 0 0,1-1 0,-1 1 0,1 0 0,0 0 0,0-1 0,0 1 0,1 0 0,0 4 0,0-6 0,0 0 0,1 0 0,-1 0 0,1 0 0,0 0 0,-1 0 0,1 0 0,0 0 0,0-1 0,0 1 0,0-1 0,1 0 0,-1 1 0,0-1 0,0 0 0,1 0 0,-1-1 0,1 1 0,-1 0 0,1-1 0,-1 0 0,6 1 0,61 0 0,-61-1 0,3-1 0,1-1 0,-1 0 0,0-1 0,1 0 0,-1 0 0,0-2 0,-1 1 0,14-8 0,-21 10 0,1 0 0,0 0 0,0 0 0,-1-1 0,1 1 0,-1-1 0,0 0 0,0 0 0,0 0 0,0 0 0,0-1 0,-1 1 0,0-1 0,1 1 0,-1-1 0,0 0 0,-1 0 0,1 0 0,-1 0 0,0 0 0,0 0 0,0 0 0,0-1 0,-1 1 0,0-5 0,0 7-65,-1 1 0,1 0 0,-1 0 0,1 0-1,-1 0 1,0-1 0,0 1 0,0 0 0,1 0 0,-1 1 0,0-1 0,0 0 0,0 0-1,0 0 1,0 1 0,-1-1 0,1 0 0,0 1 0,0-1 0,0 1 0,-1-1 0,1 1-1,0 0 1,0 0 0,-1-1 0,1 1 0,-3 0 0,-43-1-5358,35 2 2665,-8-1-9371</inkml:trace>
</inkml:ink>
</file>

<file path=ppt/ink/ink2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2.973"/>
    </inkml:context>
    <inkml:brush xml:id="br0">
      <inkml:brushProperty name="width" value="0.025" units="cm"/>
      <inkml:brushProperty name="height" value="0.025" units="cm"/>
    </inkml:brush>
  </inkml:definitions>
  <inkml:trace contextRef="#ctx0" brushRef="#br0">456 119 20243,'0'-10'4004,"1"6"-3845,-1-3 535,1 0-1,-1 0 1,0-1-1,-1 1 0,1 0 1,-4-11-1,3 15-566,1 1 0,-1-1-1,0 1 1,-1 0 0,1 0 0,0-1-1,-1 1 1,1 0 0,-1 0-1,0 0 1,0 0 0,0 1 0,0-1-1,0 0 1,0 1 0,0 0-1,0-1 1,0 1 0,-1 0 0,1 0-1,-1 0 1,1 0 0,-1 1-1,1-1 1,-1 1 0,-3-1 0,-6 1-121,0 0 0,0 1 0,0 0 1,0 1-1,0 1 0,0-1 1,0 2-1,1 0 0,0 0 0,-1 1 1,2 0-1,-1 1 0,1 1 1,0-1-1,0 1 0,-13 13 0,1 0-9,0 1-1,1 1 1,1 1-1,1 1 1,-24 39-1,36-51 4,0 1 0,1 1 0,1-1 0,0 1 0,0 0 0,1 1 0,-3 22 0,7-32 0,-1 0 0,1-1 0,-1 1 0,1 0 0,1-1 0,-1 1 0,0-1 0,1 1 0,0 0 0,0-1 0,1 0 0,-1 1 0,1-1 0,0 0 0,0 0 0,1 1 0,-1-2 0,1 1 0,-1 0 0,1 0 0,1-1 0,-1 0 0,0 0 0,1 0 0,0 0 0,-1 0 0,7 3 0,2-1 0,0-1 0,0 0 0,0-1 0,0-1 0,1 0 0,-1 0 0,1-1 0,-1-1 0,1 0 0,-1 0 0,1-2 0,-1 1 0,1-2 0,11-3 0,-13 3 0,-1 0 0,1 0 0,-1-2 0,0 1 0,-1-1 0,1 0 0,-1-1 0,0 0 0,0-1 0,0 0 0,-1 0 0,0-1 0,-1 0 0,0 0 0,0-1 0,7-12 0,-12 18 0,0-1 0,0 0 0,0 0 0,-1 0 0,1 0 0,-1 0 0,0 0 0,0 0 0,-1 0 0,1 0 0,-1 0 0,0 0 0,0-1 0,0 1 0,-1 0 0,0-4 0,0 5 0,0 1 0,-1 0 0,1-1 0,0 1 0,-1 0 0,1 0 0,-1 0 0,0 0 0,0 1 0,0-1 0,0 0 0,0 1 0,0-1 0,0 1 0,0 0 0,0 0 0,-1 0 0,1 0 0,-1 0 0,1 0 0,-1 1 0,1-1 0,-1 1 0,1-1 0,-1 1 0,-2 0 0,-6 0 0,0-1 0,0 2 0,0 0 0,0 0 0,0 1 0,1 0 0,-1 0 0,-14 7 0,20-7 0,0 0 0,0 0 0,1 0 0,-1 1 0,1 0 0,-1 0 0,1 0 0,0 0 0,0 1 0,1-1 0,-1 1 0,1 0 0,-1 0 0,1 1 0,1-1 0,-1 0 0,1 1 0,-1 0 0,-2 8 0,5-12 0,0 0 0,0 0 0,0 0 0,0 0 0,-1 0 0,1 0 0,1 0 0,-1 0 0,0 0 0,0 0 0,0-1 0,0 1 0,1 0 0,-1 0 0,0 0 0,1 0 0,-1 0 0,1 0 0,-1 0 0,1-1 0,-1 1 0,1 0 0,0 0 0,-1-1 0,1 1 0,0-1 0,-1 1 0,1 0 0,0-1 0,0 1 0,0-1 0,0 1 0,-1-1 0,1 0 0,0 1 0,0-1 0,0 0 0,0 0 0,0 0 0,0 0 0,0 0 0,0 0 0,0 0 0,1 0 0,48-4 0,-31-1 0,0-1 0,-1-1 0,0 0 0,-1-2 0,0 0 0,0-1 0,0-1 0,-2 0 0,24-22 0,52-33 0,-90 66 0,-1-1 0,0 1 0,1 0 0,-1 0 0,0 0 0,1 0 0,-1 0 0,1-1 0,-1 1 0,0 0 0,1 0 0,-1 0 0,0 0 0,1 0 0,-1 0 0,1 0 0,-1 0 0,0 0 0,1 0 0,-1 1 0,1-1 0,-1 0 0,0 0 0,1 0 0,-1 0 0,0 0 0,1 1 0,-1-1 0,0 0 0,1 0 0,-1 1 0,0-1 0,0 0 0,1 0 0,-1 1 0,0-1 0,0 0 0,0 1 0,1-1 0,-1 0 0,0 1 0,0-1 0,0 1 0,0-1 0,0 0 0,1 1 0,-1-1 0,0 0 0,0 1 0,0-1 0,0 1 0,0-1 0,0 0 0,-1 1 0,1-1 0,0 1 0,0-1 0,0 0 0,0 1 0,0-1 0,0 0 0,-1 1 0,1 0 0,-6 28 0,-22 51 0,21-62 0,0-1 0,1 1 0,1 0 0,1 1 0,-4 28 0,8-46-96,0-1 0,0 1 0,0 0-1,-1-1 1,1 1 0,0 0 0,0 0 0,0-1 0,0 1 0,0 0-1,1-1 1,-1 1 0,0 0 0,0 0 0,0-1 0,1 1 0,-1 0-1,0-1 1,0 1 0,1-1 0,-1 1 0,1 0 0,-1-1 0,1 1-1,-1-1 1,1 1 0,-1-1 0,1 1 0,-1-1 0,1 0 0,0 1-1,-1-1 1,1 1 0,-1-1 0,1 0 0,0 0 0,0 1 0,-1-1-1,1 0 1,0 0 0,-1 0 0,1 0 0,0 0 0,-1 0 0,1 0-1,0 0 1,0 0 0,-1 0 0,2-1 0,34-17-10205,-4-7-3034</inkml:trace>
</inkml:ink>
</file>

<file path=ppt/ink/ink2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3.315"/>
    </inkml:context>
    <inkml:brush xml:id="br0">
      <inkml:brushProperty name="width" value="0.025" units="cm"/>
      <inkml:brushProperty name="height" value="0.025" units="cm"/>
    </inkml:brush>
  </inkml:definitions>
  <inkml:trace contextRef="#ctx0" brushRef="#br0">169 0 20595,'0'0'11595,"-35"90"-11018,13-41-577,-2 5 0,0 0 0,1 0-609,5-6-448,5-7-512,6-11-2435,5-13-2146</inkml:trace>
</inkml:ink>
</file>

<file path=ppt/ink/ink2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3.655"/>
    </inkml:context>
    <inkml:brush xml:id="br0">
      <inkml:brushProperty name="width" value="0.025" units="cm"/>
      <inkml:brushProperty name="height" value="0.025" units="cm"/>
    </inkml:brush>
  </inkml:definitions>
  <inkml:trace contextRef="#ctx0" brushRef="#br0">5 126 19891,'-1'-10'2546,"0"6"-2442,0-2 554,0 0-1,1 0 1,0-1-1,0 1 1,0 0 0,1-1-1,1-6 1,-1 10-444,0 0 0,0 0 1,0 1-1,1-1 0,-1 1 1,1-1-1,0 1 0,-1 0 0,1 0 1,0 0-1,1 0 0,-1 0 1,0 0-1,0 0 0,1 1 0,-1-1 1,1 1-1,-1-1 0,1 1 1,0 0-1,5-1 0,4-1-195,1 1-1,-1 0 0,0 1 1,1 0-1,-1 1 1,1 0-1,-1 1 1,1 1-1,-1 0 1,0 0-1,0 2 0,0-1 1,0 1-1,0 1 1,-1 0-1,20 12 1,-12-6-26,-1 2 0,0-1 0,-1 2 0,-1 0 0,0 2 0,-1-1 0,0 2 0,22 33 0,-32-43 7,-1 0 0,0 1 0,0-1 0,-1 1 0,0 0 0,0 0 0,-1 0 0,0 0 0,0 1 0,-1-1 0,0 0 0,-1 1 0,0-1 0,0 1 0,-1-1 0,0 1 0,-3 12 0,0-11 0,1 0 0,-1-1 0,-1 0 0,0 1 0,0-2 0,-1 1 0,0-1 0,-1 0 0,1 0 0,-2 0 0,1-1 0,-1 0 0,0-1 0,-9 6 0,2-2 0,-1-1 0,0-1 0,-1-1 0,1 0 0,-1-1 0,-1-1 0,1 0 0,-1-2 0,0 0 0,-27 1 0,38-3 0,-1-2 0,1 1 0,-1-1 0,1 0 0,0-1 0,-1 1 0,1-1 0,0-1 0,0 0 0,0 0 0,1 0 0,-8-5 0,10 5 0,-1-1 0,1 0 0,0 0 0,0 0 0,1 0 0,-1-1 0,1 1 0,0-1 0,0 0 0,1 0 0,0 0 0,-1 0 0,2-1 0,-1 1 0,0-1 0,1 1 0,-1-11 0,1 9-315,1 0 0,-1 0-1,2 0 1,-1 0 0,1 0 0,-1 0 0,2 0-1,-1 0 1,4-8 0,-3 9-343,1 1-1,0-1 1,0 1 0,1 0-1,-1 0 1,1 0-1,0 0 1,1 1 0,-1 0-1,1-1 1,0 2 0,0-1-1,0 0 1,0 1-1,0 0 1,11-4 0,20-6-11263</inkml:trace>
</inkml:ink>
</file>

<file path=ppt/ink/ink2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5:24.026"/>
    </inkml:context>
    <inkml:brush xml:id="br0">
      <inkml:brushProperty name="width" value="0.025" units="cm"/>
      <inkml:brushProperty name="height" value="0.025" units="cm"/>
    </inkml:brush>
  </inkml:definitions>
  <inkml:trace contextRef="#ctx0" brushRef="#br0">366 86 19474,'0'0'11435,"-7"11"-9833,-33 62-1538,3 2 0,3 1 0,-41 142 0,73-211-66,-2 4-271,1 0-1,0 0 0,0 0 0,2 0 0,-1 0 0,2 0 0,-1 1 1,2 15-1,10-38-13681,-6-13-1206</inkml:trace>
  <inkml:trace contextRef="#ctx0" brushRef="#br0" timeOffset="1">24 133 18385,'-4'-13'3214,"-12"-41"277,15 53-3311,0-1-1,1 0 0,-1 0 0,1 1 0,0-1 1,0 0-1,0 0 0,0 1 0,0-1 0,0 0 1,0 0-1,0 0 0,1 1 0,-1-1 0,1 0 1,-1 1-1,1-1 0,0 0 0,-1 1 0,1-1 1,0 1-1,0-1 0,0 1 0,0-1 0,1 1 1,-1 0-1,0-1 0,0 1 0,1 0 0,-1 0 1,1 0-1,-1 0 0,1 0 0,2 0 0,4-2 9,-1 1-1,1 0 1,0 1-1,0-1 1,0 2-1,8-1 1,-6 1-144,25-2-40,0 2-1,0 2 1,1 1 0,-1 2-1,-1 1 1,1 2 0,-1 1 0,-1 2-1,0 1 1,0 2 0,-1 1-1,56 36 1,-82-47-4,0 1 0,-1-1 0,1 1 0,-1 1 0,0-1 0,-1 1 0,7 9 0,-10-13 0,0 0 0,1 0 0,-1 0 0,0 1 0,-1-1 0,1 1 0,0-1 0,-1 0 0,1 1 0,-1-1 0,0 1 0,0 0 0,0-1 0,0 1 0,0-1 0,0 1 0,-1-1 0,1 1 0,-1-1 0,0 0 0,0 1 0,0-1 0,0 0 0,0 1 0,-3 2 0,-2 2 0,0 0 0,-1 0 0,0-1 0,-1 0 0,0-1 0,0 1 0,0-1 0,0-1 0,-1 0 0,-11 4 0,-95 30 0,84-30 0,-1 0 0,0-2 0,0-1 0,0-2 0,-49-1 0,80-2-56,-1 1 0,1-1 0,0 0-1,-1 0 1,1-1 0,0 1 0,0 0 0,-1 0 0,1-1 0,0 1 0,-1 0-1,1-1 1,0 1 0,0-1 0,0 0 0,0 1 0,-1-1 0,1 0 0,0 0-1,0 0 1,0 0 0,1 0 0,-1 0 0,0 0 0,0 0 0,0 0 0,1 0-1,-1 0 1,1 0 0,-1-1 0,1 1 0,-1 0 0,1 0 0,-1-3-1,0-22-8868</inkml:trace>
</inkml:ink>
</file>

<file path=ppt/ink/ink2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6:34.942"/>
    </inkml:context>
    <inkml:brush xml:id="br0">
      <inkml:brushProperty name="width" value="0.025" units="cm"/>
      <inkml:brushProperty name="height" value="0.025" units="cm"/>
    </inkml:brush>
  </inkml:definitions>
  <inkml:trace contextRef="#ctx0" brushRef="#br0">167 312 11179,'0'0'7948,"8"1"-6570,399 9-166,-261-12-625,1165-19 2203,3-1-600,616 93-1896,-438-15 1441,-1444-61-1523,-48 5-201,1-1 0,0 1 0,0 0 0,-1 0 0,1-1 0,0 1 0,-1-1 0,1 1 0,-1 0 0,1-1 0,0 1 1,-1-1-1,1 1 0,-1-1 0,1 1 0,-1-1 0,0 0 0,1 1 0,-1-1 0,0 0 0,1 1 0,-1-2 0,0 1-4,0 0-1,0-1 1,0 1 0,-1 0-1,1 0 1,0 0 0,-1-1-1,1 1 1,-1 0 0,1 0-1,-1 0 1,0 0 0,1 0-1,-1 0 1,0 0 0,0 0-1,0 0 1,-1-1 0,-4-3-27,-1 0 0,1 1 1,-1-1-1,0 2 1,0-1-1,0 1 1,0 0-1,-10-3 0,-69-15-21,74 18 45,-430-57-9,-6 37-431,401 22 343,-1975-15-163,1157 41 299,-1147 180-1,1194-78-469,865-123-2480,50-4 2659,505-39 330,-280 15-14,2010-110 26,3 67 137,-1040 66-113,-1274 1-120,-1 0 1,-1 0-1,1-1 0,-1-1 0,24-5 0,-24-4 109,-19 11-100,0-1 0,0 0 0,0 1 0,0-1 0,0 1 0,0-1 0,0 0 0,-1 1 0,1-1 0,0 1 0,0-1 0,0 1 0,-1-1 0,1 0 0,0 1 0,0-1 0,-1 1 0,1-1 0,-1 1 0,1 0 0,0-1 0,-1 1 0,1-1 0,-1 1 0,1 0 0,-1-1 0,1 1 0,-1 0 0,1-1 0,-1 1 1,0 0-1,1 0 0,-1 0 0,0-1 0,-20-7-47,0 0 0,-1 2 0,-44-8 0,35 7 13,-778-113 68,-12 58 606,-939 25 960,1416 50-1689,-385 67 0,278 5-5920,325-56-1290</inkml:trace>
</inkml:ink>
</file>

<file path=ppt/ink/ink2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6:36.332"/>
    </inkml:context>
    <inkml:brush xml:id="br0">
      <inkml:brushProperty name="width" value="0.025" units="cm"/>
      <inkml:brushProperty name="height" value="0.025" units="cm"/>
    </inkml:brush>
  </inkml:definitions>
  <inkml:trace contextRef="#ctx0" brushRef="#br0">1315 50 14510,'0'0'1089,"2"-8"-475,1 0-369,-1 5-90,-1 1 1,0-1-1,0 0 0,0 0 1,0 0-1,-1 0 1,1 0-1,-1 0 0,1-4 1,-4 7 80,0 1 1,0 0 0,1 0-1,-1 0 1,0 1 0,1-1-1,-1 0 1,1 1 0,-1 0-1,1 0 1,-3 2 0,-10 16 144,0 0 0,2 1 0,0 1 0,1 0 0,2 1 0,-15 41 0,10-24-96,-154 457 1108,35 12-970,93-345-114,-74 313 266,-48 183-174,162-656-396,-166 632 708,37 11-283,-43 1127-264,98-191 154,72-1485-295,-3 47 342,22 236-1,-15-373-355,17 94 68,-16-94-75,0 1 0,1 0-1,0-1 1,0 1-1,1-1 1,1 0 0,-1 0-1,11 12 1,-11-15-1349,-8-11-382,-14-14-2232,-2 6-520,-1-4-2349</inkml:trace>
</inkml:ink>
</file>

<file path=ppt/ink/ink2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6:36.688"/>
    </inkml:context>
    <inkml:brush xml:id="br0">
      <inkml:brushProperty name="width" value="0.025" units="cm"/>
      <inkml:brushProperty name="height" value="0.025" units="cm"/>
    </inkml:brush>
  </inkml:definitions>
  <inkml:trace contextRef="#ctx0" brushRef="#br0">67 150 17521,'0'0'2535,"-9"12"-1830,5-8-655,-1 3-1,-1-1-1,1 1 0,1 0 0,-1 0 1,1 1-1,0-1 0,1 1 1,0 0-1,0 0 0,1 0 0,-1 0 1,0 13-1,0 35 326,2-1 1,3 0-1,2 1 1,3-1-1,2-1 1,2 1 0,3-2-1,2 0 1,2-1-1,3 0 1,2-2-1,30 50 1,-45-87-279,0-1 1,0-1 0,1 0 0,0 0 0,21 18 0,-28-27-21,0 0 0,1 0 1,-1 0-1,1-1 1,-1 1-1,1-1 0,-1 1 1,1-1-1,0 0 1,0 0-1,-1 0 0,1-1 1,0 1-1,0-1 1,0 1-1,0-1 0,0 0 1,0 0-1,0 0 0,0-1 1,0 1-1,-1-1 1,1 0-1,0 1 0,0-1 1,0 0-1,-1-1 1,1 1-1,0 0 0,-1-1 1,1 0-1,-1 1 1,0-1-1,0 0 0,4-4 1,12-16 326,-2-1 1,0 0-1,-2-1 1,-1 0-1,0-1 1,10-32-1,-8 21-232,81-193-54,155-322-603,-218 494-2460,-18 32-2195,-10 16-1997</inkml:trace>
</inkml:ink>
</file>

<file path=ppt/ink/ink2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6:37.627"/>
    </inkml:context>
    <inkml:brush xml:id="br0">
      <inkml:brushProperty name="width" value="0.025" units="cm"/>
      <inkml:brushProperty name="height" value="0.025" units="cm"/>
    </inkml:brush>
  </inkml:definitions>
  <inkml:trace contextRef="#ctx0" brushRef="#br0">0 842 17873,'0'0'7666,"7"0"-6631,6-1-770,0 1 0,0-2-1,0 0 1,0 0-1,0-2 1,-1 1-1,1-2 1,14-6-1,74-45 717,-3-5 0,139-111 0,157-170-827,-315 267-158,31-27-169,-105 99 97,-6 11-45,-11 23 62,-1-1 1,-1 0-1,-2-1 0,-28 41 1,4-5 68,-41 68 36,-5 7-651,-80 176 0,153-287-266,2 0 0,1 0 0,2 1 0,1 0 0,-5 43 0,11-67 54,0-1-1,1 1 1,0 0 0,0 0-1,1 0 1,0-1-1,0 1 1,2 9 0,-1-12-342,0 0 0,0 0 0,0 0 0,0 0 0,1-1 0,-1 1 0,1-1 0,-1 1 0,1-1 1,5 3-1</inkml:trace>
</inkml:ink>
</file>

<file path=ppt/ink/ink2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8:13.873"/>
    </inkml:context>
    <inkml:brush xml:id="br0">
      <inkml:brushProperty name="width" value="0.025" units="cm"/>
      <inkml:brushProperty name="height" value="0.025" units="cm"/>
    </inkml:brush>
  </inkml:definitions>
  <inkml:trace contextRef="#ctx0" brushRef="#br0">0 120 11755,'0'0'5045,"10"0"-4260,505-38 2642,414 39-2915,-368 7-346,-542-7-153,-14 0 0,0-1-1,0 0 1,0 0 0,0 0-1,0 0 1,0-1-1,0 0 1,-1 0-1,11-3 1,-15 4 1,0-1 1,0 1 0,0 0 0,0 0 0,1-1 0,-1 1 0,0 0-1,0 0 1,0-1 0,0 1 0,0 0 0,0-1 0,0 1-1,0 0 1,0-1 0,0 1 0,0 0 0,0 0 0,0-1-1,0 1 1,0 0 0,-1-1 0,1 1 0,0 0 0,0 0-1,0-1 1,0 1 0,0 0 0,-1 0 0,1-1 0,0 1 0,0 0-1,0 0 1,-1 0 0,1-1 0,0 1 0,0 0 0,-1 0-1,1 0 1,0 0 0,0-1 0,-1 1 0,1 0 0,0 0-1,-1 0 1,1 0 0,0 0 0,-1 0 0,1 0 0,0 0-1,0 0 1,-1 0 0,1 0 0,0 0 0,-1 0 0,1 0 0,0 0-1,-1 1 1,-39-9 84,0 1 1,-1 3-1,-67 0 0,51 3-95,-1345 17 1592,1381-15-1459,-66 3 149,62-2-174,23-2-47,11 0 13,1445 4-1215,-1403-4 1123,122-4-15,-146 2 54,0-2 1,0 0-1,52-16 0,-78 20-20,0 0 0,1-1 0,-1 1 0,0-1 0,1 1-1,-1-1 1,0 0 0,1 1 0,-1-1 0,0 0 0,0 0 0,0 0-1,0 0 1,0 0 0,1-2 0,-2 3 5,0 0-1,0-1 1,0 1 0,0-1-1,0 1 1,0-1 0,0 1 0,0 0-1,-1-1 1,1 1 0,0-1-1,0 1 1,-1 0 0,1-1 0,0 1-1,0 0 1,-1-1 0,1 1-1,0 0 1,-1 0 0,1-1-1,0 1 1,-1 0 0,1 0 0,-1-1-1,1 1 1,0 0 0,-1 0-1,1 0 1,-1 0 0,-48-11 508,-135-1-322,-206 14 0,370-2-187,-448 27 90,7 44-225,300-26-4657,121-33-919</inkml:trace>
</inkml:ink>
</file>

<file path=ppt/ink/ink2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39:07.092"/>
    </inkml:context>
    <inkml:brush xml:id="br0">
      <inkml:brushProperty name="width" value="0.025" units="cm"/>
      <inkml:brushProperty name="height" value="0.025" units="cm"/>
    </inkml:brush>
  </inkml:definitions>
  <inkml:trace contextRef="#ctx0" brushRef="#br0">1 173 7399,'0'0'2429,"8"-8"-1409,-1 1-835,1 0 0,-1 0 0,2 1 0,-1 0 0,1 0 0,0 1 0,0 0 0,0 0 0,1 1 0,0 1 0,-1-1 0,1 2 0,1-1 0,12 0 1,33 2 607,-1 3 0,1 2 0,74 16 0,-60-8-546,93 3 1,274-43 1956,-158 2-1749,272-21 179,-122 7 1123,-7 37-1559,-2 37 191,-393-31-311,799 43 1569,-768-50-1420,0-3 0,60-16 0,4 0 21,-114 22-302,-1 1 0,0-1 0,1 1 0,-1 0 0,1 1 0,-1 0 0,9 2 1,12 5-4860,-20-7-1168</inkml:trace>
</inkml:ink>
</file>

<file path=ppt/ink/ink2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1:42.243"/>
    </inkml:context>
    <inkml:brush xml:id="br0">
      <inkml:brushProperty name="width" value="0.025" units="cm"/>
      <inkml:brushProperty name="height" value="0.025" units="cm"/>
    </inkml:brush>
  </inkml:definitions>
  <inkml:trace contextRef="#ctx0" brushRef="#br0">1 42 5381,'0'-1'197,"1"0"0,0 1 0,-1-1 1,1 0-1,0 0 0,0 0 0,-1 1 0,1-1 0,0 1 0,0-1 0,0 0 0,0 1 1,0-1-1,0 1 0,0 0 0,0-1 0,0 1 0,0 0 0,0 0 0,0-1 0,0 1 1,0 0-1,0 0 0,0 0 0,1 0 0,0 1 0,42-1 321,-32 0 806,17 2-631,0 1-1,55 12 0,-48-7-179,46 4-1,573 35 3182,460-29-1658,-764-20-1483,306-12 7,-183 1-26,1642-3-53,-1912 12-449,350-51 0,-583 58-35,0-2 1,0 0-1,-29-5 0,-10 1-50,-2575 40-497,1411-16-97,-424 16 659,1179-22-44,646-5-395,1822-26 716,-1068-3-205,92 14-13,717-17 19,-1657 16-64,-122-4 6,-778-20-123,420 20 1,-1955-21-3877,1534 64-10,692-25 2621,-183 9-2808</inkml:trace>
</inkml:ink>
</file>

<file path=ppt/ink/ink2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1:48.075"/>
    </inkml:context>
    <inkml:brush xml:id="br0">
      <inkml:brushProperty name="width" value="0.025" units="cm"/>
      <inkml:brushProperty name="height" value="0.025" units="cm"/>
    </inkml:brush>
  </inkml:definitions>
  <inkml:trace contextRef="#ctx0" brushRef="#br0">0 137 13645,'0'0'2077,"9"4"-1544,31 10-484,1-1-1,0-2 1,54 8-1,142 9 1621,-1-12 497,261-15 0,239-51-1684,-211 11 534,-21 10 132,839-53 1510,-1104 69-2453,-45 3-2972,-138 3-1077,-16-6-2129</inkml:trace>
</inkml:ink>
</file>

<file path=ppt/ink/ink2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2:47.061"/>
    </inkml:context>
    <inkml:brush xml:id="br0">
      <inkml:brushProperty name="width" value="0.025" units="cm"/>
      <inkml:brushProperty name="height" value="0.025" units="cm"/>
    </inkml:brush>
  </inkml:definitions>
  <inkml:trace contextRef="#ctx0" brushRef="#br0">570 142 7143,'-6'-12'-358,"5"10"449,-5-11 751,0 0 0,-1 0 0,-1 1 0,-17-21 0,21 29-614,0 0 0,0 0 1,0 1-1,0-1 0,0 1 1,-1 0-1,0 0 0,1 1 1,-1-1-1,0 1 0,0 0 1,-1 1-1,1-1 0,0 1 1,-1 0-1,1 0 0,0 1 0,-1 0 1,-7 0-1,4 2-25,-1 0-1,1 0 1,0 1-1,1 1 1,-1 0-1,1 0 1,-1 0-1,1 1 1,1 0-1,-1 1 1,1 0 0,-1 0-1,2 0 1,-1 1-1,1 0 1,-10 14-1,-7 12 159,1 1 1,-27 55-1,19-27 33,3 2 1,3 0-1,3 2 0,2 0 0,-18 126 1,32-148-225,1 0-1,3 0 1,1 1 0,2-1 0,3 0-1,1 0 1,2 0 0,2-1 0,2 0 0,19 46-1,-23-70-151,1-1 0,1 0-1,1-1 1,0 0-1,1 0 1,1-1 0,0-1-1,2 0 1,22 18-1,-29-26-4,1-1 0,1 0 0,-1-1 0,1 1 0,0-2-1,0 0 1,0 0 0,1 0 0,-1-2 0,1 1-1,0-1 1,0-1 0,0 0 0,0 0 0,0-1 0,0-1-1,0 0 1,0 0 0,12-4 0,-2-2 124,-1 0-1,0-1 1,0-2 0,-1 0 0,0-1 0,-1 0-1,0-2 1,-1 0 0,23-23 0,-1-3 382,-3-1 0,52-73 0,-49 56 149,-4-1 0,-2-1 1,44-109-1,-59 119-486,-2-1-1,-3-1 1,-1 0 0,-3-1 0,3-71 0,-11 99-144,-1 0 0,-2-1 0,0 1-1,-2 0 1,0 0 0,-2 1 0,-1-1 0,0 1 0,-2 1 0,-14-28 0,16 38-29,1 1 0,-2 0 0,1 0 0,-1 0 0,-1 1 1,0 1-1,0 0 0,-1 0 0,0 0 0,-1 2 0,0-1 0,0 1 0,-1 1 1,1 0-1,-1 0 0,-1 1 0,1 1 0,-1 0 0,1 1 0,-19-3 0,17 5-77,1 1 0,-1 0 0,1 1 0,0 0-1,-1 1 1,1 1 0,0 0 0,0 1 0,0 0-1,1 1 1,0 0 0,-1 1 0,2 0 0,-1 1-1,-16 13 1,0 3-1613,2 0 0,1 2 0,1 0 0,-36 51-1,25-28-3795</inkml:trace>
</inkml:ink>
</file>

<file path=ppt/ink/ink2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2:50.768"/>
    </inkml:context>
    <inkml:brush xml:id="br0">
      <inkml:brushProperty name="width" value="0.025" units="cm"/>
      <inkml:brushProperty name="height" value="0.025" units="cm"/>
    </inkml:brush>
  </inkml:definitions>
  <inkml:trace contextRef="#ctx0" brushRef="#br0">472 4 10826,'0'0'1933,"-13"-1"-545,6 0-1270,0 0-48,0 1 0,-1 0-1,1 0 1,0 0 0,0 1-1,-1 0 1,1 0 0,0 1 0,0 0-1,0 0 1,1 0 0,-9 5 0,-10 7 93,0 2 0,2 0 0,-1 1-1,2 2 1,0 0 0,2 2 0,0 0 0,1 1 0,1 1 0,1 0 0,2 2 0,0 0 0,1 0 0,2 1 0,1 1 0,0 0 0,2 1 0,2 0 0,0 0 0,-4 51 0,7-32-103,3 0 1,2 1 0,2-1-1,2 0 1,2 0 0,2-1-1,15 47 1,-15-67-96,1-2 0,1 1 0,1-2 0,1 1 1,31 41-1,-32-50 14,1-1 0,0 0 1,2-1-1,-1 0 0,1-1 1,1-1-1,0-1 0,1 0 1,18 8-1,-17-10 18,1-1 1,0-1-1,1-1 0,-1-1 0,1 0 1,0-1-1,-1-1 0,1-1 0,0-1 1,25-3-1,-17-1 11,0-1 0,-1-2 0,0 0 0,-1-2 0,1-1 0,42-23 0,-29 10 351,-1-2 1,-2-2-1,-1-1 1,0-2-1,-3-1 1,0-2 0,-3-1-1,48-67 1,-57 68-51,-1 0 0,-2-2 1,-1 0-1,-2-1 0,-2 0 1,-1-2-1,-2 1 0,-1-1 0,5-54 1,-12 70-243,-1 0 0,0 0-1,-2 0 1,-1 0 0,0 0 0,-2 0 0,0 0 0,-2 1 0,0-1 0,-2 2 0,0-1 0,-1 1 0,-1 0-1,-1 1 1,0 0 0,-2 1 0,-26-31 0,31 41-108,0 0 1,-1 0-1,0 1 0,0 0 1,-1 1-1,0 0 1,0 1-1,0 0 0,-1 0 1,1 1-1,-1 0 0,-18-3 1,-45 0-4738,59 7-283</inkml:trace>
</inkml:ink>
</file>

<file path=ppt/ink/ink2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2:51.381"/>
    </inkml:context>
    <inkml:brush xml:id="br0">
      <inkml:brushProperty name="width" value="0.025" units="cm"/>
      <inkml:brushProperty name="height" value="0.025" units="cm"/>
    </inkml:brush>
  </inkml:definitions>
  <inkml:trace contextRef="#ctx0" brushRef="#br0">392 1 14061,'-10'0'822,"-6"0"-397,0 1 0,0 1 0,-1 0 0,1 1 0,1 1 0,-1 0 0,0 2 0,-15 6 0,18-5-331,1 0-1,-1 0 1,1 1-1,1 1 1,-1 0 0,1 1-1,1 0 1,0 0-1,1 1 1,-1 1 0,2-1-1,0 2 1,0-1 0,2 1-1,-10 22 1,4 0-82,1 1 0,3-1 1,0 1-1,-4 74 0,10-45-35,12 127 1,-7-165-129,1 0 0,2 0 1,0-1-1,2 1 0,1-2 0,1 1 0,2-1 1,23 39-1,-28-53 133,0-1-1,1 1 1,0-2 0,1 1 0,0-1-1,1 0 1,0-1 0,0 0 0,1-1-1,-1 0 1,2-1 0,-1 0 0,1 0-1,0-1 1,0-1 0,0 0 0,1-1-1,-1 0 1,1-1 0,16 1-1,-14-3 233,-1 0 0,1-1-1,-1-1 1,1 0-1,-1-1 1,0 0-1,0-1 1,0-1-1,0-1 1,-1 1-1,0-2 1,0 0-1,-1-1 1,0 0 0,0 0-1,-1-2 1,0 1-1,0-1 1,-1-1-1,-1 0 1,0 0-1,15-24 1,-8 8 7,-2-1 0,0 0 0,-2 0 0,-1-1 0,-2-1 0,0 0 0,-2 0 0,4-45 0,-7 33-171,-2 1 1,-1-1-1,-3 1 0,-1-1 0,-16-74 0,13 89-37,-2 0-1,-1 0 1,-1 1 0,-1 1-1,-16-29 1,23 47-218,-1-1 0,0 1-1,0-1 1,-1 2 0,1-1 0,-2 0 0,1 1-1,-1 0 1,1 1 0,-2-1 0,1 1 0,0 1-1,-1 0 1,0 0 0,0 0 0,0 1-1,-1 0 1,1 0 0,-1 1 0,-9-1 0,-35 3-4568,3 7-4761</inkml:trace>
</inkml:ink>
</file>

<file path=ppt/ink/ink2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2:52.019"/>
    </inkml:context>
    <inkml:brush xml:id="br0">
      <inkml:brushProperty name="width" value="0.025" units="cm"/>
      <inkml:brushProperty name="height" value="0.025" units="cm"/>
    </inkml:brush>
  </inkml:definitions>
  <inkml:trace contextRef="#ctx0" brushRef="#br0">558 0 15919,'-13'1'630,"5"0"-568,0 0-1,0 0 1,0 0-1,0 1 1,0 1 0,0-1-1,0 1 1,1 0-1,-1 1 1,1 0 0,0 0-1,-12 10 1,-18 20 62,2 2 1,1 1-1,2 2 1,2 1-1,1 1 1,3 1-1,1 2 0,2 0 1,2 2-1,-20 63 1,16-25 116,3 0-1,4 1 1,4 1 0,3 0-1,2 98 1,8-140-236,3-1 1,1 1-1,2-1 0,3 0 0,1 0 1,2-1-1,25 63 0,-28-86-10,2 0-1,0-1 1,1-1 0,0 0-1,2 0 1,0-1 0,27 26-1,-29-32-6,2-1 0,-1 0 0,1-1 0,0 0 1,1-1-1,0 0 0,0-1 0,1-1 0,-1 0 0,1-1 0,23 3 0,-20-4 44,0-2 0,0 0 0,0-2 0,0 0 0,0 0 0,0-2 0,0 0 0,0-1 0,22-9 1,-15 3 165,-1-1 0,0-1 1,0-1-1,-1-1 0,35-29 1,-17 7 284,-2-1 0,-2-3 0,-2-1 0,-1-1 0,48-80 0,-50 65-133,-2-1-1,-2-1 1,-4-1-1,24-85 1,-35 94-311,-2 0 1,-2-1 0,-3 0 0,-2 0 0,-4-96-1,-2 129-129,0-1 1,-2 0-1,0 1 0,-1 0 0,0 0 0,-2 1 0,-14-30 0,17 41-3,0 0-1,0 1 0,0 0 1,-1 0-1,0 0 1,0 0-1,0 1 0,-1-1 1,0 1-1,0 1 1,0-1-1,-1 1 0,0 0 1,1 1-1,-1 0 1,0 0-1,-1 0 0,1 1 1,0 0-1,-1 0 0,0 1 1,-8-1-1,4 3-229,0-1 0,0 2 0,0 0 0,0 0 0,1 1 0,-1 0 0,1 1 0,0 0 1,0 1-1,0 1 0,0-1 0,1 2 0,-14 9 0,-72 55-5566</inkml:trace>
</inkml:ink>
</file>

<file path=ppt/ink/ink2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2:56.427"/>
    </inkml:context>
    <inkml:brush xml:id="br0">
      <inkml:brushProperty name="width" value="0.025" units="cm"/>
      <inkml:brushProperty name="height" value="0.025" units="cm"/>
    </inkml:brush>
  </inkml:definitions>
  <inkml:trace contextRef="#ctx0" brushRef="#br0">7877 517 7559,'0'0'3337,"1"-10"-2424,1-29 250,-2 38-1082,0-1 0,-1 0-1,1 0 1,-1 1 0,1-1-1,-1 0 1,0 1 0,0-1 0,0 0-1,0 1 1,0-1 0,0 1-1,0 0 1,0-1 0,0 1-1,-1 0 1,1 0 0,-1 0 0,1 0-1,-1 0 1,-1-1 0,-37-15 837,33 14-265,-14-3-320,-1 2-1,1 0 0,-1 1 0,1 1 1,-1 1-1,0 1 0,-23 3 0,-7-1-48,27-2-151,-137 3 775,-268-30-1,-800-125 23,229 32-861,563 66 29,-481 4 1,-251 89 658,787-3-634,-393 89 1,659-100-122,-609 153 39,710-172-35,-7 0 12,1 2-1,0 1 1,-22 12-1,40-20-18,1 1 1,-1 0-1,1 0 0,-1 1 1,1-1-1,0 1 0,0 0 0,0 0 1,0 0-1,0 0 0,1 0 1,-1 0-1,1 1 0,0-1 0,0 1 1,0 0-1,0-1 0,1 1 1,0 0-1,0 0 0,0 0 0,0 0 1,0 0-1,1 6 0,1-6 7,0 0-1,0 0 1,1-1-1,-1 1 0,1 0 1,0-1-1,0 1 1,0-1-1,1 0 1,-1 1-1,1-1 0,0 0 1,0-1-1,0 1 1,0 0-1,0-1 1,1 0-1,4 3 0,14 7 55,40 18 0,-48-24-64,76 30 22,1-5 0,1-3 0,110 18-1,292 24 35,1435 88 119,-406-108 43,-776-30-135,-727-19-77,1076 5 28,-755-33 609,0-15 0,466-120 0,-766 152-588,341-95 230,-327 86-257,0-3 1,-2-2-1,-1-2 0,84-56 1,-124 74-17,-1-1 1,-1 0 0,1-1 0,-1 0 0,-1-1-1,0 1 1,-1-2 0,0 1 0,9-19 0,-15 26-25,0 0 0,-1 1 1,1-1-1,-1 0 0,0 0 1,0 0-1,-1-1 0,1 1 1,-1 0-1,0 0 1,0 0-1,0 0 0,-1 0 1,1-1-1,-1 1 0,0 0 1,0 0-1,-1 0 0,1 1 1,-1-1-1,0 0 1,0 0-1,0 1 0,0-1 1,-1 1-1,1 0 0,-1 0 1,0 0-1,0 0 0,0 0 1,0 0-1,-1 1 0,1 0 1,-1 0-1,-6-4 0,-16-7-437,-1 0 0,-1 2-1,0 1 1,0 1 0,-38-7-1,-159-17-3889,164 26 2646,-139-16-5376</inkml:trace>
</inkml:ink>
</file>

<file path=ppt/ink/ink2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3:00.409"/>
    </inkml:context>
    <inkml:brush xml:id="br0">
      <inkml:brushProperty name="width" value="0.025" units="cm"/>
      <inkml:brushProperty name="height" value="0.025" units="cm"/>
    </inkml:brush>
  </inkml:definitions>
  <inkml:trace contextRef="#ctx0" brushRef="#br0">1052 35 5477,'-11'-3'1377,"-7"-1"-837,1 0 0,0 2-1,-1 0 1,1 0 0,-1 2-1,1 0 1,-1 1-1,1 1 1,-1 1 0,1 0-1,-24 9 1,13 0-280,0 2 0,2 1 0,0 2 0,0 0 0,2 2-1,0 0 1,1 2 0,1 0 0,-20 27 0,26-27-86,1 0 0,1 1 0,1 1 0,1 0 0,1 1 0,1 1 0,1-1 0,1 1 0,2 1 0,0-1 0,-2 28 0,5-23-128,1 1 0,1-1 0,2 0 0,0 0 0,3 1 0,8 38 0,-8-54-44,1-1 0,0 1 0,1-1 0,0 0 0,1-1 0,1 0 0,0 0 0,1 0 0,0-1 0,1-1 0,0 1 0,1-1 0,0-1 0,20 14 0,-8-10 36,1 0 0,0-2-1,1-1 1,1-1 0,-1-1-1,2-1 1,-1-1 0,43 5-1,-11-6 224,0-2 0,116-8-1,-137 0-142,0-2 0,0-1 0,-1-2 0,0-1 0,0-2 0,-1-2 0,-1-1 0,0-1 0,-1-2 0,-1-2 0,-1-1 0,-1-1-1,-1-1 1,35-36 0,-40 34 95,-1-1 0,-2 0 0,0-2-1,-2 0 1,-1-1 0,-2-1 0,-1-1-1,-1 0 1,-1-1 0,-2 0 0,-1-1-1,-2 0 1,-1 0 0,-2-1 0,2-62-1,-6 85-176,-2-1 0,1 1 1,-1 0-1,-1-1 0,0 1 0,-1 0 0,0 0 0,-1 0 0,0 1 0,0-1 0,-1 1 0,-1 0 0,0 0 0,0 1 1,-1-1-1,0 1 0,0 1 0,-1 0 0,0 0 0,-1 0 0,0 1 0,0 0 0,-1 1 0,1 0 0,-1 0 0,0 1 0,-1 1 1,-20-7-1,-8-1-32,-1 2 1,-1 2 0,1 2 0,-65-2 0,-166 15-3,152 5-120,2 4-1,0 6 1,1 4-1,-173 65 1,256-79-280,1 1-1,0 2 1,0 1 0,2 2 0,0 1-1,1 1 1,1 2 0,1 0 0,-27 31-1,50-48 226,0 0 0,1 0 0,-1 0 0,2 0 0,-1 1 0,0-1 0,1 1 0,0 0 0,0 0-1,1 0 1,0 0 0,0 0 0,0 0 0,1 0 0,0 0 0,0 0 0,0 0 0,1 0 0,0 0 0,0 0 0,0 0-1,1 0 1,0 0 0,0-1 0,6 11 0,-4-5 143,-1 0 1,0-1-1,-1 1 0,0 0 0,0 0 1,-1 1-1,-1-1 0,1 0 0,-4 17 1,-2 9 284,-17 55 0,14-62-170,1 1 1,-5 51 0,11-70-72,1 0-1,0 1 1,1-1-1,0 0 1,1 1 0,1-1-1,0 0 1,0 0-1,8 16 1,-7-19 42,1 0 0,1-1 0,0 0 0,0 0 0,0 0 0,1-1 0,0 0 0,0 0 1,1-1-1,0 0 0,0 0 0,13 6 0,5 1 142,1-1 0,0-1 0,1-2 1,0 0-1,1-2 0,-1-2 0,33 3 0,209 2 689,-217-10-802,58-1 98,119-16 0,-189 11-146,0-1 0,0-2 0,-1-2 0,0-2 0,-1-1-1,45-25 1,-68 31 117,0-2 0,-1 0-1,0-1 1,-1-1 0,0 0-1,-1-1 1,0 0 0,-1-1-1,-1 0 1,0-1 0,-1 0-1,0-1 1,11-26 0,-13 22 10,-1-1 0,-1 0 0,-1 0 0,0-1 0,-2 0 0,0 0-1,-2 0 1,0 0 0,-2 0 0,-4-31 0,1 28-117,0 0-1,-2 0 0,-1 1 1,-1 0-1,-1 0 0,-1 1 0,-1 0 1,-1 1-1,-1 0 0,-1 1 1,-1 0-1,0 1 0,-2 1 1,0 0-1,-1 2 0,-1 0 0,-1 1 1,0 0-1,-1 2 0,-26-13 1,17 14-104,0 2 0,0 2 1,-1 0-1,-1 2 1,1 2-1,-1 1 0,0 1 1,0 1-1,0 2 1,-55 7-1,26 2-206,1 3 0,0 2 0,1 3 0,-92 39 0,99-33-13,1 1 0,1 3 0,-84 61 1,106-66-358,2 2 1,-38 41 0,45-42-840,0 2 0,2 0 0,-21 38-1,15-15-4965</inkml:trace>
</inkml:ink>
</file>

<file path=ppt/ink/ink2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3:08.181"/>
    </inkml:context>
    <inkml:brush xml:id="br0">
      <inkml:brushProperty name="width" value="0.025" units="cm"/>
      <inkml:brushProperty name="height" value="0.025" units="cm"/>
    </inkml:brush>
  </inkml:definitions>
  <inkml:trace contextRef="#ctx0" brushRef="#br0">4710 406 4324,'1'0'217,"0"0"0,1 1 0,-1-1 0,1 0-1,-1 0 1,0 0 0,1 0 0,-1 0 0,0 0 0,1-1-1,-1 1 1,1 0 0,-1-1 0,0 1 0,0-1 0,1 1 0,-1-1-1,0 0 1,0 1 0,1-1 0,-1 0 0,0 0 0,0 0 0,0 0-1,0 0 1,0 0 0,-1 0 0,1 0 0,0 0 0,0 0 0,-1-1-1,1 1 1,-1 0 0,1-1 0,-1 1 0,1 0 0,-1-3 0,0 1 80,-1 0 1,1 0 0,-1 0-1,0-1 1,0 1 0,-1 0 0,1 0-1,-1 1 1,1-1 0,-1 0 0,0 0-1,0 1 1,0-1 0,0 1 0,-4-4-1,-4-1-129,0 1-1,-1 0 0,1 1 0,-1 0 0,0 0 1,0 1-1,-1 0 0,1 1 0,-1 1 0,-19-3 0,-32-8 493,-32-11 150,-158-18 0,14 4-161,-66-18-372,-1 14 1,-457-6-1,542 41-231,-77 0 71,219 9-83,-137 21-1,-750 127 196,867-128-134,2 5 1,0 3-1,2 5 0,-122 63 0,197-89-96,0 2-1,0 0 1,1 1 0,-20 17 0,33-25 1,2 1 0,-1 0-1,1 0 1,-1 0 0,1 0 0,1 1-1,-1-1 1,1 1 0,0 0-1,0 0 1,1 1 0,-1-1 0,1 0-1,1 1 1,0-1 0,-1 1-1,2 0 1,-1 8 0,1-1 4,0 1-1,1-1 1,0 0 0,1 1-1,1-1 1,0 0 0,6 14-1,-5-21 3,0 1-1,0-1 1,0 0-1,1 0 1,1 0-1,-1 0 1,1-1-1,0 0 1,0 0 0,1-1-1,-1 0 1,1 0-1,11 5 1,27 13 56,1-3 1,2-2-1,-1-2 1,81 16-1,11 4 10,-106-26-71,96 31 52,2-6 0,199 26 0,254-42 61,-255-17-94,854-33 2200,-97-124-538,-855 91-1437,-204 55-215,0-2 0,-1 0-1,-1-2 1,0-1 0,-1-1 0,31-24 0,-50 35-19,0-1 1,-1 0 0,1 0-1,-1 0 1,1 0 0,-2-1-1,1 1 1,-1-1 0,1 0-1,-2 0 1,5-10-1,-7 13-17,1-1 0,-1 1-1,1 0 1,-1 0 0,0 0-1,0 0 1,0-1 0,-1 1-1,1 0 1,-1 0 0,0 0-1,0 0 1,0 0-1,0 0 1,0 0 0,-1 0-1,1 0 1,-1 1 0,0-1-1,1 1 1,-1-1 0,-1 1-1,1-1 1,0 1-1,-1 0 1,-2-2 0,-13-8-267,0 1 0,-1 0 0,0 1 0,0 1 0,-1 1 1,0 1-1,-39-9 0,-152-17-3069,204 32 3178,-172-24-8187,96 6-901</inkml:trace>
</inkml:ink>
</file>

<file path=ppt/ink/ink2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3:14.002"/>
    </inkml:context>
    <inkml:brush xml:id="br0">
      <inkml:brushProperty name="width" value="0.025" units="cm"/>
      <inkml:brushProperty name="height" value="0.025" units="cm"/>
    </inkml:brush>
  </inkml:definitions>
  <inkml:trace contextRef="#ctx0" brushRef="#br0">670 107 6022,'0'0'6625,"-6"-10"-4570,2 4-1837,0 0 1,0 0 0,0 0-1,0 1 1,-1-1-1,0 1 1,0 0-1,0 1 1,-1-1 0,0 1-1,0 0 1,0 1-1,0-1 1,-1 1-1,1 0 1,-12-3-1,-2 1 277,0 1 0,-1 1-1,1 1 1,-1 1 0,0 0-1,1 2 1,-1 0 0,1 1-1,-1 2 1,1 0 0,-25 8-1,36-9-426,0 1-1,0 0 0,0 0 1,0 0-1,1 1 1,0 1-1,0-1 0,0 1 1,1 1-1,0-1 0,0 1 1,1 0-1,-1 1 0,2 0 1,-1 0-1,1 0 0,0 0 1,1 1-1,0 0 1,0 0-1,1 0 0,0 0 1,1 1-1,0-1 0,-2 19 1,4-22-56,-1 0 0,1-1 1,0 1-1,1 0 0,-1-1 0,1 1 1,0-1-1,1 1 0,-1-1 0,1 0 1,0 1-1,4 5 0,-4-7 0,1 0-1,0-1 1,0 0 0,0 1-1,0-1 1,1 0 0,-1-1-1,1 1 1,0-1 0,0 1-1,0-1 1,0 0 0,0-1-1,0 1 1,1-1 0,4 1-1,12 3 60,0-2 0,0-1-1,0-1 1,1 0 0,-1-2-1,0 0 1,0-1-1,1-2 1,-2 0 0,28-9-1,-1-3 207,-1-2 0,0-1 0,56-35 0,-93 49-146,46-31 428,-52 34-483,0-1 0,0 1 0,-1-1 0,0 1 0,1-1 0,-1 0 0,0 0 0,0 0 0,-1 0 0,1 0 0,0 0 0,-1-1 0,0 1 0,0 0 0,1-6 0,-2 7-39,0 1 0,-1-1 0,1 1 0,-1-1 0,1 0 0,-1 1 1,0-1-1,0 1 0,0 0 0,0-1 0,1 1 0,-2 0 0,1-1 0,0 1 1,0 0-1,0 0 0,-1 0 0,1 0 0,0 0 0,-1 0 0,1 0 1,-1 1-1,1-1 0,-1 0 0,1 1 0,-1-1 0,1 1 0,-1 0 0,0-1 1,1 1-1,-1 0 0,-1 0 0,-66-6-45,62 6 50,-62-1-43,1 4-1,0 2 1,0 4-1,0 2 1,1 4-1,-80 27 1,142-40-2,0 0 0,0 0 0,0 0 0,1 1 0,-1 0 0,1 0-1,0 0 1,0 0 0,-5 5 0,9-7-1,-1-1 1,1 1-1,-1-1 0,1 1 0,-1 0 0,1 0 0,0-1 0,-1 1 0,1 0 0,0 0 0,-1-1 1,1 1-1,0 0 0,0 0 0,0 0 0,0 0 0,0-1 0,0 1 0,0 0 0,0 0 0,0 0 1,0 0-1,1 0 0,-1 1 1,1-1 0,0 0 1,0 0-1,0 1 0,1-1 0,-1 0 1,0 0-1,0 0 0,1 0 0,-1 0 1,0-1-1,1 1 0,-1 0 0,1 0 0,-1-1 1,4 1-1,26 6 37,0-1 0,0-1-1,1-2 1,0-2 0,0 0 0,36-5 0,-55 3-25,41-2 51,79-16 1,-107 14-33,-1-1-1,1-1 1,-2-2 0,1-1 0,27-15 0,-50 25-14,0-1 0,0 0 1,0 0-1,-1-1 0,1 1 0,0 0 1,-1-1-1,1 1 0,-1-1 1,1 1-1,-1-1 0,0 0 0,1 1 1,-1-1-1,0 0 0,0 0 0,-1 0 1,1 0-1,0 0 0,0 0 0,0-4 1,-2 5 4,1-1 1,0 1-1,-1-1 1,0 0-1,1 1 1,-1-1-1,0 1 1,1 0-1,-1-1 1,0 1-1,0-1 1,0 1-1,-1 0 1,1 0-1,0 0 0,0 0 1,-1 0-1,1 0 1,0 0-1,-1 0 1,1 0-1,-1 1 1,1-1-1,-1 0 1,1 1-1,-1-1 1,-2 1-1,-24-8-8,-1 2 0,0 1-1,-1 1 1,-55 1 0,32 4-17,-96 16 1,116-11-578,0 1-1,0 2 1,1 1-1,-50 23 1,71-27 172,0 0 0,0 1 0,1 0 1,0 1-1,0 0 0,-15 17 1,20-20 186,1 0 0,0 1 0,0-1 0,1 1 0,0 0 1,0 1-1,0-1 0,1 0 0,0 1 0,0-1 1,0 1-1,1 0 0,-1 9 0,3 14-7089</inkml:trace>
</inkml:ink>
</file>

<file path=ppt/ink/ink2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3:34.607"/>
    </inkml:context>
    <inkml:brush xml:id="br0">
      <inkml:brushProperty name="width" value="0.025" units="cm"/>
      <inkml:brushProperty name="height" value="0.025" units="cm"/>
    </inkml:brush>
  </inkml:definitions>
  <inkml:trace contextRef="#ctx0" brushRef="#br0">14 194 4100,'0'0'3667,"10"-5"-2337,22-9-1114,2 1 0,-1 2 0,1 2 0,1 0 1,0 3-1,0 1 0,54-2 0,48-1-95,78-2 14,-169 10-72,0 3 0,0 2 0,51 12-1,-135-17 1107,-48 8-1,76-7-990,-122 16 212,67-6-262,-99 2 0,17-6 1713,215-12-1854,0-3 0,-1-2-1,86-26 1,-106 25 8,93-26-61,-48 12 19,144-21 0,-498 93 537,149-23-501,-1-4 1,-143 5 0,225-25 12,15-1 7,-1 1 0,1 1 1,0 0-1,0 2 1,-26 6-1,42-9-9,0 0-1,0 0 1,1 0-1,-1 1 0,0-1 1,0 0-1,0 1 0,1-1 1,-1 1-1,0-1 1,0 1-1,1-1 0,-1 1 1,0-1-1,1 1 1,-1 0-1,1-1 0,-1 1 1,1 0-1,-1 0 0,8 10-30,26 3-37,48-2 56,0-4-1,1-3 0,113-8 1,-179 3 4,42-1-12,0-3 1,-1-2 0,0-2 0,103-30-1,-158 38 24,-1 0 0,0 0 0,1-1 0,-1 1 0,1-1 0,-1 1 0,0-1 0,0 0 0,1 1 0,-1-1 0,0 0 0,0 0 0,0 0 0,0 0 0,0 0 0,0 0 0,0 0 0,0 0 0,0 0 0,-1-1 0,1 1 0,1-2 0,-3 2 5,1 0 1,0 0-1,0 0 1,-1 0-1,1 0 1,-1 0-1,1 0 1,-1 0-1,1 0 1,-1 0-1,0 0 1,1 0-1,-1 0 1,0 0-1,0 1 1,0-1-1,0 0 1,0 0-1,0 1 1,0-1-1,-1 0 1,-8-4 87,-1-1 0,0 2 0,-22-7 0,-18 1-36,-1 2-1,0 2 1,0 3-1,0 1 1,-73 9-1,60 1-49,0 4 0,1 2-1,0 3 1,1 2 0,1 3-1,2 3 1,0 3 0,-57 36-1,115-63-77,-51 36 41,36-17-2619</inkml:trace>
</inkml:ink>
</file>

<file path=ppt/ink/ink2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28.842"/>
    </inkml:context>
    <inkml:brush xml:id="br0">
      <inkml:brushProperty name="width" value="0.025" units="cm"/>
      <inkml:brushProperty name="height" value="0.025" units="cm"/>
    </inkml:brush>
  </inkml:definitions>
  <inkml:trace contextRef="#ctx0" brushRef="#br0">0 1 12812,'0'0'5878,"2"12"-4368,3 9-729,2 0 0,0 0 0,1 0-1,1-1 1,1-1 0,0 1 0,26 33-1,25 18 616,2-2-1,114 95 1,-98-93-20,-72-64-1345,47 40 211,-3 3 1,79 97-1,-130-147-330,0 0-1,0 0 1,0 0 0,0 0-1,-1 0 1,1 0 0,0 1-1,0-1 1,0 0 0,0 0-1,-1 0 1,1 0 0,0 0-1,0 0 1,0 0 0,0 0-1,0 0 1,-1 1-1,1-1 1,0 0 0,0 0-1,0 0 1,0 0 0,0 0-1,0 1 1,0-1 0,0 0-1,0 0 1,-1 0 0,1 0-1,0 1 1,0-1 0,0 0-1,0 0 1,0 0 0,-17-13-6784,-6-9-2038</inkml:trace>
</inkml:ink>
</file>

<file path=ppt/ink/ink2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29.229"/>
    </inkml:context>
    <inkml:brush xml:id="br0">
      <inkml:brushProperty name="width" value="0.025" units="cm"/>
      <inkml:brushProperty name="height" value="0.025" units="cm"/>
    </inkml:brush>
  </inkml:definitions>
  <inkml:trace contextRef="#ctx0" brushRef="#br0">0 309 18449,'0'0'4415,"8"11"-2861,24 27-265,1-1 0,2-1 0,64 49 0,141 92-910,-201-150-288,-7-3 19,-22-15 146,0-1 1,0 0-1,1-1 1,0 0-1,0-1 1,0 0-1,1 0 1,0-1-1,21 5 1,-32-10-255,0 0 0,0 0 0,0-1 0,0 1 0,0 0 0,0-1-1,0 1 1,0 0 0,0-1 0,0 1 0,0-1 0,0 0 0,-1 1 0,1-1 0,0 0 0,0 1 0,0-1 0,-1 0 0,1 0 0,0 1-1,-1-1 1,1 0 0,-1 0 0,1 0 0,-1 0 0,0 0 0,1 0 0,-1 0 0,0 0 0,1-2 0,6-37-13,-7 34 10,9-142 1,-21-270 0,11 400-138,-2 0 0,1 1 0,-2 0-1,-1 0 1,0 0 0,-1 0 0,-11-22 0,14 28-5926,0 1-5184</inkml:trace>
</inkml:ink>
</file>

<file path=ppt/ink/ink2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45.730"/>
    </inkml:context>
    <inkml:brush xml:id="br0">
      <inkml:brushProperty name="width" value="0.025" units="cm"/>
      <inkml:brushProperty name="height" value="0.025" units="cm"/>
    </inkml:brush>
  </inkml:definitions>
  <inkml:trace contextRef="#ctx0" brushRef="#br0">8022 793 10154,'3'-10'1708,"0"-1"-1499,16-67 869,-18 73-933,0-1 0,-1 0 0,1 1 0,-1-1 0,-1 1-1,1-1 1,-1 0 0,0 1 0,-1-1 0,1 1 0,-1-1-1,0 1 1,-4-8 0,-4 0 28,0 0 0,-1 1 0,0 0 0,-1 0-1,0 1 1,-1 1 0,-19-13 0,-106-55-35,68 45-64,-2 4 0,-2 2-1,-85-18 1,-236-34 26,355 72-94,-1397-162 2460,-14 134-1847,1056 49-542,1 17 0,1 18 0,3 17 0,-511 154 0,292-6-39,490-162-24,1 6 0,-208 139 0,276-162 27,3 2-1,0 2 1,3 2 0,-74 89 0,102-109-44,1 0 0,0 2 0,2 0 1,0 0-1,2 1 0,1 1 0,0 0 1,2 0-1,1 1 0,1 0 1,2 0-1,0 0 0,0 41 0,5-52 0,0 0 0,1-1-1,0 1 1,1 0 0,1-1-1,0 0 1,1 1 0,1-2-1,0 1 1,12 19 0,-5-14 6,0-2 1,1 1-1,1-2 1,0 0 0,1-1-1,26 19 1,6-2 38,2-1-1,0-4 1,2-1 0,89 30 0,1-10 66,1-5 0,197 28 0,305 5 43,1819-6 313,-60-264 359,-1414 30-733,-724 105-28,426-156-1,-563 166 444,213-117-1,-298 142-293,-2-1 1,0-2-1,-2-2 0,-1-2 0,-2-2 0,-1-1 0,-2-1 0,34-48 1,-57 68-127,-1-1 1,0 0 0,-1-1 0,-1 0 0,-1 0 0,0-1 0,6-38 0,-10 43-56,-2 0 1,0-1-1,-1 1 0,0 0 1,-1 0-1,-1 0 0,0 0 1,-2 0-1,1 0 0,-2 1 1,-8-20-1,2 12-29,-1 1-1,-1 1 0,-1 0 1,0 1-1,-2 0 0,0 2 1,-1-1-1,-1 2 1,-1 1-1,-23-17 0,-16-4-37,-1 1 0,-94-39 0,19 20 13,-2 6 0,-3 7 0,-180-32 0,-444-22-1641,-224 52-4982,493 39-383</inkml:trace>
</inkml:ink>
</file>

<file path=ppt/ink/ink2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5:18.362"/>
    </inkml:context>
    <inkml:brush xml:id="br0">
      <inkml:brushProperty name="width" value="0.025" units="cm"/>
      <inkml:brushProperty name="height" value="0.025" units="cm"/>
    </inkml:brush>
  </inkml:definitions>
  <inkml:trace contextRef="#ctx0" brushRef="#br0">21013 582 9865,'-13'0'1159,"-201"-1"827,-221-29 0,45-26-849,-451-54 1014,-1596-105-946,-10 125 1305,-2352 215-1816,2558-51-619,-458-91 416,1092 13 481,1415 10-765,0 8 1,0 8-1,2 9 1,2 8-1,1 9 1,-182 71-1,-179 98-214,455-174 217,3 5 0,1 3 0,-141 109 0,198-133-103,2 1 1,1 1-1,2 1 0,1 1 1,1 2-1,-41 71 1,51-75-124,1 2 1,1-1 0,1 2-1,2 0 1,2 0 0,0 1-1,2 0 1,-2 66 0,8-87-6,0 0 1,1 1 0,1-1-1,0 0 1,1 0-1,0 0 1,1 0 0,0-1-1,1 1 1,0-1 0,9 14-1,-4-10 6,1 0 0,1 0-1,1-2 1,0 1 0,0-2 0,27 20-1,11 1 8,2-3 0,0-2 0,89 32 0,-140-59 7,788 295 55,-635-252-57,2-7 1,278 30 0,331-20-12,-465-35 8,397 27 14,481 19 42,1-78-17,-666-19-11,1225-72 132,-407 61-129,1057-49-1080,-887 26 1210,1 42 378,346 58-362,-720-17-228,-5-85 520,-219-65 1779,-20-82-1639,-523 87-778,-320 115 133,-1-1 0,-1-2 0,-1-1 0,-1-2 0,-1-2-1,42-42 1,-65 56 35,-1-1 0,0-1 0,-2 0 0,0-1-1,0 0 1,-2 0 0,0-1 0,-1 0-1,0-1 1,-2 0 0,0 0 0,-2 0 0,0-1-1,2-27 1,-5 25 15,-2-1-1,0 1 1,-1-1-1,-1 1 1,-1 0-1,-2 0 1,0 1-1,-1-1 1,-1 1-1,0 1 1,-2-1-1,-18-27 1,-4 2 36,-2 1 1,-2 1 0,-2 3-1,-1 0 1,-3 3-1,-83-60 1,35 38 54,-2 4 0,-163-72-1,118 72-1163,-4 6 0,-173-39 0,-303-24-6790,324 76-3943</inkml:trace>
</inkml:ink>
</file>

<file path=ppt/ink/ink2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2:22.869"/>
    </inkml:context>
    <inkml:brush xml:id="br0">
      <inkml:brushProperty name="width" value="0.025" units="cm"/>
      <inkml:brushProperty name="height" value="0.025" units="cm"/>
    </inkml:brush>
  </inkml:definitions>
  <inkml:trace contextRef="#ctx0" brushRef="#br0">8074 904 10346,'-11'-4'4116,"-48"-26"-2872,-65-44 1,67 38-1601,-117-54 0,79 56 323,-1 4 0,-186-33 0,-208 2 380,422 54-264,-701-65 2549,-206-21-1276,-75 14-1099,-10 101-79,777 6 57,-474 110 0,546-81 143,2 9 0,-361 167 0,457-177-94,-135 89-1,210-119-252,1 1 0,2 2 1,0 1-1,2 2 0,2 1 0,-53 72 0,73-89-89,1 1-1,1 0 0,0 0 1,2 1-1,0 0 1,0 1-1,2-1 1,0 1-1,2 0 1,0 1-1,1-1 1,1 0-1,0 1 0,2-1 1,0 0-1,1 1 1,1-1-1,1 0 1,1 0-1,0-1 1,2 1-1,0-1 1,0-1-1,2 1 0,1-1 1,0-1-1,0 0 1,2 0-1,18 19 1,5 0 1,1-1 0,2-3 0,2 0 0,0-3 0,2-1 0,1-2 0,1-2 0,64 23 0,17-1 119,250 53-1,-28-34 308,520 28 0,363-74 815,-712-43-501,518-91 0,494-179-26,-1469 281-638,622-148 85,-473 102-56,239-101 0,-394 137-11,0-1-1,-2-4 1,-1-1 0,58-45-1,-93 62 83,-1-1 0,0-1-1,0 0 1,-2-1 0,0-1-1,-1 0 1,0 0 0,-2-2-1,0 1 1,-1-2 0,-1 1-1,0-1 1,-2-1 0,-1 1-1,5-24 1,-8 21-46,0 0 0,-2 0 0,-1-1 0,-1 1 0,0-1-1,-2 1 1,-1 0 0,-1 0 0,-8-24 0,2 18 67,-1 0 0,-1 1 0,-1 0 0,-2 2-1,-1-1 1,-24-28 0,3 12 14,-2 1-1,-1 3 1,-3 1-1,-1 2 1,-1 3-1,-2 1 1,-56-28-1,7 14-339,-2 4-1,-1 5 1,-2 3 0,-2 6-1,-212-31 1,39 31-846,-308 9 0,-373 58-5347,449 4-353</inkml:trace>
</inkml:ink>
</file>

<file path=ppt/ink/ink2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2:37.199"/>
    </inkml:context>
    <inkml:brush xml:id="br0">
      <inkml:brushProperty name="width" value="0.025" units="cm"/>
      <inkml:brushProperty name="height" value="0.025" units="cm"/>
    </inkml:brush>
  </inkml:definitions>
  <inkml:trace contextRef="#ctx0" brushRef="#br0">4604 320 11403,'-10'-12'4922,"-2"-3"-4681,-1 1-1,0 0 1,-1 1 0,0 1 0,-1 0 0,-1 1 0,0 0-1,-20-9 1,9 11-241,0 0 0,0 2 1,-1 1-1,0 1 0,-39-1 0,-147 5 121,140 2-120,-806 74 77,722-56-12,-998 170 2501,984-147-2197,3 8-1,2 7 1,2 7-1,-252 138 1,355-166-231,1 3 0,3 2 0,1 3 0,2 2 0,-92 101 0,121-116-115,1 1 1,2 1 0,2 0-1,1 2 1,1 1-1,2 0 1,2 1-1,1 1 1,2 0-1,2 1 1,1 0-1,-4 43 1,10-47 14,1 0-1,2 1 1,1-1-1,2 0 1,2 0-1,1 0 1,12 40-1,-9-48-12,2 0-1,0-1 0,2-1 0,0 0 0,2 0 1,1-2-1,1 0 0,0 0 0,31 28 1,-8-16 6,0-2 0,3-2 1,0-2-1,2-1 0,1-3 1,1-1-1,1-3 0,71 22 0,9-6 103,2-6-1,149 17 1,374 3 845,4-54-348,-161-20-538,-2-21 0,491-109 1,-770 107-57,-2-9 0,260-104 1,-376 119 3,-2-5 0,-1-3 1,-3-5-1,-2-3 0,-3-5 0,147-133 1,-196 157-26,-2-1 0,-1-2-1,-3-2 1,-1 0 0,-2-2 0,-2-2 0,37-86 0,-54 107 14,0-1 1,-1 1-1,-2-1 0,-1-1 0,-1 1 1,-1-1-1,-1 1 0,-1-1 1,-2 0-1,0 0 0,-2 1 1,-1-1-1,-1 1 0,-2 0 0,0 0 1,-21-46-1,7 33 148,-2 1 1,-1 2-1,-2 0 1,-2 1-1,-1 2 1,-1 1-1,-2 2 1,-69-52-1,30 32 158,-2 4 0,-3 3 0,-127-53 0,66 44-185,-2 7 0,-1 5 0,-3 7 0,-230-24 1,126 38 91,-474 25 0,409 24-1521,-405 90 1,-296 137-4056,586-135-1069</inkml:trace>
</inkml:ink>
</file>

<file path=ppt/ink/ink2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43.428"/>
    </inkml:context>
    <inkml:brush xml:id="br0">
      <inkml:brushProperty name="width" value="0.025" units="cm"/>
      <inkml:brushProperty name="height" value="0.025" units="cm"/>
    </inkml:brush>
  </inkml:definitions>
  <inkml:trace contextRef="#ctx0" brushRef="#br0">3 0 7175,'0'0'8087,"-2"1"-7680,4 11-200,13 17-42,2-2-1,1 0 0,28 32 1,-8-9-262,57 79 289,192 253-288,-210-295-245,-42-52-3984,-14-13-3698</inkml:trace>
</inkml:ink>
</file>

<file path=ppt/ink/ink2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00.643"/>
    </inkml:context>
    <inkml:brush xml:id="br0">
      <inkml:brushProperty name="width" value="0.025" units="cm"/>
      <inkml:brushProperty name="height" value="0.025" units="cm"/>
    </inkml:brush>
  </inkml:definitions>
  <inkml:trace contextRef="#ctx0" brushRef="#br0">76 201 10474,'-4'-25'11805,"-7"16"-4935,10 9-6769,0 0 1,-1 1 0,1-1 0,0 1-1,0-1 1,0 1 0,0-1-1,0 1 1,0 0 0,0-1 0,0 1-1,0 0 1,1 0 0,-1 0 0,0 0-1,0 0 1,1 0 0,-1 0-1,0 0 1,1 0 0,-1 0 0,1 0-1,0 0 1,-1 0 0,1 0 0,0 0-1,0 0 1,-1 1 0,1-1 0,0 0-1,0 2 1,0-1-95,-1 0 1,1 0-1,0 0 1,-1-1-1,1 1 1,0 0-1,0 0 1,0 0-1,0 0 0,0 0 1,1-1-1,-1 1 1,1 0-1,-1 0 1,1 0-1,0-1 1,-1 1-1,1 0 0,0-1 1,0 1-1,0-1 1,0 1-1,0-1 1,1 1-1,-1-1 0,0 0 1,1 1-1,-1-1 1,1 0-1,-1 0 1,1 0-1,3 1 1,-2-1-3,0-1 1,0 1 0,0-1 0,0 0 0,0 0 0,0 0 0,0 0 0,0 0-1,0-1 1,0 1 0,0-1 0,0 0 0,0 0 0,0 0 0,0 0 0,0-1-1,0 1 1,-1-1 0,5-3 0,-4 4-6,0-1 0,-1 0 0,1 0 0,0 0 0,-1 0 0,0-1 0,1 1 0,-1-1 0,0 1 0,0-1 0,-1 0 0,1 0 0,0 0 0,-1 0 0,0 0 0,0 0 0,0 0 0,0 0 0,0 0 0,0-1 0,-1 1 0,0 0 0,0-5 0,0 7 0,-1 0 0,1 1 0,-1-1 0,0 0 0,0 1 0,1-1 0,-1 1 0,0-1 0,0 1 0,0-1 0,1 1 0,-1-1 0,0 1 0,0 0 0,0-1 0,0 1 0,0 0 0,0 0 0,0 0 0,0 0 0,0 0 0,0 0 0,0 0 0,0 0 0,0 0 0,0 0 0,-1 1 0,-29 6 0,24-3 0,0 0 0,0 1 0,1 0 0,0 0 0,0 0 0,0 1 0,-8 10 0,10-12 0,1 0 0,0 0 0,0 0 0,0 1 0,1-1 0,0 1 0,-1 0 0,2 0 0,-1-1 0,0 1 0,1 1 0,-1 7 0,2-12 0,1-1 0,-1 1 0,1-1 0,-1 1 0,1-1 0,-1 1 0,1-1 0,-1 1 0,1-1 0,-1 1 0,1-1 0,0 0 0,-1 1 0,1-1 0,0 0 0,-1 0 0,1 1 0,0-1 0,-1 0 0,1 0 0,0 0 0,-1 0 0,1 0 0,0 0 0,0 0 0,-1 0 0,1 0 0,0 0 0,-1-1 0,1 1 0,0 0 0,-1 0 0,1-1 0,0 1 0,-1 0 0,1-1 0,0 1 0,0-1 0,29-11 0,32-30 0,-58 39 0,0 0 0,-1-1 0,1 1 0,-1 0 0,0-1 0,0 0 0,0 1 0,-1-1 0,1-1 0,-1 1 0,0 0 0,0 0 0,2-8 0,-5 11 0,1 1 0,0-1 0,-1 1 0,1-1 0,-1 1 0,1-1 0,-1 1 0,1-1 0,-1 1 0,0-1 0,1 1 0,-1 0 0,1-1 0,-1 1 0,0 0 0,1-1 0,-1 1 0,0 0 0,1 0 0,-1 0 0,0 0 0,1 0 0,-1 0 0,0 0 0,0 0 0,1 0 0,-1 0 0,0 0 0,1 0 0,-1 0 0,-1 1 0,-27 3 0,18 0 0,0 0 0,0 1 0,0 0 0,0 1 0,1 1 0,0-1 0,0 1 0,0 1 0,1 0 0,-13 15 0,22-23 0,0 0 0,0 0 0,0 0 0,-1 0 0,1 0 0,0 0 0,0 1 0,0-1 0,0 0 0,0 0 0,0 0 0,-1 0 0,1 0 0,0 1 0,0-1 0,0 0 0,0 0 0,0 0 0,0 0 0,0 1 0,0-1 0,0 0 0,0 0 0,0 0 0,0 1 0,0-1 0,0 0 0,0 0 0,0 0 0,0 0 0,0 1 0,0-1 0,0 0 0,0 0 0,0 0 0,0 0 0,0 1 0,0-1 0,0 0 0,0 0 0,0 0 0,1 0 0,-1 1 0,0-1 0,0 0 0,0 0 0,0 0 0,0 0 0,1 0 0,-1 0 0,0 0 0,0 1 0,0-1 0,0 0 0,1 0 0,-1 0 0,0 0 0,0 0 0,0 0 0,1 0 0,16-4 0,20-12 0,-19 6 0,64-44 0,-74 49 0,-1-1 0,0 0 0,0-1 0,-1 1 0,1-1 0,-2-1 0,1 1 0,4-10 0,-10 17 0,1 0 0,-1 0 0,0 0 0,0 0 0,0 0 0,0 0 0,0 0 0,0-1 0,0 1 0,1 0 0,-1 0 0,0 0 0,0 0 0,0-1 0,0 1 0,0 0 0,0 0 0,0 0 0,0 0 0,0-1 0,0 1 0,0 0 0,0 0 0,0 0 0,0-1 0,0 1 0,0 0 0,0 0 0,0 0 0,0 0 0,0-1 0,0 1 0,0 0 0,-1 0 0,1 0 0,0 0 0,0 0 0,0-1 0,0 1 0,0 0 0,0 0 0,0 0 0,-1 0 0,1 0 0,0 0 0,0 0 0,0-1 0,0 1 0,-1 0 0,1 0 0,0 0 0,0 0 0,0 0 0,0 0 0,-1 0 0,1 0 0,0 0 0,0 0 0,-1 0 0,-16 5 0,-17 13 0,21-9 0,-2 1 0,1 1 0,0 0 0,0 0 0,1 1 0,1 1 0,0 0 0,-14 21 0,26-33 0,0-1 0,0 0 0,0 0 0,0 0 0,0 1 0,0-1 0,0 0 0,0 0 0,0 0 0,0 1 0,0-1 0,0 0 0,0 0 0,1 0 0,-1 0 0,0 1 0,0-1 0,0 0 0,0 0 0,0 0 0,1 0 0,-1 0 0,0 1 0,0-1 0,0 0 0,1 0 0,-1 0 0,0 0 0,0 0 0,0 0 0,1 0 0,-1 0 0,0 0 0,0 0 0,0 0 0,1 0 0,-1 0 0,0 0 0,0 0 0,0 0 0,1 0 0,-1 0 0,0 0 0,0 0 0,0 0 0,1 0 0,-1 0 0,0-1 0,0 1 0,0 0 0,1 0 0,-1 0 0,0 0 0,0 0 0,0-1 0,0 1 0,17-6 0,5-7 0,1-1 0,-2-1 0,0 0 0,-1-2 0,0-1 0,-2 0 0,18-23 0,-35 40 0,0 1 0,0-1 0,-1 0 0,1 0 0,0 1 0,0-1 0,-1 0 0,1 0 0,-1 0 0,1 0 0,-1 0 0,1 0 0,-1 0 0,0 0 0,1 0 0,-1 0 0,0-1 0,0 1 0,0 0 0,0 0 0,0-1 0,-1 1 0,1 1 0,-1 0 0,0-1 0,0 1 0,0 0 0,1 0 0,-1 0 0,0 0 0,0 0 0,0 0 0,1 0 0,-1 0 0,0 0 0,0 0 0,0 0 0,1 1 0,-1-1 0,0 0 0,0 0 0,-1 1 0,-45 24 0,11 3 0,-61 63 0,111-97 0,13-13 0,-4-1 0,40-39 0,-58 53 0,0 1 0,0-1 0,-1 0 0,1-1 0,-2 1 0,1-1 0,-1 0 0,5-12 0,-8 19 0,0 0 0,0 0 0,0-1 0,0 1 0,0 0 0,0 0 0,0-1 0,0 1 0,0 0 0,0 0 0,0-1 0,0 1 0,0 0 0,0 0 0,0 0 0,0-1 0,0 1 0,-1 0 0,1 0 0,0-1 0,0 1 0,0 0 0,0 0 0,0 0 0,-1-1 0,1 1 0,0 0 0,0 0 0,0 0 0,-1 0 0,1-1 0,0 1 0,0 0 0,0 0 0,-1 0 0,1 0 0,0 0 0,0 0 0,-1 0 0,1 0 0,0 0 0,0 0 0,-1 0 0,1 0 0,0 0 0,0 0 0,-1 0 0,1 0 0,0 0 0,0 0 0,-1 0 0,1 0 0,0 0 0,0 0 0,0 0 0,-1 0 0,1 1 0,0-1 0,-16 7 0,-8 9 0,2 2 0,0 0 0,1 2 0,1 0 0,1 2 0,-18 25 0,95-88 0,-46 32 0,10-8 0,-1-1 0,-1-1 0,-1-1 0,33-43 0,-52 63 0,1-1 0,-1 1 0,1-1 0,-1 1 0,1-1 0,-1 0 0,1 1 0,-1-1 0,0 0 0,1 1 0,-1-1 0,0 0 0,1 1 0,-1-1 0,0 0 0,0 1 0,0-1 0,0 0 0,0 0 0,0 1 0,0-1 0,0 0 0,0 0 0,0 1 0,0-1 0,0-1 0,-17 8 0,-24 24 0,13-5 0,1 1 0,1 1 0,2 1 0,1 1 0,-21 34 0,44-62 0,0-1 0,0 0 0,0 0 0,0 0 0,0 0 0,0 1 0,0-1 0,0 0 0,0 0 0,0 0 0,1 0 0,-1 1 0,0-1 0,0 0 0,0 0 0,0 0 0,0 0 0,0 0 0,1 1 0,-1-1 0,0 0 0,0 0 0,0 0 0,0 0 0,0 0 0,1 0 0,-1 0 0,0 0 0,0 0 0,0 0 0,1 0 0,-1 0 0,0 0 0,0 0 0,0 0 0,0 0 0,1 0 0,-1 0 0,0 0 0,0 0 0,0 0 0,1 0 0,-1 0 0,0 0 0,0 0 0,0 0 0,0 0 0,1 0 0,-1 0 0,0-1 0,0 1 0,0 0 0,0 0 0,0 0 0,0 0 0,1 0 0,-1-1 0,0 1 0,0 0 0,0 0 0,0 0 0,0-1 0,14-5 0,5-8 0,0-1 0,-1 0 0,-1-1 0,0-1 0,-2-1 0,16-21 0,-23 18-335,-8 21 312,0-1 1,0 1-1,-1 0 1,1-1-1,0 1 1,0 0-1,0 0 0,-1-1 1,1 1-1,0 0 1,0 0-1,0 0 0,-1 0 1,1-1-1,0 1 1,0 0-1,-1 0 1,1 0-1,0 0 0,-1 0 1,1 0-1,0-1 1,-1 1-1,1 0 1,0 0-1,0 0 0,-1 0 1,1 0-1,0 0 1,-1 0-1,1 0 0,0 1 1,-1-1-1,1 0 1,0 0-1,-1 0 1,-3 1-218,1 1 1,-1-1-1,1 1 1,-1 0-1,1 0 1,-1 0-1,1 1 1,-6 4-1,-56 61-4863,32-32-113</inkml:trace>
</inkml:ink>
</file>

<file path=ppt/ink/ink2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03.291"/>
    </inkml:context>
    <inkml:brush xml:id="br0">
      <inkml:brushProperty name="width" value="0.025" units="cm"/>
      <inkml:brushProperty name="height" value="0.025" units="cm"/>
    </inkml:brush>
  </inkml:definitions>
  <inkml:trace contextRef="#ctx0" brushRef="#br0">89 1 15439,'0'0'8578,"-3"10"-7291,-11 42 607,-16 109-1,20-8-6075,10-126-3759,-1 25-882,-2-26 9456,-6 1 4170,5-16-3378,1 0 1,0 0-1,0 0 0,1 0 1,-1 23-1,4-34-350,-1 0-1051,1 0-1,0 1 1,-1-1 0,1 0-1,0 0 1,-1 1-1,1-1 1,-1 0-1,1 1 1,-1-1-1,1 1 1,-1-1 0,1 1-1,-1-1 1,1 1-1,-1-1 1,0 1-1,1-1 1,-1 1-1,0 0 1,1-1 0,-1 1-1,0-1 1,0 1-1,1 0 1,-1-1-1,0 2 1,-5 88-2747,25-97 1143,13-22-2872,-25 22-443</inkml:trace>
</inkml:ink>
</file>

<file path=ppt/ink/ink2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03.885"/>
    </inkml:context>
    <inkml:brush xml:id="br0">
      <inkml:brushProperty name="width" value="0.025" units="cm"/>
      <inkml:brushProperty name="height" value="0.025" units="cm"/>
    </inkml:brush>
  </inkml:definitions>
  <inkml:trace contextRef="#ctx0" brushRef="#br0">139 1 9001,'0'0'16992,"-2"12"-15978,-58 472 1047,59-428-1592,5-119 79,-2 46-540,0 1 0,-2-1 0,0 1 0,-1-1 0,0 0 0,-7-29 0,8 45-10,0 0 0,0 1 0,-1-1 0,1 1 0,0-1 0,0 0 0,0 1 0,0-1 0,-1 1 0,1-1 0,0 1 0,-1-1 0,1 1 0,0-1 0,-1 1 0,1-1 0,0 1 0,-1-1 0,1 1 0,-1 0-1,1-1 1,-1 1 0,1 0 0,-1-1 0,1 1 0,-1 0 0,0 0 0,1 0 0,-1-1 0,0 1 0,-11 13-97,-5 32-24,16-44 125,-7 29-204,0 1 0,3 0 0,-3 32 1,6-40-2625,2 1 1,3 33-1,4-29-4519</inkml:trace>
</inkml:ink>
</file>

<file path=ppt/ink/ink2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04.501"/>
    </inkml:context>
    <inkml:brush xml:id="br0">
      <inkml:brushProperty name="width" value="0.025" units="cm"/>
      <inkml:brushProperty name="height" value="0.025" units="cm"/>
    </inkml:brush>
  </inkml:definitions>
  <inkml:trace contextRef="#ctx0" brushRef="#br0">250 255 4869,'2'-9'6123,"-2"7"-5916,3-9 1208,-1 1 1,-1-1-1,0 1 1,0-1-1,-2-19 1,1 27-1223,0 0 1,-1 1-1,1-1 0,-1 0 1,0 1-1,0-1 0,0 1 1,0 0-1,0-1 0,-1 1 1,1 0-1,-1-1 1,1 1-1,-1 0 0,0 0 1,0 0-1,0 1 0,0-1 1,0 0-1,0 1 0,0-1 1,-1 1-1,1 0 0,-1 0 1,1 0-1,-1 0 1,1 0-1,-1 0 0,1 1 1,-1-1-1,0 1 0,-3 0 1,-1-1-66,-1 1 1,1 0-1,0 1 1,0-1-1,0 2 1,0-1-1,0 1 0,0 0 1,1 0-1,-1 0 1,0 1-1,1 0 1,0 1-1,0 0 1,0 0-1,0 0 1,0 0-1,1 1 1,0 0-1,0 0 1,0 0-1,1 1 1,0 0-1,0 0 1,-4 8-1,2-3 67,0 2 0,1-1-1,0 0 1,1 1 0,1 0 0,0 0-1,1 0 1,0 0 0,1 1 0,1-1-1,0 0 1,3 26 0,-1-31-170,0 0 0,1 0 0,0 0 0,1 0 0,-1 0 0,1-1 0,1 0 0,-1 1 0,1-2-1,1 1 1,-1 0 0,1-1 0,0 0 0,1-1 0,-1 1 0,1-1 0,0-1 0,0 1 0,16 6 0,-11-5 2,1-1 0,-1 0 0,1-1 0,1 0 0,-1-1 0,1 0-1,-1-1 1,1-1 0,0 0 0,-1-1 0,24-3 0,-30 2-27,-1-1 0,1 0 0,-1 0 0,0-1 0,0 0 0,0 0 0,0 0 0,0-1 0,0 1 0,-1-1 0,0-1 0,0 1 0,0-1 0,-1 0 0,1 0 0,-1 0 0,0-1 0,-1 0 0,1 1 0,-1-1 0,0 0 0,-1-1 0,1 1 0,-1 0 0,-1-1 0,2-8 0,0 3 0,-1-1 0,0 0 0,-1 0 0,-1 0 0,0 0 0,-1 0 0,0 0 0,-1 0 0,-1 0 0,0 0 0,0 1 0,-10-22 0,-14-26 0,14 30 0,-1 0 0,-2 1 0,-21-31 0,35 58 4,1 0 0,-1 0 0,0 0 1,1 0-1,-1 0 0,0 0 0,0 1 0,0-1 0,0 1 1,0-1-1,-1 1 0,1 0 0,0 0 0,-1 0 0,1 0 0,-1 0 1,1 1-1,-1-1 0,1 1 0,-1-1 0,1 1 0,-1 0 1,1 0-1,-1 0 0,0 1 0,1-1 0,-1 0 0,1 1 0,-1 0 1,1 0-1,-1-1 0,1 1 0,0 1 0,0-1 0,-1 0 0,1 1 1,0-1-1,0 1 0,-2 1 0,-10 9-112,1 0-1,1 1 1,0 0 0,-15 23 0,16-22-195,-18 25-3914,1-4-3988</inkml:trace>
</inkml:ink>
</file>

<file path=ppt/ink/ink2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37.703"/>
    </inkml:context>
    <inkml:brush xml:id="br0">
      <inkml:brushProperty name="width" value="0.025" units="cm"/>
      <inkml:brushProperty name="height" value="0.025" units="cm"/>
    </inkml:brush>
  </inkml:definitions>
  <inkml:trace contextRef="#ctx0" brushRef="#br0">8 42 8616,'0'0'5936,"0"-8"-4606,-2-26-151,5 110 3424,-7 56-3564,0 11-1038,7-115 216,-2-24 93,0 0 0,0 1-1,-1-1 1,0 0 0,1 1 0,-2-1 0,1 0 0,0 1-1,-2 5 1,3-26 539,-2 13-843,1 1 1,0-1-1,0 1 0,0 0 0,0-1 0,0 1 0,0-1 1,0 1-1,1 0 0,0-1 0,-1 1 0,1 0 0,0 0 1,0-1-1,0 1 0,0 0 0,1 0 0,1-2 1,1 45-984,-3-18-2472,-1 0-3256</inkml:trace>
</inkml:ink>
</file>

<file path=ppt/ink/ink2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38.700"/>
    </inkml:context>
    <inkml:brush xml:id="br0">
      <inkml:brushProperty name="width" value="0.025" units="cm"/>
      <inkml:brushProperty name="height" value="0.025" units="cm"/>
    </inkml:brush>
  </inkml:definitions>
  <inkml:trace contextRef="#ctx0" brushRef="#br0">54 52 7591,'0'0'8622,"-8"0"-6556,-25 0-193,20 2 3392,19 1-2870,18 1-659,10-7-980,0 0 1,0-2-1,48-14 1,-48 10-749,0 2 0,1 1 1,51-1-1,-67 5 19,28 4 90,-74 19-101,9-12-16,0 0 0,-1-1 0,0-1 0,-1-1 0,0-1 0,1-1 0,-2 0 0,-20 0 0,-4-2 0,1-2 0,-74-10 0,166 13 0,0-3 0,0-2 0,56-9 0,-76 5-496,1-1-1874,1 2-1,-1 0 1,33 0 0,-61-9-15487</inkml:trace>
</inkml:ink>
</file>

<file path=ppt/ink/ink2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4:44:39.027"/>
    </inkml:context>
    <inkml:brush xml:id="br0">
      <inkml:brushProperty name="width" value="0.025" units="cm"/>
      <inkml:brushProperty name="height" value="0.025" units="cm"/>
    </inkml:brush>
  </inkml:definitions>
  <inkml:trace contextRef="#ctx0" brushRef="#br0">67 23 11082,'0'0'18114,"5"-5"-17570,-4 3-511,0 1-1,1-1 1,-1 1 0,1 0-1,-1-1 1,1 1 0,-1 0-1,1 0 1,0 0-1,0 0 1,0 1 0,-1-1-1,1 0 1,0 1 0,0-1-1,0 1 1,0 0 0,0-1-1,0 1 1,0 0-1,2 1 1,-1-1-9,-1 1 0,1 0 0,-1 0 0,1 1 0,-1-1 0,1 0 0,-1 1 0,0-1 0,0 1 0,0 0 0,0 0 0,0 0 0,0 0 0,-1 0 0,1 0 0,-1 0 0,1 1 1,-1-1-1,0 0 0,1 4 0,1 0 14,-1 1 1,1-1 0,-2 1 0,1 0 0,-1 0 0,0 0 0,0 0 0,-1 0-1,0 0 1,0 0 0,-1 0 0,1-1 0,-2 1 0,1 0 0,-1 0 0,0 0-1,0-1 1,-1 1 0,-3 5 0,-7 13 199,-2 0 1,-1-1-1,-24 29 0,16-23-164,21-26-74,2-2-304,-1 1 0,1-1-1,-1 0 1,0 0 0,0 0-1,0 0 1,0 0 0,0 0-1,0-1 1,-1 1 0,-2 1 0,-6-2-7448</inkml:trace>
</inkml:ink>
</file>

<file path=ppt/ink/ink2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38.587"/>
    </inkml:context>
    <inkml:brush xml:id="br0">
      <inkml:brushProperty name="width" value="0.025" units="cm"/>
      <inkml:brushProperty name="height" value="0.025" units="cm"/>
    </inkml:brush>
  </inkml:definitions>
  <inkml:trace contextRef="#ctx0" brushRef="#br0">0 185 7623,'0'0'10704,"28"-18"-6434,139-66-1282,-115 51-5493,-6-3-3925,-32 22-515</inkml:trace>
</inkml:ink>
</file>

<file path=ppt/ink/ink2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38.930"/>
    </inkml:context>
    <inkml:brush xml:id="br0">
      <inkml:brushProperty name="width" value="0.025" units="cm"/>
      <inkml:brushProperty name="height" value="0.025" units="cm"/>
    </inkml:brush>
  </inkml:definitions>
  <inkml:trace contextRef="#ctx0" brushRef="#br0">1 36 10474,'0'0'9283,"11"-1"-8525,64-12 150,-33 5-745,75-6 0,-117 14-164,1 0 0,0 0 0,0 0 0,0 0 0,0 1 0,0-1 0,0 0 0,0 0 0,0 1 0,-1-1 0,1 0 0,0 1 0,0-1 0,0 1 0,-1-1 0,1 1 0,0-1 0,0 1 0,-1-1 0,1 1 0,0 0 0,-1-1 0,1 1 0,-1 0 0,1 0 0,-1 0 0,0-1 0,1 1 0,-1 0 0,0 0 0,1 0 0,-1 0 0,0 0 0,0 0 0,0-1 0,0 1 0,0 0 0,0 0 0,0 0 0,0 0 0,0 0 0,0 0 0,0 0 0,-1 0 0,1-1 0,0 1 0,0 0 0,-1 0 0,1 0 0,-1 0 0,1-1 0,-2 2 0,-25 48 107,-96 121 35,67-103-3453,33-41-2635</inkml:trace>
</inkml:ink>
</file>

<file path=ppt/ink/ink2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44.678"/>
    </inkml:context>
    <inkml:brush xml:id="br0">
      <inkml:brushProperty name="width" value="0.025" units="cm"/>
      <inkml:brushProperty name="height" value="0.025" units="cm"/>
    </inkml:brush>
  </inkml:definitions>
  <inkml:trace contextRef="#ctx0" brushRef="#br0">1 1 13997,'5'9'1879,"4"5"-1602,0 0 0,1-1 0,0 0 0,1-1 0,0 0-1,15 11 1,6 5-407,-2 1-1,0 1 1,-2 1 0,27 40-1,13 13-2722,6-6-4084,-12-17 8112,-3 3 1,57 82-1,-70-84 1184,3-2 0,3-2 0,77 67 0,-107-106-3826,0 1 0,32 41 1,68 114 1215,-11-12 364,-48-83 1112,111 145-8868,-100-128 8301,30 26 715,67 47-5469,-50-51 2212,-57-46 4718,19 44-3262,-51-70 158,2-1 0,54 57 0,36 25 4486,146 189-4540,-65-38 1109,-139-188-4083,-27-39 802,-13-17 3960,171 222 7537,-164-225-8586,4 3-1098,-20-10-6213,-14-16 57</inkml:trace>
</inkml:ink>
</file>

<file path=ppt/ink/ink2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46.438"/>
    </inkml:context>
    <inkml:brush xml:id="br0">
      <inkml:brushProperty name="width" value="0.025" units="cm"/>
      <inkml:brushProperty name="height" value="0.025" units="cm"/>
    </inkml:brush>
  </inkml:definitions>
  <inkml:trace contextRef="#ctx0" brushRef="#br0">131 1 2434,'-12'1'3791,"1"-1"-3004,1 0-102,1 0 0,-1 1-1,1 0 1,-1 0 0,1 1 0,0 0 0,-1 1-1,-15 7 1,24-10-631,1 0 0,0 0 0,0 0 0,-1 0 0,1 0 0,0 0 0,-1 1 0,1-1 0,0 0 1,0 0-1,-1 0 0,1 0 0,0 0 0,0 1 0,-1-1 0,1 0 0,0 0 0,0 0 0,0 1 0,0-1 0,-1 0 0,1 0 0,0 1 0,0-1 0,0 0 0,0 1 0,0-1 0,0 0 0,-1 0 0,1 1 0,0-1 0,0 0 0,0 1 0,0-1 1,0 0-1,0 0 0,0 1 0,0-1 0,1 0 0,-1 1 0,0-1 0,0 0 0,0 0 0,0 1 0,0-1 0,0 0 0,0 0 0,1 1 0,-1-1 0,0 0 0,0 0 0,0 1 0,1-1 0,-1 0 0,0 0 0,0 0 0,1 0 0,-1 1 0,0-1 0,0 0 1,1 0-1,-1 0 0,0 0 0,0 0 0,1 0 0,-1 0 0,20 5 1188,306 20 1467,168-22-2857,-426-3 299,256-21-402,-778 21 2371,448 0-2023,-46-3 421,49 3-498,1 0 0,-1-1-1,1 1 1,-1-1 0,1 1-1,0-1 1,-1 0 0,1 0-1,0 0 1,-1 0 0,1-1-1,0 1 1,0 0 0,0-1 0,0 1-1,-3-4 1,39 3 55,293 13-1259,0 0-3750,-307-10 3881,-15-1 416,-1 1 0,1-1 1,0 0-1,0 0 0,0 0 0,0-1 1,-1 0-1,1 0 0,6-1 1,-9-3-4601</inkml:trace>
</inkml:ink>
</file>

<file path=ppt/ink/ink2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46.782"/>
    </inkml:context>
    <inkml:brush xml:id="br0">
      <inkml:brushProperty name="width" value="0.025" units="cm"/>
      <inkml:brushProperty name="height" value="0.025" units="cm"/>
    </inkml:brush>
  </inkml:definitions>
  <inkml:trace contextRef="#ctx0" brushRef="#br0">334 29 6566,'0'0'9022,"10"-5"-7693,-2 0-1089,-6 3-190,1 0 0,0 0 1,1 0-1,-1 1 0,0-1 0,0 1 0,1-1 1,-1 1-1,1 0 0,-1 0 0,1 1 0,0-1 1,-1 1-1,1 0 0,-1 0 0,1 0 1,0 0-1,-1 1 0,5 0 0,29 12 81,43 20 0,-66-27-81,0 1 0,-1 1 1,0 1-1,0 0 0,-1 0 1,12 13-1,-22-21 17,-1 0-1,0 0 1,1 1 0,-1-1-1,0 1 1,0-1 0,0 1-1,0-1 1,0 1-1,0 0 1,0-1 0,-1 1-1,1 0 1,0 0 0,-1-1-1,0 1 1,1 0 0,-1 0-1,0 0 1,0 0 0,0 0-1,0 0 1,0-1-1,-1 1 1,1 0 0,0 0-1,-1 0 1,1 0 0,-1-1-1,0 1 1,0 0 0,0-1-1,0 1 1,0 0-1,0-1 1,0 1 0,0-1-1,0 0 1,-1 1 0,1-1-1,-3 2 1,-7 5 362,0-1 1,-1 0-1,1-1 1,-25 10-1,20-9-250,-381 149 1727,320-132-3476,6-11-3288</inkml:trace>
</inkml:ink>
</file>

<file path=ppt/ink/ink2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18.494"/>
    </inkml:context>
    <inkml:brush xml:id="br0">
      <inkml:brushProperty name="width" value="0.025" units="cm"/>
      <inkml:brushProperty name="height" value="0.025" units="cm"/>
    </inkml:brush>
  </inkml:definitions>
  <inkml:trace contextRef="#ctx0" brushRef="#br0">312 169 14990,'0'0'1410,"-5"-8"-193,3 4-1106,1 0-2,-1 1-1,-1-1 1,1 1-1,0 0 0,-1 0 1,0 0-1,-4-4 1,6 6-64,0 0 1,-1 0-1,1 0 1,0 1-1,-1-1 1,1 1 0,-1-1-1,1 1 1,-1-1-1,1 1 1,-1 0 0,0-1-1,1 1 1,-1 0-1,1 0 1,-1 0 0,0 1-1,1-1 1,-1 0-1,1 1 1,-1-1-1,1 1 1,-1-1 0,1 1-1,-1-1 1,1 1-1,0 0 1,-3 2 0,-4 3 59,0 1 1,0 1-1,1-1 1,0 1-1,0 1 0,1-1 1,0 1-1,1 0 1,0 0-1,-4 11 1,-39 107 118,46-121-210,-26 87 286,4 1 0,5 1 0,-9 113 0,17 292 11,13-448-241,2 1 0,16 71 1,-16-107 125,0 0-1,1 0 1,1 0 0,1 0 0,0-1 0,1 0 0,1-1-1,1 0 1,0 0 0,21 24 0,-27-35-161,0 0 0,0-1 0,0 1 0,0-1 0,1 0 0,0 0 0,-1 0 0,1 0 0,0-1-1,0 0 1,1 0 0,-1 0 0,0-1 0,1 0 0,-1 0 0,0 0 0,1 0 0,0-1 0,-1 0 0,1 0 0,-1-1 0,1 1 0,-1-1 0,0-1 0,1 1 0,-1-1 0,0 0 0,0 0 0,0 0 0,0 0 0,0-1 0,0 0 0,5-5 0,6-4 105,-1-2 0,0 0 1,-1-1-1,0 0 0,-2-1 1,1-1-1,16-31 0,-1-5 187,-3 0 0,-3-2-1,-2-1 1,-2-1-1,-2-1 1,-4 0 0,7-70-1,-11 33-123,-3 0-1,-5 0 0,-22-165 0,11 184-151,-35-121 0,37 167 21,-1 1 0,-2 0-1,-1 1 1,0 1-1,-3-1 1,-33-45-1,44 67-40,0 1 0,0-1 0,-1 1 0,1 0-1,-1 1 1,0-1 0,-1 1 0,1 1 0,-1-1-1,1 1 1,-1 0 0,0 0 0,-14-3-1,16 6-63,-1-1 0,0 1-1,1-1 1,-1 1 0,0 1-1,1-1 1,-1 1 0,1 0-1,-1 0 1,1 1 0,-1 0-1,1 0 1,0 0-1,0 0 1,0 1 0,0 0-1,0 0 1,-5 5 0,-4 5-689,1 0 0,0 0 0,1 2-1,1-1 1,-20 33 0,-16 41-6490,33-62 3734,-16 34-9366</inkml:trace>
</inkml:ink>
</file>

<file path=ppt/ink/ink2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22.686"/>
    </inkml:context>
    <inkml:brush xml:id="br0">
      <inkml:brushProperty name="width" value="0.025" units="cm"/>
      <inkml:brushProperty name="height" value="0.025" units="cm"/>
    </inkml:brush>
  </inkml:definitions>
  <inkml:trace contextRef="#ctx0" brushRef="#br0">73 77 18417,'0'0'1068,"15"-1"-545,377-35 273,99-4 848,-459 42-501,-32 0-304,-7 1 76,-56 10 1980,40-9-2911,-743 183 1799,714-168-1788,52-18-4,1-1-1,-1 1 1,1-1 0,-1 0 0,1 1 0,-1-1 0,0 1 0,1-1 0,-1 0-1,1 0 1,0 1 0,-1-1 0,1 0 0,-1 0 0,1 0 0,-1 0 0,1 1-1,-1-1 1,1 0 0,0 0 0,-1 0 0,1 0 0,-1 0 0,1 0 0,0-1-1,-1 1 1,1 0 0,-1 0 0,1 0 0,0-1 0,48-3-42,-1-2 0,68-18 1,-30 6-129,59-9-512,199-42-967,-327 62 1783,-28 3 725,-31 2 369,-93 6-969,1 5 0,0 6 0,0 6-1,-145 43 1,271-62-1035,-16 6 359,17-5-2913,2 2-3476</inkml:trace>
</inkml:ink>
</file>

<file path=ppt/ink/ink2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6:36.066"/>
    </inkml:context>
    <inkml:brush xml:id="br0">
      <inkml:brushProperty name="width" value="0.025" units="cm"/>
      <inkml:brushProperty name="height" value="0.025" units="cm"/>
    </inkml:brush>
  </inkml:definitions>
  <inkml:trace contextRef="#ctx0" brushRef="#br0">40 1 10186,'-3'1'151,"0"0"-1,1 0 1,-1 0 0,1 0 0,0 0 0,-1 1 0,1-1 0,0 1 0,0-1 0,0 1 0,0 0 0,0 0 0,1 0 0,-1 0 0,-2 4-1,4-5-138,-1 0 0,1 0 0,0 1 0,-1-1 0,1 0 0,0 0 0,0 1-1,0-1 1,-1 0 0,2 1 0,-1-1 0,0 0 0,0 1 0,0-1 0,1 0 0,-1 1-1,0-1 1,1 0 0,-1 0 0,1 1 0,0-1 0,-1 0 0,1 0 0,0 0-1,0 0 1,0 0 0,0 0 0,-1 0 0,1 0 0,1 0 0,-1 0 0,0-1-1,2 2 1,11 7 35,0-2-1,0 1 1,1-2-1,0 0 0,0 0 1,1-2-1,27 5 1,119 10-46,-135-17 0,169 7-41,217-18 1,197-45 1143,94-5-10,-461 52-1202,97-6-4951,-269 7 1071</inkml:trace>
</inkml:ink>
</file>

<file path=ppt/ink/ink2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6:37.167"/>
    </inkml:context>
    <inkml:brush xml:id="br0">
      <inkml:brushProperty name="width" value="0.025" units="cm"/>
      <inkml:brushProperty name="height" value="0.025" units="cm"/>
    </inkml:brush>
  </inkml:definitions>
  <inkml:trace contextRef="#ctx0" brushRef="#br0">4346 763 1730,'-76'-55'5272,"-146"-79"0,-103-10-3268,150 85-1899,-334-65 0,307 92 373,-1 9 0,-1 9 0,-376 22 0,422 6-194,1 5 1,-304 81 0,378-75-98,2 4 0,0 3 0,3 3-1,0 4 1,3 4 0,2 2 0,-74 60-1,110-73-184,1 1-1,2 2 0,1 1 1,2 2-1,1 1 1,3 1-1,1 1 0,-25 54 1,38-67-3,1 0 1,2 1-1,1 1 1,1 0-1,1 0 1,1 0-1,2 1 1,2-1-1,0 1 1,2 0 0,2 0-1,0-1 1,2 1-1,9 32 1,-7-41-7,2 0 0,0-1 0,2 0 0,0 0 0,2-1 0,0 0 0,1-1 0,24 28 0,-13-22 30,0-1-1,2-2 1,1 0-1,0-2 1,37 21-1,2-6 54,2-3-1,1-3 0,1-4 0,125 30 0,-60-27 152,267 19-1,144-47 122,-321-17 3,365-77 0,204-130 746,-586 147-452,241-125 0,-326 136-168,-3-5 0,-3-5 0,114-98 0,-174 126-198,-2-3-1,92-109 1,-131 139-231,-1 0 0,-1 0 0,0-1-1,-2-1 1,0 0 0,-2-1-1,-1 0 1,0-1 0,-2 0 0,-1 0-1,5-48 1,-11 58-46,0 1 1,-2-1-1,1 0 0,-2 1 1,0-1-1,-1 1 1,0 0-1,-1 0 0,0 1 1,-2-1-1,1 1 0,-1 1 1,-1-1-1,-1 1 1,1 0-1,-2 1 0,0 0 1,0 1-1,-1 0 0,-16-12 1,-9-4-75,-1 2 1,0 2-1,-2 1 1,-1 2-1,-73-24 1,4 9-242,-2 6 0,-1 4 0,-194-16 0,-352 30-1099,375 27 140,1 12 0,-348 81 0,-141 109-4078,451-103 407</inkml:trace>
</inkml:ink>
</file>

<file path=ppt/ink/ink2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7:03.796"/>
    </inkml:context>
    <inkml:brush xml:id="br0">
      <inkml:brushProperty name="width" value="0.025" units="cm"/>
      <inkml:brushProperty name="height" value="0.025" units="cm"/>
    </inkml:brush>
  </inkml:definitions>
  <inkml:trace contextRef="#ctx0" brushRef="#br0">0 151 2050,'0'0'2285,"11"-2"-2104,97-18-68,149-9 0,-148 19-195,32-1 386,-49 4 1649,1-2 3643,-24 4-4825,0 4 0,99 9 0,-96-2-678,143-8 0,-199 0 148,0 0 1,0-1 0,0-1 0,0-1-1,-1 0 1,27-13 0,-42 18-157,1 0 1,0-1-1,-1 1 0,1 0 1,-1 0-1,1 0 1,-1-1-1,1 1 0,-1 0 1,1-1-1,-1 1 1,1 0-1,-1-1 0,1 1 1,-1-1-1,1 1 1,-1-1-1,0 1 0,1-1 1,-1 1-1,0-1 1,0 1-1,1-1 0,-1 1 1,0-1-1,0 1 0,0-1 1,0 0-1,1 1 1,-1-1-1,0 1 0,0-1 1,0 0-1,0 0 1,-20-8 716,-34 4-906,54 5 116,-594 28 131,364-10-72,97-8 74,-157 7 201,538-35-324,-65 1-23,810-8-473,-810 23 340,-160 2 152,-33-1 113,-39 0 72,-1511 77 1815,1527-75-4537,53-12-3563,-7 4 4577,59-27-10223</inkml:trace>
</inkml:ink>
</file>

<file path=ppt/ink/ink2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7:12.569"/>
    </inkml:context>
    <inkml:brush xml:id="br0">
      <inkml:brushProperty name="width" value="0.025" units="cm"/>
      <inkml:brushProperty name="height" value="0.025" units="cm"/>
    </inkml:brush>
  </inkml:definitions>
  <inkml:trace contextRef="#ctx0" brushRef="#br0">86 252 4388,'0'0'7666,"-4"-8"-6481,-1 0-858,4 6-201,-1-1-1,0 0 1,1 1-1,0-1 1,-1 0-1,1 0 1,0 0 0,0 0-1,1 0 1,-1 0-1,1 0 1,-1-4-1,2 6-66,-1 0-1,1 1 1,-1-1-1,1 0 1,0 0-1,0 0 1,-1 0-1,1 1 1,0-1-1,0 0 0,0 1 1,0-1-1,0 1 1,0-1-1,0 1 1,0-1-1,0 1 1,0 0-1,0-1 1,0 1-1,0 0 1,0 0-1,0 0 0,2 0 1,33-4 311,-33 4-242,272-3 1522,-153 4-1130,208-24 0,317-76 393,-623 95-1213,68-9 1536,-82 9-680,-12 2-6,-48 0 328,-550 32-818,409-16-88,62-6 19,-407 46-3,512-46-73,23-8 78,1 0 1,0 0-1,0 0 0,0 0 1,0 0-1,0 0 1,-1 1-1,1-1 0,0 0 1,0 0-1,0 0 0,0 0 1,0 0-1,0 1 1,-1-1-1,1 0 0,0 0 1,0 0-1,0 0 0,0 0 1,0 1-1,0-1 1,0 0-1,0 0 0,0 0 1,0 1-1,0-1 0,0 0 1,0 0-1,0 0 1,0 0-1,0 1 0,0-1 1,0 0-1,0 0 0,0 0 1,0 0-1,1 1 0,-1-1 1,0 0-1,0 0 1,0 0-1,0 0 0,0 0 1,0 1-1,0-1 0,1 0 1,-1 0-1,0 0 1,0 0-1,0 0 0,1 0 1,2 2-34,1 0 0,0-1 0,0 0 0,1 0 0,-1 0 0,0 0 0,0-1 0,7 0 0,134 0 147,160-21 1,145-41-140,-49 6-273,-339 46 118,-104 5 221,0 2-1,0 2 1,-63 6 0,68-2 7,-590 83 102,138-11 360,462-71-465,18-2-16,1-1-1,0 0 1,0 0 0,0-1 0,-1 0 0,1 0 0,0-1 0,-14-2 0,29-3-375,45-14-2135,66-16-1,8-2-3333,-22 0-3147</inkml:trace>
</inkml:ink>
</file>

<file path=ppt/ink/ink2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7:20.164"/>
    </inkml:context>
    <inkml:brush xml:id="br0">
      <inkml:brushProperty name="width" value="0.025" units="cm"/>
      <inkml:brushProperty name="height" value="0.025" units="cm"/>
    </inkml:brush>
  </inkml:definitions>
  <inkml:trace contextRef="#ctx0" brushRef="#br0">845 218 5830,'0'0'720,"-5"-12"-383,-5-10 1275,-1 0 0,-1 0 0,-27-37 0,34 52-1381,-1 1 1,1-1-1,-1 1 1,-1 0-1,1 1 1,-1 0-1,0 0 1,0 0-1,0 1 0,-1 0 1,1 0-1,-1 1 1,0 0-1,0 0 1,-1 1-1,-14-3 1,10 5-166,0-1 1,0 2-1,0 0 1,0 0-1,0 1 1,0 1-1,0 0 1,0 0-1,1 2 1,-15 6-1,8-1 15,1 0-1,1 1 1,0 1-1,1 1 0,-29 28 1,13-7 152,3 2-1,1 1 1,1 2 0,3 0-1,-23 48 1,30-48 1,1 0-1,2 2 1,1-1 0,3 2-1,-10 72 1,10-7-17,6 115 1,4-200-213,1 1 0,1-1 1,1 1-1,1-1 1,1 0-1,1-1 1,1 1-1,15 32 0,-17-44 33,0-1-1,1 1 0,0-1 1,1-1-1,0 1 0,0-1 1,1-1-1,0 1 0,0-1 1,0 0-1,1-1 0,0 0 1,1-1-1,-1 0 0,1 0 1,0-1-1,0 0 0,1-1 1,19 4-1,-13-4 63,0-1 1,0-1-1,0-1 0,1 0 0,-1-1 1,0-1-1,0-1 0,0 0 1,0-1-1,20-8 0,-14 2 16,-1 0-1,0-1 0,0-2 1,-1 0-1,-1-1 0,30-27 0,-20 11 122,-1-1-1,-1-1 0,-2-1 0,-1-1 0,-2-1 0,-1-2 1,-2 0-1,18-49 0,-26 53-63,-2-1 0,-1 0 0,-2 0 1,-1-1-1,-2 0 0,-2 0 0,0 0 0,-6-53 1,3 76-173,-1 0 1,0 1 0,-1-1 0,0 1 0,0 0 0,-1 0 0,-1 0 0,1 0 0,-2 1 0,0 0 0,0 0-1,-1 0 1,0 1 0,-13-13 0,9 12 5,-1 0-1,0 1 0,-1 1 1,0 0-1,0 0 0,0 2 1,-1-1-1,0 2 0,-1 0 1,-16-4-1,1 3-223,0 2-1,0 1 0,0 1 1,0 1-1,-1 2 0,1 1 1,0 1-1,0 2 0,1 1 1,-52 17-1,52-11-447,1 0 0,0 2 0,0 1-1,2 2 1,-29 22 0,22-12-3551,-44 46 1,38-32-4401</inkml:trace>
</inkml:ink>
</file>

<file path=ppt/ink/ink2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7:28.202"/>
    </inkml:context>
    <inkml:brush xml:id="br0">
      <inkml:brushProperty name="width" value="0.025" units="cm"/>
      <inkml:brushProperty name="height" value="0.025" units="cm"/>
    </inkml:brush>
  </inkml:definitions>
  <inkml:trace contextRef="#ctx0" brushRef="#br0">2132 368 6246,'4'-12'2311,"-1"5"-2147,-1 2 67,1 0 1,-1 0-1,0 0 1,-1 0-1,1 0 1,-1-1-1,0 1 1,-1 0-1,1-1 1,-1 1-1,0-1 1,0 1-1,0-1 1,-1 1-1,0 0 1,0-1-1,-1 1 1,1 0-1,-1 0 1,0 0-1,-1 0 1,-3-7-1,-6-1 245,0 1 0,-1 0 0,0 1 0,0 0 0,-1 2 0,-1-1 0,0 2 0,-29-13 0,-2 2 497,-87-21 0,41 21-612,-1 4-1,0 3 0,-1 5 1,0 4-1,-161 15 0,190-4-69,0 3 0,0 3 1,1 2-1,1 3 0,1 3 0,1 3 0,1 2 0,-109 68 0,133-70-182,0 1 0,2 2 0,2 2 0,0 1 0,2 1 0,-28 40 0,39-45-43,1 2 0,1 0 0,1 1 0,2 0 0,1 1 0,2 1 0,1 0 0,-10 55 0,14-54-52,2 0 0,2 1 1,0-1-1,3 0 0,0 1 0,2-1 0,2 0 0,1 0 0,2-1 0,0 1 0,3-2 0,0 1 0,2-2 0,2 1 0,0-2 0,2 0 1,1-1-1,2-1 0,0-1 0,2 0 0,48 43 0,-35-41 119,0-2-1,2-1 1,1-2 0,0-2-1,2-1 1,0-3 0,1 0-1,1-3 1,86 18 0,-52-20 320,-1-3 0,1-3 0,0-4 1,152-14-1,-149 1-232,-1-3 0,-1-3 1,0-4-1,-2-3 0,0-3 0,-2-4 1,-1-3-1,-2-2 0,-2-4 1,67-51-1,-101 64-219,0-2 1,-3-1-1,0-2 1,-2-1-1,-1-1 1,-2-1-1,24-43 1,-34 49-3,-2 0-1,0-1 1,-2 0 0,-2-1-1,-1-1 1,-1 0-1,-1 0 1,-2 0 0,-2-1-1,1-36 1,-5 55 0,0 1 0,0 0 0,-1 0 0,-1-1 0,0 2 0,0-1 0,-2 0 0,0 1 0,0-1 0,-1 1 0,-14-21 0,8 17 0,0 1 0,-2 1 0,1 0 0,-2 0 0,0 2 0,0 0 0,-28-16 0,-7 1 0,-1 1 0,-1 4 0,0 1 0,-2 3 0,-67-14 0,-284-32 0,275 49-619,-1 6-1,-187 12 1,297-1-133,1 1 0,0 0 0,0 2 0,0 0 0,-19 9 0,24-7-1155,0 0 0,1 1 1,-24 17-1,-6 12-6838</inkml:trace>
</inkml:ink>
</file>

<file path=ppt/ink/ink2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8:15.061"/>
    </inkml:context>
    <inkml:brush xml:id="br0">
      <inkml:brushProperty name="width" value="0.025" units="cm"/>
      <inkml:brushProperty name="height" value="0.025" units="cm"/>
    </inkml:brush>
  </inkml:definitions>
  <inkml:trace contextRef="#ctx0" brushRef="#br0">1703 439 5605,'2'-20'424,"-2"0"1,-1 0-1,0 0 0,-1 0 0,-1 1 0,-10-34 0,8 39-280,-1 1 0,0 1 0,-1-1 1,0 1-1,0 0 0,-2 1 0,1 0 0,-2 0 0,1 1 0,-17-13 0,9 9 19,0 0 0,-1 2-1,-1 0 1,0 1 0,0 1 0,-1 1 0,0 1-1,-1 0 1,0 2 0,-34-7 0,25 9-47,0 2 0,0 0 1,0 2-1,0 1 1,0 2-1,-59 12 0,30 2-58,1 1 0,1 4 0,1 2 0,0 2 0,2 3 0,2 2 0,-50 38 1,46-27 81,1 2 0,3 3 0,1 1 0,2 3 1,-63 87-1,86-100-70,2 1 1,1 1 0,2 1 0,2 1-1,1 1 1,3 0 0,1 1-1,2 1 1,-8 66 0,16-74-26,1 0 1,2 0 0,1 0-1,3-1 1,0 1 0,3 0-1,11 41 1,-11-58-24,1 0 0,0-1 0,2 1 0,0-2 0,1 1 0,1-1-1,1-1 1,1 0 0,0-1 0,1 0 0,0-1 0,2 0 0,0-2 0,19 14 0,-9-12 155,0-1 1,1 0 0,0-3 0,1 0 0,1-2-1,0-1 1,0-1 0,0-1 0,1-2 0,0-1-1,0-1 1,0-2 0,36-3 0,4-5 111,0-2 0,-1-4 0,0-2 0,97-38 0,-59 13-99,-3-5 0,140-83 0,-180 89-18,-1-3 0,-3-3 0,-1-2 1,84-90-1,-121 114 4,-2-1 1,-1 0-1,-1-2 1,-1 0-1,-1-1 1,-1-1-1,-2 0 1,-1-1-1,10-41 1,-18 56-80,-1-1 0,0 0-1,-2 0 1,1 1 0,-2-1 0,0 0 0,-1 0 0,-1 0 0,0 0 0,-1 0 0,-1 1 0,-1-1 0,0 1 0,0 0 0,-2 1 0,0-1 0,0 1 0,-2 1 0,0-1 0,-15-17 0,4 10-78,-2 1 1,0 1-1,-1 1 0,-1 1 1,0 1-1,-2 1 1,1 1-1,-2 1 1,0 1-1,0 2 0,-1 1 1,-32-6-1,-6 1-51,0 4 0,-1 2-1,0 4 1,-81 4-1,72 4-100,0 4-1,1 3 0,0 4 0,1 3 1,-91 34-1,65-12-1200,2 5 0,1 3-1,-100 69 1,49-18-3673</inkml:trace>
</inkml:ink>
</file>

<file path=ppt/ink/ink2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8:35.073"/>
    </inkml:context>
    <inkml:brush xml:id="br0">
      <inkml:brushProperty name="width" value="0.025" units="cm"/>
      <inkml:brushProperty name="height" value="0.025" units="cm"/>
    </inkml:brush>
  </inkml:definitions>
  <inkml:trace contextRef="#ctx0" brushRef="#br0">4957 509 9737,'-22'-33'957,"-2"1"-1,-2 1 1,0 1 0,-52-45-1,55 58-967,0 0 0,-1 2-1,0 0 1,-1 2 0,-1 1-1,0 1 1,-41-12 0,-8 4-81,-2 3 0,-133-10 1,-161 15 87,9 1 74,-56-33 351,-235-10 1710,532 54-2084,0 6 1,1 4-1,1 6 0,0 6 1,1 4-1,-136 51 0,88-15 35,3 6 1,4 8-1,3 6 0,-240 171 0,347-218 96,2 2 1,2 2-1,-79 88 0,113-114-44,0 0-1,1 1 1,0 0-1,2 0 1,-1 1 0,2 0-1,0 0 1,1 1-1,1 0 1,0 0 0,2 0-1,0 1 1,0-1-1,2 1 1,0-1 0,1 1-1,1 0 1,3 18-1,0-22-115,0 0 0,1 0 0,1-1-1,0 0 1,1 0 0,0 0 0,1-1 0,0 0-1,1 0 1,0-1 0,1 0 0,0-1 0,1 0-1,23 16 1,4 0 9,1-1 0,2-3-1,62 27 1,27 1-16,1-6 0,2-6 0,233 37 0,422 3 57,964-60 295,-1745-19-362,616-44 14,-506 30-26,0-6 1,-1-4-1,138-50 0,-210 59 17,0-2-1,-2-2 1,0-2-1,-1-1 1,70-55-1,-95 65 25,-1-1-1,0-1 0,0 0 1,-1-1-1,-2-1 0,1 0 0,-2 0 1,0-1-1,-1-1 0,-1 1 1,-1-2-1,0 1 0,-2-1 1,0 0-1,4-33 0,-7 29 66,-2 0-1,0 0 0,-2 0 1,-1 0-1,0 0 0,-2 0 1,-1 1-1,-1-1 1,-9-22-1,3 15 1,-3 0 1,0 0-1,-2 2 1,-2 0-1,-40-49 0,14 27 29,-3 3 0,-1 2 0,-2 2 0,-2 2 0,-2 3 0,-62-34 0,26 24 19,-1 4 1,-3 4-1,-127-37 1,121 52-31,-1 3 0,-168-14 0,-208 15-1531,472 22 1325,-114-7-1915,106 5 1216,1 0-1,-1-1 0,0 0 1,1-1-1,0-1 0,-14-7 0,16 6-1381,0-1-1,1 0 0,0-1 0,-15-15 0</inkml:trace>
</inkml:ink>
</file>

<file path=ppt/ink/ink2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30.985"/>
    </inkml:context>
    <inkml:brush xml:id="br0">
      <inkml:brushProperty name="width" value="0.025" units="cm"/>
      <inkml:brushProperty name="height" value="0.025" units="cm"/>
    </inkml:brush>
  </inkml:definitions>
  <inkml:trace contextRef="#ctx0" brushRef="#br0">389 207 5285,'-104'1'2413,"-168"-7"5482,259 2-6212,19-1-626,22-4-476,59-4 1051,155-2 1,93 23 363,-50-1-1502,551 19 1993,402-9-1611,-836-38-756,39 0 358,1190 21-275,-484 21-118,-581-9-79,313 16 20,-527-6-26,648 35 32,290-36 5,-1271-20-175,-23 0-436,-36 2 69,-2270-51-867,1507-1 1008,-1063-53-398,-867 51-1165,1275 51 2034,893-38 98,330 16 534,102 18-408,162 14-421,354 24 150,-170-20-40,1313 63 19,4-61 122,-427-8 18,1725 1-108,-1784-10-30,314-71 76,-1335 69-110,10-1-6,0-1 1,58-17-1,-76 14-1,-15 2 0,-25-4 0,-435-27-81,303 31 61,-3452-11-66,1564 118-3177,1065-48-2565,535-32 564</inkml:trace>
</inkml:ink>
</file>

<file path=ppt/ink/ink2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39.065"/>
    </inkml:context>
    <inkml:brush xml:id="br0">
      <inkml:brushProperty name="width" value="0.025" units="cm"/>
      <inkml:brushProperty name="height" value="0.025" units="cm"/>
    </inkml:brush>
  </inkml:definitions>
  <inkml:trace contextRef="#ctx0" brushRef="#br0">0 306 2787,'0'0'11381,"10"1"-10820,69-1 1231,85-12 0,16-1 197,1278 44 2847,-1440-30-4675,1295 71 1108,-434-21-547,858-28 255,-528-66-469,-588 18-429,1477-97 57,-892 42-133,-1154 77-1,398-31 66,-331 19-42,205-53 1,-288 61-204,-15 2-133,-46 3 151,13 3 193,-38-2-384,49 1 346,0 0 0,0 0-1,0 0 1,-1 0 0,1 0 0,0 0 0,0-1 0,0 1 0,0 0-1,0-1 1,-1 1 0,1-1 0,0 1 0,0-1 0,0 0 0,0 1-1,0-1 1,0 0 0,1 0 0,-1 1 0,0-1 0,0 0 0,1 0-1,-1 0 1,0 0 0,1 0 0,-1 0 0,1 0 0,-1 0 0,1-1-1,-1 0 1,2 1-3,-1-1-1,1 1 0,0 0 1,-1 0-1,1 0 1,0 1-1,0-1 0,0 0 1,0 0-1,0 0 1,0 0-1,0 1 0,0-1 1,0 1-1,0-1 1,0 1-1,0-1 1,1 1-1,-1-1 0,0 1 1,0 0-1,1 0 1,-1 0-1,0 0 0,2 0 1,44-5-398,-36 4 174,133-10-1939,-47 9-3107,-128 28 2202,6-8-1793,14-13-556</inkml:trace>
</inkml:ink>
</file>

<file path=ppt/ink/ink2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0.463"/>
    </inkml:context>
    <inkml:brush xml:id="br0">
      <inkml:brushProperty name="width" value="0.025" units="cm"/>
      <inkml:brushProperty name="height" value="0.025" units="cm"/>
    </inkml:brush>
  </inkml:definitions>
  <inkml:trace contextRef="#ctx0" brushRef="#br0">12840 952 6534,'-1'-2'165,"1"0"0,-1-1-1,1 1 1,-1 0 0,0 0-1,0 0 1,0 0 0,0 0-1,0 1 1,0-1 0,0 0 0,-1 0-1,1 1 1,-1-1 0,1 1-1,-1-1 1,0 1 0,1 0-1,-1-1 1,0 1 0,0 0 0,-3-1-1,-55-21 967,40 16-396,-11-4 134,0-1 1,1-2-1,1-1 0,1-2 1,0 0-1,1-2 1,-39-35-1,25 16-694,-2 3 0,-2 1 0,0 2 0,-3 2 0,0 2-1,-2 2 1,-63-23 0,-31 0 91,-2 6-1,-268-42 1,-312 12-43,-348 25 262,412 23-458,-129-14-2,-1652-49 260,-413 87 297,2212 18-370,-2 50 32,466-35-163,-268 83-1,321-72-92,3 6 0,-215 117 1,306-147 7,0 1 0,0 2 0,-44 41 0,69-56-1,0 0 0,1 1-1,0-1 1,1 1-1,0 1 1,0-1 0,1 1-1,0 0 1,0 0 0,1 1-1,1-1 1,-1 1-1,1 0 1,1 0 0,0 0-1,0 0 1,1 0 0,0 17-1,3-19 16,0 1-1,0-1 0,1 0 1,-1 0-1,2 0 0,-1 0 1,1 0-1,1-1 0,-1 0 1,1 1-1,0-2 1,1 1-1,0-1 0,0 0 1,0 0-1,0 0 0,1-1 1,9 5-1,14 10-1,2-2 1,63 27-1,36 6 79,3-6 1,1-5-1,209 32 1,429 16 80,672-5-32,-326-24-107,1545 59 78,997-109 59,-2685-31-68,-781 6-17,-1-8 0,374-99 0,-493 100 225,86-39 0,-136 51-146,0-2-1,-1 0 1,0-2 0,-1-1-1,-1-1 1,37-35 0,-53 46-72,-1-1 1,1 1-1,-1-1 0,-1-1 0,1 1 1,-1-1-1,0 1 0,4-16 1,-7 19-57,0 0 1,0-1 0,0 1 0,-1 0 0,0-1 0,0 1 0,0-1 0,0 1-1,0 0 1,-1-1 0,0 1 0,0 0 0,0 0 0,-1-1 0,0 1-1,1 0 1,-1 0 0,0 1 0,-4-6 0,-2 0-19,0 0-1,-1 0 1,0 1-1,0 0 1,-1 1 0,0 0-1,-1 0 1,1 1-1,-1 0 1,-16-5 0,-18-6-57,-61-14 0,-34 3-1992,0 6-1,-149-4 1,156 16-1169,-68-8-4355</inkml:trace>
</inkml:ink>
</file>

<file path=ppt/ink/ink2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28.395"/>
    </inkml:context>
    <inkml:brush xml:id="br0">
      <inkml:brushProperty name="width" value="0.025" units="cm"/>
      <inkml:brushProperty name="height" value="0.025" units="cm"/>
    </inkml:brush>
  </inkml:definitions>
  <inkml:trace contextRef="#ctx0" brushRef="#br0">2200 276 5958,'-10'-12'1115,"-6"-9"-134,-1 1 0,-2 1 0,0 0-1,0 1 1,-2 1 0,-38-23 0,19 21-680,-1 1 0,0 2 0,-1 3 1,-1 1-1,-1 2 0,1 1 0,-1 3 1,-1 2-1,1 1 0,-51 5 0,7 4 223,0 4-1,1 3 1,0 5-1,-93 31 0,107-25-498,1 3-1,0 3 0,3 3 0,0 3 0,3 3 1,1 2-1,-59 52 0,92-66-10,1 1 1,1 1-1,1 2 1,2 1-1,2 1 1,1 1 0,1 2-1,2 0 1,2 1-1,1 1 1,2 0-1,1 2 1,2 0-1,-11 63 1,20-75-6,0 0 0,3-1 1,0 1-1,1 0 0,2 0 1,1 0-1,7 29 0,-5-38-5,1 0 0,1 0 0,0 0 0,2-1 0,0 0 0,1 0-1,1-1 1,0-1 0,1 1 0,23 22 0,-6-12 63,1-2 0,1-1 0,2-1 0,0-1 0,1-2 0,47 19 0,230 78 183,-253-97-222,42 15 44,1-5 0,179 30 0,-245-56 29,0 0 0,0-3 0,0-1-1,0-2 1,0-1 0,0-1 0,0-2 0,-1-2 0,0-1 0,0-2-1,-1-1 1,35-18 0,-11-3 269,-2-2-1,-1-3 1,-2-2-1,-1-2 0,-3-2 1,76-91-1,-60 55-312,-4-2 0,-4-3 0,76-154-1,-103 180-142,-4-1-1,-1-2 0,-4 0 0,-2-1 1,-3-1-1,-3-1 0,7-114 0,-18 163 87,-2 0 0,0-1-1,0 1 1,-2 0-1,0 0 1,-1 0 0,0 0-1,-7-14 1,7 21-5,0 2 0,0-1 0,-1 0-1,0 1 1,0 0 0,-1 0 0,0 0 0,0 1 0,-1 0 0,1 0 0,-1 1-1,-1 0 1,1 0 0,-1 0 0,0 1 0,-9-3 0,1 1-92,-1 1 0,0 1 0,0 0 0,0 2 0,-1 0 0,1 1 0,-1 0 0,1 1 0,0 2 0,-34 5 0,-9 7-1821,-101 36 0,98-28 190,-88 27-3818</inkml:trace>
</inkml:ink>
</file>

<file path=ppt/ink/ink2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0.887"/>
    </inkml:context>
    <inkml:brush xml:id="br0">
      <inkml:brushProperty name="width" value="0.025" units="cm"/>
      <inkml:brushProperty name="height" value="0.025" units="cm"/>
    </inkml:brush>
  </inkml:definitions>
  <inkml:trace contextRef="#ctx0" brushRef="#br0">1046 36 18802,'-15'-3'315,"-25"-4"141,0 2 0,0 2-1,-79 3 1,94 1-206,0 2 0,1 1 0,-1 2 0,1 0 0,0 1 0,0 1 0,1 2 0,-29 15 0,18-3 27,1 1-1,2 1 1,0 2 0,2 1-1,1 2 1,1 0 0,1 2-1,-29 45 1,19-17 97,2 1 0,2 1 1,3 2-1,-20 66 0,32-79-264,2 2 0,3 0 0,2 1 0,2 0-1,2 0 1,3 87 0,4-112-70,2 1 0,1-1 1,1-1-1,1 1 0,1-1 0,2 0 1,1-1-1,1 1 0,1-2 0,1 0 0,1-1 1,1 0-1,2-1 0,22 25 0,-20-28 15,1-2 0,0-1-1,1 0 1,1-2 0,0 0-1,1-1 1,1-2 0,0 0-1,1-2 1,0 0 0,0-2-1,1-1 1,0 0 0,1-3-1,-1 0 1,1-1 0,0-2-1,0 0 1,-1-2 0,1-1-1,0-2 1,-1 0 0,0-2-1,45-15 1,-30 5 14,0-1-1,-1-3 1,-1-1 0,-1-2-1,-1-2 1,-1-1 0,55-53-1,-51 39 71,-2-2 0,-2-2 0,-2-2 0,-2 0 0,40-80 0,-37 51-18,-3-1 1,-3-1-1,-4-2 1,-4-1 0,-3-1-1,-3 0 1,-4-1-1,1-118 1,-12 167-122,0 0 0,-3 0 0,0 0 0,-11-42 0,12 66 0,-1 1 0,1-1 0,-1 1 0,-1 0 0,1 0 0,-1 0 0,-1 0 0,0 1 0,0 0 0,0 0 0,-1 0 0,0 1 0,0-1 0,0 1 0,-1 1 0,0-1 0,0 1 0,-1 1 0,1-1 0,-1 1 0,-9-3 0,2 3 3,0 0 1,-1 2-1,1 0 1,-1 0-1,0 1 0,1 1 1,-1 1-1,0 0 0,1 1 1,-1 1-1,1 0 1,-21 8-1,-19 9-112,-101 52 0,155-72 107,-290 164-3251,100-45-2752,72-45-608,-25 17-6584</inkml:trace>
</inkml:ink>
</file>

<file path=ppt/ink/ink2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4.283"/>
    </inkml:context>
    <inkml:brush xml:id="br0">
      <inkml:brushProperty name="width" value="0.025" units="cm"/>
      <inkml:brushProperty name="height" value="0.025" units="cm"/>
    </inkml:brush>
  </inkml:definitions>
  <inkml:trace contextRef="#ctx0" brushRef="#br0">1 419 20692,'0'0'5156,"73"-24"-2977,-13-6-482,14-12-864,16-6-449,2-7-288,-2 4-32,-7 2 0,-14 6-96,-16 13-544,-23 10-962,-17 5-2722,-13 3-7110</inkml:trace>
</inkml:ink>
</file>

<file path=ppt/ink/ink2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4.826"/>
    </inkml:context>
    <inkml:brush xml:id="br0">
      <inkml:brushProperty name="width" value="0.025" units="cm"/>
      <inkml:brushProperty name="height" value="0.025" units="cm"/>
    </inkml:brush>
  </inkml:definitions>
  <inkml:trace contextRef="#ctx0" brushRef="#br0">442 66 13485,'6'-8'2728,"3"-2"-1540,9-14 141,-2 1 4946,-160 227-4019,44-65-2238,25-36 6,28-41 226,-67 119-1,113-180-225,0 1 0,0-1 0,0 1 0,0-1 1,0 1-1,0 0 0,0 0 0,1-1 0,-1 1 0,1 0 0,-1 0 0,1 0 0,0 0 0,0-1 0,0 1 0,0 0 0,0 0 0,0 0 0,0 0 0,0 0 0,1-1 0,0 4 0,1-4-17,0 0 0,0 0-1,1 0 1,-1 0 0,0 0-1,0-1 1,0 1 0,1-1-1,-1 1 1,0-1-1,1 0 1,-1 0 0,0 0-1,1 0 1,-1 0 0,0-1-1,5 0 1,34-7 114,1-1 0,-1-2 0,57-24 0,-6 2-114,68-11-672,-54 18-2696,-93 23 2572,52-14-6418</inkml:trace>
</inkml:ink>
</file>

<file path=ppt/ink/ink2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5.357"/>
    </inkml:context>
    <inkml:brush xml:id="br0">
      <inkml:brushProperty name="width" value="0.025" units="cm"/>
      <inkml:brushProperty name="height" value="0.025" units="cm"/>
    </inkml:brush>
  </inkml:definitions>
  <inkml:trace contextRef="#ctx0" brushRef="#br0">80 119 14510,'0'0'9513,"-5"8"-8243,3-4-1171,0-2 26,1 1 1,-1 0 0,0 0 0,1 0 0,0 0-1,0 0 1,0 0 0,-1 5 0,2-7-92,0 1 1,0-1 0,1 0 0,-1 0 0,0 0-1,1 0 1,-1 0 0,1 0 0,-1 0-1,1 0 1,-1 0 0,1 0 0,0 0-1,-1-1 1,1 1 0,0 0 0,0 0 0,-1-1-1,1 1 1,0 0 0,0-1 0,0 1-1,0-1 1,0 1 0,0-1 0,0 1 0,0-1-1,0 0 1,0 0 0,1 1 0,-1-1-1,0 0 1,0 0 0,0 0 0,0 0-1,0 0 1,1-1 0,11 1 80,-1 0 0,1-2-1,-1 1 1,0-1 0,0-1 0,0 0-1,0-1 1,0-1 0,0 1 0,-1-2 0,0 1-1,0-2 1,-1 1 0,0-2 0,0 1-1,0-1 1,-1-1 0,-1 0 0,11-13 0,-17 21-103,0-1 0,-1 0 0,1 0 0,-1 0 0,0 0 0,0 0 0,1-1 0,-1 1 0,-1 0 0,1 0 0,0-1 0,0 1 0,-1-1 1,0 1-1,1 0 0,-1-1 0,0 1 0,0-1 0,0-2 0,-1 4-10,0-1 1,0 1-1,1-1 1,-1 1-1,0 0 1,0-1-1,0 1 1,-1 0-1,1 0 1,0 0-1,0 0 1,-1 0-1,1 0 1,0 0-1,-1 0 1,1 1-1,-1-1 1,1 0-1,-1 1 1,1-1-1,-3 1 1,-3-2-17,0 1-1,-1 0 1,1 1-1,0 0 1,0 0-1,0 1 1,-1 0-1,1 0 1,0 0-1,0 1 1,-9 3-1,2 2 24,1 1-1,0 0 0,0 1 0,1 0 1,0 0-1,1 2 0,0-1 1,1 1-1,0 1 0,0 0 1,-8 14-1,9-11 7,0 0 0,1 1 0,1 0 0,0 0 1,1 0-1,1 1 0,1 0 0,0 0 0,-2 26 0,6-41-19,-1 0 0,1 1 0,0-1 0,0 0 0,0 0 0,0 1 0,0-1 0,1 0 0,-1 0 0,1 1 0,-1-1 0,1 0 0,0 0 0,0 0 0,0 0 0,0 0 0,0 0 0,0 0 0,1 0 1,-1 0-1,1-1 0,-1 1 0,4 2 0,-2-2-17,1-1-1,-1 0 1,1 0 0,-1 0 0,1-1 0,-1 1 0,1-1 0,-1 0 0,1 0 0,0 0 0,-1 0 0,1-1 0,-1 1 0,1-1 0,4-2 0,10-2-470,0-1 1,-1-1 0,0-1-1,-1 0 1,20-14-1,76-59-6222,-89 64 4817,44-34-4975</inkml:trace>
</inkml:ink>
</file>

<file path=ppt/ink/ink2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5.710"/>
    </inkml:context>
    <inkml:brush xml:id="br0">
      <inkml:brushProperty name="width" value="0.025" units="cm"/>
      <inkml:brushProperty name="height" value="0.025" units="cm"/>
    </inkml:brush>
  </inkml:definitions>
  <inkml:trace contextRef="#ctx0" brushRef="#br0">347 0 13132,'0'0'8617,"-72"64"-7624,29-22 160,-4 7-128,-2 2 480,3-2 32,10-8-832,8-7-288,12-12-321,7-8-64,9-10-481,0-11-3747,3-12 481,3-11-1186,-2-7-5733</inkml:trace>
  <inkml:trace contextRef="#ctx0" brushRef="#br0" timeOffset="1">19 83 12684,'0'0'12107,"38"58"-10985,-12-36-1,9-2-673,6-3-352,3-3-64,2-5-1633,-4-9-2788,-7 0-1760,-4-10-5254</inkml:trace>
</inkml:ink>
</file>

<file path=ppt/ink/ink2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6.135"/>
    </inkml:context>
    <inkml:brush xml:id="br0">
      <inkml:brushProperty name="width" value="0.025" units="cm"/>
      <inkml:brushProperty name="height" value="0.025" units="cm"/>
    </inkml:brush>
  </inkml:definitions>
  <inkml:trace contextRef="#ctx0" brushRef="#br0">118 1 15214,'0'0'2141,"-7"11"-1063,-4 7-629,2 1-1,0 0 1,1 0-1,1 1 1,1 0-1,1 0 0,0 0 1,2 1-1,-2 32 1,13 163 432,-4-140 4702,-6-140-5607,2 1-1,4-1 1,2 1-1,23-103 1,-27 158-36,1 1 1,0 0-1,0 0 0,1 0 1,0 1-1,0-1 1,0 1-1,1 0 1,0 0-1,0 0 0,9-7 1,-11 11 33,-1 0 0,1 0 0,-1 0 0,1 1 0,-1-1 0,1 1 0,0 0-1,0 0 1,0 0 0,-1 0 0,1 0 0,0 0 0,0 1 0,0 0 0,0-1 0,1 1 0,-1 0 0,0 0 0,0 1 0,0-1 0,0 1 0,0 0 0,0-1 0,-1 1 0,1 0 0,0 1 0,0-1 0,-1 0 0,1 1 0,0 0 0,3 3 0,-3-3 23,-1 0 0,1 0 1,-1 0-1,1 0 1,-1 1-1,0-1 0,0 1 1,0-1-1,0 1 1,-1 0-1,1 0 0,-1 0 1,1 0-1,-1 0 1,0 0-1,0 0 0,-1 0 1,1 1-1,-1-1 1,1 0-1,-1 0 0,0 1 1,0-1-1,0 0 1,-1 0-1,1 1 0,-1-1 1,0 0-1,0 0 1,-1 4-1,-2-1 97,1 0 0,-1 0 0,0 0-1,0 0 1,-1-1 0,1 0 0,-1 0 0,-1 0 0,1-1-1,-1 1 1,1-1 0,-1 0 0,-7 3 0,-7 3 516,0-1 0,-30 8 0,42-14-517,0-1-1,0 0 1,-1-1-1,1 1 0,-1-2 1,1 1-1,-1-1 1,1-1-1,-11-1 0,18 2-113,1 0 0,-1 0-1,1 0 1,-1 0 0,1-1-1,-1 1 1,1 0 0,-1 0-1,0-1 1,1 1 0,-1 0-1,1-1 1,0 1 0,-1-1-1,1 1 1,-1 0-1,1-1 1,0 1 0,-1-1-1,1 1 1,0-1 0,-1 1-1,1-1 1,0 1 0,0-1-1,0 0 1,-1 1 0,1-1-1,0 1 1,0-1 0,0 0-1,0 1 1,0-1 0,0 1-1,0-1 1,0 1 0,0-1-1,0 0 1,1 1 0,-1-1-1,0 1 1,0-1 0,0 1-1,1-1 1,-1 1 0,0-1-1,1 0 1,19-23-2152,-1 11-326,1 1 1,1 1 0,0 0-1,23-7 1,7-2-5504</inkml:trace>
</inkml:ink>
</file>

<file path=ppt/ink/ink2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6.525"/>
    </inkml:context>
    <inkml:brush xml:id="br0">
      <inkml:brushProperty name="width" value="0.025" units="cm"/>
      <inkml:brushProperty name="height" value="0.025" units="cm"/>
    </inkml:brush>
  </inkml:definitions>
  <inkml:trace contextRef="#ctx0" brushRef="#br0">115 72 16143,'0'0'4138,"-7"6"-6562,-22 20 3166,41-22 4955,22-3-4460,-27-2-1152,0 0 0,0 0-1,0 0 1,0-1-1,0 0 1,-1-1-1,1 1 1,-1-1-1,9-5 1,-13 6-19,1 0 0,0 0 0,-1 0 0,0 0-1,1-1 1,-1 1 0,0-1 0,0 1 0,0-1 0,0 0 0,-1 0 0,1 0 0,-1 0 0,0 0 0,0 0 0,0 0-1,0 0 1,0 0 0,-1 0 0,1-1 0,-1-4 0,0 7-10,-1 0 0,1 0 0,-1 0 0,1 0 0,-1-1 0,0 1 0,1 0 0,-1 1-1,0-1 1,0 0 0,1 0 0,-1 0 0,0 0 0,0 1 0,0-1 0,0 0 0,0 1 0,0-1 0,0 0 0,0 1 0,0 0 0,-1-1 0,1 1 0,0 0-1,0-1 1,0 1 0,-1 0 0,1 0 0,0 0 0,0 0 0,0 0 0,-2 1 0,-44 3 394,38-1-330,-1 1 0,1 0 0,0 1 0,1 0 0,-1 0 0,1 1 0,0 0 1,0 1-1,1 0 0,-13 14 0,15-15-102,-1 1-1,1-1 1,1 1 0,-1 0 0,1 0-1,0 1 1,1-1 0,-1 1-1,2 0 1,-1 0 0,1 0 0,0 0-1,-1 12 1,4-19-37,-1 0 0,1 0 0,-1 0 0,1 0 0,-1 0 0,1 0-1,0 0 1,0 0 0,-1-1 0,1 1 0,0 0 0,0 0 0,0 0 0,0-1 0,0 1 0,0-1 0,0 1 0,0 0 0,0-1 0,0 0-1,0 1 1,0-1 0,0 0 0,1 0 0,-1 1 0,0-1 0,0 0 0,0 0 0,0 0 0,1 0 0,1-1 0,45-1-1120,-45 1 993,9-1-1127,0 0 0,1-1-1,22-9 1,11-7-5678,-11 3-1868</inkml:trace>
</inkml:ink>
</file>

<file path=ppt/ink/ink2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6.869"/>
    </inkml:context>
    <inkml:brush xml:id="br0">
      <inkml:brushProperty name="width" value="0.025" units="cm"/>
      <inkml:brushProperty name="height" value="0.025" units="cm"/>
    </inkml:brush>
  </inkml:definitions>
  <inkml:trace contextRef="#ctx0" brushRef="#br0">184 0 10378,'0'0'11307,"-68"11"-8040,37 5-1089,0 2-513,9 2-191,2-1-674,9-2-607,11-1-161,1-6-96,20-6-257,6-4-319,9 0-257,6-6-545,0-9-1024,2-4-641,-4-6-1121,-2-1-2466</inkml:trace>
</inkml:ink>
</file>

<file path=ppt/ink/ink2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7.211"/>
    </inkml:context>
    <inkml:brush xml:id="br0">
      <inkml:brushProperty name="width" value="0.025" units="cm"/>
      <inkml:brushProperty name="height" value="0.025" units="cm"/>
    </inkml:brush>
  </inkml:definitions>
  <inkml:trace contextRef="#ctx0" brushRef="#br0">139 0 13741,'0'0'6534,"-10"9"-4388,-2 3-1564,1 0 0,0 1 0,1 0 0,0 1 0,1 0 0,1 0-1,-9 21 1,9-15-407,0 1-1,2 0 0,1 0 0,0 0 0,2 1 1,0-1-1,1 1 0,2 0 0,0 0 1,5 38-1,-5-60-161,0 1 0,0-1 0,0 1 0,0 0 0,1-1 0,-1 1 0,0-1 0,0 1 0,0 0 0,0-1 0,1 1 0,-1-1 0,0 1 0,1-1 0,-1 1 1,0-1-1,1 1 0,-1-1 0,1 1 0,-1-1 0,1 1 0,-1-1 0,1 0 0,-1 1 0,1-1 0,-1 0 0,2 1 0,8-12 679,4-26-78,9-110-1314,-23 150 716,0 0 0,0 0 0,0 0 0,0 0 0,1 0 0,0 0 0,-1 0 0,1 0 0,0 0 0,1-1-1,-1 1 1,0 0 0,1-1 0,-1 1 0,1-1 0,0 0 0,0 1 0,0-1 0,0 0 0,4 2 0,-2-1-3,0 0 0,1-1 1,-1 0-1,1 0 1,0 0-1,0-1 1,0 1-1,0-1 0,0 0 1,0-1-1,6 1 1,-1-1-12,1 0 1,-1-1 0,0 0 0,0 0 0,0-1-1,0 0 1,0-1 0,-1-1 0,1 1-1,-1-1 1,15-9 0,-20 9-9,0 1-1,0-1 1,0 0 0,0 0 0,-1-1-1,0 1 1,0-1 0,3-6 0,-5 10 5,-1 0 0,1 1 0,0-1 1,-1 0-1,0 0 0,1 0 0,-1 0 1,0 0-1,1 0 0,-1 1 0,0-1 0,0 0 1,0 0-1,0 0 0,1 0 0,-2 0 0,1 0 1,0 0-1,0 0 0,0 0 0,0 0 1,-1 0-1,1 0 0,0 0 0,-1 0 0,1 0 1,0 0-1,-1 1 0,1-1 0,-1 0 0,0 0 1,1 1-1,-1-1 0,0 0 0,1 1 1,-1-1-1,0 0 0,0 1 0,0-1 0,1 1 1,-1-1-1,0 1 0,0 0 0,0-1 0,0 1 1,0 0-1,0 0 0,0-1 0,0 1 1,-1 0-1,-5 0 33,1 0 1,-1 0-1,0 1 1,1 0-1,-1 0 1,1 1-1,-1 0 1,1 0-1,-1 0 1,1 1-1,0-1 0,0 2 1,1-1-1,-1 1 1,1-1-1,-1 2 1,1-1-1,0 0 1,1 1-1,-1 0 1,1 0-1,0 1 1,0-1-1,1 1 1,-1 0-1,1 0 1,1 0-1,-1 0 1,1 0-1,0 1 1,0-1-1,1 0 0,0 1 1,0 0-1,0 8 1,2-13-66,-1 0 1,1-1 0,-1 1-1,1 0 1,0 0 0,0-1-1,0 1 1,0-1-1,0 1 1,0-1 0,0 1-1,1-1 1,-1 1 0,0-1-1,1 0 1,-1 0 0,1 0-1,0 0 1,-1 0-1,1 0 1,0 0 0,-1-1-1,1 1 1,0 0 0,0-1-1,0 0 1,0 1-1,-1-1 1,1 0 0,0 0-1,0 0 1,0 0 0,0 0-1,2-1 1,6 1-931,-1-1 1,0 0-1,1 0 1,-1-1-1,17-6 1,16-13-5690,5-6-4532</inkml:trace>
</inkml:ink>
</file>

<file path=ppt/ink/ink2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7.564"/>
    </inkml:context>
    <inkml:brush xml:id="br0">
      <inkml:brushProperty name="width" value="0.025" units="cm"/>
      <inkml:brushProperty name="height" value="0.025" units="cm"/>
    </inkml:brush>
  </inkml:definitions>
  <inkml:trace contextRef="#ctx0" brushRef="#br0">158 157 16784,'-11'7'4308,"-68"50"978,72-52-4813,1 1-1,-1 0 1,1 1 0,0-1-1,1 1 1,-1 1-1,1-1 1,1 1-1,0-1 1,-6 14 0,10-21-454,0 1 0,-1 0 0,1 0 1,0 0-1,0 0 0,0 0 0,0 0 0,-1 0 1,1 0-1,0 0 0,1-1 0,-1 1 1,0 0-1,0 0 0,0 0 0,0 0 1,1 0-1,-1 0 0,0 0 0,1-1 1,-1 1-1,1 0 0,-1 0 0,1 0 1,-1-1-1,1 1 0,0 0 0,-1-1 1,2 2-1,0-1-10,0 0 1,1 0-1,-1 0 0,0-1 1,0 1-1,1-1 1,-1 1-1,0-1 0,1 0 1,-1 0-1,4 0 0,3-1-37,-1 0-1,1 0 0,-1-1 1,1 0-1,14-7 0,-8 0-83,0 0 0,0-1 0,-1-1 0,0-1 0,-1 0-1,-1-1 1,0 0 0,0 0 0,13-24 0,-12 17 58,0 0 0,-2-1 0,-1-1-1,0 0 1,-2 0 0,9-36 0,-27 64 791,-5 11-438,-2 13 39,-28 61 1,40-78-282,1 0 1,0 0-1,1 0 1,0 0-1,1 1 1,0-1-1,1 28 1,2-38-76,-1 0 0,0 0 0,1 0-1,-1 0 1,1-1 0,0 1 0,0 0 0,0 0 0,0-1 0,1 1-1,-1-1 1,1 1 0,0-1 0,-1 0 0,1 1 0,0-1 0,0 0 0,0 0-1,1 0 1,-1-1 0,5 4 0,-1-2-308,0-1-1,0 0 1,0 0-1,0 0 1,1 0 0,-1-1-1,0 0 1,13 0 0,24-1-6492</inkml:trace>
</inkml:ink>
</file>

<file path=ppt/ink/ink2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8.188"/>
    </inkml:context>
    <inkml:brush xml:id="br0">
      <inkml:brushProperty name="width" value="0.025" units="cm"/>
      <inkml:brushProperty name="height" value="0.025" units="cm"/>
    </inkml:brush>
  </inkml:definitions>
  <inkml:trace contextRef="#ctx0" brushRef="#br0">1 0 12716,'0'0'13757,"1"12"-12502,-1 3-957,0-2-89,1-1 0,0 1 1,0-1-1,2 1 0,5 20 0,-7-31-178,1 0 1,-1 0-1,1 1 1,-1-1-1,1 0 1,0-1-1,0 1 0,0 0 1,0-1-1,0 1 1,0-1-1,1 1 1,-1-1-1,0 0 0,1 0 1,-1 0-1,1 0 1,-1 0-1,1-1 0,-1 1 1,1-1-1,-1 0 1,1 0-1,0 0 1,-1 0-1,1 0 0,-1 0 1,1-1-1,3 0 1,6-1 50,0-1 1,-1 0 0,1-1-1,20-9 1,45-29-33,-51 27-113,1 0 0,44-16 0,-71 31 69,1 0 0,-1 0 0,1-1 0,-1 1 0,0 0 0,1 0 0,-1 0 0,1 0 0,-1 0 0,0 0 0,1 0 0,-1 0 0,1 0 0,-1 0 0,1 0 0,-1 0 1,0 0-1,1 0 0,-1 0 0,1 0 0,-1 1 0,0-1 0,1 0 0,-1 0 0,1 0 0,-1 1 0,0-1 0,1 0 0,-1 1 0,0-1 0,0 0 0,1 0 0,-1 1 0,2 18 518,-15 33 690,8-35-920,4-16-293,1 1 0,-1-1 0,1 0 0,0 0 0,0 1 0,-1-1 0,1 0 0,0 1 0,0-1 1,0 0-1,0 1 0,0-1 0,1 0 0,-1 1 0,0-1 0,1 0 0,-1 0 0,0 1 0,1-1 0,0 0 0,-1 0 0,1 0 0,0 1 0,-1-1 0,1 0 0,0 0 1,1 1-1,0-2-1,0 1 1,0 0 0,0-1-1,0 0 1,0 1-1,0-1 1,0 0 0,0 0-1,1 0 1,-1-1 0,0 1-1,0 0 1,0-1-1,0 1 1,3-2 0,15-6-4,-1-1 1,33-20 0,-36 20 1,3-2-559,-6 3-1160,0 0-1,0 1 0,1 1 0,0 0 0,25-6 0,-48 12-3681,-1 0-2430</inkml:trace>
</inkml:ink>
</file>

<file path=ppt/ink/ink2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8.562"/>
    </inkml:context>
    <inkml:brush xml:id="br0">
      <inkml:brushProperty name="width" value="0.025" units="cm"/>
      <inkml:brushProperty name="height" value="0.025" units="cm"/>
    </inkml:brush>
  </inkml:definitions>
  <inkml:trace contextRef="#ctx0" brushRef="#br0">0 13 13261,'0'0'12523,"49"-12"-13772,-18 16-3139,2-2-6630</inkml:trace>
</inkml:ink>
</file>

<file path=ppt/ink/ink2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8.905"/>
    </inkml:context>
    <inkml:brush xml:id="br0">
      <inkml:brushProperty name="width" value="0.025" units="cm"/>
      <inkml:brushProperty name="height" value="0.025" units="cm"/>
    </inkml:brush>
  </inkml:definitions>
  <inkml:trace contextRef="#ctx0" brushRef="#br0">177 47 17713,'0'0'4041,"-12"2"-961,7-1-2842,-1 0-1,0 0 1,1 0 0,-1 1-1,1 0 1,0 0 0,-1 1-1,1 0 1,0-1 0,0 2-1,1-1 1,-1 0 0,1 1-1,-1 0 1,1 0 0,1 0-1,-1 1 1,0-1 0,1 1-1,0 0 1,0 0 0,0 0-1,1 0 1,-3 10 0,2-6-90,1 0 0,1 0 1,-1 0-1,2 1 0,-1-1 0,1 0 1,0 1-1,1-1 0,0 0 1,1 0-1,2 10 0,6 11-271,0-1 0,16 29 0,-12-29-224,13 45-1,-23-60 361,0 0 0,-1 0 0,-1 1-1,1 20 1,-3-35 3,0 1 0,0-1 0,0 0 1,0 0-1,0 0 0,0 1 0,0-1 0,0 0 0,0 0 0,-1 0 0,1 0 0,0 1 0,0-1 0,0 0 1,0 0-1,0 0 0,0 0 0,-1 0 0,1 1 0,0-1 0,0 0 0,0 0 0,-1 0 0,1 0 1,0 0-1,0 0 0,0 0 0,0 0 0,-1 0 0,1 0 0,0 0 0,0 0 0,0 0 0,-1 0 0,1 0 1,0 0-1,0 0 0,0 0 0,-1 0 0,1 0 0,0 0 0,0 0 0,0 0 0,-1 0 0,1 0 0,0-1 1,0 1-1,0 0 0,0 0 0,0 0 0,-1 0 0,1 0 0,0 0 0,0-1 0,0 1 0,0 0 1,0 0-1,0 0 0,0 0 0,-1-1 0,1 1 0,0 0 0,0 0 0,0 0 0,0-1 0,-11-12 102,-16-25-110,3-2 0,1-1 0,-33-81 0,56 121-8,-1-1 0,0 1 0,1 0 0,-1 0 0,0 0 0,1-1 0,0 1 0,-1 0 0,1-1 0,0 1 0,0 0 0,-1-1 0,1 1 0,0 0 0,0-1 0,1 1 0,-1 0 0,0-1 0,0 1 0,1 0 0,-1-1 0,0 1 0,1 0 0,0 0 0,-1-1 0,1 1 0,0 0 0,-1 0 0,1 0 0,0 0 0,0 0 0,0 0 0,0 0 0,1-1 0,3 1 0,-1-1 0,1 1 0,0 1 0,-1-1 0,1 1 0,0 0 0,0 0 0,6 1 0,10-1 0,-3 0-1261,1-1 0,-1-1 0,0 0 0,0-1 0,33-11 0,-43 11 683,-1 0-1,0 0 1,0-1 0,0 0-1,-1 0 1,1-1 0,-1 0-1,0 0 1,0 0 0,-1-1-1,0 1 1,0-1 0,0-1-1,0 1 1,-1-1 0,4-9-1,5-16-4604</inkml:trace>
  <inkml:trace contextRef="#ctx0" brushRef="#br0" timeOffset="1">362 1 5701,'0'0'15727,"-8"9"-13389,-1 3-1876,1 1 0,0 0 0,1 0 0,1 0-1,0 1 1,1 0 0,0 0 0,1 1-1,1-1 1,0 1 0,-1 26 0,3-35-496,1 0 1,0 1-1,1-1 1,-1 0-1,1 0 1,1 1-1,-1-1 1,1 0-1,0 0 1,0-1-1,5 10 0,-5-13-183,-1 0 0,1 0-1,-1 0 1,1-1-1,0 1 1,0 0-1,0-1 1,0 1 0,0-1-1,0 0 1,0 0-1,0 1 1,3-1-1,-1 0-372,-1 0 0,1 0-1,0 0 1,0-1 0,-1 0-1,1 0 1,0 0 0,0 0-1,-1-1 1,7-1 0,10-7-4877,1-6-2284</inkml:trace>
</inkml:ink>
</file>

<file path=ppt/ink/ink2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39.624"/>
    </inkml:context>
    <inkml:brush xml:id="br0">
      <inkml:brushProperty name="width" value="0.025" units="cm"/>
      <inkml:brushProperty name="height" value="0.025" units="cm"/>
    </inkml:brush>
  </inkml:definitions>
  <inkml:trace contextRef="#ctx0" brushRef="#br0">82 276 3844,'0'0'21503,"-10"5"-20553,6-3-891,-2 0 125,-1 2 0,1-1 1,-1 1-1,1 0 0,-7 6 0,11-8-118,0 1-1,0-1 1,0 0 0,0 0-1,0 1 1,1-1-1,-1 1 1,1 0-1,0-1 1,0 1-1,0 0 1,0 0 0,0-1-1,0 1 1,1 0-1,0 0 1,-1 0-1,1 0 1,0 0-1,1 3 1,-1-5-65,1 0 0,-1-1 0,1 1 1,-1 0-1,1-1 0,0 1 0,-1-1 0,1 1 1,0-1-1,-1 1 0,1-1 0,0 1 0,0-1 1,0 0-1,-1 1 0,1-1 0,0 0 0,0 0 0,0 0 1,0 0-1,-1 1 0,1-1 0,0 0 0,0 0 1,0-1-1,0 1 0,0 0 0,-1 0 0,1 0 1,0-1-1,0 1 0,1-1 0,30-9-40,-22 2-32,0-1 0,-1 0 0,0 0 1,0-1-1,-1 0 0,-1-1 0,1 0 0,-2 0 0,0 0 0,6-16 1,-16 38 100,0 0 1,1 0 0,0 0 0,1 0 0,0 1 0,1-1-1,0 1 1,1 13 0,0-24-13,0 0-1,1 0 0,-1 0 1,1 0-1,-1 0 0,1 0 1,-1 0-1,1 0 1,0 0-1,-1-1 0,1 1 1,0 0-1,0-1 1,-1 1-1,1 0 0,0-1 1,0 1-1,0-1 0,0 1 1,0-1-1,0 1 1,0-1-1,0 0 0,0 0 1,0 1-1,0-1 1,0 0-1,0 0 0,0 0 1,0 0-1,0 0 0,0 0 1,0 0-1,1-1 1,40-8 484,-28 2-438,0-2 0,-1 1 0,0-2 0,0 1 1,-1-2-1,0 0 0,-1 0 0,0-1 0,0-1 1,-2 1-1,17-29 0,-12 15-294,0-2 0,-2 1 0,0-2 1,-3 0-1,10-41 0,-26 94 454,-1-1 1,-13 26-1,9-23 182,2 1-1,0 0 1,-7 32-1,15-43-297,0-1 0,1 0 0,0 1 0,1 0 0,3 18 0,-2-30-103,-1 0 0,1 0 1,0 0-1,1 0 0,-1 0 0,1 0 1,-1-1-1,1 1 0,0 0 0,1-1 0,2 4 1,-3-5 1,-1-1 0,1 1 0,0-1 0,0 0 0,0 1 0,0-1 0,0 0 0,0 0 0,0 0 0,0-1 0,1 1 0,-1 0 0,0-1 0,0 0 0,1 1 0,-1-1 0,0 0 0,1 0 0,-1 0 0,0 0 0,3-1 0,-3 0 3,0 1 0,-1-1 0,1 0 0,0 0 0,-1 0 0,1 0 0,0 0 0,-1 0 0,1 0 0,-1-1 0,0 1 0,1 0 0,-1-1 0,0 1 0,0-1 0,0 0 0,0 1 0,0-1 0,0 0 0,-1 1 0,1-1 0,0 0 0,-1 0 0,0 0-1,1 0 1,-1 1 0,0-4 0,3-59 240,-3 52-191,-6-43 71,6 53-128,-1 0 0,1 0 0,-1 0 0,1 0 0,-1 1 0,0-1 0,1 0 1,-1 0-1,0 0 0,0 0 0,0 1 0,-1-1 0,1 1 0,0-1 0,0 1 0,-1-1 0,1 1 0,-1 0 0,0-1 0,1 1 0,-1 0 0,0 0 0,0 0 0,-2 0 0,3 1-2,1 0 0,-1 1 0,0-1 0,1 1 0,-1-1 0,1 0 0,-1 1 0,1 0 0,-1-1 0,1 1 0,-1-1 0,1 1 0,-1 0 0,1-1 0,0 1 0,-1 0 0,1-1 0,0 1 0,-1 0 0,1 0 0,0-1 0,0 1 0,0 0 0,0 0 0,0 0 0,0-1 0,0 1 0,0 0 0,0 0 0,1 0 0,0 28 0,1-26-26,-1 0 1,0 0-1,0 0 0,1 0 1,0-1-1,-1 1 0,1-1 0,0 1 1,0-1-1,0 0 0,1 0 1,-1 0-1,1 0 0,-1 0 1,1 0-1,-1-1 0,1 1 1,0-1-1,0 0 0,0 1 0,0-1 1,0-1-1,0 1 0,0 0 1,0-1-1,0 0 0,0 1 1,0-1-1,0-1 0,0 1 1,5-1-1,2 0-76,0 0 1,-1 0 0,1-1-1,-1 0 1,0-1-1,1 0 1,-1-1-1,-1 1 1,10-6 0,57-54-359,-80 96 1128,-5 0-342,7-25-226,-1 0 0,1 1 0,1-1 1,0 1-1,0 0 0,1 0 0,0-1 0,0 1 0,1 0 1,0 0-1,1 0 0,2 10 0,-3-18-110,1-1 1,-1 1-1,1 0 1,-1 0-1,1 0 1,0-1-1,-1 1 1,1 0-1,0-1 1,-1 1-1,1 0 1,0-1-1,0 1 1,0-1-1,0 0 1,0 1-1,0-1 1,-1 0-1,1 1 1,0-1-1,0 0 1,0 0-1,0 0 1,0 0-1,0 0 1,0 0-1,0 0 1,0 0-1,0 0 1,0 0-1,0-1 1,2 0-1,0 1-172,0-1-1,0 0 0,0-1 1,0 1-1,0 0 0,0-1 0,0 0 1,-1 1-1,4-4 0,14-20-4370,-1-9-3006</inkml:trace>
</inkml:ink>
</file>

<file path=ppt/ink/ink2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40"/>
    </inkml:context>
    <inkml:brush xml:id="br0">
      <inkml:brushProperty name="width" value="0.025" units="cm"/>
      <inkml:brushProperty name="height" value="0.025" units="cm"/>
    </inkml:brush>
  </inkml:definitions>
  <inkml:trace contextRef="#ctx0" brushRef="#br0">48 1 15214,'0'0'9770,"-44"51"-6856,41-30-1472,3 1-802,0-1-479,18 1-129,8 1-1154,6-7-2529,1-5-3075,3-3-7656</inkml:trace>
</inkml:ink>
</file>

<file path=ppt/ink/ink2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5:40.359"/>
    </inkml:context>
    <inkml:brush xml:id="br0">
      <inkml:brushProperty name="width" value="0.025" units="cm"/>
      <inkml:brushProperty name="height" value="0.025" units="cm"/>
    </inkml:brush>
  </inkml:definitions>
  <inkml:trace contextRef="#ctx0" brushRef="#br0">97 1 13068,'0'0'9545,"-9"10"-6336,-7 5-2110,-47 53 3850,62-67-4907,1 0 0,-1 0 1,0 0-1,0 0 0,1 0 0,-1 0 0,0 0 0,1 0 0,-1 0 0,1 0 1,0 0-1,-1 0 0,1 0 0,0 1 0,-1-1 0,1 0 0,0 0 0,0 0 1,0 3-1,1-3-44,-1-1 1,1 1 0,-1-1 0,1 1-1,-1-1 1,1 0 0,-1 1-1,1-1 1,0 1 0,-1-1 0,1 0-1,0 1 1,-1-1 0,1 0 0,0 0-1,-1 0 1,1 0 0,0 1-1,-1-1 1,1 0 0,0 0 0,-1 0-1,3-1 1,3 1-213,1-1 1,0 0-1,0-1 1,0 0-1,9-4 0,21-9-1602,84-32-2837,-107 43 4771,1 0 0,1 1 0,-1 0 0,0 1 0,1 1 1,20 1-1,-34 0 7,0 1 0,-1-1 0,1 1 0,0-1 0,0 1 0,-1 0 0,1-1 0,-1 1 0,1 0 0,0 0 0,-1 0 0,0 0 0,1 1 0,-1-1 0,0 0 0,1 1 0,-1-1 0,0 0 0,0 1 1,0 0-1,0-1 0,0 1 0,-1-1 0,1 1 0,0 0 0,-1 0 0,1-1 0,-1 1 0,0 0 0,1 3 0,-1-4-27,0 1 0,0 0 0,0 0 0,1 0 0,-1-1-1,1 1 1,0 0 0,-1 0 0,1-1 0,0 1 0,0 0 0,0-1 0,0 1 0,0-1 0,0 1 0,1-1-1,-1 0 1,0 1 0,1-1 0,-1 0 0,1 0 0,-1 0 0,1 0 0,0 0 0,-1-1 0,1 1-1,0 0 1,0-1 0,-1 1 0,1-1 0,3 1 0,-1-1-175,0 0-1,1 0 1,-1 0 0,0-1 0,0 0-1,1 1 1,-1-2 0,0 1 0,5-2-1,19-16-4199,2-10-8033</inkml:trace>
</inkml:ink>
</file>

<file path=ppt/ink/ink2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7:34.635"/>
    </inkml:context>
    <inkml:brush xml:id="br0">
      <inkml:brushProperty name="width" value="0.025" units="cm"/>
      <inkml:brushProperty name="height" value="0.025" units="cm"/>
    </inkml:brush>
  </inkml:definitions>
  <inkml:trace contextRef="#ctx0" brushRef="#br0">630 34 17969,'0'0'2018,"9"-5"-27,2-3-1344,-7 5-299,1 0 1,0 0-1,0 0 1,0 1-1,0 0 0,6-2 1,-93 39 3022,-35 35-3302,54-31 228,-14 6-101,-97 61 112,147-87-196,1 1-1,0 2 1,2 0-1,-23 26 1,44-44-99,0 0 0,0-1-1,1 1 1,-1 1 0,1-1 0,0 0 0,0 1 0,0-1 0,-1 8-1,3-10-7,-1 0 0,1-1 0,0 1 0,0-1 0,0 1-1,0-1 1,0 1 0,0 0 0,1-1 0,-1 1-1,1-1 1,-1 1 0,1-1 0,-1 1 0,1-1 0,0 0-1,0 1 1,-1-1 0,1 0 0,0 1 0,0-1 0,0 0-1,1 0 1,-1 0 0,0 0 0,0 0 0,1 0 0,-1 0-1,0 0 1,1-1 0,1 2 0,19 5 60,1-1 1,0-2-1,0 0 1,0-1-1,0-1 1,43-2-1,-22 1-80,113 7-1249,19 1-5731,-103-8 136</inkml:trace>
</inkml:ink>
</file>

<file path=ppt/ink/ink2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7:35.024"/>
    </inkml:context>
    <inkml:brush xml:id="br0">
      <inkml:brushProperty name="width" value="0.025" units="cm"/>
      <inkml:brushProperty name="height" value="0.025" units="cm"/>
    </inkml:brush>
  </inkml:definitions>
  <inkml:trace contextRef="#ctx0" brushRef="#br0">538 66 15567,'-2'-8'2108,"2"5"-1944,-1 0 0,0 0 0,0 0 0,0 1 0,0-1 0,-1 0 0,1 1-1,-1-1 1,1 1 0,-1-1 0,0 1 0,0 0 0,0 0 0,0 0 0,-4-2-1,2 1-44,-1 1-1,1 0 0,-1 0 1,0 0-1,0 1 0,0 0 1,0 0-1,0 0 0,0 1 1,-8-1-1,-5 2 113,0 0-1,0 1 1,0 1-1,1 0 1,0 1-1,0 1 1,0 1 0,0 1-1,1 0 1,0 1-1,0 0 1,-18 15-1,14-9 124,1 0 0,0 2 0,1 0 0,1 1 0,1 1-1,0 1 1,2 0 0,-20 33 0,28-40-125,0-1 1,1 1 0,0 0-1,-5 22 1,9-30-202,0 0 0,1 0 0,-1-1 1,1 1-1,0 0 0,0 0 0,0 0 0,0 0 1,1 0-1,-1 0 0,1-1 0,0 1 1,1 0-1,-1 0 0,0-1 0,1 1 0,0-1 1,0 1-1,0-1 0,3 4 0,-1-4 0,0 1 1,0-1-1,0 0 0,1 0 0,0-1 1,-1 1-1,1-1 0,0 0 0,0 0 0,0-1 1,7 2-1,65 7 765,-32-10-567,0-1-1,0-2 1,0-2-1,-1-2 1,49-15-1,-27 3 29,-1-3-1,105-52 1,-169 74-254,24-12 0,0-2 0,27-20 0,-47 31 0,0-1 0,0 0 0,0-1 0,-1 1 0,1-1 0,-1 0 0,0 0 0,0 0 0,-1 0 0,0-1 0,0 0 0,0 1 0,0-1 0,-1 0 0,3-11 0,-5 14 0,0 0 0,0 0 0,0 0 0,-1 0 0,1 0 0,-1 0 0,1 0 0,-1 0 0,0 0 0,0 0 0,-1 0 0,1 0 0,-1 0 0,1 1 0,-1-1 0,0 1 0,0-1 0,0 1 0,0 0 0,0-1 0,0 1 0,-1 0 0,1 1 0,-1-1 0,0 0 0,1 1 0,-6-3 0,-6-2 0,0 0 0,-1 0 0,0 2 0,-18-4 0,-8 1-921,1 2 0,-1 2-1,0 1 1,0 3 0,0 1 0,0 2 0,0 2 0,-59 15-1,-4 9-6194</inkml:trace>
</inkml:ink>
</file>

<file path=ppt/ink/ink2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8:20.780"/>
    </inkml:context>
    <inkml:brush xml:id="br0">
      <inkml:brushProperty name="width" value="0.025" units="cm"/>
      <inkml:brushProperty name="height" value="0.025" units="cm"/>
    </inkml:brush>
  </inkml:definitions>
  <inkml:trace contextRef="#ctx0" brushRef="#br0">0 193 7911,'0'0'4645,"10"5"-4405,1 1 43,0-2 0,0 0-1,1 0 1,-1-1 0,1-1-1,0 0 1,20 1 0,102-2 2474,-76-2-2229,818-25 2680,-18 35-1196,264-3-437,-143-69-987,-1071 55-466,-391-29-291,-387-16-195,375 62-23,-710 103 0,1098-94 381,142-15-330,231-29 67,-134 10 266,1081-77 190,6 50 10,-1177 42-197,242-9 21,-1026 7-602,0-1-7101,502 4 1318</inkml:trace>
</inkml:ink>
</file>

<file path=ppt/ink/ink2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8:22.699"/>
    </inkml:context>
    <inkml:brush xml:id="br0">
      <inkml:brushProperty name="width" value="0.025" units="cm"/>
      <inkml:brushProperty name="height" value="0.025" units="cm"/>
    </inkml:brush>
  </inkml:definitions>
  <inkml:trace contextRef="#ctx0" brushRef="#br0">0 368 11115,'0'0'2226,"10"-3"-1869,26-7 30,0 1 0,62-5 0,93 0 1375,-107 10-1124,1061-41 1263,1 37 25,-962 7-1872,1423-35 1402,-605 7-713,91-3-484,681-7 219,-620 40-388,554-3 82,-457-81-706,-1245 82 410,9 0-764,0-1 0,0-1 0,0-1 0,15-5 0,12-10-4099</inkml:trace>
</inkml:ink>
</file>

<file path=ppt/ink/ink2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3.765"/>
    </inkml:context>
    <inkml:brush xml:id="br0">
      <inkml:brushProperty name="width" value="0.025" units="cm"/>
      <inkml:brushProperty name="height" value="0.025" units="cm"/>
    </inkml:brush>
  </inkml:definitions>
  <inkml:trace contextRef="#ctx0" brushRef="#br0">104 8366 10602,'0'0'6043,"-11"0"-4580,6 0-1396,-2 2-32,0-1 0,0-1-1,1 0 1,-1 1-1,0-2 1,0 1 0,1-1-1,-1 0 1,0-1 0,-8-2-1,15 4 30,-1-1 0,1 1 0,0-1 0,-1 1 0,1-1 0,-1 1 0,1-1 0,0 1 0,0-1 0,-1 1 0,1-1 0,0 1 0,0-1 0,0 1 0,-1-1 0,1 1 0,0-1 0,0 0 0,0 1 0,0-1 0,0 1 0,0-1 0,0 0 0,0 1 0,0-1 0,1 1 0,-1-1 0,0 1 0,0-1 0,0 1 0,1-1 0,-1 1 0,0-1 0,1 1 0,-1-1 0,0 1 0,1-1 0,-1 1 0,1-1 0,-1 1 0,0 0 0,1-1 0,-1 1 0,1 0 0,0-1 0,28-18 309,-22 16-86,212-140 196,205-174 0,-233 168-147,-27 24-134,1153-890 382,-28-40 392,-931 748-743,1227-1040 743,40 47-327,94 29-725,68 105 1929,-1749 1144-2179,-13 8-1014,-1-1 1,32-24-1,-55 38 983,0 0 0,1 0 0,-1 0 0,0 0 0,0 0 0,0 0 0,0 0 0,0-1 0,0 1 0,0 0 0,-1-1 0,1 1 0,0 0 0,-1-1 0,1-1 0,-11-7-9188</inkml:trace>
</inkml:ink>
</file>

<file path=ppt/ink/ink2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4.404"/>
    </inkml:context>
    <inkml:brush xml:id="br0">
      <inkml:brushProperty name="width" value="0.025" units="cm"/>
      <inkml:brushProperty name="height" value="0.025" units="cm"/>
    </inkml:brush>
  </inkml:definitions>
  <inkml:trace contextRef="#ctx0" brushRef="#br0">483 45 20531,'1'-8'1346,"2"-3"-1269,3-15 1144,-13 44-395,-18 43-448,-2 0-1,-43 67 0,31-58-340,-31 58 4,-146 291 2107,208-404-1895,2 1 0,0 0-1,1 0 1,1 1 0,-4 23-1,8-39-238,-1 0 0,1 0-1,0-1 1,0 1-1,0 0 1,0 0 0,0 0-1,0 0 1,0 0 0,0 0-1,0 0 1,0-1 0,1 1-1,-1 0 1,0 0-1,1 0 1,-1 0 0,0-1-1,1 1 1,-1 0 0,1 0-1,-1-1 1,1 1 0,0 0-1,-1-1 1,1 1-1,0 0 1,-1-1 0,1 1-1,0-1 1,0 1 0,1 0-1,31-4 162,-3-6 17,-1-1 0,-1-2 1,0 0-1,-1-2 0,0-2 0,41-30 0,-14 11 0,297-187 417,-28 18-1545,-111 67-2719,-32 17-3509</inkml:trace>
</inkml:ink>
</file>

<file path=ppt/ink/ink2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5.154"/>
    </inkml:context>
    <inkml:brush xml:id="br0">
      <inkml:brushProperty name="width" value="0.025" units="cm"/>
      <inkml:brushProperty name="height" value="0.025" units="cm"/>
    </inkml:brush>
  </inkml:definitions>
  <inkml:trace contextRef="#ctx0" brushRef="#br0">1 1 17809,'0'0'8237,"4"12"-7297,1 10-657,0 0 0,-1 0 0,-1 0 1,0 44-1,-11 108-228,0-25 16,11 11 276,-1-87-2495,-1 1-5996,-7-96-10375</inkml:trace>
</inkml:ink>
</file>

<file path=ppt/ink/ink2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5.694"/>
    </inkml:context>
    <inkml:brush xml:id="br0">
      <inkml:brushProperty name="width" value="0.025" units="cm"/>
      <inkml:brushProperty name="height" value="0.025" units="cm"/>
    </inkml:brush>
  </inkml:definitions>
  <inkml:trace contextRef="#ctx0" brushRef="#br0">0 455 17969,'0'0'5301,"14"5"-4196,21 6-939,1-1 0,0-2 1,1-1-1,-1-2 0,1-2 0,57-1 0,-79-3-242,0 0-1,-1-1 0,1-1 0,-1 0 1,0-1-1,0-1 0,0 0 0,0 0 1,-1-2-1,0 1 0,0-2 0,-1 0 1,0 0-1,0-1 0,-1-1 0,0 0 1,0 0-1,-1-1 0,-1 0 0,11-17 1,-9 9 152,-2-1 1,0 0 0,0-1 0,-2 0 0,-1 0-1,-1 0 1,0-1 0,-2 0 0,0 0 0,-2 0-1,0 0 1,-4-39 0,3 59-51,0 0-1,-1 0 1,1 0 0,0 0 0,-1 0-1,1 0 1,-1 0 0,0 0 0,0 0-1,0 0 1,0 0 0,0 0-1,0 0 1,0 1 0,-2-3 0,3 4 6,-1-1 1,0 1-1,0-1 0,1 1 1,-1 0-1,0-1 1,0 1-1,0 0 1,1 0-1,-1 0 1,0 0-1,0-1 0,0 1 1,0 0-1,0 0 1,1 0-1,-1 1 1,0-1-1,0 0 0,0 0 1,0 0-1,1 1 1,-1-1-1,0 0 1,-1 1-1,-2 2 33,0 0-1,0 0 1,0 1-1,0-1 1,0 1-1,1 0 1,-1 0-1,1 0 0,0 0 1,-4 8-1,-18 37 326,2 0-1,-30 95 1,44-112-169,2 1 1,0 0 0,2 0-1,2 0 1,1 62 0,2-91-221,1-1-1,-1 0 1,0 1 0,1-1-1,0 1 1,-1-1 0,1 0 0,1 1-1,-1-1 1,0 0 0,1 0 0,0 0-1,-1 0 1,1 0 0,1 0-1,-1-1 1,0 1 0,1-1 0,-1 1-1,1-1 1,-1 0 0,1 0 0,0 0-1,0 0 1,0-1 0,0 1-1,1-1 1,-1 0 0,0 0 0,0 0-1,1 0 1,-1 0 0,1-1 0,-1 0-1,1 1 1,-1-1 0,0 0-1,1-1 1,-1 1 0,1-1 0,-1 0-1,0 1 1,6-3 0,-1 0 23,0 0-1,0 0 1,0 0 0,0-1 0,-1 0-1,1-1 1,-1 0 0,0 0-1,10-10 1,4-6 58,26-35-1,-3 4-49,-44 52-31,0 0-1,0 0 0,0 0 0,0 0 1,0-1-1,1 1 0,-1 0 1,0 0-1,0 0 0,0 0 1,0 0-1,1-1 0,-1 1 1,0 0-1,0 0 0,0 0 1,1 0-1,-1 0 0,0 0 0,0 0 1,1 0-1,-1 0 0,0 0 1,0 0-1,0 0 0,1 0 1,-1 0-1,0 0 0,0 0 1,1 0-1,-1 0 0,0 0 1,0 0-1,0 0 0,1 1 0,-1-1 1,0 0-1,0 0 0,0 0 1,0 0-1,1 0 0,-1 1 1,0-1-1,0 0 0,0 0 1,0 0-1,0 0 0,1 1 1,-1-1-1,0 0 0,0 0 0,0 0 1,0 1-1,0-1 0,0 0 1,0 0-1,0 1 0,0-1 1,0 0-1,0 0 0,0 0 1,0 1-1,0-1 0,0 0 1,0 0-1,0 1 0,1 14 44,-1-15-39,-7 77 591,5-57-431,0 0-1,0-1 1,4 32-1,-2-49-160,0-1 0,0 0 0,0 1 0,0-1 0,1 0 0,-1 1 0,0-1 0,1 0 0,-1 0 0,1 1 0,-1-1 0,1 0 0,0 0 1,0 0-1,-1 0 0,1 0 0,0 0 0,0 0 0,0 0 0,0 0 0,0 0 0,0 0 0,0-1 0,1 1 0,-1 0 0,0-1 0,1 1 0,1-1 39,0 1 0,0-1-1,0 0 1,-1 0 0,1 0 0,0-1 0,0 1 0,-1-1-1,1 1 1,0-1 0,-1 0 0,4-2 0,5-2 101,-1 0 1,0-1 0,0 0-1,-1-1 1,11-10 0,9-13-126,-2-2 0,37-57 1,-37 50-25,-27 39 5,1-1 0,-1 1 0,0-1 0,0 0 0,0 1 0,1-1 0,-1 1 0,0-1 0,0 1 0,1-1 0,-1 1 0,0-1 0,1 1 0,-1-1 0,1 1 0,-1 0 0,1-1 0,-1 1 0,1 0 0,-1-1 0,1 1 0,-1 0 0,1-1 0,-1 1 0,1 0 0,-1 0 0,1 0 0,0 0 0,-1-1 0,1 1 0,-1 0 0,1 0 0,-1 0 0,1 0 0,1 1 0,-1 21 0,-12 37 0,3-29-48,3-14-282,0 1 0,1 0 0,1 0 0,1 0-1,-1 18 1,3-35 178,0 0 0,0 1-1,0-1 1,0 0 0,0 1-1,0-1 1,0 1 0,0-1-1,0 1 1,0-1-1,0 0 1,0 1 0,0-1-1,0 0 1,0 1 0,0-1-1,0 1 1,1-1 0,-1 0-1,0 1 1,0-1-1,0 0 1,1 1 0,-1-1-1,0 0 1,1 1 0,-1-1-1,0 0 1,0 0 0,1 1-1,-1-1 1,0 0-1,1 0 1,-1 0 0,1 0-1,-1 1 1,0-1 0,1 0-1,-1 0 1,1 0 0,-1 0-1,0 0 1,1 0-1,-1 0 1,1 0 0,-1 0-1,0 0 1,1 0 0,-1 0-1,0 0 1,1 0 0,-1-1-1,1 1 1,-1 0-1,0 0 1,1 0 0,-1-1-1,0 1 1,1 0 0,-1-1-1,15-13-7134</inkml:trace>
</inkml:ink>
</file>

<file path=ppt/ink/ink2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6.055"/>
    </inkml:context>
    <inkml:brush xml:id="br0">
      <inkml:brushProperty name="width" value="0.025" units="cm"/>
      <inkml:brushProperty name="height" value="0.025" units="cm"/>
    </inkml:brush>
  </inkml:definitions>
  <inkml:trace contextRef="#ctx0" brushRef="#br0">62 0 8648,'0'0'11883,"-54"68"-10729,46-26-706,8-1-448,3-2-1858,20-4-3042</inkml:trace>
</inkml:ink>
</file>

<file path=ppt/ink/ink2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6.379"/>
    </inkml:context>
    <inkml:brush xml:id="br0">
      <inkml:brushProperty name="width" value="0.025" units="cm"/>
      <inkml:brushProperty name="height" value="0.025" units="cm"/>
    </inkml:brush>
  </inkml:definitions>
  <inkml:trace contextRef="#ctx0" brushRef="#br0">113 1 18129,'-9'7'3219,"-7"5"-1448,0 0 0,-19 22-1,31-31-1616,1 0-1,0 0 0,0 0 0,1 1 0,-1-1 0,0 1 0,1 0 0,0-1 0,0 1 0,0 0 0,1 0 1,-1 0-1,1 1 0,0-1 0,0 0 0,0 0 0,1 1 0,0-1 0,-1 0 0,2 1 0,-1 5 0,2-8-165,-1-1-1,1 0 0,-1 1 0,1-1 1,0 0-1,-1 0 0,1 0 0,0 0 1,0 0-1,-1-1 0,1 1 1,0 0-1,0-1 0,0 1 0,0-1 1,0 0-1,0 0 0,0 0 0,0 0 1,0 0-1,3-1 0,48-2-379,-12-5-172,42-5-158,-78 12 749,0 1 0,1 0 0,-1 0 0,0 1 0,1-1 0,-1 1 0,0 0 0,0 0 0,0 1 0,0 0 0,0 0 0,6 3 1,-9-3 58,0-1 1,1 1-1,-1 0 1,0 0-1,0 1 0,0-1 1,0 0-1,-1 1 1,1-1-1,-1 1 1,1 0-1,-1-1 1,0 1-1,0 0 1,0 0-1,-1 0 1,1-1-1,0 1 1,-1 0-1,0 0 1,0 0-1,0 0 1,0 0-1,0 0 1,-1 0-1,1 0 1,-1 0-1,0 0 1,0 0-1,-1 3 1,-2 4 118,0-1 1,-1 1-1,0-1 0,0 0 1,-1 0-1,0 0 0,-9 9 1,1-4-200,0-1 1,-1 0 0,-29 20-1,37-28-6,-1-1-1,1 0 1,-1 0-1,0 0 1,-1-1-1,1 0 1,0-1-1,-1 0 1,0 0-1,-14 1 1,22-3-32,-1 0-1,1 0 1,0 0-1,-1 0 0,1-1 1,0 1-1,-1 0 1,1-1-1,0 1 1,-1-1-1,1 1 1,0-1-1,0 1 1,0-1-1,-1 0 1,1 0-1,0 1 1,0-1-1,0 0 1,-1-1-1,-8-17-3469,-3-16-6406</inkml:trace>
</inkml:ink>
</file>

<file path=ppt/ink/ink2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6.862"/>
    </inkml:context>
    <inkml:brush xml:id="br0">
      <inkml:brushProperty name="width" value="0.025" units="cm"/>
      <inkml:brushProperty name="height" value="0.025" units="cm"/>
    </inkml:brush>
  </inkml:definitions>
  <inkml:trace contextRef="#ctx0" brushRef="#br0">19 138 20403,'0'0'2472,"-4"-10"517,2 5-2682,-1 0 17,1-1 0,0 1 0,1 0-1,-1-1 1,1 1 0,0-8 0,0 11-251,1 0 1,1 0 0,-1 0 0,0 0-1,0 0 1,1 0 0,-1 0 0,1 1-1,-1-1 1,1 0 0,0 0 0,0 0-1,0 1 1,0-1 0,0 0 0,0 1-1,1-1 1,-1 1 0,0-1 0,1 1-1,-1 0 1,1 0 0,-1-1 0,1 1-1,0 0 1,3-1 0,-2 0-47,0 0 1,0 1 0,0-1 0,0 1-1,0-1 1,1 1 0,-1 0-1,0 0 1,1 1 0,-1-1 0,1 1-1,-1-1 1,1 1 0,-1 0-1,1 1 1,-1-1 0,1 1 0,-1-1-1,1 1 1,-1 0 0,0 0-1,1 1 1,-1-1 0,0 0-1,0 1 1,0 0 0,0 0 0,0 0-1,0 0 1,-1 1 0,1-1-1,-1 0 1,1 1 0,-1 0 0,0 0-1,0 0 1,0 0 0,-1 0-1,1 0 1,-1 0 0,0 0 0,2 5-1,3 11 7,-1 0 1,-1 1-1,-1-1 0,0 1 0,-1 0 0,-2 22 0,-7 116 436,7-156-460,0 0 0,0 0 0,0-1 0,0 1 0,0 0-1,0 0 1,0-1 0,1 1 0,-1 0 0,1-1 0,-1 1-1,1 0 1,0-1 0,0 1 0,-1-1 0,3 3 0,-2-3-4,-1-1 0,1 1 1,0-1-1,0 1 0,0-1 1,0 1-1,0-1 0,0 0 1,-1 1-1,1-1 0,0 0 1,0 0-1,0 0 0,0 0 1,0 0-1,0 0 0,0 0 1,0 0-1,0 0 1,0 0-1,1 0 0,4-2 9,0 0-1,-1-1 1,1 1-1,-1-1 1,0 0-1,0 0 1,0-1-1,5-4 1,23-23-15,-2-1 0,-1-1 0,-1-2 0,-2-1 0,-1-2 0,-3 0 0,0-1 0,29-75 0,-47 108 0,-4 20 0,-3 22 0,-3-7 0,-3 15 0,2 0 0,2 1 0,2-1 0,4 56 0,-2-97 0,1 1 0,-1-1 0,1 1 0,0-1 0,0 0 0,0 1 0,0-1 0,0 0 0,1 0 0,-1 0 0,1 0 0,0 0 0,0 0 0,0 0 0,1 0 0,-1-1 0,0 1 0,1-1 0,0 0 0,0 0 0,-1 0 0,1 0 0,0 0 0,1-1 0,-1 1 0,0-1 0,0 0 0,1 0 0,-1 0 0,0 0 0,6 0 0,-3-1 0,1 0 0,-1 0 0,0-1 0,1 0 0,-1 0 0,0 0 0,1-1 0,-1 0 0,0 0 0,0-1 0,-1 1 0,1-1 0,0 0 0,-1-1 0,0 0 0,7-5 0,-1-2 0,-1 0 0,-1 0 0,0-1 0,0-1 0,-1 1 0,-1-1 0,0 0 0,0-1 0,-2 0 0,0 0 0,0 0 0,-1-1 0,-1 1 0,-1-1 0,0 0 0,0 0 0,-2-27 0,0 40 0,-1-1 0,1 0 0,0 0 0,-1 0 0,1 1 0,-1-1 0,0 0 0,0 0 0,0 1 0,0-1 0,-1 1 0,1-1 0,-1 1 0,1 0 0,-1-1 0,0 1 0,0 0 0,0 0 0,0 0 0,0 1 0,-1-1 0,1 0 0,0 1 0,-1-1 0,1 1 0,-1 0 0,0 0 0,1 0 0,-1 0 0,0 0 0,0 1 0,1-1 0,-1 1 0,0 0 0,0 0 0,0 0 0,1 0 0,-6 1 0,4 0 0,0-1 0,0 1 0,0 0 0,0 0 0,0 0 0,0 1 0,0-1 0,1 1 0,-1 0 0,1 0 0,-1 1 0,1-1 0,0 1 0,-1-1 0,2 1 0,-1 0 0,0 0 0,0 0 0,1 1 0,0-1 0,0 1 0,0-1 0,0 1 0,0 0 0,1-1 0,-3 8 0,4-10 0,0-1 1,0 1-1,0-1 0,0 1 0,0-1 1,0 1-1,0-1 0,0 1 0,0-1 1,0 1-1,1-1 0,-1 1 0,0-1 1,0 1-1,0-1 0,1 1 0,-1-1 1,0 0-1,0 1 0,1-1 0,-1 1 1,0-1-1,1 0 0,-1 1 0,1-1 1,-1 0-1,0 0 0,1 1 0,-1-1 1,1 0-1,0 1 0,22 2 8,24-9-88,-28 2-1205,-1-2-1,30-13 1,34-22-9550,-57 28 6094,16-9-6064</inkml:trace>
</inkml:ink>
</file>

<file path=ppt/ink/ink2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7.425"/>
    </inkml:context>
    <inkml:brush xml:id="br0">
      <inkml:brushProperty name="width" value="0.025" units="cm"/>
      <inkml:brushProperty name="height" value="0.025" units="cm"/>
    </inkml:brush>
  </inkml:definitions>
  <inkml:trace contextRef="#ctx0" brushRef="#br0">118 136 16303,'0'0'8670,"-10"11"-5649,-5 7-2022,0 0-1,-22 39 0,31-46-800,0 1-1,1-1 1,0 1-1,1 0 1,0 1-1,1-1 1,0 1-1,-1 16 1,4-27-198,-1-1 0,1 1 0,0-1 0,0 1 0,1-1 0,-1 1 0,0-1 0,0 1 0,1-1 0,-1 1 0,1-1 0,-1 1 0,1-1 0,0 0 0,0 1 0,-1-1 0,1 0 0,0 0 0,0 1 0,0-1 0,0 0 0,0 0 0,1 0 0,-1 0 0,0 0 0,0-1 0,1 1 0,-1 0 0,1 0 0,-1-1 0,0 1 0,1-1 0,-1 0 0,1 1 0,-1-1 0,1 0 0,-1 0 0,1 0 0,-1 0 0,1 0 0,2 0 0,2-1 0,-1 1 0,1-1 0,0 0 0,-1-1 0,1 1 0,-1-1 0,1 0 0,-1-1 0,0 1 0,6-5 0,1-2 0,-1-1 0,0 0 0,-1 0 0,0-2 0,-1 1 0,0-1 0,-1 0 0,0-1 0,-1 0 0,0 0 0,-1 0 0,-1-1 0,0 0 0,-1 0 0,4-25 0,-17 50 0,-5 16 0,5-8 2,-28 64 7,35-75-15,-1 0-1,1 0 1,0 0-1,1 0 0,0 0 1,0 0-1,1 0 1,1 14-1,-1-21-51,0 0 0,0 0-1,0-1 1,0 1 0,1 0 0,-1 0 0,0 0 0,1-1-1,-1 1 1,1 0 0,-1 0 0,0-1 0,1 1 0,0 0-1,-1-1 1,1 1 0,-1-1 0,1 1 0,0-1-1,-1 1 1,1-1 0,0 1 0,0-1 0,-1 0 0,1 1-1,0-1 1,0 0 0,1 1 0,29-4-2242,-21 0 1363,-1-1 1,0 0-1,0 0 1,12-8-1,3-6-1176,0-1-1,-1-1 1,-1-1-1,-1-1 1,24-33-1,-32 37 1763,-2 0 0,0-1 0,11-24-1,-17 30 836,0 0 0,-1 0-1,0 0 1,-1-1 0,2-24 0,-5 37-322,0 1 0,1-1 1,-1 1-1,0-1 0,0 0 1,0 1-1,0-1 0,0 1 1,0-1-1,0 0 0,0 1 1,0-1-1,0 1 0,0-1 1,0 0-1,0 1 0,-1-1 1,1 1-1,0-1 0,0 1 1,-1-1-1,1 0 1,0 1-1,-1-1 0,1 1 1,0 0-1,-1-1 0,1 1 1,-1-1-1,1 1 0,-1 0 1,1-1-1,-1 1 0,1 0 1,-1-1-1,1 1 0,-1 0 1,1 0-1,-1-1 0,0 1 1,1 0-1,-1 0 0,1 0 1,-1 0-1,0 0 1,1 0-1,-1 0 0,1 0 1,-1 0-1,0 0 0,1 0 1,-1 1-1,1-1 0,-1 0 1,0 0-1,1 1 0,-1-1 1,1 0-1,-1 0 0,1 1 1,-1-1-1,1 1 0,-1-1 1,0 1-1,-33 28 3406,16-9-2650,1 0 1,-15 24-1,27-35-656,0 0-1,0 0 1,0 0-1,1 1 1,1-1-1,0 1 0,0 0 1,-2 14-1,5-23-249,0 1-1,0 0 0,1-1 1,-1 1-1,0-1 0,0 1 1,1 0-1,-1-1 0,1 1 0,0-1 1,-1 1-1,1-1 0,0 0 1,0 1-1,0-1 0,0 0 1,0 1-1,0-1 0,0 0 0,0 0 1,1 0-1,-1 0 0,0 0 1,1 0-1,-1 0 0,0-1 1,1 1-1,-1 0 0,1-1 1,0 1-1,-1-1 0,1 0 0,-1 1 1,1-1-1,0 0 0,-1 0 1,1 0-1,2 0 0,12 0 2,0 0-1,-1 0 1,19-4-1,-14 2 21,-18 2-41,13-2-38,0 1 1,0 1 0,0 0-1,25 5 1,-38-5 47,0 0 1,0 1-1,0-1 1,0 1-1,0 0 0,-1 0 1,1-1-1,0 1 0,0 0 1,-1 1-1,1-1 0,-1 0 1,1 0-1,-1 1 0,1-1 1,-1 1-1,0-1 1,2 4-1,-2-3 12,-1 0 1,1 0 0,-1 1-1,0-1 1,0 0 0,0 1-1,0-1 1,0 0-1,0 1 1,-1-1 0,1 0-1,-1 1 1,0-1 0,0 0-1,0 0 1,0 0-1,0 0 1,0 0 0,0 0-1,-2 3 1,-6 6-2,0 0 0,0 0 1,-1-1-1,0-1 0,0 1 0,-1-1 0,-24 14 0,17-12-188,-1-1-1,0-1 0,0 0 0,-37 10 0,16-13-5264,3-5-6443</inkml:trace>
</inkml:ink>
</file>

<file path=ppt/ink/ink2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7.988"/>
    </inkml:context>
    <inkml:brush xml:id="br0">
      <inkml:brushProperty name="width" value="0.025" units="cm"/>
      <inkml:brushProperty name="height" value="0.025" units="cm"/>
    </inkml:brush>
  </inkml:definitions>
  <inkml:trace contextRef="#ctx0" brushRef="#br0">99 213 18802,'0'0'6566,"-8"9"-3875,-23 26-679,30-34-1937,1 0 0,-1 0 0,0 0 0,0 0 0,1 0 0,-1 0 0,1 0 0,-1 0 0,1 1 0,-1-1 0,1 0-1,0 0 1,-1 0 0,1 1 0,0-1 0,0 0 0,0 0 0,0 1 0,0-1 0,0 0 0,1 2 0,-1-2-44,1 0 1,0 0-1,-1 0 1,1-1-1,0 1 1,0 0-1,-1-1 1,1 1-1,0 0 1,0-1-1,0 1 1,0-1-1,0 0 1,0 1-1,0-1 1,0 0-1,0 1 1,0-1-1,2 0 1,3 1 8,0-1 1,0 0-1,0-1 1,0 1-1,-1-1 1,12-2 0,-9-1-35,1 0 1,-1-1 0,1 0 0,-1 0 0,-1-1 0,1 0-1,-1 0 1,0 0 0,0-1 0,-1 0 0,0-1 0,0 1 0,-1-1-1,6-11 1,-7 12-5,0 0 0,-1 0-1,1 0 1,-1-1 0,-1 1 0,0-1-1,0 0 1,0 0 0,-1 1-1,0-1 1,-1 0 0,1 0-1,-2 0 1,1 0 0,-1 0 0,0 0-1,-4-13 1,4 19-2,0 0 0,0 0 0,-1-1 0,1 1 0,-1 0 0,1 0 0,-1 0 0,0 0 0,1 0 0,-1 1 0,0-1 0,0 1 0,0-1 0,-1 1 0,1 0 0,0-1 0,-1 1 0,1 0 0,0 1 0,-1-1 0,1 0 0,-1 1 0,1-1 0,-1 1 0,1 0 0,-1 0 0,-3 0 0,1 0 0,-1 1 0,1-1 0,0 1 0,0 0 0,0 1 0,0-1 0,0 1 0,0 0 0,1 1 0,-1-1 0,0 1 0,-7 5 0,0 4 0,0 0 0,1 1 0,1 1 0,-1 0 0,2 0 0,0 1 0,1 0 0,1 0 0,0 1 0,1 0 0,0 0 0,2 0 0,0 1 0,0 0 0,2 0 0,0 0 0,1 0 0,2 28 0,-1-42-11,1 1 0,0-1 0,-1 1 1,1-1-1,1 0 0,-1 1 0,0-1 0,1 0 0,0 0 0,-1 0 0,1 0 1,1 0-1,-1 0 0,0 0 0,1-1 0,-1 1 0,1-1 0,5 4 0,-3-3-43,0-1-1,1 1 1,-1-1-1,0-1 0,1 1 1,-1-1-1,1 0 0,0 0 1,-1-1-1,12 1 1,-1-3-231,0 0 1,0 0 0,0-1 0,0-1 0,-1-1 0,0 0 0,24-12 0,-18 5-1580,0 0-1,-1-2 1,-1 0 0,19-18 0,12-18-6010</inkml:trace>
</inkml:ink>
</file>

<file path=ppt/ink/ink2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8.485"/>
    </inkml:context>
    <inkml:brush xml:id="br0">
      <inkml:brushProperty name="width" value="0.025" units="cm"/>
      <inkml:brushProperty name="height" value="0.025" units="cm"/>
    </inkml:brush>
  </inkml:definitions>
  <inkml:trace contextRef="#ctx0" brushRef="#br0">197 0 14830,'0'0'1564,"-5"10"-646,1-2-901,0-1-129,1 0 1,-1 0-1,1 1 1,1-1-1,-1 1 1,1-1-1,-1 15 1,10-55 2380,1-21 9635,-8 53-11413,-8 3-377,0 1-1,1-1 0,-1 1 0,1 1 0,0-1 0,0 1 0,0 0 1,1 1-1,-1 0 0,-9 9 0,3-3-76,10-10-37,1 1 1,-1-1 0,1 1-1,-1 0 1,1 0 0,0 0-1,0 0 1,0 1 0,0-1-1,1 0 1,-1 1 0,0-1-1,1 1 1,0 0 0,0 0-1,0-1 1,0 1 0,0 0-1,0 0 1,1 0 0,-1 0-1,1 0 1,0 5 0,1-4-8,0-1 1,1 1 0,0-1 0,0 0 0,-1 0 0,2 0-1,-1 0 1,0 0 0,1 0 0,-1 0 0,1-1-1,0 1 1,0-1 0,0 0 0,0 0 0,0 0 0,0 0-1,5 1 1,7 4-18,0 0-93,-1 1 0,-1 0 0,1 0 0,13 12-1,-25-19 148,0 1-1,0-1 0,0 1 0,0 0 1,-1 0-1,1 0 0,0 0 0,-1 0 1,1 0-1,-1 0 0,0 0 0,0 1 1,0-1-1,0 0 0,0 1 0,0-1 0,-1 1 1,1-1-1,-1 1 0,0-1 0,0 1 1,0-1-1,0 1 0,0-1 0,0 1 1,-1-1-1,1 1 0,-1-1 0,1 1 1,-1-1-1,0 1 0,0-1 0,-2 3 1,-1-1-22,0 1 0,0-1 1,0 0-1,0 0 1,-1-1-1,0 1 1,0-1-1,0 0 1,0-1-1,0 1 1,0-1-1,-1 0 0,1 0 1,-9 1-1,-2 1-14,0-1 0,-1 0-1,-28 0 1,43-3-48,1 0 0,-1 0-1,1 1 1,-1-1 0,1 0 0,-1-1 0,1 1 0,-1 0-1,1 0 1,-1-1 0,1 1 0,-1-1 0,1 1 0,-1-1-1,1 0 1,0 1 0,-1-1 0,1 0 0,0 0 0,0 0-1,-2-1 1,3 1-75,0 0 0,0 0 0,0 0 0,-1 0 1,1 0-1,1-1 0,-1 1 0,0 0 0,0 0 0,0 0 0,0 0 0,1 0 0,-1 0 0,0 0 0,1 0 0,-1 0 0,1 1 0,-1-1 0,1 0 1,0 0-1,-1 0 0,2-1 0,6-7-1769,1 0-1,0 1 1,16-13 0,5-1-5987</inkml:trace>
</inkml:ink>
</file>

<file path=ppt/ink/ink2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9.167"/>
    </inkml:context>
    <inkml:brush xml:id="br0">
      <inkml:brushProperty name="width" value="0.025" units="cm"/>
      <inkml:brushProperty name="height" value="0.025" units="cm"/>
    </inkml:brush>
  </inkml:definitions>
  <inkml:trace contextRef="#ctx0" brushRef="#br0">80 0 18449,'0'0'7789,"1"10"-7517,7 58 208,-4 0-1,-3 1 0,-3 0 0,-2-1 0,-4 0 0,-3 0 0,-19 68 0,-5-16 1828,31-179-2190,22-43-117,3 0 0,6 1 0,42-106 0,-63 190 0,0 1 0,2 0 0,0 1 0,0 0 0,14-17 0,-21 30 0,0 0 0,1 0 0,-1 0 0,1 0 0,0 0 0,-1 0 0,1 0 0,0 1 0,0-1 0,0 1 0,0-1 0,1 1 0,-1 0 0,0 0 0,0 0 0,1 0 0,-1 0 0,1 1 0,-1-1 0,1 1 0,-1-1 0,1 1 0,-1 0 0,1 0 0,-1 0 0,1 0 0,-1 1 0,1-1 0,-1 1 0,1-1 0,-1 1 0,0 0 0,1 0 0,-1 0 0,0 0 0,0 1 0,1-1 0,-1 0 0,0 1 0,0-1 0,-1 1 0,1 0 0,0 0 0,0 0 0,2 4 0,-1-2 0,1 0 0,-1 1 0,0 0 0,0 0 0,0 0 0,-1 0 0,0 0 0,0 0 0,0 1 0,-1-1 0,1 1 0,-1-1 0,-1 1 0,1 0 0,-1-1 0,0 1 0,0 0 0,0-1 0,-1 1 0,0 0 0,0-1 0,-1 1 0,1-1 0,-1 0 0,-1 1 0,1-1 0,-1 0 0,-5 8 0,0-1 0,0-1 0,0 1 0,-2-2 0,1 1 0,-1-2 0,-1 1 0,0-1 0,0-1 0,-1 0 0,-20 11 0,29-18-39,0 1 0,0-1 0,0 0-1,-1 0 1,1 0 0,-1 0 0,1 0 0,0-1 0,-1 1 0,-6-1 0,8 0-20,1-1 0,-1 1 1,1 0-1,0-1 1,-1 1-1,1-1 1,0 1-1,-1-1 1,1 0-1,0 1 0,0-1 1,-1 0-1,1 0 1,0 0-1,0 0 1,0 0-1,0 0 1,0 0-1,-1-2 0,1-1-154,0 1-1,-1-1 1,1 0-1,0 0 1,1 0-1,-1 0 1,1 0-1,0 0 1,0 0-1,0 0 1,0 0-1,1 0 1,0 1-1,0-1 0,0 0 1,0 0-1,3-7 1,17-24-5211,6 1-1964</inkml:trace>
</inkml:ink>
</file>

<file path=ppt/ink/ink2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9.494"/>
    </inkml:context>
    <inkml:brush xml:id="br0">
      <inkml:brushProperty name="width" value="0.025" units="cm"/>
      <inkml:brushProperty name="height" value="0.025" units="cm"/>
    </inkml:brush>
  </inkml:definitions>
  <inkml:trace contextRef="#ctx0" brushRef="#br0">74 143 6598,'0'0'17724,"9"1"-15125,-5-1-2464,1 0 0,-1 0 0,1 0 0,-1 0 0,1-1 0,-1 1 0,1-1 0,-1 0 0,0-1 0,0 1 0,1-1 0,-1 0 0,0 0 0,0 0 0,-1 0 0,1-1 0,0 0 0,-1 1 0,0-1 0,1-1 0,-1 1 0,-1 0 0,1-1 0,0 1 0,-1-1 0,1 0 0,2-6 0,-3 5-25,0 1 0,0-1 0,-1 0 0,1 0 1,-1 0-1,0 1 0,-1-1 0,1 0 0,-1-9 0,0 13-89,0 0-1,0 0 1,0 0-1,-1 0 1,1 0-1,0 0 1,-1-1-1,1 1 1,-1 0-1,1 0 1,-1 0-1,1 1 1,-1-1 0,0 0-1,0 0 1,1 0-1,-1 0 1,0 0-1,0 1 1,0-1-1,0 0 1,0 1-1,0-1 1,0 1-1,0-1 1,0 1-1,0 0 1,0-1-1,0 1 1,0 0 0,-1 0-1,1 0 1,0-1-1,0 1 1,0 0-1,0 1 1,0-1-1,-1 0 1,1 0-1,0 0 1,0 1-1,0-1 1,0 1-1,0-1 1,0 1-1,-1 0 1,-5 2-21,0 0 0,0 0 0,0 1 0,1 0 0,0 1 0,0-1 0,0 1 0,0 0 0,1 1 0,-1-1 0,-7 13 0,0 0 0,0 1 0,-17 36 0,26-46 0,0 1 0,1-1 0,-1 1 0,2-1 0,-3 19 0,4-26 0,1 0 0,0 1 0,-1-1 0,1 0 0,0 0 0,0 0 0,1 0 0,-1 0 0,0 1 0,1-1 0,0 0 0,-1 0 0,1 0 0,0 0 0,0 0 0,0 0 0,0 0 0,0-1 0,0 1 0,1 0 0,-1-1 0,1 1 0,-1 0 0,1-1 0,-1 0 0,1 1 0,0-1 0,0 0 0,0 0 0,0 0 0,-1 0 0,1 0 0,3 0 0,3 1-331,1 0 0,-1-1-1,0 0 1,1-1 0,-1 1 0,1-2-1,11-1 1,-8 0-858,1-1-1,-1 0 1,0-1-1,-1 0 0,1-1 1,-1-1-1,18-11 1,9-8-8522</inkml:trace>
</inkml:ink>
</file>

<file path=ppt/ink/ink2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49.850"/>
    </inkml:context>
    <inkml:brush xml:id="br0">
      <inkml:brushProperty name="width" value="0.025" units="cm"/>
      <inkml:brushProperty name="height" value="0.025" units="cm"/>
    </inkml:brush>
  </inkml:definitions>
  <inkml:trace contextRef="#ctx0" brushRef="#br0">172 1 21396,'0'0'4468,"-10"3"-1158,-2 1-3036,1 0 0,-1 1 0,1 1 0,0 0 0,1 1 0,-1 0-1,1 0 1,-10 11 0,15-14-220,0 0 0,1 1-1,-1 0 1,1 0 0,1 0-1,-1 0 1,1 1 0,-1-1 0,2 1-1,-1 0 1,1 0 0,-1 0-1,2 0 1,-1 0 0,1 0-1,0 0 1,0 1 0,0-1 0,1 0-1,1 9 1,0-12-65,0-1 0,0 1-1,0 0 1,1-1 0,-1 1 0,1-1 0,0 0 0,0 1-1,0-1 1,0 0 0,0 0 0,0 0 0,0 0-1,1-1 1,-1 1 0,1-1 0,-1 1 0,1-1-1,-1 0 1,1 0 0,0 0 0,0 0 0,0-1 0,-1 1-1,1-1 1,0 1 0,0-1 0,4 0 0,5 1-253,1-1 1,0 0-1,-1 0 0,1-2 1,17-3-1,-22 3-1034,0-1 0,0 0 0,-1 0 0,1-1 0,-1 0 0,11-8 0,8-8-6352</inkml:trace>
  <inkml:trace contextRef="#ctx0" brushRef="#br0" timeOffset="1">338 28 20243,'0'0'11883,"-54"64"-11338,47-38-449,1-1-96,4-2 0,0 0 0,0-4-288,2-2-1154,0-3-736,0-6-1601</inkml:trace>
</inkml:ink>
</file>

<file path=ppt/ink/ink2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0.181"/>
    </inkml:context>
    <inkml:brush xml:id="br0">
      <inkml:brushProperty name="width" value="0.025" units="cm"/>
      <inkml:brushProperty name="height" value="0.025" units="cm"/>
    </inkml:brush>
  </inkml:definitions>
  <inkml:trace contextRef="#ctx0" brushRef="#br0">8 1 16656,'0'0'15182,"-8"36"-15662,16-24-1634,-5 2-2819,-1 0-4836</inkml:trace>
</inkml:ink>
</file>

<file path=ppt/ink/ink2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1.318"/>
    </inkml:context>
    <inkml:brush xml:id="br0">
      <inkml:brushProperty name="width" value="0.025" units="cm"/>
      <inkml:brushProperty name="height" value="0.025" units="cm"/>
    </inkml:brush>
  </inkml:definitions>
  <inkml:trace contextRef="#ctx0" brushRef="#br0">22 425 13677,'0'0'18529,"-4"2"-18710,3-2 175,0 1 0,0-1 1,1 1-1,-1-1 0,0 1 0,0-1 0,0 1 1,0-1-1,0 1 0,0 0 0,1 0 0,-1-1 1,0 1-1,1 0 0,-1 0 0,0 0 0,1 0 1,-1 0-1,1 0 0,0 0 0,-1 0 0,1 0 1,0 0-1,-1 0 0,1 0 0,0 0 0,0 0 0,0 0 1,0 0-1,0 0 0,0 0 0,0 0 0,1 0 1,-1 0-1,0 1 0,0-1 0,1 0 0,-1 0 1,1-1-1,-1 1 0,1 0 0,-1 0 0,1 0 1,0 0-1,-1 0 0,1 0 0,0-1 0,-1 1 1,1 0-1,0-1 0,0 1 0,0 0 0,0-1 1,0 1-1,0-1 0,0 0 0,0 1 0,0-1 1,0 0-1,0 1 0,0-1 0,0 0 0,0 0 1,0 0-1,0 0 0,0 0 0,0 0 0,3-1 1,0 1 9,1 0 1,0-1-1,-1 0 1,1 0-1,-1 0 1,1 0-1,-1-1 1,1 1-1,-1-1 1,0 0-1,0-1 1,0 1-1,0-1 1,0 0-1,-1 0 1,1 0-1,-1 0 1,0 0-1,5-7 1,-4 4 34,0 0 0,0 0 1,0 0-1,-1 0 1,0-1-1,0 0 1,-1 0-1,0 1 1,0-1-1,0-1 1,-1 1-1,0-8 1,-1 15-34,1 0-1,-1-1 1,0 1 0,0-1 0,0 1-1,0 0 1,0-1 0,0 1 0,0-1-1,0 1 1,0 0 0,0-1 0,0 1-1,0-1 1,0 1 0,0 0 0,0-1-1,0 1 1,0 0 0,0-1 0,0 1-1,-1-1 1,1 1 0,0 0 0,0-1 0,0 1-1,-1 0 1,1 0 0,0-1 0,0 1-1,-1 0 1,1-1 0,0 1 0,-1 0-1,1 0 1,0 0 0,-1-1 0,1 1-1,-1 0 1,1 0 0,0 0 0,-1 0-1,1 0 1,0 0 0,-1 0 0,1 0-1,-1 0 1,1 0 0,0 0 0,-1 0-1,1 0 1,-1 0 0,1 0 0,0 0-1,-1 0 1,1 0 0,-1 0 0,1 1 0,0-1-1,-1 0 1,1 0 0,0 0 0,-1 1-1,1-1 1,0 0 0,-1 1 0,-20 20 147,11-4-153,2 0 0,-1 0 0,2 1 0,0 0 0,2 0 0,0 0 0,0 1 0,2-1 0,0 1 0,1 34 0,1-52 0,1 1 0,0 0 0,-1 0 0,1 0 0,0-1 0,0 1 0,1 0 0,-1 0 0,0 0 0,1-1 0,-1 1 0,1 0 0,-1 0 0,1-1 0,0 1 0,-1 0 0,1-1 0,0 1 0,0-1 0,0 1 0,1-1 0,-1 1 0,0-1 0,1 0 0,-1 0 0,0 0 0,1 0 0,-1 0 0,1 0 0,0 0 0,-1 0 0,1 0 0,0-1 0,-1 1 0,1-1 0,0 1 0,0-1 0,0 0 0,-1 0 0,1 1 0,0-1 0,0-1 0,0 1 0,0 0 0,-1 0 0,1-1 0,0 1 0,0-1 0,2 0 0,5-2 0,0-1 0,0 0 0,0 0 0,-1 0 0,1-1 0,-1-1 0,0 1 0,9-10 0,14-17 0,-1-2 0,-1 0 0,-2-2 0,30-55 0,-18 20 0,45-116 0,-77 171 0,-1-1 0,6-28 0,-12 45 0,0 0 0,0-1 0,0 1 0,0-1 0,0 1 0,0-1 0,0 1 0,0-1 0,0 1 0,0 0 0,0-1 0,0 1 0,0-1 0,0 1 0,0 0 0,0-1 0,-1 1 0,1-1 0,0 1 0,0 0 0,-1-1 0,1 1 0,0 0 0,0-1 0,-1 1 0,1 0 0,0-1 0,-1 1 0,1 0 0,0 0 0,-1-1 0,1 1 0,-1 0 0,1 0 0,0 0 0,-1 0 0,1-1 0,-1 1 0,1 0 0,-1 0 0,1 0 0,0 0 0,-1 0 0,1 0 0,-1 0 0,1 0 0,-1 0 0,1 0 0,0 1 0,-1-1 0,1 0 0,-1 0 0,1 0 0,0 0 0,-1 1 0,1-1 0,0 0 0,-1 0 0,1 1 0,0-1 0,-1 1 0,-27 14 0,7 0 0,2 0 0,0 1 0,0 0 0,1 2 0,-21 28 0,33-39 0,0 0 0,1 1 0,0 0 0,1 0 0,-1 0 0,2 0 0,-1 1 0,1 0 0,0-1 0,1 1 0,0 0 0,0 0 0,1 1 0,0-1 0,1 0 0,0 0 0,3 19 0,-1-23 0,0 1 0,1-1 0,-1 1 0,1-1 0,1 0 0,-1 0 0,1-1 0,0 1 0,0-1 0,0 0 0,1 0 0,-1 0 0,1 0 0,0-1 0,0 0 0,0 0 0,0 0 0,9 2 0,-3 0 0,-1-1 0,1 0 0,0-1 0,0 0 0,0-1 0,0-1 0,0 1 0,1-2 0,12 0 0,-20-1 0,-1 0 0,1 0 0,0-1 0,0 1 0,-1-1 0,1 0 0,-1 0 0,1-1 0,-1 1 0,0-1 0,0 1 0,0-1 0,0 0 0,-1 0 0,4-5 0,36-57 0,-35 54 0,21-41 0,-1-1 0,-4-2 0,21-68 0,-39 104 0,-5 19 0,0 0 0,0 0 0,0 0 0,0 0 0,-1 0 0,1 1 0,0-1 0,0 0 0,0 0 0,0 0 0,-1 0 0,1 0 0,0 0 0,0 0 0,0 0 0,0 0 0,-1 0 0,1 0 0,0 0 0,0 0 0,0 0 0,0 0 0,-1 0 0,1 0 0,0-1 0,0 1 0,0 0 0,0 0 0,0 0 0,-1 0 0,1 0 0,0 0 0,0 0 0,0 0 0,0-1 0,0 1 0,0 0 0,-1 0 0,1 0 0,0 0 0,0 0 0,0-1 0,0 1 0,0 0 0,0 0 0,0 0 0,0 0 0,0-1 0,0 1 0,0 0 0,0 0 0,0 0 0,0-1 0,0 1 0,0 0 0,0 0 0,0 0 0,0 0 0,0-1 0,0 1 0,0 0 0,0 0 0,0 0 0,1 0 0,-1 0 0,0-1 0,0 1 0,0 0 0,0 0 0,-8 6 0,8-6 0,-25 26 0,2 0 0,0 2 0,-30 48 0,44-62 0,1 1 0,0 1 0,1-1 0,1 1 0,1 0 0,0 1 0,1-1 0,0 1 0,-1 26 0,5-40 0,-1-1 0,2 1 0,-1-1 0,0 1 0,0 0 0,1-1 0,0 0 0,-1 1 0,1-1 0,0 1 0,0-1 0,0 0 0,1 0 0,-1 1 0,0-1 0,1 0 0,-1 0 0,1 0 0,0-1 0,0 1 0,0 0 0,0-1 0,0 1 0,0-1 0,0 1 0,0-1 0,0 0 0,1 0 0,-1 0 0,1 0 0,-1-1 0,1 1 0,-1-1 0,1 1 0,-1-1 0,1 0 0,-1 0 0,5 0 0,2 0 0,0-1 0,1 0 0,-1 0 0,0-1 0,0 0 0,0-1 0,0 1 0,0-2 0,12-6 0,-7 2 0,-1-1 0,0-1 0,-1 0 0,0 0 0,14-17 0,-20 20 0,0 0 0,-1-1 0,1 1 0,-1-1 0,-1 0 0,0-1 0,0 1 0,0-1 0,-1 0 0,2-11 0,-4 20 0,-1-1 0,0 1 0,0 0 0,0 0 0,0 0 0,0-1 0,0 1 0,0 0 0,0 0 0,0 0 0,0-1 0,0 1 0,0 0 0,0 0 0,0 0 0,0-1 0,0 1 0,0 0 0,0 0 0,0 0 0,0-1 0,0 1 0,0 0 0,0 0 0,0 0 0,0-1 0,0 1 0,0 0 0,0 0 0,-1 0 0,1 0 0,0-1 0,0 1 0,0 0 0,0 0 0,-1 0 0,1 0 0,0 0 0,0 0 0,0 0 0,0-1 0,-1 1 0,1 0 0,0 0 0,0 0 0,0 0 0,-1 0 0,1 0 0,-12 7 0,-9 13 0,14-12 0,1 0 0,0 0 0,0 0 0,1 1 0,0 0 0,1 0 0,0 0 0,0 1 0,1-1 0,0 1 0,1 0 0,0 0 0,1 0 0,0 0 0,0 14 0,1-23 0,1 0 0,0 0 0,0 1 0,-1-1 0,1 0 0,0 0 0,0 0 0,0 0 0,0-1 0,0 1 0,0 0 0,0 0 0,0 0 0,0-1 0,1 1 0,-1-1 0,0 1 0,0-1 0,1 1 0,-1-1 0,0 0 0,1 0 0,-1 1 0,0-1 0,1 0 0,-1 0 0,0 0 0,1-1 0,-1 1 0,0 0 0,2-1 0,47-7 0,-30 0 0,0-1 0,-1-1 0,0 0 0,24-18 0,-21 13 0,1 1 0,30-14 0,-53 28 0,0 0 0,0 0 0,0 0 0,1 0 0,-1 0 0,0 0 0,0 0 0,0 0 0,1 0 0,-1 0 0,0 0 0,0 1 0,0-1 0,0 0 0,1 0 0,-1 0 0,0 0 0,0 0 0,0 0 0,0 0 0,0 0 0,1 1 0,-1-1 0,0 0 0,0 0 0,0 0 0,0 0 0,0 1 0,0-1 0,0 0 0,0 0 0,0 0 0,0 0 0,1 1 0,-1-1 0,0 0 0,0 0 0,0 0 0,0 1 0,0-1 0,0 0 0,0 0 0,-1 0 0,1 1 0,0-1 0,0 0 0,0 0 0,0 0 0,0 0 0,0 1 0,0-1 0,0 0 0,0 0 0,0 0 0,-1 0 0,1 0 0,0 1 0,0-1 0,0 0 0,-4 11 0,-21 32 0,15-27 0,0 0 0,0 1 0,2 0 0,0 0 0,1 1 0,1 0 0,1 0 0,0 1 0,-4 35 0,10-22 0,0 0 0,2 0 0,1 0 0,2-1 0,1 1 0,16 43 0,-23-74 0,7 18 0,-2 0 0,0 1 0,1 22 0,-5-38 0,-1 0 0,1 0 0,-1-1 0,0 1 0,0 0 0,0 0 0,-1 0 0,0 0 0,1 0 0,-1-1 0,-1 1 0,1 0 0,0-1 0,-1 1 0,0-1 0,0 1 0,0-1 0,0 0 0,-1 0 0,1 0 0,-1 0 0,1 0 0,-6 4 0,3-4 0,0 0 0,0 0 0,0 0 0,-1-1 0,1 0 0,-1 0 0,1 0 0,-1-1 0,0 1 0,1-1 0,-1-1 0,0 1 0,0-1 0,0 0 0,0 0 0,0-1 0,1 0 0,-1 0 0,0 0 0,0-1 0,1 1 0,-10-6 0,9 4 0,1-1 0,0 0 0,0 0 0,0 0 0,0-1 0,1 0 0,-1 0 0,1 0 0,1 0 0,-1-1 0,1 1 0,0-1 0,0 0 0,0 0 0,1 0 0,0-1 0,0 1 0,1 0 0,-1-1 0,1-7 0,0 1 0,2-1 0,-1 1 0,2 0 0,0 0 0,0 1 0,1-1 0,1 0 0,0 1 0,1 0 0,0 0 0,1 0 0,0 0 0,1 1 0,0 0 0,1 0 0,0 1 0,11-11 0,5-4 0,1 1 0,1 1 0,1 1 0,1 1 0,40-22 0,16-2-2464,-56 30-843,16-8-7738</inkml:trace>
</inkml:ink>
</file>

<file path=ppt/ink/ink2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2.412"/>
    </inkml:context>
    <inkml:brush xml:id="br0">
      <inkml:brushProperty name="width" value="0.025" units="cm"/>
      <inkml:brushProperty name="height" value="0.025" units="cm"/>
    </inkml:brush>
  </inkml:definitions>
  <inkml:trace contextRef="#ctx0" brushRef="#br0">1 263 13549,'21'-93'4640,"-14"55"-1471,3 1 0,15-45 0,-17 70-940,-3 14-928,-1 23-700,-35 402 128,8-194-518,56-380-211,-16 80 0,-9 33 0,7-28 0,2 1 0,28-69 0,-43 125 0,0 1 0,1-1 0,-1 1 0,1 0 0,0 0 0,0 0 0,7-7 0,-9 11 0,0-1 0,-1 1 0,1-1 0,0 1 0,0-1 0,0 1 0,-1-1 0,1 1 0,0 0 0,0 0 0,0-1 0,0 1 0,0 0 0,0 0 0,-1 0 0,1 0 0,0 0 0,0 0 0,0 0 0,0 1 0,0-1 0,0 0 0,0 0 0,-1 1 0,1-1 0,0 0 0,0 1 0,0-1 0,-1 1 0,1-1 0,0 1 0,0-1 0,-1 1 0,1 0 0,-1-1 0,1 1 0,0 0 0,-1-1 0,1 1 0,-1 0 0,0 0 0,1 0 0,-1 0 0,1-1 0,-1 1 0,0 1 0,7 12 0,-2 1 0,8 28 0,10 28 0,-21-66 0,0-1 0,0 1 0,0-1 0,1 0 0,0 0 0,0 0 0,0 0 0,0 0 0,1-1 0,-1 1 0,7 3 0,-8-6 0,0 1 0,0-1 0,0 0 0,0 0 0,0 0 0,0 0 0,1-1 0,-1 1 0,0-1 0,1 1 0,-1-1 0,0 0 0,1 0 0,-1 0 0,0 0 0,1 0 0,-1 0 0,1-1 0,-1 1 0,0-1 0,4-1 0,-2 0 0,0-1 0,0 1 0,1-1 0,-2 0 0,1 0 0,0-1 0,-1 1 0,1-1 0,5-7 0,0-4 0,0 0 0,0 0 0,-2-1 0,12-31 0,-14 30 0,0-1 0,0 1 0,-2-1 0,0 1 0,-1-1 0,-1 0 0,0 0 0,-3-25 0,2 43 0,0-1 0,0 1 0,0-1 0,0 0 0,0 1 0,0-1 0,0 1 0,-1-1 0,1 1 0,0-1 0,0 0 0,0 1 0,-1-1 0,1 1 0,0-1 0,0 1 0,-1-1 0,1 1 0,-1-1 0,1 1 0,0 0 0,-1-1 0,1 1 0,-1 0 0,1-1 0,-1 1 0,1 0 0,-1-1 0,1 1 0,-1 0 0,1 0 0,-1-1 0,1 1 0,-1 0 0,0 0 0,1 0 0,-1 0 0,1 0 0,-1 0 0,1 0 0,-1 0 0,0 0 0,1 0 0,-1 0 0,1 0 0,-1 1 0,1-1 0,-1 0 0,1 0 0,-1 1 0,1-1 0,-1 0 0,1 1 0,-2 0 0,-22 25 0,6 10 0,2 1 0,1 1 0,2 1 0,2 0 0,1 1 0,3 0 0,0 0 0,0 56 0,6-89 0,1-1 0,0 0 0,0 1 0,1-1 0,0 0 0,0 1 0,0-1 0,1 0 0,0 0 0,0 0 0,4 8 0,-4-12 0,0 0 0,0 1 0,0-1 0,1 0 0,-1 0 0,1 0 0,-1 0 0,1 0 0,0-1 0,-1 1 0,1-1 0,0 0 0,0 0 0,0 0 0,0 0 0,0 0 0,0-1 0,1 0 0,-1 1 0,0-1 0,0 0 0,0 0 0,5-1 0,3-1 0,1 0 0,-1-1 0,0 0 0,0-1 0,0 0 0,0 0 0,-1-1 0,0-1 0,0 0 0,0 0 0,0-1 0,-1 0 0,0 0 0,9-12 0,-3 3 0,0 0 0,-1-1 0,-1 0 0,-1-1 0,-1-1 0,17-34 0,-24 43 0,0-1 0,0 1 0,-1-1 0,0 1 0,-1-1 0,-1 0 0,1 0 0,-2 0 0,1 0 0,-3-16 0,2 25 0,0 1 0,0 0 0,0 0 0,0 0 0,-1 0 0,1 0 0,0 0 0,-1 0 0,1 0 0,-1 0 0,1 0 0,-1 1 0,0-1 0,1 0 0,-1 0 0,0 0 0,0 1 0,1-1 0,-1 0 0,0 0 0,0 1 0,0-1 0,0 1 0,0-1 0,0 1 0,0 0 0,0-1 0,0 1 0,0 0 0,0-1 0,0 1 0,0 0 0,0 0 0,0 0 0,0 0 0,0 0 0,0 0 0,0 0 0,0 1 0,0-1 0,0 0 0,0 0 0,0 1 0,0-1 0,0 1 0,0-1 0,0 1 0,0-1 0,0 1 0,0 0 0,-1 0 0,-4 3 0,0 0 0,0 0 0,0 1 0,1 0 0,-1 0 0,-4 7 0,-4 4 0,2 1 0,0 0 0,1 1 0,1 1 0,1 0 0,0 0 0,2 1 0,0 0 0,1 0 0,-4 27 0,10-45-9,-1 0 0,1 0 0,0-1 0,0 1 0,0 0 0,0 0 0,1 0 0,-1 0 0,0 0 1,1 0-1,-1-1 0,1 1 0,0 0 0,-1 0 0,1-1 0,0 1 0,0 0 0,0-1 0,0 1 0,1-1 0,-1 1 0,0-1 0,1 0 0,-1 0 0,1 1 0,2 1 0,-1-2-175,1 0-1,-1 0 0,0 0 0,1-1 1,-1 1-1,0-1 0,1 0 0,-1 0 1,1 0-1,-1 0 0,0-1 0,1 1 1,-1-1-1,0 0 0,4-1 0,30-17-7475</inkml:trace>
</inkml:ink>
</file>

<file path=ppt/ink/ink2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2.801"/>
    </inkml:context>
    <inkml:brush xml:id="br0">
      <inkml:brushProperty name="width" value="0.025" units="cm"/>
      <inkml:brushProperty name="height" value="0.025" units="cm"/>
    </inkml:brush>
  </inkml:definitions>
  <inkml:trace contextRef="#ctx0" brushRef="#br0">1 1 22806,'0'0'-1186</inkml:trace>
</inkml:ink>
</file>

<file path=ppt/ink/ink2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3.162"/>
    </inkml:context>
    <inkml:brush xml:id="br0">
      <inkml:brushProperty name="width" value="0.025" units="cm"/>
      <inkml:brushProperty name="height" value="0.025" units="cm"/>
    </inkml:brush>
  </inkml:definitions>
  <inkml:trace contextRef="#ctx0" brushRef="#br0">198 48 16047,'0'0'5371,"-2"-8"-2339,2 6-2943,-14-27 2535,14 28-2539,-1 0 1,0 0 0,0 1 0,0-1 0,0 0 0,0 1-1,0-1 1,0 1 0,0-1 0,0 1 0,0 0 0,0-1-1,0 1 1,-1 0 0,1 0 0,0 0 0,0 0 0,0 0-1,0 0 1,0 0 0,0 0 0,-1 0 0,1 0 0,0 0-1,0 1 1,0-1 0,0 1 0,0-1 0,0 1 0,0-1-1,0 1 1,0-1 0,0 1 0,0 0 0,-1 0 0,-6 6 50,0 0 1,1 0 0,0 1 0,0 0 0,0 0 0,1 1-1,0 0 1,-6 12 0,-34 79-39,40-84-68,0 1 0,1-1 1,1 1-1,1 0 0,-2 28 0,5-43-48,0 0 0,0 0 0,0-1-1,0 1 1,0 0 0,0 0-1,0 0 1,1-1 0,-1 1 0,1 0-1,-1-1 1,1 1 0,0 0 0,0-1-1,0 1 1,0-1 0,0 1-1,0-1 1,0 0 0,0 1 0,0-1-1,1 0 1,-1 0 0,1 0 0,-1 0-1,2 1 1,2 0-87,-1-1-1,0 0 1,0 1 0,1-2-1,-1 1 1,0 0 0,1-1 0,-1 0-1,1 0 1,5-1 0,8-2-650,0 0 1,0-1-1,0-1 1,21-9 0,33-20-3645,-2-8-2071</inkml:trace>
</inkml:ink>
</file>

<file path=ppt/ink/ink2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3.493"/>
    </inkml:context>
    <inkml:brush xml:id="br0">
      <inkml:brushProperty name="width" value="0.025" units="cm"/>
      <inkml:brushProperty name="height" value="0.025" units="cm"/>
    </inkml:brush>
  </inkml:definitions>
  <inkml:trace contextRef="#ctx0" brushRef="#br0">280 85 16271,'-12'9'3433,"-23"20"-1687,2 1-1,1 1 1,1 1 0,2 2-1,1 2 1,-38 63 0,64-95-1683,0 0 0,0 0 0,0 0 0,1 0 0,0 0 0,0 0-1,0 0 1,0 1 0,0 6 0,1-10-57,0-1 0,0 1 0,0 0 0,1-1 0,-1 1 0,0-1 0,0 1 0,0-1 0,1 1 0,-1-1 0,0 1-1,1-1 1,-1 1 0,0-1 0,1 1 0,-1-1 0,0 1 0,1-1 0,-1 1 0,1-1 0,-1 0 0,1 1 0,-1-1-1,1 0 1,-1 0 0,2 1 0,0-1-2,0 0 1,0 0-1,0 0 0,0 0 0,-1 0 0,1 0 0,0 0 0,0-1 0,0 1 1,0-1-1,0 0 0,3-1 0,10-6-4,0 0 0,-1-1 0,0-1 0,0 0 0,-1-1 0,0 0 0,11-14 0,6-8 0,39-58 0,-54 71 0,-2-2 0,0 0 0,-1 0 0,16-45 0,-94 189 0,59-108 0,-3 4 0,1 0 0,1 1 0,0 0 0,2 0 0,-8 33 0,14-51-13,-1 0 0,1 0 1,0 0-1,0 0 0,0 0 0,0 0 1,0 0-1,0-1 0,0 1 0,0 0 0,0 0 1,0 0-1,1 0 0,-1 0 0,0 0 1,1-1-1,-1 1 0,0 0 0,1 0 0,-1 0 1,1-1-1,-1 1 0,1 0 0,0-1 0,-1 1 1,1 0-1,0-1 0,-1 1 0,1-1 1,0 1-1,0-1 0,1 1 0,1 0-84,-1-1 1,1 0-1,0 0 0,-1 1 0,1-2 0,0 1 0,0 0 0,-1-1 0,1 1 1,0-1-1,2-1 0,8-2-886,0-1 1,0-1-1,17-11 0,15-15-5156,-1-6-2835</inkml:trace>
  <inkml:trace contextRef="#ctx0" brushRef="#br0" timeOffset="1">648 0 10826,'0'0'7015,"-12"8"-2894,-17 10-983,-41 36-1,62-48-2759,0 1-1,1 0 1,0 1-1,0-1 1,1 1-1,-1 1 1,2-1-1,-1 1 1,1 0-1,1 0 1,-6 15-1,10-23-377,0 0 0,0 0 0,0 0 0,0-1 0,0 1 0,0 0 0,0 0 0,0 0 0,0-1 0,0 1 0,0 0 0,0 0 0,0-1 0,1 1 0,-1 0 0,0 0 0,1-1 0,-1 1 0,1 0 0,-1-1 0,1 1 0,-1 0 0,1-1 0,-1 1 0,1-1 0,-1 1 0,1-1 0,0 1 0,-1-1 0,1 1 0,0-1 0,-1 0 0,1 1 0,0-1 0,0 0 0,-1 0 0,1 1 0,0-1 0,0 0 0,0 0 0,40 1 0,-29-2 0,65-2-366,36-1-735,-102 4 1029,-1 1 0,1 1 0,-1-1 0,0 2 1,0-1-1,0 1 0,0 1 0,11 5 0,-19-8 89,0 0-1,0 0 1,0 0-1,0 0 1,0 1-1,0-1 1,0 1-1,0-1 1,0 1-1,-1 0 1,1 0-1,-1-1 1,1 1-1,-1 0 1,0 1-1,0-1 1,0 0-1,0 0 1,1 4-1,-2-4 25,0 0-1,0 0 0,0 1 1,-1-1-1,1 0 1,0 0-1,-1 0 0,0 0 1,1 0-1,-1 0 0,0 0 1,0 0-1,0 0 1,0 0-1,-1-1 0,1 1 1,-2 2-1,-5 4 92,0-1 0,0 0 0,-1-1 1,0 1-1,0-2 0,-1 1 0,-11 4 0,7-4-132,-1 0 0,0-1 0,0 0 0,-1-1 0,1-1 0,-1-1 0,0 0 0,-23-1 0,37-1-106,0 0 0,0 0 0,0 0 0,0-1 0,0 1 0,1-1 0,-1 1 0,0-1 0,0 0 0,1 1 0,-1-1 0,0 0 0,1 0 0,-1 0 0,1-1 0,-1 1 0,1 0 0,0 0 0,-1-1 0,1 1 0,0-1 0,0 1 0,0-1 0,0 0 0,0 1 0,1-1 0,-2-3 0,1 1-607,0-1-1,0 0 1,1 0 0,-1 0 0,1 0 0,0 0-1,1 0 1,-1 0 0,3-9 0,11-27-8854</inkml:trace>
</inkml:ink>
</file>

<file path=ppt/ink/ink2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3.820"/>
    </inkml:context>
    <inkml:brush xml:id="br0">
      <inkml:brushProperty name="width" value="0.025" units="cm"/>
      <inkml:brushProperty name="height" value="0.025" units="cm"/>
    </inkml:brush>
  </inkml:definitions>
  <inkml:trace contextRef="#ctx0" brushRef="#br0">64 251 20884,'0'0'4228,"11"1"107,-9 0-4218,5 0 52,1 0 0,-1 0-1,0 0 1,0-1-1,1 0 1,-1 0-1,0-1 1,1 0-1,-1 0 1,0-1 0,0 0-1,0 0 1,0-1-1,0 1 1,-1-2-1,1 1 1,-1-1-1,8-5 1,5-8-169,-1 0 0,28-35 0,-41 46 0,0 0 0,-1 0 0,0 0 0,-1-1 0,1 0 0,-1 0 0,0 0 0,-1 0 0,0 0 0,0 0 0,0-1 0,-1 1 0,0-12 0,-1 18 0,0 0 0,0 0 0,0-1 0,0 1 0,0 0 0,-1 0 0,1 0 0,-1 0 0,1 0 0,0 0 0,-1 0 0,0 0 0,1 0 0,-1 0 0,0 0 0,1 0 0,-1 0 0,0 0 0,0 0 0,0 1 0,0-1 0,1 0 0,-1 1 0,-2-2 0,0 1 0,1 0 0,-1 1 0,0-1 0,0 0 0,0 1 0,1 0 0,-1-1 0,0 1 0,-6 1 0,0 0 0,-1 1 0,1 0 0,0 0 0,0 1 0,-14 6 0,6 0 0,0 1 0,1 1 0,0 1 0,1 0 0,0 0 0,1 2 0,0 0 0,-15 20 0,20-23 0,2 0 0,-1 0 0,1 1 0,1-1 0,0 2 0,1-1 0,0 1 0,1-1 0,0 1 0,1 0 0,1 1 0,-2 25 0,4-34 5,1-1 0,-1 0-1,1 1 1,0-1 0,0 0 0,0 0 0,1 0 0,0 0-1,0 0 1,0 0 0,0 0 0,0 0 0,1-1-1,-1 1 1,1-1 0,0 0 0,0 0 0,1 0 0,-1 0-1,1 0 1,-1-1 0,1 0 0,0 1 0,0-1 0,0-1-1,0 1 1,0 0 0,0-1 0,0 0 0,8 1-1,6 1-238,0 0-1,0-1 0,0-1 0,0-1 0,1-1 0,22-3 0,40-17-6934,5-9-7005</inkml:trace>
</inkml:ink>
</file>

<file path=ppt/ink/ink2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7.135"/>
    </inkml:context>
    <inkml:brush xml:id="br0">
      <inkml:brushProperty name="width" value="0.025" units="cm"/>
      <inkml:brushProperty name="height" value="0.025" units="cm"/>
    </inkml:brush>
  </inkml:definitions>
  <inkml:trace contextRef="#ctx0" brushRef="#br0">320 169 11018,'6'-14'3129,"-1"2"-2320,25-65 2735,-28 71-2853,-1 0 0,0-1 0,0 1 0,0-1 0,-1 1 0,0-1 0,-1-7 0,1 14-648,0-1 0,0 1 0,0 0 0,0-1 0,0 1 0,-1 0-1,1-1 1,0 1 0,0 0 0,0 0 0,-1-1 0,1 1 0,0 0 0,-1 0 0,1-1 0,0 1 0,0 0-1,-1 0 1,1 0 0,0-1 0,-1 1 0,1 0 0,0 0 0,-1 0 0,1 0 0,0 0 0,-1 0 0,1 0 0,-1 0-1,1 0 1,0 0 0,-1 0 0,1 0 0,0 0 0,-1 0 0,1 0 0,0 0 0,-1 0 0,1 0 0,0 1-1,-1-1 1,1 0 0,0 0 0,-1 0 0,1 0 0,0 1 0,-1-1 0,1 0 0,0 0 0,0 1 0,-1-1 0,1 0-1,0 1 1,0-1 0,0 0 0,0 1 0,-1-1 0,1 0 0,0 1 0,0-1 0,-16 20 329,1 12-145,2 0 1,1 1-1,1 0 1,2 1-1,2 0 1,-4 43-1,4-7 657,4 1 0,6 77 0,-2-129-717,1 1 0,0 0 0,1-1 1,1 1-1,1-1 0,1 0 0,1 0 1,14 28-1,-44-83-167,-245-255-1489,267 291 1497,1 0 0,-1-1 0,1 1 0,-1 0 0,1 0 0,-1-1 0,1 1 0,-1 0 0,1-1 0,0 1 0,-1 0 1,1-1-1,0 1 0,-1 0 0,1-1 0,0 1 0,0-1 0,-1 1 0,1-1 0,0 1 0,0-1 0,0 1 0,-1-1 1,1 1-1,0-1 0,0 1 0,0-1 0,0 1 0,0-1 0,0 1 0,0-1 0,0 1 0,0-1 0,1 1 0,-1-1 0,0 1 1,0-1-1,0 1 0,0-1 0,1 1 0,-1-1 0,0 1 0,1-1 0,-1 1 0,0 0 0,1-1 0,-1 1 0,0 0 1,1-1-1,-1 1 0,1 0 0,-1-1 0,0 1 0,1 0 0,-1 0 0,1-1 0,-1 1 0,1 0 0,-1 0 0,1 0 0,-1 0 1,1 0-1,-1 0 0,2 0 0,45-1-164,-26 1 182,91-11-2684,-1-12-5174,-59 8 1031</inkml:trace>
</inkml:ink>
</file>

<file path=ppt/ink/ink2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7.959"/>
    </inkml:context>
    <inkml:brush xml:id="br0">
      <inkml:brushProperty name="width" value="0.025" units="cm"/>
      <inkml:brushProperty name="height" value="0.025" units="cm"/>
    </inkml:brush>
  </inkml:definitions>
  <inkml:trace contextRef="#ctx0" brushRef="#br0">26 1 16528,'0'0'9278,"-1"10"-6641,-10 62-1196,3 0 1,2 89-1,7-157-1441,-1 1 0,1-1 0,0 0 0,1 1 0,-1-1 0,1 0 0,-1 0 0,4 4 0,-5-7 0,0-1 0,0 1 0,1-1 0,-1 1 0,0-1 0,1 1 0,-1-1 0,0 0 0,1 1 0,-1-1 0,1 0 0,-1 1 0,0-1 0,1 0 0,-1 1 0,1-1 0,-1 0 0,1 0 0,-1 0 0,1 1 0,-1-1 0,1 0 0,-1 0 0,1 0 0,-1 0 0,2 0 0,-1-1 0,0 1 0,0-1 0,-1 0 0,1 0 0,0 1 0,0-1 0,0 0 0,-1 0 0,1 0 0,-1 0 0,1 0 0,0 0 0,-1 0 0,0 0 0,1 0 0,-1 0 0,0 0 0,1-2 0,5-24 0,-1 0 0,-2 0 0,0 0 0,-2 0 0,-1 0 0,-6-43 0,6 67 0,0 1 0,0-1 0,0 1 0,-1 0 0,1-1 0,-1 1 0,0 0 0,0-1 0,0 1 0,0 0 0,0 0 0,0 0 0,0 0 0,-1 0 0,-1-2 0,1 9 0,1 1 0,0 0 0,0 0 0,0 0 0,1-1 0,0 1 0,0 0 0,1 0 0,0 0 0,1 7 0,0-11-114,1 1-1,-1-1 1,0 0 0,1 1-1,-1-1 1,1-1 0,0 1 0,0 0-1,-1-1 1,1 1 0,0-1-1,0 0 1,1 0 0,-1 0-1,0 0 1,0 0 0,0-1-1,1 0 1,-1 1 0,0-1-1,1 0 1,3-1 0,6 0-550,0 1 1,-1-2-1,1 0 1,18-5-1,99-49-1274,-129 56 2024,-1-1-1,1 1 0,-1 0 1,1 0-1,-1 0 0,1 0 1,-1 0-1,0 0 0,1 0 1,-1 0-1,1 0 1,-1 0-1,1 0 0,-1 0 1,1 0-1,-1 0 0,0 1 1,1-1-1,-1 0 0,1 0 1,-1 0-1,1 1 1,-1-1-1,0 0 0,1 1 1,-1-1-1,0 0 0,1 1 1,-1-1-1,0 0 0,0 1 1,1 0-1,5 21 1692,-6 36 25,-1-42-1242,1-14-534,0 0 1,-1 0-1,1 0 1,0 0-1,0 0 0,0 0 1,1 0-1,-1 0 0,1 0 1,-1 0-1,1 0 0,-1 0 1,1 0-1,0 0 1,0 0-1,0 0 0,0 0 1,0-1-1,0 1 0,1 0 1,-1-1-1,1 1 0,2 1 1,-1-2-11,0-1 1,0 1-1,0-1 1,-1 0-1,1 0 0,0 0 1,0-1-1,0 1 1,0-1-1,0 1 1,-1-1-1,1 0 1,0 0-1,-1 0 1,1-1-1,-1 1 1,5-3-1,48-29-16,-43 24 0,0 1 0,0 0 0,1 1 0,1 1 0,-1 0 0,1 0 0,0 2 0,0 0 0,19-4 0,-31 9 0,-1-1 0,0 0 0,1 0 0,-1 1 0,0-1 0,1 1 0,-1-1 0,0 1 0,0 0 0,0-1 0,0 1 0,1 0 0,-1 0 0,0 0 0,0 0 0,0 0 0,-1 0 0,1 0 0,0 0 0,0 0 0,0 0 0,-1 1 0,1-1 0,-1 0 0,1 0 0,-1 1 0,1-1 0,-1 0 0,0 1 0,0-1 0,0 1 0,0-1 0,0 0 0,0 1 0,0-1 0,0 2 0,-4 62 0,3-56 0,0-7 0,1 1 0,-1 0 0,1-1 0,0 1 0,0 0 0,0-1 0,0 1 0,1-1 0,-1 1 0,0 0 0,1-1 0,2 6 0,-2-8 0,0 1 0,0-1 0,0 1 0,1-1 0,-1 1 0,0-1 0,0 0 0,1 0 0,-1 0 0,0 1 0,0-1 0,1 0 0,-1-1 0,0 1 0,0 0 0,1 0 0,-1 0 0,0-1 0,0 1 0,1-1 0,-1 1 0,0-1 0,0 1 0,0-1 0,0 0 0,0 1 0,0-1 0,0 0 0,2-1 0,74-54 0,-52 36 0,37-23 0,-55 38 0,1 1 0,-1 1 0,1-1 0,0 1 0,0 1 0,0-1 0,0 1 0,0 1 0,0 0 0,10-1 0,-17 2 0,0 1 0,0-1 0,0 1 0,0-1 0,0 1 0,0-1 0,0 1 0,0 0 0,0-1 0,0 1 0,0 0 0,0 0 0,-1 0 0,1 0 0,0 0 0,-1 0 0,1 0 0,0 0 0,-1 0 0,1 0 0,-1 0 0,0 0 0,1 0 0,-1 0 0,0 0 0,0 0 0,1 1 0,-1-1 0,0 0 0,0 0 0,-1 2 0,1 49 0,-1-36 0,1-16 2,0 1 0,0 0-1,1 0 1,-1 0 0,0 0 0,0-1-1,0 1 1,1 0 0,-1 0 0,0 0 0,1-1-1,-1 1 1,1 0 0,-1-1 0,1 1-1,-1 0 1,1-1 0,0 1 0,-1-1-1,1 1 1,-1-1 0,1 1 0,0-1 0,0 1-1,-1-1 1,1 1 0,0-1 0,0 0-1,0 0 1,-1 1 0,1-1 0,0 0 0,0 0-1,0 0 1,0 0 0,-1 0 0,1 0-1,0 0 1,0 0 0,0 0 0,0-1-1,-1 1 1,1 0 0,0 0 0,0-1 0,0 1-1,-1 0 1,2-2 0,55-22-110,-34 13-271,-5 6-2686,-3 4-4649</inkml:trace>
</inkml:ink>
</file>

<file path=ppt/ink/ink2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8.628"/>
    </inkml:context>
    <inkml:brush xml:id="br0">
      <inkml:brushProperty name="width" value="0.025" units="cm"/>
      <inkml:brushProperty name="height" value="0.025" units="cm"/>
    </inkml:brush>
  </inkml:definitions>
  <inkml:trace contextRef="#ctx0" brushRef="#br0">30 204 6758,'-4'-5'1193,"1"0"-1,0-1 0,0 1 1,0-1-1,0 0 1,1 1-1,0-1 0,0 0 1,1 0-1,-1-1 0,1-5 1,1 8-871,0 1 1,0-1-1,0 0 1,1 1-1,0-1 1,0 1-1,0-1 1,0 1-1,0 0 1,1-1-1,-1 1 1,1 0-1,0 0 1,0 0 0,0 0-1,1 0 1,-1 1-1,1-1 1,-1 1-1,5-4 1,3-1-15,0 0 0,0 1 0,0 0 0,1 1-1,-1 0 1,1 0 0,1 1 0,-1 1 0,0 0 0,1 0 0,0 1 0,-1 1 0,1 0 0,0 1 0,24 1 0,-34 0-308,0-1 0,1 1 0,-1-1 0,0 1 0,1 0 0,-1 0 0,0 0 0,0 0 0,0 0 0,0 0 0,0 1 0,0-1 0,0 1 0,-1-1 0,1 1 0,0 0 0,-1 0 0,1-1 0,-1 1 0,0 0 0,1 0 0,-1 1 0,0-1 0,0 0 0,-1 0 0,1 0 0,0 1 0,-1-1 0,1 0 0,-1 1 0,0-1 0,0 1 0,0-1 0,0 0 0,0 1 0,-1 3 0,0 2 0,-1 0 0,1 1 0,-1-1 0,-1 0 0,0 0 0,0 0 0,0 0 0,-1-1 0,-5 9 0,-68 79 0,51-65 0,-41 62 0,66-91 0,0 0 0,0 0 0,1 0 0,-1 0 0,0 0 0,0 1 0,1-1 0,-1 0 0,1 0 0,-1 1 0,1-1 0,0 0 0,-1 0 0,1 1 0,0-1 0,0 1 0,0-1 0,0 0 0,0 1 0,0-1 0,1 0 0,-1 1 0,0-1 0,1 0 0,0 3 0,0-3 0,1 0 0,-1-1 0,0 1 0,1 0 0,-1 0 0,1-1 0,-1 1 0,1-1 0,-1 1 0,1-1 0,0 0 0,-1 0 0,1 0 0,-1 0 0,1 0 0,0 0 0,2 0 0,12-3 0,0 0 0,0-1 0,16-5 0,100-45-4536,-89 32-1100,40-28 1,-31 14-11325</inkml:trace>
</inkml:ink>
</file>

<file path=ppt/ink/ink2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8.973"/>
    </inkml:context>
    <inkml:brush xml:id="br0">
      <inkml:brushProperty name="width" value="0.025" units="cm"/>
      <inkml:brushProperty name="height" value="0.025" units="cm"/>
    </inkml:brush>
  </inkml:definitions>
  <inkml:trace contextRef="#ctx0" brushRef="#br0">135 0 19442,'-9'7'2953,"-9"8"-978,0 1 1,-23 28-1,36-39-1657,0 2 0,0-1-1,0 0 1,1 1-1,0 0 1,1 0-1,-1 0 1,1 0-1,1 1 1,0-1-1,0 1 1,0 0-1,-1 10 1,3-17-318,0 0 0,0 0 0,0 0 0,0-1 0,1 1 0,-1 0 0,0 0 0,0 0 0,1 0 0,-1-1 0,0 1 0,1 0 0,-1 0 0,1 0 0,-1-1 0,1 1 0,-1 0 0,1-1 0,-1 1 0,1 0 0,0-1 0,-1 1 0,1-1 0,0 1 0,-1-1 0,1 0 0,0 1 0,1 0 0,29 0 0,-23-3 0,-1 1 0,1-2 0,0 1 0,-1-1 0,0 0 0,8-4 0,-4-1 0,-1 0 0,0-1 0,0 0 0,-1 0 0,12-14 0,-17 17 0,0 1 0,0-1 0,0 0 0,-1 0 0,0 0 0,0 0 0,-1-1 0,0 1 0,0-1 0,0 0 0,1-13 0,-3 19 0,0 0 0,0 0 0,0 0 0,0 0 0,-1 0 0,1 0 0,0 0 0,0 0 0,-1 0 0,1 0 0,-1 0 0,1 0 0,-1 0 0,0 0 0,1 0 0,-1 0 0,0 1 0,1-1 0,-1 0 0,0 1 0,0-1 0,0 0 0,0 1 0,-1-2 0,-33-7 0,28 9 0,-1-1 0,0 1 0,1 1 0,-1-1 0,1 1 0,-1 1 0,-7 2 0,13-4-118,1 0-1,0 0 1,0 1-1,0-1 1,0 0-1,0 1 1,0-1-1,0 1 1,0-1-1,0 1 1,0 0 0,0-1-1,0 1 1,0 0-1,0 0 1,0 0-1,1 0 1,-1 0-1,0 0 1,0 0-1,1 0 1,-1 0 0,1 0-1,-1 0 1,1 0-1,0 0 1,-1 0-1,1 0 1,0 0-1,0 1 1,0-1-1,0 0 1,0 0 0,0 0-1,0 0 1,0 1-1,0-1 1,0 0-1,1 0 1,-1 0-1,0 0 1,1 0 0,-1 0-1,2 3 1,0-1-495,1 0 0,-1-1 0,1 1 0,0 0 0,0-1 0,0 1 0,0-1 0,0 0 0,0 0 0,1 0 0,-1-1 0,1 1 0,3 0 0,18 4-6871</inkml:trace>
</inkml:ink>
</file>

<file path=ppt/ink/ink2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9.328"/>
    </inkml:context>
    <inkml:brush xml:id="br0">
      <inkml:brushProperty name="width" value="0.025" units="cm"/>
      <inkml:brushProperty name="height" value="0.025" units="cm"/>
    </inkml:brush>
  </inkml:definitions>
  <inkml:trace contextRef="#ctx0" brushRef="#br0">3 1 21556,'0'0'11211,"-2"81"-11211,2-42 0,0 2 0,6-4 0,6-3 0,4-9 0,2-5 0,1-11-2114,0-8-2530,-3-1-866,-1-10-1504</inkml:trace>
</inkml:ink>
</file>

<file path=ppt/ink/ink2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09:59.670"/>
    </inkml:context>
    <inkml:brush xml:id="br0">
      <inkml:brushProperty name="width" value="0.025" units="cm"/>
      <inkml:brushProperty name="height" value="0.025" units="cm"/>
    </inkml:brush>
  </inkml:definitions>
  <inkml:trace contextRef="#ctx0" brushRef="#br0">109 34 14253,'0'0'12743,"-10"8"-11296,2-2-1227,0 2 0,0-1 0,0 1 0,1 0 0,0 1 0,0 0 0,1 0 0,0 0 0,1 1 1,0 0-1,1 0 0,0 0 0,0 1 0,1-1 0,1 1 0,-1 0 0,0 16 0,3-25-213,0-1 0,0 1-1,0 0 1,0-1 0,0 1 0,1-1 0,-1 1 0,1 0-1,-1-1 1,1 1 0,-1-1 0,1 1 0,0-1 0,0 1-1,0-1 1,0 0 0,0 1 0,0-1 0,0 0 0,0 0-1,0 0 1,0 0 0,1 0 0,-1 0 0,1 0 0,-1 0-1,0 0 1,1-1 0,-1 1 0,1-1 0,0 1-1,-1-1 1,1 1 0,-1-1 0,1 0 0,0 0 0,-1 0-1,1 0 1,0 0 0,-1 0 0,1 0 0,2-1 0,4 0 1,0-1 1,0 1 0,0-1-1,0-1 1,0 0 0,0 0-1,9-5 1,-3-1-9,0 0 0,0-1 0,-1 0 0,0-1 0,16-18 0,-23 23 0,-1 0 0,0-1 0,-1 1 0,1-1 0,-1 0 0,0 0 0,-1-1 0,0 1 0,0-1 0,-1 1 0,1-1 0,-2 0 0,2-10 0,-3 16 0,0 0 0,0 1 0,0-1 0,0 0 0,0 0 0,-1 0 0,1 0 0,0 1 0,-1-1 0,0 0 0,1 0 0,-1 1 0,0-1 0,0 0 0,0 1 0,0-1 0,0 1 0,0 0 0,-1-1 0,1 1 0,0 0 0,-2-2 0,-1 1 0,1 0 0,0 1 0,-1-1 0,0 1 0,1-1 0,-1 1 0,0 0 0,0 0 0,0 1 0,-4-1 0,-3 1 0,0 0 0,1 0 0,-1 1 0,0 0 0,1 1 0,-1 0 0,-10 5 0,-27 18 202,45-24-270,1 1 1,-1 0 0,1 0 0,0 0 0,-1 1-1,1-1 1,0 1 0,0-1 0,1 1 0,-1-1 0,0 1-1,1 0 1,0 0 0,-2 5 0,3 0-4594,8-7-3325</inkml:trace>
</inkml:ink>
</file>

<file path=ppt/ink/ink2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0.405"/>
    </inkml:context>
    <inkml:brush xml:id="br0">
      <inkml:brushProperty name="width" value="0.025" units="cm"/>
      <inkml:brushProperty name="height" value="0.025" units="cm"/>
    </inkml:brush>
  </inkml:definitions>
  <inkml:trace contextRef="#ctx0" brushRef="#br0">1 81 20916,'0'0'8872,"81"5"-7783,-26-10-416,9-6-449,5-5-224,-1 0-1730,-8-1-3779,-15-3-7143</inkml:trace>
</inkml:ink>
</file>

<file path=ppt/ink/ink2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1.152"/>
    </inkml:context>
    <inkml:brush xml:id="br0">
      <inkml:brushProperty name="width" value="0.025" units="cm"/>
      <inkml:brushProperty name="height" value="0.025" units="cm"/>
    </inkml:brush>
  </inkml:definitions>
  <inkml:trace contextRef="#ctx0" brushRef="#br0">1 169 7431,'0'0'5002,"0"-11"-3294,0 1-1043,1 0 0,0 0 0,1 0 0,0 0 0,5-13 0,-6 18-223,1 0 0,0 1 1,0-1-1,1 1 0,-1 0 1,1 0-1,0 0 0,0 0 1,0 0-1,1 0 0,-1 1 1,1 0-1,0 0 0,0 0 1,9-5-1,-8 5-126,1 1-1,-1-1 1,1 1 0,0 0-1,0 1 1,0-1 0,0 1-1,0 1 1,0-1 0,0 1-1,0 0 1,0 0 0,0 1-1,9 1 1,-12-1-279,0 0-1,0 1 1,0-1 0,0 1-1,-1-1 1,1 1 0,0 0-1,-1 0 1,0 0-1,1 0 1,-1 1 0,0-1-1,0 1 1,0-1 0,0 1-1,-1 0 1,1-1-1,-1 1 1,0 0 0,0 0-1,0 0 1,0 0 0,0 0-1,0 0 1,-1 0-1,0 1 1,1-1 0,-2 6-1,1-1 0,0 0 0,-1 0 1,0 0-1,-1 0 0,0 0 0,0-1 0,-1 1 0,0 0 0,0-1 0,-1 0 0,1 0 0,-2 0 0,-4 6 0,-9 10 34,-2 0 0,-27 24 0,-6 8 256,51-54-321,1 0 0,0 0 0,0 0 0,0 0 0,0 1 0,0-1 0,0 0 0,0 1 0,0-1 0,1 1 0,-1-1-1,1 1 1,-1-1 0,1 1 0,-1-1 0,1 1 0,0-1 0,-1 1 0,1 0 0,0-1 0,0 1 0,1-1 0,-1 3 0,1-2-28,0-1 0,0 1 0,0-1 0,1 0 0,-1 1 0,0-1 0,0 0 1,1 0-1,-1 0 0,1 0 0,-1 0 0,1 0 0,-1-1 0,1 1 0,0 0 0,-1-1 0,4 1 1,12 2-886,-1 0 1,1-2-1,26 0 1,-29-1-567,34 0-4478,-1-2-3118</inkml:trace>
</inkml:ink>
</file>

<file path=ppt/ink/ink2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1.493"/>
    </inkml:context>
    <inkml:brush xml:id="br0">
      <inkml:brushProperty name="width" value="0.025" units="cm"/>
      <inkml:brushProperty name="height" value="0.025" units="cm"/>
    </inkml:brush>
  </inkml:definitions>
  <inkml:trace contextRef="#ctx0" brushRef="#br0">181 47 20019,'0'0'2392,"-9"-4"-22,7 3-2242,-2 0 0,1-1 0,-1 1 0,1-1 0,-1 1 1,1 0-1,-1 0 0,0 0 0,1 1 0,-1-1 0,0 1 0,1 0 0,-1 0 0,0 0 1,0 1-1,1-1 0,-1 1 0,0 0 0,1 0 0,-1 0 0,1 1 0,-1-1 1,1 1-1,0 0 0,-1 0 0,1 0 0,-5 4 0,1 2-28,0-1-1,1 2 0,0-1 1,0 0-1,1 1 0,0 0 1,0 1-1,1-1 0,0 1 1,1 0-1,0-1 0,1 1 1,0 1-1,0-1 0,1 0 1,0 0-1,2 19 1,0-26-73,-1 0 1,1 0 0,0 0 0,0 0 0,1 0 0,-1-1 0,1 1 0,-1 0 0,1-1 0,0 1-1,0-1 1,0 0 0,0 0 0,0 1 0,1-1 0,-1-1 0,1 1 0,-1 0 0,1 0 0,-1-1 0,1 0-1,0 0 1,0 1 0,0-1 0,0-1 0,0 1 0,0 0 0,0-1 0,0 0 0,0 0 0,0 1-1,0-2 1,5 1 0,1-1 116,0 1-1,0-1 0,0-1 0,0 1 1,0-2-1,0 1 0,-1-1 1,1 0-1,-1-1 0,11-6 1,-10 3-135,1-1 1,-2 0 0,1-1-1,-1 0 1,0 0 0,-1-1 0,0 0-1,0 0 1,-1-1 0,6-16-1,-9 22-10,-1-1 0,-1 0 0,1 1 0,-1-1 1,0 0-1,0 0 0,-1 0 0,1 0 0,-1 0 0,-2-8 0,2 10 0,-1 1 1,0-1-1,0 1 0,-1-1 1,1 1-1,-1-1 1,0 1-1,1 0 0,-1 0 1,-1 0-1,1 0 1,0 0-1,-1 0 0,0 1 1,1-1-1,-1 1 1,-6-4-1,6 4-260,1 0 0,-1 0 1,0 1-1,0-1 0,0 1 0,-1 0 1,1-1-1,0 1 0,0 1 0,-1-1 1,1 0-1,-1 1 0,1 0 0,0 0 1,-1 0-1,1 0 0,-1 0 0,1 1 1,0-1-1,-1 1 0,1 0 0,0 0 1,0 0-1,-1 1 0,-4 2 0,4-1-415,-1 1 0,1 0 0,0 0-1,0 0 1,1 0 0,-1 1 0,1 0 0,0-1 0,0 1-1,0 0 1,1 1 0,-1-1 0,1 0 0,-2 9-1,-1 9-7159</inkml:trace>
</inkml:ink>
</file>

<file path=ppt/ink/ink2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1.883"/>
    </inkml:context>
    <inkml:brush xml:id="br0">
      <inkml:brushProperty name="width" value="0.025" units="cm"/>
      <inkml:brushProperty name="height" value="0.025" units="cm"/>
    </inkml:brush>
  </inkml:definitions>
  <inkml:trace contextRef="#ctx0" brushRef="#br0">3 137 18161,'1'-9'3556,"-1"4"-3197,0-1 0,1 1 1,0 0-1,0 0 0,0 0 1,1 0-1,-1 0 1,1 0-1,1 0 0,-1 0 1,1 1-1,-1-1 1,1 1-1,0 0 0,1 0 1,-1 0-1,1 0 1,0 0-1,0 1 0,0 0 1,0 0-1,1 0 0,-1 0 1,1 1-1,0-1 1,-1 1-1,8-2 0,-4 1-309,0 1 0,0 0 0,0 0-1,0 1 1,1 0 0,-1 0 0,0 1-1,0 0 1,1 0 0,-1 1-1,0 0 1,0 0 0,0 1 0,16 6-1,-20-7-41,-1 1-1,1 0 0,-1 0 0,0 1 0,0-1 0,0 1 0,0-1 0,0 1 0,0 0 0,0 0 1,-1 0-1,0 0 0,0 1 0,0-1 0,0 1 0,0-1 0,0 1 0,-1 0 0,0 0 1,0-1-1,0 1 0,0 0 0,-1 0 0,1 0 0,-1 0 0,0 0 0,0 0 0,-1 0 0,1 0 1,-1 0-1,0 0 0,0 0 0,-1 4 0,-1 0-7,0 0 0,-1-1 0,0 1 0,0-1 0,0 0 0,-1 0 0,0 0 0,0-1 0,-1 1 0,0-1 0,-9 7 0,-12 9 0,-41 25 0,47-33 0,-6 2 0,20-12 0,0-1 0,1 1 0,-1 0 0,1 0 0,0 0 0,0 1 0,1 0 0,0 0 0,0 1 0,-5 6 0,15-11 0,1 1 0,-1-1 0,0-1 0,1 1 0,-1-1 0,1 0 0,7-1 0,79-12-2682,-28-4-3854,86-34 0,-96 29 1022</inkml:trace>
</inkml:ink>
</file>

<file path=ppt/ink/ink2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2.287"/>
    </inkml:context>
    <inkml:brush xml:id="br0">
      <inkml:brushProperty name="width" value="0.025" units="cm"/>
      <inkml:brushProperty name="height" value="0.025" units="cm"/>
    </inkml:brush>
  </inkml:definitions>
  <inkml:trace contextRef="#ctx0" brushRef="#br0">259 31 17296,'0'0'11371,"-13"-4"-9065,7 1-2085,2 1-158,0 1 0,1-1 0,-1 1 1,0-1-1,0 1 0,0 0 0,0 1 0,0-1 0,0 1 0,0 0 0,0 0 0,0 0 0,0 0 0,0 1 1,0-1-1,0 1 0,0 0 0,0 0 0,0 1 0,0-1 0,1 1 0,-1 0 0,-5 3 0,-6 7-48,0 1 0,1 0-1,0 1 1,-20 27 0,28-33-17,0 1 1,1 0 0,0 1-1,0-1 1,1 1 0,0 0-1,0 0 1,1 1 0,1-1-1,-2 12 1,4-20 1,0 1 0,-1-1 0,1 1 0,0 0 0,1-1 0,-1 1 0,0-1 0,1 1 0,-1-1 0,1 1 0,0-1 0,0 1 0,0-1 0,0 0 0,0 1 0,1-1 0,-1 0 0,0 0 0,1 0 0,0 0 0,2 2 0,-1-1 0,1-1 0,-1 0 0,1 0 0,-1-1 0,1 1 0,0-1 0,0 1 0,-1-1 0,1 0 0,0-1 0,0 1 0,6-1 0,1 1 0,-1-2 0,0 1 0,1-2 0,-1 1 0,0-1 0,0-1 0,0 0 0,0 0 0,-1-1 0,11-5 0,-7 0 0,-1 0 0,1 0 0,-2-2 0,0 1 0,0-1 0,-1-1 0,17-24 0,-23 30 0,0 0 0,0 0 0,-1 0 0,1-1 0,-2 0 0,1 0 0,-1 1 0,0-2 0,0 1 0,-1 0 0,0 0 0,0 0 0,-1-1 0,0 1 0,0 0 0,0 0 0,-1-1 0,-3-11 0,2 16-26,1 1 0,0 0 0,-1 0 1,1 0-1,-1-1 0,0 2 0,1-1 0,-1 0 0,0 0 1,0 0-1,0 1 0,-1-1 0,1 1 0,0 0 0,-1 0 0,1 0 1,0 0-1,-1 0 0,1 0 0,-1 0 0,1 1 0,-1 0 1,0-1-1,1 1 0,-1 0 0,0 0 0,1 0 0,-1 1 0,-3 0 1,-5 0-492,1 1 0,0 0 0,-1 1 0,1 0 0,0 0 0,-10 6 1,-21 12-8213,0 0-7649</inkml:trace>
</inkml:ink>
</file>

<file path=ppt/ink/ink2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5.357"/>
    </inkml:context>
    <inkml:brush xml:id="br0">
      <inkml:brushProperty name="width" value="0.025" units="cm"/>
      <inkml:brushProperty name="height" value="0.025" units="cm"/>
    </inkml:brush>
  </inkml:definitions>
  <inkml:trace contextRef="#ctx0" brushRef="#br0">0 49 6758,'3'-17'3070,"3"-15"9235,-5 48-11312,-3 79 932,0-31-1433,8 95 0,-5-156-474,-1 1-1,1-1 0,0 0 0,0 1 0,0-1 1,0 0-1,0 0 0,0 0 0,1 0 1,0 0-1,0 0 0,0-1 0,2 4 0,-3-5 22,0-1 0,0 1 0,0-1 0,0 1-1,0-1 1,0 1 0,0-1 0,0 0-1,0 1 1,0-1 0,1 0 0,-1 0 0,0 0-1,0 0 1,0 0 0,0 0 0,0 0-1,1 0 1,-1-1 0,0 1 0,0 0 0,0-1-1,0 1 1,0-1 0,0 1 0,0-1-1,0 1 1,0-1 0,0 0 0,0 1 0,0-1-1,-1 0 1,1 0 0,0 0 0,0 0-1,-1 1 1,1-1 0,-1 0 0,1 0 0,0-2-1,10-13 299,-1-1 0,0 0 1,-2 0-1,11-29 0,6-13 321,-25 59-649,1 0 0,-1 0 1,0 0-1,0 0 0,1 0 0,-1 0 0,0 0 1,0 0-1,1 0 0,-1 0 0,0 1 0,0-1 1,1 0-1,-1 0 0,0 0 0,0 0 0,0 0 1,1 0-1,-1 1 0,0-1 0,0 0 1,0 0-1,0 0 0,1 0 0,-1 1 0,0-1 1,0 0-1,0 0 0,0 0 0,0 1 0,0-1 1,0 0-1,0 0 0,1 1 0,-1-1 0,0 0 1,0 0-1,0 1 0,0-1 0,0 0 0,0 0 1,0 0-1,0 1 0,0-1 0,-1 0 1,1 0-1,0 1 0,0-1 0,0 0 0,0 1 1,7 30 120,8 23-148,-14-53 27,0 0 1,0 0-1,0 0 0,0 1 1,0-1-1,0 0 0,1 0 1,-1 0-1,0-1 0,0 1 1,1 0-1,-1 0 0,0-1 1,1 1-1,-1-1 0,1 1 1,-1-1-1,1 1 1,-1-1-1,1 0 0,-1 0 1,1 0-1,-1 0 0,1 0 1,-1 0-1,1 0 0,-1 0 1,1-1-1,-1 1 0,1-1 1,-1 1-1,0-1 1,1 1-1,-1-1 0,0 0 1,1 0-1,1-1 0,6-4 226,1-1-1,-1 0 0,15-14 0,-18 15-106,19-20 129,-20 20-242,0 0 0,0 0 0,1 0 0,0 1 0,0-1 1,0 2-1,0-1 0,1 1 0,0 0 0,0 0 0,0 0 0,12-3 1,-18 8-18,0-1 1,0 0-1,0 1 1,0-1-1,-1 1 1,1 0-1,0-1 1,0 1 0,0 0-1,-1-1 1,1 1-1,0 0 1,-1 0-1,1 0 1,-1-1-1,1 1 1,-1 0-1,1 0 1,-1 0 0,0 0-1,1 0 1,-1 0-1,0 0 1,0 0-1,0 0 1,1 0-1,-1 0 1,0 0 0,0 0-1,-1 2 1,2 42 113,-1-37-94,-5 116-1967,18-223-12021,-9 46 4473</inkml:trace>
</inkml:ink>
</file>

<file path=ppt/ink/ink2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5.699"/>
    </inkml:context>
    <inkml:brush xml:id="br0">
      <inkml:brushProperty name="width" value="0.025" units="cm"/>
      <inkml:brushProperty name="height" value="0.025" units="cm"/>
    </inkml:brush>
  </inkml:definitions>
  <inkml:trace contextRef="#ctx0" brushRef="#br0">1 0 12460,'0'0'15150,"0"69"-16239,6-49-2146,3-10-2082,3-7-8680</inkml:trace>
  <inkml:trace contextRef="#ctx0" brushRef="#br0" timeOffset="1">299 119 18001,'0'0'1025,"-2"69"705,-7-26 288,2 3-385,2-4-31,2-1-674,3-6-575,0-8-289,11-10 0,4-10-288,3-7-353,0 0-960,-2-13-1346,-4-6-1986,-5-4-4612</inkml:trace>
</inkml:ink>
</file>

<file path=ppt/ink/ink2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6.057"/>
    </inkml:context>
    <inkml:brush xml:id="br0">
      <inkml:brushProperty name="width" value="0.025" units="cm"/>
      <inkml:brushProperty name="height" value="0.025" units="cm"/>
    </inkml:brush>
  </inkml:definitions>
  <inkml:trace contextRef="#ctx0" brushRef="#br0">0 49 16015,'0'0'11147,"0"-48"-10411,26 48-640,2 0 33,8 1-97,2 4 32,3 0-64,-4-3-417,-4 0-1248,-7-1-1090,-6 1-1249,-10-2-1345</inkml:trace>
</inkml:ink>
</file>

<file path=ppt/ink/ink2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6.401"/>
    </inkml:context>
    <inkml:brush xml:id="br0">
      <inkml:brushProperty name="width" value="0.025" units="cm"/>
      <inkml:brushProperty name="height" value="0.025" units="cm"/>
    </inkml:brush>
  </inkml:definitions>
  <inkml:trace contextRef="#ctx0" brushRef="#br0">10 0 15054,'0'0'14446,"67"37"-13934,-26-49-416,-4 1-63,-4 5-322,-5 3-1408,-8 3-1699,-9 0-1280</inkml:trace>
  <inkml:trace contextRef="#ctx0" brushRef="#br0" timeOffset="1">47 144 13229,'0'0'6213,"-47"57"-3266,47-44-929,0-1-673,15-6-672,9-4-417,7-2-160,5 0-192,0-13-1185,-1-5-1345,-2-2-2051,-6-7-2177</inkml:trace>
</inkml:ink>
</file>

<file path=ppt/ink/ink2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6.730"/>
    </inkml:context>
    <inkml:brush xml:id="br0">
      <inkml:brushProperty name="width" value="0.025" units="cm"/>
      <inkml:brushProperty name="height" value="0.025" units="cm"/>
    </inkml:brush>
  </inkml:definitions>
  <inkml:trace contextRef="#ctx0" brushRef="#br0">67 7 10570,'0'0'6833,"-6"10"-4623,4-8-2100,-6 11 501,1-1-1,-1 1 1,2 0-1,0 0 0,1 1 1,0 0-1,1 0 0,0 0 1,-1 15-1,5-28-589,0 0-1,0 0 1,0-1 0,0 1-1,0 0 1,0 0 0,0-1-1,0 1 1,0 0-1,1-1 1,-1 1 0,0 0-1,0 0 1,1-1 0,-1 1-1,1-1 1,-1 1-1,0 0 1,1-1 0,-1 1-1,1-1 1,-1 1 0,1-1-1,-1 1 1,1-1 0,0 1-1,-1-1 1,1 1-1,0-1 1,-1 0 0,1 0-1,0 1 1,1-1 0,0 0 3,1 0 0,0 0 0,-1 0 0,1 0 0,0-1 0,-1 1 0,1-1 0,-1 0 0,1 0 0,2-1 0,4-2-27,0-1 0,0 1 0,-1-2 0,12-9-1,-11 8-97,-2 0-1,1-1 1,-1 1 0,-1-2-1,1 1 1,-1-1-1,-1 0 1,0 0-1,0-1 1,0 0 0,2-10-1,-7 19 332,-14 31 848,12-26-989,-16 46 594,18-49-629,-1 0-1,1 0 0,-1 0 1,1 0-1,-1 0 0,1 0 0,0 0 1,0 0-1,-1 1 0,1-1 1,0 0-1,0 0 0,0 0 0,0 0 1,1 0-1,-1 1 0,0-1 1,0 0-1,1 0 0,-1 0 0,0 0 1,1 0-1,-1 0 0,1 0 1,-1 0-1,1 0 0,0 0 0,-1 0 1,1 0-1,0 0 0,0-1 1,0 1-1,0 0 0,0 0 0,-1-1 1,3 2-1,38 1 177,-1-1-1,50-4 0,-9-1 423,-81-23 1131,-2 15-1780,0 0 0,-1 0 0,0 1 0,-1-1 0,-1 1-1,1-1 1,-1 1 0,-1 0 0,0 1 0,-14-17 0,23 30-76,16 20-2826,-15-19 1922,0-1 0,0 0 1,1 0-1,-1 0 1,1-1-1,-1 1 0,1-1 1,0 0-1,0-1 1,1 1-1,-1-1 0,11 3 1,9-2-7667</inkml:trace>
</inkml:ink>
</file>

<file path=ppt/ink/ink2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7.091"/>
    </inkml:context>
    <inkml:brush xml:id="br0">
      <inkml:brushProperty name="width" value="0.025" units="cm"/>
      <inkml:brushProperty name="height" value="0.025" units="cm"/>
    </inkml:brush>
  </inkml:definitions>
  <inkml:trace contextRef="#ctx0" brushRef="#br0">151 11 11851,'0'0'12807,"-9"-4"-10997,6 3-1742,0 0 1,1 0 0,-1 0 0,0 0 0,0 1-1,0-1 1,1 1 0,-1-1 0,0 1-1,0 0 1,0 0 0,0 0 0,0 1 0,0-1-1,0 1 1,1-1 0,-1 1 0,0 0-1,0 0 1,1 0 0,-1 1 0,0-1-1,1 1 1,0-1 0,-1 1 0,1 0 0,0 0-1,0 0 1,0 0 0,0 0 0,0 1-1,0-1 1,-2 4 0,-4 5 260,1 1 1,-1 0-1,-9 22 0,15-29-245,0 0 0,0 1 0,0 0-1,1-1 1,0 1 0,0 0-1,0 0 1,1 0 0,0 0 0,0 0-1,2 8 1,-2-13-78,1 1-1,0-1 1,0 1-1,0-1 1,0 1-1,0-1 1,0 0-1,1 0 1,-1 1 0,0-1-1,1 0 1,-1 0-1,0 0 1,1 0-1,0-1 1,-1 1-1,1 0 1,-1-1-1,1 1 1,0-1-1,-1 1 1,1-1 0,0 0-1,0 0 1,-1 0-1,1 0 1,0 0-1,0 0 1,-1 0-1,1 0 1,0-1-1,3 0 1,2 0 14,0-1 1,0 1-1,0-1 1,0 0-1,-1-1 0,13-6 1,-9 2-9,0-1 1,-1 0-1,0 0 0,-1-1 1,0 0-1,10-15 1,-15 20-18,0 0-1,0 0 1,-1 0 0,1-1 0,-1 1 0,0-1 0,0 1 0,-1-1-1,0 0 1,0 0 0,0 0 0,0 0 0,-1 1 0,1-1 0,-1 0-1,-1 0 1,1 0 0,-2-8 0,2 12-21,-1 1 0,1 0-1,0-1 1,-1 1 0,1-1-1,-1 1 1,1 0 0,-1-1-1,1 1 1,-1 0 0,1 0 0,-1-1-1,1 1 1,-1 0 0,1 0-1,-1 0 1,1-1 0,-1 1 0,1 0-1,-1 0 1,1 0 0,-1 0-1,0 0 1,1 0 0,-1 0 0,1 1-1,-1-1 1,1 0 0,-1 0-1,1 0 1,-1 0 0,1 1 0,-1-1-1,1 0 1,-1 0 0,1 1-1,-1-1 1,1 1 0,-1-1-1,1 0 1,0 1 0,-1-1 0,1 1-1,0-1 1,-1 1 0,1 0-1,-20 19-1075,5 12-578,11-12-821,4-20 2317,0 0 0,0 1 0,0-1 0,0 0 0,0 1 0,0-1 0,0 0 0,0 1 0,0-1 0,0 0 0,0 1 0,0-1 0,0 0 0,0 0 0,1 1 0,-1-1 0,0 0 0,0 1 0,0-1 0,0 0 0,1 0 0,-1 1 0,0-1 0,0 0 0,1 0 0,-1 0 0,0 1 0,0-1 0,1 0 0,-1 0 0,0 0 0,1 0 0,-1 0 0,0 0 0,1 1 0,-1-1 0,1 0 0,12 0-6121</inkml:trace>
</inkml:ink>
</file>

<file path=ppt/ink/ink2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7.670"/>
    </inkml:context>
    <inkml:brush xml:id="br0">
      <inkml:brushProperty name="width" value="0.025" units="cm"/>
      <inkml:brushProperty name="height" value="0.025" units="cm"/>
    </inkml:brush>
  </inkml:definitions>
  <inkml:trace contextRef="#ctx0" brushRef="#br0">96 0 15310,'0'0'5221,"-7"9"-3502,-4 8-1189,0 0 0,1 1 0,0 0-1,2 1 1,0 0 0,1 1 0,1-1-1,1 1 1,1 0 0,0 1-1,2-1 1,-1 32 0,10 4-100,-4-47-156,-2 0 0,1 0 0,-1 1 0,-1-1 0,0 0-1,0 0 1,-2 15 0,1-39 64,0 6-226,1-1 0,0 1-1,0 0 1,1 0 0,2-11 0,17-67-112,-16 66 0,0 0 0,2 0 0,0 0 0,15-30 0,-17 43 0,21-38 0,-24 44 0,0 0 0,0 0 0,1 0 0,-1 1 0,0-1 0,1 0 0,-1 1 0,1-1 0,0 1 0,-1 0 0,1-1 0,0 1 0,0 0 0,0 0 0,0 0 0,0 0 0,0 1 0,3-2 0,-4 3 0,0 0 0,-1 0 0,1 0 0,0-1 0,-1 1 0,1 0 0,-1 0 0,1 0 0,-1 0 0,0 0 0,1 1 0,-1-1 0,0 0 0,0 0 0,0 0 0,0 0 0,0 0 0,0 0 0,0 0 0,0 2 0,0 34 0,0-28 0,-1-4 0,1 0 0,-1 0 0,0 0 0,0 0 0,0-1 0,-1 1 0,1 0 0,-1-1 0,0 1 0,-1-1 0,1 1 0,-1-1 0,0 0 0,0 0 0,0 0 0,0-1 0,-1 1 0,1-1 0,-1 0 0,0 0 0,0 0 0,0 0 0,-1-1 0,1 1 0,-1-1 0,1 0 0,-1-1 0,0 1 0,0-1 0,1 0 0,-8 1 0,11-2-49,0 0-1,0 0 1,1 0 0,-1 0 0,0 0-1,0 0 1,1 0 0,-1 0-1,0 0 1,0 0 0,1-1 0,-1 1-1,0 0 1,0-1 0,1 1-1,-1 0 1,0-1 0,1 1 0,-1-1-1,1 1 1,-1-1 0,0 1-1,1-1 1,-1 1 0,1-1 0,-1 0-1,1 1 1,0-1 0,-1 0-1,1 1 1,-1-2 0,1 0-273,0-1 1,0 1 0,0 0-1,0 0 1,1 0-1,-1 0 1,0 0-1,1 0 1,0 0-1,-1 0 1,3-3 0,0-2-1231,1 0 0,0 0 0,0 1 1,1-1-1,10-10 0,5 0-7309</inkml:trace>
</inkml:ink>
</file>

<file path=ppt/ink/ink2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8.029"/>
    </inkml:context>
    <inkml:brush xml:id="br0">
      <inkml:brushProperty name="width" value="0.025" units="cm"/>
      <inkml:brushProperty name="height" value="0.025" units="cm"/>
    </inkml:brush>
  </inkml:definitions>
  <inkml:trace contextRef="#ctx0" brushRef="#br0">17 133 14734,'0'0'6764,"-2"9"-3994,-1 3-1850,1-6-414,1-1-1,-1 1 0,1 0 1,1 0-1,-1 0 0,1 5 1,0-10-434,1 0-1,-1-1 1,0 1 0,1-1-1,-1 1 1,0-1 0,1 1 0,-1-1-1,1 1 1,-1-1 0,1 0-1,-1 1 1,1-1 0,-1 1 0,1-1-1,-1 0 1,1 0 0,-1 1-1,1-1 1,0 0 0,-1 0 0,1 0-1,-1 0 1,1 1 0,0-1-1,-1 0 1,1 0 0,0 0 0,-1 0-1,1-1 1,-1 1 0,1 0-1,0 0 1,-1 0 0,1 0 0,0-1-1,26-6 415,-16 1-411,0-1 0,-1 0 0,0-1-1,0 0 1,-1 0 0,0-1 0,10-13 0,-15 18-61,-1 0 1,0 0-1,0 0 1,0 0-1,0-1 1,0 1-1,-1-1 0,0 0 1,0 0-1,0 0 1,-1 0-1,0 0 1,0 0-1,0 0 0,0 0 1,-1 0-1,0-1 1,0 1-1,0 0 1,-2-6-1,1 10-14,1-1 0,-1 1 0,0 0 0,0 0 0,0 0 0,1 0 0,-1 0 0,0 0 0,-1 0 0,1 0 0,0 0 0,0 0 0,0 0 0,0 1 0,-1-1 0,1 0 0,0 1 0,-1-1 0,1 1 0,0 0 0,-1-1 0,1 1 0,-1 0 0,1 0 0,-1 0 0,1 0 0,0 0 0,-1 0 0,1 0 0,-1 1 0,1-1 0,0 0 0,-1 1 0,1-1 0,0 1 0,-1 0 0,-1 1 0,-3 0 0,0 0 0,1 1 0,-1 0 0,1 0 0,-1 1 0,1 0 0,-6 5 0,1 3 0,0 0 0,1 0 0,1 1 0,-13 24 0,18-31 0,0 0 0,1 0 0,0 0 0,0 0 0,0 0 0,1 0 0,0 1 0,0-1 0,0 0 0,1 1 0,0-1 0,0 1 0,1-1 0,1 9 0,-1-13 4,1 0 0,-1 0 0,0 0-1,1 0 1,0-1 0,-1 1 0,1-1 0,0 1 0,0-1-1,-1 1 1,1-1 0,0 0 0,0 0 0,1 0 0,-1 0 0,0 0-1,0 0 1,0-1 0,1 1 0,-1-1 0,0 1 0,1-1-1,-1 0 1,4 0 0,62-3-484,-20-11-2787,4-10-5766</inkml:trace>
</inkml:ink>
</file>

<file path=ppt/ink/ink2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09.214"/>
    </inkml:context>
    <inkml:brush xml:id="br0">
      <inkml:brushProperty name="width" value="0.025" units="cm"/>
      <inkml:brushProperty name="height" value="0.025" units="cm"/>
    </inkml:brush>
  </inkml:definitions>
  <inkml:trace contextRef="#ctx0" brushRef="#br0">154 296 15118,'2'-9'3070,"0"4"-2766,12-43 3667,-13 45-3386,-1-1 0,1 1 0,0-1 0,-1 0-1,0 1 1,0-1 0,0 1 0,0-1 0,-1 1-1,1-1 1,-1 1 0,-1-6 0,1 9-537,1-1 1,-1 1-1,0-1 0,1 0 1,-1 1-1,0-1 1,0 1-1,1-1 0,-1 1 1,0 0-1,0-1 1,1 1-1,-1 0 0,0 0 1,0-1-1,0 1 1,0 0-1,0 0 0,0 0 1,1 0-1,-1 0 0,0 0 1,0 0-1,0 0 1,0 1-1,0-1 0,1 0 1,-1 0-1,0 1 1,0-1-1,0 0 0,1 1 1,-1-1-1,0 1 1,0-1-1,1 1 0,-2 0 1,-25 22 813,12-5-862,1 0 0,0 1 0,-20 40 0,28-47 0,1 0 0,0 1 0,0-1 0,2 1 0,-1 0 0,2 0 0,0 0 0,-1 18 0,3-30 0,0 0 0,0 0 0,1 0 0,-1 0 0,0 1 0,1-1 0,-1 0 0,0 0 0,1 0 0,-1 0 0,1 0 0,0 0 0,-1 0 0,1 0 0,0 0 0,0 0 0,0-1 0,-1 1 0,1 0 0,0 0 0,0-1 0,0 1 0,0-1 0,0 1 0,0-1 0,1 1 0,-1-1 0,0 1 0,0-1 0,0 0 0,0 0 0,0 0 0,1 1 0,-1-1 0,0 0 0,0 0 0,0-1 0,0 1 0,1 0 0,-1 0 0,1-1 0,5 0 0,0 0 0,-1-1 0,1 0 0,-1 0 0,1 0 0,8-5 0,5-7 0,-1 0 0,0-1 0,-1 0 0,-1-2 0,0 0 0,-1-1 0,-1-1 0,-1 0 0,-1-1 0,-1-1 0,15-31 0,-32 64 0,-8 13 0,2 1 0,1 1 0,1 0 0,1 0 0,-7 43 0,15-69 0,0 0 0,0 0 0,0 0 0,0 0 0,0-1 0,1 1 0,-1 0 0,0 0 0,0 0 0,1-1 0,-1 1 0,0 0 0,1 0 0,-1-1 0,1 1 0,-1 0 0,1-1 0,-1 1 0,1-1 0,-1 1 0,1 0 0,0-1 0,-1 1 0,1-1 0,0 0 0,-1 1 0,1-1 0,0 1 0,0-1 0,-1 0 0,1 0 0,0 0 0,0 1 0,0-1 0,-1 0 0,1 0 0,0 0 0,0 0 0,0 0 0,0 0 0,-1 0 0,1-1 0,0 1 0,0 0 0,0 0 0,-1-1 0,3 0 0,39-16 0,-3-8 0,61-51 0,-7 5 0,-92 70 0,-1 0 0,1 1 0,0-1 0,-1 0 0,1 1 0,0-1 0,0 1 0,0-1 0,0 1 0,0-1 0,0 1 0,0 0 0,0 0 0,0-1 0,-1 1 0,1 0 0,0 0 0,0 0 0,0 0 0,0 0 0,0 0 0,0 0 0,0 0 0,2 1 0,-3-1 0,1 1 0,-1 0 0,1 0 0,-1 0 0,0 0 0,1 0 0,-1 0 0,0 0 0,0 0 0,0 0 0,1-1 0,-1 1 0,0 0 0,0 0 0,-1 0 0,1 0 0,0 0 0,0 0 0,-1 2 0,-18 54 0,17-53 0,-5 13 0,-16 51 0,23-68 0,1 0 0,-1 0 0,1 1 0,0-1 0,-1 0 0,1 0 0,0 0 0,-1 0 0,1 0 0,0 0 0,-1 0 0,1 0 0,0-1 0,-1 1 0,1 0 0,0 0 0,-1 0 0,1-1 0,-1 1 0,1 0 0,0-1 0,-1 1 0,1-1 0,-1 1 0,1 0 0,-1-1 0,1 1 0,-1-1 0,1 0 0,23-16 0,18-22 0,-29 26 0,0 1 0,1 0 0,0 1 0,0 0 0,25-13 0,-38 24 0,-1 0 0,0 0 0,1 0 0,-1 0 0,0-1 0,1 1 0,-1 0 0,1 0 0,-1 0 0,0 0 0,1 0 0,-1 0 0,1 0 0,-1 0 0,0 0 0,1 0 0,-1 0 0,1 0 0,-1 0 0,0 1 0,1-1 0,-1 0 0,1 0 0,-1 0 0,0 0 0,1 1 0,-1-1 0,0 0 0,1 0 0,-1 1 0,0-1 0,0 0 0,1 1 0,-1-1 0,0 0 0,0 1 0,0-1 0,1 1 0,3 22 0,-9 25 0,3-39-96,1-5-242,1 0 0,-1 0-1,0 0 1,1 1 0,0-1 0,0 0-1,0 0 1,1 6 0,0-8 227,0-2 0,-1 1 0,1 0 0,0 0 0,0 0-1,0 0 1,0 0 0,0-1 0,-1 1 0,2 0 0,-1-1 0,0 1 0,0 0 0,0-1 0,0 0 0,0 1 0,0-1 0,0 0 0,1 1 0,-1-1 0,0 0 0,0 0 0,0 0 0,1 0 0,-1 0 0,0 0 0,0 0 0,0-1 0,0 1 0,1 0 0,-1-1 0,0 1 0,0-1 0,0 1 0,1-2 0,8-1-1065,-1-1 0,1 0 1,-1-1-1,0 0 1,-1 0-1,1-1 0,12-11 1,53-55-3556,-60 58 4955,20-24 4176,-14 13 2416,-52 64-535,-28 40-4447,56-73-1816,0 0-1,1 1 1,0-1 0,0 1 0,0 0 0,1 0 0,0 0 0,0 0 0,1 0 0,-1 12 0,2-18-15,0 0 0,0-1 0,1 1 0,-1 0-1,0-1 1,0 1 0,1-1 0,-1 1 0,0-1 0,1 1 0,-1-1 0,1 1 0,-1-1 0,1 1 0,-1-1 0,1 1 0,-1-1 0,1 0 0,-1 1 0,1-1 0,-1 0 0,1 1 0,0-1 0,-1 0 0,1 0 0,0 0 0,-1 0 0,1 1 0,-1-1 0,1 0 0,0 0 0,-1 0 0,1 0 0,0 0 0,-1-1 0,1 1 0,0 0 0,-1 0 0,1 0 0,-1 0 0,1-1 0,0 1 0,0-1 0,32-11 165,-15 1-138,-1-1 0,0-1 0,-1 0 0,0-1 0,-1-1 1,0-1-1,-1 0 0,21-32 0,-2-4 109,45-97 0,-62 108-81,-11 27 8,-8 19 115,-24 54-103,11-24 3,-17 48-1,30-72-134,0 0 0,1 0 0,0 0 0,0 1 1,1-1-1,1 0 0,0 1 0,0-1 0,3 12 1,-2-21-165,-1 1 0,1 0-1,0-1 1,0 1 0,0-1 0,0 0 0,0 1 0,0-1 0,1 0 0,-1 0 0,1 0 0,0 0 0,-1 0 0,1 0 0,0 0 0,0-1 0,0 1-1,3 1 1,28 8-6747,-8-10-2976</inkml:trace>
</inkml:ink>
</file>

<file path=ppt/ink/ink2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10.257"/>
    </inkml:context>
    <inkml:brush xml:id="br0">
      <inkml:brushProperty name="width" value="0.025" units="cm"/>
      <inkml:brushProperty name="height" value="0.025" units="cm"/>
    </inkml:brush>
  </inkml:definitions>
  <inkml:trace contextRef="#ctx0" brushRef="#br0">0 38 12364,'3'-4'1093,"0"-1"-1,1 1 1,-1-1 0,1 1 0,0 0 0,5-4 0,-9 8-924,1-1 0,-1 1-1,1 0 1,0-1 0,-1 1 0,1 0 0,-1-1 0,1 1 0,-1 0 0,1 0 0,0 0 0,-1 0 0,1-1 0,0 1 0,-1 0-1,1 0 1,0 0 0,-1 0 0,1 0 0,-1 0 0,1 1 0,0-1 0,0 0 0,0 1-65,0 0 1,0 0-1,0 0 0,-1 0 1,1 0-1,0 0 1,-1 0-1,1 0 0,-1 0 1,1 0-1,-1 0 1,0 0-1,0 0 0,1 0 1,-1 1-1,0-1 0,0 0 1,0 2-1,1 42 1063,-1-1-1,-3 0 0,-11 64 1,6-52-404,-2 76 1,10-132-759,0 0 1,0 0-1,0 1 1,0-1-1,0 0 0,0 1 1,0-1-1,0 0 1,1 0-1,-1 1 0,0-1 1,0 0-1,0 0 1,0 1-1,0-1 0,1 0 1,-1 0-1,0 1 1,0-1-1,0 0 1,1 0-1,-1 0 0,0 0 1,0 1-1,1-1 1,-1 0-1,0 0 0,0 0 1,1 0-1,-1 0 1,0 0-1,0 0 1,1 0-1,-1 1 0,0-1 1,1 0-1,-1 0 1,0 0-1,0 0 0,1-1 1,-1 1-1,0 0 1,1 0-1,-1 0 1,0 0-1,0 0 0,1 0 1,-1 0-1,0 0 1,0-1-1,1 1 0,-1 0 1,0 0-1,0 0 1,1 0-1,-1-1 1,0 1-1,0 0 0,0 0 1,0-1-1,1 1 1,-1 0-1,0 0 0,0-1 1,0 1-1,0 0 1,0 0-1,0-1 1,16-17 143,-4-5-149,-1 1 0,-1-1 0,-1 0 0,-1-1 0,-2 0 0,7-39 0,6-129 0,-19 180 0,-2 42 0,0-3 0,0-1 0,5 43 0,-3-64 0,0 1 0,1-1 0,0 0 0,0 0 0,0 0 0,1 0 0,0 0 0,0 0 0,0 0 0,1-1 0,-1 1 0,1-1 0,0 0 0,0 0 0,1 0 0,-1 0 0,1 0 0,0 0 0,6 3 0,-6-4 0,0-1 0,0 0 0,0-1 0,0 1 0,1-1 0,-1 0 0,0 0 0,1 0 0,-1 0 0,1-1 0,-1 0 0,1 0 0,-1 0 0,1-1 0,7-1 0,-4 0 0,-1-1 0,0 1 0,0-2 0,0 1 0,0-1 0,0 0 0,-1 0 0,10-8 0,-2-1 0,-1-1 0,0 0 0,0-1 0,-2 0 0,0-1 0,14-27 0,-3-8 0,-21 49 0,0-1 0,0 0 0,0 0 0,0-1 0,-1 1 0,1 0 0,-1 0 0,0 0 0,0 0 0,0 0 0,0 0 0,0-1 0,-1 1 0,-1-4 0,2 6 0,-1 1 0,1 0 0,-1-1 0,1 1 0,-1 0 0,1-1 0,-1 1 0,1 0 0,-1 0 0,1 0 0,-1 0 0,1-1 0,-1 1 0,0 0 0,1 0 0,-1 0 0,1 0 0,-1 0 0,1 0 0,-1 0 0,0 1 0,1-1 0,-1 0 0,1 0 0,-1 0 0,1 0 0,-1 1 0,1-1 0,-1 0 0,1 1 0,-1-1 0,1 0 0,-1 1 0,1-1 0,0 0 0,-1 1 0,1-1 0,0 1 0,-1-1 0,1 1 0,0-1 0,-1 1 0,1 0 0,-17 21 0,5 1 0,1 0 0,2 0 0,0 1 0,1 0 0,2 0 0,0 1 0,2 0 0,1 0 0,-1 41 0,4-63 0,-1-1 0,1 1 0,0-1 0,0 1 0,0 0 0,0-1 0,1 1 0,-1 0 0,1-1 0,-1 1 0,1-1 0,0 1 0,0-1 0,0 1 0,0-1 0,1 0 0,-1 0 0,1 1 0,-1-1 0,1 0 0,0 0 0,0-1 0,-1 1 0,1 0 0,1 0 0,-1-1 0,0 0 0,0 1 0,1-1 0,-1 0 0,0 0 0,1 0 0,-1 0 0,1-1 0,0 1 0,-1 0 0,1-1 0,-1 0 0,1 0 0,0 0 0,-1 0 0,1 0 0,0-1 0,-1 1 0,4-1 0,4-1 0,1-1 0,-1 0 0,0 0 0,0-1 0,0 0 0,-1-1 0,1 0 0,-1-1 0,0 1 0,-1-2 0,1 1 0,-1-1 0,-1-1 0,1 1 0,7-11 0,-6 7 0,0-1 0,0 0 0,-1 0 0,-1-1 0,0 0 0,-1 0 0,0-1 0,-1 0 0,0 0 0,3-22 0,-7 35 0,-1 1 0,0-1 0,0 1 0,0 0 0,1-1 0,-1 1 0,0-1 0,0 1 0,0-1 0,0 1 0,0-1 0,0 1 0,0-1 0,0 1 0,0-1 0,0 1 0,0-1 0,0 1 0,0-1 0,-1 1 0,1-1 0,0 1 0,0-1 0,0 1 0,-1-1 0,1 1 0,0 0 0,-1-1 0,1 1 0,0-1 0,-1 1 0,1 0 0,0-1 0,-1 1 0,1 0 0,-1-1 0,-16 12 0,-15 29 0,17-14 0,0 0 0,-11 30 0,22-46 0,0 0 0,1 1 0,0-1 0,1 1 0,0 0 0,1 0 0,0 0 0,0 0 0,2 12 0,-1-22 1,0 0-1,0 0 1,1 0 0,-1 0-1,0 0 1,1 0-1,-1 0 1,1 0 0,-1 0-1,1 0 1,0 0 0,-1 0-1,1 0 1,0 0 0,0-1-1,-1 1 1,1 0 0,0 0-1,0-1 1,0 1-1,0-1 1,0 1 0,0-1-1,1 1 1,33 4 15,-25-6-48,0 0 0,0-1 0,1 0 0,14-6 0,11-10-2484,-13 2-3915,4-8-7300</inkml:trace>
</inkml:ink>
</file>

<file path=ppt/ink/ink2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10.929"/>
    </inkml:context>
    <inkml:brush xml:id="br0">
      <inkml:brushProperty name="width" value="0.025" units="cm"/>
      <inkml:brushProperty name="height" value="0.025" units="cm"/>
    </inkml:brush>
  </inkml:definitions>
  <inkml:trace contextRef="#ctx0" brushRef="#br0">67 1 18417,'0'0'11606,"-5"11"-11232,-7 17-229,1 1 1,2 0-1,-9 46 1,14-54 13,0 0 0,2-1 1,1 1-1,0 0 1,2 0-1,5 37 0,-6-56-149,1 1-1,0-1 1,-1 0 0,1 0-1,0 1 1,0-1-1,0 0 1,0 0-1,1 0 1,-1 0 0,0 0-1,1 0 1,0 0-1,-1-1 1,1 1-1,0 0 1,0-1 0,0 1-1,0-1 1,0 0-1,0 0 1,0 0-1,0 0 1,1 0 0,-1 0-1,0-1 1,1 1-1,-1-1 1,0 1-1,1-1 1,-1 0 0,1 0-1,-1 0 1,1 0-1,-1-1 1,0 1-1,1 0 1,-1-1 0,0 0-1,4-1 1,4-1 25,1-1 0,-1 0 0,1-1 0,-1 0 0,0-1 0,-1 0 0,12-9 0,1-3-35,-2-1 0,0-1 0,-1-1 0,-1 0 0,0-2 0,-2 0 0,-1 0 0,-1-2 0,-1 0 0,16-44 0,-25 43 0,-4 26 0,0 0 0,0 0 0,0 0 0,0 0 0,0-1 0,-1 1 0,1 0 0,0 0 0,0 0 0,0 0 0,0 0 0,-1 0 0,1 0 0,0-1 0,0 1 0,0 0 0,-1 0 0,1 0 0,0 0 0,0 0 0,-1 0 0,1 0 0,0 0 0,0 0 0,0 0 0,-1 0 0,1 0 0,0 0 0,0 0 0,0 1 0,-1-1 0,1 0 0,0 0 0,0 0 0,0 0 0,-1 0 0,1 0 0,0 0 0,0 1 0,0-1 0,0 0 0,0 0 0,-1 0 0,1 0 0,0 1 0,0-1 0,0 0 0,0 0 0,0 1 0,-29 39 0,15-15 0,2 0 0,1 0 0,1 1 0,1 1 0,1 0 0,2 0 0,1 0 0,-4 44 0,9-70-36,0 1-1,0-1 1,0 1-1,0-1 1,0 1 0,1-1-1,-1 1 1,0-1 0,1 1-1,-1-1 1,1 1-1,-1-1 1,1 1 0,0-1-1,0 0 1,-1 0 0,1 1-1,0-1 1,0 0-1,0 0 1,0 0 0,1 0-1,-1 0 1,0 0-1,0 0 1,1 0 0,-1 0-1,0-1 1,1 1 0,-1-1-1,1 1 1,-1-1-1,0 1 1,1-1 0,-1 0-1,1 0 1,0 1-1,-1-1 1,1 0 0,-1-1-1,1 1 1,-1 0 0,1 0-1,-1-1 1,3 0-1,4-1-454,0 0-1,0-1 1,-1 1 0,1-2-1,-1 1 1,0-1-1,11-8 1,-1-1-2994,-1-1 0,-1-1 1,14-17-1,7-15-9674</inkml:trace>
</inkml:ink>
</file>

<file path=ppt/ink/ink2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11.257"/>
    </inkml:context>
    <inkml:brush xml:id="br0">
      <inkml:brushProperty name="width" value="0.025" units="cm"/>
      <inkml:brushProperty name="height" value="0.025" units="cm"/>
    </inkml:brush>
  </inkml:definitions>
  <inkml:trace contextRef="#ctx0" brushRef="#br0">147 1 12908,'0'0'12604,"-9"2"-10196,0 2-2207,1-1 0,0 1 0,0 1 0,0-1 0,0 1 0,1 1 0,0-1 0,0 1 0,0 1 1,1-1-1,0 1 0,0 0 0,1 0 0,-1 1 0,2 0 0,-1 0 0,1 0 0,0 0 0,1 1 0,0-1 0,0 1 1,1 0-1,-2 16 0,4-23-200,1 1 0,-1-1-1,1 0 1,0-1 0,-1 1 0,1 0 0,0 0 0,0 0 0,0 0 0,0-1 0,1 1 0,-1 0 0,0-1 0,1 1 0,-1-1 0,1 1 0,0-1 0,-1 0 0,1 0-1,0 0 1,0 0 0,-1 0 0,1 0 0,0 0 0,0-1 0,0 1 0,3 0 0,66 14-5,-54-12 3,28 2 1,29 6 0,-69-10 0,1 1 0,-1-1 0,0 1 0,0 0 0,0 0 0,0 1 0,0-1 0,-1 1 0,1 0 0,5 5 0,-9-7 0,-1 0 0,1 0 0,0 0 0,0 0 0,0 0 0,-1 0 0,1 0 0,0 0 0,-1 0 0,1 0 0,-1 0 0,0 1 0,1-1 0,-1 0 0,0 0 0,0 1 0,1-1 0,-1 0 0,0 0 0,0 1 0,-1-1 0,1 0 0,0 0 0,-1 3 0,0-1 0,-1 0 0,1 0 0,-1 0 0,0 0 0,0 0 0,0-1 0,0 1 0,0 0 0,-4 2 0,-6 5 0,-1 0 0,0-2 0,-15 9 0,25-16 0,2 0 0,-71 36 0,65-34 0,0-1 0,0 1 0,0-1 0,-1 0 0,1-1 0,0 0 0,-1 0 0,-12-1 0,20 0-22,0 0 0,-1 0 0,1 0 0,-1 0 1,1-1-1,0 1 0,-1 0 0,1 0 0,0-1 0,-1 1 0,1 0 0,0 0 0,-1-1 1,1 1-1,0 0 0,0-1 0,-1 1 0,1-1 0,0 1 0,0 0 0,0-1 0,-1 1 1,1-1-1,0 1 0,0 0 0,0-1 0,0 1 0,0-1 0,0 1 0,0-1 0,0 1 1,0 0-1,0-1 0,0 1 0,0-1 0,0 1 0,1-1 0,-1 1 0,0 0 0,0-1 1,0 1-1,1 0 0,-1-1 0,0 1 0,0 0 0,1-1 0,-1 1 0,0 0 0,1-1 1,12-19-3284,10-4-2247,5-2-2434</inkml:trace>
</inkml:ink>
</file>

<file path=ppt/ink/ink2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0:11.742"/>
    </inkml:context>
    <inkml:brush xml:id="br0">
      <inkml:brushProperty name="width" value="0.025" units="cm"/>
      <inkml:brushProperty name="height" value="0.025" units="cm"/>
    </inkml:brush>
  </inkml:definitions>
  <inkml:trace contextRef="#ctx0" brushRef="#br0">1 485 19442,'0'0'12738,"11"-3"-12210,1-1-523,-1 0-1,0-2 1,0 1-1,-1-1 1,0-1-1,0 0 1,0 0-1,-1-1 1,0 0-1,0-1 1,-1 0-1,13-17 1,10-18-5,-2 0 0,-2-2 0,-2-1 0,-2-1 0,32-99 0,-64 220 0,-21 32 0,13-54 0,3 1 0,2 0 0,2 0 0,-5 82 0,15-131-63,1 0 0,-1 0 0,0 0 0,1 0 0,-1 0 1,1 0-1,0 0 0,0-1 0,0 1 0,1 0 0,-1-1 0,0 1 0,1-1 0,2 3 0,-3-4-27,0 0 0,0 0-1,0 0 1,0 0-1,0 0 1,1 0-1,-1 0 1,0-1-1,1 1 1,-1 0 0,0-1-1,1 1 1,-1-1-1,1 0 1,-1 1-1,1-1 1,-1 0 0,1 0-1,-1 0 1,1 0-1,-1 0 1,1 0-1,-1 0 1,1-1-1,-1 1 1,1-1 0,-1 1-1,0-1 1,3 0-1,-4 0-217,1 1-1,-1-1 1,0 1-1,1-1 0,-1 1 1,0-1-1,1 0 1,-1 1-1,0-1 1,0 1-1,1-1 1,-1 0-1,0 1 1,0-1-1,0 0 1,0 1-1,0-1 0,0 0 1,0 1-1,0-1 1,0 0-1,0 1 1,-1-1-1,1 0 1,0 1-1,0-1 1,0 1-1,-1-1 0,1 0 1,0 1-1,-1-1 1,1 1-1,-1-1 1,1 1-1,-1-1 1,1 1-1,-1-1 1,1 1-1,-2-1 1,-18-21-5010,-1 4 2140,-26-23 5662,39 34-199,1-1 1,0 1 0,0-1-1,0 0 1,1-1-1,-7-13 1,13 21-2192,1 0 1,-1 1-1,0-1 1,0 0-1,1 1 1,-1-1-1,0 1 1,1-1-1,-1 1 1,1-1-1,-1 0 1,1 1-1,-1 0 1,1-1-1,-1 1 1,1-1-1,-1 1 1,1 0-1,0-1 1,-1 1-1,1 0 1,0-1-1,-1 1 0,1 0 1,0 0-1,-1 0 1,1 0-1,0 0 1,0 0-1,-1 0 1,1 0-1,0 0 1,-1 0-1,2 0 1,37-2 2437,-33 1-2360,94-6-1362,-1-6-3716,-36 2-4276</inkml:trace>
</inkml:ink>
</file>

<file path=ppt/ink/ink2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1:24.711"/>
    </inkml:context>
    <inkml:brush xml:id="br0">
      <inkml:brushProperty name="width" value="0.025" units="cm"/>
      <inkml:brushProperty name="height" value="0.025" units="cm"/>
    </inkml:brush>
  </inkml:definitions>
  <inkml:trace contextRef="#ctx0" brushRef="#br0">1294 269 8104,'6'-13'722,"0"-1"0,-2 1 0,1-1-1,-2 0 1,0 0 0,2-21 0,-5 30-607,0 1 0,0-1 0,0 0-1,-1 1 1,0-1 0,0 1 0,0 0-1,0-1 1,-1 1 0,1 0-1,-1 0 1,0 0 0,-1 0 0,1 0-1,-1 0 1,1 0 0,-1 1 0,0 0-1,-1-1 1,1 1 0,0 0 0,-1 0-1,0 1 1,-5-4 0,-9-3 140,0 2 1,0 0 0,0 0-1,-1 2 1,0 0-1,0 1 1,0 2-1,-23-2 1,5 3 233,0 1-1,1 2 1,-54 9 0,45 0-94,1 1 1,1 2-1,1 2 1,0 1-1,1 3 1,1 1-1,0 2 1,2 2 0,-39 33-1,35-24-67,2 3-1,1 1 1,2 1 0,2 3-1,1 1 1,3 1 0,-35 63-1,49-73-253,1 0 0,2 1 0,1 0 0,2 1-1,2 1 1,1 0 0,1 0 0,3 0 0,-1 66-1,6-75-50,1-1 0,2 0 0,1 0-1,1 0 1,1-1 0,1 0-1,1 0 1,2-1 0,0 0-1,2 0 1,0-2 0,2 0-1,1 0 1,19 21 0,-14-23 58,0-1 1,1 0 0,2-2-1,0-1 1,0 0 0,2-2-1,0-1 1,0-1 0,2-2-1,-1 0 1,1-2 0,1-1-1,-1-1 1,1-2 0,43 4-1,-25-6 220,0-2 0,0-3-1,0-1 1,0-2 0,-1-2-1,0-3 1,0-1 0,-1-2-1,45-20 1,-54 16-266,0-1 1,-2-1-1,0-2 0,-1-1 0,-1-2 1,-1-1-1,-2-2 0,0 0 0,-2-2 1,-1-1-1,33-51 0,-41 54-28,-2-1-1,-1 0 0,-2-1 1,-1-1-1,-1 0 0,-1 0 0,-2-1 1,-1 0-1,-1-1 0,-2 0 1,-1 1-1,-2-1 0,-1 0 1,-7-58-1,3 66-6,-2 1 0,-1-1 0,0 1 0,-2 0 0,0 1 0,-2 0 0,-1 0 0,0 1 0,-1 1 0,-2 0 0,0 1 0,-1 0 0,0 1 0,-2 1 0,0 1 0,-1 1 0,-26-17 0,12 11 0,-2 2 0,-1 0 0,0 3 0,-1 1 0,-1 2 0,0 1 0,0 2 0,-2 2 0,-71-6 0,53 10-280,-95 5-1,137 0 99,1 1-1,-1 1 0,1 0 0,0 0 0,0 2 0,0 0 1,1 0-1,-1 2 0,1 0 0,1 0 0,-16 12 0,24-15-363,0 0-1,1 0 0,-1 1 1,1-1-1,0 1 0,0 0 1,1 1-1,-4 5 0,-5 29-6213,9 8-6479</inkml:trace>
</inkml:ink>
</file>

<file path=ppt/ink/ink2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1:31.931"/>
    </inkml:context>
    <inkml:brush xml:id="br0">
      <inkml:brushProperty name="width" value="0.025" units="cm"/>
      <inkml:brushProperty name="height" value="0.025" units="cm"/>
    </inkml:brush>
  </inkml:definitions>
  <inkml:trace contextRef="#ctx0" brushRef="#br0">2719 338 6662,'0'0'4885,"-2"-11"-4079,2 11-801,-1-6 100,1 1 0,-1-1 0,-1 1 0,1 0 0,-1 0 0,0 0 0,0 0 0,0 0 0,-1 0 0,0 0 0,0 1 0,0-1 0,0 1 0,-1 0 0,1 0 0,-1 0 0,-5-4 0,-10-4 366,-1 0 0,0 2 0,-1 0 0,0 1 0,0 1 0,0 1 0,-1 1 0,-36-5 0,-22 1-202,-86 0 1,122 9-121,-498-8-57,190 5-2,313 3-134,-335 9 468,330-4-335,0 3 0,1 1 0,-1 3 0,2 1 0,0 2 1,-56 27-1,56-19-51,2 1 1,1 2-1,1 1 1,1 2 0,2 2-1,-54 57 1,70-66 20,2 1 0,0 0 0,1 1-1,2 1 1,0 1 0,1 0 0,2 0 0,0 1 0,2 1 0,1 0 0,1 0-1,-4 34 1,8-33-48,2 0-1,0 0 0,2 0 1,1 0-1,1 0 1,1 0-1,2-1 0,9 30 1,-8-38-8,1-1 1,1 0-1,0 0 1,1-1-1,1 0 1,0-1-1,2 0 1,-1-1-1,2 0 1,0-1-1,1-1 1,19 14-1,-9-10 97,1-2-1,1-1 1,0-1 0,0-1-1,2-1 1,-1-2-1,1-1 1,0-1 0,40 4-1,33-1 674,143-6-1,-154-5-542,833-50 1232,-823 37-890,0-5 0,-1-4-1,-1-5 1,152-64-1,-176 59-228,-2-4 0,-2-3 0,-2-3 0,-1-3 0,-2-3 0,72-70 0,-120 101-225,0-1 1,-1-1 0,-1 0 0,-1-1 0,0-1-1,-2-1 1,21-46 0,-30 57-75,0-1 0,0 0 0,-1 1-1,0-1 1,-1 0 0,-1 0 0,0 0 0,-1-1 0,0 1 0,-1 0 0,-1 0 0,0 0 0,0 0-1,-2 1 1,1-1 0,-2 1 0,-8-18 0,2 9-44,-2 1 0,-1 0 0,-1 1 0,0 1 0,-1 0 0,-1 1 0,-1 1 0,0 0 0,-1 2 0,-1 0 0,-23-12 0,-2 2 0,0 2 0,-2 2 0,0 3 0,-65-17 0,15 14-142,-1 3-1,0 5 1,-1 4 0,0 4-1,-161 15 1,67 12-878,-358 90 1,116 18-4349,152-34-1303,266-91 6122,-179 62-10011</inkml:trace>
</inkml:ink>
</file>

<file path=ppt/ink/ink2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1:43.675"/>
    </inkml:context>
    <inkml:brush xml:id="br0">
      <inkml:brushProperty name="width" value="0.025" units="cm"/>
      <inkml:brushProperty name="height" value="0.025" units="cm"/>
    </inkml:brush>
  </inkml:definitions>
  <inkml:trace contextRef="#ctx0" brushRef="#br0">2794 494 7015,'0'0'3267,"-2"-11"-2087,-4-22-837,3 12 697,-1 1 1,-8-26-1,10 40-845,0 1 0,-1 0 0,1-1 0,-1 1 0,0 0-1,0 0 1,0 0 0,-1 0 0,0 1 0,0 0 0,0-1-1,0 1 1,-8-5 0,-14-3-35,0 1 0,-1 0 0,0 2 0,0 1 0,-1 2 0,-50-6 0,-18-6 247,-162-46 889,-101-22 515,253 66-1269,-149-10-1,197 28-253,0 2-1,1 3 0,-1 3 0,-110 25 0,-52 13 199,116-26 140,-136 43 0,209-51-536,0 2-1,1 1 0,0 1 0,1 2 1,1 0-1,1 2 0,0 2 0,-38 36 1,56-47-74,1 0 0,1 0 0,0 1 0,0 0 0,1 1 0,0-1 0,1 1 0,0 0 0,1 1 1,0-1-1,-2 14 0,-1 13 88,2 0 0,0 45 1,-4 29 2,-8-21-51,10-61-39,1 0-1,2 0 1,1 0 0,1 32-1,3-56 3,0 0 1,0-1-1,1 1 0,0-1 0,0 1 0,1-1 1,0 0-1,0 1 0,0-1 0,0-1 0,1 1 0,-1 0 1,1-1-1,0 0 0,1 0 0,8 7 0,11 6 65,0-1 1,30 15-1,-34-20-65,78 45 116,174 91 78,-220-123-71,0-3 1,2-2 0,82 19-1,-108-33-78,366 70 364,-280-60-311,172 3 0,-161-17 145,283-9 76,-338 2-268,-1-3 1,0-3-1,123-37 0,-138 31 191,-1-2 0,94-50 1,-131 60-217,0 0 1,0-2 0,-1 0-1,-1 0 1,0-1 0,-1-1-1,0-1 1,-1 0 0,0 0-1,-2-1 1,0 0 0,11-24 0,-11 17-63,-1-1-1,-1 1 1,-1-2 0,-1 1 0,-1-1 0,-2 1 0,0-1 0,-2 0 0,0 0 0,-2 0 0,-1 0 0,0 0 0,-2 0 0,-1 0 0,-11-31 0,-11-12 30,-54-103 0,69 151-29,-1 0-1,0 0 1,-1 2-1,-1-1 1,-1 2-1,-1 0 1,0 1-1,-1 1 1,-21-14-1,1 6 46,-1 2-1,-1 1 0,-1 2 0,0 2 0,-80-19 0,86 28-401,-2 1 0,-64-2 0,71 8-795,0 2 0,0 1 1,-53 11-1,-103 40-9765,89-25-411</inkml:trace>
</inkml:ink>
</file>

<file path=ppt/ink/ink2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1:54.648"/>
    </inkml:context>
    <inkml:brush xml:id="br0">
      <inkml:brushProperty name="width" value="0.025" units="cm"/>
      <inkml:brushProperty name="height" value="0.025" units="cm"/>
    </inkml:brush>
  </inkml:definitions>
  <inkml:trace contextRef="#ctx0" brushRef="#br0">983 39 14734,'-12'-5'1180,"-7"-2"-943,-1 0 0,-1 2 1,1 0-1,-1 1 0,1 2 0,-1 0 1,0 1-1,-38 3 0,38 1-108,1 1 0,-1 1 0,1 1 0,0 1 0,0 1-1,1 0 1,0 2 0,1 0 0,-1 1 0,2 1 0,0 0 0,0 2 0,2 0 0,-19 20 0,-3 7 51,1 3 0,3 1 0,1 1 1,-30 60-1,32-47-26,2 1 0,3 0 1,3 2-1,3 1 0,2 1 1,3 0-1,3 1 0,3 1 1,2-1-1,4 76 0,3-115-137,2 1 0,0 0-1,2 0 1,0-1 0,2 0-1,1 0 1,1-1-1,16 30 1,-19-43-11,0 0-1,2-1 1,-1 0 0,2 0-1,-1-1 1,1 0-1,1 0 1,0-1 0,0 0-1,1-1 1,0 0-1,0-1 1,1 0 0,0-1-1,0 0 1,0-1-1,1-1 1,16 5 0,-13-6 36,0 0 0,1-1 1,-1-1-1,0-1 1,0 0-1,1-1 0,-1-1 1,0 0-1,0-1 0,17-6 1,-11 2 138,-2-2 1,1 0-1,-1-1 0,-1-1 1,0-1-1,31-25 1,-20 11 209,-2-2 0,0-1 1,-3-1-1,0-1 0,-2-1 1,-1-1-1,-2-1 1,18-42-1,-19 32-170,-3-2 1,-2 0-1,-1-1 0,-3-1 0,-2 1 1,-2-1-1,-2-1 0,-2 1 1,-2 0-1,-10-69 0,7 97-195,-1 0 1,-1 0-1,0 1 0,-2 0 0,0 0 0,-1 0 0,-1 1 1,-1 0-1,0 1 0,-19-24 0,18 29-31,0 0 0,0 0-1,-1 1 1,0 0 0,-1 1-1,0 1 1,-1 0 0,0 1-1,0 0 1,-1 1 0,0 1-1,0 0 1,-24-5 0,18 7-83,0 0-1,-1 2 1,1 0 0,0 2 0,-1 0 0,1 2-1,-1 0 1,1 1 0,0 1 0,0 1 0,0 1-1,-29 13 1,3 4-1182,1 1 1,2 3-1,0 1 0,-40 36 1,5-2-3835,5-6-3752</inkml:trace>
</inkml:ink>
</file>

<file path=ppt/ink/ink2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1:58.221"/>
    </inkml:context>
    <inkml:brush xml:id="br0">
      <inkml:brushProperty name="width" value="0.025" units="cm"/>
      <inkml:brushProperty name="height" value="0.025" units="cm"/>
    </inkml:brush>
  </inkml:definitions>
  <inkml:trace contextRef="#ctx0" brushRef="#br0">33 13 16464,'0'0'2429,"-8"-2"-257,-16-5-195,29 4 749,60 7-681,417 92-773,-363-67-969,-56-16-227,-37-9-54,-1 1 0,1 2 0,-1 0 0,0 2 0,23 11 0,-47-19-21,-1-1-1,1 0 1,-1 0-1,1 0 1,-1 1-1,1-1 1,-1 0-1,1 1 1,-1-1-1,0 0 1,1 1-1,-1-1 1,0 0-1,1 1 1,-1-1-1,0 1 1,1-1-1,-1 1 1,0-1-1,0 1 1,1-1-1,-1 1 1,0-1-1,0 1 1,0-1-1,0 1 1,0-1-1,0 1 1,0-1-1,0 2 1,-13 11 52,-28 3 207,38-15-205,-238 64 1170,149-44-444,-135 51 0,217-69-781,6-2 0,0 1 0,0-1 0,0 1 0,0 0 0,1 0 0,-1 0 0,0 0 0,1 1 0,-1-1 0,1 1 0,0 0 0,-3 4 0,6-7-34,1 1 1,-1 0-1,1-1 0,-1 1 1,1 0-1,-1-1 0,1 1 1,0-1-1,-1 1 0,1-1 0,0 1 1,0-1-1,-1 0 0,1 1 1,0-1-1,0 0 0,0 0 1,-1 1-1,1-1 0,0 0 1,0 0-1,0 0 0,-1 0 1,1 0-1,0 0 0,0 0 1,0 0-1,1-1 0,-1 1-41,52 2-4108,-1-3-1,103-15 1,-63 0-3451</inkml:trace>
</inkml:ink>
</file>

<file path=ppt/ink/ink2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1:58.565"/>
    </inkml:context>
    <inkml:brush xml:id="br0">
      <inkml:brushProperty name="width" value="0.025" units="cm"/>
      <inkml:brushProperty name="height" value="0.025" units="cm"/>
    </inkml:brush>
  </inkml:definitions>
  <inkml:trace contextRef="#ctx0" brushRef="#br0">285 109 11115,'0'0'4836,"6"-8"-1596,18-30-602,-24 37-2520,1 0 1,-1 1 0,1-1-1,-1 0 1,1 1 0,-1-1 0,0 0-1,1 0 1,-1 0 0,0 1-1,0-1 1,0 0 0,1 0-1,-1 0 1,0 1 0,0-1 0,0 0-1,0 0 1,0 0 0,-1 0-1,1 1 1,0-1 0,0 0-1,0 0 1,-1 0 0,1 1-1,0-1 1,-1 0 0,1 0 0,-1 1-1,1-1 1,-1 0 0,1 1-1,-1-1 1,1 1 0,-1-1-1,0 0 1,1 1 0,-1-1 0,0 1-1,0 0 1,1-1 0,-1 1-1,0 0 1,0-1 0,1 1-1,-1 0 1,0 0 0,0 0 0,-1-1-1,-44 0 1506,40 2-1363,-8 0-126,0 2-1,0 0 1,0 0 0,0 2 0,0-1 0,1 2 0,0 0-1,0 0 1,1 1 0,-21 15 0,27-18-77,0 1 0,0-1-1,1 1 1,-1 0 0,1 0 0,0 0 0,0 1 0,1 0-1,-1 0 1,2 0 0,-1 1 0,0-1 0,1 1 0,1 0-1,-1 0 1,1 0 0,0 0 0,0 0 0,1 0 0,0 0-1,0 1 1,1 11 0,1-16-52,-1 0-1,1 1 1,0-1 0,0 0-1,1 0 1,-1 0-1,0 0 1,1-1-1,0 1 1,0 0 0,0-1-1,0 1 1,0-1-1,0 1 1,0-1 0,5 3-1,-1-1 2,0-1 0,0 1 0,0-1 0,0 0 1,1-1-1,0 0 0,8 2 0,11 1 2,-1-2-1,1-1 1,29-1 0,-50-1-9,6 0 0,1 0 0,-1-1 0,1 0 0,-1-1 0,0-1 0,1 0 0,-1 0 0,-1-1 0,1 0 0,0-1 0,-1 0 0,16-11 0,-20 11 0,0 0 0,0-1 0,0 0 0,-1 0 0,0 0 0,0-1 0,0 0 0,-1 1 0,0-2 0,0 1 0,-1 0 0,0-1 0,0 0 0,-1 0 0,0 0 0,0 0 0,-1 0 0,1-12 0,-1 14 0,-1 1 0,0 0 0,0 0 0,0 0 0,0 0 0,-1-1 0,0 1 0,0 0 0,0 0 0,-1 0 0,0 0 0,0 1 0,0-1 0,0 0 0,-1 1 0,0-1 0,0 1 0,0 0 0,0 0 0,-1 0 0,1 1 0,-1-1 0,0 1 0,0 0 0,-1 0 0,1 0 0,-1 0 0,1 1 0,-1 0 0,0 0 0,0 0 0,1 1 0,-1-1 0,-1 1 0,-5-1 0,-74-4-1094,-5 9-3620,-22 11-3956</inkml:trace>
</inkml:ink>
</file>

<file path=ppt/ink/ink2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23.647"/>
    </inkml:context>
    <inkml:brush xml:id="br0">
      <inkml:brushProperty name="width" value="0.025" units="cm"/>
      <inkml:brushProperty name="height" value="0.025" units="cm"/>
    </inkml:brush>
  </inkml:definitions>
  <inkml:trace contextRef="#ctx0" brushRef="#br0">1116 51 9737,'-8'-6'354,"0"0"-1,-1 0 1,0 1-1,-1 0 1,1 1 0,-1 0-1,0 1 1,0-1-1,0 2 1,-14-3-1,16 5-349,0 0-1,0 0 1,0 0-1,0 1 0,0 1 1,0-1-1,0 1 0,1 1 1,-1-1-1,1 1 0,-1 1 1,1-1-1,0 1 1,-7 6-1,-16 12-2,1 1 1,1 2-1,1 0 0,1 2 1,-42 59-1,-94 168 570,124-189 78,12-19 455,2 0-1,1 2 1,-28 91 0,42-105-907,1 1-1,1-1 1,3 1 0,0 0-1,2 0 1,5 61 0,-1-80-197,1 1 1,1-1-1,0 1 0,1-1 1,1 0-1,0-1 0,2 0 1,-1 0-1,2 0 1,0-1-1,0 0 0,2 0 1,-1-2-1,2 1 0,0-1 1,0-1-1,1 0 1,0-1-1,1 0 0,0-1 1,1 0-1,0-2 0,0 1 1,1-2-1,0 0 0,0-1 1,0-1-1,26 4 1,0-3-100,1-2 1,0-2 0,0-2 0,-1-2 0,1-2 0,-1-1-1,0-2 1,51-18 0,-37 7 58,0-2-1,-1-3 1,-2-2-1,-1-3 1,69-49-1,-94 58 176,-1-1 0,0-2-1,-2 0 1,-1-2 0,-1-1-1,-1 0 1,-1-2 0,-2 0-1,30-61 1,-39 69 41,-1 0 0,-2 0 0,0-1 0,0 1 0,-2-2 0,-1 1 1,-1 0-1,0-1 0,-2 1 0,0-1 0,-2 1 0,0 0 0,-1-1 0,-1 1 0,-2 0 0,-13-36 0,9 33-141,-1 1-1,-1 1 1,-2 0-1,0 1 1,-1 0-1,-1 1 1,0 1-1,-2 1 1,0 0-1,-1 1 1,-1 1-1,-1 1 1,0 1-1,-1 0 0,0 2 1,-1 1-1,0 0 1,-1 2-1,0 1 1,-1 1-1,1 1 1,-1 0-1,-38-1 1,15 4 66,-1 2-1,0 3 1,1 2 0,0 1 0,0 3 0,0 2 0,1 2-1,0 3 1,2 1 0,-87 43 0,54-17-1196,-114 80 0,-57 74-7033,139-102-4497</inkml:trace>
</inkml:ink>
</file>

<file path=ppt/ink/ink2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6:29.245"/>
    </inkml:context>
    <inkml:brush xml:id="br0">
      <inkml:brushProperty name="width" value="0.025" units="cm"/>
      <inkml:brushProperty name="height" value="0.025" units="cm"/>
    </inkml:brush>
  </inkml:definitions>
  <inkml:trace contextRef="#ctx0" brushRef="#br0">5207 430 8584,'-73'-2'1082,"1"-3"0,-111-23 0,-137-56 381,-64-7-400,-9 29-899,74 13 141,-560-42 1370,-7 74-1573,744 19 315,1 7-1,1 6 1,-191 45-1,226-33-302,1 4 1,1 5-1,3 5 0,-188 104 0,265-131-61,1 0 0,1 1 0,0 1-1,1 1 1,1 1 0,-27 33 0,37-40-39,1 2 1,0-1-1,1 1 1,0 0-1,1 0 0,1 1 1,0 0-1,1 0 0,0 0 1,1 1-1,1-1 1,0 1-1,1 17 0,1-12 4,2-1 0,0 1 0,1-1 0,0 0 0,2 0 0,0 0 0,2-1 0,15 33 1,-8-25 1,1 0 1,1-2 0,2 0-1,0-1 1,28 28 0,-4-13 10,1-1-1,2-3 1,1-1-1,2-2 1,85 40-1,21-4-1,2-6 0,272 66-1,341 15 78,-339-92-132,736-8-1,-923-54 66,315-57 1,227-106 46,-733 161-84,264-79 64,-263 74-42,-2-2 1,0-3-1,87-54 1,-121 65 20,0 0 0,-1-1 0,0 0 0,-1-1 0,-1-1 1,-1 0-1,0-1 0,-1-1 0,-1 1 0,0-2 0,-2 0 0,0 0 0,12-39 0,-16 40 77,-2 1 0,1 0 1,-2-1-1,0 0 0,-2 1 0,1-1 0,-2 0 0,-1 1 0,0-1 0,-1 0 0,-1 1 0,0 0 0,-1 0 0,-1 0 0,-1 1 0,-17-31 0,5 19-9,-2 0 0,0 2 0,-2 0 0,-1 1 0,-1 1 0,-1 2-1,-1 1 1,-1 0 0,0 2 0,-36-17 0,-7 2-31,-1 2 0,-1 3 0,-105-25 0,28 19-129,-1 7 0,-262-15-1,-317 34-4323,540 11 1757,-155 1-5340</inkml:trace>
</inkml:ink>
</file>

<file path=ppt/ink/ink2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7:17.240"/>
    </inkml:context>
    <inkml:brush xml:id="br0">
      <inkml:brushProperty name="width" value="0.025" units="cm"/>
      <inkml:brushProperty name="height" value="0.025" units="cm"/>
    </inkml:brush>
  </inkml:definitions>
  <inkml:trace contextRef="#ctx0" brushRef="#br0">582 141 737,'-51'-1'3619,"-3"-1"-2594,0-1-705,-2 1-256,1 0-448,-1-3-257,5-3 161,3-3 352,7-3 128,7-2 224,5 0-64,7-3-128,5-1-32,3-2-1281</inkml:trace>
</inkml:ink>
</file>

<file path=ppt/ink/ink2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7:18.598"/>
    </inkml:context>
    <inkml:brush xml:id="br0">
      <inkml:brushProperty name="width" value="0.025" units="cm"/>
      <inkml:brushProperty name="height" value="0.025" units="cm"/>
    </inkml:brush>
  </inkml:definitions>
  <inkml:trace contextRef="#ctx0" brushRef="#br0">8391 606 8904,'0'0'5355,"-31"-5"-5035,-1 2 1,0-1 0,1-1 0,0-2 1,-47-16-1,-11-2 1271,-443-92 1492,-725-72-2266,705 125-721,-479-48 1237,-5 61-715,356 81-596,505-9 254,-318 80 0,-198 125-30,324-99-169,341-119-69,-429 151 76,327-107 100,-179 99 1,267-128-37,0 2 0,2 1 0,0 3 0,-34 34 0,61-53-142,1 0 1,1 0-1,0 1 0,1 0 0,0 0 1,0 1-1,1 0 0,1 1 0,0 0 0,1-1 1,0 2-1,1-1 0,0 1 0,1-1 1,1 1-1,0 0 0,0 26 0,4-32-24,-1 1 0,1-1-1,1 0 1,0 0 0,0-1-1,0 1 1,1-1 0,0 1-1,1-1 1,0 0 0,0-1-1,0 1 1,1-1 0,-1 0-1,2 0 1,-1-1 0,1 0-1,11 7 1,14 8-70,1-1 0,61 24 0,-84-39 111,649 254-34,-415-173 99,190 61-45,12-37-55,345-31 32,8-66-8,-582-12-14,1774 5 150,-1512-18-343,-1-21 0,822-166 0,-1291 199 195,281-66 51,-223 47-36,0-2 0,76-36 1,-125 49 17,0-1 1,0 0-1,-1-2 1,0 0-1,-1 0 1,-1-2-1,0 0 1,18-22-1,-27 28 18,0 0 0,0 0 0,-1 0 0,-1-1 0,1 0 0,-1 0 0,-1-1 0,0 1 0,0 0 0,-1-1 0,0 0 0,-1 0 0,0 0 0,0 0 0,-1 1 0,0-1 0,-1 0 0,0 0 0,-4-13 0,-1 4 63,0 1 1,-2 0-1,0 0 0,-1 1 1,-1 0-1,-1 1 0,0 0 1,-1 0-1,-1 2 0,-21-21 1,-5-1 75,-2 2 0,-77-49 0,28 30-144,-3 4 1,-2 4-1,-1 4 0,-170-47 0,56 36-645,-272-32-1,-103 28-3298,190 35-1516,30 6-3342</inkml:trace>
</inkml:ink>
</file>

<file path=ppt/ink/ink2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7:32.131"/>
    </inkml:context>
    <inkml:brush xml:id="br0">
      <inkml:brushProperty name="width" value="0.025" units="cm"/>
      <inkml:brushProperty name="height" value="0.025" units="cm"/>
    </inkml:brush>
  </inkml:definitions>
  <inkml:trace contextRef="#ctx0" brushRef="#br0">4004 515 7719,'-7'-11'2200,"-1"0"-1409,-120-169 5090,111 160-5845,0 1-1,-2 1 1,0 1-1,-1 0 0,0 1 1,-2 2-1,-25-14 1,0 6-215,-1 2 1,-2 3-1,0 2 1,-98-17-1,-212-6-145,359 38 323,-1001-19 2965,700 20-1619,240-1-1120,-398 10 217,365-3-300,0 5 1,-165 41-1,221-41-103,1 2 0,0 1 0,1 2 1,1 2-1,1 2 0,0 0 0,2 3 0,1 0 0,-40 40 0,38-29-46,2 1-1,1 2 1,2 0-1,1 3 1,2 0-1,3 1 0,-29 68 1,42-86 19,1 1-1,2-1 1,0 1-1,2 0 1,0 1 0,2 0-1,1-1 1,1 1-1,1 0 1,1 0 0,2 0-1,0-1 1,2 1-1,0-1 1,2 0 0,1-1-1,1 1 1,1-2-1,1 1 1,1-1 0,1-1-1,26 34 1,-6-18 39,1-2 0,2-2 0,1-1 0,1-2 0,2-2 1,1-1-1,2-2 0,66 30 0,6-7 14,1-6 1,147 36-1,4-16 52,476 49-1,283-67-28,-758-49 169,429-61 0,-512 33-89,-2-8-1,-1-7 1,201-83 0,-300 96-118,155-88-1,-210 105-40,-1-1-1,0-2 1,-1 0-1,-2-2 1,0-1 0,-1 0-1,-1-2 1,32-49-1,-45 60-9,-1-1 0,-1 0 1,0-1-1,-1 0 0,-1 0 0,-1 0 0,0-1 0,-1 1 1,0-1-1,-2 0 0,0 0 0,-1 0 0,0 0 1,-2 0-1,0 1 0,-1-1 0,0 0 0,-1 1 0,-1 0 1,-1 0-1,0 0 0,-13-23 0,-2 5-4,-1 0-1,-2 1 0,-1 2 1,-1 0-1,-2 2 0,-1 0 1,-1 2-1,-49-33 1,-5 3 104,-3 5 1,-3 3-1,-1 4 1,-2 4-1,-135-40 1,55 33 288,-2 7 0,-217-21 0,163 39-118,-1 10 0,-298 22 1,344 7-545,1 8 1,2 8 0,-244 77-1,37 29-3428,135-32-1564,-61 34-7488</inkml:trace>
</inkml:ink>
</file>

<file path=ppt/ink/ink2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6.554"/>
    </inkml:context>
    <inkml:brush xml:id="br0">
      <inkml:brushProperty name="width" value="0.025" units="cm"/>
      <inkml:brushProperty name="height" value="0.025" units="cm"/>
    </inkml:brush>
  </inkml:definitions>
  <inkml:trace contextRef="#ctx0" brushRef="#br0">308 0 7015,'0'0'9934,"-7"9"-9240,-10 18-252,1 0 0,1 1 0,1 1 0,1 0 0,2 1 0,1 0 0,2 1-1,0 0 1,-3 41 0,-13 307 1481,22-316-1821,-2 258 930,-11 270 1107,-27 364-180,-15 92-458,57-1041-1497,-13 294 822,-6 71-979,18-368-4454,0-11 1357,2-15-2228,6-8-3998</inkml:trace>
</inkml:ink>
</file>

<file path=ppt/ink/ink2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7.230"/>
    </inkml:context>
    <inkml:brush xml:id="br0">
      <inkml:brushProperty name="width" value="0.025" units="cm"/>
      <inkml:brushProperty name="height" value="0.025" units="cm"/>
    </inkml:brush>
  </inkml:definitions>
  <inkml:trace contextRef="#ctx0" brushRef="#br0">1 292 13389,'0'0'7377,"13"-5"-7318,22-7-119,1 2 1,0 1-1,0 2 0,69-5 1,171 7-442,-205 5 312,280 5 97,441-16 1257,897-47 2219,-783 40-2505,-5-31 805,-598 19-246,124-8 1053,-142 27-4204,-297 10-3444,-7-5 1605,12 3 1429,-22-8-6221</inkml:trace>
</inkml:ink>
</file>

<file path=ppt/ink/ink2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7.606"/>
    </inkml:context>
    <inkml:brush xml:id="br0">
      <inkml:brushProperty name="width" value="0.025" units="cm"/>
      <inkml:brushProperty name="height" value="0.025" units="cm"/>
    </inkml:brush>
  </inkml:definitions>
  <inkml:trace contextRef="#ctx0" brushRef="#br0">254 0 20147,'10'3'230,"119"19"2050,49 12-407,-175-34-1862,0 1 0,1 0 0,-1-1 0,0 1 1,0 1-1,0-1 0,0 0 0,-1 1 0,1-1 0,0 1 1,-1 0-1,1 0 0,-1 0 0,1 0 0,-1 1 0,0-1 0,0 1 1,0-1-1,0 1 0,-1 0 0,1-1 0,-1 1 0,1 0 1,-1 0-1,0 0 0,0 0 0,0 0 0,-1 1 0,1-1 0,-1 0 1,0 0-1,1 0 0,-2 1 0,1-1 0,0 0 0,0 0 0,-1 0 1,0 0-1,0 1 0,0-1 0,0 0 0,0 0 0,-1-1 1,-1 5-1,-11 17 320,-1 0 0,0-1 0,-2-1 0,-1 0 0,0-1 0,-36 29 0,34-30-214,-59 57-40,-3-4-1,-140 94 1,219-165-267,-27 15-1350,29-16 1212,0-1 0,0 1 0,0-1-1,-1 1 1,1-1 0,0 0 0,0 1 0,0-1-1,0 0 1,0 0 0,0 0 0,-1 0-1,1 0 1,0 0 0,0 0 0,0-1 0,0 1-1,0 0 1,0 0 0,-1-1 0,1 1 0,-1-2-1,-8-19-12547</inkml:trace>
</inkml:ink>
</file>

<file path=ppt/ink/ink2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8.161"/>
    </inkml:context>
    <inkml:brush xml:id="br0">
      <inkml:brushProperty name="width" value="0.025" units="cm"/>
      <inkml:brushProperty name="height" value="0.025" units="cm"/>
    </inkml:brush>
  </inkml:definitions>
  <inkml:trace contextRef="#ctx0" brushRef="#br0">113 583 8232,'-9'10'1078,"-1"2"-852,-50 63 2232,56-70-2057,0 1 0,0 0 1,1 0-1,0 0 0,0 1 1,0-1-1,1 1 0,0-1 1,0 1-1,1 0 0,0 0 1,0 9-1,1-16-352,0 1 0,1 0 0,-1-1 1,0 1-1,1 0 0,-1-1 0,1 1 0,-1 0 1,1-1-1,-1 1 0,1-1 0,0 1 0,-1-1 0,1 1 1,-1-1-1,1 1 0,0-1 0,0 0 0,-1 1 1,1-1-1,0 0 0,0 0 0,-1 0 0,1 1 0,0-1 1,0 0-1,-1 0 0,1 0 0,0 0 0,0 0 0,0 0 1,-1-1-1,2 1 0,32-7 1012,-12-4-612,-1-1-1,0-1 1,-1-1 0,0-1-1,-1-1 1,25-27-1,-14 15-97,509-533 1251,-524 543-1587,-8 10-26,0-1-1,1 1 0,14-12 0,-21 20 8,-1 0 1,0 0-1,1 1 1,-1-1-1,0 0 1,1 0-1,-1 0 1,0 0-1,0 0 1,1 0-1,-1 1 0,0-1 1,0 0-1,1 0 1,-1 1-1,0-1 1,0 0-1,0 0 1,1 0-1,-1 1 1,0-1-1,0 0 1,0 1-1,0-1 0,0 0 1,1 0-1,-1 1 1,0-1-1,0 0 1,0 1-1,0-1 1,0 0-1,0 1 1,0-1-1,0 0 0,0 1 1,0-1-1,0 0 1,-1 0-1,1 1 1,0-1-1,0 0 1,0 1-1,0-1 1,-1 1-1,0 19 7,-49 142 67,33-114-1819,2 0-1,-11 62 1,21-79-2485,3-16-2935</inkml:trace>
</inkml:ink>
</file>

<file path=ppt/ink/ink2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8.543"/>
    </inkml:context>
    <inkml:brush xml:id="br0">
      <inkml:brushProperty name="width" value="0.025" units="cm"/>
      <inkml:brushProperty name="height" value="0.025" units="cm"/>
    </inkml:brush>
  </inkml:definitions>
  <inkml:trace contextRef="#ctx0" brushRef="#br0">135 85 11563,'6'-10'1884,"2"-1"-1216,-4 7-308,0-1 0,0 0 1,-1 0-1,0-1 0,0 1 1,0-1-1,-1 1 0,1-1 1,1-11-1,-13 27 2523,-8 15-2660,1 1 1,1 1 0,1 0-1,-17 49 1,10-15 183,-14 79 0,32-128-336,-5 26 175,-3 42 1,10-72-221,0 0-1,1 0 1,0 0 0,1 0-1,-1 0 1,1 0-1,1 0 1,0-1 0,0 1-1,0 0 1,1-1 0,4 9-1,-4-13-31,-1 0 0,1 0 0,0 0 0,0 0 0,0-1 0,0 1 0,0-1 1,0 0-1,1 0 0,-1 0 0,1 0 0,0-1 0,-1 1 0,1-1 0,0 0 0,0 0 0,0 0 0,0-1 0,0 1 0,0-1 0,0 0 0,0 0 0,0 0 0,0-1 0,0 0 0,6-1 0,-2 0-279,-1 0 0,1 0-1,-1-1 1,1 0 0,-1-1-1,0 1 1,0-1 0,-1-1-1,1 1 1,-1-1 0,0 0-1,9-10 1,20-38-3997</inkml:trace>
</inkml:ink>
</file>

<file path=ppt/ink/ink2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8.904"/>
    </inkml:context>
    <inkml:brush xml:id="br0">
      <inkml:brushProperty name="width" value="0.025" units="cm"/>
      <inkml:brushProperty name="height" value="0.025" units="cm"/>
    </inkml:brush>
  </inkml:definitions>
  <inkml:trace contextRef="#ctx0" brushRef="#br0">94 1 20179,'0'0'2338,"-58"2"-1953,43 23-353,3 6-64,5 5-513,5 0-1441,2-8-1025,5-10-2306</inkml:trace>
</inkml:ink>
</file>

<file path=ppt/ink/ink2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9.525"/>
    </inkml:context>
    <inkml:brush xml:id="br0">
      <inkml:brushProperty name="width" value="0.025" units="cm"/>
      <inkml:brushProperty name="height" value="0.025" units="cm"/>
    </inkml:brush>
  </inkml:definitions>
  <inkml:trace contextRef="#ctx0" brushRef="#br0">1 1 20371,'0'0'4164,"28"50"-2915,6-21-160,7 5-416,2 4-481,2 2-160,-3 1-128,-8-3-1249,-3-9-1218,-7-13-1536,-7-16-930,-4-12 352,-1-28-4932</inkml:trace>
</inkml:ink>
</file>

<file path=ppt/ink/ink2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09.869"/>
    </inkml:context>
    <inkml:brush xml:id="br0">
      <inkml:brushProperty name="width" value="0.025" units="cm"/>
      <inkml:brushProperty name="height" value="0.025" units="cm"/>
    </inkml:brush>
  </inkml:definitions>
  <inkml:trace contextRef="#ctx0" brushRef="#br0">140 0 15695,'0'0'3555,"-3"63"-1249,-9-6 97,-8 12-770,0 9-768,-1 6-513,1-1-256,6-1-31,2-7-482,2-11-2946,3-17-5285</inkml:trace>
</inkml:ink>
</file>

<file path=ppt/ink/ink2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11.144"/>
    </inkml:context>
    <inkml:brush xml:id="br0">
      <inkml:brushProperty name="width" value="0.025" units="cm"/>
      <inkml:brushProperty name="height" value="0.025" units="cm"/>
    </inkml:brush>
  </inkml:definitions>
  <inkml:trace contextRef="#ctx0" brushRef="#br0">1 1 7687,'0'0'6743,"12"9"-5750,139 108 790,-62-51-1263,93 89 1,-11 22-314,52 51-147,88 80 2574,20 17 1742,27-28-4276,-125-142-2,7-10 0,474 209 0,-642-322 199,-1 3-1,-2 3 1,-1 4 0,-3 2-1,-1 3 1,111 107-1,-153-131-414,26 25 39,-15-25-3364,-27-23-577,-5-9-2157</inkml:trace>
</inkml:ink>
</file>

<file path=ppt/ink/ink2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11.793"/>
    </inkml:context>
    <inkml:brush xml:id="br0">
      <inkml:brushProperty name="width" value="0.025" units="cm"/>
      <inkml:brushProperty name="height" value="0.025" units="cm"/>
    </inkml:brush>
  </inkml:definitions>
  <inkml:trace contextRef="#ctx0" brushRef="#br0">0 2927 13997,'0'0'2242,"12"-11"-2194,184-163 1481,-13 12-928,596-638-186,-229 220 1413,563-439 1108,-1066 979-3026,-15 15-521,-2-1 0,35-40 1,-57 53-2716,-7 3-2210</inkml:trace>
</inkml:ink>
</file>

<file path=ppt/ink/ink2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12.181"/>
    </inkml:context>
    <inkml:brush xml:id="br0">
      <inkml:brushProperty name="width" value="0.025" units="cm"/>
      <inkml:brushProperty name="height" value="0.025" units="cm"/>
    </inkml:brush>
  </inkml:definitions>
  <inkml:trace contextRef="#ctx0" brushRef="#br0">133 68 5573,'4'-10'5104,"1"0"-4259,-3 7-553,0 0 1,-1-1-1,1 1 1,-1-1-1,1 1 1,-1-1-1,0 0 1,-1 0-1,1 1 1,0-9-1,-5 11 5816,-5 9-4364,-7 11-1140,2 6-259,1 1-1,1 1 0,1 0 0,-14 56 1,-15 116-330,40-194-1,-3 12-11,0-6-7,1 0 1,0 1-1,1-1 0,0 0 1,1 0-1,1 1 0,2 16 1,-2-26 3,0-1 0,1 1 0,-1-1 1,1 1-1,-1-1 0,1 0 0,-1 0 1,1 0-1,0 1 0,0-2 1,0 1-1,0 0 0,0 0 0,0-1 1,0 1-1,0-1 0,0 1 0,0-1 1,0 0-1,0 0 0,0 0 0,0 0 1,0 0-1,2-1 0,56-5 207,-31-1-239,0-1 0,-1-2 0,42-20 0,-52 21-1719,0-1 0,0-1 0,21-17 0,-13 5-3438</inkml:trace>
</inkml:ink>
</file>

<file path=ppt/ink/ink2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12.695"/>
    </inkml:context>
    <inkml:brush xml:id="br0">
      <inkml:brushProperty name="width" value="0.025" units="cm"/>
      <inkml:brushProperty name="height" value="0.025" units="cm"/>
    </inkml:brush>
  </inkml:definitions>
  <inkml:trace contextRef="#ctx0" brushRef="#br0">74 74 10122,'0'0'4361,"-2"13"-4089,-38 166-130,12-62 629,25-93-257,9-35-162,11-38-236,-9 14-158,-2-1-1,-1 1 0,-2-1 1,-1 0-1,-5-54 0,3 90 66,-3-23 768,3 23-738,0-1-1,0 1 1,0-1-1,0 1 1,0-1-1,0 1 0,0-1 1,0 1-1,0-1 1,-1 1-1,1-1 1,0 1-1,0 0 1,0-1-1,-1 1 0,1-1 1,0 1-1,-1 0 1,1-1-1,0 1 1,-1 0-1,1-1 1,0 1-1,-1 0 0,1 0 1,-1-1-1,1 1 1,-1 0-1,1 0 1,0 0-1,-1-1 1,1 1-1,-1 0 0,1 0 1,-1 0-1,0 0 1,0 3 12,0 0 1,0 0-1,0 0 1,0-1-1,1 1 1,-1 0-1,1 0 1,0 1 0,0-1-1,0 0 1,0 0-1,1 3 1,-1 0 75,0-3-93,0 0 1,0 1-1,1-1 1,-1 1-1,1-1 1,-1 0-1,1 1 1,0-1 0,1 0-1,-1 0 1,0 0-1,1 0 1,-1 0-1,1 0 1,0 0-1,0 0 1,0-1-1,1 1 1,-1-1-1,1 0 1,-1 1 0,1-1-1,0 0 1,0-1-1,0 1 1,0 0-1,0-1 1,0 0-1,0 1 1,0-1-1,0 0 1,1-1-1,-1 1 1,1-1-1,-1 1 1,0-1 0,5 0-1,2 0 161,1-1 1,0 0-1,-1 0 1,1-1-1,-1 0 1,1-1-1,-1 0 0,0 0 1,0-1-1,18-11 1,-15 7-18,0-1 1,-1-1 0,0 0-1,0 0 1,-1-1 0,-1-1-1,0 0 1,0 0 0,-1-1-1,9-17 1,-17 27 319,-7 24-149,1-5-397,-1-1 34,1 1 0,1 0 1,0-1-1,1 1 0,1 1 1,0-1-1,2 32 0,1-45 6,0 0 0,0 0-1,0 0 1,1 0-1,-1 0 1,1-1 0,0 1-1,0-1 1,0 1-1,0-1 1,0 1 0,0-1-1,1 0 1,-1 0-1,1 0 1,-1 0 0,1-1-1,0 1 1,0-1-1,0 0 1,0 1 0,0-1-1,0-1 1,0 1-1,0 0 1,0-1 0,0 1-1,3-1 1,4 1-166,-1 0 0,1-1 0,-1 0 1,0 0-1,1-1 0,-1 0 0,0-1 0,14-4 1,-5-5-2975,-12-3-2669</inkml:trace>
</inkml:ink>
</file>

<file path=ppt/ink/ink2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13.993"/>
    </inkml:context>
    <inkml:brush xml:id="br0">
      <inkml:brushProperty name="width" value="0.025" units="cm"/>
      <inkml:brushProperty name="height" value="0.025" units="cm"/>
    </inkml:brush>
  </inkml:definitions>
  <inkml:trace contextRef="#ctx0" brushRef="#br0">0 74 6566,'0'0'9577,"48"-18"-7591,-6 8-384,7-3-193,13 3-480,6-1-513,3 3-320,-2 4-64,-6 4-64,-6 0-897,-10 2-1377,-11 5-1922,-9-5-4388</inkml:trace>
</inkml:ink>
</file>

<file path=ppt/ink/ink2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14.366"/>
    </inkml:context>
    <inkml:brush xml:id="br0">
      <inkml:brushProperty name="width" value="0.025" units="cm"/>
      <inkml:brushProperty name="height" value="0.025" units="cm"/>
    </inkml:brush>
  </inkml:definitions>
  <inkml:trace contextRef="#ctx0" brushRef="#br0">1 25 10666,'0'0'10357,"10"-5"-10069,-1 2-255,0-1 0,0 1 1,1 0-1,0 1 0,-1 0 1,1 1-1,0 0 0,0 0 0,-1 1 1,1 0-1,0 1 0,0 0 1,0 1-1,-1 0 0,1 0 0,10 5 1,-11-4-61,0 0 1,-1 1 0,1 0 0,-1 1 0,0 0-1,-1 0 1,1 0 0,-1 1 0,0 0 0,0 1-1,-1-1 1,8 12 0,-11-14 22,-1 1 1,0-1-1,0 0 1,0 1-1,-1-1 1,0 1-1,0 0 1,0 0-1,0-1 1,-1 1-1,0 0 1,0 0-1,0 0 1,0-1-1,-1 1 1,0 0-1,0 0 0,0-1 1,0 1-1,-1-1 1,0 1-1,0-1 1,0 0-1,0 1 1,-5 5-1,-21 30 96,-1 0-1,-68 69 0,22-42-5132,55-55-1514</inkml:trace>
</inkml:ink>
</file>

<file path=ppt/ink/ink2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14.879"/>
    </inkml:context>
    <inkml:brush xml:id="br0">
      <inkml:brushProperty name="width" value="0.025" units="cm"/>
      <inkml:brushProperty name="height" value="0.025" units="cm"/>
    </inkml:brush>
  </inkml:definitions>
  <inkml:trace contextRef="#ctx0" brushRef="#br0">1 2820 18289,'0'0'1121,"6"-10"-1932,5-5 777,1-1 0,1 2 0,0-1 1,1 2-1,21-16 0,95-65 577,-75 56-168,273-191 872,482-355-994,-509 347-330,334-258 472,20 26 3,-28 63 958,-582 375-1362,66-56 1,-111 87 2,15-18-347,-14 18 281,-1-1 0,0 1 0,0-1 0,0 1 0,0-1 0,0 1-1,0 0 1,0-1 0,0 1 0,0-1 0,0 1 0,0-1 0,0 1 0,0-1 0,0 1 0,0-1 0,0 1 0,-1 0 0,1-1 0,0 1 0,0-1 0,-1 1 0,1 0 0,0-1 0,0 1 0,-1 0 0,1-1-1,0 1 1,-1 0 0,1-1 0,-1 1 0,1 0 0,0 0 0,-1-1 0,1 1 0,-1 0 0,1 0 0,0 0 0,-1 0 0,1 0 0,-1 0 0,1-1 0,-1 1 0,1 0 0,-1 0 0,1 0 0,-1 1 0,-29-6-5366</inkml:trace>
</inkml:ink>
</file>

<file path=ppt/ink/ink2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20.257"/>
    </inkml:context>
    <inkml:brush xml:id="br0">
      <inkml:brushProperty name="width" value="0.025" units="cm"/>
      <inkml:brushProperty name="height" value="0.025" units="cm"/>
    </inkml:brush>
  </inkml:definitions>
  <inkml:trace contextRef="#ctx0" brushRef="#br0">141 52 10762,'2'-9'8894,"4"-21"-6754,-1 17-953,-3 24 2330,-8 89-3223,-5-1 0,-26 113 0,23-137-247,10-50-32,-3 15 36,-1-1 0,-1 0 0,-28 69-1,27-94-398,3-18-1222,1-25-1385,7-83-8123,2 35 1208</inkml:trace>
</inkml:ink>
</file>

<file path=ppt/ink/ink2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20.598"/>
    </inkml:context>
    <inkml:brush xml:id="br0">
      <inkml:brushProperty name="width" value="0.025" units="cm"/>
      <inkml:brushProperty name="height" value="0.025" units="cm"/>
    </inkml:brush>
  </inkml:definitions>
  <inkml:trace contextRef="#ctx0" brushRef="#br0">0 76 15471,'0'0'4457,"3"11"-3031,1 8-800,0-4-295,-1 0 0,2 0 0,0 0 0,1 0 0,9 16 0,-14-28-307,1 0 0,0 0 0,0 0 0,0 0 0,1 0 1,-1 0-1,1-1 0,-1 0 0,1 1 0,0-1 0,0 0 0,0 0 1,0 0-1,0-1 0,0 1 0,1-1 0,-1 0 0,0 1 0,1-2 0,-1 1 1,1 0-1,-1-1 0,1 1 0,0-1 0,-1 0 0,1 0 0,-1-1 1,1 1-1,-1-1 0,1 0 0,3-1 0,2-1 61,0-1 0,1-1 0,-2 0 0,1 0 0,-1 0 0,0-1 0,0-1 0,0 1-1,-1-1 1,8-9 0,12-17 167,25-37-1,-38 50-70,0-1-261,12-16 1763,-26 37-1670,0 0-1,0 0 0,0 0 1,0 0-1,0-1 0,0 1 1,0 0-1,0 0 1,0 0-1,1 0 0,-1 0 1,0 0-1,0 0 0,0 0 1,0-1-1,0 1 0,0 0 1,0 0-1,1 0 1,-1 0-1,0 0 0,0 0 1,0 0-1,0 0 0,0 0 1,0 0-1,1 0 0,-1 0 1,0 0-1,0 0 0,0 0 1,0 0-1,0 0 1,1 0-1,-1 0 0,0 0 1,0 0-1,0 0 0,0 0 1,0 0-1,0 0 0,1 0 1,-1 0-1,0 0 0,0 1 1,0-1-1,0 0 1,0 0-1,0 0 0,0 0 1,0 0-1,1 0 0,-1 0 1,0 1-1,0-1 0,0 0 1,0 0-1,0 0 1,0 0-1,0 0 0,0 0 1,0 1-1,-3 23 93,-34 112 247,20-79-93,-13 72 0,18-24-277,11-94 9,1 0 1,0 0 0,1 0-1,0-1 1,1 1 0,0 0-1,5 14 1,-6-21 8,1-1-1,1 0 1,-1 0-1,0 0 1,1 0-1,-1 0 0,1 0 1,4 3-1,12 3-1293,-19-9 1072,1 0 0,0 0-1,0 1 1,-1-1-1,1 0 1,0 0-1,0-1 1,0 1-1,-1 0 1,1 0-1,0 0 1,0 0 0,-1-1-1,1 1 1,0 0-1,-1-1 1,1 1-1,0-1 1,-1 1-1,1 0 1,0-2-1,5-10-5595</inkml:trace>
</inkml:ink>
</file>

<file path=ppt/ink/ink2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21.111"/>
    </inkml:context>
    <inkml:brush xml:id="br0">
      <inkml:brushProperty name="width" value="0.025" units="cm"/>
      <inkml:brushProperty name="height" value="0.025" units="cm"/>
    </inkml:brush>
  </inkml:definitions>
  <inkml:trace contextRef="#ctx0" brushRef="#br0">88 55 8840,'0'0'3732,"4"-8"-513,17-38 1981,-22 54-2028,2 10-2866,1-6-160,-8 85 483,-3 0-1,-39 165 0,24-148-580,18-96-1559,1-22-1258,-2-30-3715,5 24 4740,-5-24-5634</inkml:trace>
</inkml:ink>
</file>

<file path=ppt/ink/ink2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8:21.482"/>
    </inkml:context>
    <inkml:brush xml:id="br0">
      <inkml:brushProperty name="width" value="0.025" units="cm"/>
      <inkml:brushProperty name="height" value="0.025" units="cm"/>
    </inkml:brush>
  </inkml:definitions>
  <inkml:trace contextRef="#ctx0" brushRef="#br0">1 529 14318,'0'0'9416,"13"-2"-8060,2-1-1018,0-1-1,0 0 1,-1-1-1,1-1 0,-1 0 1,0-1-1,-1 0 0,1-1 1,16-14-1,10-11-153,-2-1-1,-1-2 0,-2-2 0,-1-2 1,-3 0-1,-1-2 0,-2-2 1,29-59-1,-48 79-105,0 3-308,-11 40-462,-2 7 446,-26 181-671,29-183 24,0 0-1,1 0 0,2-1 0,0 1 0,2-1 0,10 41 0,13-3-5678</inkml:trace>
</inkml:ink>
</file>

<file path=ppt/ink/ink2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9:01.091"/>
    </inkml:context>
    <inkml:brush xml:id="br0">
      <inkml:brushProperty name="width" value="0.025" units="cm"/>
      <inkml:brushProperty name="height" value="0.025" units="cm"/>
    </inkml:brush>
  </inkml:definitions>
  <inkml:trace contextRef="#ctx0" brushRef="#br0">1 256 12075,'0'0'289,"10"6"394,3 1-308,0-1 0,0 0 1,0-1-1,1 0 0,0-2 0,26 5 0,24-7 939,-1-2-1,104-18 1,38-1 63,811-11 1778,190 51-1303,180 25-977,505-57 882,-716-35-1097,447-23-23,693-6-543,2 68-44,-1062 27-58,141 1 48,249-49-67,-1492 21 35,703-30-154,-841 38 55,6 0-593,0-1 0,0-1-1,-1 0 1,1-2 0,30-8 0,-4-14-5552</inkml:trace>
</inkml:ink>
</file>

<file path=ppt/ink/ink2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9:09.331"/>
    </inkml:context>
    <inkml:brush xml:id="br0">
      <inkml:brushProperty name="width" value="0.025" units="cm"/>
      <inkml:brushProperty name="height" value="0.025" units="cm"/>
    </inkml:brush>
  </inkml:definitions>
  <inkml:trace contextRef="#ctx0" brushRef="#br0">39 286 6406,'-13'-4'541,"-11"-6"6268,23 5-3764,14 0-2309,52-3-49,109 1 0,-34 3 10,1529-38 3109,-903 44-3390,931-6 812,260-82-492,-1619 66-687,-57 3-12,643-22 54,-737 39-90,1180-8 94,-968-9-58,-347 14-36,-20 0-403,-26 1 101,-22 1 112,36 22-99,-2-13 247,0-2-1,1 0 1,-1-1-1,1-1 1,0-1 0,0 0-1,21-1 1,140-8-333,-121 1 337,561 2 37,-379 6-267,-240-2 140,0-1 1,-1 0-1,1 0 1,0 0-1,-1 0 1,1 0-1,0 0 1,-1-1-1,1 1 1,0 0-1,-1 0 1,1 0-1,0-1 1,-1 1-1,1 0 1,-1 0-1,1-1 1,0 1-1,-1-1 1,1 1-1,-1 0 1,1-1-1,-1 1 1,1-1-1,-1 1 1,0-1-1,1 0 1,-1 1-1,0-1 1,1 1-1,-1-1 1,0 0-1,0 1 1,1-1-1,-1 0 1,0 1-1,0-1 1,0 0-1,0 1 1,0-1-1,0 0 1,0 1-1,0-1 1,0 0-1,0 1 1,0-1-1,-1 0 1,1 1-1,0-1 1,0 0-1,-1 1 1,1-1-1,0 1 1,-1-1-1,1 1 1,-1-1-1,1 1 1,-1-1-1,1 1 1,-1-1-1,1 1 1,-1-1-1,1 1 1,-1 0-1,0-1 1,-27-19-7690</inkml:trace>
</inkml:ink>
</file>

<file path=ppt/ink/ink2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19:10.655"/>
    </inkml:context>
    <inkml:brush xml:id="br0">
      <inkml:brushProperty name="width" value="0.025" units="cm"/>
      <inkml:brushProperty name="height" value="0.025" units="cm"/>
    </inkml:brush>
  </inkml:definitions>
  <inkml:trace contextRef="#ctx0" brushRef="#br0">6939 662 3011,'-1'-8'872,"-1"0"1,0 1-1,-1-1 1,1 0-1,-1 1 1,-1 0 0,1 0-1,-1 0 1,-1 0-1,1 1 1,-10-11-1,-18-12 328,6 18-1154,1 0 0,-1 2 1,-1 1-1,0 1 1,-49-6-1,16 2 7,-505-92 958,-687-37 1,1008 125-1091,-716-39 1153,-2 32-153,710 29-851,0 10 1,-303 62-1,365-39 296,2 8 1,2 9-1,-262 117 1,367-136-325,-96 62 0,146-80-10,1 2 0,1 0 1,0 3-1,2 0 0,-43 52 0,62-66-24,1 0 0,0 0-1,0 0 1,1 1 0,0 0 0,1 0 0,1 1-1,0 0 1,1-1 0,-4 24 0,7-27-19,-1 0 0,1 0 1,1-1-1,0 1 0,0 0 1,0-1-1,1 1 0,1-1 1,0 1-1,0-1 0,0 0 0,1 0 1,0 0-1,0-1 0,1 1 1,0-1-1,7 7 0,10 9 20,2-1 0,0-2 0,2 0-1,0-1 1,1-2 0,1 0-1,0-2 1,1-1 0,49 15 0,28 4 182,154 27 0,29-12 152,373 15 0,299-45 140,343-95-377,-14-121 2,-652 62-54,-468 91-36,276-114 1,-380 130-8,88-53 0,-133 69 0,-1-1 1,0-1-1,0-1 0,-2 0 0,0-1 0,-1-2 0,25-32 1,-37 43-13,0 1 0,-1-1 0,0 0 0,0 0 0,-1 0 0,0-1 0,0 1 0,-1-1 0,0 1 0,-1-1 0,0 0 0,0 0 0,-1 0 0,0 0 0,-1-11 0,-2 9-1,0 0 0,0 0 0,-1 0 0,0 1 0,0-1 0,-2 1 0,1 0 1,-1 1-1,-1-1 0,-11-13 0,-7-3 8,-1 2 0,-1 1 0,-1 1 0,-1 2 0,-1 0 0,-51-24 0,-13 1 5,-3 3-1,0 5 1,-3 4-1,0 5 1,-111-15 0,-5 14-553,-306-1 0,-171 50-3595,316 11-1201</inkml:trace>
</inkml:ink>
</file>

<file path=ppt/ink/ink2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0:40.519"/>
    </inkml:context>
    <inkml:brush xml:id="br0">
      <inkml:brushProperty name="width" value="0.025" units="cm"/>
      <inkml:brushProperty name="height" value="0.025" units="cm"/>
    </inkml:brush>
  </inkml:definitions>
  <inkml:trace contextRef="#ctx0" brushRef="#br0">0 301 2242,'0'0'13282,"10"-8"-12353,1-1-717,0 0-1,0 1 1,1 1 0,0 0 0,0 0-1,1 1 1,0 1 0,23-7 0,3 5 330,1 1 1,0 2 0,55 1 0,122 16 94,-57-2-563,984-15 348,-938-8-279,-1-10-1,234-54 0,-361 57-122,-23 6 29,86-10 0,-225 17 1037,21-1-1099,-1040-20-374,-1 49-85,1003-19 477,49-1 15,-180-3 365,209-2-136,33 1-107,41-1-111,1674-25 33,-996 20 27,-1880 73 553,719-30-605,167-18 79,-277 25 138,497-35-139,-12 1-3960</inkml:trace>
</inkml:ink>
</file>

<file path=ppt/ink/ink2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1:30.589"/>
    </inkml:context>
    <inkml:brush xml:id="br0">
      <inkml:brushProperty name="width" value="0.025" units="cm"/>
      <inkml:brushProperty name="height" value="0.025" units="cm"/>
    </inkml:brush>
  </inkml:definitions>
  <inkml:trace contextRef="#ctx0" brushRef="#br0">691 29 3491,'0'0'10709,"-10"-5"-9273,-3 1-989,0-1 0,0 1 0,0 1 0,-1 1 1,1-1-1,-1 2 0,1 0 0,-1 1 0,0 0 0,1 1 0,-27 5 0,21 0-93,0 1 1,0 0-1,1 1 0,0 1 0,1 1 0,0 1 1,0 0-1,-28 27 0,24-18 42,2 1 1,0 1-1,2 0 0,1 2 0,-22 39 1,6 6-8,3 0 0,4 2 0,-31 135 0,46-165-205,1 1 1,3 0 0,1 0 0,2 0-1,4 52 1,0-77-96,1-1-1,0 1 1,2-1 0,0 0-1,1 0 1,0-1 0,1 1-1,1-1 1,0 0 0,1-1-1,1 0 1,0 0 0,1-1-1,1 0 1,0-1 0,16 14-1,-12-13-51,2-2-1,0 0 0,0-1 0,1-1 1,0 0-1,0-1 0,1-1 0,0-1 1,1-1-1,-1-1 0,1 0 0,0-1 1,0-2-1,0 0 0,34-3 0,-37 1 24,-1 0 0,1-2-1,-1 0 1,0-1-1,0 0 1,0-2 0,-1 0-1,0 0 1,0-1 0,0-1-1,-1-1 1,0 0-1,-1-1 1,0 0 0,-1-1-1,0 0 1,0-1 0,-1-1-1,13-18 1,3-16-37,-1-1 0,-3-1-1,-2-2 1,-2 0 0,-3-1 0,11-54 0,-11 20 9,-4 0 0,1-174 0,-13 241-32,-1 1 0,0-1 0,-1 1 0,-1 0 0,-1 0 0,-1 0 0,0 1 0,-8-18 0,10 30 0,0-1 0,1 1 0,-2 0 0,1 1 0,-1-1 0,1 0 0,-1 1 0,0 0 0,-1 0 0,1 0 0,-1 1 0,0-1 0,0 1 0,0 0 0,0 0 0,0 1 0,-1 0 0,1 0 0,-1 0 0,0 0 0,1 1 0,-1 0 0,0 0 0,0 1 0,0-1 0,0 1 0,1 1 0,-10 0 0,-4 4-239,0 0 1,0 1-1,1 1 1,0 0-1,0 2 0,1 0 1,0 1-1,0 1 0,-16 14 1,6-6-983,-1-2 0,-31 16 1,16-17-5800</inkml:trace>
</inkml:ink>
</file>

<file path=ppt/ink/ink2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1:58.549"/>
    </inkml:context>
    <inkml:brush xml:id="br0">
      <inkml:brushProperty name="width" value="0.025" units="cm"/>
      <inkml:brushProperty name="height" value="0.025" units="cm"/>
    </inkml:brush>
  </inkml:definitions>
  <inkml:trace contextRef="#ctx0" brushRef="#br0">594 19 14157,'0'0'1928,"-10"-4"-1005,5 1-815,-1 1 0,0 0 0,0 0-1,0 1 1,0-1 0,0 1 0,0 1 0,0-1 0,-1 1-1,1 0 1,0 0 0,0 1 0,0 0 0,-1 0 0,1 0-1,0 1 1,1 0 0,-1 0 0,-7 4 0,-13 10 124,1 0 1,1 2-1,0 0 1,2 2 0,0 1-1,1 0 1,2 2-1,0 0 1,1 1-1,1 1 1,2 1-1,0 0 1,-19 51 0,18-32-89,2 0 1,2 1 0,2 0 0,2 0 0,2 1-1,2 0 1,3 1 0,3 49 0,1-71-126,0-1 0,1 0 0,2 0 0,0-1 0,2 1 0,1-1 0,0-1-1,2 0 1,26 42 0,-31-55-10,0-2-1,1 1 1,0 0-1,0-1 1,1-1-1,0 1 1,1-1 0,-1 0-1,1-1 1,0 0-1,1-1 1,-1 0-1,1 0 1,0-1-1,1 0 1,-1-1-1,1 0 1,-1 0-1,1-2 1,0 1-1,0-1 1,0-1-1,0 0 1,0 0-1,15-3 1,-13-1 69,0 0 1,0 0-1,-1-2 1,1 1-1,-1-2 1,0 1 0,-1-2-1,0 0 1,0 0-1,0-1 1,-1 0-1,11-13 1,10-14 378,-1 0 0,28-48-1,-30 40-58,-2-2 0,-2-1 0,-2 0-1,-2-2 1,-2-1 0,-2 0-1,-3-1 1,-2 0 0,-2-1 0,-2 0-1,0-76 1,-7 119-334,-1 0 0,1 0 0,-2 0 1,1 0-1,-1 0 0,-1 0 0,1 0 0,-2 0 0,1 1 1,-1 0-1,0 0 0,-11-15 0,10 17-29,1 1 1,-1 0-1,-1 0 0,1 0 0,-1 1 0,0 0 1,1 0-1,-2 0 0,1 1 0,0 0 0,-1 0 1,0 1-1,1-1 0,-1 1 0,0 1 1,0 0-1,-8-1 0,-5 1-35,1 1 0,0 1 0,-1 1 0,1 0 0,0 2 0,0 0 0,0 1 0,1 1 0,-19 8 0,-20 12 0,-77 48 0,76-39 2,-81 64 0,119-82-45,1 0 1,0 0-1,2 2 1,0 0-1,1 1 1,1 1-1,-15 28 1,18-17-926,11-32 826,1 1 0,0-1 0,0 1 0,-1-1 0,1 1 0,0 0 0,0-1 0,0 1 0,0-1 0,0 1 0,0-1 0,0 1 0,0-1 0,0 1 0,0 0 0,0-1 0,0 1 0,0-1 0,0 1-1,0-1 1,0 1 0,1-1 0,-1 1 0,0-1 0,0 1 0,1-1 0,-1 1 0,0-1 0,1 1 0,-1-1 0,1 1 0,-1-1 0,0 0 0,1 1 0,-1-1 0,1 0 0,-1 1 0,1-1 0,-1 0 0,1 0 0,-1 0-1,1 1 1,0-1 0,-1 0 0,1 0 0,-1 0 0,1 0 0,1 0 0,21-3-6456</inkml:trace>
</inkml:ink>
</file>

<file path=ppt/ink/ink2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2:15.864"/>
    </inkml:context>
    <inkml:brush xml:id="br0">
      <inkml:brushProperty name="width" value="0.025" units="cm"/>
      <inkml:brushProperty name="height" value="0.025" units="cm"/>
    </inkml:brush>
  </inkml:definitions>
  <inkml:trace contextRef="#ctx0" brushRef="#br0">57 13 6758,'0'0'13405,"-5"-2"-11921,-12-6-581,19 5 424,34 8 1150,0 0-2331,241-2 351,-190-4-615,-281 16 905,6 1 695,161-14-1221,18-2-153,0 1 0,0-1 0,1 0-1,-18-3 1,58-6 367,175-6-438,-36 4-159,-272 15 164,60-4 49,-49 6 0,-91 28 1244,298-47-2841,-21-4-6539,-56 7-304</inkml:trace>
</inkml:ink>
</file>

<file path=ppt/ink/ink2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10.513"/>
    </inkml:context>
    <inkml:brush xml:id="br0">
      <inkml:brushProperty name="width" value="0.025" units="cm"/>
      <inkml:brushProperty name="height" value="0.025" units="cm"/>
    </inkml:brush>
  </inkml:definitions>
  <inkml:trace contextRef="#ctx0" brushRef="#br0">70 399 5637,'-1'3'507,"0"0"0,0 0-1,0 0 1,-1 0 0,1 0-1,-1-1 1,0 1-1,0-1 1,0 1 0,-4 3-1,-11 17 738,13-14-923,0 0-1,1 0 0,0 0 0,1 1 0,0-1 0,1 1 0,0 0 0,0 15 0,11 81 1198,0-2 255,-25 155-214,-1 7-866,17-225-330,1 0 0,2 0 0,2 0 0,16 59 0,-15-77-284,-3-5 65,1-1 1,1 1-1,1-1 0,0 0 0,11 16 0,-15-28-109,1-1 1,-1 1-1,1-1 0,1 1 1,-1-1-1,0-1 0,1 1 0,0 0 1,0-1-1,0 0 0,0 0 1,0-1-1,1 0 0,-1 1 1,1-2-1,0 1 0,0-1 0,-1 0 1,13 1-1,188 4 486,-130-7-491,124 15 1,-67 8-13,281 34 49,731 59 192,-755-73-213,1387 15-46,-984-105-1,-2-34 22,-52 5-9,-540 60-22,243-26-48,-9-36 19,-409 73 41,-1-1 0,0 0-1,0-2 1,-1-1 0,0 0 0,39-27 0,-51 29 6,1-1 0,-1 0-1,-1-1 1,0 0 0,0 0 0,-1-1 0,0 0 0,-1 0-1,-1-1 1,1 0 0,-2 0 0,0 0 0,7-25 0,-5 2 9,0 0 0,-3 0 0,-1 0-1,-1 0 1,-2-1 0,-2 1 0,-1 0 0,-2 0 0,-1 0 0,-2 0 0,-1 1 0,-2 0 0,-1 1 0,-2 0 0,-1 1 0,-30-47 0,27 56-20,-1 1 0,0 0 0,-2 2 0,-1 1 0,0 0 0,-1 2 0,-1 0 0,-1 2 0,0 1 0,-48-20 0,-16 0-10,-178-43 0,-805-137-134,-13 68-47,-780 20-263,-3 112 49,1259 33 693,456-7-134,-292 63 0,426-70-190,4-3-30,1 1 1,0 1 0,0 0 0,0 1 0,0 1 0,0 0 0,1 1 0,0 0-1,-19 15 1,22-8-1613,10-13 1528,0-1-1,1 1 1,-1-1 0,0 0-1,0 1 1,0-1-1,0 1 1,1-1-1,-1 1 1,0-1-1,0 0 1,1 1-1,-1-1 1,0 1-1,0-1 1,1 0 0,-1 1-1,1-1 1,-1 0-1,0 0 1,1 1-1,-1-1 1,1 0-1,-1 0 1,0 0-1,1 1 1,-1-1-1,1 0 1,-1 0 0,1 0-1,-1 0 1,1 0-1,-1 0 1,1 0-1,-1 0 1,1 0-1,-1 0 1,1 0-1,44 1-9513</inkml:trace>
</inkml:ink>
</file>

<file path=ppt/ink/ink2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18.721"/>
    </inkml:context>
    <inkml:brush xml:id="br0">
      <inkml:brushProperty name="width" value="0.025" units="cm"/>
      <inkml:brushProperty name="height" value="0.025" units="cm"/>
    </inkml:brush>
  </inkml:definitions>
  <inkml:trace contextRef="#ctx0" brushRef="#br0">1541 164 6983,'0'0'3171,"-11"-10"-1698,-3-3-1194,0 0 0,-1 1 0,0 1 0,0 0 1,-2 1-1,-27-12 0,6 8 256,0 2-1,-1 2 1,-1 1 0,0 2-1,0 2 1,0 2 0,-1 1 0,1 2-1,-56 8 1,46 0-414,1 2 0,0 2 0,0 2 0,2 3 0,0 1 0,1 3 0,-49 29 0,52-24 225,0 2 0,2 2 0,2 1 0,0 2 0,3 2 0,0 1 1,3 2-1,-30 42 0,45-53-258,1 0 1,1 1 0,1 0-1,2 1 1,1 1 0,1 0-1,1 1 1,2 0 0,2 0 0,0 0-1,2 1 1,1 0 0,3 54-1,1-73-74,1-1 0,0 0 0,0 1 0,1-1 0,1 0 0,0-1 0,0 1 0,1-1 1,1 0-1,0 0 0,1 0 0,11 14 0,-7-13-1,-1-1 1,2-1 0,0 0 0,0-1-1,0 0 1,1 0 0,1-2 0,28 13-1,-2-6 53,1-2 0,1-2 1,0-2-1,1-1 0,-1-3 0,59 0 0,-31-4 206,0-4 0,-1-2-1,0-3 1,0-4 0,121-38 0,-141 35-32,-2-3 0,0-2 0,-1-2 0,-1-2 0,-2-2-1,0-2 1,-2-2 0,61-58 0,-86 73-98,-2-1-1,0 0 1,-1-1-1,0 0 1,-2-1-1,0-1 0,-1 0 1,12-34-1,-19 44-99,0 0 0,-1 0 0,0 0 0,0 0 0,-1 0-1,0 0 1,-1-1 0,-1 1 0,1 0 0,-1 0-1,-1-1 1,0 1 0,-1 0 0,1 0 0,-2 1 0,0-1-1,0 1 1,0 0 0,-1 0 0,-10-13 0,0 4-12,-1 1 1,-1 1 0,-1 0-1,0 2 1,-1 0 0,-1 0 0,0 2-1,0 1 1,-1 0 0,-1 2-1,0 0 1,0 2 0,-27-6 0,-12-1-216,1 4 0,-1 2 0,-113 0 0,146 8-824,1 2 1,-38 6-1,-12 13-4613,39-5-688</inkml:trace>
</inkml:ink>
</file>

<file path=ppt/ink/ink2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48.007"/>
    </inkml:context>
    <inkml:brush xml:id="br0">
      <inkml:brushProperty name="width" value="0.025" units="cm"/>
      <inkml:brushProperty name="height" value="0.025" units="cm"/>
    </inkml:brush>
  </inkml:definitions>
  <inkml:trace contextRef="#ctx0" brushRef="#br0">699 173 6822,'0'0'1180,"-5"-10"-491,-4-11-488,2 2 1194,-2 0-1,-16-28 0,22 43-1185,0 0-1,0 0 1,0 0-1,0 0 0,-1 0 1,1 0-1,-1 1 1,0 0-1,0 0 0,-1 0 1,1 0-1,0 1 1,-1-1-1,0 1 1,1 0-1,-10-2 0,6 3-47,-1 1 0,0 0 0,1 1 0,-1 0 0,1 0 0,-1 0 0,1 1 0,-1 1-1,1-1 1,0 1 0,0 1 0,0 0 0,1 0 0,-1 0 0,1 1 0,0 0 0,0 0-1,-11 12 1,-9 11 5,1 1 0,-42 59-1,56-71-62,-36 49 35,2 3-1,-50 103 0,81-140-14,2 0 0,1 1-1,2 0 1,1 1 0,1 0-1,2 1 1,1-1 0,1 47-1,4-74-66,0 0 0,1 0 0,0 0 1,0 0-1,1 0 0,0 0 0,0 0 0,0 0 0,1-1 0,0 1 0,0-1 0,1 0 0,0 0 0,0 0 0,0-1 0,1 1 0,0-1 0,0 0 0,0 0 0,0-1 0,1 0 0,0 0 1,0 0-1,0 0 0,0-1 0,1 0 0,7 2 0,-2-1 39,-1-1-1,0 0 1,1-1 0,0 0 0,-1-1 0,1-1 0,0 0-1,0 0 1,-1-1 0,1 0 0,0-1 0,-1-1 0,1 0-1,-1 0 1,0-1 0,11-5 0,6-7 56,-1-1 0,0 0-1,-1-2 1,-1-1 0,-1-2 0,-1 0 0,0-1 0,-2-1-1,-1-1 1,-1-1 0,21-38 0,-24 35 17,-1 0 0,-1-2 0,-2 1 0,-1-2-1,-1 1 1,-2-1 0,-1-1 0,-1 0 0,-2 1 0,-1-64 0,-3 89-136,0 1 0,-1-1 1,0 1-1,0-1 0,-1 1 1,0 0-1,0 0 1,0-1-1,0 2 0,-1-1 1,0 0-1,-1 0 0,1 1 1,-1 0-1,0 0 0,0 0 1,-1 0-1,1 0 0,-1 1 1,-6-4-1,2 2 0,0 2 0,0-1 0,-1 1 0,1 1 0,-1 0 0,0 0 0,0 1-1,0 0 1,0 1 0,0 0 0,0 0 0,-12 2 0,5 0-33,1 1 0,-1 0 1,1 1-1,0 1 0,0 1 0,1 0 0,-1 1 0,1 1 0,0 0 0,1 1 1,0 0-1,0 1 0,0 1 0,1 0 0,1 1 0,-12 14 0,8-8-1,1 1 0,1 1 0,0 0 0,2 1 0,0 1 0,2 0 0,0 0 0,1 1 0,1 0 0,-8 40 0,-1 49-41,-4 159 0,17-196 65,4-72-19,-1 10-15,1-1 0,-1 1 0,2-1 1,0 0-1,4 22 0,-4-30 11,0 0 0,1 0 0,-1 0 0,1 0 0,-1 0 0,1 0-1,0 0 1,0-1 0,1 1 0,-1-1 0,0 0 0,1 1-1,0-1 1,-1 0 0,1 0 0,0-1 0,0 1 0,0-1 0,0 1-1,0-1 1,0 0 0,0 0 0,1 0 0,3 0 0,1 0 3,-1 0 0,1 0 0,-1-1 0,1 0 0,0 0 0,-1-1 0,1 0 0,-1-1 0,0 1 0,1-1 0,-1-1 0,0 1 0,0-1 0,0-1 0,0 1 0,-1-1 0,1 0 0,-1-1 0,8-7 0,9-9 14,-1-2 1,-1 0-1,26-38 0,-20 26-15,5-8 7,-1-1-1,-2-1 1,-2-2-1,20-50 0,-33 65 1,-2-1-1,-2 0 1,-1 0-1,-1-1 0,-2 0 1,-2-1-1,1-42 0,-5 71-4,0-1-1,0 1 0,0 0 0,-1 0 0,0 0 0,0 0 0,-1 0 0,1 1 0,-1-1 0,0 0 0,-1 1 0,-4-8 0,5 10-2,-1 1-1,1-1 1,-1 1-1,0-1 1,0 1-1,0 0 1,-1 0-1,1 1 1,0-1-1,-1 1 1,1-1-1,-1 1 1,0 0-1,1 0 1,-1 1-1,0-1 1,1 1-1,-1-1 0,0 1 1,-7 1-1,-3 1-7,0 0 1,0 1-1,0 1 0,1 0 0,-1 0 0,1 1 0,0 1 0,1 1 0,-1 0 0,1 0 0,-19 16 0,-5 6-1,1 2 0,-39 45 0,54-55 30,2 2 0,0 0 0,2 1 1,0 1-1,2 0 0,1 1 1,1 1-1,1 0 0,-8 30 0,15-41-289,1 0-1,1 0 1,0 0-1,1 1 0,1-1 1,0 0-1,4 25 1,-1-28-476,0 1 1,1-1 0,0 0-1,1 0 1,1 0 0,0-1 0,1 0-1,0 0 1,15 19 0,21 14-6763</inkml:trace>
</inkml:ink>
</file>

<file path=ppt/ink/ink2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8.900"/>
    </inkml:context>
    <inkml:brush xml:id="br0">
      <inkml:brushProperty name="width" value="0.025" units="cm"/>
      <inkml:brushProperty name="height" value="0.025" units="cm"/>
    </inkml:brush>
  </inkml:definitions>
  <inkml:trace contextRef="#ctx0" brushRef="#br0">480 301 2114,'0'0'2520,"-6"-9"-1047,2 2-1258,0 0-1,0 0 0,0-1 1,1 0-1,0 1 1,1-1-1,0 0 1,0 0-1,1-1 0,0 1 1,0 0-1,1 0 1,0-1-1,0 1 0,1 0 1,0 0-1,3-13 1,8-10 903,-7 19-544,0 0 0,-1 0 0,-1-1 0,0 1-1,0-1 1,0-16 0,-11 28 215,0 0 0,0 1 0,0 0 0,-15 1 0,14 2-565,-1 0-1,1 0 1,1 1 0,-1 0-1,0 0 1,1 1-1,-14 10 1,-54 49 436,63-52-536,-11 11 76,1 1 0,1 0-1,2 2 1,0 1-1,2 0 1,1 1-1,1 1 1,1 1-1,2 0 1,-19 63-1,21-48-65,1 2-1,3-1 0,1 1 1,3 0-1,2 0 1,1 0-1,9 54 0,-3-56-87,3 0 0,1-1 0,3 0 0,29 68 0,-29-82-37,2 0-1,2-1 1,0-1 0,2-1-1,1 0 1,1-1 0,25 23-1,-38-41-10,1-1-1,0 1 1,0-2-1,1 1 1,0-1 0,20 8-1,-26-12 6,1-1 0,-1 1 0,1-1 0,0 0 0,0 0 0,-1-1 0,1 1 0,0-1 0,0 0 0,0 0 0,0-1 0,-1 1 0,1-1 0,0 0 0,0-1 0,-1 1 0,1-1 0,-1 0 0,7-3 0,0-3 111,1-1 1,-2 0-1,1 0 1,-1-1-1,0 0 1,8-13-1,51-77 658,-48 68-567,59-90 1087,85-172 0,-143 247-1019,-2-1 0,-2 0-1,-2-1 1,-2-1 0,-3 0 0,-2-1 0,4-71 0,-11 82-156,-3 0 0,-8-70 0,7 99-79,0 0-1,0 1 0,-1-1 1,-1 0-1,0 1 1,0 0-1,-1 0 1,0 0-1,0 1 0,-1-1 1,-1 1-1,0 1 1,0-1-1,0 1 1,-11-8-1,11 11-34,0 1 0,-1 0 0,1 1-1,-1 0 1,0 0 0,0 0 0,0 1 0,-1 0 0,1 1 0,0 0-1,-1 0 1,1 0 0,-1 2 0,1-1 0,0 1 0,-1 0 0,1 0-1,0 1 1,-1 0 0,-8 4 0,-12 5-5,1 1-1,1 0 1,0 3-1,-32 21 1,3 3 2,2 2 0,1 2 0,3 3 0,-47 54 0,90-93-151,0 1 0,1-1 0,0 1 0,1 0 0,-1 0 0,2 1-1,-1 0 1,1 0 0,-4 12 0,8-21 37,0 0 0,0 1 1,-1-1-1,1 1 0,0-1 0,0 0 0,0 1 0,0-1 0,0 1 1,0-1-1,0 0 0,0 1 0,0-1 0,0 1 0,0-1 0,0 0 0,0 1 1,0-1-1,1 1 0,-1-1 0,0 0 0,0 1 0,0-1 0,1 0 0,-1 1 1,0-1-1,0 0 0,1 1 0,-1-1 0,0 0 0,0 1 0,1-1 1,-1 0-1,0 0 0,1 0 0,-1 1 0,1-1 0,-1 0 0,0 0 0,1 0 1,0 0-1,16-5-6592,-1-14-2012</inkml:trace>
</inkml:ink>
</file>

<file path=ppt/ink/ink2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11.765"/>
    </inkml:context>
    <inkml:brush xml:id="br0">
      <inkml:brushProperty name="width" value="0.025" units="cm"/>
      <inkml:brushProperty name="height" value="0.025" units="cm"/>
    </inkml:brush>
  </inkml:definitions>
  <inkml:trace contextRef="#ctx0" brushRef="#br0">626 196 11403,'-103'-46'32,"4"3"32,-5 9-128,0 5-641,-1 5-1569,-6 5-1025</inkml:trace>
</inkml:ink>
</file>

<file path=ppt/ink/ink2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12.280"/>
    </inkml:context>
    <inkml:brush xml:id="br0">
      <inkml:brushProperty name="width" value="0.025" units="cm"/>
      <inkml:brushProperty name="height" value="0.025" units="cm"/>
    </inkml:brush>
  </inkml:definitions>
  <inkml:trace contextRef="#ctx0" brushRef="#br0">1 1 10378,'0'0'1110,"12"2"-987,7 0-10,511 58 3068,586-54-2410,3-45-253,-1011 34-387,2155 2 5325,-2456 6-4989,-263 37 0,344-25-1856,-163 16-6570,120-20-1372</inkml:trace>
</inkml:ink>
</file>

<file path=ppt/ink/ink2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40.600"/>
    </inkml:context>
    <inkml:brush xml:id="br0">
      <inkml:brushProperty name="width" value="0.025" units="cm"/>
      <inkml:brushProperty name="height" value="0.025" units="cm"/>
    </inkml:brush>
  </inkml:definitions>
  <inkml:trace contextRef="#ctx0" brushRef="#br0">288 126 384,'0'0'8659,"-3"-9"-7506,3 8-1422,-7-19 377,-10-12 5361,16 31-5195,0 0-1,0 0 1,0 0 0,0 0 0,0 0-1,0 0 1,0 0 0,0 0 0,0 0-1,-1 1 1,1-1 0,0 1 0,0-1-1,-1 1 1,1-1 0,-1 1 0,1 0-1,0-1 1,-1 1 0,1 0 0,-2 0-1,0 1-182,1-1 0,0 1 1,0-1-1,0 1 0,0 0 0,0 0 0,0 0 0,0 0 0,0 0 0,0 1 0,-2 1 0,-105 100 3864,105-100-3855,0 1-1,0 0 0,1 0 0,0 0 0,-1 1 1,1-1-1,1 1 0,-1 0 0,1 0 0,0 0 1,0 0-1,-1 6 0,-13 71 134,12-56 17,-12 111 318,3 214 1,14-340-511,0 0 0,1 1-1,0-1 1,1-1 0,0 1 0,1 0 0,0-1 0,1 0 0,0 0-1,0 0 1,1 0 0,1-1 0,9 12 0,-12-16-50,0 0-1,1 0 1,-1-1-1,1 0 1,0 1 0,0-2-1,0 1 1,1 0 0,-1-1-1,1 0 1,0-1 0,0 1-1,0-1 1,0 0 0,0 0-1,0-1 1,0 0 0,1 0-1,-1 0 1,1-1 0,-1 0-1,0 0 1,1-1 0,-1 0-1,7-1 1,-8-1 16,0 1 0,0-1 0,0 0 1,-1 0-1,1-1 0,-1 1 0,0-1 0,0 0 1,0 0-1,0-1 0,-1 1 0,4-6 0,37-65 502,-36 61-416,19-35 22,-2-1 1,-2-1-1,-3-1 1,-2-1-1,-2 0 0,-2-1 1,-3-1-1,-2 0 1,2-93-1,-11 118-132,2 11 0,-2 1 0,0 0 0,-1-1 0,-1 1 0,-1 0 0,0 0 0,-1 0 0,-1 0 0,-9-20 0,12 34 0,0 1 0,-1 0 0,1 0 0,-1 0 0,1 0 0,-1 0 0,0 1 0,0-1 0,0 1 0,0 0 0,-1 0 0,1 0 0,0 0 0,-1 1 0,0-1 0,1 1 0,-1 0 0,0 0 0,1 0 0,-1 0 0,0 1 0,0 0 0,0 0 0,0 0 0,0 0 0,0 0 0,1 1 0,-7 1 0,-5 1 0,0 1 0,1 1 0,-1 0 0,1 1 0,-25 15 0,-11 9-59,1 2 1,2 2-1,-74 68 0,133-129-7826,11-11-1323</inkml:trace>
</inkml:ink>
</file>

<file path=ppt/ink/ink2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4.373"/>
    </inkml:context>
    <inkml:brush xml:id="br0">
      <inkml:brushProperty name="width" value="0.025" units="cm"/>
      <inkml:brushProperty name="height" value="0.025" units="cm"/>
    </inkml:brush>
  </inkml:definitions>
  <inkml:trace contextRef="#ctx0" brushRef="#br0">1 1 22774,'0'0'9993</inkml:trace>
</inkml:ink>
</file>

<file path=ppt/ink/ink2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0:35.504"/>
    </inkml:context>
    <inkml:brush xml:id="br0">
      <inkml:brushProperty name="width" value="0.025" units="cm"/>
      <inkml:brushProperty name="height" value="0.025" units="cm"/>
    </inkml:brush>
  </inkml:definitions>
  <inkml:trace contextRef="#ctx0" brushRef="#br0">260 49 7207,'0'0'2749,"-11"5"-2071,-2 1-528,1 1 0,1 0 0,-1 1 0,1 0 0,0 1 0,1 0 0,0 1 0,0 0 0,1 0 0,-15 24 0,7-3 298,1 2 0,2 0 1,1 1-1,2 0 0,1 0 0,1 2 1,-5 49-1,6 11 247,5 145-1,4-209-643,2-1 0,1 1-1,1-1 1,19 61 0,-18-76 29,0 0 1,0-1-1,2 1 0,0-2 0,1 1 1,0-1-1,1 0 0,0-1 0,1 0 1,1-1-1,13 11 0,-21-20-39,0 1-1,1-1 1,-1-1 0,0 1-1,1 0 1,-1-1 0,1 0-1,0 0 1,0-1 0,0 1-1,0-1 1,0 0-1,0-1 1,0 1 0,0-1-1,1 0 1,-1 0 0,0 0-1,0-1 1,0 0 0,0 0-1,0 0 1,0-1 0,0 1-1,0-1 1,-1 0-1,1-1 1,-1 1 0,1-1-1,-1 0 1,0 0 0,0 0-1,0-1 1,6-7 0,7-8 194,-1 0 0,0-2 1,-2 0-1,0 0 0,18-42 1,-11 15 221,-1-1 0,-3 0 0,-2-2 0,14-80 0,-18 55 497,-4 0-1,-4-117 1,-4 166-803,-2-1 1,-1 1-1,0 1 1,-2-1-1,-2 1 0,-19-48 1,22 63-89,-1-1 1,-1 1-1,1 0 1,-2 1-1,0 0 1,0 0-1,-13-11 1,15 15-48,0 2 1,-1-1-1,0 0 1,0 1-1,0 1 1,0-1 0,0 1-1,-1 0 1,0 1-1,1 0 1,-1 0-1,-13-1 1,14 3-115,0 0 1,0 0-1,0 1 0,0 0 0,0 1 1,1-1-1,-1 1 0,0 1 1,1-1-1,0 1 0,-1 0 0,1 1 1,0-1-1,1 1 0,-1 0 1,1 1-1,-1-1 0,-5 8 0,-11 12-1341,2 1-1,-31 47 1,29-39-52,-27 40-5534</inkml:trace>
</inkml:ink>
</file>

<file path=ppt/ink/ink2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0:36.643"/>
    </inkml:context>
    <inkml:brush xml:id="br0">
      <inkml:brushProperty name="width" value="0.025" units="cm"/>
      <inkml:brushProperty name="height" value="0.025" units="cm"/>
    </inkml:brush>
  </inkml:definitions>
  <inkml:trace contextRef="#ctx0" brushRef="#br0">340 0 11627,'0'0'545,"-12"5"-353,5-2-154,0 0 1,0 0-1,0 0 1,0 1-1,1 0 1,0 1-1,0-1 1,0 1-1,0 0 1,1 1-1,0-1 1,0 1-1,-5 8 1,-19 35 503,3 1 0,2 1 0,3 1 0,-27 96 0,23-45-112,-19 173 1,23 81 1025,22-313-1289,2 0 1,2 0-1,1 0 0,2-1 0,3 0 0,15 42 1,-22-74-128,1 0 1,0-1-1,0 0 1,1 0 0,1 0-1,-1-1 1,2 0-1,-1 0 1,17 14-1,-20-20 31,0 1 0,1-1 0,0 0 0,0-1-1,0 1 1,0-1 0,0 0 0,0 0 0,1-1-1,-1 0 1,1 0 0,-1 0 0,1 0 0,-1-1-1,1 0 1,-1 0 0,1 0 0,-1-1-1,1 0 1,-1 0 0,1 0 0,6-3 0,0-2 125,0 1 1,-1-1-1,1-1 1,-1 0-1,0-1 1,-1 0-1,0-1 1,13-14 0,69-88 1092,-86 103-1219,43-59 322,-4-2 0,-2-3 0,52-118-1,-72 135-325,-3-1-1,-2 0 0,-3-2 1,-2 0-1,10-106 0,-22 149-104,0 0 0,-1 0 0,-1 0 1,-1 0-1,0 0 0,0 0 0,-10-26 0,11 37-26,-1 0 0,0 1 0,0-1 1,0 1-1,0-1 0,0 1 0,-1 0 0,0 0 1,1 0-1,-1 0 0,0 0 0,-1 1 1,1-1-1,0 1 0,-1 0 0,1 0 0,-1 0 1,0 0-1,0 1 0,1 0 0,-1-1 0,0 1 1,0 1-1,0-1 0,0 1 0,-1-1 0,1 1 1,0 0-1,0 1 0,0-1 0,0 1 0,0-1 1,-6 3-1,-1 0-229,0 1-1,0 0 1,1 1 0,-1-1 0,1 2 0,0 0-1,1 0 1,-1 1 0,1 0 0,-11 11 0,-11 14-1652,-36 47 1,44-51 456,-41 50-3866</inkml:trace>
</inkml:ink>
</file>

<file path=ppt/ink/ink2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52.723"/>
    </inkml:context>
    <inkml:brush xml:id="br0">
      <inkml:brushProperty name="width" value="0.025" units="cm"/>
      <inkml:brushProperty name="height" value="0.025" units="cm"/>
    </inkml:brush>
  </inkml:definitions>
  <inkml:trace contextRef="#ctx0" brushRef="#br0">393 70 7751,'0'0'4308,"-8"-9"-2439,1 2-1320,0 0 0,0 0 1,-1 0-1,0 1 0,-15-9 0,20 13-416,0 0 0,0 1 0,1 0 0,-1 0 0,0 0 0,0 0 0,0 0 0,0 0 0,-1 1 0,1-1 0,0 1 0,0 0 0,0 0 1,0 0-1,0 1 0,0-1 0,-1 1 0,1-1 0,0 1 0,0 0 0,0 0 0,1 1 0,-1-1 0,0 1 0,0-1 0,1 1 0,-5 3 0,-7 9 171,0 1 1,2 0 0,0 1-1,0 0 1,2 0 0,-15 31-1,-40 113 212,47-105-476,3 0 1,2 1 0,2 0-1,3 1 1,3 0 0,2 1 0,6 90-1,-1-132-50,0 1 1,1-1-1,1 0 0,0 0 0,1 0 0,1 0 1,0-1-1,2 0 0,12 21 0,-17-32 51,0 0 0,0 0 0,0 0 0,0 0 0,0-1 0,1 0 0,0 1 0,0-1 0,0 0 0,0-1 1,0 1-1,0-1 0,1 0 0,-1 0 0,1 0 0,-1-1 0,1 1 0,0-1 0,0 0 0,-1-1 0,1 1 0,0-1 0,0 0 0,0 0 0,0 0 0,0-1 0,-1 0 0,1 0 0,0 0 0,0 0 0,-1-1 0,1 0 0,-1 0 0,1 0 0,-1 0 0,4-4 0,10-6 317,0 0 0,-2-1 0,1-1 0,-2-1 0,0 0 0,0-1 0,-2-1 0,19-29 0,-12 13 175,-1-1 0,-1 0 1,23-71-1,-30 70-274,-2 0 0,-2 0-1,-1 0 1,-1-1 0,-2 0 0,-2 0 0,-5-55 0,4 86-293,-1-1 0,-1 1 0,1-1 1,-1 1-1,0 0 0,0 0 0,0 0 0,-1 0 0,1 0 0,-1 0 1,-1 0-1,1 1 0,-1 0 0,1-1 0,-1 1 0,-1 1 1,1-1-1,0 1 0,-1-1 0,0 1 0,-9-4 0,10 5-52,0 1 0,0 0 0,0 0-1,0 0 1,0 0 0,0 1 0,0 0 0,0 0-1,0 0 1,0 0 0,0 0 0,0 1 0,0 0-1,0 0 1,0 0 0,0 0 0,0 1-1,1-1 1,-1 1 0,0 0 0,1 0 0,-1 0-1,1 1 1,0-1 0,0 1 0,0 0 0,0 0-1,0 0 1,-4 6 0,-3 8-4932,5-4-2424</inkml:trace>
</inkml:ink>
</file>

<file path=ppt/ink/ink2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53.456"/>
    </inkml:context>
    <inkml:brush xml:id="br0">
      <inkml:brushProperty name="width" value="0.025" units="cm"/>
      <inkml:brushProperty name="height" value="0.025" units="cm"/>
    </inkml:brush>
  </inkml:definitions>
  <inkml:trace contextRef="#ctx0" brushRef="#br0">0 2930 9385,'0'0'8301,"14"-14"-6876,234-242 2881,37-39-2350,1239-1127-562,-854 894-822,-289 237 1066,-344 263-1553,-22 18-27,0-1 0,-1 0 0,0-2-1,-1 1 1,19-24 0,-33 36-54,1-1 0,0 1 0,-1 0-1,1 0 1,0-1 0,-1 1 0,1 0-1,-1 0 1,1 0 0,-1-1 0,1 1 0,0 0-1,-1 0 1,1 0 0,-1 0 0,1 0 0,-1 0-1,1 0 1,-1 0 0,1 0 0,-1 0 0,1 0-1,-1 1 1,1-1 0,0 0 0,-1 0-1,1 0 1,-1 0 0,1 1 0,-1-1 0,-25 11-697,0 1 1,1 2-1,1 0 1,-28 21-1,-45 26-6986,24-24-1577</inkml:trace>
</inkml:ink>
</file>

<file path=ppt/ink/ink2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53.937"/>
    </inkml:context>
    <inkml:brush xml:id="br0">
      <inkml:brushProperty name="width" value="0.025" units="cm"/>
      <inkml:brushProperty name="height" value="0.025" units="cm"/>
    </inkml:brush>
  </inkml:definitions>
  <inkml:trace contextRef="#ctx0" brushRef="#br0">168 254 7239,'34'-46'1584,"-10"13"461,0 0 0,3 1 0,0 2-1,43-36 1,-69 64-1909,1 1 0,-1 0 0,1 0 0,0-1 0,-1 1 0,1 0 0,0 1 0,0-1 0,0 0 0,0 0 0,0 1 0,0-1 0,0 1 0,4-1 0,-6 1-82,1 1 0,0-1 0,-1 0 1,1 1-1,0-1 0,-1 0 0,1 1 1,-1-1-1,1 0 0,-1 1 0,1-1 1,0 1-1,-1-1 0,0 1 0,1 0 1,-1-1-1,1 1 0,-1-1 0,0 1 1,1 0-1,-1-1 0,0 1 0,0 0 0,1-1 1,-1 1-1,0 0 0,0 1 0,0 5 132,1 1 0,-2-1 0,1 1-1,-1-1 1,0 1 0,-4 13-1,-14 39 159,-2-1 0,-37 73 0,-69 107 914,113-214-1023,-44 72 594,26-44 505,-45 97 0,73-127-957,4-22-370,0-1 0,1 1 0,-1-1 0,0 0 0,0 1 0,0-1-1,1 0 1,-1 1 0,0-1 0,1 0 0,-1 1 0,0-1 0,1 0 0,-1 1 0,0-1 0,1 0 0,-1 0 0,0 0 0,1 1 0,-1-1 0,1 0 0,-1 0 0,0 0 0,1 0 0,-1 0 0,1 0 0,-1 0 0,1 0 0,0 0 0,3 0 5,1-1 0,-1 0 0,0-1 0,1 1 1,-1-1-1,0 1 0,7-5 0,45-28 107,93-74-1,-75 52-77,98-68-214,5 9 1,217-105-1,-307 177-1097,54-26-5718,-64 27-4009</inkml:trace>
</inkml:ink>
</file>

<file path=ppt/ink/ink2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28.408"/>
    </inkml:context>
    <inkml:brush xml:id="br0">
      <inkml:brushProperty name="width" value="0.025" units="cm"/>
      <inkml:brushProperty name="height" value="0.025" units="cm"/>
    </inkml:brush>
  </inkml:definitions>
  <inkml:trace contextRef="#ctx0" brushRef="#br0">66 2994 14318,'-9'6'1521,"-47"36"145,77-74 1643,75-71-2161,5 4 0,133-101 0,248-150 47,1018-602 931,48 81-1964,-1502 845-149,2 0 5,442-257 199,-474 273-253,-8 5-140,0 0-1,0 0 1,0-1 0,0 1 0,-1-2-1,0 1 1,-1-1 0,9-10-1,-15 17 57,0-1 0,1 1-1,-1-1 1,0 1-1,1-1 1,-1 0 0,0 1-1,0-1 1,1 1-1,-1-1 1,0 0 0,0 1-1,0-1 1,0 1-1,0-1 1,0 0 0,0 1-1,0-1 1,0 0-1,0 1 1,0-1 0,0 1-1,-1-1 1,1 0 0,0 1-1,0-1 1,-1 1-1,1-2 1,-18-6-5619</inkml:trace>
</inkml:ink>
</file>

<file path=ppt/ink/ink2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28.875"/>
    </inkml:context>
    <inkml:brush xml:id="br0">
      <inkml:brushProperty name="width" value="0.025" units="cm"/>
      <inkml:brushProperty name="height" value="0.025" units="cm"/>
    </inkml:brush>
  </inkml:definitions>
  <inkml:trace contextRef="#ctx0" brushRef="#br0">488 14 4548,'-9'0'1954,"-4"0"-1224,2 1 435,0-1-1,-1 0 1,1-1 0,0 0-1,1 0 1,-1-2-1,-17-4 1,27 6-1029,0 1-1,0 0 1,0 0-1,1 0 1,-1-1-1,0 1 1,0 0-1,0 0 1,0 0-1,0 0 1,0 1-1,0-1 1,0 0-1,0 0 1,0 1 0,0-1-1,0 0 1,1 1-1,-1-1 1,0 1-1,0-1 1,0 1-1,1-1 1,-1 1-1,0 0 1,0-1-1,1 1 1,-1 0-1,1-1 1,-1 1 0,1 0-1,-1 0 1,1 0-1,-1 1 1,-17 38-212,13-25 533,-143 272 788,8-14-488,137-267-668,-13 38 613,15-43-684,1 0 1,0-1-1,-1 1 0,1 0 1,0 0-1,0-1 1,0 1-1,-1 0 1,1 0-1,0 0 1,0-1-1,0 1 0,0 0 1,1 0-1,-1-1 1,0 1-1,0 0 1,0 0-1,1-1 1,-1 1-1,0 0 0,1 0 1,-1-1-1,0 1 1,1 0-1,-1-1 1,1 1-1,-1-1 1,1 1-1,-1 0 0,1-1 1,0 0-1,-1 1 1,1-1-1,0 1 1,-1-1-1,1 0 1,0 1-1,0-1 0,-1 0 1,1 0-1,0 1 1,0-1-1,-1 0 1,1 0-1,0 0 1,1 0-1,13-2 19,0-1 1,-1-1-1,1 0 1,-1-1-1,0-1 1,0 0-1,0-1 1,-1 0-1,15-12 0,8-2-5,716-355 90,-542 291-2889,-61 26-3519,14-9-8587</inkml:trace>
</inkml:ink>
</file>

<file path=ppt/ink/ink2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0.102"/>
    </inkml:context>
    <inkml:brush xml:id="br0">
      <inkml:brushProperty name="width" value="0.025" units="cm"/>
      <inkml:brushProperty name="height" value="0.025" units="cm"/>
    </inkml:brush>
  </inkml:definitions>
  <inkml:trace contextRef="#ctx0" brushRef="#br0">71 93 11018,'0'-12'3668,"3"-2"-2822,-2 9-501,0-1 1,-1 1-1,1 0 1,-1 0 0,0-1-1,0 1 1,-1 0-1,-1-11 1,2 16-254,0 0 0,0-1 1,0 1-1,0 0 1,0-1-1,0 1 0,0 0 1,0-1-1,0 1 1,-1 0-1,1 0 0,0-1 1,0 1-1,0 0 1,0-1-1,0 1 0,-1 0 1,1 0-1,0-1 1,0 1-1,0 0 0,-1 0 1,1 0-1,0-1 1,0 1-1,-1 0 0,1 0 1,0 0-1,0 0 1,-1-1-1,1 1 0,0 0 1,-1 0-1,1 0 0,0 0 1,-1 0-1,1 0 1,0 0-1,0 0 0,-1 0 1,-10 11 1460,-3 18-643,3 16-129,1 0 0,-5 88 1,10 93 1165,5-194-1717,0-15-172,1 1-1,0-1 0,2 1 0,0-1 0,8 27 0,-10-40-46,0 0 1,1-1-1,0 1 1,0-1-1,0 1 0,0-1 1,0 0-1,0 0 1,1 0-1,0 0 1,0 0-1,-1-1 0,7 4 1,-7-4 14,1-1 0,0 0 0,0 0-1,0 0 1,0-1 0,0 1 0,0-1 0,0 0 0,0 0 0,0 0 0,0 0 0,0 0 0,0 0-1,0-1 1,0 0 0,0 1 0,0-1 0,-1 0 0,1 0 0,4-3 0,2-1 131,1-1-1,-1-1 1,0 1 0,0-2 0,-1 1 0,0-1 0,0 0-1,-1-1 1,9-12 0,54-92 402,-65 104-535,3-5 18,12-17 41,-20 31-82,0-1-1,0 1 1,0 0-1,0 0 0,0 0 1,0 0-1,0 0 1,1 0-1,-1 0 1,0 0-1,0-1 0,0 1 1,0 0-1,0 0 1,1 0-1,-1 0 1,0 0-1,0 0 0,0 0 1,0 0-1,0 0 1,1 0-1,-1 0 1,0 0-1,0 0 0,0 0 1,0 0-1,1 0 1,-1 0-1,0 0 1,0 0-1,0 0 1,0 1-1,0-1 0,0 0 1,1 0-1,-1 0 1,0 0-1,0 0 1,0 0-1,0 0 0,0 0 1,0 1-1,0-1 1,1 0-1,-1 0 1,0 0-1,0 0 0,0 0 1,0 1-1,2 20 8,-3 28-8,-1-29 0,2-1 0,0 1 0,1-1 0,1 1 0,5 21 0,-7-39 0,0-1 0,0 0 0,0 1 0,1-1 0,-1 0 0,1 0 0,-1 0 0,1 1 0,-1-1 0,1 0 0,0 0 0,0 0 0,-1 0 0,1 0 0,0 0 0,0 0 0,0 0 0,0 0 0,0 0 0,0-1 0,0 1 0,0 0 0,1-1 0,-1 1 0,0-1 0,0 1 0,1-1 0,-1 1 0,0-1 0,0 0 0,1 0 0,-1 0 0,0 0 0,1 0 0,-1 0 0,0 0 0,1 0 0,-1 0 0,0-1 0,0 1 0,1 0 0,-1-1 0,0 1 0,0-1 0,0 0 0,1 1 0,-1-1 0,1-1 0,7-4 0,0 0 0,-1-1 0,1 0 0,10-13 0,-17 18 0,46-55 0,-36 42 0,0 0 0,0 0 0,2 2 0,0-1 0,0 2 0,23-17 0,-36 29 0,0-1 0,0 1 0,0-1 0,0 1 0,0-1 0,0 1 0,0 0 0,0-1 0,0 1 0,0 0 0,0 0 0,0 0 0,0-1 0,0 1 0,0 0 0,0 1 0,0-1 0,0 0 0,0 0 0,0 0 0,0 1 0,0-1 0,0 0 0,0 1 0,0-1 0,0 1 0,0-1 0,0 1 0,-1-1 0,1 1 0,0 0 0,0-1 0,-1 1 0,1 0 0,0 0 0,-1 0 0,1-1 0,0 1 0,-1 0 0,0 0 0,1 0 0,-1 0 0,1 0 0,-1 0 0,0 0 0,1 2 0,1 7 0,0 1 0,0-1 0,0 22 0,-1-12 0,-1-15 0,1-1 0,0 0 0,0 0 0,0 1 0,0-1 0,1 0 0,-1 0 0,5 7 0,-5-11 0,-1 1 0,1 0 0,0 0 0,0-1 0,0 1 0,0-1 0,0 1 0,0-1 0,0 1 0,0-1 0,0 1 0,0-1 0,0 0 0,0 0 0,0 1 0,0-1 0,0 0 0,0 0 0,0 0 0,0 0 0,0 0 0,0 0 0,0-1 0,0 1 0,0 0 0,0-1 0,0 1 0,0 0 0,0-1 0,0 1 0,0-1 0,0 1 0,0-1 0,0 0 0,0 1 0,-1-1 0,1 0 0,0 0 0,0 1 0,-1-1 0,2-2 0,9-9 0,0 0 0,16-24 0,-21 27 0,-1 1 0,1-1 0,1 1 0,-1 1 0,2-1 0,-1 1 0,1 0 0,0 1 0,0 0 0,0 0 0,13-6 0,-20 12 0,1-1 0,-1 1 0,0 0 0,0 0 0,0 0 0,1 0 0,-1 0 0,0 0 0,0 0 0,0 0 0,0 1 0,1-1 0,-1 0 0,0 1 0,0-1 0,0 1 0,0-1 0,0 1 0,0-1 0,0 1 0,0 0 0,0 0 0,0-1 0,0 1 0,-1 0 0,1 0 0,0 0 0,0 0 0,-1 0 0,1 0 0,-1 0 0,1 0 0,-1 0 0,1 0 0,-1 1 0,0-1 0,1 0 0,-1 0 0,0 0 0,0 0 0,0 1 0,0-1 0,0 1 0,2 66 0,-2-55 0,0 41-43,0-53-1019,-1-4-4031,-5-14-3219</inkml:trace>
</inkml:ink>
</file>

<file path=ppt/ink/ink2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0.446"/>
    </inkml:context>
    <inkml:brush xml:id="br0">
      <inkml:brushProperty name="width" value="0.025" units="cm"/>
      <inkml:brushProperty name="height" value="0.025" units="cm"/>
    </inkml:brush>
  </inkml:definitions>
  <inkml:trace contextRef="#ctx0" brushRef="#br0">1 1 23799,'0'0'8968</inkml:trace>
</inkml:ink>
</file>

<file path=ppt/ink/ink2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1.206"/>
    </inkml:context>
    <inkml:brush xml:id="br0">
      <inkml:brushProperty name="width" value="0.025" units="cm"/>
      <inkml:brushProperty name="height" value="0.025" units="cm"/>
    </inkml:brush>
  </inkml:definitions>
  <inkml:trace contextRef="#ctx0" brushRef="#br0">1 289 18225,'0'0'7463,"13"6"-6048,-1 0-988,1-1-1,0 0 1,0-1-1,15 2 1,-22-5-283,1 0 1,0 0 0,0-1 0,-1 0-1,1 0 1,0-1 0,0 0-1,-1 0 1,1 0 0,-1-1-1,1 0 1,-1-1 0,7-2 0,-4-1-53,0 1 0,-1-2 0,1 1 0,-1-1 0,-1 0 0,1-1 0,-1 0 0,-1 0 0,11-16 0,-14 19-61,0 0 0,0 0 0,0-1 0,-1 1-1,0-1 1,0 0 0,0 1 0,-1-1-1,1 0 1,-1 0 0,-1 0 0,1 0-1,-1 0 1,0 0 0,-1 0 0,1 0-1,-1 0 1,-3-9 0,3 13-31,0 0 0,0 0 0,0 0 0,0 0 0,-1 1 0,1-1 0,0 1 0,-1-1 0,1 1 0,-1-1 0,0 1 0,0 0 0,1 0 0,-1 0 0,0 0 0,0 0 0,0 0 0,0 0 0,0 1 0,0-1 0,0 1 0,0-1 0,0 1 0,-1 0 0,1 0 0,0 0 0,0 0 0,-4 1 0,1-1 0,-1 1 0,1 0 0,0 0 0,0 1 0,0-1 0,-1 1 0,1 0 0,1 1 0,-1-1 0,-7 6 0,0 3 0,0 1 0,2 0 0,-1 1 0,2 0 0,0 0 0,0 1 0,1 0 0,1 1 0,0 0 0,1 0 0,1 0 0,0 1 0,1 0 0,1-1 0,0 1 0,2 1 0,-1-1 0,3 24 0,-1-37-37,0 0 1,0 0-1,1 0 0,0 0 1,-1 0-1,1 0 0,0 0 1,0 0-1,1-1 0,-1 1 0,1-1 1,-1 1-1,1-1 0,0 1 1,0-1-1,0 0 0,0 0 1,0 0-1,0 0 0,1 0 1,-1 0-1,1-1 0,-1 1 1,1-1-1,0 1 0,-1-1 1,1 0-1,0 0 0,0-1 1,0 1-1,0-1 0,0 1 0,0-1 1,5 0-1,2 0-173,0-1 0,-1 0 0,1 0 0,-1-1 0,0 0 0,1-1 0,-1 0 0,0-1 0,14-7-1,1-3-1399,0-2 0,-1-1 0,0 0 0,-2-2-1,26-28 1,-36 36 256,-1-2-1,0 1 0,-1-1 0,-1 0 1,0-1-1,0 0 0,-1-1 1,-1 1-1,-1-1 0,0 0 0,3-17 1,-8 30 1782,1 0 1,-1 0-1,0 1 1,1-1 0,-1 0-1,0 0 1,0 0 0,-1 1-1,1-1 1,0 0-1,0 0 1,-1 1 0,1-1-1,-2-2 1,2 4-237,-1-1 0,1 1-1,0 0 1,-1 0 0,1 0 0,-1-1 0,1 1 0,-1 0 0,1 0 0,0 0 0,-1 0 0,1 0-1,-1 0 1,1-1 0,-1 1 0,1 0 0,-1 0 0,1 1 0,-1-1 0,1 0 0,0 0-1,-1 0 1,1 0 0,-1 0 0,1 0 0,-1 1 0,1-1 0,0 0 0,-1 0 0,1 1-1,-1-1 1,1 1 0,-20 16 4327,5 4-3531,1 2 66,1 1 1,1-1 0,1 2-1,1 0 1,1 0 0,-8 39 0,17-63-1010,-1 0 1,1 1-1,0-1 1,0 0-1,-1 0 1,1 0-1,0 0 1,0 1-1,0-1 1,0 0 0,1 0-1,-1 0 1,0 0-1,0 1 1,1-1-1,-1 0 1,0 0-1,1 0 1,0 0-1,-1 0 1,1 0 0,-1 0-1,1 0 1,0 0-1,0 0 1,0 0-1,1 1 1,-1-2-6,1 0 1,0 1-1,0-1 1,-1 0-1,1 0 1,0 0-1,-1 0 0,1-1 1,0 1-1,0 0 1,-1-1-1,1 1 1,0-1-1,-1 0 1,1 1-1,1-2 0,10-5 204,0-1-1,-1 0 0,12-11 1,129-109 300,-151 127-543,0-1 0,0 1 0,0-1 0,1 1 0,-1 0 0,0 0 0,1 0 0,-1 0 0,1 0 0,-1 1 0,1-1 0,3 0 0,-5 1 1,1 0-1,-1 1 1,0-1-1,0 0 1,0 0-1,0 1 1,0-1 0,0 1-1,0-1 1,0 1-1,0-1 1,-1 1-1,1-1 1,0 1-1,0 0 1,0 0-1,-1-1 1,1 1-1,0 0 1,-1 0-1,2 1 1,1 6 10,0-1 0,0 1 0,-1 0 0,0 0 0,-1 1 0,2 12 0,-3-13-6,1-1-1,1 1 1,-1 0 0,1-1 0,0 0-1,4 8 1,-6-14-6,1 0 0,-1-1 0,0 1 0,1 0 0,-1-1 0,0 1 0,1 0 0,-1-1 0,1 1 0,0-1 0,-1 1 0,1 0 0,-1-1 0,1 0 0,0 1 0,-1-1 0,1 1 0,0-1 0,-1 0 0,1 1 0,0-1 0,0 0 0,-1 0 0,1 0 0,0 1 0,0-1 0,0 0 0,-1 0 0,1 0 0,0 0 0,0 0 0,0-1 0,-1 1 0,1 0 0,0 0 0,0 0 0,-1-1 0,1 1 0,0 0 0,-1-1 0,1 1 0,0-1 0,-1 1 0,1-1 0,0 1 0,-1-1 0,1 1 0,-1-1 0,1 0 0,-1 1 0,1-1 0,-1 0 0,1-1 0,21-39 0,-15 16 0,-1-1 0,-1 1 0,-2-1 0,0 0 0,-2 0 0,-3-44 0,2 47 0,-6-19 0,27 52-3505,16-7-5108,-5-7-3676</inkml:trace>
</inkml:ink>
</file>

<file path=ppt/ink/ink2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1.985"/>
    </inkml:context>
    <inkml:brush xml:id="br0">
      <inkml:brushProperty name="width" value="0.025" units="cm"/>
      <inkml:brushProperty name="height" value="0.025" units="cm"/>
    </inkml:brush>
  </inkml:definitions>
  <inkml:trace contextRef="#ctx0" brushRef="#br0">1 0 16816,'0'0'7767,"3"16"-6651,49 447 2922,-25-175-2540,-25-265-1289,8 48 475,-8-65-630,-1-1-1,0 0 1,1 1 0,0-1 0,1 0-1,-1 0 1,1-1 0,0 1-1,0 0 1,4 3 0,-7-7-52,1 0 0,0 0-1,0 0 1,0 0 0,0 0 0,0 0 0,0-1 0,0 1 0,0 0-1,0-1 1,0 1 0,1-1 0,-1 1 0,0-1 0,0 1 0,1-1-1,-1 0 1,0 0 0,0 0 0,1 0 0,-1 0 0,0 0-1,1 0 1,-1 0 0,3-1 0,-2 0-1,0 0 0,0 0 0,1-1 0,-1 1 0,0-1 0,0 0-1,0 1 1,-1-1 0,1 0 0,0 0 0,-1 0 0,2-3 0,4-7-4,0 0 0,-1 0 0,7-24 0,1-15 3,-3-1 0,-2-1 0,-2 0 0,-3 0 0,-2 0 0,-4-55 0,2 120 0,1 1 0,0-1 0,1 0 0,0 0 0,1 0 0,1 0 0,8 18 0,-11-26 0,1-1 0,0 0 0,0 0 0,0 0 0,0 0 0,1-1 0,-1 1 0,1 0 0,0-1 0,-1 0 0,1 0 0,0 0 0,0 0 0,1 0 0,-1 0 0,0-1 0,1 0 0,-1 1 0,1-1 0,-1-1 0,1 1 0,-1 0 0,1-1 0,-1 0 0,1 0 0,0 0 0,-1 0 0,1 0 0,0-1 0,-1 0 0,1 0 0,5-2 0,5-3 0,-1 0 0,-1 0 0,1-2 0,-1 0 0,-1 0 0,1-1 0,-1 0 0,15-18 0,42-30 0,-67 55 0,0 1 0,1 0 0,-1 0 0,1 0 0,-1 0 0,1 0 0,-1 0 0,1 1 0,0-1 0,-1 1 0,1-1 0,0 1 0,-1-1 0,1 1 0,0 0 0,0 0 0,-1 0 0,1 0 0,0 0 0,0 0 0,-1 0 0,1 1 0,0-1 0,0 0 0,-1 1 0,1 0 0,0-1 0,2 2 0,-1 2 0,1 0 0,-1 0 0,1 0 0,-1 0 0,0 1 0,-1-1 0,5 10 0,-6-10 0,1 0 0,-1-1 0,1 1 0,0-1 0,0 1 0,0-1 0,1 0 0,-1 0 0,1 0 0,-1 0 0,1 0 0,0-1 0,0 1 0,1-1 0,-1 0 0,0 1 0,8 2 0,-7-5 0,1 1 0,0-1 1,-1 0-1,1 0 0,0 0 0,-1-1 0,1 0 1,-1 0-1,1 0 0,-1 0 0,1-1 0,-1 1 0,6-4 1,56-38-502,-21 12-699,-20 17-3142,-1 2-3290,-2 2-2623</inkml:trace>
</inkml:ink>
</file>

<file path=ppt/ink/ink2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2.312"/>
    </inkml:context>
    <inkml:brush xml:id="br0">
      <inkml:brushProperty name="width" value="0.025" units="cm"/>
      <inkml:brushProperty name="height" value="0.025" units="cm"/>
    </inkml:brush>
  </inkml:definitions>
  <inkml:trace contextRef="#ctx0" brushRef="#br0">210 51 20916,'0'0'6683,"-2"-8"-4862,2 6-1803,0 0 0,0 0 1,-1 0-1,1 0 0,-1 1 0,1-1 1,-1 0-1,0 0 0,0 0 0,1 1 0,-1-1 1,0 1-1,-1-1 0,1 0 0,0 1 1,0 0-1,-1-1 0,1 1 0,-1 0 1,1 0-1,-1-1 0,1 1 0,-1 1 1,0-1-1,1 0 0,-1 0 0,0 0 1,0 1-1,0-1 0,0 1 0,1 0 1,-1-1-1,0 1 0,0 0 0,0 0 0,0 0 1,0 1-1,0-1 0,0 0 0,0 1 1,1-1-1,-1 1 0,0-1 0,0 1 1,0 0-1,1 0 0,-4 2 0,-4 3-24,1 0 0,-1 0-1,1 1 1,0 0 0,1 1-1,0 0 1,0 0 0,1 1-1,0-1 1,-6 12 0,4-6 61,0 2 0,1-1 0,0 1 1,2 0-1,-7 27 0,11-40-36,0 0 0,0 0-1,1 0 1,-1 0 0,1 1 0,0-1 0,0 0 0,0 0 0,1 1-1,-1-1 1,1 0 0,-1 0 0,1 0 0,0 0 0,0 0 0,2 4-1,-1-5-19,0-1-1,1 1 0,-1 0 0,0-1 0,0 0 1,1 0-1,-1 0 0,1 0 0,-1 0 1,1 0-1,-1 0 0,1-1 0,0 1 0,-1-1 1,1 0-1,0 0 0,-1 0 0,1 0 0,0 0 1,2-1-1,10-1-364,-1 0 0,0-1 0,0 0 0,0-1 0,-1-1 0,25-11 0,-9 1-2513,-2-1-1,27-20 1,2-9-5807</inkml:trace>
</inkml:ink>
</file>

<file path=ppt/ink/ink2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2.778"/>
    </inkml:context>
    <inkml:brush xml:id="br0">
      <inkml:brushProperty name="width" value="0.025" units="cm"/>
      <inkml:brushProperty name="height" value="0.025" units="cm"/>
    </inkml:brush>
  </inkml:definitions>
  <inkml:trace contextRef="#ctx0" brushRef="#br0">17 0 18289,'0'0'9385,"-3"13"-8306,-2 8-904,2 1 1,0-1-1,2 1 1,0 0-1,1-1 1,1 1-1,7 35 1,53 278 2391,-54-315-2524,0-27-32,1-35-22,-7 22 11,4-96 0,-5 107 0,-1-1 0,0 1 0,0 0 0,-1-1 0,0 1 0,0 0 0,-1 0 0,-1 1 0,-6-15 0,10 22 0,0 1 0,-1-1 0,1 1 0,0-1 0,0 1 0,0 0 0,-1-1 0,1 1 0,0-1 0,-1 1 0,1 0 0,0-1 0,-1 1 0,1-1 0,0 1 0,-1 0 0,1 0 0,-1-1 0,1 1 0,-1 0 0,1 0 0,-1-1 0,1 1 0,0 0 0,-1 0 0,1 0 0,-1 0 0,1 0 0,-2 0 0,-2 13 0,7 22 0,-1-31 0,0 0 0,1 0 0,-1 0 0,1-1 0,-1 1 0,1-1 0,0 1 0,0-1 0,1 0 0,-1 0 0,1 0 0,0-1 0,-1 0 0,1 1 0,0-1 0,0 0 0,0-1 0,1 1 0,-1-1 0,0 0 0,1 0 0,-1 0 0,6 0 0,-4 0 0,1 0 0,0-1 0,-1 0 0,1 0 0,0-1 0,0 1 0,-1-2 0,1 1 0,-1-1 0,1 0 0,-1 0 0,0 0 0,1-1 0,10-7 0,-2-5 0,-1-1 0,-1 0 0,0-1 0,21-37 0,-31 50 0,-11 40 0,3-19 0,1-1 0,0 1 0,2-1 0,0 1 0,1 0 0,0 0 0,2 0 0,3 26 0,-3-41 0,-1 1 0,1-1 0,0 1 0,0-1 0,0 1 0,1-1 0,-1 0 0,1 0 0,-1 0 0,1 0 0,0 0 0,-1 0 0,1 0 0,0 0 0,0 0 0,1-1 0,-1 0 0,0 1 0,4 1 0,0-1 0,-1-1 0,0 1 0,1-1 0,-1 0 0,0 0 0,1-1 0,-1 0 0,1 0 0,5 0 0,3-2 0,0 0 0,-1-1 0,0 0 0,0-1 0,0-1 0,23-11 0,-30 13-313,0-1 0,0 0-1,-1 0 1,1 0 0,-1 0 0,0-1 0,0 0 0,7-10-1,-9 10-260,-1 0 1,1 1-1,-1-1 0,0 0 0,0 0 0,-1 0 0,1-1 0,-1 1 0,0 0 1,-1-1-1,1-9 0,-1-19-8715</inkml:trace>
</inkml:ink>
</file>

<file path=ppt/ink/ink2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3.154"/>
    </inkml:context>
    <inkml:brush xml:id="br0">
      <inkml:brushProperty name="width" value="0.025" units="cm"/>
      <inkml:brushProperty name="height" value="0.025" units="cm"/>
    </inkml:brush>
  </inkml:definitions>
  <inkml:trace contextRef="#ctx0" brushRef="#br0">0 1 7976,'0'0'20339,"53"14"-21524,-28-7-2435,2-2-2401,-2 0-4966</inkml:trace>
</inkml:ink>
</file>

<file path=ppt/ink/ink2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3.481"/>
    </inkml:context>
    <inkml:brush xml:id="br0">
      <inkml:brushProperty name="width" value="0.025" units="cm"/>
      <inkml:brushProperty name="height" value="0.025" units="cm"/>
    </inkml:brush>
  </inkml:definitions>
  <inkml:trace contextRef="#ctx0" brushRef="#br0">2 5 14221,'0'0'4068,"0"10"-325,0-2-3092,-2 48 4090,2-54-4559,0 0 0,0 0 0,1-1 0,-1 1 0,0 0 0,0 0 0,1 0 0,-1 0 0,1-1 0,0 1 1,0 0-1,-1 0 0,1-1 0,0 1 0,0-1 0,0 1 0,1-1 0,-1 1 0,0-1 0,1 0 0,-1 0 0,0 1 1,1-1-1,0 0 0,-1 0 0,3 1 0,3-1-157,0-1 1,0 1-1,0-1 0,0 0 1,1-1-1,-1 0 0,0 0 1,0 0-1,-1-1 0,1 0 1,7-3-1,77-40 85,-37 17-97,-43 23-13,-1 0 0,-1 0 0,1 1 0,1 0 0,-1 1 0,1 0 0,-1 0 0,1 1 0,0 0 0,0 1 0,13 0 0,-23 2 0,0-1 0,1 1 0,-1 0 0,0-1 0,0 1 0,0 0 0,1 0 0,-1 0 0,0 0 0,0 0 0,0 0 0,0 0 0,-1 0 0,1 0 0,0 0 0,0 1 0,-1-1 0,1 0 0,-1 1 0,1-1 0,-1 0 0,1 1 0,-1-1 0,0 0 0,0 1 0,0-1 0,0 3 0,1 49 0,-1-39 0,0-11 0,-1 1 0,1 0 0,0 0 0,0 0 0,1 0 0,-1 0 0,1 0 0,0 0 0,2 7 0,-3-11 0,1 1 0,-1-1 0,0 1 0,1-1 0,-1 0 0,1 1 0,-1-1 0,1 1 0,-1-1 0,1 0 0,-1 1 0,1-1 0,-1 0 0,1 0 0,0 1 0,-1-1 0,1 0 0,-1 0 0,1 0 0,0 0 0,-1 0 0,1 0 0,0 0 0,24-8 0,-6-3-734,-2-1 0,0 0 0,27-26 0,-3 0-8566</inkml:trace>
</inkml:ink>
</file>

<file path=ppt/ink/ink2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4.030"/>
    </inkml:context>
    <inkml:brush xml:id="br0">
      <inkml:brushProperty name="width" value="0.025" units="cm"/>
      <inkml:brushProperty name="height" value="0.025" units="cm"/>
    </inkml:brush>
  </inkml:definitions>
  <inkml:trace contextRef="#ctx0" brushRef="#br0">0 113 12940,'1'-11'4362,"1"-8"-4084,4-25 5147,-2 27-67,-4 54-2881,-4 19-1901,-1 41 321,5-90-858,1 1-1,-1-1 0,1 0 1,0 0-1,1 0 0,0-1 1,0 1-1,0 0 0,1 0 1,4 7-1,-5-11-38,0-1 1,0 1-1,0-1 1,0 0-1,0 1 1,0-1-1,0 0 1,1 0-1,-1-1 1,1 1-1,0 0 0,-1-1 1,1 0-1,0 1 1,0-1-1,0 0 1,0 0-1,0-1 1,0 1-1,0-1 1,0 1-1,0-1 0,1 0 1,-1 0-1,0-1 1,0 1-1,0 0 1,0-1-1,0 0 1,0 0-1,0 0 1,0 0-1,0 0 1,3-3-1,5-2 2,0 0 0,-1-1 0,0 0 0,0-1 0,-1 0 0,1-1 0,8-10 0,9-16-2,-1-1 0,23-44 0,4-6 0,-40 73 0,-6 21 0,-5 31 0,-2-27 0,2 13 0,-3-15 0,2 1 0,0-1 0,0 1 0,1-1 0,0 0 0,6 18 0,-8-28 0,1 1 0,-1 0 0,1 0 0,-1 0 0,1-1 0,0 1 0,-1 0 0,1-1 0,0 1 0,-1-1 0,1 1 0,0 0 0,0-1 0,0 0 0,0 1 0,-1-1 0,1 1 0,0-1 0,0 0 0,0 0 0,0 1 0,0-1 0,0 0 0,0 0 0,0 0 0,0 0 0,0 0 0,0 0 0,-1-1 0,1 1 0,0 0 0,0 0 0,0-1 0,0 1 0,0 0 0,0-1 0,0 1 0,-1-1 0,1 1 0,1-2 0,32-25 0,-32 25 0,22-21 0,2-2 0,37-29 0,-55 48 0,0 1 0,0 0 0,0 0 0,1 1 0,-1 0 0,1 0 0,0 1 0,0 0 0,1 1 0,9-2 0,-18 4-9,0 0 0,0 0 0,0 0 0,0 0 0,0 0 0,0 0 0,0 1 0,0-1 0,0 0 0,0 1 0,0-1 0,0 0 0,0 1 0,0-1 0,0 1 0,0 0 0,0-1 0,0 1 0,-1 0 0,1-1 0,0 1 0,0 0 0,-1 0-1,1 0 1,-1 0 0,2 1 0,-1 1-75,1 1 0,-1-1 0,0 1 0,0-1 0,-1 1 0,1-1 0,-1 1 0,1 5 0,-1-5-129,0 1-1,0-1 1,0 1 0,-1-1-1,1 0 1,-1 1-1,0-1 1,0 0-1,-1 0 1,1 0-1,-1 1 1,0-1 0,0-1-1,-4 7 1,-3-9-5190,-2-4-1713</inkml:trace>
</inkml:ink>
</file>

<file path=ppt/ink/ink2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5.246"/>
    </inkml:context>
    <inkml:brush xml:id="br0">
      <inkml:brushProperty name="width" value="0.025" units="cm"/>
      <inkml:brushProperty name="height" value="0.025" units="cm"/>
    </inkml:brush>
  </inkml:definitions>
  <inkml:trace contextRef="#ctx0" brushRef="#br0">3 4 13805,'0'0'6310,"0"9"-4532,-1 14-1493,0-4 90,0 0 0,2 1 0,0-1 0,6 33 0,-6-49-342,-1 0 0,1 1 1,0-1-1,0 1 0,1-1 1,-1 0-1,1 0 0,-1 0 1,1 0-1,0 0 0,0 0 1,0 0-1,1-1 1,-1 1-1,1-1 0,-1 0 1,1 1-1,0-1 0,0 0 1,0-1-1,0 1 0,0 0 1,0-1-1,1 0 0,-1 0 1,0 0-1,1 0 0,-1 0 1,1-1-1,-1 1 0,1-1 1,-1 0-1,7-1 0,-5 1 26,-1-1-1,1 0 1,0 0-1,0-1 1,-1 0-1,1 0 0,-1 0 1,1 0-1,-1 0 1,0-1-1,7-6 0,41-43 332,-42 39-166,1 1 1,24-20 0,-32 30-126,1-1 0,0 1 1,-1 0-1,1 0 0,0 0 0,0 0 1,0 1-1,0-1 0,0 1 0,1 0 1,-1 0-1,0 1 0,0 0 0,1-1 1,4 2-1,-6-1-12,0 1 1,0 0-1,0 0 1,-1 0-1,1 0 0,0 1 1,-1-1-1,1 1 0,-1-1 1,0 1-1,0 0 1,1 0-1,-1 0 0,0 0 1,0 0-1,-1 1 0,1-1 1,0 1-1,-1-1 1,2 4-1,25 63 976,-19-44-662,-6-17-340,1 0 1,0 0-1,0 0 1,1-1-1,6 9 0,-10-15-51,-1 0 1,1-1-1,0 1 0,-1 0 0,1 0 0,0-1 1,0 1-1,0-1 0,-1 1 0,1-1 0,0 1 1,0-1-1,0 1 0,0-1 0,0 0 1,0 1-1,0-1 0,0 0 0,0 0 0,0 0 1,2 0-1,-2 0 4,0-1 0,1 0 0,-1 0 1,0 1-1,0-1 0,1 0 0,-1 0 1,0 0-1,0 0 0,0-1 0,0 1 1,-1 0-1,1 0 0,0-1 0,0 1 0,-1 0 1,1-1-1,-1 1 0,1 0 0,0-3 1,4-12-406,0-1 0,-1 1 0,-1-1 0,0 0-1,-1-20 1,-6-45-8905,-7 35-516</inkml:trace>
</inkml:ink>
</file>

<file path=ppt/ink/ink2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5.606"/>
    </inkml:context>
    <inkml:brush xml:id="br0">
      <inkml:brushProperty name="width" value="0.025" units="cm"/>
      <inkml:brushProperty name="height" value="0.025" units="cm"/>
    </inkml:brush>
  </inkml:definitions>
  <inkml:trace contextRef="#ctx0" brushRef="#br0">0 60 19474,'0'0'6342,"50"-36"-6502,-16 25-2210,5-2-3556</inkml:trace>
</inkml:ink>
</file>

<file path=ppt/ink/ink2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5.978"/>
    </inkml:context>
    <inkml:brush xml:id="br0">
      <inkml:brushProperty name="width" value="0.025" units="cm"/>
      <inkml:brushProperty name="height" value="0.025" units="cm"/>
    </inkml:brush>
  </inkml:definitions>
  <inkml:trace contextRef="#ctx0" brushRef="#br0">43 22 18802,'-5'11'1687,"-2"9"-1027,0-1 0,1 1 0,1 1 0,1-1 0,0 1 0,2-1 1,0 1-1,2 0 0,3 36 0,1-20-404,3 0-1,1-1 1,1 0 0,28 67-1,-9-39-217,-12-30 38,-1 1 0,-2 0 0,9 38 0,-49-173 2584,16 68-2671,1 0 0,2 0 0,1 0 0,2-1 0,1 0 0,1-47 1,4 72 4,0-1 1,1 1-1,0 0 0,0 0 1,1 1-1,0-1 1,1 0-1,-1 1 1,1 0-1,6-8 1,6-6-16,35-35 0,14-18-226,-60 67 180,0 0 0,-1 0 0,0-1 0,0 0 0,-1 0 0,0 0 0,0 0 0,-1-1 0,2-9 0,-4 16 70,1 0 0,-1 0-1,0 0 1,0 0 0,1 0 0,-1 0-1,0 0 1,-1 0 0,1 0 0,0 0-1,-1 0 1,1 0 0,-1 1 0,1-1 0,-1 0-1,0 0 1,0 0 0,0 1 0,0-1-1,0 0 1,0 1 0,0-1 0,0 1-1,-1 0 1,1-1 0,-1 1 0,1 0 0,-1 0-1,0-1 1,1 2 0,-1-1 0,-2-1-1,2 1 19,-1 1-1,0 0 0,1 0 0,-1 0 0,0 0 0,0 0 1,1 0-1,-1 1 0,0-1 0,1 1 0,-1 0 0,0-1 1,1 1-1,-1 1 0,1-1 0,-1 0 0,1 1 0,0-1 1,0 1-1,-1 0 0,1-1 0,-3 5 0,-4 4 56,1 1 0,1 0-1,0 0 1,0 0 0,1 1 0,0 0 0,1 1-1,0-1 1,1 1 0,1 0 0,-4 21-1,2 3 245,2 0 0,2 70 0,2-99-314,-1-1 1,1 1 0,0-1-1,0 1 1,1-1 0,0 0-1,0 1 1,1-1 0,0 0-1,0 0 1,1-1 0,4 8-1,-5-11-6,0 0-1,0 0 0,0-1 1,0 1-1,0-1 0,0 0 0,1 1 1,-1-2-1,1 1 0,-1 0 1,1-1-1,0 1 0,0-1 1,-1 0-1,1-1 0,0 1 1,0 0-1,0-1 0,0 0 0,0 0 1,0 0-1,0-1 0,0 1 1,7-3-1,-3 1-395,0 0-1,0-1 1,-1 0 0,1-1 0,-1 0-1,1 0 1,8-7 0,-4 2-1142,-1 0 1,0 0-1,-1-1 1,-1-1-1,1 0 0,10-16 1,-6 4-8841</inkml:trace>
</inkml:ink>
</file>

<file path=ppt/ink/ink2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6.602"/>
    </inkml:context>
    <inkml:brush xml:id="br0">
      <inkml:brushProperty name="width" value="0.025" units="cm"/>
      <inkml:brushProperty name="height" value="0.025" units="cm"/>
    </inkml:brush>
  </inkml:definitions>
  <inkml:trace contextRef="#ctx0" brushRef="#br0">34 548 13965,'0'0'3449,"-5"8"-476,0 4-2043,-18 26 2390,27-47-3369,0 0 0,-1-1 0,1 1 0,-2-1 1,0 1-1,2-11 0,-3 15-122,2-20-66,-1 1-1,-1-31 1,-1 54 234,-1 22 583,0-10-312,1 0 0,0 1 0,0-1-1,1 1 1,3 15 0,-3-24-215,0 0 0,0 0 1,0 0-1,0 0 0,1 0 0,-1 0 1,1 0-1,0-1 0,0 1 0,0 0 1,0-1-1,0 0 0,0 1 0,1-1 1,-1 0-1,1 0 0,-1-1 0,1 1 1,0 0-1,0-1 0,0 0 0,0 0 1,0 0-1,0 0 0,0 0 0,5 1 1,-2-2 45,0 0 0,1 0 0,-1-1 0,0 0 0,0 0 0,0 0 0,0-1 0,0 0 1,0 0-1,0 0 0,-1-1 0,1 0 0,-1 0 0,0 0 0,1-1 0,-1 0 0,-1 0 1,1 0-1,-1 0 0,0-1 0,6-7 0,5-7-26,-1 0 0,-1-1 1,-1-1-1,12-28 0,-12 19-29,-2 0 1,-1 0-1,-2-1 1,0-1-1,-3 1 1,0-1-1,-2 0 1,-3-46-1,0 71-44,0 0-1,0 1 0,0-1 0,-1 0 0,-5-12 0,7 18 0,0 0-1,-1 1 1,1-1-1,-1 0 1,1 0-1,-1 0 1,1 1-1,-1-1 1,1 0-1,-1 0 1,0 1-1,0-1 1,1 0-1,-1 1 1,0-1-1,0 1 1,1-1-1,-1 1 1,0 0-1,-1-1 0,0 1 5,1 0-1,0 1 0,0-1 0,0 0 0,0 1 0,0-1 0,0 1 0,0 0 0,0-1 0,0 1 0,0 0 0,1-1 0,-1 1 0,0 0 0,0 0 1,1 0-1,-1 0 0,0-1 0,1 1 0,-1 0 0,1 0 0,-2 2 0,-3 10 95,-1 0 1,2 0-1,0 0 1,0 0-1,1 1 1,1-1-1,-2 22 1,3 103 538,1-131-573,0 6 22,1-1 0,1 1 0,0-1 0,0 0 0,1 1 0,1-1 0,0-1 0,10 21-1,-12-28-62,1 1-1,-1-1 0,1 0 1,0 0-1,0 0 0,0 0 1,1-1-1,0 0 0,-1 1 0,1-1 1,0 0-1,1-1 0,-1 1 1,0-1-1,1 1 0,-1-2 1,1 1-1,0 0 0,0-1 0,-1 0 1,1 0-1,0 0 0,0-1 1,7 1-1,-11-1-21,0 0 0,0 0 0,1-1 0,-1 1 0,0 0 0,0 0 0,0-1 0,1 1 0,-1 0 0,0-1 0,0 0 0,0 1 0,0-1 0,0 1 0,0-1 0,0 0 0,0 0 0,0 0 0,0 0 0,0 0 0,-1 1 0,1-1 0,0-1 0,-1 1 0,2-2 0,-1 0 0,0 0 0,0-1 0,0 1 0,-1-1 0,0 1 0,1 0 0,-1-1 0,0 1 0,-1-6 0,-1 0 0,1 0 0,-1 1 0,-1-1 0,1 0 0,-1 1 0,-8-15 0,7 17 0,-1 0 0,0 0 0,0 1 0,0-1 0,-1 1 0,-8-6 0,12 9 0,0 1 0,0-1 0,0 1 0,0 0 0,0 0 0,-1 0 0,1 0 0,0 0 0,-1 0 0,1 0 0,0 1 0,-1-1 0,1 1 0,-1 0 0,1 0 0,-1 0 0,1 0 0,-1 0 0,1 0 0,-1 1 0,1-1 0,0 1 0,-4 1 0,5-2 0,1 1 0,-1 0 0,0 0 0,0 0 0,0 0 0,0 0 0,1 0 0,-1-1 0,1 2 0,-1-1 0,0 0 0,1 0 0,0 0 0,-1 0 0,1 0 0,0 0 0,-1 0 0,1 1 0,0-1 0,0 0 0,0 0 0,0 0 0,0 1 0,0-1 0,0 0 0,1 0 0,-1 0 0,1 2 0,-1-1 0,1 1 0,0-1 0,0 1 0,-1-1 0,2 0 0,-1 1 0,0-1 0,0 0 0,1 0 0,-1 0 0,1 0 0,1 2 0,2-1 0,0 0 0,0-1 0,1 1 0,-1-1 0,0 0 0,1-1 0,0 1 0,-1-1 0,1 0 0,0 0 0,-1-1 0,1 0 0,0 0 0,0 0 0,-1-1 0,7-1 0,-2 0 0,1 0 0,-1 0 0,0-2 0,0 1 0,-1-1 0,1 0 0,16-11 0,-18 9 0,1 1 0,-1-1 0,0-1 0,-1 0 0,1 0 0,-2 0 0,1-1 0,-1 0 0,0 0 0,0-1 0,-1 0 0,0 0 0,-1 0 0,0 0 0,4-16 0,-17 104 0,7-56 0,2-16 0,-2 9 0,1 0 0,1 0 0,0 0 0,5 27 0,-5-41 0,1 1 0,-1-1 0,1 1 0,0 0 0,-1-1 0,1 0 0,1 1 0,-1-1 0,0 1 0,0-1 0,1 0 0,-1 0 0,1 0 0,0 0 0,0 0 0,-1 0 0,1 0 0,1-1 0,-1 1 0,0-1 0,0 1 0,0-1 0,1 0 0,-1 0 0,1 0 0,-1 0 0,1 0 0,-1-1 0,1 1 0,0-1 0,-1 1 0,1-1 0,-1 0 0,1 0 0,0 0 0,3-1 0,-3 0-167,-1 0 0,1 1-1,-1-1 1,1 0 0,-1 0 0,1-1-1,-1 1 1,0 0 0,0-1 0,1 0 0,-1 1-1,0-1 1,-1 0 0,1 0 0,0 0-1,0 0 1,-1 0 0,1-1 0,-1 1-1,0 0 1,0-1 0,0 1 0,0-1 0,0 1-1,0-1 1,-1 1 0,1-4 0,2-10-2193,-1 0-1,-1 1 1,0-24 0,-1 28 948,0-53-10055</inkml:trace>
</inkml:ink>
</file>

<file path=ppt/ink/ink2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6.987"/>
    </inkml:context>
    <inkml:brush xml:id="br0">
      <inkml:brushProperty name="width" value="0.025" units="cm"/>
      <inkml:brushProperty name="height" value="0.025" units="cm"/>
    </inkml:brush>
  </inkml:definitions>
  <inkml:trace contextRef="#ctx0" brushRef="#br0">3 0 17136,'0'10'2344,"-2"0"-2064,2 1 1,0 0-1,0 0 1,1-1-1,0 1 1,1-1-1,0 1 1,0-1-1,1 1 0,1-1 1,0 0-1,6 11 1,15 14 893,-17-25-3180,0-1 0,0-1 0,18 15 0,9-3-1940,-10-13 4070,-21-7 740,0 0 0,0 0 1,-1 0-1,1 0 0,0 0 1,0-1-1,0 1 1,0-1-1,4-2 0,-7 3-565,0-1 0,0 1-1,1 0 1,-1 0 0,0-1-1,0 1 1,0 0 0,0 0-1,0 0 1,0 0 0,0 0-1,1 1 1,-1-1-1,0 0 1,0 0 0,0 1-1,0-1 1,0 1 0,0-1-1,0 1 1,0-1 0,1 2-1,19 21 2488,-19-20-2664,-1 0 0,1-1 1,0 1-1,0-1 0,1 1 1,-1-1-1,0 0 0,1 0 0,0 0 1,-1 0-1,1 0 0,0 0 0,0-1 1,0 0-1,4 2 0,0-2-117,1-1 0,-1 1 0,0-1 0,1-1 0,-1 0 0,1 0 0,-1 0-1,0-1 1,0 0 0,0 0 0,0-1 0,8-3 0,8-7-2,-1 0 0,25-20 0,-33 22-5,-1 1 0,1 0 0,1 2 1,0-1-1,0 2 0,1 0 1,16-5-1,-31 12 2,-1-1 0,1 1 0,0 0 0,-1 0 0,1 0 0,0 0 0,-1-1 0,1 1 0,0 0 0,-1 0 0,1 0 0,0 0 0,-1 1 0,1-1 0,0 0 0,0 0 0,-1 0 0,1 0 0,-1 1 0,1-1 0,0 0 0,-1 1 0,1-1 0,-1 0 0,1 1 0,0-1 0,-1 1 0,1-1 0,-1 1 0,0-1 0,1 1 0,-1 0 0,1-1 0,-1 1 0,0-1 0,1 1 0,-1 0 0,0 0 0,1 32 0,-2-5 0,2-28 3,-1 1-1,1-1 1,-1 1 0,1-1 0,-1 1-1,1-1 1,-1 0 0,1 1-1,0-1 1,-1 0 0,1 1-1,0-1 1,-1 0 0,1 1 0,0-1-1,-1 0 1,1 0 0,0 0-1,-1 0 1,1 0 0,0 0-1,0 0 1,-1 0 0,1 0 0,0 0-1,-1 0 1,1-1 0,0 1-1,-1 0 1,1 0 0,0-1-1,-1 1 1,1 0 0,0-1 0,-1 1-1,1 0 1,0-2 0,25-13-517,-5-8-2652,4-7-4852</inkml:trace>
</inkml:ink>
</file>

<file path=ppt/ink/ink2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7.702"/>
    </inkml:context>
    <inkml:brush xml:id="br0">
      <inkml:brushProperty name="width" value="0.025" units="cm"/>
      <inkml:brushProperty name="height" value="0.025" units="cm"/>
    </inkml:brush>
  </inkml:definitions>
  <inkml:trace contextRef="#ctx0" brushRef="#br0">110 83 5637,'0'0'19341,"-8"-1"-17387,5 0-1843,0 1 0,1-1 0,-1 1 0,0 0 0,1 0 0,-1 0 0,0 0 0,0 0 0,1 1 0,-1-1 0,0 1 0,1 0 0,-1 0 0,1 0 0,-1 0 0,1 0 0,-1 0 0,1 1 0,0-1 0,0 1 0,0-1 0,0 1 0,0 0 0,0 0 0,0 0 0,0 0 0,1 0 0,-1 1 0,1-1 0,-1 0 0,1 1 0,0-1 0,-1 4 0,-2 1 57,0 1 0,1-1 0,0 1-1,0-1 1,1 1 0,0 0-1,0 0 1,1 0 0,0 0 0,0 0-1,1 14 1,0-21-166,1 0 0,-1 0-1,0 0 1,0 0 0,0 0 0,1 0-1,-1 0 1,1 0 0,-1 0 0,1 0 0,-1 0-1,1 0 1,-1 0 0,1 0 0,0-1-1,0 1 1,-1 0 0,1 0 0,0-1 0,0 1-1,0-1 1,0 1 0,0 0 0,0-1-1,0 0 1,1 1 0,1 0-1,-1-1 0,1 0 0,-1 0 0,1 0 0,0 0 1,-1 0-1,1 0 0,-1-1 0,1 1 0,4-3 0,1 0-3,0 0 0,0-1 0,0 0 0,-1 0 0,13-10 0,0-6 2,0-1 0,-2 0 0,0-2 0,-2 0 0,25-45 0,-41 68 0,0 0 0,0 0 0,0 0 0,0 0 0,0 0 0,0 1 0,0-1 0,0 0 0,0 0 0,0 0 0,0 0 0,0 0 0,0 0 0,1 0 0,-1 1 0,0-1 0,0 0 0,0 0 0,0 0 0,0 0 0,0 0 0,0 0 0,0 0 0,0 0 0,0 0 0,1 0 0,-1 1 0,0-1 0,0 0 0,0 0 0,0 0 0,0 0 0,0 0 0,0 0 0,1 0 0,-1 0 0,0 0 0,0 0 0,0 0 0,0 0 0,0 0 0,0 0 0,0 0 0,1 0 0,-1 0 0,0 0 0,0 0 0,0 0 0,0-1 0,0 1 0,0 0 0,0 0 0,1 0 0,-1 0 0,0 0 0,0 0 0,0 0 0,0 0 0,0 0 0,0 0 0,0-1 0,0 1 0,0 0 0,3 20 0,-2 32 0,-1-47 0,0 1 0,0 1 0,0 0 0,1 0 0,0 0 0,0-1 0,1 1 0,0 0 0,0-1 0,4 10 0,-5-14 0,1 0 0,-1 0 0,1-1 0,-1 1 0,1 0 0,0-1 0,-1 1 0,1-1 0,0 1 0,0-1 0,0 0 0,0 0 0,0 0 0,0 0 0,0 0 0,1-1 0,-1 1 0,0-1 0,0 1 0,1-1 0,-1 0 0,0 0 0,1 0 0,-1 0 0,0 0 0,0 0 0,1-1 0,-1 1 0,0-1 0,0 1 0,1-1 0,2-1 0,5-2 0,-1 0 0,1-1 0,-1 0 0,0-1 0,0 1 0,-1-2 0,15-12 0,52-62 0,-17 17 0,-38 50 4,-19 13-4,-1 1 0,1 0 1,-1 0-1,0 0 0,1 0 1,-1 0-1,1 0 0,-1 0 0,1 0 1,-1 0-1,0 0 0,1 0 1,-1 0-1,1 0 0,-1 0 0,0 1 1,1-1-1,-1 0 0,0 0 0,1 0 1,-1 1-1,0-1 0,1 0 1,-1 0-1,0 1 0,1-1 0,-1 0 1,0 1-1,1-1 0,0 4 1,1 0 0,-1 0 0,0 0 0,0 0 1,-1 1-1,1-1 0,-1 7 0,6 29-27,-6-38 23,1-1 0,-1 0 0,0 0 0,1 0 0,-1 0 0,0 0-1,1 0 1,0 0 0,-1 0 0,1 0 0,-1 0 0,1 0 0,0-1 0,0 1 0,0 0 0,-1 0-1,1-1 1,0 1 0,0 0 0,0-1 0,0 1 0,0-1 0,0 1 0,0-1 0,2 1 0,3-1-748,-1 0 0,1 0 0,0-1 0,-1 0 0,1 0 0,-1 0 0,1-1 0,-1 1 0,1-1 0,-1-1 0,0 1 0,0-1 0,0 0 0,-1 0 0,7-5 0,2 0-1813,26-17-7082</inkml:trace>
</inkml:ink>
</file>

<file path=ppt/ink/ink2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8.046"/>
    </inkml:context>
    <inkml:brush xml:id="br0">
      <inkml:brushProperty name="width" value="0.025" units="cm"/>
      <inkml:brushProperty name="height" value="0.025" units="cm"/>
    </inkml:brush>
  </inkml:definitions>
  <inkml:trace contextRef="#ctx0" brushRef="#br0">113 354 18642,'0'0'8642,"-10"6"-5972,0 0-2398,1 0 1,1 0-1,-1 1 0,1 1 1,0-1-1,-7 10 1,11-12-208,0 0-1,1 0 1,-1 1 0,1-1-1,0 1 1,0 0 0,1 0 0,0 0-1,0 0 1,0 1 0,1-1 0,0 0-1,0 12 1,1-17-65,0 0 0,0 0 0,0 0 0,0 0 0,1 0 0,-1 0 0,0-1 0,1 1 0,-1 0 0,0 0 0,1 0 0,0 0 0,-1 0 0,1 0 0,-1-1 0,1 1 0,0 0 0,0-1 0,-1 1 0,1 0 0,0-1 0,0 1 0,0-1 0,0 1 0,0-1 0,0 1 0,-1-1 0,1 0 0,0 0 0,0 1 0,0-1 0,0 0 0,0 0 0,0 0 0,0 0 0,0 0 0,0 0 0,0 0 0,0 0 0,0-1 0,0 1 0,2-1 0,2 0 0,1 0 0,0 0 0,0-1 0,-1 0 0,1 0 0,9-6 0,5-6 0,0-1 0,0 0 0,-2-2 0,0-1 0,-1 0 0,0-1 0,26-40 0,-19 20 0,-1-1 0,-2-2 0,22-60 0,-15-13 0,-43 155 0,-1 0 0,-18 68 0,32-97 0,-1 0 0,2 1 0,-1-1 0,1 0 0,1 1 0,0-1 0,1 0 0,0 1 0,1-1 0,0 0 0,5 15 0,-5-21 6,0-1 0,0 0-1,1 0 1,-1 0 0,1 0 0,0 0 0,0-1-1,0 1 1,0-1 0,1 0 0,0 0 0,-1 0 0,1 0-1,0-1 1,0 0 0,7 3 0,-3-1-246,1-2 0,-1 1 0,1-1 0,0 0 0,-1-1 0,1 0 0,0-1 0,9 0 0,24-2-6732</inkml:trace>
</inkml:ink>
</file>

<file path=ppt/ink/ink2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39.566"/>
    </inkml:context>
    <inkml:brush xml:id="br0">
      <inkml:brushProperty name="width" value="0.025" units="cm"/>
      <inkml:brushProperty name="height" value="0.025" units="cm"/>
    </inkml:brush>
  </inkml:definitions>
  <inkml:trace contextRef="#ctx0" brushRef="#br0">262 527 16528,'0'0'10522,"-5"-8"-9743,3 4-712,0 1 0,0 0 0,-1 0 0,1 0 1,-1 0-1,0 0 0,1 0 0,-1 0 0,-1 1 0,1 0 0,-6-4 0,6 5-28,1 0 0,-1 1 0,1-1-1,-1 1 1,0-1 0,1 1 0,-1 0-1,0 0 1,0 0 0,1 0-1,-1 1 1,0-1 0,1 1 0,-1 0-1,1-1 1,-1 1 0,1 0 0,-1 1-1,1-1 1,0 0 0,-1 1-1,1-1 1,-3 4 0,-10 6 208,1 2 0,1-1 0,0 2 0,1-1 0,1 2 1,-16 24-1,20-28-100,0 1 0,1 0 1,1 1-1,0-1 0,1 1 1,0 0-1,0 0 0,2 0 1,-3 23-1,5-35-147,0 1 0,0 0 0,0 0 0,0 0 0,0-1 0,0 1 0,1 0 0,-1 0 0,1-1 0,-1 1 0,1 0 0,-1 0 0,1-1 0,0 1 0,0-1 0,0 1 0,0-1 0,0 1 0,0-1 0,0 0 0,1 1 0,-1-1 0,0 0 0,1 0 0,-1 0 0,1 0 0,-1 0 0,1 0 0,0 0 0,-1-1 0,1 1 0,0 0 0,-1-1 0,1 0 0,0 1 0,0-1 0,-1 0 0,1 0 0,0 0 0,0 0 0,0 0 0,-1 0 0,1-1 0,0 1 0,2-1 0,5-1 0,0 0 0,0-1 0,0 0 0,-1 0 0,1-1 0,-1 0 0,16-10 0,-7 0 0,1-1 0,-1 0 0,-1-1 0,-1-1 0,-1-1 0,14-20 0,-22 29 0,0 0 0,0-1 0,-1-1 0,0 1 0,-1 0 0,0-1 0,0 0 0,-1 0 0,-1 0 0,0 0 0,0-1 0,-1 1 0,-1-22 0,0 32 0,0 0 0,0 0 0,0 1 0,0-1 0,-1 0 0,1 0 0,0 0 0,0 1 0,-1-1 0,1 0 0,0 0 0,-1 1 0,1-1 0,0 0 0,-1 1 0,1-1 0,-1 0 0,0 1 0,1-1 0,-1 1 0,1-1 0,-1 1 0,0-1 0,1 1 0,-1-1 0,0 1 0,0 0 0,1-1 0,-1 1 0,0 0 0,0 0 0,1-1 0,-1 1 0,0 0 0,0 0 0,0 0 0,0 0 0,1 0 0,-1 0 0,0 0 0,0 1 0,0-1 0,1 0 0,-1 0 0,-1 1 0,-1 0 0,0 0 0,0 1 0,1-1 0,-1 1 0,1-1 0,-1 1 0,1 0 0,0 0 0,-1 0 0,1 0 0,-2 3 0,0 2 0,0 0 0,0 0 0,1 0 0,-1 1 0,2 0 0,-1-1 0,1 1 0,0 0 0,1 0 0,0 0 0,0 0 0,1 0 0,0 0 0,0 0 0,3 15 0,-2-21 0,0-1 0,-1 0 0,1 0 0,0 1 0,0-1 0,0 0 0,0 0 0,0 0 0,0 0 0,0 0 0,0 0 0,0 0 0,0 0 0,1 0 0,-1 0 0,0-1 0,1 1 0,-1-1 0,1 1 0,-1-1 0,1 1 0,-1-1 0,0 0 0,1 0 0,-1 0 0,1 0 0,-1 0 0,1 0 0,-1 0 0,1 0 0,-1 0 0,1-1 0,-1 1 0,1-1 0,-1 1 0,0-1 0,1 1 0,-1-1 0,2-1 0,4-1 0,0-1 0,0 1 0,0-1 0,-1-1 0,0 1 0,8-8 0,4-9-215,0 0-1,26-44 1,-7 10-52,-37 91 54,-6 14 508,4-38-176,0-1 0,1 1-1,0 0 1,1 0 0,0 0-1,4 22 1,-4-33-119,1 0 0,-1 0 0,0 0 0,1 1 0,0-1 0,-1 0 0,1 0 0,0 0 0,-1 0 0,1 0 0,0-1 0,0 1 0,0 0 0,0 0 0,0 0 0,0-1 0,0 1 0,0-1 0,0 1 0,0-1 0,0 1 0,0-1 0,1 1 0,-1-1 0,0 0 0,0 0 0,0 0 0,1 1 0,-1-1 0,0 0 0,0-1 0,1 1 0,-1 0 0,0 0 0,2-1 0,1 0 0,1 0 0,-1 0 0,0-1 0,0 0 0,0 1 0,0-1 0,-1 0 0,1-1 0,4-3 0,12-14 0,-2-1 0,0 0 0,-1-2 0,-2 0 0,0-1 0,-1 0 0,-2-1 0,11-28 0,-24 106 0,-1-36 0,-1-6 0,1 0 0,1 1 0,0-1 0,1 0 0,0 1 0,1-1 0,2 17 0,-2-27 0,-1 0 0,0 0 0,1 0 0,-1 0 0,1 0 0,0 0 0,-1 0 0,1 0 0,0 0 0,0-1 0,-1 1 0,1 0 0,0 0 0,0-1 0,0 1 0,0-1 0,0 1 0,0-1 0,0 1 0,0-1 0,0 1 0,0-1 0,0 0 0,0 0 0,0 1 0,0-1 0,0 0 0,0 0 0,1 0 0,-1 0 0,0 0 0,0-1 0,0 1 0,0 0 0,0 0 0,0-1 0,0 1 0,2-2 0,1 1 0,1-1 0,-1 0 0,0-1 0,0 1 0,0-1 0,-1 0 0,1 0 0,3-3 0,26-33-5,-2-2 0,-1-1 1,-3-1-1,-1-2 0,-2 0 0,-3-2 0,-1 0 1,-2-1-1,18-83 0,-33 111-158,-4 21 40,-10 29 91,6-16 147,-14 42-73,2 0 0,2 1 0,3 1-1,3 0 1,-5 108 0,14-158-42,0-1 0,1 0 0,0 0 0,0 0 0,3 11 0,-3-17 0,-1 1 0,1-1 0,0 1 0,-1-1 0,1 1 0,0-1 0,0 0 0,0 0 0,0 1 0,0-1 0,0 0 0,0 0 0,1 0 0,-1 0 0,0 0 0,1 0 0,-1 0 0,1-1 0,-1 1 0,1 0 0,-1-1 0,1 1 0,-1-1 0,1 0 0,-1 1 0,1-1 0,0 0 0,2 0 0,-3 0 0,0 0 0,0 0 0,0 0 0,0-1 0,0 1 0,0 0 0,0-1 0,-1 1 0,1 0 0,0-1 0,0 1 0,0-1 0,0 1 0,0-1 0,-1 0 0,1 1 0,0-1 0,-1 0 0,1 0 0,0 1 0,-1-1 0,1 0 0,-1 0 0,1-1 0,7-32 0,-7 23 0,-1 1 0,0-1 0,-1 1 0,-3-16 0,1 17 0,0 0 0,0 0 0,-1 1 0,0-1 0,-1 1 0,0 0 0,0 0 0,-1 0 0,1 1 0,-9-8 0,-4-2 0,-1 1 0,-40-27 0,94 44 0,-21-2 0,20 1-769,1-2-1,54-9 1,-72 7-433,0 0 0,0-1 0,-1-1 1,18-9-1,7-8-12614</inkml:trace>
</inkml:ink>
</file>

<file path=ppt/ink/ink2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40.508"/>
    </inkml:context>
    <inkml:brush xml:id="br0">
      <inkml:brushProperty name="width" value="0.025" units="cm"/>
      <inkml:brushProperty name="height" value="0.025" units="cm"/>
    </inkml:brush>
  </inkml:definitions>
  <inkml:trace contextRef="#ctx0" brushRef="#br0">6 0 18193,'1'3'292,"1"1"0,-1-1 0,0 0 0,0 1 1,0-1-1,0 1 0,0-1 0,-1 1 0,0-1 0,0 1 0,0 0 0,0-1 0,-1 4 0,2 5 605,18 659 8691,-16-732-9588,22-115 0,-8 74 0,-10 53 0,-1-3 0,2 0 0,3 1 0,18-52 0,-28 99 0,0 1 0,1-1 0,-1 1 0,1 0 0,0 0 0,0-1 0,0 1 0,0 1 0,1-1 0,-1 0 0,1 1 0,0-1 0,0 1 0,0 0 0,0 0 0,0 0 0,0 0 0,0 0 0,1 1 0,-1-1 0,1 1 0,-1 0 0,1 0 0,-1 0 0,1 1 0,0-1 0,-1 1 0,1 0 0,0 0 0,-1 0 0,1 1 0,0-1 0,-1 1 0,1 0 0,-1 0 0,1 0 0,-1 0 0,1 1 0,4 2 0,-6-3 0,0 1 0,0 0 0,0-1 0,0 1 0,0 0 0,-1 0 0,1 0 0,0 0 0,-1 0 0,0 0 0,1 0 0,-1 0 0,0 1 0,0-1 0,0 0 0,-1 1 0,1-1 0,0 1 0,-1-1 0,0 1 0,1-1 0,-1 5 0,-1-2 0,0-1 0,0 1 0,-1-1 0,1 1 0,-1-1 0,0 0 0,0 1 0,-1-1 0,1 0 0,-1 0 0,-4 5 0,-5 4 0,0 0 0,-1-1 0,-1-1 0,0 0 0,-21 13 0,23-16-4,0-1 1,-1 0-1,0 0 0,0-1 0,0-1 1,-1-1-1,0 0 0,0 0 0,-19 1 1,32-5-46,1 1 1,-1-1 0,1 0 0,0 0 0,-1 0 0,1 0-1,-1 0 1,1 0 0,-1 0 0,1-1 0,-1 1 0,1 0-1,0 0 1,-1 0 0,1 0 0,-1-1 0,1 1 0,0 0-1,-1 0 1,1 0 0,0-1 0,-1 1 0,1 0 0,0-1-1,-1 1 1,1 0 0,0-1 0,-1 1 0,1-1 0,0 1-1,0 0 1,0-1 0,0 1 0,-1-1 0,1 1 0,0 0-1,0-1 1,0 1 0,0-1 0,0 1 0,0-1 0,0 1-1,0-1 1,0 1 0,0 0 0,0-1 0,0 1 0,0-1-1,1 1 1,-1-1 0,13-22-3234,3 7-35,0 0 1,1 1-1,33-22 1,-32 25 818,31-23-4597</inkml:trace>
</inkml:ink>
</file>

<file path=ppt/ink/ink2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3:41.132"/>
    </inkml:context>
    <inkml:brush xml:id="br0">
      <inkml:brushProperty name="width" value="0.025" units="cm"/>
      <inkml:brushProperty name="height" value="0.025" units="cm"/>
    </inkml:brush>
  </inkml:definitions>
  <inkml:trace contextRef="#ctx0" brushRef="#br0">17 406 8136,'0'0'16308,"-2"9"-14781,0 2-1194,-2 6 501,1 0 0,0 0-1,0 33 1,4-50-825,-1 1 1,0-1-1,0 1 0,0-1 1,0 0-1,1 1 1,-1-1-1,0 1 0,0-1 1,1 0-1,-1 1 1,0-1-1,1 0 0,-1 1 1,0-1-1,1 0 1,-1 1-1,0-1 0,1 0 1,-1 0-1,1 0 1,-1 1-1,0-1 0,1 0 1,-1 0-1,1 0 1,-1 0-1,1 0 0,-1 0 1,1 0-1,-1 0 1,1 0-1,-1 0 0,0 0 1,1 0-1,-1 0 1,1 0-1,-1 0 0,1 0 1,-1-1-1,1 1 1,-1 0-1,0 0 0,1-1 1,20-9 106,-8-3-87,0 0 0,-2-1-1,1 0 1,-2-1 0,0 0 0,0-1 0,-2 0 0,0 0-1,9-28 1,-24 78 41,2 0-1,1 0 0,1 59 1,3-90-23,0-1 0,0 1 0,0-1 0,0 1-1,0-1 1,1 1 0,-1-1 0,1 1 0,0-1 0,0 1 0,0-1 0,0 0 0,0 0 0,0 1 0,1-1 0,-1 0 0,1 0 0,-1 0 0,1 0 0,0-1 0,0 1 0,3 3-1,-3-5-11,1 1 0,-1 0 0,0-1 0,0 0 0,0 1 0,1-1 0,-1 0 0,0 0 0,0 0 0,0 0 0,1-1 0,-1 1 0,0-1 0,0 1 0,0-1 0,0 0 0,0 0-1,0 0 1,0 0 0,0 0 0,0 0 0,0 0 0,0-1 0,-1 1 0,1-1 0,2-2 0,11-12-35,0 0 0,-1-1 0,-1 0 0,-1-1 0,16-30 0,-4 0 0,19-55 0,-27 60 0,-1 0 0,-2-1 0,-2 0 0,7-71 0,-49 225 0,14-6 0,15-93 0,2 1 0,0-1 0,0 1 0,1-1 0,0 1 0,1-1 0,4 13 0,-2-16 0,0 0 0,1-1 0,0 1 0,0-1 0,1 0 0,0 0 0,0 0 0,1-1 0,0 0 0,9 7 0,36 36 0,-49-46 0,0 1 0,0 0 0,-1 0 0,0 0 0,0 0 0,0 0 0,0 0 0,0 0 0,-1 1 0,0-1 0,0 0 0,1 10 0,-2-14 0,0 1 0,0 0 0,-1-1 0,1 1 0,0-1 0,0 1 0,0-1 0,-1 1 0,1-1 0,0 1 0,0-1 0,-1 1 0,1-1 0,0 1 0,-1-1 0,1 0 0,-1 1 0,1-1 0,0 1 0,-1-1 0,1 0 0,-1 0 0,1 1 0,-1-1 0,1 0 0,-1 0 0,1 1 0,-1-1 0,0 0 0,1 0 0,-1 0 0,1 0 0,-1 0 0,1 0 0,-1 0 0,1 0 0,-1 0 0,0 0 0,1 0 0,-1 0 0,1-1 0,-1 1 0,1 0 0,-1 0 0,0-1 0,-27-9 0,14-1 0,1 1 0,0-2 0,0 0 0,1 0 0,-16-22 0,-49-78 0,46 63 0,12 22 0,12 20 0,1-1 0,0-1 0,0 1 0,1-1 0,0 0 0,1 0 0,0 0 0,0 0 0,1-1 0,-2-11 0,5 20 0,0 0 0,0-1 0,0 1 0,1 0 0,-1 0 0,0 0 0,1 0 0,-1 0 0,1 0 0,0 0 0,-1 0 0,1 0 0,0 0 0,0 0 0,-1 0 0,1 1 0,0-1 0,0 0 0,0 0 0,0 1 0,0-1 0,0 1 0,0-1 0,0 1 0,0-1 0,2 0 0,37-8 0,-27 7 0,233-35 348,13-3-2089,-168 18-5226</inkml:trace>
</inkml:ink>
</file>

<file path=ppt/ink/ink2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0.137"/>
    </inkml:context>
    <inkml:brush xml:id="br0">
      <inkml:brushProperty name="width" value="0.025" units="cm"/>
      <inkml:brushProperty name="height" value="0.025" units="cm"/>
    </inkml:brush>
  </inkml:definitions>
  <inkml:trace contextRef="#ctx0" brushRef="#br0">111 28 9321,'0'0'16485,"2"15"-15348,6 296 525,2 24-1579,-8-303 133,-1-16 274,-1-23 817,-16-213 451,0 8-1824,15 179 59,0 3 30,1 0-1,7-53 0,-7 77-29,1 0 0,0 0 0,1 0 0,-1 0 0,1 0 0,1 0 0,-1 1 0,1-1 0,0 1 0,0-1 0,0 1 0,1 0 0,0 1 0,0-1 0,0 1 0,0-1 0,1 1 0,0 0 0,9-5 0,-10 7-1,0 0 0,-1 0 0,1 1 0,0 0 0,0 0 0,0 0 0,0 0-1,0 0 1,0 1 0,0 0 0,0 0 0,0 0 0,0 0 0,0 0 0,0 1 0,0 0 0,0 0 0,0 0-1,0 0 1,0 1 0,-1 0 0,1-1 0,-1 1 0,1 1 0,-1-1 0,0 0 0,1 1 0,-1 0-1,0-1 1,-1 1 0,1 0 0,-1 1 0,1-1 0,-1 0 0,0 1 0,3 5 0,-3-4 9,1 0 0,-1 0 0,0 1 0,0-1 0,-1 1 0,0 0 0,1-1 0,-2 1 1,1 0-1,-1 0 0,0 0 0,0-1 0,-1 1 0,1 0 0,-1 0 0,-1-1 0,1 1 0,-1 0 0,0-1 1,0 0-1,-1 1 0,1-1 0,-1 0 0,-7 9 0,0-4 35,1-1 1,-2 0-1,0-1 0,0 0 0,0-1 1,-1 0-1,0-1 0,0 0 1,0 0-1,-1-2 0,0 0 1,0 0-1,0-1 0,-1-1 0,1 0 1,-1-1-1,1 0 0,-1-1 1,-23-3-1,35 3-70,1 0 1,0 0-1,0 0 1,-1-1-1,1 1 0,0-1 1,-1 1-1,1-1 0,0 1 1,0-1-1,0 0 1,0 1-1,0-1 0,0 0 1,0 0-1,0 0 1,0 0-1,0 0 0,-1-2 1,1 2-49,1 0 1,0 0-1,0 0 1,0 0-1,0 0 1,0 0-1,0 0 1,0 0-1,0 0 1,0 0-1,0 1 1,1-1-1,-1 0 1,0 0-1,1 0 1,-1 0-1,0 0 1,1 0-1,-1 0 1,2 0-1,1-3-388,0 0-1,0 1 1,0-1-1,0 1 1,1 0-1,0 0 0,0 0 1,0 1-1,5-4 1,28-9-5200,4 2-2455</inkml:trace>
</inkml:ink>
</file>

<file path=ppt/ink/ink2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0.807"/>
    </inkml:context>
    <inkml:brush xml:id="br0">
      <inkml:brushProperty name="width" value="0.025" units="cm"/>
      <inkml:brushProperty name="height" value="0.025" units="cm"/>
    </inkml:brush>
  </inkml:definitions>
  <inkml:trace contextRef="#ctx0" brushRef="#br0">174 320 18642,'0'0'3555,"-8"-3"-251,5 2-3067,-1 0-23,0-1 0,0 1 0,0 0 0,0 0 0,-1 0 0,1 0 0,0 1 0,0 0 0,-1 0 0,1 0 0,0 0 0,0 1 0,0-1 0,-1 1 0,1 0 0,0 1-1,0-1 1,0 1 0,0-1 0,-7 6 0,5-3-96,1 1 0,-1 0-1,1 1 1,0 0 0,0-1-1,1 1 1,-1 1 0,1-1 0,1 1-1,-1 0 1,1-1 0,0 2-1,1-1 1,0 0 0,0 0-1,0 1 1,1-1 0,0 1 0,0-1-1,1 11 1,1-16-115,-1 0 0,0 0-1,0-1 1,1 1 0,-1 0 0,1-1-1,0 1 1,-1 0 0,1-1 0,0 1 0,0-1-1,0 1 1,0-1 0,0 1 0,0-1 0,0 0-1,1 0 1,-1 0 0,0 1 0,1-1-1,-1 0 1,3 1 0,-1-1-2,0 0 1,1 0-1,-1 0 0,0-1 1,1 1-1,-1-1 0,0 1 1,1-1-1,-1 0 0,1-1 1,3 1-1,0-1-2,0-1-1,0 0 1,1 0-1,-1 0 1,0 0-1,-1-1 1,1-1-1,0 1 1,-1-1-1,8-6 1,-6 2 1,-1 0 0,0 0 0,-1 0 0,0-1 0,0 0 0,-1-1 0,0 1 0,0-1 0,-1 0 0,-1 0 0,0 0 0,0-1 0,-1 1 0,0-1 0,-1 1 0,0-1 0,0 0 0,-1 1 0,-3-21 0,3 30 0,0 1 0,0-1 0,0 0 0,0 0 0,0 0 0,0 1 0,0-1 0,0 0 0,0 0 0,-1 1 0,1-1 0,0 0 0,0 0 0,-1 1 0,1-1 0,-1 0 0,1 1 0,0-1 0,-1 0 0,1 1 0,-1-1 0,1 1 0,-1-1 0,0 1 0,1-1 0,-1 1 0,0-1 0,1 1 0,-1-1 0,0 1 0,1 0 0,-1-1 0,0 1 0,0 0 0,1 0 0,-1 0 0,0 0 0,0 0 0,0 0 0,1 0 0,-1 0 0,0 0 0,-1 0 0,1 1 0,0-1 0,0 1 0,0 0 0,0 0 0,0 0 0,0 0 0,0 0 0,0 0 0,0 0 0,0 1 0,0-1 0,0 0 0,1 0 0,-1 1 0,1-1 0,-1 0 0,1 1 0,-1-1 0,1 0 0,0 1 0,0-1 0,-1 1 0,1 1 0,0-2 0,0 0 0,0 0 0,0 0 0,0 0 0,0 0 0,1 0 0,-1 0 0,0 0 0,0 0 0,1 0 0,-1 0 0,0 0 0,1 0 0,-1-1 0,1 1 0,-1 0 0,1 0 0,0 0 0,-1 0 0,1-1 0,0 1 0,-1 0 0,1-1 0,0 1 0,0 0 0,0-1 0,0 1 0,0-1 0,1 1 0,1 0 0,0-1 0,0 1 0,1-1 0,-1 1 0,0-1 0,0 0 0,1-1 0,-1 1 0,5-1 0,3-2 0,-1 0 0,0 0 0,0 0 0,0-2 0,11-5 0,-2-3 0,0-1 0,-1-1 0,0-1 0,-2 0 0,22-26 0,-29 30 0,1-1 0,-2 1 0,0-2 0,0 1 0,-1-1 0,-1 0 0,-1 0 0,0-1 0,4-18 0,-9 34 0,0-1 0,0 0 0,0 0 0,0 0 0,0 0 0,0 0 0,0 0 0,0 0 0,0 0 0,0 0 0,0 0 0,0 0 0,0 0 0,-1 0 0,1 0 0,0 0 0,0 0 0,0 1 0,0-1 0,0 0 0,0 0 0,0 0 0,0 0 0,0 0 0,0 0 0,-1 0 0,1 0 0,0 0 0,0 0 0,0 0 0,0 0 0,0 0 0,0 0 0,0 0 0,0-1 0,0 1 0,0 0 0,-1 0 0,1 0 0,0 0 0,0 0 0,0 0 0,0 0 0,0 0 0,0 0 0,0 0 0,0 0 0,0 0 0,0 0 0,0 0 0,-11 14 0,-10 21 0,12-17 0,-12 25 0,-16 46 0,32-77 0,2 0 0,0 0 0,0 0 0,1 0 0,0 0 0,1 0 0,0 1 0,1-1 0,2 18 0,-1-28 0,0 0 0,0 0 0,0 0 0,0 0 0,0 0 0,0 0 0,0 0 0,1 0 0,-1-1 0,1 1 0,-1 0 0,1-1 0,0 1 0,-1-1 0,1 0 0,0 1 0,0-1 0,0 0 0,0 0 0,0 0 0,0-1 0,1 1 0,-1 0 0,0-1 0,0 1 0,0-1 0,1 0 0,-1 0 0,0 0 0,1 0 0,-1 0 0,4-1 0,1 1 0,1-1 0,-1 0 0,1-1 0,-1 1 0,1-1 0,-1-1 0,0 0 0,11-5 0,-8 1 0,0 0 0,-1-1 0,0 0 0,0-1 0,-1 0 0,0 0 0,-1 0 0,10-17 0,-13 19 0,0-1 0,0 1 0,0-1 0,-1 0 0,0-1 0,0 1 0,-1 0 0,0-1 0,-1 0 0,0 1 0,0-1 0,-1-13 0,-24 62 0,18-28 0,1-1 0,0 1 0,1 0 0,1 0 0,0 1 0,0-1 0,1 1 0,1-1 0,0 1 0,0 0 0,3 21 0,-1-31 0,1-1 0,-1 1 1,1-1-1,0 0 0,0 0 0,-1 1 0,1-1 1,1 0-1,-1-1 0,0 1 0,0 0 0,1-1 0,-1 1 1,1-1-1,-1 0 0,1 1 0,-1-1 0,1-1 1,0 1-1,0 0 0,0-1 0,-1 1 0,1-1 1,0 0-1,0 0 0,0 0 0,4-1 0,2 2-3,0-2 0,0 1-1,0-1 1,0-1 0,0 0-1,-1 0 1,16-6 0,0-9-1022,-5-5-3780,-6-6-2797</inkml:trace>
</inkml:ink>
</file>

<file path=ppt/ink/ink2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1.150"/>
    </inkml:context>
    <inkml:brush xml:id="br0">
      <inkml:brushProperty name="width" value="0.025" units="cm"/>
      <inkml:brushProperty name="height" value="0.025" units="cm"/>
    </inkml:brush>
  </inkml:definitions>
  <inkml:trace contextRef="#ctx0" brushRef="#br0">1 1 6438,'0'0'26041,"63"58"-36035,-39-44 802</inkml:trace>
</inkml:ink>
</file>

<file path=ppt/ink/ink2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1.621"/>
    </inkml:context>
    <inkml:brush xml:id="br0">
      <inkml:brushProperty name="width" value="0.025" units="cm"/>
      <inkml:brushProperty name="height" value="0.025" units="cm"/>
    </inkml:brush>
  </inkml:definitions>
  <inkml:trace contextRef="#ctx0" brushRef="#br0">176 4 9865,'0'0'19582,"-11"1"-17730,2 0-1782,1 0 0,0 0 0,0 1 0,0 1-1,0-1 1,0 1 0,1 1 0,-1-1 0,1 1 0,0 1 0,0-1 0,0 1 0,0 1 0,1-1 0,0 1-1,0 0 1,1 0 0,0 1 0,0-1 0,-7 13 0,10-15-70,0-1 0,1 1 0,-1-1 0,1 1 0,0 0 0,0 0 0,0-1 0,0 1 0,1 0 0,-1 0 0,1 0 0,0 0 0,1 0 0,-1 0 0,1 0 0,-1-1 0,1 1 0,0 0 0,2 5 0,-1-7 0,0 1 0,0 0 0,1-1 0,-1 1 0,0-1 0,1 0 0,0 0 0,-1 0 0,1 0 0,0 0 0,0 0 0,0-1 0,0 1 0,1-1 0,-1 0 0,0 0 0,1 0 0,-1-1 0,0 1 0,1-1 0,5 0 0,2 1-335,-1-1 0,0-1-1,0 0 1,0 0 0,15-4 0,-13 1-628,-1 0 0,1-1 0,-1 0 0,1 0 0,-2-1 0,1-1 0,11-9 0,-10 7-344,-1-1 0,0-1-1,-1 0 1,0-1-1,14-19 1,-17 18 741,1 0 1,-2 0-1,7-16 1,-13 20 2442,-8 14-208,-9 13 443,9-9-1061,0 0 0,1 1-1,0 0 1,0 0 0,2 0-1,-1 1 1,1 0 0,1 0-1,0 0 1,-4 16 0,9-26-1022,-1 0 1,0 0-1,1-1 0,-1 1 1,1 0-1,-1 0 0,1 0 1,0-1-1,-1 1 0,1 0 1,0-1-1,0 1 0,-1 0 1,1-1-1,0 1 0,0-1 1,0 1-1,0-1 0,0 0 1,-1 1-1,1-1 0,0 0 1,0 0-1,0 1 0,0-1 1,0 0-1,0 0 1,0 0-1,0 0 0,0 0 1,0 0-1,0-1 0,0 1 1,2-1-1,39-5 76,-31 1-332,1-1 1,-1 0 0,-1-1-1,1 0 1,-1-1 0,0 0 0,15-17-1,16-12-653,-40 37 873,-1-1-1,0 1 1,0 0-1,1 0 1,-1 0-1,0-1 0,0 1 1,1 0-1,-1 0 1,0 0-1,0 0 1,1 0-1,-1 0 1,0-1-1,0 1 1,1 0-1,-1 0 1,0 0-1,1 0 1,-1 0-1,0 0 1,1 0-1,-1 0 1,0 0-1,0 0 1,1 0-1,-1 1 1,0-1-1,1 0 1,-1 0-1,0 0 1,0 0-1,1 0 1,-1 1-1,0-1 1,0 0-1,1 0 1,-1 0-1,0 1 1,0-1-1,0 0 1,1 0-1,-1 0 1,0 1-1,0-1 1,6 22 66,-6 37 571,0-47-461,2 10 128,1 0 1,1 1 0,2-2 0,0 1 0,1-1-1,1 0 1,1 0 0,19 33 0,-10-21-392,23 69 1,-37-88 160,0 1 1,-1-1 0,0 1 0,-2 0 0,1 0 0,-2 0 0,-1 16 0,1-28-54,0 0 0,0 0 1,-1 0-1,0-1 0,1 1 1,-1 0-1,0 0 0,0 0 1,0 0-1,-1-1 0,1 1 0,-1-1 1,1 1-1,-1-1 0,0 0 1,0 1-1,0-1 0,0 0 1,0 0-1,-1 0 0,1-1 1,-1 1-1,1 0 0,-1-1 0,0 0 1,1 0-1,-1 1 0,0-2 1,0 1-1,0 0 0,0 0 1,1-1-1,-1 0 0,0 0 1,0 0-1,0 0 0,0 0 0,0 0 1,0-1-1,0 1 0,0-1 1,-3-1-1,-2-1-14,1 1 0,0-1 0,0-1 0,0 1 0,1-1 0,-1-1 0,1 1 0,0-1 0,0 0 0,1 0 0,-1-1 0,1 0 0,0 0 0,1 0 0,-1 0 0,-4-11 0,0 1 0,0 0 0,2-1 0,0 0 0,1 0 0,-8-34 0,13 45 0,0 0 0,0 0 0,0 0 0,1 0 0,0-1 0,0 1 0,1 0 0,-1 0 0,1 0 0,1 0 0,-1 0 0,1 0 0,0 0 0,4-8 0,-2 9 0,0-1 0,1 1 0,-1 0 0,1 1 0,0-1 0,0 1 0,1 0 0,-1 0 0,1 0 0,0 1 0,0 0 0,0 0 0,8-2 0,89-32-3016,-47 15-3993</inkml:trace>
</inkml:ink>
</file>

<file path=ppt/ink/ink2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2.407"/>
    </inkml:context>
    <inkml:brush xml:id="br0">
      <inkml:brushProperty name="width" value="0.025" units="cm"/>
      <inkml:brushProperty name="height" value="0.025" units="cm"/>
    </inkml:brush>
  </inkml:definitions>
  <inkml:trace contextRef="#ctx0" brushRef="#br0">1 49 11691,'3'-16'3085,"0"-4"1897,-2 18-1151,0 8 1301,-5 48-3038,2-29-1428,1 49 0,1-68-634,1-1 1,-1 0-1,1 1 1,0-1-1,1 0 0,-1 0 1,1 0-1,0 0 1,0 0-1,1 0 1,-1-1-1,1 1 1,0-1-1,7 7 1,-8-8-31,0-1 1,0-1 0,1 1 0,-1 0-1,1-1 1,-1 1 0,1-1 0,0 0 0,-1 1-1,1-1 1,0-1 0,0 1 0,0 0-1,0-1 1,0 1 0,0-1 0,0 0 0,0 0-1,0 0 1,0-1 0,0 1 0,0-1-1,0 1 1,-1-1 0,1 0 0,0 0 0,0 0-1,0-1 1,-1 1 0,1-1 0,-1 1-1,1-1 1,-1 0 0,0 0 0,0 0 0,3-2-1,3-4 2,-1 0-1,0-1 1,0 0-1,0 0 0,-1 0 1,-1-1-1,1 0 1,4-14-1,-5 12-3,-2 0 0,0 0 0,0 0 0,-1-1 0,-1 1 0,0 0 0,-1-1 0,-1-19 0,1 31 0,0 0 0,0 0 0,0 1 0,0-1 0,0 0 0,0 0 0,0 1 0,0-1 0,0 0 0,0 0 0,0 1 0,-1-1 0,1 0 0,0 1 0,-1-1 0,1 0 0,0 1 0,-1-1 0,1 0 0,-1 1 0,1-1 0,-1 1 0,1-1 0,-1 1 0,1-1 0,-1 1 0,1-1 0,-1 1 0,0 0 0,1-1 0,-1 1 0,0 0 0,0-1 0,1 1 0,-1 0 0,0 0 0,1 0 0,-1 0 0,0-1 0,0 1 0,1 0 0,-1 1 0,0-1 0,0 0 0,1 0 0,-1 0 0,0 0 0,0 0 0,1 1 0,-1-1 0,0 0 0,1 1 0,-1-1 0,0 0 0,1 1 0,-2 0 0,-1 1 0,0 1 0,0-1 0,0 1 0,0 0 0,0 0 0,1 0 0,-1 0 0,1 1 0,-2 3 0,1-2 0,1 0 0,0 1 0,0 0 0,0 0 0,0-1 0,1 1 0,0 0 0,1 0 0,-1 0 0,1 0 0,1 10 0,-1-14 0,1 0 0,0 1 0,-1-1 0,1 0 0,0 0 0,0 1 0,0-1 0,1 0 0,-1 0 0,0 0 0,1 0 0,-1-1 0,1 1 0,0 0 0,0-1 0,0 1 0,-1-1 0,1 1 0,0-1 0,1 0 0,-1 0 0,0 0 0,0 0 0,0 0 0,1-1 0,-1 1 0,0-1 0,1 1 0,-1-1 0,1 0 0,1 0 0,7 1-787,0-1-1,0 0 1,19-4 0,-19 2-547,0-1 1,0 0 0,-1-1-1,1 0 1,-1 0 0,0-1 0,0-1-1,-1 0 1,0 0 0,0-1 0,9-7-1,7-12-7511</inkml:trace>
</inkml:ink>
</file>

<file path=ppt/ink/ink2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2.920"/>
    </inkml:context>
    <inkml:brush xml:id="br0">
      <inkml:brushProperty name="width" value="0.025" units="cm"/>
      <inkml:brushProperty name="height" value="0.025" units="cm"/>
    </inkml:brush>
  </inkml:definitions>
  <inkml:trace contextRef="#ctx0" brushRef="#br0">146 115 6054,'0'0'12337,"-11"7"-8782,-4 3-2472,0 0 0,2 1 0,-1 0 0,1 1 1,1 1-1,0 0 0,1 0 0,-18 28 0,29-40-1065,0-1 0,0 0 0,0 1-1,0-1 1,0 1 0,0-1 0,0 1 0,0-1 0,0 0-1,0 1 1,0-1 0,0 1 0,0-1 0,1 0 0,-1 1 0,0-1-1,0 1 1,0-1 0,1 0 0,-1 1 0,0-1 0,0 0-1,1 1 1,-1-1 0,0 0 0,1 0 0,-1 1 0,0-1 0,1 0-1,-1 0 1,0 1 0,1-1 0,-1 0 0,0 0 0,1 0-1,-1 0 1,1 0 0,-1 0 0,1 0 0,-1 0 0,0 1 0,1-1-1,-1-1 1,1 1 0,-1 0 0,0 0 0,1 0 0,-1 0-1,1 0 1,-1 0 0,0 0 0,1-1 0,-1 1 0,1 0 0,-1 0-1,0 0 1,1-1 0,-1 1 0,1-1 0,-1 1-16,24-8-2,0 0 0,33-18 0,-41 17 0,0 1 0,1 1 0,1 0 0,-1 2 0,1 0 0,0 1 0,19-3 0,-35 7 0,0 0 0,1 0 0,-1-1 0,0 2 0,0-1 0,0 0 0,0 0 0,0 0 0,0 1 0,0 0 0,0-1 0,0 1 0,0 0 0,3 1 0,-4 0 0,0-1 0,0 0 0,0 1 0,0-1 0,0 1 0,-1-1 0,1 1 0,-1-1 0,1 1 0,-1-1 0,1 1 0,-1 0 0,0-1 0,0 1 0,1 0 0,-1-1 0,-1 1 0,1 1 0,-16-190 0,16 186 0,0 1 0,1 0 0,-1 0 0,0-1 0,0 1 0,0 0 0,1 0 0,-1-1 0,0 1 0,0 0 0,1 0 0,-1 0 0,0-1 0,0 1 0,1 0 0,-1 0 0,0 0 0,1 0 0,-1 0 0,0 0 0,1-1 0,-1 1 0,0 0 0,0 0 0,1 0 0,-1 0 0,0 0 0,1 0 0,-1 0 0,0 1 0,1-1 0,-1 0 0,0 0 0,1 0 0,-1 0 0,0 0 0,1 0 0,-1 0 0,0 1 0,0-1 0,1 0 0,-1 0 0,0 0 0,0 1 0,1-1 0,-1 1 0,15 8 0,-15-9 0,8 4 0,0 1 0,0-1 0,0 0 0,1-1 0,0 0 0,-1 0 0,1-1 0,0 0 0,0-1 0,12 1 0,-16-1 0,1-1 0,-1 0 0,1 0 0,-1-1 0,0 0 0,1 0 0,-1 0 0,0-1 0,1 1 0,-1-1 0,0 0 0,0-1 0,-1 1 0,1-1 0,0 0 0,-1 0 0,0-1 0,5-3 0,2-7 0,1 2 0,-12 34 0,-5 4 0,0-5 0,2 0 0,0 1 0,1-1 0,2 31 0,0-51-22,0-1 0,0 1-1,0 0 1,0-1 0,0 1 0,0 0 0,0-1 0,0 1-1,0-1 1,0 1 0,0 0 0,1-1 0,-1 1 0,0-1-1,0 1 1,1-1 0,-1 1 0,0 0 0,1-1 0,-1 1-1,1-1 1,-1 0 0,0 1 0,1-1 0,-1 1 0,1-1-1,-1 0 1,1 1 0,0-1 0,-1 0 0,1 1 0,-1-1-1,1 0 1,0 0 0,-1 0 0,1 0 0,-1 0 0,1 1-1,0-1 1,-1 0 0,1 0 0,0-1 0,-1 1 0,1 0-1,-1 0 1,1 0 0,0 0 0,-1 0 0,1-1 0,-1 1-1,1 0 1,-1 0 0,1-1 0,0 1 0,-1-1 0,1 1-1,-1 0 1,1-2 0,2 0-404,0 0-1,0-1 1,0 1-1,0-1 1,0 0-1,-1 0 1,1 0-1,1-4 1,6-21-5852,-6-6-2253</inkml:trace>
</inkml:ink>
</file>

<file path=ppt/ink/ink2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3.262"/>
    </inkml:context>
    <inkml:brush xml:id="br0">
      <inkml:brushProperty name="width" value="0.025" units="cm"/>
      <inkml:brushProperty name="height" value="0.025" units="cm"/>
    </inkml:brush>
  </inkml:definitions>
  <inkml:trace contextRef="#ctx0" brushRef="#br0">1 0 14574,'0'0'11755,"35"51"-11499,-11-28-160,7 4-640,5-5-2980,6-3-4836</inkml:trace>
</inkml:ink>
</file>

<file path=ppt/ink/ink2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3.697"/>
    </inkml:context>
    <inkml:brush xml:id="br0">
      <inkml:brushProperty name="width" value="0.025" units="cm"/>
      <inkml:brushProperty name="height" value="0.025" units="cm"/>
    </inkml:brush>
  </inkml:definitions>
  <inkml:trace contextRef="#ctx0" brushRef="#br0">196 375 16207,'0'0'4559,"-11"-1"-32,3 1-4047,0-1-1,0 1 0,0 1 1,0-1-1,0 1 0,0 1 0,0-1 1,0 1-1,1 1 0,-1 0 1,1 0-1,-1 0 0,-11 8 1,11-5-347,0 1 0,1 0 0,-1 0 0,-6 9 1,12-13-129,0-1 1,0 1 0,0 0 0,1 0-1,-1 0 1,1 0 0,-1 0-1,1 0 1,0 0 0,0 0 0,1 1-1,-1-1 1,0 0 0,1 1 0,0-1-1,0 4 1,1-6-6,0 1 0,0-1 0,0 0 0,0 1 0,0-1 0,0 0 0,0 0 0,1 0 0,-1 0 0,0 0 0,1 0 0,-1 0 0,1 0 0,-1-1 0,1 1 0,-1-1 0,1 1 0,0-1 0,-1 1 0,1-1 0,-1 0 0,1 0 0,0 0 0,-1 0 0,1 0 0,0 0 0,-1 0 0,1-1 0,2 0 0,53-9 0,-47 5 0,1 0 0,-1 0 0,0-1 0,-1 0 0,0-1 0,0 0 0,0-1 0,-1 1 0,0-2 0,0 1 0,10-16 0,-7 8 0,0-2 0,-2 0 0,1 0 0,-2-1 0,9-30 0,-30 87 0,7-23 0,0 1 0,1 0 0,1 0 0,0 0 0,1 0 0,1 1 0,-1 26 0,3-41-13,0-1 0,1 0 0,-1 0 0,0 1 0,0-1 0,1 0 0,-1 1 0,1-1 0,-1 0 0,1 0 0,-1 0 0,1 1-1,0-1 1,-1 0 0,1 0 0,0 0 0,0 0 0,0 0 0,0 0 0,0 0 0,0-1 0,0 1 0,0 0 0,2 0 0,0 0-55,-1 0 0,1-1 0,-1 0 0,0 1 0,1-1 0,-1 0 0,1 0 0,-1 0 0,1-1 0,-1 1 0,1-1 0,2 0 0,3-2-293,0 0 1,-1 0-1,0 0 0,0-1 1,0 0-1,0-1 1,8-6-1,-2-3-1266,0 0 0,-2-1 0,0-1 0,0 0 0,-2 0 0,0 0 0,-1-2 0,0 1-1,-2-1 1,9-33 0,-7 15 1171,6-52 0,-8-30 9663,-10 113-3092,-3 12-4046,-7 16-1034,1 5-537,0 0-1,2 1 1,1 0 0,1 0-1,2 1 1,1 1 0,1-1-1,-1 38 1,6-66-498,0 0 1,0 0-1,0 0 1,0 1-1,1-1 0,-1 0 1,0 0-1,1 0 0,0 0 1,-1 0-1,1 0 1,0 0-1,0 0 0,0-1 1,0 1-1,1 0 1,-1 0-1,0-1 0,1 1 1,-1-1-1,1 1 0,3 1 1,-1-1 0,-1 0-1,1-1 1,0 0 0,0 0 0,0 0 0,0 0 0,0 0-1,0-1 1,0 0 0,0 0 0,5 0 0,12-3-21,0-1 1,-1 0 0,34-13 0,-47 15 2,8-4-155,1 2-1,1 0 0,-1 0 1,0 2-1,22-1 1,-37 3 177,-1 0 0,1 0 1,0 0-1,-1 0 0,1 0 1,0 0-1,-1 0 1,1 0-1,-1 0 0,1 1 1,-1-1-1,1 0 0,0 0 1,-1 1-1,1-1 0,-1 0 1,1 1-1,-1-1 1,1 0-1,-1 1 0,0-1 1,1 1-1,-1-1 0,1 1 1,-1-1-1,0 1 1,0-1-1,1 1 0,-1 0 1,0-1-1,0 1 0,0-1 1,1 2-1,-4 25 376,0-19-272,0 0 1,-1 0-1,0 0 1,-7 11-1,-4 0-109,-2-1 0,1-1 0,-30 24 0,37-34 0,0 0 0,-1-1 0,1 0 0,-1 0 0,0-1 0,-1-1 0,0 1 0,1-2 0,-19 5 0,27-8 4,-1 0-1,1 1 1,0-1-1,0 0 1,0 0 0,0 0-1,0-1 1,0 1 0,0 0-1,-1-1 1,1 1-1,0-1 1,0 0 0,0 0-1,1 0 1,-1 0 0,0 0-1,0 0 1,0 0-1,1-1 1,-1 1 0,1 0-1,-1-1 1,1 0 0,-1 1-1,1-1 1,0 0-1,0 1 1,0-1 0,0 0-1,0 0 1,0 0-1,1 0 1,-1 0 0,0 0-1,1 0 1,0 0 0,-1-1-1,1 1 1,0 0-1,1-3 1,-2-5-99,1-1 0,1 0 0,0 1 0,1-1 0,0 0 0,0 1 0,6-13-1,2-1-3114,1-1 0,15-22 0,5-4-5000</inkml:trace>
</inkml:ink>
</file>

<file path=ppt/ink/ink2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4.057"/>
    </inkml:context>
    <inkml:brush xml:id="br0">
      <inkml:brushProperty name="width" value="0.025" units="cm"/>
      <inkml:brushProperty name="height" value="0.025" units="cm"/>
    </inkml:brush>
  </inkml:definitions>
  <inkml:trace contextRef="#ctx0" brushRef="#br0">67 1 22838,'0'0'8808,"-10"68"-7687,-3-25-1121,-1 7 0,0 3 0,5 0 0,3-2 0,6-5 0,0-5 0,5-9 0,5-9 0,2-10 0,2-11-2338,-1-2-2979,-1-21-2435</inkml:trace>
</inkml:ink>
</file>

<file path=ppt/ink/ink2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04.384"/>
    </inkml:context>
    <inkml:brush xml:id="br0">
      <inkml:brushProperty name="width" value="0.025" units="cm"/>
      <inkml:brushProperty name="height" value="0.025" units="cm"/>
    </inkml:brush>
  </inkml:definitions>
  <inkml:trace contextRef="#ctx0" brushRef="#br0">22 44 7495,'0'0'17270,"3"8"-13581,-2-3-3535,0 1 0,0-1 0,1 0 0,0 1 0,0-1 0,1 0 0,-1 0 0,1-1 0,0 1 0,1-1 0,-1 1 0,1-1 0,-1 0 0,1 0 0,0-1 0,1 1 0,-1-1 0,1 0 1,-1 0-1,1 0 0,0-1 0,0 1 0,0-1 0,1 0 0,-1-1 0,0 1 0,9 0 0,-4-2-154,0 0 0,0 0 0,0-1 0,0 0 0,0-1 0,0 0 0,0 0 0,0-1 0,12-6 0,-19 8 0,0 0 0,0-1 0,-1 1 0,1-1 0,0 1 0,0-1 0,-1 0 0,0 0 0,1 0 0,-1-1 0,0 1 0,0-1 0,0 1 0,0-1 0,0 1 0,-1-1 0,1 0 0,-1 0 0,0 0 0,0 0 0,0 0 0,0 0 0,0 0 0,-1 0 0,1 0 0,-1-1 0,0 1 0,0 0 0,0 0 0,0 0 0,-1 0 0,1-1 0,-3-5 0,2 6 0,0 0 0,-1 1 0,0-1 0,0 0 0,0 1 0,0-1 0,0 1 0,0 0 0,0 0 0,-1 0 0,1 0 0,-1 0 0,0 0 0,0 1 0,1-1 0,-1 1 0,0-1 0,0 1 0,0 0 0,0 1 0,-1-1 0,1 0 0,0 1 0,0 0 0,0 0 0,-4 0 0,-1-1 0,0 1 0,-1 1 0,1-1 0,0 1 0,0 1 0,0 0 0,0 0 0,0 0 0,-9 5 0,8-2 0,-1 1 0,1 1 0,1-1 0,-1 2 0,1-1 0,1 1 0,-1 0 0,1 1 0,1-1 0,-1 2 0,1-1 0,1 1 0,0-1 0,0 1 0,1 1 0,1-1 0,-1 1 0,2-1 0,-1 1 0,2 0 0,-1 0 0,1 12 0,1-19 0,1 0 0,-1 0 0,1 0 0,0 0 0,0 0 0,0 0 0,1 0 0,-1 0 0,1-1 0,0 1 0,0-1 0,0 1 0,1-1 0,-1 0 0,1 0 0,0 0 0,0 0 0,0 0 0,0-1 0,0 1 0,1-1 0,-1 0 0,1 0 0,-1 0 0,1 0 0,0-1 0,-1 0 0,9 2 0,8 2 0,1-1 0,-1-2 0,1 0 0,26-1 0,-42-1 0,83-3-251,-30-6-3374,20-14-8194</inkml:trace>
</inkml:ink>
</file>

<file path=ppt/ink/ink2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1:06.117"/>
    </inkml:context>
    <inkml:brush xml:id="br0">
      <inkml:brushProperty name="width" value="0.025" units="cm"/>
      <inkml:brushProperty name="height" value="0.025" units="cm"/>
    </inkml:brush>
  </inkml:definitions>
  <inkml:trace contextRef="#ctx0" brushRef="#br0">0 236 8168,'0'0'3139,"65"-65"-3107,-34 39 0,4-1 0,6-4 192,0 2-192,-2-1-1249,-3 3-4517</inkml:trace>
</inkml:ink>
</file>

<file path=ppt/ink/ink2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1:06.788"/>
    </inkml:context>
    <inkml:brush xml:id="br0">
      <inkml:brushProperty name="width" value="0.025" units="cm"/>
      <inkml:brushProperty name="height" value="0.025" units="cm"/>
    </inkml:brush>
  </inkml:definitions>
  <inkml:trace contextRef="#ctx0" brushRef="#br0">789 127 12780,'0'0'1650,"-10"-9"-124,-14-11-5,-45-29-1,58 42-1276,0 0 0,-1 1 0,0 1 0,0 0 0,0 1 0,-1 0 0,1 1 0,-17-3 0,14 5-205,1 0 0,0 2 0,-1-1 0,1 2-1,0 0 1,0 0 0,0 2 0,0-1 0,-21 10-1,15-3 95,0 1 0,0 1 0,1 0 0,1 2 0,-23 20 0,17-13 53,1 2 1,1 0 0,1 2 0,1 0 0,2 1 0,0 1-1,1 1 1,2 0 0,1 1 0,2 1 0,0 0 0,2 0-1,1 1 1,2 1 0,1-1 0,-3 59 0,6-47-162,3 1-1,1-1 1,3 1 0,1-1 0,20 78 0,-20-105-11,0-1 1,2 0-1,0 0 1,0-1-1,1 0 0,1 0 1,0-1-1,14 14 1,-15-18 32,1-1 0,0 0 0,1 0 0,0-1 0,0-1 1,0 0-1,1 0 0,0-1 0,0 0 0,1-1 0,-1 0 0,15 2 0,-8-2 124,1-2 0,-1 0-1,1-1 1,-1-1 0,1 0 0,0-2-1,-1 0 1,0-1 0,36-11-1,-29 5 60,-1-1-1,1-1 1,-2-1-1,0-1 0,0-1 1,29-25-1,-20 11 98,0-1-1,-3-2 1,0 0-1,-3-3 1,0 0-1,-2-1 1,-2-1-1,29-64 1,-36 64-320,-1 0-1,-2-1 1,-2-1 0,-1 0 0,-2 0 0,-2 0 0,-1-1 0,-2 0 0,-6-74 0,3 104-7,-1 0 0,0 1 0,0-1 0,-1 0 0,0 1 0,0-1 0,-1 1 0,0 0 0,0 0 0,-1 1 0,0-1 0,-1 1 0,0 0 0,0 0 0,0 1 0,-1 0 0,1 0 0,-2 0 0,1 1 0,-1 0 0,1 0 0,-15-5 0,-10-2 0,-1 1 0,0 2 0,0 1 0,-56-6 0,30 5 0,44 6 0,-1 1 0,0 0 0,0 2 0,1-1 0,-1 2 0,-26 3 0,33-1 0,-1 0 0,1 0 0,0 0 0,-1 1 0,2 1 0,-1 0 0,0 0 0,1 0 0,0 1 0,0 0 0,-11 12 0,0 5-123,0 0 0,2 1-1,0 1 1,-22 45 0,24-42-452,0 0 1,-2-1-1,-30 35 0,22-40-4603,2-13-3289</inkml:trace>
</inkml:ink>
</file>

<file path=ppt/ink/ink2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1:42.224"/>
    </inkml:context>
    <inkml:brush xml:id="br0">
      <inkml:brushProperty name="width" value="0.025" units="cm"/>
      <inkml:brushProperty name="height" value="0.025" units="cm"/>
    </inkml:brush>
  </inkml:definitions>
  <inkml:trace contextRef="#ctx0" brushRef="#br0">92 29 897,'-24'1'2701,"-34"-3"1340,58 2-3953,-1 0 0,1 0 0,-1-1-1,1 1 1,-1 0 0,1-1 0,-1 1 0,1 0-1,-1-1 1,1 1 0,-1 0 0,1-1-1,0 1 1,-1-1 0,1 1 0,0-1 0,-1 1-1,1-1 1,0 1 0,0-1 0,0 1 0,-1-1-1,1 1 1,0-1 0,0 0 0,0 1-1,0-1 1,0 1 0,0-1 0,0 1 0,0-1-1,0 0 1,0 1 0,0-1 0,0 1 0,1-1-1,-1 1 1,0-1 0,0 1 0,1-1-1,-1 1 1,0-1 0,1 1 0,-1-1 0,0 1-1,1-1 1,-1 1 0,1 0 0,-1-1 0,0 1-1,1 0 1,-1-1 0,1 1 0,-1 0-1,1-1 1,-1 1 0,1 0 0,0 0 0,-1 0-1,1 0 1,-1 0 0,2-1 0,18 0 22,-1 0 1,1 2-1,0 0 0,0 1 1,21 5-1,-13-3-46,46 3 0,-39-7-103,49-1-313,-30-10-2658,-32 3-438</inkml:trace>
</inkml:ink>
</file>

<file path=ppt/ink/ink2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1:42.785"/>
    </inkml:context>
    <inkml:brush xml:id="br0">
      <inkml:brushProperty name="width" value="0.025" units="cm"/>
      <inkml:brushProperty name="height" value="0.025" units="cm"/>
    </inkml:brush>
  </inkml:definitions>
  <inkml:trace contextRef="#ctx0" brushRef="#br0">1 8 3844,'0'0'8392,"56"-5"-8328,-38 3-32,-3 2 32,-2 0-609,-5 0-1345,-4 0-4612</inkml:trace>
</inkml:ink>
</file>

<file path=ppt/ink/ink2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16.480"/>
    </inkml:context>
    <inkml:brush xml:id="br0">
      <inkml:brushProperty name="width" value="0.025" units="cm"/>
      <inkml:brushProperty name="height" value="0.025" units="cm"/>
    </inkml:brush>
  </inkml:definitions>
  <inkml:trace contextRef="#ctx0" brushRef="#br0">393 46 12139,'0'0'2339,"-10"-7"-572,5 2-1531,-34-20 944,37 23-1058,-1 1 1,0 0-1,0 0 0,0 0 1,1 0-1,-1 1 1,0-1-1,0 1 0,0 0 1,0 0-1,0 0 1,0 0-1,0 0 0,0 1 1,0-1-1,0 1 1,-3 1-1,-1 1 46,1 1-1,0 1 1,0-1-1,0 1 0,0 0 1,1 0-1,0 0 1,0 1-1,0 0 1,1 0-1,0 0 1,-5 10-1,-9 17-19,-15 42-1,28-61-56,-29 79 478,4 2 1,5 1 0,4 2-1,4 0 1,4 0 0,0 137-1,12-196-488,2 1 1,1-1-1,2 1 0,17 72 0,-17-101-69,-1 0 1,2 0-1,0 0 0,0-1 1,1 0-1,0 0 0,0 0 1,1 0-1,9 8 0,-10-12 6,0-1 0,0 0 0,1-1-1,-1 1 1,1-1 0,0 0 0,0-1-1,0 0 1,0 0 0,1 0 0,-1-1-1,1 0 1,0-1 0,15 2 0,-11-4 109,0 1-1,-1-1 1,1-1 0,0 0 0,-1 0-1,0-2 1,1 1 0,-1-1 0,0-1-1,-1 0 1,1 0 0,-1-1 0,0-1-1,0 1 1,-1-2 0,14-12 0,4-7 191,-1-1 0,-2-2 0,39-58 0,-25 27-105,-2 0 0,-3-3 0,-3-1 0,-2-1 0,-4-1 0,-2-1 0,-4-1 0,-2-1 0,11-136 0,-26 185-213,-1 0 0,-1 0 0,0 0 0,-2 1 0,-1-1 0,0 1 0,-15-39 0,17 52 0,-1 1 0,0 0 0,0 0 0,0 0 0,-1 1 0,0-1 0,0 1 0,-1 0 0,1 0 0,-1 0 0,0 1 0,0-1 0,-1 1 0,1 1 0,-1-1 0,0 1 0,0 0 0,0 0 0,-1 0 0,1 1 0,0 0 0,-1 1 0,0-1 0,1 1 0,-1 0 0,0 1 0,1 0 0,-10 0 0,6 2-275,0 0 0,0 0 0,1 0 0,-1 1 0,0 1 0,1 0-1,0 0 1,0 1 0,0 0 0,1 0 0,0 1 0,0 0 0,0 0 0,0 1 0,1 0 0,-10 14 0,-7 10-2640,1 2 1,-33 63 0,54-93 2763,-9 21-9757</inkml:trace>
</inkml:ink>
</file>

<file path=ppt/ink/ink2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17.399"/>
    </inkml:context>
    <inkml:brush xml:id="br0">
      <inkml:brushProperty name="width" value="0.025" units="cm"/>
      <inkml:brushProperty name="height" value="0.025" units="cm"/>
    </inkml:brush>
  </inkml:definitions>
  <inkml:trace contextRef="#ctx0" brushRef="#br0">288 1 13421,'-14'15'171,"-7"7"12,1 1 1,2 0-1,0 2 1,-20 38 0,9 0 614,3 1-1,3 1 1,2 2 0,4 0 0,2 1 0,4 0 0,2 1 0,4 0-1,2 0 1,11 113 0,-4-147-685,2 0 0,1 0 0,2-1 0,16 44 0,-18-61-104,0 0-1,1-1 0,1 0 1,0 0-1,1-1 0,1 0 0,0-1 1,1 0-1,1 0 0,15 12 1,-22-21 7,0-1 0,0 0 0,1 0 0,-1 0 0,1 0 0,0-1 0,0-1 0,1 1 0,-1-1 0,0 0 0,1-1 0,-1 1 1,1-1-1,-1-1 0,1 0 0,0 0 0,-1 0 0,1-1 0,-1 0 0,9-3 0,-7 1 80,-1 0 1,0-1-1,0 0 0,0 0 1,0-1-1,0-1 0,-1 1 1,0-1-1,0 0 0,-1 0 1,0-1-1,0 0 1,0 0-1,-1-1 0,0 1 1,5-12-1,7-15 421,-3-2 1,0 0-1,-3 0 1,-1-1-1,6-42 1,15-194 904,-28 240-1321,14-250 328,-16 211-494,-16-137 0,13 196 11,-1 1-1,0-1 1,0 1-1,-1 0 0,-1 0 1,0 0-1,-6-11 1,9 21 15,1 0-1,0 0 1,-1 0 0,1 0 0,-1 0 0,0 0-1,1 0 1,-1 0 0,0 0 0,0 1-1,0-1 1,0 1 0,-1 0 0,1-1-1,0 1 1,-1 0 0,1 0 0,-1 1 0,1-1-1,-1 0 1,1 1 0,-1-1 0,1 1-1,-1 0 1,1 0 0,-1 0 0,1 0 0,-1 1-1,0-1 1,1 1 0,-1-1 0,1 1-1,0 0 1,-1 0 0,1 0 0,0 0-1,-1 0 1,1 1 0,0-1 0,-2 2 0,-4 4-336,0 0 1,0 0 0,0 0-1,1 1 1,1 0 0,-1 0-1,1 1 1,-7 14 0,-36 83-4874,44-96 4496,-16 43-4523</inkml:trace>
</inkml:ink>
</file>

<file path=ppt/ink/ink2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30.390"/>
    </inkml:context>
    <inkml:brush xml:id="br0">
      <inkml:brushProperty name="width" value="0.025" units="cm"/>
      <inkml:brushProperty name="height" value="0.025" units="cm"/>
    </inkml:brush>
  </inkml:definitions>
  <inkml:trace contextRef="#ctx0" brushRef="#br0">630 47 7431,'0'0'5397,"-13"-6"-3667,-5-2-1124,1 1 1,-1 1-1,-1 1 1,1 0 0,-1 1-1,0 1 1,-21 0-1,27 4-312,-1 1 0,1 0 0,0 1 0,0 0 0,0 1 0,0 0 0,1 1 0,0 1 0,0 0 0,0 1 0,0 0 0,1 0 0,1 2 0,-1-1 0,1 1 0,0 0 0,-12 18 0,-1 0 235,2 2 0,1 0 1,1 2-1,2 0 0,-21 52 0,19-28-352,2 0 0,3 0-1,2 2 1,2-1 0,3 1 0,3 1-1,2-1 1,6 61 0,-2-95-136,0 1 0,2-1 0,1 1-1,0-1 1,2 0 0,1-1 0,0 0 0,2 0 0,23 37 0,-29-51 21,1-1 1,0-1-1,0 1 1,1-1-1,0 0 0,0 0 1,0 0-1,1-1 1,0 0-1,0 0 0,0-1 1,1 0-1,-1 0 1,1-1-1,0 0 0,0 0 1,0-1-1,1 0 1,-1 0-1,0-1 0,1 0 1,-1-1-1,1 0 1,-1 0-1,1 0 0,-1-1 1,0-1-1,1 1 1,-1-2-1,13-4 0,-4 0 9,0-1-1,-1-1 1,0 0-1,0-1 1,-1-1-1,0 0 0,-1-2 1,14-14-1,13-18 91,40-56 0,-39 44-161,-2-1 0,-3-3 0,46-103 0,-70 134 0,-1-2 0,-1 0 0,-2 0 0,-1-1 0,-2 0 0,-1-1 0,-1 1 0,-2-1 0,-4-56 0,1 84 0,0 0 0,0 0 0,0 0 0,0 1 0,-1-1 0,0 0 0,-1 1 0,1-1 0,-1 1 0,0 0 0,0 0 0,-1 0 0,1 0 0,-1 0 0,0 1 0,-1 0 0,1 0 0,-1 0 0,1 0 0,-1 1 0,-1-1 0,1 1 0,0 1 0,-12-5 0,9 5 0,0 0 0,0 0 0,0 1 0,-1 0 0,1 0 0,-1 1 0,1 0 0,0 1 0,-1 0 0,1 0 0,0 1 0,0 0 0,0 0 0,0 1 0,0 0 0,0 0 0,-9 6 0,-70 56-3721,73-58-3737</inkml:trace>
</inkml:ink>
</file>

<file path=ppt/ink/ink2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31.324"/>
    </inkml:context>
    <inkml:brush xml:id="br0">
      <inkml:brushProperty name="width" value="0.025" units="cm"/>
      <inkml:brushProperty name="height" value="0.025" units="cm"/>
    </inkml:brush>
  </inkml:definitions>
  <inkml:trace contextRef="#ctx0" brushRef="#br0">728 91 10282,'0'-10'4340,"0"4"-3912,-3-34 1583,3 38-1894,-1 1 1,1-1-1,-1 0 1,0 1-1,0-1 1,1 0-1,-1 1 1,-1-1-1,1 1 0,0-1 1,0 1-1,0 0 1,-1-1-1,1 1 1,-1 0-1,1 0 1,-1 0-1,1 0 1,-1 0-1,0 0 1,1 1-1,-1-1 1,0 1-1,-2-1 1,-6-1 52,0 1 0,-1 1 0,1 0 0,0 0 0,0 1 1,-1 1-1,1-1 0,0 2 0,0-1 0,0 1 0,1 1 1,-1 0-1,1 0 0,0 1 0,-11 7 0,-9 7-130,0 2 0,2 1 0,-30 30 0,13-8 633,1 2 0,2 2 0,3 1 0,-59 100 0,79-115-475,0 2 0,3 0 0,1 1 0,1 1 0,3 0 0,1 0 0,1 1 0,-3 72 0,10-74-136,1 0 1,3 0 0,1 0-1,1-1 1,12 40 0,-11-53 0,2-1 1,1 1 0,0-2 0,2 1 0,1-1-1,0-1 1,1 0 0,32 35 0,-39-48-22,1 0 0,0 0 1,1-1-1,-1 0 0,1-1 0,0 1 1,1-1-1,-1-1 0,1 0 0,0 0 1,0 0-1,0-1 0,1-1 0,-1 0 1,1 0-1,-1-1 0,1 0 0,0 0 1,-1-1-1,1 0 0,0-1 0,9-2 1,-1-2 134,0 0 1,0-1-1,0-1 1,-1 0 0,-1-2-1,1 0 1,-1 0-1,-1-2 1,0 0 0,21-20-1,12-17-98,-2-2-1,-2-1 1,-2-3 0,-3-2-1,-2-1 1,-3-1 0,-2-3-1,-4 0 1,-1-2-1,22-83 1,-39 115-79,-2-1 0,-1 0 0,-2 0 0,-1 0 0,-1-1 0,-2 0 0,-4-49 0,2 77 0,0-1 0,0 0 0,0 1 0,-1-1 0,1 1 0,-1 0 0,-1-1 0,1 1 0,-1 0 0,0 0 0,0 0 0,0 1 0,-1-1 0,0 1 0,0 0 0,0 0 0,0 0 0,-1 0 0,1 1 0,-1 0 0,-7-4 0,6 5 0,-1-1 0,1 1 0,-1 1 0,0-1 0,0 1 0,0 0 0,0 1 0,0 0 0,0 0 0,0 0 0,0 1 0,0 0 0,0 0 0,0 1 0,1 0 0,-1 0 0,-7 4 0,-5 3-268,0 1 1,1 1-1,0 0 0,1 1 1,0 1-1,-25 26 1,-80 101-4395,109-123 3985,-12 12-6557</inkml:trace>
</inkml:ink>
</file>

<file path=ppt/ink/ink2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46.632"/>
    </inkml:context>
    <inkml:brush xml:id="br0">
      <inkml:brushProperty name="width" value="0.025" units="cm"/>
      <inkml:brushProperty name="height" value="0.025" units="cm"/>
    </inkml:brush>
  </inkml:definitions>
  <inkml:trace contextRef="#ctx0" brushRef="#br0">287 267 5189,'3'-11'1169,"8"-21"-536,22-84-228,-30 103 332,-1 1 1,-1-1-1,0 1 0,-1-16 0,0 26-605,0 1 0,0 0 0,0 0 0,0 0 0,0-1 0,0 1-1,-1 0 1,1 0 0,-1 0 0,1 0 0,-1 0 0,1 0-1,-1-1 1,1 1 0,-1 0 0,0 1 0,0-1 0,0 0 0,1 0-1,-1 0 1,0 0 0,0 1 0,0-1 0,0 0 0,0 1-1,-2-2 1,0 2 16,1-1 0,-1 1 0,1 0 0,-1 0 0,0 0 0,1 0 0,-1 0 0,1 0 0,-1 1 0,1-1 0,-1 1 0,-2 1 0,-3 1 66,1 0 1,-1 0 0,1 1 0,0 0 0,0 1-1,0 0 1,-7 6 0,-8 14 105,2 0-1,0 2 1,2 0 0,1 1-1,1 1 1,2 0 0,0 1 0,3 1-1,0 0 1,-9 48 0,5-1-13,4 1 0,3 1 0,3 93 1,5-161-247,0 0 0,1 1 0,1-1 0,0 0 0,0 1 0,2-1 0,-1-1 0,1 1 0,1 0 0,0-1-1,1 0 1,8 12 0,-10-18 13,0 0-1,0 0 1,0-1-1,1 0 1,0 0-1,-1 0 1,1 0-1,1-1 1,-1 0-1,0 0 0,1 0 1,0-1-1,0 0 1,0 0-1,0 0 1,0-1-1,0 1 1,0-1-1,0-1 1,0 0-1,0 1 0,1-2 1,-1 1-1,0-1 1,0 0-1,7-2 1,-5 0 39,0 0 0,0 0 0,0-1 1,0 0-1,-1 0 0,0-1 0,0 0 0,0 0 0,0-1 1,-1 0-1,0 0 0,0 0 0,9-14 0,3-6 290,-1 0-1,18-42 1,-17 26-210,-2 0 0,-2 0 0,-2-2 0,-2 0 0,-1 0 1,-3 0-1,-2-1 0,-1 0 0,-3 0 0,-7-63 0,7 101-167,-1 1 0,-1 0 0,1 0 0,-1 0 0,0 0 0,0 0 0,-1 0 0,0 0 0,0 1 0,-6-9 0,8 12-32,-1 1 0,1 0 1,0-1-1,-1 1 0,1 0 0,-1 0 0,1 0 1,-1 0-1,1 0 0,-1 0 0,0 1 0,1-1 1,-1 1-1,0-1 0,0 1 0,1-1 0,-1 1 1,0 0-1,0 0 0,0 0 0,1 0 1,-1 0-1,0 0 0,0 1 0,0-1 0,1 0 1,-1 1-1,0 0 0,0-1 0,1 1 0,-1 0 1,1 0-1,-1 0 0,1 0 0,-1 0 0,1 0 1,-1 0-1,1 0 0,0 1 0,-2 1 0,-32 37-2420,0-1-3838,12-20-2043</inkml:trace>
</inkml:ink>
</file>

<file path=ppt/ink/ink2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47.608"/>
    </inkml:context>
    <inkml:brush xml:id="br0">
      <inkml:brushProperty name="width" value="0.025" units="cm"/>
      <inkml:brushProperty name="height" value="0.025" units="cm"/>
    </inkml:brush>
  </inkml:definitions>
  <inkml:trace contextRef="#ctx0" brushRef="#br0">374 10 11819,'0'0'1730,"-12"-2"-257,5 0-1324,1 1 57,0-1 1,-1 1 0,1 1-1,-1-1 1,1 1 0,0 0-1,-1 0 1,1 1 0,-1 0 0,1 0-1,0 0 1,0 1 0,0 0-1,0 0 1,0 1 0,-11 5-1,4 4 99,0 0-1,1 1 1,0 1-1,1 0 0,1 0 1,0 1-1,1 0 1,0 1-1,-11 31 1,0 5 305,-21 100 1,21-50-190,3 1 1,6 0 0,2 186 0,9-273-268,2 0 1,0 0-1,0 0 1,2 0-1,0 0 1,0-1-1,9 19 1,-10-29-103,-1 1 0,1-1 0,0 0 0,1 0 0,-1 0 0,1 0 0,0 0 0,0-1 0,1 0 0,-1 0 0,1 0 0,0 0 0,0-1 0,0 0 0,0 0 0,1 0 0,-1 0 0,1-1 0,0 0 0,-1 0 1,13 1-1,-9-2 36,0 0 0,-1-1 0,1-1 0,0 1 0,0-1 0,-1-1 0,1 0 0,-1 0 0,1 0 0,-1-1 0,0 0 0,11-7 0,-6 3-1,-1-2 1,0 1 0,0-2-1,-1 1 1,0-1 0,16-21-1,-2-3 115,-2-1-1,-1-1 1,-2-1-1,19-50 1,-13 24 142,-4-1 0,-2-1 1,-3-1-1,-3-1 0,-3 0 1,-2-1-1,-2-74 0,-7 130-303,0 1-1,-1 0 0,-1-1 0,0 1 0,-1 0 1,0 0-1,0 0 0,-1 0 0,-10-17 0,13 25-99,-1 0 0,0 1-1,1-1 1,-1 1-1,0-1 1,-1 1 0,1 0-1,0 0 1,-1 0-1,1 0 1,-1 1-1,1-1 1,-1 0 0,0 1-1,0 0 1,0 0-1,1 0 1,-1 0 0,0 0-1,0 1 1,-1-1-1,1 1 1,0 0 0,0 0-1,0 0 1,0 0-1,0 0 1,0 1-1,0-1 1,0 1 0,0 0-1,0 0 1,0 0-1,0 0 1,0 1 0,1-1-1,-1 1 1,1-1-1,-1 1 1,-2 2 0,-20 14-3653,-34 32 0,17-14-3598,-7 4-8012</inkml:trace>
</inkml:ink>
</file>

<file path=ppt/ink/ink2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52.793"/>
    </inkml:context>
    <inkml:brush xml:id="br0">
      <inkml:brushProperty name="width" value="0.025" units="cm"/>
      <inkml:brushProperty name="height" value="0.025" units="cm"/>
    </inkml:brush>
  </inkml:definitions>
  <inkml:trace contextRef="#ctx0" brushRef="#br0">0 212 7719,'0'0'3107,"50"-67"-1569,-31 45-225,2 0-96,1 3-256,-2 4-449,1 1-223,-4 6-225,-3 0-128,-4-7-1666,2-7-4228</inkml:trace>
</inkml:ink>
</file>

<file path=ppt/ink/ink2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4:54.305"/>
    </inkml:context>
    <inkml:brush xml:id="br0">
      <inkml:brushProperty name="width" value="0.025" units="cm"/>
      <inkml:brushProperty name="height" value="0.025" units="cm"/>
    </inkml:brush>
  </inkml:definitions>
  <inkml:trace contextRef="#ctx0" brushRef="#br0">745 49 6919,'0'0'683,"-8"-7"315,2 2-756,-1 0-1,0 1 1,0 0 0,0 0-1,0 0 1,0 1 0,-1 0-1,0 1 1,1 0-1,-1 0 1,0 1 0,0-1-1,0 2 1,0-1 0,0 1-1,0 0 1,0 1 0,-15 3-1,8 1 3,1 1-1,-1 0 1,1 1-1,1 1 1,-1 0-1,1 1 1,1 0-1,-1 1 1,2 1-1,-1 0 1,-16 21-1,-4 9 280,1 2-1,-28 52 1,35-51-255,2 2 0,2 0 1,2 1-1,3 1 0,1 0 0,-9 61 1,9-6 260,-1 204 0,15-281-482,2 0-1,0 0 1,2-1 0,1 1-1,9 26 1,-12-43-23,1 0 0,1 0 0,-1 0 1,1-1-1,1 1 0,-1-1 0,2 0 0,-1-1 1,1 1-1,0-1 0,0 0 0,1 0 0,0-1 0,1 0 1,-1 0-1,1-1 0,9 5 0,-10-7 6,1-1 0,0 0 0,-1 0 0,1-1 0,0 0 0,0-1 0,0 1 0,0-1 0,-1-1 0,1 0 0,0 0 0,0 0-1,0-1 1,-1 0 0,1-1 0,-1 1 0,0-1 0,0-1 0,0 0 0,0 0 0,8-6 0,10-8 66,0-2-1,-2 0 1,0-1 0,19-25-1,-1-1 256,-3-1 0,-3-2-1,-1-2 1,-3-1 0,35-78-1,-48 86-206,-1 0-1,-2-2 0,-2 0 1,-2-1-1,-3 0 1,-1 0-1,0-64 0,-7 102-139,0 0 0,-1-1-1,0 1 1,-1 0 0,0 0-1,-1 0 1,0 0 0,0 0-1,-1 0 1,0 1 0,-1-1-1,-10-15 1,10 19-16,0 0 1,-1 0-1,0 1 0,0-1 1,-1 1-1,1 0 1,-1 1-1,0 0 1,0 0-1,-1 0 0,1 1 1,-1 0-1,0 1 1,0-1-1,0 1 0,-14-1 1,8 1 13,0 1 1,0 0-1,0 1 1,0 0-1,0 1 1,0 1-1,-19 4 0,23-3-89,1 1-1,-1 0 0,1 0 0,0 1 0,0 0 0,1 0 0,0 1 0,0 0 0,0 1 0,0 0 0,-7 9 0,-204 244-366,187-216 402,2 2 0,2 2 0,2 0-1,-24 61 1,28-48 61,2 0-1,2 1 1,4 1 0,2 1-1,3 0 1,3 0 0,2 91-1,4-145-6,1 0-1,0 0 1,1 0 0,0 0-1,0 0 1,1 0-1,0 0 1,1-1 0,0 0-1,1 0 1,0 0-1,0 0 1,1-1 0,0 1-1,12 12 1,-11-16 11,-1 0-1,1 0 1,-1-1 0,1 0 0,0 0-1,1 0 1,-1-1 0,1 0 0,-1-1-1,1 0 1,0 0 0,0 0 0,0-1 0,0 0-1,0-1 1,0 0 0,0 0 0,0-1-1,0 0 1,12-3 0,0-1 78,-1-1 1,0-2-1,0 0 0,-1 0 1,0-2-1,0 0 1,-1-2-1,28-22 0,2-7 224,65-73 0,-67 62-180,-2-1 0,-3-1 0,-2-3 0,35-70 0,-54 90-76,-3-1 0,-1 0 0,-1-1 0,-3-1 0,-1 0 0,-2-1 0,-1 0 0,0-45 0,-6 74-68,-1 1-1,-1-1 0,0 1 0,0-1 0,-1 1 0,0-1 0,-8-20 1,7 27 1,1 0 1,0 1 0,-1 0 0,0-1 0,0 1 0,-1 0-1,1 1 1,-1-1 0,1 0 0,-1 1 0,0 0-1,-1 0 1,1 0 0,0 1 0,-1-1 0,0 1 0,1 0-1,-1 0 1,0 1 0,-6-2 0,-6 0-167,-1 0 0,1 1 1,0 1-1,-1 1 0,1 1 0,-1 0 1,1 1-1,0 1 0,-1 0 0,1 2 1,1 0-1,-1 0 0,-26 14 0,-10 10-1807,0 1-1,-74 59 1,104-72 1106,-64 47-4185</inkml:trace>
</inkml:ink>
</file>

<file path=ppt/ink/ink2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18.213"/>
    </inkml:context>
    <inkml:brush xml:id="br0">
      <inkml:brushProperty name="width" value="0.025" units="cm"/>
      <inkml:brushProperty name="height" value="0.025" units="cm"/>
    </inkml:brush>
  </inkml:definitions>
  <inkml:trace contextRef="#ctx0" brushRef="#br0">138 4324 7303,'-11'1'2146,"-115"22"-683,145-31 2341,16-16-2333,-5 5-661,685-370 1291,20 31-2773,-458 226 1107,5498-2361 4385,-3772 1812-2803,-1941 661-2027,9-2 14,69-22 23,151-70 1,-288 113-29,1-1-1,1 0 1,-1 0-1,0 0 1,1-1-1,-1 1 1,0-1-1,0 0 1,-1-1 0,5-4-1,-8 8-10,1 0-1,-1 0 1,0 0 0,0-1 0,0 1-1,0 0 1,0 0 0,0-1 0,0 1-1,1 0 1,-1 0 0,0-1-1,0 1 1,0 0 0,0 0 0,0-1-1,0 1 1,0 0 0,0 0-1,0-1 1,-1 1 0,1 0 0,0 0-1,0-1 1,0 1 0,0 0 0,0 0-1,0-1 1,0 1 0,-1 0-1,1 0 1,0 0 0,0-1 0,0 1-1,0 0 1,-1 0 0,1 0-1,0 0 1,0-1 0,-1 1 0,1 0-1,0 0 1,0 0 0,-1 0 0,1 0-1,0 0 1,0 0 0,-1 0-1,1 0 1,0 0 0,0 0 0,-1 0-1,-18-2-783,16 2 604,-125 1-6225,32 6 465</inkml:trace>
</inkml:ink>
</file>

<file path=ppt/ink/ink2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18.743"/>
    </inkml:context>
    <inkml:brush xml:id="br0">
      <inkml:brushProperty name="width" value="0.025" units="cm"/>
      <inkml:brushProperty name="height" value="0.025" units="cm"/>
    </inkml:brush>
  </inkml:definitions>
  <inkml:trace contextRef="#ctx0" brushRef="#br0">765 255 13229,'9'-14'138,"14"-17"-149,1 1 0,34-33-1,-41 46 572,1 0-1,1 1 0,0 2 0,1-1 0,33-16 0,-26 24 535,-27 7-1061,1 1 0,-1-1 0,1 0-1,0 0 1,-1 0 0,1 0 0,-1 1 0,1-1 0,-1 0 0,1 0 0,-1 1 0,1-1 0,-1 0 0,1 1 0,-1-1 0,1 1 0,-1-1 0,0 1 0,1-1 0,-1 1 0,0-1 0,1 1 0,-1-1 0,0 1 0,1 0 0,-1 3 17,1 0 1,-1-1 0,0 1 0,-1 0-1,1 0 1,0 0 0,-1-1 0,0 1-1,0 0 1,0-1 0,0 1 0,-3 3-1,-14 31 80,-2-1 0,-1-1-1,-2-1 1,-38 45-1,34-45-88,-265 307 224,-24-22 1496,161-166 697,127-127-2014,15-15-249,0 0 1,1 1 0,1 0 0,0 1 0,0 0 0,-10 20 0,21-34-193,0 0 0,0 0-1,-1 1 1,1-1 0,0 0-1,0 1 1,0-1 0,0 1-1,0-1 1,0 0 0,0 1-1,0-1 1,0 0 0,0 1-1,0-1 1,0 1 0,0-1-1,0 0 1,0 1 0,0-1-1,0 0 1,0 1 0,0-1-1,0 0 1,1 1 0,-1-1-1,0 0 1,0 1 0,0-1-1,1 0 1,-1 0 0,0 1-1,1-1 1,-1 0 0,0 0 0,0 1-1,1-1 1,-1 0 0,0 0-1,1 0 1,-1 1 0,0-1-1,1 0 1,-1 0 0,0 0-1,1 0 1,-1 0 0,1 0-1,-1 0 1,0 0 0,1 0-1,-1 0 1,0 0 0,1 0-1,-1 0 1,1 0 0,28-6 74,34-16 453,106-57 1,-51 21-231,637-234 60,-422 194-4153,-135 46-2394</inkml:trace>
</inkml:ink>
</file>

<file path=ppt/ink/ink2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0.269"/>
    </inkml:context>
    <inkml:brush xml:id="br0">
      <inkml:brushProperty name="width" value="0.025" units="cm"/>
      <inkml:brushProperty name="height" value="0.025" units="cm"/>
    </inkml:brush>
  </inkml:definitions>
  <inkml:trace contextRef="#ctx0" brushRef="#br0">9 1 4132,'0'0'26719,"1"15"-25417,1 43-1013,-7 67-1,-1 12-251,6-132-37,0 0 0,0 1 0,0-1 0,1 0 0,0 0 0,0 0 0,0 0 0,1 0 0,-1 0 0,1 0 0,0-1 0,5 8 0,-6-10 0,1-1 0,0 1 0,0 0 0,0-1 0,0 1 0,0-1 0,1 0 0,-1 0 0,0 1 0,1-1 0,-1-1 0,1 1 0,-1 0 0,1-1 0,-1 1 0,1-1 0,-1 0 0,1 0 0,-1 0 0,1 0 0,0 0 0,-1 0 0,1-1 0,-1 0 0,1 1 0,4-3 0,2 0-78,0-1 0,0-1 1,0 0-1,-1 0 0,1 0 0,-1-1 0,0 0 0,-1-1 0,1 0 1,-2 0-1,8-9 0,-7 7-415,-1 1-1,0-1 1,0 0-1,-1 0 1,0-1-1,4-11 1,3-27-8380</inkml:trace>
</inkml:ink>
</file>

<file path=ppt/ink/ink2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0.612"/>
    </inkml:context>
    <inkml:brush xml:id="br0">
      <inkml:brushProperty name="width" value="0.025" units="cm"/>
      <inkml:brushProperty name="height" value="0.025" units="cm"/>
    </inkml:brush>
  </inkml:definitions>
  <inkml:trace contextRef="#ctx0" brushRef="#br0">14 0 25112,'0'0'7655,"-13"5"-7655,29-4-3139,1-1-5189</inkml:trace>
</inkml:ink>
</file>

<file path=ppt/ink/ink2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0.969"/>
    </inkml:context>
    <inkml:brush xml:id="br0">
      <inkml:brushProperty name="width" value="0.025" units="cm"/>
      <inkml:brushProperty name="height" value="0.025" units="cm"/>
    </inkml:brush>
  </inkml:definitions>
  <inkml:trace contextRef="#ctx0" brushRef="#br0">116 77 7976,'7'-9'7174,"9"-12"-4930,5-6 186,-4 8 4826,-19 32-4954,-92 226 1083,91-229-3385,-55 186 0,52-169 0,1 0 0,1-1 0,1 1 0,2 1 0,2 38 0,-1-63 0,1 0 0,-1 0 0,1 0 0,-1 0 0,1 0 0,0 0 0,0 0 0,0-1 0,1 1 0,-1 0 0,1-1 0,-1 1 0,1-1 0,0 1 0,0-1 0,0 0 0,0 0 0,0 0 0,1 0 0,-1 0 0,5 2 0,-2-2 0,0 0 0,0 0 0,1-1 0,-1 1 0,1-1 0,-1-1 0,1 1 0,-1-1 0,1 0 0,10-1 0,4-2 0,0-1 0,0-1 0,0 0 0,-1-2 0,25-11 0,13-13-178,-23 9-2751,-6-2-6712</inkml:trace>
</inkml:ink>
</file>

<file path=ppt/ink/ink2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1.683"/>
    </inkml:context>
    <inkml:brush xml:id="br0">
      <inkml:brushProperty name="width" value="0.025" units="cm"/>
      <inkml:brushProperty name="height" value="0.025" units="cm"/>
    </inkml:brush>
  </inkml:definitions>
  <inkml:trace contextRef="#ctx0" brushRef="#br0">1 0 17649,'0'0'12753,"2"9"-11605,5 34-866,-2 0 1,-2 1-1,-4 86 1,-1-41-196,2-88-252,0 1 0,0-1 0,0 0 0,0 0 1,0 0-1,0 1 0,0-1 0,1 0 0,-1 0 0,1 0 0,-1 0 0,0 0 1,1 0-1,0 0 0,-1 0 0,1 0 0,0 0 0,-1 0 0,1 0 0,0 0 1,1 0-1,-1 0-163,0-1 1,0 0 0,-1 1 0,1-1 0,0 0-1,0 0 1,0 0 0,0 0 0,0 0 0,0 0-1,0 0 1,0 0 0,0 0 0,0 0 0,0-1-1,0 1 1,0 0 0,0-1 0,0 1 0,-1-1-1,1 1 1,0-1 0,0 1 0,0-1 0,-1 1-1,1-1 1,0 0 0,-1 1 0,1-1 0,0 0-1,-1 0 1,1 1 0,-1-1 0,1 0 0,0-1-1,10-20-11202</inkml:trace>
</inkml:ink>
</file>

<file path=ppt/ink/ink2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2.040"/>
    </inkml:context>
    <inkml:brush xml:id="br0">
      <inkml:brushProperty name="width" value="0.025" units="cm"/>
      <inkml:brushProperty name="height" value="0.025" units="cm"/>
    </inkml:brush>
  </inkml:definitions>
  <inkml:trace contextRef="#ctx0" brushRef="#br0">22 1 18802,'0'0'11675,"-1"9"-11147,-20 299-266,21-306-509,1 0-1,-1 0 1,0 0 0,0 0 0,1 1-1,-1-1 1,1 0 0,0 0-1,-1 0 1,1 0 0,2 3 0,8 1-4144,5-11-4117,-1-11-6765</inkml:trace>
</inkml:ink>
</file>

<file path=ppt/ink/ink2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2.383"/>
    </inkml:context>
    <inkml:brush xml:id="br0">
      <inkml:brushProperty name="width" value="0.025" units="cm"/>
      <inkml:brushProperty name="height" value="0.025" units="cm"/>
    </inkml:brush>
  </inkml:definitions>
  <inkml:trace contextRef="#ctx0" brushRef="#br0">0 100 11082,'0'0'20324,"13"-1"-19182,1 0-1115,225-23 214,-197 18-338,0-2-1,-1-3 0,74-27 0,-112 37-625,4-3-292,-5-1-7363</inkml:trace>
</inkml:ink>
</file>

<file path=ppt/ink/ink2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2.757"/>
    </inkml:context>
    <inkml:brush xml:id="br0">
      <inkml:brushProperty name="width" value="0.025" units="cm"/>
      <inkml:brushProperty name="height" value="0.025" units="cm"/>
    </inkml:brush>
  </inkml:definitions>
  <inkml:trace contextRef="#ctx0" brushRef="#br0">1 1 17232,'0'0'13837,"25"80"-12235,-21-39-1506,0 0-96,-1 4 0,2-2 0,2-7 0,3-4-256,-2-8-2851,0-10-1506,1-11-1921</inkml:trace>
</inkml:ink>
</file>

<file path=ppt/ink/ink2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3.117"/>
    </inkml:context>
    <inkml:brush xml:id="br0">
      <inkml:brushProperty name="width" value="0.025" units="cm"/>
      <inkml:brushProperty name="height" value="0.025" units="cm"/>
    </inkml:brush>
  </inkml:definitions>
  <inkml:trace contextRef="#ctx0" brushRef="#br0">35 0 24952,'0'0'5893,"-34"78"-3971,34-47-1922,0-2 0,16-7 0,8-5 0,10-13 0,12-4 0,3-11 0,2-10 0,-4-4-833,-6-3-2530,-8 1-865,-10 1-320,-8 7-449,-7 2-3235</inkml:trace>
</inkml:ink>
</file>

<file path=ppt/ink/ink2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3.490"/>
    </inkml:context>
    <inkml:brush xml:id="br0">
      <inkml:brushProperty name="width" value="0.025" units="cm"/>
      <inkml:brushProperty name="height" value="0.025" units="cm"/>
    </inkml:brush>
  </inkml:definitions>
  <inkml:trace contextRef="#ctx0" brushRef="#br0">135 0 320,'0'0'20147,"-19"80"-16655,-2-31-481,-4 5-673,1 5-513,3 0-191,5-4-1634,7-10 0,9-9 0,0-13 0,15-12-1377,6-11-1794,0-5-3011,1-19-4164</inkml:trace>
</inkml:ink>
</file>

<file path=ppt/ink/ink2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23.832"/>
    </inkml:context>
    <inkml:brush xml:id="br0">
      <inkml:brushProperty name="width" value="0.025" units="cm"/>
      <inkml:brushProperty name="height" value="0.025" units="cm"/>
    </inkml:brush>
  </inkml:definitions>
  <inkml:trace contextRef="#ctx0" brushRef="#br0">311 1 21620,'0'0'9914,"-1"10"-9295,1-3-585,0-1 0,1 1 0,0-1 1,0 0-1,0 1 0,0-1 0,1 0 0,0 0 0,1 0 0,-1 0 0,1 0 0,0-1 0,0 1 1,1-1-1,0 0 0,0 0 0,9 9 0,-1 0-34,0 0 0,0 1 0,-1 0 0,-1 1 0,-1 0 0,0 1 0,-1 0 0,9 29 0,-14-33 0,0 0 0,-1 0 0,0 1 0,-1-1 0,-1 1 0,0-1 0,-1 1 0,0-1 0,-1 1 0,-1-1 0,0 0 0,-8 23 0,-4-1 2,-1 0 0,-2-1 0,-1-1-1,-33 42 1,2-12-25,-59 58 0,40-56-1733,21-29-5793,-4-8-12032</inkml:trace>
</inkml:ink>
</file>

<file path=ppt/ink/ink2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5:55.764"/>
    </inkml:context>
    <inkml:brush xml:id="br0">
      <inkml:brushProperty name="width" value="0.025" units="cm"/>
      <inkml:brushProperty name="height" value="0.025" units="cm"/>
    </inkml:brush>
  </inkml:definitions>
  <inkml:trace contextRef="#ctx0" brushRef="#br0">4062 344 5669,'-21'-13'2252,"-45"-20"-1,-78-20 5,75 29-1455,-19-4-135,-2 3 1,-105-15 0,-189-8-206,203 28-211,-621-40 1690,607 60-1537,1 8 1,-217 38-1,274-23-143,2 6 0,-193 67 0,275-76-99,1 2 1,1 2-1,2 2 0,0 2 0,2 3 1,1 1-1,2 3 0,-78 77 1,110-98-153,0 0 1,0 1 0,2 0-1,0 1 1,0 0 0,2 1 0,0 0-1,-10 32 1,16-41-6,0 0 0,0 0 0,1 0 0,0 0-1,1 0 1,0 0 0,0 0 0,1 0 0,0 0 0,0-1-1,1 1 1,0 0 0,0 0 0,1-1 0,0 1 0,0-1 0,1 0-1,0 0 1,0 0 0,0-1 0,1 1 0,10 9 0,3 0 33,0-1 0,1-1 1,1 0-1,0-2 0,1 0 1,0-2-1,1 0 1,0-1-1,44 11 0,19-1 147,112 12 1,-187-30-180,999 72 236,-620-55-210,-199-6 2,439 14 76,-474-27 171,0-7 0,160-30 1,-124 3 345,-2-9 0,354-132 1,-519 166-527,127-59 438,-136 61-451,-1 0-1,0-1 0,0-1 1,-1 0-1,-1-1 0,0 0 1,18-21-1,-27 28-35,-1 0 0,1 0-1,0 0 1,-1 0 0,0 0 0,0-1 0,-1 1-1,1-1 1,-1 1 0,0-1 0,0 0 0,0 1 0,-1-1-1,0 0 1,1 0 0,-3-8 0,1 6-30,-1 0 0,0 1 0,0 0 0,-1-1 0,0 1 0,0 0 0,0 0 0,-1 0 0,0 1 0,-8-9-1,-4-3-108,-1 1 0,-1 2 0,-1-1 0,0 2 0,-41-22 0,0 6-731,-1 3 1,-2 3-1,-74-18 1,-205-33-4667,253 57 3177,-143-28-7461</inkml:trace>
</inkml:ink>
</file>

<file path=ppt/ink/ink2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03.485"/>
    </inkml:context>
    <inkml:brush xml:id="br0">
      <inkml:brushProperty name="width" value="0.025" units="cm"/>
      <inkml:brushProperty name="height" value="0.025" units="cm"/>
    </inkml:brush>
  </inkml:definitions>
  <inkml:trace contextRef="#ctx0" brushRef="#br0">1566 169 9065,'-10'-8'2236,"-16"-11"-1578,-2 1-1,0 2 1,0 0-1,-2 2 1,-41-13-1,8 11-255,-2 4 0,1 2 0,-2 3 0,1 3 0,-1 2 0,-103 12 0,116-3-229,1 2 1,0 2-1,1 2 0,0 3 1,2 1-1,0 3 1,-59 33-1,79-36 33,1 1 1,1 1 0,1 2-1,1 0 1,-31 35-1,41-39-62,1 1 0,0 0 1,2 1-1,0 1 0,1 0 0,1 0 0,1 1 0,-10 34 0,15-39-91,1-1 0,0 1-1,1 0 1,0-1-1,2 1 1,-1 0-1,2 0 1,0 0 0,1 0-1,1-1 1,1 1-1,0-1 1,0 0-1,2 0 1,0 0-1,0-1 1,2 1 0,0-2-1,0 1 1,1-1-1,1-1 1,0 1-1,1-2 1,0 1 0,25 18-1,-1-4-19,1-2 0,2-1 0,0-2 0,1-2-1,1-1 1,57 16 0,-20-12 22,0-3 0,128 13 0,-143-26 142,0-2-1,0-4 1,0-2-1,0-2 0,95-21 1,-129 19 67,0-1 0,-1-2 0,0 0 0,0-2 1,-1-1-1,-1-1 0,0-1 0,-1-1 0,0-2 0,-1 0 0,-1-1 1,-1-1-1,-1-2 0,24-28 0,-33 33-176,-1 1 1,-1-2-1,0 1 0,-1-1 0,-1-1 1,-1 1-1,0-1 0,-1 0 1,-1-1-1,-1 1 0,0-1 0,-2 0 1,0 1-1,-1-1 0,-1 0 1,0 0-1,-2 1 0,0-1 1,-9-27-1,6 27-89,-1 0 0,-1 0 0,-1 1 1,0 0-1,-2 1 0,0 0 0,-1 0 0,0 1 0,-1 1 1,-1 0-1,0 1 0,-1 0 0,-1 1 0,0 1 0,-1 0 1,0 2-1,-37-18 0,24 17-356,-2 1 1,1 2-1,-1 1 0,0 1 1,0 2-1,-1 1 1,-59 2-1,-233 38-7895,265-28 5942,-131 19-8186</inkml:trace>
</inkml:ink>
</file>

<file path=ppt/ink/ink2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21.716"/>
    </inkml:context>
    <inkml:brush xml:id="br0">
      <inkml:brushProperty name="width" value="0.025" units="cm"/>
      <inkml:brushProperty name="height" value="0.025" units="cm"/>
    </inkml:brush>
  </inkml:definitions>
  <inkml:trace contextRef="#ctx0" brushRef="#br0">1276 202 2851,'-2'-8'3683,"-1"-1"-3175,0 0-1,-1 0 1,0 1-1,-1-1 0,0 1 1,0 0-1,-1 0 1,0 1-1,0 0 1,0 0-1,-1 0 1,0 1-1,-1 0 0,1 0 1,-1 1-1,0 0 1,-10-5-1,-9-1-3,1 1 0,-1 2 1,0 0-1,-1 2 0,-41-4 0,22 6-140,0 2-1,-70 6 1,89 0-312,1 1-1,0 1 1,0 1-1,0 2 1,-26 12-1,-123 69 243,150-72-170,-1 0-1,2 1 0,1 2 1,0 1-1,2 0 0,0 2 0,2 1 1,0 0-1,2 1 0,1 1 1,1 1-1,1 1 0,-13 38 1,11-20 81,2 0 0,3 1 0,1 1 1,3 0-1,2 0 0,2 0 1,4 95-1,3-120-116,0-1 0,2 0 0,0 1 0,2-2 0,0 1 0,2-1 0,0 0 0,2-1-1,0 0 1,1-1 0,1 0 0,1 0 0,1-2 0,1 0 0,20 19 0,27 18 72,3-2 0,137 84-1,-152-105 49,-40-24-30,1-1 1,0 0 0,1-1 0,0-1-1,0 0 1,0 0 0,20 3-1,-27-7-74,1 0 1,0-1-1,0 0 0,-1 0 0,1-1 0,0 1 1,-1-1-1,1-1 0,0 1 0,-1-1 0,0 0 1,1-1-1,-1 0 0,0 0 0,0 0 1,-1-1-1,8-5 0,42-36 687,-3-2 0,65-76 0,79-120 329,-152 185-1100,-3-2 1,-3-1 0,52-111-1,-74 133-23,-1-1 0,-2 0 0,-2 0 0,-2-1 0,-1-1-1,-2 1 1,0-74 0,-6 105-6,0 1 1,0-1-1,-1 0 1,0 1-1,-1-1 1,0 1-1,-1 0 1,0 0-1,0-1 1,-1 2-1,0-1 0,0 0 1,-1 1-1,0 0 1,-1 0-1,0 0 1,0 1-1,0 0 1,-1 0-1,0 1 1,-1-1-1,1 2 0,-1-1 1,0 1-1,-1 0 1,1 1-1,-1 0 1,-16-6-1,3 5-663,0 0-1,1 1 1,-1 1-1,0 1 0,-1 1 1,1 0-1,-25 4 1,-5 4-5046,-97 25 1,55-7-3365</inkml:trace>
</inkml:ink>
</file>

<file path=ppt/ink/ink2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27.152"/>
    </inkml:context>
    <inkml:brush xml:id="br0">
      <inkml:brushProperty name="width" value="0.025" units="cm"/>
      <inkml:brushProperty name="height" value="0.025" units="cm"/>
    </inkml:brush>
  </inkml:definitions>
  <inkml:trace contextRef="#ctx0" brushRef="#br0">126 0 17136,'0'0'4778,"-3"13"-3801,-15 44 222,3-16-850,2 1-1,2 0 1,2 1-1,-5 69 0,14-111-318,0 1-1,0-1 0,0 0 0,0 0 0,0 0 0,0 1 0,1-1 0,-1 0 0,1 0 0,-1 0 1,1 0-1,-1 0 0,1 0 0,0 0 0,-1 0 0,1 0 0,0 0 0,0 0 0,-1 0 0,1-1 1,0 1-1,0 0 0,0 0 0,0-1 0,2 2 0,1-1 58,0 0 0,-1 0 0,1 0-1,0 0 1,0 0 0,0-1 0,0 0 0,5 0 0,9-1 291,0-1 0,28-8 0,-42 10-339,6-3 36,0 1 0,0 0 0,1 1-1,-1 0 1,0 1 0,13 1 0,-23-1-69,1 0 0,0 0 0,0 0 0,0 1 0,-1-1 0,1 0 1,0 0-1,0 1 0,-1-1 0,1 1 0,0-1 0,-1 1 0,1-1 1,0 1-1,-1-1 0,1 1 0,-1-1 0,1 1 0,-1 0 0,1-1 1,-1 1-1,0 0 0,1 0 0,-1-1 0,0 1 0,1 0 0,-1 1 1,-2 27 200,0-22-130,0-1-1,-1 1 0,0 0 1,0-1-1,-7 12 1,5-13-3,0 0 0,-1 0 1,1-1-1,-1 0 0,0 0 1,0 0-1,0 0 0,0-1 1,-1 0-1,1-1 0,-1 1 1,0-1-1,0 0 0,0-1 1,0 0-1,0 0 0,0 0 1,0-1-1,-10-1 0,12 1-19,-1-1 0,0 1 0,1-1 0,-1 0 0,1-1 0,0 1 0,-1-1 0,1 0 0,0 0 0,0-1 0,0 0 0,0 0 0,1 0 0,-1 0 0,1-1 0,0 1 0,0-1 0,0 0 0,0-1 0,1 1 0,-1-1 0,1 1 0,0-1 0,-4-9 0,7 13-177,-1 0 1,1-1-1,-1 1 0,1 0 1,-1 0-1,1 0 0,0 0 1,-1 0-1,1-1 0,0 1 1,0 0-1,0 0 0,0 0 1,0-1-1,0 1 0,0 0 1,1 0-1,-1 0 0,0 0 0,1-1 1,-1 1-1,0 0 0,1 0 1,0 0-1,-1 0 0,1 0 1,0 0-1,-1 0 0,1 0 1,0 0-1,0 0 0,0 1 1,0-1-1,0 0 0,0 0 1,0 1-1,0-1 0,0 1 1,0-1-1,0 1 0,0-1 1,0 1-1,0 0 0,1-1 1,-1 1-1,2 0 0,4-1-1164,0 1-1,0 0 1,0 0 0,0 1-1,0 0 1,-1 0 0,8 2-1,13 7-10281</inkml:trace>
</inkml:ink>
</file>

<file path=ppt/ink/ink2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27.510"/>
    </inkml:context>
    <inkml:brush xml:id="br0">
      <inkml:brushProperty name="width" value="0.025" units="cm"/>
      <inkml:brushProperty name="height" value="0.025" units="cm"/>
    </inkml:brush>
  </inkml:definitions>
  <inkml:trace contextRef="#ctx0" brushRef="#br0">61 0 7719,'0'0'13976,"-6"10"-11445,-3 8-1862,0 0 0,2 0 0,0 1 1,1 0-1,1 0 0,1 1 1,-3 26-1,7-45-688,-1 0 0,1 0-1,0 1 1,0-1 0,0 0 0,1 0 0,-1 1 0,0-1-1,0 0 1,1 0 0,-1 0 0,1 1 0,-1-1 0,1 0-1,-1 0 1,1 0 0,0 0 0,-1 0 0,1 0-1,0 0 1,0 0 0,0 0 0,0 0 0,0 0 0,0-1-1,0 1 1,0 0 0,0-1 0,0 1 0,0-1-1,0 1 1,1-1 0,-1 1 0,0-1 0,0 0 0,1 0-1,-1 1 1,0-1 0,0 0 0,1 0 0,-1 0 0,0-1-1,0 1 1,1 0 0,0-1 0,4 0-100,0 0 0,0-1 0,0 0 0,0 0-1,0 0 1,-1-1 0,1 1 0,6-6 0,3-4-399,-1 0 0,0-2-1,-1 0 1,17-22 0,6-8-163,-45 93 878,5-42-284,1 1 0,0 0 1,1 1-1,0-1 0,0 0 0,1 1 0,0-1 0,1 1 0,-1-1 1,3 16-1,6-16-5529,8-7-6823</inkml:trace>
</inkml:ink>
</file>

<file path=ppt/ink/ink2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28.802"/>
    </inkml:context>
    <inkml:brush xml:id="br0">
      <inkml:brushProperty name="width" value="0.025" units="cm"/>
      <inkml:brushProperty name="height" value="0.025" units="cm"/>
    </inkml:brush>
  </inkml:definitions>
  <inkml:trace contextRef="#ctx0" brushRef="#br0">335 16 15567,'0'0'1793,"-12"-3"-586,-2-1-806,1 1 0,-1 1 1,0 0-1,0 1 0,0 1 1,0 0-1,0 1 0,0 0 0,0 1 1,0 1-1,-23 7 0,23-5-195,0 2 0,0 0 0,1 0 0,-19 14 0,29-18-111,-1 0 0,0 0-1,1 0 1,0 0 0,0 1 0,0-1 0,0 1-1,0 0 1,1-1 0,0 1 0,0 1-1,0-1 1,0 0 0,0 0 0,1 1-1,0-1 1,0 1 0,0-1 0,0 6 0,1-8-72,1 0 1,-1 0 0,1 0 0,0 1 0,0-1 0,-1 0 0,1 0 0,0 0 0,1-1 0,-1 1 0,0 0-1,0 0 1,1-1 0,-1 1 0,1-1 0,0 1 0,-1-1 0,1 1 0,0-1 0,0 0 0,0 0 0,0 0-1,0 0 1,0 0 0,0-1 0,3 2 0,64 13 77,-64-15-84,177 13-1933,-125-11-1976,-15 1-2157</inkml:trace>
</inkml:ink>
</file>

<file path=ppt/ink/ink2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29.239"/>
    </inkml:context>
    <inkml:brush xml:id="br0">
      <inkml:brushProperty name="width" value="0.025" units="cm"/>
      <inkml:brushProperty name="height" value="0.025" units="cm"/>
    </inkml:brush>
  </inkml:definitions>
  <inkml:trace contextRef="#ctx0" brushRef="#br0">51 30 14125,'0'0'8334,"-5"10"-6450,-4 12-1289,1 0 0,1 1 1,0 0-1,2 0 0,-4 46 0,9-67-641,0-1 0,0 0-1,0 0 1,0 1-1,0-1 1,1 0-1,-1 0 1,1 0 0,-1 0-1,1 1 1,-1-1-1,1 0 1,-1 0-1,1 0 1,0 0 0,0 0-1,0 0 1,-1-1-1,1 1 1,0 0-1,0 0 1,0 0 0,0-1-1,0 1 1,1-1-1,-1 1 1,0-1 0,0 1-1,0-1 1,0 0-1,1 1 1,-1-1-1,0 0 1,0 0 0,1 0-1,-1 0 1,0 0-1,0 0 1,1 0-1,-1 0 1,0-1 0,0 1-1,0 0 1,0-1-1,1 1 1,0-1-1,6-2-367,1 1-1,-1-1 0,0-1 0,0 1 0,12-8 0,11-11-1513,-1-1 0,-2-1 0,0-2 0,-1 0 0,43-58 0,-60 68 2505,-12 15 2052,-19 22-27,-4 10-355,-27 43 0,46-64-1977,0 0 0,1 1 0,0 0 0,0 0 0,1 0 0,1 0 0,0 1 0,-3 21 0,6-32-284,-1 0 0,1 1 1,0-1-1,0 0 0,0 0 0,0 0 0,1 0 0,-1 0 1,0 1-1,0-1 0,1 0 0,-1 0 0,0 0 1,1 0-1,-1 0 0,1 0 0,0 0 0,-1 0 0,1 0 1,0 0-1,0 0 0,-1-1 0,1 1 0,0 0 0,0 0 1,0-1-1,0 1 0,1 0 0,1 0-384,0 0-1,0-1 1,0 1 0,-1-1-1,1 0 1,0 0-1,0 0 1,0 0 0,0 0-1,4-1 1,28-8-7663</inkml:trace>
</inkml:ink>
</file>

<file path=ppt/ink/ink2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33.625"/>
    </inkml:context>
    <inkml:brush xml:id="br0">
      <inkml:brushProperty name="width" value="0.025" units="cm"/>
      <inkml:brushProperty name="height" value="0.025" units="cm"/>
    </inkml:brush>
  </inkml:definitions>
  <inkml:trace contextRef="#ctx0" brushRef="#br0">799 130 6951,'1'-10'1948,"0"7"-1745,0 0 0,-1-1 0,0 1 0,0-1-1,0 1 1,0-1 0,0 1 0,0 0 0,-1-1 0,0 1 0,0 0-1,0-1 1,0 1 0,0 0 0,-1 0 0,1 0 0,-1 0 0,0 0-1,0 0 1,0 0 0,0 1 0,0-1 0,-1 1 0,1 0 0,-1-1-1,0 1 1,1 0 0,-7-3 0,-5-1-69,-1 1 0,0 0 0,0 1 0,-1 0 0,1 2 0,-1 0 0,0 0 0,1 1 0,-1 1 0,0 1 0,0 0 0,-17 4 0,5 1-127,0 1 0,0 1 0,1 1-1,0 1 1,-45 25 0,49-21 127,1 1 1,0 1-1,1 1 0,1 1 1,1 0-1,0 2 0,2 0 1,0 1-1,2 1 0,0 0 1,1 1-1,1 1 0,-15 38 1,14-23 7,1 0 0,3 1 0,0 0 0,3 1 1,1-1-1,3 2 0,1-1 0,3 46 0,0-68-72,1-1 0,1 1 1,0-1-1,2 0 0,0 0 0,1-1 0,0 0 0,2 0 0,0 0 0,0-1 0,2 0 0,20 27 0,-20-33 50,0 1 0,1-1 0,0-1-1,0 0 1,1-1 0,0 0 0,1-1-1,-1 0 1,1-1 0,1 0 0,-1-1-1,1 0 1,0-1 0,0-1 0,0-1-1,26 2 1,-19-3 128,-1-1 0,1-1 0,-1 0 0,0-2 0,0 0 0,0-2-1,0 0 1,0-1 0,-1-1 0,0-1 0,30-17 0,-28 12 13,-1-1 0,-1-1 0,0-1 0,-1 0-1,-1-1 1,0-1 0,-2-1 0,0 0 0,20-34 0,-10 5-109,-1-1-1,-3 0 1,-3-2 0,-1 0 0,-3-2-1,-2 1 1,-2-1 0,-2-1-1,-3 0 1,-3 0 0,-5-81-1,2 123-145,0 1 0,0-1-1,-1 1 1,-1-1-1,0 1 1,-1 0 0,0 0-1,0 0 1,-8-11-1,9 17-54,0 0 0,-1 1-1,1-1 1,-1 1-1,0 0 1,-1 1-1,1-1 1,-1 1-1,0-1 1,0 1 0,0 1-1,0-1 1,0 1-1,0 0 1,-1 0-1,1 0 1,-1 1 0,1 0-1,-1 0 1,-6 0-1,1 0-362,0 1 0,0 0 0,0 1 0,0 0 0,0 1 0,0 0 0,1 1 0,-1 0 0,-12 6 0,-8 6-2307,-49 30 0,70-39 2145,-93 60-6088</inkml:trace>
</inkml:ink>
</file>

<file path=ppt/ink/ink2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8:38.070"/>
    </inkml:context>
    <inkml:brush xml:id="br0">
      <inkml:brushProperty name="width" value="0.025" units="cm"/>
      <inkml:brushProperty name="height" value="0.025" units="cm"/>
    </inkml:brush>
  </inkml:definitions>
  <inkml:trace contextRef="#ctx0" brushRef="#br0">3515 486 6790,'-13'-8'444,"-48"-26"886,-2 3 0,-2 2 0,0 4 1,-106-27-1,-246-41 2036,-215-29-3147,427 83-8,73 17-117,-1 5 0,0 6 0,-193 8 0,227 9-53,1 5 1,1 4-1,1 4 1,0 5-1,-128 48 0,195-61 14,1 2 1,0 1-1,1 0 0,1 3 0,1 0 0,0 1 1,1 1-1,-30 32 0,41-36-13,0 0 0,1 1 0,1 1 0,1-1 0,0 2 0,1-1 0,1 2 0,1-1 0,0 1 0,1 0 0,2 0 0,0 0 0,0 1 0,0 21 0,4-27-38,0 0 1,1 0-1,0 0 0,1 0 1,0 0-1,1 0 1,1-1-1,0 1 0,1-1 1,0 0-1,1-1 1,10 17-1,-4-12 2,1-1-1,0 0 1,1 0-1,0-2 1,1 1-1,1-2 1,34 22-1,-2-7 31,1-2 0,2-2 1,0-2-1,2-3 0,0-2 0,99 19 0,0-13 329,189 6-1,4-21-149,0-16-1,-1-14 1,-1-15-1,-2-16 1,338-97-1,-652 143-187,44-10 139,-1-4-1,0-3 0,77-38 1,-137 57-21,0-1-1,0 0 1,0-1 0,-1 0 0,0-1 0,11-12 0,-19 19-119,0 0 0,1 0 0,-1-1 0,0 1 0,0-1 0,0 1 0,0-1 0,0 1 0,0-1 0,0 1 0,-1-1 0,1 0 1,-1 0-1,1 1 0,-1-1 0,0 0 0,1 0 0,-1 0 0,0 1 0,0-1 0,0 0 0,-1 0 0,1 0 0,0 1 0,-1-1 0,1 0 0,-1 0 0,1 1 0,-1-1 0,0 0 0,0 1 0,0-1 0,0 1 0,0-1 0,0 1 0,0-1 0,0 1 0,-1 0 0,1 0 0,0-1 0,-1 1 1,1 0-1,-1 0 0,1 0 0,-1 1 0,0-1 0,1 0 0,-3 0 0,-14-6-323,-1 2 1,0 0-1,0 0 1,-1 2-1,1 1 1,-1 0-1,0 1 1,-34 3-1,10-1-638,-86-1-3090,-12 0-3486</inkml:trace>
</inkml:ink>
</file>

<file path=ppt/ink/ink2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58.543"/>
    </inkml:context>
    <inkml:brush xml:id="br0">
      <inkml:brushProperty name="width" value="0.025" units="cm"/>
      <inkml:brushProperty name="height" value="0.025" units="cm"/>
    </inkml:brush>
  </inkml:definitions>
  <inkml:trace contextRef="#ctx0" brushRef="#br0">1 0 14221,'0'0'6161,"10"19"-5590,780 1332 4928,-652-1140-4605,173 199 0,-302-400-1032,28 42-952,-35-50 668,-1 1 0,0 0 0,1 0-1,-1 0 1,-1 1 0,1-1-1,0 0 1,-1 0 0,1 6 0,-6 2-3534,-16-6-2194</inkml:trace>
</inkml:ink>
</file>

<file path=ppt/ink/ink2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6:58.873"/>
    </inkml:context>
    <inkml:brush xml:id="br0">
      <inkml:brushProperty name="width" value="0.025" units="cm"/>
      <inkml:brushProperty name="height" value="0.025" units="cm"/>
    </inkml:brush>
  </inkml:definitions>
  <inkml:trace contextRef="#ctx0" brushRef="#br0">1 540 17873,'13'17'619,"42"49"777,92 86 0,56 13 1490,-160-135-2332,0-2 1,1-3-1,51 22 1,-78-39-190,1-1 1,1-1 0,-1-1-1,21 3 1,-35-7-227,0 0 1,0-1-1,0 1 0,0-1 1,1 0-1,-1 0 0,0-1 1,0 1-1,0-1 0,0 0 1,0 0-1,0 0 0,0-1 1,0 1-1,-1-1 0,1 0 1,0 0-1,-1 0 0,1-1 1,-1 1-1,0-1 0,0 0 1,0 0-1,4-5 0,-1-3-36,0 0-1,0 0 0,-1 0 0,-1-1 1,0 0-1,0 0 0,2-18 0,6-93 142,-10 95-238,4-400-2105,-23 145-4194,7 187-8505</inkml:trace>
</inkml:ink>
</file>

<file path=ppt/ink/ink2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0.950"/>
    </inkml:context>
    <inkml:brush xml:id="br0">
      <inkml:brushProperty name="width" value="0.025" units="cm"/>
      <inkml:brushProperty name="height" value="0.025" units="cm"/>
    </inkml:brush>
  </inkml:definitions>
  <inkml:trace contextRef="#ctx0" brushRef="#br0">34 1 17328,'0'0'8419,"-3"11"-8093,-7 34-235,2 1 1,2 0 0,2 1-1,2-1 1,7 86 0,-5-129-37,0 0 1,0 0 0,1 0 0,-1 0 0,1 0-1,0 0 1,0 0 0,0 0 0,0-1 0,0 1-1,1 0 1,-1-1 0,1 1 0,0-1 0,0 1-1,0-1 1,0 0 0,0 1 0,0-1 0,1-1-1,-1 1 1,1 0 0,-1 0 0,1-1 0,0 0-1,-1 1 1,1-1 0,0 0 0,0 0 0,0-1-1,0 1 1,0 0 0,0-1 0,0 0 0,0 0-1,0 0 1,0 0 0,0 0 0,0-1 0,0 1-1,0-1 1,0 0 0,0 0 0,0 0 0,0 0-1,-1 0 1,1-1 0,0 1 0,-1-1 0,1 0-1,-1 0 1,3-2 0,9-8 234,0-1 0,0 0 0,-1-1-1,-1 0 1,0-1 0,13-23 0,0-6 262,22-54 1,-47 126-488,2-7-77,-15 192 12,13-210 0,0 1 0,0 0 0,1 0 0,-1 0 0,1 0 0,0 0 0,0 0 0,0 0 0,1-1 0,-1 1 0,1 0 0,3 3 0,-4-6 0,0 1 0,0-1 0,0 0 0,1 0 0,-1 0 0,0 0 0,1 0 0,-1 0 0,1 0 0,-1 0 0,1-1 0,0 1 0,-1-1 0,1 1 0,0-1 0,-1 0 0,1 1 0,0-1 0,0 0 0,-1 0 0,1 0 0,0 0 0,-1-1 0,1 1 0,0 0 0,-1-1 0,1 1 0,0-1 0,-1 1 0,4-3 0,3-1 0,-1-1 0,0 1 0,1-2 0,-1 1 0,-1-1 0,1 0 0,-1-1 0,0 1 0,-1-1 0,10-15 0,-1-1 0,-1 0 0,14-35 0,-23 49 0,0-1 0,-1 1 0,0-1 0,-1 0 0,0 1 0,0-1 0,-1 0 0,0 0 0,-1-15 0,0 24 0,0 1 0,-1 0 0,1 0 0,0-1 0,-1 1 0,1 0 0,0 0 0,-1 0 0,1 0 0,0-1 0,-1 1 0,1 0 0,-1 0 0,1 0 0,0 0 0,-1 0 0,1 0 0,-1 0 0,1 0 0,0 0 0,-1 0 0,1 0 0,0 0 0,-1 0 0,1 0 0,-1 1 0,1-1 0,0 0 0,-1 0 0,1 0 0,0 1 0,-1-1 0,1 0 0,0 0 0,-1 1 0,1-1 0,0 0 0,0 0 0,-1 1 0,1-1 0,0 0 0,0 1 0,0-1 0,-1 0 0,1 1 0,0 0 0,-14 13 0,10-4-727,15-14-1207,14-15-4075,-5-1-1560</inkml:trace>
</inkml:ink>
</file>

<file path=ppt/ink/ink2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1.325"/>
    </inkml:context>
    <inkml:brush xml:id="br0">
      <inkml:brushProperty name="width" value="0.025" units="cm"/>
      <inkml:brushProperty name="height" value="0.025" units="cm"/>
    </inkml:brush>
  </inkml:definitions>
  <inkml:trace contextRef="#ctx0" brushRef="#br0">28 1 18193,'0'0'7239,"-18"53"-4068,11-27-1217,5-2-769,2 1-160,0-5-1025,2-5 0,14-7 0,1-5-961,2-3-1601,-4-1-2051,-4-15-1985,-4-3-7143</inkml:trace>
</inkml:ink>
</file>

<file path=ppt/ink/ink2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2.040"/>
    </inkml:context>
    <inkml:brush xml:id="br0">
      <inkml:brushProperty name="width" value="0.025" units="cm"/>
      <inkml:brushProperty name="height" value="0.025" units="cm"/>
    </inkml:brush>
  </inkml:definitions>
  <inkml:trace contextRef="#ctx0" brushRef="#br0">69 1 15695,'0'0'10191,"1"9"-9022,-1 30-490,-2-1-1,-1 0 1,-2 0 0,-19 74-1,2-4-3,17-83-455,1 1 0,1-1 0,1 1 0,3 41-1,-1-67-214,0 1-1,0-1 1,0 0-1,0 1 0,0-1 1,0 0-1,0 1 0,1-1 1,-1 0-1,0 1 1,0-1-1,0 0 0,0 0 1,0 1-1,0-1 0,1 0 1,-1 1-1,0-1 1,0 0-1,0 0 0,1 0 1,-1 1-1,0-1 0,0 0 1,1 0-1,-1 0 1,0 1-1,0-1 0,1 0 1,-1 0-1,0 0 0,1 0 1,-1 0-1,0 0 1,1 0-1,-1 0 0,1 0 1,12-7 173,7-16 22,0-13-200,-1-1 0,16-48 0,8-18 0,-43 106 0,0 0 0,1 0 0,0 0 0,-1 0 0,1 0 0,0 0 0,1 0 0,-1 0 0,0 0 0,1 0 0,0-1 0,-1 1 0,1 0 0,0-1 0,0 0 0,1 1 0,-1-1 0,0 0 0,1 0 0,-1 0 0,6 2 0,-4-4 0,1 0 0,0 0 0,-1 0 0,1-1 0,0 0 0,-1 0 0,1 0 0,-1 0 0,1-1 0,-1 0 0,0 0 0,0 0 0,0 0 0,0-1 0,0 1 0,0-1 0,-1 0 0,1 0 0,-1-1 0,0 1 0,0-1 0,0 0 0,0 1 0,3-8 0,2-1 0,-1 0 0,0-1 0,-1 0 0,-1 0 0,0-1 0,6-25 0,-9 26 0,0 0 0,-1 0 0,-1 0 0,-2-17 0,2 29 0,0-1 0,0 0 0,0 1 0,0-1 0,-1 0 0,1 1 0,-1-1 0,0 1 0,1-1 0,-1 1 0,0-1 0,0 1 0,0-1 0,0 1 0,0 0 0,0 0 0,0-1 0,-2 0 0,2 2 0,0 0 0,-1-1 0,1 1 0,-1 0 0,1 0 0,-1 0 0,1 1 0,0-1 0,-1 0 0,1 0 0,-1 1 0,1-1 0,0 1 0,-1 0 0,1-1 0,0 1 0,0 0 0,-1-1 0,1 1 0,0 0 0,0 0 0,0 0 0,0 0 0,0 0 0,-1 3 0,-9 7 0,2 1 0,0 0 0,0 0 0,1 1 0,1 0 0,0 1 0,-9 23 0,8-14 0,1 0 0,0 1 0,2-1 0,-3 27 0,8-47 0,-1 0 0,1-1 0,-1 1 0,1 0 0,0 0 0,0 0 0,0-1 0,1 1 0,-1 0 0,1 0 0,0-1 0,-1 1 0,1 0 0,0-1 0,0 1 0,1-1 0,-1 1 0,1-1 0,-1 1 0,1-1 0,0 0 0,-1 0 0,1 0 0,1 0 0,1 2 0,1-2 0,-1-1 0,1 1 0,-1-1 0,1 0 0,-1 0 0,1-1 0,0 0 0,-1 1 0,1-1 0,0-1 0,0 1 0,-1-1 0,1 0 0,7-2 0,3-1 0,-1-1 0,0-1 0,14-7 0,-15 6 0,0 1 0,1 1 0,20-6 0,-33 11 0,-1 0 0,1-1 0,0 1 0,0 0 0,0 0 0,0-1 0,0 1 0,0 0 0,-1 0 0,1 0 0,0 0 0,0 0 0,0 1 0,0-1 0,0 0 0,0 0 0,0 1 0,-1-1 0,1 0 0,0 1 0,0-1 0,0 1 0,-1-1 0,1 1 0,0-1 0,0 1 0,-1-1 0,1 1 0,-1 0 0,1-1 0,0 1 0,0 1 0,-1 1 0,1-1 0,-1 0 0,1 1 0,-1-1 0,0 1 0,0-1 0,0 1 0,-1-1 0,1 0 0,-1 1 0,1-1 0,-2 3 0,-1 5 0,0-1 0,-1 1 0,-1-1 0,1 0 0,-9 11 0,9-15-262,0 0 1,-1-1-1,0 1 0,1-1 1,-1 0-1,-1-1 0,-6 5 1,5-5-495,0 0 0,-1 0 1,1-1-1,-1 0 0,1 0 1,-1-1-1,0 0 0,1 0 1,-1-1-1,0 0 0,0 0 1,1-1-1,-1 0 0,0 0 1,-13-5-1,-34-17-8282</inkml:trace>
</inkml:ink>
</file>

<file path=ppt/ink/ink2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2.382"/>
    </inkml:context>
    <inkml:brush xml:id="br0">
      <inkml:brushProperty name="width" value="0.025" units="cm"/>
      <inkml:brushProperty name="height" value="0.025" units="cm"/>
    </inkml:brush>
  </inkml:definitions>
  <inkml:trace contextRef="#ctx0" brushRef="#br0">0 0 20371,'0'0'6150,"51"12"-5798,-20 1-288,3 2-1024,2 0-3653,0 1-9224</inkml:trace>
</inkml:ink>
</file>

<file path=ppt/ink/ink2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2.942"/>
    </inkml:context>
    <inkml:brush xml:id="br0">
      <inkml:brushProperty name="width" value="0.025" units="cm"/>
      <inkml:brushProperty name="height" value="0.025" units="cm"/>
    </inkml:brush>
  </inkml:definitions>
  <inkml:trace contextRef="#ctx0" brushRef="#br0">25 0 7655,'0'0'17750,"0"11"-16047,-11 162 1785,-2 4-1910,12-157-1424,2 49 161,-1-66-308,0 0 0,1-1 0,-1 1 0,1 0 0,-1 0-1,1 0 1,0-1 0,0 1 0,0 0 0,1-1 0,-1 1 0,0-1 0,1 1-1,0-1 1,-1 0 0,1 1 0,5 3 0,-7-6-7,1 0 0,0 1 0,-1-1 0,1 0 0,0 0 0,0 0 0,0 0 0,-1 0 0,1 1 0,0-1 0,0 0 0,-1-1 0,1 1 0,0 0 0,0 0 0,-1 0 0,1 0 0,0-1 0,0 1 0,-1 0 0,1-1 0,0 1 0,-1 0 0,1-1 0,0 1 0,-1-1 0,1 1 0,-1-1 0,1 1 0,-1-1 0,1 0 0,-1 1 0,1-1 0,-1 0 0,1 1 0,-1-1 0,1-1 0,11-29 0,-11 30 0,8-35 0,-2-1 0,-1 0 0,-2 0 0,-1 0 0,-2-1 0,-5-46 0,4 83 0,0-1 0,0 1 0,0 0 0,0 0 0,0-1 0,-1 1 0,1 0 0,0 0 0,-1-1 0,1 1 0,-1 0 0,0 0 0,1 0 0,-1 0 0,0 0 0,1 0 0,-1 0 0,0 0 0,0 0 0,0 0 0,0 0 0,0 0 0,0 1 0,-2-2 0,3 2 0,-1 0 0,0 0 0,0 0 0,0 0 0,0 1 0,0-1 0,0 0 0,1 0 0,-1 1 0,0-1 0,0 0 0,0 1 0,0-1 0,1 1 0,-1-1 0,0 1 0,1-1 0,-1 1 0,0-1 0,1 1 0,-1 0 0,0 0 0,1-1 0,-1 1 0,1 0 0,0 0 0,-1-1 0,1 1 0,0 0 0,-1 0 0,1 0 0,0 0 0,0 1 0,-3 6 0,0 0 0,1 1 0,0-1 0,0 1 0,1-1 0,0 1 0,1 0 0,1 13 0,-1-19 0,1 1 0,-1-1 0,1 0 0,0 0 0,0 0 0,0 0 0,0 0 0,0-1 0,1 1 0,-1 0 0,1 0 0,0-1 0,0 1 0,0-1 0,0 0 0,0 1 0,0-1 0,1 0 0,-1 0 0,1-1 0,-1 1 0,1 0 0,0-1 0,0 0 0,0 1 0,0-1 0,3 1 0,5-1 0,0 1 0,0-1 0,-1-1 0,1 0 0,0 0 0,0-1 0,0-1 0,-1 0 0,1 0 0,-1-1 0,1 0 0,-1-1 0,0 0 0,0-1 0,-1 0 0,1 0 0,-1-1 0,-1 0 0,9-8 0,-3 3 0,-2 0 0,0 0 0,0-2 0,-1 1 0,-1-1 0,0-1 0,-1 0 0,0 0 0,-1-1 0,0 0 0,8-28 0,-15 43 0,-1 0 0,0-1 0,1 1 0,-1-1 0,0 1 0,1-1 0,-1 1 0,0-1 0,0 1 0,0-1 0,1 1 0,-1-1 0,0 1 0,0-1 0,0 0 0,0 1 0,0-1 0,0 1 0,0-1 0,0 1 0,0-1 0,0 1 0,0-1 0,-1 0 0,1 1 0,0-1 0,0 1 0,0-1 0,-1 1 0,1-1 0,0 1 0,-1-1 0,1 1 0,0 0 0,-1-1 0,-16 14 0,-19 34 0,24-31 0,2 1 0,0 0 0,1 0 0,0 1 0,1 0 0,2 0 0,0 1 0,0-1 0,2 2 0,0-1 0,0 23 0,3-39 0,1 1 0,0-1 0,1 0 0,-1 0 0,0 0 0,1 0 0,0 0 0,0 0 0,0 0 0,0 0 0,0 0 0,1 0 0,-1 0 0,1 0 0,-1-1 0,1 1 0,0-1 0,0 1 0,1-1 0,3 3 0,-2-2 0,0-1 0,0 0 0,0 0 0,1 0 0,-1 0 0,1-1 0,0 0 0,-1 0 0,1 0 0,0 0 0,-1-1 0,8 0 0,1 0 0,0-2 0,0 1 0,0-2 0,0 0 0,0 0 0,-1-1 0,0-1 0,1 0 0,14-9 0,-11 4 0,-1-1 0,0 0 0,17-19 0,-27 26 0,-1-1 0,1 0 0,-1 0 0,0 0 0,0-1 0,-1 0 0,0 1 0,0-1 0,0 0 0,-1-1 0,1 1 0,1-11 0,-4 17 0,0-1 0,0 1 0,1-1 0,-1 1 0,0-1 0,0 1 0,0-1 0,0 1 0,0 0 0,0-1 0,0 1 0,0-1 0,0 1 0,-1-1 0,1 1 0,0-1 0,0 1 0,0-1 0,0 1 0,-1 0 0,1-1 0,0 1 0,0-1 0,-1 1 0,1 0 0,0-1 0,-1 1 0,1 0 0,0-1 0,-1 1 0,1 0 0,-1 0 0,1-1 0,0 1 0,-1 0 0,1 0 0,-1 0 0,-20 5 0,-16 22 0,30-20 0,1 0 0,0 1 0,0 0 0,1 0 0,0 1 0,0-1 0,-3 11 0,7-18 0,0 1 0,0 0 0,0 0 0,1 0 0,-1 0 0,1 0 0,-1 0 0,1 0 0,0 0 0,-1 0 0,1 0 0,0 0 0,0 0 0,1 0 0,-1 0 0,0 0 0,1 0 0,-1 0 0,1 0 0,0-1 0,-1 1 0,1 0 0,0 0 0,0 0 0,0-1 0,0 1 0,1 0 0,-1-1 0,0 1 0,1-1 0,-1 0 0,1 1 0,-1-1 0,1 0 0,0 0 0,0 0 0,-1 0 0,1 0 0,3 1 0,10 2-122,1-1-1,0 0 1,0-1-1,0 0 1,0-1 0,28-3-1,-31 1-689,0 0 0,0-2 0,0 1 0,24-10 0,5-9-10446</inkml:trace>
</inkml:ink>
</file>

<file path=ppt/ink/ink2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4.543"/>
    </inkml:context>
    <inkml:brush xml:id="br0">
      <inkml:brushProperty name="width" value="0.025" units="cm"/>
      <inkml:brushProperty name="height" value="0.025" units="cm"/>
    </inkml:brush>
  </inkml:definitions>
  <inkml:trace contextRef="#ctx0" brushRef="#br0">34 0 9353,'-1'1'612,"-11"24"7184,-3 16-3076,14-36-4357,-1 0-1,1 1 1,0-1 0,1 0 0,-1 0 0,1 1 0,0-1 0,0 0 0,1 1 0,0-1 0,1 7 0,-1-11-263,0-1-1,-1 1 1,1 0 0,0-1-1,0 1 1,0-1 0,0 1-1,0-1 1,0 1 0,0-1-1,0 1 1,0-1 0,0 0-1,0 0 1,0 1-1,0-1 1,0 0 0,0 0-1,0 0 1,0 0 0,0 0-1,0 0 1,0-1 0,0 1-1,0 0 1,1-1 0,30-6 1560,-26 4-1570,0 1 0,0 0 0,0 1 0,0-1 1,0 1-1,0 1 0,1-1 0,-1 1 0,0 0 0,11 2 0,-15-2-85,1 1 0,-1 0 0,1 0 0,-1 0 0,0 0 0,1 1 0,-1-1 0,0 1 0,0-1 0,0 1 0,0 0 0,0 0 0,0 0 0,0 0 0,-1 0 0,1 0 0,-1 0 0,1 1 0,-1-1 0,0 0 0,0 1 0,0-1 0,0 1 0,0 0 0,-1-1 0,1 6 0,2 13 53,-2 1 0,0-1-1,-2 25 1,2 48 53,-1-93-110,0 0 1,0 1-1,0-1 1,0 1 0,0-1-1,1 0 1,-1 1-1,0-1 1,1 1-1,-1-1 1,1 0-1,0 0 1,-1 1-1,1-1 1,0 0-1,0 0 1,0 0-1,0 0 1,0 0-1,0 0 1,0 0-1,0 0 1,0 0-1,0 0 1,1 0-1,-1-1 1,0 1 0,0-1-1,1 1 1,-1-1-1,0 1 1,1-1-1,-1 0 1,1 0-1,-1 1 1,1-1-1,-1 0 1,0 0-1,1 0 1,-1-1-1,1 1 1,-1 0-1,0-1 1,1 1-1,-1 0 1,0-1-1,1 0 1,-1 1-1,2-2 1,6-3 4,0 0 0,0 0 0,0 0 0,-1-1 0,11-11 0,2-2-6,-1-2 0,29-39 0,-43 52 0,-1 0 0,1 0 0,-2-1 0,1 1 0,-1-1 0,0 0 0,-1-1 0,0 1 0,-1 0 0,0-1 0,1-15 0,-2 24 0,-1 1 0,0 0 0,0-1 0,0 1 0,0 0 0,0-1 0,0 1 0,0 0 0,0-1 0,-1 1 0,1 0 0,0-1 0,0 1 0,0 0 0,0-1 0,0 1 0,0 0 0,-1 0 0,1-1 0,0 1 0,0 0 0,-1 0 0,1-1 0,0 1 0,0 0 0,-1 0 0,1-1 0,0 1 0,0 0 0,-1 0 0,1 0 0,0 0 0,-1 0 0,1-1 0,0 1 0,-1 0 0,-14 5 0,-11 15 0,21-13 0,1-1 0,0 2 0,1-1 0,0 0 0,0 1 0,-4 14 0,7-21 0,-1 1 0,0-1 0,1 1 0,0-1 0,-1 1 0,1-1 0,0 1 0,0-1 0,0 1 0,0-1 0,0 1 0,0-1 0,0 1 0,0-1 0,0 1 0,1-1 0,-1 1 0,1-1 0,-1 0 0,1 1 0,0-1 0,-1 1 0,1-1 0,0 0 0,0 0 0,0 0 0,0 1 0,0-1 0,0 0 0,0 0 0,1 0 0,-1-1 0,0 1 0,0 0 0,1 0 0,-1-1 0,0 1 0,1 0 0,-1-1 0,1 0 0,2 1 0,6-1 0,0 0 0,0-1 0,0-1 0,0 0 0,0 0 0,0-1 0,-1 0 0,1 0 0,-1-1 0,0-1 0,0 0 0,0 0 0,-1 0 0,0-1 0,0 0 0,0-1 0,0 0 0,-1 0 0,-1-1 0,1 1 0,-1-1 0,0-1 0,-1 1 0,7-15 0,-12 22 0,1-1 0,-1 1 0,1-1 0,-1 1 0,1-1 0,-1 1 0,0-1 0,0 1 0,0-1 0,0 1 0,0-1 0,0 1 0,0-1 0,0 1 0,-1-3 0,1 4 0,-1-1 0,1 1 0,0-1 0,-1 1 0,1-1 0,0 1 0,-1-1 0,1 1 0,-1-1 0,1 1 0,-1 0 0,1-1 0,-1 1 0,0 0 0,1 0 0,-1-1 0,1 1 0,-1 0 0,0 0 0,1 0 0,-1-1 0,1 1 0,-1 0 0,-1 0 0,-1 1 0,0-1 0,0 1 0,0-1 0,0 1 0,0 0 0,0 0 0,0 0 0,0 1 0,0-1 0,1 1 0,-1-1 0,1 1 0,-4 2 0,-1 2 0,-1 0 0,1 1 0,0 0 0,0 0 0,1 0 0,0 1 0,1 0 0,-1 0 0,1 1 0,-7 16 0,12-25 0,0 1 0,0-1 0,0 0 0,0 1 0,0-1 0,0 1 0,0-1 0,0 0 0,0 1 0,0-1 0,1 0 0,-1 1 0,0-1 0,0 0 0,0 1 0,0-1 0,0 0 0,1 1 0,-1-1 0,0 0 0,0 1 0,1-1 0,-1 0 0,0 0 0,0 1 0,1-1 0,-1 0 0,0 0 0,1 0 0,-1 1 0,0-1 0,1 0 0,-1 0 0,0 0 0,1 0 0,-1 0 0,0 0 0,1 0 0,-1 0 0,1 0 0,0 0 0,21 0 0,-14 0 0,30-2 0,58-12 0,-60 7 0,70-3 0,-96 10 0,-6 0 0,0-1 0,0 1 0,-1 0 0,1 1 0,0-1 0,0 1 0,0-1 0,0 1 0,-1 0 0,1 0 0,0 1 0,-1-1 0,1 1 0,-1 0 0,0 0 0,5 2 0,3-42 0,-8 17 0,-4 17 0,2-1 0,-1 1 0,0-1 0,1 1 0,0-1 0,0 1 0,1-1 0,-1 1 0,4-8 0,-2 12-22,-1 1 0,0 0 0,0 0 0,0 0 1,0 0-1,0 0 0,0 0 0,0 0 0,0 1 0,0-1 0,0 1 0,-1-1 0,1 1 1,0 0-1,-1-1 0,3 5 0,5 3-407,-6-7 304,1 1 0,0-1 0,0 1 0,0-1 0,0 0 0,0-1 0,0 1 0,0-1 0,1 0 0,-1 0 0,1 0 0,-1-1 0,0 1-1,1-1 1,-1 0 0,1 0 0,-1-1 0,1 1 0,-1-1 0,1 0 0,-1 0 0,6-3 0,1 0 204,-1-1-1,0-1 1,-1 1-1,1-1 1,-1-1 0,0 0-1,13-14 1,-25 70 145,-1-28-130,0 0-1,2 0 1,0 0 0,2 0-1,2 22 1,-1-33-77,1-1 1,0 1-1,0-1 1,1 0-1,1 0 1,0 0-1,0-1 0,0 1 1,1-1-1,0 0 1,1 0-1,0-1 1,11 12-1,21 15 129,-17-15-179,31 35-1,-48-50 99,0 1-1,-1 0 0,1 0 0,-1 0 0,0 0 0,-1 1 0,1-1 0,-1 1 0,0-1 1,0 1-1,-1 0 0,0 0 0,1 9 0,-2-14-44,-1 1 0,1-1 0,-1 1 0,1-1 0,-1 1 0,0-1 0,1 0 0,-1 0 0,0 1 0,0-1 0,0 0 0,0 0 0,0 0 0,0 0 0,-1 0 0,1 0 0,0 0 0,0 0 0,-1 0 0,1-1 0,0 1 0,-1 0 0,1-1 0,-1 0 0,1 1 1,-1-1-1,1 0 0,-1 1 0,1-1 0,-1 0 0,1 0 0,-1 0 0,1 0 0,-3-1 0,-4 1 36,0 0 1,0-1 0,1 0 0,-1 0-1,-15-5 1,13 1-57,0-1 0,0 1 0,0-2 0,0 0 0,1 0 0,0 0 0,1-1 0,0 0 0,0-1 0,1 0 0,0 0 0,0-1 0,1 0 0,0 0 0,1 0 0,0-1 0,1 1 0,0-1 0,0 0 0,1-1 0,1 1 0,0-1 0,0 1 0,2-1 0,-1 1 0,1-1 0,2-13 0,0 19-134,0 0 0,0 0 0,1 0-1,-1 0 1,1 0 0,1 1 0,-1 0 0,1 0 0,0 0 0,0 0 0,0 0-1,8-5 1,6-5-2855,39-24-1,-55 38 2834,42-26-10479</inkml:trace>
</inkml:ink>
</file>

<file path=ppt/ink/ink2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5.159"/>
    </inkml:context>
    <inkml:brush xml:id="br0">
      <inkml:brushProperty name="width" value="0.025" units="cm"/>
      <inkml:brushProperty name="height" value="0.025" units="cm"/>
    </inkml:brush>
  </inkml:definitions>
  <inkml:trace contextRef="#ctx0" brushRef="#br0">238 19 18353,'0'-1'310,"0"0"-1,0 1 0,0-1 1,0 0-1,0 1 0,0-1 0,0 0 1,0 0-1,0 1 0,0-1 1,-1 0-1,1 1 0,0-1 0,-1 1 1,1-1-1,0 0 0,-1 1 1,1-1-1,-1 1 0,1-1 0,0 1 1,-1-1-1,0 1 0,1-1 1,-1 1-1,1-1 0,-1 1 1,1 0-1,-1-1 0,0 1 0,1 0 1,-2-1-1,-26 6 1959,-27 24-2486,32-14 297,1 0 0,0 2 0,2 0 0,-36 39 0,116-85-143,-50 24 20,0 1-1,1 0 1,-1 0-1,1 1 1,0 1-1,0 0 1,0 0-1,12 0 1,-22 2 34,0 0 1,-1 0-1,1 0 0,0 0 0,0 1 1,-1-1-1,1 0 0,0 0 1,0 0-1,-1 1 0,1-1 1,0 0-1,-1 1 0,1-1 1,0 0-1,-1 1 0,1-1 1,-1 1-1,1-1 0,0 1 1,-1 0-1,1-1 0,-1 1 0,0-1 1,1 1-1,-1 0 0,1 1 1,0 24-29,-2-19 93,-1 0 0,0 0 0,-1 0 0,1 0 0,-7 10 0,-1-1 95,0-1-1,-2 0 1,1-1-1,-2 0 1,0-1-1,-29 23 1,28-30-31,11-12-502,16-19-1617,9 1-1408,1 1-1,1 1 0,28-19 1,2 2-5032</inkml:trace>
</inkml:ink>
</file>

<file path=ppt/ink/ink2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5.520"/>
    </inkml:context>
    <inkml:brush xml:id="br0">
      <inkml:brushProperty name="width" value="0.025" units="cm"/>
      <inkml:brushProperty name="height" value="0.025" units="cm"/>
    </inkml:brush>
  </inkml:definitions>
  <inkml:trace contextRef="#ctx0" brushRef="#br0">35 3 13421,'0'0'5215,"-2"9"-1382,-29 98 4271,31-106-8072,0-1 0,-1 0 0,1 1 0,0-1 1,0 0-1,0 1 0,0-1 0,0 1 0,0-1 0,0 0 0,-1 1 1,1-1-1,1 1 0,-1-1 0,0 1 0,0-1 0,0 0 0,0 1 1,0-1-1,0 1 0,0-1 0,0 0 0,1 1 0,-1-1 0,0 0 1,0 1-1,0-1 0,1 0 0,-1 1 0,0-1 0,1 0 0,-1 1 0,0-1 1,1 0-1,-1 0 0,0 1 0,1-1 0,-1 0 0,0 0 0,1 0 1,-1 0-1,1 1 0,23-9 489,29-27-378,-47 31-27,21-17-102,40-27 20,-63 46-47,0-1 1,0 1 0,0 0 0,1 1 0,-1-1 0,1 1-1,-1 0 1,1 0 0,-1 0 0,1 0 0,0 1 0,-1 0-1,10 1 1,-13-1 13,0 1-1,0-1 1,0 1 0,-1-1-1,1 1 1,0 0 0,-1-1-1,1 1 1,0 0-1,-1-1 1,1 1 0,-1 0-1,1 0 1,-1 0-1,1 0 1,-1 0 0,0-1-1,1 1 1,-1 0 0,0 0-1,0 0 1,0 0-1,0 0 1,0 0 0,0 2-1,0 32 119,0-25-99,0-2-20,-1-2 0,1 0 0,0 0 0,1 0 0,-1 0 0,1 0 0,0-1 0,3 9 0,-3-13 0,-1-1 0,0 1 0,1 0 0,0 0 0,-1 0 0,1 0 0,-1-1 0,1 1 0,0 0 0,0-1 0,-1 1 0,1 0 0,0-1 0,0 1 0,0-1 0,0 1 0,0-1 0,-1 0 0,1 1 0,1-1 0,1 0 0,-1 0 0,0 0 0,1 0 0,-1 0 0,0 0 0,0-1 0,1 1 0,-1-1 0,0 1 0,0-1 0,0 0 0,3-2 0,53-33-112,-50 29 39,0 1 0,0 0 0,0 1 0,1 0 0,0 0 0,0 1 0,0 0 0,0 1 0,1 0 0,0 0 0,10-1 0,-19 4-18,0 0 0,0 0-1,-1 0 1,1 0 0,0 0-1,0 0 1,-1 0-1,1 0 1,0 1 0,-1-1-1,1 0 1,0 0 0,-1 1-1,1-1 1,0 1-1,-1-1 1,1 0 0,0 1-1,-1-1 1,1 1 0,-1-1-1,1 1 1,-1 0 0,0-1-1,1 1 1,-1-1-1,1 1 1,-1 0 0,0-1-1,0 1 1,1 0 0,-1 0-1,0 0 1,1 32-485,0-3-2885,-1-29 3064,0 0 1,1-1 0,-1 1 0,0 0 0,0 0 0,0-1 0,1 1-1,-1 0 1,0 0 0,1-1 0,-1 1 0,1 0 0,-1-1 0,1 1-1,-1-1 1,1 1 0,-1-1 0,1 1 0,0-1 0,-1 1 0,1-1-1,0 1 1,-1-1 0,1 0 0,0 1 0,0-1 0,1 1-1,13-1-10648</inkml:trace>
</inkml:ink>
</file>

<file path=ppt/ink/ink2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5.973"/>
    </inkml:context>
    <inkml:brush xml:id="br0">
      <inkml:brushProperty name="width" value="0.025" units="cm"/>
      <inkml:brushProperty name="height" value="0.025" units="cm"/>
    </inkml:brush>
  </inkml:definitions>
  <inkml:trace contextRef="#ctx0" brushRef="#br0">115 1 9289,'0'0'13848,"-3"13"-11831,-37 119 650,24-86-2450,1 2 1,3-1-1,1 1 1,3 1 0,-2 53-1,10-13 1625,4-139-1585,2 0 0,3 0 0,1 1 0,3 0 0,2 1 0,23-52 0,-32 85-350,0 0-1,1 1 1,1 0-1,0 0 1,18-23-1,-23 34 67,0 0-1,0-1 0,1 1 1,-1 0-1,1 1 0,-1-1 0,1 1 1,0-1-1,0 1 0,0 0 1,0 1-1,0-1 0,1 1 0,-1-1 1,1 1-1,-1 1 0,0-1 1,1 1-1,-1-1 0,1 1 0,0 0 1,-1 1-1,1-1 0,-1 1 1,5 1-1,-7-1 7,1 0 1,-1 0-1,0 0 1,0 0 0,0 0-1,0 0 1,0 0-1,0 1 1,-1-1-1,1 1 1,0-1-1,-1 1 1,1 0-1,-1-1 1,1 1 0,-1 0-1,0 0 1,0 0-1,0 0 1,0 0-1,0 0 1,0 1-1,-1-1 1,1 0-1,-1 0 1,1 1 0,-1-1-1,0 0 1,0 0-1,0 1 1,0-1-1,0 0 1,-1 1-1,1-1 1,-1 0 0,0 3-1,-1 2 90,0 0 1,0 0-1,-1 1 0,0-2 0,0 1 1,-1 0-1,0-1 0,0 0 1,0 1-1,-6 4 0,-12 10 206,0-1 1,-45 29-1,56-41-219,-1-1 1,-1 0-1,1-1 0,-1 0 0,-1-1 1,1 0-1,-28 5 0,40-10-56,1 0 1,0 0-1,-1 0 0,1 0 1,-1 0-1,1 0 1,-1 0-1,1 0 0,-1-1 1,1 1-1,0 0 0,-1 0 1,1 0-1,-1-1 1,1 1-1,0 0 0,-1-1 1,1 1-1,0 0 0,-1 0 1,1-1-1,0 1 0,0-1 1,-1 1-1,1 0 1,0-1-1,0 1 0,-1-1 1,1 1-1,0 0 0,0-1 1,0 1-1,0-1 0,0 1 1,0-1-1,0 1 1,0-1-1,0 1 0,0 0 1,0-1-1,0 1 0,0-1 1,0 1-1,0-1 1,0 1-1,1-1 0,-1 1 1,0 0-1,0-1 0,0 1 1,1-1-1,-1 1 0,0 0 1,1-1-1,-1 1 1,0 0-1,1-1 0,16-27-106,93-104-6020,-42 53-304,-13 12-852</inkml:trace>
</inkml:ink>
</file>

<file path=ppt/ink/ink2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6.316"/>
    </inkml:context>
    <inkml:brush xml:id="br0">
      <inkml:brushProperty name="width" value="0.025" units="cm"/>
      <inkml:brushProperty name="height" value="0.025" units="cm"/>
    </inkml:brush>
  </inkml:definitions>
  <inkml:trace contextRef="#ctx0" brushRef="#br0">132 1 15278,'0'0'10891,"-13"50"-9258,-11-10-416,-5 6-352,5 2-352,3-4-129,6-5-320,9-6-224,6-11-1474,3-11-640,13-11-1089,7 0-1890,2-17-11435</inkml:trace>
</inkml:ink>
</file>

<file path=ppt/ink/ink2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6.706"/>
    </inkml:context>
    <inkml:brush xml:id="br0">
      <inkml:brushProperty name="width" value="0.025" units="cm"/>
      <inkml:brushProperty name="height" value="0.025" units="cm"/>
    </inkml:brush>
  </inkml:definitions>
  <inkml:trace contextRef="#ctx0" brushRef="#br0">14 13 19987,'0'0'3294,"-2"12"-198,-1-2-2437,1-1-189,0 1 1,0 0-1,1-1 0,0 1 0,0 0 0,1 0 0,2 16 0,-1-25-425,0 1-1,0-1 1,0 1-1,0-1 1,0 0-1,0 0 0,0 1 1,0-1-1,0 0 1,1 0-1,-1 0 1,1 0-1,-1 0 1,1-1-1,-1 1 1,1 0-1,-1-1 1,1 1-1,-1-1 1,1 1-1,0-1 1,-1 0-1,1 0 0,0 0 1,-1 0-1,1 0 1,3 0-1,2 0 77,1-1 0,-1 0 0,0 0-1,1-1 1,7-2 0,-6 0-121,0 0 0,1-1 0,-2 0 0,1 0 0,0-1 0,8-7 0,-13 9 0,0 1 0,-1 0 0,1-1 0,-1 0 0,0 0 0,0 0 0,0 0 0,0 0 0,-1-1 0,1 1 0,-1-1 0,-1 0 0,1 0 0,1-5 0,-3 9 0,0 0 0,0 0 0,0 0 0,0 0 0,0 0 0,0 0 0,0 0 0,0 0 0,0 0 0,0 0 0,-1 0 0,1 0 0,0 0 0,-1 0 0,1 1 0,-1-1 0,1 0 0,-1 0 0,1 0 0,-1 0 0,0 1 0,1-1 0,-1 0 0,0 1 0,0-1 0,1 0 0,-2 0 0,-1 0 0,1 0 0,-1 0 0,1 1 0,-1-1 0,0 0 0,1 1 0,-1 0 0,0-1 0,0 1 0,-2 0 0,-4 1 0,1 0 0,0 0 0,0 1 0,0 0 0,0 0 0,-10 4 0,10-1 0,0 0 0,0 0 0,0 0 0,0 1 0,1 1 0,0-1 0,-8 9 0,13-12 0,-1 0 0,1 0 0,0 0 0,0 0 0,0 0 0,0 0 0,0 1 0,1-1 0,-1 0 0,1 1 0,0-1 0,0 1 0,1 0 0,-1-1 0,1 1 0,-1 0 0,1-1 0,0 1 0,0 0 0,1-1 0,1 7 0,-1-8 7,-1 0 0,1 0-1,0-1 1,1 1 0,-1-1 0,0 1-1,0-1 1,1 1 0,-1-1-1,1 0 1,-1 1 0,1-1 0,-1 0-1,1 0 1,0 0 0,0 0 0,-1-1-1,1 1 1,0 0 0,0-1 0,0 1-1,2-1 1,48 4-461,-42-4 112,46-3-3960,5-10-5041</inkml:trace>
</inkml:ink>
</file>

<file path=ppt/ink/ink2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7.346"/>
    </inkml:context>
    <inkml:brush xml:id="br0">
      <inkml:brushProperty name="width" value="0.025" units="cm"/>
      <inkml:brushProperty name="height" value="0.025" units="cm"/>
    </inkml:brush>
  </inkml:definitions>
  <inkml:trace contextRef="#ctx0" brushRef="#br0">67 0 19186,'0'0'4602,"-4"14"-3609,-12 42 58,2 2-1,3 0 1,-5 80 0,11-33-62,9 121 1,-3-217-916,-1 10 65,1 1-1,1-1 0,0 0 0,2 0 0,0 0 0,1 0 0,13 29 0,-18-47-131,0 0-1,0-1 1,0 1-1,1-1 1,-1 1-1,0-1 1,0 1-1,1 0 0,-1-1 1,0 1-1,0-1 1,1 1-1,-1-1 1,1 1-1,-1-1 1,0 0-1,1 1 0,-1-1 1,1 1-1,-1-1 1,1 0-1,-1 0 1,1 1-1,0-1 0,-1 0 1,1 0-1,-1 1 1,1-1-1,-1 0 1,1 0-1,0 0 1,-1 0-1,1 0 0,-1 0 1,1 0-1,0 0 1,-1 0-1,1 0 1,-1 0-1,1-1 1,0 1-1,-1 0 0,1 0 1,-1 0-1,1-1 1,-1 1-1,1 0 1,-1-1-1,1 1 1,-1-1-1,1 1 0,-1 0 1,0-1-1,1 1 1,-1-1-1,1 1 1,-1-1-1,0 1 1,0-1-1,1 1 0,-1-1 1,0 0-1,0 0 1,14-41 205,-6-9-212,-2-1 0,-2 0 0,-3 0 0,-8-89 0,-1 109 0,3 23 0,3 22 0,2-8 0,0 1 0,1-1 0,-1 1 0,1-1 0,0 0 0,0 1 0,1-1 0,-1 0 0,1 0 0,1 0 0,-1 0 0,1 0 0,-1-1 0,1 1 0,1-1 0,-1 1 0,0-1 0,1 0 0,0-1 0,0 1 0,0-1 0,1 1 0,-1-1 0,6 2 0,-2-1 0,1-1 0,-1 0 0,1 0 0,0-1 0,0 0 0,0 0 0,0-1 0,0-1 0,0 1 0,0-1 0,0-1 0,1 0 0,-1 0 0,9-3 0,-4-1 0,-1 0 0,0 0 0,0-1 0,-1-1 0,0 0 0,0-1 0,0 0 0,18-19 0,-13 13 0,1 0 0,25-14 0,-42 27 0,0 0 0,-1 1 0,1-1 0,0 1 0,0 0 0,0-1 0,-1 1 0,1 0 0,0-1 0,0 1 0,0 0 0,0 0 0,0 0 0,0 0 0,0 0 0,0 0 0,0 0 0,-1 0 0,1 0 0,0 0 0,0 0 0,0 1 0,0-1 0,0 0 0,0 1 0,-1-1 0,1 1 0,0-1 0,0 1 0,0-1 0,-1 1 0,1-1 0,0 1 0,-1 0 0,1-1 0,-1 1 0,1 0 0,0 1 0,14 43 0,-3-6 0,-10-36-193,1-1 1,-1 1-1,1-1 1,0 0-1,0 0 1,0 0-1,0 0 1,0 0-1,0 0 1,0-1-1,1 0 1,-1 0-1,0 0 1,1 0-1,-1 0 1,1 0-1,0-1 1,-1 0-1,1 0 1,-1 0-1,1 0 1,-1 0-1,8-2 1,3-1-1415,0 0 1,-1-1 0,1 0-1,21-10 1,6-6-6370</inkml:trace>
</inkml:ink>
</file>

<file path=ppt/ink/ink2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7.703"/>
    </inkml:context>
    <inkml:brush xml:id="br0">
      <inkml:brushProperty name="width" value="0.025" units="cm"/>
      <inkml:brushProperty name="height" value="0.025" units="cm"/>
    </inkml:brush>
  </inkml:definitions>
  <inkml:trace contextRef="#ctx0" brushRef="#br0">111 1 15182,'0'0'10741,"-9"7"-7970,0-1-2200,-50 39 1749,56-43-2258,0 1 0,0-1 0,1 1 0,-1-1 1,1 1-1,0 0 0,0 0 0,0 0 1,0 1-1,1-1 0,-1 0 0,1 1 1,0-1-1,0 1 0,0-1 0,0 1 1,0-1-1,1 6 0,0-7-62,1-1 0,-1 0 0,1 0 0,0 0 0,0 0 0,-1 0 0,1 0 0,0 0 0,0 0 0,0 0 0,0 0 0,0 0 0,0 0 0,0-1 0,1 1 0,-1 0 0,0-1 0,0 1 0,0-1 0,1 0 0,-1 1 0,0-1 0,1 0 0,-1 1 0,0-1 0,2 0 0,41 2 0,-40-2 0,41 2-1357,-29-1 7,-1 0-1,1-1 1,-1-1-1,0 0 1,1-1-1,-1 0 1,20-7-1,-11-2-4425</inkml:trace>
</inkml:ink>
</file>

<file path=ppt/ink/ink2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8.111"/>
    </inkml:context>
    <inkml:brush xml:id="br0">
      <inkml:brushProperty name="width" value="0.025" units="cm"/>
      <inkml:brushProperty name="height" value="0.025" units="cm"/>
    </inkml:brush>
  </inkml:definitions>
  <inkml:trace contextRef="#ctx0" brushRef="#br0">50 1 21524,'0'0'8633,"-4"9"-8169,-6 17-311,1 1 1,2 0-1,1 0 0,1 1 0,1-1 1,1 1-1,2 0 0,0 0 1,2 0-1,2 0 0,0 0 0,2-1 1,12 43-1,-16-66-153,1 1 0,0-1 0,0 0 0,0 0 0,0 0 0,1 0 0,0 0 0,4 5 0,-6-9 0,-1 0 0,0 1 0,1-1 0,-1 0 0,1 1 0,-1-1 0,1 0 0,-1 1 0,0-1 0,1 0 0,-1 0 0,1 0 0,-1 0 0,1 0 0,0 1 0,-1-1 0,1 0 0,-1 0 0,1 0 0,-1 0 0,1 0 0,-1 0 0,1-1 0,-1 1 0,1 0 0,-1 0 0,1 0 0,0-1 0,0 0 0,0 0 0,1 0 0,-1-1 0,0 1 0,0 0 0,0-1 0,0 1 0,0-1 0,-1 1 0,1-1 0,0 0 0,-1 1 0,1-4 0,6-18 0,-2-1 0,4-34 0,-8 50 0,0 1 0,-1-1 0,0 0 0,0 1 0,-1-1 0,0 1 0,0-1 0,-1 0 0,0 1 0,0 0 0,-6-12 0,8 17 0,-1 1 0,1 0 0,-1-1 0,0 1 0,1 0 0,-1 0 0,0 0 0,0 0 0,0 0 0,0 0 0,0 0 0,0 0 0,0 0 0,-1 0 0,1 0 0,0 1 0,0-1 0,-1 0 0,1 1 0,0-1 0,-1 1 0,1 0 0,0-1 0,-1 1 0,1 0 0,-1 0 0,1 0 0,0 0 0,-1 0 0,1 0 0,-1 0 0,1 0 0,0 1 0,-1-1 0,1 0 0,-1 1 0,1 0 0,0-1 0,0 1 0,-1 0 0,1-1 0,0 1 0,0 0 0,0 0 0,0 0 0,0 0 0,0 0 0,0 0 0,0 0 0,0 0 0,0 1 0,1-1 0,-1 0 0,1 0 0,-1 1 0,1-1 0,-1 0 0,1 1 0,-1-1 0,1 3 0,-1 0 0,1-1 0,0 1 0,0 0 0,0 0 0,0-1 0,1 1 0,-1 0 0,1-1 0,0 1 0,0 0 0,0-1 0,1 1 0,-1-1 0,1 0 0,0 1 0,0-1 0,0 0 0,0 0 0,3 3 0,0-2 0,0 0 0,0 0 0,0 0 0,0-1 0,1 0 0,-1 0 0,1-1 0,0 1 0,0-1 0,11 2 0,-4-1 0,0-1 0,0 0 0,1-1 0,-1-1 0,1 0 0,-1-1 0,0 0 0,0-1 0,1-1 0,18-6 0,-19 3 0,0-1 0,-1 0 0,0 0 0,0-2 0,-1 1 0,18-19 0,18-13 0,-47 59 0,-20 38 0,15-48 0,1 1 0,1-1 0,0 1 0,0 0 0,0 0 0,1 0 0,1 0 0,0 0 0,0 0 0,1 1 0,2 16 0,-2-26 0,1 0 0,-1 0 0,1 0 0,0 0 0,-1 0 0,1 0 0,0 0 0,-1 0 0,1 0 0,0-1 0,0 1 0,0 0 0,0 0 0,0-1 0,0 1 0,0-1 0,0 1 0,0-1 0,0 1 0,0-1 0,0 0 0,1 1 0,-1-1 0,0 0 0,0 0 0,0 0 0,0 0 0,1 0 0,-1 0 0,0 0 0,0 0 0,0-1 0,0 1 0,0 0 0,1-1 0,-1 1 0,0-1 0,0 1 0,1-1 0,3-1 0,0 0 0,0 0 0,0-1 0,0 0 0,0 1 0,-1-1 0,6-5 0,17-29-2342,-22 27 531,-1 0 0,0 0 0,-1 0 0,4-17 0,1-24-8220</inkml:trace>
</inkml:ink>
</file>

<file path=ppt/ink/ink2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8.486"/>
    </inkml:context>
    <inkml:brush xml:id="br0">
      <inkml:brushProperty name="width" value="0.025" units="cm"/>
      <inkml:brushProperty name="height" value="0.025" units="cm"/>
    </inkml:brush>
  </inkml:definitions>
  <inkml:trace contextRef="#ctx0" brushRef="#br0">38 0 13581,'0'0'14830,"-37"60"-14702,55-37-96,5-1-1473,6 1-2595,0-2-3203,2-1-7014</inkml:trace>
</inkml:ink>
</file>

<file path=ppt/ink/ink2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08.811"/>
    </inkml:context>
    <inkml:brush xml:id="br0">
      <inkml:brushProperty name="width" value="0.025" units="cm"/>
      <inkml:brushProperty name="height" value="0.025" units="cm"/>
    </inkml:brush>
  </inkml:definitions>
  <inkml:trace contextRef="#ctx0" brushRef="#br0">1 0 8232,'0'0'18198,"4"9"-15593,0 0-2071,-1 1-1,1-1 0,-2 1 0,1 0 0,-1 0 0,0 13 0,-2-21-533,1-1 0,-1 1 0,0-1 0,0 1 0,0 0 0,1-1 0,-1 1 0,1-1 0,-1 0 0,1 1 0,0-1 0,0 1 0,-1-1 0,1 0 0,0 1 0,0-1 0,0 0 0,0 0 0,1 0 0,-1 0 0,0 0 0,0 0 0,2 1 0,0-1 0,0 0 0,1 0 0,-1 0 0,0 0 0,0-1 0,0 1 0,1-1 0,-1 0 0,0 0 0,6-1 0,8-1 0,-1-2 0,0 0 0,24-9 0,-37 11 0,23-8 0,1 1 0,-1 1 0,1 1 0,0 2 0,53-5 0,-78 10 0,0 0 0,0 1 0,0-1 0,0 0 0,0 0 0,0 1 0,0-1 0,0 1 0,0 0 0,0 0 0,0-1 0,-1 1 0,1 0 0,0 0 0,0 1 0,-1-1 0,1 0 0,-1 1 0,0-1 0,1 1 0,-1-1 0,0 1 0,0-1 0,0 1 0,0 0 0,0 0 0,0-1 0,0 1 0,0 0 0,-1 0 0,1 0 0,-1 0 0,0 0 0,1 0 0,-1 3 0,0 8 0,0 0 0,0 0 0,-2 0 0,-3 19 0,3-19 0,2-13 2,0 0 1,0 0-1,0 0 0,0 0 0,0 0 1,0 0-1,0 0 0,1 0 0,-1 0 1,0 0-1,0 0 0,0-1 1,0 1-1,0 0 0,0 0 0,0 0 1,0 0-1,1 0 0,-1 0 1,0 0-1,0 0 0,0 0 0,0 0 1,0 0-1,0 0 0,1 0 0,-1 0 1,0 0-1,0 0 0,0 0 1,0 0-1,0 0 0,0 0 0,0 0 1,0 1-1,1-1 0,-1 0 1,0 0-1,0 0 0,0 0 0,0 0 1,0 0-1,0 0 0,0 0 0,0 0 1,0 0-1,0 1 0,0-1 1,1 0-1,-1 0 0,0 0 0,0 0 1,0 0-1,0 0 0,0 0 1,0 0-1,0 1 0,0-1 0,0 0 1,0 0-1,0 0 0,0 0 0,0 0 1,0 0-1,0 1 0,0-1 1,0 0-1,7-6-2442,10-18-5653</inkml:trace>
</inkml:ink>
</file>

<file path=ppt/ink/ink2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0.391"/>
    </inkml:context>
    <inkml:brush xml:id="br0">
      <inkml:brushProperty name="width" value="0.025" units="cm"/>
      <inkml:brushProperty name="height" value="0.025" units="cm"/>
    </inkml:brush>
  </inkml:definitions>
  <inkml:trace contextRef="#ctx0" brushRef="#br0">1 19 18033,'6'-15'1922,"-4"12"-321,1 3-95,-3 19-1058,0 13 225,0 4-97,0 8-415,0 0-97,0-3-64,1-6 0,7-6 0,-1-5 0,3-7-577,1-9-480,1-8-256,5 0-1922,-1-13-2787</inkml:trace>
</inkml:ink>
</file>

<file path=ppt/ink/ink2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0.790"/>
    </inkml:context>
    <inkml:brush xml:id="br0">
      <inkml:brushProperty name="width" value="0.025" units="cm"/>
      <inkml:brushProperty name="height" value="0.025" units="cm"/>
    </inkml:brush>
  </inkml:definitions>
  <inkml:trace contextRef="#ctx0" brushRef="#br0">143 0 17392,'0'0'3396,"-8"0"-1768,6 0-1555,0 0 1,-1 0 0,1 1-1,-1-1 1,1 0 0,0 1-1,-1-1 1,1 1-1,0 0 1,0 0 0,0 0-1,-1 0 1,-1 1-1,2 0-53,0 0 0,0 1 0,1-1 0,-1 0 0,1 1 0,-1-1 0,1 1 0,0 0 0,0-1 0,0 1-1,0 0 1,0 0 0,1-1 0,-1 6 0,-5 34 246,2 1 0,2 0 0,2 0 0,5 46-1,-4-81-238,0 0 0,1 1-1,-1-1 1,2 0 0,-1 0 0,1 0-1,0 0 1,1 0 0,0-1-1,7 12 1,-11-19-38,0 0 0,0 0 0,0 1 0,0-1 0,1 0 0,-1 0 0,0 0 0,0 0 0,0 0 0,0 0 0,0 0 0,0 1 0,0-1 0,1 0 0,-1 0 0,0 0 0,0 0 0,0 0 0,0 0 0,0 0 0,1 0 0,-1 0 0,0 0 0,0 0 0,0 0 0,0 0 0,0 0 1,1 0-1,-1 0 0,0 0 0,0 0 0,0 0 0,0 0 0,0 0 0,1 0 0,-1 0 0,0 0 0,0 0 0,0 0 0,0 0 0,0 0 0,0-1 0,1 1 0,-1 0 0,0 0 0,0 0 0,0 0 0,0 0 0,0 0 0,0 0 0,0-1 0,0 1 0,1 0 0,-1 0 0,2-13-228,-2-17-285,-2 22 410,0 0-1,0 0 1,-1 1-1,0-1 1,0 1-1,-1-1 1,0 1-1,0 0 1,-1 0 0,0 1-1,0 0 1,-9-9-1,10 10 355,-1 0 0,-1 1 0,1-1 0,-1 1 1,0 0-1,0 1 0,0-1 0,-13-4 0,35 11-23,1-1-1,-1 0 1,33-1 0,-39-1-934,0-1 0,0 0 0,0 0 1,14-5-1,-7-6-3282,-9-3-2460</inkml:trace>
</inkml:ink>
</file>

<file path=ppt/ink/ink2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1.135"/>
    </inkml:context>
    <inkml:brush xml:id="br0">
      <inkml:brushProperty name="width" value="0.025" units="cm"/>
      <inkml:brushProperty name="height" value="0.025" units="cm"/>
    </inkml:brush>
  </inkml:definitions>
  <inkml:trace contextRef="#ctx0" brushRef="#br0">57 18 13485,'0'0'8232,"-57"-18"-4901,75 26-3588,8 1 257,8 1-1985,-1-7-4486</inkml:trace>
</inkml:ink>
</file>

<file path=ppt/ink/ink2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1.670"/>
    </inkml:context>
    <inkml:brush xml:id="br0">
      <inkml:brushProperty name="width" value="0.025" units="cm"/>
      <inkml:brushProperty name="height" value="0.025" units="cm"/>
    </inkml:brush>
  </inkml:definitions>
  <inkml:trace contextRef="#ctx0" brushRef="#br0">1 67 20724,'0'0'3512,"5"-10"-2124,-3 6-1315,0 1 0,0-1-1,0 1 1,0 0 0,1-1-1,-1 1 1,1 0 0,0 0-1,0 1 1,0-1 0,0 1-1,1-1 1,-1 1 0,1 0-1,-1 0 1,1 0 0,0 1 0,-1 0-1,1-1 1,0 1 0,0 0-1,0 1 1,0-1 0,0 1-1,5 0 1,-6-1-63,1 1 0,0-1-1,0 1 1,-1 0 0,1 0 0,0 1-1,0-1 1,0 1 0,-1 0 0,1 0-1,0 0 1,-1 1 0,1-1 0,-1 1 0,0-1-1,1 1 1,-1 1 0,0-1 0,0 0-1,0 1 1,0-1 0,-1 1 0,1 0-1,-1 0 1,1 0 0,-1 0 0,0 0-1,0 0 1,-1 1 0,1-1 0,-1 1 0,0 0-1,1-1 1,-2 1 0,1 0 0,0-1-1,-1 1 1,1 0 0,-1 0 0,-1 6-1,1 1 20,-1 0 0,0-1 0,-1 1 0,-1 0-1,1 0 1,-2-1 0,1 0 0,-1 0-1,-6 11 1,3-7 405,1-1 0,1 2 0,-7 27 0,12-42-408,0 1 0,0-1 0,0 1 0,-1-1 0,1 1 0,0-1 0,0 1 0,0-1 0,0 1 0,0-1 0,0 1 0,0-1 0,0 1 0,0-1 0,0 1 0,1-1 0,-1 1 0,0-1 0,0 1 0,0-1 0,0 1 0,1-1 0,-1 1 0,0-1 0,1 0 1,-1 1-1,0-1 0,1 1 0,-1-1 0,0 0 0,1 1 0,-1-1 0,1 0 0,-1 0 0,0 1 0,1-1 0,-1 0 0,2 1 0,22-7 554,25-25 35,-28 15-579,0-2 0,-1 0 0,-1-2 0,-1 0 1,-1-1-1,-1 0 0,-1-2 0,24-45 0,-59 150-601,13-62 549,1 0-1,2 0 1,0 0 0,1 1 0,0-1 0,2 1 0,2 35 0,-1-55 22,0 1-1,1-1 1,-1 0 0,0 1-1,1-1 1,-1 0-1,0 1 1,1-1-1,0 0 1,-1 1-1,1-1 1,0 0 0,-1 0-1,1 0 1,0 0-1,0 0 1,0 0-1,0 0 1,0 0-1,0 0 1,1 0-1,-1 0 1,0 0 0,0-1-1,0 1 1,3 0-1,-2-1 21,1 1 1,0-1-1,-1 0 0,1 0 0,0-1 0,-1 1 0,1-1 0,0 1 1,-1-1-1,1 0 0,-1 0 0,5-2 0,3-2 57,-1 0 0,0-1 0,0 0 0,0 0 0,14-15 0,-15 11-83,0 0 0,0 0 0,-1-1 0,-1 0 0,1-1 0,-2 0 0,0 0 0,0 0 0,-1 0 0,0-1 0,-1 1 0,-1-1 0,0 0 0,-1 0 0,0 0 0,-1 0 0,-2-19 0,2 31 0,0 0 0,0 1 0,0-1 0,0 0 0,0 0 0,0 0 0,-1 1 0,1-1 0,0 0 0,-1 0 0,1 0 0,0 1 0,-1-1 0,1 0 0,-1 1 0,1-1 0,-1 0 0,1 1 0,-1-1 0,0 1 0,1-1 0,-1 1 0,0-1 0,1 1 0,-1-1 0,0 1 0,0 0 0,1-1 0,-1 1 0,0 0 0,0 0 0,0 0 0,1-1 0,-1 1 0,0 0 0,0 0 0,0 0 0,0 0 0,1 0 0,-1 1 0,0-1 0,0 0 0,0 0 0,0 1 0,1-1 0,-1 0 0,0 1 0,0-1 0,1 0 0,-1 1 0,0-1 0,1 1 0,-2 0 0,-1 2 0,-1-1 0,0 1 0,1 0 0,-1 0 0,1 0 0,0 1 0,0-1 0,-3 5 0,4-3-222,0-1 0,0 1-1,0-1 1,0 1 0,1-1 0,-1 1 0,1 0-1,1 0 1,-2 8 0,3-12 111,-1 1 0,0-1 0,0 1 1,0-1-1,1 1 0,-1-1 0,1 1 0,-1-1 0,1 0 0,-1 1 1,1-1-1,0 0 0,0 1 0,0-1 0,0 0 0,0 0 0,0 0 1,0 0-1,0 0 0,0 0 0,0 0 0,1 0 0,-1 0 1,0 0-1,1-1 0,-1 1 0,1-1 0,-1 1 0,1-1 0,-1 1 1,0-1-1,1 0 0,0 0 0,1 0 0,17 2-1832,0-1 0,1-1 0,-1-1 0,1-1-1,-1 0 1,0-2 0,39-12 0,-3-3-6903</inkml:trace>
</inkml:ink>
</file>

<file path=ppt/ink/ink2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2.030"/>
    </inkml:context>
    <inkml:brush xml:id="br0">
      <inkml:brushProperty name="width" value="0.025" units="cm"/>
      <inkml:brushProperty name="height" value="0.025" units="cm"/>
    </inkml:brush>
  </inkml:definitions>
  <inkml:trace contextRef="#ctx0" brushRef="#br0">150 28 5541,'0'0'23286,"-11"3"-22325,2 0-752,0 1 1,0 0-1,0 0 0,1 0 0,0 1 0,0 1 1,-13 10-1,16-11-116,-1-1 0,1 1 0,1 1 1,-1-1-1,1 1 0,0-1 0,0 1 1,0 1-1,1-1 0,0 0 0,0 1 1,1-1-1,-3 11 0,5-16-93,0-1 0,0 1 0,0 0 0,-1 0 0,1-1 0,0 1 0,0 0 0,0 0 0,0 0 0,0-1 0,0 1 0,1 0 0,-1 0 0,0 0 0,0-1 0,0 1 0,1 0 0,-1-1 0,0 1 0,1 0 0,-1 0 0,1-1 0,-1 1 0,1-1 0,-1 1 0,1 0 0,-1-1 0,1 1 0,0-1 0,-1 1 0,1-1 0,1 1 0,0 0 0,0-1 0,1 0 0,-1 1 0,0-1 0,1 0 0,-1 0 0,0 0 0,1-1 0,-1 1 0,0 0 0,3-2 0,5-1 0,-1 0 0,0 0 0,0-1 0,15-9 0,-7 0 0,0-1 0,-1-1 0,-1 0 0,0-1 0,-1 0 0,-1-1 0,-1-1 0,12-21 0,-66 138 0,19-36-211,21-30-82,2-32 277,0 0 0,0 0 0,1 0 0,-1-1 0,0 1 0,1 0 0,-1 0 0,1 0 0,-1-1 0,1 1 0,-1 0 0,1 0 1,-1-1-1,1 1 0,0-1 0,-1 1 0,1 0 0,0-1 0,0 1 0,0-1 0,-1 0 0,1 1 0,0-1 0,0 0 1,0 1-1,0-1 0,1 0 0,9 1-867,0-2 0,0 1 1,0-2-1,0 1 0,-1-2 0,1 1 1,-1-1-1,1-1 0,-1 0 0,0 0 1,-1-1-1,1 0 0,15-12 0,25-17-6660</inkml:trace>
</inkml:ink>
</file>

<file path=ppt/ink/ink2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2.372"/>
    </inkml:context>
    <inkml:brush xml:id="br0">
      <inkml:brushProperty name="width" value="0.025" units="cm"/>
      <inkml:brushProperty name="height" value="0.025" units="cm"/>
    </inkml:brush>
  </inkml:definitions>
  <inkml:trace contextRef="#ctx0" brushRef="#br0">202 1 14958,'0'0'5483,"-9"5"-2019,-12 11-2403,1 0 0,0 1 0,1 1 0,1 1-1,1 1 1,-24 35 0,39-53-1017,1 1 1,-1 0-1,1 0 0,0 0 1,0 0-1,0 0 1,0 0-1,0 0 0,1 0 1,-1 4-1,1-6-51,0 0 0,1 0 0,-1 0 1,0-1-1,0 1 0,1 0 0,-1 0 0,0 0 0,1 0 0,-1-1 0,1 1 0,-1 0 1,1 0-1,0-1 0,-1 1 0,1 0 0,0-1 0,-1 1 0,1-1 0,0 1 1,0-1-1,-1 1 0,1-1 0,0 1 0,0-1 0,0 0 0,0 1 0,0-1 0,-1 0 1,1 0-1,0 0 0,0 0 0,0 0 0,0 0 0,1 0 0,13 0-250,-1-1 0,1-1 0,-1 0 0,16-4 1,-19 2-97,1 2 0,0 0 1,-1 0-1,1 1 1,0 1-1,22 1 0,-33-1 406,0 1-1,0-1 0,0 1 0,-1-1 1,1 1-1,0 0 0,0-1 0,0 1 1,-1 0-1,1-1 0,0 1 1,-1 0-1,1 0 0,0 0 0,-1 0 1,1 0-1,-1 0 0,0 0 0,1 0 1,-1 0-1,0 0 0,1 0 1,-1 0-1,0 0 0,0 0 0,0 0 1,0 0-1,0 0 0,0 0 0,0 0 1,-1 2-1,-8 34 2439,2-24-2445,-2-2 0,0 1 0,0-1 0,-1 0 0,0-1 0,-1 0 0,0-1 0,0 0-1,-1-1 1,0 0 0,-1-1 0,0 0 0,0-1 0,-25 8 0,7-12-1637,5-3-4537</inkml:trace>
</inkml:ink>
</file>

<file path=ppt/ink/ink2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3.353"/>
    </inkml:context>
    <inkml:brush xml:id="br0">
      <inkml:brushProperty name="width" value="0.025" units="cm"/>
      <inkml:brushProperty name="height" value="0.025" units="cm"/>
    </inkml:brush>
  </inkml:definitions>
  <inkml:trace contextRef="#ctx0" brushRef="#br0">8 36 17585,'0'0'4703,"-1"15"-3956,-6 123 2376,18 231 0,-9-351-2910,-1-8-17,0 1-1,1-1 1,0 0-1,5 17 0,4-54 1247,9-47-1110,52-167-294,-54 190-207,3 1-1,44-78 0,-60 120 155,1 0 1,0 0-1,0 1 0,1 0 0,0 0 1,14-11-1,-19 17 2,0 0 0,-1 0 0,1 0 0,0 0 0,-1 0 0,1 0 0,0 1 0,0-1 0,-1 1 0,1-1 0,0 1 0,0-1 0,0 1 0,0 0 1,0 0-1,0 0 0,2 1 0,-2 0-2,-1-1-1,1 1 1,-1 0 0,1 0 0,-1 0 0,1 1 0,-1-1 0,0 0 0,1 0 0,-1 1 0,0-1 0,0 1 0,0-1-1,0 1 1,-1-1 0,1 1 0,0 0 0,0 0 0,-1-1 0,0 1 0,1 0 0,-1 2 0,2 4 24,-2-1 0,1 0 0,-1 1 0,0-1-1,0 1 1,-1-1 0,0 0 0,-1 1 0,0-1 0,0 0 0,0 0 0,-1 0 0,0 0 0,0 0 0,0-1 0,-1 1 0,0-1 0,-1 0 0,1 0 0,-1-1 0,0 1 0,-8 6-1,0-1 151,0 0 0,-1-1-1,0 0 1,0-1 0,-1-1-1,0 0 1,0-1 0,-30 10-1,39-15-138,0-1 0,-1 0 0,1 0 0,0 0 0,-13-1 0,18 0-42,1 0 1,-1 0-1,0 0 1,0-1 0,0 1-1,1 0 1,-1 0-1,0-1 1,0 1-1,1 0 1,-1-1-1,0 1 1,1 0-1,-1-1 1,0 1 0,1-1-1,-1 1 1,1-1-1,-1 0 1,1 1-1,-2-2 1,2 1-70,0 0 0,0 0 1,0-1-1,0 1 0,0 0 0,0 0 1,0 0-1,0-1 0,0 1 0,1 0 1,-1 0-1,0 0 0,1 0 0,-1 0 1,1 0-1,-1 0 0,1 0 0,0 0 1,1-2-1,6-6-1152,0 1 1,1 0-1,0 1 0,1 0 1,0 0-1,0 1 1,0 0-1,0 1 0,13-5 1,3-2-3031,19-10-6190</inkml:trace>
</inkml:ink>
</file>

<file path=ppt/ink/ink2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3.716"/>
    </inkml:context>
    <inkml:brush xml:id="br0">
      <inkml:brushProperty name="width" value="0.025" units="cm"/>
      <inkml:brushProperty name="height" value="0.025" units="cm"/>
    </inkml:brush>
  </inkml:definitions>
  <inkml:trace contextRef="#ctx0" brushRef="#br0">77 1 18898,'0'0'4911,"-8"10"-2727,-4 7-1550,1 0 0,-11 25 0,18-34-501,0 0 1,1 1-1,0-1 0,1 1 0,0 0 1,0 0-1,0 0 0,1 0 0,1 11 1,0-18-131,0-1 1,0 0-1,1 1 1,-1-1-1,0 0 1,1 1-1,0-1 1,-1 0 0,1 0-1,-1 0 1,1 1-1,0-1 1,0 0-1,0 0 1,0 0-1,0 0 1,0 0-1,0 0 1,0-1 0,0 1-1,0 0 1,0 0-1,1-1 1,-1 1-1,0-1 1,0 1-1,1-1 1,-1 0-1,0 1 1,1-1 0,-1 0-1,0 0 1,1 0-1,-1 0 1,1 0-1,-1 0 1,0 0-1,3-1 1,0 1 17,1-1 1,-1 0-1,1 0 0,-1 0 1,0-1-1,0 1 1,0-1-1,1 0 1,-2 0-1,8-5 0,-6 2 68,0 0 0,0-1-1,-1 1 1,1-1 0,-1 0-1,-1 0 1,1 0 0,-1-1-1,0 1 1,-1-1 0,1 0-1,-1 1 1,-1-1 0,1 0-1,0-12 1,-2 16-54,0 0 0,0 0 0,0 0-1,-1 0 1,1 0 0,-1 1 0,1-1 0,-1 0 0,0 0 0,0 0-1,-1 1 1,1-1 0,0 1 0,-1-1 0,0 1 0,1-1 0,-1 1 0,0 0-1,0 0 1,0 0 0,-1 0 0,1 0 0,0 1 0,-1-1 0,1 1 0,-1-1-1,1 1 1,-1 0 0,0 0 0,0 0 0,1 0 0,-1 0 0,0 1-1,0 0 1,0-1 0,0 1 0,0 0 0,0 0 0,-4 1 0,5-1-107,0 0 0,0 0 1,0 1-1,0-1 0,-1 1 1,1-1-1,0 1 0,0 0 1,0-1-1,0 1 0,0 0 1,1 0-1,-1 1 0,0-1 1,0 0-1,1 1 0,-1-1 1,1 1-1,-1-1 0,1 1 1,-1 0-1,1-1 0,0 1 1,0 0-1,0 0 1,0 0-1,0 0 0,0 4 1,0-4-202,1-1 1,0 1-1,0-1 1,0 1-1,0 0 1,0-1-1,0 1 1,0-1-1,0 1 1,1 0-1,-1-1 1,0 1-1,1-1 1,0 1-1,-1-1 1,1 1-1,0-1 1,0 0-1,0 1 1,0-1-1,0 0 1,0 0-1,0 1 1,0-1-1,0 0 1,1 0-1,-1 0 1,0-1-1,1 1 1,-1 0-1,1 0 1,-1-1-1,1 1 1,-1-1-1,1 1 1,-1-1-1,1 0 1,2 1-1,23 0-5060,6-1-2124</inkml:trace>
</inkml:ink>
</file>

<file path=ppt/ink/ink2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4.091"/>
    </inkml:context>
    <inkml:brush xml:id="br0">
      <inkml:brushProperty name="width" value="0.025" units="cm"/>
      <inkml:brushProperty name="height" value="0.025" units="cm"/>
    </inkml:brush>
  </inkml:definitions>
  <inkml:trace contextRef="#ctx0" brushRef="#br0">162 2 14510,'0'0'12011,"-10"-1"-10868,5 1-1050,0 0 0,0 0 0,-1 1 0,1-1 0,0 1 0,0 0 0,0 1 0,0-1 0,0 1 0,0 0 0,0 0 0,1 1 0,-1 0 0,1-1 0,0 1 0,-1 1 0,1-1 0,-6 8 0,-1-1 21,7-7-99,-1 0 0,1 1 0,1-1 0,-1 1 0,0 0 0,1 0-1,0 0 1,0 1 0,0-1 0,1 1 0,-3 6 0,42-11-485,2-5-340,-26 3 549,0 0 1,-1 1 0,1 0-1,0 1 1,0 0 0,0 1-1,22 5 1,-32-5 304,-1-1 0,0 1 0,0 0 0,0 0 0,0 1 0,0-1 1,-1 0-1,1 0 0,0 1 0,0-1 0,-1 1 0,1 0 0,-1-1 0,0 1 0,1 0 0,-1 0 0,0 0 1,0 0-1,0 0 0,0 0 0,-1 0 0,1 0 0,0 1 0,-1-1 0,0 0 0,1 0 0,-1 0 0,0 1 1,0-1-1,0 0 0,0 0 0,-1 1 0,1-1 0,-1 0 0,1 0 0,-1 0 0,0 0 0,0 1 0,0-1 1,-2 3-1,-1 3 361,0 0 0,0 0 1,-1-1-1,0 1 1,0-1-1,-1 0 0,0-1 1,0 1-1,-8 5 0,9-8-368,0 0-1,-1-1 0,1 0 1,-1 0-1,0 0 0,1-1 1,-1 0-1,0 0 0,-1 0 1,1-1-1,0 0 0,0 0 0,-1-1 1,-8 0-1,15 0-73,-1 0 0,1 0 1,-1-1-1,0 1 0,1 0 0,-1-1 0,1 1 1,-1-1-1,1 1 0,-1-1 0,1 1 0,-1-1 1,1 1-1,0-1 0,-1 1 0,1-1 1,0 1-1,-1-1 0,1 0 0,0 1 0,0-1 1,-1 0-1,1 1 0,0-1 0,0 0 0,0 1 1,0-1-1,0 0 0,0 1 0,0-1 0,0 0 1,0 1-1,1-1 0,-1 0 0,0 1 0,0-1 1,0 1-1,1-1 0,-1 0 0,0 1 1,1-1-1,-1 1 0,1-2 0,17-27-3399,31-14-5682,-19 23 2663</inkml:trace>
</inkml:ink>
</file>

<file path=ppt/ink/ink2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4.435"/>
    </inkml:context>
    <inkml:brush xml:id="br0">
      <inkml:brushProperty name="width" value="0.025" units="cm"/>
      <inkml:brushProperty name="height" value="0.025" units="cm"/>
    </inkml:brush>
  </inkml:definitions>
  <inkml:trace contextRef="#ctx0" brushRef="#br0">138 2 12844,'0'0'16138,"-9"-1"-15161,6 1-940,0 0 1,-1 0-1,1 0 1,-1 0-1,1 1 1,0-1-1,-1 1 1,1 0-1,0 0 1,0 0-1,0 0 1,0 1-1,0-1 1,0 1-1,-5 4 1,0 1 39,0 0 0,1 0 0,0 1 0,1 0 0,-7 10 0,9-12-17,1 0 0,-1 0-1,1 0 1,0 1-1,-3 10 1,31-16 116,32-17-395,-45 11-31,-1 1 0,1 0 0,0 1 0,1 1 0,-1 0 1,0 0-1,0 1 0,1 1 0,-1 0 0,18 3 0,-29-2 266,0-1 0,0 1 1,0-1-1,0 1 0,0 0 0,0 0 0,-1 0 0,1-1 1,0 1-1,-1 0 0,1 0 0,0 0 0,-1 0 1,1 0-1,-1 0 0,0 0 0,1 0 0,-1 0 0,0 1 1,0-1-1,1 0 0,-1 0 0,0 0 0,0 0 1,0 0-1,0 0 0,-1 1 0,1-1 0,0 0 0,0 0 1,-1 0-1,1 0 0,-1 0 0,0 1 0,-16 38 1516,8-28-1343,-1 0 1,-1 0-1,0-1 0,-1-1 0,0 0 1,-1 0-1,0-1 0,0-1 0,-1 0 1,-21 9-1,78-57-5938,-17 16 378,1-2-1958</inkml:trace>
</inkml:ink>
</file>

<file path=ppt/ink/ink2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4.809"/>
    </inkml:context>
    <inkml:brush xml:id="br0">
      <inkml:brushProperty name="width" value="0.025" units="cm"/>
      <inkml:brushProperty name="height" value="0.025" units="cm"/>
    </inkml:brush>
  </inkml:definitions>
  <inkml:trace contextRef="#ctx0" brushRef="#br0">72 0 18770,'0'0'10281,"-39"54"-9288,24-28-320,6-1 128,1-3-577,8-3-224,0-7-1217,0-7-1506,6-5-2017,2 0-33,-4-17-2914</inkml:trace>
</inkml:ink>
</file>

<file path=ppt/ink/ink2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5.152"/>
    </inkml:context>
    <inkml:brush xml:id="br0">
      <inkml:brushProperty name="width" value="0.025" units="cm"/>
      <inkml:brushProperty name="height" value="0.025" units="cm"/>
    </inkml:brush>
  </inkml:definitions>
  <inkml:trace contextRef="#ctx0" brushRef="#br0">119 1 20147,'0'0'7447,"-5"11"-5509,-18 38-1399,3 2 0,2 1 0,3 0 1,1 1-1,-6 56 0,19-88-539,1-21 0,0 1 0,0-1 0,0 1 0,0-1 0,0 0 0,0 1 0,0-1 0,0 1 0,0-1 0,1 1 0,-1-1 0,0 0 0,0 1 0,1-1 0,-1 1 0,0-1 0,0 0 0,1 1 0,-1-1 0,0 0 0,1 1 0,-1-1 0,1 0 0,-1 0 0,0 1 0,1-1 0,-1 0 0,1 0 0,-1 0 0,1 0 0,-1 0 0,0 1 0,1-1 0,-1 0 0,1 0 0,-1 0 0,1 0 0,-1 0 0,1 0 0,-1-1 0,1 1 0,-1 0 0,1 0 0,0 0 0,19-6 0,-19 5 0,1 1 0,101-31-661,-93 29 594,0 0 1,0 1-1,0 0 1,0 1-1,0-1 1,0 2-1,-1 0 1,19 3-1,-28-3 89,1-1 0,0 1 0,0 0-1,0-1 1,-1 1 0,1 0 0,0 0 0,-1-1-1,1 1 1,0 0 0,-1 0 0,1 0 0,-1 0-1,0 0 1,1 0 0,-1 0 0,0 0 0,0 0-1,1 0 1,-1 0 0,0 0 0,0 0 0,0 0-1,0 0 1,0 1 0,-1-1 0,1 0-1,0 0 1,-1 1 0,-9 32 584,1-23-606,1 0 0,-2-1 0,0 0 0,0-1 0,-1 0 0,0 0 0,0-1 0,-1-1 0,0 1 0,0-2 0,-1 0 0,0-1 0,0 0 0,0 0 0,-1-2 0,1 0 0,-24 3 0,36-7 0,0 1 0,0 0 0,0 0 0,0-1 0,1 1 0,-1 0 0,0-1 1,0 1-1,0-1 0,1 1 0,-1-1 0,0 1 0,1-1 0,-1 1 0,0-1 0,1 0 0,-1 1 0,1-1 0,-1 0 0,1 0 0,-1 1 0,1-1 0,0 0 1,-1 0-1,1 0 0,0 0 0,0 0 0,-1 1 0,1-1 0,0 0 0,0 0 0,0 0 0,0 0 0,0 0 0,0 0 0,0 0 0,1 1 0,-1-1 0,0 0 1,0 0-1,1-1 0,13-41-975,3 13-4150,31-40-1,-23 35-1097,11-17-8297</inkml:trace>
  <inkml:trace contextRef="#ctx0" brushRef="#br0" timeOffset="1">402 51 17969,'0'0'6630,"6"55"-3427,-21-15-1409,-1 8-545,-3 2-64,3-1-448,2-4-737,7-7 0,4-7-128,3-12-1346,0-8-864,4-34-15246</inkml:trace>
</inkml:ink>
</file>

<file path=ppt/ink/ink2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5.526"/>
    </inkml:context>
    <inkml:brush xml:id="br0">
      <inkml:brushProperty name="width" value="0.025" units="cm"/>
      <inkml:brushProperty name="height" value="0.025" units="cm"/>
    </inkml:brush>
  </inkml:definitions>
  <inkml:trace contextRef="#ctx0" brushRef="#br0">0 153 18193,'0'0'11307,"13"6"-9567,-6-2-1457,-4-2-234,1 0 1,-1 0 0,0 0 0,1-1-1,0 1 1,-1-1 0,1 0 0,0 0 0,0 0-1,0-1 1,0 1 0,-1-1 0,1 0-1,0 0 1,0 0 0,0 0 0,0-1 0,0 0-1,0 0 1,-1 0 0,1 0 0,0 0-1,-1-1 1,6-3 0,3-2-50,77-52 0,-79 51 0,0 1 0,-1-1 0,0-1 0,0 0 0,-1 0 0,9-15 0,-16 24 0,-1-1 0,1 1 0,-1-1 0,1 1 0,-1-1 0,0 1 0,1-1 0,-1 1 0,0-1 0,1 1 0,-1-1 0,0 1 0,0-1 0,1 1 0,-1-1 0,0 1 0,0-1 0,0 0 0,0 1 0,0-1 0,0 0 0,0 1 0,0-1 0,0 1 0,0-1 0,0 0 0,0 1 0,0-1 0,-1 1 0,1-1 0,0 1 0,0-1 0,-1 1 0,1-1 0,0 0 0,-1 1 0,1 0 0,0-1 0,-1 1 0,1-1 0,-1 1 0,1-1 0,-1 1 0,1 0 0,-1-1 0,1 1 0,-1 0 0,1 0 0,-1-1 0,0 1 0,1 0 0,-1 0 0,1 0 0,-1 0 0,0 0 0,1 0 0,-1 0 0,1 0 0,-1 0 0,0 0 0,0 0 0,-41 7 0,30-3 0,0 1 0,1 1 0,0 0 0,0 0 0,0 1 0,1 1 0,0-1 0,1 2 0,0-1 0,-14 17 0,17-18 0,0 0 0,1 0 0,0 1 0,0 0 0,0 0 0,1 0 0,0 1 0,1 0 0,0-1 0,0 1 0,1 0 0,0 0 0,1 0 0,0 1 0,0 9 0,2-15 5,0-1 0,0 0 0,0 1 0,0-1 0,0 0-1,1 0 1,0 0 0,-1 0 0,1 0 0,0 0 0,1-1 0,-1 1 0,0 0 0,1-1 0,0 0 0,-1 0-1,1 0 1,0 0 0,0 0 0,0 0 0,0-1 0,0 1 0,0-1 0,1 0 0,-1 0 0,0 0 0,7 0-1,1 1-89,0 0-1,0-1 0,0 0 0,0 0 0,0-2 0,0 1 0,18-4 0,-29 4-83,1 0 0,0 0 0,-1-1 1,1 1-1,-1 0 0,1 0 0,-1-1 0,1 1 0,-1 0 0,1-1 0,-1 1 0,1 0 1,-1-1-1,1 1 0,-1-1 0,1 1 0,-1-1 0,0 1 0,1-1 0,-1 1 1,0-1-1,1 1 0,-1-1 0,0 1 0,0-1 0,0 0 0,0 1 0,1-1 0,-1 1 1,0-1-1,0 0 0,0 1 0,0-1 0,0 1 0,0-1 0,-1 0 0,1 1 0,0-1 1,0 1-1,0-1 0,0 0 0,-1 1 0,1-1 0,-11-18-6200</inkml:trace>
</inkml:ink>
</file>

<file path=ppt/ink/ink2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5.868"/>
    </inkml:context>
    <inkml:brush xml:id="br0">
      <inkml:brushProperty name="width" value="0.025" units="cm"/>
      <inkml:brushProperty name="height" value="0.025" units="cm"/>
    </inkml:brush>
  </inkml:definitions>
  <inkml:trace contextRef="#ctx0" brushRef="#br0">0 37 19058,'0'0'9641,"51"-29"-10762,-21 25-4196,-6 0-9833</inkml:trace>
</inkml:ink>
</file>

<file path=ppt/ink/ink2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7.295"/>
    </inkml:context>
    <inkml:brush xml:id="br0">
      <inkml:brushProperty name="width" value="0.025" units="cm"/>
      <inkml:brushProperty name="height" value="0.025" units="cm"/>
    </inkml:brush>
  </inkml:definitions>
  <inkml:trace contextRef="#ctx0" brushRef="#br0">122 0 17072,'0'0'6604,"3"11"-5537,0 20-537,-2 0-1,-1 0 0,-1 0 1,-2 0-1,-10 51 0,-4 50 550,15-99-768,-1-17-34,2 1-1,0-1 1,1 0-1,1 1 1,3 17-1,-4-34-261,0 1 1,0-1-1,0 1 1,0-1-1,1 1 0,-1-1 1,0 1-1,0-1 1,0 0-1,0 1 1,1-1-1,-1 1 0,0-1 1,0 0-1,1 1 1,-1-1-1,0 0 0,1 1 1,-1-1-1,0 0 1,1 1-1,-1-1 1,0 0-1,1 0 0,-1 0 1,1 1-1,-1-1 1,0 0-1,1 0 0,-1 0 1,1 0-1,-1 0 1,1 0-1,-1 0 1,1 0-1,-1 0 0,0 0 1,1 0-1,-1 0 1,1 0-1,-1 0 0,1 0 1,-1 0-1,0 0 1,1 0-1,-1-1 1,1 1-1,-1 0 0,0 0 1,1-1-1,-1 1 1,1 0-1,-1 0 1,0-1-1,0 1 0,1-1 1,-1 1-1,0 0 1,1-1-1,-1 1 0,0 0 1,0-1-1,0 1 1,0-1-1,1 1 1,-1-1-1,16-28 367,-12 13-337,-1-1 1,-1 1 0,0-1-1,-1 0 1,-1 0 0,0 0 0,-5-24-1,4 30-45,-2 0 1,1 0-1,-1 0 0,-1 1 0,0-1 1,0 1-1,-1 0 0,-1 0 0,0 0 1,0 1-1,-14-17 0,18 24-8,1 0 0,-1 0 0,1 1 0,-1-1 0,0 1 0,0 0 0,0-1-1,1 1 1,-1 0 0,0 0 0,-1 0 0,1 0 0,0 1 0,0-1 0,0 1 0,0-1 0,-1 1 0,1 0 0,-4-1 0,5 2 2,-1-1 0,1 1 0,-1-1 0,1 1 0,0-1 0,-1 1 0,1 0 1,0 0-1,0 0 0,-1 0 0,1-1 0,0 2 0,0-1 0,0 0 0,0 0 1,0 0-1,1 0 0,-1 1 0,0-1 0,0 0 0,0 3 0,0-1-43,0 0 1,0 0-1,0-1 0,1 1 0,0 0 0,-1 0 0,1 0 0,0 0 1,0-1-1,0 1 0,1 0 0,-1 0 0,1 0 0,0 0 0,-1-1 1,1 1-1,0 0 0,1-1 0,-1 1 0,0-1 0,1 1 0,0-1 1,-1 0-1,1 0 0,0 1 0,0-1 0,0 0 0,0-1 0,4 4 1,4-1-374,-1 0 0,1 0 0,0-1 0,0 0 1,0-1-1,1 0 0,-1 0 0,0-1 0,1-1 0,13 0 1,2-1-2029,0-2 0,50-10 0,-19-3-2568,-6-1-1762</inkml:trace>
</inkml:ink>
</file>

<file path=ppt/ink/ink2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7.637"/>
    </inkml:context>
    <inkml:brush xml:id="br0">
      <inkml:brushProperty name="width" value="0.025" units="cm"/>
      <inkml:brushProperty name="height" value="0.025" units="cm"/>
    </inkml:brush>
  </inkml:definitions>
  <inkml:trace contextRef="#ctx0" brushRef="#br0">120 1 8232,'0'0'14600,"-9"9"-12822,0 2-1349,1-1 0,0 1 1,-10 17-1,15-22-232,0-1 1,0 1 0,1 0-1,0 0 1,0 0 0,1 0 0,0 0-1,0 0 1,0 0 0,1 1-1,-1-1 1,2 9 0,-1-14-172,1 0 1,-1 0 0,0 0 0,1 0 0,-1 0-1,1 0 1,-1 0 0,1 0 0,-1-1-1,1 1 1,0 0 0,-1 0 0,1-1 0,0 1-1,0 0 1,-1-1 0,1 1 0,0-1 0,0 1-1,0-1 1,0 1 0,0-1 0,0 0-1,0 1 1,0-1 0,0 0 0,0 0 0,0 1-1,0-1 1,0 0 0,0 0 0,0 0-1,0-1 1,0 1 0,0 0 0,0 0 0,0 0-1,0-1 1,0 1 0,0 0 0,1-2-1,2 1 185,1-1 0,-1 1 0,0-1-1,0 0 1,0 0 0,-1 0 0,1-1-1,4-3 1,-2 0-116,-1-1-1,0 1 0,-1-1 1,1 0-1,-1-1 0,5-13 1,-8 19-89,0 0-1,0 0 1,0 0 0,-1 0-1,1 0 1,-1 0 0,0 0-1,1 0 1,-1 0 0,0 0 0,0 0-1,0 0 1,-1 0 0,1 0-1,0 0 1,-1 0 0,1 0-1,-1 0 1,0 0 0,1 0 0,-1 0-1,0 1 1,0-1 0,-1 0-1,1 0 1,0 1 0,0-1 0,-1 1-1,1-1 1,-1 1 0,1 0-1,-4-2 1,-5-2-6,0 1 0,0 0 0,-1 1 0,1 0 0,-1 1 0,0 0 0,0 0 0,0 2 0,-19 0 0,15 2-2037,11 9-4179</inkml:trace>
</inkml:ink>
</file>

<file path=ppt/ink/ink2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8.806"/>
    </inkml:context>
    <inkml:brush xml:id="br0">
      <inkml:brushProperty name="width" value="0.025" units="cm"/>
      <inkml:brushProperty name="height" value="0.025" units="cm"/>
    </inkml:brush>
  </inkml:definitions>
  <inkml:trace contextRef="#ctx0" brushRef="#br0">36 0 18706,'0'0'10175,"-4"15"-9882,-6 27-132,2 1 0,2 1-1,0 71 1,12 151 1518,-5-255-1573,1 46 463,16 88 0,-16-140-552,0-6-7,1-16-3,0-30-14,-3 7 7,-2-115 0,1 133 0,-2 1 0,0-1 0,-1 0 0,-14-38 0,18 60 0,0 0 0,0 0 0,0 0 0,0 0 0,-1 1 0,1-1 0,0 0 0,0 0 0,0 0 0,0 0 0,0 0 0,0 0 0,0 0 0,-1 0 0,1 0 0,0 0 0,0 0 0,0 0 0,0 0 0,0 0 0,0 0 0,-1 0 0,1 0 0,0 0 0,0 0 0,0 0 0,0 0 0,0 0 0,0 0 0,0 0 0,-1 0 0,1 0 0,0 0 0,0 0 0,0-1 0,0 1 0,0 0 0,0 0 0,0 0 0,0 0 0,-1 0 0,1 0 0,0 0 0,0 0 0,0 0 0,0-1 0,0 1 0,0 0 0,0 0 0,0 0 0,0 0 0,0 0 0,0 0 0,0-1 0,0 1 0,0 0 0,0 0 0,0 0 0,-2 19 0,6 28 0,-2-42 0,0 0 0,1 0 0,0 0 0,-1 0 0,2 0 0,-1 0 0,1-1 0,-1 0 0,1 0 0,0 0 0,1 0 0,-1 0 0,1-1 0,-1 0 0,1 0 0,0 0 0,0-1 0,1 0 0,6 3 0,-8-4 0,1 0 0,-1 0 0,1 0 0,-1 0 0,1-1 0,0 1 0,-1-1 0,1 0 0,0-1 0,-1 1 0,1-1 0,-1 0 0,1 0 0,-1-1 0,1 1 0,-1-1 0,0 0 0,0 0 0,0 0 0,0-1 0,0 1 0,0-1 0,-1 0 0,4-4 0,6-8 0,0-1 0,-2-1 0,18-34 0,-12 20 0,-14 82 0,-5 32 0,2-83 0,0 1 0,1 0 0,-1-1 0,0 1 0,1-1 0,-1 1 0,1 0 0,-1-1 0,1 1 0,-1-1 0,1 1 0,-1-1 0,1 0 0,0 1 0,-1-1 0,1 0 0,-1 1 0,1-1 0,0 0 0,-1 0 0,1 1 0,0-1 0,-1 0 0,1 0 0,0 0 0,0 0 0,-1 0 0,1 0 0,0 0 0,-1 0 0,1 0 0,0 0 0,0-1 0,-1 1 0,1 0 0,0 0 0,-1-1 0,1 1 0,0-1 0,32-11 0,24-28 0,-46 31 0,0 0 0,1 1 0,0 0 0,1 0 0,0 2 0,0-1 0,22-6 0,-33 13 0,0 0 0,-1 0 0,1 0 0,0 0 0,-1 0 0,1 1 0,0-1 0,-1 1 0,1-1 0,-1 1 0,1-1 0,-1 1 0,1 0 0,-1 0 0,1-1 0,-1 1 0,1 0 0,-1 0 0,0 1 0,0-1 0,0 0 0,1 0 0,-1 1 0,0-1 0,-1 0 0,1 1 0,0-1 0,0 1 0,-1-1 0,1 1 0,0 0 0,-1-1 0,0 1 0,1 2 0,3 12 0,-1-1 0,3 31 0,-3-22 0,-3-23-15,0-1 0,0 1 1,0 0-1,0-1 0,0 1 0,0-1 1,0 1-1,0 0 0,0-1 0,1 1 0,-1-1 1,0 1-1,0-1 0,1 1 0,-1 0 1,0-1-1,1 1 0,-1-1 0,1 1 1,-1-1-1,0 0 0,1 1 0,-1-1 0,1 1 1,-1-1-1,1 0 0,0 0 0,-1 1 1,1-1-1,-1 0 0,2 1 0,15-12-1360,-15 8 854,1 0 1,0 0 0,-1-1-1,0 1 1,0-1-1,0 0 1,0 1 0,-1-1-1,3-6 1,-4 2-7290</inkml:trace>
</inkml:ink>
</file>

<file path=ppt/ink/ink2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9.507"/>
    </inkml:context>
    <inkml:brush xml:id="br0">
      <inkml:brushProperty name="width" value="0.025" units="cm"/>
      <inkml:brushProperty name="height" value="0.025" units="cm"/>
    </inkml:brush>
  </inkml:definitions>
  <inkml:trace contextRef="#ctx0" brushRef="#br0">97 46 15246,'2'-8'3796,"0"-6"-3665,4-10 6829,-4 49-2686,-17 582-1914,15-607-2360,0 1 0,0 0 0,0 0 0,-1-1 0,1 1 0,0 0 0,0 0 0,0-1 0,0 1 0,1 0 0,-1 0 0,0-1 0,0 1 0,0 0 0,1 0 0,-1-1 0,0 1 0,1 0 0,-1-1 0,0 1 0,1 0 0,-1-1 0,2 2 0,7-14 0,7-31 0,-11 23 0,-1 0 0,-2-1 0,0 0 0,-1-27 0,-1 39 0,-1 1 0,0 0 0,0 0 0,0 0 0,-1 0 0,0 0 0,-1 0 0,0 0 0,0 1 0,-1-1 0,0 1 0,0 0 0,-9-12 0,12 18 0,-1-1 0,1 1 0,-1-1 0,1 1 0,-1 0 0,1-1 0,-1 1 0,0 0 0,0 0 0,1 0 0,-1 1 0,0-1 0,0 0 0,0 1 0,0-1 0,0 1 0,0-1 0,0 1 0,0 0 0,0 0 0,0 0 0,0 0 0,0 1 0,0-1 0,0 0 0,0 1 0,0-1 0,0 1 0,0 0 0,0-1 0,0 1 0,-2 2 0,1-1 0,1 0 0,-1 0 0,1 0 0,0 1 0,0-1 0,0 0 0,0 1 0,0-1 0,0 1 0,1 0 0,-1 0 0,1 0 0,0 0 0,0 0 0,0 0 0,0 0 0,0 0 0,1 0 0,-1 6 0,1-8 0,0-1 0,1 1 0,-1 0 0,0 0 0,1-1 0,-1 1 0,0 0 0,1-1 0,-1 1 0,1 0 0,-1-1 0,1 1 0,-1 0 0,1-1 0,0 1 0,-1-1 0,1 0 0,0 1 0,-1-1 0,1 1 0,0-1 0,0 0 0,-1 1 0,1-1 0,0 0 0,0 0 0,0 0 0,-1 0 0,1 0 0,0 0 0,1 0 0,34 1 0,-26-2 0,14-1 0,-1-1 0,1-1 0,-1-2 0,1 0 0,-1-1 0,-1-2 0,34-17 0,-62 23-2137,-18 1-3179,7 1-465,-18-5-6225</inkml:trace>
</inkml:ink>
</file>

<file path=ppt/ink/ink2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19.867"/>
    </inkml:context>
    <inkml:brush xml:id="br0">
      <inkml:brushProperty name="width" value="0.025" units="cm"/>
      <inkml:brushProperty name="height" value="0.025" units="cm"/>
    </inkml:brush>
  </inkml:definitions>
  <inkml:trace contextRef="#ctx0" brushRef="#br0">1 0 18417,'0'0'13773</inkml:trace>
</inkml:ink>
</file>

<file path=ppt/ink/ink2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21.367"/>
    </inkml:context>
    <inkml:brush xml:id="br0">
      <inkml:brushProperty name="width" value="0.025" units="cm"/>
      <inkml:brushProperty name="height" value="0.025" units="cm"/>
    </inkml:brush>
  </inkml:definitions>
  <inkml:trace contextRef="#ctx0" brushRef="#br0">1 159 8584,'5'-14'5120,"1"-5"-3804,1-3 729,1 0 1,21-39-1,-29 61-1946,0-1 0,0 0-1,0 1 1,1-1 0,-1 0 0,0 1 0,0-1 0,1 1-1,-1-1 1,1 1 0,-1-1 0,0 0 0,1 1 0,-1 0-1,1-1 1,-1 1 0,1-1 0,-1 1 0,1 0 0,0-1-1,-1 1 1,1 0 0,-1-1 0,1 1 0,0 0-1,-1 0 1,1 0 0,0 0 0,-1 0 0,1-1 0,0 1-1,-1 0 1,1 1 0,1-1 0,-1 1-7,0 0-1,0 0 1,0 1-1,-1-1 1,1 1 0,0-1-1,0 1 1,-1-1 0,1 1-1,-1-1 1,1 1 0,-1-1-1,1 3 1,4 61 834,-5-63-764,1 87 327,-3 0 0,-5 0 0,-3 0 0,-27 106 0,35-183-108,-6 17 1444,6-28-1027,2-19-466,8-50-332,24-92 0,-21 117 0,-3 0 0,4-47 0,-12 108 0,1-1 0,0 0 0,1 1 0,1-1 0,1 0 0,9 26 0,-12-40 0,1 1 0,-1-1 0,0 1 0,1-1 0,0 0 0,0 0 0,0 0 0,0 0 0,1 0 0,-1 0 0,1 0 0,-1-1 0,1 1 0,0-1 0,0 0 0,0 0 0,0 0 0,1 0 0,-1-1 0,1 1 0,-1-1 0,1 0 0,-1 0 0,1 0 0,-1 0 0,1-1 0,0 1 0,0-1 0,-1 0 0,1 0 0,0 0 0,-1-1 0,1 1 0,0-1 0,-1 0 0,1 0 0,6-3 0,-1 0 0,0-1 0,0 0 0,0-1 0,-1 0 0,1 0 0,-1-1 0,-1 0 0,0 0 0,10-12 0,-1-2 0,0 0 0,19-37 0,-24 38 0,-1 0 0,-1-1 0,-1 0 0,-1-1 0,-1 1 0,-1-1 0,0-1 0,-2 1 0,-1 0 0,0-33 0,-2 54 0,0-1 0,0 1 0,0 0 0,-1-1 0,1 1 0,0 0 0,0-1 0,-1 1 0,1 0 0,-1-1 0,1 1 0,-1 0 0,0 0 0,1-1 0,-1 1 0,0 0 0,0 0 0,0 0 0,-1-1 0,1 2 0,0-1 0,0 1 0,0 0 0,0-1 0,0 1 0,1 0 0,-1 0 0,0 0 0,0 0 0,0 0 0,0 0 0,0 0 0,0 0 0,0 0 0,0 0 0,0 0 0,0 1 0,0-1 0,0 0 0,-1 1 0,-3 2 0,1-1 0,0 1 0,0 0 0,0 0 0,0 0 0,0 1 0,0-1 0,1 1 0,-5 6 0,-19 34 0,1 2 0,3 1 0,1 1 0,3 1 0,2 0 0,-11 52 0,26-93 0,0-1 0,1 1 0,-1-1 0,2 1 0,-1-1 0,2 12 0,-1-18 0,0 0 0,0 0 0,1 0 0,-1 0 0,0 0 0,1 0 0,-1 0 0,1 0 0,-1 0 0,1 0 0,-1 0 0,1 0 0,0 0 0,0 0 0,-1-1 0,1 1 0,0 0 0,0 0 0,1 0 0,0 0 0,0-1 0,0 1 0,0-1 0,0 1 0,0-1 0,0 0 0,-1 0 0,1 0 0,0 0 0,0 0 0,0-1 0,0 1 0,0 0 0,0-1 0,2 0 0,10-4 0,1-1 0,-1-1 0,-1 0 0,1 0 0,21-17 0,62-57 0,-13 10 0,-83 70 0,0 0 0,0 0 0,0 0 0,0 0 0,0 0 0,0 1 0,0-1 0,1 0 0,-1 0 0,0 1 0,1-1 0,-1 1 0,0 0 0,1-1 0,-1 1 0,0 0 0,1 0 0,-1-1 0,1 1 0,-1 0 0,0 1 0,1-1 0,-1 0 0,1 0 0,1 1 0,-2 0 0,0 1 0,0-1 0,0 0 0,0 0 0,0 1 0,-1-1 0,1 1 0,0-1 0,-1 1 0,1-1 0,-1 1 0,1-1 0,-1 1 0,0-1 0,0 1 0,1 0 0,-1-1 0,-1 3 0,1 11 0,-2 1 0,1 0 0,-6 17 0,-12 30 49,13-48-96,2-1-1,-1 1 1,2 0 0,0 0-1,-1 20 1,11-40-3620,21-47-7576,-13 16-2631</inkml:trace>
</inkml:ink>
</file>

<file path=ppt/ink/ink2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21.711"/>
    </inkml:context>
    <inkml:brush xml:id="br0">
      <inkml:brushProperty name="width" value="0.025" units="cm"/>
      <inkml:brushProperty name="height" value="0.025" units="cm"/>
    </inkml:brush>
  </inkml:definitions>
  <inkml:trace contextRef="#ctx0" brushRef="#br0">1 101 18129,'0'8'2525,"0"-1"-1895,1 1-1,-1-1 1,1 0-1,1 0 1,-1 0-1,1-1 1,0 1-1,6 12 1,-6-17-470,-1 0 0,1 0 0,0 1 0,0-1 0,0 0 0,0 0 1,0-1-1,0 1 0,0 0 0,1-1 0,-1 1 0,1-1 0,-1 0 0,1 0 0,0 0 0,-1 0 1,1 0-1,0 0 0,0-1 0,-1 0 0,1 1 0,0-1 0,0 0 0,0 0 0,0-1 0,-1 1 0,1 0 1,0-1-1,3-1 0,6-2-69,-1 0 0,1-2 1,-1 1-1,0-1 1,0-1-1,-1 0 0,0 0 1,0-1-1,0 0 0,-1-1 1,-1 0-1,1-1 0,-2 0 1,1 0-1,-1 0 0,-1-1 1,10-22-1,-15 31-91,0 0 0,0-1 0,0 1 0,-1-1 0,1 1 0,-1-1 0,0 0 0,0 1 0,0-1 0,0 1 0,-1-5 0,1 6 0,0 1 0,0-1 0,-1 0 0,1 1 0,0-1 0,-1 0 0,1 1 0,0-1 0,-1 1 0,1-1 0,-1 1 0,1-1 0,-1 1 0,1-1 0,-1 1 0,0-1 0,1 1 0,-1 0 0,0-1 0,1 1 0,-1 0 0,0-1 0,1 1 0,-1 0 0,0 0 0,0 0 0,-3 0 0,1 0 0,0 1 0,-1-1 0,1 1 0,0 0 0,0 0 0,0 0 0,-1 0 0,1 1 0,0-1 0,1 1 0,-1 0 0,0 0 0,0 0 0,-3 4 0,-9 8 0,0 1 0,2 0 0,0 1 0,-20 32 0,27-38 0,0 1 0,1-1 0,0 1 0,1 0 0,0 0 0,1 1 0,0-1 0,1 1 0,-2 20 0,4-30 0,0-1 0,0 0 0,1 1 0,-1-1 0,0 0 0,1 1 0,-1-1 0,1 0 0,0 0 0,-1 0 0,1 0 0,0 1 0,-1-1 0,1 0 0,0 0 0,0 0 0,0-1 0,0 1 0,0 0 0,0 0 0,0 0 0,0-1 0,1 1 0,-1 0 0,0-1 0,0 1 0,0-1 0,1 0 0,-1 1 0,0-1 0,1 0 0,-1 0 0,2 0 0,53 1 0,-41-2 0,0 0-658,0-1 1,0 0-1,17-6 1,-17 4-1308,0-1 0,0-1 0,13-8 0,18-14-10319</inkml:trace>
</inkml:ink>
</file>

<file path=ppt/ink/ink2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22.804"/>
    </inkml:context>
    <inkml:brush xml:id="br0">
      <inkml:brushProperty name="width" value="0.025" units="cm"/>
      <inkml:brushProperty name="height" value="0.025" units="cm"/>
    </inkml:brush>
  </inkml:definitions>
  <inkml:trace contextRef="#ctx0" brushRef="#br0">0 1 20307,'0'0'7784,"9"62"-7656,6-43-353,5-6-1889,1-7-1697,2-6-3684</inkml:trace>
</inkml:ink>
</file>

<file path=ppt/ink/ink2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0.157"/>
    </inkml:context>
    <inkml:brush xml:id="br0">
      <inkml:brushProperty name="width" value="0.025" units="cm"/>
      <inkml:brushProperty name="height" value="0.025" units="cm"/>
    </inkml:brush>
  </inkml:definitions>
  <inkml:trace contextRef="#ctx0" brushRef="#br0">35 0 15887,'0'0'9209,"-4"14"-8270,-8 49-465,3 1 0,3 1 0,2-1 0,8 105 1,-4-165-468,1-1 0,-1 1 0,1 0 0,0 0 0,0-1 1,1 1-1,-1-1 0,1 1 0,-1-1 0,1 0 0,4 6 1,-5-8 3,0 0 0,0 0-1,0 0 1,0 0 0,0-1 0,1 1 0,-1 0 0,0-1 0,0 1 0,1-1 0,-1 1 0,0-1 0,1 0 0,-1 1 0,0-1 0,1 0 0,-1 0 0,1 0 0,-1 0 0,0 0 0,1 0 0,-1 0 0,0-1 0,1 1 0,-1 0-1,0-1 1,1 1 0,-1-1 0,0 0 0,0 1 0,1-1 0,-1 0 0,0 0 0,0 1 0,1-2 0,8-7 142,-1 0 1,0-1-1,0 0 1,-1 0-1,-1 0 1,0-1-1,0 0 0,9-23 1,-9 20 9,0 1-1,0-1 1,2 2 0,-1-1-1,2 1 1,10-12 0,-19 24-157,-1 0-1,0-1 1,0 1 0,1 0 0,-1 0 0,0-1 0,1 1-1,-1 0 1,0 0 0,1 0 0,-1-1 0,0 1 0,1 0-1,-1 0 1,0 0 0,1 0 0,-1 0 0,0 0 0,1 0-1,-1 0 1,1 0 0,-1 0 0,0 0 0,1 0 0,-1 0-1,0 0 1,1 0 0,-1 0 0,1 0 0,-1 1 0,0-1-1,1 0 1,-1 0 0,0 0 0,1 1 0,-1-1 0,0 0-1,0 0 1,1 1 0,-1-1 0,0 0 0,0 0 0,1 1-1,-1-1 1,0 0 0,0 1 0,0-1 0,0 0 0,1 1 0,-1-1-1,0 1 1,0-1 0,0 0 0,0 1 0,0-1 0,0 0-1,0 1 1,0-1 0,0 1 0,0-1 0,3 34-23,-3-25 83,2 27 52,4 49-17,-5-79-94,0 0-1,1 1 0,-1-1 1,1 0-1,1 0 0,-1 0 0,1 0 1,0-1-1,0 1 0,4 5 1,-6-10-3,0 0 1,0 0-1,0 0 1,0 0-1,0 0 1,0 0 0,0 0-1,0 0 1,0-1-1,1 1 1,-1 0-1,0-1 1,1 1-1,-1-1 1,0 1 0,1-1-1,-1 0 1,0 0-1,1 1 1,-1-1-1,0 0 1,1 0-1,-1 0 1,2-1-1,0 1 15,-1-1-1,1 0 1,-1-1-1,1 1 1,-1 0-1,1-1 1,-1 1-1,0-1 1,0 0-1,0 0 1,3-3-1,4-6 65,-1 0 0,0-1-1,11-20 1,-18 30-82,19-40-1,21-64 0,-25 59 0,-16 47 0,0 1 0,0-1 0,1 0 0,-1 0 0,0 0 0,0 0 0,0 0 0,0 0 0,0 0 0,0 0 0,1 0 0,-1 0 0,0 0 0,0 0 0,0 0 0,0 0 0,0 0 0,1 0 0,-1 0 0,0 0 0,0 0 0,0 0 0,0 0 0,0 0 0,1 0 0,-1 0 0,0 0 0,0 0 0,0 0 0,0 0 0,0 0 0,1 0 0,-1 0 0,0 0 0,0-1 0,0 1 0,0 0 0,0 0 0,0 0 0,0 0 0,0 0 0,0 0 0,1 0 0,-1-1 0,0 1 0,0 0 0,0 0 0,0 0 0,2 26 0,-4 39 0,-9 93 0,21-176-7815,-3-12 736</inkml:trace>
</inkml:ink>
</file>

<file path=ppt/ink/ink2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0.485"/>
    </inkml:context>
    <inkml:brush xml:id="br0">
      <inkml:brushProperty name="width" value="0.025" units="cm"/>
      <inkml:brushProperty name="height" value="0.025" units="cm"/>
    </inkml:brush>
  </inkml:definitions>
  <inkml:trace contextRef="#ctx0" brushRef="#br0">1 0 19186,'0'0'3107,"-1"64"-2370,2-34-641,12-5-96,5 1-1025,1-8-1730,3-8-2786</inkml:trace>
</inkml:ink>
</file>

<file path=ppt/ink/ink2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0.874"/>
    </inkml:context>
    <inkml:brush xml:id="br0">
      <inkml:brushProperty name="width" value="0.025" units="cm"/>
      <inkml:brushProperty name="height" value="0.025" units="cm"/>
    </inkml:brush>
  </inkml:definitions>
  <inkml:trace contextRef="#ctx0" brushRef="#br0">50 1 15054,'0'0'10640,"-6"12"-9434,1-4-1006,0 1 60,0-1 1,0 1 0,1 1 0,0-1 0,0 0 0,1 1 0,1 0 0,0 0 0,0 0 0,-1 16 0,7-25-296,0 0 1,-1 0-1,1 0 1,0-1-1,0 1 1,0-1 0,-1 0-1,1 0 1,0 0-1,6-1 1,-8 1 28,19-2-46,-11 0-43,1 1-1,0 1 0,0 0 1,0 0-1,18 3 0,-28-2 125,1-1 1,0 1-1,0 0 1,0-1-1,0 1 0,-1 0 1,1 0-1,0 0 1,-1 0-1,1 0 1,-1 1-1,1-1 0,-1 0 1,0 1-1,1-1 1,-1 1-1,0-1 0,0 1 1,0 0-1,0-1 1,0 1-1,-1 0 0,1 0 1,0 0-1,-1 0 1,1-1-1,-1 1 0,0 0 1,0 0-1,0 0 1,0 0-1,0 0 0,0 0 1,0 0-1,0 0 1,-1 0-1,-1 3 0,1 0 76,-1-1 0,0 0-1,0 1 1,0-1 0,0 0-1,-1 0 1,0 0 0,0 0-1,0-1 1,0 1-1,-6 3 1,-45 37 1205,39-32-1185,12-11-125,-3 4 0,0 0 0,0 0 0,-1-1 0,1 0 0,-1-1 0,-14 6 0,20-9-29,1 0 1,-1-1-1,1 1 1,-1-1-1,1 1 1,0 0-1,-1-1 1,1 1-1,0-1 1,-1 1-1,1-1 1,0 0-1,0 1 1,0-1-1,-1 1 0,1-1 1,0 1-1,0-1 1,0 1-1,0-1 1,0 0-1,0 1 1,0-1-1,0 1 1,0-1-1,0 0 1,0 1-1,1-1 1,-1 1-1,0-1 0,0 1 1,1-1-1,-1 1 1,0-1-1,0 1 1,1-1-1,8-26-3084,39-69-7308,-20 33 2846</inkml:trace>
</inkml:ink>
</file>

<file path=ppt/ink/ink2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1.219"/>
    </inkml:context>
    <inkml:brush xml:id="br0">
      <inkml:brushProperty name="width" value="0.025" units="cm"/>
      <inkml:brushProperty name="height" value="0.025" units="cm"/>
    </inkml:brush>
  </inkml:definitions>
  <inkml:trace contextRef="#ctx0" brushRef="#br0">101 1 12075,'0'0'14734,"3"14"-13399,2 15-670,-1 1 0,-2 1 0,-1-1 1,-3 40-1,0-48-563,-6 143 678,8-146-721,1-1 0,1 0 1,1 0-1,0 0 0,2 0 1,11 31-1,-2-24-59,-8-22 0,-4-17 0,-4 6 0,0-1 0,0 1 0,-1-1 0,0 1 0,0 0 0,-1 0 0,0 0 0,-9-14 0,-48-58 0,54 71 0,-44-41 0,61 55-497,1-1 0,0 0-1,0 0 1,0-1 0,1-1 0,12 2-1,-3-1-3068,0-2 0,0 0 0,31-2 0,-12-5-1559</inkml:trace>
</inkml:ink>
</file>

<file path=ppt/ink/ink2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1.563"/>
    </inkml:context>
    <inkml:brush xml:id="br0">
      <inkml:brushProperty name="width" value="0.025" units="cm"/>
      <inkml:brushProperty name="height" value="0.025" units="cm"/>
    </inkml:brush>
  </inkml:definitions>
  <inkml:trace contextRef="#ctx0" brushRef="#br0">117 72 9737,'0'0'17521,"-11"3"-15722,6-2-1650,0 0 0,0 1 1,-1 0-1,1 0 0,1 0 0,-1 1 0,0 0 1,0 0-1,1 0 0,0 0 0,0 1 1,0-1-1,0 1 0,0 0 0,1 0 1,-1 1-1,1-1 0,0 1 0,1-1 0,-1 1 1,-3 9-1,4-8-103,0 0 1,0 0-1,0 0 1,1 0 0,-1 0-1,1 11 1,1-16-46,1 0 1,0 0 0,0-1 0,0 1 0,0 0 0,0-1 0,0 1 0,0-1-1,0 1 1,0-1 0,0 1 0,0-1 0,0 0 0,0 1 0,0-1-1,0 0 1,0 0 0,0 0 0,0 0 0,1 0 0,-1 0 0,0 0 0,0 0-1,1-1 1,33-2 53,5-6-67,-28 6 1,0 0 0,1 1 0,-1 0 0,17 0 1,-26 2 9,1 0 0,-1 0 1,0 1-1,0-1 1,1 1-1,-1 0 0,0 0 1,0 0-1,0 1 0,0-1 1,0 1-1,0-1 1,0 1-1,-1 0 0,1 0 1,-1 0-1,1 0 0,-1 1 1,0-1-1,0 1 1,2 2-1,-4-4 1,1-1 1,-1 0-1,0 1 1,0-1-1,0 0 0,0 1 1,0-1-1,1 0 1,-1 1-1,0-1 0,0 0 1,1 1-1,-1-1 1,0 0-1,0 0 0,1 1 1,-1-1-1,0 0 1,1 0-1,-1 0 1,0 1-1,1-1 0,-1 0 1,0 0-1,1 0 1,-1 0-1,0 0 0,1 0 1,-1 0-1,0 0 1,1 0-1,-1 0 0,1 0 1,-1 0-1,1 0 1,3-15 14,-3-46 14,-1 23-14,1 31-11,3 11-2,-2-2-2,-1 0 0,0 0 0,1 0 0,-1 0 0,1 0 0,-1-1 0,1 1 0,0-1 0,0 1 0,0-1 0,0 0 0,0 0 0,0 1 0,0-1 0,0-1 0,1 1 0,-1 0 0,0 0 0,1-1 0,-1 0 0,0 1 0,1-1 0,-1 0 0,0 0 0,1 0 0,-1 0 0,0-1 0,1 1 0,-1-1 0,5-1 0,0 0 0,1 0 0,0-1 0,-1 0 0,0 0 0,0-1 0,0 0 0,0 0 0,6-5 0,1-5 0,0 0 0,-1 0 0,15-23 0,-7 10 0,-20 62 0,-5 22 0,2-44 0,0-1 0,2 1 0,-1 0 0,1-1 0,4 22 0,-4-34-27,0 1-1,0-1 1,0 1-1,0-1 1,1 1-1,-1-1 1,0 1-1,0-1 1,1 1-1,-1-1 1,0 1-1,1-1 1,-1 0-1,1 1 1,-1-1-1,0 1 1,1-1-1,-1 0 1,1 1-1,-1-1 1,1 0-1,-1 0 1,1 1-1,-1-1 1,1 0 0,-1 0-1,1 0 1,0 0-1,-1 0 1,1 0-1,-1 0 1,1 0-1,-1 0 1,1 0-1,-1 0 1,1 0-1,0 0 1,-1 0-1,1 0 1,-1-1-1,1 1 1,-1 0-1,1-1 1,20-14-3569,-9-8-2511,-2-7-2199</inkml:trace>
</inkml:ink>
</file>

<file path=ppt/ink/ink2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1.889"/>
    </inkml:context>
    <inkml:brush xml:id="br0">
      <inkml:brushProperty name="width" value="0.025" units="cm"/>
      <inkml:brushProperty name="height" value="0.025" units="cm"/>
    </inkml:brush>
  </inkml:definitions>
  <inkml:trace contextRef="#ctx0" brushRef="#br0">13 1 17681,'0'0'7783,"-13"61"-7719,18-36-96,7 1-1153,4-3-1666,5-5-3042,3-4-8617</inkml:trace>
  <inkml:trace contextRef="#ctx0" brushRef="#br0" timeOffset="1">248 179 14798,'0'0'16608,"-10"7"-15872,2-2-605,-46 37 245,50-39-368,1 0-1,0 0 0,1 0 1,-1 1-1,0-1 0,1 0 1,0 1-1,0 0 0,0 0 1,0-1-1,0 1 1,1 0-1,0 0 0,0 1 1,-1 6-1,3-9-120,0 0 0,-1-1 0,1 1-1,1-1 1,-1 1 0,0-1 0,0 1 0,1-1 0,-1 0-1,0 0 1,1 1 0,-1-1 0,1 0 0,0 0 0,-1-1-1,1 1 1,0 0 0,0 0 0,-1-1 0,1 1 0,0-1-1,0 0 1,2 1 0,47 8-4910,-51-9 4947,17 1-5343,-2-1-1654</inkml:trace>
</inkml:ink>
</file>

<file path=ppt/ink/ink2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2.531"/>
    </inkml:context>
    <inkml:brush xml:id="br0">
      <inkml:brushProperty name="width" value="0.025" units="cm"/>
      <inkml:brushProperty name="height" value="0.025" units="cm"/>
    </inkml:brush>
  </inkml:definitions>
  <inkml:trace contextRef="#ctx0" brushRef="#br0">108 303 4837,'0'0'26547,"-3"-6"-25570,3 5-969,0 1 0,0-1 0,0 0 1,-1 0-1,1 1 0,0-1 0,-1 0 0,1 0 0,-1 1 0,1-1 0,0 0 0,-1 1 0,0-1 0,1 0 0,-1 1 0,1-1 0,-1 1 0,0-1 1,1 1-1,-1 0 0,0-1 0,1 1 0,-1-1 0,0 1 0,0 0 0,0 0 0,1 0 0,-1-1 0,0 1 0,0 0 0,0 0 0,1 0 0,-1 0 1,0 0-1,0 0 0,0 0 0,1 1 0,-1-1 0,0 0 0,0 0 0,0 1 0,1-1 0,-1 0 0,-1 1 0,-4 4-1,1 0 1,0 0-1,-1 1 0,2 0 0,-6 7 0,6-8-7,-1 1 0,1 0 0,0 0 0,1 1 0,-1-1 0,1 1 0,1 0 0,-1 0 0,1 0 0,0 0 0,1 0 0,0 1 0,0-1 0,0 0 0,1 13 0,1-19 0,-1 0 0,1 0 0,-1 0 0,1 0 0,0 0 0,-1 0 0,1 0 0,0 0 0,-1 0 0,1 0 0,0-1 0,0 1 0,0 0 0,0-1 0,0 1 0,0 0 0,0-1 0,0 1 0,0-1 0,0 0 0,0 1 0,0-1 0,1 0 0,-1 1 0,0-1 0,0 0 0,0 0 0,0 0 0,0 0 0,1 0 0,-1-1 0,2 1 0,40-11 0,-32 4 0,1-1 0,-2 0 0,1-1 0,-1 0 0,0-1 0,-1 0 0,0 0 0,-1-1 0,0 0 0,-1 0 0,0-1 0,-1 0 0,0-1 0,-1 1 0,5-16 0,-19 58 0,5-19 0,1 0 0,0-1 0,1 1 0,0 0 0,1 1 0,-1 13 0,3-24 0,-1 0 0,0 0 0,1 0 0,-1 0 0,0 0 0,1 0 0,-1-1 0,1 1 0,0 0 0,-1 0 0,1-1 0,0 1 0,-1 0 0,1-1 0,0 1 0,0-1 0,-1 1 0,1-1 0,0 1 0,0-1 0,0 1 0,0-1 0,0 0 0,0 0 0,0 1 0,0-1 0,0 0 0,-1 0 0,1 0 0,0 0 0,0 0 0,0 0 0,0 0 0,2-1 0,35-6 0,-23-1 0,1 0 0,-2-1 0,1 0 0,-1-1 0,-1-1 0,22-21 0,-1-4 0,32-43 0,-5-8 0,-56 78 0,0 0 0,0-1 0,-1 0 0,0 0 0,-1 0 0,0-1 0,3-18 0,-6 28 0,0 1 0,0 0 0,0-1 0,0 1 0,1 0 0,-1-1 0,0 1 0,0 0 0,0-1 0,0 1 0,0 0 0,-1-1 0,1 1 0,0 0 0,0-1 0,0 1 0,0 0 0,0-1 0,0 1 0,0 0 0,-1-1 0,1 1 0,0 0 0,0 0 0,-1-1 0,1 1 0,0 0 0,0 0 0,-1-1 0,1 1 0,0 0 0,0 0 0,-1 0 0,1-1 0,0 1 0,-1 0 0,1 0 0,0 0 0,-1 0 0,1 0 0,0 0 0,-1 0 0,-18 6 0,-15 18 0,17-6 0,0 0 0,1 2 0,1-1 0,-23 39 0,31-46 0,1 0 0,0 1 0,1-1 0,0 1 0,1 0 0,1 1 0,0-1 0,0 1 0,1 0 0,1 14 0,1-26 3,0 0 0,0 0 0,0 0 0,1 0 0,-1 0 1,1 0-1,-1 0 0,1-1 0,0 1 0,0 0 0,0-1 0,0 1 0,0 0 0,0-1 0,0 1 0,0-1 0,1 1 1,-1-1-1,0 0 0,1 0 0,-1 0 0,1 1 0,2 0 0,1 0-11,0 0 1,0 0-1,1-1 0,-1 1 0,0-1 0,0-1 1,1 1-1,8-1 0,0 0-324,0-1-1,-1 0 1,1-1 0,0-1-1,-1 0 1,17-7 0,13-10-6667</inkml:trace>
</inkml:ink>
</file>

<file path=ppt/ink/ink2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3.500"/>
    </inkml:context>
    <inkml:brush xml:id="br0">
      <inkml:brushProperty name="width" value="0.025" units="cm"/>
      <inkml:brushProperty name="height" value="0.025" units="cm"/>
    </inkml:brush>
  </inkml:definitions>
  <inkml:trace contextRef="#ctx0" brushRef="#br0">11 0 14926,'-2'2'305,"1"1"0,0-1 0,-1 1 0,1-1 0,0 1 0,1 0 1,-1 0-1,0-1 0,1 1 0,0 0 0,-1 0 0,1-1 0,0 1 0,0 0 0,1 0 0,-1 0 0,1-1 0,0 4 0,16 49 1474,-13-47-1526,0 1 0,1-1 0,0 0 0,1-1 0,0 1 0,0-1 0,0 0 0,1 0 0,0-1 0,0 0 0,1 0 0,10 5 0,-15-9-169,1 0 1,0 0 0,0-1 0,1 1 0,-1-1 0,0 0 0,0 0-1,1-1 1,-1 1 0,0-1 0,1 0 0,-1 0 0,1-1 0,-1 1 0,0-1-1,0 0 1,1 0 0,-1 0 0,0-1 0,0 1 0,0-1 0,0 0 0,0 0-1,-1 0 1,1-1 0,-1 0 0,1 1 0,3-5 0,6-7 204,0 0 0,-2-1 1,0 0-1,11-20 0,-21 34-279,-1 1-1,0 0 1,0-1-1,0 1 0,0-1 1,1 1-1,-1-1 0,0 1 1,1-1-1,-1 1 0,0-1 1,1 1-1,-1 0 0,0-1 1,1 1-1,-1 0 1,1-1-1,-1 1 0,0 0 1,1 0-1,-1-1 0,1 1 1,-1 0-1,1 0 0,-1 0 1,1 0-1,-1 0 0,1 0 1,-1 0-1,1-1 1,-1 1-1,1 1 0,-1-1 1,1 0-1,-1 0 0,1 0 1,-1 0-1,1 0 0,-1 0 1,1 0-1,-1 1 1,1-1-1,-1 0 0,1 0 1,-1 1-1,1-1 0,-1 0 1,0 1-1,1-1 0,-1 1 1,0-1-1,1 0 0,-1 1 1,0-1-1,1 1 1,-1-1-1,0 1 0,0-1 1,0 1-1,1-1 0,-1 1 1,0-1-1,0 1 0,0-1 1,0 1-1,0 0 0,13 46 195,-10-34 17,4 12-7,-5-13-102,1 0 0,1 0 0,0 0 0,9 16 0,-13-27-99,1 0 0,0-1-1,-1 1 1,1 0 0,0 0-1,0 0 1,0-1 0,0 1 0,0 0-1,0-1 1,0 1 0,0 0-1,0-1 1,0 0 0,0 1 0,0-1-1,0 0 1,0 1 0,0-1-1,0 0 1,1 0 0,-1 0 0,0 0-1,0 0 1,0 0 0,0 0-1,0 0 1,1-1 0,-1 1-1,0 0 1,0-1 0,0 1 0,0-1-1,0 1 1,0-1 0,0 1-1,0-1 1,0 0 0,0 0 0,-1 1-1,1-1 1,0 0 0,1-1-1,39-44 622,-33 37-583,3-5-51,2-2 0,0 1 0,19-16 0,-29 28 0,0 0 0,0 1 0,0 0 0,0-1 0,0 1 0,1 0 0,-1 1 0,1-1 0,-1 1 0,1-1 0,0 1 0,-1 0 0,1 0 0,0 1 0,0-1 0,0 1 0,0 0 0,4 0 0,-6 1-15,0 0 0,0 0 0,1 0 0,-1 0 0,0 1 0,0-1 0,0 1 0,0-1 0,-1 1 0,1 0 0,0 0 0,-1 0 0,1-1 0,-1 2 0,0-1 0,1 0 0,-1 0 0,0 0 0,0 1 0,0-1 0,-1 0 0,1 1 0,-1-1 0,1 0 0,-1 5 0,1-3-60,0-1 1,0 1-1,0-1 0,0 1 1,0-1-1,1 1 0,0-1 0,0 0 1,3 5-1,-4-8-172,-1 0 1,1-1-1,0 1 0,-1 0 1,1 0-1,0-1 1,-1 1-1,1 0 0,-1-1 1,1 1-1,-1 0 1,1-1-1,-1 1 0,1-1 1,-1 1-1,1-1 1,-1 1-1,1-1 0,-1 1 1,0-1-1,1 0 0,-1 1 1,0-1-1,1 1 1,-1-1-1,0 0 0,0 1 1,0-1-1,0 0 1,0 1-1,0-1 0,0 0 1,0-1-1,8-27-5872,-2-5-3576</inkml:trace>
</inkml:ink>
</file>

<file path=ppt/ink/ink2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4.250"/>
    </inkml:context>
    <inkml:brush xml:id="br0">
      <inkml:brushProperty name="width" value="0.025" units="cm"/>
      <inkml:brushProperty name="height" value="0.025" units="cm"/>
    </inkml:brush>
  </inkml:definitions>
  <inkml:trace contextRef="#ctx0" brushRef="#br0">9 0 18289,'0'0'4378,"0"13"-3209,-4 101 1189,0-33-1003,4-1-1,13 121 1,-11-194-1330,0 1-1,0-1 1,0 0 0,1 1 0,0-1-1,5 8 1,-8-15-9,1 1 0,-1-1 0,0 1 1,1 0-1,-1-1 0,0 1 0,1-1 0,-1 1 0,1-1 1,-1 1-1,1-1 0,-1 0 0,1 1 0,0-1 0,-1 1 1,1-1-1,-1 0 0,1 0 0,0 1 0,-1-1 0,1 0 0,0 0 1,-1 0-1,1 0 0,0 0 0,-1 0 0,2 0 0,0-1 28,-1 0-1,0 0 0,0 0 0,1 0 1,-1-1-1,0 1 0,0 0 0,0-1 1,-1 1-1,1-1 0,0 1 0,0-1 1,-1 0-1,1 1 0,-1-1 0,0 0 1,1-2-1,3-11-13,0-1 0,-2 0 0,0 0 0,0 0 0,-2-1 0,0 1 0,-3-23 0,2 42-110,1 0 0,0 0 0,0 0 0,0 1 0,0-1 0,0 0 0,0 0 0,1 0 0,0 0-1,-1 1 1,1-1 0,3 5 0,-2-5 105,0 0 0,0-1 0,1 1 1,-1-1-1,1 0 0,-1 1 0,1-1 0,0-1 0,0 1 0,0 0 0,0-1 0,0 1 1,0-1-1,0 0 0,0 0 0,1 0 0,-1 0 0,1-1 0,-1 1 0,0-1 0,1 0 0,-1 0 1,1 0-1,-1-1 0,0 1 0,1-1 0,-1 0 0,0 0 0,0 0 0,1 0 0,-1 0 0,0-1 1,0 1-1,0-1 0,0 0 0,-1 0 0,1 0 0,0 0 0,-1-1 0,0 1 0,1-1 0,-1 1 1,0-1-1,0 0 0,0 0 0,-1 0 0,1 0 0,-1 0 0,0 0 0,1 0 0,-1-1 0,-1 1 1,1 0-1,0-1 0,-1 1 0,0-5 0,-3-10 162,-6 16-36,7 4-142,0-1 1,0 0 0,1 1 0,-1-1 0,1 1-1,-1-1 1,1 1 0,0 0 0,-1-1 0,1 1 0,0 0-1,0 0 1,0 2 0,-3 5-10,1-1 0,0 1 0,1 0 0,0 0 0,1 0 0,0 0 0,0 0 0,1 1 0,0-1 0,1 10 0,0-18 0,0 0 0,-1 0 0,1 0 0,0 0 0,-1 0 0,1 0 0,0-1 0,0 1 0,0 0 0,0 0 0,0 0 0,0-1 0,0 1 0,0-1 0,0 1 0,0-1 0,0 1 0,1-1 0,-1 0 0,0 1 0,0-1 0,0 0 0,1 0 0,-1 0 0,0 0 0,0 0 0,0 0 0,1 0 0,-1 0 0,0 0 0,0-1 0,0 1 0,0-1 0,1 1 0,-1-1 0,1 0 0,43-17 0,-23 6-58,-1 0 0,1 2 1,1 1-1,0 1 0,33-8 0,-55 16 59,-1 0 1,1 0-1,-1 0 0,1 0 0,-1 0 1,1 0-1,-1 0 0,0-1 1,1 1-1,-1 0 0,1 0 0,-1 0 1,0-1-1,1 1 0,-1 0 1,1 0-1,-1-1 0,0 1 0,1 0 1,-1-1-1,0 1 0,0-1 1,1 1-1,-1 0 0,0-1 0,0 1 1,1-1-1,-1 1 0,0-1 1,0 1-1,0 0 0,0-2 0,-8-13 90,-31-17 96,29 25-160,17 3-346,0 1 0,0 1-1,0 0 1,0 0 0,0 0 0,1 1 0,7-1-1,17-5-1237,64-23-7736,-34 4 132,-35 13 496</inkml:trace>
</inkml:ink>
</file>

<file path=ppt/ink/ink2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4.761"/>
    </inkml:context>
    <inkml:brush xml:id="br0">
      <inkml:brushProperty name="width" value="0.025" units="cm"/>
      <inkml:brushProperty name="height" value="0.025" units="cm"/>
    </inkml:brush>
  </inkml:definitions>
  <inkml:trace contextRef="#ctx0" brushRef="#br0">162 58 8968,'0'0'22518,"-2"-5"-21440,-2-7-917,4 11-160,0-1 1,0 0-1,0 0 0,-1 0 0,1 1 1,-1-1-1,0 0 0,1 0 0,-1 1 1,0-1-1,0 1 0,0-1 0,0 1 0,0-1 1,0 1-1,-1 0 0,1-1 0,0 1 1,-1 0-1,1 0 0,-1 0 0,1 0 0,-1 0 1,1 0-1,-1 0 0,0 1 0,1-1 1,-1 1-1,0-1 0,0 1 0,0-1 1,1 1-1,-4 0 0,0 1-1,0-1 0,0 2 0,0-1 0,0 0 0,1 1 0,-1 0 0,0 0 0,1 0 0,0 1 0,-1-1 0,1 1 0,0 0 0,1 0 0,-1 1 0,0-1 0,1 1 0,0 0 0,0 0 0,-5 8 0,5-8 0,0 1 0,0 0 0,0 0 0,1 0 0,0 0 0,0 1 0,0-1 0,0 1 0,1-1 0,0 1 0,0 0 0,1-1 0,0 1 0,0 0 0,0 0 0,0-1 0,3 11 0,-2-14 0,1 0 0,-1 0 0,1-1 0,-1 1 0,1 0 0,0-1 0,-1 1 0,1-1 0,0 0 0,0 1 0,0-1 0,0 0 0,0 0 0,0 0 0,0-1 0,1 1 0,-1 0 0,0-1 0,0 1 0,0-1 0,1 0 0,-1 0 0,4 0 0,57-2 0,-60 2 0,38-7-2975,-33 4 1439,0 1 1,0-1-1,0-1 0,-1 1 1,1-1-1,-1-1 0,0 1 0,0-1 1,9-9-1,1-3-7390</inkml:trace>
</inkml:ink>
</file>

<file path=ppt/ink/ink2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5.137"/>
    </inkml:context>
    <inkml:brush xml:id="br0">
      <inkml:brushProperty name="width" value="0.025" units="cm"/>
      <inkml:brushProperty name="height" value="0.025" units="cm"/>
    </inkml:brush>
  </inkml:definitions>
  <inkml:trace contextRef="#ctx0" brushRef="#br0">94 20 8456,'0'0'19170,"-9"-5"-18054,5 3-1045,2 0-36,0 0 0,-1 1-1,1 0 1,-1-1 0,0 1-1,1 0 1,-1 0 0,0 1-1,-5-2 1,7 2-32,-1 1 0,0-1-1,1 0 1,-1 1 0,1-1 0,-1 1 0,1 0-1,0-1 1,-1 1 0,1 0 0,0 0 0,-1 0-1,1 0 1,0 0 0,0 0 0,0 0 0,0 1 0,0-1-1,0 0 1,0 0 0,0 1 0,0-1 0,1 1-1,-1-1 1,0 3 0,-2 4-24,0-1 1,0 1-1,0 0 0,1-1 1,-1 12-1,3-18 15,-1 1-1,1-1 1,0 0-1,0 1 1,0-1 0,0 0-1,0 1 1,0-1-1,0 0 1,0 1 0,1-1-1,-1 0 1,0 0-1,1 1 1,-1-1 0,1 0-1,0 0 1,-1 0-1,1 1 1,0-1 0,-1 0-1,1 0 1,0 0-1,0 0 1,0 0 0,0-1-1,0 1 1,0 0-1,0 0 1,1-1-1,-1 1 1,0 0 0,0-1-1,0 1 1,1-1-1,-1 0 1,0 1 0,3-1-1,40 2-230,66-4-1,-69-1 176,0 2-1,42 5 1,-82-3 89,-1-1-1,1 0 1,0 0-1,0 0 1,-1 0-1,1 0 1,0 1-1,0-1 1,-1 0-1,1 1 1,0-1-1,0 0 1,-1 1-1,1-1 1,-1 1-1,1-1 1,0 1-1,-1-1 1,1 1-1,-1 0 0,1-1 1,-1 1-1,1 0 1,-1-1-1,0 1 1,1 0-1,-1 0 1,0-1-1,0 1 1,1 0-1,-1 0 1,0-1-1,0 1 1,0 0-1,0 0 1,0 0-1,0-1 1,0 1-1,0 0 1,0 0-1,-1 0 1,1-1-1,0 1 1,0 0-1,-1 1 1,-1 2 222,1-1 0,-1 1 0,0-1 0,0 1 0,0-1 0,0 0 0,-1 0 0,-2 3 0,-12 10-31,0-1 1,-1-2 0,-22 14 0,32-22-198,0 0 1,0-1-1,-1 0 1,1 0-1,-1-1 0,0 0 1,0-1-1,0 0 0,0 0 1,-13 0-1,21-2-34,1 0 0,-1-1 0,1 1 0,-1 0 0,0-1-1,1 1 1,-1-1 0,1 1 0,-1-1 0,1 1 0,-1-1 0,1 1 0,0-1 0,-1 0 0,1 1 0,0-1-1,-1 0 1,1 1 0,0-1 0,0 0 0,-1 1 0,1-1 0,0 0 0,0 1 0,0-1 0,0 0-1,0 0 1,0 1 0,0-1 0,0 0 0,0 1 0,1-1 0,-1 0 0,0 1 0,0-1 0,1-1 0,7-29-1921,36-56-5475,-13 29 2374,-1-5-1659</inkml:trace>
</inkml:ink>
</file>

<file path=ppt/ink/ink2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5.464"/>
    </inkml:context>
    <inkml:brush xml:id="br0">
      <inkml:brushProperty name="width" value="0.025" units="cm"/>
      <inkml:brushProperty name="height" value="0.025" units="cm"/>
    </inkml:brush>
  </inkml:definitions>
  <inkml:trace contextRef="#ctx0" brushRef="#br0">156 1 16656,'0'0'9385,"0"13"-8542,-1 104 849,-1-56-724,9 89 0,-5-132-914,1 1 0,1-1 0,0 0 1,1 0-1,2 0 0,-1-1 0,2 0 0,0 0 0,14 19 0,-18-33-116,-6-14-64,-8-17-54,-10 1 488,-1 1 0,-1 0 1,-36-31-1,27 27 116,-36-43 1,67 72-423,0 1-1,-1-1 1,1 1 0,0-1-1,0 0 1,0 1 0,-1-1-1,1 1 1,0-1 0,0 1-1,0-1 1,0 0 0,0 1-1,0-1 1,0 1 0,0-1-1,0 1 1,1-1-1,-1 0 1,0 1 0,0-1-1,0 1 1,1-1 0,-1 1-1,0-1 1,1 1 0,-1-1-1,0 1 1,1-1 0,-1 1-1,0 0 1,1-1 0,-1 1-1,1 0 1,-1-1 0,1 1-1,-1 0 1,1-1 0,-1 1-1,1 0 1,-1 0 0,1 0-1,0-1 1,-1 1 0,1 0-1,-1 0 1,1 0 0,-1 0-1,1 0 1,0 0-1,0 0 1,43-6-209,-35 5-35,81-15-7392,-40 1-2242</inkml:trace>
</inkml:ink>
</file>

<file path=ppt/ink/ink2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5.837"/>
    </inkml:context>
    <inkml:brush xml:id="br0">
      <inkml:brushProperty name="width" value="0.025" units="cm"/>
      <inkml:brushProperty name="height" value="0.025" units="cm"/>
    </inkml:brush>
  </inkml:definitions>
  <inkml:trace contextRef="#ctx0" brushRef="#br0">1 0 3716</inkml:trace>
</inkml:ink>
</file>

<file path=ppt/ink/ink2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6.191"/>
    </inkml:context>
    <inkml:brush xml:id="br0">
      <inkml:brushProperty name="width" value="0.025" units="cm"/>
      <inkml:brushProperty name="height" value="0.025" units="cm"/>
    </inkml:brush>
  </inkml:definitions>
  <inkml:trace contextRef="#ctx0" brushRef="#br0">13 0 23254,'0'0'4297,"-2"8"-3277,-2 12-741,1-1-1,1 0 1,1 1-1,0-1 1,2 0-1,0 1 1,1-1 0,1 0-1,1 0 1,6 19-1,-10-37-266,0 0-1,0 0 0,1 0 0,-1 0 1,0 0-1,0 0 0,0-1 1,1 1-1,-1 0 0,0 0 1,1 0-1,-1-1 0,1 1 1,-1 0-1,1 0 0,-1-1 0,1 1 1,-1 0-1,1-1 0,0 1 1,-1-1-1,1 1 0,0-1 1,0 1-1,1 0 0,-1-1 9,0-1 0,0 1 0,-1-1-1,1 0 1,0 1 0,0-1 0,-1 0 0,1 1-1,0-1 1,-1 0 0,1 0 0,-1 0-1,1 0 1,-1 1 0,1-1 0,-1 0 0,0 0-1,1-1 1,13-50 442,-11 30-462,-1 0 0,-1-1 0,-1 1 0,-1 0 0,-5-32 0,6 53 0,0 0 0,0 0 0,0 0 0,0 0 0,0 0 0,0 0 0,-1 0 0,1 0 0,0 0 0,-1 0 0,1 0 0,-1 0 0,1 1 0,-1-1 0,1 0 0,-1 0 0,0 1 0,1-1 0,-1 0 0,-1 0 0,-3 16 0,4-9 0,0 1 0,1 0 0,0 0 0,0-1 0,2 11 0,0-14-155,0 1-1,1-1 1,-1 0-1,1 0 1,-1 0-1,1 0 1,0 0-1,0-1 1,0 1-1,0-1 1,1 1 0,-1-1-1,1-1 1,-1 1-1,1 0 1,0-1-1,0 1 1,-1-1-1,1 0 1,0-1-1,0 1 1,0-1 0,0 1-1,7-2 1,1 2-611,0-2 0,0 0-1,0 0 1,0-1 0,0 0 0,-1-1 0,15-5 0,19-13-4337,1-2-1656</inkml:trace>
</inkml:ink>
</file>

<file path=ppt/ink/ink2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6.798"/>
    </inkml:context>
    <inkml:brush xml:id="br0">
      <inkml:brushProperty name="width" value="0.025" units="cm"/>
      <inkml:brushProperty name="height" value="0.025" units="cm"/>
    </inkml:brush>
  </inkml:definitions>
  <inkml:trace contextRef="#ctx0" brushRef="#br0">153 286 10634,'0'0'10933,"-10"5"-7239,1 1-3288,-1 0 1,1 0-1,0 1 0,1 0 0,0 1 0,0 0 1,0 0-1,1 1 0,0 0 0,-9 16 0,9-14-73,1 1-1,1 0 0,0-1 0,0 2 0,1-1 0,1 1 1,0-1-1,-2 25 0,5-37-331,-1 0 0,1 1 1,0-1-1,0 1 0,0-1 1,0 1-1,0-1 0,0 1 0,1-1 1,-1 1-1,0-1 0,0 0 0,0 1 1,0-1-1,0 1 0,1-1 0,-1 0 1,0 1-1,0-1 0,1 1 0,-1-1 1,0 0-1,1 1 0,-1-1 1,0 0-1,1 0 0,-1 1 0,0-1 1,1 0-1,-1 0 0,1 1 0,-1-1 1,0 0-1,1 0 0,-1 0 0,1 0 1,0 0-1,20-6 11,17-22-24,-23 12 12,-1 0 0,0-1 0,-2-1 0,0 0 0,-1-1 0,0 0 0,-2 0 0,0-1 0,10-38 0,-24 141 0,3-66 0,-1 3 0,1 2 0,1-1 0,1 0 0,3 31 0,-3-51 0,0 0 0,0 0 0,0 1 0,0-1 0,0 0 0,1 0 0,-1 0 0,0 0 0,1 1 0,-1-1 0,1 0 0,-1 0 0,1 0 0,0 0 0,-1 0 0,1 0 0,0 0 0,0 0 0,0 0 0,-1 0 0,1-1 0,0 1 0,0 0 0,0-1 0,0 1 0,1 0 0,-1-1 0,0 1 0,0-1 0,0 0 0,0 1 0,0-1 0,1 0 0,-1 0 0,0 0 0,0 0 0,1 0 0,-1 0 0,0 0 0,0 0 0,0 0 0,1 0 0,-1-1 0,0 1 0,0 0 0,0-1 0,0 1 0,0-1 0,0 0 0,1 1 0,-1-1 0,0 0 0,6-4 0,0 1 0,-1-1 0,1 0 0,-1-1 0,-1 1 0,9-11 0,8-16 0,0-1 0,-2-1 0,-1-1 0,25-67 0,-17 22 0,19-98 0,-66 303 0,3-50 0,4 1 0,3 0 0,-1 77 0,11-152 0,0 0 0,0 1 0,0-1 0,0 0 0,0 0 0,0 0 0,0 0 0,0 0 0,0 0 0,0 0 0,0 1 0,1-1 0,-1 0 0,0 0 0,1 0 0,-1 0 0,1 0 0,0 0 0,-1 0 0,1-1 0,0 1 0,-1 0 0,1 0 0,0 0 0,0 0 0,0-1 0,-1 1 0,1 0 0,0-1 0,0 1 0,1 0 0,0-2 0,-1 1 0,0 0 0,0-1 0,1 1 0,-1 0 0,0-1 0,0 1 0,0-1 0,0 0 0,0 1 0,0-1 0,0 0 0,0 0 0,0 0 0,0 0 0,0 0 0,-1 0 0,1 0 0,0 0 0,-1 0 0,1 0 0,0 0 0,-1 0 0,1 0 0,-1 0 0,1-3 0,5-14 0,-1 0 0,-1-1 0,0 0 0,-1 0 0,-2 0 0,1-1 0,-2 1 0,-1 0 0,-3-24 0,4 41 0,0 1 0,-1-1 0,1 0 0,0 0 0,-1 1 0,1-1 0,-1 1 0,0-1 0,1 0 0,-1 1 0,0-1 0,0 1 0,0-1 0,0 1 0,0 0 0,0 0 0,-1-1 0,1 1 0,0 0 0,-1 0 0,1 0 0,-1 0 0,-1-1 0,3 2 0,-1 0 0,1 0 0,-1 0 0,1 0 0,-1 0 0,1 0 0,-1 0 0,1 0 0,-1 0 0,1 1 0,-1-1 0,1 0 0,-1 0 0,1 0 0,-1 1 0,1-1 0,-1 0 0,1 0 0,0 1 0,-1-1 0,1 0 0,-1 1 0,1-1 0,0 0 0,-1 1 0,1 0 0,-6 24 0,6-22 0,0 0 0,0 0 0,1 0 0,-1 0 0,1 0 0,0 1 0,-1-1 0,1 0 0,1-1 0,-1 1 0,0 0 0,1 0 0,-1 0 0,1-1 0,0 1 0,0-1 0,0 1 0,0-1 0,5 4 0,-2-3 0,-1 0 0,1 0 0,0-1 0,1 1 0,-1-1 0,0-1 0,1 1 0,-1-1 0,1 0 0,8 1 0,0-1 0,1-1 0,0 0 0,0-1 0,-1-1 0,1 0 0,-1-1 0,26-9 0,-16 3 0,-1-2 0,0-1 0,-1 0 0,0-1 0,-1-2 0,34-30 0,-54 44 0,0 1 0,0-1 0,0 0 0,0 0 0,0 1 0,0-1 0,-1 0 0,1 0 0,0 0 0,0 0 0,-1 0 0,1 0 0,-1 0 0,1 0 0,-1 0 0,1 0 0,-1 0 0,0 0 0,1 0 0,-1 0 0,0 0 0,0 0 0,0-1 0,0 0 0,-1 1 0,0 1 0,1-1 0,-1 0 0,0 1 0,0-1 0,0 1 0,0-1 0,0 1 0,0 0 0,0-1 0,0 1 0,0 0 0,0 0 0,0 0 0,0 0 0,0 0 0,0 0 0,-1 0 0,-1 0 0,-7 1 0,0 1 0,1 0 0,-1 0 0,-12 5 0,9-1 0,0 0 0,1 1 0,0 0 0,0 1 0,1 1 0,-19 17 0,26-22 0,-1 1 0,1 0 0,0 0 0,0 0 0,1 0 0,0 1 0,0 0 0,0-1 0,0 1 0,1 0 0,0 0 0,1 1 0,-1-1 0,1 0 0,0 0 0,0 1 0,1 6 0,0-10 3,1 0-1,-1-1 1,1 1-1,0 0 1,0-1 0,0 1-1,0 0 1,1-1-1,-1 1 1,0-1 0,1 0-1,0 1 1,0-1-1,0 0 1,0 0 0,0 0-1,0 0 1,0 0-1,0-1 1,1 1-1,-1-1 1,1 1 0,-1-1-1,1 0 1,0 0-1,-1 0 1,1-1 0,0 1-1,5 0 1,9 2-62,1-1 1,0 0 0,28-2-1,-28 0-105,38-3-2505,-2-8-4592</inkml:trace>
</inkml:ink>
</file>

<file path=ppt/ink/ink2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8.029"/>
    </inkml:context>
    <inkml:brush xml:id="br0">
      <inkml:brushProperty name="width" value="0.025" units="cm"/>
      <inkml:brushProperty name="height" value="0.025" units="cm"/>
    </inkml:brush>
  </inkml:definitions>
  <inkml:trace contextRef="#ctx0" brushRef="#br0">218 51 15887,'0'0'2947,"-9"-8"-705,-28-27-662,36 35-1516,0-1 0,0 0 0,-1 0 0,1 1 0,0-1-1,0 0 1,0 1 0,-1-1 0,1 1 0,0-1 0,-1 1 0,1 0 0,0 0 0,-1 0 0,1 0-1,0 0 1,-1 0 0,1 0 0,0 0 0,-1 0 0,1 0 0,0 1 0,0-1 0,-1 0 0,1 1-1,0 0 1,0-1 0,-1 1 0,0 0 0,-22 27 355,20-23-369,-11 17 6,0 1 0,-20 46-1,31-59-64,0 0 0,0 1 0,1-1-1,0 1 1,1 0 0,0 0 0,1 0 0,0 0-1,1 20 1,0-29 7,1 0 0,-1-1 1,1 1-1,0-1 0,-1 1 0,1-1 0,0 1 0,0-1 1,0 1-1,0-1 0,0 0 0,0 0 0,1 1 1,-1-1-1,0 0 0,1 0 0,-1 0 0,0 0 0,1 0 1,-1-1-1,1 1 0,-1 0 0,1-1 0,0 1 0,-1-1 1,4 1-1,51 4 76,-39-5-51,-5 1-27,-1 0-1,0 0 0,0 1 1,0 1-1,0-1 0,15 8 1,-22-8 19,0-1 0,-1 1 0,1 1 0,-1-1 0,0 1 0,0-1 0,0 1 0,0 0 0,0 0 0,0 0 0,-1 0 0,0 1 1,0-1-1,0 1 0,0-1 0,0 1 0,0 0 0,-1 0 0,0 0 0,0-1 0,1 7 0,-1-4 212,0 1-1,0 0 1,-1 0-1,1 0 1,-2 0-1,1 0 1,-1 0 0,0 0-1,0 0 1,-1 0-1,0 0 1,0-1-1,-1 1 1,1-1 0,-2 0-1,-4 8 1,4-8-12,-1 0 1,0-1 0,-1 0 0,0 0-1,1 0 1,-1-1 0,-1 1-1,1-1 1,-1-1 0,0 0-1,1 1 1,-1-2 0,-1 1 0,1-1-1,-10 1 1,9-1-372,-1 0-1,0-1 1,1 0 0,-1 0 0,0-1-1,0 0 1,0-1 0,-9-1-1,16 1 25,-1 0 1,0 0-1,1 0 0,-1 0 0,0 0 0,1 0 0,0-1 0,-1 1 0,1-1 0,0 0 1,0 1-1,0-1 0,0 0 0,0 0 0,0-1 0,0 1 0,1 0 0,-1-1 0,1 1 0,0 0 1,-1-1-1,1 0 0,0 1 0,1-1 0,-1 0 0,0 1 0,1-1 0,-1-5 0,1-29-5953,5-4-2457</inkml:trace>
</inkml:ink>
</file>

<file path=ppt/ink/ink2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8.653"/>
    </inkml:context>
    <inkml:brush xml:id="br0">
      <inkml:brushProperty name="width" value="0.025" units="cm"/>
      <inkml:brushProperty name="height" value="0.025" units="cm"/>
    </inkml:brush>
  </inkml:definitions>
  <inkml:trace contextRef="#ctx0" brushRef="#br0">1 535 18962,'0'0'10191,"9"1"-9791,-4 0-369,0 0 0,1-1 0,-1 0 0,0 0 0,0 0-1,0-1 1,0 1 0,0-1 0,0 0 0,0-1 0,-1 1-1,1-1 1,0 0 0,-1 0 0,1-1 0,-1 1 0,8-7-1,-5 3-14,-1 0 0,0 0 0,0-1-1,0 0 1,-1 0 0,0 0 0,-1 0-1,0-1 1,0 0 0,0 0 0,-1 0-1,0-1 1,0 1 0,-1 0-1,-1-1 1,1 0 0,-1 0 0,-1-17-1,0 26-7,0-1-1,0 1 1,0-1-1,0 1 1,0 0-1,0-1 1,0 1-1,0-1 1,0 1-1,0 0 1,-1-1-1,1 1 0,0-1 1,0 1-1,0 0 1,-1-1-1,1 1 1,0 0-1,0-1 1,-1 1-1,1 0 1,0 0-1,-1-1 1,1 1-1,0 0 1,-1 0-1,1-1 0,-1 1 1,1 0-1,0 0 1,-1 0-1,1 0 1,-1 0-1,1 0 1,-1 0-1,1 0 1,0 0-1,-1 0 1,1 0-1,-1 0 0,1 0 1,0 0-1,-1 0 1,1 0-1,-1 0 1,1 0-1,0 0 1,-1 1-1,1-1 1,-1 0-1,1 0 1,-1 1-1,-18 15 275,13-5-263,1 0-1,-1 0 1,2 0-1,-1 1 1,2 0 0,-1 0-1,-1 18 1,0 1 11,1 56 0,4-83-30,0 0 1,0 0 0,0 0 0,1 0 0,-1 0 0,1 0-1,0-1 1,0 1 0,0 0 0,1-1 0,-1 1 0,1 0-1,0-1 1,0 0 0,0 0 0,0 1 0,1-1-1,-1 0 1,1-1 0,4 5 0,-4-6 5,1 1-1,-1-1 1,0 1 0,1-1 0,-1 0-1,0-1 1,1 1 0,-1 0 0,1-1-1,0 0 1,-1 0 0,1 0-1,-1 0 1,1-1 0,-1 1 0,1-1-1,-1 0 1,1 0 0,-1 0 0,0 0-1,1-1 1,-1 0 0,4-2-1,6-4 85,0-1 0,0 0 0,-1-1 0,0-1 0,-1 0 0,0 0 0,13-19 0,4-9 209,27-48 1,-36 52-300,-1 0 0,-1-1 0,-3-1 0,0 0 0,-3-1 0,-1-1 0,-2 1 0,-1-1 0,1-60 0,-10 119 0,-1 0 0,-9 37 0,-3 8 0,3 4 0,3 0 0,4 0 0,4 119 0,2-183 0,-1 0 0,1 0 0,1 0 0,-1 0 0,0 0 0,1 0 0,0 0 0,1-1 0,3 8 0,-5-10 0,1 0 0,-1 0 0,1 0 0,0-1 0,0 1 0,-1 0 0,1-1 0,0 1 0,0-1 0,1 1 0,-1-1 0,0 0 0,0 0 0,1 0 0,-1 0 0,0-1 0,1 1 0,-1-1 0,1 1 0,-1-1 0,3 0 0,-4 0 0,0-1 1,0 1-1,0-1 0,0 0 1,0 1-1,0-1 0,0 0 1,0 0-1,0 0 0,0 0 0,0 0 1,-1 0-1,1 0 0,0 0 1,-1 0-1,1 0 0,-1 0 1,1 0-1,-1-1 0,0 1 1,1 0-1,-1 0 0,0 0 1,0-1-1,0 1 0,0 0 0,0 0 1,0-1-1,0 1 0,0 0 1,-1 0-1,1-1 0,-1-1 1,-9-47-55,-4 20-47,-2 1 1,-1 0-1,-1 1 0,-1 0 0,-2 2 0,-1 1 0,0 0 1,-33-26-1,55 51 114,-1 0 1,1-1 0,0 1 0,0 0-1,0 0 1,0 0 0,0 0-1,0 0 1,0-1 0,0 1-1,0 0 1,0 0 0,0 0-1,0 0 1,-1-1 0,1 1-1,0 0 1,0 0 0,0 0 0,0 0-1,1-1 1,-1 1 0,0 0-1,0 0 1,0 0 0,0 0-1,0 0 1,0-1 0,0 1-1,0 0 1,0 0 0,0 0-1,0 0 1,0 0 0,0-1 0,1 1-1,-1 0 1,0 0 0,0 0-1,0 0 1,0 0 0,0 0-1,1 0 1,-1 0 0,0-1-1,0 1 1,0 0 0,0 0-1,0 0 1,1 0 0,-1 0 0,0 0-1,0 0 1,0 0 0,0 0-1,1 0 1,-1 0 0,0 0-1,0 0 1,0 0 0,23-3 200,35 2-443,-48 1 252,80-5-2969,-31-10-6375,-17-4-8125</inkml:trace>
</inkml:ink>
</file>

<file path=ppt/ink/ink2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39.895"/>
    </inkml:context>
    <inkml:brush xml:id="br0">
      <inkml:brushProperty name="width" value="0.025" units="cm"/>
      <inkml:brushProperty name="height" value="0.025" units="cm"/>
    </inkml:brush>
  </inkml:definitions>
  <inkml:trace contextRef="#ctx0" brushRef="#br0">53 1 16976,'0'0'6064,"-1"13"-5749,0-8-257,-7 118 1176,7-100-1136,1-1 1,1 0-1,2 0 0,4 24 0,-6-43-88,-1 0 0,1 0 0,0 1 0,0-1-1,1 0 1,-1-1 0,0 1 0,1 0 0,0 0-1,0-1 1,0 1 0,0-1 0,0 1-1,0-1 1,1 0 0,-1 0 0,1 0 0,-1 0-1,1 0 1,0-1 0,0 1 0,-1-1 0,6 2-1,-3-2 24,-1-1 0,1 0 0,-1 0 0,1 0 0,-1 0 1,1-1-1,-1 1 0,1-1 0,-1-1 0,1 1 0,-1 0 0,0-1 0,0 0 0,0 0 0,7-5 0,-6 4-18,0 0 0,0 0 0,1 0 0,-1 1-1,1 0 1,-1 0 0,8-1 0,-12 3-5,0 0-1,1 0 0,-1-1 1,0 2-1,0-1 0,1 0 1,-1 0-1,0 0 1,0 0-1,1 1 0,-1-1 1,0 1-1,0-1 0,0 1 1,0-1-1,0 1 0,1 0 1,-1-1-1,0 1 0,-1 0 1,1 0-1,0 0 1,0 0-1,0 0 0,0 0 1,-1 0-1,1 0 0,0 0 1,-1 0-1,1 0 0,-1 0 1,1 1-1,-1-1 1,0 0-1,0 0 0,1 1 1,-1 1-1,3 16 341,0 0 0,-1 0-1,-1 0 1,-1 1 0,-1-1 0,0 0 0,-2 0-1,-4 19 1,5-31-223,1 0-1,-2 0 1,1-1-1,-1 1 1,0-1-1,0 0 1,-1 0-1,0 0 0,0 0 1,0-1-1,-1 1 1,0-1-1,0 0 1,0-1-1,0 1 1,-1-1-1,0 0 1,0 0-1,0-1 1,0 0-1,-1 0 1,1 0-1,-1-1 0,-12 3 1,10-3-112,1-1 0,-1 0 0,1 0-1,-1-1 1,1 0 0,-1-1 0,1 0 0,-15-4 0,20 5-32,1-1 0,0 0 0,-1 0 1,1 0-1,0 0 0,0 0 0,0 0 1,0 0-1,0-1 0,0 1 0,0-1 0,0 0 1,1 1-1,-1-1 0,1 0 0,-1 0 0,1 0 1,0 0-1,-1 0 0,1 0 0,0-1 0,0 1 1,1 0-1,-1 0 0,0-1 0,1 1 1,0-1-1,-1 1 0,1 0 0,0-1 0,0 1 1,0-1-1,1 1 0,0-5 0,0 5-176,-1 1-1,1-1 0,0 0 1,0 1-1,0-1 1,0 0-1,1 1 1,-1 0-1,0-1 1,0 1-1,1 0 0,-1-1 1,1 1-1,0 0 1,-1 0-1,1 0 1,0 0-1,-1 1 0,1-1 1,0 0-1,0 1 1,1-1-1,52-11-4042,-40 10 2637,31-7-2698,4-4-1725</inkml:trace>
</inkml:ink>
</file>

<file path=ppt/ink/ink2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0.345"/>
    </inkml:context>
    <inkml:brush xml:id="br0">
      <inkml:brushProperty name="width" value="0.025" units="cm"/>
      <inkml:brushProperty name="height" value="0.025" units="cm"/>
    </inkml:brush>
  </inkml:definitions>
  <inkml:trace contextRef="#ctx0" brushRef="#br0">28 6 18097,'0'0'8499,"-5"10"-8355,3-5-110,-2 2 14,1 1 1,0 0-1,0-1 0,0 1 1,-1 13-1,3-19-47,1-1 0,0 1 0,0-1-1,0 1 1,0-1 0,0 1 0,0-1 0,1 1 0,-1-1 0,0 0 0,1 1 0,-1-1-1,1 1 1,0-1 0,-1 0 0,1 1 0,0-1 0,0 0 0,0 0 0,-1 0 0,1 0-1,0 0 1,1 0 0,-1 0 0,0 0 0,0 0 0,0 0 0,1 0 0,-1-1 0,0 1-1,1 0 1,-1-1 0,0 1 0,1-1 0,-1 0 0,1 0 0,-1 1 0,1-1 0,-1 0-1,1 0 1,-1 0 0,1 0 0,1-1 0,2 1 4,-1 0-1,0-1 1,1 1 0,-1-1-1,0 0 1,1 0 0,-1-1-1,0 1 1,0-1 0,0 0-1,0 0 1,0 0 0,-1-1 0,6-3-1,0-2 25,0-1-1,-1-1 1,12-15-1,15-19-20,-34 46-2,0 0 0,0 0-1,0 0 1,-1 1 0,1-1 0,-1 0-1,1 0 1,-1 0 0,0 0 0,0 0-1,0 1 1,0 1 0,0 147 1793,-7 1 0,-39 228 0,46-381-1799,0 1 0,0 0 0,0 0 0,0 0 0,0-1 0,0 1 0,0 0 0,-1 0 0,1 0 0,0 0 0,0-1 0,0 1 0,0 0 0,0 0 0,0 0 0,-1 0 0,1 0 0,0-1 0,0 1 0,0 0 0,0 0 0,-1 0 0,1 0 0,0 0 0,0 0 0,0 0 0,0 0 0,-1 0 0,1 0 0,0 0 0,0 0 0,0 0 0,-1 0 0,1 0 0,0 0 0,0 0 0,0 0 0,-1 0 0,1 0 0,0 0 0,0 0 0,0 0 0,0 0 0,-1 0 0,1 0 0,0 0 0,0 0 0,0 1 0,0-1 0,-1 0 0,1 0 0,0 0 0,0 0 0,0 0 0,0 1 0,0-1 0,0 0 0,0 0 0,-1 0 0,1 0 0,0 1 0,0-1 0,0 0 0,0 0 0,0 0 0,0 1 0,-8-16 0,-3-18 0,1 0 0,2-1 0,1 0 0,2 0 0,1 0 0,2-64 0,2 89-386,0 0 0,1 1 0,0-1 0,1 0 0,0 1 0,6-17 0,-2 14-648,0-1 1,0 1-1,1 1 1,0-1-1,1 1 1,0 0-1,11-9 1,8-7-5678</inkml:trace>
</inkml:ink>
</file>

<file path=ppt/ink/ink2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1.030"/>
    </inkml:context>
    <inkml:brush xml:id="br0">
      <inkml:brushProperty name="width" value="0.025" units="cm"/>
      <inkml:brushProperty name="height" value="0.025" units="cm"/>
    </inkml:brush>
  </inkml:definitions>
  <inkml:trace contextRef="#ctx0" brushRef="#br0">68 1 22870,'0'0'2279,"-4"12"-944,-12 45-698,1 1 0,4 0 1,2 1-1,2 0 0,3 1 0,3-1 1,7 70-1,-6-122-625,0-4-8,0 0 0,0-1 0,0 1 0,0 0 0,1-1-1,-1 1 1,1-1 0,-1 1 0,1 0 0,0-1 0,0 1-1,0-1 1,0 0 0,1 1 0,-1-1 0,1 0 0,-1 0-1,4 4 1,-4-7 13,0 1-1,0 0 0,-1 0 1,1 0-1,0 0 1,0-1-1,0 1 0,0 0 1,-1-1-1,1 1 1,0-1-1,0 1 0,-1-1 1,1 1-1,0-1 1,-1 0-1,1 1 0,-1-1 1,1 0-1,-1 1 0,1-1 1,-1 0-1,1 0 1,-1 1-1,0-1 0,1 0 1,-1 0-1,0 0 1,1-1-1,9-31 220,-9 28-211,9-37-64,-3-1-1,-1 1 0,-2-2 1,-3-73-1,-1 115 23,0 0-1,0-1 0,0 1 1,-1 0-1,1 0 0,-1 0 0,1 0 1,-1 0-1,0 0 0,0 0 0,-1-3 1,-4 6-280,2 15-21,2-5 255,1 0 0,1 0 0,0 0 0,0 1 0,1-1 1,0 0-1,5 15 0,-6-23 61,1 0 0,0 0 0,1-1 1,-1 1-1,1 0 0,-1-1 1,1 1-1,0-1 0,0 1 0,0-1 1,0 0-1,0 0 0,0 0 0,0 0 1,1 0-1,-1 0 0,1-1 0,0 1 1,-1-1-1,1 0 0,0 0 1,0 0-1,0 0 0,0 0 0,0-1 1,0 1-1,0-1 0,0 0 0,0 0 1,0 0-1,0 0 0,3-1 1,1 0 53,0-1 1,0 0-1,0 0 1,-1-1-1,1 0 1,-1 0-1,0-1 1,0 0-1,0 0 1,0 0-1,-1 0 1,1-1 0,-1 0-1,0 0 1,-1-1-1,1 1 1,-1-1-1,4-8 1,3-3 102,-1-1 1,0 0 0,-2-1 0,0 0-1,6-24 1,-3-13-156,-12 45 0,-3 10 0,-2 8 0,6-7 0,-9 15 0,1 1 0,1 0 0,0 0 0,1 1 0,1 0 0,-6 28 0,4-2 0,-3 68 0,9-103 0,1 1 0,0-1 0,0 0 0,1 0 0,0 0 0,0 0 0,5 16 0,-5-23 0,0 1 0,0-1 0,-1 1 0,1-1 0,1 1 0,-1-1 0,0 0 0,0 0 0,0 1 0,1-1 0,-1 0 0,0 0 0,1 0 0,-1 0 0,1 0 0,-1-1 0,3 2 0,-1-1 0,1-1 0,-1 1 0,0-1 0,1 0 0,-1 0 0,0 0 0,1 0 0,-1-1 0,0 1 0,0-1 0,1 0 0,2-1 0,8-4 0,0 0 0,-1 0 0,0-1 0,-1-1 0,0 0 0,0-1 0,11-10 0,73-76 0,-30 14 0,-66 79 0,-5 5 0,-9 10 0,-5 12 0,-25 40 0,40-56 0,-1-1 0,1 1 0,0 0 0,1 0 0,0 0 0,1 0 0,-1 0 0,2 1 0,-2 13 0,3-21-27,0 0 0,1 1 0,-1-1-1,0 0 1,1-1 0,-1 1 0,1 0 0,0 0 0,-1 0-1,1 0 1,0 0 0,0 0 0,0-1 0,0 1 0,1 0-1,-1-1 1,0 1 0,1-1 0,-1 0 0,1 1 0,-1-1-1,1 0 1,0 0 0,-1 0 0,1 0 0,0 0 0,0 0 0,0-1-1,0 1 1,3 0 0,6 1-728,0 0 0,0-1 0,0 0 0,16-1 0,-14 0-559,9 0-7969</inkml:trace>
</inkml:ink>
</file>

<file path=ppt/ink/ink2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1.604"/>
    </inkml:context>
    <inkml:brush xml:id="br0">
      <inkml:brushProperty name="width" value="0.025" units="cm"/>
      <inkml:brushProperty name="height" value="0.025" units="cm"/>
    </inkml:brush>
  </inkml:definitions>
  <inkml:trace contextRef="#ctx0" brushRef="#br0">1 1 19154,'0'0'2338,"32"75"-768,-24-15 736,4 12-1249,-2 7-192,-1 0-161,0-4-383,0-7-193,0-9-96,-1-11 32,-1-15-256,-4-12-993,-3-12-769,-15-25-2979,-13-14-1345,-7-13-5797</inkml:trace>
</inkml:ink>
</file>

<file path=ppt/ink/ink2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1.976"/>
    </inkml:context>
    <inkml:brush xml:id="br0">
      <inkml:brushProperty name="width" value="0.025" units="cm"/>
      <inkml:brushProperty name="height" value="0.025" units="cm"/>
    </inkml:brush>
  </inkml:definitions>
  <inkml:trace contextRef="#ctx0" brushRef="#br0">9 134 15887,'0'0'3876,"-8"-58"-1890,12 48-609,19 2-1025,12 3 577,8 0-192,11 1-513,7-6-128,3 1 32,1-1-64,0 1-544,-9 5-1506,-8 3-1313,-12 1-3011</inkml:trace>
</inkml:ink>
</file>

<file path=ppt/ink/ink2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2.305"/>
    </inkml:context>
    <inkml:brush xml:id="br0">
      <inkml:brushProperty name="width" value="0.025" units="cm"/>
      <inkml:brushProperty name="height" value="0.025" units="cm"/>
    </inkml:brush>
  </inkml:definitions>
  <inkml:trace contextRef="#ctx0" brushRef="#br0">1 106 19891,'0'0'1890,"49"8"-1346,-9-14 449,9-11 352,8-1-1056,7-5-225,3 5-1346,-4 1-2946,-2 2-3779</inkml:trace>
</inkml:ink>
</file>

<file path=ppt/ink/ink2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2.697"/>
    </inkml:context>
    <inkml:brush xml:id="br0">
      <inkml:brushProperty name="width" value="0.025" units="cm"/>
      <inkml:brushProperty name="height" value="0.025" units="cm"/>
    </inkml:brush>
  </inkml:definitions>
  <inkml:trace contextRef="#ctx0" brushRef="#br0">1 355 14446,'12'-7'1991,"33"-20"1046,56-44 0,-79 53-2232,0-1 1,0-1-1,-2-1 0,27-36 0,-42 50-671,-1-1-1,1 1 1,-2-1-1,1 1 1,3-15-1,-6 21-71,0 0 1,-1-1-1,1 1 0,-1-1 1,0 1-1,0-1 0,1 1 1,-1-1-1,0 0 0,0 1 1,0-1-1,-1 1 0,1-1 1,0 1-1,0-1 0,-1 1 1,1-1-1,-1 1 0,0-1 1,1 1-1,-1 0 0,0-1 1,0 1-1,0 0 0,0 0 1,0-1-1,0 1 0,0 0 0,0 0 1,0 0-1,0 0 0,-1 0 1,1 1-1,0-1 0,-1 0 1,-2-1-1,-2 1 27,-1-1-1,1 1 1,-1 0-1,1 0 1,-1 1 0,1 0-1,-1 0 1,1 0-1,-1 1 1,1 0 0,-1 1-1,1-1 1,-11 5-1,7-2-26,0 1 0,0 1 0,0-1 0,1 2 0,0-1-1,0 1 1,-12 13 0,9-7-31,1 0 0,0 0 0,1 1 0,1 0 0,0 0 0,1 1 0,0 1 1,1-1-1,1 1 0,-6 28 0,10-36-29,0 0 1,1 1 0,0-1-1,1 1 1,0-1-1,0 0 1,1 1 0,0-1-1,0 1 1,4 10-1,-4-16-32,1 0 0,-1 0 0,1 1-1,0-1 1,0 0 0,1 0 0,-1-1-1,0 1 1,1 0 0,0-1 0,0 0-1,0 0 1,0 1 0,0-2-1,0 1 1,0 0 0,1-1 0,-1 1-1,0-1 1,1 0 0,-1 0 0,1 0-1,0-1 1,-1 1 0,7-1 0,0 1-284,0-1 1,1-1 0,-1 0 0,1 0-1,-1-1 1,0 0 0,0-1 0,0 0 0,0 0-1,14-8 1,-5 1-1026,-1-1-1,0-1 1,0 0-1,17-17 1,25-29-5836</inkml:trace>
</inkml:ink>
</file>

<file path=ppt/ink/ink2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3.037"/>
    </inkml:context>
    <inkml:brush xml:id="br0">
      <inkml:brushProperty name="width" value="0.025" units="cm"/>
      <inkml:brushProperty name="height" value="0.025" units="cm"/>
    </inkml:brush>
  </inkml:definitions>
  <inkml:trace contextRef="#ctx0" brushRef="#br0">57 410 15599,'-10'21'1105,"1"0"0,1 1 0,1 0 0,1 1 0,1-1 0,1 1 0,0 0 0,2 0 0,1 24 0,1-46-1068,-1 0 1,1 0-1,0 1 0,0-1 0,0 0 0,1 1 1,-1-1-1,0 0 0,0 1 0,1-1 0,-1 0 1,1 0-1,-1 1 0,1-1 0,-1 0 0,1 0 1,0 0-1,-1 0 0,1 0 0,0 0 0,0 0 1,0 0-1,0 0 0,0 0 0,0 0 0,0-1 1,0 1-1,0 0 0,1-1 0,-1 1 0,0-1 1,0 1-1,0-1 0,1 0 0,-1 1 0,0-1 1,1 0-1,-1 0 0,0 0 0,1 0 0,-1 0 1,0 0-1,1 0 0,-1 0 0,0-1 1,3 0-1,1-1 40,1 0 1,0-1 0,-1 0-1,1 0 1,-1-1 0,0 1-1,0-1 1,0 0 0,4-5-1,16-20 174,-1-1 0,-1-1 0,-2-1 1,-1-1-1,-1-1 0,-2-1 0,15-44 0,-16 32 13,-1 0 0,-3-2 0,-2 1 0,-2-1 0,2-57 0,-11 103-264,0 7 0,-5 21 0,-4 38 0,5-28 0,-20 187 0,22-171 0,2 0 0,7 70 0,-4-106-567,1 0 1,1 0-1,0 0 0,6 15 1,-7-23-16,0 0 1,0-1-1,1 0 1,-1 1-1,2-1 1,-1-1-1,0 1 0,1-1 1,0 1-1,9 6 1,2-4-7710</inkml:trace>
</inkml:ink>
</file>

<file path=ppt/ink/ink2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7.168"/>
    </inkml:context>
    <inkml:brush xml:id="br0">
      <inkml:brushProperty name="width" value="0.025" units="cm"/>
      <inkml:brushProperty name="height" value="0.025" units="cm"/>
    </inkml:brush>
  </inkml:definitions>
  <inkml:trace contextRef="#ctx0" brushRef="#br0">1 40 10570,'0'0'10356,"2"11"-9074,19 67 899,-18-69-2027,0-1 0,1 1 0,0-1 0,0 0-1,1 0 1,0 0 0,0-1 0,8 9 0,-11-15-132,1 1 1,-1 0 0,0-1 0,1 0-1,-1 1 1,0-1 0,1 0-1,0 0 1,-1 0 0,1-1-1,0 1 1,-1-1 0,1 1 0,0-1-1,-1 0 1,1 0 0,0 0-1,0 0 1,-1-1 0,1 1 0,0-1-1,-1 0 1,1 1 0,-1-1-1,1 0 1,-1-1 0,1 1-1,-1 0 1,3-2 0,6-5 152,1 0 1,-1 0-1,-1-1 1,13-13 0,50-63 342,-30 32 266,-42 52-719,-1-1 1,1 1-1,0 0 0,0 0 1,0 0-1,0 0 0,0 0 1,0 1-1,1-1 0,-1 0 1,0 0-1,0 1 0,1-1 1,-1 1-1,0-1 0,1 1 1,2-1-1,-4 1-31,1 0-1,0 0 1,-1 1 0,1-1-1,0 0 1,-1 1-1,1-1 1,0 1 0,-1-1-1,1 0 1,-1 1 0,1-1-1,-1 1 1,1 0-1,-1-1 1,1 1 0,-1-1-1,1 1 1,-1 0 0,0-1-1,1 1 1,-1 0-1,0-1 1,0 2 0,3 8 186,-1-1 0,-1 1 1,0 0-1,0 10 0,0-3 121,1-5-273,-1 1 0,0-1 0,1 1 1,0-1-1,1 0 0,8 20 0,-11-31-61,1 1 0,0-1 0,0 1 1,0 0-1,0-1 0,0 0 0,0 1 0,0-1 0,1 0 0,-1 1 0,1-1 0,-1 0 0,0 0 0,1 0 0,0 0 0,-1-1 0,1 1 0,0 0 0,1 0 1,0-1-5,0 0 0,-1 0 0,1 0 0,0 0 1,-1-1-1,1 1 0,0-1 0,-1 0 0,1 0 1,0 0-1,-1 0 0,1 0 0,-1-1 0,0 1 1,1-1-1,2-2 0,13-11-3,-2 0 0,0-1 0,0-1 0,16-24 0,-16 20 0,1 2 0,35-34 0,-51 52 1,0 0 0,0 0 0,0 0 0,0 0 0,0 1 0,0-1 0,0 0 0,0 1 0,0-1 0,0 1 0,0-1 0,0 1 0,0 0 0,1-1 0,-1 1 0,0 0 0,0 0 0,0 0 0,1 0 0,-1 0 0,2 0-1,-2 1 2,0-1-1,0 1 1,0 0-1,0-1 1,-1 1-1,1 0 1,0 0-1,0 0 1,-1-1-1,1 1 1,-1 0-1,1 0 1,-1 0-1,1 0 1,-1 0-1,0 0 1,1 0-1,-1 0 0,0 2 1,2 8-34,-1 0 0,0 0 0,-2 20 0,0-19-105,1-9-243,-3 38-1020,-4-23-1859,7-17 2922,-1-1 1,1 1-1,0-1 0,-1 1 0,1-1 1,-1 0-1,1 1 0,-1-1 0,1 0 1,-1 1-1,1-1 0,-1 0 0,1 1 1,-1-1-1,0 0 0,1 0 0,-1 0 1,1 0-1,-1 0 0,0 0 0,1 0 1,-1 0-1,1 0 0,-2 0 0,-8-2-10654</inkml:trace>
</inkml:ink>
</file>

<file path=ppt/ink/ink2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7.512"/>
    </inkml:context>
    <inkml:brush xml:id="br0">
      <inkml:brushProperty name="width" value="0.025" units="cm"/>
      <inkml:brushProperty name="height" value="0.025" units="cm"/>
    </inkml:brush>
  </inkml:definitions>
  <inkml:trace contextRef="#ctx0" brushRef="#br0">17 0 20275,'0'0'8040,"-17"59"-8008,17-29 0,0-2-2050,2-9-4548</inkml:trace>
</inkml:ink>
</file>

<file path=ppt/ink/ink2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8.368"/>
    </inkml:context>
    <inkml:brush xml:id="br0">
      <inkml:brushProperty name="width" value="0.025" units="cm"/>
      <inkml:brushProperty name="height" value="0.025" units="cm"/>
    </inkml:brush>
  </inkml:definitions>
  <inkml:trace contextRef="#ctx0" brushRef="#br0">0 0 17360,'0'0'1639,"4"12"-544,19 64 1067,-4 1 0,11 84 0,-16-74-1156,46 156 0,-58-236-915,-2-5-53,1 0 0,-1 0 1,1 1-1,-1-1 1,1 0-1,0 0 0,0 0 1,0 0-1,0 0 1,0 0-1,0 0 1,1 0-1,-1-1 0,0 1 1,1 0-1,0-1 1,-1 1-1,1-1 0,0 0 1,2 2-1,-3-3 15,0-1-1,0 0 1,0 0-1,0 1 0,0-1 1,0 0-1,-1 0 1,1 0-1,0 0 1,-1 0-1,1 0 0,0 0 1,-1 0-1,1 0 1,-1 0-1,0 0 1,1 0-1,-1-1 1,0 1-1,0 0 0,0 0 1,0-2-1,5-37 400,-4 33-375,7-112 294,-11-193 0,-7 199-309,9 105-236,2 11-168,7 46 297,2-1 0,2 0-1,37 90 1,-47-133 43,0 0 0,0 0 0,1 0 0,0 0 0,0 0-1,0-1 1,1 0 0,-1 0 0,8 7 0,-9-10 16,-1 0 0,1 0 0,-1 0 0,1 0 0,0-1 0,-1 1 0,1 0 0,0-1 0,-1 1 0,1-1 0,0 0 0,0 0 0,0 0 0,-1 0 0,1 0 0,0 0 0,0 0 0,-1 0 0,1-1 1,0 1-1,0-1 0,-1 1 0,1-1 0,-1 0 0,1 0 0,0 1 0,-1-1 0,1 0 0,-1 0 0,0-1 0,1 1 0,-1 0 0,0 0 0,2-2 0,8-10 69,1-1 0,-2 0 1,0 0-1,0-1 0,-2-1 1,9-18-1,-3 2 45,-2-2-1,9-36 1,-25 181-128,2-92 0,-2 15 0,2 1 0,1-1 0,1 1 0,6 38 0,-5-69 0,-1-1 0,1 1 0,0-1 0,0 1 0,1-1 0,-1 0 0,1 1 0,-1-1 0,1 0 0,0 0 0,0 0 0,0 0 0,1-1 0,3 5 0,-4-6 0,0 1 0,0-1 0,0 0 0,1 0 0,-1 0 0,0 0 0,0-1 0,1 1 0,-1 0 0,0-1 0,1 0 0,-1 0 0,0 1 0,1-1 0,-1-1 0,1 1 0,1-1 0,3 0 0,0-1 0,0-1 0,0 0 0,-1 0 0,0 0 0,1 0 0,-1-1 0,-1 0 0,1-1 0,0 1 0,-1-1 0,9-10 0,-2 0 0,0 0 0,-1-1 0,-1 0 0,0 0 0,-1-1 0,-1 0 0,-1-1 0,-1 0 0,0 0 0,-1-1 0,-1 1 0,0-1 0,0-30 0,-3 48 0,-1 1 0,0 0 0,0 0 0,0-1 0,0 1 0,0 0 0,0 0 0,0-1 0,0 1 0,0 0 0,0-1 0,0 1 0,0 0 0,0 0 0,0-1 0,0 1 0,0 0 0,0 0 0,0-1 0,0 1 0,0 0 0,0 0 0,-1-1 0,1 1 0,0 0 0,0 0 0,0 0 0,0-1 0,-1 1 0,1 0 0,0 0 0,0 0 0,0-1 0,-1 1 0,1 0 0,0 0 0,0 0 0,-1 0 0,1 0 0,0 0 0,0 0 0,-1-1 0,1 1 0,0 0 0,-1 0 0,-10 11 0,-9 20 0,12-13 0,2 0 0,-1 0 0,2 0 0,0 1 0,2 0 0,0 0 0,1 1 0,0-1 0,3 30 0,-1-47 7,1-1-1,-1 1 1,1-1 0,0 1-1,-1-1 1,1 0-1,0 1 1,0-1 0,0 0-1,0 0 1,0 1 0,0-1-1,0 0 1,0 0 0,0 0-1,1 0 1,-1-1-1,0 1 1,1 0 0,-1 0-1,0-1 1,1 1 0,-1-1-1,1 1 1,-1-1 0,1 0-1,-1 1 1,1-1-1,0 0 1,-1 0 0,1 0-1,-1 0 1,1-1 0,2 1-1,1-1-135,1 0 0,-1 1 0,1-2 0,-1 1 0,0-1 0,0 0 0,1 0 0,7-4 0,12-16-5727,-1-5-5776</inkml:trace>
</inkml:ink>
</file>

<file path=ppt/ink/ink2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9.024"/>
    </inkml:context>
    <inkml:brush xml:id="br0">
      <inkml:brushProperty name="width" value="0.025" units="cm"/>
      <inkml:brushProperty name="height" value="0.025" units="cm"/>
    </inkml:brush>
  </inkml:definitions>
  <inkml:trace contextRef="#ctx0" brushRef="#br0">2 607 13164,'0'1'332,"-1"0"-1,1 0 1,0 0-1,0 0 0,0 0 1,0 0-1,0 0 0,0-1 1,0 1-1,0 0 1,0 0-1,0 0 0,1 0 1,-1 0-1,0 0 0,1 0 1,-1-1-1,0 1 1,1 0-1,-1 0 0,1 0 1,-1-1-1,1 1 1,0 0-1,-1-1 0,1 1 1,0 0-1,-1-1 0,2 1 1,0-1-151,-1 0 0,1-1-1,-1 1 1,0-1 0,1 1 0,-1-1 0,0 1 0,1-1 0,-1 0 0,0 0-1,0 0 1,0 0 0,1 0 0,-1 0 0,0 0 0,1-1 0,46-62 447,-44 58 221,43-63-5,-4-2-1,-2-2 1,-4-2-1,-3-1 0,32-108 1,-74 314-796,-7 203-101,15-328-80,0-1 0,0 1 1,0 0-1,1 0 1,0 0-1,0-1 1,0 1-1,1 0 1,2 4-1,-4-8 36,1 0-1,-1-1 1,0 1-1,1 0 1,-1-1 0,1 1-1,0-1 1,-1 1-1,1-1 1,-1 1 0,1-1-1,0 1 1,-1-1-1,1 0 1,0 1 0,0-1-1,-1 0 1,1 1 0,0-1-1,0 0 1,-1 0-1,1 0 1,1 0 0,0 0-154,0-1 1,0 1-1,0-1 1,0 0-1,0 1 1,0-1-1,0 0 1,-1 0-1,1-1 1,0 1 0,-1 0-1,1 0 1,2-3-1,25-32-4900,5-16-1661</inkml:trace>
</inkml:ink>
</file>

<file path=ppt/ink/ink2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9.475"/>
    </inkml:context>
    <inkml:brush xml:id="br0">
      <inkml:brushProperty name="width" value="0.025" units="cm"/>
      <inkml:brushProperty name="height" value="0.025" units="cm"/>
    </inkml:brush>
  </inkml:definitions>
  <inkml:trace contextRef="#ctx0" brushRef="#br0">165 0 17489,'-6'10'1996,"1"-2"-1706,-88 159 3001,82-145-2604,1 1-1,1 0 1,1 0-1,1 1 1,1-1-1,-2 27 1,7-49-659,1 0 1,0 0 0,0-1 0,0 1-1,0 0 1,0 0 0,-1-1-1,1 1 1,1 0 0,-1 0 0,0 0-1,0-1 1,0 1 0,0 0-1,0 0 1,1-1 0,-1 1 0,0 0-1,1 0 1,-1-1 0,1 1-1,-1 0 1,1-1 0,-1 1 0,1-1-1,-1 1 1,1 0 0,-1-1-1,2 1 1,-1-1-7,1 0 0,-1 0 0,0 0 0,0 0 0,1 0 0,-1-1 0,0 1 0,0 0 0,1-1 0,-1 1 0,0-1 0,0 1 0,0-1 0,0 0 0,2-1 0,39-35 222,-26 16-224,0 0-1,-1-1 1,-1 0-1,-1-2 1,-2 1 0,0-1-1,-1-1 1,-2 0-1,0 0 1,-2-1-1,5-31 1,-17 128-364,-6 108 605,12-152 57,1 1-1,1-1 1,1 1 0,11 40-1,-10-57-176,1 1-1,0-1 1,1 0-1,0 0 0,1-1 1,0 0-1,0 0 1,17 16-1,22 31 294,-46-56-434,1-1 0,-1 1 0,1 0 0,-1 0 0,1-1 0,-1 1 0,0 0 0,1 0 0,-1-1 0,0 1 0,1 0 0,-1 0 0,0 0 0,0 0 0,0 0 0,0-1 0,0 1 0,0 0 0,0 0 0,0 0 0,0 0 0,0 0 0,-1 0 0,1-1 0,0 1 0,0 0 0,-1 0 0,1 0 0,-1-1 0,1 1 0,-1 0 0,1-1 0,-1 2 0,-2 0 0,1-1 0,-1 1 0,1-1 0,-1 1 0,0-1 0,0 0 0,1 0 0,-1 0 0,0 0 0,-4 0 0,-73 5 0,77-6 0,-8 0-4,-5 0-93,0 0 0,0-1 1,-27-5-1,41 5 52,0 1 0,-1 0-1,1-1 1,0 0 0,-1 1-1,1-1 1,0 0 0,0 0 0,0 0-1,0-1 1,0 1 0,0 0 0,0-1-1,0 1 1,0-1 0,1 0 0,-1 1-1,0-1 1,1 0 0,0 0 0,-1 0-1,1 0 1,0 0 0,0-1 0,0 1-1,0 0 1,1 0 0,-1-1 0,1 1-1,-1 0 1,1-1 0,0-3 0,1 1-624,0 1 0,0 0 0,1 0 0,-1 0 1,1 1-1,0-1 0,0 0 0,1 1 0,-1-1 1,1 1-1,0 0 0,0 0 0,0 0 0,0 0 1,0 0-1,0 0 0,6-2 0,3-5-1856,26-21-7612</inkml:trace>
</inkml:ink>
</file>

<file path=ppt/ink/ink2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49.958"/>
    </inkml:context>
    <inkml:brush xml:id="br0">
      <inkml:brushProperty name="width" value="0.025" units="cm"/>
      <inkml:brushProperty name="height" value="0.025" units="cm"/>
    </inkml:brush>
  </inkml:definitions>
  <inkml:trace contextRef="#ctx0" brushRef="#br0">128 179 14638,'1'-11'4794,"-1"-33"-807,0 43-3879,0 0-1,1 0 1,-1 0-1,0 1 1,0-1-1,0 0 1,0 0-1,0 0 1,0 0-1,-1 1 1,1-1-1,0 0 1,0 0 0,-1 1-1,1-1 1,0 0-1,-1 0 1,1 1-1,-1-1 1,1 0-1,-1 1 1,1-1-1,-1 0 1,1 1-1,-1-1 1,1 1-1,-1-1 1,0 1-1,0-1 1,1 1-1,-1 0 1,0-1-1,1 1 1,-1 0-1,0-1 1,0 1-1,0 0 1,1 0-1,-1 0 1,0 0-1,0 0 1,0 0-1,0 0 1,1 0-1,-1 0 1,0 0-1,0 0 1,0 1-1,1-1 1,-1 0-1,0 0 1,0 1-1,-3 1 28,1 0 0,0 0 0,-1 0 0,1 0 0,0 0 0,1 1 1,-1-1-1,-4 6 0,-2 5-91,1-1 1,0 1 0,1 0 0,0 1-1,1 0 1,1 0 0,0 0 0,1 1 0,1-1-1,0 1 1,1 0 0,-1 19 0,4-31-84,-1 1 1,1-1 0,0 0-1,0 0 1,0 0 0,0 0-1,1 0 1,-1 0 0,1 0-1,-1 0 1,1-1 0,0 1-1,0 0 1,4 3 0,41 34-246,-25-23 278,-17-13 12,20 18-58,0 0 1,-1 2-1,28 37 1,-46-54 40,-1 0-1,0 1 1,-1 0-1,0 0 1,0 0-1,0 0 1,-1 1-1,0 0 1,-1-1 0,0 1-1,-1 0 1,0 0-1,0 0 1,0 0-1,-1 0 1,-1 1-1,-2 14 1,1-19 93,0 1 1,0-1-1,0 0 1,-1 0-1,0 0 0,0 0 1,0 0-1,-1-1 1,0 0-1,0 1 0,0-1 1,0 0-1,0-1 1,-1 1-1,0-1 0,0 0 1,0 0-1,-7 3 1,10-5-44,-1 0 1,1 0 0,-1 0 0,0 0 0,1 0 0,-1 0 0,0-1 0,1 1 0,-1-1 0,0 0 0,0 0 0,0 0 0,1 0 0,-1-1 0,0 1-1,0-1 1,1 1 0,-1-1 0,0 0 0,1 0 0,-1 0 0,1 0 0,-1-1 0,1 1 0,0-1 0,-1 1 0,1-1 0,0 0 0,0 0 0,0 0-1,0 0 1,1 0 0,-1 0 0,1-1 0,-1 1 0,1 0 0,0-1 0,-2-4 0,-1-5-40,0-1 0,1 1 0,1-1 0,0 0 0,1 0 0,0 0 0,1 0 0,0 0 0,1 0 0,0 0 0,2 1 0,4-18 0,6-15 0,2 2 0,23-45 0,-36 83 0,49-98 0,-29 60 0,-1 0 0,21-66 0,-40 103 0,0 1 0,-1-1 0,0 0 0,1 0 0,-2 0 0,1 0 0,-1 0 0,0-1 0,0 1 0,-1 0 0,0 0 0,-2-8 0,2 12 0,0 0 0,-1-1 0,0 1 0,1 0 0,-1 0 0,0 0 0,0 0 0,0 1 0,0-1 0,0 0 0,0 1 0,-1-1 0,1 1 0,0 0 0,-1 0 0,1 0 0,-1 0 0,0 0 0,1 1 0,-1-1 0,1 1 0,-1 0 0,0-1 0,1 1 0,-1 0 0,0 1 0,0-1 0,1 0 0,-5 2 0,1-1-33,-1 0-1,1 1 1,0 0 0,0 0-1,0 1 1,0 0-1,0 0 1,0 0 0,1 0-1,-1 1 1,1 0 0,0 0-1,0 1 1,1-1 0,-1 1-1,1 0 1,-5 8-1,3-6-190,1 1-1,1 0 0,-1 0 0,1 1 0,1-1 0,-1 1 0,2 0 0,-1 0 1,1 0-1,0 0 0,0 17 0,5-7-5178,10-7-1686</inkml:trace>
</inkml:ink>
</file>

<file path=ppt/ink/ink2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50.299"/>
    </inkml:context>
    <inkml:brush xml:id="br0">
      <inkml:brushProperty name="width" value="0.025" units="cm"/>
      <inkml:brushProperty name="height" value="0.025" units="cm"/>
    </inkml:brush>
  </inkml:definitions>
  <inkml:trace contextRef="#ctx0" brushRef="#br0">104 0 23542,'-8'14'1644,"-9"20"-676,2 0-1,2 1 0,1 1 0,2 0 0,-11 69 0,20-100-904,-3 31 339,2 0-1,2 50 0,1-78-374,-1-1 0,1 0 0,0 1 0,0-1-1,1 0 1,0 0 0,0 1 0,1-2 0,0 1 0,0 0 0,0 0 0,1-1 0,0 0 0,0 0-1,1 0 1,0 0 0,0-1 0,9 8 0,-11-11-27,0 0 0,-1-1 0,1 1 0,0-1 0,0 1 0,0-1 0,1 0 0,-1 0 0,0 0 0,0-1 0,1 1 0,-1-1 0,0 0 0,1 0 0,-1 0 0,0 0 0,0-1 0,7-1 0,-6 1 0,1-1 0,-1 0 0,0-1 0,0 1 0,0-1 0,0 0 0,0 0 0,0 0 0,-1 0 0,1-1 0,4-6 0,1-3 0,0-2 0,-1 1 0,0-1 0,-1 0 0,-1 0 0,7-24 0,-5 0 0,-1 0 0,-2 0 0,-2 0 0,-2-1 0,-4-55 0,2 90 0,1 1 0,-1 0 0,0 0 0,0 0 0,0 0 0,-1 0 0,0 0 0,0 0 0,-3-6 0,5 9 0,-1 1 0,1 0 0,0-1 0,-1 1 0,1-1 0,0 1 0,-1 0 0,1-1 0,-1 1 0,1 0 0,0-1 0,-1 1 0,1 0 0,-1 0 0,1-1 0,-1 1 0,1 0 0,-1 0 0,1 0 0,-1 0 0,1 0 0,-1 0 0,1 0 0,-1 0 0,1 0 0,-1 0 0,1 0 0,-1 0 0,0 0 0,0 1 0,0 0 0,0 0 0,0 0 0,0 0 0,0 0 0,0 0 0,0 0 0,0 1 0,0-1 0,1 0 0,-1 1 0,0-1 0,1 0 0,-1 1 0,0 2 0,-3 30-2669,-2 6-3844</inkml:trace>
</inkml:ink>
</file>

<file path=ppt/ink/ink2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50.654"/>
    </inkml:context>
    <inkml:brush xml:id="br0">
      <inkml:brushProperty name="width" value="0.025" units="cm"/>
      <inkml:brushProperty name="height" value="0.025" units="cm"/>
    </inkml:brush>
  </inkml:definitions>
  <inkml:trace contextRef="#ctx0" brushRef="#br0">3 1 16688,'0'0'3651,"0"59"-31,0-19-513,-3 7-1057,3 3-801,0 0 256,0 0-608,3-3-897,7-9 0,2-6 0,-1-13 0,1-9 0,-3-10 0,-2 0-448,-1-16-1923,-1-10-1921,-5-9-2018,0-6-4644</inkml:trace>
</inkml:ink>
</file>

<file path=ppt/ink/ink2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51"/>
    </inkml:context>
    <inkml:brush xml:id="br0">
      <inkml:brushProperty name="width" value="0.025" units="cm"/>
      <inkml:brushProperty name="height" value="0.025" units="cm"/>
    </inkml:brush>
  </inkml:definitions>
  <inkml:trace contextRef="#ctx0" brushRef="#br0">1 199 19635,'0'0'6411,"0"8"-4206,0-4-2042,0-2-85,0 0 1,0-1-1,-1 1 1,1-1-1,1 1 1,-1-1-1,0 1 1,0 0-1,0-1 1,1 1-1,-1-1 1,1 1 0,-1-1-1,1 0 1,0 1-1,-1-1 1,1 1-1,0-1 1,0 0-1,0 0 1,0 1-1,0-1 1,0 0-1,0 0 1,1 0-1,-1 0 1,0 0-1,1-1 1,-1 1-1,0 0 1,1 0-1,-1-1 1,1 1-1,-1-1 1,1 0-1,-1 1 1,1-1-1,0 0 1,-1 0 0,1 0-1,-1 0 1,3 0-1,6-1-29,0-1 1,0 0-1,-1 0 0,1-1 1,0 0-1,-1 0 0,0-1 0,0-1 1,0 0-1,-1 0 0,1 0 1,-1-1-1,0 0 0,-1-1 1,11-11-1,-9 9-35,0-1 1,-1 1-1,0-1 1,-1-1-1,0 0 1,-1 0-1,0 0 1,-1 0-1,0-1 1,-1 0-1,0 0 1,2-13-1,-6 24-14,0 1 0,1-1 0,-1 0 0,0 1 0,0-1 0,1 0 0,-1 1 0,0-1 0,0 0 0,0 1 0,0-1 0,0 0 0,0 1 0,0-1 0,0 0 0,0 1 0,-1-1 0,1 0 0,0 1 0,0-1 0,0 0 0,-1 1 0,1-1 0,0 1 0,-1-1 0,1 0 0,-1 1 0,1-1 0,0 1 0,-1-1 0,1 1 0,-1 0 0,0-1 0,1 1 0,-1-1 0,1 1 0,-1 0 0,0-1 0,1 1 0,-1 0 0,1 0 0,-1 0 0,0-1 0,1 1 0,-1 0 0,0 0 0,0 0 0,1 0 0,-1 0 0,0 0 0,1 0 0,-1 1 0,0-1 0,1 0 0,-1 0 0,0 0 0,1 1 0,-1-1 0,1 0 0,-1 1 0,0-1 0,1 0 0,-1 1 0,1-1 0,-1 1 0,0 0 0,-4 2 0,0 0 0,0 1 0,0 0 0,0-1 0,0 2 0,-4 4 0,-2 7 0,0-1 0,1 2 0,1 0 0,1 0 0,0 0 0,1 1 0,1 0 0,1 0 0,0 1 0,2 0 0,0-1 0,1 1 0,1 1 0,1 27 0,0-44-47,0-1 1,0 0-1,0 1 0,0-1 1,1 0-1,-1 1 0,1-1 1,-1 0-1,1 0 1,0 0-1,0 0 0,0 1 1,0-1-1,0 0 0,1-1 1,-1 1-1,0 0 0,1 0 1,0 0-1,-1-1 0,1 1 1,0-1-1,0 0 1,0 1-1,0-1 0,0 0 1,0 0-1,0 0 0,0 0 1,0-1-1,0 1 0,1 0 1,-1-1-1,0 0 0,1 1 1,-1-1-1,0 0 0,0 0 1,1 0-1,3-1 1,-1 0-240,0-1 0,-1 1 1,1-1-1,0 0 0,-1 0 0,1 0 1,-1-1-1,0 1 0,1-1 1,-1 0-1,0-1 0,-1 1 1,1-1-1,-1 1 0,0-1 1,1 0-1,-2 0 0,4-5 1,11-30-7782</inkml:trace>
</inkml:ink>
</file>

<file path=ppt/ink/ink2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51.343"/>
    </inkml:context>
    <inkml:brush xml:id="br0">
      <inkml:brushProperty name="width" value="0.025" units="cm"/>
      <inkml:brushProperty name="height" value="0.025" units="cm"/>
    </inkml:brush>
  </inkml:definitions>
  <inkml:trace contextRef="#ctx0" brushRef="#br0">26 1 22934,'0'0'7345,"-7"10"-6976,6-8-368,-1 1 3,0 0-1,0 0 1,0 0 0,0 0 0,1 1 0,-1-1-1,1 1 1,0-1 0,0 1 0,0 3 0,1-5-11,0 0 0,1 0 0,-1 0 0,1 0 0,-1 0 0,1-1 1,0 1-1,0 0 0,0 0 0,0-1 0,0 1 0,0 0 0,0-1 0,0 1 1,1-1-1,-1 0 0,1 1 0,-1-1 0,1 0 0,0 0 0,-1 0 0,1 0 1,0 0-1,0 0 0,-1 0 0,1-1 0,4 2 0,11 4-1042,0-1 1,1 0-1,18 2 0,-4-3-4606,1-1-1,58-3 1,-28-5 1032,-37-1 6884,2 1 8407,-24 10-3030,-6 7-5186,-5 8-1117,1-8-667,-14 35 473,19-44-1122,0 0 1,0 0-1,0 0 1,1-1-1,-1 1 1,1 0-1,0 0 1,0 0-1,0 0 1,0 0-1,0 0 1,0 0-1,2 4 0,1-6-174,0 1 0,0-1 0,0 0-1,1 0 1,-1-1 0,0 1 0,0-1 0,1 1-1,-1-1 1,0 0 0,1 0 0,-1 0-1,6-2 1,-1 2-303,0 0 358,0 0 1,0 1 0,0 0-1,-1 0 1,1 1 0,-1 0-1,1 0 1,-1 1 0,0 0 0,0 0-1,0 0 1,0 1 0,12 9-1,-16-10 279,1 1-1,-1-1 1,0 1-1,0 0 1,0-1-1,0 1 1,-1 1-1,0-1 1,0 0-1,0 1 1,0-1-1,0 1 1,-1-1-1,0 1 1,0 0-1,0 0 1,-1-1-1,0 1 1,0 0-1,0 0 1,0 0-1,-1-1 1,-1 10-1,0-9-138,0-1 0,0 0 0,0 0 0,0 0 0,-1 0 0,0 0 0,1-1-1,-2 1 1,1-1 0,0 0 0,0 1 0,-1-1 0,0-1 0,0 1 0,0-1 0,0 1 0,0-1 0,0 0 0,0-1-1,-1 1 1,1-1 0,-7 2 0,-3 0 23,1 0-1,-1 0 1,0-2-1,0 0 1,1 0-1,-20-2 1,31 0-133,-1 1 0,1-1-1,0 1 1,-1-1 0,1 0 0,-1 0 0,1 0 0,0 0-1,0 0 1,0-1 0,0 1 0,0-1 0,0 1 0,0-1-1,0 0 1,0 1 0,1-1 0,-1 0 0,1 0 0,0-1-1,-1 1 1,1 0 0,0 0 0,0 0 0,0-1-1,0 1 1,1-1 0,-1 1 0,1-1 0,-1-3 0,0-5-856,1 0 0,0 0 0,0 1 1,1-1-1,4-20 0,10-23-6815</inkml:trace>
</inkml:ink>
</file>

<file path=ppt/ink/ink2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51.683"/>
    </inkml:context>
    <inkml:brush xml:id="br0">
      <inkml:brushProperty name="width" value="0.025" units="cm"/>
      <inkml:brushProperty name="height" value="0.025" units="cm"/>
    </inkml:brush>
  </inkml:definitions>
  <inkml:trace contextRef="#ctx0" brushRef="#br0">14 0 23574,'0'0'5381,"0"70"-3074,-5-29-1186,-1 2-737,3 1-384,3-2 0,0-2 0,11-4-545,5-6-4387,2-6-4197</inkml:trace>
  <inkml:trace contextRef="#ctx0" brushRef="#br0" timeOffset="1">213 708 26841,'0'0'5926,"13"66"-5926,-8-49 0,3-5 0,-3-6 0,2-5 0,0-1 0,-3-1 0,-3-15-5413,-1-5-11051</inkml:trace>
</inkml:ink>
</file>

<file path=ppt/ink/ink2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7:52.179"/>
    </inkml:context>
    <inkml:brush xml:id="br0">
      <inkml:brushProperty name="width" value="0.025" units="cm"/>
      <inkml:brushProperty name="height" value="0.025" units="cm"/>
    </inkml:brush>
  </inkml:definitions>
  <inkml:trace contextRef="#ctx0" brushRef="#br0">34 1385 20179,'0'0'1062,"-7"10"-811,-18 32-454,25-41 198,0-1-1,-1 1 1,1-1-1,0 1 1,0-1-1,0 1 1,0-1-1,0 0 1,0 1-1,0-1 1,0 1-1,0-1 0,0 1 1,0-1-1,0 1 1,0-1-1,0 1 1,0-1-1,0 1 1,0-1-1,1 0 1,-1 1-1,0-1 1,0 1-1,1-1 0,-1 1 1,0-1-1,0 0 1,1 1-1,-1-1 1,1 0-1,-1 1 1,0-1-1,1 0 1,-1 0-1,0 1 1,1-1-1,-1 0 0,1 0 1,-1 0-1,1 0 1,-1 1-1,1-1 1,-1 0-1,1 0 1,-1 0-1,1 0 1,-1 0-1,0 0 1,1 0-1,-1 0 0,1-1 1,17 3 3,0-2-1,0 0 1,0-1 0,0 0-1,0-2 1,22-6-1,111-38 776,-122 36-638,728-271 2659,95-33-2486,-174 91-41,924-247 6614,-1513 446-7715,114-26 1818,-136 41-5006,-1 6-4635,-85 4-381</inkml:trace>
</inkml:ink>
</file>

<file path=ppt/ink/ink2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9:02.325"/>
    </inkml:context>
    <inkml:brush xml:id="br0">
      <inkml:brushProperty name="width" value="0.025" units="cm"/>
      <inkml:brushProperty name="height" value="0.025" units="cm"/>
    </inkml:brush>
  </inkml:definitions>
  <inkml:trace contextRef="#ctx0" brushRef="#br0">6238 243 9929,'-376'-82'1381,"-4"16"0,-508-22 0,696 81-1271,-1 9 1,-354 49-1,162 27-417,-464 157 0,619-157 611,-320 154 0,400-155-144,3 7 1,-266 203-1,296-191 72,5 4 1,4 5-1,-108 138 1,168-182-75,3 2 1,2 2 0,3 2 0,3 2-1,4 1 1,2 2 0,-41 145-1,60-158-163,2 0-1,3 1 0,2 0 0,4 0 1,1 1-1,4-1 0,2 0 0,2-1 0,4 0 1,1 0-1,40 103 0,3-27 18,6-3 0,6-2-1,5-3 1,99 129 0,-46-93 7,6-6 1,208 191 0,-126-160-11,7-10 1,8-10 0,277 153-1,-180-142 7,663 256-1,151-90 54,23-82 307,-1144-259-367,1474 274 260,17-145-197,-579-161-66,-729 7-3,-1-10 1,308-87-1,-432 94-3,0-3 0,-2-3 0,-2-4-1,-1-3 1,133-91 0,-166 98 52,-1-1 1,-2-2 0,-1-1-1,-2-2 1,-1-2 0,-2 0-1,-2-2 1,-1-1-1,-2-2 1,-2 0 0,18-51-1,-20 33 8,-4 0 0,-2-1 0,-3-1 0,-3 0 0,-2-1 0,-3 0 0,-3 0 0,-3 0 0,-13-83 0,-5 28-128,-5 1 1,-5 1-1,-5 2 0,-51-112 1,0 33 115,-207-336-1,-188-133 605,287 440-488,-423-377 1,-307-98 51,620 506-364,-476-223 1,-371-50-364,870 368-71,-180-64-1879,159 47-2547,76 21-2770</inkml:trace>
</inkml:ink>
</file>

<file path=ppt/ink/ink2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9:36.075"/>
    </inkml:context>
    <inkml:brush xml:id="br0">
      <inkml:brushProperty name="width" value="0.025" units="cm"/>
      <inkml:brushProperty name="height" value="0.025" units="cm"/>
    </inkml:brush>
  </inkml:definitions>
  <inkml:trace contextRef="#ctx0" brushRef="#br0">652 16 6182,'-11'-4'709,"0"1"0,0 1 0,-1-1 0,1 2 0,-1-1 1,1 2-1,-1 0 0,0 0 0,1 1 0,-20 3 0,13 1-227,0 0 0,1 1 0,0 0 0,0 2-1,0 0 1,-18 12 0,5 0-131,0 2 0,1 2 0,2 1-1,0 0 1,2 2 0,-26 35 0,33-37-112,0 0-1,2 1 1,1 1 0,1 1 0,1 0 0,2 0-1,1 1 1,1 1 0,1 0 0,2 0 0,1 0-1,2 1 1,0 0 0,4 55 0,0-75-184,0 0 0,1 0 0,1 0 0,0-1 0,0 1 0,1 0 0,0-1-1,1 0 1,0 0 0,1-1 0,0 1 0,0-1 0,1 0 0,0-1 0,1 0 0,-1 0 0,2 0 0,13 9 0,-9-9 80,1 0-1,1-1 0,-1 0 1,1-1-1,1-1 1,-1 0-1,1-1 1,-1-1-1,1-1 0,0 0 1,0-1-1,21-1 1,-8-2 123,0-2 0,0 0-1,0-2 1,0-2 0,-1 0 0,0-2 0,-1-1 0,0-1 0,-1-2-1,0 0 1,-1-2 0,29-23 0,-18 10-100,-1-1-1,-1-2 1,-2-2-1,-2-1 1,0-1-1,-3-1 1,26-46-1,-42 63-120,0-1-1,-2 0 1,0 0 0,-1-1-1,-2 0 1,0 0 0,-1-1-1,3-41 1,-7 57-34,-1 0 0,0-1 0,-1 1 1,1 0-1,-2 0 0,1-1 0,-1 1 0,0 0 0,0 0 0,0 0 0,-1 1 1,0-1-1,-1 1 0,0-1 0,0 1 0,0 0 0,0 1 0,-1-1 1,0 1-1,0 0 0,-1 0 0,0 0 0,1 1 0,-1 0 0,-1 0 1,1 0-1,-1 1 0,1 0 0,-1 0 0,-14-3 0,4 2-218,0 1 0,-1 0-1,1 1 1,-1 1 0,0 0 0,1 2 0,-1 0-1,0 1 1,1 1 0,0 0 0,-22 8-1,-8 5-2519,0 3 0,-73 41-1,62-28-2709</inkml:trace>
</inkml:ink>
</file>

<file path=ppt/ink/ink2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9:38.933"/>
    </inkml:context>
    <inkml:brush xml:id="br0">
      <inkml:brushProperty name="width" value="0.025" units="cm"/>
      <inkml:brushProperty name="height" value="0.025" units="cm"/>
    </inkml:brush>
  </inkml:definitions>
  <inkml:trace contextRef="#ctx0" brushRef="#br0">0 304 7687,'0'0'6657,"1"-8"-5466,-1 1-1021,0 6-115,0 0 0,-1-1 0,1 1 0,0 0 0,0-1 0,0 1 0,0-1 0,1 1 0,-1 0 0,0-1 0,1 1 0,-1 0 0,0-1 0,1 1 0,0 0 0,-1 0 0,1-1-1,0 1 1,0 0 0,-1 0 0,1 0 0,0 0 0,0 0 0,0 0 0,0 0 0,1 0 0,-1 0 0,0 1 0,0-1 0,0 0 0,1 1 0,-1-1 0,0 1 0,1-1 0,-1 1 0,0 0 0,1 0-1,-1-1 1,0 1 0,3 0 0,560-14 3397,-309 12-3204,838 0 2242,-216 2-1617,-745-7-766,204-39 0,-209 25-9,226-10 1,-282 32-78,-55-1 3,-50 1 6,-520-41-193,358 20 134,-1128-49 82,1003 77-101,-345 52 0,494-35 24,-394 37-235,1799-1 93,-432-9-127,486-37 325,-1253-17-32,31 1 3,-1-3 1,110-22 0,-174 26-2,1 1 0,-1-1 0,1 0 0,-1 0 0,1-1 1,-1 1-1,1 0 0,-1 0 0,1 0 0,0 0 0,-1 0 1,1-1-1,-1 1 0,1 0 0,-1 0 0,0-1 0,1 1 0,-1 0 1,1-1-1,-1 1 0,1 0 0,-1-1 0,0 1 0,1-1 1,-1 1-1,0-1 0,1 1 0,-1-1 0,0 1 0,0-1 1,0 1-1,1-1 0,-1 1 0,0-1 0,-1 0 3,0 0 1,1 0-1,-1 0 0,0 0 1,0 0-1,0 1 0,0-1 0,0 0 1,0 1-1,-1-1 0,1 1 1,0-1-1,0 1 0,0-1 0,-3 1 1,-47-12-253,-2 2 0,-82-3 0,69 7 155,-1083-56-70,-4 57 452,893 6-295,-127 18-2053,261-11-1143,65-6-1550,25-2-3529</inkml:trace>
</inkml:ink>
</file>

<file path=ppt/ink/ink2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9:46.401"/>
    </inkml:context>
    <inkml:brush xml:id="br0">
      <inkml:brushProperty name="width" value="0.025" units="cm"/>
      <inkml:brushProperty name="height" value="0.025" units="cm"/>
    </inkml:brush>
  </inkml:definitions>
  <inkml:trace contextRef="#ctx0" brushRef="#br0">557 6 3043,'-8'-2'1027,"0"1"0,0 0 0,1 0 0,-1 0 0,0 1 0,0 1 0,-10 0-1,10 1-621,0 0-1,0 0 1,0 1-1,0-1 0,1 2 1,-9 3-1,-1 5 50,-1 0-1,2 1 1,-1 1-1,-24 26 1,10-4-108,1 1 0,2 1 1,1 2-1,2 0 0,2 2 0,2 0 0,1 2 1,-26 89-1,29-66-31,2 0 0,3 2 1,3-1-1,3 1 0,5 108 0,1-164-290,1 1 1,1 0-1,0-1 0,1 1 0,1-1 0,0 0 0,11 24 0,-13-32 25,1-1 0,0 1 0,0 0 0,0-1 0,1 0 0,0 0 0,-1 0 0,1 0 0,1-1 0,-1 1 0,0-1 0,1 0 0,0 0 0,0-1 0,0 0 0,0 1 0,0-2 0,0 1 0,0 0 0,1-1 0,-1 0 0,8 0 0,1-1 78,0 0-1,0-1 1,0-1 0,0 0-1,0-1 1,-1 0 0,1-1 0,-1-1-1,0 0 1,0-1 0,-1 0-1,0-1 1,0 0 0,0-1-1,-1 0 1,16-16 0,12-14 272,-2-2-1,61-84 1,-82 101-220,37-48 541,-3-2 0,68-132 1,-106 180-612,-1-1 0,-1 0-1,-1 0 1,-1-1 0,-2-1 0,0 1 0,-2-1 0,-1 0 0,-2 0 0,0 0 0,-2 0 0,-7-46 0,6 64-100,0 0 0,0 0 1,-1 0-1,-1 1 0,1-1 1,-2 1-1,1 0 0,-1 0 1,-1 0-1,1 1 0,-2 0 1,1 0-1,-1 0 0,0 1 1,0 0-1,-1 0 0,0 1 1,0 0-1,-1 1 0,0 0 1,0 0-1,0 0 0,0 1 1,-1 1-1,0 0 0,1 0 1,-1 1-1,0 0 0,0 0 1,-13 1-1,5 0-10,0 2 0,-1 0-1,1 0 1,0 2 0,0 1 0,0 0 0,-28 11 0,21-4 1,0 1 0,1 1 1,1 1-1,-32 25 0,-87 80-53,125-103 42,1 1 0,1 0 0,0 1 0,1 1 0,-21 38 0,33-51-75,-1-1 0,1 1 0,0-1 0,0 1 1,1 0-1,-2 10 0,3-14-83,0-1 1,0 0-1,0 1 0,0-1 1,0 1-1,0-1 1,0 0-1,1 1 1,-1-1-1,0 0 0,1 0 1,-1 1-1,1-1 1,0 0-1,-1 0 1,1 0-1,0 1 0,0-1 1,0 0-1,0 0 1,0 0-1,0 0 1,0-1-1,0 1 0,0 0 1,0 0-1,0-1 1,1 1-1,-1-1 1,0 1-1,0-1 0,1 1 1,-1-1-1,3 1 1,40 1-6597</inkml:trace>
</inkml:ink>
</file>

<file path=ppt/ink/ink2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29:50.420"/>
    </inkml:context>
    <inkml:brush xml:id="br0">
      <inkml:brushProperty name="width" value="0.025" units="cm"/>
      <inkml:brushProperty name="height" value="0.025" units="cm"/>
    </inkml:brush>
  </inkml:definitions>
  <inkml:trace contextRef="#ctx0" brushRef="#br0">1 0 18898,'0'0'1121</inkml:trace>
</inkml:ink>
</file>

<file path=ppt/ink/ink2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03.182"/>
    </inkml:context>
    <inkml:brush xml:id="br0">
      <inkml:brushProperty name="width" value="0.025" units="cm"/>
      <inkml:brushProperty name="height" value="0.025" units="cm"/>
    </inkml:brush>
  </inkml:definitions>
  <inkml:trace contextRef="#ctx0" brushRef="#br0">2116 296 5573,'-12'-18'911,"-1"0"-1,-1 1 0,-1 1 0,0 0 1,-1 1-1,0 1 0,-1 0 1,-20-12-1,4 6-192,-1 0 1,0 3-1,-63-24 1,60 30-517,-1 1 0,0 2 0,-1 2 0,-53-2 0,-161 8-209,169 2 71,21 0 1,1 3 1,0 2-1,0 4 0,-109 32 0,127-28 43,1 2 1,0 2 0,2 2 0,0 1 0,1 2 0,2 2-1,-42 36 1,42-27-42,0 2 0,2 1 1,2 2-1,2 1 0,2 1 0,1 2 0,-33 71 0,45-78 39,1 2-1,2 0 0,2 0 1,2 1-1,1 1 1,3 0-1,0 0 0,3 0 1,4 82-1,0-110-34,1-1-1,0 1 1,1-1-1,0 0 1,1 0-1,0 0 1,1 0-1,0 0 1,1-1 0,0 0-1,1 0 1,0-1-1,9 10 1,-4-7-31,0-2 1,1 0-1,1 0 0,-1-1 1,2 0-1,-1-2 1,1 0-1,26 11 1,14-2 353,0-2 1,0-2 0,2-3 0,92 6 0,80 2 689,272-12-1,-408-15-676,-2-3 0,0-5 0,-1-4-1,134-50 1,-182 56-319,0-2-1,-2-2 1,0-2-1,-1-1 1,-1-2-1,64-54 0,-86 63-56,0-1-1,0 0 1,-1-1-1,-2-1 1,1 0-1,-2-1 1,-1-1-1,0 1 1,-1-2-1,-1 1 1,-1-2-1,-1 1 0,-1-1 1,-1 0-1,3-33 1,-6 31 0,0 0-1,-2 0 1,-1 0 0,-1 0-1,-2 0 1,-8-38 0,6 45-6,0 1 0,-1-1 0,-1 1 0,0 1 0,-1 0 0,0 0 0,-2 0-1,0 1 1,-23-22 0,6 10-22,-2 2-1,0 1 0,-2 2 0,0 1 0,-2 1 0,0 2 1,-1 1-1,0 2 0,-42-11 0,18 10-899,0 1 0,-2 4 0,1 2 0,-121 0 0,153 10-571,0 0 0,0 2 0,0 2 0,1 0 0,0 2 0,-43 18 0,2 1-6203</inkml:trace>
</inkml:ink>
</file>

<file path=ppt/ink/ink2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6.917"/>
    </inkml:context>
    <inkml:brush xml:id="br0">
      <inkml:brushProperty name="width" value="0.025" units="cm"/>
      <inkml:brushProperty name="height" value="0.025" units="cm"/>
    </inkml:brush>
  </inkml:definitions>
  <inkml:trace contextRef="#ctx0" brushRef="#br0">35 104 16496,'0'0'10196,"0"13"-9497,-27 451 2937,26-454-3564,-3 33 132,2 0-1,4 58 1,-2-100-193,0 0 1,0 0-1,0 0 1,0-1-1,1 1 1,-1 0-1,0 0 1,0 0-1,0 0 0,1-1 1,-1 1-1,0 0 1,1 0-1,-1 0 1,1-1-1,-1 1 1,1 0-1,-1-1 1,1 1-1,0 0 0,-1-1 1,1 1-1,0-1 1,-1 1-1,1-1 1,0 1-1,-1-1 1,1 1-1,0-1 1,0 0-1,0 0 0,0 1 1,1-1-1,-1 0 17,0 0-1,0-1 1,1 1-1,-1-1 1,0 1-1,0-1 0,0 1 1,0-1-1,1 1 1,-1-1-1,0 0 1,0 0-1,0 0 0,0 1 1,-1-1-1,1 0 1,0 0-1,0 0 1,0 0-1,-1-1 1,2-1-1,7-17-14,0-1 1,-2 0-1,0-1 0,-1 1 1,3-28-1,7-114-29,-15 142 16,0-50 0,-1 71 0,0 0 0,-1 0 0,1-1 0,0 1 0,0 0 0,0 0 0,0-1 0,0 1 0,0 0 0,-1 0 0,1 0 0,0-1 0,0 1 0,0 0 0,-1 0 0,1 0 0,0-1 0,0 1 0,0 0 0,-1 0 0,1 0 0,0 0 0,0 0 0,-1 0 0,1 0 0,0 0 0,-1 0 0,1 0 0,0 0 0,0-1 0,-1 2 0,1-1 0,0 0 0,0 0 0,-1 0 0,1 0 0,0 0 0,0 0 0,-1 0 0,1 0 0,0 0 0,0 0 0,-1 0 0,1 1 0,0-1 0,0 0 0,0 0 0,-1 0 0,1 0 0,0 1 0,0-1 0,0 0 0,-1 0 0,1 1 0,0-1 0,0 1 0,-11 10 0,1 21 0,10-31 0,0 0 0,0-1 0,0 1 0,1 0 0,-1-1 0,0 1 0,1-1 0,-1 1 0,0 0 0,1-1 0,-1 1 0,1-1 0,-1 1 0,1-1 0,-1 1 0,1-1 0,-1 1 0,1-1 0,-1 0 0,1 1 0,0-1 0,-1 0 0,1 1 0,0-1 0,-1 0 0,1 0 0,0 0 0,-1 0 0,1 1 0,0-1 0,0 0 0,-1 0 0,1 0 0,0-1 0,-1 1 0,1 0 0,0 0 0,0 0 0,-1 0 0,1-1 0,-1 1 0,1 0 0,0-1 0,9-2 0,-1 0 0,0 0 0,0-1 0,0 0 0,0-1 0,-1 0 0,0 0 0,11-9 0,1-2 0,34-38 0,-39 36 0,0 0 0,-2-1 0,0-1 0,18-38 0,-26 49 0,-1 0 0,0-1 0,-1 1 0,0-1 0,-1 0 0,0 0 0,-1 0 0,1 0 0,-2 0 0,0 0 0,0 0 0,-1-1 0,-2-14 0,2 23 0,1 1 0,-1 0 0,1-1 0,-1 1 0,1 0 0,-1 0 0,1 0 0,-1 0 0,0 0 0,0-1 0,0 1 0,1 0 0,-1 1 0,0-1 0,0 0 0,-1 0 0,1 0 0,0 0 0,0 1 0,0-1 0,0 1 0,-1-1 0,1 1 0,0-1 0,0 1 0,-1 0 0,1-1 0,0 1 0,-1 0 0,1 0 0,0 0 0,-1 0 0,-1 1 0,0-1 0,0 1 0,0 0 0,0-1 0,0 1 0,0 1 0,0-1 0,0 0 0,1 1 0,-1-1 0,1 1 0,-1 0 0,1 0 0,-5 4 0,-5 10 0,0 1 0,1 0 0,1 1 0,0 0 0,1 0 0,-10 33 0,-27 120 0,41-152 0,1 0 0,1 0 0,0 0 0,2 1 0,1 25 0,0-44 0,0 0 0,0 0 0,0 0 0,0 0 0,1 0 0,-1 0 0,0 0 0,1 0 0,-1 0 0,1 0 0,-1-1 0,1 1 0,-1 0 0,1 0 0,0 0 0,-1-1 0,1 1 0,0 0 0,-1-1 0,1 1 0,0 0 0,0-1 0,0 1 0,0-1 0,0 0 0,1 1 0,1 0 0,0-1 0,0 1 0,-1-1 0,1 0 0,0 0 0,0 0 0,0-1 0,-1 1 0,6-2 0,3-1 0,-1-1 0,1 0 0,18-12 0,20-17 0,-36 23 0,0 1 0,1 0 0,0 1 0,0 0 0,23-8 0,-36 16 0,0-1 0,0 1 0,0 0 0,-1 0 0,1 0 0,0-1 0,0 1 0,-1 0 0,1 0 0,0 0 0,0 0 0,0 1 0,-1-1 0,1 0 0,0 0 0,0 0 0,-1 1 0,1-1 0,0 0 0,0 1 0,-1-1 0,1 1 0,0-1 0,-1 0 0,1 1 0,-1 0 0,1-1 0,0 1 0,-1-1 0,1 1 0,-1 0 0,0-1 0,1 1 0,0 1 0,0 2 0,0-1 0,0 1 0,0 0 0,-1 0 0,0-1 0,1 1 0,-1 0 0,-1 4 0,-12 72 0,-8 0 0,22-80-7,-1 0 0,0-1 0,0 1 0,1 0 0,-1 0 0,0-1 0,0 1 0,1 0 0,-1 0 0,0 0 0,1 0 0,-1 0 0,0-1 0,1 1 0,-1 0 0,0 0 0,1 0-1,-1 0 1,0 0 0,1 0 0,-1 0 0,0 0 0,1 0 0,-1 0 0,0 0 0,1 0 0,-1 1 0,0-1 0,1 0 0,-1 0 0,0 0 0,1 0 0,-1 0 0,0 1 0,0-1 0,1 0 0,-1 0 0,0 1 0,0-1 0,1 0 0,-1 0 0,0 1 0,0-1 0,0 0 0,0 0 0,1 1 0,-1-1 0,0 0 0,0 1 0,0-1 0,0 0-1,0 1 1,0-1 0,0 0 0,0 1 0,0-1 0,0 0 0,0 1 0,0-1 0,0 0 0,0 1 0,0-1 0,0 0 0,0 1 0,-1-1 0,7-4-952,0-2 10,-1 1 1,0-1 0,0 1 0,6-11-1,19-37-8474,-7 6-3880</inkml:trace>
</inkml:ink>
</file>

<file path=ppt/ink/ink2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7.307"/>
    </inkml:context>
    <inkml:brush xml:id="br0">
      <inkml:brushProperty name="width" value="0.025" units="cm"/>
      <inkml:brushProperty name="height" value="0.025" units="cm"/>
    </inkml:brush>
  </inkml:definitions>
  <inkml:trace contextRef="#ctx0" brushRef="#br0">1 151 14574,'0'0'13202,"11"6"-11745,-5-1-1224,-4-3-184,0 0 1,0 0 0,0-1 0,0 1-1,0-1 1,1 1 0,-1-1-1,0 0 1,1 0 0,-1 0 0,1 0-1,-1 0 1,1-1 0,-1 1-1,1-1 1,0 1 0,-1-1 0,1 0-1,0 0 1,-1 0 0,1-1 0,0 1-1,-1-1 1,1 1 0,-1-1-1,1 0 1,-1 0 0,1 0 0,1-1-1,3-3 42,-1 0-1,0 0 1,0-1-1,0 1 1,-1-1-1,0 0 1,0-1-1,-1 1 1,1-1-1,-1 0 1,-1 0-1,0-1 1,0 1-1,0-1 1,-1 1-1,0-1 1,0 0-1,-1 0 1,1-10-1,-2 17-90,0 0 0,0 0 0,0 0 0,0-1 0,0 1 0,0 0 0,0 0 0,-1 0 0,1 0 0,0-1 0,-1 1 0,1 0 0,-1 0 0,1 0 0,-1 0 0,0 0 0,1 0 0,-1 0 0,0 0 0,0 1 0,0-1 0,1 0 0,-1 0 0,0 1 0,0-1 0,-2-1 0,1 2 0,0-1 0,0 1 0,-1 0 0,1 0 0,0-1 0,0 1 0,0 1 0,0-1 0,-1 0 0,1 0 0,0 1 0,0 0 0,-3 0 0,-1 2 0,-1-1 0,1 1 0,0 0 0,1 1 0,-1-1 0,0 1 0,1 0 0,-9 10 0,6-3 5,1 0 0,0 1-1,1 0 1,0 0 0,1 0 0,0 1 0,1-1 0,1 1-1,0 1 1,1-1 0,0 0 0,0 19 0,1-27-29,1 1 0,0-1 0,1 1 0,-1-1 1,1 1-1,0-1 0,0 1 0,1-1 0,-1 0 1,1 0-1,1 0 0,-1 0 0,1 0 0,-1 0 1,1 0-1,1-1 0,-1 1 0,1-1 0,-1 0 0,1 0 1,1-1-1,-1 1 0,0-1 0,1 0 0,0 0 1,-1 0-1,1-1 0,0 1 0,0-1 0,1 0 0,8 1 1,32 3-3227,0-8-4263,4-9-6521</inkml:trace>
</inkml:ink>
</file>

<file path=ppt/ink/ink2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18.667"/>
    </inkml:context>
    <inkml:brush xml:id="br0">
      <inkml:brushProperty name="width" value="0.025" units="cm"/>
      <inkml:brushProperty name="height" value="0.025" units="cm"/>
    </inkml:brush>
  </inkml:definitions>
  <inkml:trace contextRef="#ctx0" brushRef="#br0">10 123 13261,'-1'-6'120,"-5"-90"6992,3 76-2624,4 65-1976,5 22-1861,3-1 0,21 83 0,0-6-341,18 134 373,-41-260-349,1-19 88,3-28-19,-3-36-294,-3-1 1,-6-111 0,2-42-76,-1 220-36,-1-1-1,1 1 1,0-1-1,0 1 1,0-1 0,0 1-1,0-1 1,0 0 0,0 1-1,0-1 1,0 1 0,0-1-1,0 1 1,1-1 0,-1 1-1,0-1 1,0 1 0,0-1-1,1 0 1,-1 1-1,0 0 1,1-1 0,-1 1-1,0-1 1,1 1 0,-1-1-1,1 1 1,-1 0 0,0-1-1,1 1 1,-1 0 0,1-1-1,-1 1 1,1 0 0,-1 0-1,1 0 1,0-1-1,-1 1 1,1 0 0,-1 0-1,1 0 1,-1 0 0,1 0-1,-1 0 1,1 0 0,0 0-1,-1 0 1,1 0 0,-1 0-1,1 0 1,-1 1 0,1-1-1,-1 0 1,1 0-1,-1 1 1,1-1 0,-1 0-1,1 0 1,-1 1 0,1-1-1,-1 1 1,1-1 0,-1 0-1,0 1 1,1 0 0,26 29-94,-20-17 110,-2-3-9,1-1 1,-1 0-1,1-1 0,1 1 1,12 12-1,-18-20-2,1 0-1,-1 0 1,0 0 0,1 0 0,-1 0 0,1-1-1,-1 1 1,1 0 0,0-1 0,-1 1-1,1-1 1,0 0 0,-1 1 0,1-1 0,0 0-1,-1 0 1,1 0 0,0 0 0,-1 0 0,1-1-1,0 1 1,-1 0 0,1-1 0,0 1-1,-1-1 1,1 0 0,-1 1 0,1-1 0,-1 0-1,1 0 1,-1 0 0,0 0 0,1 0-1,-1 0 1,0-1 0,0 1 0,0 0 0,0-1-1,0 1 1,0-1 0,0 1 0,1-3-1,7-12 53,0 1 0,-1-2 0,0 1-1,-1-1 1,-1 0 0,-1 0 0,-1-1-1,0 1 1,-1-1 0,-1 0-1,0-22 1,-20 200 180,16-118-235,0-25 0,1 0 0,1-1 0,0 1 0,1 0 0,1-1 0,7 33 0,-9-48 0,1 0 0,-1 0 0,1 1 0,-1-1 0,1 0 0,-1 0 0,1 0 0,-1 0 0,1-1 0,0 1 0,0 0 0,-1 0 0,1 0 0,0-1 0,0 1 0,0 0 0,0-1 0,0 1 0,0 0 0,0-1 0,0 1 0,0-1 0,0 0 0,0 1 0,0-1 0,1 0 0,-1 0 0,0 0 0,0 0 0,0 0 0,0 0 0,0 0 0,1 0 0,-1 0 0,0 0 0,0-1 0,0 1 0,0 0 0,0-1 0,0 1 0,0-1 0,0 1 0,0-1 0,0 0 0,0 1 0,0-1 0,0 0 0,1-1 0,4-3 0,1-1 0,-1 0 0,0 0 0,-1-1 0,7-9 0,0-1 0,-1-1 0,0 0 0,-2-1 0,0 0 0,-1-1 0,0 0 0,-2 0 0,-1 0 0,0-1 0,-1 0 0,1-29 0,-7 119 0,1-26 0,1 0 0,1 1 0,15 78 0,-15-119 0,-1-1 0,1 0 0,-1 1 0,1-1 0,0 0 0,0 0 0,0 0 0,0 0 0,0 0 0,1 0 0,-1 0 0,1 0 0,-1 0 0,1 0 0,0-1 0,2 3 0,-3-4 0,1 1 0,-1-1 0,0 0 0,0 0 0,1 0 0,-1 0 0,0 0 0,0 0 0,1 0 0,-1 0 0,0-1 0,0 1 0,1 0 0,-1-1 0,0 1 0,0-1 0,0 1 0,0-1 0,0 0 0,0 1 0,0-1 0,0 0 0,0 0 0,0 0 0,0 1 0,0-1 0,0 0 0,-1 0 0,1 0 0,0-1 0,0-1 0,7-8-620,0-1 1,-1 0-1,-1-1 0,6-13 0,-5 5-1983,0 0 0,-2-1 0,6-39 0,-5-8-7492</inkml:trace>
</inkml:ink>
</file>

<file path=ppt/ink/ink2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19.038"/>
    </inkml:context>
    <inkml:brush xml:id="br0">
      <inkml:brushProperty name="width" value="0.025" units="cm"/>
      <inkml:brushProperty name="height" value="0.025" units="cm"/>
    </inkml:brush>
  </inkml:definitions>
  <inkml:trace contextRef="#ctx0" brushRef="#br0">66 0 18770,'0'0'7655,"-49"19"-4644,38-2-2050,6-2-257,5-2-383,3-8-289,16-5-609,8 0-1505,1-14-2178,4-5-2146,-2-2-5701</inkml:trace>
</inkml:ink>
</file>

<file path=ppt/ink/ink2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19.411"/>
    </inkml:context>
    <inkml:brush xml:id="br0">
      <inkml:brushProperty name="width" value="0.025" units="cm"/>
      <inkml:brushProperty name="height" value="0.025" units="cm"/>
    </inkml:brush>
  </inkml:definitions>
  <inkml:trace contextRef="#ctx0" brushRef="#br0">41 0 15535,'-4'8'3587,"1"0"-3002,-3 3 615,1 1 0,0 0 0,1 0 0,0 0 0,1 0 0,-3 25 0,6-36-1181,0-1 1,0 0 0,1 1 0,-1-1-1,1 0 1,-1 1 0,0-1 0,1 0 0,-1 1-1,1-1 1,-1 0 0,0 0 0,1 1-1,-1-1 1,1 0 0,-1 0 0,1 0 0,-1 0-1,1 0 1,-1 0 0,1 0 0,-1 0-1,1 0 1,-1 0 0,1 0 0,-1 0 0,1 0-1,-1 0 1,1 0 0,-1 0 0,1-1-1,-1 1 1,1 0 0,0-1 0,19-5-2,19-16-158,-28 15-128,0 0-1,1 0 1,-1 1 0,1 1 0,1 0 0,-1 1 0,1 0-1,-1 1 1,1 0 0,0 1 0,25-1 0,-35 3 292,0 0-1,-1 0 1,1 1 0,0-1 0,-1 1-1,1 0 1,-1 0 0,1 0 0,-1 0 0,0 0-1,1 0 1,-1 1 0,0-1 0,0 1 0,0-1-1,0 1 1,0 0 0,0 0 0,0 0 0,0 0-1,-1 0 1,1 1 0,-1-1 0,0 0 0,0 1-1,0-1 1,0 0 0,0 1 0,0 0-1,-1-1 1,1 1 0,-1-1 0,1 1 0,-1 5-1,0-1 283,0 1 1,-1 0-1,0-1 0,0 1 0,-1 0 0,1-1 0,-2 1 0,1-1 0,-1 0 0,0 0 0,-5 7 0,-5 8 291,-2-1-1,-33 37 1,43-52-525,-1-1 1,1 1-1,-1-1 0,-1 0 1,1 0-1,-1-1 1,1 0-1,-1 0 0,0-1 1,-1 0-1,1 0 0,-1 0 1,-12 2-1,19-5-120,0 0 0,1 0-1,-1 0 1,0 0 0,0 0 0,0-1 0,0 1 0,0 0-1,0 0 1,0-1 0,1 1 0,-1 0 0,0-1 0,0 1-1,0-1 1,1 1 0,-1-1 0,0 1 0,1-1 0,-1 1-1,0-1 1,1 0 0,-1 1 0,1-1 0,-1 0 0,1 0-1,-1 1 1,1-1 0,0 0 0,-1 0 0,1 0 0,0 0-1,-1 1 1,1-2 0,-2-36-4572,2 30 2950,0-39-7138</inkml:trace>
</inkml:ink>
</file>

<file path=ppt/ink/ink2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19.753"/>
    </inkml:context>
    <inkml:brush xml:id="br0">
      <inkml:brushProperty name="width" value="0.025" units="cm"/>
      <inkml:brushProperty name="height" value="0.025" units="cm"/>
    </inkml:brush>
  </inkml:definitions>
  <inkml:trace contextRef="#ctx0" brushRef="#br0">27 91 15727,'-3'-14'2189,"-5"-5"-1079,-2-10 376,4 1 3397,12 54-4138,0-1 1,1 0-1,18 40 0,-2-6-352,79 283 338,-64-205-448,-36-130-251,0 2 61,1 0-1,0 0 0,1 0 0,5 10 0,-9-18-74,1 0-1,-1 0 1,1 0-1,-1 0 0,1 0 1,-1-1-1,1 1 1,0 0-1,-1 0 1,1-1-1,0 1 1,0 0-1,0-1 0,-1 1 1,1-1-1,0 1 1,0-1-1,0 1 1,0-1-1,0 0 0,0 1 1,0-1-1,0 0 1,0 0-1,0 0 1,0 0-1,0 0 0,0 0 1,0 0-1,0 0 1,0 0-1,0 0 1,0 0-1,0-1 1,0 1-1,0 0 0,0-1 1,-1 1-1,1-1 1,0 1-1,0-1 1,0 0-1,0 1 0,-1-1 1,1 0-1,0 1 1,-1-1-1,1 0 1,0 0-1,0-1 0,11-14 121,-1-1-1,-1 0 1,-1-1-1,0 0 0,-1 0 1,5-20-1,21-43-52,-33 79-80,0 0 0,0 0 0,0 0 1,0 0-1,0 0 0,1 0 0,-1 0 0,0 0 0,1 1 1,0-1-1,-1 1 0,1-1 0,0 1 0,0-1 1,3 0-1,-5 1 0,1 1 0,0 0 1,0 0-1,0 1 0,-1-1 1,1 0-1,0 0 0,0 0 1,-1 0-1,1 1 0,0-1 1,0 0-1,-1 1 0,1-1 1,0 1-1,-1-1 0,1 1 1,0-1-1,-1 1 1,1-1-1,-1 1 0,1-1 1,-1 1-1,1 0 0,-1-1 1,0 1-1,1 0 0,0 1 1,4 9 52,-1 1 0,0 0 0,0 0 0,2 15 0,-1-7-31,6 32-16,-7-32-29,1 0-1,1 0 0,11 29 0,-17-48-61,0-1-1,1 1 1,-1 0 0,0 0 0,0 0-1,1-1 1,-1 1 0,0 0 0,1 0-1,-1-1 1,1 1 0,-1 0 0,1-1-1,-1 1 1,1 0 0,0-1 0,-1 1-1,1-1 1,0 1 0,-1-1 0,1 1-1,0-1 1,0 0 0,-1 1-1,1-1 1,0 0 0,0 1 0,0-1-1,-1 0 1,1 0 0,0 0 0,0 0-1,0 0 1,0 0 0,0 0 0,-1 0-1,1 0 1,0 0 0,0-1 0,0 1-1,-1 0 1,1-1 0,0 1 0,0 0-1,-1-1 1,3 0 0,-1-2-512,0 1-1,1-1 1,-1 0 0,0 1 0,0-1-1,0 0 1,-1-1 0,1 1-1,-1 0 1,2-5 0,10-39-5681</inkml:trace>
</inkml:ink>
</file>

<file path=ppt/ink/ink2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0.095"/>
    </inkml:context>
    <inkml:brush xml:id="br0">
      <inkml:brushProperty name="width" value="0.025" units="cm"/>
      <inkml:brushProperty name="height" value="0.025" units="cm"/>
    </inkml:brush>
  </inkml:definitions>
  <inkml:trace contextRef="#ctx0" brushRef="#br0">76 69 17392,'-7'16'2803,"-3"4"-2154,-33 80 3464,40-91-3728,0 0 1,0 0-1,1 0 1,0 1-1,1-1 1,0 1-1,0-1 0,1 1 1,2 17-1,-2-26-383,0-1 0,1 1 1,-1 0-1,0-1 0,0 1 0,0-1 0,1 1 0,-1-1 0,0 1 0,1-1 0,-1 1 0,0-1 0,1 1 0,-1-1 1,1 0-1,-1 1 0,1-1 0,-1 0 0,1 1 0,-1-1 0,1 0 0,-1 1 0,1-1 0,-1 0 0,1 0 1,-1 0-1,1 0 0,0 1 0,-1-1 0,1 0 0,-1 0 0,1 0 0,0 0 0,-1 0 0,1 0 0,-1-1 1,1 1-1,0 0 0,-1 0 0,1 0 0,-1 0 0,1-1 0,-1 1 0,1 0 0,-1-1 0,1 1 0,-1 0 0,1-1 1,-1 1-1,1 0 0,-1-1 0,0 1 0,1-2 0,24-22-19,-11 3 81,-1-1-1,0-1 1,-2 1 0,-1-2-1,-1 1 1,-1-1-1,-1-1 1,-1 0 0,-2 1-1,4-40 1,-11 143 424,1-39-487,1 1 1,2-1 0,1 0-1,10 46 1,-12-83-44,1-1 0,0 0 0,-1 0 0,1 1 0,0-1 1,0 0-1,0 0 0,0 0 0,1 0 0,-1 0 0,0 0 0,1 0 0,0 0 0,-1 0 0,1-1 0,0 1 0,2 1 0,-2-3-35,-1 1 1,1-1-1,-1 0 0,0 0 0,1 0 0,-1 0 0,1 0 1,-1 0-1,1 0 0,-1-1 0,0 1 0,1 0 0,-1-1 1,0 1-1,1-1 0,-1 0 0,0 1 0,0-1 0,1 0 0,-1 0 1,0 1-1,0-1 0,0 0 0,0 0 0,0 0 0,0-1 1,0 1-1,-1 0 0,1 0 0,0 0 0,0-2 0,12-17-1699,-1-1-1,-2 0 0,0-1 0,-1 0 0,9-33 1,0-15-6862</inkml:trace>
</inkml:ink>
</file>

<file path=ppt/ink/ink2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0.440"/>
    </inkml:context>
    <inkml:brush xml:id="br0">
      <inkml:brushProperty name="width" value="0.025" units="cm"/>
      <inkml:brushProperty name="height" value="0.025" units="cm"/>
    </inkml:brush>
  </inkml:definitions>
  <inkml:trace contextRef="#ctx0" brushRef="#br0">65 0 14286,'-5'16'3299,"-4"11"-2123,-8 25 3638,-16 85 1,33-137-4802,0-1 1,0 1-1,0 0 1,0 0-1,0 0 1,0 0-1,0 0 1,0 0-1,0 0 1,0 0-1,0-1 1,1 1-1,-1 0 1,0 0-1,0 0 1,0 0-1,0 0 1,0 0-1,0 0 1,0 0-1,0 0 1,0 0-1,1 0 1,-1 0 0,0 0-1,0 0 1,0 0-1,0 0 1,0 0-1,0 0 1,0 0-1,0 0 1,1 0-1,-1 0 1,0 0-1,0 0 1,0 0-1,0 0 1,0 0-1,0 0 1,0 0-1,0 0 1,1 0-1,-1 0 1,0 0-1,0 0 1,0 0-1,0 0 1,0 0-1,0 0 1,0 1 0,0-1-1,0 0 1,0 0-1,0 0 1,1 0-1,-1 0 1,0 0-1,0 0 1,0 0-1,0 1 1,0-1-1,0 0 1,0 0-1,0 0 1,0 0-1,13-12 186,12-18-113,-11 11-26,49-61 75,-58 75-161,1 0 1,-1-1-1,1 2 1,0-1-1,0 1 1,0 0-1,0 0 1,1 0 0,0 1-1,12-4 1,-17 6 7,-1 1 0,1-1 0,-1 1 0,1 0 0,-1 0 0,1 0 0,-1 0 0,1 0 0,-1 0 0,1 0 0,-1 0 0,1 1 0,-1-1 0,1 0 0,-1 1 0,1-1 0,-1 1 0,0 0 0,1 0 0,-1-1 0,0 1 0,0 0 0,1 0 0,-1 0 0,0 0 0,0 0 0,0 0 0,1 2 0,0 1 60,-1-1-1,1 1 1,0 0 0,-1 0 0,0 0-1,0 0 1,0 0 0,-1 1-1,1-1 1,-1 6 0,0 3 343,0 0 0,-2 1 0,1-1 0,-2 0 0,-7 26 0,3-23-231,0 0 0,-1-1-1,-1 0 1,-11 16 0,17-28-143,1 1 0,-1-1 0,1 0 0,-1 1 0,0-1 1,0-1-1,0 1 0,-1 0 0,1-1 0,-1 0 0,1 0 0,-1 0 1,0 0-1,1 0 0,-1-1 0,0 0 0,0 1 0,0-2 0,-1 1 1,1 0-1,0-1 0,-7 0 0,9 0-138,0-1-1,0 0 1,1 1-1,-1-1 1,0 0 0,0 0-1,1 0 1,-1 0-1,0 0 1,1-1 0,-1 1-1,1 0 1,0-1-1,-1 1 1,1-1 0,0 0-1,0 1 1,0-1 0,0 0-1,-1-2 1,-13-42-7133,14 40 5701,-9-43-11258</inkml:trace>
</inkml:ink>
</file>

<file path=ppt/ink/ink2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1.330"/>
    </inkml:context>
    <inkml:brush xml:id="br0">
      <inkml:brushProperty name="width" value="0.025" units="cm"/>
      <inkml:brushProperty name="height" value="0.025" units="cm"/>
    </inkml:brush>
  </inkml:definitions>
  <inkml:trace contextRef="#ctx0" brushRef="#br0">12 31 18770,'0'0'2552,"-3"13"-689,-1 24-1318,1-1 0,2 1 0,1 0 0,2 0 1,1 0-1,2-1 0,15 54 0,-7-40-241,2 0 1,2-2-1,43 86 0,-60-134-281,0 1 1,1 0-1,-1-1 0,0 1 0,0 0 0,1-1 0,-1 1 0,0 0 1,1-1-1,-1 1 0,0 0 0,1-1 0,-1 1 0,1-1 0,-1 1 1,1-1-1,-1 1 0,1-1 0,-1 1 0,1-1 0,0 0 0,-1 1 1,1-1-1,0 0 0,-1 1 0,1-1 0,0 0 0,-1 0 0,1 0 1,0 0-1,0 1 0,-1-1 0,1 0 0,1-1 0,-1 0 20,0-1-1,0 1 0,-1-1 1,1 0-1,0 1 1,-1-1-1,1 0 0,-1 0 1,0 1-1,1-1 0,-1 0 1,0-3-1,-2-64 487,-4 27-445,-2 1 1,-1 0-1,-23-58 1,-2-11-17,100 219-405,-58-94 347,2 0 0,0-1 0,1 0 0,0 0 0,1-1 0,16 13 0,-26-24-10,1 0 0,0 0 0,0 0 0,0-1 0,0 1 0,0-1 0,0 1 0,0-1 0,1 0 0,-1 0 0,0-1 0,1 1 0,-1-1 0,1 1 0,-1-1 0,4 0 0,-4-1 3,1 0 1,-1-1-1,0 1 0,1 0 0,-1-1 0,0 0 0,0 0 1,0 0-1,-1 0 0,1 0 0,0-1 0,-1 1 1,1-1-1,-1 1 0,0-1 0,0 0 0,0 0 0,0 0 1,1-4-1,6-11 45,-1 0 0,0-1 0,-2 0 0,0 0 0,-1-1 0,0 0 0,1-30 0,-4 18 132,-1 0 1,-1 0-1,-9-62 0,9 93-179,-11-45 111,11 44-109,-1 1 0,1-1 0,0 0 0,-1 1 1,1-1-1,-1 1 0,0-1 0,0 1 0,1-1 0,-1 1 0,0-1 0,0 1 0,0 0 0,0 0 0,-1-1 0,1 1 0,0 0 0,-1 0 0,1 0 0,0 0 1,-1 0-1,1 1 0,-3-2 0,4 2-5,-1 0 0,1 0 0,0 0 0,-1 1 0,1-1 0,0 0 1,-1 0-1,1 0 0,0 0 0,-1 1 0,1-1 0,0 0 0,0 0 0,-1 0 0,1 1 1,0-1-1,0 0 0,0 1 0,-1-1 0,1 0 0,0 0 0,0 1 0,0-1 1,0 0-1,-1 1 0,1-1 0,0 0 0,0 1 0,0-1 0,0 1 0,0-1 0,0 0 1,0 1-1,-4 37-18,2-1 0,5 70 0,-1-73 26,-2-11 29,1-1 0,1 0 0,1 0 0,1 1 0,0-2 0,2 1 0,1-1 0,17 37 0,-23-56-31,0 1 0,1-1 0,-1 0 0,1 1-1,0-1 1,0 0 0,-1 0 0,1 0 0,0-1 0,1 1 0,-1 0-1,0-1 1,0 1 0,1-1 0,-1 0 0,1 0 0,-1 0-1,1 0 1,-1 0 0,1-1 0,0 1 0,3 0 0,-1-2 7,-1 1 0,1-1 0,-1 0 0,1 0-1,-1-1 1,0 1 0,0-1 0,0 0 0,0 0 0,0 0 0,0 0 0,5-5 0,7-6 27,-1-2 0,0 0 1,0 0-1,18-27 0,19-39-38,-48 75 0,-1 0 0,-1 0 0,1 0 0,-1 0 0,0 0 0,0 0 0,-1-1 0,0 1 0,0-1 0,0 1 0,-1-1 0,0-9 0,-1 15 0,1 1 0,0-1 0,0 1 0,-1 0 0,1-1 0,0 1 0,0-1 0,-1 1 0,1 0 0,-1-1 0,1 1 0,0 0 0,-1-1 0,1 1 0,-1 0 0,1 0 0,-1-1 0,1 1 0,0 0 0,-1 0 0,1 0 0,-1 0 0,1-1 0,-1 1 0,1 0 0,-1 0 0,1 0 0,-1 0 0,0 0 0,1 0 0,-1 0 0,1 1 0,-1-1 0,1 0 0,0 0 0,-1 0 0,1 0 0,-1 1 0,1-1 0,-1 0 0,1 0 0,-1 1 0,1-1 0,0 0 0,-1 1 0,1-1 0,-1 1 0,-21 16 0,14-5 0,-1 0 0,1 0 0,1 1 0,0 0 0,1 0 0,0 1 0,1 0 0,1 0 0,0 0 0,1 1 0,0-1 0,1 1 0,1 0 0,1 23 0,0-37 0,0 1 0,0-1 0,1 0 0,-1 1 0,0-1 0,1 0 0,-1 1 0,1-1 0,-1 0 0,1 1 0,-1-1 0,1 0 0,0 0 0,0 0 0,0 0 0,0 0 0,0 0 0,0 0 0,0 0 0,0 0 0,0 0 0,0 0 0,0-1 0,1 1 0,-1 0 0,0-1 0,0 1 0,1-1 0,-1 0 0,0 1 0,1-1 0,-1 0 0,1 0 0,-1 0 0,0 0 0,1 0 0,-1 0 0,1 0 0,-1 0 0,0-1 0,2 1 0,4-2 0,0 1 0,0-1 0,0-1 0,0 1 0,0-1 0,12-7 0,39-35-1657,-23 9-2681,7-16-5138</inkml:trace>
</inkml:ink>
</file>

<file path=ppt/ink/ink2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1.903"/>
    </inkml:context>
    <inkml:brush xml:id="br0">
      <inkml:brushProperty name="width" value="0.025" units="cm"/>
      <inkml:brushProperty name="height" value="0.025" units="cm"/>
    </inkml:brush>
  </inkml:definitions>
  <inkml:trace contextRef="#ctx0" brushRef="#br0">212 9 21140,'-9'-2'1852,"4"0"-1624,1 1 0,-1 0 0,0 0 0,0 0 0,0 1-1,0-1 1,0 1 0,0 0 0,1 1 0,-1-1 0,0 1 0,0 0-1,0 0 1,0 1 0,1-1 0,-1 1 0,1 0 0,-1 1-1,1-1 1,0 1 0,0-1 0,0 1 0,0 0 0,-6 6-1,2 0-169,0 0 0,0 1-1,1 0 1,0 0-1,0 0 1,1 1 0,1 0-1,0 0 1,0 1-1,1-1 1,1 1-1,0 0 1,-2 16 0,5-28-59,-1 0 1,1 0-1,0 1 0,0-1 1,0 0-1,0 0 1,0 1-1,1-1 1,-1 0-1,0 1 1,0-1-1,0 0 1,0 0-1,0 1 1,0-1-1,0 0 1,0 0-1,1 0 0,-1 1 1,0-1-1,0 0 1,0 0-1,0 0 1,1 1-1,-1-1 1,0 0-1,0 0 1,1 0-1,-1 0 1,0 1-1,0-1 1,1 0-1,-1 0 0,0 0 1,0 0-1,1 0 1,-1 0-1,0 0 1,0 0-1,1 0 1,14-5-2,16-16 27,-29 19-21,14-10 4,1 1 1,-1 0-1,30-13 0,-40 22-7,0-1 0,0 1-1,0 0 1,0 0-1,0 1 1,0 0-1,0 0 1,0 1 0,0-1-1,1 1 1,-1 0-1,0 1 1,0 0-1,0 0 1,12 3 0,-15-2 25,-1 0 0,1-1 0,0 1 0,0 0 1,-1 1-1,1-1 0,-1 0 0,0 1 0,0-1 1,0 1-1,0 0 0,0 0 0,0 0 1,-1 0-1,1 0 0,-1 0 0,0 0 0,0 0 1,0 0-1,0 1 0,-1-1 0,1 0 0,-1 1 1,0-1-1,0 0 0,0 1 0,-1-1 0,0 4 1,0 2 180,0 0 1,-1-1-1,0 1 0,0-1 1,-1 1-1,0-1 1,0 0-1,-1 0 1,-9 14-1,4-10-150,-2-1 1,1 1-1,-1-2 0,-1 1 0,-14 8 0,20-14-53,-1-1 0,0 0 0,0 0 0,0 0 0,0-1 0,-1 0 0,1-1-1,-1 1 1,0-2 0,0 1 0,-12 0 0,20-2-14,-1 0 1,1 0-1,-1 0 0,0 0 0,1 0 1,-1-1-1,1 1 0,-1 0 0,1 0 1,-1-1-1,1 1 0,-1 0 0,1 0 1,0-1-1,-1 1 0,1-1 1,-1 1-1,1 0 0,0-1 0,-1 1 1,1-1-1,0 1 0,-1-1 0,1 1 1,0-1-1,0 1 0,0-1 1,-1 1-1,1-1 0,0 1 0,0-1 1,0 1-1,0-1 0,0 0 0,0 1 1,0-1-1,0 1 0,0-1 0,0 1 1,0-1-1,1 1 0,-1-1 1,0 1-1,0-1 0,0 1 0,1-1 1,-1 0-1,14-29-2075,46-35-6787,-51 56 7313,34-33-7046</inkml:trace>
</inkml:ink>
</file>

<file path=ppt/ink/ink2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2.623"/>
    </inkml:context>
    <inkml:brush xml:id="br0">
      <inkml:brushProperty name="width" value="0.025" units="cm"/>
      <inkml:brushProperty name="height" value="0.025" units="cm"/>
    </inkml:brush>
  </inkml:definitions>
  <inkml:trace contextRef="#ctx0" brushRef="#br0">147 214 20595,'-11'2'4020,"4"-1"-3753,0 0-1,1 1 1,-1 0-1,1 0 1,-1 0-1,1 1 1,0 0-1,0 0 1,0 1-1,1-1 1,-1 1-1,1 1 0,0-1 1,0 1-1,0 0 1,1 0-1,-1 0 1,1 0-1,0 1 1,1 0-1,0 0 1,0 0-1,-3 7 1,4-8-246,1 1 1,-1 0-1,1 0 0,0 0 1,0 0-1,1 0 1,0 0-1,0 0 0,0 0 1,1 0-1,0-1 1,0 1-1,2 6 0,-2-10-24,0 1-1,0-1 0,1 0 0,-1 0 1,0 0-1,1 0 0,0 0 0,-1 0 1,1 0-1,0 0 0,0-1 1,0 1-1,0-1 0,0 1 0,0-1 1,1 0-1,-1 0 0,0 0 0,1 0 1,-1 0-1,1-1 0,-1 1 0,1-1 1,-1 1-1,1-1 0,-1 0 0,1 0 1,-1 0-1,1 0 0,-1-1 0,1 1 1,3-2-1,1 0-5,0 0 1,0-1 0,0 0-1,0 0 1,0-1-1,-1 0 1,0 0-1,1-1 1,-2 1 0,1-2-1,0 1 1,-1 0-1,0-1 1,0 0-1,-1 0 1,5-8 0,1-2 23,0-1 0,-2 0-1,1-1 1,-2 1 0,7-25 0,-14 40-10,3-6 15,-1 0-1,0-1 1,0 1 0,-1 0 0,0-1 0,0 1 0,-1-1 0,0 1-1,-2-12 1,-10 64 92,8-9-6,2-1-1,1 1 1,5 51-1,-4-85-93,0 0 0,0 1 0,0-1 0,1 0 0,-1 1 0,0-1 0,1 1 0,-1-1 1,1 0-1,-1 0 0,1 1 0,-1-1 0,1 0 0,0 0 0,0 0 0,0 0 0,0 0 0,0 0 0,0 0 0,0 0 0,2 2 0,-2-3 3,0 0 0,1 0 0,-1 0 0,0 0-1,0 0 1,0 0 0,0 0 0,1-1 0,-1 1 0,0 0 0,0-1-1,0 1 1,0 0 0,0-1 0,0 0 0,0 1 0,0-1 0,0 0-1,0 1 1,1-2 0,4-4 35,1 0 0,-1-1-1,0 1 1,-1-2 0,7-9 0,98-192-29,-99 198-21,-6 23 0,-5 35 0,0-35 0,0 107 0,0-119 0,0 0 0,0-1 0,0 1 0,0 0 0,1 0 0,-1 0 0,0 0 0,0 0 0,0-1 0,0 1 0,1 0 0,-1 0 0,0 0 0,0 0 0,0 0 0,0 0 0,1 0 0,-1 0 0,0 0 0,0 0 0,0 0 0,1 0 0,-1 0 0,0 0 0,0 0 0,0 0 0,1 0 0,-1 0 0,0 0 0,0 0 0,0 0 0,1 0 0,-1 0 0,0 0 0,0 0 0,0 0 0,1 1 0,-1-1 0,0 0 0,0 0 0,0 0 0,0 0 0,0 0 0,1 1 0,-1-1 0,0 0 0,0 0 0,0 0 0,0 0 0,0 1 0,0-1 0,0 0 0,0 0 0,0 0 0,0 1 0,1-1 0,-1 0 0,0 0 0,0 0 0,0 1 0,11-18 0,30-63 0,-31 56 0,1 1 0,2 0 0,0 1 0,1 1 0,18-21 0,-32 41 0,1 1 0,-1-1 0,1 0 0,0 0 0,-1 0 0,1 1 0,0-1 0,0 0 0,-1 1 0,1-1 0,0 1 0,0-1 0,0 1 0,0-1 0,0 1 0,0-1 0,0 1 0,0 0 0,0 0 0,0 0 0,0-1 0,0 1 0,0 0 0,2 0 0,-3 1 0,1 0 0,0-1 0,0 1 0,0 0 0,-1 0 0,1 0 0,0 0 0,-1-1 0,1 1 0,-1 0 0,1 0 0,-1 0 0,1 0 0,-1 0 0,0 0 0,1 0 0,-1 0 0,0 1 0,0 0 0,2 66 0,-3-55 0,-2 39 0,2-36 0,0 1 0,0 0 0,2-1 0,3 23 0,12-60 0,47-106 0,3-6 0,-65 132 0,-1-1 0,1 1 0,0-1 0,-1 1 0,1 0 0,0-1 0,0 1 0,0 0 0,0 0 0,1 0 0,-1 0 0,0 0 0,0 0 0,1 0 0,-1 0 0,0 0 0,1 0 0,-1 1 0,3-2 0,-3 3 0,0-1 0,0 0 0,0 1 0,0-1 0,-1 1 0,1-1 0,0 1 0,0-1 0,-1 1 0,1 0 0,-1-1 0,1 1 0,0 0 0,-1 0 0,1-1 0,-1 1 0,1 0 0,-1 0 0,0 0 0,1-1 0,-1 1 0,0 0 0,0 0 0,1 1 0,2 13 0,-1 1 0,2 29 0,-4-35 0,2 32 0,6 50 0,-8-91-49,0-1 0,0 0 0,0 1 0,0-1 0,-1 1 0,1-1 0,0 1 0,0-1-1,0 0 1,0 1 0,1-1 0,-1 1 0,0-1 0,0 0 0,0 1 0,0-1 0,0 1 0,0-1 0,1 0 0,-1 1 0,0-1 0,0 1 0,1-1 0,-1 0-1,0 1 1,0-1 0,1 0 0,-1 0 0,0 1 0,1-1 0,-1 0 0,0 0 0,1 1 0,-1-1 0,1 0 0,-1 0 0,0 0 0,1 0 0,-1 0 0,1 0-1,-1 1 1,1-1 0,-1 0 0,0 0 0,1 0 0,-1 0 0,1-1 0,-1 1 0,1 0 0,-1 0 0,0 0 0,1 0 0,-1 0 0,1 0 0,-1-1 0,0 1 0,1 0-1,-1 0 1,0-1 0,1 1 0,-1 0 0,0 0 0,1-1 0,-1 1 0,0 0 0,1-1 0,15-26-6225,-5-9-500</inkml:trace>
</inkml:ink>
</file>

<file path=ppt/ink/ink2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2.973"/>
    </inkml:context>
    <inkml:brush xml:id="br0">
      <inkml:brushProperty name="width" value="0.025" units="cm"/>
      <inkml:brushProperty name="height" value="0.025" units="cm"/>
    </inkml:brush>
  </inkml:definitions>
  <inkml:trace contextRef="#ctx0" brushRef="#br0">30 101 19282,'0'0'7698,"0"9"-5205,0-9-2489,0 6 244,0-1 0,0 1-1,0-1 1,1 1-1,0-1 1,0 0-1,4 9 1,-4-12-219,0 0 0,0-1 0,0 1 1,0-1-1,0 1 0,0-1 0,1 0 0,-1 1 0,0-1 0,1 0 1,-1 0-1,1 0 0,0 0 0,-1 0 0,1 0 0,0-1 1,0 1-1,-1-1 0,1 1 0,0-1 0,0 1 0,0-1 0,-1 0 1,1 0-1,0 0 0,0 0 0,0 0 0,0 0 0,0-1 1,-1 1-1,1-1 0,2 0 0,0 0-20,-1-1 0,1 1-1,-1-1 1,0 0 0,0 0 0,0 0 0,0 0-1,0 0 1,0-1 0,0 0 0,-1 1 0,1-1-1,-1 0 1,0 0 0,0 0 0,0 0 0,0-1-1,-1 1 1,1 0 0,-1-1 0,2-5 0,-1 2 6,0 0 0,0-1 1,-1 1-1,0-1 0,0 1 1,-1-1-1,0 0 0,0 1 1,-3-14-1,3 19-15,0 1 0,-1-1 0,1 1 0,0-1 0,-1 1 0,1-1 0,-1 1 0,0 0 0,1-1 0,-1 1 0,0 0 0,0-1 0,0 1 0,0 0 0,0 0 0,0 0 0,0 0 0,-1 0 0,1 0 0,0 0 0,0 0 0,-1 1 0,1-1 0,-1 0 0,1 1 0,0-1 0,-1 1 0,1 0 0,-1-1 0,1 1 0,-1 0 0,0 0 0,1 0 0,-1 0 0,1 0 0,-1 0 0,1 0 0,-1 1 0,1-1 0,-1 1 0,1-1 0,-3 2 0,-1-1 0,0 2 0,1-1 0,-1 1 0,0-1 0,1 1 0,0 0 0,-1 1 0,1-1 0,0 1 0,1 0 0,-4 4 0,0 3 0,1-1 0,0 1 0,1 0 0,0 1 0,1-1 0,0 1 0,1 0 0,0 0 0,1 0 0,0 0 0,1 1 0,1-1 0,0 0 0,0 1 0,1-1 0,3 14 0,-3-23-87,0 0-1,1-1 1,-1 1 0,1-1 0,-1 1-1,1-1 1,0 0 0,-1 0-1,1 1 1,0-1 0,1-1-1,-1 1 1,0 0 0,0 0 0,1-1-1,-1 1 1,1-1 0,0 0-1,-1 0 1,1 0 0,0 0-1,0 0 1,-1-1 0,1 1 0,0-1-1,0 0 1,0 0 0,0 0-1,0 0 1,-1 0 0,1-1-1,0 1 1,4-2 0,3 0-835,-1-1 1,0 0 0,0 0-1,-1-1 1,1 0-1,-1 0 1,1-1 0,-1 0-1,7-7 1,32-32-15116</inkml:trace>
</inkml:ink>
</file>

<file path=ppt/ink/ink2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3.485"/>
    </inkml:context>
    <inkml:brush xml:id="br0">
      <inkml:brushProperty name="width" value="0.025" units="cm"/>
      <inkml:brushProperty name="height" value="0.025" units="cm"/>
    </inkml:brush>
  </inkml:definitions>
  <inkml:trace contextRef="#ctx0" brushRef="#br0">174 13 18866,'0'0'3224,"-9"-3"-1334,8 3-1852,-1-2 30,-1 1 1,0 0 0,0 0 0,0 0 0,0 0 0,0 0-1,0 1 1,0-1 0,-1 1 0,1 0 0,0 0-1,0 0 1,0 0 0,0 1 0,0-1 0,0 1 0,0 0-1,0 0 1,0 0 0,0 0 0,0 0 0,0 1-1,0-1 1,1 1 0,-1 0 0,1 0 0,-4 3 0,-3 3-18,1 1 1,0 1 0,0-1 0,1 1 0,1 1 0,0-1 0,0 1 0,1 0 0,0 0 0,-6 23 0,11-34-51,0 0 0,0 1 1,0-1-1,0 0 0,0 0 0,1 1 1,-1-1-1,0 0 0,0 0 1,0 1-1,0-1 0,0 0 0,1 0 1,-1 1-1,0-1 0,0 0 1,0 0-1,1 0 0,-1 1 0,0-1 1,0 0-1,1 0 0,-1 0 1,0 0-1,0 0 0,1 0 0,-1 0 1,0 0-1,0 1 0,1-1 0,-1 0 1,0 0-1,1 0 0,-1 0 1,0 0-1,0 0 0,1-1 0,-1 1 1,0 0-1,0 0 0,1 0 1,-1 0-1,0 0 0,0 0 0,1 0 1,-1-1-1,17-3 49,-17 4-48,43-18 152,-34 13-116,0 1 0,1 0 0,-1 1 0,1-1-1,0 2 1,0-1 0,0 2 0,0-1 0,0 1 0,0 1 0,17 1-1,-24-1 10,-1 1 1,1 1-1,0-1 0,-1 0 0,1 1 0,-1-1 0,1 1 0,-1 0 0,0 0 0,1 0 0,-1 0 0,0 0 0,0 0 0,-1 1 0,1-1 0,0 1 0,-1-1 0,1 1 0,-1 0 0,0-1 0,0 1 0,0 0 0,0 0 0,-1 0 0,1 0 0,-1 0 0,0 0 0,0 0 0,0 3 0,1 6 200,-1 0 0,-1 0 0,0 0 0,0 0 0,-1-1 0,-4 15-1,0-11-106,0 0 0,-1 0 0,-1-1-1,0 0 1,-1 0 0,-12 14 0,14-20-132,1 0 0,-1 0 0,-1-1 0,0 0 0,0 0 0,0-1 1,-1 0-1,1 0 0,-1-1 0,-15 7 0,23-12-101,0 0 0,1 0 0,-1 1 0,0-1 0,0 0 0,1 0 1,-1 0-1,0 0 0,0 0 0,1 0 0,-1 0 0,0 0 0,0 0 0,1 0 0,-1 0 0,0 0 0,1 0 0,-1-1 0,0 1 0,0 0 1,1 0-1,-1-1 0,0 1 0,1-1 0,-1 1 0,1-1 0,-1 1 0,0-1 0,1 1 0,-1-1 0,1 1 0,0-1 0,-1 1 0,1-1 1,-1 0-1,1 1 0,0-1 0,-1 0 0,1 0 0,0 1 0,0-1 0,0 0 0,0 1 0,-1-1 0,1 0 0,0 0 0,0 1 0,0-1 0,1 0 1,-1 0-1,0 1 0,0-1 0,0 0 0,0 0 0,1 0 0,12-50-5646,-12 47 4847,19-52-7634</inkml:trace>
</inkml:ink>
</file>

<file path=ppt/ink/ink2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3.846"/>
    </inkml:context>
    <inkml:brush xml:id="br0">
      <inkml:brushProperty name="width" value="0.025" units="cm"/>
      <inkml:brushProperty name="height" value="0.025" units="cm"/>
    </inkml:brush>
  </inkml:definitions>
  <inkml:trace contextRef="#ctx0" brushRef="#br0">87 50 10122,'-1'-8'9571,"-8"-24"-4659,9 32-4801,0-1 1,-1 0 0,1 1 0,0-1-1,-1 1 1,1-1 0,0 1 0,-1-1-1,1 1 1,-1-1 0,1 1 0,-1-1 0,1 1-1,-1 0 1,1-1 0,-1 1 0,0 0-1,1-1 1,-1 1 0,0 0 0,1 0-1,-2-1 1,1 2 25,0-1 0,0 0 0,-1 1-1,1-1 1,0 1 0,0 0 0,0-1 0,0 1-1,0 0 1,0-1 0,1 1 0,-1 0-1,0 0 1,0 0 0,0 0 0,1 0 0,-1 0-1,1 0 1,-2 1 0,-4 10 151,0 0 1,1 0-1,0 0 1,1 1-1,1 0 1,0 0-1,-3 26 1,0 100-74,6-112-149,-1 7-59,2 71 93,0-94-97,0 0 1,1 0-1,0-1 0,1 1 1,0-1-1,1 0 0,5 13 1,-8-22-5,-1 1 0,1-1 0,0 1 0,-1-1 0,1 0 0,0 1 0,0-1 0,-1 0 0,1 0 0,0 0 0,0 0 0,1 0 0,-1 0 0,0 0 0,0 0 0,0 0 1,1 0-1,-1 0 0,0-1 0,1 1 0,-1-1 0,1 1 0,-1-1 0,1 1 0,-1-1 0,1 0 0,-1 0 0,1 0 0,-1 0 0,1 0 0,-1 0 0,1 0 0,-1 0 0,1 0 1,-1-1-1,0 1 0,1-1 0,-1 1 0,1-1 0,-1 0 0,0 1 0,1-1 0,-1 0 0,0 0 0,0 0 0,0 0 0,0 0 0,1 0 0,-1 0 0,-1 0 0,1 0 1,0-1-1,1 0 0,6-9 33,0 1 1,-1-1-1,-1 0 1,10-21 0,17-64-7,-24 67-28,1 1 1,15-32-1,-20 99-105,-5 212 214,0-247-175,0 0-1,0 0 1,1 0-1,-1 0 1,1-1-1,0 1 1,0 0-1,0 0 1,4 6-1,-5-9 33,1 0 0,0 0 0,-1 0 0,1-1 0,0 1 0,0 0 0,0-1 0,0 1 0,-1 0 0,1-1 0,0 1 0,0-1 0,0 1 0,0-1 0,0 0 0,0 0 0,1 1 0,-1-1 0,0 0 0,0 0 0,0 0 0,0 0 0,0 0 0,0 0-1,0 0 1,0 0 0,0-1 0,0 1 0,0 0 0,0-1 0,0 1 0,0-1 0,0 1 0,0-1 0,0 1 0,0-1 0,0 1 0,0-1 0,0 0 0,1-1 0,9-9-1270,0 0 1,0-1-1,-1 0 1,0-1-1,-1 0 0,-1 0 1,9-18-1,-11 19-175,26-49-6916</inkml:trace>
</inkml:ink>
</file>

<file path=ppt/ink/ink2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4.518"/>
    </inkml:context>
    <inkml:brush xml:id="br0">
      <inkml:brushProperty name="width" value="0.025" units="cm"/>
      <inkml:brushProperty name="height" value="0.025" units="cm"/>
    </inkml:brush>
  </inkml:definitions>
  <inkml:trace contextRef="#ctx0" brushRef="#br0">126 156 14926,'-6'12'3465,"-22"40"318,-20 57 1,39-86-3107,0 1 1,2 0 0,1 1-1,1 0 1,-3 40-1,11-52-522,6-14-41,10-19 92,0-8-79,-2 0-1,0-2 1,-2 0-1,-1 0 1,-2-1-1,-1-1 1,-1 0-1,-2-1 1,6-51-1,-21 142-794,-7 81-604,16-46-2489,-2-93 3655,0 1 1,0 0-1,-1 0 0,1 0 0,0-1 1,0 1-1,1 0 0,-1 0 0,0-1 1,0 1-1,0 0 0,0 0 1,1-1-1,-1 1 0,0 0 0,1 0 1,-1-1-1,0 1 0,1 0 0,-1-1 1,1 1-1,-1-1 0,1 1 0,0-1 1,-1 1-1,1-1 0,-1 1 1,1-1-1,0 1 0,-1-1 0,1 0 1,0 1-1,0-1 0,-1 0 0,1 0 1,0 1-1,0-1 0,-1 0 1,1 0-1,0 0 0,0 0 0,0 0 1,-1 0-1,1 0 0,0 0 0,0-1 1,-1 1-1,1 0 0,0 0 1,0-1-1,-1 1 0,1 0 0,0-1 1,-1 1-1,1 0 0,0-1 0,-1 1 1,1-1-1,-1 0 0,1 1 1,0-1-1,5-4-410,-1 0 0,0 0-1,0 0 1,0 0 0,6-9 0,13-25-1848,-2 0 0,23-53-1,-13-2 2106,-27 74 2507,-1 0 0,2-32 0,-13 128 4351,-9 39-3568,-5 49-2011,9 284 1286,0-657-2110,-1-53-131,13 235-67,0-17 4,1 0 0,9-53 0,-9 86-5,1 1 1,0 0-1,1 0 1,0 0-1,1 0 1,0 1-1,0-1 1,1 1-1,0 0 0,1 1 1,0-1-1,0 1 1,1 0-1,0 0 1,10-7-1,-12 11-8,0 1 0,0 1 1,0-1-1,0 1 0,0-1 0,1 2 1,-1-1-1,1 1 0,-1-1 0,1 1 0,-1 1 1,1-1-1,0 1 0,9 1 0,-12-1 6,0 1 0,0-1 0,0 1 0,-1-1 1,1 1-1,0 0 0,0 0 0,-1 1 0,1-1 0,0 0 0,-1 1 0,0-1 0,1 1 0,-1 0 0,0 0 0,0 0 0,0 0 1,0 1-1,0-1 0,0 0 0,-1 1 0,1-1 0,-1 1 0,1-1 0,-1 1 0,0 0 0,0 0 0,-1-1 0,2 5 0,-1 3 133,-1 0 0,0 0 0,-1 0-1,0 0 1,0 0 0,-1 0-1,0 0 1,-1 0 0,0 0-1,0-1 1,-1 0 0,-1 0 0,1 0-1,-1 0 1,-13 16 0,-1-1 385,-1 0-1,-2-1 1,-45 38 0,61-56-520,0 0-1,0-1 1,0 0 0,0 0-1,-1 0 1,0-1 0,-9 4-1,15-7-27,1 0 1,0 0-1,-1 1 0,1-1 0,0 0 0,-1 0 0,1 0 1,0 0-1,-1 0 0,1 0 0,0 0 0,-1 0 0,1 0 1,0 0-1,-1 0 0,1 0 0,0-1 0,0 1 0,-1 0 0,1 0 1,0 0-1,-1 0 0,1 0 0,0-1 0,-1 1 0,1 0 1,0 0-1,0-1 0,0 1 0,-1 0 0,1 0 0,0-1 1,0 1-1,0 0 0,-1 0 0,1-1 0,0-15-1681,11-17-2112,12-9-1820,8-1-2247</inkml:trace>
</inkml:ink>
</file>

<file path=ppt/ink/ink2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4.863"/>
    </inkml:context>
    <inkml:brush xml:id="br0">
      <inkml:brushProperty name="width" value="0.025" units="cm"/>
      <inkml:brushProperty name="height" value="0.025" units="cm"/>
    </inkml:brush>
  </inkml:definitions>
  <inkml:trace contextRef="#ctx0" brushRef="#br0">67 94 13805,'0'0'5760,"-1"10"-1740,-2 78 1986,3-88-5988,0 1 1,0-1 0,0 1 0,0-1-1,0 1 1,0-1 0,0 0 0,0 1 0,0-1-1,0 1 1,1-1 0,-1 1 0,0-1-1,0 0 1,1 1 0,-1-1 0,0 0-1,0 1 1,1-1 0,-1 0 0,0 1-1,1-1 1,-1 0 0,0 0 0,1 1-1,-1-1 1,1 0 0,-1 0 0,0 0-1,1 1 1,-1-1 0,1 0 0,0 0 0,17-4 195,15-19-68,-28 16-30,0 0 0,0 0 0,-1 0 0,0-1 0,-1 0 0,1 1 0,-2-1 0,1 0 0,-1-1 0,0 1 0,0 0-1,-1-1 1,-1 1 0,1-1 0,-1 1 0,-1-1 0,-1-11 0,2 18-113,-1 1 0,1 0-1,-1 0 1,1 0 0,-1 0-1,0 0 1,1 0 0,-1 0 0,0 0-1,0 0 1,0 0 0,0 0-1,1 1 1,-1-1 0,0 0-1,0 0 1,-1 1 0,1-1 0,0 1-1,0-1 1,0 1 0,0-1-1,0 1 1,-1 0 0,1 0-1,0 0 1,0-1 0,0 1 0,-1 0-1,1 0 1,0 1 0,0-1-1,-1 0 1,1 0 0,0 0-1,0 1 1,0-1 0,0 1 0,0-1-1,-1 1 1,0 0 0,-3 2-6,0-1 1,1 0-1,-1 1 1,1 0-1,0 0 1,0 1-1,0-1 1,-6 8-1,0 3 3,1 2 0,0-1 0,1 1 0,1 1 0,1-1 0,0 1 0,1 0 0,1 0 0,0 1 0,2-1 0,0 1 0,0 21 0,2-37 4,0 0 0,-1 0 0,1 0 0,0 0 0,1 0 0,-1 0 0,0 0 1,1 0-1,-1 0 0,1 0 0,-1-1 0,1 1 0,0 0 0,0 0 0,0 0 0,0-1 0,0 1 0,0 0 0,0-1 0,1 1 0,-1-1 1,0 1-1,1-1 0,0 0 0,-1 0 0,1 0 0,0 0 0,-1 0 0,1 0 0,0 0 0,0 0 0,0 0 0,0-1 0,0 1 0,0-1 1,0 0-1,0 0 0,0 1 0,0-1 0,3-1 0,1 1-74,1-1 1,0-1-1,-1 1 1,1-1-1,-1 0 1,0-1-1,1 1 1,-1-1-1,0-1 1,-1 1-1,8-6 1,33-34-4469,2-14-5471</inkml:trace>
</inkml:ink>
</file>

<file path=ppt/ink/ink2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5.425"/>
    </inkml:context>
    <inkml:brush xml:id="br0">
      <inkml:brushProperty name="width" value="0.025" units="cm"/>
      <inkml:brushProperty name="height" value="0.025" units="cm"/>
    </inkml:brush>
  </inkml:definitions>
  <inkml:trace contextRef="#ctx0" brushRef="#br0">203 120 17969,'-4'-8'1543,"2"6"-1439,-23-30 2546,24 30-2492,-1 1 1,1 0-1,-1 0 1,1 0-1,-1 0 0,1 0 1,-1 0-1,0 1 1,1-1-1,-1 0 1,0 1-1,0-1 1,0 1-1,1 0 1,-1 0-1,0 0 1,0 0-1,0 0 0,0 0 1,1 0-1,-1 0 1,0 1-1,0-1 1,1 1-1,-1-1 1,0 1-1,-1 0 1,-3 3 34,0 1 0,1-1 0,0 1 0,-1 0 0,2 0 0,-1 0 1,1 1-1,0-1 0,0 1 0,0 0 0,-5 13 0,-27 75 351,30-80-530,2 1-1,0 0 1,0 0 0,2 0-1,0 1 1,0-1-1,2 0 1,0 17 0,1-31-13,-1-1-1,0 0 1,0 0 0,0 1 0,0-1-1,0 0 1,1 1 0,-1-1 0,0 0 0,0 0-1,0 1 1,1-1 0,-1 0 0,0 0 0,0 0-1,1 1 1,-1-1 0,0 0 0,0 0 0,1 0-1,-1 0 1,0 0 0,1 0 0,-1 0 0,0 1-1,1-1 1,-1 0 0,0 0 0,0 0-1,1 0 1,-1 0 0,0 0 0,1 0 0,-1-1-1,0 1 1,1 0 0,-1 0 0,0 0 0,0 0-1,1 0 1,-1 0 0,0 0 0,1-1 0,-1 1-1,0 0 1,15-9 102,4-13 160,0 0 1,-1-2 0,-1 0 0,-2 0 0,20-42 0,-14 28-107,65-127 830,-103 232-773,5-34-264,-33 103-915,39-117 634,2 1 0,0 0 0,2 0 1,-1 39-1,3-59 225,0 1 0,0 0 0,0-1 0,0 1 0,0-1 0,0 1 0,0 0 0,0-1 0,1 1-1,-1 0 1,0-1 0,0 1 0,1-1 0,-1 1 0,0-1 0,1 1 0,-1 0 0,0-1 0,1 1 0,-1-1 0,1 0 0,-1 1 0,1-1 0,-1 1 0,1-1 0,-1 0 0,1 1 0,-1-1 0,1 0 0,0 0 0,-1 1 0,1-1 0,0 0 0,-1 0 0,1 0 0,-1 0 0,1 0 0,0 0-1,-1 0 1,1 0 0,0 0 0,-1 0 0,1 0 0,0 0 0,-1 0 0,1-1 0,-1 1 0,1 0 0,0 0 0,-1-1 0,1 1 0,0-1 0,32-21-4636,4-17-1669</inkml:trace>
</inkml:ink>
</file>

<file path=ppt/ink/ink2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5.767"/>
    </inkml:context>
    <inkml:brush xml:id="br0">
      <inkml:brushProperty name="width" value="0.025" units="cm"/>
      <inkml:brushProperty name="height" value="0.025" units="cm"/>
    </inkml:brush>
  </inkml:definitions>
  <inkml:trace contextRef="#ctx0" brushRef="#br0">155 1 19891,'-7'8'2269,"-12"18"-541,1 0 0,-18 33 0,23-35-1445,2 0 0,0 1 0,1 0-1,1 1 1,2 0 0,-5 29 0,11-54-285,1-1 1,0 1 0,0-1 0,0 1-1,0-1 1,0 1 0,0 0-1,-1-1 1,1 1 0,1-1-1,-1 1 1,0-1 0,0 1 0,0 0-1,0-1 1,0 1 0,0-1-1,1 1 1,-1-1 0,0 1 0,1-1-1,-1 1 1,0-1 0,1 1-1,-1-1 1,0 1 0,1-1-1,-1 0 1,1 1 0,-1-1 0,1 1-1,-1-1 1,1 0 0,20-5 12,20-24 38,-9 0 16,-3 3-165,34-26-1,-54 46 77,-1 0-1,2 1 0,-1 0 1,1 0-1,0 1 0,0 0 0,0 1 1,19-4-1,-28 6 34,0 1-1,0 0 0,0 0 1,0 0-1,0 0 1,0 0-1,0 0 1,0 0-1,0 0 1,-1 0-1,1 1 0,0-1 1,0 0-1,0 0 1,0 1-1,0-1 1,-1 1-1,1-1 1,0 1-1,0-1 0,0 1 1,-1-1-1,1 1 1,0 0-1,-1-1 1,1 1-1,-1 0 0,1 0 1,-1-1-1,1 1 1,-1 0-1,1 0 1,-1 0-1,0 0 1,0 0-1,1-1 0,-1 1 1,0 0-1,0 0 1,0 0-1,0 0 1,0 0-1,0 0 1,0 0-1,0 0 0,0 0 1,-1 0-1,1 1 1,-2 5 202,1-1 0,-1 1-1,0-1 1,0 0 0,-1 0 0,-3 7 0,-16 19 105,-1 0 0,-2-2-1,-1 0 1,-1-2 0,-52 41 0,77-67-316,-2 2-16,0-1-1,0 1 0,0 0 0,-1-1 1,1 0-1,-1 0 0,0 0 0,0-1 1,0 1-1,0-1 0,0-1 0,-1 1 1,1-1-1,-9 2 0,14-4-155,-1 1 1,0-1-1,1 1 0,-1-1 1,0 1-1,1-1 0,-1 1 1,1-1-1,-1 0 0,1 1 1,-1-1-1,1 0 0,0 1 1,-1-1-1,1 0 0,0 0 1,0 1-1,-1-1 0,1 0 1,0 0-1,0 0 1,0 1-1,0-1 0,0 0 1,0 0-1,0 0 0,0 1 1,0-1-1,1 0 0,-1 0 1,0-1-1,1-2-1350,-1-26-6522</inkml:trace>
</inkml:ink>
</file>

<file path=ppt/ink/ink2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7.800"/>
    </inkml:context>
    <inkml:brush xml:id="br0">
      <inkml:brushProperty name="width" value="0.025" units="cm"/>
      <inkml:brushProperty name="height" value="0.025" units="cm"/>
    </inkml:brush>
  </inkml:definitions>
  <inkml:trace contextRef="#ctx0" brushRef="#br0">41 79 15086,'4'-10'2242,"18"-33"566,-21 41-2589,0 1 0,-1-1 0,1 1-1,0-1 1,0 1 0,0-1-1,0 1 1,0 0 0,0-1 0,0 1-1,0 0 1,1 0 0,-1 0-1,0 0 1,1 0 0,-1 0 0,1 0-1,-1 0 1,1 1 0,1-1-1,-2 1-103,0 0-1,0 1 1,0-1 0,-1 1-1,1-1 1,0 1-1,0-1 1,-1 1-1,1-1 1,0 1-1,-1 0 1,1 0 0,0-1-1,-1 1 1,1 0-1,-1 0 1,1 0-1,-1-1 1,0 1-1,1 0 1,-1 0 0,0 0-1,1 0 1,-1 1-1,3 9 431,-1 1 0,-1 0-1,2 19 1,-4 24-134,-2 0 0,-3 1 1,-13 54-1,-51 159-81,68-265-307,-1 8 142,-1 0-1,1-1 0,1 1 0,-1 13 0,3-25-161,0 0 1,0 1 0,0-1-1,0 0 1,0 1-1,0-1 1,0 0 0,0 0-1,0 1 1,0-1-1,0 0 1,0 1-1,0-1 1,1 0 0,-1 0-1,0 1 1,0-1-1,0 0 1,0 0 0,1 1-1,-1-1 1,0 0-1,0 0 1,0 1-1,1-1 1,-1 0 0,0 0-1,0 0 1,1 0-1,-1 1 1,0-1 0,1 0-1,-1 0 1,0 0-1,0 0 1,1 0 0,-1 0-1,0 0 1,1 0-1,-1 0 1,0 0-1,1 0 1,-1 0 0,0 0-1,0 0 1,1 0-1,0 0 1,15-7 0,9-8-4,0-2 0,34-29 0,25-18 0,-51 45-2070,0 2 0,70-25 0,-22 10-2498,-57 20-3264</inkml:trace>
</inkml:ink>
</file>

<file path=ppt/ink/ink2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8.332"/>
    </inkml:context>
    <inkml:brush xml:id="br0">
      <inkml:brushProperty name="width" value="0.025" units="cm"/>
      <inkml:brushProperty name="height" value="0.025" units="cm"/>
    </inkml:brush>
  </inkml:definitions>
  <inkml:trace contextRef="#ctx0" brushRef="#br0">81 219 16976,'0'0'2381,"-4"9"-342,-4 12-1450,2 0 0,0 0-1,2 0 1,0 1 0,2 0 0,-1 26-1,-20 122 317,2-30 2360,23-151-3057,1 1 0,0-1-1,0 1 1,9-20 0,7-19-212,-10 10 36,-1 0 0,-2-1 0,-1 0 1,-3 1-1,-1-1 0,-2 0 0,-9-63 0,8 94-18,2 6-9,-1-1 1,1 1-1,-1 0 1,0 0-1,1 0 1,-2-1-1,1 1 1,0 0-1,-1 0 1,1 1-1,-3-4 1,4 6-2,-1 0 0,1 0 0,-1 0 0,1 0 0,0 0 0,-1 1 0,1-1 0,-1 0 0,1 0-1,0 1 1,-1-1 0,1 0 0,0 0 0,-1 1 0,1-1 0,0 0 0,0 1 0,-1-1 0,1 0 0,0 1 0,0-1 0,-1 0 0,1 1 0,0-1 0,0 1 0,0-1 0,0 1 0,0-1 0,0 0 0,0 1 0,0-1 0,0 1 0,0-1 0,0 1 0,0-1 0,0 0 0,0 1 0,0-1 0,0 1 0,0-1 0,0 1 0,1-1 0,-3 25 12,2-9 13,0 1 0,2-1 0,0 0 0,1 0 1,6 22-1,-8-34-19,0 0 1,0-1-1,1 1 1,-1 0-1,1-1 1,0 1-1,0-1 1,0 0-1,1 0 1,-1 0 0,1 0-1,0 0 1,-1 0-1,1-1 1,0 1-1,1-1 1,-1 0-1,0 0 1,1 0-1,-1-1 1,1 1-1,-1-1 1,1 1-1,0-1 1,0 0-1,0-1 1,-1 1-1,7-1 1,-6 0 18,0-1 0,0 0 0,0 0 0,0 0 0,0 0 0,0-1 0,-1 0 0,1 1 0,-1-1 0,1-1-1,-1 1 1,0 0 0,0-1 0,0 0 0,0 0 0,0 0 0,0 0 0,3-5 0,5-9 134,1 0 0,10-24-1,-19 36-159,11-25-3,-2 0 0,-1-1 0,-1-1 0,-1 0 0,5-43 0,-6 36 0,-11 59 0,1 1 0,3 33 0,-2 14 0,-2-16 0,-3 35 0,7 127 0,0-210-128,-1 0 0,0 0 0,1 0 1,0 0-1,0 0 0,0 0 0,1 0 0,-1-1 0,1 1 0,0 0 0,0-1 1,0 1-1,1-1 0,-1 0 0,1 0 0,0 0 0,0 0 0,0 0 1,0 0-1,6 3 0,-6-4-95,1-1 0,-1 0 1,1 0-1,-1 0 0,0 0 0,1-1 1,-1 1-1,1-1 0,-1 0 1,1 0-1,0 0 0,-1-1 0,1 1 1,-1-1-1,0 0 0,1 0 1,-1 0-1,1 0 0,-1-1 0,0 1 1,0-1-1,0 0 0,0 0 1,4-3-1,26-25-6418</inkml:trace>
</inkml:ink>
</file>

<file path=ppt/ink/ink2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8.688"/>
    </inkml:context>
    <inkml:brush xml:id="br0">
      <inkml:brushProperty name="width" value="0.025" units="cm"/>
      <inkml:brushProperty name="height" value="0.025" units="cm"/>
    </inkml:brush>
  </inkml:definitions>
  <inkml:trace contextRef="#ctx0" brushRef="#br0">14 2 20083,'0'0'5029,"-13"50"-3716,14-41-929,16-5-256,6-4-63,5-3-642,3-13-2274,-2-5-2850,3-3-8040</inkml:trace>
</inkml:ink>
</file>

<file path=ppt/ink/ink2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9.033"/>
    </inkml:context>
    <inkml:brush xml:id="br0">
      <inkml:brushProperty name="width" value="0.025" units="cm"/>
      <inkml:brushProperty name="height" value="0.025" units="cm"/>
    </inkml:brush>
  </inkml:definitions>
  <inkml:trace contextRef="#ctx0" brushRef="#br0">163 0 17585,'0'0'4292,"-72"35"-2563,51-12-736,1 8-512,1 5 63,4 4-95,3-1 127,8 1 321,4-6-192,4-7-481,19-11-160,8-13-288,9-3-1314,5-13-640,0-16-1377,-3-11-2755</inkml:trace>
</inkml:ink>
</file>

<file path=ppt/ink/ink2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9.405"/>
    </inkml:context>
    <inkml:brush xml:id="br0">
      <inkml:brushProperty name="width" value="0.025" units="cm"/>
      <inkml:brushProperty name="height" value="0.025" units="cm"/>
    </inkml:brush>
  </inkml:definitions>
  <inkml:trace contextRef="#ctx0" brushRef="#br0">123 140 14446,'-8'12'2525,"-15"24"-241,-28 56 1,44-77-1803,1-1 1,0 1-1,1 0 0,0 0 0,2 1 1,0-1-1,0 1 0,0 23 1,3-38-473,0 0 0,0 0 1,0 0-1,0 0 1,1 0-1,-1 0 1,0 1-1,0-1 0,1 0 1,-1 0-1,1 0 1,-1 0-1,1 0 1,-1 0-1,1-1 0,-1 1 1,1 0-1,0 0 1,0 0-1,-1 0 1,1-1-1,0 1 0,0 0 1,0-1-1,0 1 1,0-1-1,0 1 1,0-1-1,0 1 0,0-1 1,0 0-1,0 0 1,0 1-1,0-1 1,0 0-1,0 0 1,0 0-1,0 0 0,0 0 1,1 0-1,-1 0 1,0-1-1,0 1 1,0 0-1,1-1 0,4-1 49,-1 1-1,0-1 0,0 0 0,-1 0 0,1-1 1,0 1-1,-1-1 0,7-5 0,1-4 38,-1 0-1,0 0 1,-1-2 0,0 1-1,-1-1 1,-1 0 0,0-1-1,-1 0 1,8-23 0,-7 15-43,-2-1 0,0 0 0,-2-1 1,0 1-1,0-42 0,-15 75 257,1 14-65,0 1 1,2 0-1,1 0 1,0 1-1,2 0 1,1 0 0,-2 37-1,6-59-214,0 0 0,-1 0 0,1 0 0,1 0 0,-1-1 1,0 1-1,1 0 0,-1 0 0,1 0 0,0-1 0,0 1 0,0 0 0,0-1 0,1 1 0,-1-1 0,1 1 0,1 1 0,-1-3-25,-1 0 1,1 0-1,0 0 0,0 0 0,0 0 0,-1-1 1,1 1-1,0-1 0,0 0 0,0 1 0,0-1 0,0 0 1,0 0-1,0 0 0,0 0 0,0 0 0,0-1 1,0 1-1,0-1 0,0 1 0,0-1 0,0 0 0,-1 0 1,1 1-1,0-1 0,1-2 0,7-3-51,-1 0 0,1-1 0,-1 0 0,-1-1 0,0 0 0,0-1 1,0 1-1,-1-1 0,7-12 0,24-27-184,-38 47 226,0 1 1,1 0-1,-1-1 0,0 1 0,1-1 1,-1 1-1,0 0 0,1-1 1,-1 1-1,1 0 0,-1-1 0,0 1 1,1 0-1,-1 0 0,1-1 0,-1 1 1,1 0-1,-1 0 0,1 0 0,-1 0 1,1 0-1,-1 0 0,1 0 0,-1 0 1,1 0-1,-1 0 0,1 0 1,-1 0-1,1 0 0,-1 0 0,1 0 1,-1 0-1,1 1 0,8 17-13,-3 42 136,-5-40-24,-1-19-84,0 1 1,0-1-1,0 0 1,0 0-1,1 1 1,-1-1-1,0 0 0,1 0 1,-1 1-1,1-1 1,-1 0-1,1 0 1,-1 0-1,1 0 0,0 1 1,0-1-1,0 0 1,-1 0-1,1-1 1,0 1-1,0 0 0,0 0 1,2 1-1,-2-2 4,0 0 1,1 0-1,-1 0 0,0 0 0,0-1 1,0 1-1,1 0 0,-1 0 0,0-1 0,0 1 1,0-1-1,0 1 0,0-1 0,0 1 0,0-1 1,0 0-1,0 0 0,0 1 0,1-3 1,5-3 21,0-1 1,-1-1 0,-1 1 0,10-15 0,-10 11 37,1 0 0,-1 0 0,-1 0 0,0-1 0,-1 0 0,0 0 0,0 1 0,0-14 0,-3 21-53,1 1-1,-1-1 1,0 0 0,0 0-1,-1 0 1,1 1-1,-1-1 1,0 0-1,0 1 1,0-1-1,0 0 1,-1 1 0,0-1-1,1 1 1,-1 0-1,0 0 1,-1-1-1,1 1 1,0 1-1,-1-1 1,0 0 0,0 1-1,0-1 1,0 1-1,0 0 1,0 0-1,0 0 1,-1 0-1,-3-1 1,55-20-23,-31 15 0,19-9-2059,-19 10-687,-1 0 1,0-2-1,17-11 0,-23 11-3975</inkml:trace>
</inkml:ink>
</file>

<file path=ppt/ink/ink2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29.967"/>
    </inkml:context>
    <inkml:brush xml:id="br0">
      <inkml:brushProperty name="width" value="0.025" units="cm"/>
      <inkml:brushProperty name="height" value="0.025" units="cm"/>
    </inkml:brush>
  </inkml:definitions>
  <inkml:trace contextRef="#ctx0" brushRef="#br0">1 231 15695,'0'0'3662,"10"-5"561,-3 2-3468,-1 0-230,-1 0-1,1 0 1,0 1 0,0 0-1,0 0 1,0 0 0,1 1 0,-1 0-1,0 0 1,0 1 0,12 0 0,-16 1-457,-1 0 1,1 0-1,-1 0 1,1 0-1,-1 1 1,0-1 0,1 0-1,-1 1 1,0-1-1,0 1 1,0-1-1,0 1 1,-1 0 0,1 0-1,0-1 1,-1 1-1,1 0 1,-1 0-1,1-1 1,-1 1 0,0 0-1,0 0 1,0 0-1,0 0 1,0 0-1,0 2 1,-5 52 98,-11-4-108,13-43-54,0 0 1,0-1 0,0 1 0,1 0 0,1 0 0,0 1-1,0-1 1,0 0 0,2 18 0,0-26-6,-1-1 0,0 1 0,1-1 0,-1 1 0,1-1 0,-1 1 0,1-1 0,-1 0 0,1 1 0,-1-1 0,1 1 0,-1-1 0,1 0 0,-1 0 0,1 1 0,0-1 0,-1 0 0,1 0 0,-1 0 0,1 0 0,0 1 0,-1-1 0,1 0 0,0 0 0,-1 0 0,1 0 0,0-1 0,-1 1 0,1 0 0,0 0 0,-1 0 0,1-1 0,23-6 0,-11 0 0,0-1 0,-1-1 0,0 0 0,0-1 0,-1 0 0,13-15 0,-1-1 0,31-48 0,-48 67 0,-2 0 0,1 0 0,-1-1 0,0 0 0,-1 0 0,1 0 0,-2 0 0,1 0 0,-1-1 0,-1 1 0,1-1 0,-1-13 0,-1 21 0,0 1 0,0-1 0,0 0 0,0 0 0,0 0 0,0 0 0,0 0 0,0 0 0,-1 1 0,1-1 0,0 0 0,-1 0 0,1 0 0,-1 1 0,1-1 0,-1 0 0,1 0 0,-1 1 0,1-1 0,-1 1 0,0-1 0,1 0 0,-1 1 0,0-1 0,0 1 0,1 0 0,-1-1 0,0 1 0,0-1 0,0 1 0,0 0 0,1 0 0,-1-1 0,0 1 0,0 0 0,0 0 0,0 0 0,0 0 0,0 0 0,1 0 0,-1 0 0,0 1 0,0-1 0,0 0 0,-1 1 0,0 0 0,-1-1 0,0 1 0,1 0 0,0 0 0,-1 1 0,1-1 0,0 0 0,-1 1 0,1 0 0,0-1 0,0 1 0,0 0 0,1 0 0,-3 3 0,2-3 0,0 1 0,1-1 0,-1 1 0,1-1 0,0 1 0,0 0 0,0-1 0,0 1 0,1 0 0,-1 0 0,1 0 0,-1 0 0,1 0 0,0-1 0,0 1 0,0 0 0,1 0 0,-1 0 0,1 0 0,-1 0 0,2 2 0,0-2 0,-1-1 0,1 0 0,0 0 0,0-1 0,0 1 0,0 0 0,0-1 0,0 1 0,1-1 0,-1 0 0,0 1 0,1-1 0,-1 0 0,1-1 0,-1 1 0,1 0 0,-1-1 0,1 1 0,-1-1 0,1 0 0,0 0 0,-1 0 0,4 0 0,7-2 0,1 1 0,-1-2 0,0 1 0,0-2 0,0 0 0,-1 0 0,1-2 0,-1 1 0,0-1 0,0-1 0,17-14 0,-16 12 0,0-1 0,-1 0 0,-1-1 0,1 0 0,-2-1 0,0-1 0,0 1 0,-1-1 0,11-24 0,-18 34 0,-1 0 0,0 0 0,0 0 0,0 0 0,0-1 0,0 1 0,-1 0 0,0 0 0,1-6 0,-1 8 0,-1 0 0,1 0 0,0 0 0,0 0 0,0 0 0,-1 0 0,1 0 0,0 1 0,-1-1 0,1 0 0,-1 0 0,1 0 0,-1 0 0,1 1 0,-1-1 0,0 0 0,1 1 0,-1-1 0,0 0 0,0 1 0,1-1 0,-3 0 0,1 1 0,-1-1 0,0 1 0,0 0 0,1 0 0,-1 0 0,0 0 0,0 0 0,1 1 0,-1-1 0,0 1 0,1 0 0,-1-1 0,0 1 0,1 1 0,-1-1 0,1 0 0,0 1 0,-1-1 0,1 1 0,0-1 0,-3 4 0,-6 5 0,-1 0 0,2 1 0,-1 0 0,2 1 0,-1 0 0,-11 21 0,17-26 0,0 0 0,0 1 0,1-1 0,0 1 0,0 0 0,1 0 0,0 1 0,0-1 0,1 0 0,0 0 0,1 1 0,-1-1 0,3 13 0,-2-18 0,1 0 0,1 0 0,-1-1 0,0 1 0,1 0 0,-1-1 0,1 1 0,0-1 0,0 0 0,0 0 0,0 1 0,0-1 0,0-1 0,0 1 0,1 0 0,-1 0 0,1-1 0,0 0 0,-1 1 0,1-1 0,0 0 0,0 0 0,-1 0 0,1-1 0,0 1 0,0-1 0,6 1 0,8 0 0,1 0 0,-1-1 0,25-3 0,-32 1-393,1 1-1,-1-2 1,1 1 0,-1-1-1,17-8 1,-16 6-666,-1-1-1,0 0 1,0-1 0,0 0-1,-1 0 1,0-1 0,-1 0-1,13-16 1,15-28-10397</inkml:trace>
</inkml:ink>
</file>

<file path=ppt/ink/ink2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30.312"/>
    </inkml:context>
    <inkml:brush xml:id="br0">
      <inkml:brushProperty name="width" value="0.025" units="cm"/>
      <inkml:brushProperty name="height" value="0.025" units="cm"/>
    </inkml:brush>
  </inkml:definitions>
  <inkml:trace contextRef="#ctx0" brushRef="#br0">75 1 23286,'0'0'7111,"-57"48"-5414,44-9-1024,9 7-673,4 4 0,0 6 0,12-4 0,4 1 0,-3-2-2626,-4-2-3364,-3-8-6854</inkml:trace>
  <inkml:trace contextRef="#ctx0" brushRef="#br0" timeOffset="1">81 880 25464,'0'0'7303</inkml:trace>
</inkml:ink>
</file>

<file path=ppt/ink/ink2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1:09.161"/>
    </inkml:context>
    <inkml:brush xml:id="br0">
      <inkml:brushProperty name="width" value="0.025" units="cm"/>
      <inkml:brushProperty name="height" value="0.025" units="cm"/>
    </inkml:brush>
  </inkml:definitions>
  <inkml:trace contextRef="#ctx0" brushRef="#br0">326 470 12716,'-72'8'519,"20"-3"669,1 2 1,-65 18-1,104-19-85,18-3-241,26-2-441,15-7-329,0-2-1,0-3 1,-1-2-1,77-31 0,-66 23-41,202-74 7,229-80 12,8 36-3,-463 134-58,-22 4-29,-17 6-62,-739 290 202,464-192-8,177-63 40,-336 115 883,391-145-388,362-138-419,7-2-283,703-201-499,-981 322 136,72-7 0,-102 17 89,-16 6 173,-22 9-24,-40 15 174,0-4-1,-72 21 1,22-9 29,-373 137 161,-345 122 280,788-282-488,19-5-194,0-2-1,-41 7 1,61-16-838,11-9-1057,23-33-5637</inkml:trace>
</inkml:ink>
</file>

<file path=ppt/ink/ink2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1:21.979"/>
    </inkml:context>
    <inkml:brush xml:id="br0">
      <inkml:brushProperty name="width" value="0.025" units="cm"/>
      <inkml:brushProperty name="height" value="0.025" units="cm"/>
    </inkml:brush>
  </inkml:definitions>
  <inkml:trace contextRef="#ctx0" brushRef="#br0">2181 606 4708,'0'0'353,"-18"-6"-161,0-1-159,0 0 0,0 2-1,-1 0 1,0 2 0,0 0 0,-29-1 0,-46 9 1222,1 4 0,1 4 1,0 5-1,1 3 1,-98 37-1,102-27-706,1 4 1,1 4-1,2 4 1,3 3-1,1 4 1,-114 95-1,132-93-411,2 4 0,2 2 0,4 2 0,1 2-1,4 3 1,3 2 0,-70 136 0,95-158-117,2 0 1,2 1 0,3 1 0,-10 54-1,18-69-4,1 2-1,1-1 1,2 0-1,2 0 1,1 1-1,12 63 1,-10-79-12,1-1 1,1 1 0,1-1-1,0-1 1,1 1-1,1-1 1,1 0-1,0-1 1,1-1 0,1 1-1,0-2 1,1 1-1,0-2 1,1 0 0,0 0-1,1-1 1,0-1-1,1-1 1,0 0-1,20 7 1,-3-3 13,0-2 0,1-1 1,1-2-1,-1-1 0,1-2 0,1-2 1,-1 0-1,0-3 0,58-6 0,26-13 47,0-5-1,149-52 0,-23 6-42,107-11 70,52-12-28,-276 57-40,138-59 1,285-181 212,-23-44 522,-387 228-216,229-193 1,-292 214-472,-3-3 1,-4-4-1,122-171 0,-165 206 185,39-82-1,-58 105-72,-1-1 0,-1 0 0,0 0 0,-2-1 0,-1 0 0,3-34 0,-7 47-138,0 1 1,-1 0-1,1 0 0,-2 0 0,1 1 0,-1-1 0,0 0 1,-1 0-1,0 1 0,0 0 0,-1-1 0,-6-8 0,2 4-18,0 2 0,-1-1 0,0 2-1,-1-1 1,0 1 0,-20-14 0,1 5-21,-1 1 0,-1 2 1,0 1-1,-1 1 1,-36-9-1,10 7-11,-2 3 0,1 2 1,-87-2-1,-183 17-2,168 10-51,-257 58 0,-151 84-526,258-48-828,-358 178 0,-271 198-2574,511-257-150,266-146 712,21-14-2317</inkml:trace>
</inkml:ink>
</file>

<file path=ppt/ink/ink2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12.204"/>
    </inkml:context>
    <inkml:brush xml:id="br0">
      <inkml:brushProperty name="width" value="0.025" units="cm"/>
      <inkml:brushProperty name="height" value="0.025" units="cm"/>
    </inkml:brush>
  </inkml:definitions>
  <inkml:trace contextRef="#ctx0" brushRef="#br0">0 839 12908,'0'0'1442,"64"-77"-385,-7 21 224,19-14-256,17-12-257,15-11-95,10-4-321,0 4-287,-10 8-33,-14 13 64,-19 19-128,-29 18-833,-26 15-673,-20 14-1985,-23 6-5285</inkml:trace>
</inkml:ink>
</file>

<file path=ppt/ink/ink2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0:12.559"/>
    </inkml:context>
    <inkml:brush xml:id="br0">
      <inkml:brushProperty name="width" value="0.025" units="cm"/>
      <inkml:brushProperty name="height" value="0.025" units="cm"/>
    </inkml:brush>
  </inkml:definitions>
  <inkml:trace contextRef="#ctx0" brushRef="#br0">475 1 11723,'-13'3'705,"2"0"-273,0 1 1,0 0-1,0 0 0,1 1 1,-1 0-1,1 1 1,0 0-1,1 0 0,0 1 1,-14 13-1,-7 18 154,1 1 0,2 2 0,1 1 0,-20 48 0,-66 183 910,104-251-1416,-4 9 13,1 1 0,1 0 0,1 0-1,-6 57 1,15-88-79,0 0 1,0 0-1,0 0 0,0 0 0,0 0 0,0 0 1,0 0-1,0 0 0,1 0 0,-1 0 0,0 0 1,0 0-1,1 0 0,-1 0 0,1 0 0,-1 0 0,1 0 1,-1 0-1,1-1 0,0 1 0,-1 0 0,1 0 1,0-1-1,0 1 0,0-1 0,0 2 0,1-2 8,0 1 0,1 0 0,-1-1 0,0 1 0,0-1 1,0 0-1,0 0 0,0 0 0,0 0 0,1 0 0,-1 0 0,2-1 0,7-2 77,0 0 1,0-1-1,21-9 1,240-128 216,92-42-2036,-220 118-2316,2-5-4201</inkml:trace>
</inkml:ink>
</file>

<file path=ppt/ink/ink2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1:10.545"/>
    </inkml:context>
    <inkml:brush xml:id="br0">
      <inkml:brushProperty name="width" value="0.025" units="cm"/>
      <inkml:brushProperty name="height" value="0.025" units="cm"/>
    </inkml:brush>
  </inkml:definitions>
  <inkml:trace contextRef="#ctx0" brushRef="#br0">0 1 3011,'0'0'-417</inkml:trace>
</inkml:ink>
</file>

<file path=ppt/ink/ink2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1:11.164"/>
    </inkml:context>
    <inkml:brush xml:id="br0">
      <inkml:brushProperty name="width" value="0.025" units="cm"/>
      <inkml:brushProperty name="height" value="0.025" units="cm"/>
    </inkml:brush>
  </inkml:definitions>
  <inkml:trace contextRef="#ctx0" brushRef="#br0">4451 319 3491,'-17'-7'1607,"-37"-15"-237,0 3 1,-90-18-1,-512-58 1846,274 44-2493,-380-31 1049,614 76-1363,0 7-1,0 6 1,-174 31-1,137-2-181,2 8 0,2 7 0,-276 119 0,407-147-136,0 2 1,2 3-1,0 2 1,2 1-1,2 3 0,-75 73 1,97-84-55,2 0-1,1 2 1,0 1 0,2 0-1,1 1 1,1 1-1,2 0 1,1 1 0,1 0-1,1 1 1,1 0 0,2 1-1,-5 50 1,10-56-32,1 1 0,1 0 0,2 0 0,0 0 1,2-1-1,0 1 0,2-1 0,1 0 0,1-1 0,16 35 0,-11-34 9,1-1 0,1-1-1,1 0 1,2 0-1,0-2 1,1 0-1,1-2 1,1 0 0,34 24-1,-7-12 116,1-1 0,2-3 0,0-2 0,2-3 0,0-1 0,98 22 0,-7-13 519,212 16 1,58-19 464,629-39 0,-763-11-1012,467-98 0,-571 78-61,-2-8 0,-2-7 1,277-136-1,-355 145 5,151-107 1,-211 131 42,-2-1 1,-1-1 0,-1-2 0,-2-1-1,0-1 1,-3-1 0,32-51-1,-49 68-14,0 0-1,-1-1 0,-1 1 0,0-2 1,-1 1-1,-1 0 0,-1-1 0,3-31 1,-6 37-20,0-1 0,-1 1 1,0-1-1,-1 1 0,0-1 1,0 1-1,-2 0 0,1 0 1,-1 0-1,-1 0 0,0 1 1,-1 0-1,-12-19 0,3 12-35,0 1 0,-1 0 0,-1 0 0,0 2-1,-1 0 1,-1 1 0,0 1 0,0 1 0,-42-18 0,4 8-16,-1 2 0,-96-19 0,14 15-388,-1 5 0,-1 7 1,-200 10-1,-429 70-6938,453-29 1125</inkml:trace>
</inkml:ink>
</file>

<file path=ppt/ink/ink2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1:30.347"/>
    </inkml:context>
    <inkml:brush xml:id="br0">
      <inkml:brushProperty name="width" value="0.025" units="cm"/>
      <inkml:brushProperty name="height" value="0.025" units="cm"/>
    </inkml:brush>
  </inkml:definitions>
  <inkml:trace contextRef="#ctx0" brushRef="#br0">4507 528 9033,'0'0'544,"-11"-8"-42,-20-17 85,-53-58 0,69 68-222,-1 1-1,0 0 1,-1 0-1,-1 2 1,0 0-1,0 1 0,-1 1 1,-34-12-1,-17-2 707,-86-18 0,71 21-813,-535-117 158,439 110-90,-270-6 0,-882 83-155,1225-39-152,-149 31 0,216-31 102,1 2-1,0 1 0,1 2 1,1 2-1,1 1 0,-64 42 1,43-15-33,2 3 1,2 2 0,2 2-1,2 3 1,3 2-1,2 1 1,3 3 0,3 1-1,-48 101 1,75-138-134,2 0 1,0 1 0,1 0-1,2 0 1,-6 35-1,11-49 41,2 0 0,-1 0 1,1 0-1,1 0 0,0 0 0,1 0 0,0 0 0,0-1 0,2 1 0,-1-1 0,1 1 0,1-1 0,0 0 0,9 14 0,8 5 61,2 0 1,0-1-1,2-2 0,1-1 0,1 0 0,1-3 0,1 0 1,1-2-1,40 21 0,-7-9-26,2-2-1,1-4 1,131 35-1,-58-31 37,0-7 0,218 11-1,287-30 183,-426-15 70,0-8 0,-2-10 0,-1-10 0,-2-9 0,-3-9 0,-1-10 0,-4-8 1,301-155-1,-293 103-110,-192 111-199,-1-1 1,0 0 0,-1-2-1,-2-1 1,1 0-1,-2-1 1,18-28-1,-30 40-16,0 0 1,-1 0-1,-1 0 0,1 0 0,-1-1 0,-1 1 0,1-1 1,-1 0-1,-1 1 0,0-1 0,0 0 0,-1-15 0,-1 19-43,1-1 0,-2 0 0,1 1-1,0-1 1,-1 1 0,0 0 0,-1-1-1,1 1 1,-1 0 0,0 0 0,0 0-1,0 1 1,-1-1 0,0 1-1,0 0 1,0 0 0,0 0 0,0 1-1,-1-1 1,-7-3 0,-3-1-286,0 0 0,-1 1 1,0 1-1,0 1 0,0 0 0,-29-4 0,-107-4-3272,133 13 3029,-128-5-4686</inkml:trace>
</inkml:ink>
</file>

<file path=ppt/ink/ink2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2:01.096"/>
    </inkml:context>
    <inkml:brush xml:id="br0">
      <inkml:brushProperty name="width" value="0.025" units="cm"/>
      <inkml:brushProperty name="height" value="0.025" units="cm"/>
    </inkml:brush>
  </inkml:definitions>
  <inkml:trace contextRef="#ctx0" brushRef="#br0">1391 104 7111,'-13'-7'918,"-13"-8"-366,-1 1-1,-1 1 1,-1 2-1,0 1 1,-50-11 0,41 15-195,0 2 1,0 2 0,0 2 0,0 1-1,0 2 1,0 2 0,0 1 0,0 2-1,1 1 1,1 2 0,0 2-1,0 1 1,-60 34 0,57-24-212,2 1 0,0 2 1,2 2-1,0 1 0,3 1 1,0 2-1,2 1 0,2 2 1,1 1-1,2 0 0,-28 57 0,25-39-57,2 2 0,3 1 0,3 1 0,2 1 0,3 1 0,2 0 0,3 0 0,-3 125 0,13-168-71,1 1 0,1-1 0,1 1 0,0-1 0,2 0 0,0 0 0,1 0 0,1-1 0,0 0 0,1 0 0,1 0-1,1-1 1,0-1 0,1 0 0,1 0 0,0-1 0,1-1 0,0 0 0,1 0 0,1-1 0,0-1 0,0-1 0,1 0 0,26 11 0,-14-9 130,0-2 1,1-1 0,0-1-1,1-2 1,-1-1 0,1-1-1,0-1 1,0-2 0,1-1 0,-1-1-1,47-9 1,-8-4 302,0-2-1,0-4 1,117-51 0,-99 33-302,-2-4 1,-1-3-1,142-105 0,-191 123-105,-1-2 0,-2 0-1,-1-2 1,-1-2 0,-2 0 0,-1-2-1,-2-1 1,-1-1 0,-2-2 0,27-64-1,-40 79 41,-2 0 0,0 0 0,-2-1 0,0 1-1,-2-1 1,-1 0 0,-2-47 0,-1 59-40,0 1 1,-1 0 0,0 0 0,-1 1 0,-1-1-1,0 0 1,0 1 0,-1 0 0,0 0 0,-1 0-1,0 1 1,-1 0 0,0 0 0,-1 1 0,0 0-1,-1 0 1,1 0 0,-13-8 0,3 6-35,0 1 0,-1 1 1,0 0-1,0 1 0,-1 1 0,0 1 1,0 1-1,-1 1 0,1 0 1,-22 0-1,-22 1-139,-127 9 1,108 3-594,1 4-1,-118 33 1,-34 35-7046,189-62 284</inkml:trace>
</inkml:ink>
</file>

<file path=ppt/ink/ink2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2:14.423"/>
    </inkml:context>
    <inkml:brush xml:id="br0">
      <inkml:brushProperty name="width" value="0.025" units="cm"/>
      <inkml:brushProperty name="height" value="0.025" units="cm"/>
    </inkml:brush>
  </inkml:definitions>
  <inkml:trace contextRef="#ctx0" brushRef="#br0">7866 511 10922,'-568'-74'3509,"10"0"-334,-149 19-1508,-351-35-553,-310-48 1515,-4 59-2589,739 80 373,456 9-262,-272 51 1,317-33-160,-155 56 1,216-58 1,2 2 1,1 4-1,-110 70 0,164-93-1,0 1-1,1 0 1,0 1-1,1 1 1,0 0-1,1 1 1,0 0-1,1 0 1,0 1-1,-11 24 1,15-25-1,1 0 1,1 1-1,0 0 0,1 0 1,0 0-1,1 0 1,1 1-1,0-1 0,1 0 1,1 1-1,0-1 1,5 25-1,-1-19-1,1 0 0,1-1 0,1 0 0,0 0 0,1-1 0,2 0 0,-1 0-1,2-1 1,0-1 0,1 0 0,1 0 0,1-2 0,0 0 0,0 0 0,21 12 0,13 8 55,2-3 0,1-3 0,2-1 0,57 19 0,57 13 10,1-8 0,3-7 0,1-8 0,199 16 0,716 3 231,-1064-54-282,1921-19 466,-8-170-195,-1628 139-201,374-110-1,-607 135-72,118-53 0,-174 68 19,1-2 0,-2 0 0,0-1 0,0-1 0,-1-1 0,-1 0 0,0-1 0,-1-1 0,0-1 0,19-28 0,-31 38 39,0 1 1,-1-1-1,0 1 0,0-1 0,0 0 0,-1 0 0,0 0 0,-1-1 1,0 1-1,0 0 0,0-1 0,-1 1 0,0-1 0,0 1 0,-1 0 0,0-1 1,0 1-1,-1 0 0,0 0 0,0 0 0,-1 0 0,0 0 0,0 0 1,0 1-1,-1-1 0,0 1 0,0 0 0,-1 0 0,0 0 0,0 1 0,0 0 1,-1 0-1,-6-5 0,-15-9 53,0 2 1,-1 0-1,-1 2 0,0 1 1,-1 2-1,-42-12 0,-200-38 375,-10 17-278,-364-9-1,-293 44-2756,746 10 1008,-194 2-2988,-12 1-2910</inkml:trace>
</inkml:ink>
</file>

<file path=ppt/ink/ink2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35.699"/>
    </inkml:context>
    <inkml:brush xml:id="br0">
      <inkml:brushProperty name="width" value="0.025" units="cm"/>
      <inkml:brushProperty name="height" value="0.025" units="cm"/>
    </inkml:brush>
  </inkml:definitions>
  <inkml:trace contextRef="#ctx0" brushRef="#br0">1 366 7815,'0'0'9193,"10"4"-8237,1 0-579,1 0 1,0-1 0,-1 0-1,1-1 1,0 0 0,0-1-1,22-1 1,1723-129 4963,3 73-4569,-1680 56-758,1779-33 457,-1157 7 748,281-17-67,-912 40-1037,-41 3 136,1-1 0,-1-1 1,0-2-1,0-1 0,39-13 1,-68 18-231,0 0 1,0 0-1,0 0 1,-1 0-1,1 0 1,0-1-1,0 1 1,-1 0-1,1 0 1,0-1-1,-1 1 1,1-1-1,0 1 1,-1 0-1,1-1 1,-1 1-1,1-1 1,0 0-1,-1 1 1,1-1 0,-1 1-1,1-1 1,-1 0-1,0 1 1,1-1-1,-1 0 1,0 0-1,0 1 1,1-1-1,-1 0 1,0 0-1,0 1 1,0-1-1,0 0 1,0 0-1,0 1 1,0-1-1,0 0 1,0 0-1,0 0 1,0 1-1,0-1 1,-1 0 0,1 1-1,0-1 1,-1 0-1,1 0 1,0 1-1,-1-1 1,1 0-1,-1 1 1,1-1-1,-1 1 1,1-1-1,-1 1 1,0-1-1,1 1 1,-1-1-1,-1 0 1,-2-2-43,0 0 1,-1 0-1,0 0 0,0 0 1,1 1-1,-2 0 1,-5-2-1,-10 0-1475,0 1 0,0 2 0,-35 0 0,4 1-3987,-10-3-3453</inkml:trace>
</inkml:ink>
</file>

<file path=ppt/ink/ink2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45.788"/>
    </inkml:context>
    <inkml:brush xml:id="br0">
      <inkml:brushProperty name="width" value="0.025" units="cm"/>
      <inkml:brushProperty name="height" value="0.025" units="cm"/>
    </inkml:brush>
  </inkml:definitions>
  <inkml:trace contextRef="#ctx0" brushRef="#br0">137 160 2691,'-119'-49'7628,"104"48"-4781,13 9-1542,2-6-1261,1 0 1,0 0-1,0-1 1,0 1-1,0 0 1,0-1-1,0 1 0,0-1 1,1 1-1,-1-1 1,0 0-1,3 2 1,6 2 95,0 1-1,1-2 1,0 1 0,0-2-1,0 1 1,1-1 0,-1-1-1,1 0 1,16 0 0,111-4 445,-120 1-362,130-12 937,74-2-484,193 30 29,-23 1-75,240-22 23,443 5 984,-560 15-1644,763 16 232,-1-35-69,65-20-7,959-36-96,-523 9 759,-1610 50-796,416-7 59,-564 9-65,64-6 146,-79 6-141,0-1-1,0 0 1,-1-1-1,1 1 1,0-1 0,-1 0-1,1-1 1,-1 0-1,0 1 1,1-1 0,4-5-1,-9 7-20,0 1 0,-1-1 1,1 1-1,0-1 0,-1 1 0,1-1 0,-1 0 0,1 1 0,-1-1 1,1 0-1,-1 1 0,1-1 0,-1 0 0,0 0 0,1 1 0,-1-1 0,0 0 1,0 0-1,0 0 0,1 0 0,-1 0 0,-12-7-1521,-34 7-2673,35 1 3287,-27 0-3011,-7 0-1846</inkml:trace>
</inkml:ink>
</file>

<file path=ppt/ink/ink2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46.676"/>
    </inkml:context>
    <inkml:brush xml:id="br0">
      <inkml:brushProperty name="width" value="0.025" units="cm"/>
      <inkml:brushProperty name="height" value="0.025" units="cm"/>
    </inkml:brush>
  </inkml:definitions>
  <inkml:trace contextRef="#ctx0" brushRef="#br0">2344 406 7207,'-36'-41'2272,"-2"3"1,-70-58 0,73 71-1998,-1 0 0,-1 3 0,-1 1 1,-1 1-1,0 3 0,-72-22 0,40 21-60,-1 3 0,-142-10 0,-149 22-289,301 6 136,-1 2 1,2 3-1,-1 3 0,1 3 0,1 2 0,0 3 0,2 3 0,-62 31 0,85-35-15,1 1 0,1 2 0,1 1-1,1 1 1,1 2 0,2 1-1,0 2 1,2 0 0,0 2 0,3 0-1,0 2 1,2 1 0,1 0-1,-16 40 1,20-32-31,3 1 0,1 0 0,2 1 0,2 0 0,1 0 0,3 1 0,1 46 0,2-76-14,2 0 0,-1-1 0,1 1 0,1 0 0,1-1-1,0 1 1,0-1 0,2 0 0,-1 0 0,2 0 0,0 0 0,0-1-1,1 0 1,0-1 0,1 1 0,1-1 0,0-1 0,0 0 0,1 0-1,0-1 1,1 0 0,20 13 0,-4-7 119,1-1 0,1-1 1,1-2-1,-1 0 0,2-2 0,44 7 1,7-4 404,105 2-1,-33-11-63,0-7-1,0-6 1,170-34-1,-201 19 56,-1-5 0,-1-6 0,-2-5 0,144-71 0,-199 80-125,-1-3 1,62-46-1,-105 67-204,-1-1 0,-1-1 1,0 0-1,-1-1 0,-1-1 0,-1-1 1,0 0-1,-1-1 0,20-42 0,-30 55-145,-1-1-1,0 1 0,0-1 1,-1 0-1,0 0 0,-1 0 1,0-1-1,0 1 0,0 0 1,-1 0-1,-1 0 1,1-1-1,-1 1 0,-1 0 1,1 0-1,-1 0 0,-1 0 1,0 0-1,0 1 0,0-1 1,-1 1-1,0 0 1,0 0-1,-1 0 0,0 0 1,0 1-1,-1 0 0,0 0 1,0 0-1,-11-7 0,-9-4-220,0 2 0,-1 0 0,-1 2-1,0 2 1,-1 0 0,0 2 0,0 1-1,-42-6 1,-21 1-1676,-136-1 1,-117 13-4078,163 1 368</inkml:trace>
</inkml:ink>
</file>

<file path=ppt/ink/ink2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47.827"/>
    </inkml:context>
    <inkml:brush xml:id="br0">
      <inkml:brushProperty name="width" value="0.025" units="cm"/>
      <inkml:brushProperty name="height" value="0.025" units="cm"/>
    </inkml:brush>
  </inkml:definitions>
  <inkml:trace contextRef="#ctx0" brushRef="#br0">6141 507 6566,'0'0'828,"-11"-9"-97,-32-26 431,-1 2 0,-84-47 0,32 31 219,-2 5 1,-3 4-1,-108-27 1,57 28-770,-232-27 0,-164 27-1145,6 33 786,-879 97 494,737 4-601,484-57 224,-270 88 1,349-83-264,-184 91 0,245-102-19,2 3 1,0 2-1,3 3 1,-87 79-1,120-96-87,0 0 0,2 1-1,1 1 1,1 1 0,1 1 0,1 0-1,1 1 1,2 1 0,-17 51 0,25-63 0,1 0 0,1 0 0,0 1 1,1-1-1,1 1 0,1 0 1,0-1-1,1 1 0,1-1 1,1 1-1,0-1 0,2 0 0,-1 0 1,2 0-1,1-1 0,0 0 1,0 0-1,19 27 0,-6-18 11,1-1 0,0-1 0,2 0 0,1-2 0,1-1-1,0-1 1,1-1 0,44 23 0,11-1 111,151 52 0,-34-29-41,3-9 1,393 53 0,-309-80-42,453-15 1,-471-28 236,407-78 0,243-145 799,-184-42 285,-544 192-703,305-195 0,-485 278-642,153-109 361,-140 97-278,-1-1-1,0-1 0,-1-1 0,28-40 1,-44 54-66,1 0 0,-1-1 0,0 1 1,0-1-1,-1 0 0,0 0 0,-1 0 1,4-17-1,-6 21-23,0 1 0,1-1 0,-1 0 0,-1 0 0,1 0 0,-1 0 0,1 0 0,-1 0 0,0 0 0,0 1 0,-1-1 0,1 0 0,-1 1 0,0-1 0,0 1 0,0 0 0,0-1-1,-1 1 1,1 0 0,-1 0 0,-4-3 0,-6-3-53,-1 1-1,0 1 0,0 0 1,0 1-1,-1 1 0,0 0 0,0 1 1,-1 0-1,1 2 0,-24-2 1,-44-4-719,-1 5 0,0 3 0,0 4 1,-118 21-1,-332 91-6304,443-94 5073,-240 61-9501</inkml:trace>
</inkml:ink>
</file>

<file path=ppt/ink/ink2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49.400"/>
    </inkml:context>
    <inkml:brush xml:id="br0">
      <inkml:brushProperty name="width" value="0.025" units="cm"/>
      <inkml:brushProperty name="height" value="0.025" units="cm"/>
    </inkml:brush>
  </inkml:definitions>
  <inkml:trace contextRef="#ctx0" brushRef="#br0">207 1 20179,'-4'13'1511,"-7"26"-1144,2 0 0,1 0 0,-3 48 0,12 50-48,30 236-1,-1-58 743,-19 444 1772,-35 2-464,20-649-2036,1-35-196,-17 317 207,-31-6-317,46-365-200,-20 79-857,22-94 309,0 0-1,-1 0 1,0 0 0,0 0-1,-8 9 1,11-15 120,-1 0 0,1-1 1,-1 0-1,0 1 0,1-1 0,-1 0 0,0 0 1,0 0-1,0 0 0,0 0 0,0-1 0,0 1 0,0 0 1,0-1-1,0 0 0,0 1 0,-1-1 0,1 0 1,0 0-1,0 0 0,-4-1 0,2 1-541,-20 0-5126</inkml:trace>
</inkml:ink>
</file>

<file path=ppt/ink/ink2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49.807"/>
    </inkml:context>
    <inkml:brush xml:id="br0">
      <inkml:brushProperty name="width" value="0.025" units="cm"/>
      <inkml:brushProperty name="height" value="0.025" units="cm"/>
    </inkml:brush>
  </inkml:definitions>
  <inkml:trace contextRef="#ctx0" brushRef="#br0">183 294 5157,'-41'1'2410,"28"-2"-1361,0 1 0,0 1 0,0 0 0,0 0 0,0 1 0,0 1 0,1 0 0,-22 9 0,30-4 959,16-2-802,12-2-735,0-1 0,0-1-1,1-1 1,26-3 0,4 1-156,142-10 303,273-50-1,-305 35-539,820-96 2389,1326 5-1,-523 149-1948,-1150 3-495,92 4-196,-600-38-2032,-129-1 2100,0 0-1,0 0 0,0 0 0,0 0 0,0 0 0,0 0 1,0-1-1,0 1 0,0 0 0,0-1 0,0 1 0,0 0 0,0-1 1,0 1-1,0-1 0,0 0 0,0 1 0,0-2 0,-4-10-1920,-28-11-2371,-20-3-2575,-10-4-2392</inkml:trace>
</inkml:ink>
</file>

<file path=ppt/ink/ink2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0.138"/>
    </inkml:context>
    <inkml:brush xml:id="br0">
      <inkml:brushProperty name="width" value="0.025" units="cm"/>
      <inkml:brushProperty name="height" value="0.025" units="cm"/>
    </inkml:brush>
  </inkml:definitions>
  <inkml:trace contextRef="#ctx0" brushRef="#br0">180 27 14990,'9'-4'694,"10"-1"-468,0 0 0,0 1-1,0 1 1,29-1 0,92 3 1941,-92 2-1448,2-1 457,95 15 1,-128-13-1026,-1 2 0,1 0 0,-1 1 1,0 0-1,0 2 0,-1 0 0,1 0 0,-2 2 0,20 13 1,-30-19-111,-1 0 0,1 0-1,-1 0 1,0 0 0,0 1 0,-1-1 0,1 1 0,-1 0 0,1 0 0,-1 0 0,-1 0 0,1 0 0,0 1 0,-1-1 0,0 0 0,0 1 0,0-1 0,-1 1 0,1-1 0,-1 1 0,0-1 0,0 1-1,-1-1 1,1 1 0,-1-1 0,0 1 0,-1-1 0,1 0 0,-1 0 0,1 1 0,-1-1 0,0 0 0,-1 0 0,-3 5 0,-8 11 268,-1-1 0,0 0 0,-2-1 0,-36 32 0,-22 13-109,-2-3 0,-3-4-1,-2-3 1,-136 64 0,197-107-773,0-2 0,-1 0 0,0-1 0,0-1 0,-45 5 0,-5-9-5785</inkml:trace>
</inkml:ink>
</file>

<file path=ppt/ink/ink2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0.701"/>
    </inkml:context>
    <inkml:brush xml:id="br0">
      <inkml:brushProperty name="width" value="0.025" units="cm"/>
      <inkml:brushProperty name="height" value="0.025" units="cm"/>
    </inkml:brush>
  </inkml:definitions>
  <inkml:trace contextRef="#ctx0" brushRef="#br0">0 1117 18161,'0'0'2936,"10"1"-1740,-3 0-1042,0-1 0,0 0 0,1-1 0,-1 0 0,0 0 0,0 0-1,0-1 1,0 0 0,0-1 0,0 1 0,-1-1 0,1-1 0,-1 1 0,0-1 0,7-6 0,19-14 462,47-46 1,-69 60-533,181-189 1645,185-249 0,-151 171-1536,-186 233-177,-38 43-21,-1 0 1,1 1-1,0-1 1,-1 0-1,1 1 0,0-1 1,0 0-1,0 1 0,0-1 1,0 1-1,-1 0 0,1-1 1,0 1-1,0 0 0,0-1 1,0 1-1,2 0 0,6 10-111,-8 34-30,-1-33 177,-1 69-185,0 32 469,15 115 0,-8-184-1204,22 78-1,-18-89-456,2-1-1,1 0 1,20 34-1,2-9-4733</inkml:trace>
</inkml:ink>
</file>

<file path=ppt/ink/ink2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1.651"/>
    </inkml:context>
    <inkml:brush xml:id="br0">
      <inkml:brushProperty name="width" value="0.025" units="cm"/>
      <inkml:brushProperty name="height" value="0.025" units="cm"/>
    </inkml:brush>
  </inkml:definitions>
  <inkml:trace contextRef="#ctx0" brushRef="#br0">0 1 12844,'0'0'13010,"4"15"-12450,5 51 186,-4 0 0,-2 81-1,-3-145-671,-1 0-1,1 0 0,0 0 1,0 0-1,1 0 1,-1 0-1,0-1 0,1 1 1,-1 0-1,1 0 1,-1 0-1,1 0 1,0 0-1,0 0 0,0-1 1,0 1-1,0 0 1,0-1-1,0 1 0,1-1 1,-1 1-1,3 1 1,-1-2 24,-1 0 0,0-1 0,1 0 0,-1 1 0,1-1 1,-1 0-1,1 0 0,-1 0 0,0 0 0,1-1 0,-1 1 0,1-1 1,-1 1-1,0-1 0,1 0 0,-1 0 0,0 0 0,0 0 0,3-2 1,14-9-48,-1 0-1,-1-2 1,0 0 0,-1-1 0,-1 0 0,0-2 0,-1 0 0,13-19 0,33-38-45,-58 126-6,-9 3-218,-3 47-2174,10-101 2092,0 0-1,0 0 1,0 0 0,0 0 0,-1 0 0,1 0 0,1 0 0,-1 0 0,0 0 0,0 0 0,0 0 0,0 0 0,1 0 0,-1-1 0,0 1 0,1 0 0,-1 0 0,1 0 0,-1 0 0,1 0 0,-1-1 0,1 1 0,0 0 0,-1 0 0,1-1 0,0 1 0,0-1 0,-1 1 0,1-1 0,0 1 0,0-1 0,0 1 0,0-1 0,0 1 0,0-1 0,0 0 0,0 0 0,0 0 0,0 1 0,0-1 0,-1 0 0,1 0 0,0 0 0,0 0 0,0-1 0,0 1 0,0 0 0,0 0 0,0 0 0,0-1 0,0 1 0,0-1 0,0 1 0,1-2 0,24-14-8391</inkml:trace>
</inkml:ink>
</file>

<file path=ppt/ink/ink2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2.040"/>
    </inkml:context>
    <inkml:brush xml:id="br0">
      <inkml:brushProperty name="width" value="0.025" units="cm"/>
      <inkml:brushProperty name="height" value="0.025" units="cm"/>
    </inkml:brush>
  </inkml:definitions>
  <inkml:trace contextRef="#ctx0" brushRef="#br0">21 140 17008,'-4'11'2611,"0"1"-1653,2-7-513,-1 0 0,2 1 0,-1-1-1,1 0 1,0 1 0,0-1-1,0 1 1,1-1 0,-1 1 0,2 7-1,-1-11-343,1-1-1,-1 0 1,1 0-1,-1 0 1,1-1-1,-1 1 1,1 0-1,0 0 1,-1 0-1,1 0 1,0 0-1,0-1 1,0 1-1,0 0 1,0-1-1,0 1 1,-1-1-1,1 1 0,1-1 1,-1 1-1,0-1 1,0 0-1,0 1 1,0-1-1,0 0 1,0 0-1,0 0 1,0 0-1,0 0 1,0 0-1,2 0 1,37-5 874,-26 1-760,0-1 0,-1-1 0,0 0 0,0-1 0,0 0 0,-1-1 0,14-12 0,-5 3 210,0-1 0,34-41 0,-52 56-418,1-1 0,-1 1 0,0-1 0,0 0 0,-1 0 0,1 0 0,-1-1 0,0 1 0,0 0 0,-1-1 0,1 0 0,-1 1 0,0-1 0,0 0 0,0-6 0,-1 10-7,0 0 0,-1 1 0,1-1 0,0 0 0,-1 1 0,1-1 0,-1 1 0,1-1 0,-1 0 0,1 1 0,-1-1 0,0 1 0,1 0 0,-1-1 0,0 1 0,1-1 0,-1 1 0,0 0 0,1-1 0,-1 1 0,0 0 0,1 0 0,-1 0 0,0 0 0,0 0 0,1 0 0,-1 0 0,0 0 0,0 0 0,0 0 0,1 0 0,-1 0 0,0 0 0,1 0 0,-2 1 0,-29 7 0,19-1 0,0 0 0,0 1 0,1 0 0,0 1 0,0 0 0,1 1 0,1 0 0,-16 21 0,10-11 0,2 1 0,0 0 0,1 1 0,-10 26 0,20-43 0,0 0 0,0 0 0,1 0 0,0 0 0,0 0 0,0 1 0,1-1 0,-1 10 0,2-14 0,-1 1 0,0-1 0,0 0 0,1 1 0,-1-1 0,1 1 0,-1-1 0,1 1 0,0-1 0,-1 0 0,1 0 0,0 1 0,0-1 0,0 0 0,0 0 0,0 0 0,0 0 0,0 0 0,0 0 0,1 0 0,-1 0 0,0 0 0,1-1 0,-1 1 0,0-1 0,1 1 0,-1-1 0,1 1 0,-1-1 0,1 0 0,-1 1 0,3-1 0,13 1-243,-1 0 1,1-2-1,0 1 0,16-4 1,-19 1-626,-1 0 0,0-1-1,0 0 1,0-1 0,16-8 0,17-15-8693</inkml:trace>
</inkml:ink>
</file>

<file path=ppt/ink/ink2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2.763"/>
    </inkml:context>
    <inkml:brush xml:id="br0">
      <inkml:brushProperty name="width" value="0.025" units="cm"/>
      <inkml:brushProperty name="height" value="0.025" units="cm"/>
    </inkml:brush>
  </inkml:definitions>
  <inkml:trace contextRef="#ctx0" brushRef="#br0">60 0 24215,'0'0'3139,"-2"54"-2242,-10-16-193,-2 12-415,2 8-129,1 1-128,4-5-64,6-9-192,1-10-994,9-20-1280,10-15 224,10-20 288,0-24-352,4-12-1634,-6-5-1505</inkml:trace>
</inkml:ink>
</file>

<file path=ppt/ink/ink2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3.121"/>
    </inkml:context>
    <inkml:brush xml:id="br0">
      <inkml:brushProperty name="width" value="0.025" units="cm"/>
      <inkml:brushProperty name="height" value="0.025" units="cm"/>
    </inkml:brush>
  </inkml:definitions>
  <inkml:trace contextRef="#ctx0" brushRef="#br0">5 0 6758,'0'0'9385,"4"53"-7431,-4-16-961,-4 4-192,1-1-64,1-4 255,2-7 1,0-8-512,8-12-481,7-9-160,8-4 320,5-17-577,-3-6-1024,-3-1-1794,-7-2-3203</inkml:trace>
</inkml:ink>
</file>

<file path=ppt/ink/ink2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3.478"/>
    </inkml:context>
    <inkml:brush xml:id="br0">
      <inkml:brushProperty name="width" value="0.025" units="cm"/>
      <inkml:brushProperty name="height" value="0.025" units="cm"/>
    </inkml:brush>
  </inkml:definitions>
  <inkml:trace contextRef="#ctx0" brushRef="#br0">0 175 16335,'0'0'12845,"93"-65"-11788,-25 39-289,10-1-479,-1 4-193,-3 8-64,-6 6-1185,-10 5-1506,-12 2-2946,-15-1-5285</inkml:trace>
</inkml:ink>
</file>

<file path=ppt/ink/ink2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3:54.599"/>
    </inkml:context>
    <inkml:brush xml:id="br0">
      <inkml:brushProperty name="width" value="0.025" units="cm"/>
      <inkml:brushProperty name="height" value="0.025" units="cm"/>
    </inkml:brush>
  </inkml:definitions>
  <inkml:trace contextRef="#ctx0" brushRef="#br0">1 0 16976,'0'0'934,"2"9"-966,0 7 144,59 299 3463,-41-233-2939,59 151 1,-23-105 131,6-2 1,5-2 0,161 221 0,44 38 1010,-51-65-1380,-152-227-118,3-3-1,4-4 1,4-2 0,3-5 0,4-2 0,3-5 0,121 72 0,276 123 430,-51-30-456,40 17 493,-364-202-510,2-4 1,167 41-1,223 12-238,116 31 0,-499-93 0,110 28 0,-187-55 0,1-2 0,0-2 0,56 0 0,-73-5 39,-19 0-79,-1-1 0,1 1 0,-1-2 0,1 1 0,-1-1 0,0 0 1,1-1-1,8-3 0,-17 5-123,1 0 1,-1 0-1,0 0 1,1-1-1,-1 1 1,0 0-1,0 0 1,1-1-1,-1 1 1,0 0-1,0 0 1,0-1-1,1 1 1,-1 0-1,0-1 1,0 1-1,0 0 1,0-1-1,0 1 1,1 0-1,-1-1 1,0 1-1,0 0 1,0-1-1,0 1 1,0-1-1,0 1 1,0 0-1,0-1 1,0 1-1,-1 0 1,1-1-1,0 1 1,0 0-1,0-1 1,0 1-1,0 0 1,-1-1-1,1 1 1,0-1-1,-11-11-7075</inkml:trace>
</inkml:ink>
</file>

<file path=ppt/ink/ink2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08.708"/>
    </inkml:context>
    <inkml:brush xml:id="br0">
      <inkml:brushProperty name="width" value="0.025" units="cm"/>
      <inkml:brushProperty name="height" value="0.025" units="cm"/>
    </inkml:brush>
  </inkml:definitions>
  <inkml:trace contextRef="#ctx0" brushRef="#br0">1 58 8040,'0'0'9326,"0"-8"-5360,0-26-1345,0 34-2543,0-1 0,0 1 0,0-1 0,0 1-1,0-1 1,0 1 0,-1-1 0,1 1 0,1-1 0,-1 1-1,0-1 1,0 1 0,0-1 0,0 1 0,0-1 0,0 1-1,0-1 1,1 1 0,-1-1 0,0 1 0,0 0 0,1-1-1,-1 1 1,0-1 0,1 1 0,-1 0 0,0-1 0,1 1-1,-1 0 1,1-1 0,-1 1 0,1 0 0,-1 0 0,0-1-1,1 1 1,-1 0 0,1 0 0,-1 0 0,1 0 0,-1-1-1,1 1 1,-1 0 0,1 0 0,-1 0 0,1 0-1,-1 0 1,1 0 0,-1 1 0,1-1 0,-1 0 0,1 0-1,-1 0 1,1 0 0,-1 1 0,1-1 0,-1 0 0,1 0-1,-1 1 1,0-1 0,1 0 0,-1 1 0,1-1 0,-1 0-1,0 1 1,1-1 0,-1 0 0,0 1 0,1 0 0,22 26 1230,16 44-32,-17-28-820,36 50-1,-51-82-574,1-1-1,0 0 1,1 0-1,0-1 1,1 0 0,0-1-1,0 0 1,0-1-1,20 11 1,-25-16-366,1 0 0,-1 0 0,1 0 0,-1-1 1,1 1-1,-1-1 0,1-1 0,0 1 0,0-1 1,6 0-1,-9 0-288,1-1 0,-1 0 0,1 1 0,-1-1 0,0-1 0,1 1 0,-1 0 1,0-1-1,0 0 0,0 1 0,0-1 0,0-1 0,0 1 0,-1 0 0,1-1 0,-1 1 1,4-5-1,16-25-11319</inkml:trace>
</inkml:ink>
</file>

<file path=ppt/ink/ink2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09.037"/>
    </inkml:context>
    <inkml:brush xml:id="br0">
      <inkml:brushProperty name="width" value="0.025" units="cm"/>
      <inkml:brushProperty name="height" value="0.025" units="cm"/>
    </inkml:brush>
  </inkml:definitions>
  <inkml:trace contextRef="#ctx0" brushRef="#br0">247 1 15503,'0'0'5920,"-5"10"-3721,-33 65 1062,-45 132 0,-13 97-3126,77-227-1251,14-26-6555,6-47 518</inkml:trace>
</inkml:ink>
</file>

<file path=ppt/ink/ink2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09.488"/>
    </inkml:context>
    <inkml:brush xml:id="br0">
      <inkml:brushProperty name="width" value="0.025" units="cm"/>
      <inkml:brushProperty name="height" value="0.025" units="cm"/>
    </inkml:brush>
  </inkml:definitions>
  <inkml:trace contextRef="#ctx0" brushRef="#br0">313 1 17617,'0'0'4057,"-9"8"-2370,-19 18-924,2 2 0,0 1 0,2 1 0,-40 65 0,39-51-68,1 0 1,3 2 0,-25 75 0,41-107-536,2 1-1,-1-1 1,1 0 0,1 1-1,0 21 1,2-32-146,0 0 1,0 0-1,1 0 0,0 0 0,-1-1 1,1 1-1,1 0 0,-1-1 1,0 1-1,1-1 0,0 1 0,0-1 1,0 0-1,0 0 0,0 0 0,1 0 1,0 0-1,-1 0 0,1-1 1,0 1-1,0-1 0,0 0 0,1 1 1,-1-2-1,6 4 0,5 0-385,0-1 1,0 0-1,0-1 0,1 0 0,-1-1 1,30 0-1,42-10-6707,-31-7-924</inkml:trace>
</inkml:ink>
</file>

<file path=ppt/ink/ink3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09.939"/>
    </inkml:context>
    <inkml:brush xml:id="br0">
      <inkml:brushProperty name="width" value="0.025" units="cm"/>
      <inkml:brushProperty name="height" value="0.025" units="cm"/>
    </inkml:brush>
  </inkml:definitions>
  <inkml:trace contextRef="#ctx0" brushRef="#br0">36 47 9513,'0'0'2995,"9"-6"-11,-3 1-2340,38-23 3219,-41 27-3246,0 0 0,1 0 0,-1 0 0,0 0 0,0 0 0,1 1 0,-1-1 0,0 1 0,7 0 0,-9 1-500,0 0 1,-1-1-1,1 1 1,0 0-1,0 0 0,0 0 1,-1 1-1,1-1 1,0 0-1,-1 0 1,1 0-1,-1 0 0,1 1 1,-1-1-1,0 0 1,0 0-1,1 1 1,-1-1-1,0 0 1,0 0-1,0 1 0,0-1 1,0 0-1,-1 0 1,1 1-1,-1 1 1,-5 40 1222,-2-23-1099,-1 0 0,0-1 1,-1 1-1,-19 24 0,18-28-115,1 0 0,0 1 0,1-1 0,1 2-1,1-1 1,-8 27 0,15-42-126,-1 0 0,1-1 0,0 1 0,-1 0 0,1-1 0,0 1 0,0 0 0,0-1 0,1 1 0,-1 0 0,0 0 0,1-1 0,-1 1 0,1-1 0,-1 1 0,1 0 0,0-1 0,0 1 0,0-1 0,0 1 0,0-1 0,0 0 0,2 2 0,-1-1 0,1 0 0,0 0 0,0-1 0,0 1 0,0-1 0,0 1 0,1-1 0,-1 0 0,0 0 0,1-1 0,3 1 0,12 1 0,0-2 0,0 0 0,28-5 0,-38 4 0,71-13-2537,-3-9-4028,-39 8-2911</inkml:trace>
</inkml:ink>
</file>

<file path=ppt/ink/ink3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10.284"/>
    </inkml:context>
    <inkml:brush xml:id="br0">
      <inkml:brushProperty name="width" value="0.025" units="cm"/>
      <inkml:brushProperty name="height" value="0.025" units="cm"/>
    </inkml:brush>
  </inkml:definitions>
  <inkml:trace contextRef="#ctx0" brushRef="#br0">264 2 17040,'0'0'7848,"9"-1"-6637,-6 1-1078,1-1 0,0 1 1,-1 0-1,1 0 0,-1 1 0,1-1 0,0 1 0,-1 0 0,1 0 0,-1 0 0,1 0 0,-1 0 0,5 3 0,-3 0 34,0 0 0,0 0 1,0 0-1,-1 0 0,0 1 0,0-1 0,0 1 0,0 0 0,3 7 0,1 1-50,-1 0 0,-1 0 0,0 1 0,0 0 0,-2 0 0,0 1 0,0-1 0,-1 1 0,-1-1 0,-1 1 0,0 0 0,-1 0 0,0 0 0,-4 24 0,-1-17 37,-1 1-1,0-1 0,-2 0 0,-1 0 0,0-1 0,-2 0 1,0 0-1,-24 31 0,0-4-1020,-2-2 0,-2-2 0,-2-1 0,-72 58 0,57-61-6841</inkml:trace>
</inkml:ink>
</file>

<file path=ppt/ink/ink3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20.305"/>
    </inkml:context>
    <inkml:brush xml:id="br0">
      <inkml:brushProperty name="width" value="0.025" units="cm"/>
      <inkml:brushProperty name="height" value="0.025" units="cm"/>
    </inkml:brush>
  </inkml:definitions>
  <inkml:trace contextRef="#ctx0" brushRef="#br0">13 0 9993,'-7'2'6951,"1"-1"-4805,6 1-96,0 0-448,10 0-321,13 0 480,7 1 33,9-1-833,3-2-577,0 0-159,-3 0-33,-7 0-96,-6 0-96,-10 0-993,-7 0-1890,0 0-1857</inkml:trace>
</inkml:ink>
</file>

<file path=ppt/ink/ink3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20.648"/>
    </inkml:context>
    <inkml:brush xml:id="br0">
      <inkml:brushProperty name="width" value="0.025" units="cm"/>
      <inkml:brushProperty name="height" value="0.025" units="cm"/>
    </inkml:brush>
  </inkml:definitions>
  <inkml:trace contextRef="#ctx0" brushRef="#br0">6 9 18321,'0'0'1901,"12"-2"-113,22-2 428,57 2 1,-81 1-2083,-1 2 0,1-1 0,0 2 0,-1-1 0,1 1 1,-1 0-1,0 1 0,1 0 0,-1 1 0,-1 0 0,1 0 1,12 9-1,-20-12-134,0-1 1,0 1-1,0 0 1,0 0 0,0 0-1,-1 0 1,1 0-1,0 0 1,0 1 0,-1-1-1,1 0 1,-1 0-1,1 1 1,-1-1-1,1 0 1,-1 0 0,0 1-1,0-1 1,0 0-1,0 1 1,0-1 0,0 0-1,0 1 1,0-1-1,0 0 1,0 1 0,-1-1-1,1 0 1,-1 1-1,1-1 1,-1 0-1,1 0 1,-1 0 0,0 1-1,1-1 1,-1 0-1,0 0 1,0 0 0,0 0-1,-2 1 1,-4 5 14,0-1 0,-1 0 0,0 0 0,-13 6 0,16-9-2,-66 33 277,55-30-232,0 1 0,1 1-1,-1 1 1,2 0 0,-1 1 0,1 0 0,-21 21-1,28-17-2140,21-9-3686,12-5-568</inkml:trace>
</inkml:ink>
</file>

<file path=ppt/ink/ink3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21.082"/>
    </inkml:context>
    <inkml:brush xml:id="br0">
      <inkml:brushProperty name="width" value="0.025" units="cm"/>
      <inkml:brushProperty name="height" value="0.025" units="cm"/>
    </inkml:brush>
  </inkml:definitions>
  <inkml:trace contextRef="#ctx0" brushRef="#br0">39 0 18033,'0'0'5509,"-2"9"-2856,-11 32-331,8-30-1860,1 1 0,0-1 1,1 1-1,1 0 0,-1 0 0,0 17 1,4-27-453,-1-1 1,0 0 0,1 0 0,-1 1-1,1-1 1,-1 0 0,1 0-1,0 1 1,-1-1 0,1 0-1,0 0 1,0 0 0,0 0 0,0 0-1,0 0 1,0 0 0,0 0-1,0 0 1,0-1 0,0 1 0,0 0-1,1-1 1,-1 1 0,0-1-1,0 1 1,1-1 0,-1 0-1,0 0 1,1 1 0,1-1 0,48 0 280,-43 0-236,7-2-22,0-1 1,-1 0-1,0-1 1,1-1-1,-2 0 1,1-1-1,14-8 1,39-16 34,-67 30-68,0 0 0,0 1 0,0-1 0,-1 0 0,1 0 0,0 0 0,0 0 0,0 0 0,-1 1 0,1-1 0,0 0 0,0 0 0,0 0 0,0 1 0,0-1 0,-1 0 0,1 0 0,0 0 0,0 1 0,0-1 0,0 0 0,0 0 0,0 1 0,0-1 0,0 0 0,0 0 0,0 1 0,0-1 0,0 0 0,0 0 0,0 1 0,0-1 0,0 0 0,0 0 0,0 1 0,0-1 0,0 0 0,1 0 0,-1 0 0,0 1 0,0-1 0,0 0 0,0 0 0,0 0 0,1 1 0,-1-1 0,0 0 0,0 0 0,0 0 0,1 0 0,-1 0 0,0 1 0,0-1 0,0 0 0,1 0 0,-1 0 0,0 0 0,0 0 0,1 0 0,-1 0 0,0 0 0,0 0 0,1 0 0,-1 0 0,0 0 0,0 0 0,1 0 0,-1 0 0,0 0 0,-34 41 0,-8 8 0,40-45 0,-1-1 0,1 1 0,0-1 0,0 1 0,0 0 0,1 0 0,0 0 0,-1 0 0,1 0 0,0 0 0,0 7 0,2-10 0,1 0 0,-1-1 0,1 1 0,-1 0 0,1 0 0,-1-1 0,1 1 0,0-1 0,-1 0 0,1 1 0,-1-1 0,1 0 0,0 0 0,-1 0 0,1 0 0,0 0 0,-1 0 0,1-1 0,0 1 0,1-1 0,0 1 0,14-3 0,0 0 0,0-1 0,-1-1 0,0 0 0,0-1 0,0-1 0,24-14 0,-34 16-2058,-13-1-5504,-6 2-18</inkml:trace>
</inkml:ink>
</file>

<file path=ppt/ink/ink3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21.440"/>
    </inkml:context>
    <inkml:brush xml:id="br0">
      <inkml:brushProperty name="width" value="0.025" units="cm"/>
      <inkml:brushProperty name="height" value="0.025" units="cm"/>
    </inkml:brush>
  </inkml:definitions>
  <inkml:trace contextRef="#ctx0" brushRef="#br0">1 49 19474,'0'0'10474,"16"-49"-8328,-14 49-1473,-1 0-673,1 0 0,-2 5 0,0 5-288,0-1-2851,-2-5-3459,-7-4-8072</inkml:trace>
</inkml:ink>
</file>

<file path=ppt/ink/ink3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22.110"/>
    </inkml:context>
    <inkml:brush xml:id="br0">
      <inkml:brushProperty name="width" value="0.025" units="cm"/>
      <inkml:brushProperty name="height" value="0.025" units="cm"/>
    </inkml:brush>
  </inkml:definitions>
  <inkml:trace contextRef="#ctx0" brushRef="#br0">164 0 13421,'0'0'13757,"-8"16"-11964,-21 51-1250,2 1-1,4 1 0,2 0 0,4 2 1,2 0-1,-5 85 0,20-153-541,0 30 7,0-33-9,0 1 1,0-1-1,0 1 0,0-1 0,0 0 1,0 1-1,0-1 0,0 1 0,0-1 1,0 1-1,0-1 0,0 0 1,1 1-1,-1-1 0,0 0 0,0 1 1,0-1-1,1 1 0,-1-1 0,0 0 1,0 1-1,1-1 0,-1 0 0,0 0 1,1 1-1,-1-1 0,0 0 0,1 0 1,-1 1-1,0-1 0,1 0 0,-1 0 1,0 0-1,1 0 0,-1 0 1,1 0-1,-1 1 0,1-1 0,-1 0 1,0 0-1,1 0 0,-1 0 0,1 0 1,-1-1-1,0 1 0,1 0 0,-1 0 1,1 0-1,-1 0 0,0 0 0,1 0 1,-1-1-1,1 1 0,-1 0 1,0 0-1,1-1 0,-1 1 0,0 0 1,0 0-1,1-1 0,-1 1 0,1-1 1,0-1-122,1 0 1,-1-1 0,1 1-1,-1 0 1,0-1 0,1 0-1,-1 1 1,-1-1 0,1 1-1,0-1 1,-1 0 0,1 0-1,-1 1 1,0-4 0,1-48-2286,-1 38 1626,-1 2 250,-1-1-1,0 1 0,-1 0 1,0 0-1,-7-18 1,-5-20 485,15 51 148,37 11 4,-19-1-663,1-1 0,0-1 0,0 0 0,0-2 0,1 0 0,0-1-1,0-1 1,0-1 0,0 0 0,21-2 0,-40 0 646,0 0 1,0 0-1,0 0 1,0 0-1,-1-1 1,1 1-1,0 0 1,0 0-1,0 0 0,0-1 1,0 1-1,-1-1 1,1 1-1,0 0 1,0-1-1,-1 1 1,1-1-1,0 0 1,-1 1-1,1-1 0,0 0 1,-1 1-1,1-1 1,-1 0-1,1 1 1,-1-1-1,1 0 1,-1 0-1,0 0 1,1 0-1,-1 1 0,0-1 1,0 0-1,0 0 1,1 0-1,-1-1 1,-1 2 37,1-1 1,-1 1-1,1-1 0,0 1 1,-1 0-1,1 0 1,-1-1-1,1 1 0,-1 0 1,1 0-1,-1-1 1,1 1-1,-1 0 0,1 0 1,-1 0-1,1 0 1,-1 0-1,1 0 0,-1 0 1,1 0-1,-1 0 1,0 0-1,1 0 1,-1 0-1,1 0 0,-1 0 1,1 1-1,-1-1 1,1 0-1,-1 0 0,0 1 1,-19 7 1630,14-2-1429,0 0 0,0 0 1,0 1-1,1 0 0,0 0 1,0 0-1,1 0 0,-6 13 1,8-16-231,0 0 1,1-1-1,-1 1 1,1 0 0,0 0-1,0 0 1,0 0-1,0 0 1,1 0 0,0 0-1,0 1 1,0-1-1,0 0 1,1 0-1,-1 0 1,1 0 0,0 0-1,0 0 1,1 0-1,1 5 1,-1-7-100,0 0 0,0 0 0,0 0 0,0 0 0,0 0 0,0-1 0,1 1 0,-1-1 0,0 1 0,1-1 0,-1 0 0,1 0 0,0 0 0,-1 0 0,1 0 0,0-1 0,-1 1 0,1-1 0,0 0 0,0 0 0,-1 0 0,1 0 0,0 0 0,0-1 0,-1 1 0,1-1 0,0 0 0,3-1 0,-1 1 0,-1-1 0,1 0 0,-1 0 0,0 0 0,0-1 0,0 1 0,0-1 0,0 0 0,0 0 0,0 0 0,-1 0 0,0-1 0,0 0 0,0 1 0,4-8 0,-4 5-87,0 0 0,-1 0 0,0-1 0,-1 1 0,1-1 0,-1 1-1,0-1 1,-1 1 0,0-1 0,0 0 0,0 1 0,-1-1 0,1 1 0,-2-1 0,-2-10 0,3 14-126,-1-1 1,0 0 0,1 1 0,-1 0 0,-1-1-1,1 1 1,0 0 0,-1 0 0,1 0 0,-1 0-1,0 1 1,0-1 0,0 1 0,0 0 0,-1-1-1,1 2 1,0-1 0,-1 0 0,0 1 0,1-1-1,-1 1 1,0 0 0,0 0 0,0 1 0,1-1-1,-1 1 1,-5 0 0,-16-1-11255</inkml:trace>
</inkml:ink>
</file>

<file path=ppt/ink/ink3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23.155"/>
    </inkml:context>
    <inkml:brush xml:id="br0">
      <inkml:brushProperty name="width" value="0.025" units="cm"/>
      <inkml:brushProperty name="height" value="0.025" units="cm"/>
    </inkml:brush>
  </inkml:definitions>
  <inkml:trace contextRef="#ctx0" brushRef="#br0">45 0 21460,'10'184'5931,"-15"0"-3603,2-148-1829,-2 0 1,-1 0 0,-2 0-1,-19 54 1,33-127 50,12-12-550,-3-1 0,-2-1 0,-2-1 0,-2 0 0,2-82 0,-14 117 0,-5 24 0,-6 25 0,13-25 0,-1 1 0,1 0 0,0 0 0,1 0 0,0 0 0,0 0 0,1-1 0,0 1 0,0 0 0,1 0 0,4 12 0,-5-17 0,1 1 0,0-1 0,1 0 0,-1 1 0,1-1 0,-1 0 0,1 0 0,0-1 0,0 1 0,0 0 0,0-1 0,1 0 0,-1 0 0,1 0 0,-1 0 0,1-1 0,0 1 0,0-1 0,-1 0 0,1 0 0,0 0 0,0-1 0,0 1 0,7-1 0,-1 0 0,0-1 0,0 0 0,0 0 0,0-1 0,-1-1 0,1 0 0,0 0 0,-1-1 0,0 0 0,0 0 0,0-1 0,0 0 0,-1-1 0,0 0 0,0 0 0,0-1 0,-1 0 0,0 0 0,9-13 0,-9 11 0,1 0 0,-2-1 0,1 0 0,-2 0 0,1 0 0,-1-1 0,-1 0 0,0 0 0,0 0 0,-1-1 0,-1 1 0,0-1 0,0 0 0,-1 1 0,-1-1 0,-1-18 0,1 29 0,0 0 0,-1 0 0,1 1 0,0-1 0,0 0 0,0 1 0,-1-1 0,1 0 0,0 0 0,-1 1 0,1-1 0,-1 1 0,1-1 0,-1 0 0,1 1 0,-1-1 0,1 1 0,-1-1 0,1 1 0,-1-1 0,0 1 0,1 0 0,-1-1 0,0 1 0,1 0 0,-1 0 0,0-1 0,1 1 0,-1 0 0,0 0 0,0 0 0,1 0 0,-1 0 0,0 0 0,0 0 0,1 0 0,-1 0 0,0 0 0,0 0 0,-1 1 0,-29 14 0,13 4 0,0 1 0,2 0 0,0 1 0,1 1 0,1 0 0,1 1 0,1 0 0,-12 34 0,21-49 0,0 0 0,1 0 0,0 0 0,0 1 0,1-1 0,-1 14 0,2-20 0,0 0 0,0 0 0,0-1 0,0 1 0,0 0 0,1 0 0,-1 0 0,1 0 0,-1 0 0,1 0 0,0 0 0,0-1 0,0 1 0,0 0 0,0 0 0,0-1 0,0 1 0,1-1 0,-1 1 0,0-1 0,1 0 0,-1 1 0,1-1 0,0 0 0,-1 0 0,1 0 0,0 0 0,0 0 0,0-1 0,-1 1 0,4 0 0,14 2 0,1-2 0,-1 0 0,0-1 0,0-1 0,0-1 0,0-1 0,0 0 0,0-2 0,31-10 0,57-12 0,-107 27-1,1 0 0,-1 0 0,1 0 0,-1 0 0,0 0 0,1 0 1,-1-1-1,0 1 0,1 0 0,-1 0 0,1 0 0,-1 1 0,0-1 0,1 0 0,-1 0 0,0 0 0,1 0 0,-1 0 1,0 0-1,1 0 0,-1 1 0,0-1 0,1 0 0,-1 0 0,0 0 0,1 1 0,-1-1 0,0 0 0,0 0 0,1 1 1,-1-1-1,0 0 0,0 1 0,0-1 0,1 0 0,-1 1 0,0-1 0,0 0 0,0 1 0,0-1 0,0 1 0,0-1 1,-5 22-158,-19 18-747,24-40 886,-7 10-795,-8 14-1820,6-8-3159</inkml:trace>
</inkml:ink>
</file>

<file path=ppt/ink/ink3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23.482"/>
    </inkml:context>
    <inkml:brush xml:id="br0">
      <inkml:brushProperty name="width" value="0.025" units="cm"/>
      <inkml:brushProperty name="height" value="0.025" units="cm"/>
    </inkml:brush>
  </inkml:definitions>
  <inkml:trace contextRef="#ctx0" brushRef="#br0">1 0 13901,'0'0'12556,"2"11"-10138,-1-6-2270,0 0 0,0 0 0,1 1 0,0-1 1,0 0-1,0-1 0,0 1 0,1 0 0,0-1 0,0 1 0,0-1 0,0 0 0,1 0 0,-1 0 0,1-1 0,0 1 0,0-1 0,1 0 0,-1 0 0,1 0 0,-1-1 0,1 1 0,0-1 0,0 0 0,8 2 0,-1-2-141,0-1 0,0 1-1,0-2 1,0 0 0,0 0-1,0-1 1,17-4 0,-25 5-8,-1-1 1,1 0 0,-1 0-1,1 0 1,-1 0-1,0-1 1,0 1 0,1-1-1,-1 0 1,0 0 0,-1 0-1,1 0 1,0-1 0,-1 1-1,1-1 1,-1 1-1,0-1 1,1 0 0,-1 0-1,-1 0 1,1 0 0,0 0-1,-1-1 1,0 1-1,1 0 1,-1-1 0,-1 1-1,2-8 1,-2 10 0,0 0 0,0 0 0,1 0 0,-1 0 0,0 0 0,0 0 0,-1 0 0,1-1 0,0 1 0,0 0 0,-1 0 0,1 0 0,0 0 0,-1 0 0,1 0 0,-1 0 0,1 0 0,-1 0 0,0 0 0,1 1 0,-1-1 0,0 0 0,0 0 0,1 0 0,-1 1 0,0-1 0,0 0 0,0 1 0,0-1 0,-1 0 0,-1 1 0,0-1 0,0 0 0,0 1 0,-1 0 0,1 0 0,0 0 0,0 0 0,0 0 0,0 1 0,-6 1 0,0 0 0,0 1 0,0 0 0,1 1 0,-1 0 0,1 0 0,-14 10 0,15-7-128,1 1 0,-1-1 0,2 1 0,-1 0-1,-5 11 1,10-16-5,0 0 0,0-1 0,-1 1-1,2 0 1,-1 0 0,0-1 0,1 1 0,-1 0-1,1 0 1,0 3 0,0-5 45,0 0 0,0 0 0,0 0 1,1 0-1,-1-1 0,0 1 0,1 0 0,-1 0 1,1 0-1,-1 0 0,1-1 0,-1 1 0,1 0 0,-1 0 1,1-1-1,0 1 0,-1-1 0,1 1 0,0 0 1,0-1-1,-1 1 0,1-1 0,0 0 0,0 1 1,0-1-1,0 0 0,0 1 0,0-1 0,1 0 0,25 2-8368</inkml:trace>
</inkml:ink>
</file>

<file path=ppt/ink/ink3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1.942"/>
    </inkml:context>
    <inkml:brush xml:id="br0">
      <inkml:brushProperty name="width" value="0.025" units="cm"/>
      <inkml:brushProperty name="height" value="0.025" units="cm"/>
    </inkml:brush>
  </inkml:definitions>
  <inkml:trace contextRef="#ctx0" brushRef="#br0">81 1 23446,'0'0'4068,"-6"55"-2402,-9-7-577,0 9-705,-3 5-256,3-5-128,6-5-416,7-12-994,2-12-543,0-15-258,8-13-479,0-2-609,-7-19-2274</inkml:trace>
</inkml:ink>
</file>

<file path=ppt/ink/ink3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2.269"/>
    </inkml:context>
    <inkml:brush xml:id="br0">
      <inkml:brushProperty name="width" value="0.025" units="cm"/>
      <inkml:brushProperty name="height" value="0.025" units="cm"/>
    </inkml:brush>
  </inkml:definitions>
  <inkml:trace contextRef="#ctx0" brushRef="#br0">30 145 2050,'0'0'12460,"-6"-11"-7928,-14-32-1414,19 42-2956,1 0-1,-1 0 1,1-1 0,-1 1 0,1 0 0,0 0 0,0 0 0,-1 0 0,1-1 0,0 1 0,0 0 0,0 0 0,0-1-1,1 1 1,-1 0 0,0 0 0,0 0 0,1-1 0,-1 1 0,1 0 0,-1 0 0,1 0 0,-1 0 0,1 0 0,0 0 0,0 0-1,-1 0 1,1 0 0,2-1 0,28-13 941,-25 12-711,23-6 87,1 1-1,1 1 1,-1 2-1,1 1 1,0 1-1,0 2 0,52 4 1,-77-3-458,1 1 1,0 0-1,-1 1 0,1-1 1,-1 2-1,0-1 0,1 0 1,-1 1-1,0 0 0,0 1 1,-1-1-1,10 9 1,-13-10-19,0-1 1,0 1 0,-1 0 0,1 0 0,-1 0 0,1 1 0,-1-1 0,0 0 0,0 0 0,0 1 0,0-1 0,-1 0 0,1 1 0,0-1 0,-1 1-1,0-1 1,1 1 0,-1-1 0,0 1 0,0-1 0,-1 1 0,1-1 0,-1 1 0,1-1 0,-1 1 0,0-1 0,1 0 0,-1 1 0,0-1 0,-1 0-1,1 0 1,0 0 0,-1 1 0,1-1 0,-1-1 0,0 1 0,-3 3 0,-7 7-4,-1 0 0,0-1 0,-1-1 0,0 0 0,-1-1 0,0 0 0,-25 10 0,-117 38 0,146-53 0,-15 3 0,72-39-4938,-1 3 43,6-3-1639</inkml:trace>
</inkml:ink>
</file>

<file path=ppt/ink/ink3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2.704"/>
    </inkml:context>
    <inkml:brush xml:id="br0">
      <inkml:brushProperty name="width" value="0.025" units="cm"/>
      <inkml:brushProperty name="height" value="0.025" units="cm"/>
    </inkml:brush>
  </inkml:definitions>
  <inkml:trace contextRef="#ctx0" brushRef="#br0">129 0 19635,'0'0'3432,"-3"8"-885,-38 91-537,-16 47 1397,50-126-3117,1 1-1,2 0 0,0 0 0,1 0 1,-1 24-1,4-44-289,0-1 0,0 1 0,0-1 0,0 0 0,0 1 0,0-1 0,0 1 0,0-1 0,1 0 0,-1 1 0,0-1 0,0 0 0,0 1 0,0-1 0,0 1 0,1-1 0,-1 0 0,0 1 0,0-1 0,1 0 0,-1 0 0,0 1 0,1-1 0,-1 0 0,0 1 0,1-1 0,-1 0 0,0 0 0,1 0 0,-1 1 0,0-1 0,1 0 0,-1 0 0,1 0 0,-1 0 0,0 0 0,1 0 0,-1 0 0,1 0 0,-1 0 0,0 0 0,1 0 0,-1 0 0,1 0 0,-1 0 0,0 0 0,1 0 0,-1-1 0,1 1 0,-1 0 0,0 0 0,1 0 0,-1-1 0,0 1 0,1 0 0,-1-1 0,23-14 0,-11 2-4,0 0 0,-1-1 0,16-25-1,-17 24 2,0 0-1,1 1 0,17-17 0,-29 62 36,-22 36-32,16-52 0,1 1 0,1 0 0,0 0 0,1 1 0,1-1 0,0 1 0,0 29 0,3-46 0,0 1 0,0 0 0,0-1 0,0 1 0,0 0 0,0-1 0,0 1 0,0 0 0,1-1 0,-1 1 0,0 0 0,1-1 0,-1 1 0,0 0 0,1-1 0,-1 1 0,1-1 0,-1 1 0,0-1 0,1 1 0,0-1 0,-1 1 0,1-1 0,-1 0 0,1 1 0,-1-1 0,1 0 0,0 1 0,0-1 0,23-3 0,-17 0 0,-1 0 0,0 0 0,0-1 0,-1 0 0,9-7 0,9-14 0,-1-1 0,-1-2 0,34-58 0,-18 26 0,-25 48 0,-14 29 0,-13 28 0,-8 10 0,8-23 0,2 1 0,-11 42 0,24-75 1,0 0 1,0 0-1,0 1 1,0-1-1,0 0 0,0 0 1,0 0-1,0 1 0,0-1 1,0 0-1,0 0 1,0 1-1,0-1 0,0 0 1,0 0-1,0 0 0,0 1 1,1-1-1,-1 0 1,0 0-1,0 0 0,0 0 1,0 1-1,0-1 0,0 0 1,1 0-1,-1 0 1,0 0-1,0 1 0,0-1 1,0 0-1,1 0 1,-1 0-1,0 0 0,0 0 1,0 0-1,1 0 0,-1 0 1,0 0-1,0 0 1,0 1-1,1-1 0,-1 0 1,0 0-1,0 0 0,1 0 1,-1 0-1,0-1 1,0 1-1,0 0 0,1 0 1,-1 0-1,0 0 0,0 0 1,0 0-1,1 0 1,-1 0-1,0 0 0,0 0 1,0-1-1,0 1 0,1 0 1,13-8-436,-5 1-1500,-1-1 0,0 0 1,13-15-1,4-10-5903</inkml:trace>
</inkml:ink>
</file>

<file path=ppt/ink/ink3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3.220"/>
    </inkml:context>
    <inkml:brush xml:id="br0">
      <inkml:brushProperty name="width" value="0.025" units="cm"/>
      <inkml:brushProperty name="height" value="0.025" units="cm"/>
    </inkml:brush>
  </inkml:definitions>
  <inkml:trace contextRef="#ctx0" brushRef="#br0">138 82 10186,'0'0'18641,"0"14"-16916,0 4-1448,-1 0-1,-1 1 1,-1-1 0,-1 0 0,0 0 0,-1 0 0,-11 24 0,-21 35-277,24-52 0,1 0 0,1 1 0,1 0 0,-8 33 0,18-58 2,0 0 0,0 0 0,-1 0 1,1 0-1,0 0 0,0 0 0,0 0 0,0-1 0,0 1 1,0 0-1,0 0 0,0 0 0,1 0 0,-1 0 0,0 0 1,0 0-1,1 0 0,-1-1 0,1 1 0,0 1 0,14-1 44,18-23-500,-17 7-783,-1 0 1,-1-1-1,0-1 1,-1 0-1,20-35 1,40-101-3905,-51 103 5418,48-82 0,-67 127-2,-2 2 71,1 0 0,0 1 1,-1-1-1,1 1 0,0-1 0,1 1 1,-1 0-1,0-1 0,1 1 1,4-2-1,-7 4-247,1 0 1,-1 1-1,1-1 1,-1 1-1,0-1 1,1 1 0,-1 0-1,0-1 1,1 1-1,-1-1 1,0 1-1,1 0 1,-1-1-1,0 1 1,0 0-1,0-1 1,0 1-1,0 0 1,0-1-1,0 1 1,0 0-1,0-1 1,0 1-1,0 0 1,0-1-1,0 1 1,-1 0 0,1-1-1,-1 2 1,-3 26 896,-13 19 39,-2-1-1,-29 53 1,-10 21 79,49-99-1064,0-3-45,1 0 0,1 0 0,1 1 0,1 0 0,0 0 0,-3 34 0,8-52-12,0-1 1,-1 0-1,1 1 1,0-1-1,0 1 1,0-1-1,0 1 1,1-1-1,-1 1 0,0-1 1,0 1-1,0-1 1,0 1-1,0-1 1,1 1-1,-1-1 1,0 0-1,0 1 1,1-1-1,-1 1 0,0-1 1,1 0-1,-1 1 1,0-1-1,1 0 1,-1 0-1,0 1 1,1-1-1,-1 0 0,1 0 1,-1 1-1,1-1 1,-1 0-1,1 0 1,0 0-1,19-5-687,17-21-1990,-24 13-815,-1-1 1,18-28 0,-3 2-5359</inkml:trace>
</inkml:ink>
</file>

<file path=ppt/ink/ink3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3.564"/>
    </inkml:context>
    <inkml:brush xml:id="br0">
      <inkml:brushProperty name="width" value="0.025" units="cm"/>
      <inkml:brushProperty name="height" value="0.025" units="cm"/>
    </inkml:brush>
  </inkml:definitions>
  <inkml:trace contextRef="#ctx0" brushRef="#br0">42 0 15054,'0'0'9978,"-6"10"-8233,1-3-1474,0 1 0,1 0 0,0 0 0,1 0 0,0 0 0,0 1 0,0-1 0,1 1 0,1 0 0,0 0-1,-1 12 1,10 109 2201,-2-113-2374,4-17-918,-7-1 532,-1-1-1,0 0 0,0 1 1,-1-1-1,1 0 0,0 0 1,0 0-1,-1 0 0,1 0 1,0-4-1,2-1-1126,-1 0 1,0-1-1,-1 0 0,0 0 1,0 0-1,1-10 0,0-24-6235</inkml:trace>
</inkml:ink>
</file>

<file path=ppt/ink/ink3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4.314"/>
    </inkml:context>
    <inkml:brush xml:id="br0">
      <inkml:brushProperty name="width" value="0.025" units="cm"/>
      <inkml:brushProperty name="height" value="0.025" units="cm"/>
    </inkml:brush>
  </inkml:definitions>
  <inkml:trace contextRef="#ctx0" brushRef="#br0">74 33 16239,'0'0'12140,"6"14"-11441,-1 3-506,0-1 0,-1 1 0,-1 0-1,0-1 1,-2 2 0,0-1 0,0 0-1,-4 25 1,-11 25 583,-37 104-1,17-63-372,52-194-403,31-64 0,76-156 0,-125 304 0,1 0 0,0 1 0,-1-1 0,1 0 0,0 1 0,0-1 0,0 1 0,0-1 0,0 1 0,0 0 0,1-1 0,-1 1 0,0 0 0,1 0 0,-1 0 0,1 0 0,-1 0 0,3-1 0,-3 2 0,0 0 0,0 0 0,0 1 0,-1-1 0,1 0 0,0 1 0,0-1 0,0 0 0,-1 1 0,1-1 0,0 1 0,-1-1 0,1 1 0,0-1 0,-1 1 0,1 0 0,-1-1 0,1 1 0,-1 0 0,1-1 0,-1 1 0,0 0 0,1 0 0,-1-1 0,1 3 0,2 5 0,-1 0 0,0 0 0,0 0 0,0 0 0,-1 0 0,0 10 0,-1-11 0,-1-1 0,1 1 0,-2 0 0,1-1 0,-1 1 0,1-1 0,-2 1 0,1-1 0,-1 0 0,0 0 0,0 0 0,-1 0 0,0 0 0,0-1 0,0 0 0,0 0 0,-1 0 0,0 0 0,-10 7 0,7-6 0,-1-1 0,0 0 0,0 0 0,-1-1 0,1 0 0,-1 0 0,0-1 0,0 0 0,0-1 0,-1-1 0,1 1 0,-15-1 0,24-1-58,1 1 1,-1-1-1,0 0 1,1 0-1,-1 0 1,0 0-1,1 0 1,-1 1-1,0-1 1,1 0-1,-1-1 1,0 1-1,1 0 0,-1 0 1,0 0-1,1 0 1,-1 0-1,0-1 1,1 1-1,-1 0 1,1 0-1,-1-1 1,1 1-1,-1-1 0,0 1 1,1 0-1,-1-1 1,1 1-1,0-1 1,-1 1-1,1-1 1,-1 0-1,1 1 1,0-1-1,-1 1 1,1-1-1,0 0 0,0 1 1,-1-1-1,1 1 1,0-1-1,0 0 1,0 1-1,0-1 1,0 0-1,0 1 1,0-1-1,0 0 0,0 1 1,0-1-1,0 0 1,1 1-1,-1-1 1,0 0-1,0 1 1,1-1-1,-1 0 1,0 1-1,1-1 1,0 0-1,28-33-7119,-6 14-1034</inkml:trace>
</inkml:ink>
</file>

<file path=ppt/ink/ink3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4.841"/>
    </inkml:context>
    <inkml:brush xml:id="br0">
      <inkml:brushProperty name="width" value="0.025" units="cm"/>
      <inkml:brushProperty name="height" value="0.025" units="cm"/>
    </inkml:brush>
  </inkml:definitions>
  <inkml:trace contextRef="#ctx0" brushRef="#br0">73 108 17873,'0'0'11622,"-2"13"-10533,-41 294 1094,16-180-2183,30-221 0,10 28 0,26-82 0,-29 116 0,2 2 0,1 0 0,1 0 0,31-46 0,-42 71 0,0 1 0,1 0 0,0 0 0,-1 0 0,2 0 0,-1 1 0,0 0 0,1 0 0,-1 0 0,1 0 0,9-3 0,-12 5 0,-1 1 0,1-1 0,0 1 0,-1 0 0,1-1 0,0 1 0,0 0 0,-1 0 0,1 0 0,0 0 0,-1 1 0,1-1 0,0 0 0,-1 1 0,1-1 0,0 1 0,-1 0 0,1-1 0,-1 1 0,1 0 0,-1 0 0,1 0 0,-1 0 0,0 0 0,0 0 0,1 1 0,-1-1 0,0 0 0,0 1 0,0-1 0,0 0 0,0 1 0,-1-1 0,1 1 0,0 0 0,-1-1 0,1 1 0,-1 0 0,1 2 0,1 6 0,-1-1 0,0 1 0,-1 0 0,1-1 0,-2 1 0,0 0 0,0-1 0,0 1 0,-1-1 0,-1 1 0,0-1 0,0 0 0,0 0 0,-1 0 0,-1 0 0,0-1 0,0 0 0,0 0 0,-1 0 0,0 0 0,-1-1 0,0 0 0,0-1 0,0 1 0,-1-2 0,0 1 0,0-1 0,0 0 0,-1 0 0,1-1 0,-14 5 0,21-9-49,0 0 1,-1 1-1,1-1 0,0 1 1,0-1-1,0 0 0,0 0 0,0 0 1,-1 0-1,1 0 0,0 0 1,0 0-1,0 0 0,0 0 1,-1 0-1,1-1 0,0 1 1,0 0-1,0-1 0,0 1 1,0-1-1,0 1 0,0-1 0,0 0 1,0 1-1,-2-3 0,3 2-156,-1-1 0,1 1 0,-1-1 0,1 1-1,0-1 1,0 0 0,0 1 0,0-1-1,0 0 1,0 1 0,0-1 0,0 0 0,0 1-1,1-1 1,-1 1 0,2-3 0,2-8-2487,1 1-1,0-1 1,13-18 0,10-8-12069</inkml:trace>
</inkml:ink>
</file>

<file path=ppt/ink/ink3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5.168"/>
    </inkml:context>
    <inkml:brush xml:id="br0">
      <inkml:brushProperty name="width" value="0.025" units="cm"/>
      <inkml:brushProperty name="height" value="0.025" units="cm"/>
    </inkml:brush>
  </inkml:definitions>
  <inkml:trace contextRef="#ctx0" brushRef="#br0">171 0 21364,'0'0'6903,"-10"5"-4373,9-5-2346,-51 26 1205,49-25-1370,0 1 1,0 0 0,1-1 0,-1 1 0,1 0 0,0 0 0,-1 0 0,1 1-1,0-1 1,0 0 0,0 1 0,1 0 0,-1-1 0,0 1 0,1 0-1,0 0 1,0 0 0,0 0 0,-1 4 0,46-4-20,-34-3 0,-1 1 0,1 0 0,-1 1 0,1 0 0,-1 1 0,0-1 0,0 2 0,0-1 0,13 9 0,-18-11 0,-1 1 0,1 0 0,-1 1 0,0-1 0,1 1 0,-1-1 0,-1 1 0,1 0 0,0 0 0,-1 0 0,1 1 0,-1-1 0,0 0 0,0 1 0,0 0 0,0-1 0,-1 1 0,0 0 0,0 0 0,0 0 0,0 0 0,0 0 0,-1 0 0,0 6 0,0-6 0,-1-1 0,0 0 0,-1 1 0,1-1 0,-1 0 0,1 0 0,-1 0 0,0 0 0,0 0 0,0 0 0,-1-1 0,1 1 0,-1-1 0,1 1 0,-1-1 0,0 0 0,0 0 0,0 0 0,-5 1 0,-65 29 0,69-31 0,-9 3-2,1 0 0,-1-1 0,1-1 0,-1 0 0,0 0 0,0-2 0,-20 0 0,19-5-1083,7-7-3857,3-3-3397</inkml:trace>
</inkml:ink>
</file>

<file path=ppt/ink/ink3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6.136"/>
    </inkml:context>
    <inkml:brush xml:id="br0">
      <inkml:brushProperty name="width" value="0.025" units="cm"/>
      <inkml:brushProperty name="height" value="0.025" units="cm"/>
    </inkml:brush>
  </inkml:definitions>
  <inkml:trace contextRef="#ctx0" brushRef="#br0">64 5 19122,'-25'0'2402,"3"1"705,8 8-32,11 1-769,3-2-1249,18-3-672,11-1-65,11-4-128,7 0-96,4-3-64,4-5-1185,-9-3-1729,-7 2-2660,-12-2-3394</inkml:trace>
</inkml:ink>
</file>

<file path=ppt/ink/ink3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6.494"/>
    </inkml:context>
    <inkml:brush xml:id="br0">
      <inkml:brushProperty name="width" value="0.025" units="cm"/>
      <inkml:brushProperty name="height" value="0.025" units="cm"/>
    </inkml:brush>
  </inkml:definitions>
  <inkml:trace contextRef="#ctx0" brushRef="#br0">175 0 21044,'0'0'9993,"-9"1"-9534,5-1-454,0 1-1,1-1 0,-1 1 0,0 0 0,1 0 0,-1 0 0,1 1 0,-1-1 0,1 1 1,0 0-1,0 0 0,-1 0 0,-2 3 0,0 1-6,-1 1 1,1 1-1,0-1 1,1 1-1,-8 12 1,-36 73 14,45-83-8,1-1 1,-1 1 0,2-1-1,-1 1 1,1 0 0,1 0-1,0 0 1,0 14 0,1-23-28,0 0 1,0 0 0,0 0 0,0 0 0,1 0 0,-1 0-1,0 0 1,1 0 0,-1 0 0,1 0 0,-1 0 0,1 0-1,-1 0 1,1-1 0,-1 1 0,1 0 0,0 0 0,0-1-1,-1 1 1,1 0 0,0-1 0,0 1 0,0-1 0,0 1-1,1 0 1,31 2-1026,-23-4 413,0-1 0,0 0 0,0 0 0,17-8 0,-8 1-1841,0-1-1,-1-1 0,27-21 1,6-11-5560</inkml:trace>
</inkml:ink>
</file>

<file path=ppt/ink/ink3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4:37.105"/>
    </inkml:context>
    <inkml:brush xml:id="br0">
      <inkml:brushProperty name="width" value="0.025" units="cm"/>
      <inkml:brushProperty name="height" value="0.025" units="cm"/>
    </inkml:brush>
  </inkml:definitions>
  <inkml:trace contextRef="#ctx0" brushRef="#br0">186 1 1602,'0'0'17819,"-11"8"-14781,-12 11-1176,0 2 1,-31 36 0,46-48-1430,-1 1 0,2 1 0,-1 0 0,1 0 0,1 0 0,0 1 0,0-1 0,1 1 0,-6 25 0,11-36-425,0 0 0,-1 0 0,1 0 0,0 0 0,0 0-1,0 0 1,0 0 0,0 0 0,0 1 0,0-1 0,0 0-1,0 0 1,1 0 0,-1 0 0,0 0 0,1 0 0,-1 0 0,1 0-1,-1-1 1,1 1 0,-1 0 0,1 0 0,0 0 0,-1 0-1,1-1 1,0 1 0,0 0 0,1 0 0,0 0 0,0-1 0,0 1 1,-1-1-1,1 0 0,0 1 0,0-1 1,0 0-1,1 0 0,-1-1 0,-1 1 1,1 0-1,0-1 0,4 0 0,5-3 2,0-1-1,0 0 0,0 0 1,10-8-1,8-8-9,-2-1 0,28-28 0,33-26 0,-114 126 0,5-21 0,14-22 0,1 1 0,0 0 0,0 0 0,1 1 0,0-1 0,1 1 0,0 0 0,0 0 0,-3 13 0,7-21 0,0-1 0,0 0 0,0 1 0,0-1 0,0 0 0,0 1 0,0-1 0,0 0 0,0 0 0,0 1 0,0-1 0,1 0 0,-1 1 0,0-1 0,0 0 0,0 0 0,0 1 0,1-1 0,-1 0 0,0 0 0,0 1 0,1-1 0,-1 0 0,0 0 0,0 0 0,1 0 0,-1 1 0,0-1 0,0 0 0,1 0 0,-1 0 0,0 0 0,1 0 0,-1 0 0,0 0 0,1 0 0,0 0 0,18-2 0,16-9 0,-12-1 0,0 2 0,1 1 0,0 1 0,0 1 0,1 1 0,0 1 0,30-1 0,-53 6 0,-1-1 0,0 1 0,0 0 0,0 1 0,1-1 0,-1 0 0,0 0 0,0 0 0,0 1 0,0-1 0,1 1 0,-1-1 0,0 1 0,0-1 0,0 1 0,0-1 0,0 1 0,0 0 0,0 0 0,-1 0 0,1-1 0,0 1 0,0 0 0,0 0 0,-1 0 0,1 0 0,-1 0 0,1 0 0,-1 1 0,1-1 0,-1 0 0,1 0 0,-1 0 0,0 0 0,0 0 0,0 1 0,0-1 0,0 0 0,0 0 0,0 2 0,0 5 0,-2-1 0,1 1 0,-1 0 0,-4 13 0,4-15 0,23-23 0,0-11 0,-2-1 0,-1-1 0,21-47 0,-28 53 0,-10 23 0,-1 1 0,0-1 0,0 1 0,0-1 0,0 0 0,0 1 0,0-1 0,1 1 0,-1-1 0,0 1 0,0-1 0,1 1 0,-1-1 0,0 1 0,1-1 0,-1 1 0,1-1 0,-1 1 0,0-1 0,1 1 0,-1 0 0,1-1 0,-1 1 0,1 0 0,-1-1 0,1 1 0,0 0 0,-1 0 0,1 0 0,-1-1 0,1 1 0,0 0 0,-1 0 0,2 0 0,7 19 0,3 8 0,-7-23 0,-1-1 0,1 0 0,-1 0 0,1-1 0,0 1 0,0-1 0,0 0 0,0-1 0,1 1 0,-1-1 0,0 0 0,1 0 0,-1-1 0,1 1 0,-1-1 0,0 0 0,8-2 0,-3 2 0,0-2 0,0 1 0,0-2 0,0 1 0,0-1 0,-1-1 0,1 1 0,10-8 0,13-17 0,-31 27 0,-1-1 0,0 1 0,0-1 0,0 1 0,0-1 0,0 1 0,0-1 0,0 0 0,0 1 0,-1-1 0,1 0 0,-1 0 0,1 0 0,-1 0 0,0 1 0,1-1 0,-1 0 0,0 0 0,0 0 0,-1-2 0,1 3 0,-1 1 0,1-1 0,-1 1 0,0-1 0,1 1 0,-1 0 0,1-1 0,-1 1 0,0-1 0,0 1 0,1 0 0,-1 0 0,0-1 0,1 1 0,-1 0 0,0 0 0,0 0 0,1 0 0,-1 0 0,0 0 0,0 0 0,0 0 0,1 0 0,-1 0 0,0 1 0,0-1 0,-23 6 0,15-1 0,0 0 0,0 1 0,0 0 0,1 0 0,0 1 0,0 0 0,0 1 0,1-1 0,1 1 0,-1 1 0,1 0 0,0 0 0,1 0 0,0 0 0,1 1 0,0-1 0,0 1 0,1 1 0,-3 17 0,5-24-42,1-1-1,0 0 1,1 0 0,-1 0 0,0 1-1,1-1 1,0 0 0,0 0-1,0 0 1,0 0 0,0 0 0,0 0-1,1 0 1,0 0 0,-1-1-1,1 1 1,0-1 0,0 1-1,1-1 1,-1 0 0,0 0 0,1 0-1,0 0 1,-1 0 0,1 0-1,0-1 1,0 1 0,0-1 0,0 0-1,0 0 1,4 1 0,7 2-1297,0-1 1,1 0-1,-1-1 0,0-1 1,26-1-1,-4-1-15989</inkml:trace>
</inkml:ink>
</file>

<file path=ppt/ink/ink3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5:32.916"/>
    </inkml:context>
    <inkml:brush xml:id="br0">
      <inkml:brushProperty name="width" value="0.025" units="cm"/>
      <inkml:brushProperty name="height" value="0.025" units="cm"/>
    </inkml:brush>
  </inkml:definitions>
  <inkml:trace contextRef="#ctx0" brushRef="#br0">1 6 7559,'0'0'10858,"48"27"-10537,-22-27-193,4-5-64,-3-6-1345,-3-5-3748</inkml:trace>
</inkml:ink>
</file>

<file path=ppt/ink/ink3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5:35.591"/>
    </inkml:context>
    <inkml:brush xml:id="br0">
      <inkml:brushProperty name="width" value="0.025" units="cm"/>
      <inkml:brushProperty name="height" value="0.025" units="cm"/>
    </inkml:brush>
  </inkml:definitions>
  <inkml:trace contextRef="#ctx0" brushRef="#br0">0 117 6919,'61'5'5598,"0"0"-3579,63-12 1008,235-41 0,32-5-1628,183 49-304,1 37-684,263 5 256,-828-38-657,621-20 417,-609 16-392,-26 1-13,-37 1-57,-196-1-60,-360-7-1172,-918 13-55,709 9 1358,729-12-36,-145 5-6,363 7-58,1607-3 128,-804-45-23,-65 1-12,-840 35-28,213-14 73,-391 18-170,-450 23 54,-429 40-3531,573-2-1,169-22-1057,40-10-3547</inkml:trace>
</inkml:ink>
</file>

<file path=ppt/ink/ink3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5:39.122"/>
    </inkml:context>
    <inkml:brush xml:id="br0">
      <inkml:brushProperty name="width" value="0.025" units="cm"/>
      <inkml:brushProperty name="height" value="0.025" units="cm"/>
    </inkml:brush>
  </inkml:definitions>
  <inkml:trace contextRef="#ctx0" brushRef="#br0">964 1 6534,'-35'5'427,"0"1"-1,1 2 0,-1 2 1,2 1-1,-1 1 0,-44 24 1,10 1 707,-117 85 0,134-83-355,2 2 0,-84 90 0,108-102-610,0 1 0,3 2-1,0 0 1,2 1 0,2 1-1,-16 40 1,28-59 54,1 0 0,1 0 0,0 0-1,1 1 1,1 0 0,0-1 0,1 1 0,1 0 0,1 19-1,1-24-108,0 0-1,1 0 0,0 0 0,1 0 0,0 0 0,0-1 0,1 0 0,1 0 0,0 0 0,0 0 0,1-1 1,0 0-1,11 11 0,4-1 11,0 0 1,1-2-1,1 0 1,0-2-1,2 0 1,-1-2 0,2-1-1,0-1 1,38 10-1,3-4 319,0-2-1,123 10 1,-95-19-62,0-3-1,0-5 1,115-17 0,-156 11 38,0-3 0,0-3 1,-1-1-1,-1-3 0,-1-3 0,94-50 0,-124 57-248,0 0-1,-1-2 0,-1-1 0,-1 0 1,0-1-1,-1-1 0,-1-1 0,0-1 1,-2 0-1,-1-1 0,18-35 0,-25 43-126,-1-1 0,0 0 0,-2 0 0,1 0 1,-2-1-1,0 1 0,-1-1 0,0 0 0,-1 1 0,-1-1 0,-1 0 0,0 0 0,-1 0 0,-1 1 0,0-1 0,-1 1 0,-1 0 0,0 0 0,-1 0 1,-8-15-1,-1 7-47,-1 0 0,-1 1 0,0 0 1,-2 1-1,-1 2 0,0 0 0,-1 1 1,-1 0-1,-1 2 0,0 1 0,-1 1 1,-38-16-1,18 11-199,0 2-1,-2 2 1,1 3 0,-2 1-1,1 2 1,-73-4 0,80 11-389,0 2 1,1 1 0,-1 3 0,1 0 0,-52 15 0,64-12-582,1 2-1,0 1 1,0 1-1,1 1 1,-23 15-1,-14 17-5729</inkml:trace>
</inkml:ink>
</file>

<file path=ppt/ink/ink3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5:42.445"/>
    </inkml:context>
    <inkml:brush xml:id="br0">
      <inkml:brushProperty name="width" value="0.025" units="cm"/>
      <inkml:brushProperty name="height" value="0.025" units="cm"/>
    </inkml:brush>
  </inkml:definitions>
  <inkml:trace contextRef="#ctx0" brushRef="#br0">0 141 6726,'0'0'3844,"8"-55"-3972,20 38 160,3-3-32,0-5-1922,0 1-6278</inkml:trace>
</inkml:ink>
</file>

<file path=ppt/ink/ink3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5:42.832"/>
    </inkml:context>
    <inkml:brush xml:id="br0">
      <inkml:brushProperty name="width" value="0.025" units="cm"/>
      <inkml:brushProperty name="height" value="0.025" units="cm"/>
    </inkml:brush>
  </inkml:definitions>
  <inkml:trace contextRef="#ctx0" brushRef="#br0">266 48 12492,'-11'0'1318,"5"-1"-1133,-1 1 1,1 0-1,0 1 0,-1-1 0,1 1 0,0 0 0,-1 1 0,1 0 0,0 0 0,0 0 0,0 1 0,1-1 0,-1 1 0,0 1 0,1-1 0,0 1 0,0 0 1,0 0-1,0 1 0,-5 6 0,-5 9 72,1 2 1,1-1-1,1 2 1,1-1-1,1 2 1,1-1-1,1 2 1,1-1-1,1 1 1,-4 38-1,2 20-42,4 153-1,10-116-135,7-1 0,4 0 0,38 135-1,-54-251-65,2 11 213,1 0-1,0-1 1,1 0-1,12 23 1,-16-34-184,0 0 0,0 0 0,0 0 0,0-1 0,0 1 1,1 0-1,-1-1 0,0 1 0,1-1 0,-1 1 0,1-1 1,0 0-1,0 0 0,-1 0 0,1 0 0,0 0 0,0 0 0,0 0 1,0-1-1,0 1 0,0-1 0,0 1 0,0-1 0,0 0 0,0 0 1,0 0-1,0 0 0,0 0 0,0 0 0,0 0 0,0-1 0,0 1 1,0-1-1,0 0 0,0 1 0,0-1 0,0 0 0,0 0 1,-1 0-1,1 0 0,0-1 0,-1 1 0,3-2 0,4-4 104,1-1-1,-1-1 1,0 0-1,0 0 0,-1 0 1,0-1-1,6-12 1,37-83 613,-39 80-626,31-76 154,-4-1 1,-5-3-1,-4 0 1,-5-2-1,-5-1 1,10-181-1,-29 281-282,1-24 40,-1 0 1,-1 0-1,-8-45 1,7 68-32,0 1-1,-1 0 1,0 0 0,0 0 0,-1 0 0,1 0 0,-10-11 0,11 15-8,-1 1-1,-1-1 1,1 1 0,0 0 0,-1 0 0,0 0-1,0 0 1,1 1 0,-2-1 0,1 1-1,0 0 1,0 0 0,-1 1 0,-8-3 0,8 3-8,0 1 0,0-1 0,-1 1 0,1 0 0,0 0 0,0 1 0,0-1 1,0 1-1,0 0 0,0 1 0,0-1 0,0 1 0,0 0 0,-5 4 0,0-1-23,1 1-1,-1 1 0,2 0 0,-1 0 0,1 1 0,-9 11 0,-2 6-351,0 0 0,2 2-1,-25 49 1,33-57-212,1 0 0,-10 38 1,8 8-3641,10-48-891</inkml:trace>
</inkml:ink>
</file>

<file path=ppt/ink/ink3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5:50.025"/>
    </inkml:context>
    <inkml:brush xml:id="br0">
      <inkml:brushProperty name="width" value="0.025" units="cm"/>
      <inkml:brushProperty name="height" value="0.025" units="cm"/>
    </inkml:brush>
  </inkml:definitions>
  <inkml:trace contextRef="#ctx0" brushRef="#br0">147 49 6534,'0'0'1831,"-10"-2"-827,-64-19 1488,18-3 3413,56 24-5843,0 0 0,0 0 0,0 0 0,0 0 0,-1-1 0,1 1 1,0 0-1,0 0 0,0 0 0,0 0 0,-1 0 0,1 0 0,0 0 0,0 0 0,0 0 0,0 0 0,0 0 0,-1 0 0,1 0 0,0 0 0,0 0 0,0 0 0,0 0 1,-1 0-1,1 0 0,0 0 0,0 0 0,0 0 0,0 0 0,0 0 0,-1 1 0,1-1 0,0 0 0,0 0 0,0 0 0,0 0 0,0 0 0,0 0 0,0 0 0,-1 1 1,1-1-1,0 0 0,0 0 0,0 0 0,0 0 0,0 0 0,0 1 0,0-1 0,0 0 0,1 13 800,8 15-567,-5-21-269,0-1-1,1 1 1,0-1-1,0 0 1,1-1-1,-1 1 1,1-1-1,1 0 1,-1-1-1,1 1 1,-1-1-1,1 0 1,0-1-1,1 0 1,-1 0-1,1-1 1,-1 1-1,1-2 1,0 1-1,-1-1 1,1 0-1,0-1 1,0 1-1,15-3 1,13-2 58,0-2-1,0-2 1,0-1 0,37-14-1,-39 11-2,26-4 130,1 2-1,1 2 0,115-5 0,191 18 230,-282 6-395,100 20-1,-98-12-6,89 4 1,421 41 52,-546-50 230,99 33 1,-97-25 234,76 14 0,-112-29-386,1-1-1,0 0 1,0-2 0,0 0 0,0-1-1,0-1 1,-1 0 0,21-7 0,55-19 292,-63 17-266,-1 1 0,2 1-1,-1 2 1,1 1 0,0 2 0,0 1 0,33 1-1,-53 4-52,-1 0-1,0 1 1,1 0-1,17 9 1,-19-8-61,1 0 1,0 0 0,-1-1-1,21 3 1,-27-6-75,0 0 1,-1 0 0,1 0 0,0 0 0,-1-1-1,1 0 1,-1 0 0,1 0 0,-1 0-1,1 0 1,-1-1 0,1 1 0,-1-1-1,0 0 1,0 0 0,0 0 0,0 0 0,5-6-1,-5 6 33,0-1 0,0 0 0,0-1 1,0 1-1,-1 0 0,1-1 0,-1 0 0,0 1 0,0-1 0,0 0 0,-1 0 0,3-8 0,-4 11-28,0 1-1,-1 0 1,1-1-1,0 1 1,-1 0-1,1-1 1,0 1-1,-1 0 1,1-1-1,-1 1 1,1 0-1,0-1 1,-1 1-1,1 0 1,-1 0-1,1 0 1,-1 0-1,1 0 1,-1-1-1,1 1 1,-1 0-1,1 0 1,-1 0-1,1 0 1,-1 0-1,1 0 1,-1 0-1,1 1 1,-1-1-1,1 0 1,-1 0-1,1 0 1,-1 0-1,1 1 1,0-1-1,-1 0 1,1 0-1,-1 1 1,1-1-1,-1 1 1,-21 8 403,-3 10-794,21-15 59,0 0 0,0 0 0,0-1 0,-1 1 0,0-1 0,0-1 0,0 1 0,0-1 1,0 1-1,-10 2 0,7-7-5009,0-9-2466</inkml:trace>
</inkml:ink>
</file>

<file path=ppt/ink/ink3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5:52.116"/>
    </inkml:context>
    <inkml:brush xml:id="br0">
      <inkml:brushProperty name="width" value="0.025" units="cm"/>
      <inkml:brushProperty name="height" value="0.025" units="cm"/>
    </inkml:brush>
  </inkml:definitions>
  <inkml:trace contextRef="#ctx0" brushRef="#br0">1993 9 5093,'-129'-7'2434,"-1"5"0,-198 24 0,272-14-2156,0 2 0,2 3-1,0 2 1,0 3 0,1 2-1,2 2 1,0 3-1,-69 44 1,49-18 8,3 3 0,-111 113 0,-91 152 297,232-268-520,2 1 0,3 2 0,2 2-1,2 0 1,-30 87 0,49-114 3,2-1 1,1 1-1,1 0 1,1 1 0,2 0-1,1 0 1,1-1-1,1 1 1,2 0-1,1 0 1,2-1-1,0 1 1,17 48-1,-3-34-55,2-1 0,1-1-1,2 0 1,2-2 0,2-1 0,2-2-1,1 0 1,61 55 0,-49-55-232,2-1 1,1-2-1,2-3 1,1-1 0,1-3-1,107 42 1,-101-52 7,0-3 0,2-2-1,-1-2 1,2-3 0,-1-3 0,0-2 0,1-3 0,62-8 0,70-19 1146,205-57 0,-230 47-123,237-48 2521,569-46 0,-383 63-2230,-511 53-1015,-1-4 0,-1-2 0,-1-4 0,-1-4 0,101-55 1,-79 28 46,168-133 0,-202 138-22,-3-3 0,-2-3 0,68-88 0,-111 126-78,0 1 1,-1-2-1,-1 0 1,-1-1-1,-1 0 1,13-40-1,-20 53-31,-1 0 0,-1 0 0,1 0-1,-1 0 1,-1 0 0,1 0 0,-2-1-1,1 1 1,-1 0 0,-1 0 0,1 0 0,-2 0-1,1 0 1,-1 1 0,0-1 0,-1 1 0,0 0-1,-1 0 1,1 0 0,-11-12 0,-3 1-4,0 2 0,-2 0 0,0 1 0,-1 0 0,0 2 0,-1 1 0,-1 1 0,0 0 0,-48-15 0,-5 3 1,-149-26 0,-225 2-2830,-13-2-5217,292 13 3142</inkml:trace>
</inkml:ink>
</file>

<file path=ppt/ink/ink3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09.343"/>
    </inkml:context>
    <inkml:brush xml:id="br0">
      <inkml:brushProperty name="width" value="0.025" units="cm"/>
      <inkml:brushProperty name="height" value="0.025" units="cm"/>
    </inkml:brush>
  </inkml:definitions>
  <inkml:trace contextRef="#ctx0" brushRef="#br0">0 72 9353,'16'-18'2112,"11"-13"2601,-13 8 3447,-15 28-7699,0-1 0,0 0 1,1 1-1,-1-1 0,1 0 1,0 1-1,1 5 0,-1 15 242,-5 18 110,2 47 0,3-76-813,1 0 0,0 0 1,1-1-1,1 1 0,0 0 1,1-1-1,8 21 0,-12-34-98,0 0-1,0 1 0,1-1 0,-1 0 1,0 0-1,0 1 0,0-1 1,0 0-1,1 1 0,-1-1 0,0 0 1,0 0-1,0 1 0,1-1 0,-1 0 1,0 0-1,0 1 0,1-1 0,-1 0 1,0 0-1,1 0 0,-1 0 0,0 0 1,1 1-1,-1-1 0,0 0 1,1 0-1,-1 0 0,0 0 0,1 0 1,-1 0-1,0 0 0,1 0 0,-1 0 1,0 0-1,1 0 0,-1 0 0,0-1 1,1 1-1,-1 0 0,0 0 1,0 0-1,1 0 0,-1 0 0,0-1 1,1 1-1,-1 0 0,0 0 0,0-1 1,1 1-1,-1 0 0,0 0 0,0-1 1,0 1-1,1 0 0,-1 0 0,0-1 1,0 1-1,0 0 0,0-1 1,0 1-1,0 0 0,0-1 0,0 1 1,10-23-3457,-1-10-1874,5-7-2322</inkml:trace>
</inkml:ink>
</file>

<file path=ppt/ink/ink3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09.684"/>
    </inkml:context>
    <inkml:brush xml:id="br0">
      <inkml:brushProperty name="width" value="0.025" units="cm"/>
      <inkml:brushProperty name="height" value="0.025" units="cm"/>
    </inkml:brush>
  </inkml:definitions>
  <inkml:trace contextRef="#ctx0" brushRef="#br0">0 0 15695,'0'0'9710,"1"8"-8962,5 28-356,2-2 0,18 50 0,11 43-1776,-34-110-1198,0 1 0,1 32 0</inkml:trace>
</inkml:ink>
</file>

<file path=ppt/ink/ink3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10.336"/>
    </inkml:context>
    <inkml:brush xml:id="br0">
      <inkml:brushProperty name="width" value="0.025" units="cm"/>
      <inkml:brushProperty name="height" value="0.025" units="cm"/>
    </inkml:brush>
  </inkml:definitions>
  <inkml:trace contextRef="#ctx0" brushRef="#br0">61 123 10186,'0'0'1516,"-9"0"587,-43 5 6026,90 1-6622,212-20 2984,126-38-3676,-213 27-569,120-18-113,-517 87 1511,66-26-1537,-304-6 0,459-14-89,34 0-71,39-2 13,54 1 6,-4 1 25,213-32-1,-303 27-154,-31 3 104,-35 1 22,-1 4-132,0 2 0,0 2 0,0 2 0,0 2 0,-77 27 0,51-8-4130,1 6-3955,60-27-4888</inkml:trace>
</inkml:ink>
</file>

<file path=ppt/ink/ink3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11.535"/>
    </inkml:context>
    <inkml:brush xml:id="br0">
      <inkml:brushProperty name="width" value="0.025" units="cm"/>
      <inkml:brushProperty name="height" value="0.025" units="cm"/>
    </inkml:brush>
  </inkml:definitions>
  <inkml:trace contextRef="#ctx0" brushRef="#br0">41 398 4965,'0'0'17221,"-8"-10"-15646,-21-31-214,28 39-1286,0 1-1,1-1 0,-1 1 1,1-1-1,0 1 0,0-1 0,-1 0 1,1 1-1,0-1 0,0 1 1,0-1-1,1 1 0,-1-1 0,0 0 1,1 1-1,-1-1 0,1 1 0,-1-1 1,1 1-1,0-1 0,-1 1 1,1 0-1,2-3 0,27-26 718,-22 23-575,43-41 501,65-47 0,-88 76-701,0 0 0,0 2 1,2 2-1,48-19 0,-72 31-25,0 1 1,0 0 0,0 1-1,1-1 1,-1 1-1,0 1 1,1-1 0,-1 1-1,1 0 1,-1 0-1,1 1 1,-1 0 0,8 2-1,-7 0-2,0 0-1,0 1 1,-1-1-1,1 1 1,-1 1-1,0-1 1,0 1-1,0 0 1,-1 0-1,8 10 1,-2-2 101,0 0-1,1-1 1,0-1-1,25 17 1,-30-23 14,1-1 1,0 0-1,0-1 0,1 0 1,-1 0-1,0-1 1,1 0-1,0 0 0,-1-1 1,19 0-1,-3-1 9,-1-2 0,1-1 0,-1-1 0,1-1 0,-1-1 0,-1-1 0,1-1 0,-1 0 0,-1-2 0,1-1 0,-2-1 0,1 0 0,-2-2 0,0 0 0,0-1 0,30-34 0,-49 50-137,0 0 0,-1 0 0,1 0 0,0 0 0,-1 0 0,1 1 0,0-1 0,0 0 0,0 0 0,0 0 0,0 0 0,0 0-1,0 0 1,1 0 0,-1 0 0,0 0 0,0 0 0,1 0 0,-1 0 0,1 0 0,-1 0 0,1 0 0,-1 0 0,1 0 0,0-1 0,-1 1 0,1 0 0,0 0 0,0-1 0,-1 1 0,1 0 0,0-1 0,0 1 0,0-1 0,0 1 0,0-1 0,1 1 0,4-1-1219,0 0 0,0 0 0,0-1 0,0 0 0,-1 0 0,1 0 0,0-1 0,-1 0 0,1 0 0,-1 0 0,9-6 0,13-5-3783,-23 19 12000,-3 10-3489,-2-14-3140,1 1 0,0-1 1,0 0-1,0 1 0,1-1 1,-1 0-1,1 1 0,-1-1 1,1 0-1,0 1 0,1 3 1,6-3-157,0 0 0,0-1 0,1 0 0,-1 0 0,0-1 0,1 0 0,-1 0 0,1-1 0,-1 0 0,14-2 0,2 1-38,439-15 1407,-360 10-1475,0 6 1,156 18 0,-155-9-291,-32-7 710,0-3 1,-1-3-1,79-15 1,-129 18-838,5 0-1299,-13-2-3327,-11-1-1218</inkml:trace>
</inkml:ink>
</file>

<file path=ppt/ink/ink3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0.613"/>
    </inkml:context>
    <inkml:brush xml:id="br0">
      <inkml:brushProperty name="width" value="0.025" units="cm"/>
      <inkml:brushProperty name="height" value="0.025" units="cm"/>
    </inkml:brush>
  </inkml:definitions>
  <inkml:trace contextRef="#ctx0" brushRef="#br0">0 135 1666,'0'0'13762,"10"6"-12924,-4-3-565,-1 0 0,1 0 1,0-1-1,0 1 0,0-1 0,0-1 0,0 1 0,0-1 0,0 0 1,1 0-1,-1-1 0,0 0 0,1 0 0,-1 0 0,0-1 0,0 0 1,11-3-1,13-6 1467,0-1 1,36-20-1,-9-6-1441,-10-10-3855,-40 36-565,-5 1-2285</inkml:trace>
</inkml:ink>
</file>

<file path=ppt/ink/ink3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0.956"/>
    </inkml:context>
    <inkml:brush xml:id="br0">
      <inkml:brushProperty name="width" value="0.025" units="cm"/>
      <inkml:brushProperty name="height" value="0.025" units="cm"/>
    </inkml:brush>
  </inkml:definitions>
  <inkml:trace contextRef="#ctx0" brushRef="#br0">435 11 11307,'0'0'7329,"-8"-2"-3560,2 0-3460,3 1-110,1 0 0,0 0 0,0 0-1,-1 1 1,1-1 0,0 0-1,-1 1 1,1 0 0,0 0-1,-1-1 1,1 1 0,-1 1 0,1-1-1,-1 0 1,1 1 0,0-1-1,-1 1 1,1 0 0,0-1-1,0 1 1,-1 0 0,1 0 0,0 1-1,0-1 1,0 0 0,0 1-1,0-1 1,1 1 0,-1 0-1,0 0 1,-1 2 0,-17 26-63,-1 0 1,-2-2-1,0-1 0,-2 0 1,-54 43-1,-15 17 1160,88-82-1243,0 0 1,1 1-1,-1 0 0,1 0 1,1 1-1,-1-1 1,1 1-1,0 0 0,1 0 1,-1 0-1,1 1 0,1-1 1,-1 1-1,-1 10 1,5-16-55,-1 0 0,0-1 0,1 1 1,-1 0-1,1-1 0,-1 1 0,1-1 1,0 1-1,0-1 0,-1 1 0,1-1 1,0 1-1,0-1 0,1 0 0,-1 1 1,0-1-1,0 0 0,1 0 0,-1 0 1,0 0-1,1 0 0,-1 0 0,1-1 1,0 1-1,-1 0 0,1-1 0,-1 1 1,1-1-1,0 0 0,-1 1 0,1-1 1,3 0-1,66 4-24,-61-4 27,35-1-408,0-3 0,1-2 1,50-13-1,55-23-9081,-87 22-3111</inkml:trace>
</inkml:ink>
</file>

<file path=ppt/ink/ink3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1.857"/>
    </inkml:context>
    <inkml:brush xml:id="br0">
      <inkml:brushProperty name="width" value="0.025" units="cm"/>
      <inkml:brushProperty name="height" value="0.025" units="cm"/>
    </inkml:brush>
  </inkml:definitions>
  <inkml:trace contextRef="#ctx0" brushRef="#br0">0 10 13965,'0'0'15503,"68"10"-15503,-44-10-897,3-6-1121,-2-2-1185,-5 5-1569,-7 1-2243</inkml:trace>
</inkml:ink>
</file>

<file path=ppt/ink/ink3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2.182"/>
    </inkml:context>
    <inkml:brush xml:id="br0">
      <inkml:brushProperty name="width" value="0.025" units="cm"/>
      <inkml:brushProperty name="height" value="0.025" units="cm"/>
    </inkml:brush>
  </inkml:definitions>
  <inkml:trace contextRef="#ctx0" brushRef="#br0">1 58 15022,'0'0'13869,"64"2"-13741,-28-15-63,0-1-994,-3-1-3780,-5-3-7174</inkml:trace>
</inkml:ink>
</file>

<file path=ppt/ink/ink3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2.620"/>
    </inkml:context>
    <inkml:brush xml:id="br0">
      <inkml:brushProperty name="width" value="0.025" units="cm"/>
      <inkml:brushProperty name="height" value="0.025" units="cm"/>
    </inkml:brush>
  </inkml:definitions>
  <inkml:trace contextRef="#ctx0" brushRef="#br0">0 0 15919,'0'0'8200,"18"68"-7303,-11-26-161,-2 5-447,0 1-193,2-5-32,-1-4-64,5-7-353,-5-13-415,1-5-417,-2-7-673,-17-16-10474,-8-13 4293</inkml:trace>
</inkml:ink>
</file>

<file path=ppt/ink/ink3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2.949"/>
    </inkml:context>
    <inkml:brush xml:id="br0">
      <inkml:brushProperty name="width" value="0.025" units="cm"/>
      <inkml:brushProperty name="height" value="0.025" units="cm"/>
    </inkml:brush>
  </inkml:definitions>
  <inkml:trace contextRef="#ctx0" brushRef="#br0">60 281 5061,'-7'-11'5151,"-1"-3"-3388,0 1-1,0-1 0,1 0 1,-7-23-1,12 33-1420,1-1-1,-1 1 1,1-1-1,1 1 1,-1-1-1,1 0 1,-1 1-1,1-1 1,1 1-1,-1-1 1,1 0-1,-1 1 1,1-1-1,1 1 1,-1-1-1,1 1 1,-1 0-1,1 0 1,0 0-1,1 0 1,-1 0-1,1 0 1,5-6-1,0 3-198,0 0-1,1 1 1,0 0 0,0 0-1,1 1 1,-1 0-1,1 0 1,0 1-1,1 1 1,-1 0-1,1 0 1,-1 1-1,1 0 1,0 1-1,0 0 1,0 0 0,0 2-1,0-1 1,11 3-1,-19-2-100,-1-1 0,0 1 0,1-1 0,-1 1-1,0 0 1,1 0 0,-1 0 0,0 1 0,0-1 0,0 0 0,0 1 0,0-1-1,0 1 1,-1 0 0,1 0 0,0-1 0,-1 1 0,1 0 0,-1 0 0,0 1-1,0-1 1,1 0 0,-2 0 0,1 1 0,0-1 0,0 0 0,-1 1-1,1-1 1,-1 1 0,0-1 0,0 1 0,0-1 0,0 1 0,0-1 0,0 0-1,-1 1 1,1-1 0,-1 1 0,1-1 0,-1 0 0,0 1 0,0-1 0,0 0-1,-1 0 1,1 0 0,0 0 0,-1 0 0,1 0 0,-1 0 0,-3 3-1,-8 4-13,1 0-1,-1-1 0,-1 0 0,1-1 0,-1-1 0,0 0 0,-1-1 0,1 0 0,-1-2 1,0 1-1,0-2 0,-19 1 0,72-18-11374,-18 5 6486,13-3-4796</inkml:trace>
</inkml:ink>
</file>

<file path=ppt/ink/ink3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3.402"/>
    </inkml:context>
    <inkml:brush xml:id="br0">
      <inkml:brushProperty name="width" value="0.025" units="cm"/>
      <inkml:brushProperty name="height" value="0.025" units="cm"/>
    </inkml:brush>
  </inkml:definitions>
  <inkml:trace contextRef="#ctx0" brushRef="#br0">0 28 8808,'0'0'19058,"5"-6"-16960,12-15-395,-13 62-603,-5 13-1100,2-1 0,3-1 0,2 1 0,23 95 0,-29-147 0,0-1 0,0 0 0,0 1 0,0-1 0,0 1 0,0-1 0,0 1 0,1-1 0,-1 0 0,0 1 0,0-1 0,0 0 0,0 1 0,0-1 0,1 1 0,-1-1 0,0 0 0,0 1 0,1-1 0,-1 0 0,0 0 0,0 1 0,1-1 0,-1 0 0,0 0 0,1 1 0,-1-1 0,1 0 0,-1 0 0,0 0 0,1 0 0,-1 1 0,0-1 0,1 0 0,-1 0 0,1 0 0,-1 0 0,0 0 0,1 0 0,-1 0 0,1 0 0,-1 0 0,0 0 0,1 0 0,-1 0 0,1-1 0,-1 1 0,0 0 0,1 0 0,-1 0 0,1 0 0,-1-1 0,0 1 0,1 0 0,-1 0 0,0-1 0,0 1 0,1 0 0,-1-1 0,0 1 0,0 0 0,1-1 0,-1 1 0,0 0 0,0-1 0,0 1 0,0 0 0,1-1 0,12-27 0,-1-15 0,-10 30 0,1 1 0,1-1 0,0 1 0,1-1 0,0 1 0,12-19 0,-16 30 0,-1 1 0,0-1 0,0 1 0,0-1 0,1 1 0,-1-1 0,0 1 0,1 0 0,-1-1 0,0 1 0,1-1 0,-1 1 0,1 0 0,-1-1 0,0 1 0,1 0 0,-1 0 0,1-1 0,-1 1 0,1 0 0,-1 0 0,1 0 0,-1 0 0,1-1 0,-1 1 0,1 0 0,-1 0 0,1 0 0,-1 0 0,1 0 0,-1 0 0,1 1 0,0-1 0,0 0 0,7 17 0,-4 25 0,-3 46-315,-1-87-14,0-1 0,1 1-1,-1 0 1,0-1 0,1 1 0,-1 0-1,0-1 1,1 1 0,-1 0 0,1-1-1,0 1 1,-1-1 0,1 1 0,-1-1-1,1 1 1,0-1 0,-1 1 0,1-1-1,0 0 1,-1 1 0,1-1 0,0 0-1,0 0 1,-1 0 0,1 1 0,0-1-1,0 0 1,-1 0 0,1 0 0,0 0-1,0 0 1,0 0 0,-1 0 0,2-1-1,-1 1 270,11 0-7996</inkml:trace>
</inkml:ink>
</file>

<file path=ppt/ink/ink3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3.732"/>
    </inkml:context>
    <inkml:brush xml:id="br0">
      <inkml:brushProperty name="width" value="0.025" units="cm"/>
      <inkml:brushProperty name="height" value="0.025" units="cm"/>
    </inkml:brush>
  </inkml:definitions>
  <inkml:trace contextRef="#ctx0" brushRef="#br0">8 0 15855,'0'0'12972,"-7"59"-12523,7-35-1,3 2-288,5-2-96,4-1 0,-5-5-192,3-4-608,-2-8-450,-2-6-95,-1 0-1089,-2-19-2467,-2-5-4003</inkml:trace>
</inkml:ink>
</file>

<file path=ppt/ink/ink3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4.108"/>
    </inkml:context>
    <inkml:brush xml:id="br0">
      <inkml:brushProperty name="width" value="0.025" units="cm"/>
      <inkml:brushProperty name="height" value="0.025" units="cm"/>
    </inkml:brush>
  </inkml:definitions>
  <inkml:trace contextRef="#ctx0" brushRef="#br0">0 0 11307,'0'0'16565,"1"9"-16015,5 71 366,-5-41-1353,2 1-1,2-1 1,17 69 0,-29-116-4120,3 7 1978,3 7-6695</inkml:trace>
</inkml:ink>
</file>

<file path=ppt/ink/ink3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5.024"/>
    </inkml:context>
    <inkml:brush xml:id="br0">
      <inkml:brushProperty name="width" value="0.025" units="cm"/>
      <inkml:brushProperty name="height" value="0.025" units="cm"/>
    </inkml:brush>
  </inkml:definitions>
  <inkml:trace contextRef="#ctx0" brushRef="#br0">27 0 15407,'0'0'10329,"-4"12"-9966,-2 8-312,1 0-1,1 0 0,0 1 0,2-1 1,0 33-1,2-39-51,1-1 1,0 0-1,0 0 0,1 0 1,1 0-1,1 0 0,-1 0 1,2-1-1,0 0 0,0 0 1,8 12-1,-11-22-207,-1 0-1,1 0 1,0-1 0,0 1-1,0 0 1,0-1 0,0 1-1,0-1 1,0 0-1,0 1 1,1-1 0,-1 0-1,5 1 1,-6-2-439,0 0 0,1 1 1,-1-1-1,1 0 0,-1 0 0,1 0 0,-1 0 1,1 0-1,-1 0 0,0-1 0,1 1 0,-1 0 1,1-1-1,-1 1 0,3-2 0,7-10-12128</inkml:trace>
</inkml:ink>
</file>

<file path=ppt/ink/ink3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5.396"/>
    </inkml:context>
    <inkml:brush xml:id="br0">
      <inkml:brushProperty name="width" value="0.025" units="cm"/>
      <inkml:brushProperty name="height" value="0.025" units="cm"/>
    </inkml:brush>
  </inkml:definitions>
  <inkml:trace contextRef="#ctx0" brushRef="#br0">0 0 10314,'0'0'17488,"26"59"-16847,-23-28-385,1 1-160,2 0-32,-1-1-64,0-5-1217,0-6-833,3-7-993,-2-7 289,-2-6-738,2-2-1761</inkml:trace>
</inkml:ink>
</file>

<file path=ppt/ink/ink3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5.802"/>
    </inkml:context>
    <inkml:brush xml:id="br0">
      <inkml:brushProperty name="width" value="0.025" units="cm"/>
      <inkml:brushProperty name="height" value="0.025" units="cm"/>
    </inkml:brush>
  </inkml:definitions>
  <inkml:trace contextRef="#ctx0" brushRef="#br0">0 65 9129,'0'0'5802,"2"3"-3602,1 4-933,-1 0 1,1 0 0,-1 0-1,-1 0 1,2 13-1,-2 78 2931,-2-28-3194,1-57-1267,2 26 1876,0-35-600,1-23-584,0-23-404,12-95-4,-12 118-23,1 0 0,1 0 1,1 0-1,14-32 0,-20 50 2,1 0 0,-1 0 0,0 0 0,0 0 0,1 0 0,-1 0 0,1 0 0,-1 0 0,1 0 0,-1 0 0,1 0 0,0 1 0,-1-1 0,1 0 0,0 0 0,0 1 0,0-1 0,-1 0 0,1 1 0,0-1 0,0 1 0,0-1 0,0 1 0,0-1 0,0 1 0,0 0 0,0-1 0,0 1 0,0 0 0,0 0 0,1 0 0,-1 0 0,0 0 0,0 0 0,0 0 0,0 0 0,0 1 0,0-1 0,0 0 0,0 0 0,0 1 0,0-1 0,0 1 0,0-1 0,0 1 0,0-1 0,-1 1 0,1 0 0,0-1 0,1 3 0,1 0 0,0 0 0,-1 0 0,1 1 0,-1-1 0,0 1 0,0 0 0,0 0 0,0-1 0,-1 1 0,0 1 0,2 5 0,-3-3 0,1 1 0,-2-1 0,1 0 0,-1 1 0,0-1 0,0 0 0,-1 0 0,0 0 0,0 0 0,-1 0 0,-4 10 0,5-14 0,0 1 0,0-1 0,0 0 0,0 0 0,0 1 0,-1-1 0,1 0 0,-1-1 0,0 1 0,0-1 0,0 1 0,0-1 0,0 0 0,-1 0 0,1 0 0,-1 0 0,1-1 0,-1 1 0,0-1 0,1 0 0,-1 0 0,0 0 0,-5 0 0,8-2-81,0 0 0,0 1 0,0-1 0,0 0 0,1 1 0,-1-1 0,0 0 0,0 0 0,0 0 0,1 0-1,-1 0 1,0 0 0,1 0 0,-1 0 0,1 0 0,0 0 0,-1 0 0,1 0 0,0 0 0,-1-1 0,1 1 0,0 0 0,0 0 0,0 0 0,0 0 0,0-1 0,0 1 0,0 0 0,1 0 0,-1 0 0,0 0 0,1-2-1,9-42-5635,6 16-2269,2-1-5809</inkml:trace>
</inkml:ink>
</file>

<file path=ppt/ink/ink3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6.161"/>
    </inkml:context>
    <inkml:brush xml:id="br0">
      <inkml:brushProperty name="width" value="0.025" units="cm"/>
      <inkml:brushProperty name="height" value="0.025" units="cm"/>
    </inkml:brush>
  </inkml:definitions>
  <inkml:trace contextRef="#ctx0" brushRef="#br0">93 0 22101,'0'0'6849,"-8"8"-4580,-6 3-1560,-3 1-430,2 2 1,-22 22 0,37-36-284,0 0 0,-1 0 0,1 0-1,0 0 1,0 1 0,0-1 0,0 0 0,0 0 0,0 0 0,-1 1-1,1-1 1,0 0 0,0 0 0,0 0 0,0 1 0,0-1 0,0 0-1,0 0 1,0 0 0,0 1 0,0-1 0,0 0 0,0 0-1,0 1 1,0-1 0,0 0 0,0 0 0,0 0 0,1 1 0,-1-1-1,0 0 1,0 0 0,0 0 0,0 1 0,0-1 0,0 0 0,0 0-1,1 0 1,-1 0 0,0 0 0,0 1 0,0-1 0,0 0 0,1 0-1,-1 0 1,0 0 0,0 0 0,1 0 0,17 4-478,29-3-550,-40-1 891,2 0 12,3 0-99,0 0 1,-1 0-1,1 1 1,0 1-1,14 4 1,-24-6 249,0 1 1,0-1-1,0 1 0,0 0 0,0 0 1,-1 0-1,1 0 0,0 0 1,-1 0-1,1 0 0,0 1 1,-1-1-1,0 1 0,1-1 0,-1 1 1,0-1-1,0 1 0,0 0 1,0 0-1,0-1 0,0 1 1,0 0-1,-1 0 0,1 0 0,0 0 1,-1 0-1,0 0 0,0 0 1,1 0-1,-1 0 0,0 0 1,-1 0-1,1 0 0,0 0 0,0 0 1,-1 0-1,1 0 0,-3 3 1,2-1 58,-1 0 1,0-1 0,0 0-1,-1 1 1,1-1-1,-1 0 1,1 0 0,-1 0-1,0-1 1,0 1 0,-1 0-1,1-1 1,0 0 0,-1 0-1,1 0 1,-1 0-1,-6 1 1,3 0 31,0 0-1,-1-1 1,1 0-1,-1-1 1,0 1-1,1-1 1,-1-1-1,-10 0 1,18 0-191,-1 0-1,0-1 1,1 1-1,-1-1 1,1 1-1,-1 0 1,0-1-1,1 1 1,-1-1-1,1 0 1,-1 1-1,1-1 1,0 1-1,-1-1 1,1 0-1,-1 1 1,1-1-1,0 0 1,0 1 0,-1-1-1,1 0 1,0 0-1,0 1 1,0-1-1,0 0 1,0 0-1,0 1 1,0-1-1,0-1 1,3-23-6569,4 8-3730</inkml:trace>
</inkml:ink>
</file>

<file path=ppt/ink/ink3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6.754"/>
    </inkml:context>
    <inkml:brush xml:id="br0">
      <inkml:brushProperty name="width" value="0.025" units="cm"/>
      <inkml:brushProperty name="height" value="0.025" units="cm"/>
    </inkml:brush>
  </inkml:definitions>
  <inkml:trace contextRef="#ctx0" brushRef="#br0">114 27 8648,'0'0'12583,"4"-20"-31288,-11 14 21442,-25 7 9865,10 1-6909,-12 4 52,33-6-5636,0 0 0,0 0-1,0 1 1,0-1 0,0 1-1,0-1 1,0 0 0,0 1-1,0 0 1,0-1-1,0 1 1,0-1 0,0 1-1,0 0 1,0 0 0,1 0-1,-1-1 1,0 1 0,1 0-1,-1 0 1,1 0-1,-1 0 1,1 0 0,-1 0-1,1 0 1,0 0 0,-1 2-1,38-2 314,0-3-1013,-1-2 1,47-12-1,-64 13-61</inkml:trace>
</inkml:ink>
</file>

<file path=ppt/ink/ink3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7.404"/>
    </inkml:context>
    <inkml:brush xml:id="br0">
      <inkml:brushProperty name="width" value="0.025" units="cm"/>
      <inkml:brushProperty name="height" value="0.025" units="cm"/>
    </inkml:brush>
  </inkml:definitions>
  <inkml:trace contextRef="#ctx0" brushRef="#br0">117 1 5669,'0'0'26265,"-10"4"-25533,2 0-718,0 0 0,0 1 0,0 0 0,1 1 0,-1 0 0,1 0 0,1 1 0,-8 8 0,11-12-15,-1 1 0,1-1 0,1 1 0,-1 0 0,1 0-1,-1 0 1,1 1 0,0-1 0,0 0 0,1 1 0,0-1 0,-1 1-1,2 0 1,-1-1 0,0 1 0,1 0 0,0 0 0,0-1-1,0 1 1,1 0 0,1 7 0,-1-11-60,0 1-1,1 0 1,-1 0 0,1-1 0,-1 1-1,1-1 1,0 0 0,-1 1 0,1-1-1,0 0 1,0 0 0,0 0 0,0 0-1,0 0 1,0-1 0,0 1 0,0-1-1,0 1 1,0-1 0,0 0 0,0 1-1,0-1 1,1 0 0,-1-1 0,0 1-1,0 0 1,0-1 0,4 0 0,1 0-382,1-1 1,0 1-1,0-1 1,-1-1-1,0 1 1,12-7-1,-10 3-210,-1 0 1,1-1-1,-1 0 1,-1 0-1,0 0 0,0-1 1,0 0-1,8-14 1,-12 17 1029,0 0 0,-1-1 0,0 1 0,0-1 1,0 1-1,0-1 0,-1 0 0,0 1 0,0-1 1,0-7-1,-1 13-288,-1 0 1,1 0-1,0-1 1,0 1-1,0 0 1,0 0-1,-1 0 1,1 0-1,0-1 0,0 1 1,0 0-1,-1 0 1,1 0-1,0 0 1,0 0-1,-1 0 1,1 0-1,0 0 1,0 0-1,-1 0 1,1 0-1,0 0 1,0 0-1,-1 0 1,1 0-1,0 0 1,0 0-1,-1 0 0,1 0 1,0 0-1,0 0 1,-1 0-1,1 0 1,0 0-1,0 0 1,-1 1-1,1-1 1,0 0-1,0 0 1,0 0-1,0 0 1,-1 1-1,1-1 1,0 0-1,0 1 0,-12 7 365,5-2-309,1 0 0,0 1 0,0 0 0,1 0 0,0 0 0,0 1 0,1 0 0,0 0 0,0 0-1,1 0 1,0 1 0,0-1 0,-2 16 0,5-23-145,0-1 0,0 1 0,0-1 0,0 1 0,0-1 0,1 0 0,-1 1 0,0-1 0,0 1 0,0-1 0,0 0 0,1 1 0,-1-1 0,0 1 0,0-1 0,1 0 0,-1 1 0,0-1 0,1 0 0,-1 0 0,0 1 0,1-1 0,-1 0 0,0 0 0,1 1 0,-1-1 0,1 0 0,-1 0 0,0 0 0,1 0 0,-1 0 0,1 0 0,-1 1 0,1-1 0,22-3 0,19-13 0,-23 5 0,-10 4 0,1 1 0,0 0 0,0 0 0,1 1 0,0 0 0,0 1 0,0 0 0,0 1 0,0 1 0,1-1 0,18 0 0,-28 3 0,-1 1 0,1-1 0,-1 0 0,1 1 0,-1 0 0,1-1 0,-1 1 0,0 0 0,1-1 0,-1 1 0,0 0 0,1 0 0,-1 0 0,0 0 0,0 1 0,0-1 0,0 0 0,0 0 0,0 1 0,-1-1 0,1 0 0,0 1 0,-1-1 0,1 1 0,-1-1 0,1 1 0,-1-1 0,0 1 0,1-1 0,-1 1 0,0-1 0,0 1 0,0-1 0,-1 3 0,1-2 0,1 1 0,-1-1 0,0 0 0,1 1 0,-1-1 0,1 0 0,0 0 0,0 1 0,-1-1 0,2 0 0,-1 0 0,0 0 0,2 2 0,-1-3 0,-1 0 0,1-1 0,-1 1 0,1 0 0,0-1 0,-1 0 0,1 1 0,0-1 0,-1 0 0,1 0 0,0 0 0,0 0 0,-1 0 0,1 0 0,0 0 0,-1-1 0,1 1 0,0-1 0,-1 1 0,3-2 0,34-14 0,-36 15 0,18-9 0,41-20 0,-42 22 0,-17 9 0,-6 3 0</inkml:trace>
</inkml:ink>
</file>

<file path=ppt/ink/ink3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27.984"/>
    </inkml:context>
    <inkml:brush xml:id="br0">
      <inkml:brushProperty name="width" value="0.025" units="cm"/>
      <inkml:brushProperty name="height" value="0.025" units="cm"/>
    </inkml:brush>
  </inkml:definitions>
  <inkml:trace contextRef="#ctx0" brushRef="#br0">1 59 18129,'0'0'13981,"8"0"-13393,4 0-519,-3 0-69,0 0 0,0 0 0,0 0 0,-1 1 0,12 3 0,-19-3 0,-1-1 0,1 1 0,-1-1 0,0 1 0,1 0 0,-1 0 0,0-1 0,1 1 0,-1 0 0,0 0 0,0-1 0,1 1 0,-1 0 0,0 0 0,0 0 0,0-1 0,0 1 0,0 0 0,0 0 0,0-1 0,-1 1 0,1 0 0,0 0 0,0 0 0,-1-1 0,1 1 0,0 0 0,-1-1 0,1 1 0,-1 0 0,1-1 0,-1 2 0,-14 22 0,10-18 0,2-2 0,-1 0 0,0 0 0,1 1 0,0-1 0,0 1 0,0-1 0,1 1 0,0 0 0,0 0 0,0 1 0,0-1 0,1 0 0,-2 11 0,3-15 0,0 0 0,1-1 0,-1 1 0,0 0 0,1-1 0,-1 1 0,0-1 0,1 1 0,-1 0 0,1-1 0,-1 1 0,1-1 0,-1 0 0,1 1 0,0-1 0,-1 1 0,1-1 0,-1 0 0,1 1 0,0-1 0,-1 0 0,1 0 0,0 1 0,-1-1 0,1 0 0,0 0 0,0 0 0,-1 0 0,1 0 0,0 0 0,1 0 0,29 0 0,-25-1 0,2 0 0,0-1 0,1 0 0,-1 0 0,0-1 0,-1 0 0,1 0 0,0-1 0,-1 0 0,0 0 0,12-10 0,-8 6 0,-1-1 0,0 0 0,-1 0 0,0-1 0,0 0 0,8-14 0,-17 25 0,-1 0 0,0 0 0,1 0 0,-1 0 0,1 0 0,-1 0 0,1 0 0,-1 0 0,1 0 0,0 0 0,0 0 0,-1 0 0,1 0 0,0 0 0,0 0 0,0 0 0,0 0 0,0 0 0,0 1 0,1-1 0,-1 0 0,0 0 0,0 0 0,1 0 0,-1 0 0,1 0 0,-1 0 0,2 1 0,-1 0 0,1-1 0,0 1 0,0-1 0,0 0 0,0 0 0,0 1 0,0-1 0,0-1 0,1 1 0,-1 0 0,0 0 0,4 0 0,9 1 0,0 0 0,0-2 0,17 0 0,-28 0 0,10-2 0,1 0 0,-1-1 0,0-1 0,0 0 0,-1-1 0,1 0 0,-1-1 0,0-1 0,0 0 0,-1-1 0,0 0 0,17-15 0,-28 22 0,0 1 0,0-1 0,0 0 0,0 1 0,0-1 0,0 0 0,0 0 0,0 0 0,0 0 0,0 0 0,-1 0 0,1 0 0,0-1 0,-1 1 0,1 0 0,-1 0 0,1 0 0,-1-1 0,1 1 0,-1 0 0,0-1 0,0 1 0,0 0 0,0 0 0,0-1 0,0 1 0,0 0 0,0-3 0,-2 3 0,1-1 0,0 1 0,-1 0 0,0 0 0,1 0 0,-1-1 0,1 1 0,-1 1 0,0-1 0,0 0 0,0 0 0,1 1 0,-1-1 0,0 1 0,0 0 0,-3-1 0,-7 0 0,1 0 0,-1 0 0,0 2 0,0-1 0,-15 4 0,21-2 0,1 0 0,0 0 0,0 0 0,0 1 0,0 0 0,1 0 0,-1 0 0,1 0 0,0 1 0,0 0 0,0 0 0,0 0 0,1 0 0,0 1 0,-6 9 0,8-12 0,0 0 0,0 0 0,0 0 0,0 0 0,0 1 0,1-1 0,-1 0 0,1 0 0,-1 1 0,1-1 0,0 0 0,0 1 0,0-1 0,0 0 0,0 1 0,1-1 0,-1 0 0,1 1 0,0-1 0,-1 0 0,1 0 0,0 0 0,0 0 0,0 0 0,1 0 0,-1 0 0,0 0 0,1 0 0,-1 0 0,1-1 0,0 1 0,-1 0 0,1-1 0,0 0 0,0 1 0,0-1 0,0 0 0,0 0 0,3 1 0,3 1-302,-1 0-1,1-1 1,0 0 0,0 0 0,0 0-1,1-1 1,10 0 0,24 0-8074</inkml:trace>
</inkml:ink>
</file>

<file path=ppt/ink/ink3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36.345"/>
    </inkml:context>
    <inkml:brush xml:id="br0">
      <inkml:brushProperty name="width" value="0.025" units="cm"/>
      <inkml:brushProperty name="height" value="0.025" units="cm"/>
    </inkml:brush>
  </inkml:definitions>
  <inkml:trace contextRef="#ctx0" brushRef="#br0">641 169 4773,'-1'0'101,"-1"0"1,1 0 0,-1 0 0,1 0 0,-1-1 0,1 1 0,-1-1 0,1 1 0,0-1 0,-1 1 0,1-1 0,0 0 0,-1 0 0,1 0 0,0 0 0,0 0 0,0 0 0,-1 0 0,1 0 0,1 0 0,-1 0 0,0-1 0,0 1 0,0 0 0,1-1 0,-1 1 0,0 0-1,1-1 1,-1 1 0,1-3 0,-5-49 4830,5 48-4195,44 7-342,17 0-353,-1-3 0,1-2 0,-1-2 0,61-15 0,-34 7 20,-251 33 1529,8 9-1288,-2-8-1,-197 3 1,383-26-303,0-1 1,0-2 0,33-9-1,18-3-2,228-23 19,-12 2 163,-411 49 723,-521 133-775,631-142-127,-2 0-1,1 1 0,-1-1 0,1 1-1,0 0 1,-9 6 0,17-9-2,-1 0 1,0 0 0,0 0 0,0 0-1,0 0 1,0 0 0,1 0-1,-1 0 1,0 0 0,0 0 0,0 0-1,0 0 1,0 0 0,1 0-1,-1 0 1,0 0 0,0 0 0,0 0-1,0 0 1,0 0 0,1 0 0,-1 0-1,0 1 1,0-1 0,0 0-1,0 0 1,0 0 0,0 0 0,0 0-1,1 0 1,-1 0 0,0 1-1,0-1 1,0 0 0,0 0 0,0 0-1,0 0 1,0 0 0,0 1 0,0-1-1,0 0 1,0 0 0,0 0-1,0 0 1,0 0 0,0 1 0,0-1-1,0 0 1,0 0 0,0 0-1,0 0 1,0 0 0,0 1 0,0-1-1,0 0 1,0 0 0,0 0-1,-1 0 1,1 0 0,0 0 0,0 1-1,0-1 1,0 0 0,0 0 0,0 0-1,-1 0 1,19 1-63,35-3 31,0-2 1,76-17-1,108-36-203,-123 28 245,-79 20 0,38-8 13,71-28 0,-126 33 24,-28 6 63,-35 3 110,-4 6-175,0 1 1,0 3 0,-48 13-1,-142 48 109,-27 37 62,129-48-1634,-1-8-4104,64-29-3018</inkml:trace>
</inkml:ink>
</file>

<file path=ppt/ink/ink3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37.685"/>
    </inkml:context>
    <inkml:brush xml:id="br0">
      <inkml:brushProperty name="width" value="0.025" units="cm"/>
      <inkml:brushProperty name="height" value="0.025" units="cm"/>
    </inkml:brush>
  </inkml:definitions>
  <inkml:trace contextRef="#ctx0" brushRef="#br0">1262 165 9417,'-10'-14'1612,"9"12"-1578,-14-18 988,-33-36 0,41 49-810,0 0-1,-1 0 0,0 1 0,0 0 1,-1 0-1,0 1 0,0 0 0,0 1 1,-17-6-1,9 7-116,1 0 1,0 1 0,-1 1-1,1 0 1,-1 1 0,0 1-1,1 1 1,-1 0-1,1 1 1,0 1 0,0 1-1,0 0 1,1 1 0,0 0-1,0 1 1,-18 12 0,-8 7 26,2 2 0,0 1 0,2 2 0,-45 50 1,19-12-59,3 3 0,3 2 0,4 3 0,3 1 0,4 3 0,3 2 0,4 2 0,3 2 0,-30 114 0,53-155-79,2 1-1,2 1 1,3 0-1,1 0 1,3 90 0,3-120 9,1 0 1,1 0-1,1 0 1,0 0-1,1 0 1,1-1-1,1 1 0,0-1 1,1-1-1,1 0 1,1 0-1,0-1 1,1 0-1,0-1 1,1 0-1,1 0 1,0-2-1,20 15 1,-10-12 53,1-1 1,1-1 0,0-1-1,1-1 1,0-2 0,1-1-1,0 0 1,0-2 0,0-1-1,1-2 1,-1 0 0,45-3-1,-6-2 322,0-4 0,0-3 0,0-2 0,73-24 0,-40 7-122,-1-5 0,-1-4 0,-3-4 1,117-69-1,-170 85-38,-1-2 0,-1-1 1,-2-3-1,-1 0 0,-2-3 0,-1-1 0,-1-1 1,-2-1-1,-2-2 0,-2-1 0,34-67 1,-45 73-28,-1-1 0,-2 0 1,-1 0-1,-1-1 1,-2 0-1,-2-1 1,-2 0-1,1-41 0,-5 58-56,-1 0 0,-1 0 0,-1 0 0,-1 0-1,0 1 1,-2-1 0,0 1 0,-1 0-1,-1 1 1,-1-1 0,0 2 0,-1-1 0,-1 1-1,-1 1 1,0 0 0,-22-21 0,10 16-87,0 2 1,-2 0-1,0 2 0,-1 1 1,-1 1-1,0 1 0,-1 2 1,0 0-1,-62-13 0,14 8-124,-2 5-1,-141-6 0,136 16-883,1 3 0,-1 4 0,0 3 0,1 5 0,-85 23 0,79-12-2806,20-11-2734</inkml:trace>
</inkml:ink>
</file>

<file path=ppt/ink/ink3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42.141"/>
    </inkml:context>
    <inkml:brush xml:id="br0">
      <inkml:brushProperty name="width" value="0.025" units="cm"/>
      <inkml:brushProperty name="height" value="0.025" units="cm"/>
    </inkml:brush>
  </inkml:definitions>
  <inkml:trace contextRef="#ctx0" brushRef="#br0">400 73 6086,'0'0'3827,"1"-8"-1649,1 0-2393,-1 5 596,0 0 0,-1-1 0,1 1 0,-1 0-1,0 0 1,0-1 0,0 1 0,0 0 0,-1-5 0,1 7-180,-1 0 1,0 0-1,1-1 1,-1 1-1,0 0 0,0 0 1,0 0-1,0 0 1,0 0-1,0 0 0,0 0 1,0 0-1,-1 0 1,1 1-1,0-1 0,0 0 1,-1 1-1,1-1 1,0 1-1,-1-1 1,1 1-1,-1 0 0,1-1 1,0 1-1,-1 0 1,1 0-1,-1 0 0,1 0 1,-3 1-1,-4 0 74,0 0 0,1 1 0,-1 0 0,1 0 1,-1 1-1,1 0 0,0 0 0,0 1 0,0-1 0,1 2 0,-1-1 0,1 1 0,0 0 0,0 0 0,1 0 0,-10 12 0,-4 7-77,1 0 0,-30 52-1,22-26-136,2 0 1,2 2-1,2 0 0,-15 65 0,26-75 123,1 0 1,2 0-1,2 0 0,1 0 1,3 1-1,5 49 0,3-48-99,1-1 0,2 0 0,3 0-1,1-1 1,1-1 0,3-1 0,26 42-1,-43-78-82,0 0 0,1 0 0,0 0 0,0 0 0,0-1 0,1 1-1,-1-1 1,1 0 0,-1 0 0,1 0 0,0 0 0,0-1 0,7 4 0,-8-6 22,-1 1 1,1-1 0,-1 1-1,1-1 1,0 0 0,-1 0-1,1 0 1,-1 0 0,1-1-1,0 1 1,-1-1-1,1 1 1,-1-1 0,1 0-1,-1 0 1,1 0 0,-1 0-1,0-1 1,0 1 0,1-1-1,-1 1 1,0-1 0,0 0-1,-1 0 1,4-3 0,34-41 379,-1-1 0,-3-2 0,-1-1 0,-3-2 1,-3-1-1,27-69 0,-39 77-404,-2-1 0,-3-1 0,-1 1 0,-2-2 0,-3 1 0,-2-1 0,-1 0 0,-7-66 0,3 94 0,0 0 0,-2 1 0,0-1 0,-1 1 0,-1-1 0,-10-22 0,14 36 0,-1 0 0,-1-1 0,1 1 0,-1 1 0,0-1 0,0 0 0,-1 1 0,0 0 0,0 0 0,0 0 0,0 1 0,-1 0 0,0 0 0,0 0 0,0 1 0,0 0 0,0 0 0,-1 0 0,1 1 0,-1 0 0,-9-2 0,-5 1 0,-1 2 0,0 0 0,1 1 0,-1 1 0,1 1 0,-1 1 0,1 1 0,0 1 0,0 0 0,0 2 0,1 0 0,-31 17 0,24-2-3238,25-20 2437,0 1 0,0-1 0,1 1 1,0 0-1,-1-1 0,1 1 0,0 0 0,0 0 0,0 0 0,1 0 0,-1 0 0,1 0 0,0 0 0,0 4 0,0 11-12102</inkml:trace>
</inkml:ink>
</file>

<file path=ppt/ink/ink3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49.977"/>
    </inkml:context>
    <inkml:brush xml:id="br0">
      <inkml:brushProperty name="width" value="0.025" units="cm"/>
      <inkml:brushProperty name="height" value="0.025" units="cm"/>
    </inkml:brush>
  </inkml:definitions>
  <inkml:trace contextRef="#ctx0" brushRef="#br0">0 99 3716,'0'0'2242,"10"0"-1111,244-14 8385,-166 3-8570,-1-4 0,122-38-1,-204 50 14,-9 1-369,-22 2-188,-38 3-399,-28 11 76,-34 5 1221,-149 3 1,528-33-1036,-24 0-306,-510 25 420,200-8-96,2-5 305,58 0-309,56-1-569,-33 0 227,21 0-2057,0 0 1,0-2-1,35-6 0,-8-6-6869</inkml:trace>
</inkml:ink>
</file>

<file path=ppt/ink/ink3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51.105"/>
    </inkml:context>
    <inkml:brush xml:id="br0">
      <inkml:brushProperty name="width" value="0.025" units="cm"/>
      <inkml:brushProperty name="height" value="0.025" units="cm"/>
    </inkml:brush>
  </inkml:definitions>
  <inkml:trace contextRef="#ctx0" brushRef="#br0">124 122 8136,'0'0'10602,"8"-4"-9390,17-7-718,0 2 1,0 0 0,43-8 0,95-10 162,-57 10-539,-80 13-95,-8 1 9,0 0-1,26-10 1,-103 12 1281,-12 6-549,-130 27 1,-19 3 706,218-35-1375,25 0 59,62 0-549,-1-5 0,0-3 0,0-4 0,90-25 0,-150 27 385,-31 6 87,-45 4 117,48 0-187,-77 7 174,1 3-1,0 3 1,-152 47-1,225-57-389,-63 24 646,41-5-1644,28-21 899,-1 1-1,1 0 0,0-1 0,0 1 0,0 0 0,0-1 0,0 1 0,0 0 0,1 0 0,-1 0 0,1 0 0,-1 0 1,1 0-1,-1 2 0,5 4-5746,17-7-4196</inkml:trace>
</inkml:ink>
</file>

<file path=ppt/ink/ink3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59.324"/>
    </inkml:context>
    <inkml:brush xml:id="br0">
      <inkml:brushProperty name="width" value="0.025" units="cm"/>
      <inkml:brushProperty name="height" value="0.025" units="cm"/>
    </inkml:brush>
  </inkml:definitions>
  <inkml:trace contextRef="#ctx0" brushRef="#br0">526 152 7911,'9'-4'871,"172"-52"4104,-179 56-4884,0-1 0,1 0 0,-1 0 0,0 1 0,0-1 0,0-1 0,0 1 0,0 0 0,-1 0 0,1-1-1,0 1 1,-1-1 0,1 1 0,-1-1 0,1 0 0,-1 0 0,0 1 0,1-1 0,0-2 0,-2 3-38,0 1 1,0-1-1,0 1 0,0-1 0,0 1 1,0-1-1,-1 0 0,1 1 1,0-1-1,0 1 0,0 0 0,0-1 1,-1 1-1,1-1 0,0 1 0,0-1 1,-1 1-1,1-1 0,0 1 1,-1 0-1,1-1 0,-1 1 0,1 0 1,0-1-1,-1 1 0,1 0 0,-2-1 1,-26-5 655,7 6-584,0 2 1,0 0-1,0 1 1,0 1-1,0 1 1,-22 8 0,-119 54 131,122-49-192,-41 18 693,2 3 0,-93 62 0,159-90-677,13-6-27,26-6 25,33-15 59,-1-2 0,66-30 0,-30 11-147,151-49-673,115-45-557,-341 120 1296,-43 9 238,-23 8-73,0 2 0,1 3 1,0 1-1,-55 23 0,62-22-127,-344 138 402,371-144-470,-1 0 0,1 1 0,-13 11 0,3-1-5420,39-34-2455</inkml:trace>
</inkml:ink>
</file>

<file path=ppt/ink/ink3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54.642"/>
    </inkml:context>
    <inkml:brush xml:id="br0">
      <inkml:brushProperty name="width" value="0.025" units="cm"/>
      <inkml:brushProperty name="height" value="0.025" units="cm"/>
    </inkml:brush>
  </inkml:definitions>
  <inkml:trace contextRef="#ctx0" brushRef="#br0">0 0 5701,'0'0'0</inkml:trace>
</inkml:ink>
</file>

<file path=ppt/ink/ink3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6:55.655"/>
    </inkml:context>
    <inkml:brush xml:id="br0">
      <inkml:brushProperty name="width" value="0.025" units="cm"/>
      <inkml:brushProperty name="height" value="0.025" units="cm"/>
    </inkml:brush>
  </inkml:definitions>
  <inkml:trace contextRef="#ctx0" brushRef="#br0">2468 275 10346,'-11'-8'3299,"-42"-23"-1671,0 1 1,-60-22-1,-132-43 2402,200 80-3462,-1 3-1,0 1 1,-1 3-1,-76-4 1,-191 11 26,278 2-460,-46 3-44,1 4 0,0 3 0,1 3 0,1 4 0,0 3 0,-135 57 0,160-54-65,2 2 1,1 3-1,1 2 0,1 2 0,2 2 0,2 2 1,1 2-1,2 2 0,2 2 0,-40 54 1,69-82 54,1 1 0,0 0 0,1 1 1,1 0-1,1 0 0,0 1 1,2 0-1,0 0 0,0 1 1,2-1-1,0 1 0,2-1 0,0 1 1,1 0-1,0 0 0,2 0 1,0-1-1,1 1 0,1-1 1,1 0-1,1 0 0,0 0 0,14 28 1,7 3-38,1-1 1,2-2 0,2 0-1,3-2 1,1-2-1,2-2 1,1-1-1,82 62 1,-46-49 6,1-4-1,3-3 1,2-3 0,139 50-1,-158-69-38,277 90 90,-298-103-70,1-1 1,0-2-1,1-2 0,-1-2 1,1-2-1,54-5 0,-66-1 74,0-1-1,-1-2 0,0-1 0,-1-1 0,35-17 1,141-84 665,-126 66-105,-28 15-568,-1-2-1,-2-2 1,-1-2 0,-2-2 0,-1-1-1,-3-3 1,61-78 0,-39 41-97,45-61 0,-92 117 0,-1-1 0,-1-1 0,-1 0 0,10-30 0,-19 41 0,1-1 0,-2 1 0,0-1 0,-1 0 0,-1 1 0,0-1 0,-1 0 0,0 0 0,-1 0 0,-6-29 0,2 25 0,-1 0 0,-1 0 0,-1 1 0,0 0 0,-1 0 0,-1 1 0,-18-23 0,1 7 0,-2 1 0,-1 1 0,-2 2 0,0 1 0,-2 2 0,-73-44 0,60 45 0,-1 2 0,-1 2 0,-1 2 0,0 3 0,-1 1 0,-99-13 0,47 17 0,-1 4 0,-160 11 0,219-1-486,0 2 1,0 2-1,-66 20 1,72-14-529,0 2 1,1 2-1,1 1 0,1 1 0,1 2 1,-65 52-1,41-24-6155</inkml:trace>
</inkml:ink>
</file>

<file path=ppt/ink/ink3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00.652"/>
    </inkml:context>
    <inkml:brush xml:id="br0">
      <inkml:brushProperty name="width" value="0.025" units="cm"/>
      <inkml:brushProperty name="height" value="0.025" units="cm"/>
    </inkml:brush>
  </inkml:definitions>
  <inkml:trace contextRef="#ctx0" brushRef="#br0">2140 334 5381,'-11'-7'678,"-100"-65"1450,27 15 705,-160-80 0,212 125-2563,0 1 0,-1 1 0,0 2 0,0 1 0,0 2 0,-40-1 0,6 4-204,0 3 0,-75 12-1,65-3-6,1 4-1,0 3 1,1 4 0,-84 34-1,107-32 130,0 2 0,2 2-1,2 2 1,0 3 0,2 1 0,-59 56-1,72-58-150,0 2-1,2 2 0,2 0 0,1 2 1,-44 79-1,63-98-24,1 0 0,0 0 0,2 1 0,0 0 0,1 0 0,1 1 0,0-1 0,2 1 0,0 0 0,2-1 0,0 1 0,1 0 0,1 0 0,1-1 0,0 1 0,10 28 0,0-13-1,2 0 1,2-2-1,1 1 0,1-2 1,2-1-1,1-1 0,1 0 1,2-2-1,0 0 0,58 45 0,-45-44-34,1-1-1,1-2 0,1-2 0,1-2 0,1-2 0,1-2 0,1-1 0,59 13 0,-4-12 47,0-3-1,2-5 1,-1-5-1,190-14 0,-223 2 299,-2-2-1,1-4 0,-2-3 0,0-2 0,-1-3 0,107-52 1,-134 55-186,-1-2 1,-2-2-1,0-1 1,-1-1 0,-1-2-1,-2-1 1,0-2-1,-2 0 1,-1-2-1,-2-1 1,-1-2 0,26-46-1,-41 62 22,-1-1-1,0 0 1,-2 0 0,0 0-1,-1-1 1,-1 0 0,0 0-1,0-31 1,-4 41-65,0-1 0,-1 0 1,0 0-1,-1 0 0,0 1 0,-1-1 0,0 1 1,0-1-1,-1 1 0,-1 0 0,0 0 0,0 1 1,-1 0-1,0 0 0,0 0 0,-1 0 0,-11-9 1,-2 0-72,-2 2 0,0 1 0,-1 1 1,-1 0-1,0 2 0,0 1 0,-1 1 0,-1 1 1,-31-7-1,-21-1-741,-146-13 0,-67 13-5243,149 10-59</inkml:trace>
</inkml:ink>
</file>

<file path=ppt/ink/ink3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11.309"/>
    </inkml:context>
    <inkml:brush xml:id="br0">
      <inkml:brushProperty name="width" value="0.025" units="cm"/>
      <inkml:brushProperty name="height" value="0.025" units="cm"/>
    </inkml:brush>
  </inkml:definitions>
  <inkml:trace contextRef="#ctx0" brushRef="#br0">1 124 6566,'0'0'7917,"11"0"-6678,381-3 3795,15-65-2821,-229 32-1859,-141 30-310,-1 1-1,59 0 0,-79 5-30,0 1 1,0 1-1,0 0 1,0 1-1,0 1 1,0 0-1,-1 1 1,20 10-1,11 5 125,1-1 0,1-3 0,1-2 0,0-2 0,0-2 1,101 7-1,173 29 335,-8-1-220,349 18 900,-532-54-1055,0-5 1,0-6 0,198-28 0,41-14 72,2 16-1,677 38 1,-655 44-146,-72-7-12,-180-32-11,732 62 60,406-63 114,85-32-128,-1253 24-39,200 36-1,-162-18 2,-96-16 3,117 18 23,212 4 0,-141-28 38,398-2 242,-150-30-293,-41 2-9,-256 21-12,633-33 49,145 13-43,-281 16-5,256-17 24,-930 27-26,159-10 112,-145 7-63,1-1 0,-1-1 0,43-15 1,-72 20-31,-1 1 0,1 0 1,0-1-1,-1 1 1,1-1-1,0 0 0,-1 1 1,1-1-1,-1 0 0,1 0 1,-1 0-1,1 0 1,-1 0-1,0-1 0,1 1 1,-1 0-1,0-1 0,0 1 1,0 0-1,0-1 1,0 0-1,0 1 0,-1-1 1,2-1-1,-3 1-111,1 1 0,-1-1 0,0 1 0,0-1 0,0 1 0,0-1 0,0 1 0,0 0-1,0-1 1,0 1 0,-1 0 0,1 0 0,0 0 0,-1 0 0,1 0 0,-1 0 0,1 0 0,-1 1 0,0-1 0,1 0 0,-1 1 0,1 0 0,-4-1-1,-37-17-6319,21 4 795</inkml:trace>
</inkml:ink>
</file>

<file path=ppt/ink/ink3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13.830"/>
    </inkml:context>
    <inkml:brush xml:id="br0">
      <inkml:brushProperty name="width" value="0.025" units="cm"/>
      <inkml:brushProperty name="height" value="0.025" units="cm"/>
    </inkml:brush>
  </inkml:definitions>
  <inkml:trace contextRef="#ctx0" brushRef="#br0">8632 428 5509,'1'0'233,"0"-1"0,0 1 0,0-1 0,-1 0 0,1 0-1,0 1 1,0-1 0,0 0 0,0 0 0,-1 0 0,1 0 0,0 0 0,-1 0-1,1 0 1,-1 0 0,1 0 0,-1-1 0,0 1 0,1 0 0,-1 0 0,0 0-1,0 0 1,0-1 0,0 1 0,0-2 0,0 2-139,-1-1-1,0 0 1,0 1 0,0-1-1,0 1 1,0 0 0,0-1 0,0 1-1,-1 0 1,1 0 0,0-1-1,-1 1 1,1 0 0,-1 0-1,-1 0 1,-8-5-199,-1 1 0,0 0 0,-19-4 0,29 8 237,-90-21-134,0 5 1,-107-8 0,-191 6 31,144 10 35,-1699-127 3180,-66 14-3202,1229 118 42,5 66 198,422-9-235,-467 132 0,736-160 146,1 5 0,1 3 0,-100 55 0,146-67-104,2 2 0,0 2 0,1 1 0,2 1 0,0 2 0,2 1 0,1 2 0,-47 66 0,70-88-66,0 1-1,0 0 1,1 1 0,1-1-1,-1 1 1,2 0 0,0 0-1,1 1 1,0-1 0,0 1-1,1 0 1,1 0 0,1-1 0,-1 1-1,2 0 1,0 0 0,0 0-1,2-1 1,-1 1 0,1 0-1,1-1 1,1 0 0,-1 0-1,2 0 1,0-1 0,0 0-1,1 0 1,0 0 0,1-1 0,0 0-1,19 18 1,8 2 106,2 0 0,1-3 0,1-1 0,1-1-1,83 35 1,231 69 855,-322-119-961,167 48 77,2-10-1,3-8 1,1-8-1,1-10 1,235-5 0,1926-95 619,-437-99-597,-460-33-22,-1446 205-132,201-50 416,-195 46-34,-1-2 1,-1-1-1,0-1 0,-1-1 0,36-25 0,-55 34-278,-1-1 0,0 0 0,-1 0 0,1 0-1,-1-1 1,0 0 0,-1 0 0,1-1 0,-2 1-1,1-1 1,-1 0 0,0 0 0,-1-1 0,1 1-1,-2-1 1,1 0 0,-1 0 0,-1 0 0,1-15-1,-2 12-45,-1 0-1,0 0 1,-1 1-1,-1-1 1,0 1-1,0-1 0,-1 1 1,-1 0-1,0 0 1,0 1-1,-1-1 1,0 1-1,-1 1 0,-13-16 1,-11-8-67,-1 3 0,-1 0 0,-2 2 0,0 2 0,-2 1 0,-1 2 0,-1 1 0,-1 2 0,-74-25 0,28 17-1068,-1 4 0,-2 4 0,-165-16 1,-192 23-6090,212 15 973</inkml:trace>
</inkml:ink>
</file>

<file path=ppt/ink/ink3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15.076"/>
    </inkml:context>
    <inkml:brush xml:id="br0">
      <inkml:brushProperty name="width" value="0.025" units="cm"/>
      <inkml:brushProperty name="height" value="0.025" units="cm"/>
    </inkml:brush>
  </inkml:definitions>
  <inkml:trace contextRef="#ctx0" brushRef="#br0">136 0 9257,'-41'0'608,"5"0"97,11 0-193,7 0-383,6 0-33,9 0-32,3 5-64,0 0 64,7 2 32,3-2-96,-2-5-929,0 0-5381</inkml:trace>
</inkml:ink>
</file>

<file path=ppt/ink/ink3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17.640"/>
    </inkml:context>
    <inkml:brush xml:id="br0">
      <inkml:brushProperty name="width" value="0.025" units="cm"/>
      <inkml:brushProperty name="height" value="0.025" units="cm"/>
    </inkml:brush>
  </inkml:definitions>
  <inkml:trace contextRef="#ctx0" brushRef="#br0">711 42 10282,'-7'-5'401,"0"0"1,0 1 0,-1-1-1,1 1 1,-1 1-1,0 0 1,0 0 0,0 0-1,-1 1 1,1 0 0,0 1-1,-1 0 1,-11 0-1,8 2-105,0 0-1,0 0 0,0 2 0,1-1 0,-1 1 0,0 1 0,1 0 1,-17 9-1,1 3 54,0 1 1,1 1-1,1 2 0,1 0 1,0 2-1,-26 31 1,19-16 51,1 1 0,2 1 0,1 1 1,3 1-1,1 2 0,-27 69 0,39-80-329,1 0-1,2 1 0,0-1 0,3 2 1,1-1-1,1 1 0,2-1 0,1 1 1,1-1-1,9 43 0,-7-60-67,0 0 0,2-1-1,0 1 1,1-1 0,0 0 0,1-1-1,1 1 1,0-2 0,1 1 0,1-1-1,0 0 1,0-1 0,1 0-1,1-1 1,23 18 0,-17-17 63,0-1-1,0-1 1,1-1 0,0-1-1,1 0 1,0-2-1,0 0 1,1-1 0,-1-1-1,1-1 1,36 1 0,-22-5 255,0-1 1,-1-2 0,1-1-1,-1-2 1,0-1-1,-1-2 1,0-1 0,-1-2-1,0-1 1,-1-2-1,33-21 1,-31 16-46,-2-1 0,0-2 0,-1-1 0,-1-1 0,-2-1 0,-1-2 0,-1-1 0,-1-1 0,34-59 0,-47 69-219,-1-1 1,-1 0-1,-1 0 1,-1-1-1,-1 0 1,6-42-1,-11 54-42,0 0-1,0 0 0,-1 0 0,-1 0 0,0 0 0,0 0 0,-1 0 1,-1 0-1,0 0 0,0 1 0,-1-1 0,0 1 0,-1 0 1,0 0-1,-1 1 0,-9-15 0,0 9-14,0 1 0,-1 0 1,0 1-1,-1 1 0,0 1 0,-1 0 1,-1 1-1,1 1 0,-1 0 0,-1 2 1,0 0-1,0 2 0,-37-7 0,-15 2-30,1 4 1,-117 3-1,161 4-316,-1 1 1,1 1-1,-36 10 1,39-7-2381,-44 19 0,40-14-2902,9-5-3598</inkml:trace>
</inkml:ink>
</file>

<file path=ppt/ink/ink3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34.674"/>
    </inkml:context>
    <inkml:brush xml:id="br0">
      <inkml:brushProperty name="width" value="0.025" units="cm"/>
      <inkml:brushProperty name="height" value="0.025" units="cm"/>
    </inkml:brush>
  </inkml:definitions>
  <inkml:trace contextRef="#ctx0" brushRef="#br0">383 95 4420,'-37'-1'-190,"-135"-5"3226,-1 4 7614,202 20-7661,-2-9-2525,0-2 1,1 0-1,0-2 1,1-1-1,41 1 0,145-13 156,66-27 82,167-8 539,-306 47-792,170 27-1,-106-15 405,229-12-1,-197-5-315,590-21 40,-70-3-109,-288 16-413,476 1 19,-387 8 12,-83-22-54,42-1-5,-413 23-21,737 21 25,-581-10-24,-128-7 3,209 31 0,-301-29 32,-41-6-15,-19 0 69,-483 13-112,179-8 0,-175 21 325,139-5-1354,151-16-3824,275-4 266,96-3-4829,-108-4 4697</inkml:trace>
</inkml:ink>
</file>

<file path=ppt/ink/ink3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36.186"/>
    </inkml:context>
    <inkml:brush xml:id="br0">
      <inkml:brushProperty name="width" value="0.025" units="cm"/>
      <inkml:brushProperty name="height" value="0.025" units="cm"/>
    </inkml:brush>
  </inkml:definitions>
  <inkml:trace contextRef="#ctx0" brushRef="#br0">7588 176 8712,'-11'-9'717,"0"0"0,-1 1 1,0 0-1,-1 1 0,0 0 0,0 1 0,0 0 0,-1 1 0,-25-6 0,-11 2 275,-76-5-1,49 7-573,-655-41 1833,-6 45-1232,425 4-888,-987-21-3,-441 25-59,1232 4-74,216-10 28,-90 1-13,271 6-27,-153 26 1,202-19 11,1 3 1,1 2 0,0 3 0,-92 46-1,111-45 2,1 2 0,1 2 0,1 1 0,1 3 0,1 0 0,-58 66 0,87-88-2,2 1 0,-1 0 0,1 0 0,1 1 0,-1-1 0,2 1 0,-1 0 0,1 0 0,1 1 0,0-1 0,0 1 1,1 0-1,1 0 0,0 0 0,0 0 0,1 0 0,0 0 0,1-1 0,0 1 0,1 0 0,0 0 0,1 0 0,0-1 0,1 0 0,0 1 0,0-1 0,12 18 0,0-3 20,0-1 0,2 0 0,1-1 0,1-1 0,1-1 0,0-1 0,28 20 0,-12-14-5,1-2 1,2-1-1,0-2 1,44 16-1,39 5 29,2-6 1,161 26-1,-245-54-19,1278 208 1286,-1263-208-1278,375 48 199,492 1 0,319-55-75,-757-2-101,-290-3 31,-1-9 1,227-43-1,-294 30 29,-2-5 0,-1-7-1,-2-4 1,151-74 0,367-186 262,-604 282-371,-1-1-1,-1-1 0,-1-2 1,47-41-1,-68 52 35,0 0 0,-1-1 1,0 0-1,-1-1 0,14-26 1,-20 31 37,1 0 1,-2-1 0,0 1 0,0-1-1,0 1 1,-1-1 0,-1 0 0,0 0-1,0 0 1,-2-17 0,1 20-18,-1 0 1,-1 0-1,1 1 1,-1-1-1,0 0 1,-1 1-1,0 0 1,0 0-1,0 0 1,0 0-1,-1 0 1,-8-9-1,3 6-25,0 0 0,0 1 0,0 1 0,-1-1 0,0 1 0,-19-8 0,-5 0-3,0 1 1,-2 2-1,-63-13 1,10 9 225,-163-10 0,44 22-580,70 4-2768,26 1-2172,68-1-2177</inkml:trace>
</inkml:ink>
</file>

<file path=ppt/ink/ink3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36.981"/>
    </inkml:context>
    <inkml:brush xml:id="br0">
      <inkml:brushProperty name="width" value="0.025" units="cm"/>
      <inkml:brushProperty name="height" value="0.025" units="cm"/>
    </inkml:brush>
  </inkml:definitions>
  <inkml:trace contextRef="#ctx0" brushRef="#br0">861 90 9321,'0'-3'192,"0"0"1,0 0 0,-1 0-1,1 0 1,-1 0 0,1 0-1,-1 0 1,0 0-1,0 0 1,-1 1 0,1-1-1,0 0 1,-1 1 0,0-1-1,0 1 1,1 0-1,-1 0 1,-1-1 0,-1-1-1,-1 1 72,-1-1 0,1 1 0,0 0 0,-1 0 0,0 1 0,1 0 0,-1 0 0,-12-2 0,-5 1 353,0 0 0,0 2 0,-45 3 0,40 1-309,1 2-1,0 1 1,1 0-1,0 2 1,0 2 0,0 0-1,1 1 1,1 2-1,-39 25 1,30-15 111,1 2 0,0 1 0,2 1 0,1 2-1,-47 61 1,63-71-238,0 2-1,1-1 0,1 1 0,1 1 1,1 0-1,0 1 0,2-1 0,1 1 1,1 1-1,1-1 0,-2 31 1,5-39-140,1 0 0,0 0 0,1 0 1,1 0-1,1 0 0,0-1 0,0 1 1,2-1-1,0 1 0,0-1 0,2-1 0,-1 1 1,2-1-1,0 0 0,0-1 0,1 0 1,1 0-1,18 17 0,-8-13 92,1-1 1,0-1-1,1-1 0,0-1 0,1-1 0,1-1 1,-1-1-1,1-1 0,1-1 0,41 6 1,13-3 185,2-3 0,81-3 1,-125-4-127,0-2-1,0-1 1,0-2 0,0-1 0,0-2 0,-1-1 0,57-24-1,-80 27-90,1 0-1,-1-2 0,0 1 0,0-2 0,-1 1 1,0-2-1,-1 0 0,0 0 0,-1-1 0,0 0 1,0-1-1,-1 0 0,-1 0 0,0-1 0,0 0 0,-2-1 1,0 0-1,0 0 0,-1 0 0,-1 0 0,4-25 1,-5 25-100,-2-1-1,0 1 1,-1 0 0,0-1 0,-1 1 0,-1 0 0,0 0 0,-1 0 0,0 0 0,-1 0 0,-1 0 0,0 1-1,-12-22 1,7 19-2,-1 0-1,0 1 1,-1 1-1,-1 0 1,-1 0-1,1 1 1,-2 1-1,0 0 1,-32-18-1,9 9-6,-2 1 0,0 3 0,-1 1 0,0 2 0,-2 2 0,1 1 0,-1 3 0,-1 1 1,-84-1-1,123 8-132,0 0-1,0 0 1,0 1 0,1-1 0,-1 1 0,0 0 0,0 0 0,1 1 0,-1 0 0,1 0 0,-5 2 0,7-3-191,1 0-1,-1 1 1,1-1 0,0 0 0,-1 1 0,1-1 0,0 1-1,0 0 1,0-1 0,0 1 0,0 0 0,0 0 0,1-1-1,-1 1 1,1 0 0,-1 0 0,1 0 0,0 0 0,-1 0 0,1 0-1,0-1 1,0 1 0,1 0 0,-1 0 0,0 0 0,1 0-1,-1 0 1,1 0 0,1 3 0,13 25-7950</inkml:trace>
</inkml:ink>
</file>

<file path=ppt/ink/ink3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45.656"/>
    </inkml:context>
    <inkml:brush xml:id="br0">
      <inkml:brushProperty name="width" value="0.025" units="cm"/>
      <inkml:brushProperty name="height" value="0.025" units="cm"/>
    </inkml:brush>
  </inkml:definitions>
  <inkml:trace contextRef="#ctx0" brushRef="#br0">0 1 12364,'0'0'11803,"13"1"-10415,369 1 251,-338 5-1624,-43-7-11,0 0 0,-1 1 0,1-1 0,0 0-1,0 1 1,0-1 0,-1 0 0,1 1 0,0-1 0,0 1-1,-1-1 1,1 1 0,0 0 0,-1-1 0,1 1-1,-1 0 1,1-1 0,-1 1 0,1 0 0,-1 0 0,1-1-1,-1 1 1,0 0 0,1 0 0,-1 0 0,0 0 0,0-1-1,0 1 1,0 0 0,0 0 0,0 0 0,0 0-1,0 0 1,0 0 0,0 0 0,0-1 0,0 1 0,-1 0-1,1 0 1,0 0 0,0 0 0,-1-1 0,1 1-1,-1 0 1,1 0 0,-1-1 0,1 1 0,-2 0 0,-4 6 199,0 0 1,-1-1 0,0 0 0,-1-1 0,1 0-1,-1 0 1,0 0 0,-9 3 0,-11 8 337,-24 15-51,-14 7 763,-92 72-1,155-108-1252,1-1 0,0 1 0,0-1 0,0 1 0,0-1 0,1 1 0,-1 0 0,0-1 0,1 1 0,-1 0 0,1 0 0,0 0 0,-1 1 0,1-1 0,0 0 0,0 0 0,1 1 0,-2 3 0,3-5-44,0-1 1,0 1-1,0-1 0,1 1 1,-1-1-1,0 1 0,0-1 1,0 0-1,1 1 0,-1-1 0,0 0 1,0 0-1,1 0 0,-1 0 1,0 0-1,1 0 0,-1-1 1,2 1-1,0-1-391,6 1-395,1-2 0,-1 1 0,0-1-1,0-1 1,0 1 0,0-2 0,11-5 0,33-19-6849,-51 26 7163,60-35-14100</inkml:trace>
</inkml:ink>
</file>

<file path=ppt/ink/ink3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46.058"/>
    </inkml:context>
    <inkml:brush xml:id="br0">
      <inkml:brushProperty name="width" value="0.025" units="cm"/>
      <inkml:brushProperty name="height" value="0.025" units="cm"/>
    </inkml:brush>
  </inkml:definitions>
  <inkml:trace contextRef="#ctx0" brushRef="#br0">279 98 13677,'0'0'2450,"0"-10"-63,-1 7-2440,1-4 567,0 1-1,-1 0 1,1-1-1,-2 1 1,1 0-1,-1 0 1,-3-9 0,4 13-362,0 0 1,0 1 0,0-1 0,-1 0 0,1 1 0,-1-1 0,1 1 0,-1-1 0,1 1 0,-1 0 0,0 0-1,0 0 1,1 0 0,-1 0 0,0 0 0,0 0 0,0 0 0,0 1 0,0-1 0,0 1 0,0 0-1,-1-1 1,1 1 0,0 0 0,0 0 0,0 1 0,0-1 0,0 0 0,0 1 0,0-1 0,0 1 0,-2 0-1,-4 2 19,0 0-1,0 1 0,0 0 1,1 0-1,-1 1 0,1 0 1,0 0-1,1 1 0,-1-1 0,-10 14 1,2-2 240,1 1 0,-23 38 0,29-41-179,1 0 0,0 0 0,1 1-1,0 0 1,-3 18 0,8-31-209,0 1-1,0 0 1,0 0 0,1-1 0,-1 1 0,1 0-1,0 0 1,0 0 0,0 0 0,1 0 0,0-1-1,-1 1 1,1 0 0,1 0 0,-1-1-1,0 1 1,1-1 0,0 1 0,0-1 0,0 0-1,0 1 1,0-1 0,1 0 0,-1 0 0,1-1-1,0 1 1,4 3 0,3-1-22,1-1 1,-1 0-1,1-1 1,0 0-1,0 0 1,0-1-1,0 0 0,0-1 1,1-1-1,-1 1 1,0-2-1,1 0 1,16-3-1,-2-1-2,-1-1 0,0-1 1,-1-1-1,44-21 0,-50 19 1,0 0 0,0-1 0,-1 0 0,-1-2 0,19-17 0,-29 24 0,-1 0 0,1 0 0,-1 0 0,0 0 0,-1-1 0,0 0 0,0 0 0,0 0 0,-1-1 0,0 1 0,0-1 0,-1 0 0,0 1 0,0-1 0,-1 0 0,1-9 0,-2 13 0,-1 0 0,1 0 0,-1 0 0,1 0 0,-1 1 0,0-1 0,0 0 0,-1 0 0,1 1 0,-1-1 0,0 1 0,0 0 0,0-1 0,0 1 0,0 0 0,-5-5 0,2 4 0,-1-1 0,1 1 0,-1 0 0,0 1 0,0-1 0,0 1 0,0 0 0,-13-3 0,2 1 0,0 2 0,0-1 0,-1 2 0,0 1 0,1 0 0,-29 2 0,39 0-235,1 0 1,-1 1-1,0-1 0,0 1 0,1 1 1,-1-1-1,1 1 0,-9 5 0,11-6-137,1 1 0,-1-1 0,1 1 0,0 0 0,-1 0 0,2 0 0,-1 0 0,0 1 0,0-1 0,1 1 0,0-1 0,0 1 0,0 0 0,-2 5 0,3 4-7726</inkml:trace>
</inkml:ink>
</file>

<file path=ppt/ink/ink3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52.267"/>
    </inkml:context>
    <inkml:brush xml:id="br0">
      <inkml:brushProperty name="width" value="0.025" units="cm"/>
      <inkml:brushProperty name="height" value="0.025" units="cm"/>
    </inkml:brush>
  </inkml:definitions>
  <inkml:trace contextRef="#ctx0" brushRef="#br0">118 565 10442,'-14'0'1772,"-7"1"-1149,10 0-216,1 0 0,-1-1 0,0-1 1,-16-2-1,27 3-352,-1 0-1,0-1 1,0 1 0,1 0 0,-1-1 0,0 1 0,1-1 0,-1 1 0,0-1-1,1 1 1,-1-1 0,1 0 0,-1 1 0,1-1 0,-1 0 0,1 1 0,-1-1-1,1 0 1,0 0 0,-1 1 0,1-1 0,0 0 0,0 0 0,0 0 0,0 1-1,-1-1 1,1 0 0,0 0 0,0 0 0,1 1 0,-1-1 0,0 0 0,0 0-1,0 0 1,0 1 0,1-1 0,-1 0 0,0 0 0,1 1 0,-1-2 0,16-34 316,5 4-132,1 1 0,1 0 0,2 2 0,34-32 0,124-94 1486,-145 126-1432,2 2 1,44-23-1,-72 44-287,-1 0-1,2 1 0,-1 0 1,0 1-1,1 0 1,0 1-1,0 1 0,0 0 1,0 0-1,0 1 0,0 1 1,21 2-1,-30-1-1,0 0 0,0 0-1,0 1 1,0-1 0,0 1-1,-1 0 1,1 0 0,0 1-1,-1-1 1,0 1 0,1-1-1,-1 1 1,0 0 0,-1 0-1,4 4 1,3 7 103,0 0-1,12 26 0,-17-30-32,1 0 1,1 0-1,0 0 0,0-1 0,0 1 0,17 15 0,-16-20 41,1 0-1,0 0 1,0-1 0,0 0-1,0-1 1,1 0-1,0 0 1,0 0 0,0-2-1,-1 1 1,2-1 0,-1 0-1,0-1 1,0 0 0,0 0-1,11-2 1,15-3 451,0-2-1,57-18 1,-45 10-315,20-7-119,2 2 0,0 4 0,135-16 1,-198 32-123,1-1 1,-1 1 0,1 1 0,-1-1 0,0 1 0,1 0 0,-1 0 0,0 1 0,0-1 0,0 2-1,0-1 1,0 1 0,0-1 0,-1 2 0,1-1 0,-1 0 0,0 1 0,0 0 0,0 1 0,-1-1-1,1 1 1,-1 0 0,5 8 0,-5-8 62,0 0 0,0 0 0,1 0 0,-1-1 0,1 1 0,0-1 0,0 0 0,1 0 0,-1-1 0,1 0 0,-1 0 0,1 0 0,0 0 0,0-1 0,1 0 0,-1-1 0,0 1 0,1-1 0,-1 0 0,0-1 0,1 1 1,-1-1-1,1-1 0,-1 1 0,1-1 0,-1 0 0,1-1 0,-1 1 0,0-1 0,10-5 0,29-11 587,0-3 1,68-43 0,-74 40-651,1 2 1,1 1-1,66-23 0,-106 43-36,1 0-1,0 1 1,-1-1 0,1 0 0,0 1 0,0-1-1,-1 1 1,1 0 0,0 0 0,0 0 0,0 0-1,0 0 1,-1 0 0,1 0 0,0 0-1,0 1 1,0-1 0,-1 1 0,1-1 0,0 1-1,0 0 1,-1-1 0,1 1 0,-1 0 0,1 0-1,2 2 1,-4-1-179,1 0-1,-1 0 1,0 0-1,1 0 1,-1 0-1,0 0 1,0 0-1,0-1 1,-1 1-1,1 0 1,0 0-1,-1 0 0,1 0 1,-1 0-1,0-1 1,0 1-1,1 0 1,-1 0-1,0-1 1,-1 1-1,1-1 1,0 1-1,0-1 1,-3 3-1,-6 5-6317</inkml:trace>
</inkml:ink>
</file>

<file path=ppt/ink/ink3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54.852"/>
    </inkml:context>
    <inkml:brush xml:id="br0">
      <inkml:brushProperty name="width" value="0.025" units="cm"/>
      <inkml:brushProperty name="height" value="0.025" units="cm"/>
    </inkml:brush>
  </inkml:definitions>
  <inkml:trace contextRef="#ctx0" brushRef="#br0">1 53 2370,'0'0'14846,"8"-5"-13714,7-3-688,0 1 1,1 1-1,-1 0 1,2 1-1,-1 1 1,0 1-1,33-3 0,2 4-103,68 6 0,-102-3-368,1 2 1,-1 0-1,0 1 1,0 1-1,0 0 1,-1 1 0,26 14-1,-41-20 25,0 0 0,0 1-1,0-1 1,0 1 0,0-1 0,-1 1-1,1-1 1,0 1 0,0-1-1,0 1 1,-1 0 0,1 0 0,0-1-1,-1 1 1,1 0 0,0 0 0,-1 0-1,1 0 1,-1-1 0,0 1 0,1 0-1,-1 0 1,0 0 0,1 0-1,-1 0 1,0 0 0,0 0 0,0 0-1,0 0 1,0 0 0,0 0 0,0 0-1,0 0 1,0 0 0,-1 0-1,1 0 1,0 0 0,-1 0 0,1 0-1,0 0 1,-1 0 0,1 0 0,-1 0-1,0 0 1,1-1 0,-1 1 0,0 0-1,1 0 1,-1-1 0,0 1-1,0-1 1,0 1 0,0 0 0,-1 0-1,-7 5 55,0 0 0,0-1 0,-19 8 0,26-12-39,-117 44 706,76-30-260,1 1 1,0 2 0,-60 37-1,98-53-534,1-1 0,0 1 0,0 1 0,0-1 0,1 0 0,-1 1 0,0-1 0,1 1 0,0 0 0,-1-1 0,1 1 0,0 0 0,0 1 0,1-1 0,-1 0 0,1 1 0,0-1 0,-2 7 0,5-1-3710,13-7-2290</inkml:trace>
</inkml:ink>
</file>

<file path=ppt/ink/ink3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7:55.970"/>
    </inkml:context>
    <inkml:brush xml:id="br0">
      <inkml:brushProperty name="width" value="0.025" units="cm"/>
      <inkml:brushProperty name="height" value="0.025" units="cm"/>
    </inkml:brush>
  </inkml:definitions>
  <inkml:trace contextRef="#ctx0" brushRef="#br0">245 105 4901,'0'0'6256,"9"-11"-3464,-3 4-2235,31-38 853,-35 42-1015,-1 0 1,1 0 0,-1 0 0,1 0 0,-1-1 0,0 1-1,0 0 1,-1-1 0,1 1 0,0-4 0,-2 6-276,0 1 0,-1-1 1,1 1-1,0 0 0,0 0 0,0 0 1,0 0-1,0-1 0,0 1 1,0 0-1,0 1 0,0-1 0,0 0 1,0 0-1,-1 0 0,0 1 0,-5 2-21,0-1 1,1 1-1,-1 1 0,0-1 0,1 1 0,0 0 0,0 1 0,0 0 0,-5 5 0,-52 56 889,48-48-650,-4 2 50,1 1-1,0 0 1,2 2-1,1 0 0,0 1 1,-20 47-1,34-69-377,0 0-1,0 0 1,0 0-1,1 0 1,-1 0-1,1 0 1,-1 0-1,1 0 1,0 0-1,0 0 1,0 1-1,0-1 1,0 0-1,0 0 1,0 0-1,1 0 1,-1 0-1,1 0 1,0 0-1,0 0 0,-1 0 1,1 0-1,0 0 1,1 0-1,-1-1 1,0 1-1,0 0 1,1-1-1,-1 1 1,1-1-1,-1 1 1,1-1-1,0 0 1,0 0-1,-1 0 1,1 0-1,0 0 1,0 0-1,0 0 1,0 0-1,0-1 1,3 1-1,10 1 39,0 0 0,-1-1 0,1 0-1,0-2 1,16-1 0,-11 0 21,16 0-420,0-3 0,38-9 0,21-15-4223,-27-1-2531</inkml:trace>
</inkml:ink>
</file>

<file path=ppt/ink/ink3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09.377"/>
    </inkml:context>
    <inkml:brush xml:id="br0">
      <inkml:brushProperty name="width" value="0.025" units="cm"/>
      <inkml:brushProperty name="height" value="0.025" units="cm"/>
    </inkml:brush>
  </inkml:definitions>
  <inkml:trace contextRef="#ctx0" brushRef="#br0">228 34 6438,'0'0'8162,"39"13"-5498,32-13-1621,0-3 0,102-17 0,-89 9-955,95-2 0,-140 13-106,-26 0 90,-25 0 440,-480 42 1219,177-8-1439,498-28-25,-15-4-194,255-10 62,-422 8-127,28-4-23,-29 4 21,1 1 0,0-1 0,0 0 0,0-1 0,0 1 1,0 0-1,-1 0 0,1 0 0,0 0 0,0-1 0,0 1 0,-1 0 0,1-1 0,0 1 0,-1-1 0,1 1 0,0-1 0,-1 1 0,1-1 0,0 1 0,-1-1 0,1 0 0,-1 1 0,1-2 0,-2 1 39,-1 0 0,1 0 1,-1 0-1,1 0 0,-1 1 0,0-1 0,1 0 0,-1 1 0,0-1 1,0 1-1,1 0 0,-1-1 0,0 1 0,0 0 0,0 0 0,0 0 1,-1 1-1,-4-2 98,-112-3 284,0 5 0,0 5 0,1 5 0,-222 51 0,313-52-342,16-5-1527,3-3-4312,26-2-518</inkml:trace>
</inkml:ink>
</file>

<file path=ppt/ink/ink3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21.143"/>
    </inkml:context>
    <inkml:brush xml:id="br0">
      <inkml:brushProperty name="width" value="0.025" units="cm"/>
      <inkml:brushProperty name="height" value="0.025" units="cm"/>
    </inkml:brush>
  </inkml:definitions>
  <inkml:trace contextRef="#ctx0" brushRef="#br0">151 96 8552,'0'0'10357,"4"-2"-9658,9-2-286,-1 0 1,0 1-1,1 1 0,0 0 1,0 0-1,-1 1 0,20 2 1,11-3 112,202-18 521,103-4 132,-502 29-305,0 6 0,1 7 0,-214 53 1,312-53-769,51-12-136,15-2-84,50 0 175,0-2-1,92-9 1,126-28-155,-212 26-133,-6 1 94,-13 3 133,-1-3 0,0-1 0,46-16 0,-85 20 98,-15 2-11,-19 1 33,25 2-115,-203 4 677,-248 38 0,224-17-66,192-22-516,31-3-50,7-2-29,53-13-618,-42 12 313,365-78-10510,-275 55 4735</inkml:trace>
</inkml:ink>
</file>

<file path=ppt/ink/ink3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27.065"/>
    </inkml:context>
    <inkml:brush xml:id="br0">
      <inkml:brushProperty name="width" value="0.025" units="cm"/>
      <inkml:brushProperty name="height" value="0.025" units="cm"/>
    </inkml:brush>
  </inkml:definitions>
  <inkml:trace contextRef="#ctx0" brushRef="#br0">0 526 15054,'0'0'4308,"13"-6"-3325,68-20 1247,160-29 1,-112 29-2123,283-68 307,415-86 276,7 48 1300,-720 125-2894,-261 24-7804,69-15 1581</inkml:trace>
</inkml:ink>
</file>

<file path=ppt/ink/ink3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27.453"/>
    </inkml:context>
    <inkml:brush xml:id="br0">
      <inkml:brushProperty name="width" value="0.025" units="cm"/>
      <inkml:brushProperty name="height" value="0.025" units="cm"/>
    </inkml:brush>
  </inkml:definitions>
  <inkml:trace contextRef="#ctx0" brushRef="#br0">364 85 641,'0'0'8536,"12"-10"-4810,-5 4-3173,47-36 2016,-8 15 2397,-52 41-3568,-36 33-861,-3-3 0,-97 76-1,86-76 212,3 1 0,-48 54 0,95-93-611,1 1 0,0-1 0,0 1 0,1 0 0,-5 9-1,9-15-129,-1 0-1,1 0 0,-1 0 1,1 0-1,0 0 0,-1 0 1,1 0-1,0 0 0,0 0 0,0 0 1,0 0-1,0 0 0,0 0 1,0 0-1,0 0 0,0 0 1,0 0-1,0 0 0,1 0 0,-1 0 1,0 0-1,1 0 0,-1 0 1,1 0-1,-1-1 0,1 1 1,0 0-1,-1 0 0,1 0 1,0-1-1,-1 1 0,1 0 0,0 0 1,0-1-1,0 1 0,-1-1 1,1 1-1,0-1 0,0 1 1,0-1-1,0 0 0,0 1 0,0-1 1,0 0-1,0 0 0,0 0 1,0 0-1,0 0 0,0 0 1,1 0-1,37 1 160,1-1 0,-1-2 1,-1-2-1,73-16 0,-13 2-212,35 1-1279,28-5-4829,-67 4-1790</inkml:trace>
</inkml:ink>
</file>

<file path=ppt/ink/ink3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28.563"/>
    </inkml:context>
    <inkml:brush xml:id="br0">
      <inkml:brushProperty name="width" value="0.025" units="cm"/>
      <inkml:brushProperty name="height" value="0.025" units="cm"/>
    </inkml:brush>
  </inkml:definitions>
  <inkml:trace contextRef="#ctx0" brushRef="#br0">62 20 13869,'0'0'13448,"-6"11"-12899,-3 4-370,1 0-1,1 1 1,0 0 0,1 0-1,1 1 1,1-1-1,0 1 1,-2 25-1,6-41-147,0 0 0,0 0 0,0 0 1,0 0-1,1 0 0,-1 0 0,0 0 0,0 0 0,1 0 0,-1 0 0,0 0 0,1 0 0,-1 0 0,1-1 0,-1 1 1,1 0-1,-1 0 0,1-1 0,0 1 0,-1 0 0,1 0 0,0-1 0,0 1 0,0-1 0,-1 1 0,3 0 0,-1 0 46,1-1 0,-1 1 0,1 0 0,-1-1 0,1 0 0,-1 0 0,1 0 0,0 0 0,-1 0 0,4-1 0,3 0 123,-1-1-1,1-1 1,-1 0-1,1 0 1,10-6-1,18-15-131,-2-1 1,0-2-1,-2-2 1,-2-1-1,34-39 1,-65 69-69,0 0 0,0 0 0,0 0 0,0 0 0,0 0 0,0 0 0,0 0 0,0 1 0,0-1 0,0 0 0,0 0 0,0 0 0,0 0 0,0 0 0,0 0 0,0 0 0,0 0 0,0 0 0,0 0 0,0 0 0,0 0 0,0 0 0,0 1 0,0-1 0,0 0 0,0 0 0,0 0 0,0 0 0,0 0 0,0 0 0,0 0 0,0 0 0,0 0 0,1 0 0,-1 0 0,0 0 0,0 0 0,0 0 0,0 0 0,0 0 0,0 0 0,0 0 0,0 0 0,0 0 0,0 0 0,0 0 0,0 0 0,0 0 0,1 0 0,-5 14 0,-8 17 0,6-19 0,-1 0 0,0 0 0,1 1 0,1 0 0,0 0 0,0 0 0,2 1 0,0-1 0,-3 21 0,7-33 3,-1 0 0,0 0 0,1 0 0,-1 0 0,1 0 0,-1 0 0,1 0 0,0 0 0,-1 0 0,1 0 0,0 0 0,-1 0 0,1-1 0,0 1 0,0 0 0,0 0 0,0-1 0,0 1 0,0-1 0,0 1 0,0-1 0,0 1 0,0-1 0,0 0 0,0 1 0,0-1 0,1 0 0,-1 0 0,0 0 0,0 0 0,0 0-1,0 0 1,2 0 0,44-4-510,-5-11-3058,-16 1-2612,4-6-7409</inkml:trace>
</inkml:ink>
</file>

<file path=ppt/ink/ink3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29.436"/>
    </inkml:context>
    <inkml:brush xml:id="br0">
      <inkml:brushProperty name="width" value="0.025" units="cm"/>
      <inkml:brushProperty name="height" value="0.025" units="cm"/>
    </inkml:brush>
  </inkml:definitions>
  <inkml:trace contextRef="#ctx0" brushRef="#br0">136 14 14990,'0'0'13202,"-9"-3"-12914,5 1-231,1 0 0,-1 1 0,0 0 1,0 0-1,0 0 0,0 0 0,0 0 0,0 1 0,0 0 0,0 0 0,0 0 0,0 0 0,0 1 0,0 0 0,0-1 0,0 1 0,0 1 0,0-1 1,1 1-1,-1-1 0,0 1 0,1 0 0,-1 0 0,1 1 0,0-1 0,0 1 0,0-1 0,-6 7 0,10-8-55,0 0-1,-1 0 1,1-1-1,0 1 1,0 0-1,0-1 1,-1 1-1,1-1 1,0 1-1,0-1 1,0 1-1,0-1 1,0 0-1,0 1 1,0-1-1,0 0 1,0 0-1,0 0 1,0 1-1,0-1 1,0 0-1,0-1 1,1 1-1,2 1 6,12 1-19,0 2 1,-1 0-1,0 1 1,22 9 0,-34-13 3,-1 0 0,1 1 0,0-1 1,-1 0-1,1 1 0,0 0 0,-1 0 1,0-1-1,0 1 0,1 1 1,-1-1-1,0 0 0,0 0 0,-1 1 1,1-1-1,-1 1 0,1 0 1,-1-1-1,0 1 0,0 0 0,0 0 1,0 0-1,0 0 0,-1 0 1,1 0-1,-1 0 0,0 0 0,0 0 1,0 0-1,0 0 0,-1 4 1,-1-4 73,1 1 1,-1-1-1,0 0 1,0 0-1,-1 0 1,1 0-1,0 0 1,-1 0-1,0-1 0,0 1 1,0-1-1,0 0 1,0 0-1,0 0 1,0 0-1,-1 0 1,1-1-1,-1 1 1,1-1-1,-1 0 1,-5 1-1,-6 1 220,1 0 1,-1-1-1,0 0 0,-15 0 0,28-2-341,0 0 0,0 0 0,0 0 0,0 0 0,0 0 0,1 0 0,-1-1 0,0 1 0,0-1 0,0 1 0,0-1 0,0 0 0,-1 0 0,3 0-4,0 1-1,0-1 1,0 1 0,0-1 0,0 1 0,0 0 0,0-1 0,0 1 0,0-1 0,0 1 0,0-1 0,0 1 0,1 0 0,-1-1 0,0 1 0,0-1 0,0 1 0,1 0 0,-1-1 0,0 1 0,1 0 0,-1-1 0,0 1-1,1 0 1,-1-1 0,0 1 0,1 0 0,-1 0 0,0 0 0,1-1 0,-1 1 0,2 0 0,53-27-5196,-45 23 4004,30-14-4621,5-3-2029</inkml:trace>
</inkml:ink>
</file>

<file path=ppt/ink/ink3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29.825"/>
    </inkml:context>
    <inkml:brush xml:id="br0">
      <inkml:brushProperty name="width" value="0.025" units="cm"/>
      <inkml:brushProperty name="height" value="0.025" units="cm"/>
    </inkml:brush>
  </inkml:definitions>
  <inkml:trace contextRef="#ctx0" brushRef="#br0">14 25 18674,'0'0'11835,"-3"9"-10762,-7 26-625,10-34-444,0-1 1,0 1-1,0-1 0,0 0 0,0 1 0,0-1 1,0 1-1,1-1 0,-1 1 0,0-1 0,0 1 0,1-1 1,-1 0-1,0 1 0,0-1 0,1 0 0,-1 1 0,0-1 1,1 0-1,-1 1 0,1-1 0,-1 0 0,0 0 1,1 1-1,-1-1 0,1 0 0,-1 0 0,1 0 0,-1 0 1,1 1-1,-1-1 0,1 0 0,-1 0 0,1 0 0,-1 0 1,0 0-1,1 0 0,-1 0 0,1-1 0,-1 1 1,1 0-1,-1 0 0,1 0 0,-1 0 0,1 0 0,-1-1 1,1 1-1,24-6 148,37-22 169,15-6-244,-71 32-94,1 0 1,-1 1-1,0-1 0,0 1 0,1 1 0,-1-1 0,0 1 1,1 0-1,-1 0 0,8 2 0,-13-2 18,0 1-1,0-1 1,0 1-1,1-1 1,-1 1-1,0-1 1,0 1-1,0 0 1,0-1 0,-1 1-1,1 0 1,0 0-1,0 0 1,0 0-1,-1 0 1,1 0-1,0 0 1,-1 0-1,1 0 1,-1 0-1,1 0 1,-1 0 0,0 0-1,1 0 1,-1 1-1,0-1 1,0 1-1,1 42 96,0-6-36,-1-37-60,1-1 0,-1 1 0,1 0 0,-1-1 0,1 1 0,0 0 0,0-1 0,-1 1 0,1-1 0,0 1 0,0-1 0,-1 0 0,1 1 0,0-1 0,0 0 0,0 1 0,0-1 0,0 0 0,-1 0 0,1 0 0,0 0 0,0 0 0,0 0 0,0 0 0,0 0 0,0 0 0,0 0 0,0 0 0,-1-1 0,1 1 0,0 0 0,1-1 0,30-12 0,7-10 0,-28 15 0,1 0 0,1 1 0,0 0 0,0 1 0,0 1 0,0 0 0,1 0 0,0 2 0,24-4 0,-37 7-98,0 1 0,0 0 0,0 0 0,0-1 0,-1 1 1,1 0-1,0 0 0,0 0 0,-1 0 0,1 0 0,0 0 0,-1 0 0,1 0 0,-1 1 0,1-1 0,-1 0 0,0 0 1,1 0-1,-1 1 0,0-1 0,0 0 0,0 0 0,0 0 0,0 1 0,0-1 0,0 0 0,0 0 0,-1 1 0,0 0 1,2 0-76,-1-1 1,0 0-1,0 1 1,-1-1 0,1 1-1,0-1 1,0 0-1,-1 1 1,1-1 0,-1 0-1,1 1 1,-1-1 0,1 0-1,-1 0 1,0 0-1,0 1 1,1-1 0,-1 0-1,0 0 1,0 0-1,0 0 1,0 0 0,0-1-1,0 1 1,-1 0 0,1 0-1,0-1 1,0 1-1,-2 0 1,-4-3-5161,2-9-2077</inkml:trace>
</inkml:ink>
</file>

<file path=ppt/ink/ink3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0.156"/>
    </inkml:context>
    <inkml:brush xml:id="br0">
      <inkml:brushProperty name="width" value="0.025" units="cm"/>
      <inkml:brushProperty name="height" value="0.025" units="cm"/>
    </inkml:brush>
  </inkml:definitions>
  <inkml:trace contextRef="#ctx0" brushRef="#br0">1 0 19058,'0'0'10474</inkml:trace>
</inkml:ink>
</file>

<file path=ppt/ink/ink3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0.947"/>
    </inkml:context>
    <inkml:brush xml:id="br0">
      <inkml:brushProperty name="width" value="0.025" units="cm"/>
      <inkml:brushProperty name="height" value="0.025" units="cm"/>
    </inkml:brush>
  </inkml:definitions>
  <inkml:trace contextRef="#ctx0" brushRef="#br0">133 61 16624,'0'0'5247,"-8"-9"-3992,-1 0-809,6 6-223,-1 0-1,1 0 1,0 0-1,1 0 1,-1-1-1,0 0 1,1 1-1,0-1 0,0 0 1,-2-5-1,3 22 2536,-15 25-1960,13-34-816,0 1 0,0 0-1,0 0 1,0 0 0,1 1 0,0-1 0,0 0 0,0 1 0,1 0 0,0-1 0,0 1 0,-1 8 0,3-13 22,-1 0 1,1-1-1,-1 1 1,1-1-1,-1 1 1,1-1-1,0 1 1,-1-1 0,1 1-1,0-1 1,-1 1-1,1-1 1,0 0-1,-1 0 1,1 1-1,0-1 1,0 0-1,-1 0 1,1 0-1,0 0 1,0 0-1,0 1 1,-1-2 0,1 1-1,0 0 1,0 0-1,-1 0 1,1 0-1,0 0 1,0-1-1,-1 1 1,1 0-1,0-1 1,-1 1-1,1 0 1,0-1-1,0 0 1,32-13 223,43-50 11,-56 46-216,-35 66-39,9-34 193,0-1 0,2 1 0,-1 0 0,2 0 0,0 1 0,0-1 0,0 18 0,2 9 18,6 49 1,-2-53 109,-1 1 0,-5 41 0,2-73-299,0 0 0,-1 0-1,0 0 1,0-1 0,0 1-1,-1 0 1,0-1-1,0 0 1,0 0 0,-1 0-1,1 0 1,-6 5 0,7-8-7,1-1 1,0 1 0,-1-1-1,1 0 1,-1 1 0,1-1-1,-1 0 1,1 0-1,-1 0 1,0 0 0,0 0-1,1-1 1,-1 1 0,0-1-1,0 1 1,0-1 0,0 1-1,0-1 1,0 0-1,0 0 1,1 0 0,-1 0-1,0 0 1,0 0 0,0-1-1,0 1 1,0-1 0,0 1-1,0-1 1,1 0 0,-1 0-1,0 0 1,0 0-1,1 0 1,-1 0 0,1 0-1,-1 0 1,1 0 0,-1-1-1,-1-2 1,-2-3 0,0-1 0,0 0 0,0 1 0,1-2 0,1 1 0,-1 0 0,1-1 0,1 1 0,0-1 0,0 0 0,0 0 0,1 0 0,1 0 0,0 0 0,1-18 0,0 19 0,0 0 0,0-1 0,1 1 0,0 0 0,0 0 0,1 0 0,0 0 0,1 1 0,-1-1 0,1 1 0,1 0 0,-1 0 0,1 0 0,1 1 0,-1-1 0,1 1 0,8-6 0,1 3-408,1 0 0,0 1-1,1 1 1,0 1 0,0 0 0,25-5-1,8-2-2482,3-5-5806</inkml:trace>
</inkml:ink>
</file>

<file path=ppt/ink/ink3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4.320"/>
    </inkml:context>
    <inkml:brush xml:id="br0">
      <inkml:brushProperty name="width" value="0.025" units="cm"/>
      <inkml:brushProperty name="height" value="0.025" units="cm"/>
    </inkml:brush>
  </inkml:definitions>
  <inkml:trace contextRef="#ctx0" brushRef="#br0">75 10 18962,'0'0'5098,"-2"9"-4665,-10 32 84,-4 14 374,2 2 1,2-1 0,-6 100-1,26-168 113,10-27-636,-2-1 0,-2-1 0,-2 0 1,-1-1-1,8-74 0,-13 79 12,-8 58-287,0 0 0,2 0 0,0-1 0,6 41 0,-6-59-92,0 0 1,1 0-1,-1 1 1,1-1 0,-1 0-1,1 0 1,0 0-1,-1 0 1,1 0 0,0 0-1,1 0 1,-1 0-1,0 0 1,0 0 0,1-1-1,-1 1 1,1 0-1,0-1 1,-1 1 0,1-1-1,0 0 1,0 0 0,0 1-1,0-1 1,0 0-1,0-1 1,0 1 0,0 0-1,0-1 1,0 1-1,0-1 1,1 1 0,-1-1-1,0 0 1,0 0-1,1 0 1,-1 0 0,0-1-1,0 1 1,0 0-1,1-1 1,-1 0 0,3-1-1,4-1 6,0-1 0,0 0 0,-1-1 0,1 0 0,-1 0 0,0-1 0,0 0 0,11-12 0,2-5-7,-1-2 0,-1 0 0,28-51 0,-54 141 0,-4-26-135,2 1 1,1 0-1,2 0 1,-1 63-1,7-100-96,0-1 0,0 0-1,0 0 1,1 0-1,-1 0 1,1 0 0,-1 0-1,1 0 1,0 0 0,-1 0-1,1 0 1,0 0-1,0 0 1,1-1 0,-1 1-1,0 0 1,0-1-1,1 1 1,-1-1 0,1 1-1,0-1 1,2 2-1,-2-2-256,0 0-1,0-1 1,0 1-1,0-1 0,0 0 1,0 1-1,0-1 1,0 0-1,0 0 0,1 0 1,-1-1-1,0 1 1,0 0-1,0-1 0,0 1 1,0-1-1,0 0 1,0 0-1,0 1 0,0-1 1,-1-1-1,4-1 1,22-21-11428</inkml:trace>
</inkml:ink>
</file>

<file path=ppt/ink/ink3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5.006"/>
    </inkml:context>
    <inkml:brush xml:id="br0">
      <inkml:brushProperty name="width" value="0.025" units="cm"/>
      <inkml:brushProperty name="height" value="0.025" units="cm"/>
    </inkml:brush>
  </inkml:definitions>
  <inkml:trace contextRef="#ctx0" brushRef="#br0">88 84 11499,'0'0'4698,"3"-10"-1463,1-3-2105,-2 8-544,0-1 0,-1 1 0,1-1 0,-1 0 0,0 1 0,-1-1 0,0-6 1,0 11-474,0 0 1,0 1 0,0-1 0,-1 1 0,1 0 0,0-1 0,0 1 0,-1-1 0,1 1 0,0-1 0,-1 1-1,1 0 1,0-1 0,-1 1 0,1-1 0,-1 1 0,1 0 0,-1 0 0,1-1 0,-1 1 0,1 0-1,-1 0 1,1 0 0,-1-1 0,1 1 0,-1 0 0,1 0 0,-1 0 0,1 0 0,-1 0 0,1 0 0,-1 0-1,1 0 1,-1 0 0,1 0 0,-1 1 0,1-1 0,-1 0 0,1 0 0,-1 0 0,1 0 0,-1 1-1,1-1 1,-1 1 0,-25 11 489,21-7-519,-1 1 0,1-1 1,0 1-1,1 0 0,-1 1 1,1-1-1,0 1 0,1 0 1,-1 0-1,1 0 0,1 0 1,0 0-1,0 1 0,-2 14 1,4-22-82,0 1-1,0-1 1,0 0 0,0 1-1,0-1 1,0 1 0,0-1 0,0 0-1,0 1 1,0-1 0,1 0-1,-1 1 1,0-1 0,0 0 0,0 1-1,1-1 1,-1 0 0,0 1-1,0-1 1,1 0 0,-1 0 0,0 1-1,1-1 1,-1 0 0,0 0 0,1 0-1,-1 1 1,0-1 0,1 0-1,-1 0 1,0 0 0,1 0 0,-1 0-1,1 0 1,-1 0 0,0 0-1,1 0 1,-1 0 0,1 0 0,22-5 173,19-16 62,-28 12-238,35-20 0,-47 28 0,0 0 0,1 0 0,0 0 0,-1 0 0,1 0 0,0 1 0,-1-1 0,1 1 0,0-1 0,-1 1 0,1 0 0,0 0 0,0 0 0,-1 1 0,1-1 0,3 2 0,-4-1 0,0 1 0,-1-1 0,1 1 0,0 0 0,-1-1 0,0 1 0,1 0 0,-1 0 0,0 0 0,0 0 0,0 0 0,0 0 0,-1 0 0,1 0 0,0 1 0,-1-1 0,0 0 0,1 3 0,4 50 0,-4-44 0,-2-10 0,1 0 0,0 0 0,0 0 0,0 0 0,0 0 0,0 1 0,0-1 0,0 0 0,0 0 0,0 0 0,0 0 0,1 0 0,-1 0 0,0 1 0,1-1 0,-1 0 0,1 0 0,0 0 0,-1 0 0,1 0 0,0-1 0,-1 1 0,1 0 0,0 0 0,0 0 0,0-1 0,0 1 0,0 0 0,0-1 0,0 1 0,0-1 0,0 1 0,1 0 0,0-2 0,1 0 0,-1 1 0,1-1 0,-1 0 0,0-1 0,1 1 0,-1 0 0,0-1 0,0 1 0,0-1 0,0 0 0,0 1 0,-1-1 0,3-3 0,14-16 0,21-23 0,-37 42 0,0 0 0,0 0 0,1 0 0,-1 0 0,1 1 0,-1-1 0,1 1 0,0-1 0,-1 1 0,1 0 0,0 0 0,0 0 0,0 0 0,4 0 0,-6 1 0,0 1 0,0-1 0,0 1 0,0-1 0,0 1 0,0-1 0,0 1 0,0 0 0,0 0 0,-1-1 0,1 1 0,0 0 0,0 0 0,-1 0 0,1 0 0,0 0 0,-1 0 0,1 0 0,-1 0 0,0 0 0,1 0 0,-1 0 0,0 0 0,1 0 0,-1 0 0,0 1 0,0-1 0,0 0 0,0 0 0,0 1 0,1 47 0,-2-34 0,1-15 2,0 1 0,0-1 0,0 0-1,0 1 1,0-1 0,0 0 0,0 1 0,0-1 0,0 1-1,0-1 1,0 0 0,1 1 0,-1-1 0,0 1 0,0-1 0,0 0-1,0 1 1,1-1 0,-1 0 0,0 1 0,0-1 0,1 0-1,-1 0 1,0 1 0,0-1 0,1 0 0,-1 0 0,0 1-1,1-1 1,-1 0 0,0 0 0,1 0 0,-1 0 0,0 1 0,1-1-1,14-7 76,13-21-626,-26 26 378,38-47-9293,-21 21 511</inkml:trace>
</inkml:ink>
</file>

<file path=ppt/ink/ink3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5.553"/>
    </inkml:context>
    <inkml:brush xml:id="br0">
      <inkml:brushProperty name="width" value="0.025" units="cm"/>
      <inkml:brushProperty name="height" value="0.025" units="cm"/>
    </inkml:brush>
  </inkml:definitions>
  <inkml:trace contextRef="#ctx0" brushRef="#br0">24 1 13901,'0'0'16453,"-3"8"-15561,-3 16-703,1 1 0,1-1 0,-2 47 0,7 88 440,1-67-493,0-91-136,1-11 0,4-13 0,-4 0 0,-1 0 0,-1 0 0,-1 0 0,-3-30 0,-2 42 0,1 20 0,5 24 0,1-30 0,0-1 0,0 0 0,0 1 0,0-1 0,1 0 0,-1 0 0,1 0 0,-1 0 0,1-1 0,-1 1 0,1-1 0,0 1 0,0-1 0,0 0 0,0 0 0,0 0 0,0-1 0,0 1 0,0-1 0,0 1 0,0-1 0,1 0 0,-1 0 0,0-1 0,0 1 0,4-2 0,0 2 0,-1-1 0,1-1 0,-1 1 0,1-1 0,-1-1 0,0 1 0,0-1 0,0 0 0,0 0 0,0 0 0,8-8 0,9-22 0,-22 31 0,0 0 0,0 0 0,0 0 0,0 0 0,-1 1 0,1-1 0,-1 0 0,1 0 0,-1 0 0,0 0 0,0 0 0,0 0 0,0 0 0,0-1 0,0 1 0,0 0 0,-1 0 0,0-2 0,1 4 0,-1 0 0,1-1 0,-1 1 0,1-1 0,-1 1 0,1 0 0,-1-1 0,1 1 0,-1 0 0,1 0 0,-1-1 0,1 1 0,-1 0 0,1 0 0,-1 0 0,1 0 0,-1 0 0,0 0 0,1 0 0,-1 0 0,1 0 0,-1 0 0,0 0 0,1 0 0,-1 0 0,1 0 0,-1 0 0,1 1 0,-1-1 0,1 0 0,-1 0 0,1 1 0,-1-1 0,1 0 0,-1 1 0,1-1 0,-1 1 0,1-1 0,0 0 0,-1 1 0,1-1 0,-1 2 0,-17 18 0,13-10 0,1 1 0,0-1 0,1 1 0,0 0 0,1 0 0,0 1 0,0-1 0,1 0 0,1 1 0,1 14 0,-1-26 0,0 1 0,0 0 0,0 0 0,0-1 0,1 1 0,-1 0 0,0 0 0,0-1 0,1 1 0,-1 0 0,0-1 0,1 1 0,-1 0 0,1-1 0,-1 1 0,1-1 0,-1 1 0,1 0 0,-1-1 0,1 1 0,0-1 0,-1 0 0,1 1 0,0-1 0,-1 0 0,1 1 0,1-1 0,29 4 0,29-12 0,1-4-7623,-24 6 982,-21 2 21</inkml:trace>
</inkml:ink>
</file>

<file path=ppt/ink/ink3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7.283"/>
    </inkml:context>
    <inkml:brush xml:id="br0">
      <inkml:brushProperty name="width" value="0.025" units="cm"/>
      <inkml:brushProperty name="height" value="0.025" units="cm"/>
    </inkml:brush>
  </inkml:definitions>
  <inkml:trace contextRef="#ctx0" brushRef="#br0">1 226 17553,'0'1'255,"0"0"0,0 0 1,0 0-1,0 0 1,0 0-1,0 0 1,0-1-1,0 1 0,1 0 1,-1 0-1,0 0 1,1 0-1,-1 0 0,0 0 1,1 0-1,0 0 1,-1-1-1,1 1 1,-1 0-1,1 0 0,0-1 1,-1 1-1,1-1 1,0 1-1,0 0 0,0-1 1,0 1-1,-1-1 1,1 0-1,0 1 1,1 0-1,2-1 100,-1 0 0,0 1 0,1-1 0,-1-1 0,0 1 0,1 0 0,-1-1 0,0 1 0,6-3 0,4-2 303,1 0 0,-2-1 0,24-14 0,-9 1-428,-2 0 0,28-28 0,-44 40-214,-2-1 1,1-1 0,-1 0 0,0 0 0,-1 0 0,0 0 0,0-1 0,-1 0 0,7-21 0,-12 31-17,0-1 0,1 1 0,-1-1 0,0 1 0,0 0 0,0-1 0,0 1 0,0-1 0,0 1 0,0-1 0,0 1 0,0 0 0,0-1 0,0 1 0,0-1 0,0 1 0,0-1 0,-1 1 0,1 0 0,0-1 0,0 1 0,0-1 0,-1 1 0,1 0 0,0-1 0,0 1 0,-1 0 0,1-1 0,0 1 0,-1 0 0,1-1 0,0 1 0,-1 0 0,1 0 0,0 0 0,-1-1 0,1 1 0,-1 0 0,-21 1 0,-21 16 0,21-3 0,1 2 0,1 0 0,0 1 0,-20 23 0,34-34 0,1 0 0,0 1 0,1-1 0,-1 1 0,1 0 0,1 0 0,-1 0 0,1 1 0,1-1 0,-1 1 0,1-1 0,0 1 0,1 0 0,0 0 0,0 0 0,1 0 0,0 0 0,1 8 0,0-13 0,0 1 0,0-1 0,0 0 0,0 0 0,1 0 0,-1 0 0,1 0 0,0 0 0,0 0 0,0-1 0,0 1 0,0-1 0,1 1 0,-1-1 0,1 0 0,0 0 0,-1 0 0,1 0 0,0-1 0,0 1 0,0-1 0,0 0 0,0 1 0,1-1 0,-1-1 0,0 1 0,7 0 0,8 2 0,0-2 0,0 0 0,31-2 0,-48 0 0,12 0-480,1-1 0,-1 0-1,0-1 1,0-1 0,16-6 0,-23 8-176,0 0 0,0-1 0,0 0 0,0-1 0,-1 1 0,0-1 0,1 0 0,-1 0 0,-1-1 1,1 1-1,-1-1 0,8-10 0,-3-5-13144</inkml:trace>
</inkml:ink>
</file>

<file path=ppt/ink/ink3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7.781"/>
    </inkml:context>
    <inkml:brush xml:id="br0">
      <inkml:brushProperty name="width" value="0.025" units="cm"/>
      <inkml:brushProperty name="height" value="0.025" units="cm"/>
    </inkml:brush>
  </inkml:definitions>
  <inkml:trace contextRef="#ctx0" brushRef="#br0">2 39 14253,'0'0'3529,"0"-8"0,-1-12-1794,0 9 4088,6 35-3180,14 79-2360,46 297 689,-80-443-972,-30-66 0,24 62 0,21 47-7,0-1 0,0 1-1,1-1 1,-1 1 0,0-1 0,0 1 0,1 0-1,-1-1 1,0 1 0,1-1 0,-1 1 0,0 0-1,1-1 1,-1 1 0,1 0 0,-1 0-1,0-1 1,1 1 0,-1 0 0,1 0 0,-1 0-1,1-1 1,-1 1 0,1 0 0,-1 0 0,1 0-1,-1 0 1,1 0 0,-1 0 0,1 0 0,-1 0-1,1 0 1,-1 0 0,1 0 0,0 1 0,26-2-1109,-23 2 575,14-2-2217,-1-1 0,1 0 0,-1-1 0,24-7 0,-3-1-4406</inkml:trace>
</inkml:ink>
</file>

<file path=ppt/ink/ink3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8.514"/>
    </inkml:context>
    <inkml:brush xml:id="br0">
      <inkml:brushProperty name="width" value="0.025" units="cm"/>
      <inkml:brushProperty name="height" value="0.025" units="cm"/>
    </inkml:brush>
  </inkml:definitions>
  <inkml:trace contextRef="#ctx0" brushRef="#br0">78 1 9289,'0'0'20515,"-10"11"-19581,5-6-770,-37 47 1011,39-47-1125,0-1-1,1 1 0,0 0 0,0 0 1,0-1-1,0 1 0,1 1 0,0-1 1,0 0-1,0 0 0,0 0 0,1 0 1,0 11-1,1-16-49,-1 1 0,1 0 0,-1-1 0,1 1 0,-1 0 0,1-1 0,-1 1 0,1-1 0,0 1 0,-1 0 0,1-1 0,0 0 0,-1 1 0,1-1 0,0 1 0,0-1 0,-1 0 0,1 0 0,0 1 0,0-1 0,0 0 0,0 0 0,-1 0 0,1 0 0,0 0 0,0 0 0,0 0 0,0 0 0,-1 0 0,1 0 0,0-1 0,0 1 0,0 0 0,-1 0 0,1-1 0,0 1 0,0-1 0,-1 1 0,1-1 0,1 0 0,32-16 0,-14 2 0,-14 9 0,1 1 0,0-1 0,1 1 0,-1 0 0,1 1 0,0 0 0,0 0 0,0 1 0,1 0 0,14-3 0,-22 7 0,0-1 0,-1 1 0,1-1 0,0 1 0,-1 0 0,1-1 0,0 1 0,-1 0 0,1 0 0,-1-1 0,1 1 0,-1 0 0,1 0 0,-1 0 0,0 0 0,1 0 0,-1 0 0,0 0 0,0 0 0,0 0 0,1-1 0,-1 1 0,0 0 0,0 0 0,-1 0 0,1 1 0,0 36 0,0-30 0,7-39 0,19-56 0,-23 96 0,-1-1 0,1 0 0,1 1 0,-1-1 0,1-1 0,6 10 0,-7-15 0,-1 1 0,0-1 0,1 0 0,-1 0 0,1 0 0,-1 0 0,1 0 0,0-1 0,0 1 0,0-1 0,0 0 0,0 0 0,0 0 0,0 0 0,0 0 0,1-1 0,-1 1 0,0-1 0,0 0 0,1 0 0,-1 0 0,0-1 0,0 1 0,0-1 0,1 1 0,-1-1 0,0 0 0,4-2 0,1 0 0,-1-1 0,0 1 0,0-1 0,0 0 0,-1-1 0,1 1 0,-1-1 0,0-1 0,-1 1 0,8-9 0,-8 8 0,-1 1 0,-1-1 0,1 0 0,-1 0 0,0 0 0,3-9 0,-37 69 0,27-44 0,0 0 0,1 1 0,1-1 0,0 1 0,0 0 0,1 0 0,0 13 0,1-19 0,1-1 0,-1 0 0,1 0 0,0 0 0,-1 0 0,2 0 0,-1 0 0,1 0 0,-1 0 0,1 0 0,0 0 0,0-1 0,1 1 0,-1-1 0,1 0 0,-1 0 0,1 1 0,0-2 0,0 1 0,1 0 0,3 2 0,21 11 0,-11-7 0,-1 1 0,0 1 0,0 0 0,21 20 0,-34-28 0,0 0 0,0 0 0,0 1 0,-1-1 0,1 1 0,-1 0 0,0-1 0,0 1 0,0 0 0,-1 0 0,1 0 0,-1 0 0,0 1 0,0-1 0,-1 0 0,1 1 0,-1-1 0,0 0 0,0 0 0,0 1 0,-1-1 0,1 0 0,-1 1 0,0-1 0,-3 7 0,3-9 0,1 0 0,-1 0 0,0 0 0,0 0 0,0 0 0,0 0 0,0-1 0,-1 1 0,1 0 0,0-1 0,-1 1 0,1-1 0,-1 1 0,0-1 0,1 0 0,-1 0 0,0 1 0,0-1 0,0-1 0,0 1 0,0 0 0,0 0 0,0-1 0,0 1 0,0-1 0,0 0 0,0 1 0,0-1 0,-1 0 0,1 0 0,0 0 0,0-1 0,0 1 0,0 0 0,-4-2 0,1 0 0,1 0 0,-1 0 0,1 0 0,-1 0 0,1-1 0,0 0 0,0 1 0,0-2 0,0 1 0,1 0 0,-1-1 0,1 1 0,0-1 0,-4-7 0,1 0 4,1 0 0,0-1 0,1 1-1,0-1 1,1 0 0,1-1 0,-3-17 0,5 23-15,-1-1 1,1 1 0,0 0 0,1 0 0,-1 0-1,1 0 1,1 0 0,-1 0 0,1 1-1,1-1 1,-1 0 0,1 1 0,0-1-1,7-8 1,45-45-5547,-22 31-2504</inkml:trace>
</inkml:ink>
</file>

<file path=ppt/ink/ink3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9.026"/>
    </inkml:context>
    <inkml:brush xml:id="br0">
      <inkml:brushProperty name="width" value="0.025" units="cm"/>
      <inkml:brushProperty name="height" value="0.025" units="cm"/>
    </inkml:brush>
  </inkml:definitions>
  <inkml:trace contextRef="#ctx0" brushRef="#br0">0 10 17104,'12'-9'9260,"-10"14"-5884,-1 8-3899,6 90 2671,0 6-1668,-4-84-1587,1 0-1,9 31 1,-10-49-424,0 3-1590,-17-14-19565</inkml:trace>
</inkml:ink>
</file>

<file path=ppt/ink/ink3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39.354"/>
    </inkml:context>
    <inkml:brush xml:id="br0">
      <inkml:brushProperty name="width" value="0.025" units="cm"/>
      <inkml:brushProperty name="height" value="0.025" units="cm"/>
    </inkml:brush>
  </inkml:definitions>
  <inkml:trace contextRef="#ctx0" brushRef="#br0">57 269 6662,'-7'-11'6065,"4"6"-5703,-5-8 1295,0 1 0,2-2-1,-1 1 1,-4-15 0,10 25-1370,0 0 0,0-1 0,0 1-1,0-1 1,1 1 0,-1-1 0,1 1 0,0-1 0,0 0 0,0 1 0,0-1 0,1 1 0,-1-1 0,1 1 0,0-1-1,0 1 1,1-1 0,-1 1 0,1 0 0,-1 0 0,1 0 0,0 0 0,0 0 0,0 0 0,3-3 0,6-2-108,0-1 1,0 2 0,1 0-1,-1 0 1,2 1-1,-1 0 1,1 1 0,-1 1-1,24-6 1,-9 5-103,0 1 0,0 2-1,50 0 1,-76 2-57,1 0-1,0 0 1,-1 0-1,1 0 1,0 0-1,0 0 1,-1 0-1,1 0 1,0 1 0,-1-1-1,1 1 1,0 0-1,-1-1 1,1 1-1,-1 0 1,1 0 0,-1 0-1,1 0 1,-1 0-1,0 0 1,0 0-1,1 0 1,-1 1-1,0-1 1,0 1 0,0-1-1,0 0 1,0 1-1,-1 0 1,1-1-1,0 1 1,-1-1 0,1 1-1,-1 0 1,0-1-1,1 1 1,-1 0-1,0 0 1,0-1 0,0 1-1,0 0 1,0-1-1,-1 1 1,1 0-1,0 0 1,-2 2-1,0 3 64,0 0 0,-1-1 0,0 1 0,0-1 0,0 0 0,-1 1 0,0-1-1,0-1 1,0 1 0,-8 6 0,-4 1-82,-1-1 1,0 0-1,-27 13 1,-2 2-51,61-27-9701,62 0-1880,-39-5 1503</inkml:trace>
</inkml:ink>
</file>

<file path=ppt/ink/ink3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0.195"/>
    </inkml:context>
    <inkml:brush xml:id="br0">
      <inkml:brushProperty name="width" value="0.025" units="cm"/>
      <inkml:brushProperty name="height" value="0.025" units="cm"/>
    </inkml:brush>
  </inkml:definitions>
  <inkml:trace contextRef="#ctx0" brushRef="#br0">96 195 18193,'0'0'5275,"-9"2"-3631,1-1-1643,-33 9 1045,39-9-977,0-1 0,0 1 0,0 0 0,1 0 0,-1 0 1,0 0-1,0 1 0,1-1 0,-1 0 0,1 1 0,-1-1 0,1 1 0,0-1 1,0 1-1,-1-1 0,1 1 0,0 0 0,1 0 0,-1 0 0,0 0 0,-1 3 1,0 15 713,0 0 0,0 0 1,4 34-1,-2-54-765,0 1 0,0 0 0,0-1 0,0 1 0,0-1-1,0 1 1,0-1 0,0 1 0,0-1 0,0 1 0,1-1 0,-1 1 0,0-1 0,0 1-1,1-1 1,-1 1 0,0-1 0,1 1 0,-1-1 0,0 0 0,1 1 0,-1-1-1,1 0 1,-1 1 0,1-1 0,-1 0 0,0 1 0,1-1 0,-1 0 0,1 0 0,-1 0-1,1 1 1,0-1 0,-1 0 0,1 0 0,-1 0 0,1 0 0,-1 0 0,1 0 0,-1 0-1,1 0 1,-1 0 0,1 0 0,-1 0 0,1-1 0,0 1 0,-1 0 0,1 0-1,-1 0 1,1-1 0,-1 1 0,0 0 0,1-1 0,-1 1 0,1 0 0,-1-1 0,0 1-1,1-1 1,0 0 0,24-25 863,-23 18-881,1 1 0,-1-1 0,-1 1 0,1-1 0,-1 0 0,-1 1 0,1-1 0,-1 0 0,-1-8 0,0 15 0,0 0 0,1 0 0,-1 0 0,0 0 0,0 0 0,1 1 0,-1-1 0,0 0 0,0 0 0,0 1 0,0-1 0,0 1 0,0-1 0,0 1 0,0-1 0,0 1 0,-1-1 0,1 1 0,0 0 0,0 0 0,0 0 0,-3-1 0,-27 1 0,30 0 0,1 0 0,0 1 0,0-1 0,0 0 0,0 0 0,-1 0 0,1 0 0,0 1 0,0-1 0,0 0 0,0 0 0,-1 1 0,1-1 0,0 0 0,0 0 0,0 1 0,0-1 0,0 0 0,0 0 0,0 1 0,0-1 0,0 0 0,0 0 0,0 1 0,0-1 0,0 0 0,0 0 0,0 1 0,0-1 0,0 0 0,0 0 0,0 1 0,1-1 0,-1 0 0,0 0 0,0 0 0,0 1 0,0-1 0,0 0 0,1 0 0,-1 0 0,0 1 0,0-1 0,0 0 0,1 0 0,-1 0 0,0 0 0,0 0 0,1 1 0,9 8 0,-7-8 0,1 1 0,-1-1 0,0 1 0,1-1 0,-1 0 0,1 0 0,0-1 0,-1 1 0,1-1 0,-1 0 0,1 0 0,0 0 0,-1 0 0,1-1 0,0 1 0,-1-1 0,7-2 0,-5 0 0,0 0 0,0 0 0,-1-1 0,1 1 0,-1-1 0,0 0 0,0-1 0,0 1 0,-1-1 0,5-6 0,37-45 0,-32 42 0,-1-1 0,15-24 0,-23 33 0,-1 0 0,0 0 0,0-1 0,-1 1 0,0-1 0,0 0 0,0 0 0,-1 0 0,0 0 0,0-10 0,-1 16 0,0 1 0,0 0 0,0 0 0,0-1 0,0 1 0,-1 0 0,1-1 0,0 1 0,0 0 0,0-1 0,0 1 0,0 0 0,0 0 0,-1-1 0,1 1 0,0 0 0,0 0 0,0-1 0,-1 1 0,1 0 0,0 0 0,0-1 0,-1 1 0,1 0 0,0 0 0,-1 0 0,1 0 0,0 0 0,0 0 0,-1-1 0,1 1 0,0 0 0,-1 0 0,1 0 0,0 0 0,-1 0 0,1 0 0,0 0 0,-1 0 0,1 0 0,0 0 0,-1 0 0,1 1 0,0-1 0,0 0 0,-1 0 0,1 0 0,0 0 0,-1 0 0,1 1 0,0-1 0,0 0 0,-1 0 0,1 0 0,0 1 0,0-1 0,0 0 0,-1 0 0,1 1 0,0-1 0,0 0 0,0 1 0,-17 15 0,7 4 0,1-1 0,2 2 0,0-1 0,1 1 0,0 0 0,2 0 0,1 1 0,1-1 0,0 37 0,2-56 0,-1 1 0,1 0 0,0-1 0,1 1 0,-1-1 0,0 1 0,1-1 0,-1 1 0,1-1 0,0 0 0,-1 1 0,1-1 0,0 0 0,1 1 0,-1-1 0,0 0 0,1 0 0,-1 0 0,1 0 0,0 0 0,-1 0 0,1-1 0,0 1 0,0-1 0,0 1 0,0-1 0,1 0 0,-1 1 0,0-1 0,0 0 0,1-1 0,-1 1 0,1 0 0,-1-1 0,1 1 0,-1-1 0,1 0 0,-1 0 0,1 0 0,-1 0 0,1 0 0,2-1 0,5 0 0,1-1 0,-1 0 0,0-1 0,0 0 0,-1-1 0,1 0 0,-1 0 0,1-1 0,9-8 0,-5 4 0,-1-2 0,-1 0 0,0 0 0,11-14 0,-19 21 0,0 0 0,-1-1 0,0 1 0,0-1 0,0 0 0,-1 0 0,1 0 0,-1 0 0,0 0 0,-1 0 0,1-1 0,-1 1 0,0-1 0,0 1 0,-1-10 0,0 14 0,0 1 0,-1 0 0,1 0 0,0-1 0,-1 1 0,1 0 0,0 0 0,-1 0 0,1 0 0,0-1 0,-1 1 0,1 0 0,-1 0 0,1 0 0,0 0 0,-1 0 0,1 0 0,-1 0 0,1 0 0,0 0 0,-1 0 0,1 0 0,-1 0 0,1 0 0,0 1 0,-1-1 0,1 0 0,0 0 0,-1 0 0,1 0 0,-1 1 0,1-1 0,0 0 0,0 0 0,-1 1 0,1-1 0,0 0 0,-1 1 0,1-1 0,0 0 0,0 1 0,-16 11 0,10-4 0,0-1 0,1 1 0,0 1 0,0-1 0,0 1 0,1-1 0,0 1 0,1 0 0,0 1 0,1-1 0,0 0 0,0 1 0,0 15 0,2-24 0,0 0 0,0 0 0,0 0 0,0 0 0,1 0 0,-1 0 0,0 0 0,1 0 0,-1 0 0,1 0 0,-1 0 0,1-1 0,-1 1 0,1 0 0,0 0 0,-1 0 0,1-1 0,0 1 0,-1 0 0,1-1 0,0 1 0,0-1 0,0 1 0,0-1 0,1 1 0,33 7 0,35-11 0,-65 2-27,39-8-1907,-42 8 1754,-1 1-1,0-1 1,1 1-1,-1-1 1,0 1-1,1-1 1,-1 0-1,0 0 1,0 1 0,0-1-1,0 0 1,0 0-1,0 0 1,0 0-1,0 0 1,0-1-1,0 1 1,-1 0-1,1 0 1,0 0 0,-1-1-1,1 1 1,-1 0-1,1-1 1,-1 1-1,1-3 1,-1-11-7561</inkml:trace>
</inkml:ink>
</file>

<file path=ppt/ink/ink3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0.534"/>
    </inkml:context>
    <inkml:brush xml:id="br0">
      <inkml:brushProperty name="width" value="0.025" units="cm"/>
      <inkml:brushProperty name="height" value="0.025" units="cm"/>
    </inkml:brush>
  </inkml:definitions>
  <inkml:trace contextRef="#ctx0" brushRef="#br0">0 1 18385,'0'0'13645</inkml:trace>
</inkml:ink>
</file>

<file path=ppt/ink/ink3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1.968"/>
    </inkml:context>
    <inkml:brush xml:id="br0">
      <inkml:brushProperty name="width" value="0.025" units="cm"/>
      <inkml:brushProperty name="height" value="0.025" units="cm"/>
    </inkml:brush>
  </inkml:definitions>
  <inkml:trace contextRef="#ctx0" brushRef="#br0">117 69 11915,'0'0'13336,"2"-9"-10972,-1 3-2014,3-19 1216,-4 25-1519,-1-1-1,1 0 1,0 1-1,-1-1 1,1 0 0,-1 1-1,1-1 1,-1 0-1,0 1 1,1-1-1,-1 1 1,1-1-1,-1 1 1,0-1-1,0 1 1,1 0-1,-1-1 1,0 1 0,0 0-1,1 0 1,-1-1-1,0 1 1,0 0-1,0 0 1,1 0-1,-1 0 1,0 0-1,0 0 1,0 0-1,1 0 1,-1 0 0,0 1-1,0-1 1,-1 1-1,-3 0-23,0 1 1,1 0-1,-1 0 0,0 0 0,1 0 1,0 1-1,-1 0 0,1 0 0,0 0 1,0 1-1,1-1 0,-1 1 1,1 0-1,0 0 0,0 0 0,0 0 1,0 0-1,-3 9 0,3-8-2,0 1 0,0 0 0,0 1 0,1-1 0,0 0 0,1 1 0,-1-1 1,1 1-1,0 0 0,1-1 0,-1 1 0,1 0 0,2 12 0,-1-18-23,0 1-1,0 0 1,0-1 0,0 0-1,1 1 1,-1-1 0,0 0 0,1 1-1,-1-1 1,1 0 0,-1 0-1,1 0 1,-1 0 0,1-1-1,0 1 1,0 0 0,-1-1 0,1 1-1,0-1 1,0 1 0,0-1-1,-1 0 1,1 0 0,0 0 0,0 0-1,0 0 1,3-1 0,53-8-495,-39 3-593,-1-1-1,1-1 1,-2-1-1,1 0 1,27-21-1,-33 22-490,-1-1 0,0 0 0,0-1 0,-1-1 0,0 0 1,-1 0-1,0-1 0,10-18 0,-12 9 4289,-18 24 3566,-9 15-264,10-6-6461,4-4 944,0 0 0,1 0 0,0 1-1,0 0 1,1 0 0,0 0 0,1 1-1,0-1 1,-3 18 0,6-26-476,0-1-1,0 1 1,0 0 0,-1-1 0,1 1 0,0 0 0,1-1-1,-1 1 1,0 0 0,0-1 0,0 1 0,0 0 0,0-1-1,1 1 1,-1 0 0,0-1 0,1 1 0,-1 0 0,0-1 0,1 1-1,-1-1 1,1 1 0,-1-1 0,1 1 0,-1-1 0,1 1-1,-1-1 1,1 0 0,-1 1 0,1-1 0,0 0 0,1 1-1,26-4 254,-20 0-213,1 0 0,-1-1 0,0 0 0,10-8 0,-3 0-74,-1-1 0,-1-1 0,22-29 0,-17 20-278,-22 70-313,-1-23 621,-25 163 698,27-155-556,2 0 0,0 0 1,9 63-1,0-7 101,-8-87-250,0-1 0,0 1 0,0 0 0,0-1 0,0 1 0,0 0 0,0-1 0,-1 1 0,1 0 0,0-1 0,0 1 0,-1 0 0,1-1 0,0 1 0,-1 0 0,1-1 0,-1 1 0,1-1 0,0 1 0,-1-1 0,1 1 0,-1-1-1,0 1 1,1-1 0,-1 0 0,1 1 0,-1-1 0,0 0 0,1 1 0,-1-1 0,-1 0 0,-26-2 332,22 0-280,0 0 0,0 0 0,0-1 0,0 0 0,1 0 0,-1 0 0,-4-5 0,2 0-58,1-1 0,0 0 0,1 0 0,0 0 0,1-1 0,0 0 0,0 0 0,1-1 0,0 1 0,1-1 0,0 0 0,1 0 0,0 0 0,1 0 0,-1-17 0,2 21 0,0-1 0,1 1 0,0 0 0,0 0 0,0-1 0,1 1 0,0 0 0,1 0 0,-1 1 0,1-1 0,1 0 0,-1 1 0,1 0 0,0 0 0,0 0 0,1 0 0,0 1 0,0 0 0,0-1 0,1 2 0,0-1 0,-1 1 0,2 0 0,9-5 0,5 0-1131,0 2 0,1 0 1,23-3-1,0-1-3320,-6-1-6658</inkml:trace>
</inkml:ink>
</file>

<file path=ppt/ink/ink3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6.627"/>
    </inkml:context>
    <inkml:brush xml:id="br0">
      <inkml:brushProperty name="width" value="0.025" units="cm"/>
      <inkml:brushProperty name="height" value="0.025" units="cm"/>
    </inkml:brush>
  </inkml:definitions>
  <inkml:trace contextRef="#ctx0" brushRef="#br0">35 52 12588,'2'-32'12736,"-3"50"-12153,-21 215 3978,9-116-2262,24-200-2299,-6 58 0,-2-1 0,1-26 0,-4 55 0,1-1 0,-1 0 0,1 1 0,0-1 0,-1 0 0,1 0 0,0 0 0,0 0 0,0 0 0,1 0 0,-1 0 0,0 0 0,1 0 0,0 0 0,-1 0 0,1-1 0,0 1 0,0-1 0,-1 0 0,1 1 0,0-1 0,1 0 0,-1 0 0,0 0 0,0 0 0,0 0 0,1-1 0,-1 1 0,0-1 0,1 0 0,2 1 0,2 0 0,0 0 0,0-1 0,0 1 0,0-1 0,0-1 0,-1 1 0,1-1 0,0 0 0,11-4 0,-9 0 0,0 0 0,0 0 0,0-1 0,0 0 0,-1-1 0,0 0 0,-1 0 0,1-1 0,-1 0 0,-1 0 0,11-18 0,-12 19 0,-1 0 0,0 0 0,0-1 0,-1 1 0,0-1 0,0 0 0,-1 0 0,0 0 0,-1 0 0,1 0 0,-2 0 0,1-1 0,-1 1 0,0 0 0,-2-14 0,1 22 0,1-1 0,0 1 0,0-1 0,0 1 0,-1-1 0,1 1 0,0-1 0,-1 1 0,1 0 0,0-1 0,-1 1 0,1 0 0,0-1 0,-1 1 0,1 0 0,-1-1 0,1 1 0,-1 0 0,1 0 0,-1-1 0,1 1 0,-1 0 0,1 0 0,-1 0 0,1 0 0,-1 0 0,1 0 0,-1 0 0,1 0 0,-1 0 0,1 0 0,-1 0 0,1 0 0,-1 0 0,1 0 0,-1 0 0,1 0 0,-1 1 0,1-1 0,-1 0 0,-20 13 0,10-2 0,1 0 0,0 1 0,1 0 0,0 1 0,1 0 0,1 0 0,0 1 0,0 0 0,1 0 0,1 1 0,1-1 0,0 1 0,-3 21 0,7-34 0,1 0 0,-1 0 0,1 0 0,-1 0 0,1 0 0,0-1 0,-1 1 0,1 0 0,0 0 0,0-1 0,0 1 0,1-1 0,-1 1 0,0-1 0,0 1 0,1-1 0,-1 0 0,1 0 0,-1 1 0,1-1 0,0 0 0,-1 0 0,1-1 0,0 1 0,0 0 0,0-1 0,0 1 0,-1-1 0,1 1 0,0-1 0,0 0 0,3 0 0,11 2 0,1-1 0,32-2 0,-26 0 0,-4 1 0,-15 1 0,1-1 0,-1 1 0,0-1 0,1 0 0,-1 0 0,0-1 0,0 1 0,1-1 0,-1 0 0,0 0 0,0 0 0,0-1 0,0 0 0,0 1 0,0-1 0,0-1 0,-1 1 0,1 0 0,-1-1 0,6-5 0,-5 3 0,39-48 0,-40 49 0,0-1 0,0 1 0,-1 0 0,1-1 0,-1 0 0,-1 1 0,1-1 0,-1 0 0,1 0 0,-1 0 0,0-5 0,-28 41 0,22-22 0,1 0 0,0 0 0,1 1 0,-1-1 0,2 1 0,-1 0 0,2 0 0,-1 0 0,1 0 0,1 0 0,0 12 0,0-20 4,1 0-1,0 0 1,0 0-1,-1-1 1,1 1-1,0 0 1,0-1-1,1 1 1,-1 0-1,0-1 1,0 1-1,1-1 1,-1 0-1,1 0 1,-1 1 0,1-1-1,0 0 1,-1 0-1,1 0 1,0-1-1,0 1 1,0 0-1,-1-1 1,1 1-1,0-1 1,0 1-1,0-1 1,0 0-1,0 0 1,0 0-1,0 0 1,0 0 0,3-1-1,2 1-70,0 0 1,0-1-1,0 0 0,0 0 0,0-1 1,0 0-1,0 0 0,10-5 1,11-15-3853,-3-8-6544</inkml:trace>
</inkml:ink>
</file>

<file path=ppt/ink/ink3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7.204"/>
    </inkml:context>
    <inkml:brush xml:id="br0">
      <inkml:brushProperty name="width" value="0.025" units="cm"/>
      <inkml:brushProperty name="height" value="0.025" units="cm"/>
    </inkml:brush>
  </inkml:definitions>
  <inkml:trace contextRef="#ctx0" brushRef="#br0">51 0 15407,'3'7'9000,"-2"5"-4998,-3 28-3813,1-34 1023,-10 142 1825,9-49-5146,-3-95-3682,-9-10 1925,-6-9-2289</inkml:trace>
</inkml:ink>
</file>

<file path=ppt/ink/ink3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7.560"/>
    </inkml:context>
    <inkml:brush xml:id="br0">
      <inkml:brushProperty name="width" value="0.025" units="cm"/>
      <inkml:brushProperty name="height" value="0.025" units="cm"/>
    </inkml:brush>
  </inkml:definitions>
  <inkml:trace contextRef="#ctx0" brushRef="#br0">1 44 18353,'0'0'10506,"61"-35"-9128,-14 32-1,10 1-448,6 1-705,1-1-224,-4 2 0,-5 0 0,-11 0-1922,-12 0-2018,-14 0-3170</inkml:trace>
</inkml:ink>
</file>

<file path=ppt/ink/ink3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7.889"/>
    </inkml:context>
    <inkml:brush xml:id="br0">
      <inkml:brushProperty name="width" value="0.025" units="cm"/>
      <inkml:brushProperty name="height" value="0.025" units="cm"/>
    </inkml:brush>
  </inkml:definitions>
  <inkml:trace contextRef="#ctx0" brushRef="#br0">126 92 18642,'0'0'2744,"4"-9"544,0 2-2488,-1 2-128,0 0 0,0-1-1,-1 0 1,1 0-1,-1 0 1,-1 0 0,1 0-1,-1 0 1,1-8-1,-2 13-659,0 1-1,0 0 1,0-1 0,0 1-1,0 0 1,0-1-1,0 1 1,0-1-1,0 1 1,-1 0-1,1-1 1,0 1-1,0 0 1,0-1-1,0 1 1,-1 0-1,1-1 1,0 1-1,0 0 1,-1 0-1,1-1 1,0 1-1,0 0 1,-1 0-1,1-1 1,0 1-1,-1 0 1,1 0-1,0 0 1,-1 0-1,1-1 1,0 1-1,-1 0 1,1 0-1,-1 0 1,-17 3 150,-15 16-162,22-9 0,0 2 0,1-1 0,1 1 0,0 0 0,-8 16 0,12-20 0,1-1 0,0 1 0,1 0 0,0 1 0,1-1 0,-1 1 0,1-1 0,1 1 0,0-1 0,0 14 0,1-21 0,0 1 0,1 0 0,0-1 0,-1 1 0,1-1 0,0 0 0,-1 1 0,1-1 0,0 0 0,0 1 0,0-1 0,0 0 0,0 0 0,1 0 0,-1 0 0,0 0 0,0 0 0,1 0 0,-1 0 0,0 0 0,1-1 0,-1 1 0,1 0 0,-1-1 0,1 0 0,0 1 0,-1-1 0,1 0 0,-1 0 0,1 1 0,0-1 0,-1-1 0,1 1 0,-1 0 0,1 0 0,1-1 0,4 1 0,1-1 0,-1 0 0,0 0 0,0-1 0,0 0 0,0 0 0,7-4 0,-5 1 0,-1-1 0,0 1 0,0-1 0,0-1 0,-1 0 0,0 0 0,0 0 0,-1-1 0,0 0 0,0 0 0,-1 0 0,0-1 0,0 0 0,-1 0 0,0 0 0,4-18 0,-44 103 0,35-75-164,0 1-1,0 0 1,1 0-1,-1-1 1,1 1 0,-1 0-1,1 0 1,0 0 0,0 0-1,0 0 1,0-1-1,0 1 1,0 0 0,1 0-1,-1 0 1,0 0-1,1-1 1,0 1 0,-1 0-1,1 0 1,0-1 0,0 1-1,0 0 1,0-1-1,0 1 1,0-1 0,0 1-1,1-1 1,-1 0-1,0 0 1,1 1 0,-1-1-1,1 0 1,1 1 0,2-1-547,-1 0 0,0-1 0,0 1 0,1-1 1,-1 1-1,1-1 0,-1-1 0,0 1 0,1-1 0,-1 1 1,0-1-1,0 0 0,1-1 0,4-2 0,22-11-11188</inkml:trace>
</inkml:ink>
</file>

<file path=ppt/ink/ink3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8.327"/>
    </inkml:context>
    <inkml:brush xml:id="br0">
      <inkml:brushProperty name="width" value="0.025" units="cm"/>
      <inkml:brushProperty name="height" value="0.025" units="cm"/>
    </inkml:brush>
  </inkml:definitions>
  <inkml:trace contextRef="#ctx0" brushRef="#br0">154 1 9097,'-8'6'11696,"1"0"-10606,-43 38 3807,47-41-4575,0 0 1,1 0-1,-1 1 0,1-1 0,-1 1 1,1 0-1,0-1 0,0 1 0,1 0 1,-1 0-1,1 0 0,0 1 0,0-1 1,-1 6-1,3-9-301,-1 0 0,1 0 0,0 0 0,-1-1 0,1 1 0,0 0 0,0 0 0,0-1 0,0 1 0,-1 0 0,1-1 0,0 1 0,0-1 0,0 1 0,0-1 0,0 0 0,0 1 0,0-1 0,0 0 0,1 0 0,-1 0 0,0 0 0,0 0 0,0 0 0,0 0 0,0 0 0,0 0 0,0 0 0,0 0 0,0-1 0,0 1 0,1-1 0,40-8 247,-30 2-251,0-1 1,0 0-1,0-1 1,-1 0-1,-1 0 1,1-1-1,-2-1 1,1 0-1,-1 0 1,7-14-1,-20 65-684,-11 17 731,4-17 57,1 1-1,2 0 1,1 0-1,0 48 1,11 222-121,-4-309 0,0 1 0,0-1 0,0 1 0,0-1 0,0 1 0,-1-1 0,1 0 0,-1 1 0,0-1 0,1 0 0,-1 1 0,0-1 0,-1 0 0,1 0 0,0 0 0,0 1 0,-1-2 0,1 1 0,-1 0 0,0 0 0,0 0 0,-2 2 0,0-3 0,0 1 0,0-1 0,0 1 0,0-1 0,0 0 0,-1-1 0,1 1 0,0-1 0,0 0 0,0 0 0,-1 0 0,-7-2 0,7 2 0,-1-2 0,1 1 0,0-1 0,-1 1 0,1-2 0,0 1 0,0 0 0,0-1 0,0 0 0,1 0 0,-1 0 0,1-1 0,0 0 0,0 0 0,0 0 0,0 0 0,1 0 0,0-1 0,0 1 0,0-1 0,0 0 0,1 0 0,0 0 0,0-1 0,0 1 0,0 0 0,-1-10 0,2 6 0,-1 0 0,1 0 0,1 0 0,0 0 0,0 0 0,0 1 0,1-1 0,1 0 0,-1 0 0,1 0 0,1 1 0,0-1 0,0 1 0,1 0 0,0 0 0,9-15 0,1 8-827,1 0 0,0 1 0,1 0 0,1 2 0,0 0 0,26-14 0,36-26-5657,-48 27-5650</inkml:trace>
</inkml:ink>
</file>

<file path=ppt/ink/ink3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8.673"/>
    </inkml:context>
    <inkml:brush xml:id="br0">
      <inkml:brushProperty name="width" value="0.025" units="cm"/>
      <inkml:brushProperty name="height" value="0.025" units="cm"/>
    </inkml:brush>
  </inkml:definitions>
  <inkml:trace contextRef="#ctx0" brushRef="#br0">19 1 22709,'0'0'6439,"0"75"-4357,-5-38-545,0 3-1537,0 2 0,2-3 0,3-3 0,0-6 0,0-5 0,12-7 0,5-5-1730,-2-8-1088,1-2-2083,2-3-608,-1 0-2371</inkml:trace>
</inkml:ink>
</file>

<file path=ppt/ink/ink3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9.020"/>
    </inkml:context>
    <inkml:brush xml:id="br0">
      <inkml:brushProperty name="width" value="0.025" units="cm"/>
      <inkml:brushProperty name="height" value="0.025" units="cm"/>
    </inkml:brush>
  </inkml:definitions>
  <inkml:trace contextRef="#ctx0" brushRef="#br0">106 55 12300,'0'0'12032,"-10"2"-9982,3-1-1551,-1 0-1,1 1 0,0 0 1,0 0-1,-14 7 0,18-8-357,1 0-1,-1 1 0,1-1 1,0 1-1,-1 0 0,1-1 1,0 1-1,0 0 0,0 0 1,1 1-1,-1-1 0,0 0 1,1 0-1,-1 1 0,1-1 1,0 1-1,0 0 0,0-1 1,0 1-1,0 0 0,1-1 1,-1 1-1,0 5 0,5-6-138,-1-1 1,1 0-1,-1 0 0,0 0 0,1 0 0,0-1 0,-1 0 1,1 1-1,-1-1 0,1-1 0,-1 1 0,5-1 0,-1 1-3,4-2 1,1 1 0,0-1 0,0-1 0,11-4 0,-15 4 0,0 0 0,0 1 0,1 0 0,-1 0 0,1 1 0,-1 0 0,1 1 0,0 0 0,13 1 0,-21 0 0,1 0 0,-1 0 0,0 0 0,0 0 0,0 0 0,0 0 0,0 0 0,0 0 0,-1 1 0,1-1 0,0 0 0,-1 1 0,1-1 0,0 0 0,-1 1 0,0-1 0,1 2 0,11 19 0,-12-22 0,1 0 0,0 1 0,0-1 0,-1 0 0,1 0 0,0 0 0,0 0 0,-1 0 0,1 0 0,0 0 0,-1 0 0,1 0 0,0 0 0,0 0 0,-1 0 0,1 0 0,0-1 0,0 1 0,-1 0 0,1-1 0,0 1 0,-1 0 0,1-1 0,-1 1 0,1-1 0,0 1 0,-1-1 0,1 1 0,-1-1 0,1 1 0,-1-1 0,0 1 0,1-1 0,0 0 0,5-9 0,1 1 0,-1-1 0,-1 0 0,1 0 0,-2-1 0,1 0 0,-2 1 0,4-16 0,0 3 0,-6 22-17,-1 0 0,1 0 0,-1 0 0,1 0-1,0 0 1,0 0 0,0 1 0,-1-1 0,1 0 0,0 0 0,0 1 0,0-1 0,0 0 0,0 1-1,0-1 1,0 1 0,1-1 0,-1 1 0,0 0 0,0-1 0,0 1 0,0 0 0,1 0-1,1 0 1,35 0-1840,-23 1 160,12-1-5494,4 0-4506</inkml:trace>
</inkml:ink>
</file>

<file path=ppt/ink/ink3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49.735"/>
    </inkml:context>
    <inkml:brush xml:id="br0">
      <inkml:brushProperty name="width" value="0.025" units="cm"/>
      <inkml:brushProperty name="height" value="0.025" units="cm"/>
    </inkml:brush>
  </inkml:definitions>
  <inkml:trace contextRef="#ctx0" brushRef="#br0">1 19 18353,'0'0'10987,"69"-6"-10955,-35 6-128,4 0-1282,1 0-1568,-1-2-1635,-3-8-3426</inkml:trace>
</inkml:ink>
</file>

<file path=ppt/ink/ink3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0.652"/>
    </inkml:context>
    <inkml:brush xml:id="br0">
      <inkml:brushProperty name="width" value="0.025" units="cm"/>
      <inkml:brushProperty name="height" value="0.025" units="cm"/>
    </inkml:brush>
  </inkml:definitions>
  <inkml:trace contextRef="#ctx0" brushRef="#br0">188 69 9257,'0'0'20996,"-5"12"-20911,-5 21-383,1 0 0,2 1 0,2 0 0,1 0 0,0 47 0,4-77 148,0 3-766,0 0-1,0 0 1,-1 0-1,0 0 1,0-1-1,-3 11 1,3-16 706,1 0 1,-1 1-1,0-1 1,1 0-1,-1 0 1,0 0-1,0 0 1,0 0-1,0 0 1,0 0-1,0 0 1,0-1-1,0 1 1,0 0-1,-1 0 1,1-1-1,0 1 1,0-1-1,-1 1 1,1-1-1,0 0 1,-1 1-1,1-1 1,0 0-1,-1 0 1,1 0-1,0 0 1,-1 0-1,1 0 1,0-1-1,-1 1 1,1 0-1,0-1 1,-1 1-1,1 0 1,0-1-1,0 0 1,0 1-1,-1-1 1,1 0-1,-1-1 1,-4-1 220,1 0 0,0-1 0,0 0 0,0 0 0,1-1 1,-1 1-1,1-1 0,0 0 0,0 0 0,1-1 0,-1 1 0,1-1 0,0 1 1,1-1-1,0 0 0,-3-11 0,0 0 720,1-1 0,0 0 0,2-1 0,-1-28-1,2 38-285,2 0 0,-1 0-1,1 1 1,1-1 0,-1 0-1,1 1 1,1-1 0,0 1-1,0 0 1,0-1-1,1 2 1,1-1 0,5-8-1,-6 11-118,1-1 0,0 1 0,0 0 0,0 1 0,1-1 0,0 1 0,0 0 0,0 1 0,0-1 0,0 1-1,1 0 1,0 1 0,-1 0 0,1 0 0,0 0 0,0 1 0,7-1 0,-4 1-196,-1 0 0,1 1 1,-1 0-1,1 1 0,-1-1 1,1 2-1,-1 0 0,0 0 0,0 0 1,0 1-1,0 1 0,0-1 1,12 8-1,-17-8-85,0 0 0,0 0 1,0 1-1,0 0 0,-1 0 0,1 0 1,-1 0-1,0 0 0,0 0 0,0 1 0,-1 0 1,0-1-1,0 1 0,0 0 0,0 0 1,-1 0-1,0 0 0,0 0 0,0 1 1,0-1-1,-1 0 0,0 0 0,0 1 1,-1-1-1,-1 10 0,-1-7-2,1 0 0,-1-1 0,-1 1 0,1-1 0,-1 1 0,-1-1-1,1 0 1,-1-1 0,-1 1 0,-8 8 0,9-11-31,0 1-1,1 0 1,-1 1 0,1-1-1,0 1 1,0 0-1,1-1 1,0 2-1,0-1 1,0 0 0,1 1-1,0-1 1,0 1-1,0 7 1,2-13-12,0-1 0,1 1 0,-1 0 0,1 0 0,-1 0 0,1 0 0,-1-1 0,1 1 0,0 0 0,-1 0 0,1-1 0,0 1 0,0-1 0,-1 1 0,1-1 0,0 1 0,0-1 0,0 1 0,0-1 0,0 1 0,0-1 0,-1 0 0,1 0 0,0 0 0,0 1 0,0-1 0,0 0 0,0 0 0,0 0 0,2-1 0,38 0 0,-35 1 0,3-2 0,0 1 0,0-2 0,1 0 0,-1 0 0,-1 0 0,1-1 0,0 0 0,-1-1 0,0 0 0,0 0 0,-1-1 0,1 0 0,-1 0 0,0-1 0,-1 0 0,1 0 0,-2 0 0,1-1 0,-1 0 0,0 0 0,0-1 0,-1 1 0,3-11 0,-6 19 0,-1 0 0,0 0 0,0-1 0,0 1 0,0 0 0,0 0 0,1 0 0,-1 0 0,0 0 0,0 0 0,0-1 0,0 1 0,0 0 0,0 0 0,0 0 0,0 0 0,0 0 0,0-1 0,0 1 0,0 0 0,0 0 0,1 0 0,-1 0 0,0-1 0,0 1 0,0 0 0,0 0 0,-1 0 0,1 0 0,0 0 0,0-1 0,0 1 0,0 0 0,0 0 0,0 0 0,0 0 0,0-1 0,0 1 0,0 0 0,0 0 0,0 0 0,-1 0 0,1 0 0,0 0 0,0 0 0,0-1 0,0 1 0,0 0 0,0 0 0,-1 0 0,1 0 0,0 0 0,0 0 0,0 0 0,0 0 0,-1 0 0,1 0 0,0 0 0,0 0 0,0 0 0,0 0 0,0 0 0,-1 0 0,1 0 0,0 0 0,0 0 0,-13 12 0,-10 21 0,20-28 0,1 1 0,-1-1 0,1 1 0,0-1 0,1 1 0,-1 0 0,1 0 0,0 0 0,1 0 0,-1 0 0,2 8 0,-1-14 0,1 1 0,-1 0 0,1 0 0,0 0 0,-1-1 0,1 1 0,0 0 0,0-1 0,-1 1 0,1-1 0,0 1 0,0-1 0,0 1 0,0-1 0,0 0 0,0 1 0,0-1 0,0 0 0,0 0 0,0 0 0,0 0 0,0 1 0,0-1 0,0-1 0,0 1 0,0 0 0,0 0 0,-1 0 0,1 0 0,0-1 0,2 0 0,32-9 0,-20 1 0,-1-1 0,0 0 0,0-1 0,-1 0 0,-1-1 0,0-1 0,-1 0 0,0 0 0,14-24 0,-32 49 0,2 1 0,-1 0 0,2 0 0,0 1 0,0-1 0,-2 24 0,7-36-23,0 0 0,0 0-1,0 0 1,0 0 0,0-1 0,0 1 0,1 0-1,-1 0 1,0-1 0,0 1 0,1-1 0,-1 1 0,1-1-1,-1 0 1,0 1 0,1-1 0,-1 0 0,1 0-1,-1 0 1,1 0 0,-1 0 0,0-1 0,2 1-1,40-2-2702,-10-6-3178,0-7-2558</inkml:trace>
</inkml:ink>
</file>

<file path=ppt/ink/ink3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1.270"/>
    </inkml:context>
    <inkml:brush xml:id="br0">
      <inkml:brushProperty name="width" value="0.025" units="cm"/>
      <inkml:brushProperty name="height" value="0.025" units="cm"/>
    </inkml:brush>
  </inkml:definitions>
  <inkml:trace contextRef="#ctx0" brushRef="#br0">1 362 13485,'0'0'8568,"8"1"-7346,17 2-654,-20-3 106,0 0 1,0 0-1,0 0 1,0-1 0,0 0-1,0 0 1,0 0-1,0-1 1,0 0-1,0 1 1,-1-2 0,8-3-1,25-18-609,-1-3-1,47-42 1,-65 52-72,-1-1 1,0 0-1,-2-1 1,0-1-1,23-43 1,-35 58 6,0-1 0,0 0 0,-1 0 0,0 1 0,0-1 0,1-11 0,-3 16 0,0 0 0,0 0 0,0 1 0,0-1 0,0 0 0,0 0 0,-1 0 0,1 0 0,0 1 0,0-1 0,-1 0 0,1 0 0,0 0 0,-1 1 0,1-1 0,-1 0 0,1 1 0,-1-1 0,1 0 0,-1 1 0,0-2 0,-1 2 0,1-1 0,-1 0 0,1 1 0,-1-1 0,1 1 0,-1 0 0,1-1 0,-1 1 0,1 0 0,-1 0 0,0 0 0,1 0 0,-1 0 0,1 1 0,-3-1 0,-8 3 0,1 1 0,0 0 0,0 0 0,0 1 0,1 0 0,-1 1 0,1 0 0,-16 14 0,2-1 0,2 2 0,-25 27 0,42-42 0,0 0 0,1 0 0,-1 0 0,1 0 0,1 1 0,-1 0 0,-3 10 0,7-15 0,-1 0 0,1-1 0,-1 1 0,1 0 0,-1 0 0,1-1 0,0 1 0,0 0 0,0 0 0,0-1 0,0 1 0,1 0 0,-1 0 0,0-1 0,1 1 0,-1 0 0,1-1 0,0 1 0,-1 0 0,1-1 0,0 1 0,0-1 0,0 1 0,0-1 0,1 0 0,-1 1 0,0-1 0,0 0 0,1 0 0,-1 0 0,1 0 0,-1 0 0,1 0 0,-1 0 0,1 0 0,3 0 0,18 5 0,1-1 0,1-1 0,-1-1 0,0-1 0,1-1 0,42-5 0,-31 3 0,-33 1 0,28-3 0,-30 4 0,0-1 0,0 0 0,0 0 0,-1-1 0,1 1 0,0 0 0,0 0 0,0 0 0,0-1 0,0 1 0,-1 0 0,1-1 0,0 1 0,0 0 0,-1-1 0,1 1 0,0-1 0,-1 1 0,1-1 0,0 0 0,-1 1 0,1-1 0,-1 0 0,1 1 0,-1-1 0,1-1 0,-1 1 0,-1 0 0,0 1 0,1-1 0,-1 0 0,0 0 0,1 1 0,-1-1 0,0 0 0,0 1 0,0-1 0,0 1 0,0-1 0,1 1 0,-1 0 0,0-1 0,0 1 0,0 0 0,0 0 0,0-1 0,0 1 0,0 0 0,0 0 0,-1 0 0,-30-3 0,29 3 0,-15-1-124,12-1 27,-1 2 1,1-1-1,-1 1 1,0 0-1,1 0 1,-1 1-1,1 0 1,-9 2-1,14-3 109,1 1 0,-1-1 1,0 1-1,1-1 0,-1 1 0,1-1 1,-1 1-1,1 0 0,-1-1 0,1 1 0,-1 0 1,1 0-1,0-1 0,0 1 0,-1 0 0,1 0 1,0-1-1,0 1 0,0 0 0,0 0 1,0 0-1,0 0 0,0-1 0,0 1 0,0 0 1,0 0-1,0 0 0,0-1 0,0 1 0,1 0 1,-1 0-1,0-1 0,1 1 0,-1 0 1,1 0-1,-1-1 0,1 1 0,-1 0 0,1 0 1,21 25 491,-11-14-1183,-9-10 330,-1 0 1,0 0-1,1 0 0,-1-1 1,1 1-1,0 0 0,0-1 0,-1 1 1,1-1-1,0 0 0,0 0 1,0 0-1,0 0 0,5 2 0</inkml:trace>
</inkml:ink>
</file>

<file path=ppt/ink/ink3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2.097"/>
    </inkml:context>
    <inkml:brush xml:id="br0">
      <inkml:brushProperty name="width" value="0.025" units="cm"/>
      <inkml:brushProperty name="height" value="0.025" units="cm"/>
    </inkml:brush>
  </inkml:definitions>
  <inkml:trace contextRef="#ctx0" brushRef="#br0">1 217 8072,'5'12'11534,"5"-4"-4422,18-4-2004,-21-5-4995,0-1 0,0 1 0,0-1 0,0 0 0,0-1 0,8-3 1,7-7-68,0-1 1,0 0 0,21-20-1,-33 26-50,-1-1 0,1 0 0,-1-1 0,-1 0 0,0-1-1,0 0 1,-1 0 0,5-12 0,-11 22 4,0-1 0,0 1 0,0-1 0,0 0 0,-1 1 0,1-1 0,-1 0 0,1 1 0,-1-1 0,0 0 0,0 1 0,0-1 0,1 0 0,-2 0 0,1 0 0,0 1 0,0-1 0,0 0 0,-1 1 0,1-1 0,-1 0 0,0-1 0,0 2 0,-1 0 0,1 1 0,0-1 0,0 0 0,0 1 0,-1-1 0,1 1 0,0-1 0,0 1 0,-1 0 0,1-1 0,0 1 0,-1 0 0,1 0 0,0 0 0,-1 0 0,1 0 0,0 1 0,-1-1 0,1 0 0,-2 1 0,-5 1 0,0 1 0,0 0 0,0 0 0,1 1 0,-1-1 0,1 2 0,-13 9 0,12-7 0,-62 63 0,66-65 0,0 0 0,0 0 0,0 0 0,0 1 0,1-1 0,0 1 0,0 0 0,1 0 0,-1 0 0,1 0 0,1 1 0,-2 8 0,3-13 0,0-1 0,1 0 0,-1 0 0,1 1 0,-1-1 0,1 0 0,-1 0 0,1 1 0,0-1 0,0 0 0,-1 0 0,1 0 0,0 0 0,0 0 0,0 0 0,0-1 0,1 1 0,-1 0 0,0 0 0,0-1 0,0 1 0,0-1 0,1 1 0,-1-1 0,0 1 0,1-1 0,-1 0 0,0 0 0,1 1 0,-1-1 0,3 0 0,54 2 0,-47-2 0,20 0 23,-5 1-1033,-1-2 1,44-5-1,-27-6-6458</inkml:trace>
</inkml:ink>
</file>

<file path=ppt/ink/ink3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3.034"/>
    </inkml:context>
    <inkml:brush xml:id="br0">
      <inkml:brushProperty name="width" value="0.025" units="cm"/>
      <inkml:brushProperty name="height" value="0.025" units="cm"/>
    </inkml:brush>
  </inkml:definitions>
  <inkml:trace contextRef="#ctx0" brushRef="#br0">232 45 13805,'0'0'7292,"-8"-2"-3485,-1-1-3189,-1 0 1,1 1 0,-1 0 0,0 1 0,0 0 0,1 0 0,-1 1 0,0 0 0,0 1 0,0 0 0,-18 5-1,23-4-605,0 0-1,0 0 0,1 0 0,-1 0 0,0 1 0,1 0 0,-1 0 0,1 0 0,0 1 0,0-1 0,1 1 0,-1 0 0,1 0 0,-1 0 0,1 1 1,0-1-1,1 1 0,-1-1 0,1 1 0,0 0 0,0 0 0,1 0 0,-1 0 0,1 1 0,-1 7 0,2-12-11,0 0-1,-1 0 1,1 0 0,0 0-1,-1 0 1,1 0-1,0 1 1,0-1-1,0 0 1,0 0 0,0 0-1,0 0 1,0 0-1,1 0 1,-1 0 0,0 1-1,1-1 1,-1 0-1,0 0 1,1 0 0,-1 0-1,1 0 1,0 0-1,-1-1 1,1 1-1,0 0 1,0 0 0,-1 0-1,1-1 1,0 1-1,0 0 1,0-1 0,0 1-1,0 0 1,0-1-1,0 0 1,0 1-1,0-1 1,0 1 0,0-1-1,0 0 1,0 0-1,0 0 1,0 0 0,1 0-1,-1 0 1,0 0-1,0 0 1,0 0 0,0 0-1,0 0 1,0-1-1,0 1 1,0-1-1,0 1 1,2-1 0,5-2 11,0 0 1,0-1 0,0 0 0,-1 0-1,0-1 1,10-6 0,3-6-13,-1 1 0,0-2 0,-1-1 0,-1 0 0,24-35 0,-73 140-512,27-72 525,-2 0 37,1 0-1,1 1 1,1 0-1,0 0 1,0 0-1,2 0 1,0 1-1,0 15 1,2-31-48,1 1 0,-1 0 0,1 0 0,-1 0 0,0-1 0,1 1 0,0 0 0,-1 0 0,1-1 0,-1 1 0,1-1 0,0 1 0,-1 0 0,1-1 0,0 1 0,0-1 0,-1 0 0,1 1 0,0-1 0,0 0 0,0 1 0,0-1 0,0 0 0,-1 0 0,1 0 0,0 0 0,0 0 0,0 0 0,0 0 0,0 0 0,0 0 0,1 0 0,32-5-15,-21 1 13,0-1 0,0-1 0,0 0 0,-1 0 0,0-1 0,-1-1 0,13-10 0,74-70 0,-75 65 0,-23 23 0,0-1 0,1 1 0,-1 0 0,0 0 0,0-1 0,0 1 0,0 0 0,1 0 0,-1-1 0,0 1 0,0 0 0,1 0 0,-1 0 0,0-1 0,0 1 0,1 0 0,-1 0 0,0 0 0,1 0 0,-1 0 0,0 0 0,0 0 0,1 0 0,-1 0 0,0-1 0,1 1 0,-1 0 0,0 0 0,1 1 0,-1-1 0,0 0 0,1 0 0,-1 0 0,0 0 0,1 0 0,-1 0 0,0 0 0,0 0 0,1 1 0,-1-1 0,0 0 0,0 0 0,1 0 0,-1 1 0,0-1 0,0 0 0,1 0 0,-1 0 0,0 1 0,4 23 0,-9 27 0,0-21 0,5-30 0,0 1 0,0-1 0,0 1 0,0-1 0,0 0 0,0 1 0,0-1 0,0 1 0,0-1 0,1 0 0,-1 1 0,0-1 0,0 0 0,0 1 0,1-1 0,-1 0 0,0 1 0,0-1 0,1 0 0,-1 0 0,0 1 0,1-1 0,-1 0 0,0 0 0,1 0 0,-1 1 0,1-1 0,-1 0 0,0 0 0,1 0 0,-1 0 0,0 0 0,1 0 0,-1 0 0,1 0 0,-1 0 0,0 0 0,1 0 0,-1 0 0,1 0 0,-1 0 0,0 0 0,1 0 0,-1 0 0,1 0 0,-1-1 0,0 1 0,1 0 0,-1 0 0,0 0 0,1-1 0,17-7 0,49-41 0,-52 37 0,1 0 0,0 1 0,0 0 0,18-7 0,-33 17 0,0 1 0,-1-1 0,1 1 0,0 0 0,0-1 0,-1 1 0,1 0 0,0 0 0,0 0 0,0 0 0,-1 0 0,1-1 0,0 1 0,0 0 0,0 1 0,-1-1 0,1 0 0,0 0 0,0 0 0,-1 0 0,1 1 0,0-1 0,0 0 0,-1 1 0,1-1 0,0 0 0,-1 1 0,1-1 0,1 2 0,-1 0 0,0-1 0,0 1 0,-1 0 0,1 0 0,0-1 0,-1 1 0,1 0 0,-1 0 0,0 0 0,1 0 0,-1 0 0,0 2 0,-9 67 0,7-61 0,3-10-10,-1 1 0,0-1-1,0 0 1,1 1 0,-1-1 0,0 0 0,0 0-1,1 0 1,-1 1 0,0-1 0,1 0 0,-1 0-1,0 0 1,1 0 0,-1 1 0,0-1 0,1 0-1,-1 0 1,1 0 0,-1 0 0,0 0 0,1 0-1,-1 0 1,0 0 0,1 0 0,-1 0 0,0 0-1,1-1 1,-1 1 0,1 0 0,-1 0 0,0 0-1,1 0 1,-1 0 0,0-1 0,0 1-1,1 0 1,-1 0 0,0-1 0,1 1 0,-1 0-1,0 0 1,0-1 0,1 0 0,16-8-2179,28-30-9352,-16 19 2476</inkml:trace>
</inkml:ink>
</file>

<file path=ppt/ink/ink3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3.376"/>
    </inkml:context>
    <inkml:brush xml:id="br0">
      <inkml:brushProperty name="width" value="0.025" units="cm"/>
      <inkml:brushProperty name="height" value="0.025" units="cm"/>
    </inkml:brush>
  </inkml:definitions>
  <inkml:trace contextRef="#ctx0" brushRef="#br0">136 198 18033,'0'0'12124,"-11"2"-10496,3 1-1540,-1-1 1,1 2-1,-1-1 0,1 1 1,0 0-1,0 1 0,1 0 1,-8 6-1,11-8-79,1 0 1,-1 0-1,1 1 1,-1-1-1,1 1 0,0 0 1,1 0-1,-1 0 0,1 0 1,-1 0-1,1 1 0,0-1 1,1 0-1,-1 1 0,1 0 1,0-1-1,0 1 0,1 0 1,-1 9-1,2-13-9,-1 0 0,1 0 0,-1 1 0,1-1 0,0 0 0,0 0 0,-1 0 0,1 0 0,0-1 0,0 1 0,0 0 0,0 0 0,0 0 0,0-1 0,0 1 0,0-1 0,1 1 0,-1-1 0,0 1 0,0-1 0,0 1 0,1-1 0,-1 0 0,0 0 0,0 0 0,1 0 0,-1 0 0,0 0 0,1 0 0,-1 0 0,0 0 0,0-1 0,1 1 0,0-1 0,50-11 0,-35 4 0,-1 0 0,0-1 0,0-1 0,-1-1 0,-1 0 0,0-1 0,0-1 0,17-20 0,-14 13 0,-1-1 0,0-1 0,-1 0 0,-2-1 0,14-31 0,-27 54 0,2-4 0,0-1 0,0 1 0,0-1 0,-1 0 0,0 1 0,1-1 0,-2 0 0,1 0 0,-1 1 0,0-8 0,-18 24 0,6 4 0,1 1 0,1 0 0,1 0 0,0 1 0,1 0 0,1 1 0,1 0 0,1 0 0,0 0 0,2 1 0,-3 37 0,5-52-340,1-1-1,0 1 1,0-1-1,1 1 1,-1-1-1,1 1 1,0-1 0,0 1-1,1-1 1,-1 0-1,1 0 1,0 0-1,0 0 1,0 0 0,1 0-1,-1 0 1,1-1-1,0 1 1,0-1-1,0 0 1,0 0 0,1 0-1,-1 0 1,1 0-1,7 3 1,9 3-6248</inkml:trace>
</inkml:ink>
</file>

<file path=ppt/ink/ink3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3.706"/>
    </inkml:context>
    <inkml:brush xml:id="br0">
      <inkml:brushProperty name="width" value="0.025" units="cm"/>
      <inkml:brushProperty name="height" value="0.025" units="cm"/>
    </inkml:brush>
  </inkml:definitions>
  <inkml:trace contextRef="#ctx0" brushRef="#br0">53 101 9161,'-8'3'4964,"-25"8"-2038,22-4-192,14-2-1118,15 0-109,-16-5-1364,63 7 2331,0-3-1,79-6 1,-36 0-1119,195 1-885,336-46 0,-627 45-470,19-1 0,0-2 0,0-1 0,0-1 0,0-2 0,38-16 0,-68 25-72,-1 0 0,1-1-1,0 1 1,0-1 0,0 1 0,-1 0 0,1-1-1,0 1 1,0-1 0,-1 0 0,1 1 0,0-1 0,-1 0-1,1 1 1,-1-1 0,1 0 0,-1 0 0,1 1-1,-1-1 1,1 0 0,-1-1 0,0 1-136,0 0 1,-1 1-1,1-1 0,-1 0 1,1 1-1,-1-1 1,1 0-1,-1 1 0,0-1 1,1 1-1,-1-1 0,0 1 1,1-1-1,-1 1 1,0 0-1,0-1 0,1 1 1,-1 0-1,0-1 0,0 1 1,0 0-1,0 0 1,-25-8-7363</inkml:trace>
</inkml:ink>
</file>

<file path=ppt/ink/ink3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4.810"/>
    </inkml:context>
    <inkml:brush xml:id="br0">
      <inkml:brushProperty name="width" value="0.025" units="cm"/>
      <inkml:brushProperty name="height" value="0.025" units="cm"/>
    </inkml:brush>
  </inkml:definitions>
  <inkml:trace contextRef="#ctx0" brushRef="#br0">0 95 16271,'3'-10'3171,"-1"0"-2198,8-33 2531,2 12 2696,-13 36-5908,1 1-1,-1-1 1,1 1 0,0-1-1,0 1 1,0-1-1,2 6 1,-1 12 23,-1 401-315,3-443 0,0 0 0,8-30 0,6-26 0,-4-57 0,-14 140 0,1 1 0,1-1 0,0 0 0,0 0 0,0 0 0,1 0 0,0 0 0,1 0 0,0-1 0,5 11 0,-5-15 0,-1 1 0,1-1 0,0 1 0,0-1 0,0 0 0,0 0 0,1-1 0,-1 1 0,1-1 0,-1 0 0,1 1 0,0-2 0,0 1 0,0 0 0,0-1 0,0 0 0,1 0 0,-1 0 0,0 0 0,0-1 0,7 1 0,-2-2 0,1 0 0,0 0 0,-1-1 0,1 0 0,-1-1 0,0 0 0,0 0 0,0-1 0,0 0 0,-1-1 0,1 0 0,-1 0 0,0-1 0,-1 0 0,1 0 0,-1-1 0,7-8 0,-5 6 0,-1 0 0,-1 0 0,1-1 0,-1 0 0,-1-1 0,0 0 0,0 1 0,-1-2 0,-1 1 0,0-1 0,0 1 0,-1-1 0,2-16 0,-5 27 0,0-1 0,0 1 0,0-1 0,0 0 0,0 1 0,0-1 0,-1 1 0,1-1 0,0 1 0,-1-1 0,1 1 0,-1-1 0,1 1 0,-3-3 0,3 3 0,-1 1 0,1-1 0,-1 1 0,1-1 0,-1 1 0,1 0 0,-1-1 0,0 1 0,1 0 0,-1-1 0,0 1 0,1 0 0,-1 0 0,0 0 0,1 0 0,-1 0 0,0 0 0,1 0 0,-1 0 0,0 0 0,1 0 0,-1 0 0,0 0 0,0 0 0,-2 2 0,0-1 0,-1 0 0,1 1 0,0 0 0,0 0 0,0 0 0,1 0 0,-1 0 0,0 0 0,1 1 0,0-1 0,-3 4 0,-9 13 0,1 1 0,1 0 0,-15 32 0,22-41 0,0 1 0,1 0 0,1 0 0,0 0 0,0 0 0,1 1 0,1-1 0,0 18 0,1-28 0,1 0 0,-1 0 0,1 0 0,-1 0 0,1 0 0,0-1 0,0 1 0,0 0 0,0 0 0,0 0 0,0-1 0,0 1 0,1-1 0,-1 1 0,1-1 0,-1 1 0,1-1 0,-1 0 0,1 0 0,0 1 0,-1-1 0,1-1 0,0 1 0,0 0 0,0 0 0,0-1 0,0 1 0,0-1 0,0 1 0,0-1 0,0 0 0,0 0 0,0 0 0,0 0 0,3-1 0,4 1 0,0 0 0,-1-1 0,1-1 0,-1 1 0,1-1 0,-1-1 0,13-5 0,-6 1 0,-1-1 0,0-1 0,0 0 0,-1-1 0,14-14 0,-21 18 0,0 0 0,0 0 0,-1-1 0,0 1 0,0-1 0,0 0 0,-1 0 0,0-1 0,-1 0 0,0 1 0,0-1 0,2-9 0,-15 27 0,-4 10 0,9-9-121,0-1 1,0 1-1,1 0 1,1 0-1,-3 16 1,5-25 7,1 0 1,-1-1 0,1 1 0,0 0 0,-1 0 0,1 0-1,0 0 1,0 0 0,0 0 0,1-1 0,-1 1 0,0 0-1,1 0 1,-1 0 0,1 0 0,0-1 0,-1 1 0,1 0-1,0-1 1,0 1 0,0-1 0,0 1 0,1-1 0,-1 1-1,0-1 1,1 0 0,-1 1 0,0-1 0,1 0 0,0 0-1,-1 0 1,1 0 0,0 0 0,-1-1 0,1 1 0,0 0-1,0-1 1,0 1 0,-1-1 0,1 0 0,2 1 0,22-1-10405</inkml:trace>
</inkml:ink>
</file>

<file path=ppt/ink/ink3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5.480"/>
    </inkml:context>
    <inkml:brush xml:id="br0">
      <inkml:brushProperty name="width" value="0.025" units="cm"/>
      <inkml:brushProperty name="height" value="0.025" units="cm"/>
    </inkml:brush>
  </inkml:definitions>
  <inkml:trace contextRef="#ctx0" brushRef="#br0">77 7 21364,'1'-6'4613,"-1"13"-3108,0 19-1185,-3 9-63,0 7 383,-2 8-191,2 3-257,-1-3-128,1-4-64,-1-2 32,-2-8-224,3-6-897,-3-6-801,-2-10-1121,-5-10-2146,-4-4-3427</inkml:trace>
</inkml:ink>
</file>

<file path=ppt/ink/ink3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5.825"/>
    </inkml:context>
    <inkml:brush xml:id="br0">
      <inkml:brushProperty name="width" value="0.025" units="cm"/>
      <inkml:brushProperty name="height" value="0.025" units="cm"/>
    </inkml:brush>
  </inkml:definitions>
  <inkml:trace contextRef="#ctx0" brushRef="#br0">1 232 15631,'0'-10'1975,"0"9"-1939,-1-5 452,1-1 0,0 1 1,1-1-1,-1 1 0,1-1 0,0 1 1,1 0-1,-1-1 0,1 1 0,1 0 0,-1 0 1,1 0-1,0 0 0,0 1 0,6-8 0,1 2-78,1 1-1,0 1 1,0-1-1,1 2 0,0 0 1,1 0-1,0 1 1,0 1-1,0 0 0,23-7 1,-16 8-270,1 1 0,-1 0-1,0 1 1,1 2 0,0 0 0,39 3 0,-54-1-146,1 1 1,-1-1-1,0 1 1,0 0-1,0 0 0,0 1 1,0 0-1,0 0 1,-1 0-1,1 1 0,-1 0 1,0 0-1,0 0 1,7 8-1,-10-10 45,-1 0-1,1 0 0,0 0 1,-1 1-1,0-1 1,1 1-1,-1-1 1,0 1-1,0-1 1,0 1-1,0-1 1,-1 1-1,1 0 1,-1-1-1,0 1 1,1 0-1,-1 0 1,0-1-1,-1 1 1,1 0-1,0-1 1,-1 1-1,0 0 1,1-1-1,-1 1 1,0 0-1,-1-1 1,1 1-1,0-1 0,-1 0 1,1 0-1,-1 1 1,1-1-1,-1 0 1,0 0-1,-3 2 1,-8 6 4,-1 0 0,0-1 0,0 0 0,-1-1 0,-1-1 0,1 0 0,-1-1 1,0-1-1,-25 5 0,-8 4-154,55-14-6403,36 1-2752,-6-8 1226</inkml:trace>
</inkml:ink>
</file>

<file path=ppt/ink/ink3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6.757"/>
    </inkml:context>
    <inkml:brush xml:id="br0">
      <inkml:brushProperty name="width" value="0.025" units="cm"/>
      <inkml:brushProperty name="height" value="0.025" units="cm"/>
    </inkml:brush>
  </inkml:definitions>
  <inkml:trace contextRef="#ctx0" brushRef="#br0">52 1 15983,'0'0'10218,"1"15"-9449,-3 56 501,-2 1 1,-22 110-1,25-176-1191,-6 31 405,1 0 1,0 69-1,6-106-478,0 1 0,0-1 0,0 0 0,0 1 0,0-1 0,0 1 0,0-1 0,0 0 0,1 1 0,-1-1 0,0 0 0,0 1-1,0-1 1,1 0 0,-1 1 0,0-1 0,0 0 0,1 0 0,-1 1 0,0-1 0,0 0 0,1 0 0,-1 1 0,0-1 0,1 0 0,-1 0 0,1 0 0,-1 0-1,0 1 1,1-1 0,-1 0 0,0 0 0,1 0 0,-1 0 0,1 0 0,-1 0 0,0 0 0,1 0 0,-1 0 0,0 0 0,1 0 0,-1 0 0,1-1 0,-1 1 0,0 0-1,1 0 1,-1 0 0,0 0 0,1-1 0,0 1 0,18-12 145,5-12-151,-2 0 0,-1-2 0,-2-1 0,0 0 0,24-48 0,-46 122 0,-6-14 0,3 0 0,1 0 0,-2 42 0,7-73 0,0-1 0,0 0 0,0 1 0,0-1 0,0 0 0,0 0 0,1 1 0,-1-1 0,0 0 0,1 0 0,-1 0 0,0 1 0,1-1 0,0 0 0,-1 0 0,1 0 0,0 0 0,-1 0 0,1 0 0,0 0 0,0 0 0,0 0 0,0 0 0,0-1 0,0 1 0,0 0 0,0-1 0,0 1 0,0 0 0,1-1 0,-1 0 0,0 1 0,0-1 0,0 0 0,1 1 0,-1-1 0,0 0 0,0 0 0,1 0 0,-1 0 0,0 0 0,0 0 0,1-1 0,0 1 0,4-1 0,0-1 0,0 1 0,0-1 0,0-1 0,0 1 0,-1-1 0,10-6 0,-1 0 0,-1-1 0,0-1 0,-1 0 0,-1-1 0,0 0 0,0-1 0,-1 0 0,-1-1 0,0 1 0,-1-2 0,0 0 0,-2 0 0,11-30 0,-38 100 0,-4 8 0,24-59 0,0 0 0,0 0 0,1 0 0,-1 1 0,1-1 0,0 0 0,0 0 0,0 0 0,0 0 0,1 0 0,0 0 0,0 0 0,1 4 0,-1-6-119,0 0 0,1 0 1,-1-1-1,0 1 0,1-1 0,-1 1 1,1-1-1,0 1 0,-1-1 0,1 0 0,0 0 1,0 0-1,0 0 0,0 0 0,0-1 1,0 1-1,0 0 0,3 0 0,38 4-6662,-15-5-4328</inkml:trace>
</inkml:ink>
</file>

<file path=ppt/ink/ink3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7.176"/>
    </inkml:context>
    <inkml:brush xml:id="br0">
      <inkml:brushProperty name="width" value="0.025" units="cm"/>
      <inkml:brushProperty name="height" value="0.025" units="cm"/>
    </inkml:brush>
  </inkml:definitions>
  <inkml:trace contextRef="#ctx0" brushRef="#br0">45 0 17104,'0'0'11232,"2"14"-10575,2 66 277,-3 0 0,-4 1 0,-23 141 1,17-175-1531,-2 11-3081,9-21-5770</inkml:trace>
</inkml:ink>
</file>

<file path=ppt/ink/ink3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7.768"/>
    </inkml:context>
    <inkml:brush xml:id="br0">
      <inkml:brushProperty name="width" value="0.025" units="cm"/>
      <inkml:brushProperty name="height" value="0.025" units="cm"/>
    </inkml:brush>
  </inkml:definitions>
  <inkml:trace contextRef="#ctx0" brushRef="#br0">53 0 64,'0'0'26356,"-2"11"-25961,-11 78 838,-3 7-320,5 2 0,1 135-1,10-230-1087,0-1 0,0 1 0,0 0 1,1-1-1,-1 1 0,1-1 0,0 1 0,-1-1 0,1 1 0,0-1 0,1 1 0,-1-1 0,0 0 0,1 0 0,-1 0 0,1 0 0,0 0 0,-1 0 0,1 0 0,0 0 0,0-1 0,4 3 0,-3-2-863,1-1 0,0 1 0,-1-1 0,1 0 1,0 0-1,0 0 0,0-1 0,-1 1 0,8-1 1,8 0-10062</inkml:trace>
</inkml:ink>
</file>

<file path=ppt/ink/ink3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8.126"/>
    </inkml:context>
    <inkml:brush xml:id="br0">
      <inkml:brushProperty name="width" value="0.025" units="cm"/>
      <inkml:brushProperty name="height" value="0.025" units="cm"/>
    </inkml:brush>
  </inkml:definitions>
  <inkml:trace contextRef="#ctx0" brushRef="#br0">6 1 13036,'0'0'15599,"0"49"-15118,0-20-225,-1 1-128,0 1 0,-1-3-64,1-1-64,1-5-96,0-3-961,0-4-1185,7-9-1217,4-6-1602,1-4-2979</inkml:trace>
</inkml:ink>
</file>

<file path=ppt/ink/ink3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8.481"/>
    </inkml:context>
    <inkml:brush xml:id="br0">
      <inkml:brushProperty name="width" value="0.025" units="cm"/>
      <inkml:brushProperty name="height" value="0.025" units="cm"/>
    </inkml:brush>
  </inkml:definitions>
  <inkml:trace contextRef="#ctx0" brushRef="#br0">131 7 17969,'0'0'1884,"-5"13"-10,-10 33-295,2-1 0,2 2 0,-7 64 0,7 23-127,-46 209 0,75-414-1243,124-459 1402,-140 525-1612,3-12-25,1 0 0,0 1 0,1 0 0,11-19 0,-17 33 20,1-1 0,-1 1-1,0 0 1,1-1-1,0 1 1,-1 0-1,1 0 1,0 0 0,0 0-1,0 0 1,0 1-1,0-1 1,1 1-1,-1-1 1,0 1 0,1 0-1,-1 0 1,1 0-1,0 0 1,-1 0-1,1 0 1,0 1 0,-1-1-1,1 1 1,0 0-1,-1 0 1,1 0-1,0 0 1,0 1 0,-1-1-1,1 1 1,0-1-1,-1 1 1,1 0 0,-1 0-1,5 2 1,-6-2 9,1-1 0,-1 1 1,1 0-1,-1 0 0,1 0 1,-1 0-1,0 0 0,0 0 1,1 1-1,-1-1 1,0 0-1,0 1 0,0-1 1,0 0-1,-1 1 0,1-1 1,0 1-1,0 0 0,-1-1 1,1 1-1,-1-1 0,0 1 1,1 0-1,-1-1 0,0 1 1,0 0-1,0 0 1,0-1-1,0 1 0,-1 0 1,1-1-1,0 1 0,-1-1 1,1 1-1,-1 0 0,0 1 1,-2 1 16,1 1 0,-1-1 1,1 0-1,-1 0 1,-1-1-1,1 1 0,0 0 1,-1-1-1,0 0 0,1 0 1,-6 3-1,-57 22 34,8-3-327,56-24-1307,6-1-4191,10-2 1532,11-6-3592,5-5-4495</inkml:trace>
</inkml:ink>
</file>

<file path=ppt/ink/ink3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8.839"/>
    </inkml:context>
    <inkml:brush xml:id="br0">
      <inkml:brushProperty name="width" value="0.025" units="cm"/>
      <inkml:brushProperty name="height" value="0.025" units="cm"/>
    </inkml:brush>
  </inkml:definitions>
  <inkml:trace contextRef="#ctx0" brushRef="#br0">191 0 21973,'0'0'8029,"-9"1"-6059,-1 0-1900,1 1 1,-1 1-1,1-1 1,0 2 0,0-1-1,0 1 1,0 0-1,1 1 1,-12 8 0,13-9-65,1 1-1,0-1 1,0 1 0,1 0 0,0 0 0,-1 1 0,2-1 0,-1 1 0,1 1 0,-1-1 0,2 0 0,-1 1 0,1 0 0,-4 10 0,7-16-6,0-1 0,0 1 0,0-1 0,0 1 0,0-1 0,0 1 1,0-1-1,0 1 0,0-1 0,0 1 0,0-1 0,0 1 0,1-1 0,-1 1 0,0-1 0,0 1 0,1-1 0,-1 1 1,0-1-1,0 0 0,1 1 0,-1-1 0,0 0 0,1 1 0,-1-1 0,1 0 0,-1 1 0,0-1 0,1 0 0,-1 0 1,2 1-1,21 4 2,25-8-28,-3-4-361,-4 0 9,66-1 0,-105 7 387,-1 1 0,1 0 1,0 0-1,-1 0 0,1 1 0,-1-1 0,1 0 0,0 1 0,-1-1 0,1 1 0,-1-1 0,1 1 1,-1 0-1,1-1 0,-1 1 0,0 0 0,2 1 0,-2-1 9,-1 0 1,1 0-1,-1 0 0,1-1 0,-1 1 1,0 0-1,1 0 0,-1 0 1,0 0-1,0 0 0,0 0 0,0 0 1,0 0-1,0 0 0,0 0 0,0-1 1,0 1-1,0 0 0,0 0 1,0 0-1,-1 1 0,-1 2 36,0 0 1,0 0-1,0 0 1,0 0-1,-1 0 0,1-1 1,-1 0-1,0 1 0,0-1 1,-7 5-1,-4 3-54,-1-1 0,-1 0 0,0-1 0,0-1 0,-1 0 0,0-2 0,0 1 0,0-2 0,-1-1 0,0 0 0,-32 2 0,28-9-1196,12-9-2407,-1-7-4891</inkml:trace>
</inkml:ink>
</file>

<file path=ppt/ink/ink3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9.185"/>
    </inkml:context>
    <inkml:brush xml:id="br0">
      <inkml:brushProperty name="width" value="0.025" units="cm"/>
      <inkml:brushProperty name="height" value="0.025" units="cm"/>
    </inkml:brush>
  </inkml:definitions>
  <inkml:trace contextRef="#ctx0" brushRef="#br0">1 0 16784,'0'0'15983</inkml:trace>
</inkml:ink>
</file>

<file path=ppt/ink/ink3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8:59.834"/>
    </inkml:context>
    <inkml:brush xml:id="br0">
      <inkml:brushProperty name="width" value="0.025" units="cm"/>
      <inkml:brushProperty name="height" value="0.025" units="cm"/>
    </inkml:brush>
  </inkml:definitions>
  <inkml:trace contextRef="#ctx0" brushRef="#br0">0 56 20467,'0'0'10987,"61"-22"-10635,-31 16-256,3 1-96,2 3-384,3-3-1378,-5-3-2626,-3 1-2466</inkml:trace>
</inkml:ink>
</file>

<file path=ppt/ink/ink3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9:00.174"/>
    </inkml:context>
    <inkml:brush xml:id="br0">
      <inkml:brushProperty name="width" value="0.025" units="cm"/>
      <inkml:brushProperty name="height" value="0.025" units="cm"/>
    </inkml:brush>
  </inkml:definitions>
  <inkml:trace contextRef="#ctx0" brushRef="#br0">306 105 15599,'0'0'2461,"4"-12"331,1 1-1726,-3 7-694,0 0 0,0 0 0,0 0-1,-1 0 1,0 0 0,0-1-1,0 1 1,0 0 0,0-1-1,-1 1 1,0 0 0,0-7 0,-1 10-275,1 0-1,-1 0 1,1 0 0,-1-1 0,1 1 0,-1 0 0,0 0 0,1 0 0,-1 0 0,0 0 0,0 0 0,0 1 0,0-1-1,0 0 1,0 0 0,0 1 0,0-1 0,0 0 0,0 1 0,0-1 0,0 1 0,0 0 0,-1-1 0,1 1 0,0 0-1,0-1 1,0 1 0,-1 0 0,1 0 0,0 0 0,0 0 0,-3 1 0,-42 6 127,35-2-188,0 0 0,0 1 0,1 0 1,0 1-1,0 0 0,0 0 1,1 1-1,-14 16 0,2 0 64,1 1-1,-19 29 0,28-37-61,1 1 0,1 0 0,-13 33-1,20-43-41,-1-1 0,1 0-1,1 1 1,-1-1 0,1 1-1,1-1 1,-1 1 0,1 0-1,1-1 1,-1 1 0,1-1 0,1 1-1,2 9 1,-2-13-142,1 0 0,-1-1 0,1 1 0,0-1 0,0 1 1,0-1-1,0 0 0,1 0 0,-1-1 0,1 1 0,0-1 0,-1 1 0,1-1 1,0 0-1,1-1 0,-1 1 0,0-1 0,0 0 0,1 0 0,-1 0 0,8 0 0,2 1-1313,1 0-1,0-2 0,0 0 0,0 0 0,20-4 0,9-11-5448</inkml:trace>
</inkml:ink>
</file>

<file path=ppt/ink/ink3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9:01.224"/>
    </inkml:context>
    <inkml:brush xml:id="br0">
      <inkml:brushProperty name="width" value="0.025" units="cm"/>
      <inkml:brushProperty name="height" value="0.025" units="cm"/>
    </inkml:brush>
  </inkml:definitions>
  <inkml:trace contextRef="#ctx0" brushRef="#br0">57 99 14318,'0'0'15716,"-7"10"-15535,4-7-162,-2 3 44,0 0 0,0 0-1,1 0 1,0 0 0,0 1-1,1 0 1,0-1 0,0 1 0,1 0-1,-1 1 1,2-1 0,-1 0-1,0 10 1,2-16-47,0 0 0,1-1 0,-1 1 0,1 0-1,-1 0 1,1-1 0,-1 1 0,1 0 0,0-1 0,-1 1 0,1-1-1,0 1 1,0-1 0,-1 1 0,1-1 0,0 1 0,0-1 0,0 0-1,-1 1 1,1-1 0,0 0 0,0 0 0,0 0 0,0 1 0,0-1-1,0 0 1,-1 0 0,1 0 0,0-1 0,0 1 0,0 0 0,0 0 0,0 0-1,1-1 1,35-7 838,-22-1-823,0-1 0,-1 0 0,1-1-1,-2 0 1,0-1 0,0-1-1,12-16 1,-67 83-31,38-49 0,1 0 0,-1 0 0,1 0 0,0 1 0,1 0 0,-1-1 0,1 1 0,0 0 0,-1 12 0,3-18 0,0 1 0,1-1 0,-1 1 0,1-1 0,-1 1 0,1-1 0,-1 0 0,1 1 0,-1-1 0,1 0 0,0 1 0,-1-1 0,1 0 0,-1 0 0,1 0 0,0 0 0,-1 1 0,1-1 0,0 0 0,-1 0 0,1 0 0,-1 0 0,1 0 0,0 0 0,-1-1 0,1 1 0,1 0 0,20-3 0,-8-2 0,0 0 0,0-1 0,19-11 0,-24 12 0,1-1 0,0 1 0,0 1 0,1 0 0,-1 1 0,1-1 0,18-1 0,-28 5 0,0 0 0,-1 0 0,1 0 0,0 1 0,-1-1 0,1 0 0,-1 1 0,1-1 0,0 0 0,-1 1 0,1-1 0,-1 1 0,1-1 0,-1 1 0,1-1 0,-1 1 0,1-1 0,-1 1 0,0-1 0,1 1 0,-1 0 0,0-1 0,1 1 0,-1 0 0,0-1 0,0 1 0,0 0 0,0-1 0,0 1 0,1 0 0,-1-1 0,-1 2 0,2 30 0,-1-23 0,26-56 0,39-98 0,-65 144-42,1 1 1,-1-1-1,1 1 1,0-1-1,-1 1 1,1 0-1,-1-1 0,1 1 1,-1 0-1,1-1 1,0 1-1,-1 0 1,1 0-1,0-1 0,-1 1 1,1 0-1,0 0 1,-1 0-1,1 0 1,0 0-1,0 0 0,-1 0 1,1 0-1,0 0 1,-1 1-1,1-1 1,0 0-1,-1 0 0,1 1 1,0-1-1,0 1 1,31 12-2402,-20-7 1427,27 1-1232,-34-7 2292,0 0 1,1 0 0,-1 1-1,0 0 1,0 0-1,0 1 1,0-1-1,0 1 1,0 0 0,0 1-1,8 4 1,-11-2 327,0 1 0,0-1 0,0 1 0,-1-1 0,0 1-1,0-1 1,0 1 0,-1 0 0,1-1 0,-2 1 0,1 0 0,-2 10 0,1 6 916,1-21-1280,1 0-1,-1-1 1,0 1 0,1 0-1,-1-1 1,1 1 0,-1 0-1,1-1 1,-1 1-1,1-1 1,0 1 0,-1-1-1,1 1 1,0-1 0,-1 1-1,1-1 1,0 0 0,0 1-1,-1-1 1,1 0 0,0 0-1,0 1 1,0-1 0,-1 0-1,1 0 1,0 0 0,0 0-1,0 0 1,-1 0-1,1 0 1,0 0 0,0-1-1,0 1 1,-1 0 0,1 0-1,0-1 1,0 1 0,-1 0-1,1-1 1,1 0 0,35-14 57,-10-3-65,-1-1 0,-1-1 0,-1-2 0,42-47 0,-57 51 0,-18 11 0,7 7 0,-1 0 0,1 0 0,0 0 0,0 1 0,-1-1 0,1 1 0,0-1 0,0 1 0,0 0 0,0 0 0,0 0 0,0 0 0,-3 2 0,0 1 0,0 1 0,0-1 0,1 1 0,0 0 0,0 1 0,0-1 0,1 0 0,-1 1 0,1 0 0,1 0 0,-1 0 0,-1 8 0,3-12 0,0 0 0,1 1 0,-1-1 0,1 1 0,0-1 0,-1 1 0,1-1 0,1 1 0,-1-1 0,0 0 0,0 1 0,1-1 0,0 1 0,-1-1 0,1 0 0,0 1 0,0-1 0,0 0 0,0 0 0,1 0 0,-1 0 0,0 0 0,1 0 0,0 0 0,-1 0 0,1 0 0,0-1 0,0 1 0,0-1 0,0 1 0,0-1 0,0 0 0,1 0 0,1 1 0,8 1 0,-1 0 0,1 0 0,-1-1 0,1-1 0,0 0 0,0-1 0,21-1 0,-32 1-38,-1 0 0,1 0-1,-1 0 1,1 0 0,-1 0 0,1 0 0,-1 0-1,1 0 1,-1 0 0,1 0 0,-1 0 0,1 0-1,-1 0 1,1 0 0,-1-1 0,1 1 0,-1 0-1,0 0 1,1 0 0,-1-1 0,1 1-1,-1 0 1,1-1 0,-1 1 0,0 0 0,1-1-1,-1 1 1,0-1 0,0 1 0,1 0 0,-1-1-1,0 1 1,0-1 0,1 1 0,-1-1 0,0 1-1,0-1 1,0 1 0,0-1 0,0 1 0,0-1-1,0 0 1,0 0-317,-1 0-1,1-1 1,-1 1-1,0 0 1,1 0 0,-1 0-1,0 0 1,0 0-1,0 0 1,0 0-1,0 0 1,0 0 0,0 0-1,0 1 1,-2-2-1,-17-9-9706</inkml:trace>
</inkml:ink>
</file>

<file path=ppt/ink/ink3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9:01.555"/>
    </inkml:context>
    <inkml:brush xml:id="br0">
      <inkml:brushProperty name="width" value="0.025" units="cm"/>
      <inkml:brushProperty name="height" value="0.025" units="cm"/>
    </inkml:brush>
  </inkml:definitions>
  <inkml:trace contextRef="#ctx0" brushRef="#br0">31 20 16816,'7'-12'4356,"-6"5"6534,-1 20-10185,-1 9-705,-9 7 0,0 2 0,1 3 0,2-2 0,6-2 0,1 1 0,0-4 0,0-2-1441,1-3-7304,2-5-12234</inkml:trace>
</inkml:ink>
</file>

<file path=ppt/ink/ink3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39:01.911"/>
    </inkml:context>
    <inkml:brush xml:id="br0">
      <inkml:brushProperty name="width" value="0.025" units="cm"/>
      <inkml:brushProperty name="height" value="0.025" units="cm"/>
    </inkml:brush>
  </inkml:definitions>
  <inkml:trace contextRef="#ctx0" brushRef="#br0">32 0 11499,'0'0'19891,"-29"55"-18514,26-44-1377,3 0 0,0-4 0,9-4 0,5-2 0,2-1 0,2 0 0,-9-1-1890,-3-13-9000</inkml:trace>
</inkml:ink>
</file>

<file path=ppt/ink/ink3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48.017"/>
    </inkml:context>
    <inkml:brush xml:id="br0">
      <inkml:brushProperty name="width" value="0.025" units="cm"/>
      <inkml:brushProperty name="height" value="0.025" units="cm"/>
    </inkml:brush>
  </inkml:definitions>
  <inkml:trace contextRef="#ctx0" brushRef="#br0">65 572 12075,'0'0'1698,"-9"2"-572,-3 2-672,8-2-141,0-1-1,0 1 0,-1-1 0,1 0 1,-1-1-1,1 1 0,-9-1 1,13 0 338,12-1-309,8-6-165,-1 0 1,1-1-1,-2-1 1,1-1-1,30-23 1,6-1 43,17-8-96,1 4 0,2 4 0,153-49 0,-183 71-65,0 2 0,0 2 0,1 2 0,0 2 0,0 2 1,0 2-1,0 2 0,78 13 0,-24 10-10,-2 5-1,100 44 0,67 21 125,-215-81-35,0-2-1,0-2 0,77 6 1,-64-16 484,-1-2 1,0-2 0,0-4-1,-1-2 1,0-3 0,64-22-1,349-150 3344,-290 107-3534,-171 73-366,222-83 754,-199 78-795,0 1 1,0 2-1,1 1 0,65-1 1,-91 7-562,1-1 0,-1 0-1,1 0 1,20-6 0,18-16-8043,-5-8-7997</inkml:trace>
</inkml:ink>
</file>

<file path=ppt/ink/ink3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48.687"/>
    </inkml:context>
    <inkml:brush xml:id="br0">
      <inkml:brushProperty name="width" value="0.025" units="cm"/>
      <inkml:brushProperty name="height" value="0.025" units="cm"/>
    </inkml:brush>
  </inkml:definitions>
  <inkml:trace contextRef="#ctx0" brushRef="#br0">0 1 17713,'14'2'267,"1036"196"190,-723-129-1528,-187-41 279,150 8 0,-222-32 1001,-1-2 0,1-4 0,0-3 0,93-18 0,233-74 2815,-29 7 214,7 31-1327,-281 52-1565,0 4 0,138 13 0,-169-3 75,-1 3 0,0 3 1,-1 2-1,101 41 0,-72-17-588,-30-13 717,105 33 0,-142-53-285,0-2-1,0 0 0,1-1 1,-1-2-1,1 0 0,-1-1 1,1-1-1,0 0 0,27-7 1,-25 3-422,58-16-338,-34 0-5014,-38 11-2135,-7 0-6813</inkml:trace>
</inkml:ink>
</file>

<file path=ppt/ink/ink3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49.309"/>
    </inkml:context>
    <inkml:brush xml:id="br0">
      <inkml:brushProperty name="width" value="0.025" units="cm"/>
      <inkml:brushProperty name="height" value="0.025" units="cm"/>
    </inkml:brush>
  </inkml:definitions>
  <inkml:trace contextRef="#ctx0" brushRef="#br0">6 1 3043,'0'0'21540,"2"11"-20024,1 23-649,-1 1 0,-2 0-1,-6 54 1,-1 65-1083,16-117-347,-9-36 441,0 0 0,1 0 0,-1 0 0,0 0 0,1 0 0,-1 0 0,1-1 0,-1 1 0,1 0 0,-1 0 0,1-1 0,-1 1 0,1 0 0,0-1 0,-1 1 0,1 0 0,0-1 0,0 1 0,-1-1 0,1 1 0,0-1 0,0 0 0,0 1 0,0-1 0,0 0 0,-1 1 0,1-1 0,0 0 0,0 0 0,0 0 0,0 0 0,0 0 0,0 0 0,0 0 0,0 0 0,0 0 0,1-1 0,-1-2-646,0 1 1,-1 0 0,1-1-1,-1 0 1,1 1-1,-1-1 1,0 1 0,0-1-1,0 1 1,0-1 0,-1 0-1,1 1 1,-1-1-1,0 1 1,-1-4 0,-11-20-9216</inkml:trace>
</inkml:ink>
</file>

<file path=ppt/ink/ink3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49.667"/>
    </inkml:context>
    <inkml:brush xml:id="br0">
      <inkml:brushProperty name="width" value="0.025" units="cm"/>
      <inkml:brushProperty name="height" value="0.025" units="cm"/>
    </inkml:brush>
  </inkml:definitions>
  <inkml:trace contextRef="#ctx0" brushRef="#br0">1 176 12172,'0'0'14381,"56"-37"-12235,16 23-1249,18-5-545,14-3-192,4 0-95,0 3-162,-11 3-1376,-14 2-2659,-19 6-993,-15 4-1697</inkml:trace>
</inkml:ink>
</file>

<file path=ppt/ink/ink3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50.024"/>
    </inkml:context>
    <inkml:brush xml:id="br0">
      <inkml:brushProperty name="width" value="0.025" units="cm"/>
      <inkml:brushProperty name="height" value="0.025" units="cm"/>
    </inkml:brush>
  </inkml:definitions>
  <inkml:trace contextRef="#ctx0" brushRef="#br0">46 1 15983,'0'0'11723,"18"65"-10378,-28-16-736,-4 6-449,0 7-128,1 2-32,5-1-512,4-9-1602,3-6-801,1-10 449,0-7 544,0-12-897,0-6-2242,0-9-1601</inkml:trace>
</inkml:ink>
</file>

<file path=ppt/ink/ink3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50.353"/>
    </inkml:context>
    <inkml:brush xml:id="br0">
      <inkml:brushProperty name="width" value="0.025" units="cm"/>
      <inkml:brushProperty name="height" value="0.025" units="cm"/>
    </inkml:brush>
  </inkml:definitions>
  <inkml:trace contextRef="#ctx0" brushRef="#br0">36 353 8520,'-8'-20'1020,"2"0"0,0 0 1,1 0-1,1-1 0,1 0 0,1 0 0,0-28 1,3 42-743,-1 0 0,1 1 1,0-1-1,1 0 1,-1 1-1,1 0 0,1-1 1,-1 1-1,1 0 1,0 0-1,1 0 1,-1 1-1,1-1 0,0 1 1,0 0-1,1 0 1,0 0-1,0 0 1,0 1-1,0 0 0,1 0 1,-1 0-1,1 1 1,0 0-1,0 0 0,12-3 1,-2 1-45,1 1 1,0 1-1,0 1 0,0 1 1,0 0-1,0 1 1,0 0-1,0 2 0,0 0 1,-1 1-1,1 1 0,0 0 1,-1 1-1,0 1 1,0 0-1,-1 1 0,0 1 1,0 1-1,0 0 0,24 21 1,-35-27-193,-1 0 0,1 0 1,-1 1-1,0-1 0,0 1 0,-1-1 1,1 1-1,-1 0 0,1 0 0,-1 1 0,0-1 1,-1 0-1,1 1 0,-1-1 0,0 1 1,0-1-1,0 7 0,-1-7 75,0 0 0,-1 0 0,1 0 1,-1 0-1,0 0 0,-1 0 0,1 0 0,-1 0 0,0-1 0,1 1 0,-2-1 0,1 1 0,0-1 0,-1 0 0,1 0 1,-1 0-1,0 0 0,0 0 0,0-1 0,-4 3 0,-18 12-9,-1-1 0,0-2 0,-31 12 0,3 0-113,54-26 5,-1 0 0,0 0 0,0 0 0,1 1 0,-1-1 0,0 0 0,1 0 0,-1 1 0,1-1 0,-1 1 0,0-1 0,1 1 0,-1-1 0,1 1 0,-1-1 0,1 1 0,-1-1 0,1 1 0,0 0 0,-1-1 0,1 1 0,0 0 0,-1 1 0,15 4 0,42-3 0,-41-3 0,179 20-1759,0 11-5173,-115-18-6190</inkml:trace>
</inkml:ink>
</file>

<file path=ppt/ink/ink3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53.724"/>
    </inkml:context>
    <inkml:brush xml:id="br0">
      <inkml:brushProperty name="width" value="0.025" units="cm"/>
      <inkml:brushProperty name="height" value="0.025" units="cm"/>
    </inkml:brush>
  </inkml:definitions>
  <inkml:trace contextRef="#ctx0" brushRef="#br0">5040 747 5830,'-13'-9'3854,"-247"-140"-2263,44 21-1333,-59-29 12,152 103 199,-3 6-1,-2 6 1,-1 5-1,-2 6 1,-151-17-1,-3 21-312,-389 10 0,497 25 139,1 8-1,1 7 1,1 8 0,-227 71 0,230-45-201,3 8 0,-291 157 0,402-190-102,1 2 0,2 2 0,1 3-1,-54 52 1,91-76 5,0 1 0,1 1 0,1 0 0,1 1 0,0 0 0,1 1-1,1 1 1,1-1 0,1 2 0,1-1 0,1 2 0,0-1 0,2 1 0,0-1 0,-3 43 0,7-31 25,1 0 0,2 0 0,1-1 0,2 1 1,1 0-1,1-1 0,2 0 0,1-1 0,2 0 1,1-1-1,1 0 0,1-1 0,2 0 0,1-2 1,1 0-1,2-1 0,0-1 0,41 37 0,-13-21 234,3-3 0,1-2-1,2-2 1,89 41 0,-58-38-6,1-5 0,140 34 0,-16-26 311,418 23-1,801 75 828,-1185-109-1110,483-9-1,-637-23-126,0-5 0,0-4 0,-1-4 0,-1-3 0,-1-5 0,135-54 0,-15-7 245,156-74 158,-319 134-473,-2-1-1,-1-3 0,-1-1 0,-1-2 0,37-39 0,-71 65-52,0 0 0,0-1 0,-1 0 0,0 0-1,0 0 1,0-1 0,-1 0 0,-1 1 0,1-2 0,-1 1 0,0 0 0,-1 0 0,0-1 0,0 0-1,-1 1 1,0-1 0,-1 0 0,0 1 0,0-1 0,-1 0 0,-2-14 0,-1 9 28,-1 0-1,0 0 1,-1 0 0,0 1 0,-1 0 0,0 0 0,-2 0 0,1 1-1,-1 1 1,-1-1 0,0 1 0,-12-9 0,-27-22-40,-1 3 0,-3 2 0,-80-43 0,-182-74 141,275 136-138,-144-64 237,-216-64 0,293 115-1218,-1 5 0,0 4 0,-188-11 0,73 27-5178,-15 5-6394</inkml:trace>
</inkml:ink>
</file>

<file path=ppt/ink/ink3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3:58.885"/>
    </inkml:context>
    <inkml:brush xml:id="br0">
      <inkml:brushProperty name="width" value="0.025" units="cm"/>
      <inkml:brushProperty name="height" value="0.025" units="cm"/>
    </inkml:brush>
  </inkml:definitions>
  <inkml:trace contextRef="#ctx0" brushRef="#br0">615 98 7271,'0'0'3860,"-6"-10"-2638,1 1-851,-1 0 0,-1 0-1,0 0 1,0 1 0,-14-12 0,19 17-265,-1 1 0,0 0 0,0 0 0,0 0 0,-1 0 0,1 0 0,0 1 0,-1-1 0,1 1 0,-1 0 0,1 0 0,-1 0 0,0 1 0,1-1 0,-1 1 0,0 0 0,1 0 0,-1 0 0,0 1 0,1-1 0,-1 1 0,1 0 0,-1 0 0,0 0 0,-3 2 0,-4 3-4,1 0 0,0 1 0,0 0 1,1 1-1,0 0 0,0 1 0,-8 10 1,-53 73 590,64-84-645,-37 54 68,3 1 1,2 3 0,3 1 0,4 1-1,2 2 1,3 1 0,-17 79 0,38-128-109,1 0 0,0 0 1,2 1-1,1-1 0,2 27 0,-1-45 51,0 1-1,0-1 1,1 0-1,0 0 1,0 0 0,0 1-1,0-1 1,1 0-1,-1-1 1,1 1-1,0 0 1,0 0-1,1-1 1,-1 1-1,1-1 1,-1 0-1,1 1 1,0-2-1,1 1 1,-1 0-1,0 0 1,1-1-1,-1 0 1,1 0-1,0 0 1,0 0-1,0 0 1,0-1-1,0 0 1,0 0-1,0 0 1,0 0 0,8 0-1,4-1 278,0-2 1,-1 0-1,1 0 1,-1-1-1,0-1 0,1-1 1,-2 0-1,1-1 1,-1 0-1,0-2 1,0 1-1,-1-2 0,23-17 1,3-6 29,-2-1 1,-1-2 0,32-40 0,-43 46-165,-2 0 0,-1-1 0,-1-1 0,-2-1 0,-1-1 0,-2-1 1,-1 0-1,-2-1 0,-1-1 0,-2 0 0,-1 0 0,-2-1 0,-2 0 1,2-40-1,-7 69-176,0 0 1,-1 1-1,1-1 1,-1 0-1,-1 0 1,1 1 0,-1-1-1,-1 1 1,0-1-1,0 1 1,0 0-1,-1 0 1,1 0-1,-2 1 1,1-1-1,-1 1 1,0 0-1,0 1 1,-1-1 0,0 1-1,0 0 1,0 0-1,0 1 1,-1-1-1,0 2 1,0-1-1,0 1 1,0 0-1,0 0 1,-1 1-1,1 0 1,-1 0 0,0 1-1,-8-1 1,14 2-104,-11-2 38,-1 1 1,1 1-1,-18 1 1,0 9-1936,29-9 1679,1 0 0,0-1 0,0 1-1,0 0 1,0 0 0,0 0 0,0 1-1,0-1 1,1 0 0,-1 0 0,0 0-1,0 1 1,1-1 0,-1 0 0,1 1 0,0-1-1,-1 0 1,1 1 0,0 1 0,2 6-5813,12-4-4760</inkml:trace>
</inkml:ink>
</file>

<file path=ppt/ink/ink3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0.734"/>
    </inkml:context>
    <inkml:brush xml:id="br0">
      <inkml:brushProperty name="width" value="0.025" units="cm"/>
      <inkml:brushProperty name="height" value="0.025" units="cm"/>
    </inkml:brush>
  </inkml:definitions>
  <inkml:trace contextRef="#ctx0" brushRef="#br0">128 306 13805,'0'0'2611,"16"2"-1565,0 0-751,-1-1 1,1 0 0,0-1-1,0-1 1,-1 0 0,1-2-1,26-6 1,158-56 1309,111-32-925,-220 73-210,135-18-1,-168 37 107,-59 5 128,-31 1 547,-258 22-365,32 0-561,149-20 71,20-1 100,-161 24 0,320-24-800,86-18 75,229-53 0,-236 39-231,-3 0-37,-733 203 1933,136-43-288,431-122-1666,21-6 103,19-5-691,37-18-3047,17-10-2750</inkml:trace>
</inkml:ink>
</file>

<file path=ppt/ink/ink3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25.243"/>
    </inkml:context>
    <inkml:brush xml:id="br0">
      <inkml:brushProperty name="width" value="0.025" units="cm"/>
      <inkml:brushProperty name="height" value="0.025" units="cm"/>
    </inkml:brush>
  </inkml:definitions>
  <inkml:trace contextRef="#ctx0" brushRef="#br0">632 47 8616,'0'0'5034,"-11"-7"-3229,2 2-1613,1 0 1,0 0 0,-1 1 0,0 0 0,0 1-1,0 0 1,0 0 0,0 1 0,-1 0 0,1 0 0,-1 2-1,0-1 1,1 1 0,-1 0 0,1 1 0,-13 2-1,6 2-63,1 1-1,0 1 1,0 0-1,1 1 1,0 1-1,1 0 0,-1 1 1,2 0-1,-1 1 1,2 1-1,-1-1 1,-16 25-1,-1 4 856,2 1 1,-42 88-1,44-77-801,3 1-1,2 1 0,2 1 1,3 1-1,2 0 0,-8 88 0,20-132-176,0 0-1,2 1 1,-1-1-1,1 0 0,1 0 1,0 0-1,1 0 1,1 0-1,8 21 1,-9-27 59,1 0 1,0 0 0,0 0-1,0 0 1,1-1 0,0 1 0,0-1-1,0-1 1,1 1 0,-1-1-1,1 0 1,0 0 0,1 0-1,-1-1 1,0 0 0,1-1-1,0 1 1,8 1 0,3 0 166,0-1-1,1-1 1,-1-1 0,1 0-1,-1-2 1,1 0 0,-1-1-1,1-1 1,-1 0 0,0-2-1,0 0 1,-1-1 0,1 0 0,-1-2-1,-1 0 1,30-19 0,-13 4-51,0 0 1,-2-3 0,-1 0-1,-1-2 1,-2-1-1,45-60 1,-45 50 31,-2-2 0,-1 0 0,32-80 0,-46 94-117,0-1 0,-2 0 1,-2-1-1,0 0 1,-2 0-1,-1 0 1,-1-41-1,-2 64-101,-1 0 0,1-1 0,-1 1 0,0 0 0,-1 0 1,0 0-1,0 0 0,0 0 0,0 0 0,-1 0 0,0 0 0,0 1 0,-1 0 0,0 0 0,0 0 0,-7-7 1,5 7-27,0 0 0,-1 1 0,1-1 0,-1 2 0,0-1 0,-1 1 0,1 0 0,-1 0 0,1 1 0,-1 0 0,-13-1 0,-1 1-229,-1 1 1,1 2-1,-1 0 0,1 1 1,0 1-1,0 1 0,0 2 1,-27 9-1,-5 4-5057,2-3-2813</inkml:trace>
</inkml:ink>
</file>

<file path=ppt/ink/ink3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30.070"/>
    </inkml:context>
    <inkml:brush xml:id="br0">
      <inkml:brushProperty name="width" value="0.025" units="cm"/>
      <inkml:brushProperty name="height" value="0.025" units="cm"/>
    </inkml:brush>
  </inkml:definitions>
  <inkml:trace contextRef="#ctx0" brushRef="#br0">1652 102 10954,'-336'-65'-192,"110"35"3091,184 26-2759,-1 2 0,1 1 1,-1 3-1,1 1 0,0 3 1,0 1-1,1 1 0,-1 3 0,2 2 1,0 1-1,1 2 0,0 1 1,1 3-1,1 0 0,1 3 0,1 1 1,-62 56-1,68-49-164,1 0 0,1 2 0,2 1-1,1 1 1,2 2 0,2 0 0,1 0 0,2 2 0,-13 43-1,12-21-24,3 1-1,2 0 1,3 1-1,3 0 0,1 89 1,8-117 32,2 0 1,1 0 0,2 0-1,1 0 1,2-1 0,1-1-1,1 0 1,2 0-1,29 48 1,2-9 87,2-2-1,106 120 1,-135-169-76,1 0 0,1-2 0,0 0 0,2-1 0,0-1 0,1-1 0,1-1 0,0-1 0,1-1 0,0-2 0,1 0 0,0-2 0,45 11 0,-17-13 427,1-2-1,-1-3 0,1-2 0,-1-2 0,0-3 0,1-2 1,-2-3-1,1-1 0,65-25 0,-52 12 218,-1-3 0,-1-2 0,-2-4 1,-1-2-1,-2-3 0,94-77 0,-117 82-503,-1-2 0,-1-1 1,-3-2-1,0-2 0,44-74 0,-59 84-118,-1-2-1,-1 0 0,-2 0 0,-1-1 0,-2-1 0,-1 0 0,-1 0 0,5-69 1,-13 92-15,0 0 1,-1 0 0,0 0 0,0 0-1,-1 0 1,0 1 0,-1-1 0,-1 1-1,1-1 1,-2 1 0,1 0 0,-2 1-1,1-1 1,-12-14 0,7 12-29,-2 0 0,1 1 0,-1 0 0,-1 1 1,0 0-1,0 1 0,-1 1 0,0 0 0,-22-8 0,-5 0-258,0 3-1,-1 1 0,-1 2 1,1 2-1,-47-3 0,-221 1-4054,285 10 3882,-176 2-4221,-1 8-2578</inkml:trace>
</inkml:ink>
</file>

<file path=ppt/ink/ink3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45.602"/>
    </inkml:context>
    <inkml:brush xml:id="br0">
      <inkml:brushProperty name="width" value="0.025" units="cm"/>
      <inkml:brushProperty name="height" value="0.025" units="cm"/>
    </inkml:brush>
  </inkml:definitions>
  <inkml:trace contextRef="#ctx0" brushRef="#br0">0 71 10602,'0'0'4757,"15"-7"-4587,-14 7-166,10-6 20,1 1 0,0 0 0,0 1 0,0 1 0,0 0-1,1 0 1,-1 1 0,20 0 0,71 6 844,110 20 0,11 1-287,871-15 1220,-769-15-1232,1798 19 3163,-256-50-3006,-215-30 2327,-1589 69-4452,105 18-1,-108-11-3061,-11-4-2324</inkml:trace>
</inkml:ink>
</file>

<file path=ppt/ink/ink3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08.487"/>
    </inkml:context>
    <inkml:brush xml:id="br0">
      <inkml:brushProperty name="width" value="0.025" units="cm"/>
      <inkml:brushProperty name="height" value="0.025" units="cm"/>
    </inkml:brush>
  </inkml:definitions>
  <inkml:trace contextRef="#ctx0" brushRef="#br0">648 31 1537,'-8'-1'4111,"-19"-4"-2035,-95-14 4161,89 16-4781,-61 1 1,79 2-1259,0 1 1,-1 1 0,1 1-1,0 0 1,0 1 0,1 0-1,-1 1 1,1 1 0,0 0-1,1 1 1,-1 1-1,1 0 1,1 1 0,-21 17-1,19-11-121,1 1-1,1 0 1,0 1-1,1 0 1,0 1-1,2 0 0,0 1 1,1 0-1,1 0 1,1 1-1,1 0 1,0 0-1,2 0 0,0 1 1,1-1-1,1 1 1,3 37-1,0-40-63,1 0 0,0 0 0,1-1 0,1 1 0,0-1 0,1 0 1,1 0-1,1-1 0,12 19 0,-13-24-5,1 0 1,0-1 0,1 0 0,1 0-1,-1-1 1,2 0 0,-1 0-1,1-1 1,0-1 0,1 0 0,-1-1-1,1 0 1,15 5 0,-8-5 84,1-2 0,0 0 0,0-1 0,1-1 0,-1-1 1,0-1-1,1 0 0,-1-2 0,0 0 0,0-2 0,0 0 0,0-1 1,-1-1-1,36-16 0,-7 0 565,-1-2 0,0-3 0,-2-1 0,61-51 0,-83 60-490,0-1 0,21-25 0,-37 37-130,-1 1 0,0-1 0,0 0 1,-1-1-1,0 1 0,-1-1 0,0 0 0,0 0 0,-1-1 0,3-13 0,-6 21-39,1-1 0,-1 1-1,-1-1 1,1 1-1,0 0 1,0-1 0,-1 1-1,0-1 1,1 1 0,-1 0-1,0-1 1,0 1 0,0 0-1,0 0 1,-1 0-1,1 0 1,0 0 0,-1 0-1,0 0 1,1 0 0,-1 1-1,0-1 1,0 0 0,0 1-1,0 0 1,0-1-1,0 1 1,0 0 0,-1 0-1,1 0 1,0 1 0,-1-1-1,1 0 1,-1 1 0,-2-1-1,-13-2-393,1 0 0,-1 1 0,-30 1 0,37 1-36,-133-1-6696,72 1-688</inkml:trace>
</inkml:ink>
</file>

<file path=ppt/ink/ink3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2.703"/>
    </inkml:context>
    <inkml:brush xml:id="br0">
      <inkml:brushProperty name="width" value="0.025" units="cm"/>
      <inkml:brushProperty name="height" value="0.025" units="cm"/>
    </inkml:brush>
  </inkml:definitions>
  <inkml:trace contextRef="#ctx0" brushRef="#br0">90 70 16688,'0'0'2002,"-3"9"-1180,-13 44-112,3 1 1,-13 106 0,14-1 878,10-75 2249,23-652-2050,-25 547-1530,-3 27 83,-8 32-198,11-22-128,1-1 0,0 2-1,2-1 1,0 0-1,0 0 1,4 26 0,-3-38-9,1 0 0,0 0 1,0 0-1,0 0 0,0 0 1,1 0-1,0 0 0,0-1 1,0 1-1,0 0 0,0-1 1,1 0-1,-1 0 0,1 0 1,0 0-1,0 0 0,0 0 1,1-1-1,-1 1 1,0-1-1,1 0 0,0 0 1,-1 0-1,1-1 0,0 1 1,0-1-1,0 0 0,0 0 1,0 0-1,8 0 0,5 0 38,1 0 0,-1-2-1,0 0 1,0 0 0,0-2 0,0 0-1,0-1 1,0-1 0,-1 0-1,1-1 1,29-17 0,-36 18-22,1-2 1,-1 0 0,-1 0 0,1-1 0,-1 0-1,0 0 1,-1-1 0,0 0 0,-1-1-1,1 0 1,-2 0 0,0 0 0,0-1-1,0 0 1,-2 0 0,1 0 0,4-22-1,-9 33-19,0 0-1,0 0 0,0 0 0,0 0 0,0 0 0,0 0 0,-1 0 1,1 0-1,0 0 0,0 0 0,0 0 0,0 0 0,0-1 0,0 1 1,0 0-1,0 0 0,0 0 0,0 0 0,0 0 0,0 0 0,0 0 1,0 0-1,-1 0 0,1 0 0,0 0 0,0 0 0,0 0 0,0-1 1,0 1-1,0 0 0,0 0 0,0 0 0,0 0 0,0 0 0,0 0 1,0 0-1,0 0 0,0-1 0,-8 16-34,-9 22 2,-1 11 79,-16 74 1,29-103-39,2 1 1,0 0 0,2 0 0,0-1 0,1 1 0,5 39-1,-4-55-116,0 0-1,0-1 1,0 1-1,1 0 1,-1-1 0,1 1-1,0-1 1,0 0-1,0 0 1,1 1-1,-1-1 1,1-1-1,0 1 1,-1 0-1,1-1 1,1 1-1,-1-1 1,0 0-1,0 0 1,1 0-1,-1 0 1,1-1-1,0 0 1,-1 1-1,1-1 1,0 0 0,0-1-1,0 1 1,0-1-1,5 0 1,-1 1-311,0-1 1,0-1-1,0 0 1,0 0-1,0 0 1,0-1 0,0 0-1,0-1 1,0 0-1,-1 0 1,0 0-1,1-1 1,10-8-1,21-22-5296</inkml:trace>
</inkml:ink>
</file>

<file path=ppt/ink/ink3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3.047"/>
    </inkml:context>
    <inkml:brush xml:id="br0">
      <inkml:brushProperty name="width" value="0.025" units="cm"/>
      <inkml:brushProperty name="height" value="0.025" units="cm"/>
    </inkml:brush>
  </inkml:definitions>
  <inkml:trace contextRef="#ctx0" brushRef="#br0">101 1 18033,'0'0'288,"-28"51"1122,10-10 832,-1 5-673,2 6-576,7 5-128,2-1-256,7-1-513,1-6 0,3-8-96,10-5-609,2-14-640,-1-8-737,-1-14-1217,-3 0-2658</inkml:trace>
</inkml:ink>
</file>

<file path=ppt/ink/ink3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3.760"/>
    </inkml:context>
    <inkml:brush xml:id="br0">
      <inkml:brushProperty name="width" value="0.025" units="cm"/>
      <inkml:brushProperty name="height" value="0.025" units="cm"/>
    </inkml:brush>
  </inkml:definitions>
  <inkml:trace contextRef="#ctx0" brushRef="#br0">1 133 14189,'0'0'9060,"3"-10"-8110,-2 6-897,0 1-1,0-1 1,0 1 0,0 0 0,1-1 0,0 1-1,-1 0 1,1 0 0,1 0 0,-1 0 0,0 0-1,1 1 1,-1-1 0,1 1 0,0-1 0,0 1-1,0 0 1,0 0 0,0 0 0,0 1 0,1-1-1,-1 1 1,0-1 0,1 1 0,-1 0-1,5 0 1,63-17 297,1 4 1,0 3-1,1 3 0,134 2 0,-200 6-341,-1 1-1,0 0 1,0 0-1,0 0 0,0 1 1,-1 0-1,1 0 1,0 0-1,-1 1 1,1 0-1,5 4 0,-9-6 34,-1 0-1,1 1 0,-1-1 0,0 1 0,1-1 0,-1 1 1,0 0-1,0-1 0,0 1 0,0 0 0,0 0 0,0 0 1,0 0-1,-1-1 0,1 1 0,-1 0 0,0 0 0,1 0 1,-1 0-1,0 1 0,0-1 0,0 0 0,0 0 0,-1 0 1,1 0-1,0 0 0,-1 0 0,0 0 0,1-1 0,-1 1 1,0 0-1,0 0 0,0 0 0,0-1 0,0 1 0,0 0 1,-3 2-1,-2 2 127,0 1 1,0-1-1,-1 0 1,0 0-1,0-1 1,0 0 0,-1 0-1,0-1 1,0 0-1,0 0 1,-15 4-1,-13 3 680,-51 8 1,81-18-842,-37 6-7,0-1 0,-60-1 0,172-19-6443,-24 7-2344,7 0-7469</inkml:trace>
</inkml:ink>
</file>

<file path=ppt/ink/ink3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4.543"/>
    </inkml:context>
    <inkml:brush xml:id="br0">
      <inkml:brushProperty name="width" value="0.025" units="cm"/>
      <inkml:brushProperty name="height" value="0.025" units="cm"/>
    </inkml:brush>
  </inkml:definitions>
  <inkml:trace contextRef="#ctx0" brushRef="#br0">4 1 20179,'0'0'7079,"5"73"-6150,-5-29-289,-5 2-448,2 1-160,3-5 1,0-7-482,7-11-1249,11-12 129,4-12 320,3-12-513,-2-18-1121,0-9-1473,0-9-1505</inkml:trace>
</inkml:ink>
</file>

<file path=ppt/ink/ink3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4.916"/>
    </inkml:context>
    <inkml:brush xml:id="br0">
      <inkml:brushProperty name="width" value="0.025" units="cm"/>
      <inkml:brushProperty name="height" value="0.025" units="cm"/>
    </inkml:brush>
  </inkml:definitions>
  <inkml:trace contextRef="#ctx0" brushRef="#br0">513 258 4676,'0'0'17681,"-10"66"-16752,2-27-128,0 2-129,5-3-63,3-3-417,0-7-352,13-6-1313,1-9-769,-2-8-577,-2-5-3843</inkml:trace>
  <inkml:trace contextRef="#ctx0" brushRef="#br0" timeOffset="1">0 102 18257,'0'0'6150,"3"-52"-4837,46 39-224,18-1 321,19 4-545,12 2-673,4 3-128,1 5-256,-13 0-2051,-13 10-2273,-19-2-2595</inkml:trace>
</inkml:ink>
</file>

<file path=ppt/ink/ink3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5.864"/>
    </inkml:context>
    <inkml:brush xml:id="br0">
      <inkml:brushProperty name="width" value="0.025" units="cm"/>
      <inkml:brushProperty name="height" value="0.025" units="cm"/>
    </inkml:brush>
  </inkml:definitions>
  <inkml:trace contextRef="#ctx0" brushRef="#br0">0 140 12844,'0'0'2450,"9"-11"358,7-8-1001,0 1-1,33-28 0,-43 41-1624,-1 0 0,1 1 0,0 0 0,0 0-1,0 0 1,1 1 0,-1 0 0,1 0 0,0 1-1,0 0 1,0 0 0,0 0 0,0 1-1,1 0 1,-1 1 0,11 0 0,-14 1-189,0 1 1,-1-1-1,1 1 0,0 0 1,-1 0-1,1 1 1,-1-1-1,0 1 1,0 0-1,0 0 0,0 0 1,0 0-1,-1 0 1,1 0-1,-1 1 0,0-1 1,0 1-1,2 7 1,-2-7 15,0 0 0,0 1 1,0-1-1,1 0 0,0-1 1,-1 1-1,1 0 0,0-1 1,1 0-1,-1 1 0,1-1 1,-1-1-1,1 1 0,0 0 1,0-1-1,0 0 0,6 3 1,-5-5 93,-1 1 0,1-1 0,0 1 0,0-1 0,0-1 0,0 1 0,-1-1 0,1 0 0,0 0 0,0 0 0,-1 0 0,1-1 0,-1 0 0,1 0 0,-1 0 0,8-6 0,20-8-162,-16 11-1485,-6 4-6521</inkml:trace>
</inkml:ink>
</file>

<file path=ppt/ink/ink3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6.795"/>
    </inkml:context>
    <inkml:brush xml:id="br0">
      <inkml:brushProperty name="width" value="0.025" units="cm"/>
      <inkml:brushProperty name="height" value="0.025" units="cm"/>
    </inkml:brush>
  </inkml:definitions>
  <inkml:trace contextRef="#ctx0" brushRef="#br0">90 72 15022,'0'0'13971,"14"-7"-13299,1-1-472,1 1-1,-1 0 0,1 2 1,1-1-1,30-4 0,30 0 9,150-1 1,-226 11-229,1-1 0,-1 1 1,0 0-1,0 0 1,0 0-1,0 0 1,0 0-1,0 0 0,0 0 1,0 1-1,0-1 1,0 0-1,0 0 1,0 1-1,0-1 0,0 1 1,0-1-1,-1 1 1,1-1-1,0 1 1,0-1-1,0 1 0,0 0 1,-1-1-1,1 1 1,0 0-1,-1 0 1,1 0-1,-1 0 0,1-1 1,-1 1-1,1 0 1,-1 0-1,1 0 1,-1 2-1,0-1 3,-1-1 0,1 1 0,-1-1 0,0 1 0,1-1 0,-1 1 0,0-1 0,0 0 0,0 1 1,0-1-1,0 0 0,0 0 0,-1 0 0,1 0 0,0 0 0,-1 0 0,1 0 0,-1 0 0,1 0 0,-1-1 0,1 1 0,-2 0 0,-21 7 85,0-1-1,-1-1 0,1-1 0,-1-1 1,-36 1-1,-130-7 430,157 1-271,-95-12-77,387-4-41,9-1-1017,-281 19 879,-1 1 1,2 0-1,-1 2 0,-15 4 0,-21 5 3,-56 4-307,-7 1-2698,40 0-6366,64-15 3083</inkml:trace>
</inkml:ink>
</file>

<file path=ppt/ink/ink3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7.151"/>
    </inkml:context>
    <inkml:brush xml:id="br0">
      <inkml:brushProperty name="width" value="0.025" units="cm"/>
      <inkml:brushProperty name="height" value="0.025" units="cm"/>
    </inkml:brush>
  </inkml:definitions>
  <inkml:trace contextRef="#ctx0" brushRef="#br0">53 36 18001,'0'0'2418,"-9"0"219,5 0-2077,-29 1 1867,27-1-579,22 0 428,190-16-410,2 0-1815,-166 15-80,-25-1-268,-1 1 0,1 1-1,0 0 1,-1 1-1,1 1 1,0 1-1,30 8 1,-46-11 277,-1 0 0,1 1 0,0-1 1,-1 0-1,1 0 0,-1 1 0,1-1 0,0 0 0,-1 1 0,1-1 1,-1 1-1,1-1 0,-1 1 0,1-1 0,-1 1 0,1-1 0,-1 1 1,0-1-1,1 1 0,-1 0 0,0-1 0,1 1 0,-1 0 0,-9 8-82,-25 0 243,-111 4 1504,-179-7-1,235-6-1404,145-14-4022,-3 0-1602,7-1-2939</inkml:trace>
</inkml:ink>
</file>

<file path=ppt/ink/ink3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9.566"/>
    </inkml:context>
    <inkml:brush xml:id="br0">
      <inkml:brushProperty name="width" value="0.025" units="cm"/>
      <inkml:brushProperty name="height" value="0.025" units="cm"/>
    </inkml:brush>
  </inkml:definitions>
  <inkml:trace contextRef="#ctx0" brushRef="#br0">28 2 14446,'0'0'98,"0"0"0,0 0 0,0 0 0,1 1 1,-1-1-1,0 0 0,0 0 0,0 0 0,0 0 1,0 0-1,0 0 0,0 0 0,0 1 0,0-1 1,1 0-1,-1 0 0,0 0 0,0 0 0,0 0 1,0 0-1,0 0 0,0 0 0,1 0 0,-1 0 1,0 0-1,0 0 0,0 0 0,0 0 1,0 0-1,1 0 0,-1 0 0,0 0 0,0 0 1,0 0-1,0 0 0,0 0 0,0 0 0,1 0 1,-1 0-1,0 0 0,0 0 0,0 0 0,0-1 1,0 1-1,0 0 0,0 0 0,1 0 0,-1 0 1,0 0-1,0 0 0,0 0 0,0 0 0,0-1 1,0 1-1,0 0 0,0 0 0,0 0 0,0 0 1,0 0-1,0 0 0,0-1 0,0 1 0,0 0 1,0 0-1,0 0 0,0 0 0,0-1 0,3 20 1919,-1 29-1137,-2-46-418,-2 228 2693,2-229-3143,0 1 1,0-1 0,0 0 0,0 0-1,1 0 1,-1 0 0,0 1-1,1-1 1,-1 0 0,1 0-1,-1 0 1,1 0 0,0 0-1,-1 0 1,1 0 0,0 0-1,0-1 1,-1 1 0,1 0-1,0 0 1,0 0 0,0-1-1,0 1 1,0-1 0,0 1-1,0-1 1,0 1 0,1-1 0,-1 1-1,0-1 1,0 0 0,0 0-1,0 0 1,1 0 0,-1 1-1,0-1 1,0-1 0,0 1-1,0 0 1,1 0 0,-1 0-1,0-1 1,0 1 0,0 0-1,2-2 1,10-1 89,-1-1 0,1-1 0,13-6 0,-18 7-106,-3 1 0,1 1-1,0 0 1,-1 0-1,1 0 1,0 1-1,0 0 1,0 0-1,0 0 1,8 1-1,-12 0 8,0 0-1,0 1 0,-1-1 0,1 1 1,0-1-1,-1 1 0,1 0 0,0 0 1,-1 0-1,1 0 0,-1 0 0,1 0 1,-1 0-1,0 0 0,1 1 1,-1-1-1,0 0 0,0 1 0,0-1 1,0 1-1,0-1 0,0 1 0,0 0 1,-1-1-1,1 1 0,-1 0 1,1-1-1,-1 1 0,1 0 0,-1 0 1,0 0-1,0-1 0,0 4 0,1 3 176,-1 0-1,0 0 0,0 0 1,0 0-1,-1 0 0,0 0 0,-1 0 1,0 0-1,0 0 0,-1-1 0,-5 13 1,5-15-79,0-1 0,-1 0 0,1 0 0,-1 0 1,0-1-1,1 1 0,-2-1 0,1 0 0,0 0 0,-1 0 1,1-1-1,-1 0 0,0 1 0,1-2 0,-1 1 0,0 0 1,0-1-1,-1 0 0,-5 0 0,2 1-99,1-1 0,-1-1 0,0 1 0,1-1 0,-1-1 0,0 0 0,0 0 0,1-1 0,-11-2 0,16 3 0,1 0 0,-1-1 0,1 1 0,-1 0 0,1-1 0,-1 1 0,1-1 0,0 0 0,0 0 0,0 0 0,0 0 0,0 0 0,0 0 0,1-1 0,-1 1 0,1-1 0,-1 1 0,1-1 0,0 1 0,0-1 0,0 0 0,0 0 0,1 1 0,-1-1 0,1 0 0,-1 0 0,1 0 0,0 1 0,0-1 0,1 0 0,0-4 0,-1 5-182,1 0 0,-1-1 0,1 1 0,0 0 0,0 0 0,0 0 0,0 0 0,0 0-1,0 0 1,1 0 0,-1 0 0,0 1 0,1-1 0,0 0 0,-1 1 0,1-1 0,0 1 0,0 0 0,0-1 0,0 1 0,0 0 0,0 0 0,0 0 0,0 1 0,0-1 0,1 0-1,3 0 1,7-1-1882,0 0 0,0 1 0,21 1 0,-24 0 1186,31 0-5293</inkml:trace>
</inkml:ink>
</file>

<file path=ppt/ink/ink3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19.938"/>
    </inkml:context>
    <inkml:brush xml:id="br0">
      <inkml:brushProperty name="width" value="0.025" units="cm"/>
      <inkml:brushProperty name="height" value="0.025" units="cm"/>
    </inkml:brush>
  </inkml:definitions>
  <inkml:trace contextRef="#ctx0" brushRef="#br0">141 232 18321,'0'0'3967,"-9"-1"-1923,4 0-1865,0 1-1,0-1 1,1 2-1,-1-1 1,0 0-1,1 1 1,-1 0-1,0 0 0,1 0 1,-1 1-1,1-1 1,0 1-1,-1 0 1,1 0-1,0 1 1,0-1-1,0 1 1,0 0-1,1 0 0,-1 0 1,1 1-1,0-1 1,0 1-1,0 0 1,0-1-1,1 1 1,-4 8-1,4-8-125,-1-1 0,2 1 0,-1 0 0,0 0 0,1 0 0,0 0 0,0 0 0,0 0 0,0 0 0,0 0 0,1 0 0,0 0 0,0 0 0,0 0 1,1 1-1,-1-1 0,1 0 0,1 4 0,-1-5-41,1-1 1,0 1-1,0-1 0,-1 0 1,1 1-1,1-1 1,-1 0-1,0 0 1,0 0-1,1 0 0,0-1 1,-1 1-1,1-1 1,0 1-1,-1-1 1,1 0-1,0 0 1,0 0-1,0-1 0,0 1 1,0-1-1,0 1 1,0-1-1,5 0 1,-3 0 52,1 1 0,-1-1-1,1-1 1,0 1 0,-1-1 0,1 0 0,-1 0 0,1 0 0,-1-1 0,0 0 0,0 0 0,1 0 0,-2-1 0,1 0 0,0 0-1,5-4 1,-5 2 14,-1 0-1,1 0 0,-1-1 0,1 0 0,-2 0 0,1 0 0,-1-1 0,0 1 1,0-1-1,0 1 0,-1-1 0,2-11 0,0-4-78,0 0 0,-1 0 0,-2 0 0,-1-40 0,0 55 0,-1 0 0,1 0 0,-1 0 0,-1 0 0,1 0 0,-1 0 0,0 0 0,-1 1 0,1-1 0,-1 1 0,-1 0 0,1 0 0,-1 0 0,0 0 0,-1 0 0,1 1 0,-1 0 0,0 0 0,-6-5 0,6 8 0,1 0 0,-1 0 0,0 1 0,0 0 0,0 0 0,0 0 0,0 0 0,-10 0 0,14 1 0,-1 0 0,1 0 0,-1-1 0,0 1 0,1 0 0,-1 1 0,1-1 0,-1 0 0,1 0 0,-1 1 0,1-1 0,-1 1 0,1-1 0,-1 1 0,1-1 0,0 1 0,-1 0 0,1 0 0,0 0 0,0 0 0,-1 0 0,1 0 0,0 0 0,0 0 0,0 0 0,0 1 0,0-1 0,1 0 0,-1 1 0,-1 2 0,2-4 0,0 1 0,0 0 0,1-1 0,-1 1 0,0 0 0,0 0 0,0-1 0,1 1 0,-1 0 0,0-1 0,1 1 0,-1 0 0,1-1 0,-1 1 0,1-1 0,-1 1 0,1-1 0,-1 1 0,1-1 0,-1 1 0,1-1 0,0 1 0,-1-1 0,1 0 0,0 1 0,-1-1 0,1 0 0,0 0 0,0 1 0,-1-1 0,2 0 0,30 5 0,-26-5 0,54 6-2281,0-3-1,106-7 1,-143-2-3410,-8 0-2786</inkml:trace>
</inkml:ink>
</file>

<file path=ppt/ink/ink3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20.299"/>
    </inkml:context>
    <inkml:brush xml:id="br0">
      <inkml:brushProperty name="width" value="0.025" units="cm"/>
      <inkml:brushProperty name="height" value="0.025" units="cm"/>
    </inkml:brush>
  </inkml:definitions>
  <inkml:trace contextRef="#ctx0" brushRef="#br0">45 0 24920,'0'0'4932,"-28"77"-3522,17-43-610,6 4-511,5-2-225,0 2-96,3-8-641,8 0-544,0-8-128,-4-3-385,-5-6-320,-2-7-993,-3-4-1761,-12-2-2916</inkml:trace>
</inkml:ink>
</file>

<file path=ppt/ink/ink3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20.640"/>
    </inkml:context>
    <inkml:brush xml:id="br0">
      <inkml:brushProperty name="width" value="0.025" units="cm"/>
      <inkml:brushProperty name="height" value="0.025" units="cm"/>
    </inkml:brush>
  </inkml:definitions>
  <inkml:trace contextRef="#ctx0" brushRef="#br0">1 154 14926,'0'0'8552,"86"-34"-7815,-40 30-609,5 2-64,2 2-1794,-2-3-2978,1-1-6887</inkml:trace>
  <inkml:trace contextRef="#ctx0" brushRef="#br0" timeOffset="1">717 0 21300,'-12'0'2152,"-8"1"-1244,0 2 1,0 0 0,0 0-1,0 2 1,-19 7 0,28-8-739,0 0 0,0 0 1,0 1-1,0 1 0,1 0 0,0 0 0,0 1 1,1 0-1,0 1 0,0 0 0,-9 10 1,17-17-181,0 0 1,0 0 0,1 1 0,-1-1 0,0 0-1,0 0 1,1 0 0,-1 1 0,1-1 0,-1 0-1,1 1 1,-1-1 0,1 1 0,0-1 0,0 0-1,0 1 1,0-1 0,0 1 0,0-1 0,0 1-1,0-1 1,0 0 0,1 1 0,-1-1 0,1 1-1,0 1 1,1-1 8,-1 0-1,1 0 0,0 0 1,0 0-1,0-1 1,1 1-1,-1 0 0,0-1 1,0 0-1,1 1 1,-1-1-1,1 0 0,2 0 1,13 4-3,-1-1 0,0-1 0,25 2 0,-33-4-56,142 8-3457,-52-12-4898,-67-1 2207</inkml:trace>
</inkml:ink>
</file>

<file path=ppt/ink/ink3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21.014"/>
    </inkml:context>
    <inkml:brush xml:id="br0">
      <inkml:brushProperty name="width" value="0.025" units="cm"/>
      <inkml:brushProperty name="height" value="0.025" units="cm"/>
    </inkml:brush>
  </inkml:definitions>
  <inkml:trace contextRef="#ctx0" brushRef="#br0">569 0 20403,'0'0'1511,"13"11"454,2 1-950,21 17 145,-2 0 1,-1 3-1,-1 0 1,45 62-1,-70-84-1122,0 1-1,-1 0 1,-1 0 0,0 1-1,0-1 1,-1 1-1,-1 0 1,0 0 0,3 23-1,-6-26-24,0 1 0,0-1 0,-1 0 0,-1 0-1,1 0 1,-2 0 0,1 0 0,-1-1 0,0 1 0,-1-1-1,0 1 1,0-1 0,-1 0 0,0-1 0,-7 9 0,-16 16-151,-1-1 1,-1-1 0,-2-2 0,0-1 0,-52 32 0,6-12-1491,-121 54 0,156-82-655,-1-2 0,-72 18 0,20-18-3717</inkml:trace>
</inkml:ink>
</file>

<file path=ppt/ink/ink3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21.356"/>
    </inkml:context>
    <inkml:brush xml:id="br0">
      <inkml:brushProperty name="width" value="0.025" units="cm"/>
      <inkml:brushProperty name="height" value="0.025" units="cm"/>
    </inkml:brush>
  </inkml:definitions>
  <inkml:trace contextRef="#ctx0" brushRef="#br0">384 26 12684,'0'0'7944,"-9"-6"-6193,4 3-1580,3 1-129,0 1 1,0-1-1,0 1 1,0-1-1,-1 1 1,1 0-1,0 0 1,-1 0-1,1 0 1,-1 0-1,1 0 1,-1 1-1,0-1 1,1 1-1,-1 0 1,1 0 0,-1 0-1,0 0 1,1 0-1,-1 1 1,1-1-1,-1 1 1,1-1-1,-1 1 1,1 0-1,-1 0 1,1 0-1,0 1 1,-4 1-1,-23 19 301,1 1 1,1 1-1,1 2 0,1 0 0,1 2 0,-32 49 1,45-60-190,1-1 0,1 1 0,1 1 0,0 0 0,1 0 0,1 0 0,1 1 0,0 0 0,2 0 1,0 0-1,1 1 0,1-1 0,1 0 0,2 23 0,0-30-130,1-1 1,0 1-1,0-1 1,1 0-1,0 0 1,1 0-1,1 0 1,-1-1-1,2 0 1,-1 0-1,14 14 1,-8-11-62,2 0 1,0-1-1,0-1 1,1 0-1,0-1 1,31 16-1,-6-10-1202,-1-1 1,2-1-1,0-3 1,1-1-1,72 7 0,13-7-5973</inkml:trace>
</inkml:ink>
</file>

<file path=ppt/ink/ink3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21.729"/>
    </inkml:context>
    <inkml:brush xml:id="br0">
      <inkml:brushProperty name="width" value="0.025" units="cm"/>
      <inkml:brushProperty name="height" value="0.025" units="cm"/>
    </inkml:brush>
  </inkml:definitions>
  <inkml:trace contextRef="#ctx0" brushRef="#br0">57 0 28315,'0'0'1890,"-44"52"-1090,35-21 834,6 3-1506,3-2-128,15-1 0,23-7 0,8-5 0,10-7-1153,0-10-961,-2-2-1121,-10-11-1762,-10-16-2626</inkml:trace>
</inkml:ink>
</file>

<file path=ppt/ink/ink3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22.070"/>
    </inkml:context>
    <inkml:brush xml:id="br0">
      <inkml:brushProperty name="width" value="0.025" units="cm"/>
      <inkml:brushProperty name="height" value="0.025" units="cm"/>
    </inkml:brush>
  </inkml:definitions>
  <inkml:trace contextRef="#ctx0" brushRef="#br0">222 1 13389,'0'0'6950,"-48"76"-4451,18-28 351,-2 5 65,1-2-1249,3 4-866,6 6-607,11-5-994,-2-2-3459,6-6-4965</inkml:trace>
</inkml:ink>
</file>

<file path=ppt/ink/ink3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46.194"/>
    </inkml:context>
    <inkml:brush xml:id="br0">
      <inkml:brushProperty name="width" value="0.025" units="cm"/>
      <inkml:brushProperty name="height" value="0.025" units="cm"/>
    </inkml:brush>
  </inkml:definitions>
  <inkml:trace contextRef="#ctx0" brushRef="#br0">0 125 13389,'7'-11'453,"-3"4"-294,35-55 544,-36 58-406,0 1 1,0-1-1,0 1 1,1-1-1,-1 1 0,1 0 1,-1 0-1,1 0 0,0 1 1,0-1-1,0 1 1,1 0-1,-1 0 0,8-1 1,-11 3-234,-1 0 0,1 0 0,0 0 1,-1 1-1,1-1 0,-1 0 0,1 1 1,0-1-1,-1 0 0,1 1 0,-1-1 0,0 1 1,1-1-1,-1 1 0,1-1 0,-1 1 0,0-1 1,1 1-1,-1-1 0,0 1 0,1 0 1,-1-1-1,0 1 0,0 0 0,0-1 0,0 1 1,1-1-1,-1 1 0,0 0 0,0-1 0,0 1 1,-1 0-1,1 0 0,1 33 522,-2-26-227,-2 49 442,-3 0-1,-17 75 1,-1 5 166,12-30-476,5 1 0,5 0 0,4-1 0,5 1 0,27 140 0,-17-82 147,-16-123-7762,-1-66 1049</inkml:trace>
</inkml:ink>
</file>

<file path=ppt/ink/ink3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46.879"/>
    </inkml:context>
    <inkml:brush xml:id="br0">
      <inkml:brushProperty name="width" value="0.025" units="cm"/>
      <inkml:brushProperty name="height" value="0.025" units="cm"/>
    </inkml:brush>
  </inkml:definitions>
  <inkml:trace contextRef="#ctx0" brushRef="#br0">146 4 7111,'-14'0'2567,"2"-1"-2245,2 0-301,1 0-1,0 0 1,0 1 0,0 0-1,0 1 1,-1 0 0,1 0 0,0 1-1,-17 6 1,26-8-6,-1 0 0,1 0 0,-1 0 0,0 1 0,1-1-1,-1 0 1,1 1 0,-1-1 0,1 0 0,-1 1 0,1-1 0,-1 1 0,1-1 0,-1 1 0,1-1 0,0 1 0,-1-1-1,1 1 1,0-1 0,-1 1 0,1-1 0,0 1 0,0 0 0,-1-1 0,1 1 0,0-1 0,0 1 0,0 0 0,0-1-1,0 1 1,0 0 0,0-1 0,0 2 0,20 10 1574,34-3 1029,546 6 4287,-406-16-6304,1842-22 2,-1284 16 2023,-737 8-2642,-23 1-830,-27 0-2990,12-13-2068,1-9-3641</inkml:trace>
</inkml:ink>
</file>

<file path=ppt/ink/ink3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47.221"/>
    </inkml:context>
    <inkml:brush xml:id="br0">
      <inkml:brushProperty name="width" value="0.025" units="cm"/>
      <inkml:brushProperty name="height" value="0.025" units="cm"/>
    </inkml:brush>
  </inkml:definitions>
  <inkml:trace contextRef="#ctx0" brushRef="#br0">37 0 17553,'0'0'2300,"9"4"-1552,29 13-188,0-3 0,2-1 0,46 9 0,134 17-459,-29-6-221,-145-19 94,-29-1 42,-17-12-13,1-1 1,-1 1-1,0-1 0,0 1 0,0 0 0,0-1 0,0 1 0,0 0 0,0-1 1,0 1-1,0-1 0,0 1 0,0 0 0,0-1 0,0 1 0,0-1 0,-1 1 1,1 0-1,0-1 0,0 1 0,-1-1 0,1 1 0,0-1 0,-1 1 0,1-1 1,-1 1-1,1-1 0,0 1 0,-1-1 0,1 0 0,-1 1 0,-12 8 267,-1 0-1,0-1 0,0-1 1,0 0-1,-1-1 1,0-1-1,-27 6 0,-7 4 123,-306 119 1361,210-63-7211,118-56-3356</inkml:trace>
</inkml:ink>
</file>

<file path=ppt/ink/ink3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47.893"/>
    </inkml:context>
    <inkml:brush xml:id="br0">
      <inkml:brushProperty name="width" value="0.025" units="cm"/>
      <inkml:brushProperty name="height" value="0.025" units="cm"/>
    </inkml:brush>
  </inkml:definitions>
  <inkml:trace contextRef="#ctx0" brushRef="#br0">41 567 10954,'0'0'2088,"-8"6"-38,-25 19 90,212-181 4258,-54 31-5313,135-175 0,-244 283-855,-8 18 455,-7 33 44,-1-30-798,-8 71 500,4-53-365,1 0 0,1 1 1,1-1-1,1 0 0,0 1 1,2-1-1,8 35 0,-8-52-71,0 0-1,1 0 1,-1 0-1,1 0 1,0 0-1,1-1 1,-1 1-1,1-1 1,0 0-1,0 0 1,0 0-1,1-1 1,-1 1-1,1-1 0,0 0 1,0-1-1,0 1 1,0-1-1,1 0 1,-1 0-1,1 0 1,-1-1-1,1 0 1,5 0-1,3 1-606,0-1 0,-1 0 0,1-1-1,0-1 1,-1-1 0,1 1 0,-1-2-1,27-8 1,28-21-8111</inkml:trace>
</inkml:ink>
</file>

<file path=ppt/ink/ink3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49.666"/>
    </inkml:context>
    <inkml:brush xml:id="br0">
      <inkml:brushProperty name="width" value="0.025" units="cm"/>
      <inkml:brushProperty name="height" value="0.025" units="cm"/>
    </inkml:brush>
  </inkml:definitions>
  <inkml:trace contextRef="#ctx0" brushRef="#br0">4 158 14990,'0'-2'391,"-1"0"-1,0 0 1,0 0-1,1-1 1,0 1-1,-1 0 1,1 0-1,0-1 1,0 1-1,0 0 1,0 0-1,1-1 1,-1 1-1,1 0 1,-1 0-1,2-4 1,-1 4-232,1 0 1,-1 0 0,0 0 0,1 0-1,-1 0 1,1 1 0,0-1 0,0 0-1,0 1 1,-1 0 0,1-1-1,0 1 1,4-2 0,0 1-69,1 0 0,-1 0 0,1 0 0,0 1 0,-1 0 0,1 0 0,0 0 0,0 1 0,0 0 0,8 2 0,-13-2-88,0 0-1,0 1 1,0 0-1,0-1 0,0 1 1,0 0-1,0 0 1,0 0-1,0 0 1,0 0-1,-1 0 0,1 0 1,0 1-1,-1-1 1,1 1-1,-1-1 1,0 1-1,1 0 1,1 2-1,-1 1 1,0-1 0,0 1-1,-1-1 1,1 1 0,-1-1 0,0 1-1,0 0 1,0 7 0,-1-1 24,0 0-1,-1 1 1,0-1 0,0 0 0,-2 0 0,-5 20 0,2-17 581,0-1 1,-1 0 0,-13 18-1,28-72 2563,7-2-2508,-4 15-441,-1-1 0,-1 0 1,-2 0-1,-1-1 0,4-59 1,-10 89-222,0 0-1,0-1 1,1 1 0,-1 0 0,0 0 0,0-1 0,0 1 0,0 0-1,0 0 1,0-1 0,1 1 0,-1 0 0,0 0 0,0 0 0,0 0 0,0-1-1,1 1 1,-1 0 0,0 0 0,0 0 0,1 0 0,-1 0 0,0-1 0,0 1-1,1 0 1,-1 0 0,0 0 0,0 0 0,1 0 0,-1 0 0,0 0 0,0 0-1,1 0 1,-1 0 0,0 0 0,0 0 0,1 0 0,-1 0 0,0 0-1,0 1 1,1-1 0,-1 0 0,0 0 0,0 0 0,1 0 0,-1 0 0,0 0-1,0 1 1,0-1 0,1 0 0,-1 0 0,0 1 0,16 9-8,-13-9 5,8 5-55,1-1 1,0-1-1,1 0 0,-1 0 1,0-1-1,1-1 0,0 0 1,19 0-1,-6-2-443,0 0 1,0-2-1,32-6 0,-12-7-3952,-11-7-2905</inkml:trace>
</inkml:ink>
</file>

<file path=ppt/ink/ink3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0.754"/>
    </inkml:context>
    <inkml:brush xml:id="br0">
      <inkml:brushProperty name="width" value="0.025" units="cm"/>
      <inkml:brushProperty name="height" value="0.025" units="cm"/>
    </inkml:brush>
  </inkml:definitions>
  <inkml:trace contextRef="#ctx0" brushRef="#br0">1 0 16047,'0'0'9161,"62"54"-6246,-32-32-1570,4 2-544,0 1-385,-4-3-320,0-1-224,-6-4-1185,-3-6-1602,-4-11-2018,-5 0-2562</inkml:trace>
</inkml:ink>
</file>

<file path=ppt/ink/ink3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1.144"/>
    </inkml:context>
    <inkml:brush xml:id="br0">
      <inkml:brushProperty name="width" value="0.025" units="cm"/>
      <inkml:brushProperty name="height" value="0.025" units="cm"/>
    </inkml:brush>
  </inkml:definitions>
  <inkml:trace contextRef="#ctx0" brushRef="#br0">214 1 20243,'0'0'2723,"-44"78"512,18-28-224,-4 8-1634,-2 5-256,1 1-384,6-2-545,8-3-192,9-9-1666,8-14-3074,0-20-6279</inkml:trace>
</inkml:ink>
</file>

<file path=ppt/ink/ink3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1.895"/>
    </inkml:context>
    <inkml:brush xml:id="br0">
      <inkml:brushProperty name="width" value="0.025" units="cm"/>
      <inkml:brushProperty name="height" value="0.025" units="cm"/>
    </inkml:brush>
  </inkml:definitions>
  <inkml:trace contextRef="#ctx0" brushRef="#br0">0 127 15022,'0'0'7202,"8"5"-7037,-5-3-122,-1 0 0,1-1-1,-1 1 1,1-1 0,0 0-1,0 0 1,-1 1 0,1-2 0,0 1-1,0 0 1,0-1 0,0 1-1,0-1 1,0 0 0,0 0 0,0 0-1,0 0 1,0-1 0,0 1-1,0-1 1,0 0 0,0 0-1,-1 0 1,1 0 0,0 0 0,0 0-1,-1-1 1,1 0 0,-1 1-1,0-1 1,4-3 0,47-34 1613,-38 26-1252,0 1 1,1 1 0,1 0 0,0 1 0,0 1 0,33-12-1,-26 23-467,-24-2 99,0 0-1,0 0 1,-1 0 0,1 1 0,0-1 0,0 0-1,0 0 1,0 0 0,-1 1 0,1-1-1,0 0 1,0 0 0,0 0 0,0 1 0,0-1-1,0 0 1,0 0 0,-1 1 0,1-1 0,0 0-1,0 0 1,0 1 0,0-1 0,0 0-1,0 0 1,0 1 0,0-1 0,0 0 0,1 0-1,-1 1 1,0-1 0,0 0 0,0 0 0,0 1-1,0-1 1,0 0 0,0 0 0,1 1-1,-1-1 1,0 0 0,0 0 0,0 0 0,0 0-1,1 1 1,-1-1 0,0 0 0,0 0 0,0 0-1,1 0 1,-1 0 0,0 1 0,0-1-1,1 0 1,-1 0 0,0 0 0,0 0 0,1 0-1,-1 0 1,0 0 0,1 0 0,-21 3 889,-7 1 314,17 1-4113,6 5-4296</inkml:trace>
</inkml:ink>
</file>

<file path=ppt/ink/ink3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2.673"/>
    </inkml:context>
    <inkml:brush xml:id="br0">
      <inkml:brushProperty name="width" value="0.025" units="cm"/>
      <inkml:brushProperty name="height" value="0.025" units="cm"/>
    </inkml:brush>
  </inkml:definitions>
  <inkml:trace contextRef="#ctx0" brushRef="#br0">63 0 9513,'-17'6'1057,"4"0"-1025,2-1 0,4 3-32,2-1-609,-1 0-1505,3 1-1409</inkml:trace>
</inkml:ink>
</file>

<file path=ppt/ink/ink3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3.047"/>
    </inkml:context>
    <inkml:brush xml:id="br0">
      <inkml:brushProperty name="width" value="0.025" units="cm"/>
      <inkml:brushProperty name="height" value="0.025" units="cm"/>
    </inkml:brush>
  </inkml:definitions>
  <inkml:trace contextRef="#ctx0" brushRef="#br0">25 0 3716,'0'0'6470,"-9"6"-5734,5-2-415,-1-1-257,2-1-32,0 1-192,3-2-801</inkml:trace>
</inkml:ink>
</file>

<file path=ppt/ink/ink3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3.731"/>
    </inkml:context>
    <inkml:brush xml:id="br0">
      <inkml:brushProperty name="width" value="0.025" units="cm"/>
      <inkml:brushProperty name="height" value="0.025" units="cm"/>
    </inkml:brush>
  </inkml:definitions>
  <inkml:trace contextRef="#ctx0" brushRef="#br0">80 1275 8680,'0'0'3988,"-10"5"-2338,1 0-975,-22 12 14,2-2 5452,48-24-3311,242-195 2262,-165 126-4542,350-326 283,-259 226-657,-31 41 556,187-127-1,-329 255-731,-11 8 0,0 0 0,0-1 0,0 0 0,0 1 0,0-1 0,0-1 0,-1 1 0,1 0 0,-1 0 0,1-1 0,-1 0 0,0 1 0,2-5 0,-7 7-24,0 0 0,0-1 0,0 1 0,0 0 0,0 0 0,0 1 0,0-1 0,0 1 0,0-1 0,0 1 0,-3 1 0,-12 7-1838,-16 7-6734,15-11 124</inkml:trace>
</inkml:ink>
</file>

<file path=ppt/ink/ink3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4.416"/>
    </inkml:context>
    <inkml:brush xml:id="br0">
      <inkml:brushProperty name="width" value="0.025" units="cm"/>
      <inkml:brushProperty name="height" value="0.025" units="cm"/>
    </inkml:brush>
  </inkml:definitions>
  <inkml:trace contextRef="#ctx0" brushRef="#br0">50 74 11307,'0'0'2402,"-6"-9"80,-1-5-1415,-9-13 114,-4 3 5593,52 59-4729,260 216 1497,-205-184-3493,-4 3 0,110 121 0,-191-189-49,166 187 121,-126-147 22,2-1 0,60 41-1,329 194 863,-242-160-739,-190-115-266,5 3 0,0-1 0,0 1 0,1-1 0,-1 0 0,1-1 0,0 1 0,7 1 0,-16-7-384,0 0 0,0 0-1,0 0 1,0 0 0,1 0 0,-1 0 0,1 0 0,0-1-1,-1-3 1,-1 0-3056,-10-29-12212</inkml:trace>
</inkml:ink>
</file>

<file path=ppt/ink/ink3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5.239"/>
    </inkml:context>
    <inkml:brush xml:id="br0">
      <inkml:brushProperty name="width" value="0.025" units="cm"/>
      <inkml:brushProperty name="height" value="0.025" units="cm"/>
    </inkml:brush>
  </inkml:definitions>
  <inkml:trace contextRef="#ctx0" brushRef="#br0">10 1 16592,'-4'22'8589,"1"30"-8152,3-43 338,0 29-1827,0 69 5772,0-74-6497,0-26-1699,-2-32-12972</inkml:trace>
</inkml:ink>
</file>

<file path=ppt/ink/ink3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7.423"/>
    </inkml:context>
    <inkml:brush xml:id="br0">
      <inkml:brushProperty name="width" value="0.025" units="cm"/>
      <inkml:brushProperty name="height" value="0.025" units="cm"/>
    </inkml:brush>
  </inkml:definitions>
  <inkml:trace contextRef="#ctx0" brushRef="#br0">138 59 5061,'19'-9'4100,"33"-17"2219,-27 2 1343,-45 25-3123,-1-1-4359,8 3 72,0 1 0,1 1 0,-1 0 0,1 0 0,0 2 0,1-1 0,-1 1 0,-19 17 1,26-20-128,-1 0 0,1 1 1,1-1-1,-1 1 1,1 1-1,0-1 1,0 1-1,0-1 1,1 1-1,-1 0 1,2 0-1,-1 0 1,1 1-1,0-1 1,0 1-1,0-1 0,1 1 1,0 0-1,0 9 1,2-14-123,-1 0 1,1 0-1,0 0 1,-1 0-1,1 0 1,0 0-1,0 0 1,0 0 0,1 0-1,-1 0 1,0 0-1,1-1 1,-1 1-1,1-1 1,-1 1-1,1-1 1,0 0-1,0 1 1,-1-1-1,1 0 1,0 0-1,0 0 1,0 0-1,0-1 1,0 1-1,1 0 1,-1-1-1,0 0 1,3 1-1,10 1 3,0-1 0,1 0-1,17-1 1,-17-1-6,38-6-2074,-49 6 1547,0-1-1,0 0 0,0 1 1,0-2-1,-1 1 1,1-1-1,-1 1 0,0-1 1,0 0-1,0-1 0,0 1 1,0-1-1,-1 0 1,4-4-1,2-7-8638</inkml:trace>
</inkml:ink>
</file>

<file path=ppt/ink/ink3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7.796"/>
    </inkml:context>
    <inkml:brush xml:id="br0">
      <inkml:brushProperty name="width" value="0.025" units="cm"/>
      <inkml:brushProperty name="height" value="0.025" units="cm"/>
    </inkml:brush>
  </inkml:definitions>
  <inkml:trace contextRef="#ctx0" brushRef="#br0">36 12 18417,'0'0'11729,"9"-3"-11510,-4 1-191,-3 1-15,0 0 0,-1 0-1,1 1 1,0-1 0,-1 0 0,1 1 0,0-1-1,0 1 1,0 0 0,0 0 0,-1 0-1,1 0 1,0 0 0,0 0 0,0 0-1,0 0 1,-1 1 0,1-1 0,0 1-1,0-1 1,-1 1 0,1 0 0,0 0-1,-1-1 1,1 1 0,-1 0 0,1 1 0,-1-1-1,1 0 1,-1 0 0,0 1 0,1-1-1,-1 0 1,1 3 0,1-1 14,-1 0 0,1 0 0,-1 1 0,0-1 0,0 1 0,0-1 0,0 1 0,-1 0 0,1 0 0,0 7 0,-2-8-14,-1 0 0,0 0 0,0 0 0,0 0 0,0 0 0,0 0 0,-1 0 0,1-1 0,-1 1-1,0 0 1,0-1 0,0 1 0,0-1 0,-4 4 0,-28 29 340,22-24-136,0 1-1,0 0 1,2 1-1,-15 22 1,25-35-235,0 0 0,0 0 1,0 0-1,0 0 0,0 0 0,-1 1 0,1-1 1,0 0-1,0 0 0,0 0 0,0 0 1,0 1-1,0-1 0,0 0 0,0 0 0,0 0 1,0 0-1,0 1 0,0-1 0,0 0 0,0 0 1,0 0-1,0 0 0,0 1 0,0-1 1,0 0-1,0 0 0,0 0 0,0 1 0,0-1 1,0 0-1,0 0 0,0 0 0,0 0 0,0 0 1,1 1-1,-1-1 0,0 0 0,0 0 1,0 0-1,0 0 0,0 0 0,0 0 0,1 1 1,-1-1-1,0 0 0,0 0 0,0 0 0,0 0 1,1 0-1,-1 0 0,13-2-2460,14-10-5362,-4-5-3018</inkml:trace>
</inkml:ink>
</file>

<file path=ppt/ink/ink3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4:58.313"/>
    </inkml:context>
    <inkml:brush xml:id="br0">
      <inkml:brushProperty name="width" value="0.025" units="cm"/>
      <inkml:brushProperty name="height" value="0.025" units="cm"/>
    </inkml:brush>
  </inkml:definitions>
  <inkml:trace contextRef="#ctx0" brushRef="#br0">201 87 11339,'0'0'5755,"1"-9"-2670,0 0-2941,0 4 412,-1 1 0,1 0 0,-1-1 0,0 1 1,0 0-1,-1-1 0,1 1 0,-2-5 0,2 7-401,-1 1 0,0-1-1,0 1 1,0 0 0,0-1 0,0 1 0,0 0 0,0-1 0,0 1 0,0 0 0,0 0 0,-1 0 0,1 0-1,0 0 1,-1 1 0,1-1 0,-1 0 0,1 0 0,-1 1 0,1-1 0,-1 1 0,0 0 0,1-1 0,-1 1-1,0 0 1,1 0 0,-1 0 0,0 0 0,-1 0 0,-4 1-74,1 1 0,0-1-1,0 1 1,0 0 0,1 0 0,-1 1 0,0-1 0,1 1-1,0 1 1,-1-1 0,1 1 0,1 0 0,-1 0-1,0 0 1,1 1 0,0-1 0,0 1 0,0 0-1,-3 8 1,-1-2 66,1 1 0,0 0 0,1 0 0,1 1 0,0-1 0,0 1 0,-5 26 0,10-36-147,-1-1 0,1 1 0,0-1 0,0 1 0,0 0 0,0-1 0,0 1 0,0-1 0,1 1 0,-1-1 0,1 1 0,0-1 0,0 1 0,0-1 0,0 1 0,0-1 0,0 0 0,0 0 0,1 1 0,-1-1 0,1 0 0,0 0 0,2 1 0,-1 0 0,1-1 0,-1-1 0,1 1 0,0 0 0,0-1 0,-1 0 0,1 0 0,0 0 0,0 0 0,0-1 0,0 1 0,0-1 0,7-1 0,1 0 0,1 0 0,-1-1 0,0-1 0,0 0 0,0 0 0,0-1 0,0-1 0,21-12 0,-24 10 0,0 0 0,-1-1 0,0 0 0,0 0 0,-1-1 0,0 0 0,-1 0 0,0-1 0,7-14 0,-11 20 0,0-1 0,-1 1 0,1-1 0,-1 1 0,0-1 0,0 0 0,0 1 0,-1-1 0,1 0 0,-1 0 0,-1-5 0,1 8 0,-1-1 0,0 1 0,0-1 0,0 1 0,0-1 0,0 1 0,0 0 0,0-1 0,-1 1 0,1 0 0,-1 0 0,0 0 0,0 0 0,1 0 0,-1 0 0,0 1 0,-1-1 0,1 1 0,0-1 0,0 1 0,-4-1 0,2 0-319,0 0 0,-1 0 0,1 1 1,-1 0-1,1 0 0,-1 0 0,0 1 0,1 0 0,-1 0 0,0 0 0,1 0 1,-8 2-1,2 0-1718,0 1 1,0 0-1,0 1 0,-13 6 1,7-2-13392</inkml:trace>
</inkml:ink>
</file>

<file path=ppt/ink/ink3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02.989"/>
    </inkml:context>
    <inkml:brush xml:id="br0">
      <inkml:brushProperty name="width" value="0.025" units="cm"/>
      <inkml:brushProperty name="height" value="0.025" units="cm"/>
    </inkml:brush>
  </inkml:definitions>
  <inkml:trace contextRef="#ctx0" brushRef="#br0">52 1 16976,'0'0'10186,"-7"10"-9482,1-2-421,1 0 0,0 0-1,0 1 1,1 0-1,0-1 1,1 2-1,0-1 1,0 0 0,1 1-1,0-1 1,1 1-1,0 0 1,1-1-1,0 14 1,1-22-264,0 1-1,0-1 1,0 1 0,0-1-1,0 0 1,0 0 0,1 1 0,-1-1-1,0 0 1,1 0 0,-1 0-1,1 0 1,-1-1 0,1 1-1,0 0 1,-1-1 0,1 1-1,-1-1 1,1 1 0,0-1-1,0 0 1,-1 0 0,1 0-1,0 0 1,-1 0 0,1 0 0,2 0-1,50-7 121,-47 5-866,0-1-1,-1 1 1,1-2 0,-1 1-1,0-1 1,0 0 0,0 0-1,-1-1 1,1 1-1,-1-1 1,5-7 0,-1-3-6208</inkml:trace>
</inkml:ink>
</file>

<file path=ppt/ink/ink3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03.330"/>
    </inkml:context>
    <inkml:brush xml:id="br0">
      <inkml:brushProperty name="width" value="0.025" units="cm"/>
      <inkml:brushProperty name="height" value="0.025" units="cm"/>
    </inkml:brush>
  </inkml:definitions>
  <inkml:trace contextRef="#ctx0" brushRef="#br0">1 74 19058,'0'0'7020,"0"8"-5573,11 184-1394,4-206 102,-6-8-94,-1-1 0,-2 0 0,0 0 0,-1-1 0,-1 0 0,-2 0 1,0 0-1,-3-37 0,2 61-44,-1 0 0,0-1 0,0 1 1,0-1-1,0 1 0,0 0 0,0-1 1,0 1-1,0 0 0,0-1 0,0 1 0,0-1 1,0 1-1,0 0 0,-1-1 0,1 1 0,0 0 1,0-1-1,0 1 0,0 0 0,-1-1 1,1 1-1,0 0 0,0-1 0,-1 1 0,1 0 1,0 0-1,0-1 0,-1 1 0,1 0 1,0 0-1,-1 0 0,1-1 0,0 1 0,-1 0 1,1 0-1,0 0 0,-1 0 0,1 0 0,0 0 1,-1 0-1,1 0 0,-1 0 0,1 0 1,0 0-1,-1 0 0,1 0 0,0 0 0,-1 0 1,0 0-1,0 1 13,1-1 1,-1 0-1,0 1 0,0-1 1,0 1-1,1 0 1,-1-1-1,0 1 0,1 0 1,-1-1-1,0 1 0,1 0 1,-1-1-1,1 1 1,-1 0-1,1 0 0,0 0 1,-1 0-1,1 0 0,-1 1 1,1-1-8,0 0 1,0 0-1,0 0 1,0 0-1,0 0 1,0-1-1,0 1 1,0 0-1,0 0 1,0 0-1,1 0 1,-1 0-1,0 0 1,1 0-1,-1 0 1,1-1-1,-1 1 1,1 0-1,-1 0 1,1-1 0,-1 1-1,1 0 1,0 0-1,-1-1 1,1 1-1,0-1 1,0 1-1,1 0 1,1 0 57,0 1 0,0-1 1,0-1-1,0 1 0,0 0 0,1-1 1,-1 0-1,0 1 0,4-1 1,1-1 80,0 1 1,1-1-1,-1-1 0,0 0 1,0 0-1,13-5 1,-5-3 0,-13 7-147,0 1 0,0-1-1,0 1 1,1 0 0,-1 0 0,0 1-1,1-1 1,0 1 0,-1-1-1,6 0 1,-8 7-71,-1 0 0,1 0 1,-1-1-1,-1 1 0,1 0 0,-1 0 0,-1 5 1,2-7-47,-3 14-674,-1 14-1706,3-10-5073</inkml:trace>
</inkml:ink>
</file>

<file path=ppt/ink/ink3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03.670"/>
    </inkml:context>
    <inkml:brush xml:id="br0">
      <inkml:brushProperty name="width" value="0.025" units="cm"/>
      <inkml:brushProperty name="height" value="0.025" units="cm"/>
    </inkml:brush>
  </inkml:definitions>
  <inkml:trace contextRef="#ctx0" brushRef="#br0">70 55 8456,'5'-8'5588,"19"-31"3602,-14 32-2081,-10 40-5774,-3-13-1236,-1-1-1,-1 0 1,-1-1 0,0 1-1,-1-1 1,-17 29 0,15-29-33,0 1 1,1 0-1,0 0 0,2 1 1,-6 31-1,12-50-65,-1 0 0,1 0 0,0 0 0,0 0 0,0 0 0,0-1 0,0 1 0,0 0 0,0 0 0,0 0 0,0 0 0,1 0 0,-1 0 0,0 0 0,1-1 0,-1 1 0,0 0 0,1 0 0,-1 0 0,1-1 0,-1 1 0,1 0 0,0-1 0,-1 1 0,1 0 0,0-1 0,-1 1 0,1-1 0,0 1 0,1 0 0,0 0 1,1-1 1,-1 1 0,1-1 0,-1 0 0,1 0 0,-1 0 0,1 0 0,-1 0-1,1-1 1,-1 1 0,4-1 0,10-4-91,0-1 0,24-11 0,-36 15 25,30-16-2487,-12 3-2779,2-1-5236</inkml:trace>
</inkml:ink>
</file>

<file path=ppt/ink/ink3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04.461"/>
    </inkml:context>
    <inkml:brush xml:id="br0">
      <inkml:brushProperty name="width" value="0.025" units="cm"/>
      <inkml:brushProperty name="height" value="0.025" units="cm"/>
    </inkml:brush>
  </inkml:definitions>
  <inkml:trace contextRef="#ctx0" brushRef="#br0">56 234 7143,'0'0'3278,"-8"-6"-3049,-26-20-122,33 24-84,-1-1 1,1 1 0,-1 0-1,1-1 1,0 1 0,0-1-1,0 1 1,0-1 0,0 0-1,0 1 1,1-1-1,-1 0 1,1 0 0,0 1-1,0-1 1,0 0 0,0 0-1,1 1 1,-1-1-1,1 0 1,-1 1 0,1-1-1,0 0 1,0 1 0,0-1-1,1 1 1,1-4 0,1-4-1241,3-34-3368,-1 3 8044,-6 38-2272,1 1 0,0-1 0,-1 0 0,1 1 0,0-1 0,1 1 0,-1-1 0,0 1 0,1 0 0,2-4 0,-1 12 4939,0 24-4634,-3 6-738,-2 1 0,-2-1 0,-16 70 0,17-95-751,-1 4-26,0 1-1,1 0 1,-1 25-1,5-41-183,0 0-1,0 0 0,0 0 1,1 1-1,-1-2 0,0 1 1,0 0-1,0 0 0,0 0 1,0 0-1,1-1 0,-1 1 1,0 0-1,0-1 0,0 1 1,0-1-1,0 0 0,0 1 1,1-2-1,7-5-1685,-1-1 1,0 0-1,0 0 0,9-13 0,-5 6-1498,13-14-5903</inkml:trace>
</inkml:ink>
</file>

<file path=ppt/ink/ink3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04.824"/>
    </inkml:context>
    <inkml:brush xml:id="br0">
      <inkml:brushProperty name="width" value="0.025" units="cm"/>
      <inkml:brushProperty name="height" value="0.025" units="cm"/>
    </inkml:brush>
  </inkml:definitions>
  <inkml:trace contextRef="#ctx0" brushRef="#br0">202 4 14350,'0'0'16527,"-11"-2"-15838,4 1-664,1 1 0,0-1 1,-1 1-1,1 0 0,0 1 1,-1 0-1,1 0 0,0 0 0,0 1 1,0 0-1,0 0 0,0 0 1,0 1-1,1 0 0,-1 0 0,1 0 1,0 1-1,-6 4 0,-4 3 83,9-8-53,1 0 1,0 0 0,0 1 0,0 0-1,0 0 1,1 0 0,0 1 0,0-1-1,0 1 1,-5 8 0,9-12-56,0-1 0,0 0 0,0 1 0,0-1 0,0 0 0,0 1 0,0-1 0,1 0 0,-1 1 0,0-1 0,0 0 0,0 0 0,1 1 0,-1-1 0,0 0 0,0 0 0,1 1 0,-1-1 0,0 0 0,1 0 0,-1 0 0,0 1 0,0-1 0,1 0 0,-1 0 0,0 0 0,1 0 0,-1 0 0,0 0 0,1 0 0,-1 0 0,1 0 0,-1 0 0,0 0 0,1 0 0,-1 0 0,0 0 0,1 0 0,19 0 0,-16 0 0,45-1 0,-24 0 0,0 0 0,1 1 0,-1 2 0,0 0 0,0 2 0,0 1 0,-1 1 0,25 9 0,-46-14 0,0 1 0,0-1 0,0 1 0,0 0 0,0-1 0,-1 1 0,1 1 0,-1-1 0,0 0 0,1 0 0,-1 1 0,2 3 0,-3-4 0,0-1 0,0 1 0,-1 0 0,1-1 0,-1 1 0,1 0 0,-1-1 0,0 1 0,0 0 0,1 0 0,-1-1 0,0 1 0,-1 0 0,1 0 0,0-1 0,0 1 0,-2 2 0,0 0 0,0 0 0,0 0 0,0 0 0,-1-1 0,1 1 0,-1-1 0,0 0 0,0 0 0,0 0 0,-1 0 0,1 0 0,-1-1 0,1 1 0,-1-1 0,0 0 0,-8 3 0,-11 3 0,0-1 0,0-1 0,0-1 0,-1-1 0,0-1 0,0-1 0,0-1 0,-28-3 0,52 2-18,1 0-1,-1 0 1,0 0 0,1-1-1,-1 1 1,0 0 0,1 0-1,-1 0 1,0-1 0,1 1-1,-1 0 1,0 0 0,1-1-1,-1 1 1,0 0 0,0 0-1,0-1 1,1 1 0,-1 0-1,0-1 1,0 1 0,0 0-1,0-1 1,1 1 0,-1 0-1,0-1 1,0 1 0,0-1-1,0 1 1,0 0 0,0-1-1,0 1 1,0 0 0,0-1-1,0 1 1,0 0 0,-1-1-1,1 1 1,0-1 0,0 1-1,0 0 1,0-1 0,0 1-1,-1 0 1,1 0 0,0-1-1,0 1 1,-1 0 0,1-1-1,0 1 1,0 0 0,-1 0-1,1-1 1,0 1 0,-1 0-1,1 0 1,0 0 0,-1 0-1,1 0 1,0-1 0,-1 1-1,1 0 1,-1 0 0,1 0-1,0 0 1,-1 0 0,1 0-1,-1 0 1,25-17-5219,2 2-4244</inkml:trace>
</inkml:ink>
</file>

<file path=ppt/ink/ink3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18.547"/>
    </inkml:context>
    <inkml:brush xml:id="br0">
      <inkml:brushProperty name="width" value="0.025" units="cm"/>
      <inkml:brushProperty name="height" value="0.025" units="cm"/>
    </inkml:brush>
  </inkml:definitions>
  <inkml:trace contextRef="#ctx0" brushRef="#br0">312 5 3940,'0'0'18609,"11"-5"-17755,-61 45 1084,-18 9-1323,-64 50 769,116-85-3232,0 2 0,-25 30 1,46-58-10661</inkml:trace>
</inkml:ink>
</file>

<file path=ppt/ink/ink3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18.906"/>
    </inkml:context>
    <inkml:brush xml:id="br0">
      <inkml:brushProperty name="width" value="0.025" units="cm"/>
      <inkml:brushProperty name="height" value="0.025" units="cm"/>
    </inkml:brush>
  </inkml:definitions>
  <inkml:trace contextRef="#ctx0" brushRef="#br0">311 0 7783,'0'0'11686,"-10"12"-10800,-138 152 1568,2-4-1112,145-159-1338,1-1 1,0 0-1,-1 1 0,1-1 1,-1 1-1,1-1 1,0 0-1,-1 1 1,1-1-1,0 1 0,-1-1 1,1 1-1,0-1 1,0 1-1,0-1 0,-1 1 1,1-1-1,0 1 1,0-1-1,0 1 0,0-1 1,0 1-1,0-1 1,0 1-1,0 0 0,0-1 1,0 1-1,0-1 1,0 1-1,1-1 0,-1 1 1,0-1-1,0 1 1,0-1-1,1 1 1,-1-1-1,0 1 0,1 0 1,25 6 416,49-10 213,-66 2-671,129-18-1012,-48 1-3363,-35 4-894</inkml:trace>
</inkml:ink>
</file>

<file path=ppt/ink/ink3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6.470"/>
    </inkml:context>
    <inkml:brush xml:id="br0">
      <inkml:brushProperty name="width" value="0.025" units="cm"/>
      <inkml:brushProperty name="height" value="0.025" units="cm"/>
    </inkml:brush>
  </inkml:definitions>
  <inkml:trace contextRef="#ctx0" brushRef="#br0">0 101 8488,'0'0'9897,"49"-28"-9768,-18 17-65,5 0-32,3 2-32,0 0 32,2 4-64,-3 0-129,-2 0-159,2 0-865,-4 0-1313,2-3-1794</inkml:trace>
</inkml:ink>
</file>

<file path=ppt/ink/ink3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6.841"/>
    </inkml:context>
    <inkml:brush xml:id="br0">
      <inkml:brushProperty name="width" value="0.025" units="cm"/>
      <inkml:brushProperty name="height" value="0.025" units="cm"/>
    </inkml:brush>
  </inkml:definitions>
  <inkml:trace contextRef="#ctx0" brushRef="#br0">1 80 9769,'0'0'15631,"49"-31"-15503,-17 25-96,9-2-1185,11-3-1890,5 0-2434,5-2-4901</inkml:trace>
</inkml:ink>
</file>

<file path=ppt/ink/ink3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7.168"/>
    </inkml:context>
    <inkml:brush xml:id="br0">
      <inkml:brushProperty name="width" value="0.025" units="cm"/>
      <inkml:brushProperty name="height" value="0.025" units="cm"/>
    </inkml:brush>
  </inkml:definitions>
  <inkml:trace contextRef="#ctx0" brushRef="#br0">1 113 4132,'0'0'17318,"11"-1"-17126,54-5-345,43-7-6273,9-1-288,-41 7 6821,-40 3 6889,0-1-3463,18-5-3204,-2-1-3876,17-3-3155,-31 7-441</inkml:trace>
  <inkml:trace contextRef="#ctx0" brushRef="#br0" timeOffset="1">740 1 8648,'0'0'7495</inkml:trace>
</inkml:ink>
</file>

<file path=ppt/ink/ink3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7.696"/>
    </inkml:context>
    <inkml:brush xml:id="br0">
      <inkml:brushProperty name="width" value="0.025" units="cm"/>
      <inkml:brushProperty name="height" value="0.025" units="cm"/>
    </inkml:brush>
  </inkml:definitions>
  <inkml:trace contextRef="#ctx0" brushRef="#br0">0 0 3491,'0'0'0</inkml:trace>
</inkml:ink>
</file>

<file path=ppt/ink/ink3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8.399"/>
    </inkml:context>
    <inkml:brush xml:id="br0">
      <inkml:brushProperty name="width" value="0.025" units="cm"/>
      <inkml:brushProperty name="height" value="0.025" units="cm"/>
    </inkml:brush>
  </inkml:definitions>
  <inkml:trace contextRef="#ctx0" brushRef="#br0">106 1 9833,'0'0'19565,"-2"13"-18897,-12 36-72,-2-1 1,-2 0-1,-31 59 1,48-106-593,1 0 1,-1-1-1,0 1 1,1 0-1,-1 0 1,1 0-1,-1 0 0,1 0 1,0 1-1,-1-1 1,1 0-1,0 0 0,0 0 1,0 0-1,0 0 1,0 0-1,0 0 1,0 0-1,0 0 0,0 1 1,0-1-1,1 0 1,-1 0-1,0 0 0,1 1 1,1-1 0,-1-1 0,0 1 1,0-1-1,0 1 0,0-1 0,0 1 1,0-1-1,1 0 0,-1 0 0,0 0 1,0 0-1,0 0 0,1 0 0,-1 0 1,0 0-1,0 0 0,0 0 0,3-1 0,57-23 96,-60 24-101,54-23-603,-38 17-166,1-1 0,-2-1 1,1 0-1,-1-1 0,22-16 0,-27 13-4868,-3 0-2504</inkml:trace>
</inkml:ink>
</file>

<file path=ppt/ink/ink3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8.945"/>
    </inkml:context>
    <inkml:brush xml:id="br0">
      <inkml:brushProperty name="width" value="0.025" units="cm"/>
      <inkml:brushProperty name="height" value="0.025" units="cm"/>
    </inkml:brush>
  </inkml:definitions>
  <inkml:trace contextRef="#ctx0" brushRef="#br0">68 26 11915,'0'0'16784,"-3"9"-16218,-17 45-341,7-24 221,2 1 1,-9 42-1,20-73-437,0 0-1,0 0 1,0 0-1,0 0 1,0 0-1,0 0 1,0 0 0,0 0-1,0-1 1,0 1-1,0 0 1,0 0-1,0 0 1,0 0-1,0 0 1,0 0-1,1 0 1,-1 0 0,0 0-1,0 0 1,0 0-1,0 0 1,0 0-1,0 0 1,0 0-1,0 0 1,1 0-1,-1 0 1,0 0 0,0 0-1,0 0 1,0 0-1,0 0 1,0 0-1,0 0 1,0 0-1,1 0 1,-1 0-1,0 0 1,0 0-1,0 0 1,0 0 0,0 0-1,0 0 1,0 0-1,0 0 1,0 0-1,0 0 1,1 0-1,-1 0 1,0 0-1,0 1 1,0-1 0,0 0-1,0 0 1,12-16 637,13-23 167,-14 15-813,-2 0 0,0-1 0,10-47 0,-19 72 0,0 0 0,0 0 0,0 0 0,0 1 0,0-1 0,0 0 0,0 0 0,0 0 0,0 0 0,0 0 0,0 1 0,0-1 0,0 0 0,0 0 0,0 0 0,0 0 0,0 0 0,-1 0 0,1 1 0,0-1 0,0 0 0,0 0 0,0 0 0,0 0 0,0 0 0,0 0 0,0 0 0,-1 0 0,1 0 0,0 0 0,0 0 0,0 1 0,0-1 0,0 0 0,-1 0 0,1 0 0,0 0 0,0 0 0,0 0 0,0 0 0,0 0 0,-1 0 0,1 0 0,0 0 0,0 0 0,0 0 0,0-1 0,0 1 0,0 0 0,-1 0 0,1 0 0,0 0 0,0 0 0,0 0 0,0 0 0,0 0 0,0 0 0,0 0 0,-1 0 0,1-1 0,0 1 0,0 0 0,0 0 0,0 0 0,0 0 0,0 0 0,-8 9 0,6-6 0,1 0 0,-1 0 0,1 0 0,0 0 0,0 0 0,0 0 0,0 0 0,1 0 0,-1 0 0,1 1 0,0-1 0,0 0 0,0 0 0,0 0 0,0 1 0,1-1 0,-1 0 0,1 0 0,0 0 0,2 3 0,-2-4 0,1 0 0,0 0 0,-1-1 0,1 1 0,0-1 0,0 1 0,1-1 0,-1 0 0,0 0 0,0 0 0,0 0 0,1 0 0,-1 0 0,1-1 0,-1 1 0,0-1 0,1 1 0,-1-1 0,1 0 0,-1 0 0,1 0 0,-1 0 0,1-1 0,-1 1 0,1-1 0,2-1 0,7-2 0,-1 0 0,1-1 0,-1-1 0,-1 1 0,1-2 0,-1 0 0,0 0 0,-1-1 0,1 0 0,-2 0 0,16-19 0,-2 4 0,-33 53 0,4-19 0,0 0 0,1 0 0,1 0 0,-1 1 0,2 0 0,0 0 0,0 0 0,2 0 0,-1 1 0,0 13 0,3-25-79,0-1 1,0 1-1,0-1 1,0 1-1,0-1 1,1 1-1,-1-1 0,0 0 1,0 1-1,0-1 1,1 1-1,-1-1 0,0 0 1,0 1-1,1-1 1,-1 0-1,0 1 1,1-1-1,-1 0 0,1 1 1,-1-1-1,0 0 1,1 0-1,-1 0 1,1 1-1,-1-1 0,1 0 1,-1 0-1,0 0 1,1 0-1,-1 0 0,1 0 1,19 1-6350,-14-1 3379,7 0-9160</inkml:trace>
</inkml:ink>
</file>

<file path=ppt/ink/ink3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9.412"/>
    </inkml:context>
    <inkml:brush xml:id="br0">
      <inkml:brushProperty name="width" value="0.025" units="cm"/>
      <inkml:brushProperty name="height" value="0.025" units="cm"/>
    </inkml:brush>
  </inkml:definitions>
  <inkml:trace contextRef="#ctx0" brushRef="#br0">1 0 13421,'0'0'15823,"15"67"-15695,-21-40-64,2-8-64,2-1-481,2-5-1504,0-6-610,12-7-800,-1 0-2915</inkml:trace>
</inkml:ink>
</file>

<file path=ppt/ink/ink3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29.911"/>
    </inkml:context>
    <inkml:brush xml:id="br0">
      <inkml:brushProperty name="width" value="0.025" units="cm"/>
      <inkml:brushProperty name="height" value="0.025" units="cm"/>
    </inkml:brush>
  </inkml:definitions>
  <inkml:trace contextRef="#ctx0" brushRef="#br0">178 8 7207,'0'0'21610,"-7"-3"-20911,4 2-647,0 0 1,0 0-1,-1 0 0,1 1 1,0 0-1,0-1 0,0 1 0,-1 0 1,1 0-1,0 1 0,0-1 1,-1 1-1,1 0 0,0-1 1,0 1-1,0 1 0,-5 1 1,-2 3 58,0 0 1,1 0 0,-1 1-1,-12 12 1,21-17-97,-3 0 24,0 1 0,1 0 0,-1 0 0,1 0 0,0 0 0,0 1-1,0-1 1,1 1 0,-1 0 0,1 0 0,0 0 0,0 0 0,0 0 0,0 0 0,1 0 0,0 1-1,-1 4 1,2-8-31,0 0-1,1-1 1,-1 1-1,0 0 0,1 0 1,-1-1-1,1 1 0,-1 0 1,1-1-1,-1 1 1,1 0-1,-1-1 0,1 1 1,0-1-1,-1 1 1,1-1-1,0 1 0,-1-1 1,1 1-1,0-1 0,0 0 1,0 1-1,-1-1 1,1 0-1,0 0 0,0 0 1,0 0-1,0 0 1,-1 0-1,1 0 0,1 0 1,37 0 75,-27 0-93,3-1-687,0 0 0,0-1 0,0 0 0,0-1 0,27-10-1,32-20-12106,-41 16-2250</inkml:trace>
</inkml:ink>
</file>

<file path=ppt/ink/ink3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30.268"/>
    </inkml:context>
    <inkml:brush xml:id="br0">
      <inkml:brushProperty name="width" value="0.025" units="cm"/>
      <inkml:brushProperty name="height" value="0.025" units="cm"/>
    </inkml:brush>
  </inkml:definitions>
  <inkml:trace contextRef="#ctx0" brushRef="#br0">0 1 13196,'0'0'18514,"57"0"-18418,-33 0-64,0 1-801,-4-1-1441,-3 0-2050,-5 0-1729</inkml:trace>
</inkml:ink>
</file>

<file path=ppt/ink/ink3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30.610"/>
    </inkml:context>
    <inkml:brush xml:id="br0">
      <inkml:brushProperty name="width" value="0.025" units="cm"/>
      <inkml:brushProperty name="height" value="0.025" units="cm"/>
    </inkml:brush>
  </inkml:definitions>
  <inkml:trace contextRef="#ctx0" brushRef="#br0">0 0 17104,'0'0'12364,"74"14"-12236,-37-14-416,-2 0-2115,1 0-1857,0 0-2978</inkml:trace>
</inkml:ink>
</file>

<file path=ppt/ink/ink3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5:30.954"/>
    </inkml:context>
    <inkml:brush xml:id="br0">
      <inkml:brushProperty name="width" value="0.025" units="cm"/>
      <inkml:brushProperty name="height" value="0.025" units="cm"/>
    </inkml:brush>
  </inkml:definitions>
  <inkml:trace contextRef="#ctx0" brushRef="#br0">179 11 19090,'0'0'2210,"-10"-1"-304,4 0-1663,-1 0 0,1 1 0,-1-1 0,0 2-1,1-1 1,-1 0 0,1 1 0,-1 1 0,1-1 0,-1 1 0,1 0 0,0 0 0,0 1 0,0 0-1,0 0 1,0 0 0,0 1 0,1 0 0,0 0 0,0 0 0,0 0 0,0 1 0,-6 8-1,9-10-185,0 0-1,0 1 1,0-1-1,0 0 0,1 1 1,-1-1-1,1 1 0,0-1 1,0 1-1,0-1 0,1 1 1,-1 0-1,1-1 1,0 1-1,0 0 0,0 0 1,0-1-1,1 1 0,0 0 1,0-1-1,2 8 0,-1-8-37,0 1-1,1-1 0,-1 0 1,1 0-1,0 0 1,0 0-1,0 0 0,0-1 1,0 1-1,1-1 0,-1 0 1,1 0-1,-1 0 0,1 0 1,0-1-1,0 0 0,-1 1 1,1-1-1,8 0 0,-2 1 60,0-1 1,0 0-1,0-1 0,0-1 0,-1 1 0,1-1 1,0-1-1,0 0 0,0 0 0,-1-1 0,0 0 0,1-1 1,11-6-1,-17 7-42,1 1 1,-1-1 0,0 0 0,0 0 0,0-1-1,0 1 1,-1-1 0,1 0 0,-1 0 0,0 0-1,0 0 1,-1 0 0,1-1 0,-1 1 0,0-1-1,0 0 1,-1 0 0,1 0 0,-1 1 0,0-1-1,0 0 1,-1-1 0,1 1 0,-1 0 0,0 0-1,-1 0 1,-1-9 0,1 11-161,0 1-1,0-1 1,0 1 0,0-1 0,-1 1-1,1-1 1,-1 1 0,1 0-1,-1 0 1,0 0 0,0 0-1,0 0 1,0 1 0,-1-1 0,1 0-1,0 1 1,-1 0 0,1-1-1,-1 1 1,1 0 0,-1 0-1,1 1 1,-1-1 0,0 0 0,1 1-1,-1 0 1,-4-1 0,-12 0-2646,1 0 0,-36 3-1,40-1 720,-16 2-12198</inkml:trace>
</inkml:ink>
</file>

<file path=ppt/ink/ink3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14.056"/>
    </inkml:context>
    <inkml:brush xml:id="br0">
      <inkml:brushProperty name="width" value="0.025" units="cm"/>
      <inkml:brushProperty name="height" value="0.025" units="cm"/>
    </inkml:brush>
  </inkml:definitions>
  <inkml:trace contextRef="#ctx0" brushRef="#br0">284 1316 5285,'0'0'8856,"-9"0"-8055,-37 0 75,46 1-857,-1 0 0,1 0-1,0-1 1,-1 1 0,1 0 0,0 0 0,0 0 0,-1 0 0,1 0 0,0 0 0,0-1 0,0 1 0,0 0 0,0 0 0,0 0 0,1 0 0,-1 0 0,0 0 0,0 0-1,1-1 1,-1 1 0,0 0 0,1 0 0,-1 0 0,1-1 0,-1 1 0,1 0 0,-1 0 0,1-1 0,1 2 0,9 3 166,1-1 0,0-1 0,1 0 0,-1-1 0,0 0 0,1 0-1,-1-1 1,1-1 0,-1 0 0,14-3 0,25 2 151,209 15 606,-73-3 410,198-13 0,268-4-579,-253 11 590,-332-6-1281,1474 16 839,-1245-3-742,497-42 0,-639 15 122,237-33 119,-324 36-384,-1-3 0,0-4 0,105-43 0,-155 55-11,-1-1 1,0-1 0,0-1-1,-1 0 1,27-23 0,-37 28-11,1-1 1,-1 0-1,0 0 0,0-1 1,0 0-1,-1 1 1,0-1-1,-1-1 0,1 1 1,-1-1-1,-1 1 0,1-1 1,-2 0-1,1 0 1,1-14-1,-4 9-14,0 0-1,-1 0 1,0 0-1,-1 0 1,0 0-1,-1 0 1,-1 1 0,0 0-1,0 0 1,-1 0-1,-1 0 1,0 1-1,-1 0 1,0 1-1,-13-14 1,-14-12 0,0 1-1,-71-51 1,37 37-97,-2 4 0,-142-68 0,-168-38-348,175 86 294,-3 9-1,-1 10 0,-422-38 0,-657 52-662,1037 33 623,-584 48-195,9 69 326,763-108 19,-1 2 0,1 4 0,1 2-1,-102 44 1,147-52 12,-1 0 1,1 1-1,1 1 0,0 1 1,1 0-1,0 1 0,-27 32 1,34-34 20,0 1 0,0 1 0,2-1 0,0 1 0,0 1 0,2-1 0,-1 1 1,2 0-1,0 0 0,1 1 0,0-1 0,0 16 0,2-5 17,1-1 0,1 0-1,1 0 1,1 0 0,1 0 0,2 0-1,0 0 1,19 45 0,-16-51-345,0-1-1,2 1 1,0-2 0,21 26 0,-20-29-605,1 0 0,1-1 0,0-1 0,1 0 0,22 14 0,37 13-5739</inkml:trace>
</inkml:ink>
</file>

<file path=ppt/ink/ink3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14.657"/>
    </inkml:context>
    <inkml:brush xml:id="br0">
      <inkml:brushProperty name="width" value="0.025" units="cm"/>
      <inkml:brushProperty name="height" value="0.025" units="cm"/>
    </inkml:brush>
  </inkml:definitions>
  <inkml:trace contextRef="#ctx0" brushRef="#br0">93 109 2819,'-16'-12'1986,"2"2"-1826,4-3 192,5 0-160,-4-1-32,1 0-96,-5-1-640,-4-3-1698</inkml:trace>
</inkml:ink>
</file>

<file path=ppt/ink/ink3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15.473"/>
    </inkml:context>
    <inkml:brush xml:id="br0">
      <inkml:brushProperty name="width" value="0.025" units="cm"/>
      <inkml:brushProperty name="height" value="0.025" units="cm"/>
    </inkml:brush>
  </inkml:definitions>
  <inkml:trace contextRef="#ctx0" brushRef="#br0">5416 1024 1858,'-12'-7'742,"-131"-88"3310,-172-107-582,119 91-2817,-4 9 0,-351-126 0,328 158-513,-4 10-1,-2 9 1,-2 11 0,-351-16 0,-203 55 4,684 10-43,0 5-1,1 5 1,2 3-1,0 5 0,1 5 1,2 3-1,2 4 1,-165 97-1,199-98 37,2 2-1,1 4 0,3 1 1,1 3-1,-79 95 1,98-100-24,1 2 0,3 2 0,1 0 0,3 2 0,2 1 0,1 1 0,-27 105 0,39-114-115,2 2 1,1-1 0,3 1 0,1 0-1,5 53 1,0-72 5,1 1-1,1-1 1,1 0-1,2 0 1,0-1 0,2 0-1,1 0 1,0-1 0,2 0-1,19 29 1,0-13 96,1-1-1,2-1 1,1-2 0,2-2 0,1-1 0,1-1 0,55 30 0,-7-11 39,3-3 1,151 54-1,-98-55-100,2-5 0,1-7 0,2-7 0,207 13 0,606-34 70,660-105 51,-971 15-203,-552 63 227,-1-5 0,-1-4-1,-2-4 1,136-70 0,-147 59 721,-2-4-1,95-76 1,-139 96-532,-2-3 1,-1 0-1,-1-2 0,-2-2 1,-2-1-1,39-62 1,-58 80-233,0 0 0,-1 0 0,-2-1 0,1 0 0,-2 0 0,-1-1 1,-1 0-1,0 1 0,-2-2 0,0 1 0,-1 0 0,-3-23 1,0 25-113,-1 0 0,-1 1 0,-1-1 0,0 1 0,-2 1 0,0-1 0,-1 1 0,0 0 0,-1 1 0,-1 0 0,-1 0 1,0 1-1,-25-25 0,10 16-145,-1 2 0,0 1 0,-2 1 1,0 1-1,-2 2 0,1 1 0,-2 1 1,0 2-1,-1 1 0,0 2 0,-1 1 0,-48-7 1,-5 5-1207,0 4 1,0 4 0,-159 14-1,-4 23-2634,-18 17-1942</inkml:trace>
</inkml:ink>
</file>

<file path=ppt/ink/ink3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23.070"/>
    </inkml:context>
    <inkml:brush xml:id="br0">
      <inkml:brushProperty name="width" value="0.025" units="cm"/>
      <inkml:brushProperty name="height" value="0.025" units="cm"/>
    </inkml:brush>
  </inkml:definitions>
  <inkml:trace contextRef="#ctx0" brushRef="#br0">4124 360 7239,'-12'-1'3235,"-42"-5"-2488,-67-18 0,100 18-440,-1-1-1,1-1 1,0 0 0,1-2-1,0 0 1,-28-20 0,3-2 1521,-1 2 1,-94-45 0,103 60-1932,0 1 0,0 2-1,-1 1 1,-72-9 0,-215-9-1583,-440 17 3382,565 22-1219,1 8 0,-274 62 0,389-62-89,2 5-1,-130 52 1,155-49-378,2 3 0,0 2-1,2 2 1,-64 52 0,-75 81-78,-37 28 280,208-178-102,0 1-1,1 1 1,2 1-1,0 1 1,-28 39-1,42-53-120,0 0-1,0 0 0,1 0 1,0 0-1,0 1 0,1-1 1,0 1-1,0 0 0,0 0 1,1-1-1,0 1 0,1 0 1,-1 0-1,1 0 0,0 0 1,1 0-1,0 0 1,0 0-1,1 0 0,-1 0 1,1-1-1,1 1 0,-1-1 1,1 1-1,1-1 0,-1 0 1,6 8-1,10 9-14,2-1 0,0-1-1,1-1 1,1 0 0,1-2 0,0-1-1,2-1 1,0 0 0,0-3 0,46 18-1,-3-7-15,1-2-1,1-3 1,87 10-1,379 33 121,-97-15-28,-126-9-26,340-4 0,16-53 45,159 3-4,-499 44-61,-25-1-6,-250-25-24,-1-3 0,1-3 0,84-15 0,-57 1 56,-1-4 1,-2-4-1,0-3 0,86-45 1,-120 50 6,0-2 1,-2-1 0,-1-3 0,-1-1-1,-2-2 1,-1-2 0,-2-1 0,33-42-1,-63 70-12,-1-1 1,1 1-1,-1-1 0,-1 1 0,0-1 1,0-1-1,-1 1 0,0 0 0,0-1 0,-1 0 1,-1 1-1,1-1 0,-2 0 0,1 0 1,-1 0-1,-1 0 0,0 0 0,0 0 0,-1 1 1,0-1-1,-1 0 0,0 1 0,0 0 1,-1 0-1,-1 0 0,1 0 0,-1 0 0,-10-11 1,-6-8 30,-1 1 1,-1 1 0,-2 1-1,0 1 1,-2 1 0,0 2-1,-2 1 1,0 1 0,-52-25-1,-28-5-16,-166-52-1,251 93-49,-144-46-268,-1 7 1,-3 8-1,-1 7 0,-1 7 1,-224-2-1,73 36-4419,173 5-1037</inkml:trace>
</inkml:ink>
</file>

<file path=ppt/ink/ink3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39.370"/>
    </inkml:context>
    <inkml:brush xml:id="br0">
      <inkml:brushProperty name="width" value="0.025" units="cm"/>
      <inkml:brushProperty name="height" value="0.025" units="cm"/>
    </inkml:brush>
  </inkml:definitions>
  <inkml:trace contextRef="#ctx0" brushRef="#br0">3 271 8360,'-2'-2'3422,"6"-2"-2184,12-4-533,21 3-444,0 2 0,1 1-1,42 4 1,2-1-204,1289-49 2426,-959 29-2137,483-18 701,1674-99 1557,-2470 127-2192,-99 9-354,-5 18-1221,3-14 561,-2 7-1710,5-5-2147</inkml:trace>
</inkml:ink>
</file>

<file path=ppt/ink/ink3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54.175"/>
    </inkml:context>
    <inkml:brush xml:id="br0">
      <inkml:brushProperty name="width" value="0.025" units="cm"/>
      <inkml:brushProperty name="height" value="0.025" units="cm"/>
    </inkml:brush>
  </inkml:definitions>
  <inkml:trace contextRef="#ctx0" brushRef="#br0">181 1 19474,'0'0'1789,"0"9"-743,-3 19-38,-1 0 0,-1-1 0,-1 0 0,-1 0 0,-21 48-1,16-47-656,2 1 0,1 0 0,1 1-1,1 0 1,-4 52 0,11-80-341,0-1 0,0 1 0,0 0 0,0-1 0,0 1 0,1 0 0,-1-1 0,1 1 0,-1 0 0,1-1 0,0 1 0,-1-1 0,1 1 0,0-1 0,0 0 0,0 1 0,0-1 0,0 0 0,1 1 0,-1-1 0,0 0 0,1 0 0,-1 0 0,3 1 0,0 0 14,1 0 0,-1-1 0,1 1 0,0-1 0,-1 0 0,1 0 0,0-1 0,0 0-1,4 0 1,16-1 29,-1-2 0,43-10 0,-57 11-87,14-3-165,1 1 0,0 0 0,37 1 0,-60 3 201,-1 0-1,1 0 1,0 0-1,-1 0 1,1 0 0,-1 1-1,1-1 1,-1 0-1,1 1 1,-1-1-1,1 1 1,-1-1-1,1 1 1,-1 0-1,0 0 1,1 0-1,-1-1 1,0 1-1,0 0 1,1 1-1,-1-1 1,0 0 0,0 0-1,0 0 1,0 1-1,-1-1 1,1 0-1,0 1 1,-1-1-1,1 1 1,0-1-1,-1 1 1,0-1-1,1 1 1,-1-1-1,0 1 1,0 0 0,0-1-1,0 3 1,0 1 83,-1-1 1,0 1-1,0-1 1,0 1 0,0-1-1,-1 0 1,0 1 0,0-1-1,0 0 1,0 0-1,-1 0 1,-5 7 0,-4 1-21,-1 1 1,-1-2 0,0 0-1,0 0 1,-1-1 0,-1-1-1,1-1 1,-2 0 0,1-1-1,-1 0 1,0-2 0,0 0-1,0-1 1,-1-1 0,0 0-1,1-1 1,-1-1 0,0-1-1,-28-3 1,42 2-64,0 1 0,1-1 0,-1-1 0,1 1 0,0-1 0,-1 1 0,1-1 0,0 0 0,0 0 0,0 0 0,0 0-1,0-1 1,1 1 0,-1-1 0,1 0 0,0 0 0,-1 0 0,1 0 0,1 0 0,-1 0 0,0 0 0,1-1 0,-1 1 0,1-1 0,0 1 0,0-1 0,1 1 0,-1-1 0,1-4 0,-1 3-50,1 0 1,0 0-1,0 0 1,1 0-1,-1 0 1,1 0-1,0 0 0,1 0 1,-1 0-1,1 0 1,0 0-1,0 1 1,0-1-1,1 1 1,0-1-1,0 1 1,0 0-1,0 0 1,1 0-1,4-3 0,5-3-2499,1 1-1,0 1 0,22-9 0,11-3-6212</inkml:trace>
</inkml:ink>
</file>

<file path=ppt/ink/ink3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54.518"/>
    </inkml:context>
    <inkml:brush xml:id="br0">
      <inkml:brushProperty name="width" value="0.025" units="cm"/>
      <inkml:brushProperty name="height" value="0.025" units="cm"/>
    </inkml:brush>
  </inkml:definitions>
  <inkml:trace contextRef="#ctx0" brushRef="#br0">0 15 21652,'0'0'7656,"71"0"-6311,-38 0-256,6 0-384,16-5-577,3 0-128,7 1-769,-6 4-704,-7 0-2435,-12 0-1057,-20 2-1825</inkml:trace>
</inkml:ink>
</file>

<file path=ppt/ink/ink3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54.857"/>
    </inkml:context>
    <inkml:brush xml:id="br0">
      <inkml:brushProperty name="width" value="0.025" units="cm"/>
      <inkml:brushProperty name="height" value="0.025" units="cm"/>
    </inkml:brush>
  </inkml:definitions>
  <inkml:trace contextRef="#ctx0" brushRef="#br0">0 38 19474,'0'0'11948,"73"-2"-11244,-8-10-543,7 3-97,3 1-769,-4 6-2242,-1-1-3971,-9 2-4037</inkml:trace>
</inkml:ink>
</file>

<file path=ppt/ink/ink3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55.230"/>
    </inkml:context>
    <inkml:brush xml:id="br0">
      <inkml:brushProperty name="width" value="0.025" units="cm"/>
      <inkml:brushProperty name="height" value="0.025" units="cm"/>
    </inkml:brush>
  </inkml:definitions>
  <inkml:trace contextRef="#ctx0" brushRef="#br0">359 89 17905,'0'0'2904,"-11"-7"235,3 1-2647,-1 1 0,0 0 0,0 1 0,0-1 0,-1 2 0,0-1 0,1 2 0,-1-1 0,0 1 0,0 1 0,-17-1 0,17 2-380,-1 1 0,1 0 1,0 1-1,0 0 0,0 1 0,1 0 0,-1 1 0,1 0 0,-1 0 0,1 1 0,1 0 1,-1 0-1,1 1 0,-1 0 0,-10 12 0,13-13-61,1 1 0,0 0 0,0 0 0,1 0 0,-1 1 0,2-1 0,-1 1 0,1 0 0,-1 0 0,2 0-1,-1 1 1,1-1 0,0 1 0,1-1 0,0 1 0,0 0 0,1-1 0,0 1 0,0 0 0,0 0 0,3 10 0,-1-12-51,0 0 0,1 0 0,0 0 0,-1 0 0,2-1 0,-1 1 0,1-1 0,0 0 0,0 0 0,0 0 0,1-1 0,0 1 0,-1-1 0,2 0 0,-1 0 0,0-1 0,1 0 0,0 0 0,-1 0 0,1-1 0,8 3 0,7 2 0,0-1 0,0-2 0,1 0 0,42 3 0,-41-7 0,0 0 0,0-1 0,0-2 0,0 0 0,0-1 0,-1-1 0,1-2 0,35-14 0,-49 16 0,0 1 0,0-1 0,-1-1 0,0 1 0,0-1 0,0-1 0,-1 0 0,0 0 0,11-15 0,-14 16 0,0 0 0,0-1 0,-1 0 0,0 1 0,-1-1 0,0 0 0,0 0 0,0-1 0,-1 1 0,0 0 0,0-1 0,-1 1 0,0 0 0,-1-14 0,0 15 1,0 0-1,-1 0 1,1-1-1,-1 1 1,-1 0 0,1 0-1,-1 1 1,0-1 0,0 1-1,0-1 1,-1 1-1,0 0 1,-7-7 0,3 5 0,0 0 0,0 0 0,-1 1 0,0 0 0,0 1 0,-1 0 0,-16-7 0,10 7-9,1 0 1,-1 1-1,0 0 0,0 1 0,-1 1 0,1 1 0,0 0 0,-1 1 0,1 1 0,-26 5 1,33-4-404,0 1 0,0 0 1,0 1-1,-13 7 1,-12 11-5470,1 6-6553</inkml:trace>
</inkml:ink>
</file>

<file path=ppt/ink/ink3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6:59.089"/>
    </inkml:context>
    <inkml:brush xml:id="br0">
      <inkml:brushProperty name="width" value="0.025" units="cm"/>
      <inkml:brushProperty name="height" value="0.025" units="cm"/>
    </inkml:brush>
  </inkml:definitions>
  <inkml:trace contextRef="#ctx0" brushRef="#br0">0 6 5701,'0'0'8088,"36"-5"-3294,-33 5-4778,-3 0 27,6 1-281,-13 1-876,-14 1-4437,11-3-1480</inkml:trace>
</inkml:ink>
</file>

<file path=ppt/ink/ink3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7:04.893"/>
    </inkml:context>
    <inkml:brush xml:id="br0">
      <inkml:brushProperty name="width" value="0.025" units="cm"/>
      <inkml:brushProperty name="height" value="0.025" units="cm"/>
    </inkml:brush>
  </inkml:definitions>
  <inkml:trace contextRef="#ctx0" brushRef="#br0">73 37 6598,'0'0'6417,"10"0"-5371,372-1 1871,342-10-2818,-690 9-84,-8 1 2,-1-1 1,0-1 0,30-7 0,-69 6 900,-132 1-224,0 7 0,-181 27 0,-287 79-433,554-98-255,58-12-84,-33 6 204,26-7-562,17-6-1167,66-34-4771,-25 12-983</inkml:trace>
</inkml:ink>
</file>

<file path=ppt/ink/ink3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7:26.448"/>
    </inkml:context>
    <inkml:brush xml:id="br0">
      <inkml:brushProperty name="width" value="0.025" units="cm"/>
      <inkml:brushProperty name="height" value="0.025" units="cm"/>
    </inkml:brush>
  </inkml:definitions>
  <inkml:trace contextRef="#ctx0" brushRef="#br0">1 214 6758,'1'0'2605,"41"0"2356,129 7-3339,490 3-816,135-35 726,-204 0-490,87-1 1845,266-1-2129,-635-1-684,536-26-426,-852 53-254,1 0 0,0 0 0,-1-1 0,1 0 0,0 0 0,0 0 0,0-1 0,-7-4 0,-2-1-1365,-17-9-3047</inkml:trace>
</inkml:ink>
</file>

<file path=ppt/ink/ink3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04.519"/>
    </inkml:context>
    <inkml:brush xml:id="br0">
      <inkml:brushProperty name="width" value="0.025" units="cm"/>
      <inkml:brushProperty name="height" value="0.025" units="cm"/>
    </inkml:brush>
  </inkml:definitions>
  <inkml:trace contextRef="#ctx0" brushRef="#br0">29 19 11627,'0'0'9065,"-28"50"-7496,45-43-352,21-3-96,20-4-128,19 0-480,17-4-289,9-8-128,2 2-96,-5 0-416,-14 1-1762,-13 0-1762,-15-3-961,-13-2-1441</inkml:trace>
</inkml:ink>
</file>

<file path=ppt/ink/ink3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04.896"/>
    </inkml:context>
    <inkml:brush xml:id="br0">
      <inkml:brushProperty name="width" value="0.025" units="cm"/>
      <inkml:brushProperty name="height" value="0.025" units="cm"/>
    </inkml:brush>
  </inkml:definitions>
  <inkml:trace contextRef="#ctx0" brushRef="#br0">179 13 16560,'0'0'1596,"10"-3"139,11 0-1036,0 0-1,0 1 1,-1 1 0,1 1 0,0 0 0,33 7 0,-41-5-581,0 1 1,0 0-1,0 1 1,-1 0-1,1 1 1,-1 0-1,0 1 1,-1 1-1,0-1 1,0 2 0,0 0-1,14 13 1,-22-18-114,0 0 0,-1 0-1,1 1 1,-1-1 0,1 1 0,-1-1 0,0 1 0,0 0 0,-1 0 0,1 0 0,-1 0 0,0 0 0,0 0 0,0 1 0,0-1 0,-1 0 0,0 8 0,-1-6 17,0 0 0,0-1 0,-1 1 0,1 0 0,-2 0 0,1-1 0,-1 1 0,1-1 0,-1 0 0,-1 0 0,-4 6-1,-9 8 210,-1-1-1,0 0 1,-2-2-1,-34 24 1,-157 93 1022,28-19-2933,168-104-4005</inkml:trace>
</inkml:ink>
</file>

<file path=ppt/ink/ink3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08.188"/>
    </inkml:context>
    <inkml:brush xml:id="br0">
      <inkml:brushProperty name="width" value="0.025" units="cm"/>
      <inkml:brushProperty name="height" value="0.025" units="cm"/>
    </inkml:brush>
  </inkml:definitions>
  <inkml:trace contextRef="#ctx0" brushRef="#br0">237 188 5733,'0'0'3892,"8"-11"-630,-2 4-2782,4-5 1098,-1-1 1,15-25 0,-22 34-1070,0 0 1,0 0-1,-1 0 1,1 0-1,-1 0 1,0 0-1,0 0 1,0-1-1,-1 1 1,1 0-1,-1-1 1,0 1-1,0 0 1,-1-1-1,1 1 1,-1 0-1,-2-7 1,2 9-352,-1 0 1,1 0-1,-1 0 1,1 1-1,-1-1 1,0 1-1,0-1 1,0 1-1,0-1 0,0 1 1,0 0-1,0 0 1,0 0-1,-1 0 1,1 0-1,0 1 1,-1-1-1,1 1 1,0-1-1,-1 1 1,1 0-1,-3 0 1,-56 3 579,52 0-733,0 0 1,0 0-1,1 0 1,-1 1 0,1 1-1,0-1 1,0 1-1,0 1 1,1-1 0,0 1-1,0 1 1,0-1-1,1 1 1,0 0 0,-10 15-1,8-9-8,0 0 0,1 0 0,0 0 0,2 1 0,-1 0 0,1 0 0,1 0 0,1 1-1,-3 18 1,6-30 4,-1 1 0,1-1-1,0 1 1,0-1 0,0 1 0,0 0-1,0-1 1,1 1 0,-1-1-1,1 1 1,0-1 0,0 0-1,1 1 1,-1-1 0,1 0 0,-1 0-1,1 0 1,0 0 0,0 0-1,5 5 1,-4-6 3,0-1 1,1 1-1,-1-1 0,1 1 1,0-1-1,-1 0 0,1 0 1,0-1-1,-1 1 0,1-1 1,0 0-1,0 0 0,0 0 1,-1 0-1,1 0 0,0-1 1,0 0-1,-1 0 0,7-2 1,6-3 24,-1 0 0,1-1 0,-2-1 0,1 0 0,-1-1 0,0 0 0,13-13 0,3-4 157,48-54-1,-45 29 68,-28 42-185,-15 29-42,-2 4-26,1 0 0,0 1 0,2 0 0,-11 52 0,19-77 0,1 1 0,0-1 0,0 1 0,0-1 0,0 1 0,0 0 0,0-1 0,0 1 0,0-1 0,0 1 0,0 0 0,0-1 0,0 1 0,0-1 0,0 1 0,1-1 0,-1 1 0,0 0 0,0-1 0,1 1 0,-1-1 0,0 1 0,1-1 0,-1 1 0,0-1 0,1 0 0,-1 1 0,1-1 0,-1 1 0,1-1 0,-1 0 0,1 1 0,21-4 0,21-19 0,75-76 0,-2 2 0,-116 96 0,0-1 0,0 1 0,1 0 0,-1-1 0,0 1 0,1 0 0,-1-1 0,0 1 0,1 0 0,-1-1 0,1 1 0,-1 0 0,1 0 0,-1 0 0,0-1 0,1 1 0,-1 0 0,1 0 0,-1 0 0,1 0 0,-1 0 0,1 0 0,-1 0 0,1 0 0,-1 0 0,1 0 0,-1 0 0,1 0 0,-1 0 0,1 1 0,-1-1 0,0 0 0,1 0 0,-1 0 0,1 1 0,-1-1 0,0 0 0,1 1 0,-1-1 0,1 1 0,2 24 0,-15 35 0,11-57 0,-7 60 0,8-63 0,0 1 0,1-1 0,-1 1 0,0-1 0,1 0 0,-1 1 0,0-1 0,1 0 0,-1 1 0,1-1 0,-1 0 0,1 0 0,-1 1 0,0-1 0,1 0 0,-1 0 0,1 0 0,-1 0 0,1 0 0,-1 0 0,1 0 0,-1 1 0,1-1 0,-1-1 0,1 1 0,-1 0 0,1 0 0,-1 0 0,1 0 0,-1 0 0,1 0 0,-1 0 0,1-1 0,-1 1 0,1 0 0,-1 0 0,0-1 0,1 1 0,-1 0 0,1-1 0,21-10 0,17-19 0,-30 22 0,1 1 0,-1 0 0,1 0 0,0 1 0,1 0 0,-1 0 0,15-4 0,-24 10 1,-1 0-1,1 0 1,-1-1-1,1 1 1,0 0-1,-1 0 1,1 0-1,-1 0 1,1 0-1,0 1 1,-1-1-1,1 0 1,-1 0-1,1 0 1,-1 0-1,1 1 1,0-1-1,-1 0 1,1 0-1,-1 1 1,1-1-1,-1 0 1,0 1-1,1-1 1,-1 1 0,1-1-1,-1 1 1,0-1-1,1 1 1,6 22 20,-10 35-113,2-46-8,1-8-289,-1 18-1911,7-14-6632,6-8 1778</inkml:trace>
</inkml:ink>
</file>

<file path=ppt/ink/ink3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09.088"/>
    </inkml:context>
    <inkml:brush xml:id="br0">
      <inkml:brushProperty name="width" value="0.025" units="cm"/>
      <inkml:brushProperty name="height" value="0.025" units="cm"/>
    </inkml:brush>
  </inkml:definitions>
  <inkml:trace contextRef="#ctx0" brushRef="#br0">84 325 10122,'0'0'17291,"-8"8"-16176,-37 52 358,41-54-1341,0 0 0,0 1 0,1 0 0,0-1 0,0 1 0,1 1-1,0-1 1,0 0 0,-1 13 0,3-20-126,0 1-1,0-1 1,-1 1-1,1-1 1,0 1-1,0-1 1,0 1-1,1-1 0,-1 1 1,0 0-1,0-1 1,0 1-1,0-1 1,0 0-1,0 1 1,1-1-1,-1 1 1,0-1-1,1 1 0,-1-1 1,0 1-1,0-1 1,1 0-1,-1 1 1,1-1-1,-1 0 1,0 1-1,1-1 1,-1 0-1,1 1 0,-1-1 1,1 0-1,-1 0 1,1 0-1,-1 0 1,1 1-1,0-1 1,23-7 303,20-24 114,-31 19-380,0-1-1,-2 0 1,1 0 0,-2-1-1,0 0 1,0-1 0,-2 0 0,14-32-1,-80 177 81,54-122-123,1 1 0,0 0 0,1 0 0,0 0 0,1 0 0,-1 1 0,2-1 0,0 17 0,0-25 0,1 0 0,-1 0 0,1 1 0,-1-1 0,1 0 0,0 0 0,-1 0 0,1 0 0,0 0 0,0 0 0,0 0 0,0 0 0,0-1 0,0 1 0,0 0 0,0 0 0,0-1 0,0 1 0,0-1 0,1 1 0,-1-1 0,0 1 0,0-1 0,0 0 0,1 0 0,-1 1 0,0-1 0,1 0 0,-1 0 0,0 0 0,0 0 0,1-1 0,-1 1 0,0 0 0,0 0 0,1-1 0,-1 1 0,2-2 0,5 0 0,-1 0 0,0-1 0,0 1 0,0-2 0,10-5 0,4-7-101,0-1 0,-1 0 0,-1-2 0,-1 0 0,0-2 0,-2 1 0,15-26 0,88-171-1209,-54 91 978,-124 216 829,-29 44 748,79-118-1144,0 1 0,2 0 1,0 1-1,0-1 0,2 1 0,-5 26 0,9-42-101,1 0 0,0 0 0,0 0 0,-1 0 0,1 0 0,0 0 0,1 0 0,-1 0 0,0 0 0,1 0 0,-1 0 0,1-1 0,-1 1 0,1 0 0,0 0 0,0 0 0,0-1 0,0 1 0,0 0 0,0-1 0,0 1 0,0-1 0,1 1 0,-1-1 0,1 0 0,-1 1 0,1-1 0,-1 0 0,1 0 0,0 0 0,0 0 0,-1-1 0,1 1 0,0 0 0,0-1 0,0 1 0,0-1 0,0 0 0,0 1 0,0-1 0,0 0 0,0 0 0,0-1 0,0 1 0,2-1 0,4 1 0,0-1 0,0-1 0,0 1 0,-1-1 0,1-1 0,-1 1 0,0-1 0,1 0 0,-1-1 0,9-6 0,-8 3 0,0-1 0,-1 1 0,0-1 0,0 0 0,0-1 0,-1 0 0,-1 0 0,0 0 0,0-1 0,-1 1 0,0-1 0,0 0 0,3-18 0,-7 27 0,1 1 0,-1 0 0,0-1 0,0 1 0,0 0 0,0-1 0,1 1 0,-1 0 0,0-1 0,0 1 0,0 0 0,0-1 0,0 1 0,0-1 0,0 1 0,0 0 0,0-1 0,0 1 0,0-1 0,0 1 0,0 0 0,0-1 0,0 1 0,0 0 0,-1-1 0,1 1 0,0 0 0,0-1 0,0 1 0,-1 0 0,1-1 0,0 1 0,0 0 0,-1-1 0,1 1 0,0 0 0,-1 0 0,1 0 0,0-1 0,-1 1 0,1 0 0,0 0 0,-1-1 0,-6 5 0,1 3 0,0 0 0,0 0 0,0 0 0,1 1 0,0 0 0,1 0 0,-1 0 0,2 1 0,-1-1 0,1 1 0,0 0 0,1 0 0,0 0 0,1 0 0,0 0 0,0 1 0,1 10 0,1-18 0,-1-1 0,1 1 0,0-1 0,0 1 0,0-1 0,0 0 0,0 1 0,0-1 0,1 0 0,-1 0 0,0 0 0,1 0 0,-1 0 0,0 0 0,1-1 0,-1 1 0,1 0 0,0-1 0,-1 1 0,1-1 0,-1 1 0,1-1 0,0 0 0,-1 0 0,1 0 0,0 0 0,-1 0 0,1 0 0,3-1 0,51-8 0,-40 2-49,0 0 0,-1-1 0,0-1 0,0 0 0,23-21 0,6-3-196,-43 33 222,-1-1-1,1 0 1,0 0 0,-1 1-1,1-1 1,0 1 0,0-1-1,0 1 1,-1-1 0,1 1 0,0 0-1,0-1 1,0 1 0,0 0-1,0 0 1,0-1 0,0 1-1,0 0 1,0 0 0,0 0 0,0 0-1,0 0 1,0 0 0,0 1-1,1-1 1,-1 1 16,-1 0 0,1 0 1,-1 0-1,0 0 0,1 0 0,-1 0 0,0 0 0,0 0 0,0 0 0,1 0 1,-1 0-1,0 1 0,0-1 0,-1 0 0,1 0 0,0 0 0,0 0 1,-1 2-1,-20 57 376,19-56-322,-24 67 124,4 1 1,2 1 0,4 1 0,-10 100 0,25-162-172,-7 41 0,8-52 0,0 1 0,0-1 0,-1 1 0,1-1 0,0 1 0,-1-1 0,0 0 0,1 1 0,-1-1 0,0 0 0,1 1 0,-1-1 0,0 0 0,0 0 0,0 0 0,0 1 0,0-1 0,-1 0 0,1 0 0,0-1 0,0 1 0,-1 0 0,1 0 0,0-1 0,-1 1 0,-1 0 0,2-1 0,0 0 0,0 0 0,0-1 0,0 1 0,0 0 0,0-1 0,0 1 0,0 0 0,0-1 0,1 1 0,-1-1 0,0 0 0,0 1 0,0-1 0,1 0 0,-1 1 0,0-1 0,1 0 0,-1 0 0,0 0 0,1 1 0,-1-1 0,1 0 0,-1-2 0,-9-26 0,9 26 0,-6-31 0,2 0 0,1 0 0,2-1 0,1 1 0,4-35 0,-2 61-392,0 0 1,0 0-1,1 0 1,0 0-1,0 0 1,1 1-1,6-13 1,-4 11-597,0 0 1,1 1 0,0-1 0,0 2 0,1-1-1,0 1 1,1 0 0,-1 0 0,15-9 0,5 0-7822</inkml:trace>
</inkml:ink>
</file>

<file path=ppt/ink/ink3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09.524"/>
    </inkml:context>
    <inkml:brush xml:id="br0">
      <inkml:brushProperty name="width" value="0.025" units="cm"/>
      <inkml:brushProperty name="height" value="0.025" units="cm"/>
    </inkml:brush>
  </inkml:definitions>
  <inkml:trace contextRef="#ctx0" brushRef="#br0">218 8 5733,'0'0'15193,"-8"-2"-12577,6 2-2546,-2-2 353,0 1-1,-1 0 1,1 0 0,-1 1-1,1-1 1,-1 1 0,1 0 0,-1 0-1,1 1 1,-1-1 0,1 1 0,0 0-1,-1 0 1,1 1 0,-6 1-1,-8 6 282,8-4-423,1 0 0,-1 0 1,1 1-1,0 0 1,-11 10-1,20-16-281,0 0 1,0 0-1,0 0 0,-1 0 0,1 1 1,0-1-1,0 0 0,0 0 1,0 0-1,0 0 0,0 0 1,0 1-1,0-1 0,0 0 0,0 0 1,0 0-1,0 0 0,0 1 1,0-1-1,0 0 0,0 0 0,0 0 1,0 0-1,0 1 0,0-1 1,0 0-1,0 0 0,0 0 0,0 0 1,0 1-1,0-1 0,0 0 1,0 0-1,0 0 0,0 0 1,0 0-1,1 1 0,-1-1 0,0 0 1,0 0-1,0 0 0,0 0 1,0 0-1,1 0 0,-1 0 0,0 0 1,0 1-1,0-1 0,0 0 1,0 0-1,1 0 0,-1 0 1,0 0-1,18 3 20,25-2-128,-38-1 31,-1 0-55,13 0-417,0 0 1,-1 2 0,34 6 0,-47-8 552,-1 1 0,1 0 0,0 0 0,-1 0 0,1 0 0,-1 0 0,1 1 0,-1-1 0,0 1-1,0 0 1,0-1 0,0 1 0,0 0 0,3 3 0,-5-3 69,1 0-1,0-1 1,-1 1 0,1 0-1,-1 0 1,0 0 0,1 0 0,-1-1-1,0 1 1,0 0 0,0 0-1,0 0 1,-1 0 0,1 0-1,0-1 1,-1 1 0,0 0-1,1 0 1,-1 0 0,0-1-1,0 1 1,0-1 0,0 1-1,-1 1 1,-5 7-41,-1 0-1,-1-1 0,0 0 1,0 0-1,0-1 1,-1 0-1,0-1 1,-1 0-1,0-1 1,0 0-1,0-1 1,-1 0-1,1 0 1,-1-1-1,-1-1 1,1 0-1,0-1 1,-24 2-1,35-4-95,0 0 0,0 0 0,0 0 0,0 0-1,0 0 1,0 0 0,0 0 0,0-1 0,0 1 0,-1 0 0,1 0 0,1-1 0,-1 1 0,0-1-1,0 1 1,0-1 0,0 1 0,0-1 0,0 0 0,0 1 0,1-1 0,-1 0 0,0 1 0,0-1-1,1 0 1,-1 0 0,1 0 0,-1 0 0,1 0 0,-1 0 0,0-1 0,1 0-302,0 0-1,0 0 1,0 0 0,1 0 0,-1 0 0,0 0-1,1 1 1,-1-1 0,1 0 0,-1 0 0,1 0-1,0 0 1,0 1 0,0-1 0,0 0 0,0 1-1,2-2 1,15-18-10626</inkml:trace>
</inkml:ink>
</file>

<file path=ppt/ink/ink3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0.858"/>
    </inkml:context>
    <inkml:brush xml:id="br0">
      <inkml:brushProperty name="width" value="0.025" units="cm"/>
      <inkml:brushProperty name="height" value="0.025" units="cm"/>
    </inkml:brush>
  </inkml:definitions>
  <inkml:trace contextRef="#ctx0" brushRef="#br0">14 82 1698,'-14'-21'12662,"15"4"-6171,0 15-6167,1 0 1,0 0 0,-1 0 0,1 0 0,0 0 0,0 0 0,0 1 0,0-1-1,0 1 1,0-1 0,1 1 0,-1 0 0,5-2 0,5-1-35,-1 0 0,1 1 1,-1 1-1,1 0 0,18-1 0,-28 2-264,-1 1-1,1 0 1,-1 0-1,1 0 1,-1 1-1,1-1 0,-1 0 1,1 1-1,-1-1 1,1 0-1,-1 1 1,0 0-1,1-1 1,-1 1-1,0 0 1,1 0-1,-1 0 0,0 0 1,0 0-1,0 0 1,0 0-1,0 0 1,0 0-1,0 0 1,0 1-1,1 0 0,-1 1 63,-1 1 0,1-1 0,0 0 0,-1 0 0,0 0 0,1 0 0,-1 0 0,0 1 0,-1-1 0,1 0 0,-1 0 0,0 3 0,-2 5 181,0 0-1,-1 0 1,-1-1-1,1 0 1,-2 0-1,-8 13 1,-67 57 1001,81-79-1260,0-1-1,0 0 1,0 0-1,-1 0 1,1 1 0,0-1-1,0 0 1,0 1-1,0-1 1,0 0-1,0 0 1,0 1 0,0-1-1,0 0 1,-1 0-1,1 1 1,0-1-1,0 0 1,0 1 0,1-1-1,-1 0 1,0 1-1,0-1 1,0 0-1,0 0 1,0 1 0,0-1-1,0 0 1,0 0-1,1 1 1,-1-1-1,0 0 1,0 0 0,0 1-1,0-1 1,1 0-1,-1 0 1,0 0 0,0 1-1,1-1 1,-1 0-1,0 0 1,0 0-1,1 0 1,-1 0 0,0 0-1,0 1 1,1-1-1,-1 0 1,0 0-1,1 0 1,18 3 57,-15-3-18,143 8-55,-51-12-3271,-92 4 2734,21-4-1859,-15-1-1229,-6-3-4100,-5-1-1937</inkml:trace>
</inkml:ink>
</file>

<file path=ppt/ink/ink3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1.200"/>
    </inkml:context>
    <inkml:brush xml:id="br0">
      <inkml:brushProperty name="width" value="0.025" units="cm"/>
      <inkml:brushProperty name="height" value="0.025" units="cm"/>
    </inkml:brush>
  </inkml:definitions>
  <inkml:trace contextRef="#ctx0" brushRef="#br0">0 10 16592,'0'0'8231,"48"-9"-8231,-12 12 33,2-2-1603,-2-1-2594,-3 0-2754</inkml:trace>
</inkml:ink>
</file>

<file path=ppt/ink/ink3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1.541"/>
    </inkml:context>
    <inkml:brush xml:id="br0">
      <inkml:brushProperty name="width" value="0.025" units="cm"/>
      <inkml:brushProperty name="height" value="0.025" units="cm"/>
    </inkml:brush>
  </inkml:definitions>
  <inkml:trace contextRef="#ctx0" brushRef="#br0">0 131 10826,'0'0'10410,"12"6"-8712,-5-1-1271,-5-3-332,1 0 0,-1 0 1,1 0-1,0 0 0,0-1 0,0 1 0,0-1 0,0 0 0,0 0 1,0 0-1,0 0 0,0-1 0,0 1 0,1-1 0,-1 0 0,0 1 1,0-1-1,1-1 0,-1 1 0,0-1 0,0 1 0,6-3 1,5-4 211,0 0 0,-1-2 0,0 0 0,14-12 0,-21 16-189,0 0 1,0-1 0,-1 0-1,1 0 1,-2 0-1,1-1 1,-1 0 0,1 1-1,-2-2 1,4-8 0,-6 16-85,-1-1 1,0 0-1,1 1 1,-1-1-1,0 0 1,0 1-1,0-1 1,1 0-1,-1 1 1,0-1-1,0 0 1,0 0-1,0 1 1,0-1-1,0 0 1,-1 1 0,1-1-1,0 0 1,0 0-1,0 1 1,-1-1-1,1 0 1,0 1-1,-1-1 1,1 1-1,0-1 1,-1 0-1,1 1 1,-1-1-1,1 1 1,-1-1-1,1 1 1,-1-1-1,0 1 1,1 0 0,-2-1-1,0 0 42,0 1 0,-1-1 0,0 1 0,1 0 0,-1 0 1,1 0-1,-1 0 0,1 0 0,-1 1 0,-4 0 0,-2 2 109,-1 0 0,1 0 0,-1 1 0,1 0 0,-9 5 0,6 1-65,-1 0 0,2 1 0,-1 0 0,1 1 0,-16 23 1,23-30-96,0 1 0,0 0 1,1 0-1,0 0 1,0 0-1,1 0 1,-1 0-1,1 1 1,1-1-1,-1 1 0,1 0 1,0-1-1,1 1 1,0 0-1,0 0 1,1 8-1,0-12-24,0-1 0,1 1 0,-1 0 0,0-1 0,1 1 0,0-1 0,0 0 0,-1 1 0,2-1 0,-1 0 0,0 0 0,0 0 0,0-1 0,1 1 0,-1 0 0,1-1 0,0 0 0,-1 1 0,1-1 0,0 0 0,0 0 0,0-1 0,-1 1 0,1-1 0,6 1 0,10 1-150,-1-1-1,36-2 1,-46 1 37,78-12-3130,-28-5-2105,13-11-6318</inkml:trace>
</inkml:ink>
</file>

<file path=ppt/ink/ink3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1.869"/>
    </inkml:context>
    <inkml:brush xml:id="br0">
      <inkml:brushProperty name="width" value="0.025" units="cm"/>
      <inkml:brushProperty name="height" value="0.025" units="cm"/>
    </inkml:brush>
  </inkml:definitions>
  <inkml:trace contextRef="#ctx0" brushRef="#br0">161 86 9705,'0'0'17825,"-13"2"-16453,5 0-1230,0 0 0,0 1 0,1-1-1,-1 2 1,0-1 0,1 1 0,0 0 0,0 0 0,0 1 0,0 0-1,1 0 1,0 1 0,0 0 0,0 0 0,1 0 0,0 1-1,0 0 1,1 0 0,0 0 0,-6 12 0,9-17-126,0 1-1,0-1 1,0 0 0,0 1 0,0-1 0,0 1 0,1-1-1,-1 1 1,1-1 0,0 1 0,0-1 0,0 1 0,0-1-1,0 1 1,0-1 0,1 1 0,-1-1 0,2 4-1,-1-5-3,0 0 0,0 0 0,0 0 0,0 0 0,0 0 0,0 0 0,0 0 0,0 0 0,1-1 0,-1 1 0,0 0 0,1-1 0,-1 1 0,0-1 0,1 0 0,-1 1-1,1-1 1,-1 0 0,0 0 0,1 0 0,-1 0 0,1 0 0,1 0 0,6-2 21,0 1 0,1-2 1,-1 1-1,0-1 0,-1 0 0,1-1 1,0 0-1,10-7 0,9-8-33,0-1 0,-1-2 0,-1 0 0,-1-2 0,-1-1 0,-1-1 0,33-48 0,-108 172 0,44-80 0,0 0 0,1 1 0,1-1 0,0 2 0,-4 36 0,10-56-9,-1 1 1,1 0-1,0 0 0,0 0 0,0 0 1,0-1-1,0 1 0,0 0 0,1 0 1,-1 0-1,0 0 0,0-1 0,1 1 1,-1 0-1,0 0 0,1-1 1,-1 1-1,1 0 0,-1 0 0,1-1 1,-1 1-1,1 0 0,-1-1 0,1 1 1,0-1-1,-1 1 0,1-1 1,1 1-1,0 0-45,0-1 0,0 1-1,0-1 1,-1 0 0,1 0 0,0 0 0,0 0 0,0 0 0,0-1-1,0 1 1,-1-1 0,4 0 0,3-2-350,-1 0 1,0 0-1,0-1 0,0 0 1,11-8-1,-4-1-1703,-1 0 1,0-1-1,-1-1 1,11-17-1,13-26-7683</inkml:trace>
</inkml:ink>
</file>

<file path=ppt/ink/ink3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2.215"/>
    </inkml:context>
    <inkml:brush xml:id="br0">
      <inkml:brushProperty name="width" value="0.025" units="cm"/>
      <inkml:brushProperty name="height" value="0.025" units="cm"/>
    </inkml:brush>
  </inkml:definitions>
  <inkml:trace contextRef="#ctx0" brushRef="#br0">208 0 17777,'0'0'2434,"-74"91"833,31-37-224,7 1-480,7-6-417,9-8-1025,14-10-833,6-12-160,18-10-128,8-9 0,0 0-512,-3-9-1410,-5-5-2691,-7 1-3234</inkml:trace>
</inkml:ink>
</file>

<file path=ppt/ink/ink3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2.557"/>
    </inkml:context>
    <inkml:brush xml:id="br0">
      <inkml:brushProperty name="width" value="0.025" units="cm"/>
      <inkml:brushProperty name="height" value="0.025" units="cm"/>
    </inkml:brush>
  </inkml:definitions>
  <inkml:trace contextRef="#ctx0" brushRef="#br0">23 36 8296,'0'0'17552,"-14"-36"-18032,10 40-1442,0-3-2306</inkml:trace>
</inkml:ink>
</file>

<file path=ppt/ink/ink3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2.899"/>
    </inkml:context>
    <inkml:brush xml:id="br0">
      <inkml:brushProperty name="width" value="0.025" units="cm"/>
      <inkml:brushProperty name="height" value="0.025" units="cm"/>
    </inkml:brush>
  </inkml:definitions>
  <inkml:trace contextRef="#ctx0" brushRef="#br0">182 0 17745,'0'0'8488,"-9"11"-7111,-13 22-101,2 2 0,1 0 0,-27 75 0,32-75-1269,2 1 1,1 0-1,2 1 1,2 0 0,1 1-1,0 38 1,6-75-6,0-1 1,0 1-1,0 0 0,0 0 0,0-1 1,0 1-1,0 0 0,0 0 1,0-1-1,0 1 0,0 0 0,1 0 1,-1-1-1,0 1 0,1 0 1,-1-1-1,0 1 0,1-1 0,-1 1 1,1 0-1,-1-1 0,1 1 0,-1-1 1,1 1-1,0-1 0,-1 1 1,1-1-1,0 0 0,-1 1 0,1-1 1,0 0-1,-1 0 0,1 1 1,0-1-1,-1 0 0,1 0 0,0 0 1,0 0-1,-1 0 0,1 0 1,0 0-1,0 0 0,-1 0 0,1 0 1,0 0-1,0 0 0,1-1 0,1 0-82,0 0 0,1-1-1,-1 1 1,0-1 0,0 1-1,0-1 1,0 0 0,0 0-1,3-3 1,34-44-8824,-21 20 1590</inkml:trace>
</inkml:ink>
</file>

<file path=ppt/ink/ink3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3.224"/>
    </inkml:context>
    <inkml:brush xml:id="br0">
      <inkml:brushProperty name="width" value="0.025" units="cm"/>
      <inkml:brushProperty name="height" value="0.025" units="cm"/>
    </inkml:brush>
  </inkml:definitions>
  <inkml:trace contextRef="#ctx0" brushRef="#br0">143 1 18417,'0'0'7981,"-8"2"-5114,-61 24-539,63-23-2231,1 0 1,-1-1 0,1 2 0,-1-1 0,1 1 0,0-1 0,0 1 0,1 1-1,-1-1 1,1 1 0,-5 7 0,49-9-242,-25-3 68,3-1-384,1 1 1,-1 1 0,1 1-1,32 7 1,-49-8 472,1-1 1,0 1-1,-1 0 0,1 0 1,-1 0-1,0 0 0,1 0 1,-1 0-1,0 1 1,1-1-1,-1 1 0,0 0 1,0-1-1,0 1 0,0 0 1,-1 0-1,1 0 0,-1 1 1,1-1-1,-1 0 0,0 0 1,1 1-1,-1-1 0,0 1 1,-1-1-1,1 1 0,0 0 1,-1-1-1,1 1 0,-1-1 1,0 1-1,0 0 0,0-1 1,0 1-1,-1 0 0,1-1 1,-1 1-1,1 0 0,-1-1 1,0 1-1,0-1 0,-1 3 1,-1 0 59,0 0 1,0 0 0,0 0-1,-1 0 1,1-1 0,-1 0-1,0 0 1,0 0 0,-1 0-1,1 0 1,-1-1 0,0 0-1,0 0 1,0 0-1,0-1 1,-8 3 0,2-1 24,0 0 1,0 0 0,0-2 0,-1 1-1,0-1 1,-22 0 0,32-2-128,1 0-1,-1 0 1,1 0-1,0 0 1,-1 0 0,1 0-1,-1-1 1,1 1-1,0 0 1,-1-1-1,1 1 1,0-1 0,-1 0-1,1 1 1,0-1-1,0 0 1,0 0 0,0 1-1,0-1 1,0 0-1,0 0 1,0 0-1,0-1 1,0 1 0,0 0-1,0 0 1,1 0-1,-1-1 1,1 1 0,-1 0-1,1 0 1,-1-1-1,1 1 1,0-1-1,-1 1 1,1 0 0,0-1-1,0 1 1,0-1-1,0 1 1,0 0 0,1-1-1,-1 1 1,0-1-1,1 1 1,-1 0-1,1-1 1,-1 1 0,2-2-1,-1-2-317,2-1-1,-1 1 0,0 0 0,1 0 1,0-1-1,1 2 0,-1-1 0,1 0 1,-1 1-1,9-8 0,1 4-4026,1 0 0,26-12 1,-5 6-7094</inkml:trace>
</inkml:ink>
</file>

<file path=ppt/ink/ink3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3.596"/>
    </inkml:context>
    <inkml:brush xml:id="br0">
      <inkml:brushProperty name="width" value="0.025" units="cm"/>
      <inkml:brushProperty name="height" value="0.025" units="cm"/>
    </inkml:brush>
  </inkml:definitions>
  <inkml:trace contextRef="#ctx0" brushRef="#br0">102 12 15182,'0'0'14243,"-8"5"-12583,-1 1-1511,0 0 0,1 1-1,0 0 1,0 1 0,1-1-1,0 1 1,-9 13 0,14-18-132,-1 0 1,1 0-1,0 0 1,0 0-1,0 1 1,1-1 0,-1 1-1,1-1 1,0 1-1,0 0 1,0 0 0,0-1-1,1 1 1,-1 0-1,1 0 1,0 0 0,0 0-1,1-1 1,-1 1-1,1 0 1,0 0-1,0 0 1,0-1 0,0 1-1,1-1 1,-1 1-1,5 5 1,-3-6-18,0 0 0,0 0 0,1 0 0,-1 0 0,1-1 0,0 1 0,0-1 0,0 0 0,0-1 0,0 1 0,0-1 0,0 1 0,1-1 0,-1 0 0,0-1 0,1 1 0,-1-1 0,1 0 0,-1 0 0,0 0 0,1-1 0,-1 1 0,6-3 0,1 1 0,0-1 0,0 0 0,0 0 0,-1-1 0,1-1 0,-1 0 0,0 0 0,9-8 0,-13 9 0,-1 0 0,0-1 0,-1 1 0,1-1 0,-1 0 0,0-1 0,0 1 0,-1-1 0,1 1 0,-1-1 0,0 0 0,-1-1 0,0 1 0,0 0 0,0 0 0,1-12 0,-2 15 0,-1 0 0,0 1 0,0-1 0,-1 0 0,1 0 0,-1 0 0,1 1 0,-1-1 0,0 0 0,0 1 0,0-1 0,0 1 0,-1-1 0,1 1 0,0-1 0,-4-3 0,2 4 0,0-1 0,0 1 0,0 0 0,0 0 0,0 0 0,-1 0 0,1 0 0,-1 1 0,1 0 0,-1-1 0,1 1 0,-1 1 0,0-1 0,0 0 0,-5 1 0,2-1-556,-1 1 0,0 0 1,0 0-1,1 1 0,-1 0 0,0 0 1,1 1-1,-13 4 0,10-4-7414</inkml:trace>
</inkml:ink>
</file>

<file path=ppt/ink/ink3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4.077"/>
    </inkml:context>
    <inkml:brush xml:id="br0">
      <inkml:brushProperty name="width" value="0.025" units="cm"/>
      <inkml:brushProperty name="height" value="0.025" units="cm"/>
    </inkml:brush>
  </inkml:definitions>
  <inkml:trace contextRef="#ctx0" brushRef="#br0">138 86 19442,'0'0'2846,"0"-10"-225,1-27 422,-1 36-2944,0 0 0,0 1 1,0-1-1,0 0 1,-1 0-1,1 1 0,0-1 1,-1 0-1,1 0 0,-1 1 1,1-1-1,0 0 0,-1 1 1,1-1-1,-1 0 0,0 1 1,1-1-1,-1 1 1,0-1-1,1 1 0,-1 0 1,0-1-1,1 1 0,-1-1 1,0 1-1,0 0 0,1 0 1,-1-1-1,0 1 0,0 0 1,0 0-1,1 0 0,-1 0 1,-1 0-1,-25 5 935,20 0-1012,1-1-1,0 1 1,0 0 0,0 1 0,0-1 0,1 1 0,0 0 0,0 0 0,1 1-1,0 0 1,0-1 0,-5 13 0,6-13-21,0 1 1,1 0-1,-1-1 0,1 1 1,0 0-1,1 0 0,0 0 1,0 0-1,0 0 0,1 0 1,0 0-1,1 0 0,-1 0 1,3 10-1,-2-15-1,0 0 0,1 0 0,-1-1 0,1 1 0,-1 0 0,1 0 0,0-1 0,-1 1 0,1-1 0,0 1 0,0-1 0,0 0 0,0 0 0,0 0 0,0 0 0,1 0 0,-1 0 0,0 0 0,0-1 0,1 1 0,-1-1 0,0 0 0,1 0 0,-1 0 0,0 0 0,1 0 0,-1 0 0,0 0 0,1-1 0,2 0 0,4-1 0,1 0 0,-1 0 0,1-1 0,-1 0 0,0-1 0,10-5 0,-2-2 0,0-1 0,0-1 0,-1 0 0,-1-1 0,0 0 0,-1-1 0,0-1 0,-1-1 0,-1 1 0,17-34 0,-28 48 0,0 0 0,0 0 0,0 1 0,0-1 0,0 0 0,-1 0 0,1 0 0,-1 0 0,0 0 0,1 0 0,-1 0 0,0 0 0,0 0 0,0 0 0,0 0 0,-1-3 0,-7 5 0,-5 17 0,7-5-341,1 0 0,1 0 0,0 0 0,0 0-1,1 1 1,1-1 0,0 1 0,1 0 0,0 12 0,1-23 95,0 0 0,0-1 1,-1 1-1,1-1 0,1 1 0,-1 0 1,0-1-1,0 1 0,0 0 0,1-1 1,-1 1-1,1-1 0,0 1 0,-1-1 1,1 1-1,0-1 0,0 0 0,0 1 1,0-1-1,0 0 0,0 1 0,0-1 1,0 0-1,0 0 0,1 0 0,-1 0 1,0 0-1,1 0 0,1 0 0,20 6-5978</inkml:trace>
</inkml:ink>
</file>

<file path=ppt/ink/ink3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4.579"/>
    </inkml:context>
    <inkml:brush xml:id="br0">
      <inkml:brushProperty name="width" value="0.025" units="cm"/>
      <inkml:brushProperty name="height" value="0.025" units="cm"/>
    </inkml:brush>
  </inkml:definitions>
  <inkml:trace contextRef="#ctx0" brushRef="#br0">186 0 21268,'-10'12'1484,"-14"17"51,0 2 0,2 1 0,-25 47 0,38-61-1245,0 1 0,1 0 0,1 0 0,1 0 0,1 1 0,0 0 0,1 0 0,-1 40 0,5-58-285,0 1 0,0-1 1,0 0-1,0 1 0,1-1 1,-1 1-1,1-1 0,-1 0 1,1 1-1,0-1 0,0 0 1,0 0-1,0 0 0,1 0 1,-1 0-1,0 0 0,1 0 1,0 0-1,-1 0 0,1 0 1,0-1-1,2 2 0,0-1 6,-1 0 0,1-1 0,0 0 0,-1 1 0,1-1 0,0-1 0,0 1-1,0-1 1,0 1 0,0-1 0,0 0 0,6-1 0,2-1 8,-1 0-1,0-1 1,1 0 0,-1-1-1,0 0 1,0-1 0,-1 0 0,16-10-1,-14 6 0,0-1-1,0-1 0,11-13 1,-20 21-9,1-1 0,-1 0 0,0 0 0,0-1 0,0 1 0,-1 0 0,1-1 0,-1 0 0,0 1 0,-1-1 0,1 0 0,1-10 0,-22 35 637,-12 39-646,29-55 0,0 1 0,0-1 0,1 1 0,0 0 0,0 0 0,0-1 0,0 1 0,1 0 0,0 0 0,0 0 0,1 7 0,0-11 0,-1 1 0,1-1 0,0 0 0,0 0 0,0 0 0,0 0 0,0 0 0,1 0 0,-1 0 0,0 0 0,0 0 0,1-1 0,-1 1 0,0 0 0,1-1 0,-1 1 0,1-1 0,-1 1 0,0-1 0,1 0 0,-1 0 0,1 0 0,-1 0 0,1 0 0,-1 0 0,1 0 0,-1 0 0,1 0 0,2-2 0,46-10 0,-33 2 0,-1 0 0,0-1 0,-1 0 0,-1-1 0,0-1 0,22-25 0,23-21 0,-62 81 0,-24 32-147,20-41-76,0-1 1,1 1-1,0 0 0,1 1 0,0-1 0,1 1 0,1 0 0,0 0 0,0 16 0,2-30 62,1 1 0,0-1 0,0 1 0,0-1 0,0 1 0,0-1 0,0 1-1,0-1 1,0 1 0,1-1 0,-1 1 0,0-1 0,0 0 0,0 1 0,0-1-1,1 1 1,-1-1 0,0 0 0,0 1 0,1-1 0,-1 1 0,0-1 0,1 0-1,-1 1 1,0-1 0,1 0 0,-1 0 0,0 1 0,1-1 0,-1 0 0,1 0 0,-1 1-1,1-1 1,-1 0 0,0 0 0,1 0 0,-1 0 0,1 0 0,-1 0 0,1 0-1,-1 0 1,1 0 0,-1 0 0,1 0 0,0 0 0,22-12-7183,4-12-2751</inkml:trace>
</inkml:ink>
</file>

<file path=ppt/ink/ink3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4.921"/>
    </inkml:context>
    <inkml:brush xml:id="br0">
      <inkml:brushProperty name="width" value="0.025" units="cm"/>
      <inkml:brushProperty name="height" value="0.025" units="cm"/>
    </inkml:brush>
  </inkml:definitions>
  <inkml:trace contextRef="#ctx0" brushRef="#br0">129 1 9833,'0'0'7554,"-3"9"-4660,-7 13-1348,0 1 0,2 0 0,1 0 0,-7 49 0,11-54-1092,0 1 1,-2-1-1,0 0 1,-1-1 0,-14 32-1,-7 19 395,19-19-372,8-29-5058,0-13 1377</inkml:trace>
</inkml:ink>
</file>

<file path=ppt/ink/ink3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5.294"/>
    </inkml:context>
    <inkml:brush xml:id="br0">
      <inkml:brushProperty name="width" value="0.025" units="cm"/>
      <inkml:brushProperty name="height" value="0.025" units="cm"/>
    </inkml:brush>
  </inkml:definitions>
  <inkml:trace contextRef="#ctx0" brushRef="#br0">116 1 18193,'0'0'8424,"-5"13"-7559,-15 53 522,3 0 0,-11 94 1,11-57-334,7-31-1020,-3 132 1,14-237-2375,0 18-153,-1 1 1,0-1-1,-1 1 0,-3-16 1,2 21-2788</inkml:trace>
</inkml:ink>
</file>

<file path=ppt/ink/ink3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5.650"/>
    </inkml:context>
    <inkml:brush xml:id="br0">
      <inkml:brushProperty name="width" value="0.025" units="cm"/>
      <inkml:brushProperty name="height" value="0.025" units="cm"/>
    </inkml:brush>
  </inkml:definitions>
  <inkml:trace contextRef="#ctx0" brushRef="#br0">0 50 12075,'0'0'13101,"10"-5"-10928,29-16-369,-38 20-1699,0 0 1,0 1-1,1-1 0,-1 1 0,0-1 1,1 1-1,-1 0 0,0-1 1,1 1-1,-1 0 0,0 0 1,1 0-1,-1 0 0,1 0 0,-1 0 1,0 0-1,1 1 0,-1-1 1,0 0-1,1 1 0,-1-1 1,0 1-1,1-1 0,-1 1 0,0 0 1,0 0-1,0-1 0,0 1 1,2 2-1,17 6-1647,-17-9 756,0 0-1,0 0 0,0 0 1,1 0-1,-1-1 0,0 1 0,0-1 1,0 0-1,0 0 0,0 0 1,0 0-1,0-1 0,0 1 1,0-1-1,0 0 0,-1 0 0,1 0 1,3-4-1,10-8-5651</inkml:trace>
</inkml:ink>
</file>

<file path=ppt/ink/ink3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6.209"/>
    </inkml:context>
    <inkml:brush xml:id="br0">
      <inkml:brushProperty name="width" value="0.025" units="cm"/>
      <inkml:brushProperty name="height" value="0.025" units="cm"/>
    </inkml:brush>
  </inkml:definitions>
  <inkml:trace contextRef="#ctx0" brushRef="#br0">107 1 19506,'0'0'6898,"-8"10"-5564,4-5-1174,-1 1 14,-1 0 0,2 1-1,-1 0 1,1 0 0,0 0 0,0 0-1,1 0 1,0 1 0,0 0 0,-2 10 0,-14 95 811,5 1 1,1 138 0,26-402-986,-13 129-30,0 0 0,-2 0 0,0 0 0,-9-35 1,11 56 34,0 0 0,1-1 1,-1 1-1,1-1 0,-1 1 1,1 0-1,-1 0 0,1-1 1,-1 1-1,1 0 0,0 0 1,-1 0-1,1-1 0,-1 1 1,1 0-1,-1 0 0,1 0 1,0 0-1,-1 0 0,1 0 1,-1 0-1,1 0 0,0 1 1,-1-1-1,1 0 0,-1 0 1,1 1-1,19 3-5,0 0 0,0-2 0,0 0 0,0-1 0,24-2 0,-31-1 0,0 0 0,0-1 0,0 0 0,-1-1 0,1 0 0,-1-1 0,0-1 0,0 0 0,12-8 0,-5 2 0,0-1 0,-1 0 0,-1-2 0,-1 0 0,0 0 0,0-2 0,-2 0 0,0-1 0,21-36 0,-34 52 0,0 1 0,0-1 0,0 0 0,0 0 0,-1 0 0,1 0 0,0 0 0,-1 0 0,0 0 0,1 0 0,-1 0 0,0 0 0,0 0 0,0 0 0,-1-2 0,1 3 0,0 1 0,-1-1 0,1 0 0,-1 1 0,1-1 0,0 1 0,-1-1 0,1 1 0,-1 0 0,1-1 0,-1 1 0,1 0 0,-1-1 0,0 1 0,1 0 0,-1-1 0,1 1 0,-1 0 0,0 0 0,1 0 0,-1 0 0,0-1 0,1 1 0,-1 0 0,0 0 0,1 0 0,-1 0 0,1 1 0,-2-1 0,-3 1 0,0 0 0,0 1 0,1-1 0,-1 1 0,1 0 0,-1 1 0,1-1 0,-1 1 0,1 0 0,-6 5 0,-10 11 0,2 1 0,0 1 0,1 1 0,1 0 0,-24 44 0,33-52 0,-1 1 0,2 1 0,0-1 0,1 1 0,0 0 0,2 0 0,-1 0 0,2 1 0,1-1 0,0 33 0,1-46 0,0 1 0,1-1 0,0 0 0,0 1 0,0-1 0,0 0 0,0 0 0,0 0 0,1 1 0,0-1 0,-1-1 0,1 1 0,0 0 0,0 0 0,1-1 0,-1 1 0,1-1 0,-1 0 0,5 4 0,-2-4 0,0 1 0,1-1 0,-1 0 0,0 0 0,1 0 0,-1-1 0,1 0 0,-1 0 0,1 0 0,0-1 0,6 0 0,1-1 0,0 0 0,-1-1 0,1 0 0,0-1 0,0 0 0,-1-1 0,0-1 0,0 0 0,22-13 0,-20 9 0,-1-1 0,0-1 0,-1 0 0,0-1 0,16-20 0,-23 25 0,0 0 0,0 0 0,-1-1 0,0 1 0,0-1 0,-1 0 0,0 1 0,-1-2 0,1 1 0,-1 0 0,-1 0 0,2-14 0,-3 21 0,0 1 0,0-1 0,0 0 0,0 1 0,0-1 0,0 1 0,0-1 0,0 1 0,-1-1 0,1 1 0,0-1 0,0 1 0,0-1 0,0 1 0,-1-1 0,1 1 0,0-1 0,-1 1 0,1-1 0,0 1 0,-1-1 0,1 1 0,0 0 0,-1-1 0,1 1 0,-1 0 0,1-1 0,-1 1 0,1 0 0,-1-1 0,1 1 0,-1 0 0,1 0 0,-1 0 0,-22 5 0,-20 25 0,33-18 0,-1 0 0,2 1 0,-1 0 0,-7 16 0,14-23 0,0-1 0,0 0 0,1 1 0,0-1 0,0 1 0,1 0 0,-1 0 0,1 0 0,1 0 0,-1 0 0,1 0 0,0 0 0,0-1 0,2 9 0,-1-11 11,1 0-1,0-1 1,-1 1-1,1 0 1,0-1-1,0 1 1,1-1-1,-1 0 1,0 0-1,1 0 1,-1 0-1,1 0 1,0 0-1,0-1 1,-1 1-1,1-1 1,0 0-1,0 0 1,0 0-1,1 0 1,-1 0-1,0-1 1,0 0-1,6 1 1,8 0-340,-1 0 1,1-1-1,23-3 0,3-8-7337,1-10-10682</inkml:trace>
</inkml:ink>
</file>

<file path=ppt/ink/ink3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6.583"/>
    </inkml:context>
    <inkml:brush xml:id="br0">
      <inkml:brushProperty name="width" value="0.025" units="cm"/>
      <inkml:brushProperty name="height" value="0.025" units="cm"/>
    </inkml:brush>
  </inkml:definitions>
  <inkml:trace contextRef="#ctx0" brushRef="#br0">0 52 26041,'0'0'4356,"51"-41"-4292,-37 37-2402,-3-2-5414</inkml:trace>
</inkml:ink>
</file>

<file path=ppt/ink/ink3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7.333"/>
    </inkml:context>
    <inkml:brush xml:id="br0">
      <inkml:brushProperty name="width" value="0.025" units="cm"/>
      <inkml:brushProperty name="height" value="0.025" units="cm"/>
    </inkml:brush>
  </inkml:definitions>
  <inkml:trace contextRef="#ctx0" brushRef="#br0">97 59 9993,'6'-8'7682,"-5"5"-6687,21-28 1970,-21 30-2678,0 0 1,0-1 0,0 1 0,1 0 0,-1 0 0,0 0 0,0 0 0,1 0 0,-1 0-1,1 0 1,-1 0 0,1 0 0,-1 1 0,1-1 0,-1 1 0,1-1 0,0 1 0,-1 0 0,1-1-1,0 1 1,-1 0 0,3 0 0,-3 1-189,0 0-1,0-1 1,0 1 0,0 0-1,-1 0 1,1 0-1,0 0 1,0 0 0,-1 0-1,1 0 1,-1 0 0,1 0-1,-1 0 1,1 0-1,-1 1 1,1-1 0,-1 0-1,0 0 1,0 0 0,0 0-1,0 1 1,0-1-1,0 1 1,0 38 517,0-29-268,-15 210 512,15-220-863,0 0 0,0 1 0,0-1 0,0 0 1,0 0-1,0 1 0,1-1 0,-1 0 0,1 0 0,-1 1 1,1-1-1,-1 0 0,1 0 0,0 0 0,-1 0 0,1 0 0,0 0 1,0 0-1,0 0 0,0 0 0,0 0 0,0 0 0,0-1 1,0 1-1,0 0 0,0-1 0,0 1 0,0 0 0,1-1 1,-1 0-1,0 1 0,0-1 0,1 0 0,1 1 0,6-1-56,1 0 0,-1 0 1,0 0-1,13-3 0,19 0-401,-40 3 451,0 1 1,0-1-1,0 1 1,0-1 0,0 1-1,0 0 1,0-1-1,0 1 1,0 0-1,-1 0 1,1 0 0,0 0-1,0 0 1,-1 0-1,1 0 1,-1 0 0,1 0-1,-1 0 1,1 0-1,-1 0 1,1 0-1,-1 0 1,0 1 0,0-1-1,0 0 1,0 0-1,0 0 1,0 0 0,0 1-1,0-1 1,0 0-1,0 0 1,-1 2 0,-11 42 192,7-36-128,-1 0-1,0-1 1,0 0-1,0 0 1,-1-1-1,0 0 1,-1 0-1,1-1 1,-1 0 0,-1 0-1,1 0 1,-15 5-1,17-7-27,0-1 0,0-1-1,-1 1 1,1-1 0,-1-1-1,1 1 1,-1-1 0,0 0-1,0 0 1,0-1 0,1 0-1,-1 0 1,0-1 0,0 1 0,0-2-1,1 1 1,-1-1 0,1 0-1,-9-3 1,12 3-85,0 0 0,1 1 1,-1-1-1,0 0 0,0 0 0,1-1 1,-1 1-1,1-1 0,0 1 0,0-1 1,0 0-1,0 1 0,0-1 0,1 0 0,-1 0 1,1 0-1,0-1 0,0 1 0,0 0 1,0 0-1,0-1 0,1 1 0,-1-1 1,1 1-1,0 0 0,0-1 0,1-3 0,0 2-152,0 0-1,0 0 0,1 0 0,-1 0 1,1 1-1,0-1 0,1 1 0,-1-1 1,1 1-1,0 0 0,0 0 0,0 0 1,1 0-1,-1 0 0,1 1 0,0 0 1,6-5-1,3 0-2369,1 1 1,0 1 0,0 0-1,16-4 1,17-4-10202</inkml:trace>
</inkml:ink>
</file>

<file path=ppt/ink/ink3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7.679"/>
    </inkml:context>
    <inkml:brush xml:id="br0">
      <inkml:brushProperty name="width" value="0.025" units="cm"/>
      <inkml:brushProperty name="height" value="0.025" units="cm"/>
    </inkml:brush>
  </inkml:definitions>
  <inkml:trace contextRef="#ctx0" brushRef="#br0">18 0 14382,'0'0'6267,"-2"11"-5504,-5 36-910,-1 60 1,8-107 76,0 1 0,0 0 1,0 0-1,0-1 0,0 1 1,0 0-1,0 0 0,1-1 1,-1 1-1,0 0 0,1-1 1,-1 1-1,0 0 1,1-1-1,-1 1 0,1 0 1,-1-1-1,1 1 0,-1-1 1,1 1-1,0-1 0,-1 1 1,1-1-1,-1 1 0,1-1 1,0 0-1,0 1 0,-1-1 1,1 0-1,0 0 0,-1 1 1,1-1-1,0 0 1,0 0-1,0 0 0,-1 0 1,1 0-1,0 0 0,0 0 1,-1 0-1,1 0 0,0-1 1,0 1-1,-1 0 0,1 0 1,0-1-1,0 1 0,-1 0 1,1-1-1,1 0 0,37-20-205,38-48-575,-50 36-5923,-20 21-236</inkml:trace>
</inkml:ink>
</file>

<file path=ppt/ink/ink3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8.008"/>
    </inkml:context>
    <inkml:brush xml:id="br0">
      <inkml:brushProperty name="width" value="0.025" units="cm"/>
      <inkml:brushProperty name="height" value="0.025" units="cm"/>
    </inkml:brush>
  </inkml:definitions>
  <inkml:trace contextRef="#ctx0" brushRef="#br0">220 44 11691,'0'0'2936,"-1"-9"-913,1-4-1680,-1-8 2053,-6 45-1248,-8 42 632,8-40-243,2 0 0,0 1 0,0 30-1,5-7-460,2 1 0,2 0-1,21 91 1,-22-131-1267,2 21-1930,-12-23 591,-11-13-20,7-2-876,0 0 0,0-1 1,1-1-1,0 0 0,0 0 0,-14-16 0,-15-21-3498,6 2 6349,29 37 1134,0 1 0,0-1-1,1 0 1,0 0-1,0 0 1,-3-10 0,5 15-1249,1 0 1,0 0-1,0 0 1,0 0-1,0 0 1,0 0-1,0 0 1,0 0-1,0 0 1,0 0-1,0 0 1,1 0-1,-1 0 1,0 0-1,1 0 1,-1 0-1,1 0 1,-1 0-1,1 1 1,-1-1-1,1 0 1,0 0-1,-1 0 1,2 0-1,22-9 2099,6 7-765,0 1 0,38 3 1,-18-1-2752,-1-2-3739,-44-1-1608,-5-9-4234</inkml:trace>
</inkml:ink>
</file>

<file path=ppt/ink/ink3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8.366"/>
    </inkml:context>
    <inkml:brush xml:id="br0">
      <inkml:brushProperty name="width" value="0.025" units="cm"/>
      <inkml:brushProperty name="height" value="0.025" units="cm"/>
    </inkml:brush>
  </inkml:definitions>
  <inkml:trace contextRef="#ctx0" brushRef="#br0">0 0 22133,'0'0'6310,"50"35"-6310,-19-25-2787,2-5-6405</inkml:trace>
</inkml:ink>
</file>

<file path=ppt/ink/ink3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19.240"/>
    </inkml:context>
    <inkml:brush xml:id="br0">
      <inkml:brushProperty name="width" value="0.025" units="cm"/>
      <inkml:brushProperty name="height" value="0.025" units="cm"/>
    </inkml:brush>
  </inkml:definitions>
  <inkml:trace contextRef="#ctx0" brushRef="#br0">0 81 13389,'4'-10'3400,"-2"5"-2615,16-39 2369,-17 42-2739,0 1 1,0-1-1,0 0 0,0 1 1,0-1-1,1 1 0,-1-1 1,1 1-1,-1-1 0,1 1 0,0 0 1,-1 0-1,4-1 0,-5 1-324,1 1 0,-1 0 0,1 0 0,-1 1 1,1-1-1,-1 0 0,1 0 0,0 0 0,-1 0 0,1 0 0,-1 0 0,1 1 0,-1-1 0,1 0 0,-1 1 0,0-1 0,1 0 0,-1 1 0,1-1 0,-1 0 0,1 1 0,-1-1 0,0 1 0,1-1 0,-1 1 0,0-1 0,0 0 0,1 1 0,-1 0 0,0-1 0,0 1 0,0-1 0,0 1 0,1-1 0,-1 1 0,0-1 0,0 1 0,0 0 0,3 26 590,-3-25-486,-1 133 796,-1-96-722,1 0 1,7 62-1,-6-100-269,0 0 0,1 0 0,-1-1 0,0 1 0,0 0 0,0 0 0,1 0 0,-1 0 0,0-1 0,1 1 0,-1 0 0,1 0 0,-1-1 0,1 1 0,-1 0 0,1-1 0,-1 1 0,1-1 0,-1 1 0,1 0 0,0-1 0,0 1 0,-1-1 0,1 0 0,0 1 0,0-1 0,-1 0 0,1 1 0,0-1 0,0 0 0,0 0 0,0 0 0,-1 0 0,1 0 0,0 0 0,0 0 0,0 0 0,0 0 0,0 0 0,-1 0 0,1 0 0,0 0 0,0-1 0,0 1 0,-1 0 0,1-1 0,0 1 0,0-1 0,-1 1 0,1-1 0,0 1 0,-1-1 0,1 1 0,0-1 0,0-1 0,5-2 0,0-1 0,0 0 0,0 0 0,-1-1 0,5-6 0,15-26 0,37-75 0,5-9 0,-65 156 0,-15 59 0,7-62 0,1 0 0,1 32 0,4-63 0,-1 1 0,1-1 0,0 0 0,0 1 0,0-1 0,0 1 0,0-1 0,0 0 0,0 1 0,0-1 0,0 1 0,0-1 0,1 0 0,-1 1 0,0-1 0,0 0 0,0 1 0,0-1 0,1 1 0,-1-1 0,0 0 0,0 1 0,1-1 0,-1 0 0,0 0 0,0 1 0,1-1 0,-1 0 0,0 0 0,1 1 0,-1-1 0,0 0 0,1 0 0,-1 0 0,1 1 0,-1-1 0,1 0 0,15-8 0,13-20 0,106-163 0,-135 191-4,1 0 0,-1 0 1,0 0-1,0 1 0,0-1 0,0 0 0,0 0 1,0 0-1,0 0 0,0 0 0,0 1 0,0-1 1,0 0-1,0 0 0,1 0 0,-1 0 0,0 0 0,0 0 1,0 1-1,0-1 0,0 0 0,1 0 0,-1 0 1,0 0-1,0 0 0,0 0 0,0 0 0,0 0 1,1 0-1,-1 0 0,0 0 0,0 0 0,0 0 1,0 0-1,1 0 0,-1 0 0,0 0 0,0 0 1,0 0-1,0 0 0,1 0 0,-1 0 0,0 0 1,0 0-1,0 0 0,0 0 0,0-1 0,1 1 0,-1 0 1,0 0-1,0 0 0,0 0 0,0 0 0,0 0 1,0 0-1,0-1 0,1 1 0,-1 0 0,0 0 1,0 0-1,0 0 0,0 0 0,0-1 0,0 1 1,0 0-1,-1 23-606,-7 29-819,4-37 547,-3 21-2235,8-15-2595,3-19 1911,7-2-1921</inkml:trace>
</inkml:ink>
</file>

<file path=ppt/ink/ink3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0.999"/>
    </inkml:context>
    <inkml:brush xml:id="br0">
      <inkml:brushProperty name="width" value="0.025" units="cm"/>
      <inkml:brushProperty name="height" value="0.025" units="cm"/>
    </inkml:brush>
  </inkml:definitions>
  <inkml:trace contextRef="#ctx0" brushRef="#br0">159 319 7143,'0'0'19165,"-11"-2"-17932,7 1-1126,0 0 0,1 1 0,-1-1 1,0 1-1,0 0 0,0 0 0,0 0 0,0 1 1,0-1-1,0 1 0,0 0 0,0 0 0,1 0 1,-1 1-1,0-1 0,1 1 0,-1 0 1,1 0-1,-1 0 0,1 0 0,0 1 0,0-1 1,-3 5-1,0-2 47,1 1-1,0 0 1,0 0 0,0 0 0,1 0-1,0 1 1,0 0 0,1 0 0,0 0-1,0 0 1,0 1 0,1-1 0,0 1-1,-1 10 1,4-17-151,-1-1 0,0 1 0,1 0 0,-1-1 0,0 1 0,1-1 0,-1 1 0,1-1 0,-1 1 0,1-1 0,-1 0 0,1 1 0,-1-1 0,1 0 0,-1 1 0,1-1 0,0 0 0,-1 0 0,1 1 0,0-1 0,-1 0 0,1 0 0,-1 0 0,1 0 0,0 0 0,-1 0 0,1 0 0,0 0 0,-1 0 0,1 0 0,0 0 0,-1 0 0,1-1 0,0 1 0,-1 0 0,2-1 0,25-7 25,-13 0-185,-1-1 0,0 0 0,0-1 0,-1 0 1,0-1-1,11-14 0,-11 12 17,1 0-1,0 1 1,1 1 0,24-16 0,-38 26 147,1 1 0,-1 0 0,0 0 0,0 0 0,1 0 0,-1 0 0,0 0 0,0 0 0,1 0 0,-1 0 0,0 0 0,0 0 0,1 0 0,-1 0 0,0 0 1,0 0-1,1 0 0,-1 0 0,0 0 0,0 0 0,1 0 0,-1 0 0,0 1 0,0-1 0,0 0 0,1 0 0,-1 0 0,0 0 0,0 1 0,0-1 0,1 0 0,-1 0 0,0 0 0,0 1 0,0-1 0,0 0 0,0 0 1,0 0-1,1 1 0,-1-1 0,0 0 0,0 1 0,4 19 547,-4 32 489,0-41-936,0-9-107,0-1 0,0 0 0,0 0 0,0 0 0,0 1 0,0-1 0,0 0 0,0 0 0,1 0 0,-1 0 0,0 1 0,1-1 0,-1 0 0,1 0 0,0 0 0,-1 0 0,1 0 0,0 0 0,-1 0 0,1 0 0,0-1 0,0 1 0,0 0 0,2 1 0,-1-1 0,0-1 0,-1 1 0,1-1 0,0 0 0,0 1 0,0-1 0,0 0 0,0 0 0,0 0 0,0-1 0,0 1 0,0 0 0,4-2 0,9-3 0,-1-1 0,0-1 0,18-11 0,-15 9 0,-11 5-23,-1 1 0,1 0 0,0 1 0,0 0 1,0 0-1,0 0 0,1 0 0,-1 1 0,0 0 0,1 1 0,-1-1 0,1 1 1,10 1-1,-16 0 11,0 0 1,1 0-1,-1 0 1,0 0-1,-1 0 1,1 0-1,0 0 1,0 0-1,0 1 1,-1-1-1,1 0 1,0 0-1,-1 1 1,1-1-1,-1 0 1,0 1-1,1-1 1,-1 0-1,0 1 1,0-1-1,0 1 1,0 2-1,-1 41 78,1-32-27,0-12-34,-1 0 0,1 0 0,0 0 1,0 0-1,0 1 0,0-1 1,0 0-1,1 0 0,-1 0 1,0 0-1,0 0 0,1 0 1,-1 0-1,1 0 0,-1 0 1,1 0-1,-1 0 0,1 0 1,-1 0-1,1 0 0,0 0 0,0-1 1,-1 1-1,1 0 0,0 0 1,0-1-1,0 1 0,1 0 1,1 0 10,0-1 1,0 0-1,-1 0 1,1 0-1,0 0 1,0-1-1,-1 1 1,1-1-1,0 1 1,0-1-1,3-2 1,23-9 4,-1-1 1,-1-2-1,27-18 1,-30 18-76,-10 7-6,-7 5 36,-1-1-1,1 0 1,-1 1 0,0-2-1,-1 1 1,1-1-1,-1 0 1,0 0 0,0 0-1,0-1 1,5-9 0,-13 12 103,-9 8 74,-10 7 63,17-8-216,1 0 0,0 0 0,0 0 0,0 0 0,1 1 0,-1-1 0,1 1 0,0 0 0,0 0 0,1 0 0,0 1 0,0-1 0,0 1 0,0-1 0,1 1 0,0-1 0,-1 12 0,3-16 0,-1 0 0,1 0 0,-1 0 0,1 0 0,-1 0 0,1 0 0,0 0 0,0 0 0,-1 0 0,1 0 0,0 0 0,0 0 0,0-1 0,0 1 0,0 0 0,0-1 0,0 1 0,0-1 0,0 1 0,1-1 0,-1 1 0,0-1 0,0 0 0,0 0 0,0 1 0,1-1 0,-1 0 0,0 0 0,0 0 0,3-1 0,39-2 0,-32 0-426,0-1 0,0 0-1,0-1 1,-1 0 0,0-1 0,0 0-1,0-1 1,-1 0 0,0 0 0,0-1-1,0 0 1,7-10 0,6-9-2105,-1 0 1,32-55 0,-51 79 2362,70-134-11876,-52 78 11929,-27 76 12766,-6 10-7585,2-7-4379,2 2 1,-13 36-1,18-39-157,0 0 1,2-1-1,0 1 0,1 25 1,1-38-525,0-1 0,1 1 0,-1-1 1,1 1-1,0-1 0,1 0 0,-1 1 0,1-1 1,0 0-1,1 0 0,-1 0 0,1 0 0,0 0 1,0-1-1,0 1 0,1-1 0,0 0 1,-1 0-1,7 4 0,-10-8-26,-1-1 1,1 1-1,0 0 1,0-1-1,0 1 0,0 0 1,0-1-1,0 1 1,0-1-1,0 1 1,0 0-1,0-1 0,0 1 1,0-1-1,0 1 1,0 0-1,0-1 0,0 1 1,0-1-1,0 1 1,1 0-1,-1-1 1,0 1-1,0 0 0,0-1 1,1 1-1,-1 0 1,0-1-1,0 1 0,1 0 1,-1 0-1,0-1 1,1 1-1,-1 0 1,0 0-1,1 0 0,-1-1 1,0 1-1,1 0 1,-1 0-1,1 0 0,-1 0 1,0 0-1,1 0 1,-1 0-1,1 0 1,-1 0-1,0 0 0,1 0 1,-1 0-1,1 0 1,-1 0-1,0 0 0,1 0 1,-1 0-1,0 0 1,1 1-1,-1-1 1,0 0-1,1 0 0,-1 0 1,0 1-1,1-1 1,-1 0-1,0 0 0,1 1 1,-11-32 39,2 19 125,0 1 0,0 0 0,-17-15 0,21 22-31,0 0 0,0 1 0,0-1 0,-1 1 0,0 0 0,1 0 0,-1 1 0,0-1 0,0 1 0,-1 0 1,-8-2-1,14 4-102,-1 0 0,1 0 0,0 0 0,0 0 0,-1 0 0,1 0 0,0 1 0,0-1 0,-1 0 0,1 0 0,0 0 0,0 0 0,0 0 0,-1 0 0,1 1 0,0-1 0,0 0 0,0 0 0,-1 0 0,1 1 0,0-1 0,0 0 0,0 0 0,0 0 0,0 1 0,0-1 0,0 0 0,-1 0 0,1 1 0,0-1 0,0 0 0,0 0 0,0 1 0,0-1 0,0 0 0,0 0 0,0 1 0,0-1 0,0 0 0,0 0 0,1 1 0,-1-1 0,0 0 0,0 0 0,0 0 0,0 1 0,0-1 0,0 0 0,0 0 0,1 1 0,-1-1 0,0 0 0,0 0 0,0 0 0,0 0 0,1 1 0,-1-1 0,0 0 0,0 0 0,1 0 0,-1 0 0,0 0 1,1 0-1,13 16 46,-1-10-303,0 0 0,1-1 1,0 0-1,0-1 0,0 0 0,0-2 1,21 3-1,-17-4-1315,0 0 0,-1-1 0,1-1 0,0 0 0,31-8 1,-42 7 1245,0-1 1,0 1-1,0-2 1,-1 1 0,10-7-1,-14 9 423,-1 0-1,1 0 1,-1 0-1,1 0 1,-1 0-1,0 0 1,1 0-1,-1-1 1,0 1-1,0 0 1,0-1 0,0 1-1,0-1 1,0 1-1,0-1 1,-1 0-1,1 1 1,0-1-1,-1 0 1,1 0-1,-1 1 1,0-1-1,0 0 1,0 0-1,0 0 1,0 1 0,0-4-1,-1 4 72,0 0 0,0 0 0,0 0-1,0 1 1,0-1 0,0 0 0,0 1 0,0-1 0,0 1-1,0-1 1,-1 1 0,1 0 0,0-1 0,0 1 0,0 0-1,-1 0 1,1 0 0,0 0 0,0 0 0,-1 0 0,1 0 0,0 0-1,0 0 1,0 1 0,-1-1 0,1 0 0,-2 2 0,-34 11 2167,-11 26 71,45-37-2299,0 1-1,1 0 1,0 0-1,-1 0 1,1 0-1,0 1 1,1-1-1,-1 0 1,1 1-1,-1-1 1,1 1-1,0-1 1,0 1-1,0 5 1,1-8-119,1 0 0,0 0 0,-1 0 0,1-1 0,0 1 0,-1 0 0,1 0 0,0 0 0,0-1 0,0 1 0,-1 0 0,1-1 0,0 1 0,0-1 0,0 1 0,0-1 0,0 1 0,0-1 0,0 0 0,0 1 0,1-1 0,-1 0 0,0 0 0,0 0 0,0 0 0,0 0 0,0 0 0,0 0 0,0 0 0,2-1 0,40-2 0,42-14-430,-57 11 185,0 0 0,0 2 1,34-1-1,-60 5 282,0 0 0,0 0 0,-1 0 0,1 1 0,0-1 0,0 1 0,-1-1 0,1 1 0,0 0 1,-1 0-1,1 0 0,-1-1 0,1 1 0,-1 1 0,1-1 0,-1 0 0,0 0 0,0 0 0,1 1 0,-1-1 0,0 1 1,0-1-1,0 1 0,0-1 0,-1 1 0,1 0 0,0-1 0,-1 1 0,1 0 0,-1 0 0,0-1 0,1 1 1,-1 0-1,0 0 0,0 0 0,0-1 0,0 3 0,5-30-110,1 1-1,1 0 1,14-31-1,-21 55 47,1 1 0,-1-1 0,0 1 0,1-1 0,-1 1 0,0 0-1,1-1 1,-1 1 0,1-1 0,-1 1 0,1 0 0,-1 0 0,1-1-1,-1 1 1,1 0 0,-1 0 0,1-1 0,-1 1 0,1 0 0,-1 0-1,1 0 1,-1 0 0,1 0 0,0 0 0,-1 0 0,1 0 0,-1 0 0,1 0-1,-1 0 1,1 0 0,-1 1 0,1-1 0,-1 0 0,1 0 0,-1 0-1,1 1 1,-1-1 0,1 0 0,-1 1 0,1-1 0,0 1 0,25 20 145,-14-11-143,-6-6 42,0-1 1,1 0-1,0 0 0,0-1 0,0 1 1,0-2-1,0 1 0,0-1 0,0 0 1,0 0-1,1-1 0,-1 0 0,0 0 1,0-1-1,1 0 0,-1 0 0,0-1 1,0 0-1,8-3 0,-4 1-8,-1-1 0,1 0 0,-1-1 0,0 0 0,0-1 0,0 0 0,-1-1-1,0 0 1,-1 0 0,15-18 0,-19 17 30,-10 13-1,-12 15 131,14-12-122,0 1 1,1-1 0,0 1 0,0 0 0,1 0-1,0 0 1,0 0 0,0 0 0,1 0-1,1 1 1,-1-1 0,1 0 0,1 0 0,0 1-1,2 9 1,1-2-227,2 0-1,0 0 1,0-1 0,2 0-1,0 0 1,15 21 0,-12-20-490,-1 1 0,0 0 0,-2 1 0,13 36 1,-18-45 638,-1 0 1,0 0-1,-1 0 1,0 1 0,0-1-1,-1 0 1,0 0-1,0 1 1,-1-1 0,0 0-1,-1 0 1,-5 16-1,4-19 136,0 0 0,-1-1 0,0 1-1,0-1 1,0 0 0,0 0 0,-1-1 0,0 1-1,0-1 1,0 0 0,0-1 0,-1 1-1,0-1 1,1 0 0,-1 0 0,0-1-1,-1 1 1,1-1 0,0-1 0,0 1-1,-1-1 1,1 0 0,-12-1 0,13 1-38,0-1 1,1 1-1,-1-1 1,0-1-1,1 1 1,-1-1 0,0 0-1,1 0 1,-1 0-1,1 0 1,-1-1-1,1 0 1,0 0-1,0 0 1,0 0-1,0-1 1,0 0-1,0 0 1,1 0 0,-1 0-1,1 0 1,0-1-1,0 1 1,0-1-1,0 0 1,1 0-1,-1 0 1,1 0-1,0 0 1,1-1-1,-1 1 1,1-1-1,-2-6 1,2 3-82,1-1 0,0 1 0,1-1-1,0 1 1,0-1 0,0 1 0,1 0 0,1 0 0,-1 0-1,1 0 1,1 0 0,-1 0 0,1 1 0,1-1 0,-1 1-1,1 0 1,1 1 0,-1-1 0,11-9 0,12-9-296,1 1 1,0 2-1,40-23 1,-47 31-10,36-23-3520,-1 2-3930</inkml:trace>
</inkml:ink>
</file>

<file path=ppt/ink/ink3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1.977"/>
    </inkml:context>
    <inkml:brush xml:id="br0">
      <inkml:brushProperty name="width" value="0.025" units="cm"/>
      <inkml:brushProperty name="height" value="0.025" units="cm"/>
    </inkml:brush>
  </inkml:definitions>
  <inkml:trace contextRef="#ctx0" brushRef="#br0">39 29 11883,'-18'-26'8203,"16"23"-5516,4 9 1013,4 17-3035,0 0-1,-2 1 1,0-1-1,0 31 1,-5 104 714,-1-67-716,3-67-547,-1 1 0,-1-1 0,-1 1 1,-1-1-1,-2 0 0,0 0 0,-15 41 0,16-63-116,2-13 0,2-17 0,4-12 0,1 1 0,2-1 0,16-52 0,50-110 0,-67 186 1,1 0 1,1 0-1,1 0 0,0 1 1,1 0-1,20-23 0,-26 33-3,0 1 0,1 0 1,-1 1-1,1-1 0,0 1 0,0 0 0,0 0 0,0 0 0,1 0 0,-1 1 0,1 0 0,-1 1 0,1-1 0,0 1 0,0 0 0,0 0 0,-1 1 0,1-1 0,0 1 0,0 1 0,0-1 1,0 1-1,11 3 0,-15-4-14,0 1 0,0-1 0,-1 1 1,1-1-1,0 1 0,0 0 0,0 0 1,-1 0-1,1 0 0,-1 0 1,1 0-1,0 0 0,-1 0 0,0 1 1,1-1-1,-1 1 0,0-1 0,0 1 1,0-1-1,0 1 0,0 0 0,0-1 1,0 1-1,0 0 0,-1 0 1,1 0-1,-1 0 0,1 0 0,-1 0 1,0-1-1,0 1 0,0 0 0,0 0 1,0 0-1,0 0 0,-1 0 0,1 0 1,0 0-1,-1 0 0,0 0 1,1-1-1,-1 1 0,0 0 0,0 0 1,0-1-1,0 1 0,0-1 0,0 1 1,-1-1-1,1 1 0,0-1 0,-1 0 1,1 1-1,-1-1 0,0 0 1,-3 1-1,-24 17 120,-1-3-1,0 0 1,-2-2 0,1-1-1,-2-2 1,-38 9 0,135-64-8475,-15 18 1672,4-2-2238</inkml:trace>
</inkml:ink>
</file>

<file path=ppt/ink/ink3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2.600"/>
    </inkml:context>
    <inkml:brush xml:id="br0">
      <inkml:brushProperty name="width" value="0.025" units="cm"/>
      <inkml:brushProperty name="height" value="0.025" units="cm"/>
    </inkml:brush>
  </inkml:definitions>
  <inkml:trace contextRef="#ctx0" brushRef="#br0">104 264 9289,'0'0'11659,"-11"9"-9294,-2 4-1376,0 1 0,-19 25 0,28-33-707,-1 0-1,2 1 1,-1 0 0,1 0-1,0 0 1,0 0 0,1 0-1,0 0 1,0 1 0,0-1-1,0 14 1,2-20-275,0 0 1,1 0-1,-1 0 0,0 0 1,0 0-1,1-1 0,-1 1 1,1 0-1,-1 0 0,1 0 1,-1-1-1,1 1 0,-1 0 1,1-1-1,0 1 0,-1 0 1,1-1-1,0 1 0,0-1 1,-1 1-1,1-1 0,0 1 1,0-1-1,0 0 0,-1 1 1,1-1-1,0 0 0,0 0 1,0 0-1,0 0 0,0 0 1,0 1-1,0-2 0,-1 1 1,1 0-1,0 0 0,0 0 1,0 0-1,0 0 0,0-1 1,0 1-1,-1 0 0,2-1 1,43-17 278,-32 9-238,1-1 1,-2 0 0,1-1-1,-1 0 1,-1-1 0,0-1 0,-1 1-1,16-27 1,-20 28-48,0-1 0,0 1-1,-1-1 1,-1 0 0,0 0 0,-1-1 0,0 1 0,0-1 0,-2 0-1,1 0 1,-2-22 0,0 35-4,0 1 1,0-1-1,-1 0 0,1 0 0,0 0 0,0 0 1,0 0-1,-1 0 0,1 0 0,0 1 1,0-1-1,0 0 0,-1 0 0,1 0 0,0 0 1,0 0-1,0 0 0,-1 0 0,1 0 1,0 0-1,0 0 0,-1 0 0,1 0 0,0 0 1,0 0-1,0 0 0,-1 0 0,1-1 1,0 1-1,0 0 0,0 0 0,-1 0 0,1 0 1,0 0-1,0 0 0,0 0 0,0-1 1,-1 1-1,1 0 0,0 0 0,0 0 1,0 0-1,0-1 0,0 1 0,0 0 0,0 0 1,0 0-1,-1-1 0,1 1 0,0 0 1,0 0-1,0-1 0,0 1 0,0 0 0,0 0 1,0 0-1,0-1 0,0 1 0,0 0 1,0 0-1,0 0 0,1-1 0,-1 1 0,0 0 1,0-1-1,-8 17-92,6-6 86,0 1-1,1-1 0,0 0 1,1 1-1,0-1 0,2 18 0,-1-25 13,-1 0-1,1-1 0,-1 1 0,1 0 1,0 0-1,0 0 0,0 0 0,1-1 1,-1 1-1,1-1 0,-1 1 0,1-1 1,0 1-1,0-1 0,0 0 0,0 0 0,0 0 1,1 0-1,-1 0 0,0 0 0,1-1 1,0 1-1,-1-1 0,1 0 0,0 0 1,-1 0-1,6 1 0,-3-1 22,1 0-1,-1-1 1,1 0 0,-1 0-1,1 0 1,-1-1 0,1 0-1,-1 0 1,1 0-1,-1-1 1,0 1 0,0-1-1,0-1 1,0 1 0,6-4-1,-3 0 66,0 0 0,-1 0 0,0 0 0,0-1 0,0 0 0,-1-1 0,0 0 0,6-10 0,-3 4 26,-2-1 0,1 0 1,-2 0-1,0-1 1,-1 0-1,0 0 1,-1 0-1,-1 0 1,2-33-1,-5 49-116,0-1 1,1 0-1,-1 1 0,0-1 1,0 0-1,0 1 0,0-1 1,0 1-1,0-1 0,0 0 1,0 1-1,0-1 0,0 0 1,0 1-1,0-1 1,0 0-1,-1 1 0,1-1 1,0 1-1,0-1 0,-1 0 1,1 1-1,-1-1 0,1 1 1,0-1-1,-1 1 0,1-1 1,-1 1-1,1 0 0,-1-1 1,1 1-1,-1-1 0,1 1 1,-1 0-1,1-1 0,-1 1 1,0 0-1,1 0 0,-1 0 1,0-1-1,1 1 0,-1 0 1,1 0-1,-1 0 0,0 0 1,1 0-1,-1 0 1,0 0-1,1 0 0,-1 1 1,0-1-1,1 0 0,-1 0 1,1 0-1,-1 1 0,0-1 1,-2 2-6,0 0 0,0-1 0,1 1 1,-1 0-1,1 0 0,0 0 0,-1 1 0,1-1 1,0 1-1,1-1 0,-3 4 0,-8 19 17,1 0 0,1 1-1,1 0 1,2 0 0,1 1-1,0 0 1,2 0 0,1 1-1,1 28 1,2-53-11,0-1 0,0 1 0,1-1 0,-1 1 0,0-1 0,1 0 0,-1 1 0,1-1 0,0 0 0,0 1 0,0-1 0,0 0 0,0 0 0,0 1 0,1-1 0,-1 0 0,1-1 0,-1 1 0,1 0 0,0 0 0,0-1 0,0 1 0,0-1 0,0 1 0,0-1 0,0 0 0,0 0 0,1 0 0,-1 0 0,0 0 0,1 0 0,-1-1 0,1 1 0,-1-1 0,0 0 0,1 0 0,-1 0 0,1 0 0,-1 0 0,1 0 0,-1-1 0,4 0 0,5-1 0,-1 0 0,1 0 0,-1-1 0,0-1 0,0 0 0,0 0 0,0-1 0,15-10 0,-6 0 0,-1-1 0,0 0 0,-2-1 0,0-1 0,-1-1 0,0 0 0,-2-1 0,0 0 0,17-40 0,-41 84 0,1 1 0,1 0 0,1 1 0,2-1 0,0 2 0,2-1 0,-3 46 0,7-71-78,0-1-1,0 1 1,0 0 0,0 0 0,0 0-1,-1 0 1,1-1 0,1 1-1,-1 0 1,0 0 0,0 0 0,0 0-1,0-1 1,1 1 0,-1 0-1,0 0 1,1 0 0,-1-1 0,0 1-1,1 0 1,-1-1 0,1 1-1,-1 0 1,1-1 0,0 1 0,-1-1-1,1 1 1,0-1 0,-1 1-1,1-1 1,0 1 0,0-1 0,-1 0-1,1 1 1,0-1 0,0 0-1,-1 1 1,1-1 0,0 0 0,0 0-1,0 0 1,0 0 0,0 0-1,-1 0 1,1 0 0,2-1 0,-1 1-412,0-1 1,0 0 0,1 0 0,-1 0 0,0 0 0,0-1-1,0 1 1,0-1 0,0 1 0,-1-1 0,1 0 0,0 1-1,-1-1 1,1 0 0,-1 0 0,2-3 0,10-26-10482</inkml:trace>
</inkml:ink>
</file>

<file path=ppt/ink/ink3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2.945"/>
    </inkml:context>
    <inkml:brush xml:id="br0">
      <inkml:brushProperty name="width" value="0.025" units="cm"/>
      <inkml:brushProperty name="height" value="0.025" units="cm"/>
    </inkml:brush>
  </inkml:definitions>
  <inkml:trace contextRef="#ctx0" brushRef="#br0">28 1 18449,'0'0'6503,"-28"67"-6439,28-44-385,1-3-2465,7-2-3845</inkml:trace>
</inkml:ink>
</file>

<file path=ppt/ink/ink3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3.274"/>
    </inkml:context>
    <inkml:brush xml:id="br0">
      <inkml:brushProperty name="width" value="0.025" units="cm"/>
      <inkml:brushProperty name="height" value="0.025" units="cm"/>
    </inkml:brush>
  </inkml:definitions>
  <inkml:trace contextRef="#ctx0" brushRef="#br0">170 2 18578,'0'0'12555,"-11"0"-11535,-36-2-497,43 2-518,0 1 0,-1-1 0,1 1 0,0 0 0,0 0 0,-1 1 0,1-1 0,0 1 0,0 0 0,1 0-1,-1 0 1,0 0 0,1 1 0,-1-1 0,1 1 0,0 0 0,0 0 0,0 1 0,0-1 0,0 0 0,1 1 0,-4 6 0,2-3-7,1-1 0,-1 1 0,2 0 0,-1 0 0,1 0 0,0 0 0,0 1 1,1-1-1,0 1 0,0-1 0,1 11 0,1-15-12,-1-1 0,1 0 0,0 1 0,0-1 0,0 0 0,0 1 0,1-1 0,-1 0 0,0 0 0,1 0 0,0 0 0,-1-1 0,1 1 0,0 0 0,0-1 0,0 1 0,0-1 0,0 0 0,1 1 0,-1-1 0,0 0 0,0 0 0,1-1 0,-1 1 0,1 0 0,-1-1 0,1 1 0,-1-1 0,5 0 0,6 1-277,0 0 0,0-1 1,0-1-1,19-2 0,-23 1-380,-1 0-1,0 0 1,0-1-1,0 0 1,-1-1-1,10-5 1,-6 3-1446,-1-1-1,0 0 1,15-15-1,6-13-5580</inkml:trace>
</inkml:ink>
</file>

<file path=ppt/ink/ink3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3.646"/>
    </inkml:context>
    <inkml:brush xml:id="br0">
      <inkml:brushProperty name="width" value="0.025" units="cm"/>
      <inkml:brushProperty name="height" value="0.025" units="cm"/>
    </inkml:brush>
  </inkml:definitions>
  <inkml:trace contextRef="#ctx0" brushRef="#br0">60 1 13741,'0'0'8200,"-6"10"-5718,3-5-2270,-34 72 2751,34-70-2690,1 0-1,0 0 1,0 0-1,0 1 0,1-1 1,0 0-1,0 1 0,1 0 1,0-1-1,2 12 0,-2-18-261,0 0-1,0 0 0,1 1 1,-1-1-1,1 0 1,-1 0-1,1 0 0,-1 0 1,1 0-1,0 0 1,-1 0-1,1 0 0,0 0 1,0 0-1,0 0 1,0-1-1,0 1 0,0 0 1,0 0-1,0-1 1,0 1-1,0-1 0,0 1 1,2 0-1,0-1 5,0 1-1,0-1 0,0 0 0,0 0 1,0 0-1,0 0 0,0 0 0,0-1 1,5 0-1,0-2 0,1 0 0,-1 0 0,0 0 1,-1-1-1,1 0 0,8-6 0,6-9-275,33-36-1,4-4-459,-58 58 681,-1 1-1,1-1 1,-1 0 0,1 1-1,0-1 1,-1 1-1,1-1 1,-1 1 0,1-1-1,0 1 1,0 0-1,-1-1 1,1 1 0,0 0-1,0-1 1,-1 1 0,1 0-1,0 0 1,0 0-1,0 0 1,-1 0 0,1 0-1,0 0 1,0 0-1,0 0 1,4 17-307,-14 34 415,8-48-84,-17 70 782,3 0 0,4 1 0,-5 126 0,19-128-644,-1-43-152,-1 0 0,-2 0 1,-1 0-1,-6 35 1,8-61 19,-1 1 0,0-1 1,0 0-1,-1 0 0,1 0 1,-1 0-1,1 0 0,-1 0 1,-2 3-1,3-5 20,0-1-1,0 1 1,1 0 0,-1 0-1,0-1 1,0 1 0,0-1-1,0 1 1,0-1 0,0 1-1,0-1 1,0 1 0,0-1-1,0 0 1,0 0 0,0 1-1,0-1 1,0 0 0,0 0-1,-1 0 1,-1-1 35,1 0 0,-1 0 0,1 0 0,0-1 1,0 1-1,0 0 0,-1-1 0,1 0 0,1 1 0,-1-1 1,0 0-1,0 0 0,1 0 0,-1 0 0,1 0 0,-1 0 0,1-1 1,0 1-1,0 0 0,0-1 0,-1-3 0,-5-13-15,1 0 1,1-1-1,0 1 0,2-1 0,0 0 0,1 0 0,1 0 0,1 0 1,1 0-1,5-31 0,-4 37-177,2 1-1,-1 0 1,2 0 0,-1 1-1,2-1 1,0 1 0,0 0-1,1 1 1,1-1 0,0 1-1,0 1 1,1 0 0,0 0-1,1 0 1,0 1 0,17-11 0,16-7-4065,1 3-2702</inkml:trace>
</inkml:ink>
</file>

<file path=ppt/ink/ink3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4.347"/>
    </inkml:context>
    <inkml:brush xml:id="br0">
      <inkml:brushProperty name="width" value="0.025" units="cm"/>
      <inkml:brushProperty name="height" value="0.025" units="cm"/>
    </inkml:brush>
  </inkml:definitions>
  <inkml:trace contextRef="#ctx0" brushRef="#br0">160 395 16432,'-2'-9'4233,"1"2"-3701,0 0-1,-1 1 1,0 0 0,0-1 0,0 1-1,-1 0 1,-7-11 0,9 15-416,0 0 0,0 1 0,-1-1 1,1 1-1,0-1 0,-1 1 0,1-1 1,-1 1-1,0 0 0,1 0 0,-1 0 1,0 0-1,1 0 0,-1 0 0,0 1 1,0-1-1,0 0 0,0 1 0,0 0 0,0-1 1,0 1-1,0 0 0,0 0 0,0 0 1,0 0-1,0 0 0,0 1 0,0-1 1,0 1-1,0-1 0,1 1 0,-1 0 0,0-1 1,0 1-1,0 0 0,1 0 0,-1 0 1,-2 3-1,-1 0-13,0 0 0,1 0 0,0 1 1,0-1-1,0 1 0,1 0 0,-1 0 0,1 0 0,0 0 1,1 1-1,-1-1 0,-2 10 0,2-2 43,-1 0 0,1 0 0,1 0 0,-1 23 0,3-34-136,0-1 1,0 0-1,0 0 0,0 1 1,0-1-1,0 0 0,0 1 1,1-1-1,-1 0 0,0 0 1,1 1-1,-1-1 0,1 0 0,-1 0 1,1 0-1,0 0 0,-1 1 1,1-1-1,0 0 0,0 0 1,0 0-1,0-1 0,-1 1 1,2 0-1,-1 0 0,0 0 0,2 0 1,-1 0 1,1 0 1,0-1-1,-1 0 1,1 1-1,0-1 1,-1 0 0,1-1-1,0 1 1,-1 0-1,1-1 1,0 1-1,4-2 1,4-3 16,1 1-1,-1-2 1,0 1 0,0-2 0,10-6 0,5-7-19,-1-2 1,-1 0 0,-1-1-1,-1-1 1,-1-1 0,-1-2-1,-2 1 1,0-2 0,18-40 0,-34 64-50,-1 0 1,1 0 0,-1 0 0,0 0 0,0 0 0,0-1 0,0-5 0,-16 23-239,8-1 279,0 0 0,1 0 0,0 1 1,1-1-1,0 1 0,1 1 0,0-1 0,1 1 1,1-1-1,0 1 0,0 20 0,2-33 12,0 0-1,0 0 0,0 0 1,0 0-1,0 1 1,0-1-1,1 0 0,-1 0 1,0 0-1,1 0 0,-1 0 1,1 0-1,-1 0 1,1 0-1,-1 0 0,1 0 1,-1 0-1,1 0 0,0 0 1,0 0-1,0 0 0,-1-1 1,1 1-1,0 0 1,0 0-1,0-1 0,0 1 1,0-1-1,0 1 0,0-1 1,0 1-1,1-1 1,-1 0-1,0 0 0,0 1 1,0-1-1,0 0 0,0 0 1,1 0-1,-1 0 1,0 0-1,0-1 0,0 1 1,2-1-1,3 0 41,0-1-1,0 1 1,-1-1-1,1-1 1,-1 1-1,1-1 1,9-6 0,10-10-45,-1-2 0,-1 0 1,0-1-1,20-28 0,-32 37-10,-1-1 0,-1 1 1,0-2-1,-1 1 0,0-1 0,-1-1 0,-1 1 0,-1-1 0,6-24 0,-11 39 1,1 0 0,-1-1 0,0 1 0,1 0 0,-1-1 0,0 1 0,0-1 0,0 1 0,0-1 0,0 1 0,0 0 0,0-1 0,-1 1 0,1-1 0,0 1 0,-1 0 0,1-1 0,-1 1 0,-1-2 0,2 3 0,-1 0 0,0 0 0,0 0 0,0 0 0,1 0 0,-1 1 0,0-1 0,0 0 0,1 0 0,-1 1 0,0-1 0,0 0 0,1 1 0,-1-1 0,0 1 0,1-1 0,-1 1 0,0-1 0,1 1 0,-1-1 0,1 1 0,-1 0 0,0 0 0,-34 50 0,17-16 0,2 0 0,1 1 0,2 1 0,2 1 0,1-1 0,-8 68 0,15-74 0,2-1 0,0 1 0,2-1 0,2 0 0,0 1 0,2-1 0,1-1 0,2 1 0,13 33 0,-5-25 0,-2-5 0,12 40 0,-23-64 0,-1-1 0,0 1 0,-1 0 0,0-1 0,0 1 0,-1 0 0,0 0 0,-1 0 0,-2 17 0,3-25 0,0 0 0,-1 0 0,1-1 0,0 1 0,0 0 0,0 0 0,-1-1 0,1 1 0,0 0 0,0-1 0,-1 1 0,1 0 0,-1-1 0,1 1 0,-1 0 0,1-1 0,-1 1 0,1-1 0,-1 1 0,1-1 0,-1 1 0,0-1 0,1 0 0,-1 1 0,0-1 0,1 0 0,-1 1 0,0-1 0,0 0 0,1 0 0,-1 1 0,0-1 0,0 0 0,1 0 0,-1 0 0,0 0 0,0 0 0,0 0 0,1-1 0,-1 1 0,0 0 0,0 0 0,1 0 0,-1-1 0,0 1 0,0-1 0,-2 0 0,1-1 0,0 1 0,0-1 0,0 1 0,0-1 0,0 0 0,0 0 0,0 0 0,1 0 0,-1 0 0,1 0 0,-3-5 0,-2-10 0,1-1 0,1 0 0,0 0 0,2 0 0,0 0 0,0-28 0,3 5 0,11-74 0,-8 88-56,2 0-1,1 1 1,1 0 0,22-50-1,-25 65-80,1 0 0,0 1-1,1 0 1,0 1 0,0-1-1,1 1 1,0 1-1,1-1 1,0 2 0,0-1-1,1 1 1,0 0 0,21-10-1,10 0-4880,-1 3-3166</inkml:trace>
</inkml:ink>
</file>

<file path=ppt/ink/ink3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5.156"/>
    </inkml:context>
    <inkml:brush xml:id="br0">
      <inkml:brushProperty name="width" value="0.025" units="cm"/>
      <inkml:brushProperty name="height" value="0.025" units="cm"/>
    </inkml:brush>
  </inkml:definitions>
  <inkml:trace contextRef="#ctx0" brushRef="#br0">88 157 6246,'0'0'16036,"-1"-8"-13596,1 1-1983,0-1 1,1 0-1,-1 1 0,2-1 1,-1 1-1,1 0 0,0-1 1,4-9-1,-3 11-417,18-36 70,-20 40-112,0 0 1,1 0-1,-1 1 1,1-1 0,-1 1-1,1-1 1,0 1-1,-1-1 1,1 1-1,0 0 1,0 0 0,0 0-1,0 0 1,0 0-1,0 0 1,0 1 0,0-1-1,4 0 1,-5 1-1,0 0 0,0 1 0,0-1 0,0 0 0,0 0 1,0 1-1,0-1 0,0 1 0,0-1 0,0 1 0,0-1 1,-1 1-1,1-1 0,0 1 0,0 0 0,-1-1 0,1 1 0,0 0 1,-1 0-1,1 0 0,0 0 0,-1-1 0,1 1 0,-1 0 0,0 0 1,1 0-1,-1 0 0,0 1 0,9 35-24,-8-28 42,11 85 791,-5 0 0,-4 0 1,-9 103-1,1-27-166,4-164-641,-3 68 0,4-69 0,-1-1 0,1 0 0,-1 0 0,0 0 0,-1 0 0,1 0 0,0 0 0,-1 0 0,0 0 0,0 0 0,0-1 0,-1 1 0,1-1 0,-4 4 0,4-6 0,1 0 0,0-1 0,0 1 0,-1-1 0,1 1 0,0-1 0,-1 1 0,1-1 0,-1 0 0,1 0 0,-1 0 0,1 0 0,0 0 0,-1 0 0,1 0 0,-1 0 0,1 0 0,0-1 0,-1 1 0,1 0 0,0-1 0,-1 0 0,1 1 0,0-1 0,-1 0 0,1 1 0,0-1 0,0 0 0,0 0 0,0 0 0,0 0 0,0 0 0,0 0 0,0 0 0,0-2 0,-32-46 0,31 46 0,-14-29 0,1 0 0,1-1 0,-15-57 0,24 70 0,1 1 0,1-1 0,0 0 0,2 0 0,0 0 0,1 0 0,1 0 0,4-21 0,-3 34-357,0 0 0,0 0-1,1 1 1,0 0 0,0-1 0,1 1 0,0 0-1,0 0 1,0 1 0,1-1 0,0 1 0,0 0-1,0 0 1,0 1 0,1 0 0,10-6 0,4-2-2030,0 2 0,1 0 0,39-12 0,-12 8-5631</inkml:trace>
</inkml:ink>
</file>

<file path=ppt/ink/ink3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5.812"/>
    </inkml:context>
    <inkml:brush xml:id="br0">
      <inkml:brushProperty name="width" value="0.025" units="cm"/>
      <inkml:brushProperty name="height" value="0.025" units="cm"/>
    </inkml:brush>
  </inkml:definitions>
  <inkml:trace contextRef="#ctx0" brushRef="#br0">179 50 17969,'0'0'5253,"-11"-5"-2813,-37-16-850,45 20-1514,0 0 0,-1 1-1,1 0 1,0-1-1,-1 1 1,1 0-1,-1 0 1,1 1 0,0-1-1,-1 1 1,1-1-1,0 1 1,-1 0-1,1 1 1,0-1 0,0 0-1,0 1 1,0 0-1,0 0 1,0 0-1,1 0 1,-1 0 0,1 0-1,-1 1 1,1-1-1,0 1 1,0 0-1,-3 4 1,1-2 53,1 1-1,-1 0 1,1-1 0,0 1 0,0 1-1,1-1 1,0 0 0,0 1 0,1-1-1,-1 1 1,1-1 0,0 12-1,2-17-114,-1 0-1,1 0 0,-1 1 0,1-1 1,-1 0-1,1 0 0,0-1 0,-1 1 0,1 0 1,0 0-1,0 0 0,0 0 0,0-1 1,0 1-1,0 0 0,0-1 0,0 1 0,0-1 1,0 1-1,0-1 0,0 1 0,0-1 1,1 0-1,-1 0 0,0 1 0,0-1 0,0 0 1,0 0-1,1 0 0,-1 0 0,0-1 1,0 1-1,2-1 0,43-8 221,-35 4-206,1-1 0,-2 0-1,1 0 1,-1-1 0,0-1 0,-1 0 0,14-14 0,-3 0 10,34-48 0,-52 73-116,-4 12 72,-4 17 26,5-29-18,-4 9 89,1 0 0,1 1 0,0-1 0,0 1 1,2 0-1,-1 0 0,2 21 0,0-33-91,0-1 0,1 1 0,-1 0 0,0-1 0,1 1 0,-1-1 0,1 1 0,-1-1 0,1 1 0,-1-1 0,1 0 0,-1 1 0,1-1 0,0 0 0,-1 1 0,1-1 0,-1 0 0,1 0 0,0 1 0,-1-1 0,1 0 0,0 0 0,-1 0 0,1 0 0,0 0 0,-1 0 0,1 0 0,0 0 0,0 0 0,-1 0 0,1 0 0,0-1 0,24-5 0,-13 0 0,0-1 0,0 0 0,-1-1 0,0-1 0,0 0 0,-1 0 0,10-12 0,-8 8 0,0 1 0,1 1 0,1 0 0,14-9 0,-28 20 0,1 0 0,-1-1 0,1 1 0,0 0 0,-1-1 0,1 1 0,0 0 0,-1 0 0,1 0 0,0-1 0,-1 1 0,1 0 0,0 0 0,-1 0 0,1 0 0,0 0 0,-1 0 0,1 0 0,0 1 0,-1-1 0,1 0 0,0 0 0,-1 0 0,1 1 0,0-1 0,-1 0 0,1 1 0,-1-1 0,1 0 0,0 1 0,-1-1 0,1 1 0,-1-1 0,0 1 0,1-1 0,-1 1 0,1 0 0,-1-1 0,0 1 0,1-1 0,-1 1 0,0 0 0,0-1 0,1 1 0,-1 0 0,0-1 0,0 1 0,0 0 0,0-1 0,0 1 0,0 0 0,0-1 0,0 2 0,0 52 0,-1-34 0,1-17 0,0-1 0,0 0 0,1 1 0,-1-1 0,0 0 0,1 1 0,-1-1 0,1 0 0,0 0 0,0 1 0,0-1 0,0 0 0,0 0 0,0 0 0,0 0 0,1 0 0,-1-1 0,3 3 0,-3-3 0,1 0 0,0 0 0,0 0 0,-1-1 0,1 1 0,0 0 0,0-1 0,0 1 0,0-1 0,0 0 0,0 0 0,0 0 0,0 0 0,0 0 0,0 0 0,-1 0 0,4-1 0,8-3 0,1-1 0,-1 0 0,0 0 0,-1-2 0,13-7 0,-1 1 0,51-19 0,-70 31 0,0-1 0,0 1 0,0-1 0,0 1 0,1 1 0,-1-1 0,0 1 0,0 0 0,1 0 0,-1 1 0,0-1 0,0 1 0,8 2 0,-12-2 0,0 0 0,1 0 0,-1 0 0,0 0 0,1 0 0,-1 0 0,0 0 0,0 1 0,0-1 0,0 0 0,0 1 0,0-1 0,0 1 0,-1-1 0,1 1 0,0 2 0,0-2 0,-1-1 0,0 0 0,1 0 0,-1 1 0,1-1 0,0 0 0,-1 0 0,1 1 0,0-1 0,0 0 0,0 0 0,-1 0 0,1 0 0,0 0 0,0 0 0,1 0 0,-1-1 0,0 1 0,0 0 0,0-1 0,0 1 0,1 0 0,-1-1 0,0 0 0,1 1 0,-1-1 0,3 1 0,3-2-8,0 1 0,0-1 0,0-1 0,0 1 0,0-1 0,0-1 0,0 1 0,-1-1 0,1 0 0,-1-1 0,0 1 1,0-1-1,0 0 0,5-6 0,-5 7-44,-1-4-1772,-6 1-5539,-6 0-63</inkml:trace>
</inkml:ink>
</file>

<file path=ppt/ink/ink3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6.513"/>
    </inkml:context>
    <inkml:brush xml:id="br0">
      <inkml:brushProperty name="width" value="0.025" units="cm"/>
      <inkml:brushProperty name="height" value="0.025" units="cm"/>
    </inkml:brush>
  </inkml:definitions>
  <inkml:trace contextRef="#ctx0" brushRef="#br0">287 24 17969,'0'0'216,"0"-1"1,0 0-1,0 0 0,0 0 0,0 0 1,-1 0-1,1 0 0,0 1 1,0-1-1,-1 0 0,1 0 1,-1 0-1,1 1 0,-1-1 0,1 0 1,-1 0-1,1 1 0,-1-1 1,0 0-1,1 1 0,-1-1 1,0 1-1,1-1 0,-1 1 0,0-1 1,-1 1-1,-29-5 2514,20 6-2184,-1 0-1,1 1 0,-20 6 1,15-2-167,0 1 1,1 0 0,0 1 0,0 0 0,-20 16 0,30-20-287,0-1 0,0 1 0,0 0 0,1 1 0,0-1 0,-1 1 0,1 0 0,1 0 0,-1 0 0,1 0 0,0 0 0,0 1 0,1 0 0,-1 0 0,1-1 0,1 1 0,-1 0 0,0 8 0,2-13-93,1 0-1,-1 0 1,1 0-1,-1 1 1,1-1-1,0 0 1,-1 0-1,1-1 1,0 1 0,0 0-1,0 0 1,0 0-1,0 0 1,0-1-1,0 1 1,0 0-1,0-1 1,0 1 0,0-1-1,0 1 1,0-1-1,1 0 1,-1 1-1,0-1 1,0 0-1,0 0 1,1 0 0,-1 0-1,0 0 1,0 0-1,1 0 1,1-1-1,47-4-374,-33 0-770,-1 0 0,0-1 0,27-13 0,42-33-11939,-46 23-732</inkml:trace>
</inkml:ink>
</file>

<file path=ppt/ink/ink3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6.888"/>
    </inkml:context>
    <inkml:brush xml:id="br0">
      <inkml:brushProperty name="width" value="0.025" units="cm"/>
      <inkml:brushProperty name="height" value="0.025" units="cm"/>
    </inkml:brush>
  </inkml:definitions>
  <inkml:trace contextRef="#ctx0" brushRef="#br0">24 27 14670,'0'0'12647,"-5"5"-12391,-13 7-210,34-31 9,-14 18 27,1 0-1,-1 1 1,1-1-1,-1 1 1,1-1 0,-1 1-1,0 0 1,1 0-1,-1 0 1,1 1-1,-1-1 1,1 1-1,-1-1 1,1 1 0,-1 0-1,0 0 1,0 0-1,1 0 1,-1 0-1,0 0 1,3 3-1,22 6 116,-15-9-176,-1 0-1,0-2 1,0 1-1,1-1 0,-1-1 1,0 0-1,0-1 1,-1 0-1,1 0 0,0-1 1,19-11-1,-19 10-14,-10 4-5,1 0-1,-1 0 0,1 1 0,0-1 0,-1 1 0,1-1 1,-1 1-1,1-1 0,0 1 0,-1 0 0,1 0 1,0 0-1,-1 0 0,1 0 0,0 0 0,-1 0 1,1 0-1,0 1 0,-1-1 0,1 1 0,0-1 0,-1 1 1,1 0-1,-1-1 0,1 1 0,-1 0 0,0 0 1,1 0-1,1 2 0,0 2 8,0 0 0,0 0 0,0 0 1,0 0-1,-1 1 0,4 11 0,-5-11 34,1 0-1,1 0 1,-1 0-1,1 0 1,0-1-1,0 1 1,5 5-1,-6-9-58,0 0 0,1 0-1,-1 0 1,1 0-1,-1-1 1,1 1-1,0-1 1,-1 0 0,1 1-1,0-1 1,0 0-1,0-1 1,0 1 0,0-1-1,0 1 1,0-1-1,0 0 1,0 0-1,0 0 1,0 0 0,0-1-1,0 1 1,0-1-1,0 0 1,0 1 0,0-1-1,0-1 1,4-1-1,8-5-1570,0-1-1,-1-1 1,0 0 0,13-12-1,-4 3-3609,1 1-1282</inkml:trace>
</inkml:ink>
</file>

<file path=ppt/ink/ink3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7.820"/>
    </inkml:context>
    <inkml:brush xml:id="br0">
      <inkml:brushProperty name="width" value="0.025" units="cm"/>
      <inkml:brushProperty name="height" value="0.025" units="cm"/>
    </inkml:brush>
  </inkml:definitions>
  <inkml:trace contextRef="#ctx0" brushRef="#br0">172 0 18770,'0'0'2568,"-11"1"362,6 0-2715,0-1 1,0 1-1,0 0 0,0 0 0,0 1 0,0-1 0,0 1 1,0 0-1,1 1 0,-1-1 0,1 1 0,0 0 0,-1 0 1,1 0-1,1 0 0,-1 1 0,0-1 0,1 1 0,0 0 0,0 0 1,0 1-1,-2 4 0,-5 9 0,1 1 0,1 0 1,1 0-1,0 1 0,2 0 0,0 0 0,1 0 0,1 1 1,1-1-1,1 1 0,1 0 0,2 21 0,-2-40-211,0 0 0,1 0 0,-1 0 0,0 0 0,1 0 0,-1 0 0,1-1 0,0 1 0,0 0 0,-1 0-1,1 0 1,0 0 0,1-1 0,-1 1 0,0 0 0,0-1 0,1 1 0,-1-1 0,1 0 0,-1 1 0,1-1 0,0 0-1,-1 0 1,1 0 0,0 0 0,0 0 0,0-1 0,0 1 0,0 0 0,0-1 0,0 1 0,0-1 0,0 0 0,0 0 0,0 0-1,0 0 1,0 0 0,0 0 0,0 0 0,0-1 0,0 1 0,0-1 0,0 1 0,-1-1 0,4-1 0,7-3 15,0 0 1,-1-1 0,1-1 0,-1 0-1,15-12 1,-13 9-19,-8 5-3,1-1-1,0 1 0,1 1 0,-1-1 1,1 1-1,0 0 0,0 0 0,0 1 1,0 0-1,1 1 0,0-1 0,-1 1 1,10-1-1,-16 4 2,0-1 0,-1 1 0,1 0-1,0 0 1,0-1 0,-1 1 0,1 0 0,-1 0 0,1-1 0,0 1 0,-1 0-1,0 0 1,1 0 0,-1 0 0,1 0 0,-1 0 0,0 0 0,0 0 0,0 0-1,1 0 1,-1 0 0,0 0 0,0 0 0,0 0 0,-1 0 0,1 0 0,0 0 0,-1 1-1,-3 35 334,-1-26-294,1 0 1,-2 0-1,1-1 1,-14 19-1,32-82-38,40-131 0,-53 184 0,0-1 0,0 1 0,0 0 0,0-1 0,0 1 0,0 0 0,0-1 0,1 1 0,-1 0 0,0 0 0,0-1 0,0 1 0,0 0 0,1-1 0,-1 1 0,0 0 0,0 0 0,0 0 0,1-1 0,-1 1 0,0 0 0,1 0 0,-1 0 0,0-1 0,0 1 0,1 0 0,-1 0 0,0 0 0,1 0 0,-1 0 0,0 0 0,1 0 0,-1 0 0,0 0 0,1 0 0,-1 0 0,0 0 0,1 0 0,-1 0 0,0 0 0,1 0 0,-1 0 0,0 0 0,0 0 0,1 0 0,-1 0 0,0 1 0,1-1 0,-1 0 0,0 0 0,0 0 0,1 1 0,-1-1 0,0 0 0,0 0 0,1 1 0,-1-1 0,0 0 0,0 0 0,0 1 0,0-1 0,1 0 0,-1 1 0,0 0 0,15 27 0,-9-16 0,-1-6 0,-1 0 0,1 0 0,1 0 0,-1-1 0,1 0 0,0 0 0,0 0 0,1-1 0,-1 0 0,1 0 0,0-1 0,0 0 0,0 0 0,0 0 0,1-1 0,-1 0 0,1-1 0,-1 1 0,1-2 0,-1 1 0,1-1 0,0 0 0,0 0 0,11-3 0,-7 1 0,-1 0 0,1-1 0,-1 0 0,1-1 0,-1-1 0,0 0 0,-1 0 0,1-1 0,-1 0 0,0 0 0,-1-1 0,0-1 0,0 0 0,0 0 0,8-11 0,-12 13 0,0 0 0,-1 0 0,0 0 0,0 0 0,-1-1 0,1 0 0,-1 0 0,-1 1 0,4-13 0,-35 51 0,25-25 0,0 1 0,0 0 0,1 0 0,0 0 0,0 0 0,1 0 0,0 1 0,-1 16 0,3-22 0,0-1 0,0 1 0,0-1 0,0 1 0,1 0 0,-1-1 0,1 1 0,0-1 0,0 1 0,0-1 0,0 1 0,0-1 0,0 0 0,0 1 0,1-1 0,-1 0 0,1 0 0,0 0 0,0 0 0,0 0 0,0-1 0,0 1 0,0-1 0,0 1 0,0-1 0,1 1 0,-1-1 0,0 0 0,1 0 0,-1-1 0,1 1 0,3 0 0,46 9-229,-39-8 28,0 0 0,0 1 0,0 0 0,-1 1 1,20 9-1,-28-11 161,1 1 0,-1 0 0,0 0 0,0 1 0,0-1 0,0 1 0,-1 0 0,1 0 0,-1 0 0,0 1 0,0-1 0,-1 1 0,1 0 0,-1-1 0,0 1 0,0 0 0,-1 0 0,2 6 0,3 26 388,-1 0 1,-2 0-1,-4 74 1,1-63 83,-1-36-392,0 0 1,0 0-1,-1 0 1,0 0 0,-1-1-1,-8 20 1,11-29-39,-1 1 0,0-1 0,0 0-1,0 0 1,0 0 0,0-1 0,0 1 0,0 0 0,-1 0 0,1-1-1,-1 1 1,1-1 0,-1 1 0,1-1 0,-1 1 0,0-1 0,0 0 0,0 0-1,0 0 1,0 0 0,0 0 0,0-1 0,0 1 0,0 0 0,0-1 0,0 0-1,-1 1 1,1-1 0,0 0 0,0 0 0,0 0 0,-1 0 0,1-1-1,0 1 1,0-1 0,0 1 0,0-1 0,0 0 0,0 0 0,0 0 0,0 0-1,0 0 1,0 0 0,-3-3 0,-6-5-2,-1 0 0,1 0 0,1-1 0,0-1 0,1 0 0,-11-15 0,-44-76 0,54 84 0,1 0 0,-8-24 0,15 36 0,0 0 0,0 1 0,1-1 0,0 0 0,0 0 0,0 1 0,1-1 0,0 0 0,0 0 0,0 0 0,1 0 0,2-7 0,-2 10 0,0 1 0,1 0 0,-1 0 0,1-1 0,-1 1 0,1 0 0,0 0 0,0 0 0,0 1 0,0-1 0,1 0 0,-1 1 0,0-1 0,1 1 0,-1 0 0,1 0 0,-1 0 0,1 0 0,-1 0 0,1 1 0,4-1 0,63-5 0,-64 5 0,50 1-2159,30 0-6169,-27 0 1834,-43 0-5544</inkml:trace>
</inkml:ink>
</file>

<file path=ppt/ink/ink3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49:28.193"/>
    </inkml:context>
    <inkml:brush xml:id="br0">
      <inkml:brushProperty name="width" value="0.025" units="cm"/>
      <inkml:brushProperty name="height" value="0.025" units="cm"/>
    </inkml:brush>
  </inkml:definitions>
  <inkml:trace contextRef="#ctx0" brushRef="#br0">1 167 15054,'0'0'11883,"51"-47"-9993,44 31-1121,28-2-673,20-1-32,4 2-160,-5-6-2018,-10-3-9193</inkml:trace>
</inkml:ink>
</file>

<file path=ppt/ink/ink3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0:10.911"/>
    </inkml:context>
    <inkml:brush xml:id="br0">
      <inkml:brushProperty name="width" value="0.025" units="cm"/>
      <inkml:brushProperty name="height" value="0.025" units="cm"/>
    </inkml:brush>
  </inkml:definitions>
  <inkml:trace contextRef="#ctx0" brushRef="#br0">5296 622 9225,'-10'-5'-144,"-263"-105"1622,77 34 1939,92 37-2196,-205-49 1,-118 7-1128,166 35 241,-137-24 40,-3 17 1,-474-1-1,672 55 631,-296 37-1,404-24-888,1 5 1,1 4 0,1 4 0,2 3 0,-117 58 0,143-56-139,1 3 0,2 2 1,2 4-1,2 1 1,-85 83-1,116-98-6,2 1-1,0 2 1,2 0-1,2 2 0,-20 39 1,28-46 10,1 1 1,1 1-1,2-1 0,1 2 1,0-1-1,3 1 0,-4 46 1,8-58 26,0-1 1,2 0 0,-1 0-1,2 0 1,0 0 0,0 0-1,2 0 1,0-1 0,0 0-1,10 17 1,-4-12 41,0-1 1,2 0-1,0-1 1,1-1-1,1 0 0,25 21 1,4-4 41,1-1 1,2-3-1,1-1 0,94 39 0,52 9-71,4-9 0,232 49 0,425 23 239,-374-98-125,684-28-1,-715-41-81,-3-20 0,675-159 0,-710 93 665,-340 89-580,-2-2 1,-1-4-1,105-64 0,-148 78-19,-1-1-1,-2-1 1,0-1-1,0-1 1,-2-1-1,-1-1 0,-1 0 1,-1-2-1,0 0 1,-2-1-1,14-33 1,-22 42-64,-1-1 0,-1 0 1,-1 0-1,0-1 1,-2 1-1,0-1 0,-1 0 1,-1 0-1,0 0 1,-2 0-1,0 0 0,-1 0 1,-1 0-1,0 1 1,-2-1-1,0 1 0,-1 0 1,-17-34-1,5 21-52,-2 1 0,0 1 0,-2 1 0,-1 1 0,-1 0 0,-2 2 0,0 1 0,-2 1 0,0 2 0,-38-23 0,2 8-43,-1 2 1,-2 3-1,-1 3 0,-72-20 1,2 12-237,-2 6 1,-1 7 0,-1 5 0,0 7-1,-194 8 1,-713 112-9431,609-37-914</inkml:trace>
</inkml:ink>
</file>

<file path=ppt/ink/ink3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3:06.837"/>
    </inkml:context>
    <inkml:brush xml:id="br0">
      <inkml:brushProperty name="width" value="0.025" units="cm"/>
      <inkml:brushProperty name="height" value="0.025" units="cm"/>
    </inkml:brush>
  </inkml:definitions>
  <inkml:trace contextRef="#ctx0" brushRef="#br0">94 295 8776,'0'0'593,"-10"-1"2322,-40-11 33,24 0 841,26 12-3748,0 0 1,-1 0-1,1 0 1,0 0-1,0 0 1,0 0-1,-1 0 0,1 0 1,0 0-1,0 0 1,0 0-1,-1 0 1,1 0-1,0 0 1,0 0-1,0 0 1,-1 0-1,1 0 1,0 0-1,0 0 1,-1 0-1,1 0 1,0 0-1,0 0 1,0 0-1,0 1 0,-1-1 1,1 0-1,0 0 1,0 0-1,0 0 1,0 0-1,-1 1 1,1-1-1,0 0 1,0 0-1,0 0 1,0 0-1,0 1 1,0-1-1,0 0 1,0 0-1,0 0 1,-1 1-1,1-1 1,0 0-1,0 0 0,0 1 1,0-1-1,0 0 1,0 0-1,0 0 1,0 1-1,1-1 1,-1 0-1,0 0 1,0 0-1,0 1 1,0-1-1,3 15-90,1-8 70,-1-1 0,1 0 0,0 0-1,1 0 1,0-1 0,0 0 0,0 0 0,0 0-1,1 0 1,0-1 0,0 0 0,12 7-1,1-2 1,1 0 0,-1-1-1,27 7 1,-5-5-3,1-2 0,0-2 0,74 1 0,130-15 246,1043-116 1409,-142 10-1846,881-20-222,2 75 785,-1762 70-316,445 74 1,-658-76-481,100 13-1084,-134-21-389,0-1 1,37-4-1,-14-7-6086</inkml:trace>
</inkml:ink>
</file>

<file path=ppt/ink/ink3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3:34.493"/>
    </inkml:context>
    <inkml:brush xml:id="br0">
      <inkml:brushProperty name="width" value="0.025" units="cm"/>
      <inkml:brushProperty name="height" value="0.025" units="cm"/>
    </inkml:brush>
  </inkml:definitions>
  <inkml:trace contextRef="#ctx0" brushRef="#br0">249 302 6246,'-12'1'448,"4"-1"-514,-40 2 1198,-10-1 3568,58-1-4660,0 0 0,0 0 1,0 0-1,1 0 0,-1 0 1,0 0-1,0 0 0,0 0 0,0 0 1,0 0-1,0 1 0,1-1 1,-1 0-1,0 0 0,0 0 0,0 0 1,0 0-1,0 0 0,0 0 1,0 0-1,1 0 0,-1 1 0,0-1 1,0 0-1,0 0 0,0 0 1,0 0-1,0 0 0,0 0 0,0 1 1,0-1-1,0 0 0,0 0 1,0 0-1,0 0 0,0 0 0,0 0 1,0 1-1,0-1 0,0 0 1,0 0-1,0 0 0,0 0 1,0 0-1,0 1 0,0-1 0,0 0 1,0 0-1,0 0 0,0 0 1,0 0-1,-1 0 0,1 0 0,0 1 1,0-1-1,0 0 0,0 0 1,0 0-1,0 0 0,0 0 0,0 0 1,-1 0-1,1 0 0,12 8 489,19 1 234,0-1 1,0-2-1,57 5 0,102-5 260,-93-4-668,1347 60 3285,236-26-1449,1-90-1862,-23 13-142,-2707 9-491,-1-39-190,205 13 395,-1364 25-531,1394 65 523,-266 4 91,1063-34-120,32 3-173,33 4-217,63-1 421,160-8 0,-193-2 75,542-27 77,-134 3 2,2128 18 143,-1420 25-184,-4-70 37,-1158 50-50,303-40-155,-325 41 121,-2 1-16,-1 0 0,0 0 0,0 0 0,0-1-1,0 0 1,0 0 0,0 0 0,-1-1-1,1 0 1,-1 0 0,0 0 0,0-1 0,5-4-1,-9 8 40,-1-1 1,0 0-1,1 1 0,-1-1 0,0 1 0,0-1 1,1 1-1,-1-1 0,0 0 0,0 1 0,0-1 1,0 0-1,0 1 0,0-1 0,0 0 0,0 1 1,0-1-1,0 0 0,0 1 0,0-1 0,0 1 1,-1-1-1,1 0 0,0 1 0,0-1 0,-1 1 1,1-1-1,0 0 0,-1 1 0,1-1 0,-1 1 1,1-1-1,0 1 0,-1 0 0,1-1 0,-1 1 1,0-1-1,1 1 0,-1 0 0,1-1 0,-1 1 1,1 0-1,-1 0 0,-1-1 0,-34-11-579,34 12 529,-57-13-896,0 3-1,-77-3 1,-132 8-934,196 5 1416,-396 11-3145,-615 96 0,694-50 1036</inkml:trace>
</inkml:ink>
</file>

<file path=ppt/ink/ink3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3:39.972"/>
    </inkml:context>
    <inkml:brush xml:id="br0">
      <inkml:brushProperty name="width" value="0.025" units="cm"/>
      <inkml:brushProperty name="height" value="0.025" units="cm"/>
    </inkml:brush>
  </inkml:definitions>
  <inkml:trace contextRef="#ctx0" brushRef="#br0">553 9756 9577,'-12'-1'228,"0"1"0,0-2 0,0 1-1,0-2 1,0 1 0,1-2 0,-1 0 0,1 0-1,0-1 1,0 0 0,0-1 0,-16-12 0,12 6-189,0-1 1,1 0-1,0-1 1,1-1 0,1 0-1,0-1 1,-10-20-1,-7-18 207,4-1-1,1-2 1,-30-117-1,14 12-43,8-2 1,-19-276-1,37-339 1668,30 415-1523,17 2 0,115-531 0,235-514-165,115 37-134,-49 331 877,-45 115-286,-344 775-623,291-642 101,-246 608 85,-82 148 37,1 0 0,57-59-1,-79 92-201,35-29 674,-39 29-2994,-2 1-3170</inkml:trace>
</inkml:ink>
</file>

<file path=ppt/ink/ink3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3:40.347"/>
    </inkml:context>
    <inkml:brush xml:id="br0">
      <inkml:brushProperty name="width" value="0.025" units="cm"/>
      <inkml:brushProperty name="height" value="0.025" units="cm"/>
    </inkml:brush>
  </inkml:definitions>
  <inkml:trace contextRef="#ctx0" brushRef="#br0">105 582 13613,'-13'1'1190,"-68"4"1576,80-5-2727,1 0 1,0 0 0,-1 0-1,1 0 1,-1 0 0,1 0-1,-1-1 1,1 1 0,0 0-1,-1 0 1,1 0 0,-1 0 0,1-1-1,0 1 1,-1 0 0,1 0-1,0-1 1,-1 1 0,1 0-1,0-1 1,0 1 0,-1 0-1,1-1 1,0 1 0,0 0-1,-1-1 1,1 1 0,0-1 0,0 1-1,0 0 1,0-1 0,0 1-1,0-1 1,-1 1 0,1-1-1,0 1 1,0 0 0,0-1-1,1 1 1,-1-1 0,0 1-1,0-1 1,0 1 0,0 0 0,0-1-1,0 1 1,1-1 0,-1 1-1,0 0 1,0-1 0,0 1-1,1 0 1,0-1 0,14-24 128,27-17 21,2 2 0,71-50-1,-30 24 42,-28 20-128,37-31-9,124-77 0,-216 152-92,4-2-7,0 0 1,1 0-1,-1 1 1,1 0-1,0 0 1,0 1 0,13-3-1,-19 4 9,-1 1-1,1 0 1,-1 0-1,1 0 1,-1 0 0,1 0-1,-1 0 1,1 1-1,0-1 1,-1 0 0,1 0-1,-1 0 1,1 0-1,-1 1 1,0-1 0,1 0-1,-1 0 1,1 1-1,-1-1 1,1 0 0,-1 1-1,0-1 1,1 0-1,-1 1 1,0-1-1,1 1 1,-1-1 0,0 1-1,1-1 1,-1 1-1,0-1 1,0 1 0,0-1-1,0 1 1,1-1-1,-1 1 1,0 0 0,-1 24 226,0-19-135,-8 41 398,-2 1 0,-3-1 1,-1-1-1,-28 57 0,4-4-172,-9 23-92,4-12-192,-32 128-1,71-219-541,2 0 0,0 1 1,-1 29-1,5-33-2670,5-14-3012</inkml:trace>
</inkml:ink>
</file>

<file path=ppt/ink/ink3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3:59.498"/>
    </inkml:context>
    <inkml:brush xml:id="br0">
      <inkml:brushProperty name="width" value="0.025" units="cm"/>
      <inkml:brushProperty name="height" value="0.025" units="cm"/>
    </inkml:brush>
  </inkml:definitions>
  <inkml:trace contextRef="#ctx0" brushRef="#br0">389 505 8040,'0'0'5797,"12"1"-5028,623 4 1499,12-34-1229,24 0 15,1901-17 751,-2026 14-1586,-506 25-137,-34 2-35,-26 1-27,-694-9 16,457 15-67,-1758 15 24,4 64-103,1854-69 127,-186 6 14,2446-87-26,-1382 36 49,-551 25-57,1320-64 161,-7-55 12,-1415 119-206,386-63-1711,-374 46 530,-77 25 1091,-1-1 1,1 0-1,-1-1 0,0 1 0,0 0 1,0-1-1,1 1 0,-1-1 1,-1 0-1,1 1 0,3-5 0,-7-4-852,-18-1-133,-13 4 478,-1 1 0,-1 2 0,1 1-1,-41 2 1,67 0 543,-400 3-4790,156 13 172</inkml:trace>
</inkml:ink>
</file>

<file path=ppt/ink/ink3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4:04.779"/>
    </inkml:context>
    <inkml:brush xml:id="br0">
      <inkml:brushProperty name="width" value="0.025" units="cm"/>
      <inkml:brushProperty name="height" value="0.025" units="cm"/>
    </inkml:brush>
  </inkml:definitions>
  <inkml:trace contextRef="#ctx0" brushRef="#br0">1 1 6598,'0'0'5024,"12"4"-4533,26 9-72,0-2 0,1-1 0,51 5 0,373-6 2365,-127-9-1329,890 103 1812,245 12-3091,-1011-116-117,207 4 63,-666-2-139,142 7 307,-124-6-929,-1 1-1,1 1 0,-1 1 0,0 0 0,22 10 0,-30-9-4890</inkml:trace>
</inkml:ink>
</file>

<file path=ppt/ink/ink3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4:11.034"/>
    </inkml:context>
    <inkml:brush xml:id="br0">
      <inkml:brushProperty name="width" value="0.025" units="cm"/>
      <inkml:brushProperty name="height" value="0.025" units="cm"/>
    </inkml:brush>
  </inkml:definitions>
  <inkml:trace contextRef="#ctx0" brushRef="#br0">1 217 5317,'0'0'993,"9"0"811,255-4 1658,145-6-1414,668-12 783,-223 11-2539,-81-33-138,510-11-74,-400 55-138,-860-1-18,-21-2-81,-37-1-107,-717 19 319,-4-1 56,-266-59-91,386 8-3,247 28-6,-419 44-1,558-14-53,-310 37-4,551-57 43,-40 9 8,47-10-9,1 0 1,-1 1 0,1-1-1,0 0 1,-1 1 0,1 0-1,0-1 1,-1 1 0,1 0-1,0-1 1,0 1 0,0 0-1,0 0 1,0 0-1,0 0 1,0 0 0,0 0-1,0 1 1,0-1 0,0 0-1,1 0 1,-1 1 0,0-1-1,1 0 1,-1 1 0,0 1-1,2-1-3,-1-1-1,1 0 0,0 1 0,-1-1 1,1 0-1,0 0 0,0 1 1,0-1-1,0 0 0,0 0 1,0 0-1,0 0 0,0 0 1,0 0-1,1-1 0,-1 1 0,0 0 1,1 0-1,-1-1 0,0 1 1,1-1-1,-1 0 0,3 1 1,44 11 33,-38-10-18,67 11 36,137 8 1,84-18 48,-186-4-73,1436-54 9,-871 21 34,-384 21-71,701-26 71,-3 38 13,-656 16-304,-575-41 68,-112-10 124,-1517 10 96,447 88-2031,9 80-2227,1162-107-1107</inkml:trace>
</inkml:ink>
</file>

<file path=ppt/ink/ink3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4:29.957"/>
    </inkml:context>
    <inkml:brush xml:id="br0">
      <inkml:brushProperty name="width" value="0.025" units="cm"/>
      <inkml:brushProperty name="height" value="0.025" units="cm"/>
    </inkml:brush>
  </inkml:definitions>
  <inkml:trace contextRef="#ctx0" brushRef="#br0">11289 639 6470,'-17'-7'2397,"-78"-28"-817,-138-32-1,-126-9-518,211 46-882,-1638-270 420,-22 176 1727,-72 180-1957,0 114-295,1411-103 393,-905 256 1,841-128 399,438-153-690,1 5 0,3 4 0,-118 88-1,182-119-176,2 1-1,0 1 0,1 1 0,1 2 0,-25 35 0,41-50-2,1-1 1,1 1-1,0 0 0,0 1 0,1-1 1,1 1-1,-1 0 0,-1 17 0,4-21 3,0 1-1,1-1 0,0 0 0,1 1 0,0-1 0,0 0 0,0 0 1,1 0-1,0 0 0,1 0 0,-1 0 0,1 0 0,1-1 1,5 10-1,1-4 0,0 1 1,1-2 0,0 1 0,1-1 0,0-1-1,1 0 1,0-1 0,0 0 0,1-1-1,16 7 1,28 10 7,71 22-1,-126-46-6,500 130 116,13-35 34,-424-80-159,1326 182 207,9-53 65,-863-91 92,3486 211 419,-3995-263-767,1227 6-64,-962-22 282,630-109 1,-832 97-94,-1-4 1,133-54 0,-206 66-75,-1-1 1,-1-3-1,-1-1 0,0-2 1,-2-2-1,-1-1 1,-2-3-1,52-53 0,-71 63-10,0 0 0,-1-1-1,-2-1 1,0-1 0,-2 0-1,0-1 1,-2 0-1,0 0 1,-2-1 0,-1-1-1,-1 1 1,-1-1 0,-2 0-1,0 0 1,-3-52-1,-3 41-28,-2 1 0,-1 0 0,-2 1 0,-2 0-1,-1 0 1,-2 1 0,-1 0 0,-2 1 0,-1 1-1,-2 0 1,-24-31 0,5 15-6,-3 2-1,-1 2 1,-3 1-1,-1 3 1,-2 1 0,-2 3-1,-2 2 1,-85-43-1,21 21-56,-3 6 0,-2 5-1,-141-35 1,1 19-1211,-416-44 0,-278 41-4846,504 49 507</inkml:trace>
</inkml:ink>
</file>

<file path=ppt/ink/ink3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5:17.453"/>
    </inkml:context>
    <inkml:brush xml:id="br0">
      <inkml:brushProperty name="width" value="0.025" units="cm"/>
      <inkml:brushProperty name="height" value="0.025" units="cm"/>
    </inkml:brush>
  </inkml:definitions>
  <inkml:trace contextRef="#ctx0" brushRef="#br0">1 159 7944,'0'0'5167,"9"0"-4943,174 12-143,14 2 372,364-30 2976,-60 0-2144,262 20-329,520-3-70,596-4-256,-1473 17-519,117 0 61,-521-14-171,33-3 57,-34 3-54,0 0-1,-1-1 0,1 1 0,0 0 0,-1 0 1,1 0-1,0-1 0,-1 1 0,1 0 0,-1-1 0,1 1 1,0-1-1,-1 1 0,1-1 0,-1 1 0,1-1 0,-1 1 1,0-1-1,1 1 0,-1-1 0,0 0 0,1 1 1,-1-1-1,0 0 0,1 1 0,-1-1 0,0 0 0,0 1 1,0-1-1,0 0 0,0 1 0,0-1 0,0 0 0,0 0 1,0 1-1,0-1 0,0 0 0,0 1 0,0-1 1,-1 0-1,1 1 0,0-1 0,0 0 0,-1 0 0,-1-1-8,1 0 0,0 1 0,0-1 0,-1 1 0,1 0 0,-1-1 0,1 1 0,-1 0 0,0 0 0,1 0 0,-1 0 0,0 0 0,0 0 0,0 1 0,1-1 0,-4 0 0,-38-7-75,34 7 64,-77-8-90,-158 6 0,129 5 110,-803 16-148,-1829-26 266,1711-62-58,581 27 38,310 32-38,-179 9 0,313 3-109,-1-1-1,0 2 1,1 0-1,-1 0 1,1 1 0,0 0-1,0 1 1,0 1 0,-12 6-1,22-11 32,0 0-1,0 1 1,1-1-1,-1 0 1,0 1-1,0-1 1,1 1-1,-1-1 1,0 1-1,0 0 1,1-1-1,-1 1 1,1 0-1,-1-1 1,0 1-1,1 0 1,-1 0-1,1 0 1,0-1-1,-1 1 1,1 0-1,0 0 1,-1 0-1,1 0 1,0 0-1,0 0 1,0 0-1,0-1 1,0 1-1,0 0 1,0 0-1,0 0 1,0 0-1,0 0 1,1 0-1,-1 0 1,0 0-1,1-1 1,-1 1-1,0 0 1,1 0-1,-1 0 1,1-1-1,-1 1 1,1 0-1,0-1 1,-1 1-1,1 0 1,0-1-1,-1 1 1,1-1 0,0 1-1,0-1 1,0 1-1,-1-1 1,2 1-1,6 3-47,-1 0 0,1 0-1,0-1 1,14 5 0,36 3 119,-1-2-1,1-3 1,112-2 0,-111-3-44,277 2 31,465 11 137,256 36-116,371 13-419,1642-23-83,-3001-42 442,-46-4 22,-23 2-24,-15-2-60,-39-1-550,-1 1 1,0 3-1,-58 4 0,24 0-270,-698 26-7729,456-3 3273</inkml:trace>
</inkml:ink>
</file>

<file path=ppt/ink/ink3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5:43.143"/>
    </inkml:context>
    <inkml:brush xml:id="br0">
      <inkml:brushProperty name="width" value="0.025" units="cm"/>
      <inkml:brushProperty name="height" value="0.025" units="cm"/>
    </inkml:brush>
  </inkml:definitions>
  <inkml:trace contextRef="#ctx0" brushRef="#br0">7390 394 7527,'0'0'518,"-8"-4"-230,-107-46 2637,20 19-2519,-110-20 0,-19-1-229,64 13 1619,-193-22 0,-630 18 360,276 23-2177,617 15 92,-661-33 504,-1 43-420,-204 112-80,14 88 1025,797-169-913,-193 75 1,281-87-143,0 2-1,2 2 1,1 3 0,2 2 0,1 2-1,-52 48 1,87-69-40,1 1-1,1 1 1,0 0-1,2 1 1,-1 1-1,2 0 1,-10 21 0,17-32-5,1-1 1,1 1 0,-1 0 0,1 0 0,0 0 0,1 1 0,-1-1 0,1 0 0,1 1 0,0-1 0,0 0 0,0 1 0,1-1 0,0 0 0,0 0-1,1 1 1,0-1 0,0 0 0,1 0 0,0-1 0,0 1 0,0 0 0,9 10 0,0-3 22,0-1 1,1-1-1,1 0 1,0 0-1,1-2 1,0 0-1,0 0 1,1-2-1,0 0 1,22 7-1,26 7 153,92 19 0,-129-35-151,1023 175 403,-850-152-386,2480 271 342,-1608-255-320,1-45 55,-882-2-93,-133 2-21,540-22 174,-506 13-116,-1-4 1,-1-4-1,-1-4 1,128-48-1,-178 54 49,-2-2 0,0-1 0,-1-2 0,-1-2 0,-1-1 1,-1-2-1,38-35 0,-60 48-17,0-1 1,0 0 0,-1 0 0,-1-1-1,0 0 1,-1-1 0,0 0 0,10-30-1,-15 32-39,0 1 0,-1-1-1,0 0 1,-1 0 0,0 0 0,-1 0-1,-1 0 1,0 0 0,0 1-1,-1-1 1,-1 0 0,-8-22 0,3 17-35,-1 0 0,-1 1 0,0-1 0,-1 2 0,-1 0 0,-1 0 0,0 1 0,-1 1 0,0 0 0,-1 1 0,-1 1 0,0 0 0,-18-10 0,-15-6-4,-1 1 1,-1 3-1,-74-24 0,31 19-34,-2 5 0,0 3-1,-145-11 1,-302 17-80,335 24-330,-373 67 0,-191 110-5776,538-121 315,14-6-4821</inkml:trace>
</inkml:ink>
</file>

<file path=ppt/ink/ink3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2:30.717"/>
    </inkml:context>
    <inkml:brush xml:id="br0">
      <inkml:brushProperty name="width" value="0.025" units="cm"/>
      <inkml:brushProperty name="height" value="0.025" units="cm"/>
    </inkml:brush>
  </inkml:definitions>
  <inkml:trace contextRef="#ctx0" brushRef="#br0">9255 1035 11659,'-35'-23'462,"-283"-179"2143,219 146-2302,-141-59 0,35 39-66,-4 9 0,-295-55 0,-447-27-1844,592 99 1585,-299-36 1690,-710-2 0,-493 166-568,1514-36-736,2 16 1,3 15-1,-438 153 0,520-124 54,214-81-267,2 2-1,0 2 0,-58 44 1,90-60-138,0 1 0,1 0 0,0 1 0,1 0 0,0 1 0,1 0 0,0 1 1,1-1-1,1 2 0,0-1 0,0 1 0,2 0 0,0 0 0,-5 19 0,8-20-24,1-1-1,0 1 1,0 0-1,1 0 1,1-1-1,0 1 1,1 0-1,0 0 1,1-1-1,0 0 1,1 1-1,1-1 1,0-1-1,0 1 1,1-1-1,1 0 1,8 12-1,14 13-62,0-1-1,2-2 0,2-1 1,1-1-1,1-3 0,2 0 1,58 32-1,9-3 59,186 72-1,423 97 153,22-66-64,1897 182 37,23-273-319,-2266-80 1262,-1-17-1,407-84 1,-422 22-716,-331 77-315,-1-2-1,-1-2 1,0-1 0,-1-3-1,-2-1 1,60-45-1,-85 57-38,0-1-1,0-1 1,-1 0-1,-1 0 1,0-1-1,-1 0 1,0-1-1,11-23 1,-16 27-2,-1 0 1,0 1 0,0-1 0,-1 0 0,0 0 0,0-1 0,-1 1 0,-1 0-1,0 0 1,0-1 0,-1 1 0,0 0 0,-1 0 0,-4-18 0,0 13-42,-1-1 0,0 1 0,-1 1 0,-1-1 0,0 1 0,-1 1 0,0 0 0,-17-16 0,-5-2-98,-1 1 0,-39-25 1,-4 4 33,-2 3-1,-2 3 1,-169-65 0,85 53 95,-201-43 0,116 50-175,-3 11 0,0 11 0,-274 6 0,-119 44-2673,3 41-3903,224-8-3848</inkml:trace>
</inkml:ink>
</file>

<file path=ppt/ink/ink3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4:16.457"/>
    </inkml:context>
    <inkml:brush xml:id="br0">
      <inkml:brushProperty name="width" value="0.025" units="cm"/>
      <inkml:brushProperty name="height" value="0.025" units="cm"/>
    </inkml:brush>
  </inkml:definitions>
  <inkml:trace contextRef="#ctx0" brushRef="#br0">0 489 6694,'0'0'4346,"15"0"-3236,308-26 1618,-119 5-1105,1849-57 3021,-1553 77-3943,76-1-355,-576 2-344,1 0 1,0 0 0,-1 0 0,1 0 0,0 0 0,-1 0-1,1 0 1,-1 0 0,1 0 0,0 0 0,-1 0-1,1 0 1,0 0 0,-1-1 0,1 1 0,-1 0 0,1 0-1,-1-1 1,1 1 0,0-1 0,-1 1 0,1 0-1,-1-1 1,0 1 0,1-1 0,-18-9 62,-37-3 1,-2 3 0,-75-4-1,52 6-37,-1292-72-809,-4 107 1631,1100-6-476,409-17-588,388-8 339,623 11-47,-559 20-61,796 17 73,-1339-49-62,-43 5-26,1-1 1,-1 1 0,0 0-1,0-1 1,0 1-1,0 0 1,0-1-1,0 1 1,0 0-1,0-1 1,0 1-1,0 0 1,0-1-1,0 1 1,0 0-1,0-1 1,0 1 0,0 0-1,0-1 1,0 1-1,-1 0 1,1-1-1,0 1 1,0 0-1,0 0 1,-1-1-1,1 1 1,0 0-1,0 0 1,0-1-1,-1 1 1,1 0-1,0 0 1,-1 0 0,1-1-1,0 1 1,0 0-1,-1 0 1,1 0-1,0 0 1,-1 0-1,1 0 1,0-1-1,-1 1 1,1 0-1,0 0 1,-1 0-1,1 0 1,-1 1 0,-18-9 50,1 2 0,-27-6 1,-663-114 248,-6 37-198,103 30 287,283 29-88,435 31-4079,-30-2 2026,261 16-5195,-132-4 2818</inkml:trace>
</inkml:ink>
</file>

<file path=ppt/ink/ink3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4:18.945"/>
    </inkml:context>
    <inkml:brush xml:id="br0">
      <inkml:brushProperty name="width" value="0.025" units="cm"/>
      <inkml:brushProperty name="height" value="0.025" units="cm"/>
    </inkml:brush>
  </inkml:definitions>
  <inkml:trace contextRef="#ctx0" brushRef="#br0">2957 496 7815,'-5'-15'3043,"-1"-3"-2594,-1 1 0,0 0 0,-1 0 0,-1 1 0,-1 0 0,0 1 0,-1 0 0,-17-17 0,-2 5-16,-2 1 0,-1 2 0,-1 1 0,-1 2 0,-1 1 0,-1 2 0,-72-25 0,20 16-372,-1 3 0,-126-15 0,45 22-51,-305 9 1,376 12 155,0 4 0,1 5 0,1 4 0,0 5 0,1 3 0,2 5 0,1 4 0,2 4 0,1 4 0,-102 64 0,164-88-21,2 1-1,1 2 1,0 0 0,2 2 0,0 0 0,2 2 0,-36 50 0,47-58-106,1 0-1,1 1 1,1 0 0,1 1-1,0-1 1,1 2 0,2-1 0,-1 0-1,2 1 1,1 0 0,0 0 0,2-1-1,0 1 1,4 28 0,2-15-64,2-1 1,0-1-1,3 1 1,0-2-1,2 1 1,1-2-1,2 0 0,1 0 1,26 33-1,-10-19-65,3-1-1,1-1 0,2-3 0,79 62 1,-68-66 97,1-2 0,2-3 0,0-2 0,2-2 0,1-2 0,1-3 0,0-3 0,106 19 0,-34-19 34,0-6 0,260-11 0,-289-6 60,-2-4 0,1-5-1,-2-4 1,0-4-1,-2-5 1,-1-3 0,109-54-1,-137 53 229,-1-4-1,-2-3 1,-2-2 0,-1-3 0,-3-2-1,-1-3 1,-3-2 0,-2-3-1,-3-1 1,55-82 0,-82 105-55,-2-1 1,-1 0-1,21-57 1,-33 72-75,0 0 1,-1 0 0,-1-1 0,-1 0 0,-1 0 0,0 0 0,-2 0 0,0 0 0,-2-19 0,0 29-93,0 0 0,0 0 0,-1 0 0,0 0 1,0 1-1,-1 0 0,0-1 0,0 1 0,-1 1 1,0-1-1,-1 1 0,-11-13 0,5 9-58,0 1 1,0 1-1,-1 0 0,0 0 0,0 1 0,-1 1 0,-15-5 0,-13-3-66,0 2-1,-2 2 0,1 1 1,-62-4-1,-46 2-509,0 6 0,0 7 0,-189 25-1,-54 43-4121,9 36-3365,222-49 1196</inkml:trace>
</inkml:ink>
</file>

<file path=ppt/ink/ink3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2.253"/>
    </inkml:context>
    <inkml:brush xml:id="br0">
      <inkml:brushProperty name="width" value="0.025" units="cm"/>
      <inkml:brushProperty name="height" value="0.025" units="cm"/>
    </inkml:brush>
  </inkml:definitions>
  <inkml:trace contextRef="#ctx0" brushRef="#br0">91 3287 7015,'-10'11'2322,"-4"1"-1955,2-2-262,1 1 0,1-1 0,-1 1 0,-11 19-1,22-30-73,0 0-1,0 0 0,0 0 0,0 0 1,0 0-1,0 0 0,0 0 0,0 0 1,1 0-1,-1 0 0,0 0 0,0 0 1,0-1-1,0 2 0,0-1 1,0 0-1,0 0 0,0 0 0,1 0 1,-1 0-1,0 0 0,0 0 0,0 0 1,0 0-1,0 0 0,0 0 0,0 0 1,0 0-1,0 0 0,0 0 0,1 0 1,-1 0-1,0 0 0,0 0 0,0 0 1,0 1-1,0-1 0,0 0 0,0 0 1,0 0-1,0 0 0,0 0 1,0 0-1,0 0 0,0 0 0,0 0 1,0 1-1,0-1 0,0 0 0,0 0 1,0 0-1,0 0 0,0 0 0,0 0 1,0 0-1,0 0 0,0 1 0,0-1 1,0 0-1,0 0 0,0 0 0,0 0 1,0 0-1,0 0 0,0 0 0,0 0 1,0 0-1,0 0 0,-1 1 1,15-6 767,12-8-266,148-84 3195,101-27-2400,-78 37-1246,2186-954 1638,-757 369-514,-164 66 900,-607 278 206,-144 58-1339,-687 261-1061,-10 4-279,1 0 0,-1-1 1,0-1-1,0 0 0,-1 0 0,0-2 0,23-18 0,-35 26 91,0 0-1,0 0 0,0 0 1,-1 0-1,1 0 1,0 0-1,0 0 0,-1-1 1,1 1-1,-1 0 1,1 0-1,-1-1 0,1 1 1,-1 0-1,0-1 1,0 1-1,0 0 0,1-1 1,-1 1-1,-1-1 1,1 1-1,0 0 0,-1-3 1,-20-25-14078</inkml:trace>
</inkml:ink>
</file>

<file path=ppt/ink/ink3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2.816"/>
    </inkml:context>
    <inkml:brush xml:id="br0">
      <inkml:brushProperty name="width" value="0.025" units="cm"/>
      <inkml:brushProperty name="height" value="0.025" units="cm"/>
    </inkml:brush>
  </inkml:definitions>
  <inkml:trace contextRef="#ctx0" brushRef="#br0">545 35 18546,'0'0'379,"9"-6"-70,-1 0-231,-6 4-39,0 0 0,1 0 0,0 0 0,-1 0 0,1 0 0,0 0 0,0 1 0,0 0 0,0-1-1,0 1 1,1 0 0,-1 1 0,0-1 0,7 0 0,-10 1 39,1 0 0,0 0 0,0 1-1,0-1 1,-1 0 0,1 1 0,0-1 0,-1 1 0,1-1-1,0 1 1,-1-1 0,1 1 0,0-1 0,-1 1-1,1-1 1,-1 1 0,1 0 0,-1-1 0,1 1 0,-1 0-1,0 0 1,1-1 0,-1 1 0,0 0 0,0 0-1,1-1 1,-1 1 0,0 0 0,0 0 0,0 0 0,0 0-1,0-1 1,0 1 0,0 0 0,0 0 0,0 0 0,-1-1-1,1 1 1,0 0 0,0 0 0,-1-1 0,1 1-1,-1 1 1,-15 40 1062,-28 35-456,-3-3-1,-3-1 0,-67 73 0,82-102-645,-57 66 72,-94 126 923,182-230-978,0-2-1,1 0 0,0 0 1,0 1-1,0-1 1,0 1-1,1 0 0,0-1 1,0 1-1,0 0 1,1 1-1,-1-1 0,1 0 1,-1 11-1,3-16-49,-1 1-1,0 0 0,0-1 1,0 1-1,1 0 0,-1-1 1,0 1-1,1 0 0,-1-1 1,1 1-1,-1-1 0,0 1 1,1-1-1,-1 1 0,1-1 1,-1 1-1,1-1 0,0 0 1,-1 1-1,1-1 0,-1 0 1,1 1-1,0-1 0,-1 0 1,1 0-1,0 0 0,-1 1 1,1-1-1,0 0 0,-1 0 1,2 0-1,9 1 28,0-1 0,-1 0-1,1 0 1,0-1 0,0 0-1,-1-1 1,1 0 0,14-6-1,90-38 256,-76 28-229,84-35-31,712-281-2029,-627 266-1869,-8 4-2914</inkml:trace>
</inkml:ink>
</file>

<file path=ppt/ink/ink3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3.952"/>
    </inkml:context>
    <inkml:brush xml:id="br0">
      <inkml:brushProperty name="width" value="0.025" units="cm"/>
      <inkml:brushProperty name="height" value="0.025" units="cm"/>
    </inkml:brush>
  </inkml:definitions>
  <inkml:trace contextRef="#ctx0" brushRef="#br0">278 354 10570,'8'-14'262,"3"-3"-158,61-111 1138,-66 116-696,0-1 0,-1 0 0,-1 0 0,0-1 0,-1 1 0,0-1 0,-1 0 0,0 0 0,-1-15 0,-1 27-347,-1 0-1,1 0 1,-1-1 0,0 1-1,1 0 1,-1 0 0,0 0-1,0 0 1,-1 0 0,1 0-1,0 0 1,-1 1-1,1-1 1,-1 0 0,1 1-1,-1-1 1,0 1 0,0-1-1,1 1 1,-1 0 0,0 0-1,0 0 1,-1 0 0,1 0-1,0 0 1,0 1 0,0-1-1,0 1 1,-1-1 0,1 1-1,0 0 1,-1 0 0,-2 0-1,-4 0 182,-1 0-1,0 0 1,1 1 0,-1 1-1,0-1 1,-15 6 0,6 1-141,1 0 1,1 1 0,0 0 0,0 2 0,1 0 0,0 1 0,1 0 0,0 1-1,-13 17 1,19-20-160,0-1-1,1 2 1,0-1 0,1 1-1,0 0 1,1 1-1,0 0 1,1 0 0,0 0-1,1 1 1,1-1 0,0 1-1,0 0 1,0 19-1,2-31-78,1 0-1,0 0 1,0 1-1,0-1 1,1 0-1,-1 1 1,0-1-1,0 0 1,1 0-1,-1 1 1,1-1-1,-1 0 1,1 0-1,-1 0 1,1 1-1,0-1 1,-1 0-1,1 0 1,0 0-1,0 0 1,0 0-1,0-1 1,0 1-1,0 0 1,0 0-1,0-1 1,3 2-1,-1-1 0,0 0 0,0-1 1,0 0-1,0 1 0,0-1 0,1 0 0,-1 0 1,0-1-1,0 1 0,0-1 0,4 0 0,7-4 10,0 1 0,0-2-1,0 0 1,12-8-1,2-2 1,-14 6-17,1 1 0,0 0-1,1 1 1,0 1 0,0 1 0,1 0 0,33-7-1,-47 13 8,1 0-1,-1 0 1,0 0-1,0 0 1,0 1-1,0-1 1,0 1-1,0-1 1,0 1-1,0 0 1,-1 0-1,1 1 1,0-1 0,0 1-1,-1-1 1,1 1-1,2 2 1,0 1 1,-1 0 1,0-1 0,0 1 0,0 0 0,0 1 0,-1-1 0,0 1 0,2 6 0,4 12 41,-1 0 0,-1 1 0,4 32 0,-9-44-5,8 48 392,-2 1 0,-3 0-1,-6 116 1,0-166-387,-1 0 0,0 0-1,-1 0 1,-4 12 0,6-22-45,0 1 0,0 0 0,0 0 0,0-1 0,0 1 0,-1-1 0,0 1 0,1-1 0,-1 0 0,0 1 0,0-1 0,0 0 0,0 0 1,0 0-1,-1-1 0,1 1 0,-1 0 0,1-1 0,-1 0 0,0 1 0,-3 0 0,4-2 2,1 0 0,-1 0 0,0 0 0,0 0 0,1 0 0,-1-1 0,0 1 0,1-1 0,-1 1 0,0-1 0,1 1 0,-1-1 0,1 0 0,-1 0 0,1 0 0,-1 0 0,1 0 0,0 0 0,0 0 0,-1 0 0,1-1 0,0 1 0,0 0 0,0-1 0,0 1 0,0-1 0,0-1 0,-21-49 0,20 47 0,-12-49 0,1-1 0,3 0 0,3 0 0,2-1 0,2 0 0,7-87 0,-4 140 6,0 0 1,0-1-1,1 1 0,-1 0 1,1 0-1,-1 0 0,1 0 1,0 0-1,0 0 0,1 0 1,-1 0-1,0 0 0,1 0 1,0 0-1,0 1 0,0-1 1,0 1-1,0-1 0,4-2 1,-1 2-71,0 1 1,1 0 0,-1 0-1,0 1 1,1-1-1,0 1 1,-1 0 0,1 1-1,10-1 1,13-2-3098,0-5-4067,-3-5-4489</inkml:trace>
</inkml:ink>
</file>

<file path=ppt/ink/ink3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4.309"/>
    </inkml:context>
    <inkml:brush xml:id="br0">
      <inkml:brushProperty name="width" value="0.025" units="cm"/>
      <inkml:brushProperty name="height" value="0.025" units="cm"/>
    </inkml:brush>
  </inkml:definitions>
  <inkml:trace contextRef="#ctx0" brushRef="#br0">15 1 22197,'0'0'7879,"-12"80"-6181,10-37-705,2 6-993,0-1 0,7-5 0,6-7 0,4-8 0,-3-11-1057,1-8-1281,-4-9-609,-2-4 224,-6-14-1216,-1-2-1827,-2-6-5508</inkml:trace>
</inkml:ink>
</file>

<file path=ppt/ink/ink3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4.653"/>
    </inkml:context>
    <inkml:brush xml:id="br0">
      <inkml:brushProperty name="width" value="0.025" units="cm"/>
      <inkml:brushProperty name="height" value="0.025" units="cm"/>
    </inkml:brush>
  </inkml:definitions>
  <inkml:trace contextRef="#ctx0" brushRef="#br0">0 0 21172,'0'0'9993,"26"9"-15181,-15 7-1475,-5-3-11786</inkml:trace>
</inkml:ink>
</file>

<file path=ppt/ink/ink3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5.802"/>
    </inkml:context>
    <inkml:brush xml:id="br0">
      <inkml:brushProperty name="width" value="0.025" units="cm"/>
      <inkml:brushProperty name="height" value="0.025" units="cm"/>
    </inkml:brush>
  </inkml:definitions>
  <inkml:trace contextRef="#ctx0" brushRef="#br0">0 413 18417,'0'0'5451,"1"-11"-3172,0 4-2034,0-1-1,1 1 0,0 0 0,0-1 0,0 1 0,1 0 0,0 0 1,1 1-1,0-1 0,0 1 0,0-1 0,1 1 0,-1 0 0,12-9 1,-8 7-79,1 0 1,0 1-1,1 0 1,14-8-1,-23 14-161,0 0-1,0 0 1,0 1-1,1-1 1,-1 0-1,0 1 1,1-1 0,-1 1-1,0-1 1,1 1-1,-1-1 1,1 1-1,-1 0 1,1 0-1,-1 0 1,1 0-1,-1 0 1,0 0-1,1 0 1,-1 1-1,1-1 1,-1 0-1,1 1 1,-1-1-1,0 1 1,1 0 0,-1-1-1,0 1 1,0 0-1,1 0 1,-1 0-1,0 0 1,0 0-1,0 0 1,0 0-1,0 0 1,0 0-1,-1 0 1,1 1-1,0-1 1,0 0-1,-1 1 1,1-1-1,-1 0 1,1 3 0,5 22 221,-2-1 1,-1 1 0,-1-1 0,-2 38 0,-1-40-191,2 0-1,0 0 1,1 0-1,1 0 0,1 0 1,8 23-1,-12-45-29,0 1-1,0-1 1,1 0-1,-1 0 1,0 1-1,1-1 1,-1 0 0,1 0-1,0 0 1,-1 0-1,1 0 1,0 1-1,0-1 1,-1-1-1,1 1 1,0 0-1,0 0 1,0 0 0,0 0-1,0-1 1,1 1-1,-1 0 1,0-1-1,0 1 1,0-1-1,0 1 1,1-1-1,-1 0 1,0 1 0,0-1-1,1 0 1,-1 0-1,0 0 1,1 0-1,-1 0 1,0 0-1,0 0 1,1-1-1,-1 1 1,0 0 0,0-1-1,1 1 1,-1-1-1,0 1 1,0-1-1,0 0 1,0 1-1,0-1 1,0 0 0,2-1-1,4-4 37,-1 0 0,1 0 0,-1-1-1,0 0 1,9-15 0,0-2-42,-1-1 0,-1-1 0,-2 0 0,0 0 0,-2-1 0,-1-1 0,-1 0 0,-1 0 0,-1 0 0,1-56 0,-6 79 0,0 0 0,-1 0 0,0 1 0,1-1 0,-1 0 0,-1 0 0,1 1 0,-3-6 0,4 10 0,-1-1 0,1 0 0,-1 0 0,1 0 0,-1 0 0,1 0 0,-1 1 0,0-1 0,1 0 0,-1 1 0,0-1 0,0 0 0,0 1 0,1-1 0,-1 1 0,0-1 0,0 1 0,0 0 0,0-1 0,0 1 0,0 0 0,0 0 0,0-1 0,0 1 0,0 0 0,0 0 0,0 0 0,0 0 0,0 0 0,0 1 0,0-1 0,0 0 0,0 0 0,1 1 0,-1-1 0,0 0 0,0 1 0,0-1 0,0 1 0,0-1 0,0 1 0,1-1 0,-1 1 0,0 0 0,1-1 0,-2 2 0,-2 2 0,1 0 0,0 0 0,0 0 0,0 0 0,0 0 0,0 1 0,1 0 0,0-1 0,0 1 0,0 0 0,0 0 0,1 0 0,0 0 0,-1 7 0,-4 76 0,6-87 0,0 1 0,0-1 0,0 1 0,0 0 0,0-1 0,0 1 0,1-1 0,-1 1 0,0 0 0,1-1 0,-1 1 0,1-1 0,0 1 0,-1-1 0,1 0 0,0 1 0,0-1 0,0 0 0,0 1 0,0-1 0,1 1 0,0-1 0,-1-1 0,0 1 0,1-1 0,-1 0 0,0 1 0,1-1 0,-1 0 0,0 0 0,1 0 0,-1 0 0,1 0 0,-1 0 0,0 0 0,1-1 0,-1 1 0,0 0 0,1-1 0,-1 1 0,2-2 0,3-1 0,1-1 0,0 0 0,-1 0 0,0-1 0,0 0 0,0 0 0,7-9 0,2-3 0,0-1 0,-2 0 0,0-1 0,-1 0 0,-1-1 0,-1-1 0,0 0 0,-2 0 0,11-43 0,-19 63 0,-2 7 0,-6 22 0,-11 44 0,18-66 0,42-158 0,-49 296 0,-4 46 0,12-189 0,0-1 0,0 0 0,0 1 0,0-1 0,0 1 0,0-1 0,0 0 0,0 1 0,0-1 0,0 1 0,0-1 0,0 0 0,0 1 0,0-1 0,1 1 0,-1-1 0,0 0 0,0 1 0,0-1 0,1 0 0,-1 1 0,0-1 0,0 0 0,1 1 0,-1-1 0,0 0 0,1 1 0,-1-1 0,0 0 0,1 0 0,-1 0 0,0 1 0,1-1 0,-1 0 0,1 0 0,-1 0 0,0 0 0,1 0 0,18-7 0,14-24 0,-7-4 0,-2-2 0,-1 0 0,-3-2 0,0 0 0,13-44 0,-25 72 0,-5 23 0,-2 29 0,-1-36 0,0 117 0,0-121 0,0-1 0,0 1 0,0-1 0,0 1 0,0-1 0,0 1 0,0-1 0,0 1 0,0-1 0,0 1 0,1-1 0,-1 1 0,0-1 0,0 1 0,0-1 0,1 0 0,-1 1 0,0-1 0,0 1 0,1-1 0,-1 1 0,1-1 0,-1 0 0,0 1 0,1-1 0,-1 0 0,1 0 0,-1 1 0,0-1 0,1 0 0,-1 0 0,2 1 0,15-8 0,14-22 0,34-59 0,24-30 0,-87 116 0,0-1 0,0 1 0,0 0 0,0 0 0,1 0 0,-1 0 0,0 0 0,1 1 0,0-1 0,-1 1 0,1 0 0,0-1 0,3 0 0,-4 2 0,-1 0 0,0 1 0,0-1 0,0 0 0,0 0 0,0 1 0,0-1 0,0 1 0,0-1 0,0 1 0,0-1 0,-1 1 0,1 0 0,0-1 0,0 1 0,0 0 0,-1 0 0,1-1 0,0 1 0,-1 0 0,1 0 0,0 0 0,-1 0 0,1 0 0,-1 0 0,0 0 0,1 0 0,-1 0 0,0 0 0,0 0 0,0 0 0,1 0 0,-1 0 0,0 1 0,0-1 0,-1 0 0,1 1 0,5 125-438,-13-190-7932,-1 20 650</inkml:trace>
</inkml:ink>
</file>

<file path=ppt/ink/ink3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6.162"/>
    </inkml:context>
    <inkml:brush xml:id="br0">
      <inkml:brushProperty name="width" value="0.025" units="cm"/>
      <inkml:brushProperty name="height" value="0.025" units="cm"/>
    </inkml:brush>
  </inkml:definitions>
  <inkml:trace contextRef="#ctx0" brushRef="#br0">0 1 18546,'0'0'9737</inkml:trace>
</inkml:ink>
</file>

<file path=ppt/ink/ink3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6.770"/>
    </inkml:context>
    <inkml:brush xml:id="br0">
      <inkml:brushProperty name="width" value="0.025" units="cm"/>
      <inkml:brushProperty name="height" value="0.025" units="cm"/>
    </inkml:brush>
  </inkml:definitions>
  <inkml:trace contextRef="#ctx0" brushRef="#br0">155 24 18770,'0'0'4628,"-12"-5"-2685,6 1-1585,-29-10 743,33 14-1054,1 0 1,-1-1-1,1 1 0,-1 0 1,0 0-1,1 0 0,-1 1 1,1-1-1,-1 0 1,0 1-1,1-1 0,-1 1 1,1-1-1,-1 1 1,1 0-1,-1-1 0,1 1 1,0 0-1,-1 0 1,1 0-1,0 0 0,0 0 1,0 0-1,-1 1 0,0 0 1,-5 9 75,0 0 1,1 1 0,0 0-1,1 0 1,0 0-1,1 0 1,-6 26-1,5-10-71,2 0-1,-1 46 0,4-72-48,0-1-1,0 1 0,0 0 1,0 0-1,0 0 0,0-1 0,1 1 1,-1 0-1,1 0 0,-1-1 1,1 1-1,0 0 0,-1-1 1,1 1-1,0 0 0,0-1 1,1 2-1,-1-2 1,0-1-1,0 0 1,0 1 0,-1-1-1,1 0 1,0 1 0,0-1-1,0 0 1,0 0 0,0 0-1,0 1 1,-1-1 0,1 0-1,0-1 1,0 1 0,0 0-1,0 0 1,0 0 0,0 0-1,-1-1 1,1 1 0,0 0-1,1-1 1,5-3 19,-1 0-1,0 0 1,0-1-1,-1 1 1,1-1-1,7-9 1,-6 6 4,4-6-13,2 1 1,0 0-1,0 1 1,16-12-1,-26 22-15,1 0 0,-1 1 0,0-1-1,0 0 1,1 1 0,-1 0 0,1 0 0,-1 0 0,1 0 0,0 0 0,5 1-1,-7 0 2,0 0-1,0 0 0,1 1 0,-1-1 0,0 1 0,0 0 0,0 0 0,0-1 0,0 1 0,0 1 0,0-1 0,0 0 0,0 0 0,-1 1 0,1-1 0,0 1 0,-1-1 0,0 1 0,1 0 0,1 3 0,5 8 77,-1 1 0,0 0 0,-1 1 0,-1-1 1,0 1-1,-1 1 0,3 20 0,10 117 648,-15-133-643,4 64 790,-6 123 1,0-207-871,-8 51 206,8-48-208,0-1 0,-1 1-1,0-1 1,0 1 0,0-1 0,0 1-1,0-1 1,0 0 0,0 0-1,-1 0 1,1 0 0,-1 0 0,1 0-1,-1 0 1,0 0 0,0 0-1,-4 2 1,5-4 2,0 0 0,0 0 0,0 0 0,0 0 0,-1 0 0,1 0 0,0 0 0,0 0 0,0-1 0,0 1 0,0 0 0,-1-1 0,1 1 0,0-1 0,0 1 0,0-1 0,0 1 0,0-1 0,0 0 0,1 0 0,-1 1 0,0-1 0,0 0 0,0 0 0,1 0 0,-1 0 0,0 0 0,1 0 0,-1 0 0,1 0 0,-1 0 0,1 0 0,-1-2 0,-17-45 0,17 43 0,-12-43 0,2 0 0,2 0 0,3-1 0,1 0 0,4-96 0,2 136 17,0 0 1,0-1-1,1 1 0,0 0 1,1 0-1,0 0 0,0 0 1,1 1-1,0-1 1,9-14-1,1 5-256,1 0 1,1 1-1,21-18 1,0-3-4439,-1-8-4201</inkml:trace>
</inkml:ink>
</file>

<file path=ppt/ink/ink3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7.332"/>
    </inkml:context>
    <inkml:brush xml:id="br0">
      <inkml:brushProperty name="width" value="0.025" units="cm"/>
      <inkml:brushProperty name="height" value="0.025" units="cm"/>
    </inkml:brush>
  </inkml:definitions>
  <inkml:trace contextRef="#ctx0" brushRef="#br0">172 185 12556,'0'0'6411,"-2"-10"-3005,2 5-3256,0 2 18,0 1 0,0 0-1,0 0 1,-1 0 0,1-1-1,0 1 1,-1 0 0,1 0-1,-1 0 1,0 0 0,0-1-1,0 1 1,0 1 0,0-1-1,0 0 1,-1 0 0,1 0-1,0 0 1,-1 1 0,0-1-1,1 1 1,-1-1 0,0 1-1,0 0 1,0 0 0,0 0-1,0 0 1,0 0 0,0 0-1,0 0 1,0 0 0,0 1-1,0-1 1,-1 1-1,1 0 1,0 0 0,0 0-1,-4 0 1,3 0-61,-1 0-1,1 1 0,-1-1 1,1 1-1,-1-1 1,1 1-1,0 1 1,-1-1-1,1 0 0,0 1 1,0-1-1,0 1 1,0 0-1,0 0 0,1 0 1,-1 0-1,0 1 1,-1 2-1,-1 1-24,0 0 0,1 0 0,0 1 0,1 0 0,-1-1 1,1 1-1,1 1 0,-3 6 0,0 8 93,1 0 0,1 0 0,0 0 0,2 40 0,1-57-168,0 0 0,1 0 0,0 0 1,0 0-1,0 0 0,0 0 0,1 0 0,0-1 1,0 1-1,0-1 0,4 7 0,-5-10-7,0 1-1,1-1 1,-1 1-1,1-1 1,-1 0-1,1 1 1,0-1-1,-1 0 0,1 0 1,0 0-1,0 0 1,0 0-1,0-1 1,0 1-1,0-1 1,0 1-1,0-1 1,0 1-1,0-1 0,0 0 1,0 0-1,0 0 1,0-1-1,0 1 1,0 0-1,0-1 1,0 1-1,0-1 1,0 1-1,0-1 1,2-1-1,5-3 1,0 0 0,0-1 0,-1 0 0,0-1 0,0 0 0,0 0 0,-1 0 0,0-1 0,0 0 0,9-15 0,5-10 0,24-52 0,-34 66 0,-1-1 0,-1-1 0,-1 1 0,-1-2 0,0 1 0,-2-1 0,-1 1 0,3-42 0,-10 142 62,0-32-37,3 54 0,1-90-85,0 1-1,0-1 1,1 0 0,1 1 0,0-1 0,0 0 0,1 0 0,1-1-1,0 1 1,6 9 0,-9-18-252,-1 0 1,1 1-1,-1-1 0,1 0 0,0 0 0,0-1 0,0 1 1,0 0-1,1-1 0,-1 1 0,3 0 0,17 1-6297,2-9-3726</inkml:trace>
</inkml:ink>
</file>

<file path=ppt/ink/ink3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8.277"/>
    </inkml:context>
    <inkml:brush xml:id="br0">
      <inkml:brushProperty name="width" value="0.025" units="cm"/>
      <inkml:brushProperty name="height" value="0.025" units="cm"/>
    </inkml:brush>
  </inkml:definitions>
  <inkml:trace contextRef="#ctx0" brushRef="#br0">1 42 20531,'0'0'1186,"3"12"-194,52 128 3649,12 35-1584,62 311-697,-171-654-2360,-22-102 0,52 205 0,3 0 0,-1-83 0,10 141 0,0-1 0,0 1 0,1 0 0,0-1 0,0 1 0,1 0 0,-1-1 0,2 1 0,-1 0 0,1 0 0,5-10 0,-5 14 0,0-1 0,0 1 0,0 0 0,1 0 0,-1 0 0,1 0 0,-1 1 0,1-1 0,0 1 0,0 0 0,0 0 0,0 1 0,1-1 0,-1 1 0,0 0 0,1 0 0,-1 0 0,1 0 0,-1 1 0,6 0 0,-4-1 0,1 1 0,0 0 0,-1 0 0,1 1 0,-1 0 0,0 0 0,1 1 0,-1-1 0,0 1 0,1 1 0,-1-1 0,-1 1 0,1 0 0,0 0 0,-1 1 0,10 8 0,-11-8 0,0 0 0,-1 1 0,1-1 0,-1 1 0,0 0 0,-1 0 0,1 0 0,-1 0 0,0 1 0,0-1 0,-1 1 0,0-1 0,0 1 0,0 0 0,0-1 0,-1 1 0,0 0 0,0-1 0,-2 12 0,0-9 4,0 0-1,-1 0 1,0 0 0,0-1-1,-1 1 1,0-1-1,0 0 1,0 0 0,-1 0-1,0-1 1,-1 1 0,1-1-1,-1-1 1,0 1-1,-1-1 1,1 0 0,-1 0-1,0-1 1,0 0-1,-15 6 1,18-8-13,0 0 0,0-1-1,0 1 1,0-1 0,0 0-1,0 0 1,-1 0 0,1-1 0,0 0-1,-1 0 1,1 0 0,0 0-1,0 0 1,-1-1 0,1 0 0,0 0-1,0 0 1,0 0 0,0-1 0,0 0-1,0 0 1,0 0 0,0 0-1,1 0 1,-1-1 0,1 0 0,0 1-1,0-1 1,0 0 0,0-1-1,0 1 1,1-1 0,-1 1 0,1-1-1,0 0 1,0 1 0,0-1 0,1 0-1,-1 0 1,0-7 0,-5-25-1931,6-1-3525,3 5-3065</inkml:trace>
</inkml:ink>
</file>

<file path=ppt/ink/ink3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9.047"/>
    </inkml:context>
    <inkml:brush xml:id="br0">
      <inkml:brushProperty name="width" value="0.025" units="cm"/>
      <inkml:brushProperty name="height" value="0.025" units="cm"/>
    </inkml:brush>
  </inkml:definitions>
  <inkml:trace contextRef="#ctx0" brushRef="#br0">146 282 6919,'0'0'3256,"2"-12"-320,0 1-2109,0 1 188,0 0 0,-1 0 0,0 0 0,-1 0 0,0-1 0,0 1 0,-3-15 0,2 23-855,1 0 0,-1 1 0,0-1 0,1 0 0,-1 0 0,0 1 0,0-1 0,0 1-1,0-1 1,0 0 0,0 1 0,-1 0 0,1-1 0,0 1 0,-1 0 0,1 0 0,-1 0 0,1 0 0,-1 0-1,0 0 1,0 0 0,1 0 0,-1 1 0,0-1 0,0 1 0,0-1 0,1 1 0,-1 0 0,0 0 0,0-1 0,0 1-1,0 1 1,0-1 0,0 0 0,1 0 0,-1 1 0,0-1 0,0 1 0,0-1 0,-2 2 0,-1 0-21,1 1 1,-1-1-1,0 1 1,1-1-1,-1 2 1,1-1-1,0 0 1,0 1-1,0 0 1,0-1-1,1 2 1,0-1-1,-4 5 1,2 4-23,0-1 1,1 1 0,0 0 0,1 0 0,0 1-1,1-1 1,-1 27 0,3-34-94,0 0 1,1 0-1,-1 0 1,1 0-1,1 0 0,-1 0 1,1 0-1,0 0 0,3 6 1,-3-10-13,-1 0 0,0 1-1,1-1 1,0 0 0,0 0 0,-1 0 0,1 0 0,1 0 0,-1-1 0,0 1 0,0 0 0,1-1-1,-1 0 1,0 1 0,1-1 0,-1 0 0,1-1 0,0 1 0,-1 0 0,5 0 0,-4-1-3,1 0 0,-1 0 1,0 0-1,0 0 1,0 0-1,0-1 0,0 0 1,0 0-1,0 1 1,0-2-1,0 1 0,0 0 1,-1-1-1,1 1 1,0-1-1,2-2 0,2-1 28,-1-1 0,-1 0 0,1 0 0,-1 0 0,0 0-1,4-8 1,3-8 50,0 0-1,-2-1 1,9-26-1,-13 32-86,0-1 0,-1 1 0,-1-1 0,-1 0 0,0 0 0,-2 0 0,0-1 0,-1 1 0,-2-19 0,-7 87 0,7-21 0,0 72 0,2-93 0,1 1 0,0 0 0,0-1 0,1 1 0,0-1 0,0 0 0,1 1 0,7 12 0,-10-19-31,1-1 1,-1 0-1,1 1 0,0-1 0,-1 0 1,1 0-1,0 0 0,0 0 0,0 0 1,0 0-1,0 0 0,0 0 0,0 0 1,0-1-1,0 1 0,1 0 1,-1 0-1,0-1 0,0 1 0,1-1 1,-1 0-1,0 1 0,1-1 0,-1 0 1,1 0-1,1 1 0,-1-2-94,0 0 0,-1 0-1,1 0 1,0 0 0,0 0-1,0 0 1,-1 0 0,1 0-1,-1-1 1,1 1 0,-1 0 0,1-1-1,-1 0 1,0 1 0,2-4-1,4-6-799,-1-1-1,0-1 0,-1 1 1,5-17-1,-4 4-1579,0-1 0,-2 0 0,2-39 0,-5-18-5957</inkml:trace>
</inkml:ink>
</file>

<file path=ppt/ink/ink3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6:59.576"/>
    </inkml:context>
    <inkml:brush xml:id="br0">
      <inkml:brushProperty name="width" value="0.025" units="cm"/>
      <inkml:brushProperty name="height" value="0.025" units="cm"/>
    </inkml:brush>
  </inkml:definitions>
  <inkml:trace contextRef="#ctx0" brushRef="#br0">2 42 13421,'0'0'2503,"0"10"289,-1 174 4151,3-127-5800,2 1 0,3-2 0,14 59 0,-19-107-1028,12 36 295,-14-42-395,1 0 0,0-1 0,0 1 0,0 0 0,0 0 0,0-1 1,0 1-1,1 0 0,-1-1 0,0 0 0,1 1 0,-1-1 1,1 0-1,0 1 0,-1-1 0,1 0 0,0 0 0,0-1 1,2 2-1,-3-2 12,0 0-1,0 0 1,0 0 0,0 0 0,-1 0 0,1-1 0,0 1 0,0 0-1,0 0 1,0-1 0,0 1 0,0-1 0,0 1 0,-1-1 0,1 1 0,0-1-1,0 1 1,-1-1 0,1 0 0,0 1 0,-1-1 0,1 0 0,0 1-1,-1-1 1,1 0 0,-1 0 0,0 0 0,1 0 0,-1 0 0,0 1-1,1-1 1,-1 0 0,0 0 0,0 0 0,0-2 0,5-39 514,-5 39-523,-1-27 3,-1-1-1,-2 1 0,-1-1 0,-2 2 0,-1-1 0,-1 1 1,-1 0-1,-17-33 0,22 54-51,5 16-38,6 16-39,0-12 110,0 0-1,1-1 1,1 0 0,0 0 0,0-1 0,1 1-1,18 15 1,-23-23 1,-1 0 0,1 0 0,0 0 0,1-1 0,-1 0 1,0 0-1,1 0 0,-1 0 0,1-1 0,-1 1 0,7 0 0,-8-2 4,0 0 0,0 0-1,0 0 1,0-1 0,0 1 0,0-1 0,0 0-1,0 0 1,0 0 0,0 0 0,0 0-1,0 0 1,-1-1 0,1 0 0,-1 1 0,1-1-1,-1 0 1,1 0 0,1-3 0,3-4-6,0 1 1,-1-2 0,-1 1 0,1-1 0,-2 1-1,1-1 1,-1-1 0,-1 1 0,0-1-1,0 1 1,-1-1 0,0 0 0,-1 0 0,-1-19-1,1 18-1,-1 0 0,-1 0-1,0 0 1,-1 0-1,0 0 1,-1 0 0,0 0-1,-1 1 1,0 0 0,-1 0-1,0 0 1,-1 0-1,-8-11 1,13 20 0,0 0 0,-1 1 0,1-1 0,0 1 0,0-1 0,-1 1 0,1 0 0,-1 0 0,1 0 0,-1-1 0,1 2 0,-1-1 0,0 0 0,0 0 0,1 0 0,-1 1 0,0-1 0,0 1 0,0-1 0,1 1 0,-1 0 0,0 0 0,0 0 0,0 0 0,0 0 0,0 0 0,0 0 0,0 1 0,1-1 0,-1 1 0,0-1 0,0 1 0,0 0 0,1-1 0,-1 1 0,0 0 0,1 0 0,-1 1 0,1-1 0,-1 0 0,1 0 0,0 1 0,-1-1 0,1 1 0,0-1 0,0 1 0,0-1 0,0 1 0,0 0 0,0-1 0,1 1 0,-1 0 0,0 3 0,-9 32 0,1 0 0,3 0 0,0 1 0,3 0 0,2 72 0,1-104 0,0 1 0,1-1 0,0 1 0,0-1 0,0 1 0,0-1 0,1 0 0,0 1 0,4 6 0,-5-11 0,0-1 0,1 1 0,-1 0 0,0-1 0,0 1 0,1-1 0,-1 0 0,1 1 0,0-1 0,-1 0 0,1 0 0,0 0 0,0 0 0,-1 0 0,1-1 0,0 1 0,0 0 0,0-1 0,0 0 0,0 1 0,0-1 0,0 0 0,0 0 0,0 0 0,0 0 0,0 0 0,0 0 0,0-1 0,0 1 0,0-1 0,0 0 0,0 1 0,0-1 0,1-1 0,5-2 0,0 1 0,-1-2 0,1 1 0,-1-1 0,0 0 0,-1-1 0,11-11 0,43-53 0,-22 23 0,-37 46 0,0-1 0,0 1 0,0 0 0,1 0 0,-1 0 0,0 0 0,0 0 0,1 0 0,-1 0 0,0 0 0,1 1 0,-1-1 0,1 0 0,-1 1 0,3-1 0,-3 1 0,-1 0 0,1 0 0,-1 0 0,1 0 0,-1 1 0,1-1 0,0 0 0,-1 0 0,1 1 0,-1-1 0,0 0 0,1 1 0,-1-1 0,1 1 0,-1-1 0,1 1 0,-1-1 0,0 0 0,1 1 0,-1-1 0,0 1 0,0 0 0,1-1 0,-1 1 0,0-1 0,0 1 0,0 0 0,2 8 0,-1 0 0,0-1 0,0 1 0,-2 12 0,1-6 0,1 29 35,-2-25-103,1 0 1,1 0 0,7 36-1,-1-41-1402,-2-14-3669,-1-4-2815</inkml:trace>
</inkml:ink>
</file>

<file path=ppt/ink/ink3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2.649"/>
    </inkml:context>
    <inkml:brush xml:id="br0">
      <inkml:brushProperty name="width" value="0.025" units="cm"/>
      <inkml:brushProperty name="height" value="0.025" units="cm"/>
    </inkml:brush>
  </inkml:definitions>
  <inkml:trace contextRef="#ctx0" brushRef="#br0">74 549 16464,'8'-74'9844,"-8"73"-9757,0 1 0,0-1 0,0 1 1,0-1-1,0 1 0,0-1 1,0 1-1,-1-1 0,1 1 1,0-1-1,0 1 0,0-1 1,-1 1-1,1-1 0,0 1 0,0 0 1,-1-1-1,1 1 0,0-1 1,-1 1-1,1 0 0,-1-1 1,1 1-1,0 0 0,-1-1 1,1 1-1,-1 0 0,1 0 0,-1-1 1,1 1-1,-1 0 0,1 0 1,-1 0-1,1 0 0,-1 0 1,1 0-1,-1 0 0,1 0 0,-1 0 1,1 0-1,-1 0 0,1 0 1,-1 0-1,1 0 0,-1 0 1,1 0-1,-1 1 0,0-1 1,-1 1-7,-1 0 1,1 0 0,0 0 0,0 0 0,0 0 0,0 0-1,0 0 1,0 1 0,1-1 0,-4 4 0,0 3-58,0 1 1,1-1 0,0 1-1,0 0 1,1 0-1,0 1 1,1-1 0,0 1-1,-2 15 1,3-10 28,0 1 0,1 0 1,0 0-1,1 0 0,4 17 1,-5-32-49,0 0 1,0 0 0,0 0-1,0 0 1,0 0 0,0 0-1,0 0 1,1 0 0,-1 0-1,0 0 1,1 0 0,-1 0-1,1 0 1,-1 0 0,1 0-1,-1 0 1,1 0 0,0-1-1,0 1 1,-1 0 0,1 0-1,0-1 1,0 1-1,0 0 1,0-1 0,0 1-1,-1-1 1,1 1 0,0-1-1,0 0 1,0 1 0,0-1-1,1 0 1,-1 0 0,0 0-1,0 0 1,0 1 0,0-2-1,0 1 1,0 0 0,0 0-1,0 0 1,0 0 0,0-1-1,0 1 1,1-1 0,2-1 23,-1 0 0,0 0 0,0 0 1,0 0-1,0-1 0,0 1 0,-1-1 0,1 0 1,-1 0-1,1 0 0,-1 0 0,2-4 1,9-22-24,-1-1 0,-1 0 1,-1 0-1,-2-1 0,-1 0 0,-1-1 1,-2 0-1,-1 1 0,-2-1 1,-4-57-1,2 87-6,1-1 0,0 1 0,-1 0 0,1-1 0,-1 1 0,1 0 0,-1 0 0,0 0 0,0 0 0,0 0 0,0 0 0,-2-2 0,-3 5 0,3 18 0,5 88 0,-1-95 0,1 0 0,0-1 0,1 1 0,0 0 0,0-1 0,11 21 0,-14-31 0,0 0 0,1 0 0,-1 0 0,0 0 0,1 0 0,-1 0 0,1 0 0,-1 0 0,1-1 0,0 1 0,-1 0 0,1 0 0,0-1 0,0 1 0,-1 0 0,1-1 0,0 1 0,0-1 0,0 1 0,0-1 0,0 1 0,0-1 0,0 0 0,0 1 0,0-1 0,0 0 0,0 0 0,0 0 0,0 0 0,0 0 0,0 0 0,0 0 0,0 0 0,0 0 0,0 0 0,0 0 0,0-1 0,0 1 0,0 0 0,0-1 0,-1 1 0,1-1 0,0 1 0,0-1 0,0 1 0,0-1 0,-1 0 0,1 1 0,0-1 0,0 0 0,-1 0 0,1 0 0,-1 1 0,2-3 0,3-5 0,1 1 0,-2-1 0,1-1 0,5-13 0,6-28 0,-1-1 0,-3-1 0,-3 0 0,-1-1 0,0-63 0,-3 54 0,-5 77 0,1 1 0,0-1 0,6 29 0,0 1 0,9 123 0,-12-98 0,3 0 0,3 0 0,37 134 0,-40-189 0,0 1 0,0-2 0,1 1 0,1-1 0,1-1 0,0 1 0,0-1 0,1-1 0,1 0 0,0-1 0,20 14 0,-55-44 0,2-1 0,0-2 0,1 0 0,1-1 0,-16-26 0,27 38 0,1 0 0,1 0 0,-1-1 0,2 0 0,0-1 0,0 1 0,1-1 0,1 0 0,0 0 0,1 0 0,0 0 0,1-1 0,0 1 0,1 0 0,2-18 0,2 22-512,-1-1 0,1 1 0,1 0-1,0 0 1,0 1 0,1-1 0,0 1 0,0 1 0,1-1 0,10-8-1,14-20-5774,-2-2-11708</inkml:trace>
</inkml:ink>
</file>

<file path=ppt/ink/ink3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3.476"/>
    </inkml:context>
    <inkml:brush xml:id="br0">
      <inkml:brushProperty name="width" value="0.025" units="cm"/>
      <inkml:brushProperty name="height" value="0.025" units="cm"/>
    </inkml:brush>
  </inkml:definitions>
  <inkml:trace contextRef="#ctx0" brushRef="#br0">1 171 16015,'0'0'12113,"2"9"-10421,91 258 1223,-82-216-2878,-7-32-38,0-1-1,2 1 1,9 24 0,-9-66 1,-7-16 0,-1 0 0,-3 0 0,-1 1 0,-1-1 0,-3 1 0,-1 1 0,-1 0 0,-3 0 0,-29-55 0,44 93 0,0-1 0,-1 0 0,1 0 0,0 0 0,0 0 0,-1 0 0,1 1 0,0-1 0,0 0 0,-1 0 0,1 1 0,0-1 0,0 0 0,0 0 0,0 1 0,-1-1 0,1 0 0,0 0 0,0 1 0,0-1 0,0 0 0,0 1 0,0-1 0,0 0 0,0 0 0,0 1 0,0-1 0,0 0 0,0 1 0,0-1 0,0 0 0,0 1 0,0-1 0,0 0 0,0 0 0,0 1 0,0-1 0,0 0 0,1 0 0,-1 1 0,0-1 0,0 0 0,0 0 0,1 1 0,-1-1 0,3 17 0,1 0 0,1 0 0,0-1 0,2 0 0,-1 0 0,2 0 0,0-1 0,1 0 0,1-1 0,17 22 0,-25-33 0,1-1 0,-1 1 0,1 0 0,-1-1 0,1 0 0,0 0 0,0 0 0,0 0 0,0 0 0,0-1 0,1 1 0,-1-1 0,0 0 0,1 0 0,-1 0 0,1 0 0,-1-1 0,1 1 0,-1-1 0,1 0 0,5-1 0,-5 0 0,0 0 0,0 0 0,0-1 0,0 0 0,0 0 0,0 0 0,-1 0 0,1 0 0,-1-1 0,0 0 0,0 1 0,0-1 0,0 0 0,0-1 0,-1 1 0,1 0 0,3-8 0,5-11 0,-1 0 0,0-1 0,-2 0 0,-1 0 0,-1-1 0,-1 0 0,-1 0 0,-1 0 0,-1 0 0,-1-1 0,-3-32 0,-1 46 0,-2 10 0,-5 21 0,3 26 0,3 0 0,1 1 0,5 71 0,0-70 0,-2-34 0,1-1 0,1 1 0,0 0 0,1-1 0,5 16 0,-7-27 0,0 1 0,0 0 0,1-1 0,-1 1 0,0-1 0,1 0 0,-1 1 0,1-1 0,0 0 0,0 0 0,0 0 0,0 0 0,0-1 0,3 3 0,-3-3 0,0-1 0,0 1 0,-1-1 0,1 1 0,0-1 0,0 0 0,0 0 0,0 0 0,0 0 0,0 0 0,-1 0 0,1-1 0,0 1 0,0-1 0,0 1 0,0-1 0,-1 0 0,1 1 0,0-1 0,-1 0 0,1 0 0,0 0 0,2-3 0,4-3 0,0 0 0,0-1 0,0-1 0,-1 1 0,-1-1 0,1 0 0,-1-1 0,-1 1 0,0-1 0,7-17 0,-2-1 0,-1 1 0,10-56 0,-18 74 0,9-73 0,-9 77 0,-1 0 0,0 0 0,0 0 0,0 0 0,-1 0 0,0 0 0,0 0 0,0 0 0,0 0 0,-1 1 0,0-1 0,-4-8 0,6 13 0,0-1 0,-1 1 0,1-1 0,0 1 0,-1-1 0,1 1 0,-1-1 0,1 1 0,0-1 0,-1 1 0,1 0 0,-1-1 0,1 1 0,-1 0 0,1-1 0,-1 1 0,0 0 0,1 0 0,-1 0 0,1-1 0,-1 1 0,0 0 0,1 0 0,-1 0 0,1 0 0,-1 0 0,0 0 0,1 0 0,-1 0 0,1 0 0,-1 0 0,0 1 0,1-1 0,-1 0 0,1 0 0,-1 0 0,1 1 0,-1-1 0,1 0 0,-1 1 0,1-1 0,-1 1 0,1-1 0,-1 0 0,1 1 0,0-1 0,-1 1 0,0 0 0,-13 27 0,8-4 0,1 0 0,1 1 0,1 0 0,1-1 0,1 1 0,3 27 0,-2-48 0,0 0 0,0 1 0,1-1 0,-1 0 0,1 0 0,0 0 0,1 0 0,-1 0 0,1 0 0,-1-1 0,1 1 0,0 0 0,0-1 0,1 1 0,-1-1 0,1 0 0,5 5 0,-6-6 0,1-1 0,-1 1 0,1-1 0,-1 0 0,1 0 0,0 0 0,-1 0 0,1 0 0,0-1 0,0 1 0,0-1 0,-1 0 0,1 0 0,0 0 0,0 0 0,0 0 0,0-1 0,0 1 0,-1-1 0,1 0 0,0 0 0,0 0 0,-1 0 0,1 0 0,-1 0 0,5-4 0,-2 2-91,0 0 0,-1-1 1,1 0-1,-1 0 0,1 0 0,6-10 1,9-17-3765,1-15-7446</inkml:trace>
</inkml:ink>
</file>

<file path=ppt/ink/ink3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3.925"/>
    </inkml:context>
    <inkml:brush xml:id="br0">
      <inkml:brushProperty name="width" value="0.025" units="cm"/>
      <inkml:brushProperty name="height" value="0.025" units="cm"/>
    </inkml:brush>
  </inkml:definitions>
  <inkml:trace contextRef="#ctx0" brushRef="#br0">183 62 17296,'0'0'2605,"-2"-10"241,2 10-2836,-2-5 466,1 1 0,0 0 1,-1 0-1,0-1 0,0 1 1,0 0-1,-4-5 0,5 8-335,0 0-1,0 0 1,0 0-1,0 0 1,-1 0-1,1 0 1,0 0-1,0 1 1,-1-1 0,1 0-1,0 1 1,-1-1-1,1 1 1,-1-1-1,1 1 1,-1 0-1,1 0 1,-1 0-1,1-1 1,-1 1-1,1 1 1,-1-1-1,1 0 1,0 0 0,-1 0-1,1 1 1,-1-1-1,1 1 1,-1-1-1,1 1 1,0 0-1,0-1 1,-1 1-1,1 0 1,0 0-1,0 0 1,-2 2 0,-5 3-77,1 2 0,0-1 0,0 1 0,0 0 0,1 0 1,0 1-1,1 0 0,0 0 0,0 0 0,-6 19 1,2-3-27,2 1 0,0 0 1,-2 29-1,8-50-38,-1 4 0,1 0 0,0 0 0,1 0 0,0 0 0,2 17 0,-1-24 0,-1-1 0,1 0 0,-1 1 0,1-1 0,-1 1 0,1-1 0,0 0 0,0 1 0,0-1 0,0 0 0,0 0 0,0 0 0,0 0 0,0 1 0,0-2 0,0 1 0,0 0 0,1 0 0,-1 0 0,0 0 0,1-1 0,-1 1 0,1-1 0,-1 1 0,1-1 0,-1 0 0,1 1 0,-1-1 0,1 0 0,-1 0 0,1 0 0,-1 0 0,1 0 0,-1 0 0,1-1 0,-1 1 0,1 0 0,-1-1 0,1 1 0,-1-1 0,1 0 0,1-1 0,6-2-253,0 0 0,0 0 0,-1-1 0,0-1 0,0 1 0,0-1 0,-1 0 0,1-1 0,6-8 0,1-2-2054,-1-1 1,23-37 0,-7-1-8264</inkml:trace>
</inkml:ink>
</file>

<file path=ppt/ink/ink3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4.361"/>
    </inkml:context>
    <inkml:brush xml:id="br0">
      <inkml:brushProperty name="width" value="0.025" units="cm"/>
      <inkml:brushProperty name="height" value="0.025" units="cm"/>
    </inkml:brush>
  </inkml:definitions>
  <inkml:trace contextRef="#ctx0" brushRef="#br0">19 1 16816,'0'0'10549,"-4"10"-8564,0 7-1611,0 1 0,2-1-1,0 1 1,0-1 0,2 1 0,0 0-1,5 30 1,-1-15-255,19 104 138,-19-121-250,0-1 1,1 1-1,1-1 0,0 0 0,1-1 1,11 18-1,-17-30-7,0 1 0,1-1 0,-1 0 0,1 0 0,-1 0 0,1 0 0,0-1 0,0 1 0,0 0 0,0-1 0,0 0 0,0 1 0,0-1 0,0 0 0,1 0 0,-1 0 0,0 0 0,1 0 0,-1-1 0,1 1 0,-1-1 0,5 1 0,-4-2 0,1 0 0,-1 1 0,0-2 0,1 1 0,-1 0 0,0 0 0,0-1 0,0 0 0,0 0 0,0 0 0,0 0 0,0 0 0,-1 0 0,4-4 0,6-9 0,0 0 0,0-1 0,-1 0 0,12-26 0,7-19 0,-13 25 0,25-38 0,-42 74 0,0-1 0,0 1 0,0-1 0,0 1 0,1-1 0,-1 1 0,0-1 0,1 1 0,-1-1 0,0 1 0,1-1 0,-1 1 0,1 0 0,-1-1 0,0 1 0,1-1 0,-1 1 0,1 0 0,-1 0 0,1-1 0,-1 1 0,1 0 0,0 0 0,-1 0 0,1-1 0,-1 1 0,1 0 0,-1 0 0,1 0 0,0 0 0,0 0 0,5 18 0,-5 42 0,-1-49 0,-2 38 0,1-33 0,-1-1 0,2 1 0,1 0 0,0-1 0,0 1 0,2-1 0,5 21 0,-8-35 1,0 0 0,0-1 1,1 1-1,-1-1 0,0 1 0,0 0 0,1-1 1,-1 1-1,0-1 0,1 1 0,-1-1 0,0 1 1,1-1-1,-1 0 0,1 1 0,-1-1 1,1 1-1,-1-1 0,1 0 0,-1 1 0,1-1 1,-1 0-1,1 0 0,-1 0 0,1 1 0,0-1 1,-1 0-1,1 0 0,-1 0 0,1 0 0,0 0 1,-1 0-1,1 0 0,-1 0 0,1 0 0,0 0 1,-1 0-1,1 0 0,-1-1 0,1 1 0,0 0 1,-1 0-1,1-1 0,-1 1 0,1 0 1,-1-1-1,1 1 0,-1 0 0,1-1 0,-1 1 1,0-1-1,1 1 0,-1-1 0,0 1 0,1-1 1,-1 1-1,0-1 0,1 1 0,-1-1 0,0 0 1,0 1-1,0-1 0,20-37-381,2-30-4302,-5-3-4746,-7 14-1430</inkml:trace>
</inkml:ink>
</file>

<file path=ppt/ink/ink3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5.156"/>
    </inkml:context>
    <inkml:brush xml:id="br0">
      <inkml:brushProperty name="width" value="0.025" units="cm"/>
      <inkml:brushProperty name="height" value="0.025" units="cm"/>
    </inkml:brush>
  </inkml:definitions>
  <inkml:trace contextRef="#ctx0" brushRef="#br0">75 452 13196,'0'0'6898,"-4"12"-3236,-12 39-1573,3-19-705,3 0 1,0 1-1,3 1 1,-6 49-1,13-83-1384,-1 0 0,1 1 0,0-1 0,0 0 0,0 1 0,0-1 0,0 0 0,0 1 0,0-1 0,0 1 0,0-1 0,0 0 0,0 1 0,0-1 0,0 0 0,0 1 0,0-1 0,1 0 0,-1 1 0,0-1 0,0 0 0,0 1 0,0-1 0,1 0 0,-1 1 0,0-1 0,0 0 0,1 0 0,-1 1 0,0-1 0,0 0 0,1 0 0,-1 0 0,0 1 0,1-1 0,-1 0 0,0 0 0,1 0 0,-1 0 0,0 0 0,1 0 0,-1 0 0,0 0 0,1 0 0,-1 0 0,1 0 0,-1 0 0,0 0 0,1 0 0,-1 0 0,0 0 0,1 0 0,-1 0 0,0 0 0,1 0 0,-1-1 0,0 1 0,1 0 0,-1 0 0,0 0 0,1-1 0,-1 1 0,0 0 0,20-19 0,3-11 0,-1-2 0,-2 0 0,18-38 0,-18 29 0,47-65 0,-39 78 0,-27 27 0,-1 1 0,1 0 0,-1 0 0,1-1 0,0 1 0,-1 0 0,1 0 0,-1 0 0,1-1 0,0 1 0,-1 0 0,1 0 0,0 0 0,-1 0 0,1 0 0,-1 0 0,1 0 0,0 1 0,-1-1 0,1 0 0,0 0 0,-1 0 0,1 1 0,-1-1 0,1 0 0,-1 1 0,1-1 0,-1 0 0,1 1 0,-1-1 0,1 0 0,-1 1 0,1-1 0,-1 1 0,0-1 0,1 1 0,-1-1 0,0 1 0,1 0 0,-1-1 0,0 1 0,0-1 0,0 1 0,1 0 0,-1-1 0,0 1 0,0-1 0,0 1 0,0 0 0,0-1 0,0 1 0,0 0 0,0-1 0,-1 2 0,5 87 0,-5-73 0,1-1 0,0 1 0,1-1 0,1 1 0,0-1 0,8 27 0,-10-41 0,1 0 0,-1 0 0,0 0 0,0-1 0,1 1 0,-1 0 0,1 0 0,-1 0 0,1-1 0,-1 1 0,1 0 0,-1-1 0,1 1 0,-1-1 0,1 1 0,0 0 0,-1-1 0,1 1 0,0-1 0,0 0 0,-1 1 0,1-1 0,0 1 0,0-1 0,0 0 0,0 0 0,-1 0 0,1 1 0,1-1 0,0-1 0,0 1 0,0-1 0,-1 0 0,1 1 0,0-1 0,-1 0 0,1 0 0,0 0 0,-1 0 0,0 0 0,1-1 0,-1 1 0,2-2 0,37-52 0,-37 50 0,43-73 0,-20 31 0,2 2 0,39-48 0,-54 83-25,-5 13-39,-4 29-123,-14 47-1,8-52 469,2-27-278,0 1 0,0-1 0,0 0 0,0 0 0,0 0 0,0 0-1,1 1 1,-1-1 0,0 0 0,0 0 0,0 0 0,0 0 0,0 0 0,0 1-1,1-1 1,-1 0 0,0 0 0,0 0 0,0 0 0,0 0 0,1 0 0,-1 0-1,0 0 1,0 0 0,0 0 0,1 0 0,-1 0 0,0 0 0,0 0 0,0 0-1,0 0 1,1 0 0,-1 0 0,0 0 0,0 0 0,0 0 0,1 0 0,-1 0-1,0 0 1,0 0 0,0 0 0,0 0 0,1 0 0,-1-1 0,0 1 0,0 0-1,0 0 1,0 0 0,0 0 0,1 0 0,-1-1 0,0 1 0,0 0 0,29-38-25,-23 31-25,6-11-199,40-52-1484,-47 63 1379,1 1 1,0 0 0,1 0 0,-1 0 0,1 1-1,0 0 1,13-7 0,-19 11 324,0 1 0,0 0 0,0-1 0,-1 1 1,1 0-1,0-1 0,0 1 0,0 0 0,0 0 0,0 0 0,0 0 0,0 0 0,-1 0 0,1 0 0,0 0 1,0 0-1,0 0 0,0 1 0,0-1 0,0 0 0,0 0 0,-1 1 0,1-1 0,0 1 0,0-1 1,-1 1-1,1-1 0,1 2 0,-1 0 14,1 0 0,-1 0 0,0 0 0,0 0 0,1 0 0,-2 1 0,1-1-1,0 0 1,0 1 0,0 4 0,1 11 207,-1 0-1,-1 27 0,0-23-10,11 170 2383,0 27-1179,-9-262-1423,1 0-1,2 0 0,3 0 1,1 0-1,20-58 0,95-197 947,-89 222-599,-28 60-291,-3 8-21,0 1 1,-1-1 0,0 0 0,0 0 0,-1-1-1,0 1 1,2-16 0,-4 24-1,0-1 0,0 1 0,0 0 0,0 0 0,-1-1 0,1 1 0,0 0 0,0 0 0,0 0 0,0-1 0,-1 1 0,1 0 0,0 0 0,0 0 0,0 0 0,-1-1 0,1 1 0,0 0 0,0 0 0,-1 0 0,1 0 0,0 0 0,0 0 0,-1 0 0,1 0 0,0 0 0,0 0 0,-1 0 0,1 0 0,0 0 0,0 0 0,-1 0 0,1 0 0,0 0 0,0 0 0,-1 0 0,1 0 0,0 0 0,0 0 0,-1 0 0,1 1 0,0-1 0,0 0 0,-1 0 0,1 0 0,0 0 0,0 1 0,0-1 0,0 0 0,-1 0 0,1 0 0,0 1 0,0-1 0,0 0 0,0 0 0,0 1 0,0-1 0,-1 1 0,-6 7 0,1 0 0,-1 1 0,1 0 0,1 1 0,-1-1 0,2 1 0,-1 0 0,1 0 0,-3 15 0,2-5 0,0 0 0,2 0 0,0 0 0,0 25 0,3-43 2,0 0 0,0 0 1,0 0-1,0 1 0,0-1 0,0 0 0,1 0 0,-1 0 1,1 0-1,-1 0 0,1 0 0,0 0 0,0 0 0,0 0 1,0 0-1,0 0 0,0 0 0,1 0 0,-1-1 0,0 1 1,1-1-1,0 1 0,-1-1 0,1 1 0,0-1 0,0 0 1,-1 0-1,1 0 0,0 0 0,0 0 0,0 0 0,0-1 1,0 1-1,1-1 0,-1 1 0,0-1 0,0 0 0,0 0 1,0 0-1,1 0 0,-1 0 0,0 0 0,0 0 0,0-1 1,0 0-1,0 1 0,3-2 0,3 0-49,1-1-1,0 0 1,0-1 0,-1 1 0,0-2-1,0 1 1,0-1 0,0 0-1,-1-1 1,9-8 0,8-19-3349,-5-5-5668</inkml:trace>
</inkml:ink>
</file>

<file path=ppt/ink/ink3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6.167"/>
    </inkml:context>
    <inkml:brush xml:id="br0">
      <inkml:brushProperty name="width" value="0.025" units="cm"/>
      <inkml:brushProperty name="height" value="0.025" units="cm"/>
    </inkml:brush>
  </inkml:definitions>
  <inkml:trace contextRef="#ctx0" brushRef="#br0">193 507 16976,'2'-3'538,"-1"-1"1,-1 1-1,1-1 0,0 0 1,-1 1-1,0-1 0,0 0 1,0 0-1,0 1 0,-1-1 1,-1-6-1,2 9-362,0 0-1,-1 0 1,1 1-1,-1-1 1,1 0-1,-1 0 1,1 1-1,-1-1 1,0 0-1,1 1 1,-1-1-1,0 0 1,1 1-1,-1-1 1,0 1-1,0-1 1,1 1-1,-1 0 1,0-1-1,-1 1 1,-1-1-38,1 1 0,0 0 0,0 0 0,-1 0 1,1 0-1,0 1 0,0-1 0,0 0 0,0 1 0,-1 0 1,1-1-1,-2 3 0,-4 1-1,1 0 0,0 1 0,0 0 0,1 1 0,0-1 0,0 1 0,0 1 0,0-1 0,1 1 0,0 0 0,1 0 0,-1 0 0,-4 12 1,-4 8 176,2 1 0,-12 43 0,18-53-149,2-1 0,0 1-1,1 0 1,1-1-1,1 25 1,-1-41-165,1 0 0,0-1 0,0 1 0,0 0 0,0-1 0,0 1 0,0-1 0,0 1 0,0 0 0,0-1 0,0 1 0,0 0 0,1-1 0,-1 1 0,0-1 0,0 1 0,1 0 0,-1-1 0,0 1 0,1-1 0,-1 1 0,1-1 0,-1 1 0,0-1 0,1 1 0,-1-1 0,1 0 0,-1 1 0,1-1 0,-1 0 0,1 1 0,0-1 0,-1 0 0,1 0 0,1 1 0,-1-1 0,1-1 0,0 1 0,0-1 0,-1 0 0,1 1 0,0-1 0,-1 0 0,1 0 0,-1 0 0,1 0 0,-1 0 0,2-2 0,37-44 0,-24 18 0,-2-1 0,-2 0 0,0-1 0,-2 0 0,-2-1 0,0 0 0,-3-1 0,0 1 0,-2-1 0,-3-65 0,0 95 0,0 1 0,0-1 0,-1 1 0,1-1 0,-1 1 0,0-1 0,0 1 0,0-1 0,0 1 0,-2-4 0,-3 6 0,3 18 0,2 4 0,1-1 0,1 1 0,4 23 0,-5-40 0,1-1 0,-1 1 0,1 0 0,0-1 0,1 0 0,-1 1 0,1-1 0,0 0 0,0 1 0,0-1 0,1 0 0,-1 0 0,1-1 0,0 1 0,0-1 0,0 1 0,1-1 0,-1 0 0,1 0 0,-1 0 0,7 3 0,-8-6 0,0 1 0,0-1 0,0 1 0,0-1 0,0 0 0,0 1 0,0-1 0,0 0 0,0 0 0,0-1 0,0 1 0,0 0 0,0-1 0,0 1 0,0-1 0,0 0 0,0 1 0,0-1 0,0 0 0,-1 0 0,1 0 0,0 0 0,-1-1 0,1 1 0,-1 0 0,1-1 0,-1 1 0,0-1 0,1 0 0,0-1 0,4-6 0,-1 0 0,0-1 0,-1 1 0,5-16 0,-7 21 0,10-41 0,-2 0 0,-1 0 0,-3-1 0,-2 0 0,-2 0 0,-4-61 0,2 104 0,-3-36 0,3 38 0,1-1 0,-1 1 0,0 0 0,-1 0 0,1 0 0,0-1 0,0 1 0,0 0 0,-1 0 0,1 0 0,-1 0 0,1 0 0,-1 0 0,1-1 0,-1 1 0,0 0 0,1 0 0,-1 1 0,0-1 0,0 0 0,0 0 0,0 0 0,-1-1 0,1 4 0,0-1 0,0 1 0,0 0 0,1 0 0,-1-1 0,1 1 0,-1 0 0,1 0 0,0 0 0,0 0 0,0-1 0,0 1 0,0 0 0,0 0 0,1 3 0,-1 0 0,0 100 0,20 147 0,-13-208 0,2 0 0,2-2 0,1 1 0,2-1 0,3-1 0,23 44 0,-15-41 0,-13-25 0,-1 0 0,-1 0 0,-1 1 0,-1 0 0,0 0 0,6 30 0,-14-50 0,0 0 0,0 0 0,1 0 0,-1 1 0,0-1 0,0 0 0,0 0 0,0 1 0,0-1 0,0 0 0,0 0 0,0 1 0,0-1 0,0 0 0,0 0 0,0 1 0,0-1 0,0 0 0,0 0 0,0 0 0,0 1 0,0-1 0,0 0 0,0 0 0,0 1 0,-1-1 0,1 0 0,0 0 0,0 0 0,0 1 0,0-1 0,0 0 0,-1 0 0,1 0 0,0 0 0,0 1 0,0-1 0,-1 0 0,1 0 0,0 0 0,0 0 0,-1 0 0,1 0 0,0 0 0,-12-6 0,-10-18 0,1-7 0,1 0 0,2-2 0,-26-65 0,38 82 0,0 0 0,2-1 0,-1 0 0,2 0 0,0 0 0,2-1 0,-1 1 0,2 0 0,0-1 0,5-26 0,-2 35-369,1 0 0,-1 1 0,2-1 0,-1 1 0,1 0 0,0 1-1,1-1 1,0 1 0,12-12 0,-9 9-1054,22-23-6820</inkml:trace>
</inkml:ink>
</file>

<file path=ppt/ink/ink3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6.821"/>
    </inkml:context>
    <inkml:brush xml:id="br0">
      <inkml:brushProperty name="width" value="0.025" units="cm"/>
      <inkml:brushProperty name="height" value="0.025" units="cm"/>
    </inkml:brush>
  </inkml:definitions>
  <inkml:trace contextRef="#ctx0" brushRef="#br0">1 124 19955,'0'0'5178,"2"12"-3117,4 19-491,14 43 1,-18-66-1465,1 0 0,-1 0-1,2-1 1,-1 0 0,1 1 0,0-1 0,0 0 0,1-1 0,0 1-1,0-1 1,1 0 0,0-1 0,7 7 0,-12-11-95,1-1 1,0 1-1,-1-1 1,1 1-1,0-1 1,0 1-1,-1-1 1,1 0-1,0 0 1,0 0-1,-1 0 1,1 0-1,0 0 1,0 0-1,-1-1 1,1 1 0,0 0-1,-1-1 1,1 0-1,0 1 1,-1-1-1,1 0 1,-1 0-1,1 0 1,-1 0-1,1 0 1,-1 0-1,0 0 1,1-1-1,-1 1 1,0 0-1,0-1 1,0 1-1,0-1 1,0 1-1,-1-1 1,2-2-1,5-9 111,-1 0 0,0-1 0,6-21 0,-8 23-97,16-50-25,25-64 0,-44 125 0,-1-1 0,1 0 0,0 0 0,-1 1 0,1-1 0,0 1 0,0-1 0,0 1 0,0-1 0,1 1 0,-1-1 0,0 1 0,0 0 0,1 0 0,-1 0 0,1 0 0,-1 0 0,4-2 0,-4 3 0,0 0 0,0 1 0,0-1 0,0 0 0,0 0 0,-1 0 0,1 1 0,0-1 0,0 1 0,0-1 0,0 0 0,0 1 0,-1 0 0,1-1 0,0 1 0,0-1 0,-1 1 0,1 0 0,0 0 0,-1-1 0,1 1 0,-1 0 0,1 0 0,0 1 0,4 9 0,1 0 0,-2 1 0,7 23 0,-9-28 0,31 117 0,-33-123 0,0-1 0,0 1 0,0-1 0,0 1 0,0-1 0,0 1 0,0-1 0,1 1 0,-1-1 0,0 0 0,0 1 0,1-1 0,-1 1 0,0-1 0,0 0 0,1 1 0,-1-1 0,0 0 0,1 1 0,-1-1 0,1 0 0,-1 0 0,0 1 0,1-1 0,-1 0 0,1 0 0,-1 0 0,1 1 0,-1-1 0,1 0 0,-1 0 0,0 0 0,1 0 0,-1 0 0,1 0 0,-1 0 0,1 0 0,-1 0 0,1 0 0,-1 0 0,1-1 0,-1 1 0,1 0 0,-1 0 0,0 0 0,1 0 0,-1-1 0,1 1 0,-1 0 0,0-1 0,1 1 0,-1 0 0,0-1 0,1 1 0,-1 0 0,0-1 0,1 1 0,-1 0 0,0-1 0,0 1 0,0-1 0,1 0 0,15-29 0,-15 29 0,20-51 0,-13 31 0,1 0 0,1 0 0,0 1 0,24-34 0,-33 53 0,-1 0 0,1 0 0,-1 1 0,1-1 0,-1 0 0,1 0 0,-1 1 0,1-1 0,0 0 0,-1 1 0,1-1 0,0 0 0,-1 1 0,1-1 0,0 1 0,0 0 0,0-1 0,0 1 0,0-1 0,-1 1 0,1 0 0,0 0 0,0 0 0,0-1 0,0 1 0,0 0 0,0 0 0,0 0 0,0 0 0,0 1 0,0-1 0,1 0 0,-1 2 0,1-1 0,-1 1 0,0 0 0,1-1 0,-1 1 0,0 0 0,0 0 0,0 0 0,-1-1 0,1 1 0,0 0 0,-1 0 0,1 4 0,6 72 0,-7-76 0,0 98-224,-1-106-4743,-4-5 2183,-1-2-297,-4-22-5337</inkml:trace>
</inkml:ink>
</file>

<file path=ppt/ink/ink3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7.194"/>
    </inkml:context>
    <inkml:brush xml:id="br0">
      <inkml:brushProperty name="width" value="0.025" units="cm"/>
      <inkml:brushProperty name="height" value="0.025" units="cm"/>
    </inkml:brush>
  </inkml:definitions>
  <inkml:trace contextRef="#ctx0" brushRef="#br0">0 0 17969,'0'0'5605,"61"15"-6694,-36-14-2690,-5-1-5094</inkml:trace>
</inkml:ink>
</file>

<file path=ppt/ink/ink3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8.162"/>
    </inkml:context>
    <inkml:brush xml:id="br0">
      <inkml:brushProperty name="width" value="0.025" units="cm"/>
      <inkml:brushProperty name="height" value="0.025" units="cm"/>
    </inkml:brush>
  </inkml:definitions>
  <inkml:trace contextRef="#ctx0" brushRef="#br0">1 135 11851,'0'0'8184,"2"11"-4762,6 30-2979,57 257 4848,-53-253-4576,3-1 0,1 0 1,2-2-1,38 66 0,-53-103-715,18 25 0,-20-29 0,0 0 0,-1-1 0,1 1 0,0 0 0,0 0 0,-1 0 0,1-1 0,0 1 0,0 0 0,0-1 0,0 1 0,0-1 0,0 1 0,0-1 0,0 1 0,0-1 0,1 0 0,-1 0 0,0 1 0,0-1 0,0 0 0,0 0 0,0 0 0,3-1 0,-4 0 0,1 0 0,0 0 0,0 0 0,0 0 0,-1 0 0,1-1 0,-1 1 0,1 0 0,-1 0 0,1-1 0,-1 1 0,0 0 0,0-1 0,1 1 0,-1 0 0,0-1 0,0 1 0,-1-1 0,1 1 0,0 0 0,0-1 0,-1 0 0,1-6 0,-2-19 0,-1 0 0,-1 0 0,-2 0 0,0 1 0,-2-1 0,-1 1 0,-1 1 0,-1 0 0,-14-24 0,28 56 0,1-1 0,-1 1 0,1-1 0,1 0 0,-1-1 0,1 1 0,0-1 0,0 0 0,1 0 0,0 0 0,-1-1 0,2 0 0,-1 0 0,0 0 0,1-1 0,-1 0 0,14 4 0,-17-6 0,0 0 0,0-1 0,0 1 0,0-1 0,0 1 0,0-1 0,0 0 0,0 0 0,0-1 0,0 1 0,0-1 0,0 1 0,0-1 0,0 0 0,0 0 0,0 0 0,-1-1 0,1 1 0,0-1 0,-1 1 0,1-1 0,-1 0 0,0 0 0,1 0 0,-1 0 0,0 0 0,2-4 0,-2 1 0,1 0 0,-1 0 0,0 0 0,-1-1 0,1 1 0,-1-1 0,0 1 0,0-1 0,-1 0 0,0 1 0,0-1 0,0 0 0,-1 1 0,-1-7 0,1 9 0,0-1 0,0 1 0,-1-1 0,0 1 0,0-1 0,0 1 0,0 0 0,0 0 0,0 0 0,-4-3 0,6 5 0,-1 0 0,1 1 0,-1-1 0,0 0 0,1 1 0,-1-1 0,1 1 0,-1-1 0,0 1 0,0-1 0,1 1 0,-1-1 0,0 1 0,0 0 0,1-1 0,-1 1 0,0 0 0,0 0 0,0 0 0,1-1 0,-1 1 0,0 0 0,0 0 0,0 0 0,0 0 0,0 0 0,1 1 0,-1-1 0,0 0 0,0 0 0,0 1 0,1-1 0,-1 0 0,0 1 0,0-1 0,1 1 0,-1-1 0,0 1 0,1-1 0,-1 1 0,0-1 0,1 1 0,-1 0 0,1-1 0,-1 1 0,1 0 0,-1-1 0,1 1 0,0 0 0,-1 0 0,1-1 0,-1 2 0,-3 10 0,1-1 0,0 1 0,0 0 0,1 0 0,1 0 0,-1 15 0,2-20 0,-1-1 0,1 0 0,1 1 0,-1-1 0,1 1 0,0-1 0,1 0 0,0 0 0,-1 1 0,2-1 0,-1 0 0,1-1 0,5 9 0,-6-11 0,1-1 0,0 0 0,0 1 0,-1-2 0,1 1 0,0 0 0,1 0 0,-1-1 0,0 0 0,0 0 0,1 0 0,-1 0 0,0 0 0,1 0 0,-1-1 0,1 0 0,-1 0 0,1 0 0,-1 0 0,1 0 0,-1-1 0,1 1 0,6-3 0,7-3 0,0 0 0,0 0 0,22-14 0,-14 7 0,1 1 0,1 0 0,0 1 0,53-12 0,-80 23 0,1 0 0,-1 0 0,0 0 0,0 0 0,0 0 0,0 0 0,1 0 0,-1 0 0,0 0 0,0 0 0,0 0 0,1 0 0,-1 0 0,0 0 0,0 0 0,0 0 0,0 0 0,0-1 0,1 1 0,-1 0 0,0 0 0,0 0 0,0 0 0,0 0 0,0-1 0,0 1 0,1 0 0,-1 0 0,0 0 0,0 0 0,0-1 0,0 1 0,0 0 0,0 0 0,0 0 0,0 0 0,0-1 0,0 1 0,0 0 0,0 0 0,0 0 0,0-1 0,0 1 0,0 0 0,0 0 0,0 0 0,0 0 0,0-1 0,0 1 0,0 0 0,-11-12 0,-24-11 0,30 20 0,-143-93 0,149 93 0,11 1 0,23 0 0,-25 2 0,9-2 0,0 0 0,0 0 0,-1-2 0,1-1 0,-1 0 0,0-1 0,23-12 0,-34 15 0,-2 0 0,1 0 0,0-1 0,-1 1 0,1-1 0,-1-1 0,0 1 0,0-1 0,-1 0 0,1 0 0,-1 0 0,0 0 0,-1-1 0,1 0 0,-1 0 0,0 0 0,-1 0 0,1 0 0,-1 0 0,-1-1 0,1 1 0,-1-1 0,0 0 0,0-7 0,-1 13 0,1 0 0,-1 0 0,0-1 0,0 1 0,0 0 0,0 0 0,0 0 0,-1-1 0,1 1 0,0 0 0,0 0 0,-1 0 0,1 0 0,-1-1 0,1 1 0,-1 0 0,1 0 0,-1 0 0,0 0 0,0-1 0,0 2 0,0 0 0,1 0 0,-1 0 0,0 0 0,0 1 0,1-1 0,-1 0 0,0 0 0,1 0 0,-1 1 0,1-1 0,-1 0 0,0 0 0,1 1 0,-1-1 0,1 1 0,-1-1 0,1 1 0,-1-1 0,1 1 0,-1-1 0,1 1 0,-1-1 0,1 1 0,-29 45 0,24-35 0,1 0 0,0 1 0,0-1 0,1 1 0,1 0 0,0 0 0,0 0 0,1 0 0,2 23 0,-1-34 0,1 1 0,-1-1 0,1 0 0,0 0 0,0 1 0,-1-1 0,1 0 0,0 0 0,0 0 0,0 0 0,0 0 0,0 0 0,1 0 0,-1 0 0,0 0 0,0-1 0,1 1 0,-1 0 0,0-1 0,1 1 0,-1-1 0,0 0 0,1 1 0,-1-1 0,1 0 0,-1 0 0,1 0 0,-1 0 0,1 0 0,-1 0 0,0 0 0,1 0 0,-1-1 0,1 1 0,1-2 0,6 1 0,-1-1 0,0 0 0,1 0 0,13-8 0,-6 2-678,-1-1 0,0-1-1,18-15 1,-23 15-357,0 1 0,0-1 1,-1-1-1,-1 0 0,1 0 0,-2-1 0,0 0 0,0 0 0,-1 0 0,-1-1 0,0 0 0,6-25 1,-1-41-262,-12 25 6939,2 53-5331,-1 0 1,1-1-1,0 1 1,0 0-1,-1-1 1,1 1-1,-1 0 1,1 0-1,-1 0 1,0-1-1,0 1 1,1 0-1,-1 0 1,0 0-1,-2-2 1,2 3-172,1 0 0,-1 0 0,0 0 0,0 0 0,0 0 0,0 0 0,0 0 0,1 0 0,-1 0 0,0 0 1,0 0-1,0 1 0,0-1 0,1 0 0,-1 1 0,0-1 0,0 0 0,1 1 0,-1-1 0,0 1 0,0-1 0,1 1 1,-1-1-1,1 1 0,-1 0 0,1-1 0,-1 1 0,0 1 0,-4 5-22,1 0 0,0 0 0,0 1 1,1-1-1,0 1 0,0 0 0,1 0 0,0 0 0,0 0 0,1 0 0,0 0 0,0 1 1,1-1-1,0 0 0,3 14 0,-3-21-118,0 0 1,0 0-1,0 0 1,0-1-1,1 1 1,-1 0-1,0-1 0,0 1 1,1 0-1,-1 0 1,1-1-1,-1 1 1,0 0-1,1-1 1,0 1-1,-1-1 0,1 1 1,-1-1-1,1 1 1,-1-1-1,1 1 1,0-1-1,0 0 1,-1 1-1,1-1 0,0 0 1,-1 1-1,2-1 1,26-2-253,23-20-1195,-49 20 1335,77-39-2920,-72 38 3083,0 1-1,0-1 1,0 1-1,0 1 1,1-1-1,-1 1 1,0 1-1,1-1 1,14 2-1,-21-1 38,0 1 0,0 0 0,0-1 0,0 1 0,0 0-1,0-1 1,0 1 0,0 0 0,0 0 0,0 0-1,0 0 1,0 0 0,-1 0 0,1 0 0,0 0-1,-1 0 1,1 0 0,-1 1 0,1-1 0,-1 0-1,0 0 1,1 0 0,-1 1 0,0-1 0,0 0-1,0 0 1,0 1 0,0-1 0,0 0 0,-1 3-1,-6 43 1729,2-32-1779,-1-1 0,-1 0 1,0 0-1,0 0 0,-2-1 0,1 0 0,-2 0 0,0-1 0,0-1 0,-1 1 1,-1-2-1,0 1 0,-16 9 0,27-19-65,1 0 1,-1 0-1,0-1 1,0 1-1,0 0 1,0-1-1,0 1 1,0-1-1,0 1 1,0-1-1,-1 0 1,1 1-1,0-1 1,0 0-1,0 0 1,0 0-1,0 0 1,0 0-1,-1 0 1,1 0-1,0 0 1,0 0-1,0 0 1,0-1-1,0 1 1,0-1-1,0 1 1,0 0-1,0-1 1,0 0-1,0 1 1,0-1-1,0 0 1,0 1-1,0-1 1,0 0-1,0 0 1,1 0-1,-1 0 1,0 0-1,1 0 1,-1 0-1,1 0 1,-1 0-1,1 0 1,-1 0-1,1-2 1,-2-5-505,1-1 1,0 0 0,1 0 0,0 1 0,2-12 0,-1 6-457,4-42-4346,7-11-1671</inkml:trace>
</inkml:ink>
</file>

<file path=ppt/ink/ink3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8.486"/>
    </inkml:context>
    <inkml:brush xml:id="br0">
      <inkml:brushProperty name="width" value="0.025" units="cm"/>
      <inkml:brushProperty name="height" value="0.025" units="cm"/>
    </inkml:brush>
  </inkml:definitions>
  <inkml:trace contextRef="#ctx0" brushRef="#br0">10 0 10666,'1'3'11017,"-1"4"-4491,1 6-2878,1 12-3366,1 18 181,0-12-434,1 0 1,2-1-1,1 1 1,1-1-1,1-1 1,24 50-1,-11-37-39,2-1 0,2-1-1,53 62 1,-142-190 10,26 49 0,-80-65 0,98 83 2,19 21-2,0-1 0,-1 1 0,1-1 0,0 1 0,0-1 0,0 1 0,0-1 0,0 0 1,0 1-1,-1-1 0,1 1 0,0-1 0,1 1 0,-1-1 0,0 0 0,0 1 0,0-1 0,0 1 0,0-1 0,1 1 1,-1-1-1,0 0 0,0 1 0,1-1 0,2-2-1,0 1-1,0 0 1,0 0 0,0 0-1,0 0 1,1 1 0,-1-1 0,0 1-1,5-2 1,1 0-6,64-29-5198,-31 11-2738</inkml:trace>
</inkml:ink>
</file>

<file path=ppt/ink/ink3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09.409"/>
    </inkml:context>
    <inkml:brush xml:id="br0">
      <inkml:brushProperty name="width" value="0.025" units="cm"/>
      <inkml:brushProperty name="height" value="0.025" units="cm"/>
    </inkml:brush>
  </inkml:definitions>
  <inkml:trace contextRef="#ctx0" brushRef="#br0">1 197 17489,'0'0'10644,"7"13"-9282,77 179 1745,-70-155-2942,-12-33-165,-2-2 0,1 0 0,-1 0 0,1-1 0,0 1 0,-1 0 0,1-1 0,0 1 0,0-1 0,0 1 0,0-1 0,0 1 0,1-1 0,-1 0 0,0 0 0,0 1 0,1-1 0,2 1 0,-3-4 0,0 0 0,0 0 0,0-1 0,0 1 0,0-1 0,-1 1 0,1 0 0,-1-1 0,0 1 0,1-1 0,-1 1 0,0-1 0,0 1 0,-1-4 0,1 4 0,0-13 0,-1 1 0,0-1 0,-1 1 0,-1 0 0,0 0 0,-6-17 0,6 23 0,0 1 0,-1-1 0,0 1 0,0 0 0,-1 0 0,1 1 0,-1-1 0,-1 1 0,1 0 0,-1 0 0,0 1 0,-11-8 0,-2 7 0,12 13 0,7-5 0,0-1 0,0 0 0,0 1 0,0-1 0,0 0 0,1 1 0,-1-1 0,1 0 0,-1 1 0,1-1 0,-1 0 0,1 0 0,0 0 0,0 1 0,-1-1 0,1 0 0,0 0 0,0 0 0,0 0 0,0-1 0,0 1 0,3 1 0,2 2-309,0-1 1,0 0-1,1 0 1,0-1-1,-1 0 1,1 0-1,0-1 1,13 1-1,-10-1-750,1-1-1,0-1 0,0 0 1,-1-1-1,1 0 1,-1 0-1,1-1 0,-1-1 1,10-4-1,-7 2-463,0-1-1,-1 0 1,0-1-1,0 0 1,-1 0-1,16-17 0,-20 17 1041,0 1 0,0-1-1,-1-1 1,0 1 0,5-12 0,-3-1 1952,-2-18 5325,-6 38-6582,0 0 1,0 0 0,0-1 0,1 1-1,-1 0 1,0 0 0,-1 0-1,1 0 1,0 0 0,0 0 0,0 0-1,-1 0 1,1 0 0,0 0-1,-1 0 1,1 0 0,-1 0-1,1 0 1,-1 0 0,0 0 0,1 0-1,-1 0 1,0 0 0,0 1-1,0-1 1,1 0 0,-1 1 0,0-1-1,0 0 1,0 1 0,0-1-1,0 1 1,0 0 0,0-1 0,0 1-1,0 0 1,0-1 0,-1 1-1,1 0 1,0 0 0,0 0 0,0 0-1,0 0 1,0 0 0,0 0-1,0 1 1,0-1 0,0 0 0,0 1-1,-2 0 1,0 0 19,0 1 0,0 0 1,0 0-1,0 0 0,1 0 1,-1 1-1,1-1 0,-1 1 0,1-1 1,0 1-1,0 0 0,0 0 0,0 0 1,0 0-1,1 0 0,-1 1 0,0 3 1,-17 59 1335,8 5-448,11-66-1043,-1 0 0,1 1 0,0-1 0,0 0 0,1 0 0,-1 0 1,1 0-1,0 0 0,1 0 0,-1 0 0,4 7 0,-4-10-76,0-1 1,-1 0-1,1 0 0,0 0 0,0 0 1,0 0-1,0 0 0,0 0 0,0-1 1,0 1-1,0 0 0,0 0 1,0-1-1,0 1 0,0-1 0,1 1 1,-1-1-1,0 1 0,0-1 1,1 0-1,-1 1 0,0-1 0,0 0 1,3 0-1,-2-1 0,1 1-1,-1-1 1,1 0-1,-1 0 1,0 0 0,0 0-1,1 0 1,-1 0 0,0-1-1,0 1 1,0-1-1,2-1 1,3-4-2,-1-1-1,1 0 1,-1 0 0,0 0-1,6-12 1,-1-5 1,-2 0 0,-1-1 0,0 1 0,-2-2 0,-1 1 0,2-47 0,-7 114 0,9 62 0,-7-87 0,2 0 0,-1 0 0,2 0 0,0 0 0,1-1 0,15 27 0,-20-39-61,1-1 0,-1 1 0,1-1 0,0 0 0,0 0 0,0 0 0,0 0 0,0 0 0,0 0 0,1 0 0,2 1 0,-4-2-36,0-1 0,0 1 0,1-1 0,-1 0 0,0 1-1,0-1 1,0 0 0,1 0 0,-1 0 0,0 0 0,0 0 0,0 0-1,1 0 1,-1 0 0,0 0 0,0-1 0,0 1 0,0-1 0,2 0-1,0-1-255,0 0 0,0 0 0,-1-1-1,1 1 1,-1-1 0,0 0 0,0 0-1,0 0 1,0 0 0,0 0-1,0 0 1,-1 0 0,1 0 0,-1-1-1,0 1 1,1-6 0,5-30-7270</inkml:trace>
</inkml:ink>
</file>

<file path=ppt/ink/ink3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0.048"/>
    </inkml:context>
    <inkml:brush xml:id="br0">
      <inkml:brushProperty name="width" value="0.025" units="cm"/>
      <inkml:brushProperty name="height" value="0.025" units="cm"/>
    </inkml:brush>
  </inkml:definitions>
  <inkml:trace contextRef="#ctx0" brushRef="#br0">0 1 8968,'0'0'20398,"9"10"-18807,18 34-988,-3 1-1,36 88 0,-57-126-599,16 41-3,3-2 0,1 0 0,2-1 0,42 56 0,-67-100 0,1 0 0,-1 0 0,1 0 0,0 0 0,-1 0 0,1-1 0,0 1 0,0 0 0,-1 0 0,1 0 0,0-1 0,0 1 0,0 0 0,0-1 0,0 1 0,0-1 0,0 1 0,0-1 0,0 1 0,0-1 0,1 0 0,-1 1 0,1-1 0,-1-1 0,-1 0 0,1 0 0,-1 0 0,0 0 0,1 0 0,-1 0 0,0 0 0,1 0 0,-1 0 0,0 0 0,0 0 0,0 0 0,0 0 0,0 0 0,0 0 0,0 0 0,0 0 0,-1-2 0,-14-57 0,4 34 0,-1 1 0,-1 1 0,-1 0 0,-1 0 0,-1 2 0,-25-27 0,40 48 0,0 0 0,0 0 0,0 0 0,0 0 0,0 0 0,0 0 0,0 0 0,0 0 0,-1 1 0,1-1 0,0 0 0,0 1 0,-1-1 0,1 1 0,-1 0 0,1-1 0,0 1 0,-1 0 0,-1 0 0,1 6 0,14 7 0,-4-8 0,-1 0 0,1 0 0,0-1 0,0 0 0,1-1 0,-1 0 0,1 0 0,0-1 0,0 0 0,0 0 0,0-1 0,0 0 0,0-1 0,0 0 0,0 0 0,0-1 0,0 0 0,0-1 0,11-3 0,-14 4 0,0-1 0,1 0 0,-1 0 0,0-1 0,0 1 0,0-1 0,0-1 0,-1 1 0,1-1 0,-1 0 0,0 0 0,0-1 0,-1 1 0,1-1 0,-1 0 0,0 0 0,0-1 0,-1 1 0,1-1 0,-1 0 0,0 0 0,-1 0 0,0 0 0,0-1 0,0 1 0,0 0 0,0-8 0,-2 6 0,1 1 0,-1-1 0,-1 0 0,1 0 0,-1 0 0,-3-11 0,3 17 0,0 0 0,1-1 0,-1 1 0,0 1 0,0-1 0,0 0 0,-1 0 0,1 0 0,0 0 0,-1 1 0,1-1 0,-1 1 0,1-1 0,-1 1 0,0-1 0,0 1 0,0 0 0,1 0 0,-1 0 0,0 0 0,0 0 0,-1 1 0,1-1 0,0 0 0,0 1 0,0 0 0,0-1 0,-3 1 0,3 1 0,-1-1 0,1 0 0,0 1 0,-1 0 0,1-1 0,0 1 0,0 0 0,0 0 0,0 0 0,0 1 0,0-1 0,0 0 0,0 1 0,0-1 0,0 1 0,1 0 0,-1 0 0,1-1 0,-1 1 0,1 0 0,0 0 0,0 0 0,0 1 0,0-1 0,-1 3 0,-19 61 0,18-47 0,-1-1 0,2 0 0,1 1 0,0-1 0,1 1 0,4 29 0,-3-43 0,0 0 0,0-1 0,0 1 0,1 0 0,0-1 0,0 0 0,0 1 0,0-1 0,1 0 0,-1 0 0,1 0 0,0 0 0,4 3 0,-4-5 0,0 0 0,0 0 0,0 0 0,1 0 0,-1-1 0,0 0 0,1 1 0,-1-1 0,0-1 0,1 1 0,0 0 0,-1-1 0,1 0 0,-1 1 0,1-2 0,-1 1 0,1 0 0,0-1 0,6-1 0,-2-1-266,0 0 0,0 0 0,0-1 0,0 0 0,-1-1 0,0 1 0,0-1 0,0-1 0,0 1 0,-1-1 0,0-1 0,8-10 0,1-1-1249,-2-1 0,0-1 0,15-30 0,-5-5-3914,-6-2-3326</inkml:trace>
</inkml:ink>
</file>

<file path=ppt/ink/ink3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0.372"/>
    </inkml:context>
    <inkml:brush xml:id="br0">
      <inkml:brushProperty name="width" value="0.025" units="cm"/>
      <inkml:brushProperty name="height" value="0.025" units="cm"/>
    </inkml:brush>
  </inkml:definitions>
  <inkml:trace contextRef="#ctx0" brushRef="#br0">122 1 13965,'0'0'6022,"-10"2"-1399,4 0-4259,0 1 0,-1 0 0,1 0 0,0 0 0,0 1 0,1-1 0,-1 1 0,1 1 0,0-1 0,0 1 0,0 0 0,1 0 0,-1 0 0,1 1 0,1-1 0,-1 1 0,1 0 0,0 0 0,0 1 0,1-1 0,-3 10 0,3-11-344,1 0 1,-1 0 0,1 0 0,0 0-1,1 0 1,-1 0 0,1 1 0,1 8-1,-1-13-21,1 1 0,-1-1 0,1 0 0,-1 1 0,1-1 0,0 0-1,-1 0 1,1 0 0,0 1 0,0-1 0,0 0 0,0 0 0,0 0 0,0 0-1,0 0 1,0-1 0,0 1 0,1 0 0,-1 0 0,0-1 0,0 1-1,1-1 1,-1 1 0,0-1 0,1 1 0,-1-1 0,1 0 0,-1 0 0,0 0-1,1 0 1,-1 0 0,3 0 0,14-1-207,0-1-1,-1-1 1,1-1-1,28-9 1,-29 7 2,1 1 0,-1 1 0,1 1 0,26-2 1,-39 5 269,-1 0 0,1 0 0,0 0 1,-1 0-1,1 1 0,0 0 0,-1 0 1,1 0-1,-1 1 0,1-1 0,-1 1 0,0 0 1,0 0-1,0 1 0,6 4 0,-8-5-26,-1 0-1,1 1 0,-1-1 0,1 0 1,-1 1-1,0 0 0,0-1 1,0 1-1,0 0 0,-1 0 0,1-1 1,-1 1-1,0 0 0,1 0 0,-1 0 1,-1 0-1,1-1 0,0 1 1,-1 0-1,1 0 0,-1-1 0,0 1 1,0 0-1,0 0 0,0-1 0,0 1 1,-3 2-1,-3 9-200,0-1 0,-2-1 1,1 0-1,-2 0 0,1 0 0,-2-2 0,1 1 0,-20 14 1,19-17-448,0 0 1,0 0-1,0-2 1,-1 1 0,0-1-1,-1-1 1,1 0 0,-1-1-1,-25 5 1,-3-7-10698</inkml:trace>
</inkml:ink>
</file>

<file path=ppt/ink/ink3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1.058"/>
    </inkml:context>
    <inkml:brush xml:id="br0">
      <inkml:brushProperty name="width" value="0.025" units="cm"/>
      <inkml:brushProperty name="height" value="0.025" units="cm"/>
    </inkml:brush>
  </inkml:definitions>
  <inkml:trace contextRef="#ctx0" brushRef="#br0">60 0 14221,'0'0'11126,"-5"12"-9130,2-1-1724,0 0-1,0 1 1,1-1-1,0 1 1,1-1-1,0 1 1,1 0 0,1 0-1,0-1 1,0 1-1,1 0 1,0-1-1,1 0 1,8 19-1,14 45 0,4-1-1,3-1 0,3-2 0,82 124 0,-73-144-270,-41-48 0,0 0 0,1 0 0,-1 0 0,1-1 0,0 1 0,0-1 0,0 0 0,0 0 0,0 0 0,0-1 0,1 1 0,5 0 0,-10-2 0,0 0 0,1 0 0,-1 0 0,1 0 0,-1 0 0,1 0 0,-1 0 0,0-1 0,1 1 0,-1 0 0,1 0 0,-1 0 0,1 0 0,-1-1 0,0 1 0,1 0 0,-1-1 0,0 1 0,1 0 0,-1 0 0,0-1 0,0 1 0,1-1 0,-1 1 0,0 0 0,0-1 0,1 1 0,-1-1 0,0 1 0,0 0 0,0-1 0,0 1 0,0-1 0,0 1 0,0-1 0,0 1 0,0 0 0,0-1 0,0 1 0,0-1 0,0 0 0,-4-21 0,0 13 0,0 0 0,-1 1 0,0 0 0,-1 0 0,1 0 0,-1 1 0,-9-8 0,-55-49 0,53 49 0,-229-169 0,232 174 0,6 0 0,16 5 0,32 3 0,-15 1 0,-1-3-326,-1-1 0,0-2-1,-1 0 1,0-1 0,0-2 0,0 0 0,-1-1 0,-1-1-1,35-27 1,-18 3-7527</inkml:trace>
</inkml:ink>
</file>

<file path=ppt/ink/ink3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2.133"/>
    </inkml:context>
    <inkml:brush xml:id="br0">
      <inkml:brushProperty name="width" value="0.025" units="cm"/>
      <inkml:brushProperty name="height" value="0.025" units="cm"/>
    </inkml:brush>
  </inkml:definitions>
  <inkml:trace contextRef="#ctx0" brushRef="#br0">43 387 8776,'2'-8'1479,"5"-44"997,-5 35-496,-1 0 1,0 1 0,-4-30 0,3 46-1899,1-1-1,-1 1 1,0-1 0,0 1-1,0-1 1,0 1-1,0-1 1,0 1-1,0-1 1,0 1 0,-1-1-1,1 1 1,0-1-1,0 1 1,0-1-1,0 1 1,-1-1 0,1 1-1,0-1 1,-1 1-1,1-1 1,0 1 0,-1 0-1,1-1 1,0 1-1,-1 0 1,1-1-1,-1 1 1,1 0 0,-1-1-1,1 1 1,0 0-1,-1 0 1,1-1-1,-1 1 1,1 0 0,-1 0-1,0 0 1,1 0-1,-1 0 1,1 0 0,-1 0-1,1 0 1,-1 0-1,1 0 1,-1 0-1,1 0 1,-1 0 0,1 0-1,-1 1 1,1-1-1,-1 0 1,1 0 0,-1 1-1,-1 0 122,0 1-1,1-1 1,-1 1 0,1-1-1,-1 1 1,1-1 0,0 1-1,0 0 1,0 0 0,0 0-1,0 0 1,-1 3 0,-4 24 370,1-1 1,2 1 0,1 0 0,2 1 0,5 50 0,-5-74-479,1 0 0,0-1 0,1 1-1,-1 0 1,1 0 0,0-1 0,1 1 0,4 8 0,-6-13-74,-1-1 0,1 1 0,0 0 0,-1 0 0,1 0 0,0-1 0,-1 1 0,1 0 0,0-1 0,0 1 0,0-1 0,0 1 0,0-1-1,0 1 1,-1-1 0,1 1 0,0-1 0,0 0 0,0 0 0,0 0 0,0 1 0,2-1 0,-1-1-9,-1 1 0,1-1-1,0 0 1,-1 0 0,1 1 0,0-1 0,-1 0-1,1 0 1,-1-1 0,0 1 0,1 0-1,-1 0 1,0-1 0,0 1 0,0-1-1,0 1 1,2-3 0,11-20-12,-1-1 0,-2-1 0,0 0 0,11-41 0,-12 33 0,2 1 0,19-37 0,-31 70 0,0 0 0,0 0 0,0 0 0,0 0 0,0 1 0,0-1 0,0 0 0,0 0 0,0 0 0,0 0 0,0 0 0,1 0 0,-1 0 0,0 1 0,0-1 0,0 0 0,0 0 0,0 0 0,0 0 0,0 0 0,0 0 0,0 0 0,1 0 0,-1 0 0,0 0 0,0 1 0,0-1 0,0 0 0,0 0 0,0 0 0,1 0 0,-1 0 0,0 0 0,0 0 0,0 0 0,0 0 0,0 0 0,1 0 0,-1 0 0,0 0 0,0 0 0,0 0 0,0-1 0,0 1 0,0 0 0,1 0 0,-1 0 0,0 0 0,0 0 0,0 0 0,0 0 0,0 0 0,0 0 0,0 0 0,0 0 0,1-1 0,-1 1 0,0 0 0,0 0 0,0 0 0,0 0 0,0 0 0,0 0 0,0-1 0,0 1 0,0 0 0,0 0 0,4 19 0,-1 25 0,-4 57 0,-2-92 0,-2-15 0,-2-15 0,0-46 0,1-92 0,7 158 0,-1 1 0,0 0 0,0 0 0,0-1 0,1 1 0,-1 0 0,0 0 0,0 0 0,1-1 0,-1 1 0,0 0 0,0 0 0,1 0 0,-1 0 0,0 0 0,1 0 0,-1 0 0,0 0 0,1 0 0,-1 0 0,0 0 0,0 0 0,1 0 0,-1 0 0,0 0 0,1 0 0,-1 0 0,0 0 0,0 0 0,1 0 0,-1 0 0,0 0 0,1 0 0,-1 1 0,0-1 0,0 0 0,1 0 0,-1 0 0,0 1 0,0-1 0,0 0 0,1 0 0,-1 0 0,0 1 0,0-1 0,0 0 0,1 1 0,20 15 0,-12-10 0,-5-4 8,1 0 0,-1 0 0,0-1 0,1 0 0,-1 0 0,1 0 0,0-1 0,-1 1 0,1-1 0,0 0 0,-1 0-1,1-1 1,-1 1 0,1-1 0,0 0 0,-1-1 0,0 1 0,1-1 0,-1 1 0,0-1 0,0-1 0,0 1 0,0 0 0,0-1 0,6-5 0,-5 4-66,0-1 1,-1 1-1,1-1 1,-1 0 0,1 0-1,-2-1 1,1 1-1,-1-1 1,1 0-1,-2 0 1,1 0-1,-1 0 1,1-1-1,-2 1 1,1-1-1,-1 1 1,1-11 0,-5 5-5640,-9-1-7061</inkml:trace>
</inkml:ink>
</file>

<file path=ppt/ink/ink3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2.847"/>
    </inkml:context>
    <inkml:brush xml:id="br0">
      <inkml:brushProperty name="width" value="0.025" units="cm"/>
      <inkml:brushProperty name="height" value="0.025" units="cm"/>
    </inkml:brush>
  </inkml:definitions>
  <inkml:trace contextRef="#ctx0" brushRef="#br0">29 355 12940,'0'0'12572,"-6"-13"-10714,1 4-1486,3 5-245,0 1-1,-1-2 1,2 1-1,-1 0 1,0 0-1,1-1 1,0 1-1,0-1 1,0 1-1,0-1 1,1 1-1,-1-1 1,1 1-1,1-1 1,-1 1-1,1-1 1,-1 0-1,3-5 1,0 2-20,1 0 1,0 1-1,0-1 0,1 1 1,0-1-1,0 1 1,1 1-1,-1-1 0,2 1 1,-1 0-1,1 0 1,0 1-1,0 0 0,8-5 1,-11 8-72,0 0 0,1 1 0,-1-1 0,0 1 0,1-1 0,-1 1 0,1 1 0,-1-1 0,1 1 1,-1-1-1,1 1 0,0 0 0,-1 1 0,1-1 0,-1 1 0,1 0 0,-1 0 0,1 1 0,-1-1 0,0 1 0,0 0 0,0 0 1,0 0-1,0 1 0,0-1 0,0 1 0,6 6 0,-10-8-36,1-1 0,-1 1 0,1-1 0,-1 1 0,1-1 0,-1 1 0,1-1 0,0 1 0,-1-1 0,1 1 0,0-1 0,-1 0 0,1 0 0,0 1 0,0-1 0,-1 0 0,1 0 0,0 0 0,0 0 0,0 0 0,-1 0 0,1 0 0,0 0 0,0 0 0,-1 0 0,1 0 0,0 0 0,1-1 0,11-18 0,-1-36 0,-11 51 0,3-76 0,-8 74-4757,0 16-4483,2 5-1330</inkml:trace>
</inkml:ink>
</file>

<file path=ppt/ink/ink3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4.766"/>
    </inkml:context>
    <inkml:brush xml:id="br0">
      <inkml:brushProperty name="width" value="0.025" units="cm"/>
      <inkml:brushProperty name="height" value="0.025" units="cm"/>
    </inkml:brush>
  </inkml:definitions>
  <inkml:trace contextRef="#ctx0" brushRef="#br0">1 565 14990,'0'1'247,"0"-1"-1,0 1 1,0-1 0,0 1-1,0-1 1,0 1 0,0-1-1,0 1 1,0-1 0,0 1-1,0-1 1,0 1 0,0-1-1,0 1 1,1-1 0,-1 1-1,0-1 1,0 1-1,1-1 1,-1 0 0,0 1-1,1-1 1,-1 1 0,0-1-1,1 0 1,-1 1 0,0-1-1,1 0 1,-1 1 0,1-1-1,-1 0 1,1 0 0,-1 0-1,1 1 1,0-1-1,10-16 2907,7-34-1465,-1-22-1012,-4 0 0,-2-1 0,-4 0 1,-3-1-1,-6-76 0,8 198-676,1-1 0,28 92 0,-15-60 0,-14-55-10,-3-11-141,0 0 1,0 0 0,2-1-1,-1 0 1,9 16-1,-13-27 35,1-1 1,-1 1-1,0-1 0,0 1 0,0-1 0,0 1 1,0-1-1,1 1 0,-1-1 0,0 0 0,0 1 1,1-1-1,-1 1 0,0-1 0,1 0 0,-1 1 1,1-1-1,-1 0 0,0 1 0,1-1 0,-1 0 1,1 0-1,-1 1 0,1-1 0,-1 0 0,0 0 1,1 0-1,-1 0 0,1 1 0,-1-1 0,1 0 1,-1 0-1,1 0 0,-1 0 0,1 0 1,-1 0-1,1-1 0,-1 1 0,1 0 0,-1 0 1,1 0-1,-1 0 0,1 0 0,0-1 0,9-20-7149,-2-12-4298</inkml:trace>
</inkml:ink>
</file>

<file path=ppt/ink/ink3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5.128"/>
    </inkml:context>
    <inkml:brush xml:id="br0">
      <inkml:brushProperty name="width" value="0.025" units="cm"/>
      <inkml:brushProperty name="height" value="0.025" units="cm"/>
    </inkml:brush>
  </inkml:definitions>
  <inkml:trace contextRef="#ctx0" brushRef="#br0">1 141 22485,'0'0'1698,"0"62"1473,5-42 224,6-7-1377,1-11-2018,4-2 0,2-24 0,5-13 0,-2-8-128,-1-2-2499,-2 0-2145,-8 9-3140</inkml:trace>
</inkml:ink>
</file>

<file path=ppt/ink/ink3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5.482"/>
    </inkml:context>
    <inkml:brush xml:id="br0">
      <inkml:brushProperty name="width" value="0.025" units="cm"/>
      <inkml:brushProperty name="height" value="0.025" units="cm"/>
    </inkml:brush>
  </inkml:definitions>
  <inkml:trace contextRef="#ctx0" brushRef="#br0">9 137 17457,'-2'-10'3384,"0"-2"-3173,1 3 876,-1 0 0,1 0-1,1 0 1,-1 0 0,2-10 0,-1 17-910,0 0 0,1 0 0,-1 0 0,1 0-1,-1 0 1,1-1 0,0 1 0,0 1 0,0-1 0,0 0 0,0 0 0,0 0 0,1 0-1,-1 1 1,0-1 0,1 1 0,-1-1 0,1 1 0,0-1 0,0 1 0,-1 0 0,1 0 0,0 0-1,0 0 1,0 0 0,0 0 0,0 1 0,4-2 0,-1 1-176,1 0 1,-1 0 0,0 0-1,0 1 1,0 0-1,0 0 1,1 0-1,-1 1 1,0-1 0,0 1-1,0 0 1,0 1-1,0-1 1,0 1-1,0 0 1,0 0-1,-1 1 1,1 0 0,-1-1-1,0 1 1,0 1-1,0-1 1,0 1-1,0-1 1,-1 1 0,1 0-1,-1 0 1,0 1-1,-1-1 1,1 1-1,-1-1 1,0 1-1,0 0 1,0 0 0,0 0-1,-1 0 1,0 0-1,0 0 1,0 0-1,-1 7 1,0 9-2,0-1 0,-2 1 0,0-1 0,-1 1 0,-1-1 0,-1 0 0,-1-1 0,-12 28 0,-14 53 0,32-99 0,-1 0 0,1 0 0,0 0 0,-1 0 0,1 0 0,0 0 0,0 0 0,0 0 0,-1 0 0,1 0 0,0 0 0,1 0 0,-1 1 0,0-1 0,0 0 0,0 0 0,1 0 0,-1 0 0,0 0 0,1 0 0,-1 0 0,1 0 0,-1 0 0,2 1 0,-1-1 0,0-1 0,1 0 0,-1 0 0,0 1 0,0-1 0,0 0 0,0 0 0,0 0 0,0 0 0,1 0 0,-1 0 0,0-1 0,0 1 0,0 0 0,0 0 0,0-1 0,0 1 0,2-2 0,49-31 0,-32 18-715,0-1-1,-1-2 1,-1 0 0,25-31-1,-23 17-7943</inkml:trace>
</inkml:ink>
</file>

<file path=ppt/ink/ink3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6.010"/>
    </inkml:context>
    <inkml:brush xml:id="br0">
      <inkml:brushProperty name="width" value="0.025" units="cm"/>
      <inkml:brushProperty name="height" value="0.025" units="cm"/>
    </inkml:brush>
  </inkml:definitions>
  <inkml:trace contextRef="#ctx0" brushRef="#br0">1 228 20531,'0'0'8665,"3"11"-6797,1-1-1694,-1-1-1,1 1 1,1-1 0,0 0-1,0-1 1,10 13 0,-14-19-162,1-1 0,0 1 0,-1 0 1,1 0-1,0-1 0,0 1 0,0-1 0,0 1 0,0-1 1,0 0-1,1 0 0,-1 0 0,0 0 0,0 0 1,1-1-1,-1 1 0,1-1 0,-1 1 0,1-1 0,-1 0 1,0 0-1,1 0 0,-1 0 0,1 0 0,-1-1 0,1 1 1,-1-1-1,0 0 0,1 1 0,-1-1 0,0 0 1,0-1-1,1 1 0,-1 0 0,0 0 0,0-1 0,0 1 1,-1-1-1,3-2 0,5-5-12,0 0 0,-1-1 0,-1 0 0,0-1 0,0 1 0,0-1 0,-2-1 0,1 1 0,-2-1 0,1 0 0,3-19 0,-1 2 0,-2-1 0,-1 1 0,1-53 0,52 728 0,-56-633 15,6 31 26,-7-42-56,0-1 0,1 1 0,-1 0 0,1-1 0,0 1 0,-1 0 0,1-1-1,0 1 1,0-1 0,0 1 0,0-1 0,0 0 0,0 1 0,0-1 0,0 0 0,1 0 0,-1 0 0,1 1 0,1-1-1,-3-1-146,1 0-1,0 0 0,0 0 0,0 0 0,0-1 0,-1 1 1,1 0-1,0-1 0,0 1 0,0-1 0,-1 1 0,1-1 0,0 1 1,-1-1-1,1 1 0,0-1 0,-1 0 0,1 1 0,-1-1 1,1 0-1,-1 0 0,1 1 0,-1-1 0,0 0 0,1 0 0,-1 0 1,0 1-1,0-1 0,0 0 0,1 0 0,-1 0 0,0 0 1,0 0-1,0 0 0,0 0 0,4-37-7502,-3 38 7558,-1-44-12726</inkml:trace>
</inkml:ink>
</file>

<file path=ppt/ink/ink3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7.055"/>
    </inkml:context>
    <inkml:brush xml:id="br0">
      <inkml:brushProperty name="width" value="0.025" units="cm"/>
      <inkml:brushProperty name="height" value="0.025" units="cm"/>
    </inkml:brush>
  </inkml:definitions>
  <inkml:trace contextRef="#ctx0" brushRef="#br0">23 388 19699,'0'0'2236,"-3"11"701,-13 39 180,15-49-2982,0 1-1,1 0 1,-1 0-1,1 0 0,0 0 1,-1 0-1,1 0 1,0 0-1,0 0 1,0 0-1,1 0 1,-1 0-1,0 0 1,1 0-1,-1 0 1,1 0-1,0 0 1,0 0-1,2 3 1,-2-4-67,0 0 1,0 0 0,0 0 0,1 0 0,-1 0 0,1 0 0,-1-1 0,0 1 0,1 0-1,-1-1 1,1 1 0,0-1 0,-1 0 0,1 1 0,-1-1 0,1 0 0,0 0 0,-1 0-1,3 0 1,1-1-19,-1 0 0,1 1-1,0-2 1,0 1-1,0 0 1,-1-1 0,1 0-1,-1 0 1,1 0 0,-1-1-1,0 0 1,0 1-1,5-6 1,1-4-49,-1-2 0,-1 1 0,0-1 0,-1 0 0,0 0 0,-1-1 0,-1 0 0,0 0 0,-1-1 0,-1 1 0,0-1 0,-1 0 0,-1 1 0,0-1 0,-4-31 0,3 43-1,-1 1 0,0 0 0,1 0 0,-1-1 0,-1 1 0,1 0 0,0 0 0,-1 0 0,1 0 0,-1 0 0,0 1 0,0-1 0,0 1 0,-1-1 0,1 1 0,0-1 0,-1 1 0,0 0 0,-3-2 0,5 3 0,-1 1 0,0-1 0,0 0 0,0 1 0,1-1 0,-1 1 0,0-1 0,0 1 0,0 0 0,0 0 0,0 0 0,0 0 0,0 0 0,0 0 0,1 1 0,-1-1 0,0 1 0,0-1 0,0 1 0,0 0 0,1-1 0,-1 1 0,0 0 0,1 0 0,-1 0 0,1 1 0,-1-1 0,1 0 0,-1 0 0,1 1 0,0-1 0,0 1 0,0-1 0,-2 4 0,-4 7 0,1 0 0,0 0 0,1 1 0,0-1 0,1 1 0,0 1 0,1-1 0,-2 27 0,2-4 0,2 0 0,4 43 0,-3-75 3,0 0 0,0-1 0,1 1 0,0-1 0,0 1 1,0-1-1,0 1 0,0-1 0,1 0 0,-1 1 0,1-1 0,0 0 0,0 0 0,0 0 0,0-1 0,1 1 1,-1 0-1,6 3 0,-6-5-19,0 0-1,1 0 1,-1 0 0,0 0 0,0-1 0,1 1-1,-1-1 1,0 0 0,1 0 0,-1 0 0,0 0-1,1 0 1,-1 0 0,0 0 0,1-1 0,-1 0-1,0 1 1,0-1 0,1 0 0,-1 0 0,0 0-1,0 0 1,0 0 0,0-1 0,0 1 0,0 0 0,-1-1-1,1 0 1,3-3 0,7-7-948,0-1 0,-1 0 0,12-19-1,-10 11-2760,-1 0 0,-1-1 0,14-41 0,-5-7-2487,-7 1 4111,-9 23 4200,-2 2 3654,-3 37 485,-2 8-2260,-5 19-766,-7 33-1490,11-34-1443,-7 29 1126,2 1 1,-3 78-1,14-126-1405,4-8 0,5-11 0,4-18 0,18-66 0,8-19 0,-41 120 0,0 1 0,0 0 0,0-1 0,0 1 0,0 0 0,0-1 0,0 1 0,0 0 0,0-1 0,0 1 0,1 0 0,-1-1 0,0 1 0,0 0 0,0-1 0,0 1 0,1 0 0,-1 0 0,0-1 0,0 1 0,1 0 0,-1 0 0,0 0 0,0-1 0,1 1 0,-1 0 0,0 0 0,1 0 0,-1 0 0,0-1 0,1 1 0,-1 0 0,0 0 0,0 0 0,1 0 0,-1 0 0,1 0 0,-1 0 0,0 0 0,1 0 0,-1 0 0,0 0 0,1 0 0,-1 1 0,9 16 0,1 33 0,-10-48 0,7 67 0,-6-44 0,2 1 0,7 32 0,-10-57 0,0 0 0,0-1 0,0 1 0,0 0 0,0-1 0,0 1 0,0 0 0,1-1 0,-1 1 0,0 0 0,0-1 0,0 1 0,1 0 0,-1-1 0,0 1 0,1-1 0,-1 1 0,1-1 0,-1 1 0,0 0 0,1-1 0,-1 0 0,1 1 0,0-1 0,-1 1 0,1-1 0,-1 0 0,1 1 0,0-1 0,-1 0 0,1 1 0,0-1 0,11-19 0,0-36 0,-11 47 0,5-105 0,-6 104 0,-1 0 0,0 0 0,0 0 0,-1 0 0,0 0 0,0 1 0,-1-1 0,0 0 0,-1 1 0,-4-9 0,8 17 0,0 0 0,0-1 0,0 1 0,-1 0 0,1-1 0,0 1 0,0 0 0,0-1 0,-1 1 0,1 0 0,0-1 0,0 1 0,-1 0 0,1 0 0,0-1 0,-1 1 0,1 0 0,0 0 0,-1-1 0,1 1 0,0 0 0,-1 0 0,1 0 0,0 0 0,-1 0 0,1 0 0,-1 0 0,1 0 0,0 0 0,-1 0 0,1 0 0,0 0 0,-1 0 0,1 0 0,-1 0 0,1 0 0,0 0 0,-1 0 0,1 0 0,-1 1 0,-6 15 0,7-15 0,0 0 0,-1 0 0,1 0 0,0 0 0,0 0 0,0 1 0,0-1 0,0 0 0,0 0 0,0 0 0,0 0 0,0 0 0,0 0 0,1 0 0,-1 0 0,0 0 0,1 0 0,-1 0 0,1 0 0,-1 0 0,1 0 0,0 0 0,-1 0 0,1 0 0,0-1 0,0 1 0,-1 0 0,1 0 0,0-1 0,0 1 0,0-1 0,0 1 0,0 0 0,0-1 0,2 1 0,5-2 0,1-1 0,-1 0 0,0-1 0,0 0 0,0 0 0,0 0 0,-1-1 0,12-8 0,15-6 0,-13 8-3219,-20 9 2618,1 0 0,-1 0 0,1 0 0,-1 0 0,1-1-1,-1 1 1,0 0 0,1-1 0,-1 1 0,0 0 0,0-1 0,0 1 0,0-1 0,-1 0-1,1 1 1,0-1 0,-1 0 0,1 0 0,-1 1 0,1-1 0,-1 0 0,0 0 0,0 0 0,0-2-1,0-5-5942</inkml:trace>
</inkml:ink>
</file>

<file path=ppt/ink/ink3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7.724"/>
    </inkml:context>
    <inkml:brush xml:id="br0">
      <inkml:brushProperty name="width" value="0.025" units="cm"/>
      <inkml:brushProperty name="height" value="0.025" units="cm"/>
    </inkml:brush>
  </inkml:definitions>
  <inkml:trace contextRef="#ctx0" brushRef="#br0">144 62 10282,'0'-6'1898,"0"1"-1,0-1 1,0 0 0,0 1 0,-1-1 0,-2-9-1,3 15-1616,-1-1-1,1 0 1,0 0 0,-1 1-1,1-1 1,0 0-1,-1 1 1,1-1-1,-1 0 1,1 1 0,-1-1-1,1 1 1,-1-1-1,0 1 1,1-1-1,-1 1 1,0-1 0,1 1-1,-1 0 1,0-1-1,1 1 1,-2 0-1,0 0-118,1 0 0,-1 0-1,0 0 1,1 0 0,-1 1-1,1-1 1,-1 0-1,1 1 1,-1 0 0,1-1-1,-1 1 1,1 0 0,0 0-1,-1 0 1,1 0-1,-1 1 1,-8 7-162,0 1 0,1 0 0,1 0 0,0 1 0,0 0 0,1 1 0,1 0 0,-1 0 0,2 0 0,0 1 0,1 0 0,0-1 0,0 2 0,-2 22 0,7-35 0,0 0 0,-1 0 0,1 0 0,0 0 0,0-1 0,0 1 0,-1 0 0,1-1 0,0 1 0,0 0 0,0-1 0,0 1 0,0-1 0,0 0 0,0 1 0,0-1 0,0 0 0,0 1 0,1-1 0,-1 0 0,0 0 0,0 0 0,0 0 0,0 0 0,0 0 0,0-1 0,0 1 0,0 0 0,1 0 0,-1-1 0,1 0 0,41-8 0,1-5 0,56-13 0,-91 25 0,1 0 0,0 1 0,0 1 0,-1-1 0,1 1 0,0 1 0,0 0 0,9 2 0,-17-2 0,-1 0 0,0-1 0,1 1 0,-1 0 0,0 0 0,1-1 0,-1 1 0,0 0 0,0 0 0,0 1 0,0-1 0,0 0 0,0 0 0,0 0 0,0 1 0,-1-1 0,1 0 0,0 1 0,-1-1 0,1 1 0,-1-1 0,1 1 0,-1-1 0,0 1 0,0-1 0,1 1 0,-1-1 0,0 1 0,-1-1 0,1 1 0,0-1 0,0 1 0,-1-1 0,1 1 0,-1 1 0,0 3 0,-1 0 0,0 0 0,0-1 0,0 1 0,-1 0 0,1-1 0,-6 8 0,-8 6 0,0-1 0,-1 0 0,0-1 0,-2-2 0,0 1 0,0-2 0,-1-1 0,-1 0 0,-1-2 0,-38 16 0,22-22 120,30-10-240,20-11-360,10 0-2868,5-2-4259</inkml:trace>
</inkml:ink>
</file>

<file path=ppt/ink/ink3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5:57:19.941"/>
    </inkml:context>
    <inkml:brush xml:id="br0">
      <inkml:brushProperty name="width" value="0.025" units="cm"/>
      <inkml:brushProperty name="height" value="0.025" units="cm"/>
    </inkml:brush>
  </inkml:definitions>
  <inkml:trace contextRef="#ctx0" brushRef="#br0">203 1693 13741,'-84'46'3208,"-34"21"1159,117-64-1355,10-3-2264,17-8-504,46-27 442,130-85 1,-103 57-587,640-399-235,-20-34-392,-3-52 901,-699 536-310,-5 3 17,-1 0 1,0-1-1,15-16 1,-26 26-78,0 0-1,1 0 1,-1-1 0,0 1 0,0 0-1,1 0 1,-1 0 0,0-1 0,0 1-1,0 0 1,0 0 0,1 0 0,-1-1-1,0 1 1,0 0 0,0 0 0,0-1-1,0 1 1,0 0 0,0 0 0,0-1-1,1 1 1,-1 0 0,0-1 0,0 1 0,0 0-1,0 0 1,0-1 0,-1 1 0,1 0-1,0 0 1,0-1 0,0 1 0,0 0-1,0-1 1,0 1 0,0 0 0,0 0-1,-1 0 1,1-1 0,0 1 0,-14 0 59,-21 11-12,-56 32 13,-103 66 0,119-66-64,-282 172 742,10 15 0,-479 412 0,778-599-708,-217 200 98,254-228-182,19-15-194,28-19-222,-33 18 457,561-331-1693,-250 144 345,-110 69 826,560-347-1265,-731 444 1803,-3 5 55,-2-2 0,0-1 1,-1-2-1,-1 0 0,-1-2 0,38-45 1,-62 68-23,1-1 1,0 0 0,-1 1 0,0-1 0,1 0-1,-1 0 1,0 0 0,0 0 0,0 0 0,0 0-1,0 0 1,-1-1 0,1 1 0,0 0 0,-1 0-1,0-1 1,0 1 0,1 0 0,-1-1 0,-1 1-1,1 0 1,0 0 0,-1-4 0,-2 4 25,1 0 1,0 1-1,-1-1 0,1 1 1,0 0-1,-1 0 0,0 0 1,1 0-1,-1 0 0,0 0 1,1 1-1,-1-1 0,0 1 1,0 0-1,1 0 0,-1 0 1,0 0-1,0 1 1,-3 0-1,-23 2 168,0 1 0,0 2 0,1 1 0,0 1 0,0 1-1,-39 19 1,-162 95 462,191-101-643,-499 328 244,25 35-1443,495-372 985,-26 22-2217,-87 51 1,64-57-3421</inkml:trace>
</inkml:ink>
</file>

<file path=ppt/ink/ink3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2:44.619"/>
    </inkml:context>
    <inkml:brush xml:id="br0">
      <inkml:brushProperty name="width" value="0.025" units="cm"/>
      <inkml:brushProperty name="height" value="0.025" units="cm"/>
    </inkml:brush>
  </inkml:definitions>
  <inkml:trace contextRef="#ctx0" brushRef="#br0">611 1 14382,'-81'59'517,"2"3"0,3 4 0,-78 88 0,130-126-448,1 2 0,1 0 0,1 1 1,2 2-1,1 0 0,2 0 0,1 2 1,2 0-1,1 0 0,2 1 0,-10 69 0,16-75-108,2 0-1,1 0 1,1 1-1,2-1 1,1 0-1,2-1 1,0 1-1,2-1 1,1 0-1,2 0 1,0-1-1,2 0 1,1-1-1,2-1 1,0 0-1,2-1 1,0 0-1,2-2 1,26 27-1,-1-8-283,2-3-1,2-1 0,1-3 1,1-1-1,2-3 0,1-2 1,2-3-1,68 23 0,4-6 286,3-6 0,214 32 0,285-6 1171,6-42 783,-348-13-1132,70 3-52,1291 16 944,-1116-41-1542,579-92-1,-92-103 22,-749 131 181,438-189 0,-402 115-317,-265 128-7,-1-1 0,-1-3 0,-1-1 0,-2-2 0,33-35 0,-58 54 15,-2 1-1,1-2 1,-2 1 0,0-2 0,0 1-1,-1-1 1,-1 0 0,0 0-1,6-24 1,-10 28 18,0 0-1,-1 0 1,0 0 0,0 0 0,-1-1-1,-1 1 1,0 0 0,0 0-1,-1 0 1,0 0 0,-1 0 0,0 0-1,0 1 1,-1-1 0,-7-12-1,-3 1 39,-1 0 0,-1 2 0,0 0 0,-2 1-1,0 0 1,-1 2 0,0 0 0,-37-22 0,-8 0 91,-117-52 1,44 36-89,-2 6-1,-2 5 1,-2 7 0,-235-28 0,83 37-255,-386 14-1,-174 71-1451,2 49-3637,694-86 3473,-79 12-2117,7 2-1880</inkml:trace>
</inkml:ink>
</file>

<file path=ppt/ink/ink3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2:49.710"/>
    </inkml:context>
    <inkml:brush xml:id="br0">
      <inkml:brushProperty name="width" value="0.025" units="cm"/>
      <inkml:brushProperty name="height" value="0.025" units="cm"/>
    </inkml:brush>
  </inkml:definitions>
  <inkml:trace contextRef="#ctx0" brushRef="#br0">10763 771 11115,'-218'-57'802,"-2"9"0,-2 9 0,-392-17 0,602 56-774,-1198-70-2010,518-34 1920,-404-41 567,496 108-418,-366-34 1593,632 31-516,-281-29 440,-3 35-966,361 40-828,0 11 1,-326 64-1,-489 167-186,1031-237 373,-385 113 71,350-98-8,2 4 0,1 4 0,-101 61-1,150-79-31,1 0-1,1 2 1,0 0-1,1 1 1,1 1-1,1 2 1,1-1-1,1 2 1,1 0-1,1 1 1,1 1-1,1 0 1,1 1-1,1 0 1,2 1-1,0 0 1,2 1-1,1 0 1,-3 42-1,5-33-29,3-1 0,1 1 0,2 0 0,1 0 0,11 46 0,-8-56 2,2-1-1,1 0 1,1-1-1,1 0 1,1-1-1,1 0 1,32 42-1,-10-23 18,2-2-1,2-2 0,77 60 0,146 85 10,-83-72 92,5-8 0,4-9 1,4-7-1,4-9 0,3-9 0,262 57 0,350 35 348,-308-66-19,752 114 954,14-115-512,501-142-509,-1580 34-261,1687-135 258,-1000 14-482,-725 99 75,-3-7 1,-1-6-1,237-112 0,-384 160 30,49-25-13,61-41 0,-99 57-8,1 0 0,-2-1 0,1 0 0,-1 0 0,-1-1 0,0-1 1,-1 0-1,0 0 0,13-24 0,-20 32 21,0 0-1,0-1 1,0 1 0,-1-1-1,0 0 1,0 1 0,0-1-1,0 0 1,-1 0 0,1 0-1,-1 0 1,0 1 0,-1-1-1,1 0 1,-1 0 0,0 1 0,-1-1-1,1 0 1,-1 1 0,1-1-1,-1 1 1,-1-1 0,1 1-1,-1 0 1,1 0 0,-1 0-1,0 1 1,-1-1 0,1 1-1,-1-1 1,1 1 0,-6-3-1,-7-5 43,-1 0 0,0 2 0,0 0 0,-1 1 0,0 0 0,-35-8 0,-10 1 70,-1 3 1,0 2-1,-98-1 1,-200 24 83,-231 77-882,213-25-2446,-2-31-4485,175-33-1058</inkml:trace>
</inkml:ink>
</file>

<file path=ppt/ink/ink3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3:23.489"/>
    </inkml:context>
    <inkml:brush xml:id="br0">
      <inkml:brushProperty name="width" value="0.025" units="cm"/>
      <inkml:brushProperty name="height" value="0.025" units="cm"/>
    </inkml:brush>
  </inkml:definitions>
  <inkml:trace contextRef="#ctx0" brushRef="#br0">4810 322 8520,'-259'-40'4719,"2"-8"-3427,-443-58-150,-1074 50 2932,1609 57-3910,0 8 1,-302 56 0,385-47 3,1 3 1,0 5-1,2 2 1,1 4-1,2 4 1,1 3-1,-102 70 0,150-89-159,0 1 0,2 2 0,0 0 0,2 2 0,0 1 0,2 0 0,1 2 0,1 0 0,-18 37 0,29-49 13,1 0 0,0 1 1,1 0-1,1 0 0,1 0 0,1 1 1,0-1-1,1 1 0,1 0 0,1 0 0,0-1 1,1 1-1,1 0 0,1 0 0,1-1 0,0 0 1,1 0-1,1 0 0,9 19 0,-2-10 18,1-1 0,2-1 0,0 0 0,2-1 0,0-1 0,2 0 0,25 20 0,-12-14-16,2-1 1,1-3 0,1-1-1,45 21 1,18-1 34,2-4 0,203 48 0,20-19 30,3-14 1,348 13 0,668-42-173,-903-39 201,728-115-1,-819 54-44,-313 64-46,0-2 0,-1-1 0,-1-1 0,-1-2 0,0-2 0,-1-1 0,37-30 0,-53 35 89,-1-2 0,0 0 1,-1 0-1,0-2 0,-2 0 1,0 0-1,-1-1 0,-2-1 1,0 0-1,13-38 0,-15 30 59,0 0 0,-2 0 0,-1-1 0,-2 1 0,-1-1 0,-1 0 0,-5-56 0,-1 59-2,-1 0-1,-1 1 0,-2 0 0,0 1 1,-2 0-1,0 0 0,-2 1 0,-1 1 1,0 0-1,-28-32 0,-1 5 250,-2 1 0,-3 2 0,-61-46-1,49 47-426,-2 3-1,-3 2 0,-1 3 0,-1 3 1,-2 3-1,-2 3 0,0 3 0,-2 3 1,0 4-1,-2 3 0,0 3 0,-129-6 1,82 15-2220,0 6 0,-1 5 0,-187 35 1,144-6-2821</inkml:trace>
</inkml:ink>
</file>

<file path=ppt/ink/ink3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3:31.758"/>
    </inkml:context>
    <inkml:brush xml:id="br0">
      <inkml:brushProperty name="width" value="0.025" units="cm"/>
      <inkml:brushProperty name="height" value="0.025" units="cm"/>
    </inkml:brush>
  </inkml:definitions>
  <inkml:trace contextRef="#ctx0" brushRef="#br0">6804 643 11018,'0'0'1218,"-13"-7"-455,-39-17-429,-103-33-1,-522-99 67,459 109 204,-179-42 178,-341-70 925,493 118-1337,-259-10 1,-820 40-294,1128 13-53,-293 9 15,-7 34-53,375-25 52,1 5 0,-118 42 1,159-40 67,2 4 1,2 3-1,-135 83 1,176-95-84,2 2 1,0 2 0,1 0-1,1 2 1,2 1-1,-46 62 1,58-68-29,2 2 0,0-1 0,2 2 1,0 0-1,2 0 0,1 1 0,1 0 0,1 1 1,2 0-1,-4 46 0,7-52 7,1 0 0,2 1 0,0-1 0,1 1 0,1-1 0,1 0 0,1 0 0,1-1-1,1 1 1,1-1 0,1-1 0,1 1 0,0-2 0,2 1 0,0-1 0,1-1 0,1-1 0,1 0 0,0 0 0,1-1 0,18 13 0,8 2 62,1-2 0,1-2 1,2-2-1,0-2 0,1-2 1,73 22-1,308 60 559,8-31-394,589 23 0,449-73-799,-375-61 459,-2-51 371,-341-5 107,-590 63 151,-1-6 1,234-89-1,-310 92-187,-1-5 1,95-59-1,-146 76-208,-1-1-1,-1-2 1,-1-2 0,-2-1-1,0-1 1,-2-2-1,28-38 1,-48 56-59,-1-1 0,0-1 0,-1 1 0,-1-1 1,0 0-1,-1-1 0,-1 0 0,6-31 0,-10 37-18,0 0 0,0 0 0,-1 0 0,0 0 0,-1 1 0,-1-1 0,1 0 0,-2 0 0,0 1 0,0-1 0,-1 1 0,0 0 0,0 0 0,-1 0 0,-8-10 0,-1 2-31,0 0-1,-2 1 0,0 1 1,-1 1-1,0 1 0,-1 0 1,-1 1-1,-1 1 0,1 0 1,-2 2-1,-25-10 1,-9 0-49,-1 2 0,-1 2 0,-75-10 1,-14 7-478,-2 7 0,1 6 0,-241 22 0,-437 105-6408,564-72 2013</inkml:trace>
</inkml:ink>
</file>

<file path=ppt/ink/ink3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3:44.115"/>
    </inkml:context>
    <inkml:brush xml:id="br0">
      <inkml:brushProperty name="width" value="0.025" units="cm"/>
      <inkml:brushProperty name="height" value="0.025" units="cm"/>
    </inkml:brush>
  </inkml:definitions>
  <inkml:trace contextRef="#ctx0" brushRef="#br0">300 79 6919,'0'0'10500,"-5"9"-9822,-12 22 232,2 1 0,1 1 0,2 1 0,-12 50 0,0 0-218,-3-3-100,-15 45-78,5 2 1,-24 159 0,52-236 35,5-35-380,1 1-1,1 0 1,0 0-1,1 0 0,1 0 1,0 0-1,4 24 1,-3-39-119,-1-1-1,1 0 1,0 0 0,-1 1 0,1-1 0,0 0 0,0 0 0,-1 0 0,1 0 0,0 0 0,0 0 0,0 0 0,1-1 0,-1 1 0,0 0 0,0 0 0,0-1 0,0 1 0,1-1 0,-1 1 0,0-1 0,1 0-1,0 1 1,42 4 2045,-4 0-1443,-24 1-595,1-2 0,-1 0 0,1 0 0,0-2-1,-1 0 1,1-1 0,28-2 0,9-4 82,57-14 1,-67 11-69,0 1 1,56-2-1,70 21 167,-1 0-24,-113-12-215,20-2 0,0 4 0,0 3 0,87 17 0,-59 0 0,1-6 0,191 6 0,-72-18 0,750-12 0,-285 1 0,12-2 0,-57-3 0,-609 14 0,-1 2 0,41 11 0,-17-4 0,-57-11 0,0 0 0,-1-1 0,1 1 0,0 0 0,-1-1 0,1 1 0,-1-1 0,1 0 0,-1 1 0,1-1 0,-1 1 0,0-1 0,1 1 0,-1-1 0,1 0 0,-1 1 0,0-1 0,0 0 0,1 0 0,-1 1 0,0-1 0,0 0 0,0 1 0,0-1 0,0 0 0,0 0 0,0 1 0,0-1 0,0 0 0,-1-1 0,1-34 0,0 27 0,1-16 0,2 0 0,0 0 0,2 0 0,1 1 0,1-1 0,0 2 0,2-1 0,15-28 0,103-254 0,-104 240 0,-2-2 0,18-117 0,-17 104 0,-4 17 0,-18 62 0,0-1 0,0 1 0,0 0 0,0 0 0,0 0 0,-1 0 0,0 0 0,1 0 0,-1 0 0,0 0 0,0 0 0,0 0 0,0 0 0,0 0 0,0 1 0,0-1 0,-1 0 0,1 1 0,-1-1 0,1 1 0,-1 0 0,0-1 0,1 1 0,-1 0 0,0 0 0,-4-2 0,-57-23 0,56 23 0,-48-13 0,0 2 0,-1 2 0,-101-7 0,-177 12 0,175 6 0,-639-41 0,-299-18 0,487 58 0,-759 5 0,1271-1-549,0 4 0,1 5 1,1 3-1,-166 48 0,219-50-3129,16-12-3422,14-5-5579</inkml:trace>
</inkml:ink>
</file>

<file path=ppt/ink/ink3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3:48.840"/>
    </inkml:context>
    <inkml:brush xml:id="br0">
      <inkml:brushProperty name="width" value="0.025" units="cm"/>
      <inkml:brushProperty name="height" value="0.025" units="cm"/>
    </inkml:brush>
  </inkml:definitions>
  <inkml:trace contextRef="#ctx0" brushRef="#br0">267 250 6246,'-33'-5'688,"0"-1"0,1-2 0,0-1-1,1-1 1,0-2 0,-42-22 0,71 29 2535,13 4-2707,18 2-683,122 11 1302,173 7-514,547-47-434,-294-28-130,217-18 790,2 41 512,-582 35-891,-1 9 0,327 60 0,-514-65-466,-22-2-81,-43-2 65,-34-2 62,-620 7 291,-1 40 289,507-24-902,1 8 1,2 8-1,-303 107 0,318-79-2699,12-3-1987</inkml:trace>
</inkml:ink>
</file>

<file path=ppt/ink/ink3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3:50.644"/>
    </inkml:context>
    <inkml:brush xml:id="br0">
      <inkml:brushProperty name="width" value="0.025" units="cm"/>
      <inkml:brushProperty name="height" value="0.025" units="cm"/>
    </inkml:brush>
  </inkml:definitions>
  <inkml:trace contextRef="#ctx0" brushRef="#br0">244 78 5701,'0'0'5622,"-10"3"-5297,5-2-187,0 1 0,0 0-1,0 0 1,1 0-1,-1 0 1,0 1 0,1 0-1,0 0 1,0 0-1,-1 1 1,2-1 0,-1 1-1,0 0 1,1 0 0,0 0-1,0 0 1,-4 9-1,-18 40 681,4 2-1,1 1 1,3 0-1,-10 62 1,25-106-736,-15 69 432,5 0 1,3 1 0,3 0-1,9 133 1,-3-213-469,1 1 0,-1-1 0,1 1 1,0-1-1,0 1 0,0-1 0,0 1 0,1-1 1,-1 0-1,1 1 0,1 1 0,10 18 270,-12-20-309,0-1 1,0 0-1,0 0 0,-1 0 1,1 0-1,1 0 1,-1 0-1,0 0 0,0 0 1,0 0-1,0 0 0,1 0 1,-1-1-1,0 1 1,1-1-1,-1 1 0,0-1 1,1 1-1,-1-1 0,1 0 1,2 1-1,36 1 47,-32-1-9,229 1 928,214 15-792,-230 5-141,1229 142 32,-716-93 1,-570-67-46,0-6 0,242-35 0,456-110 70,-818 139-75,-1-2 0,0-2 1,-1-2-1,66-32 1,-87 35 3,1-2 0,-1-1 0,-1 0 0,-1-1 1,0-1-1,-1-1 0,0-1 0,-2-1 0,26-36 0,-15 13 3,-2-1 0,-1-1 0,-3-1 0,21-64-1,-34 84-26,-1 1 0,-2-1 0,0 0 0,-1-1 0,-2 1 0,-1-1 0,-1 1 0,0-1 0,-2 1 0,-8-34 0,7 44-20,-2 1 0,0 0 0,0 0 0,-1 1 0,-1 0 0,0 0 0,-1 0 0,-1 1 0,1 0 0,-2 0 0,0 1 0,-20-17 0,14 16-314,0 0 0,-2 1 1,1 1-1,-1 0 0,-1 1 1,1 1-1,-2 1 0,-36-8 1,-62-14-5803,50 9 465</inkml:trace>
</inkml:ink>
</file>

<file path=ppt/ink/ink3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3:51.685"/>
    </inkml:context>
    <inkml:brush xml:id="br0">
      <inkml:brushProperty name="width" value="0.025" units="cm"/>
      <inkml:brushProperty name="height" value="0.025" units="cm"/>
    </inkml:brush>
  </inkml:definitions>
  <inkml:trace contextRef="#ctx0" brushRef="#br0">249 238 9449,'-28'-4'317,"-1"1"179,0-2 0,0 0 0,1-2 0,0-2 1,-28-11-1,55 20-477,-1-1 0,1 0 0,-1 1 0,1-1 0,-1 0 0,1 0 0,-1 0 0,1 0 0,0 0 1,-1 0-1,1-1 0,0 1 0,0 0 0,0 0 0,-1-3 0,2 4 15,0-1 0,0 1 0,1-1 0,-1 1 0,0-1 0,0 1 0,0-1 0,1 1 0,-1 0 0,0-1 0,0 1 0,1-1 0,-1 1 0,1 0 0,-1-1 0,0 1 0,1 0 0,-1-1 0,0 1 0,1 0 0,-1 0 0,1-1 0,-1 1 0,1 0 0,-1 0 0,1 0 0,-1 0 0,1 0 0,-1 0 0,2 0 0,52-5 1073,483 8 1068,921-21 236,-1045-4-1783,1382-47 1141,-1559 68-1756,587-24-277,-794 20 178,-29 5 85,0 0 0,0 0 1,0-1-1,0 1 0,1 0 0,-1 0 0,0 0 0,0 0 0,0 0 1,0 0-1,0 0 0,0-1 0,0 1 0,0 0 0,0 0 1,1 0-1,-1 0 0,0 0 0,0-1 0,0 1 0,0 0 1,0 0-1,0 0 0,0 0 0,0 0 0,0-1 0,0 1 1,0 0-1,0 0 0,0 0 0,0 0 0,0 0 0,-1-1 0,1 1 1,0 0-1,0 0 0,0 0 0,0 0 0,0 0 0,0 0 1,0-1-1,0 1 0,0 0 0,-1 0 0,1 0 0,0 0 1,0 0-1,0 0 0,0 0 0,0 0 0,0 0 0,-1 0 1,1-1-1,0 1 0,0 0 0,0 0 0,0 0 0,0 0 1,-1 0-1,1 0 0,0 0 0,0 0 0,0 0 0,0 0 0,0 0 1,-1 0-1,-51-8-44,-721 10 98,500 6 17,-786 29-50,3 51-46,725-39-1431,62-9-3647,145-25 556</inkml:trace>
</inkml:ink>
</file>

<file path=ppt/ink/ink3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4:10.812"/>
    </inkml:context>
    <inkml:brush xml:id="br0">
      <inkml:brushProperty name="width" value="0.025" units="cm"/>
      <inkml:brushProperty name="height" value="0.025" units="cm"/>
    </inkml:brush>
  </inkml:definitions>
  <inkml:trace contextRef="#ctx0" brushRef="#br0">5465 343 4452,'-8'-19'10851,"14"-7"-10266,0-1-794,-6 27 246,0-1 0,-1 0 0,1 0 0,0 1 0,-1-1 0,1 0 0,-1 1 0,1-1 0,-1 0 0,0 1 0,1-1 0,-1 1 0,1-1 0,-1 1 0,0-1 0,0 1 0,1 0 0,-1-1 0,0 1 0,0 0 0,1-1 0,-1 1 0,0 0 0,0 0 0,0 0 0,1 0 0,-2 0 0,-29-4 951,24 4-781,-99-4 1271,-127 11-1,18 1-716,-265-22-455,277 6-137,-438-29 342,35 2 1375,41 5-1389,-577-7-124,469 104 908,640-62-1085,-1 0 0,1 3-1,0 0 1,-32 14-1,53-16-121,0-1 0,1 1 0,0 1 0,0 0 0,0 1 0,1 0 0,0 1 0,0 0-1,1 0 1,0 1 0,1 0 0,0 0 0,-10 18 0,-6 23-23,1 1 1,-23 83 0,3-10-36,30-93 57,1 1 0,2 0-1,1 0 1,2 1 0,1 0 0,2 0 0,1 1 0,3 56 0,1-84-72,0 0 0,1 0 0,1 0 0,-1 0 0,1-1 1,0 1-1,0-1 0,1 0 0,0 0 0,0 0 0,0 0 0,1-1 0,0 0 0,0 0 0,0 0 0,0 0 0,1-1 0,0 0 0,0 0 0,0-1 0,8 4 0,14 6-18,2-2-1,-1 0 1,44 9-1,-63-18 17,209 47-125,322 31 0,232-28 125,-595-42 14,1156 9 41,-934-20-124,777-47 121,-1169 47-49,292-9 51,-172 10 2318,-130-4-2302,0 1 1,1-1-1,-1 1 1,1-1-1,-1 0 0,1 1 1,0-1-1,1 0 1,-1 0-1,0-4 0,1-10-235,1 0 0,0 1 0,1-1 0,1 0 0,0 1 0,2 0 0,11-31 0,63-117-319,-41 91 526,-6 10-36,35-75 25,-59 120-27,-1 0 0,0-1 0,-2 0 0,-1-1 0,3-23 0,-6 40-1,-1-1 0,0 1 0,0 0 0,0-1 0,0 1 0,-1-1 0,0 1 0,0-1 0,0 1 0,0 0 0,-1 0 0,1 0 0,-1 0 0,0 0 0,0 0 0,-1 0 0,-4-6 0,0 4 3,0 0 0,0 1 0,0 0 0,-1 1 0,1 0 0,-1 0 0,0 0 0,-12-3-1,-68-19 12,0 3-1,-165-20 1,185 34-14,-1538-169-488,1478 167 464,-1911-100-453,1132 115 475,889-4-69,8 1-15,1 0 1,0-1-1,0 0 0,0-1 0,0 0 0,0 0 1,0-1-1,0 0 0,1-1 0,-1 0 0,0 0 1,-7-5-1,15 8-36,1 0 0,-1-1 0,1 1 0,-1-1 0,1 1 1,0 0-1,-1-1 0,1 1 0,-1-1 0,1 1 0,0-1 0,0 1 0,-1-1 0,1 1 1,0-1-1,0 0 0,-1 1 0,1-1 0,0 1 0,0-1 0,0 0 0,0 1 1,0-1-1,0 1 0,0-1 0,0 1 0,0-1 0,0 0 0,0 1 0,1-1 1,-1 1-1,0-1 0,0 1 0,1-1 0,-1 0 0,0 1 0,1-1 0,16-16-4509,-15 16 4162,27-20-6724</inkml:trace>
</inkml:ink>
</file>

<file path=ppt/ink/ink3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4:57.678"/>
    </inkml:context>
    <inkml:brush xml:id="br0">
      <inkml:brushProperty name="width" value="0.025" units="cm"/>
      <inkml:brushProperty name="height" value="0.025" units="cm"/>
    </inkml:brush>
  </inkml:definitions>
  <inkml:trace contextRef="#ctx0" brushRef="#br0">14638 743 7431,'-306'-83'5153,"-158"-25"-3521,-758-78 889,-12 104-2159,-194 47 18,-566-29 334,149-8 88,211 14-611,-439 4 839,1876 59-1032,0 9 0,1 9-1,-240 59 1,330-52 25,2 4 0,-169 79 1,199-75 64,1 3 0,3 4 1,1 2-1,-73 67 0,94-68-63,1 1 0,3 3 0,2 1 0,3 2 0,1 2 0,3 2 0,-39 86-1,49-86 62,2 1-1,3 0 0,3 2 0,2 1 1,3-1-1,3 2 0,2 0 0,1 65 1,7-110-60,0 0 1,1-1 0,1 1 0,1-1 0,0 1 0,1-1 0,0 0 0,2-1 0,13 26 0,-7-20 41,1 0-1,1-1 1,1-1 0,0-1-1,36 31 1,4-7 65,0-2-1,3-4 1,112 53 0,-49-35-126,3-5 1,1-6-1,257 51 1,410 14 33,-546-81-37,-79-7-5,914 98-34,4-42 7,732-24-4,-83-85-27,475-97 96,291-129-277,-1588 79-357,-789 144 723,-1-5-1,-2-6 0,-3-4 0,-1-6 1,126-83-1,-199 110 8,-1-1 0,-2-2 0,-1-2-1,-1-1 1,54-69 0,-79 87-107,-2 0-1,0-1 1,-2-1-1,0 0 1,-1 0-1,13-43 1,-18 49-13,-2-1 0,1 0 0,-2 0 0,0-1 0,-1 1 0,0 0 0,-2 0 0,1 0 0,-2 0 0,0 0 0,-6-18 0,1 15-11,0 1 1,0 1-1,-2-1 1,0 2-1,0-1 1,-2 1-1,0 1 1,-1 0-1,0 1 1,-1 0-1,-17-12 1,-7-2-108,-1 1 0,-1 2 0,-56-25 0,25 19-614,0 3 0,-130-30 0,-155-2-5484,218 43 1276</inkml:trace>
</inkml:ink>
</file>

<file path=ppt/ink/ink3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06.517"/>
    </inkml:context>
    <inkml:brush xml:id="br0">
      <inkml:brushProperty name="width" value="0.025" units="cm"/>
      <inkml:brushProperty name="height" value="0.025" units="cm"/>
    </inkml:brush>
  </inkml:definitions>
  <inkml:trace contextRef="#ctx0" brushRef="#br0">3859 166 3395,'0'0'1778,"4"0"-951,1-1-1062,4 1 2204,-23 0-286,10-1-1222,0 0 1,0 1-1,0-2 1,0 1-1,0 0 0,0-1 1,0 0-1,-4-3 1,-20-7 318,-6 5-485,-1 2 0,1 2 0,-1 1 0,-57 5 0,15-1-169,-51-3 64,-217-28-1,341 29-194,-645-78 1991,-377 60-839,962 19-963,0 4-1,0 2 0,0 2 0,2 4 0,-1 2 0,-77 30 0,68-15-71,1 2 0,1 4 0,2 3 0,-112 85 0,119-78-59,22-19 63,0 2 0,2 2-1,2 1 1,1 2 0,-33 41 0,62-67-19,0-1 1,0 1-1,1 0 1,0 0 0,0 1-1,1-1 1,0 1-1,1-1 1,0 1 0,0 0-1,1 0 1,0 0-1,0 0 1,1 0 0,0 1-1,1-1 1,0 0-1,1 0 1,3 14 0,0-10-57,1 0 0,0 0 0,0-1 0,1 0 1,1 0-1,0 0 0,0-1 0,1-1 0,1 1 1,0-1-1,0-1 0,13 9 0,8 3-35,1-1 0,0-1-1,2-2 1,0-2-1,0-1 1,2-1 0,57 12-1,264 30 25,-354-54-30,1089 86 64,104-86-16,-1108-3-42,29 0 4,0-4 1,182-34-1,-279 36-4,-1-2 0,1 0 0,-1-1 0,0-1 0,0-1 0,-1 0 0,19-14 0,-28 17 30,-1-1 1,0 0 0,0 0 0,-1-1-1,0 0 1,0 0 0,-1-1 0,0 0-1,0 0 1,-1 0 0,-1 0 0,1-1-1,-1 0 1,-1 0 0,4-15 0,0-27 282,-1 0 0,-3-1 0,-4-59 0,0 35-277,0 49-5,0-1 0,-1 1 0,-2 0-1,-1 0 1,-2 0 0,0 1 0,-2 0 0,-17-37-1,18 47 17,-1 1 0,0 1 0,-2 0 0,1 0 0,-2 1 0,0 1 0,-1 0 1,0 0-1,-1 1 0,0 1 0,-1 0 0,0 1 0,-1 1 0,-20-9 0,-4 2-19,0 3 0,0 1 1,-2 1-1,1 3 0,-80-6 1,45 11-90,0 3 1,-107 14-1,64 6-2544,-123 39-1,203-49 1281,-94 25-5375</inkml:trace>
</inkml:ink>
</file>

<file path=ppt/ink/ink3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4:13.913"/>
    </inkml:context>
    <inkml:brush xml:id="br0">
      <inkml:brushProperty name="width" value="0.025" units="cm"/>
      <inkml:brushProperty name="height" value="0.025" units="cm"/>
    </inkml:brush>
  </inkml:definitions>
  <inkml:trace contextRef="#ctx0" brushRef="#br0">4 211 10378,'4'-13'4895,"13"-40"-2124,-16 51-2561,-1 0 0,1 0 0,0 0 0,-1 0-1,1 0 1,0 1 0,0-1 0,0 0 0,0 0 0,0 1 0,1-1 0,-1 1 0,0-1 0,1 1 0,-1 0 0,1-1 0,2 0 0,-4 2-125,1 0 0,0 0-1,0 0 1,0 0 0,-1 0 0,1 0 0,0 0 0,0 1 0,0-1 0,-1 0-1,1 1 1,0-1 0,-1 0 0,1 1 0,0-1 0,-1 1 0,1-1 0,0 1-1,-1-1 1,1 1 0,-1 0 0,1-1 0,-1 1 0,1 0 0,-1-1 0,1 2-1,4 8 306,0-1-1,-1 1 0,-1 0 1,4 11-1,-7-21-383,21 86 874,-3 1 0,10 146 0,-19 179-664,-16-302 178,-6-2 0,-40 171-1,45-244 44,3-10-178,0 0 0,2 0 0,0 44 0,3-67-250,0 0 1,0-1 0,0 1 0,0 0 0,1 0 0,-1-1 0,1 1 0,-1 0 0,1 0 0,-1-1-1,1 1 1,0-1 0,0 1 0,0 0 0,0-1 0,0 0 0,0 1 0,0-1 0,1 0 0,-1 1-1,0-1 1,4 2 0,-2-2-3,0 0-1,0 0 0,0 0 1,1 0-1,-1 0 1,0-1-1,0 1 0,1-1 1,-1 0-1,1 0 1,4-1-1,6-1 10,0-1 0,0 0 0,0-1 0,24-11 0,50-25 102,133-52-309,-195 83 96,0 2 0,0 1 0,1 1 1,0 2-1,0 0 0,50 3 0,-66 1 113,0 1-1,-1 0 1,1 1 0,17 7-1,-20-6 41,1-1 0,-1 0 0,1-1-1,0 0 1,0 0 0,-1-1-1,19 1 1,-24-3-38,0 0 0,1 0-1,-1-1 1,0 1 0,0-1 0,0 0-1,0 0 1,-1 0 0,1 0 0,-1 0-1,1 0 1,-1-1 0,0 1 0,1-1-1,-1 0 1,-1 0 0,1 0 0,0 0-1,-1 0 1,1 0 0,-1 0 0,0 0-1,0 0 1,0-4 0,6-15 55,-2 1 1,4-28 0,1-59 14,-4 0 1,-11-135 0,4 233-91,-3-64 0,-3-1 0,-3 2 0,-4-1 0,-3 2 0,-3 0 0,-3 1 0,-36-76 0,31 84 0,17 32 0,-3 1 0,0 1 0,-2 1 0,-31-44 0,44 68 0,-1 1 0,1 0 0,-1 0 0,0 1 0,0-1 0,0 1 0,0-1 0,-1 1 0,1 1 0,0-1 0,-1 1 0,1-1 0,-1 1 0,0 1 0,1-1 0,-1 0 0,0 1 0,1 0 0,-1 0 0,-8 2 0,-8 1 0,0 2 0,0 0 0,-25 10 0,26-9 0,-34 12-480,-1-2-1,-1-3 1,-1-2-1,0-3 1,-68 2-1,117-10-448,1 0-1,-1-1 1,1 0-1,0 0 1,-1 0-1,1-1 0,-14-5 1,-6-6-4927</inkml:trace>
</inkml:ink>
</file>

<file path=ppt/ink/ink3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4:15.007"/>
    </inkml:context>
    <inkml:brush xml:id="br0">
      <inkml:brushProperty name="width" value="0.025" units="cm"/>
      <inkml:brushProperty name="height" value="0.025" units="cm"/>
    </inkml:brush>
  </inkml:definitions>
  <inkml:trace contextRef="#ctx0" brushRef="#br0">216 335 10698,'6'-16'1427,"-5"10"-789,0 0 0,1 0 0,0 1 0,0-1 0,1 1 0,-1 0 0,1 0 0,0 0 0,1 0 0,6-8 0,-6 44 1092,-8 31-594,-2 0 1,-24 99-1,7-45-392,-122 584 2299,133-657-2698,-20 92 410,30-120-697,0 0 0,0 1 0,2-1 0,0 0 0,1 1 0,5 26 0,-5-36-54,1 0 1,0 0-1,1-1 1,-1 1-1,1-1 1,0 0-1,1 0 1,-1 0-1,1 0 1,0 0-1,0-1 1,1 0-1,-1 0 1,1 0 0,0 0-1,0-1 1,0 0-1,0 0 1,1 0-1,-1-1 1,1 1-1,0-1 1,0-1-1,0 1 1,0-1-1,0 0 1,9 0-1,2 1 16,1-2 0,0 0 0,0 0-1,-1-2 1,1 0 0,-1-2-1,1 1 1,23-10 0,47-25 34,-2-4 1,128-83-1,19-11 12,-231 135-51,0 0 0,-1 0 0,1 0-1,0 0 1,0 0 0,0 0-1,0 1 1,0-1 0,0 1-1,0-1 1,0 1 0,0 0-1,3 0 1,-4 0 0,-1 1 0,0-1 0,0 1 0,1-1 0,-1 0 0,0 1 0,0-1-1,0 1 1,0-1 0,0 1 0,0-1 0,0 1 0,0-1 0,0 1 0,0-1 0,0 1 0,0-1 0,0 1 0,0-1 0,0 1 0,0-1-1,-1 1 1,1-1 0,0 1 0,0-1 0,0 1 0,-1-1 0,1 0 0,0 1 0,-1-1 0,0 1 0,-37 45 924,29-37-732,-24 21 341,32-29-535,0 0 0,-1 0 0,1 0-1,0 0 1,0 0 0,-1-1 0,1 1-1,-1 0 1,1-1 0,0 1 0,-1-1-1,1 0 1,-1 1 0,1-1 0,-1 0-1,0 0 1,1 0 0,-1 0 0,1 0-1,-1 0 1,-2-1 0,3 0-13,0 0 0,1 0 0,-1 0 0,0 0 0,1-1 0,-1 1 0,0 0 0,1-1 0,0 1 0,-1 0 0,1-1 0,0 1 0,0 0 0,-1-1 0,1 1 0,0 0 0,0-1 0,1-1 0,1-34 0,-2 27 0,7-49 0,3 0 0,28-99 0,-5 28 0,-12 34 0,-5-1 0,-5-1 0,0-175 0,-12 252 0,-1 1 0,0 0 0,-2 0 0,0 0 0,-1 0 0,-1 0 0,-1 1 0,0 0 0,-2 1 0,0-1 0,-1 2 0,-1-1 0,-1 1 0,0 1 0,-1 0 0,-1 1 0,0 1 0,-1 0 0,-1 1 0,0 0 0,0 1 0,-2 1 0,1 1 0,-33-14 0,7 9 0,0 1 0,0 3 0,-1 2 0,0 1 0,-1 3 0,0 1 0,0 3 0,0 1 0,-53 8 0,82-6-843,-1 2-1,1 0 1,0 0-1,-28 13 1,38-14 305,0-1 0,1 1 0,-1 0 0,1 1 0,-1-1 1,1 1-1,0 0 0,0 1 0,1-1 0,0 1 0,-1 0 1,1 0-1,1 0 0,-1 0 0,-3 7 0,5-1-10438</inkml:trace>
</inkml:ink>
</file>

<file path=ppt/ink/ink3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20.038"/>
    </inkml:context>
    <inkml:brush xml:id="br0">
      <inkml:brushProperty name="width" value="0.025" units="cm"/>
      <inkml:brushProperty name="height" value="0.025" units="cm"/>
    </inkml:brush>
  </inkml:definitions>
  <inkml:trace contextRef="#ctx0" brushRef="#br0">218 187 6887,'-11'15'1190,"-17"22"-682,2 2 1,2 0-1,-22 48 1,29-40-240,1 1 0,2 1 0,3 0 0,2 0 0,1 1 0,0 94 0,9-83-201,3 0-1,2 0 1,4 0 0,1-1 0,26 75 0,-18-77-148,10 35 1343,65 138-1,-89-221-1124,0-1-1,1 1 1,0-1-1,0 0 1,1 0-1,0-1 1,1 0-1,0 0 1,0-1-1,12 9 1,-13-12-27,-1-1 0,1 0 0,-1 0 0,1-1 0,0 1 0,0-1 0,0-1 0,0 1 0,1-1 0,-1-1 0,0 1 0,0-1 0,1-1 0,-1 1 1,0-1-1,13-3 0,-8 0-55,0 0 0,-1-1 1,1 0-1,-1-1 0,0 0 1,-1-1-1,1 0 0,-1-1 1,14-13-1,1-4 107,-1-1-1,25-36 1,-12 8 61,-2-2-1,-3-1 1,-3-2-1,41-112 1,-35 59 266,38-208 0,-62 259-330,-2-1 1,-3 0-1,-2 0 0,-10-117 0,3 164-124,0-1-1,-1 1 1,-1 0-1,0 1 1,-1-1 0,0 1-1,-1 0 1,-1 1-1,0 0 1,-1 0 0,0 1-1,-1 0 1,-1 0-1,0 1 1,0 0 0,-1 1-1,0 1 1,-1 0-1,-15-9 1,3 5-61,0 1-1,-1 2 1,0 0 0,0 1 0,-1 2-1,0 1 1,-1 1 0,1 1-1,-50 0 1,-56 11-3748,45 6-2650,36-6-656</inkml:trace>
</inkml:ink>
</file>

<file path=ppt/ink/ink3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20.787"/>
    </inkml:context>
    <inkml:brush xml:id="br0">
      <inkml:brushProperty name="width" value="0.025" units="cm"/>
      <inkml:brushProperty name="height" value="0.025" units="cm"/>
    </inkml:brush>
  </inkml:definitions>
  <inkml:trace contextRef="#ctx0" brushRef="#br0">566 0 3459,'-12'8'1121,"-13"10"-33,0 1 0,1 1 0,2 2 0,-37 43 0,14-4-138,4 2 1,2 2-1,3 2 0,-39 102 0,36-62-622,5 1-1,-27 144 1,50-196-290,3 1 0,2 0 1,2 0-1,7 104 1,-1-149-40,-1 0 1,2 0-1,0-1 0,0 1 1,1-1-1,0 0 1,1 0-1,0 0 0,1-1 1,0 1-1,0-1 1,1-1-1,1 1 0,12 11 1,-9-11 64,0-1 1,1-1 0,1 0-1,-1 0 1,1-2-1,0 1 1,1-2-1,0 1 1,-1-2-1,24 5 1,-6-4 136,1-2-1,0-1 1,0-1 0,0-2 0,0-1-1,0-2 1,0-1 0,-1-1 0,0-2-1,33-12 1,-10-2 152,-1-2-1,-1-2 1,-1-2-1,-2-3 1,-1-1-1,56-50 1,-72 53-259,-1 0 0,-2-2-1,-1-1 1,-1-1 0,-2-2 0,-2 0 0,-1-2-1,-1 0 1,19-52 0,-31 64-132,-2 0 0,0-1 1,-2 0-1,-1-1 0,0 1 0,-2-1 0,-2 0 1,0 1-1,-2-1 0,0 0 0,-2 1 0,-1 0 1,-1 0-1,-2 0 0,-12-32 0,11 38 3,-1 0 0,-1 1 0,-1 0 0,0 1 0,-1 0 0,-1 1 0,-1 0 0,0 1 0,-1 1 0,-1 1 0,0 0 0,-1 1 0,0 0 0,-1 2 0,-1 0 0,0 2 0,0 0 0,-39-11 0,37 14-129,0 1 1,0 2 0,0 0 0,-1 1 0,1 1 0,0 1 0,-1 1 0,1 1 0,0 1-1,0 1 1,0 1 0,0 1 0,1 1 0,0 1 0,-25 13 0,27-10-662,0 0 0,1 1 0,1 1 0,0 0 1,1 1-1,0 1 0,2 1 0,-1 0 0,-22 36 0,18-19-6969</inkml:trace>
</inkml:ink>
</file>

<file path=ppt/ink/ink3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1.317"/>
    </inkml:context>
    <inkml:brush xml:id="br0">
      <inkml:brushProperty name="width" value="0.025" units="cm"/>
      <inkml:brushProperty name="height" value="0.025" units="cm"/>
    </inkml:brush>
  </inkml:definitions>
  <inkml:trace contextRef="#ctx0" brushRef="#br0">27 9 16784,'0'0'4949,"0"13"-4154,-10 557 7026,8-546-6424,5-63-376,7-30-1021,-4 1 0,-2-1 0,-8-107 0,-3 141 0,7 34 0,0 0 0,0 0 0,0 0 0,0 0 0,0 0 0,-1 0 0,1 1 0,0-1 0,-1 0 0,1 0 0,-1 0 0,1 0 0,-1 0 0,1 0 0,-1 1 0,1-1 0,-1 0 0,0 0 0,0 1 0,1-1 0,-1 1 0,0-1 0,0 1 0,0-1 0,0 1 0,0-1 0,1 1 0,-1 0 0,-2-1 0,2 1 0,1 1 0,-1-1 0,0 1 0,1 0 0,-1-1 0,1 1 0,-1 0 0,1-1 0,-1 1 0,1 0 0,-1 0 0,1-1 0,-1 1 0,1 0 0,0 0 0,0 0 0,-1-1 0,1 1 0,0 0 0,0 0 0,0 0 0,0 0 0,0 0 0,0 1 0,1 29 0,-1-24 0,1-2 0,0 1 0,0 0 0,0-1 0,0 1 0,1-1 0,0 0 0,0 1 0,1-1 0,-1 0 0,1 0 0,0 0 0,0-1 0,1 1 0,-1-1 0,1 0 0,0 0 0,1 0 0,-1 0 0,0-1 0,1 1 0,0-1 0,0 0 0,0-1 0,0 1 0,0-1 0,1 0 0,5 1 0,-3-1 0,-1 0 0,1 0 0,-1-1 0,1 0 0,0-1 0,-1 1 0,1-2 0,0 1 0,0-1 0,-1 0 0,1 0 0,-1-1 0,1 0 0,-1-1 0,0 0 0,0 0 0,0 0 0,0-1 0,-1 0 0,8-5 0,-6 2 0,-1-1 0,0 0 0,0 0 0,0-1 0,-1 0 0,0 0 0,-1 0 0,0-1 0,0 0 0,-1 0 0,5-19 0,-5 11 0,0 0 0,-1-1 0,-1 1 0,-1-1 0,-1 1 0,-1-20 0,1 37 0,0 1 0,0 0 0,0-1 0,0 1 0,0 0 0,0-1 0,1 1 0,-1 0 0,0-1 0,0 1 0,0-1 0,-1 1 0,1 0 0,0-1 0,0 1 0,0 0 0,0-1 0,0 1 0,0 0 0,0-1 0,-1 1 0,1 0 0,0 0 0,0-1 0,0 1 0,-1 0 0,1 0 0,0-1 0,0 1 0,-1 0 0,1 0 0,0-1 0,0 1 0,-1 0 0,1 0 0,0 0 0,-1 0 0,1 0 0,0-1 0,-1 1 0,1 0 0,0 0 0,-1 0 0,1 0 0,0 0 0,-1 0 0,1 0 0,0 0 0,-1 0 0,1 0 0,0 0 0,-1 1 0,1-1 0,0 0 0,-1 0 0,1 0 0,0 0 0,-1 0 0,1 1 0,0-1 0,-1 0 0,-14 18 0,6 0 0,1 0 0,1 0 0,0 1 0,2 0 0,0 0 0,1 1 0,1 0 0,1-1 0,1 1 0,0 0 0,4 31 0,-3-48 0,1 0 0,-1 0 0,1 0 0,0 0 0,0 0 0,0 0 0,0 0 0,0 0 0,1-1 0,-1 1 0,1 0 0,0-1 0,0 1 0,0-1 0,0 0 0,0 0 0,0 1 0,1-1 0,-1-1 0,3 3 0,0-2 0,0 0 0,0 0 0,0 0 0,0-1 0,0 0 0,0 0 0,0 0 0,0-1 0,0 0 0,1 0 0,4 0 0,7-2 0,-1-1 0,1 0 0,-1-1 0,0-1 0,-1-1 0,23-10 0,59-43 0,-32 18 0,-65 41 0,0-1 0,1 1 0,-1 0 0,0-1 0,1 1 0,-1 0 0,1 0 0,-1 0 0,1-1 0,-1 1 0,0 0 0,1 0 0,-1 0 0,1 0 0,-1 0 0,1 0 0,-1 0 0,1 0 0,-1 0 0,1 0 0,-1 0 0,1 0 0,-1 0 0,1 0 0,-1 1 0,0-1 0,1 0 0,-1 0 0,1 0 0,-1 1 0,0-1 0,1 0 0,-1 0 0,1 1 0,-1-1 0,0 0 0,0 1 0,1-1 0,-1 1 0,0-1 0,1 0 0,-1 1 0,0-1 0,0 1 0,4 32 0,-14 36 0,9-65 0,-2 10 0,0 0 0,1 0 0,0 15 0,2-29 0,0 0 0,0 1 0,0-1 0,0 0 0,0 1 0,0-1 0,0 0 0,0 1 0,0-1 0,0 0 0,0 1 0,0-1 0,1 0 0,-1 0 0,0 1 0,0-1 0,0 0 0,0 1 0,1-1 0,-1 0 0,0 0 0,0 0 0,1 1 0,-1-1 0,0 0 0,0 0 0,1 0 0,-1 1 0,0-1 0,1 0 0,-1 0 0,0 0 0,1 0 0,-1 0 0,0 0 0,1 0 0,-1 0 0,0 0 0,1 0 0,0 0 0,19-6 0,17-16 0,29-27 0,51-35 0,-89 74 0,-28 10 0,1 0 0,0 0 0,0 0 0,-1 1 0,1-1 0,0 0 0,-1 0 0,1 1 0,0-1 0,-1 0 0,1 1 0,0-1 0,-1 0 0,1 1 0,-1-1 0,1 1 0,-1-1 0,1 1 0,-1-1 0,1 1 0,-1 0 0,1 0 0,1 4 0,0 1 0,-1-1 0,0 0 0,0 0 0,-1 1 0,1-1 0,-2 8 0,4 25 0,-2-36 0,-1 1 0,1 0 0,0-1 0,0 1 0,0-1 0,0 1 0,0-1 0,1 1 0,-1-1 0,1 0 0,-1 0 0,1 0 0,0 0 0,0 0 0,0 0 0,0 0 0,0 0 0,0-1 0,0 1 0,1-1 0,2 2 0,0-2 0,0 1 0,0-1 0,0 0 0,0 0 0,0-1 0,1 1 0,-1-1 0,0 0 0,0-1 0,8 0 0,7-4 0,0 0 0,-1-1 0,1-1 0,27-14 0,8-9 0,-42 21 0,0 1 0,1 1 0,0 0 0,0 1 0,29-9 0,-42 16 0,0-1 0,-1 0 0,1 0 0,0 1 0,-1-1 0,1 0 0,0 1 0,-1-1 0,1 1 0,-1-1 0,1 1 0,-1-1 0,1 1 0,-1-1 0,1 1 0,-1-1 0,1 1 0,-1 0 0,0-1 0,1 1 0,-1 0 0,0-1 0,0 1 0,1 0 0,-1-1 0,0 1 0,0 0 0,0 0 0,0-1 0,0 1 0,0 0 0,0 0 0,0 1 0,0 39 0,0-23 0,1-16-72,-1 0-1,1 0 1,0 0-1,-1 0 1,1 0-1,0 0 1,0 0 0,0 0-1,1 0 1,-1 0-1,0 0 1,1-1-1,-1 1 1,1-1-1,0 1 1,-1-1 0,1 0-1,0 1 1,0-1-1,0 0 1,0 0-1,0 0 1,0 0 0,0-1-1,0 1 1,0-1-1,0 1 1,4 0-1,-1-1-531,-1 1 0,1-1 0,-1 0 0,1 0-1,0 0 1,-1-1 0,1 1 0,-1-1 0,1 0-1,-1-1 1,1 1 0,-1-1 0,5-2 0,19-18-15742</inkml:trace>
</inkml:ink>
</file>

<file path=ppt/ink/ink3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2.409"/>
    </inkml:context>
    <inkml:brush xml:id="br0">
      <inkml:brushProperty name="width" value="0.025" units="cm"/>
      <inkml:brushProperty name="height" value="0.025" units="cm"/>
    </inkml:brush>
  </inkml:definitions>
  <inkml:trace contextRef="#ctx0" brushRef="#br0">14 63 6822,'4'-32'5502,"-1"2"3071,-2 50-5308,-11 185 164,-1 3-1125,10-203-2271,1 0 1,1 1-1,-1-1 1,1 0-1,-1 0 0,2 1 1,-1-1-1,0 0 1,1 0-1,4 8 0,-4-11-23,0 1 0,0-1 0,0 0 0,0 0 0,0 0 0,0-1 0,0 1 0,1-1 0,-1 1 0,1-1 0,-1 0 0,1 1 0,0-1 0,-1-1 0,1 1 0,0 0 0,0-1 0,0 1 0,-1-1 0,1 0 0,4 0 0,4-1 59,1 0 0,0 0 1,0-1-1,0-1 0,-1 0 0,1-1 0,10-5 0,-12 5-71,1 0 0,-1 1 0,1 0 0,0 0 0,0 1-1,0 0 1,0 1 0,13 0 0,-23 2-2,1 0 1,0-1-1,0 1 1,-1 0-1,1 0 1,0 0-1,-1 0 1,1 0-1,-1 0 0,1 1 1,-1-1-1,0 0 1,1 1-1,-1-1 1,0 1-1,0-1 1,0 1-1,0 0 0,0 0 1,0-1-1,-1 1 1,1 0-1,-1 0 1,1 0-1,-1-1 0,0 1 1,1 0-1,-1 0 1,0 2-1,1 70 887,-2-55-426,1-6-415,-1 0 1,-1 0-1,0 0 0,0-1 1,-2 1-1,1 0 0,-2-1 1,1 0-1,-11 18 0,13-26-39,0 0 0,0 0 0,-1-1 0,0 1 1,0 0-1,0-1 0,0 0 0,0 0 0,0 0 0,-1 0 0,0 0 0,1-1 0,-1 1 0,0-1 0,0 0 0,0 0 0,-1-1 0,1 1 0,0-1 0,-1 0 0,1 0 0,-1 0 1,1-1-1,-1 1 0,1-1 0,-1 0 0,1-1 0,-1 1 0,1-1 0,-9-2 0,4-1-3,1-1 0,-1 0 0,1 0 0,1-1 0,-1 0 0,1 0 0,0-1 0,1 0 0,-1 0 0,1 0 0,1-1 0,-1 0 0,1 0 0,1-1 0,0 1 0,0-1 0,0 0 0,1 0 0,-3-16 0,6 24-32,0 1-1,0 0 1,0-1-1,0 1 1,0-1-1,0 1 1,1 0-1,-1-1 1,0 1-1,0 0 1,0-1 0,1 1-1,-1 0 1,0-1-1,0 1 1,1 0-1,-1-1 1,0 1-1,0 0 1,1 0 0,-1-1-1,0 1 1,1 0-1,-1 0 1,1 0-1,-1 0 1,0-1-1,1 1 1,-1 0-1,0 0 1,1 0 0,-1 0-1,1 0 1,0 0-1,21 2-2704,20 10-3520,-42-12 6196,26 9-6158,-1-4-4148</inkml:trace>
</inkml:ink>
</file>

<file path=ppt/ink/ink3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4.155"/>
    </inkml:context>
    <inkml:brush xml:id="br0">
      <inkml:brushProperty name="width" value="0.025" units="cm"/>
      <inkml:brushProperty name="height" value="0.025" units="cm"/>
    </inkml:brush>
  </inkml:definitions>
  <inkml:trace contextRef="#ctx0" brushRef="#br0">32 88 17617,'-1'1'223,"0"0"0,0-1 0,0 1 0,0 0 0,1 0 0,-1 0 0,0 0 0,0 0 0,1 0 0,-1 0 0,0 0 0,1 0 0,-1 0 0,1 0 1,-1 0-1,1 0 0,0 0 0,0 0 0,-1 1 0,1-1 0,0 0 0,0 0 0,0 0 0,0 0 0,0 1 0,0-1 0,0 0 0,1 0 0,0 2 0,6 39 2214,-4-38-2333,-1-1 1,0 1-1,1 0 0,0-1 0,0 0 0,0 0 1,0 0-1,0 0 0,0 0 0,1-1 0,0 1 0,-1-1 1,1 0-1,0 0 0,0-1 0,0 1 0,0-1 0,0 0 1,1 0-1,-1 0 0,0 0 0,1-1 0,-1 0 0,0 0 1,1 0-1,-1 0 0,0-1 0,0 1 0,1-1 0,-1 0 1,0-1-1,4-1 0,-2 2-20,-1-1 1,1 0-1,-1-1 0,0 1 0,0-1 1,0 0-1,0-1 0,0 1 1,0-1-1,-1 0 0,0 0 1,0 0-1,0 0 0,0-1 1,-1 0-1,0 0 0,0 0 1,0 0-1,0 0 0,-1 0 1,0-1-1,0 1 0,2-10 0,-4 11-70,0 0-1,0 1 0,0-1 0,-1 0 1,1 0-1,-1 0 0,0 0 0,0 0 0,-1 1 1,1-1-1,-1 0 0,1 1 0,-1-1 0,0 1 1,0 0-1,-1 0 0,1 0 0,-1 0 1,0 0-1,1 0 0,-1 1 0,0-1 0,-1 1 1,1 0-1,0 0 0,-1 0 0,1 0 0,-1 0 1,-5-1-1,4 1-6,0 1 1,0-1-1,-1 1 1,1 0-1,0 0 1,0 1-1,-1-1 1,1 1-1,-1 0 0,1 1 1,0-1-1,-1 1 1,1 0-1,0 1 1,0-1-1,0 1 1,0 0-1,0 0 1,0 1-1,0-1 1,-5 5-1,3 0-7,1-1 0,0 2 0,0-1 0,1 1 0,0-1 0,0 2 0,0-1 0,1 0 0,1 1 0,-1 0 0,1 0 0,1 0 0,0 0 0,0 0 0,1 0 0,0 1 0,0-1 0,1 0 0,3 18 0,-3-24 0,2 0 0,-1 0 0,0 0 0,1-1 0,-1 1 0,1-1 0,0 1 0,0-1 0,0 0 0,0 0 0,0 0 0,0 0 0,1 0 0,-1 0 0,0 0 0,1-1 0,0 1 0,-1-1 0,1 0 0,0 0 0,0 0 0,0 0 0,0 0 0,0-1 0,0 1 0,0-1 0,4 0 0,10 1 0,0 0 0,1-2 0,23-3 0,-5-3 0,0-2 0,0-1 0,-1-1 0,58-29 0,19-7 0,-111 47 0,0 0 0,0-1 0,0 1 0,-1 0 0,1-1 0,0 1 0,0 0 0,0 0 0,0 0 0,0 0 0,0 0 0,0 0 0,0 0 0,0 0 0,0 1 0,0-1 0,0 0 0,0 0 0,0 1 0,-1-1 0,1 1 0,0-1 0,0 1 0,0-1 0,-1 1 0,1-1 0,0 1 0,0 0 0,-1-1 0,1 1 0,-1 0 0,1 0 0,0-1 0,-1 1 0,0 0 0,1 0 0,-1 0 0,1 0 0,-1 0 0,0-1 0,0 1 0,1 0 0,-1 0 0,0 0 0,0 0 0,0 1 0,-1 57 0,0-40 0,-2 13 0,2-23 0,0-1 0,0 1 0,1 0 0,2 15 0,-2-24 0,1 1 0,-1-1 0,1 1 0,0-1 0,-1 0 0,1 1 0,0-1 0,-1 0 0,1 1 0,0-1 0,-1 0 0,1 0 0,0 0 0,-1 1 0,1-1 0,0 0 0,0 0 0,-1 0 0,1 0 0,0 0 0,0-1 0,-1 1 0,1 0 0,0 0 0,-1 0 0,1-1 0,0 1 0,-1 0 0,1-1 0,0 1 0,-1 0 0,2-1 0,23-11 0,5-7 0,34-29 0,-41 31 0,0 0 0,0 1 0,32-15 0,-54 30 0,0 0 0,0 0 0,0 1 0,1-1 0,-1 0 0,0 1 0,1-1 0,-1 1 0,0 0 0,1-1 0,-1 1 0,1 0 0,-1 0 0,1 0 0,-1 0 0,0 0 0,1 0 0,-1 0 0,1 0 0,-1 0 0,1 1 0,-1-1 0,0 1 0,1-1 0,-1 1 0,0 0 0,0-1 0,1 1 0,-1 0 0,0 0 0,0 0 0,0 0 0,0 0 0,0 0 0,0 0 0,0 0 0,0 0 0,0 0 0,-1 1 0,1-1 0,0 0 0,-1 0 0,1 3 0,2 7 0,-1 0 0,-1 0 0,1-1 0,-2 1 0,0 13 0,1 10 0,-1-27 0,1 1 0,0 0 0,1-1 0,0 1 0,0-1 0,1 1 0,6 12 0,-8-18 0,1 0 0,-1 0 0,1 0 0,0 0 0,-1-1 0,1 1 0,0-1 0,0 1 0,0-1 0,0 0 0,0 0 0,1 0 0,-1 0 0,0 0 0,0 0 0,1-1 0,-1 1 0,0-1 0,1 1 0,-1-1 0,1 0 0,-1 0 0,1 0 0,-1 0 0,0-1 0,1 1 0,-1-1 0,0 1 0,3-2 0,5-1-256,-1-1 0,0 0 1,0-1-1,0 0 0,-1 0 0,0 0 1,0-2-1,0 1 0,0-1 0,-1 0 1,0 0-1,-1 0 0,7-11 0,3-4-1514,-2 0 0,0-1 0,18-45 0,-10 8-5858</inkml:trace>
</inkml:ink>
</file>

<file path=ppt/ink/ink3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4.932"/>
    </inkml:context>
    <inkml:brush xml:id="br0">
      <inkml:brushProperty name="width" value="0.025" units="cm"/>
      <inkml:brushProperty name="height" value="0.025" units="cm"/>
    </inkml:brush>
  </inkml:definitions>
  <inkml:trace contextRef="#ctx0" brushRef="#br0">191 1 12460,'0'0'5824,"-9"-1"-1281,6 1-4226,-1 0 1,1 0-1,-1 1 0,0-1 1,1 1-1,-1-1 0,1 1 1,-1 0-1,1 0 0,-1 1 1,1-1-1,0 1 0,-4 2 1,0 1 260,0 1 0,0-1 0,0 2 0,1-1 0,-8 11 0,1-1-192,1 1 0,0 1 0,-12 25-1,21-37-347,0 1-1,0 0 0,0 0 1,1 0-1,0 0 0,1 0 1,-1 1-1,1-1 1,1 0-1,-1 1 0,1-1 1,2 15-1,-1-20-37,0 1 0,1-1 0,-1 1 0,0-1 0,1 1 0,-1-1 0,1 0 0,0 0 0,0 0 0,0 0 0,0 0 0,0 0 0,0-1 0,1 1 0,-1-1 0,0 1 0,1-1 0,-1 0 0,1 0 0,-1 0 0,1 0 0,0 0 0,0-1 0,-1 1 0,5-1 0,11 3 0,0-2 0,33-1 0,-30-1 0,20 0 0,-21 0 0,-1 1 0,31 3 0,-48-2 0,0 0 0,0-1 0,0 1 0,-1 0 0,1 0 0,0 0 0,-1 0 0,1 0 0,-1 1 0,1-1 0,-1 0 0,1 1 0,-1-1 0,0 1 0,0-1 0,0 1 0,0 0 0,0 0 0,0-1 0,0 1 0,0 0 0,-1 0 0,1 0 0,-1 0 0,1 0 0,-1 2 0,4 59 0,-4-54 0,0 7 0,-1-1 0,0 0 0,-1 0 0,-1 0 0,-7 25 0,7-32 0,0 0 0,-1 0 0,0-1 0,0 1 0,-1-1 0,0 0 0,0 0 0,0 0 0,-1-1 0,0 0 0,-11 9 0,16-14 2,-1 0 0,1 0-1,0 0 1,0 0 0,0-1 0,-1 1-1,1 0 1,0-1 0,-1 1 0,1-1-1,-1 1 1,1-1 0,-1 0 0,1 0-1,-1 1 1,1-1 0,-1 0 0,1 0-1,-1-1 1,1 1 0,0 0 0,-1 0-1,1-1 1,-1 1 0,1-1 0,-3 0-1,2-1 4,-1 0-1,0-1 0,0 1 1,1-1-1,0 1 0,-1-1 1,1 0-1,0 0 0,0 0 0,-3-6 1,-1-5-100,1 0 0,0 0 0,0-1 1,-2-19-1,6 32-284,0 0 0,1 0 0,-1 0 0,1 0-1,0 0 1,-1-1 0,1 1 0,0 0 0,0 0 0,0 0 0,0-1 0,1 1 0,-1 0-1,1 0 1,-1 0 0,1 0 0,0 0 0,0 0 0,0 0 0,0 0 0,0 0 0,0 0-1,0 0 1,1 1 0,2-4 0,0 4-839,1-1 0,0 1 0,0-1-1,0 2 1,0-1 0,0 0 0,0 1-1,0 0 1,9 1 0,-7-1 633,44 2-4485,1 4 5387,-20-2 5918,55 1-1,-77-6-4913,1 0 0,-1 0 0,1-1 0,-1 0 0,0-1 0,1 0 0,-1-1 0,-1 0 0,12-6 0,40-30 250,-57 37-1532,0-1 0,-1 1 0,1 0 0,-1-1 0,0 0 0,0 0 0,0 0-1,0 0 1,-1 0 0,1-1 0,-1 1 0,2-7 0,-4 11-39,0-1 0,0 1 0,0 0 0,0-1 0,0 1 0,0 0 0,0-1 0,0 1 0,0-1 0,0 1 0,0 0 0,-1-1 0,1 1 0,0 0 0,0-1 0,0 1 0,0-1 0,-1 1 0,1 0 0,0 0 0,0-1 0,-1 1 0,1 0 0,0-1 0,0 1 0,-1 0 0,1 0 0,0-1 0,-1 1 0,1 0 0,0 0 0,-1 0 0,1 0 0,-1 0 0,1-1 0,-1 1 0,-22-1 0,-20 9 0,36-4 0,1-1 0,-1 1 0,1 0 0,0 1 0,0-1 0,1 1 0,-1 0 0,1 1 0,0-1 0,1 1 0,-5 7 0,8-11 0,0-1 0,-1 1 0,1 0 0,1-1 0,-1 1 0,0 0 0,0 0 0,1 0 0,-1 0 0,1 0 0,0 0 0,-1 0 0,1 0 0,0 0 0,0 0 0,0 0 0,1 0 0,-1 0 0,0 0 0,1 0 0,-1-1 0,1 1 0,0 0 0,-1 0 0,1 0 0,0 0 0,0-1 0,0 1 0,1 0 0,-1-1 0,0 1 0,0-1 0,1 0 0,-1 1 0,1-1 0,0 0 0,-1 0 0,1 0 0,0 0 0,-1 0 0,1 0 0,0 0 0,0-1 0,0 1 0,2 0 0,14 5 0,1-1 0,0 0 0,0-2 0,0 0 0,20 0 0,102-3 0,-68-1 0,-44 2 0,-22 0 0,0 0 0,0-1 0,0 0 0,1 0 0,-1-1 0,0 0 0,0 0 0,0 0 0,0-1 0,9-3 0,-15 4 0,-1 1 0,1-1 0,-1 1 0,1-1 0,-1 1 0,1-1 0,-1 0 0,1 1 0,-1-1 0,0 0 0,1 1 0,-1-1 0,0 0 0,1 1 0,-1-1 0,0 0 0,0 0 0,0 1 0,0-1 0,0 0 0,0 0 0,0 1 0,0-1 0,0 0 0,0 0 0,0 1 0,-1-1 0,1 0 0,0 1 0,0-1 0,-1 0 0,1 0 0,0 1 0,-1-1 0,1 1 0,-1-1 0,1 0 0,-1 1 0,1-1 0,-1 1 0,1-1 0,-1 1 0,0-1 0,-31-27 0,25 24 0,-6-7 0,0 0 0,1-1 0,0 0 0,-17-23 0,27 33 0,0 0 0,1 0 0,-1 0 0,1 0 0,-1-1 0,1 1 0,0 0 0,0-1 0,0 1 0,0-1 0,1 1 0,-1-1 0,1 1 0,-1-1 0,1 1 0,0-1 0,0 0 0,0 1 0,0-1 0,1 1 0,-1-1 0,1 0 0,-1 1 0,1-1 0,0 1 0,0 0 0,0-1 0,0 1 0,1 0 0,-1-1 0,1 1 0,-1 0 0,1 0 0,0 0 0,-1 0 0,1 1 0,0-1 0,0 0 0,5-2 0,12-6-214,1 1 1,0 0-1,1 1 0,0 1 1,31-5-1,47-18-4344,-36 3-7475</inkml:trace>
</inkml:ink>
</file>

<file path=ppt/ink/ink3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5.709"/>
    </inkml:context>
    <inkml:brush xml:id="br0">
      <inkml:brushProperty name="width" value="0.025" units="cm"/>
      <inkml:brushProperty name="height" value="0.025" units="cm"/>
    </inkml:brush>
  </inkml:definitions>
  <inkml:trace contextRef="#ctx0" brushRef="#br0">46 92 23030,'-1'27'1725,"-2"-1"1,-12 52 0,-1 3-198,8 5-621,5 154 1,3-238-887,0 0 0,0 0 1,0 0-1,0-1 0,0 1 1,1 0-1,-1 0 0,1 0 1,-1-1-1,1 1 0,-1 0 1,1-1-1,1 3 0,-1-4-10,-1 0 1,0 1-1,1-1 0,-1 0 1,1 0-1,-1 0 0,0 0 0,1 0 1,-1 0-1,1 0 0,-1 0 1,0 0-1,1-1 0,-1 1 0,0 0 1,1 0-1,-1 0 0,1 0 1,-1 0-1,0-1 0,1 1 0,-1 0 1,0 0-1,0-1 0,1 1 1,-1 0-1,0 0 0,1-1 1,-1 1-1,0 0 0,0-1 0,0 1 1,1 0-1,-1-1 0,0 0 1,4-5 90,0-1 1,-1 0-1,0 0 1,5-14-1,4-31-102,-1 0 0,5-87 0,-10-108 0,-9 243 0,-4 14 0,-4 16 0,8-14 0,1 0 0,0 0 0,1 0 0,0 0 0,1 0 0,1 17 0,0-25 0,-1-1 0,0 0 0,1 0 0,0 0 0,0 0 0,0 0 0,0 0 0,1 0 0,-1 0 0,1 0 0,-1-1 0,1 1 0,0 0 0,0-1 0,0 0 0,1 1 0,-1-1 0,0 0 0,1 0 0,0 0 0,-1-1 0,1 1 0,0 0 0,0-1 0,0 0 0,0 0 0,0 0 0,0 0 0,5 1 0,5-2 0,1 1 0,-1-1 0,0-1 0,1-1 0,-1 0 0,0 0 0,0-1 0,0-1 0,0 0 0,-1-1 0,1 0 0,-1-1 0,0-1 0,-1 1 0,0-2 0,0 0 0,12-11 0,6-6 0,-2-1 0,-1-1 0,-1-2 0,41-60 0,-47 57 0,-13 27 0,-5 18 0,-5 20 0,-31 100 0,-9 44 0,39-146 0,1 0 0,1 0 0,2 58 0,1-85 2,0 0 0,1 0-1,0 0 1,-1 0 0,2 0 0,-1 0 0,0 0 0,1 0-1,-1 0 1,1-1 0,0 1 0,1 0 0,-1-1 0,0 0-1,1 1 1,0-1 0,0 0 0,5 4 0,-3-4-16,0 0 1,0 0 0,0-1-1,1 0 1,-1 0 0,1 0-1,-1-1 1,1 1 0,0-1-1,-1-1 1,1 1 0,11-1-1,-15 0-149,0 0 0,0 0 0,0-1 0,0 1 0,0 0 0,0-1 0,0 1 0,0-1 0,0 0 0,0 0 0,3-1 0,13-20-5226,-1-15-3783</inkml:trace>
</inkml:ink>
</file>

<file path=ppt/ink/ink3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6.146"/>
    </inkml:context>
    <inkml:brush xml:id="br0">
      <inkml:brushProperty name="width" value="0.025" units="cm"/>
      <inkml:brushProperty name="height" value="0.025" units="cm"/>
    </inkml:brush>
  </inkml:definitions>
  <inkml:trace contextRef="#ctx0" brushRef="#br0">2 172 19731,'-1'-10'3096,"1"5"-2810,0 0 0,0 0 0,0 0 0,1 0 0,0 1 1,0-1-1,0 0 0,0 1 0,1-1 0,0 0 0,0 1 0,0 0 0,0-1 0,1 1 0,-1 0 0,1 0 1,0 0-1,1 1 0,-1-1 0,0 1 0,1 0 0,0 0 0,0 0 0,0 0 0,0 1 0,7-4 1,7-2-140,0 0 1,0 1 0,1 0-1,-1 2 1,2 0 0,-1 2-1,0 0 1,1 1 0,-1 0 0,1 2-1,0 1 1,-1 0 0,1 1-1,23 6 1,-38-7-148,-1 1 0,0-1 0,0 1 0,0 0 0,0 0 0,0 0 0,0 1 0,0-1 0,-1 1 0,1 0 0,-1 0 0,0 0 0,0 0 0,0 1 0,0 0 0,0-1 0,-1 1 0,0 0 0,0 0 0,0 0 0,0 0 0,0 0 0,-1 1 0,0-1 0,0 1 0,0-1 0,-1 0 0,1 9 0,-2-3 0,1-1 0,-2 1 0,0-1 0,0 0 0,0 1 0,-1-1 0,-1 0 0,1-1 0,-2 1 0,1-1 0,-1 0 0,-10 14 0,-5 2 0,-2 0 0,-1-1 0,0 0 0,-29 19 0,98-44 0,-26 0 0,-1 0 0,1 2 0,0 0 0,0 1 0,0 1 0,37 9 0,-46-8 0,0 0 0,0 1 0,0 0 0,-1 1 0,0 0 0,0 1 0,0 0 0,0 0 0,-1 1 0,0 1 0,-1-1 0,0 1 0,11 14 0,-17-20 0,0 0 0,-1 0 0,1 0 0,-1 1 0,0-1 0,0 1 0,0-1 0,0 1 0,0 0 0,0-1 0,-1 1 0,1 0 0,-1-1 0,0 1 0,0 0 0,0-1 0,0 1 0,0 0 0,-2 5 0,1-5 0,-1 1 0,0 0 0,0-1 0,0 1 0,0-1 0,0 1 0,-1-1 0,0 0 0,1 0 0,-1 0 0,0-1 0,-4 4 0,-11 5 0,0 0 0,-1-1 0,0-1 0,-24 9 0,26-12 0,-114 40 186,114-42-341,-1 0 0,0-1 1,0 0-1,0-2 1,-31-1-1,26-7-4778,9-12-5631</inkml:trace>
</inkml:ink>
</file>

<file path=ppt/ink/ink3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6.891"/>
    </inkml:context>
    <inkml:brush xml:id="br0">
      <inkml:brushProperty name="width" value="0.025" units="cm"/>
      <inkml:brushProperty name="height" value="0.025" units="cm"/>
    </inkml:brush>
  </inkml:definitions>
  <inkml:trace contextRef="#ctx0" brushRef="#br0">1 1 18001,'0'0'9481,"48"85"-7879,-46-29 31,-1 9-576,-1 6-737,0 2-224,0 0-64,0-1 1,0-10-578,2-11-1345,-1-13-1121,-1-14-544,-4-20-641,-15-5-2755</inkml:trace>
</inkml:ink>
</file>

<file path=ppt/ink/ink3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7.235"/>
    </inkml:context>
    <inkml:brush xml:id="br0">
      <inkml:brushProperty name="width" value="0.025" units="cm"/>
      <inkml:brushProperty name="height" value="0.025" units="cm"/>
    </inkml:brush>
  </inkml:definitions>
  <inkml:trace contextRef="#ctx0" brushRef="#br0">5 200 15631,'-1'-12'123,"-1"-3"940,1 1 0,0 0 0,1-1 0,4-26 1,-3 37-796,0 0-1,0 0 1,1 0 0,-1 0 0,1 0 0,0 0 0,0 1 0,0-1 0,0 1 0,1-1 0,0 1 0,-1 0 0,1 0 0,0 0 0,1 1 0,-1-1-1,0 1 1,1-1 0,-1 1 0,1 0 0,6-2 0,2 0-145,0 1-1,0 0 1,0 1 0,0 0-1,1 1 1,-1 0-1,0 1 1,1 0 0,-1 1-1,0 1 1,1 0-1,-1 0 1,0 1 0,0 1-1,-1 0 1,1 1 0,21 11-1,-14-5-127,-1 0 0,0 1 0,0 1 0,-1 1 0,-1 0 0,0 1 0,-1 1 0,-1 0 0,18 26 0,-26-33 112,-1 0 1,0 0-1,0 1 1,-1-1-1,0 1 1,-1 0-1,0 0 1,-1 1-1,0-1 1,0 0-1,-1 1 1,-1-1-1,1 1 1,-2-1-1,0 1 0,-2 14 1,-1-10 57,-1 0 1,0 0-1,-1-1 0,-1 1 1,0-1-1,-1-1 1,-1 1-1,0-2 0,0 1 1,-14 13-1,-2 1-165,-2 0 0,-48 36 0,66-56 0,0 0 0,0-1 0,-1-1 0,1 1 0,-1-2 0,-1 1 0,1-1 0,-1-1 0,1 0 0,-1-1 0,0 0 0,0 0 0,-15 0 0,23-3 4,-1 1 0,1-1 0,-1 0 0,1 0 0,0-1-1,-1 1 1,1 0 0,0-1 0,0 0 0,0 0 0,0 0 0,0 0 0,1 0 0,-1-1 0,1 1 0,-1-1-1,1 0 1,0 0 0,0 1 0,0-2 0,0 1 0,1 0 0,-1 0 0,1 0 0,0-1 0,0 1 0,0 0-1,0-4 1,-3-11-117,1 1 0,0-1-1,2 1 1,0-22-1,1 32-454,0 0 0,0 0 0,1 0-1,0 0 1,0 0 0,1 0 0,0 0-1,0 0 1,1 1 0,0-1 0,0 1 0,0 0-1,9-12 1,-8 13-131,0 1 1,1 0-1,0 0 0,0 0 1,0 1-1,0-1 1,0 1-1,1 1 0,-1-1 1,1 1-1,0 0 0,0 0 1,-1 0-1,1 1 0,1 0 1,8-1-1,35 1-4212,4 1-1474</inkml:trace>
</inkml:ink>
</file>

<file path=ppt/ink/ink3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8.015"/>
    </inkml:context>
    <inkml:brush xml:id="br0">
      <inkml:brushProperty name="width" value="0.025" units="cm"/>
      <inkml:brushProperty name="height" value="0.025" units="cm"/>
    </inkml:brush>
  </inkml:definitions>
  <inkml:trace contextRef="#ctx0" brushRef="#br0">0 497 9929,'0'0'4704,"10"5"-140,-9-5-4548,8 4 1330,-1 0 1,1-1 0,-1 0 0,17 3 0,-21-6-999,0 0 0,-1 1 0,1-1 0,0 0 0,-1-1 0,1 1 0,0-1 0,-1 0 0,1 1 0,-1-2 0,1 1 0,-1 0 0,1-1 0,-1 1 0,0-1 0,0 0 0,0 0 0,4-4 0,0 1-338,-1-1 1,0 0-1,0 0 0,-1-1 1,1 0-1,-1 0 1,-1 0-1,1-1 1,-1 1-1,-1-1 0,0 0 1,0 0-1,0 0 1,-1 0-1,0-1 0,0 1 1,-1-1-1,-1 1 1,1-17-1,-2 24-10,1-1 0,-1 0 0,1 0 0,-1 0 0,1 0 0,-1 0 0,0 1 0,0-1 0,0 0 0,0 1 0,0-1 0,-1 1 0,1-1 0,0 1 0,-1 0 0,1-1 0,-1 1 0,1 0 0,-1 0 0,1 0 0,-1 0 0,0 0 0,0 0 0,0 1 0,1-1 0,-1 0 0,0 1 0,0 0 0,0-1 0,0 1 0,0 0 0,0 0 0,0 0 0,0 0 0,-3 1 0,0-1 0,0 1 0,0 0 0,0 0 0,1 1 0,-1-1 0,0 1 0,1 0 0,-1 0 0,1 0 0,-1 1 0,1 0 0,-7 5 0,4 0 0,1 0 0,0 0 0,0 1 0,1-1 0,0 1 0,1 0 0,0 0 0,0 1 0,1-1 0,0 1 0,1 0 0,0 0 0,-1 12 0,3-18 0,-1 0 0,1 0 0,0 0 0,0 0 0,1 0 0,-1 0 0,1 0 0,0 0 0,0 0 0,0 0 0,0-1 0,1 1 0,-1 0 0,1-1 0,0 1 0,0-1 0,1 1 0,-1-1 0,1 0 0,-1 0 0,1 0 0,0 0 0,0-1 0,1 1 0,-1-1 0,0 0 0,1 0 0,-1 0 0,1 0 0,0-1 0,-1 1 0,1-1 0,0 0 0,0 0 0,4 0 0,4 1 0,-1-1 0,1 0 0,-1 0 0,1-2 0,-1 1 0,1-2 0,-1 1 0,1-1 0,-1-1 0,0 0 0,0-1 0,0 0 0,12-7 0,-8 2 0,-1 0 0,0 0 0,-1-2 0,0 1 0,-1-2 0,0 0 0,-1 0 0,14-20 0,-7 4 0,0-1 0,-2 0 0,-2-1 0,0-1 0,-2-1 0,-2 1 0,-1-2 0,9-53 0,-12 0 0,-10 71 0,-5 17 0,-10 20 0,2 7 0,2 2 0,0 0 0,3 0 0,0 2 0,2-1 0,2 1 0,1 1 0,1-1 0,2 1 0,1 0 0,3 43 0,1-63 0,1 1 0,0 0 0,1-1 0,1 1 0,0-1 0,2 0 0,7 16 0,3 1 0,37 55 0,-53-86 0,0 0 0,0 0 0,0-1 0,0 1 0,0 0 0,1-1 0,-1 1 0,0 0 0,0 0 0,0-1 0,0 1 0,0 0 0,1 0 0,-1-1 0,0 1 0,0 0 0,0 0 0,1 0 0,-1-1 0,0 1 0,0 0 0,1 0 0,-1 0 0,0 0 0,1 0 0,-1 0 0,0-1 0,0 1 0,1 0 0,-1 0 0,0 0 0,1 0 0,-1 0 0,0 0 0,0 0 0,1 0 0,-1 0 0,0 0 0,1 0 0,-1 1 0,0-1 0,0 0 0,1 0 0,-1 0 0,0 0 0,1 0 0,-1 0 0,0 1 0,0-1 0,0 0 0,1 0 0,-1 0 0,0 1 0,0-1 0,0 0 0,1 0 0,-1 1 0,0-1 0,0 0 0,0 0 0,0 1 0,0-1 0,0 0 0,0 1 0,1-1 0,-1 0 0,0 1 0,2-29 0,-1 22 0,10-339 0,-12 335 0,-2 16 0,-1 18 0,4-19 0,1 0 0,-1-1 0,1 1 0,0 0 0,0 0 0,0 0 0,1-1 0,0 1 0,0 0 0,0-1 0,0 0 0,1 1 0,-1-1 0,1 0 0,7 7 0,-4-5 0,0-1 0,1 1 0,0-1 0,0-1 0,0 1 0,0-1 0,1-1 0,15 6 0,-9-4 0,1-2 0,0 1 0,0-2 0,0 0 0,0 0 0,0-2 0,1 0 0,-1-1 0,0 0 0,18-4 0,-27 3 0,0-1 0,0 1 0,0-1 0,0 0 0,0-1 0,-1 1 0,0-1 0,7-6 0,29-18 0,-38 60 0,-3-18 0,1 19 0,0-32 0,-1 0 0,1 0 0,-1 0 0,1 0 0,-1 0 0,1 0 0,0 0 0,-1 0 0,1 0 0,0-1 0,0 1 0,0 0 0,0-1 0,-1 1 0,1 0 0,0-1 0,0 1 0,0-1 0,0 1 0,0-1 0,0 0 0,1 1 0,-1-1 0,0 0 0,0 0 0,0 0 0,2 0 0,24-1 0,0-1 0,0-1 0,0-1 0,-1-2 0,50-17 0,17-3 0,-80 21-725,-13 2-1164,-20-4-3659,7 4 2046,-13-8-3412</inkml:trace>
</inkml:ink>
</file>

<file path=ppt/ink/ink3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8.374"/>
    </inkml:context>
    <inkml:brush xml:id="br0">
      <inkml:brushProperty name="width" value="0.025" units="cm"/>
      <inkml:brushProperty name="height" value="0.025" units="cm"/>
    </inkml:brush>
  </inkml:definitions>
  <inkml:trace contextRef="#ctx0" brushRef="#br0">1 34 15855,'0'0'13677,"55"-34"-16400,-42 34-7270</inkml:trace>
</inkml:ink>
</file>

<file path=ppt/ink/ink3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8.717"/>
    </inkml:context>
    <inkml:brush xml:id="br0">
      <inkml:brushProperty name="width" value="0.025" units="cm"/>
      <inkml:brushProperty name="height" value="0.025" units="cm"/>
    </inkml:brush>
  </inkml:definitions>
  <inkml:trace contextRef="#ctx0" brushRef="#br0">0 1 16303,'0'0'14414,"14"53"-13901,-7-24-385,-1 2-96,0-4-257,3-2-1152,0-9-1826,-1-7-1441,-2-9-2115</inkml:trace>
</inkml:ink>
</file>

<file path=ppt/ink/ink3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9.140"/>
    </inkml:context>
    <inkml:brush xml:id="br0">
      <inkml:brushProperty name="width" value="0.025" units="cm"/>
      <inkml:brushProperty name="height" value="0.025" units="cm"/>
    </inkml:brush>
  </inkml:definitions>
  <inkml:trace contextRef="#ctx0" brushRef="#br0">10 0 9865,'0'0'13005,"-2"14"-12306,-4 59 829,5 98-1,2-136-1243,2-1-1,2 1 1,1-1-1,2-1 1,17 50-1,-25-83-260,0 0 0,0 0 0,0 1-1,0-1 1,0 0 0,0 0-1,0 1 1,0-1 0,0 0 0,0 0-1,0 0 1,1 1 0,-1-1-1,0 0 1,0 0 0,0 1 0,0-1-1,0 0 1,0 0 0,0 0-1,1 1 1,-1-1 0,0 0 0,0 0-1,0 0 1,0 0 0,1 1-1,-1-1 1,0 0 0,0 0-1,0 0 1,1 0 0,-1 0 0,0 0-1,0 0 1,0 0 0,1 0-1,-1 1 1,0-1 0,0 0 0,1 0-1,-1 0 1,0 0 0,0 0-1,1-1 1,-1 1 0,0 0 0,0 0-1,1 0 1,-1 0 0,0 0-1,0 0 1,0 0 0,1 0 0,-1 0-1,0-1 1,0 1 0,0 0-1,1 0 1,-1 0 0,0 0 0,0-1-1,0 1 1,0 0 0,0 0-1,1 0 1,-1-1 0,0 1-1,0 0 1,5-16 827,3-78 229,-8 84-1076,0 0 0,-1 0 1,0 0-1,0 0 0,-1 0 1,0 1-1,-5-13 0,7 25-370,1 0 354,-1 0 0,1-1 1,0 1-1,0-1 0,0 1 1,0-1-1,0 1 0,0-1 0,1 0 1,2 4-1,2 0 50,1-1-1,0 1 1,0-1 0,1 0 0,-1-1-1,1 0 1,0 0 0,1-1 0,-1 0-1,0 0 1,1-1 0,-1 0 0,1-1-1,0 0 1,0 0 0,0-1 0,-1 0-1,17-2 1,-20 2-14,1-1 0,0 1-1,-1-2 1,1 1 0,-1 0 0,0-1-1,1 0 1,-1 0 0,0-1 0,0 1 0,0-1-1,0 0 1,-1-1 0,1 1 0,-1-1-1,0 0 1,0 0 0,0 0 0,-1 0 0,1-1-1,-1 0 1,0 1 0,0-1 0,-1 0-1,1-1 1,-1 1 0,0 0 0,-1-1-1,1 1 1,0-6 0,-4 9-23,-2 7 0,-5 9 0,4 1 0,1 0 0,0 0 0,1 0 0,1 1 0,0-1 0,1 1 0,1-1 0,1 19 0,-1-32 0,1 0 0,-1 0 0,1 0 0,-1 0 0,1 0 0,-1 0 0,1-1 0,0 1 0,0 0 0,0-1 0,0 1 0,0 0 0,0-1 0,0 0 0,1 1 0,-1-1 0,1 1 0,-1-1 0,1 0 0,-1 0 0,3 1 0,0 0 0,-1-1 0,1 1 0,0-1 0,0 0 0,0 0 0,0-1 0,0 1 0,0-1 0,8 0 0,-4 0 0,-1-1 0,1 0 0,0-1 0,-1 1 0,1-1 0,-1-1 0,0 1 0,1-1 0,-1-1 0,10-5 0,-14 6-135,0 0-1,0 0 1,0 0 0,0-1-1,0 1 1,-1-1-1,1 1 1,-1-1 0,0 0-1,0 0 1,-1 0 0,3-8-1,-2 5-465,-1 0 0,0-1 0,0 1 0,-1 0-1,0-1 1,-1 1 0,1 0 0,-1 0 0,-1-1 0,1 1-1,-4-9 1,-13-25-7721</inkml:trace>
</inkml:ink>
</file>

<file path=ppt/ink/ink3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5:59.559"/>
    </inkml:context>
    <inkml:brush xml:id="br0">
      <inkml:brushProperty name="width" value="0.025" units="cm"/>
      <inkml:brushProperty name="height" value="0.025" units="cm"/>
    </inkml:brush>
  </inkml:definitions>
  <inkml:trace contextRef="#ctx0" brushRef="#br0">0 1 1345,'0'0'16432,"8"9"-14606,0-1-1577,1 0 0,-1 0 1,1-1-1,1 0 1,-1-1-1,1 0 1,1 0-1,-1-1 1,0 0-1,12 2 0,23 8 1006,-13-3-5492,57 11 1,-34-18 9031,-55 2 1774,4 25-4373,-3-29-2118,1-1-1,-1 1 0,0-1 0,1 1 0,0-1 1,0 1-1,0-1 0,0 0 0,0 0 0,0 0 1,0 0-1,1 0 0,-1 0 0,1-1 0,-1 1 0,1-1 1,0 0-1,-1 1 0,1-1 0,0 0 0,0-1 1,0 1-1,0-1 0,0 1 0,6-1 0,10 1 97,0 0 1,35-4-1,-40 2-125,78-14-272,-71 11 7,0 0-1,0 1 1,0 1-1,1 1 1,22 2-1,-44-1 230,1 0-1,0 1 1,-1-1-1,1 1 0,-1-1 1,1 1-1,-1-1 1,1 1-1,-1-1 0,1 1 1,-1 0-1,0-1 1,1 1-1,-1 0 0,0-1 1,0 1-1,1 0 1,-1-1-1,0 1 0,0 0 1,0 0-1,0-1 1,0 1-1,0 0 0,0 0 1,0-1-1,0 1 1,0 0-1,0-1 0,-1 1 1,1 0-1,0 0 1,0-1-1,-1 1 0,1-1 1,0 1-1,-1 0 1,0 0-1,-12 27 1325,4-17-959,-7 14 211,18-17-417,14-6-110,7-7-1371,0 0-1,-1-2 1,0 0-1,39-19 1,-28 12-1935,-8 2-7881</inkml:trace>
</inkml:ink>
</file>

<file path=ppt/ink/ink3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6:00.200"/>
    </inkml:context>
    <inkml:brush xml:id="br0">
      <inkml:brushProperty name="width" value="0.025" units="cm"/>
      <inkml:brushProperty name="height" value="0.025" units="cm"/>
    </inkml:brush>
  </inkml:definitions>
  <inkml:trace contextRef="#ctx0" brushRef="#br0">13 180 11627,'0'0'6908,"-3"10"-5691,1-5-998,1-3-172,0-1-1,0 1 0,0-1 1,1 1-1,-1 0 0,0-1 0,1 1 1,-1 0-1,1-1 0,0 1 1,0 0-1,0-1 0,-1 1 1,2 0-1,-1 0 0,0-1 0,0 1 1,0 0-1,1-1 0,-1 1 1,1 0-1,-1-1 0,1 1 1,0 0-1,0-1 0,0 1 0,0-1 1,0 0-1,0 1 0,0-1 1,0 0-1,0 1 0,1-1 1,-1 0-1,0 0 0,3 1 1,13 6 202,0-1 0,1-1 0,-1-1 1,1 0-1,0-1 0,20 1 1,118 3 760,-146-8-957,1023-52 2343,-584 18-2294,50 6-107,339-25-33,-806 50 43,63-5 118,155-33 0,-241 39-102,26-8 24,-34 10-39,0-1 1,0 1-1,0 0 1,0-1 0,0 1-1,0-1 1,-1 1-1,1-1 1,0 1-1,0-1 1,0 0-1,0 1 1,-1-1 0,1 0-1,0 0 1,-1 0-1,1 1 1,-1-1-1,1 0 1,-1 0-1,1 0 1,-1 0 0,0 0-1,1-2 1,-1 3-5,0-1 1,0 1 0,-1-1-1,1 0 1,0 1 0,-1-1-1,1 1 1,0-1 0,-1 1-1,1-1 1,-1 1 0,1-1-1,-1 1 1,1-1 0,-1 1-1,1 0 1,-1-1 0,1 1-1,-1 0 1,0-1 0,1 1-1,-1 0 1,1 0 0,-1 0-1,0 0 1,1-1 0,-2 1-1,-27-6-1375,-1 0-1,-40-1 1,0 0-5445,-17-7-9747</inkml:trace>
</inkml:ink>
</file>

<file path=ppt/ink/ink3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6:02.208"/>
    </inkml:context>
    <inkml:brush xml:id="br0">
      <inkml:brushProperty name="width" value="0.025" units="cm"/>
      <inkml:brushProperty name="height" value="0.025" units="cm"/>
    </inkml:brush>
  </inkml:definitions>
  <inkml:trace contextRef="#ctx0" brushRef="#br0">83 206 4100,'0'0'7741,"-5"13"-5158,-14 36-852,-1 0 2659,-19 75 1,43-121-3457,8-7-207,8-7 441,-6-2-676,-1 0-1,-1-1 1,18-23 0,-26 31-298,0-1 0,0 1 0,-1-1 1,1 0-1,-1 0 0,-1 0 0,1-1 0,-2 1 1,1 0-1,-1-1 0,1-11 0,-2 19-190,0 0 0,0-1-1,0 1 1,-1 0 0,1 0 0,0-1-1,0 1 1,0 0 0,-1 0-1,1 0 1,0-1 0,0 1-1,-1 0 1,1 0 0,0 0-1,0 0 1,-1 0 0,1 0 0,0 0-1,0-1 1,-1 1 0,1 0-1,0 0 1,-1 0 0,1 0-1,0 0 1,0 0 0,-1 0 0,1 1-1,0-1 1,-1 0 0,1 0-1,0 0 1,0 0 0,-1 0-1,1 0 1,0 0 0,0 1-1,-1-1 1,1 0 0,0 0 0,0 0-1,-1 1 1,1-1 0,0 0-1,0 0 1,0 0 0,0 1-1,-1-1 1,1 0 0,0 1-1,-14 11-147,8-6 116,2 1 0,-1 0 0,1 0 0,0 0 0,0 1-1,1-1 1,0 1 0,-3 13 0,6-20 25,-1 1 1,1 0-1,-1 0 1,1 0-1,0-1 1,0 1-1,-1 0 1,1 0-1,1 0 1,-1 0-1,0-1 1,0 1 0,1 0-1,-1 0 1,1 0-1,-1-1 1,1 1-1,0 0 1,0-1-1,-1 1 1,1 0-1,1-1 1,-1 1-1,0-1 1,0 0-1,0 1 1,1-1-1,-1 0 1,1 0-1,-1 0 1,1 0-1,-1 0 1,1 0-1,0 0 1,-1 0-1,1-1 1,0 1-1,0-1 1,-1 1-1,1-1 1,0 0-1,0 1 1,2-1-1,6 0 28,0-1 0,0 0 0,-1 0 0,1-1 0,0 0-1,-1-1 1,0 0 0,1-1 0,-1 1 0,0-2 0,-1 1 0,1-1-1,-1-1 1,0 1 0,0-1 0,-1-1 0,0 0 0,0 0-1,0 0 1,5-9 0,4-5 46,0 0 0,-2-2 1,0 0-1,-1 0 0,-2-1 0,11-32 0,-17 41-71,-1-1 0,5-29 0,-16 60 0,-2 10 0,15-17 0,16-7 0,-16-3 0,0 0 0,-1-1 0,1 0 0,-1 0 0,1 0 0,-1 0 0,0-1 0,-1 0 0,1 0 0,0 0 0,-1-1 0,0 0 0,0 1 0,-1-1 0,1-1 0,-1 1 0,0 0 0,-1-1 0,4-9 0,-8 44 0,-1 0 0,-1 0 0,-10 30 0,-4 32 0,7-19 0,4 1 0,2 0 0,4 1 0,14 118 0,-13-191 0,3 17 0,-1 0 0,0 1 0,-2-1 0,-2 22 0,2-37 0,0 0 0,-1 0 0,0 1 0,1-1 0,-1 0 0,-1 0 0,1 0 0,0 0 0,-1 0 0,1-1 0,-1 1 0,0 0 0,-4 4 0,4-6 0,0 0 0,0 0 0,1 0 0,-1 0 0,0 0 0,-1 0 0,1-1 0,0 1 0,0 0 0,0-1 0,0 0 0,0 0 0,-1 1 0,1-1 0,0-1 0,0 1 0,0 0 0,-1 0 0,1-1 0,0 1 0,0-1 0,0 0 0,-2-1 0,1 1 0,0-1 0,1 0 0,-1 0 0,0 0 0,1 0 0,0 0 0,-1 0 0,1-1 0,0 1 0,0-1 0,0 0 0,1 1 0,-1-1 0,1 0 0,-1 0 0,1 0 0,0 0 0,0 0 0,-1-6 0,-8-65 0,8 43 4,1 0 0,2 0 0,2 0 0,9-49 0,-11 72-43,1 0 0,0 0 0,0 0 1,1 1-1,0-1 0,1 1 0,-1 0 0,1 0 0,1 0 0,-1 1 0,1-1 1,0 1-1,1 0 0,0 1 0,0-1 0,0 1 0,0 0 0,1 1 0,0-1 1,-1 1-1,2 1 0,-1-1 0,8-2 0,15-2-2568,12-4-6215,-7 2-5261</inkml:trace>
</inkml:ink>
</file>

<file path=ppt/ink/ink3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6:03.940"/>
    </inkml:context>
    <inkml:brush xml:id="br0">
      <inkml:brushProperty name="width" value="0.025" units="cm"/>
      <inkml:brushProperty name="height" value="0.025" units="cm"/>
    </inkml:brush>
  </inkml:definitions>
  <inkml:trace contextRef="#ctx0" brushRef="#br0">1 84 18738,'5'29'7795,"22"63"-5474,-26-88-2252,1 1 0,-1-1 1,1 0-1,0 0 0,0 0 1,0 0-1,1 0 0,-1 0 0,1-1 1,0 1-1,0-1 0,0 1 0,1-1 1,-1 0-1,1-1 0,0 1 0,6 3 1,-6-5 21,0 0 0,0 0 0,1 0 0,-1-1 0,0 1 1,0-1-1,0 0 0,1-1 0,-1 1 0,0-1 0,0 1 0,0-1 1,0-1-1,0 1 0,0 0 0,0-1 0,0 0 0,0 0 0,3-3 1,45-32 388,-43 29-419,1 1-1,0-1 1,0 2-1,1-1 1,15-6-1,-25 13-60,-1 0 0,0 0 0,1 0 0,-1 0 0,1 0 0,-1 0 0,0 0 0,1 0 0,-1 0 0,0 0 0,1 0 0,-1 0 0,1 0 0,-1 0 0,0 0 0,1 0 0,-1 0 0,0 1 0,1-1 0,-1 0 0,0 0 0,1 1 0,-1-1 0,0 0 0,1 0 0,-1 1 0,0-1 0,0 0 0,1 1 0,-1-1 0,0 0 0,0 1 0,0-1 0,0 0 0,1 1 0,4 22 0,-5 34 0,-1-44 0,1 2 0,2 18 0,-2-32 0,1 0 0,-1 0 0,1-1 0,-1 1 0,1 0 0,0 0 0,-1-1 0,1 1 0,0 0 0,-1-1 0,1 1 0,0-1 0,0 1 0,0-1 0,-1 0 0,1 1 0,0-1 0,0 0 0,0 1 0,0-1 0,0 0 0,0 0 0,0 0 0,0 0 0,0 0 0,0 0 0,0 0 0,0 0 0,-1 0 0,1 0 0,0-1 0,2 0 0,5-1 0,1-1 0,0 0 0,-1 0 0,0-1 0,0-1 0,0 1 0,0-1 0,10-9 0,59-54 0,-54 46 0,-17 16 0,-2 3 0,-1 0 0,1 0 0,-1 0 0,1 0 0,0 0 0,0 1 0,8-4 0,-11 7 0,-1 0 0,1 1 0,0-1 0,-1 0 0,1 1 0,-1-1 0,1 0 0,-1 1 0,0-1 0,0 1 0,0-1 0,0 1 0,0-1 0,0 1 0,0-1 0,0 1 0,-1 1 0,1 1 0,-8 98 0,8-102 0,0 1 0,1-1 0,-1 1 0,0-1 0,1 1 0,-1-1 0,1 1 0,-1-1 0,1 0 0,-1 1 0,1-1 0,-1 0 0,1 1 0,-1-1 0,1 0 0,-1 1 0,1-1 0,-1 0 0,1 0 0,0 0 0,-1 0 0,1 1 0,-1-1 0,1 0 0,0 0 0,-1 0 0,1 0 0,0 0 0,-1-1 0,1 1 0,-1 0 0,1 0 0,0 0 0,-1 0 0,1-1 0,-1 1 0,1 0 0,-1-1 0,2 0 0,25-10 0,4-9-1166,48-41 1,-40 29-241,-28 28-4610,-7 16 4496,-7-7 2906,1-23-1685,2 17 336,0 1-1,0 0 0,0 0 1,0-1-1,0 1 0,0 0 0,0 0 1,0 0-1,0-1 0,0 1 1,0 0-1,0 0 0,0-1 1,0 1-1,0 0 0,0 0 0,0 0 1,0-1-1,0 1 0,0 0 1,-1 0-1,1 0 0,0-1 0,0 1 1,0 0-1,0 0 0,0 0 1,-1 0-1,1 0 0,0-1 1,0 1-1,0 0 0,-1 0 0,1 0 1,0 0-1,0 0 0,0 0 1,-1 0-1,1 0 0,0 0 1,0 0-1,0 0 0,-1 0 0,1 0 1,0 0-1,0 0 0,-1 0 1,1 0-1,0 0 0,0 0 0,-1 0 1,-14 10 1513,-15 21 1011,28-29-2282,-6 6 411,6-6-425,-1 1 0,1-1 0,-1 1 0,1 0 0,0 0 0,0 0 0,0-1 0,0 2 0,1-1 0,-1 0 1,0 5-1,4-8-262,0 0 0,0 0 0,0 0 0,0 0 0,1-1 0,-1 1 0,0 0 1,0-1-1,0 0 0,0 1 0,3-3 0,13-7-3,-1-2 0,-1 0 0,0-1 0,-1 0 0,0-1 0,-1-1 0,16-21 0,-30 36 0,0 0 0,0 0 0,0 0 0,0 0 0,0 0 0,0 0 0,0 0 0,1-1 0,-1 1 0,0 0 0,0 0 0,0 0 0,0 0 0,0 0 0,0 0 0,0 0 0,1 0 0,-1 0 0,0 0 0,0 0 0,0 0 0,0 0 0,0 0 0,0 0 0,1 0 0,-1 0 0,0 0 0,0 0 0,0 0 0,0 1 0,0-1 0,0 0 0,0 0 0,1 0 0,-1 0 0,0 0 0,0 0 0,0 0 0,0 0 0,0 0 0,0 0 0,0 1 0,0-1 0,0 0 0,0 0 0,0 0 0,0 0 0,0 0 0,0 0 0,0 0 0,0 1 0,0-1 0,1 0 0,-1 0 0,0 0 0,0 0 0,-1 0 0,1 0 0,0 1 0,0-1 0,0 0 0,0 0 0,0 0 0,3 18 0,-3 20 0,0-36 0,0 0 0,0-1 0,0 1 0,0 0 0,0-1 0,0 1 0,0 0 0,1-1 0,-1 1 0,0 0 0,1-1 0,-1 1 0,1 0 0,0-1 0,-1 1 0,1-1 0,0 1 0,0-1 0,0 0 0,0 1 0,0-1 0,1 0 0,-1 0 0,0 0 0,0 1 0,1-1 0,2 1 0,1 0 0,0-1 0,0 0 0,1-1 0,-1 1 0,0-1 0,0 0 0,8 0 0,-1-1 0,0 0 0,0-1 0,1 0 0,-1-1 0,0 0 0,0-1 0,15-7 0,-13 5 0,1 1 0,0 0 0,20-4 0,-35 9 0,1 0 0,-1 0 0,1 0 0,-1 0 0,1 0 0,-1 1 0,1-1 0,-1 0 0,1 0 0,-1 0 0,1 0 0,-1 0 0,1 1 0,-1-1 0,0 0 0,1 0 0,-1 1 0,1-1 0,-1 0 0,0 1 0,1-1 0,-1 0 0,0 1 0,1-1 0,-1 1 0,0-1 0,0 0 0,1 1 0,-1-1 0,0 1 0,0-1 0,0 1 0,1-1 0,-1 1 0,0-1 0,0 1 0,0-1 0,0 1 0,0-1 0,0 1 0,0-1 0,0 1 0,0-1 0,-1 1 0,1-1 0,0 1 0,0-1 0,0 0 0,-1 2 0,1-2 0,0 1 0,-1 0 0,1 0 0,0 0 0,0-1 0,0 1 0,0 0 0,0 0 0,0 0 0,0 0 0,0-1 0,0 1 0,1 0 0,-1 0 0,0 0 0,0-1 0,1 1 0,-1 0 0,1 0 0,-1-1 0,0 1 0,1 0 0,-1-1 0,1 1 0,0 0 0,-1-1 0,1 1 0,-1-1 0,1 1 0,0-1 0,0 1 0,-1-1 0,1 0 0,1 1 0,8 0 0,-1-1 0,1 0 0,0 0 0,-1-1 0,1 0 0,-1-1 0,1 0 0,-1-1 0,0 0 0,0 0 0,0-1 0,0 0 0,8-6 0,-4 4 0,0 0 0,0 0 0,0 2 0,1 0 0,18-4 0,-31 8 0,0 1 0,0-1 0,-1 1 0,1-1 0,0 1 0,0-1 0,0 1 0,-1 0 0,1-1 0,0 1 0,0 0 0,-1-1 0,1 1 0,-1 0 0,1 0 0,-1 0 0,1 0 0,-1 0 0,1 0 0,-1-1 0,0 1 0,1 0 0,-1 0 0,0 0 0,0 0 0,0 0 0,0 0 0,0 0 0,0 0 0,0 0 0,0 1 0,1 48 0,-1-33 0,2-2 0,1 0 0,1 0 0,0 0 0,1-1 0,0 0 0,1 0 0,1 0 0,0-1 0,12 18 0,22 44 0,-39-71 0,0-1 0,-1 1 0,1 0 0,-1 0 0,0 0 0,0 0 0,0 0 0,-1 0 0,0 0 0,1 0 0,-1 0 0,-1 0 0,1 0 0,0 0 0,-1 0 0,0 0 0,0 0 0,-2 4 0,1-5 0,0 0 0,0 0 0,0-1 0,0 1 0,-1-1 0,1 0 0,-1 0 0,1 1 0,-1-2 0,0 1 0,0 0 0,0 0 0,0-1 0,0 0 0,0 0 0,-1 0 0,1 0 0,0 0 0,0 0 0,-1-1 0,-5 1 0,5-1 0,0 1 0,0-1 0,0 0 0,0 0 0,1 0 0,-1-1 0,0 1 0,0-1 0,0 0 0,0 0 0,1 0 0,-1-1 0,1 1 0,-1-1 0,1 0 0,-1 0 0,1 0 0,0 0 0,0 0 0,-5-5 0,6 3 0,-1 0 0,1-1 0,0 1 0,0 0 0,0-1 0,0 1 0,1-1 0,-1 1 0,1-1 0,1 0 0,-1 0 0,1 1 0,-1-1 0,1 0 0,1 0 0,1-8 0,-1 6 0,1 0 0,0 0 0,0 0 0,1 1 0,0-1 0,0 1 0,1 0 0,0 0 0,0 0 0,0 0 0,1 1 0,-1 0 0,10-8 0,9-7 0,46-30 0,-58 43 0,45-31 0,100-72 0,-131 90 0,-1 0 0,-1-2 0,38-47 0,-48 43 0,-13 25 0,0 1 0,0-1 0,0 1 0,0-1 0,0 1 0,0-1 0,0 1 0,0-1 0,0 1 0,0-1 0,-1 1 0,1-1 0,0 1 0,0 0 0,0-1 0,-1 1 0,1-1 0,0 1 0,-1-1 0,1 1 0,0 0 0,-1-1 0,1 1 0,0 0 0,-1-1 0,1 1 0,-1 0 0,1 0 0,-1-1 0,-2 1 0,1-1 0,-1 1 0,0 0 0,1 0 0,-1 0 0,0 1 0,1-1 0,-1 1 0,1-1 0,-1 1 0,1 0 0,-1 0 0,1 0 0,0 0 0,-1 0 0,-2 3 0,-5 2 0,0 1 0,0 1 0,1-1 0,0 2 0,1-1 0,0 1 0,0 0 0,-7 13 0,12-18 0,0 0 0,1 1 0,-1-1 0,1 1 0,0-1 0,0 1 0,1 0 0,-1 0 0,1 0 0,0 0 0,0 0 0,1 0 0,0 0 0,-1 0 0,2 0 0,-1 0 0,1 0 0,-1 0 0,1 0 0,1 0 0,-1 0 0,3 6 0,-2-8-106,1 0 0,-1 1-1,1-1 1,0 0 0,-1 0 0,1 0-1,1-1 1,-1 1 0,0-1 0,1 0 0,-1 0-1,1 0 1,0 0 0,-1 0 0,1-1-1,4 1 1,41 6-5103,-17-8-6802</inkml:trace>
</inkml:ink>
</file>

<file path=ppt/ink/ink3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6:23.256"/>
    </inkml:context>
    <inkml:brush xml:id="br0">
      <inkml:brushProperty name="width" value="0.025" units="cm"/>
      <inkml:brushProperty name="height" value="0.025" units="cm"/>
    </inkml:brush>
  </inkml:definitions>
  <inkml:trace contextRef="#ctx0" brushRef="#br0">0 64 5958,'1194'-60'1680,"-1006"56"-398,1299 10-441,-864 4-160,-332-6 118,450 1-338,-249-17 2763,-488 12-3585,-21-1-341,-28 0-1502,-6-5-1095</inkml:trace>
</inkml:ink>
</file>

<file path=ppt/ink/ink3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6:24.271"/>
    </inkml:context>
    <inkml:brush xml:id="br0">
      <inkml:brushProperty name="width" value="0.025" units="cm"/>
      <inkml:brushProperty name="height" value="0.025" units="cm"/>
    </inkml:brush>
  </inkml:definitions>
  <inkml:trace contextRef="#ctx0" brushRef="#br0">56 53 9129,'-9'-6'576,"0"1"-236,6 3-179,0 0-1,0 0 1,0 0 0,0 0 0,0 0-1,0-1 1,0 1 0,1-1-1,-1 0 1,1 0 0,0 0-1,-3-4 1,6 6-114,-1 1 0,1 0 0,-1-1 0,1 1 0,-1-1 0,1 1 0,0 0 0,-1-1 0,1 1 0,-1 0 0,1 0 0,0-1 0,-1 1 1,1 0-1,0 0 0,-1 0 0,1 0 0,0 0 0,-1 0 0,1 0 0,0 0 0,-1 0 0,1 0 0,0 0 0,-1 0 0,1 1 0,0-1 0,0 1 0,26 3-108,141 43-161,277 39 1,70-52-297,4-35 488,-248-1 161,2483 101 3174,-2400-64-3346,136 11-1829,-164-29-2737,-104-15-1298</inkml:trace>
</inkml:ink>
</file>

<file path=ppt/ink/ink3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6:36.745"/>
    </inkml:context>
    <inkml:brush xml:id="br0">
      <inkml:brushProperty name="width" value="0.025" units="cm"/>
      <inkml:brushProperty name="height" value="0.025" units="cm"/>
    </inkml:brush>
  </inkml:definitions>
  <inkml:trace contextRef="#ctx0" brushRef="#br0">0 335 8616,'0'0'1682,"13"-9"-337,1-1-843,0 0 0,1 2-1,0 0 1,0 0 0,1 2 0,0-1 0,18-3-1,30 0 481,1 3 0,1 3-1,67 4 1,-68 1-697,97 6-73,214 39-1,-32-2-190,638-30 1367,421-122-182,-658 38-298,-569 57-1023,286-28 654,-7-31-3174,-383 53-92,-6-7-2089</inkml:trace>
</inkml:ink>
</file>

<file path=ppt/ink/ink3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8:02.855"/>
    </inkml:context>
    <inkml:brush xml:id="br0">
      <inkml:brushProperty name="width" value="0.025" units="cm"/>
      <inkml:brushProperty name="height" value="0.025" units="cm"/>
    </inkml:brush>
  </inkml:definitions>
  <inkml:trace contextRef="#ctx0" brushRef="#br0">1 460 10570,'0'0'2296,"12"-1"-2227,328 21 376,-67 1 541,623-34 1723,-233-3-1313,924-61 202,-911 30-1178,352 15-344,3 35 31,-829-1-98,1940 66 34,-542 15 15,-424-21 642,-1171-62-700,413 40 24,227 7 32,680-47 40,-924-28-62,-13 0-41,-168 30 7,116-3 0,-173-14 18,30 0-42,-157 15 18,29 1-70,-60-2 42,-8 0-5,-36-3-57,-581-33-82,278 20-471,-497-38-29,-318-17 624,524 43-1357,-1857-108 815,690 72 794,136-3-252,584 18 139,878 55-50,1 8 0,1 9 0,-267 64 0,171-12-201,294-74 161,0 1 1,0-1-1,0 0 0,0 1 0,0 0 0,0-1 1,0 1-1,0 0 0,1 0 0,-1 0 1,0 0-1,0 0 0,1 0 0,-1 0 1,1 1-1,-1-1 0,1 1 0,0-1 0,-1 1 1,1-1-1,0 1 0,0 0 0,0 0 1,0-1-1,0 1 0,1 0 0,-2 3 1,3-3-9,-1 1 1,1-1 0,-1 0 0,1 0 0,0 0 0,0 0 0,0 0 0,0 0 0,0 0-1,0 0 1,1-1 0,-1 1 0,1 0 0,-1-1 0,1 1 0,-1-1 0,1 1 0,0-1-1,0 0 1,0 0 0,0 0 0,0 0 0,0 0 0,0 0 0,2 0 0,26 9-53,1-2-1,0-1 1,0-2 0,0-1 0,1-1 0,39-2 0,-15 1 56,1793 41 95,-1218-35-1392,846 46-7264,111-11 10943,-1-39 2371,-1142-4-5375,1056-22 1335,-9 0-228,-886 24-2538,-347-1-2224,-131-1-1864</inkml:trace>
</inkml:ink>
</file>

<file path=ppt/ink/ink3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8:04.053"/>
    </inkml:context>
    <inkml:brush xml:id="br0">
      <inkml:brushProperty name="width" value="0.025" units="cm"/>
      <inkml:brushProperty name="height" value="0.025" units="cm"/>
    </inkml:brush>
  </inkml:definitions>
  <inkml:trace contextRef="#ctx0" brushRef="#br0">1703 17 8872,'-85'-9'147,"0"3"0,-1 4-1,1 4 1,-127 19-1,91 0 412,2 5 1,-177 62-1,246-70 25,1 2 0,1 3 0,1 1 0,1 2 0,1 3 0,-59 48 0,84-59-446,0 0 1,1 1-1,1 1 1,1 1 0,1 1-1,1 0 1,1 1-1,0 0 1,2 1 0,1 1-1,1 0 1,1 0-1,1 1 1,-6 38-1,11-41-114,0 0-1,2 1 0,1-1 0,1 0 1,1 0-1,0 0 0,2 0 0,1 0 1,1-1-1,1 0 0,15 34 0,-8-28 6,1-1 0,2-1 0,1 0 0,0-1 0,2-1 0,1-1 0,1-1-1,29 23 1,2-5-18,1-2-1,2-2 1,1-3 0,1-2-1,2-3 1,2-3-1,0-2 1,84 19-1,-46-21 129,1-3 0,0-5-1,1-5 1,173-7-1,-179-9 127,-1-3 0,-1-5 0,175-54-1,-148 28 302,-1-5 0,157-88 0,-242 116-223,0-1 0,-1-1 0,-2-2 0,46-41 0,-70 55-180,0 1 0,-1-1 0,0-1 0,0 1 0,-1-1 0,0 0 0,-1-1-1,7-17 1,-10 20-36,0 0 0,0-1-1,-1 1 1,0 0 0,0-1-1,-1 1 1,0-1 0,-1 1 0,0-1-1,0 1 1,-1-1 0,0 1-1,-4-10 1,0 4-37,0 1 0,-1-1 0,-1 1 0,0 0 0,-1 1 0,-1 0 0,1 1 0,-2-1-1,0 2 1,0 0 0,-1 0 0,0 1 0,0 0 0,-18-8 0,2 2-44,0 2 0,-1 1 0,0 1 0,-1 1 0,0 2 0,-32-5 1,-6 4-75,-1 3 1,0 3 0,0 3 0,1 3-1,-1 3 1,-71 16 0,57-4-368,1 3 0,1 4 0,2 3 0,-119 61-1,172-76-4,0 1 0,-43 33 0,64-43 112,0 0-1,1 0 1,0 0-1,-1 0 1,1 0-1,1 1 1,-1 0 0,1 0-1,-1 0 1,1 0-1,1 1 1,-1-1-1,1 1 1,0-1 0,0 1-1,1 0 1,0 0-1,0 0 1,0 0-1,0 6 1,1-10-149,1 1-1,-1-1 1,0 1 0,1 0 0,-1-1 0,1 1-1,0-1 1,0 1 0,0-1 0,2 4-1,23 17-6212</inkml:trace>
</inkml:ink>
</file>

<file path=ppt/ink/ink3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9:31.198"/>
    </inkml:context>
    <inkml:brush xml:id="br0">
      <inkml:brushProperty name="width" value="0.025" units="cm"/>
      <inkml:brushProperty name="height" value="0.025" units="cm"/>
    </inkml:brush>
  </inkml:definitions>
  <inkml:trace contextRef="#ctx0" brushRef="#br0">6419 723 7559,'-15'-13'345,"0"0"1,-1 1-1,0 0 0,-1 2 1,-24-13-1,-96-33-1151,60 26 528,-29-10 875,-3 5 1,-169-31 0,-235-11 312,137 24-704,-217-63 408,-120-18 1537,574 117-2031,-1 6-1,0 6 0,-1 6 0,1 7 1,-260 47-1,153-2-326,4 10 1,-410 166 0,559-187 370,3 4 1,1 4 0,3 3 0,2 5 0,3 3 0,-91 87-1,127-103-57,2 1 0,3 3 0,1 1-1,2 2 1,3 1 0,2 2-1,3 1 1,2 2 0,3 1-1,2 0 1,-17 71 0,31-91-115,2 0 0,1 1 0,2-1 1,2 1-1,2 0 0,1-1 0,2 1 0,1-1 0,3 1 1,1-1-1,2-1 0,1 0 0,2 0 0,32 62 0,-5-31 3,2-3-1,3-2 0,3-2 0,3-1 0,2-3 0,116 97 0,-61-71 33,3-4-1,4-6 0,140 69 0,-111-75 146,2-7 0,3-6-1,2-7 1,268 50-1,-205-66-23,2-9 1,416-10-1,-447-25-130,0-9 0,-2-7 1,-1-9-1,313-106 0,-271 59 189,-3-10 0,-5-10-1,254-164 1,-173 65 893,333-297 0,-517 403-1080,165-183 1,-246 243-65,-1-2 1,-2-2-1,-2 0 0,-1-2 0,-3 0 1,-1-2-1,-2-1 0,24-86 0,-39 112 88,-1 1 0,-1-1 0,-1 0-1,-1 0 1,0 0 0,-2 0 0,0 0-1,-7-36 1,5 44-16,-1 1 1,0 0-1,-1-1 1,0 1-1,0 1 1,-2-1-1,1 1 1,-1 0-1,0 0 0,-1 1 1,0 0-1,-1 1 1,0 0-1,0 0 1,-19-12-1,-4 2-38,-1 1 1,0 2-1,-1 2 0,0 0 1,-1 3-1,-1 1 0,1 1 0,-41-3 1,-34 2-257,-153 5 0,-135 39-1223,-2 34-1475,390-67 2858,-325 60-4544</inkml:trace>
</inkml:ink>
</file>

<file path=ppt/ink/ink3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9:51.589"/>
    </inkml:context>
    <inkml:brush xml:id="br0">
      <inkml:brushProperty name="width" value="0.025" units="cm"/>
      <inkml:brushProperty name="height" value="0.025" units="cm"/>
    </inkml:brush>
  </inkml:definitions>
  <inkml:trace contextRef="#ctx0" brushRef="#br0">0 907 11179,'10'-100'0,"3"19"-897,-5 59 897,17-127 160,0 13-128,-4 13-32,-3 4 0,-15 22-1345,-3 18-6503</inkml:trace>
</inkml:ink>
</file>

<file path=ppt/ink/ink3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09:53.496"/>
    </inkml:context>
    <inkml:brush xml:id="br0">
      <inkml:brushProperty name="width" value="0.025" units="cm"/>
      <inkml:brushProperty name="height" value="0.025" units="cm"/>
    </inkml:brush>
  </inkml:definitions>
  <inkml:trace contextRef="#ctx0" brushRef="#br0">10254 577 4965,'-423'-97'5172,"235"59"-4403,-623-104 1020,-6 40-96,469 61-995,-1053-76 1445,-6 78-2615,1312 38 474,-1439 2 493,498 87-763,15 98-25,870-156 400,-202 49 281,287-60-376,1 2 1,1 3-1,-75 41 1,115-52-8,1 1 1,0 2-1,1 0 1,1 1-1,1 1 1,0 1-1,1 1 1,1 0 0,1 1-1,1 2 1,1-1-1,1 2 1,1 0-1,1 0 1,1 1-1,1 0 1,2 1-1,0 1 1,2-1-1,1 1 1,0 0 0,3 0-1,0 0 1,1 0-1,5 36 1,-1-44-23,1 1-1,1-1 1,1 0 0,0-1 0,1 1 0,2-1 0,0-1 0,0 1-1,2-2 1,0 1 0,1-2 0,0 1 0,1-2 0,1 0-1,1 0 1,20 15 0,13 5 44,2-1 1,1-3-1,1-2 1,67 25-1,80 26 31,338 86 1,228-22 35,13-67-34,0-34-45,-615-35-18,966 36 57,0-45-252,779-168-32,-1022 37 260,-615 78-8,324-110 1,-496 130 21,172-85 0,-232 99 45,-2-1 0,0-2 0,-2-2 0,-1-1 0,-1-1 1,-1-2-1,30-38 0,-49 52-3,-1 0 0,-1-1 0,-1 0 1,0-1-1,-1-1 0,-1 1 0,-1-1 0,6-23 1,-10 31-61,-1 0 0,-1 0 0,0-1 1,0 1-1,-1-1 0,0 1 0,-1-1 1,0 1-1,-1-1 0,0 1 0,-1 0 1,-1 0-1,1 0 0,-2 1 0,-9-19 1,-1 6-41,-2 1 1,-1 1 0,0 0 0,-1 1 0,-2 1 0,0 1 0,0 1 0,-2 1 0,0 0 0,-34-16 0,-22-6-59,-164-55-1,63 40-233,-2 7 0,-295-34 0,-387 13-4205,473 46 310</inkml:trace>
</inkml:ink>
</file>

<file path=ppt/ink/ink3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0:13.342"/>
    </inkml:context>
    <inkml:brush xml:id="br0">
      <inkml:brushProperty name="width" value="0.025" units="cm"/>
      <inkml:brushProperty name="height" value="0.025" units="cm"/>
    </inkml:brush>
  </inkml:definitions>
  <inkml:trace contextRef="#ctx0" brushRef="#br0">927 1516 6086,'11'0'3104,"47"0"316,131 5-2887,798 43 3597,4-45-2654,-570-4-649,-334 1-697,2248 36 1235,-1342 12-1251,1795 75 386,-938-105-363,-1781-18-141,1048-30 212,-532 9-133,432-23-27,-9-78 0,-933 107-36,95-31-1,-138 35 17,-1-1 0,-1-2 1,0 0-1,-1-3 0,42-30 0,-65 42 0,1 0 0,-1-1 0,0 0 0,-1 0-1,0-1 1,0 1 0,0-1 0,0 0 0,-1 0 0,-1-1 0,6-12 0,-8 15-17,1 1 0,-1-1 0,-1 0 0,1 0 0,-1 0 0,1 1 0,-1-1 0,-1 0 0,1 0 0,-1 0 0,0 1 0,0-1 0,0 0 0,0 1 0,-1-1 0,0 1 0,0-1 0,0 1 0,-1 0 0,1 0 0,-5-5 0,-11-11-14,0 0 0,-2 2 1,0 1-1,-1 0 0,-1 1 1,-24-13-1,-149-71-127,186 96 119,-184-78-226,-366-105 0,-222 3 11,-1053-124 103,605 195-404,-6 49 522,1012 54 9,-2875-8 12,420 202 0,1548-59-12,14 69 3,515-40-25,439-102 11,-252 120 0,375-154 7,2 2 1,0 1 0,1 2 0,-39 34 0,66-50-21,1 1 0,0 0 0,0 0 1,0 1-1,1 0 0,1 0 0,-1 0 0,2 1 1,-1 0-1,1 0 0,1 1 0,0 0 1,0-1-1,1 1 0,0 0 0,1 1 1,0-1-1,1 0 0,1 1 0,0 18 1,2-19-4,1-1 0,0 1-1,0-1 1,1 0 0,0 0 0,1 0 0,0-1 0,1 1 0,0-1 0,0 0 0,1-1 0,0 0 0,0 0 0,1 0 0,15 11 0,6 3-146,2-1-1,0-2 1,49 22-1,11-1-764,2-3 0,1-5 0,135 27 0,305 23-4202,-238-55 887</inkml:trace>
</inkml:ink>
</file>

<file path=ppt/ink/ink3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24.910"/>
    </inkml:context>
    <inkml:brush xml:id="br0">
      <inkml:brushProperty name="width" value="0.025" units="cm"/>
      <inkml:brushProperty name="height" value="0.025" units="cm"/>
    </inkml:brush>
  </inkml:definitions>
  <inkml:trace contextRef="#ctx0" brushRef="#br0">79 78 11147,'-18'-3'340,"12"3"-129,1-1 0,0 0 0,0 0 1,0 0-1,0 0 0,0-1 0,0 0 1,0 0-1,1 0 0,-6-4 0,10 6-172,0-1-1,0 1 0,0 0 1,0-1-1,0 1 0,0 0 0,0-1 1,0 1-1,0 0 0,0 0 1,0-1-1,0 1 0,0 0 0,1 0 1,-1-1-1,0 1 0,0 0 1,0 0-1,0-1 0,1 1 0,-1 0 1,0 0-1,0 0 0,1-1 1,-1 1-1,0 0 0,0 0 1,1 0-1,-1 0 0,0 0 0,0-1 1,1 1-1,-1 0 0,0 0 1,1 0-1,-1 0 0,0 0 0,0 0 1,1 0-1,-1 0 0,1 0 1,16-4 373,-16 4-313,117-18 1881,167-6-1,124 22-914,-219 4-772,769 52 862,-99 0-501,753-53 1412,-770-22-1594,466 2 605,-703 53-771,161 2 663,-741-41-161,-26 5-773,0 0 0,1 0-1,-1-1 1,0 1-1,0 0 1,1-1-1,-1 1 1,0 0-1,0 0 1,0-1-1,1 1 1,-1 0 0,0-1-1,0 1 1,0 0-1,0-1 1,0 1-1,0 0 1,0-1-1,0 1 1,1-1-1,-1 1 1,0 0-1,-1-1 1,1 1 0,0 0-1,0-1 1,0 1-1,0 0 1,0-1-1,0 1 1,0 0-1,0-1 1,-1 0-1,-1-1 31,0-1 0,0 1 0,-1-1 1,1 1-1,-1 0 0,1 0 0,-1 0 0,0 0 0,0 1 0,0-1 0,-4-1 0,-30-10-393,0 1 0,-1 3 0,0 1 1,-1 1-1,-59-1 0,-16-4-8083,65 3 120</inkml:trace>
</inkml:ink>
</file>

<file path=ppt/ink/ink3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30.963"/>
    </inkml:context>
    <inkml:brush xml:id="br0">
      <inkml:brushProperty name="width" value="0.025" units="cm"/>
      <inkml:brushProperty name="height" value="0.025" units="cm"/>
    </inkml:brush>
  </inkml:definitions>
  <inkml:trace contextRef="#ctx0" brushRef="#br0">3630 291 7303,'0'0'416,"-9"-7"-10,9 6-417,-27-22 1148,0 2 1,-1 1-1,-1 1 0,-38-18 0,2 16-301,-1 2 0,-1 3 1,-124-12-1,74 13-236,-119-17 859,0 10 0,-329 12 0,487 16-1407,1 3 0,1 4 0,0 3 0,-93 33 0,-286 129 350,229-83-407,159-69 57,-235 103 23,258-107 122,1 2-1,1 2 1,0 2 0,-55 50-1,86-68-128,1 1 0,0 0 0,1 0 1,0 1-1,1 0 0,0 1 0,1 0 0,0 0 0,1 1 0,-4 14 0,7-19-70,1 0 0,0 0 0,1 0-1,0 0 1,0 0 0,1 0 0,0 0 0,1 0 0,-1 0-1,2 0 1,0 0 0,0 0 0,0-1 0,1 1 0,0 0 0,1-1-1,6 12 1,2-3 11,0 0-1,1-1 1,1-1-1,1 0 1,0-1-1,0 0 0,24 15 1,131 72 116,-123-75-115,57 28 36,2-5-1,2-5 0,222 59 1,-169-67 3,1-7 1,204 10 0,-163-34 201,0-8 0,0-9 0,227-43 0,112-40 1162,-9-36 521,-483 117-1750,-1-3-1,-1-1 1,-1-3-1,60-36 1,-93 49-151,0-2 0,0 0 1,-1-1-1,-1 0 0,0-1 0,0 0 1,-1-1-1,-1 0 0,0-1 0,0 0 0,-2 0 1,0-1-1,-1-1 0,0 1 0,-1-1 1,-1 0-1,4-19 0,-6 21-5,0-1 1,-1 1-1,-1-1 1,-1 1-1,0-1 1,-1 0-1,0 1 1,-1-1-1,-1 1 1,0-1-1,-1 1 1,-1 0-1,0 1 1,-1-1-1,0 1 1,-1 0-1,0 0 0,-1 1 1,-1 0-1,0 0 1,0 1-1,-1 1 1,-1-1-1,0 2 1,0-1-1,-1 1 1,0 1-1,0 0 1,-15-6-1,-19-9-27,0 3 0,-1 1 0,-1 3 0,-1 2 0,0 2 1,-57-7-1,-26 4-1094,-149 3 0,160 13-3570,-182 25 0,185-8-2523</inkml:trace>
</inkml:ink>
</file>

<file path=ppt/ink/ink3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36.071"/>
    </inkml:context>
    <inkml:brush xml:id="br0">
      <inkml:brushProperty name="width" value="0.025" units="cm"/>
      <inkml:brushProperty name="height" value="0.025" units="cm"/>
    </inkml:brush>
  </inkml:definitions>
  <inkml:trace contextRef="#ctx0" brushRef="#br0">3319 428 7207,'-9'-6'1265,"-74"-55"541,-142-94 846,191 135-2226,-1 1 0,-1 2 0,-1 1 0,-74-21 0,-362-38-316,460 73-98,-129-11 305,-1 7-1,-224 18 1,-280 70-172,566-69 100,1 4 0,1 3 0,1 3 0,-81 36 0,118-40-218,0 2 0,1 1 0,1 3 0,1 1 0,1 1 0,1 2 0,2 2 0,-52 60 0,75-77-39,0 0 0,1 1 0,1 0 0,0 1 1,2 0-1,-1 0 0,2 0 0,0 1 0,1 0 0,-5 28 0,9-31 15,0 1 0,0-1 0,1 0 0,1 1 0,1-1-1,0 0 1,0 1 0,2-1 0,-1-1 0,2 1 0,0-1-1,1 1 1,10 17 0,3-3 93,0-1 0,3 0 0,0-2 1,1-1-1,1 0 0,2-2 0,0-1 0,1-1 0,1-1 0,1-2 1,44 21-1,31 7 400,2-4 0,114 28 1,501 116 347,-540-149-787,2-9-1,192 5 1,-202-30-3,0-7-1,-1-8 1,247-50 0,-296 35 230,-1-5 1,-2-5-1,-2-6 1,-2-5-1,162-93 1,-242 121-33,-1-1 0,-1-2 0,-1-1 0,57-57 0,-82 73-211,0 0 0,0 0 0,-1-1 1,0 0-1,-1 0 0,0-1 0,-1 0 1,0 0-1,0 0 0,-1 0 0,-1-1 1,0 1-1,-1-1 0,0 0 0,0 0 1,-1 0-1,-1 0 0,0 0 0,-1 0 1,0 0-1,-5-18 0,2 16-42,-2 1-1,1-1 1,-2 1-1,0 1 1,0 0-1,-1 0 1,0 0-1,-1 1 1,-1 0-1,-11-10 1,-17-14-7,-61-42 0,6 12-334,-3 5 0,-2 4 0,-3 4 0,-2 5-1,-1 4 1,-3 5 0,-1 4 0,-147-25 0,118 37-328,0 6 1,-1 6-1,0 7 0,0 5 0,0 6 0,-202 39 1,80 8-3693,-10 12-2439</inkml:trace>
</inkml:ink>
</file>

<file path=ppt/ink/ink3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46.605"/>
    </inkml:context>
    <inkml:brush xml:id="br0">
      <inkml:brushProperty name="width" value="0.025" units="cm"/>
      <inkml:brushProperty name="height" value="0.025" units="cm"/>
    </inkml:brush>
  </inkml:definitions>
  <inkml:trace contextRef="#ctx0" brushRef="#br0">436 1 15278,'0'0'8435,"-6"12"-7373,-233 439 5558,195-362-6304,-83 186 740,123-263-1056,0 0 0,1 0 0,0 0 0,-2 22 0,5-31 0,0 0 0,-1-1 0,1 1 0,0-1 0,0 1 0,1 0 0,-1-1 0,1 1 0,-1-1 0,1 1 0,0-1 0,0 1 0,0-1 0,0 0 0,0 1 0,0-1 0,1 0 0,-1 0 0,1 0 0,0 0 0,0 0 0,-1 0 0,1-1 0,0 1 0,0 0 0,1-1 0,-1 0 0,4 2 0,13 2 0,0-2 0,0 0 0,0-1 0,1-1 0,-1-1 0,1 0 0,34-7 0,-35 5 0,169-24 0,-121 14 0,0 2 0,1 4 0,92 3 0,-112 12-1217,-46-9 918,-1 1 0,1-1 0,0 0 0,-1 1 0,1 0 0,-1-1 0,1 1 0,-1 0 0,1 0 0,-1-1 0,0 1 0,0 0 1,1 0-1,-1 1 0,0-1 0,0 0 0,0 0 0,0 1 0,0-1 0,0 0 0,0 1 0,-1-1 0,1 1 0,0-1 0,-1 1 0,1 1 0</inkml:trace>
</inkml:ink>
</file>

<file path=ppt/ink/ink3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47.405"/>
    </inkml:context>
    <inkml:brush xml:id="br0">
      <inkml:brushProperty name="width" value="0.025" units="cm"/>
      <inkml:brushProperty name="height" value="0.025" units="cm"/>
    </inkml:brush>
  </inkml:definitions>
  <inkml:trace contextRef="#ctx0" brushRef="#br0">480 0 6342,'0'0'15844,"-10"8"-14370,-16 15-778,2 1 0,0 2 0,2 0 1,1 1-1,1 1 0,-23 43 0,-92 202 1883,33-15-1575,89-216-874,1 0 0,3 1 1,1 0-1,-2 57 0,9-90-130,1-1 0,0 1 0,1 0 0,0-1 0,1 1 0,0-1 0,0 0 0,1 1 0,0-1 0,1 0 0,4 8 0,-3-10 0,-1-1 0,1 0 0,0 0 0,0 0 0,1 0 0,0-1 0,0 0 0,0 0 0,0-1 0,1 0 0,0 0 0,0 0 0,0-1 0,8 3 0,5 0-348,1 0 0,1-2 0,-1 0 0,0-1 1,1-1-1,0-1 0,-1-1 0,1-1 0,0-1 0,-1-1 0,33-8 0,13-14-8225</inkml:trace>
</inkml:ink>
</file>

<file path=ppt/ink/ink3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48.137"/>
    </inkml:context>
    <inkml:brush xml:id="br0">
      <inkml:brushProperty name="width" value="0.025" units="cm"/>
      <inkml:brushProperty name="height" value="0.025" units="cm"/>
    </inkml:brush>
  </inkml:definitions>
  <inkml:trace contextRef="#ctx0" brushRef="#br0">105 1 18706,'0'0'9603,"2"9"-8134,0 2-1293,-1 0 1,-1 0 0,0 0 0,0 0-1,-1-1 1,-1 1 0,-4 19 0,-30 88 1113,14-51-1005,13-40-285,1-3 0,1 0 0,1 0 0,1 0 0,-2 39 0,7-62-9,0 0 1,-1-1-1,1 1 0,0 0 0,0-1 1,1 1-1,-1 0 0,0-1 1,0 1-1,0 0 0,0-1 0,1 1 1,-1 0-1,0-1 0,0 1 1,1 0-1,-1-1 0,1 1 1,-1-1-1,0 1 0,1-1 0,-1 1 1,1-1-1,-1 1 0,1-1 1,0 1-1,-1-1 0,1 0 0,1 1 1,21-5-732,22-25-1910,-28 12-100,-1 0 1,0-2 0,18-29-1,10-21-7104</inkml:trace>
</inkml:ink>
</file>

<file path=ppt/ink/ink3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48.479"/>
    </inkml:context>
    <inkml:brush xml:id="br0">
      <inkml:brushProperty name="width" value="0.025" units="cm"/>
      <inkml:brushProperty name="height" value="0.025" units="cm"/>
    </inkml:brush>
  </inkml:definitions>
  <inkml:trace contextRef="#ctx0" brushRef="#br0">142 1 19314,'0'0'2627,"-20"62"-481,-1-10 897,-4 10-1282,1 9-223,2 5-65,5-3-704,7-8-673,7-9-96,3-12 0,1-16-1025,11-14 128,2-12-416,-4-2-1153,-4-17-1506,-6-13-1121,0-14-2114</inkml:trace>
</inkml:ink>
</file>

<file path=ppt/ink/ink3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48.822"/>
    </inkml:context>
    <inkml:brush xml:id="br0">
      <inkml:brushProperty name="width" value="0.025" units="cm"/>
      <inkml:brushProperty name="height" value="0.025" units="cm"/>
    </inkml:brush>
  </inkml:definitions>
  <inkml:trace contextRef="#ctx0" brushRef="#br0">88 99 14157,'0'0'3972,"-61"-13"-96,43 13 544,9 0-352,33 0-3075,22-2 288,21-7-1281,17-6 0,11-4 0,3 1 0,-1 4 0,-9 7 0,-19 6-833,-19 1-4388,-17 0-3523</inkml:trace>
  <inkml:trace contextRef="#ctx0" brushRef="#br0" timeOffset="1">816 692 24759,'0'0'3716,"0"61"-737,-3-20-1666,3 4-1313,0 2 0,0 2 0,6 1 0,2-6 0,2-12-1826,-5-7-5541</inkml:trace>
</inkml:ink>
</file>

<file path=ppt/ink/ink3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49.582"/>
    </inkml:context>
    <inkml:brush xml:id="br0">
      <inkml:brushProperty name="width" value="0.025" units="cm"/>
      <inkml:brushProperty name="height" value="0.025" units="cm"/>
    </inkml:brush>
  </inkml:definitions>
  <inkml:trace contextRef="#ctx0" brushRef="#br0">8 1 20852,'0'0'6918,"-7"50"-5508,20-13 63,5 4-64,3 0-704,5 0-705,3-8 0,5-6 0,1-8 0,1-8 0,0-7-320,-3-4-2019,-6-2-2113,-3-16-2146,-6-8-4292</inkml:trace>
</inkml:ink>
</file>

<file path=ppt/ink/ink3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49.941"/>
    </inkml:context>
    <inkml:brush xml:id="br0">
      <inkml:brushProperty name="width" value="0.025" units="cm"/>
      <inkml:brushProperty name="height" value="0.025" units="cm"/>
    </inkml:brush>
  </inkml:definitions>
  <inkml:trace contextRef="#ctx0" brushRef="#br0">209 1 18033,'0'0'1794,"-31"72"928,6-16 193,-6 12-801,-5 8-32,1 6-673,6-4-864,11-5-417,14-10-256,4-18-1474,21-18-1312,13-20-802,7-9-1761,3-25-5606</inkml:trace>
</inkml:ink>
</file>

<file path=ppt/ink/ink3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50.280"/>
    </inkml:context>
    <inkml:brush xml:id="br0">
      <inkml:brushProperty name="width" value="0.025" units="cm"/>
      <inkml:brushProperty name="height" value="0.025" units="cm"/>
    </inkml:brush>
  </inkml:definitions>
  <inkml:trace contextRef="#ctx0" brushRef="#br0">340 1 20147,'0'0'2119,"4"13"-282,9 20-434,1-1 1,24 43-1,-20-44-855,-1 1 0,-2 1 0,-1 1 0,11 40 0,-20-41-404,-1 0 0,-1 1 0,-2-1 0,-1 0 0,-2 1-1,-1-1 1,-2 0 0,-1 0 0,-2-1 0,0 0 0,-3 0-1,-18 39 1,2-14-182,-2-1-1,-3-2 1,-3-1-1,-1-1 1,-67 71-1,28-48-1396,23-36-3205,2-15-4520</inkml:trace>
</inkml:ink>
</file>

<file path=ppt/ink/ink3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50.937"/>
    </inkml:context>
    <inkml:brush xml:id="br0">
      <inkml:brushProperty name="width" value="0.025" units="cm"/>
      <inkml:brushProperty name="height" value="0.025" units="cm"/>
    </inkml:brush>
  </inkml:definitions>
  <inkml:trace contextRef="#ctx0" brushRef="#br0">1 1 14414,'0'0'3235,"63"14"-2274,-1-9 1441,23 0-929,23-1-480,13-3-32,1 2-352,-4-1-481,-12 0-64,-20 0-545,-24 1-672,-28-2-1089,-24-1-1954,-18 0-4356</inkml:trace>
</inkml:ink>
</file>

<file path=ppt/ink/ink3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51.307"/>
    </inkml:context>
    <inkml:brush xml:id="br0">
      <inkml:brushProperty name="width" value="0.025" units="cm"/>
      <inkml:brushProperty name="height" value="0.025" units="cm"/>
    </inkml:brush>
  </inkml:definitions>
  <inkml:trace contextRef="#ctx0" brushRef="#br0">1 33 17168,'0'0'192,"103"9"1218,-6-6 544,23-3-1346,16 0-288,2-1-191,-4-10-193,-15-3-3620,-24-4-6694</inkml:trace>
</inkml:ink>
</file>

<file path=ppt/ink/ink3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58.886"/>
    </inkml:context>
    <inkml:brush xml:id="br0">
      <inkml:brushProperty name="width" value="0.025" units="cm"/>
      <inkml:brushProperty name="height" value="0.025" units="cm"/>
    </inkml:brush>
  </inkml:definitions>
  <inkml:trace contextRef="#ctx0" brushRef="#br0">0 311 10474,'17'-15'4137,"24"-19"-2849,2 1 0,1 2 0,65-33 0,-61 40-865,2 2 0,0 3 0,1 1 1,1 3-1,0 2 0,78-9 1,-124 22-422,0-1 1,0 1 0,0 0 0,0 1-1,0-1 1,0 1 0,-1 0 0,1 1 0,10 3-1,-15-5 0,-1 1 0,1-1-1,0 1 1,0-1-1,0 1 1,0 0 0,-1-1-1,1 1 1,0 0 0,-1 0-1,1 0 1,0-1-1,-1 1 1,1 0 0,-1 0-1,0 0 1,1 0-1,-1 0 1,0 0 0,1 0-1,-1 0 1,0 0-1,0 1 1,0 1 8,-1 0-1,1-1 1,-1 1 0,0 0-1,0-1 1,0 1 0,0-1-1,0 1 1,0-1 0,-1 0-1,1 1 1,-4 3 0,-16 16 281,0 0 1,-2-1 0,0-2-1,-1 0 1,-28 16-1,14-9-33,-19 14 102,-27 18 760,-134 120 0,208-168-934,-1 1 0,1 1 1,1 0-1,0 0 0,1 1 1,-9 17-1,16-27-168,-1 0 0,0 0 0,1 1 0,0-1 0,0 1 0,0-1 0,0 1 0,1-1 0,-1 1 0,1-1 0,0 1 0,0-1 0,0 1 0,0-1-1,1 1 1,-1 0 0,1-1 0,0 1 0,0-1 0,0 0 0,1 1 0,-1-1 0,1 0 0,0 0 0,0 0 0,0 0 0,0 0 0,0 0 0,1-1 0,-1 1 0,4 2 0,6 3 13,0-1 1,0 0 0,0 0-1,1-1 1,0-1 0,23 6-1,89 15-48,-53-13-459,-46-7-105,115 29-4204,-123-29 1340,0 1 0,31 17 0,-18-3-8032</inkml:trace>
</inkml:ink>
</file>

<file path=ppt/ink/ink3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2:59.230"/>
    </inkml:context>
    <inkml:brush xml:id="br0">
      <inkml:brushProperty name="width" value="0.025" units="cm"/>
      <inkml:brushProperty name="height" value="0.025" units="cm"/>
    </inkml:brush>
  </inkml:definitions>
  <inkml:trace contextRef="#ctx0" brushRef="#br0">26 45 17489,'0'0'8263,"-23"50"-5476,21-40-897,2-3 32,0-5-1506,12-9-416,2-8 0,1-6-256,-2-11-5958,-2-6-8456</inkml:trace>
</inkml:ink>
</file>

<file path=ppt/ink/ink3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03.839"/>
    </inkml:context>
    <inkml:brush xml:id="br0">
      <inkml:brushProperty name="width" value="0.025" units="cm"/>
      <inkml:brushProperty name="height" value="0.025" units="cm"/>
    </inkml:brush>
  </inkml:definitions>
  <inkml:trace contextRef="#ctx0" brushRef="#br0">3458 518 9097,'-151'-30'2003,"-248"-85"1,298 82-1388,10 8-132,-1 3 0,-166-16 0,-191 14-169,292 18-22,149 6-281,-359-5 236,302 9-124,0 2 1,1 3 0,-104 28-1,56-3-138,2 6 0,2 4 0,2 5-1,2 4 1,-132 91 0,214-128 89,1 1-1,1 1 1,0 0 0,1 2 0,2 0-1,0 1 1,1 1 0,1 0 0,1 1-1,1 1 1,-11 27 0,18-37-47,1 0 0,1 1 0,0 0 0,1-1 0,0 1 1,2 0-1,-1 0 0,2 1 0,0-1 0,1 0 0,0 0 1,2 0-1,-1 0 0,2 0 0,0-1 0,1 1 0,0-1 0,1 0 1,0-1-1,2 1 0,8 12 0,171 206-578,-55-74 459,-70-81 149,92 90 0,-111-128-6,0-2 1,3-1 0,82 48-1,-10-22 113,209 80 0,140 7 204,-266-100-257,3-9 0,301 22 0,420-43-37,-303-63-65,-2-40 14,-358 46-20,1223-176 28,-294-2 32,-1150 205 58,-1-1 1,0-2-1,-1-1 1,50-29-1,-62 29-90,-1-1 1,-1-2-1,0 0 0,-1-2 1,-1-1-1,32-36 0,-42 36-39,0 0 0,-1-1 0,-2 0 0,0 0 0,-2-1 0,0 0 0,7-36 0,9-25-6,-2 24-18,-3-1 0,-3 0 0,-3-1 0,11-111 0,-22 126 99,-2 1 1,-11-86 0,8 114-61,-1 0 1,-1-1-1,-1 2 1,0-1-1,-2 1 1,0 0-1,0 0 0,-2 1 1,0 1-1,-13-17 1,-6 0 71,-2 0 1,-2 2 0,0 2 0,-2 0-1,-1 3 1,-40-23 0,-243-110 742,225 119-844,-2 3 1,-1 5 0,-120-23-1,82 31-162,-256-11-1,-670 40-86,0 46 631,681-22-226,-595 127 0,-336 221-538,1192-335-283,-255 84-6097,233-91-370</inkml:trace>
</inkml:ink>
</file>

<file path=ppt/ink/ink3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3.109"/>
    </inkml:context>
    <inkml:brush xml:id="br0">
      <inkml:brushProperty name="width" value="0.025" units="cm"/>
      <inkml:brushProperty name="height" value="0.025" units="cm"/>
    </inkml:brush>
  </inkml:definitions>
  <inkml:trace contextRef="#ctx0" brushRef="#br0">105 0 17489,'0'0'2477,"3"15"-1228,9 91 500,-5 1 1,-8 133-1,0-148-1397,0-51-248,-9 350 1109,2-262 330,-27 130 1,-3-101-1307,18-92-3560,14-51-2090,0-12-3374</inkml:trace>
</inkml:ink>
</file>

<file path=ppt/ink/ink3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3.699"/>
    </inkml:context>
    <inkml:brush xml:id="br0">
      <inkml:brushProperty name="width" value="0.025" units="cm"/>
      <inkml:brushProperty name="height" value="0.025" units="cm"/>
    </inkml:brush>
  </inkml:definitions>
  <inkml:trace contextRef="#ctx0" brushRef="#br0">107 196 16944,'-12'-1'85,"5"1"132,-47-4-533,21 3 3015,515 2 929,1382-27-4288,-341-95 2310,-1435 115-2163,-115-17-9261,17 9 1131</inkml:trace>
</inkml:ink>
</file>

<file path=ppt/ink/ink3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4.072"/>
    </inkml:context>
    <inkml:brush xml:id="br0">
      <inkml:brushProperty name="width" value="0.025" units="cm"/>
      <inkml:brushProperty name="height" value="0.025" units="cm"/>
    </inkml:brush>
  </inkml:definitions>
  <inkml:trace contextRef="#ctx0" brushRef="#br0">0 1 17905,'0'0'4607,"11"1"-3897,35 7-166,1 3-1,-2 1 1,0 3-1,45 20 1,27 9-454,61 13 236,-176-56-288,-1-1 1,0 0 0,0 1-1,0-1 1,0 0 0,0 1-1,0-1 1,0 1 0,0 0-1,0-1 1,0 1 0,-1 0-1,1-1 1,0 1 0,0 0-1,-1 0 1,1 0 0,0 0-1,-1 0 1,1 0 0,-1 0-1,1 0 1,-1 0 0,1 0-1,-1 0 1,0 1 0,0 0 56,0-1 1,-1 1 0,1-1-1,-1 1 1,1-1 0,-1 0-1,0 1 1,0-1-1,0 0 1,0 1 0,0-1-1,0 0 1,0 0-1,0 0 1,0 0 0,-2 1-1,-7 5 504,0 0 1,-1-1-1,-18 8 0,-163 59 969,151-61-2966,-48 8 0,56-17-5425,19-3-6747</inkml:trace>
</inkml:ink>
</file>

<file path=ppt/ink/ink3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4.600"/>
    </inkml:context>
    <inkml:brush xml:id="br0">
      <inkml:brushProperty name="width" value="0.025" units="cm"/>
      <inkml:brushProperty name="height" value="0.025" units="cm"/>
    </inkml:brush>
  </inkml:definitions>
  <inkml:trace contextRef="#ctx0" brushRef="#br0">0 654 12139,'0'0'9156,"7"-11"-7325,24-34-860,2 1 0,2 2 0,69-64 0,-8 8-787,-27 22-35,107-150 1,-176 226-150,0 0 1,0-1-1,0 1 1,0 0-1,0 0 1,0-1-1,0 1 1,0 0-1,0 0 1,0-1 0,1 1-1,-1 0 1,0 0-1,0 0 1,0-1-1,0 1 1,1 0-1,-1 0 1,0 0-1,0-1 1,1 1-1,-1 0 1,0 0-1,0 0 1,1 0-1,-1 0 1,0 0 0,0 0-1,1 0 1,-1 0-1,0 0 1,0 0-1,1 0 1,-1 0-1,0 0 1,0 0-1,1 0 1,-1 0-1,0 0 1,1 0-1,-1 0 1,4 14-103,-5 31-138,1-36 234,-2 34-198,0-8 379,1 0 0,2 1 0,6 36 0,-6-64-341,0 0 1,1-1-1,-1 1 0,2 0 0,-1-1 1,1 1-1,1-1 0,-1 0 0,1 0 1,0 0-1,1-1 0,0 1 0,0-1 1,0 0-1,0-1 0,1 1 1,0-1-1,1 0 0,7 5 0,3-3-3380,-7-7-3408</inkml:trace>
</inkml:ink>
</file>

<file path=ppt/ink/ink3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5.019"/>
    </inkml:context>
    <inkml:brush xml:id="br0">
      <inkml:brushProperty name="width" value="0.025" units="cm"/>
      <inkml:brushProperty name="height" value="0.025" units="cm"/>
    </inkml:brush>
  </inkml:definitions>
  <inkml:trace contextRef="#ctx0" brushRef="#br0">0 1 16752,'0'0'7116,"6"11"-6940,-2-2-157,0 1-1,0-2 1,2 1-1,-1 0 1,1-1-1,0 0 1,0 0-1,1-1 1,0 0 0,1 0-1,0-1 1,0 1-1,0-2 1,0 1-1,1-1 1,0-1-1,0 1 1,14 3-1,-11-6-260,1 0-1,0 0 1,0-2-1,-1 0 0,1 0 1,0-1-1,0-1 0,-1 0 1,1 0-1,-1-1 0,24-10 1,-27 10-114,0-1 1,-1-1 0,0 1-1,0-1 1,0-1 0,0 1-1,-1-1 1,0 0 0,0-1-1,-1 0 1,0 0 0,0 0-1,0-1 1,-1 0 0,0 0-1,7-16 1,-12 23 378,0 1-1,0 0 1,0 0 0,0-1-1,-1 1 1,1 0 0,0 0-1,0-1 1,0 1 0,0 0-1,0 0 1,0 0 0,0-1-1,0 1 1,0 0 0,-1 0-1,1 0 1,0-1 0,0 1-1,0 0 1,0 0 0,-1 0-1,1 0 1,0-1 0,0 1-1,0 0 1,-1 0 0,1 0-1,0 0 1,0 0 0,0 0-1,-1 0 1,1 0 0,0 0-1,0 0 1,-1 0 0,1 0-1,0 0 1,0 0 0,-1 0-1,1 0 1,0 0 0,0 0-1,-1 0 1,1 0 0,0 0-1,0 0 1,0 0 0,-1 0-1,1 0 1,0 1 0,0-1-1,0 0 1,-1 0 0,1 0-1,0 0 1,0 1 0,0-1-1,0 0 1,0 0 0,-1 0-1,1 1 1,0-1 0,0 0-1,0 0 1,0 0 0,0 1-1,0-1 1,-9 8 319,2 0-1,-1 0 1,1 1 0,0-1-1,0 2 1,1-1-1,1 1 1,-9 19 0,-30 91 1666,42-113-1950,-26 98 550,26-94-637,0-1 0,1 1 0,0-1 0,1 1 0,0-1 0,0 1 0,2-1 0,1 12 0,-2-21-82,-1 1 0,0-1 0,1 0 0,-1 0 0,1 0 0,-1 1 0,1-1 0,0 0 0,0 0 0,-1 0 0,1 0 0,0 0 0,0 0 0,0 0 0,0-1 0,0 1 0,0 0 0,0 0 0,0-1 0,0 1 0,1-1 0,0 1 0,20-1-4586,8-11-7858</inkml:trace>
</inkml:ink>
</file>

<file path=ppt/ink/ink3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5.576"/>
    </inkml:context>
    <inkml:brush xml:id="br0">
      <inkml:brushProperty name="width" value="0.025" units="cm"/>
      <inkml:brushProperty name="height" value="0.025" units="cm"/>
    </inkml:brush>
  </inkml:definitions>
  <inkml:trace contextRef="#ctx0" brushRef="#br0">500 0 18257,'0'0'5189,"-69"82"-5093,14-23 1057,-5 11-224,-8 6-64,2 3 416,7-6-608,10-7-513,11-16-96,14-13 0,12-17-608,12-36-3396,10-25 897,-4-19-4228</inkml:trace>
</inkml:ink>
</file>

<file path=ppt/ink/ink3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5.915"/>
    </inkml:context>
    <inkml:brush xml:id="br0">
      <inkml:brushProperty name="width" value="0.025" units="cm"/>
      <inkml:brushProperty name="height" value="0.025" units="cm"/>
    </inkml:brush>
  </inkml:definitions>
  <inkml:trace contextRef="#ctx0" brushRef="#br0">1 1 19378,'0'0'353,"8"69"864,15-34 801,12-2-865,14-4-192,5-8-128,7-4-673,-4-11-1121,-8-6-4452,-16-10-11916</inkml:trace>
</inkml:ink>
</file>

<file path=ppt/ink/ink3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6.289"/>
    </inkml:context>
    <inkml:brush xml:id="br0">
      <inkml:brushProperty name="width" value="0.025" units="cm"/>
      <inkml:brushProperty name="height" value="0.025" units="cm"/>
    </inkml:brush>
  </inkml:definitions>
  <inkml:trace contextRef="#ctx0" brushRef="#br0">1 1 20083,'0'0'96,"44"73"865,-29-34-609,-3 3-192,0 6-63,3-2-65,1-5 32,3-3-96,0-7-801,1-5-1441,-4-9-1282,-5-5-1344,-5-10-3492</inkml:trace>
</inkml:ink>
</file>

<file path=ppt/ink/ink3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6.646"/>
    </inkml:context>
    <inkml:brush xml:id="br0">
      <inkml:brushProperty name="width" value="0.025" units="cm"/>
      <inkml:brushProperty name="height" value="0.025" units="cm"/>
    </inkml:brush>
  </inkml:definitions>
  <inkml:trace contextRef="#ctx0" brushRef="#br0">0 216 16848,'0'0'4452,"1"-53"-3939,38 36-129,14-1 96,14-1-191,8-4-193,-1-1-320,-11-5-2979,-11-3-4645</inkml:trace>
</inkml:ink>
</file>

<file path=ppt/ink/ink3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6.985"/>
    </inkml:context>
    <inkml:brush xml:id="br0">
      <inkml:brushProperty name="width" value="0.025" units="cm"/>
      <inkml:brushProperty name="height" value="0.025" units="cm"/>
    </inkml:brush>
  </inkml:definitions>
  <inkml:trace contextRef="#ctx0" brushRef="#br0">246 1 14189,'0'0'6561,"-4"15"-6251,-31 100-446,-89 197 0,124-312 11,0 1 1,0-1-1,0 1 1,0 0-1,0-1 1,0 0-1,0 1 1,-1-1-1,1 1 0,0-1 1,0 1-1,-1-1 1,1 1-1,0-1 1,0 0-1,-1 1 1,1-1-1,-1 1 1,1-1-1,0 0 1,-1 1-1,1-1 1,-1 0-1,1 0 1,-1 1-1,1-1 1,-1 0-1,1 0 1,-1 0-1,1 0 1,-1 0-1,1 0 1,-1 0-1,0 0 0,-7-17-3978,1-14-1144</inkml:trace>
  <inkml:trace contextRef="#ctx0" brushRef="#br0" timeOffset="1">0 187 10730,'0'0'7719,"70"-21"-7398,-27 29-129,8 1-128,13-2-32,5-6-1313,3-1-3684</inkml:trace>
</inkml:ink>
</file>

<file path=ppt/ink/ink3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7.344"/>
    </inkml:context>
    <inkml:brush xml:id="br0">
      <inkml:brushProperty name="width" value="0.025" units="cm"/>
      <inkml:brushProperty name="height" value="0.025" units="cm"/>
    </inkml:brush>
  </inkml:definitions>
  <inkml:trace contextRef="#ctx0" brushRef="#br0">345 1 13965,'0'0'5285,"-11"76"-5221,11-40 0,0 7-32,0 2 0,0-2 32,0 0-32,0-5 1,0-4-1,0-5 0,-7-7 0,-3-8 0,-4-8-1250,-4-6-2881,-3-1-2532</inkml:trace>
  <inkml:trace contextRef="#ctx0" brushRef="#br0" timeOffset="1">1 216 15663,'0'0'4836,"99"-8"-4323,-33 8 160,11 0-545,3 0-385,-2 0-2529,-4 0-4709</inkml:trace>
</inkml:ink>
</file>

<file path=ppt/ink/ink3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7.702"/>
    </inkml:context>
    <inkml:brush xml:id="br0">
      <inkml:brushProperty name="width" value="0.025" units="cm"/>
      <inkml:brushProperty name="height" value="0.025" units="cm"/>
    </inkml:brush>
  </inkml:definitions>
  <inkml:trace contextRef="#ctx0" brushRef="#br0">336 0 20147,'0'0'3235,"-4"12"-3005,-37 110 1054,15-52-1394,3 1 1,-19 106-1,41-171-552,-5 33 1034,-1-26-2862,6-12 2269,1-1-1,0 0 0,0 0 1,-1 1-1,1-1 0,0 0 1,-1 0-1,1 0 0,-1 0 1,1 0-1,0 0 0,-1 0 1,1 0-1,0 0 0,-1 1 1,1-1-1,-1-1 0,1 1 1,0 0-1,-1 0 0,1 0 1,0 0-1,-1 0 0,1 0 1,0 0-1,-1 0 0,1-1 1,0 1-1,-1 0 0,1 0 1,0 0-1,-1-1 0,-12-12-5410</inkml:trace>
  <inkml:trace contextRef="#ctx0" brushRef="#br0" timeOffset="1">1 209 12844,'0'0'6374,"87"4"-4644,-38 9-161,13 1-832,-2 3-545,-1-2-160,-10-2-96,-8-2-1217,-17-5-1890,-12-6-1634</inkml:trace>
</inkml:ink>
</file>

<file path=ppt/ink/ink3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28.046"/>
    </inkml:context>
    <inkml:brush xml:id="br0">
      <inkml:brushProperty name="width" value="0.025" units="cm"/>
      <inkml:brushProperty name="height" value="0.025" units="cm"/>
    </inkml:brush>
  </inkml:definitions>
  <inkml:trace contextRef="#ctx0" brushRef="#br0">310 0 16464,'0'0'7623,"8"86"-6919,-5-36-287,-3 8-225,0-1-96,0-2-608,-3-10-449,-4-7-705,1-11 673,-3-11-1089,-5-10-2338,-6-6-6182</inkml:trace>
  <inkml:trace contextRef="#ctx0" brushRef="#br0" timeOffset="1">1 186 7239,'0'0'13613,"91"-27"-11820,-26 26-287,14 1-129,8 0-224,1 10-864,-6 8-225,-8 3-897,-18 2-1858,-15-8-3491,-13-3-8744</inkml:trace>
</inkml:ink>
</file>

<file path=ppt/ink/ink3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30.891"/>
    </inkml:context>
    <inkml:brush xml:id="br0">
      <inkml:brushProperty name="width" value="0.025" units="cm"/>
      <inkml:brushProperty name="height" value="0.025" units="cm"/>
    </inkml:brush>
  </inkml:definitions>
  <inkml:trace contextRef="#ctx0" brushRef="#br0">116 1969 3555,'0'0'668,"-9"2"-60,-56 7 1431,28-7 8078,33 20-7350,4-21-2739,0 0-1,0 0 0,0 0 0,0 0 0,0 0 0,0-1 0,0 1 1,0 0-1,0 0 0,0 0 0,1 0 0,-1 0 0,0 0 0,1 0 1,-1-1-1,1 1 0,-1 0 0,1 0 0,-1-1 0,1 1 0,0 0 1,-1-1-1,1 1 0,0 0 0,0-1 0,-1 1 0,1-1 0,0 1 1,1 0-1,4-2 168,-1 0-1,1 0 1,0 0 0,-1 0 0,1-1 0,-1 0-1,1 0 1,-1 0 0,0-1 0,0 0 0,0 0 0,0 0-1,-1-1 1,1 1 0,-1-1 0,6-6 0,18-13 534,303-184 586,-204 132-1205,165-85-96,-53 31 36,151-80-62,126-76-93,148-92 310,-612 349-111,279-173-43,118-59 2492,-444 258-2708,1-1-1,-1 1 1,1 0-1,-1 0 1,1 1-1,0-1 1,0 1-1,6 0 1,-9-3-6209,-2-4 608</inkml:trace>
</inkml:ink>
</file>

<file path=ppt/ink/ink3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2.223"/>
    </inkml:context>
    <inkml:brush xml:id="br0">
      <inkml:brushProperty name="width" value="0.025" units="cm"/>
      <inkml:brushProperty name="height" value="0.025" units="cm"/>
    </inkml:brush>
  </inkml:definitions>
  <inkml:trace contextRef="#ctx0" brushRef="#br0">0 1 15663,'0'0'9417,"2"11"-8483,14 200 4,-15-116-7545</inkml:trace>
</inkml:ink>
</file>

<file path=ppt/ink/ink3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2.599"/>
    </inkml:context>
    <inkml:brush xml:id="br0">
      <inkml:brushProperty name="width" value="0.025" units="cm"/>
      <inkml:brushProperty name="height" value="0.025" units="cm"/>
    </inkml:brush>
  </inkml:definitions>
  <inkml:trace contextRef="#ctx0" brushRef="#br0">1 75 14221,'0'0'5558,"11"-1"-4683,19-1-899,-1-2-1,0-1 0,0-1 0,-1-1 1,0-2-1,0-1 0,34-17 1,-62 27 49,0-1 1,0 1-1,1 0 0,-1 0 1,0-1-1,0 1 1,0 0-1,1 0 0,-1 0 1,0 0-1,0-1 1,1 1-1,-1 0 1,0 0-1,0 0 0,1 0 1,-1 0-1,0 0 1,1 0-1,-1 0 0,0 0 1,0 0-1,1 0 1,-1 0-1,0 0 1,1 0-1,-1 0 0,0 0 1,1 0-1,-1 0 1,0 0-1,0 0 0,1 0 1,-1 0-1,0 1 1,0-1-1,1 0 1,-1 0-1,0 0 0,0 0 1,0 1-1,1-1 1,-1 0-1,0 0 0,0 1 1,-3 18 713,-23 42-65,14-35-470,4-2-72,2 0-1,1 1 0,0 0 0,2 0 1,1 0-1,3 48 0,-1-52 7,0-19-217,-1 0 1,1 0-1,0 0 0,0 0 0,-1-1 0,1 1 0,-1 0 0,0 0 0,1 0 0,-1 0 0,0-1 0,0 1 1,0 0-1,0-1 0,0 1 0,-1-1 0,1 1 0,0-1 0,-1 0 0,1 0 0,-1 1 0,0-1 1,1 0-1,-4 1 0,-31 8-7739,9-9-4066</inkml:trace>
</inkml:ink>
</file>

<file path=ppt/ink/ink3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2.927"/>
    </inkml:context>
    <inkml:brush xml:id="br0">
      <inkml:brushProperty name="width" value="0.025" units="cm"/>
      <inkml:brushProperty name="height" value="0.025" units="cm"/>
    </inkml:brush>
  </inkml:definitions>
  <inkml:trace contextRef="#ctx0" brushRef="#br0">1 51 16335,'0'0'2082,"69"-13"513,-25 2-545,1-1-1346,-5 2-511,-5 6-161,-12 4-1538,-13 0-2594</inkml:trace>
</inkml:ink>
</file>

<file path=ppt/ink/ink3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3.271"/>
    </inkml:context>
    <inkml:brush xml:id="br0">
      <inkml:brushProperty name="width" value="0.025" units="cm"/>
      <inkml:brushProperty name="height" value="0.025" units="cm"/>
    </inkml:brush>
  </inkml:definitions>
  <inkml:trace contextRef="#ctx0" brushRef="#br0">19 1 8104,'0'0'13047,"0"11"-12177,-16 330 2861,14-292-3768,2-48-1,0-1 0,0 0 0,0 0 0,0 0 0,0 0 0,0 1 0,0-1-1,0 0 1,0 0 0,0 0 0,0 0 0,0 1 0,0-1 0,0 0 0,0 0 0,0 0 0,0 1 0,0-1 0,0 0 0,0 0 0,0 0 0,1 0 0,-1 0-1,0 1 1,0-1 0,0 0 0,0 0 0,0 0 0,0 0 0,1 0 0,-1 0 0,0 0 0,0 0 0,0 1 0,0-1 0,1 0 0,-1 0 0,0 0 0,0 0-1,0 0 1,0 0 0,1 0 0,-1 0 0,0 0 0,0 0 0,0 0 0,0 0 0,1 0 0,-1 0 0,12-8-1706,7-13-3113,-8-6-2553</inkml:trace>
</inkml:ink>
</file>

<file path=ppt/ink/ink3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3.772"/>
    </inkml:context>
    <inkml:brush xml:id="br0">
      <inkml:brushProperty name="width" value="0.025" units="cm"/>
      <inkml:brushProperty name="height" value="0.025" units="cm"/>
    </inkml:brush>
  </inkml:definitions>
  <inkml:trace contextRef="#ctx0" brushRef="#br0">11 127 13901,'0'0'8269,"10"-5"-7329,153-70 1028,-42 30-3792,-120 45 1858,1-1 0,0 1 0,-1 0 0,1-1 0,0 1 0,-1 0 0,1 0 0,0 0 0,-1 1 0,1-1 0,-1 0 0,1 0-1,0 1 1,-1-1 0,1 1 0,-1 0 0,1-1 0,-1 1 0,1 0 0,-1 0 0,0 0 0,1 0 0,-1 0 0,0 0 0,0 0 0,0 1 0,0-1 0,0 0 0,1 2 0,25 52 434,-13-25-476,-9-20 142,0 1 1,0-1-1,-2 1 1,1 0 0,-1 1-1,-1-1 1,0 0-1,0 1 1,-1-1-1,0 1 1,-1-1 0,-2 16-1,1-22-132,0 1-1,0-1 0,-1 0 1,1 1-1,-1-1 1,0 0-1,0 0 1,-1 0-1,0 0 0,0-1 1,0 1-1,0-1 1,-1 1-1,-7 6 1,7-8-275,-1 0 0,1 0 0,0-1-1,-1 1 1,0-1 0,1 0 0,-1 0 0,0-1 0,0 0 0,0 0 0,-8 1 0,-57 2 1123,-70-5 0,43 0 1785,90-2-982,13-2-1407,16-4-933,32-10-6055,-22 4-972</inkml:trace>
</inkml:ink>
</file>

<file path=ppt/ink/ink3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4.257"/>
    </inkml:context>
    <inkml:brush xml:id="br0">
      <inkml:brushProperty name="width" value="0.025" units="cm"/>
      <inkml:brushProperty name="height" value="0.025" units="cm"/>
    </inkml:brush>
  </inkml:definitions>
  <inkml:trace contextRef="#ctx0" brushRef="#br0">3 0 12588,'0'0'11947,"-2"56"-11883,1-35-96,1-6-448,0-3-321,0-5 32,1-3-224,5-3-736,1-1-1,0 0-1281,0-2-2402</inkml:trace>
</inkml:ink>
</file>

<file path=ppt/ink/ink3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4.662"/>
    </inkml:context>
    <inkml:brush xml:id="br0">
      <inkml:brushProperty name="width" value="0.025" units="cm"/>
      <inkml:brushProperty name="height" value="0.025" units="cm"/>
    </inkml:brush>
  </inkml:definitions>
  <inkml:trace contextRef="#ctx0" brushRef="#br0">0 130 14862,'0'0'5120,"10"5"-4827,-1 0-264,0 0-1,0-1 1,0 0-1,1 0 1,0-1-1,0 0 0,0-1 1,10 1-1,-1 0-468,-11-3 2922,-11-10 190,1 2-2197,-4-14-68,5 13 67,-1 0 0,0 0 0,-1 1 0,-6-16 0,8 23-441,0-1 0,1 1 1,-1 0-1,0 0 1,0 0-1,0 0 1,1 0-1,-1 0 0,0 0 1,-1 0-1,1 0 1,0 0-1,0 0 1,0 0-1,0 1 0,-1-1 1,1 1-1,0-1 1,-1 1-1,1-1 1,0 1-1,-1 0 0,1 0 1,0-1-1,-1 1 1,1 0-1,-1 0 1,1 0-1,0 1 0,-1-1 1,1 0-1,-1 0 1,1 1-1,0-1 1,-1 1-1,1-1 0,-1 2 1,58-36-11965,-25 11-332</inkml:trace>
</inkml:ink>
</file>

<file path=ppt/ink/ink3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5.117"/>
    </inkml:context>
    <inkml:brush xml:id="br0">
      <inkml:brushProperty name="width" value="0.025" units="cm"/>
      <inkml:brushProperty name="height" value="0.025" units="cm"/>
    </inkml:brush>
  </inkml:definitions>
  <inkml:trace contextRef="#ctx0" brushRef="#br0">33 1 13357,'0'0'15225,"6"6"-14739,-4-4-452,0 0 0,-1 0 1,1 1-1,-1-1 1,1 1-1,-1-1 1,0 1-1,0-1 1,0 1-1,0-1 1,0 1-1,-1 0 1,1 0-1,-1-1 1,0 1-1,1 0 1,-2 3-1,0 6 95,-1 0 0,-1 0 0,-6 17 1,-1 1-345,2 0 1,1 0 0,1 1-1,2 0 1,0 0 0,3 38-1,1-69 62,0 1-1,0-1 1,0 0-1,0 1 0,0-1 1,0 1-1,0-1 0,0 0 1,0 1-1,1-1 0,-1 0 1,0 0-1,0 1 0,0-1 1,1 0-1,-1 1 0,0-1 1,0 0-1,1 0 1,-1 0-1,0 1 0,1-1 1,-1 0-1,0 0 0,0 0 1,1 0-1,-1 1 0,0-1 1,1 0-1,-1 0 0,1 0 1,-1 0-1,0 0 0,1 0 1,-1 0-1,0 0 1,1 0-1,-1 0 0,0 0 1,1 0-1,-1 0 0,0 0 1,1-1-1,-1 1 0,0 0 1,1 0-1,-1 0 0,0 0 1,1-1-1,-1 1 0,0 0 1,0 0-1,1-1 1,-1 1-1,7-12-5046</inkml:trace>
</inkml:ink>
</file>

<file path=ppt/ink/ink3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5.570"/>
    </inkml:context>
    <inkml:brush xml:id="br0">
      <inkml:brushProperty name="width" value="0.025" units="cm"/>
      <inkml:brushProperty name="height" value="0.025" units="cm"/>
    </inkml:brush>
  </inkml:definitions>
  <inkml:trace contextRef="#ctx0" brushRef="#br0">0 125 16335,'0'0'6428,"10"-8"-5003,-3 2-1234,0 1-1,0-1 1,0 2-1,0-1 1,1 1-1,0 0 1,0 0 0,0 1-1,0 0 1,0 1-1,1 0 1,11-2-1,35 0 142,-28 4-480,-1-2-1,1-1 1,-1 0-1,1-2 1,-1-2 0,-1 0-1,1-1 1,34-18 0,-66 44 1038,-7 16-368,2 0 0,-10 50-1,19-46-205,3 48 0,1-21-1738,-3-62 925,0-1 0,0 1 0,0-1 0,0 1 0,-1-1 0,1 0 0,-1 0 0,0 0 0,1 0 0,-1 0 0,0 0 0,0 0 0,0-1 0,-1 1 0,1-1 0,0 1 0,-1-1 0,-2 2 0,2-1-539,-18 10-5947</inkml:trace>
</inkml:ink>
</file>

<file path=ppt/ink/ink3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5.911"/>
    </inkml:context>
    <inkml:brush xml:id="br0">
      <inkml:brushProperty name="width" value="0.025" units="cm"/>
      <inkml:brushProperty name="height" value="0.025" units="cm"/>
    </inkml:brush>
  </inkml:definitions>
  <inkml:trace contextRef="#ctx0" brushRef="#br0">0 54 16367,'0'0'6375,"61"-17"-5415,-23 11 1,10-1-768,1 1-226,-3-2-2369,-4-2-4260</inkml:trace>
</inkml:ink>
</file>

<file path=ppt/ink/ink3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6.287"/>
    </inkml:context>
    <inkml:brush xml:id="br0">
      <inkml:brushProperty name="width" value="0.025" units="cm"/>
      <inkml:brushProperty name="height" value="0.025" units="cm"/>
    </inkml:brush>
  </inkml:definitions>
  <inkml:trace contextRef="#ctx0" brushRef="#br0">148 0 9513,'0'0'17152,"-4"8"-15476,-47 93 1250,-11 24-2120,56-111-808,1 1 1,0-1-1,1 1 1,1 0-1,1 1 1,-2 27-1,3-42-26,1 0-1,0 1 1,0-1-1,0 0 0,0 0 1,0 0-1,0 0 1,0 0-1,0 0 0,0 0 1,0 1-1,1-1 1,-1 0-1,0 0 0,1 0 1,-1 0-1,1 0 1,-1 0-1,1 0 0,-1 0 1,1 0-1,0 0 1,0-1-1,-1 1 0,1 0 1,0 0-1,0-1 1,0 1-1,0 0 0,0-1 1,0 1-1,0-1 1,0 1-1,0-1 0,0 1 1,0-1-1,0 0 1,0 0-1,0 0 0,0 1 1,1-1-1,-1 0 1,0 0-1,0 0 0,0-1 1,0 1-1,0 0 1,0 0-1,0-1 0,0 1 1,1 0-1,-1-1 1,0 1-1,0-1 0,-1 1 1,3-2-1,4-2-719,-1 1 1,0-1-1,0 0 0,0-1 0,-1 1 0,1-1 1,6-9-1,9-18-6779,-2-5-6289</inkml:trace>
</inkml:ink>
</file>

<file path=ppt/ink/ink3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46.706"/>
    </inkml:context>
    <inkml:brush xml:id="br0">
      <inkml:brushProperty name="width" value="0.025" units="cm"/>
      <inkml:brushProperty name="height" value="0.025" units="cm"/>
    </inkml:brush>
  </inkml:definitions>
  <inkml:trace contextRef="#ctx0" brushRef="#br0">1 94 14189,'0'0'10933,"9"-8"-8402,0-1-2209,1 0 1,1 1-1,-1 0 0,1 1 1,1 0-1,0 0 0,0 1 1,0 1-1,0 0 0,1 1 1,0 0-1,20-2 0,111 5-1635,-143 2 1296,0 0 0,0 0 1,0 0-1,0 0 0,0-1 0,0 2 0,0-1 0,0 0 0,-1 0 0,1 0 0,0 0 1,-1 0-1,1 1 0,-1-1 0,1 0 0,-1 0 0,0 1 0,0-1 0,1 0 0,-1 1 1,0-1-1,0 2 0,3 32-283,-5 19 387,0-39-33,1 1-1,1 0 0,0 0 0,1-1 0,0 1 0,2 0 0,0-1 1,0 1-1,7 16 0,-10-32-42,0 1-1,0 0 1,1 0 0,-1 0 0,0 0-1,0-1 1,0 1 0,-1 0 0,1 0 0,0 0-1,0 0 1,0-1 0,-1 1 0,1 0-1,0 0 1,-1-1 0,1 1 0,-1 0 0,1 0-1,0-1 1,-1 1 0,0 0 0,1-1-1,-1 1 1,1-1 0,-1 1 0,0-1 0,1 1-1,-1-1 1,0 1 0,0-1 0,1 0-1,-1 1 1,0-1 0,0 0 0,0 0 0,1 0-1,-3 1 1,-38 9 711,35-9-476,-39 6-17,0-2 1,-1-2-1,-54-4 1,98 1-230,-35-7 27,27-3-54,10 9 22,0 0 0,1 1 0,-1-1 0,0 0 0,1 0 0,-1 0-1,0 1 1,1-1 0,-1 0 0,1 0 0,0 1 0,-1-1 0,1 0 0,0 1 0,-1-1 0,1 1 0,0-1-1,-1 1 1,1-1 0,1 0 0,21-12-1259,7-5-4636,4-4-6367</inkml:trace>
</inkml:ink>
</file>

<file path=ppt/ink/ink3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2.025"/>
    </inkml:context>
    <inkml:brush xml:id="br0">
      <inkml:brushProperty name="width" value="0.025" units="cm"/>
      <inkml:brushProperty name="height" value="0.025" units="cm"/>
    </inkml:brush>
  </inkml:definitions>
  <inkml:trace contextRef="#ctx0" brushRef="#br0">0 38 7655,'0'0'14318,"50"0"-12268,0 0-705,10-3-384,7-5-320,4 0-353,4 3-192,-7 1-64,-5 0-737,-12 3-1185,-18-2-1249,-19 1-928</inkml:trace>
</inkml:ink>
</file>

<file path=ppt/ink/ink3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2.370"/>
    </inkml:context>
    <inkml:brush xml:id="br0">
      <inkml:brushProperty name="width" value="0.025" units="cm"/>
      <inkml:brushProperty name="height" value="0.025" units="cm"/>
    </inkml:brush>
  </inkml:definitions>
  <inkml:trace contextRef="#ctx0" brushRef="#br0">114 1 6566,'-24'5'3399,"17"-5"-2565,-1 2 0,1-1 0,-1 1 0,1 0 1,0 1-1,0-1 0,0 2 0,-11 5 1,18-9-803,0 0 0,0 0 1,-1 1-1,1-1 1,0 0-1,0 0 1,0 0-1,0 0 1,-1 1-1,1-1 1,0 0-1,0 0 0,0 0 1,0 1-1,0-1 1,0 0-1,0 0 1,0 1-1,0-1 1,0 0-1,0 0 1,0 1-1,0-1 0,0 0 1,0 0-1,0 0 1,0 1-1,0-1 1,0 0-1,0 0 1,0 1-1,0-1 1,0 0-1,0 0 0,0 1 1,0-1-1,1 0 1,-1 0-1,0 0 1,0 0-1,0 1 1,0-1-1,1 0 1,13 6 615,41 5 951,90 4 0,-97-12-1465,-1 2-1,0 2 0,58 16 1,-103-23-138,0 1 1,0-1 0,0 1-1,0-1 1,0 1 0,0 0-1,-1-1 1,1 1 0,0 0-1,-1 0 1,1 0 0,-1 1-1,1-1 1,-1 0 0,1 1-1,-1-1 1,0 1 0,0-1-1,1 1 1,0 2-1,-2-2 24,0-1 0,0 0 0,0 1 0,0-1 0,-1 0 0,1 0 0,-1 1 0,1-1 0,-1 0 0,1 0 0,-1 0 0,1 1 0,-1-1 0,0 0-1,0 0 1,0 0 0,1 0 0,-1 0 0,0 0 0,0-1 0,0 1 0,-2 1 0,-10 6 314,1 0 0,-2 0 0,-24 9 0,37-17-313,-132 51 1065,75-31-417,2 3-1,-79 43 0,132-65-646,0 1-1,0 0 0,1-1 1,-1 1-1,1 0 0,-1 0 1,1 0-1,0 0 0,0 1 1,0-1-1,0 1 0,-3 4 1,5-6-19,0 0 0,0-1 1,0 1-1,0 0 1,0-1-1,0 1 0,0 0 1,0 0-1,0-1 1,0 1-1,1 0 1,-1-1-1,0 1 0,0 0 1,1-1-1,-1 1 1,1 0-1,-1-1 0,0 1 1,1-1-1,-1 1 1,1-1-1,-1 1 1,1-1-1,-1 1 0,1-1 1,0 1-1,-1-1 1,1 0-1,0 1 1,-1-1-1,2 0 0,8 4 33,1-1-1,-1-1 1,0 1-1,1-2 1,18 1 0,310 3-2494,-221-5-2169,-42 0-1410</inkml:trace>
</inkml:ink>
</file>

<file path=ppt/ink/ink3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2.711"/>
    </inkml:context>
    <inkml:brush xml:id="br0">
      <inkml:brushProperty name="width" value="0.025" units="cm"/>
      <inkml:brushProperty name="height" value="0.025" units="cm"/>
    </inkml:brush>
  </inkml:definitions>
  <inkml:trace contextRef="#ctx0" brushRef="#br0">90 1 18321,'0'0'7485,"-5"11"-6786,-2 4-330,-50 126 1190,52-125-1557,1 0 1,0 1 0,1-1-1,1 1 1,0 0-1,1 0 1,2 26 0,0-40-142,0 0 1,0-1 0,0 1 0,0 0-1,0-1 1,1 1 0,-1-1 0,1 1 0,-1-1-1,1 0 1,0 0 0,2 3 0,13 3-2812,-16-8 2659,0 0 0,0 0 0,0 0 0,0 0 0,0 0 0,-1-1 0,1 1 0,0 0 1,0 0-1,0-1 0,-1 1 0,1-1 0,0 1 0,0-1 0,-1 1 0,1-1 0,0 1 1,-1-1-1,1 1 0,-1-1 0,2-1 0,7-16-8015</inkml:trace>
</inkml:ink>
</file>

<file path=ppt/ink/ink3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3.052"/>
    </inkml:context>
    <inkml:brush xml:id="br0">
      <inkml:brushProperty name="width" value="0.025" units="cm"/>
      <inkml:brushProperty name="height" value="0.025" units="cm"/>
    </inkml:brush>
  </inkml:definitions>
  <inkml:trace contextRef="#ctx0" brushRef="#br0">150 1 18802,'0'0'3566,"-6"9"-2525,4-6-917,-1 1-24,0 1-1,0-1 1,0 1-1,1 0 1,-1 0-1,1 0 0,0 0 1,1 0-1,-1 0 1,1 1-1,0-1 1,0 0-1,1 1 1,0-1-1,0 1 0,1 8 1,-1-14-86,0 1 1,0-1 0,0 1-1,1-1 1,-1 1 0,0-1-1,1 1 1,-1-1 0,0 1-1,1-1 1,-1 0-1,0 1 1,1-1 0,-1 0-1,1 1 1,-1-1 0,1 0-1,-1 0 1,1 0-1,-1 1 1,1-1 0,-1 0-1,1 0 1,-1 0 0,1 0-1,-1 0 1,1 0 0,-1 0-1,1 0 1,-1 0-1,1 0 1,-1 0 0,1 0-1,-1 0 1,1 0 0,-1 0-1,1-1 1,-1 1-1,1 0 1,-1 0 0,1-1-1,-1 1 1,1 0 0,-1-1-1,0 1 1,1 0-1,-1-1 1,1 0 0,17-21 496,-18 21-515,1 0 0,-1 0 0,1 0 0,-1 0 0,0 0 0,1 0 0,-1 0 0,0 0 0,0 0 0,0 0 0,0 0 0,0 0 0,0 0 0,0 0 1,0 0-1,0 0 0,0 0 0,-1 0 0,1 0 0,0 0 0,-1 0 0,1 0 0,-1 0 0,1 1 0,-1-1 0,1 0 0,-1 0 0,1 0 0,-1 0 0,0 1 0,0-1 1,1 0-1,-1 1 0,0-1 0,0 1 0,0-1 0,0 1 0,0-1 0,0 1 0,0-1 0,0 1 0,0 0 0,0 0 0,0-1 0,0 1 0,0 0 0,0 0 0,0 0 0,0 0 1,0 0-1,0 0 0,0 1 0,-1-1 0,-10 2-1016,0 1 0,0 0 0,-23 9 0,6-2-3848,2-5-2109</inkml:trace>
</inkml:ink>
</file>

<file path=ppt/ink/ink3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3.379"/>
    </inkml:context>
    <inkml:brush xml:id="br0">
      <inkml:brushProperty name="width" value="0.025" units="cm"/>
      <inkml:brushProperty name="height" value="0.025" units="cm"/>
    </inkml:brush>
  </inkml:definitions>
  <inkml:trace contextRef="#ctx0" brushRef="#br0">9 114 10570,'0'0'11867,"-3"-9"-9801,2 7-1927,0 0-1,0 0 1,1 0 0,-1 0-1,1-1 1,-1 1-1,1 0 1,0 0 0,0-1-1,0 1 1,0 0 0,1-5-1,0 6-65,0-1 0,0 1 0,0-1 0,1 1 0,-1 0 0,1-1 0,-1 1 0,1 0 0,-1 0 0,1 0 0,0 0 0,-1 0 0,1 1 0,0-1 0,0 0 0,-1 1 0,1-1 0,0 1 0,0 0 0,0-1 0,0 1 0,3 0 0,50-5 623,76 3 0,-83 3-745,0-2-1,73-11 1,-117 11-24,-2 1-90,-1 1-1,1-1 0,0-1 0,0 1 1,-1 0-1,1 0 0,0-1 1,-1 1-1,1-1 0,0 1 0,-1-1 1,1 0-1,-1 0 0,1 1 0,-1-1 1,1 0-1,-1-1 0,0 1 0,0 0 1,1 0-1,-1 0 0,0-1 1,0 1-1,0 0 0,0-1 0,0 1 1,-1-1-1,2-2 0,-2 4 105,-1-1 0,1 1 1,0-1-1,-1 1 0,1 0 0,0-1 0,-1 1 1,1-1-1,-1 1 0,1 0 0,-1 0 0,1-1 1,0 1-1,-1 0 0,1 0 0,-1 0 0,0-1 0,1 1 1,-1 0-1,1 0 0,-1 0 0,1 0 0,-1 0 1,1 0-1,-1 0 0,1 0 0,-1 0 0,1 0 1,-1 0-1,1 1 0,-1-1 0,1 0 0,-1 0 0,1 0 1,-1 1-1,0-1 0,-21 11 110,13-1 296,1 1-1,1 0 0,0 1 0,0 0 0,1 0 0,1 0 0,0 1 1,1 0-1,0-1 0,1 2 0,-2 15 0,2-6 71,0 1 1,2 0-1,1-1 0,1 1 0,6 36 0,7-13-182,-11-39-684,0 0 0,0 1-1,-1 0 1,0-1 0,1 15-1,-31-21-7943,25-2 6830,-23 0-5798</inkml:trace>
</inkml:ink>
</file>

<file path=ppt/ink/ink3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3.723"/>
    </inkml:context>
    <inkml:brush xml:id="br0">
      <inkml:brushProperty name="width" value="0.025" units="cm"/>
      <inkml:brushProperty name="height" value="0.025" units="cm"/>
    </inkml:brush>
  </inkml:definitions>
  <inkml:trace contextRef="#ctx0" brushRef="#br0">1 62 12748,'0'0'12396,"56"-5"-10282,8-5-609,14-1-672,8 2-353,-1-1-287,-8 3-129,-15 2-64,-14 5-673,-18 0-1377,-14 0-2851,-11-4-2049</inkml:trace>
</inkml:ink>
</file>

<file path=ppt/ink/ink3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6.618"/>
    </inkml:context>
    <inkml:brush xml:id="br0">
      <inkml:brushProperty name="width" value="0.025" units="cm"/>
      <inkml:brushProperty name="height" value="0.025" units="cm"/>
    </inkml:brush>
  </inkml:definitions>
  <inkml:trace contextRef="#ctx0" brushRef="#br0">4 21 10314,'-3'0'8296,"13"0"-7400,14 0 482,8 0-257,4 0-417,8 0-447,-1 0-193,-1 0-64,-4-1-1057,-6-8-1698,-7-1-3010</inkml:trace>
</inkml:ink>
</file>

<file path=ppt/ink/ink3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6.961"/>
    </inkml:context>
    <inkml:brush xml:id="br0">
      <inkml:brushProperty name="width" value="0.025" units="cm"/>
      <inkml:brushProperty name="height" value="0.025" units="cm"/>
    </inkml:brush>
  </inkml:definitions>
  <inkml:trace contextRef="#ctx0" brushRef="#br0">1 11 5221,'0'0'15700,"11"-3"-14979,-3 1-655,0 0 1,1 1-1,-1-1 0,0 2 1,1-1-1,-1 1 1,1 1-1,-1 0 0,1 0 1,-1 0-1,0 1 1,0 0-1,0 1 0,0 0 1,9 4-1,-11-4-66,1 1 0,-1-1-1,0 1 1,0 1 0,0-1 0,-1 1-1,1 0 1,-1 0 0,-1 1 0,7 7-1,-10-11 54,1 1 1,-1 0-1,0 0 0,1 0 0,-1-1 0,-1 1 0,1 0 0,0 0 0,-1 0 0,1 0 1,-1 1-1,0-1 0,0 0 0,0 0 0,-1 0 0,1 0 0,-1 0 0,0 0 0,1 0 0,-1 0 1,0-1-1,-1 1 0,1 0 0,-1 0 0,1-1 0,-1 1 0,-2 3 0,-7 6 472,-1 0-1,1 0 1,-2-1-1,0-1 1,-20 13-1,18-13-327,0 1 0,1 0 0,1 1 0,-16 17 0,28-28-245,-6 9-937,7-10 859,0 0 0,0 1 0,0-1 0,0 0 1,0 0-1,0 0 0,0 1 0,0-1 0,0 0 0,0 0 0,0 1 0,0-1 0,0 0 0,0 0 0,0 0 1,0 1-1,0-1 0,1 0 0,-1 0 0,0 0 0,0 1 0,0-1 0,0 0 0,0 0 0,1 0 0,-1 0 0,0 1 1,0-1-1,0 0 0,1 0 0,-1 0 0,0 0 0,0 0 0,0 0 0,1 0 0,-1 0 0,0 0 0,0 0 0,1 0 1,-1 0-1,0 0 0,0 0 0,0 0 0,1 0 0,-1 0 0,0 0 0,0 0 0,1 0 0,-1 0 0,0 0 1,0 0-1,19 0-5304</inkml:trace>
</inkml:ink>
</file>

<file path=ppt/ink/ink3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7.754"/>
    </inkml:context>
    <inkml:brush xml:id="br0">
      <inkml:brushProperty name="width" value="0.025" units="cm"/>
      <inkml:brushProperty name="height" value="0.025" units="cm"/>
    </inkml:brush>
  </inkml:definitions>
  <inkml:trace contextRef="#ctx0" brushRef="#br0">54 1 18834,'0'0'5328,"-4"10"-4245,-6 11-778,2 1 0,0 0 0,2 0 0,0 1 0,2-1 1,-3 39-1,7-60-299,0 0 0,0 0 0,0 0 0,1 0 0,-1 0 0,0 0 1,1-1-1,-1 1 0,1 0 0,-1 0 0,1 0 0,-1-1 0,1 1 1,0 0-1,-1 0 0,1-1 0,0 1 0,0-1 0,-1 1 0,1-1 1,0 1-1,0-1 0,0 1 0,0-1 0,0 0 0,-1 1 0,1-1 1,0 0-1,0 0 0,0 0 0,0 1 0,0-1 0,0 0 0,0 0 1,0-1-1,0 1 0,0 0 0,1 0 0,42-10 422,-20-4-259,-1 0 0,0-1-1,-1-1 1,-1-1 0,-1-1 0,0 0 0,31-39-1,-61 67 1100,4-4-1235,0 0 1,0 0-1,0 1 0,1 0 0,0 0 0,0 1 0,1-1 0,0 1 1,0 0-1,1 0 0,-4 11 0,7-18-30,0 0 0,0-1 1,0 1-1,0-1 0,0 1 0,1-1 0,-1 1 0,0 0 1,0-1-1,0 1 0,0-1 0,1 1 0,-1-1 1,0 1-1,0-1 0,1 1 0,-1-1 0,1 1 0,-1-1 1,0 1-1,1-1 0,-1 0 0,1 1 0,-1-1 0,1 0 1,-1 1-1,1-1 0,-1 0 0,1 0 0,-1 1 0,1-1 1,0 0-1,28 2 161,27-14 85,-27-1-184,0-1-1,-1-1 1,42-31 0,-49 33-41,-30 47-190,8-32 172,0 0 0,0 0-1,0 1 1,0-1-1,0 0 1,0 1-1,0-1 1,1 0 0,-1 1-1,1-1 1,0 1-1,0-1 1,0 1 0,0-1-1,0 1 1,0-1-1,2 5 1,-1-6 13,1 1 0,0-1 0,0 0 0,-1 1 0,1-1 0,0 0 0,0 0 0,0-1 0,0 1 0,1 0 0,-1-1 0,0 1 0,0-1 0,0 0 0,0 1 0,1-1 0,-1 0 0,0-1 0,4 1 0,18-2 65,0-1 1,0 0 0,0-2 0,28-9-1,53-10 80,-104 24-166,0-1 1,-1 1-1,1 0 1,-1 0-1,1 0 1,0 0-1,-1 0 1,1 0-1,-1 0 1,1 0-1,0 0 1,-1 1-1,1-1 1,-1 0-1,1 0 1,-1 0-1,1 1 1,0-1-1,-1 0 1,1 1-1,-1-1 1,1 0-1,-1 1 1,0-1-1,1 1 1,-1-1-1,1 0 1,-1 1-1,0-1 1,1 1-1,-1-1 1,0 1-1,1 0 1,-1-1-1,0 1 1,0-1-1,0 1 1,0-1-1,1 1 1,-1 1-1,-4 31-118,1-4 40,3-28 80,1-1-1,-1 1 1,1 0-1,0-1 1,-1 1-1,1-1 1,0 1-1,-1 0 1,1-1-1,0 0 1,-1 1-1,1-1 1,0 1-1,0-1 1,0 0-1,-1 0 1,1 1-1,0-1 1,0 0-1,0 0 1,0 0-1,-1 0 1,1 0-1,1 0 0,28 0 48,-21-1-70,69-5-1439,-1-9-3666,21-3-4799,-103 20 12665,19-2-4547,8-2-1666</inkml:trace>
</inkml:ink>
</file>

<file path=ppt/ink/ink3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8.079"/>
    </inkml:context>
    <inkml:brush xml:id="br0">
      <inkml:brushProperty name="width" value="0.025" units="cm"/>
      <inkml:brushProperty name="height" value="0.025" units="cm"/>
    </inkml:brush>
  </inkml:definitions>
  <inkml:trace contextRef="#ctx0" brushRef="#br0">0 1 19795,'0'0'12171</inkml:trace>
</inkml:ink>
</file>

<file path=ppt/ink/ink3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3:58.857"/>
    </inkml:context>
    <inkml:brush xml:id="br0">
      <inkml:brushProperty name="width" value="0.025" units="cm"/>
      <inkml:brushProperty name="height" value="0.025" units="cm"/>
    </inkml:brush>
  </inkml:definitions>
  <inkml:trace contextRef="#ctx0" brushRef="#br0">5257 291 15439,'-14'-13'395,"-11"-8"37,-1 1 0,0 1 1,-2 1-1,0 2 1,-44-19-1,-11 6 168,-2 4-1,0 3 1,-127-15-1,-270 2-584,-15 35 143,-808 103-1,1195-86 32,0 5 0,-170 56-1,123-20 258,-157 82-1,172-70-370,-521 272 1863,590-300-1725,-125 95-1,173-116-202,0 1 0,2 0-1,0 2 1,2 1-1,1 0 1,1 2-1,-29 53 1,41-67 3,1 1 1,1 0 0,0 0 0,1 0-1,1 0 1,0 1 0,1 0-1,0-1 1,2 1 0,-1 0-1,2 0 1,0 0 0,1-1-1,0 1 1,1 0 0,7 18-1,-3-14-6,1-1-1,1 0 1,1 0-1,1-1 0,0 0 1,1-1-1,0 0 1,2-1-1,0-1 1,0 0-1,27 19 0,-3-7 4,2-2-1,0-1 1,1-3-1,1-1 1,1-2 0,1-2-1,0-2 1,0-2-1,51 6 1,49 1-66,225-3 0,409-55-1149,-1-55 134,-189 19 1169,-330 50-204,337-49 1274,-505 57-894,-1-3-1,0-5 0,-2-3 1,123-60-1,-112 37-26,-2-3-1,-3-5 0,-3-4 0,-3-4 0,-3-3 1,-2-4-1,90-110 0,-149 158 117,-1-1 0,-2-2 0,-1 0 1,19-40-1,-33 60-231,-1 0 1,-1-1-1,0 1 1,0-1-1,-1 0 1,-1 0 0,1-21-1,-2 25-50,-1 0 0,0 0 0,0 1 0,-1-1 1,1 0-1,-2 0 0,1 1 0,-1-1 0,0 1 0,0 0 0,0 0 0,-1 0 0,-7-9 0,-1 3-45,0 0 0,-1 0 0,0 1 0,-1 1-1,0 0 1,0 1 0,-1 0 0,-24-9 0,-17-4-81,-65-16 1,111 35 49,-418-88-224,-12 35-2043,-10-2-5819,270 26-467</inkml:trace>
</inkml:ink>
</file>

<file path=ppt/ink/ink3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4:11.995"/>
    </inkml:context>
    <inkml:brush xml:id="br0">
      <inkml:brushProperty name="width" value="0.025" units="cm"/>
      <inkml:brushProperty name="height" value="0.025" units="cm"/>
    </inkml:brush>
  </inkml:definitions>
  <inkml:trace contextRef="#ctx0" brushRef="#br0">11516 855 9065,'-15'-1'1167,"0"0"0,1-1 0,-1 0 0,-15-6 0,-104-42-898,74 26 262,-629-185 93,477 152-244,-1071-203 967,-21 138-756,1296 121-580,-1590-80 1123,-2 44-678,577 60-221,2 75 320,737-51-462,-419 125 0,500-106 85,4 9 1,-330 175-1,443-201-113,-115 86-1,169-110 26,0 2 0,2 1 0,1 1 0,1 1-1,1 2 1,-25 41 0,43-59-77,1 0 0,1 0 0,0 1 0,1 0 0,1 1 0,0-1 0,1 1 0,1 0 0,0 0 0,0 29 0,3-34-9,1 0-1,0-1 1,1 1-1,0 0 1,1-1-1,0 1 1,0-1-1,1 0 1,0 0-1,1 0 1,0-1-1,1 1 1,0-1-1,1 0 1,-1-1-1,16 15 1,1-3 31,2-1-1,0-2 1,0 0 0,2-1-1,0-2 1,1-1 0,31 10-1,211 56 36,-257-75-70,667 119 85,11-52-51,-439-48-14,1175 54 116,4-70 286,-903-8-356,1593-18 73,-296 10 48,-1041 37-162,225-3 19,-944-27-30,0-3 0,128-27 0,-166 25 9,0 0-1,0-2 1,-1-1-1,0-1 1,-1-2-1,0 0 1,-1-2-1,0 0 1,30-27-1,-47 35 43,0 0 1,0 0-1,-1 0 0,0-1 0,0 1 1,-1-2-1,0 1 0,0 0 0,-1-1 0,0 0 1,-1 0-1,0 0 0,0 0 0,-1-1 1,0 1-1,-1-1 0,0 0 0,-1 1 1,1-1-1,-2 0 0,1 1 0,-2-1 0,1 1 1,-1-1-1,-1 1 0,1 0 0,-2 0 1,1 0-1,-1 0 0,0 0 0,-10-12 0,-13-17-42,-1 1 0,-2 2-1,-59-54 1,-119-82 12,187 154-27,-111-88-36,-31-27-153,-268-163 0,360 257-1458,-143-54 0,17 25-4226,193 65 5693,-117-39-7510</inkml:trace>
</inkml:ink>
</file>

<file path=ppt/ink/ink3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4:30.949"/>
    </inkml:context>
    <inkml:brush xml:id="br0">
      <inkml:brushProperty name="width" value="0.025" units="cm"/>
      <inkml:brushProperty name="height" value="0.025" units="cm"/>
    </inkml:brush>
  </inkml:definitions>
  <inkml:trace contextRef="#ctx0" brushRef="#br0">3604 271 320,'1'1'164,"0"-1"-1,0 0 0,0 0 1,0 0-1,0 0 1,0 0-1,0 0 0,0 0 1,0-1-1,0 1 0,0 0 1,0 0-1,0-1 1,0 1-1,0-1 0,0 1 1,0-1-1,0 1 0,0-1 1,0 0-1,0 1 1,-1-1-1,1 0 0,0 0 1,0 0-1,-1 1 0,1-1 1,-1 0-1,1 0 0,-1 0 1,1 0-1,-1 0 1,1 0-1,-1 0 0,0 0 1,0 0-1,0 0 0,1 0 1,-1 0-1,0-1 1,0 1-1,0 0 0,-1 0 1,1 0-1,0 0 0,0 0 1,0 0-1,-1 0 1,1 0-1,-1 0 0,1 0 1,-1 0-1,1 0 0,-1 0 1,0-1-1,-24-33 5005,5 20-4537,-7 6 421,0 0 0,-45-7 1,4 1-126,-25-5 230,-109-10 1,73 14-521,-36-7 110,-233 0 1,-59 7 330,326 12-987,-1 6-1,1 6 1,-152 27 0,136-16 82,-128 23 97,275-42-270,-61 11 113,0 4 1,1 2-1,-72 30 1,61-16-74,7-4 97,-113 67 1,160-83-118,0 1 0,1 0 0,0 1 0,1 1 0,0 0 0,1 1 0,-17 25 0,15-17 82,9-15-78,0 1 0,1-1 0,0 1 0,1 0 0,0 1 0,0-1 0,1 1 0,0 0 0,1 0 0,0 0 0,0 1 0,1-1 0,-1 21 0,4-16 2,1 1 0,0-1 1,1 0-1,0 1 1,11 27-1,2 8 115,-7-15 32,-7-23-105,1-1 1,1 1 0,0-1-1,6 14 1,-7-22-47,-1 0 0,1 0 0,0 0 0,0-1 1,0 1-1,0-1 0,0 1 0,1-1 0,0 0 0,0 0 0,-1-1 0,2 1 0,-1-1 0,0 0 1,6 2-1,244 75 656,118 29-513,-10 2-42,-269-87-62,183 20 1,-56-20-26,141 8 51,-100-9-7,30 1 5,-285-23-85,220-7 49,-190 3-40,0-1 1,0-2-1,-1-2 1,42-15-1,-39 9 29,-1-2 0,-1-2 0,-1-1 0,0-2 0,-2-1 0,0-1 0,-2-2 0,39-42 0,-23 22 25,-15 16-12,-2-2 0,37-49 1,-58 69-12,-1-1 0,0 0 0,-1-1 0,-1 0 0,0 0 0,-1 0 0,-1-1 0,0 0-1,-1 0 1,3-27 0,-3 2 154,-2 0-1,-1 0 0,-7-46 0,4 70-168,0 0 1,-1 1-1,-1-1 1,0 1-1,-2 0 0,1 0 1,-2 1-1,0 0 0,0 0 1,-19-22-1,13 20-10,-1 0 1,-1 0-1,0 2 0,-1 0 1,-1 1-1,0 1 0,-1 0 1,0 2-1,0 0 0,-25-9 0,13 9-679,-1 2-1,0 1 0,-1 1 1,0 1-1,1 2 0,-37 2 1,-10 1-4466,7 4-2712</inkml:trace>
</inkml:ink>
</file>

<file path=ppt/ink/ink3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4:44.645"/>
    </inkml:context>
    <inkml:brush xml:id="br0">
      <inkml:brushProperty name="width" value="0.025" units="cm"/>
      <inkml:brushProperty name="height" value="0.025" units="cm"/>
    </inkml:brush>
  </inkml:definitions>
  <inkml:trace contextRef="#ctx0" brushRef="#br0">280 7 6790,'0'0'7597,"-10"-2"-7015,-1 0-326,1 1 0,0 0 0,0 0 0,-1 1 0,-9 1 0,15 0-132,0 0-1,1 0 0,0 0 0,-1 1 0,1 0 0,0-1 0,-1 1 1,1 1-1,0-1 0,1 1 0,-1-1 0,0 1 0,1 0 0,-1 0 1,1 1-1,-4 5 0,-6 10 260,0 1 0,2 1 0,0 0 0,2 0 0,0 1 0,2 0 0,-10 45 0,5-4 153,-4 106 1,16-160-547,-7 301 398,8-265-272,3-1-1,2 1 1,1-1-1,26 80 1,-28-110-120,1-1-1,0 1 1,1-1 0,1-1 0,0 1 0,16 18 0,-21-28 13,0 0 1,0 0 0,0 0 0,1 0-1,-1-1 1,1 0 0,0 1-1,-1-1 1,1-1 0,0 1 0,0 0-1,5 0 1,-6-1 23,-1-1 0,1 0 0,0 0 0,0 0 0,0 0 0,-1-1 0,1 1 0,0-1 0,-1 0 0,1 1 0,0-1 0,-1 0 0,1-1 0,-1 1 0,1 0 0,-1-1 0,0 1 0,1-1 0,-1 0 0,3-3 0,16-19 670,-1-1 1,-1-1-1,-2 0 0,0-2 1,17-39-1,-5 11 15,0 4-481,99-203 1649,-117 229-1750,-2 0 0,-1 0 0,-1-1 0,-1 1 0,-1-1 0,-2-1 0,0 1 0,-2-33 0,-2 52-133,0 0-1,0 0 1,-1 0-1,0 1 1,-1-1-1,1 1 1,-1 0 0,-1-1-1,1 1 1,-1 1-1,0-1 1,-1 0-1,0 1 1,0 0-1,0 0 1,-1 1 0,1-1-1,-1 1 1,-1 0-1,1 1 1,-1 0-1,0 0 1,0 0 0,0 1-1,-11-4 1,8 3-21,-1 1 1,1 1-1,0 0 0,-1 0 1,0 1-1,1 0 1,-1 1-1,0 0 1,0 1-1,1 0 1,-1 1-1,1 0 0,-1 1 1,1 0-1,0 0 1,0 1-1,0 1 1,-12 6-1,-41 39-2783,24-14-1974,32-29 3431,-16 16-5260</inkml:trace>
</inkml:ink>
</file>

<file path=ppt/ink/ink3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4:51.912"/>
    </inkml:context>
    <inkml:brush xml:id="br0">
      <inkml:brushProperty name="width" value="0.025" units="cm"/>
      <inkml:brushProperty name="height" value="0.025" units="cm"/>
    </inkml:brush>
  </inkml:definitions>
  <inkml:trace contextRef="#ctx0" brushRef="#br0">1644 184 1345,'0'0'11366,"6"-9"-9701,19-30-186,-25 38-1382,1 0 0,-1-1 0,1 1 0,-1 0 0,0-1 0,0 1 0,0-1 1,0 1-1,0-1 0,0 1 0,0 0 0,0-1 0,-1 1 0,1-1 0,-1 1 0,1 0 0,-1 0 0,1-1 0,-1 1 0,0 0 0,1 0 0,-1-1 1,0 1-1,0 0 0,0 0 0,0 0 0,0 0 0,0 0 0,-2-1 0,-31-19 1470,8 12-1295,0 1-1,0 2 1,0 1 0,-1 0-1,0 2 1,-49 1 0,-10-3 581,-10-4-122,-179-12 800,203 18-1046,-131 14 1,171-8-402,-1 2 1,1 2-1,0 0 1,1 3-1,-1 0 0,2 2 1,0 1-1,0 2 1,1 0-1,1 2 1,1 1-1,0 2 1,2 0-1,-37 39 1,42-37-33,1 0 0,2 2 0,0 0 1,2 1-1,0 1 0,2 0 0,1 1 0,1 0 1,2 1-1,0 0 0,2 0 0,1 1 0,1 0 1,2 0-1,0 0 0,3 1 0,3 40 0,-2-59-42,0 0 0,1 0 0,0-1 0,1 1 0,1-1 0,-1 1 0,2-1 0,-1 0 0,1 0 0,1-1 0,0 0 0,12 15 0,-7-12 10,1 0 1,0-1-1,1-1 0,0 0 0,1-1 0,0 0 0,26 12 0,1-5 55,1-2 1,0-1-1,1-3 0,0-1 0,64 5 0,-4-6 46,1-4 0,-1-4 0,1-5 0,159-29 1,-197 21 65,0-3 1,-2-3 0,0-3 0,-1-2 0,-1-4-1,-2-1 1,-1-4 0,58-42 0,-100 63-120,0-2 1,-2 0-1,1-1 1,-2 0-1,0-1 1,0-1-1,-2 0 1,0-1-1,18-36 1,-27 47-52,0-1 0,0 1 0,-1-1 0,0 1 1,0-1-1,-1 0 0,0 0 0,0 0 0,-1 1 1,0-1-1,0 0 0,-1 0 0,0 0 1,0 0-1,-1 0 0,0 1 0,-1-1 0,1 1 1,-1-1-1,-1 1 0,1 0 0,-1 0 0,-1 1 1,1-1-1,-1 1 0,0 0 0,-1 0 1,1 0-1,-9-5 0,-6-4-43,0 1 0,-1 1 0,0 1 0,-1 1 0,-1 0 0,0 2 0,0 1 0,0 1 0,-1 1 0,-27-4 0,-30-1-541,-140 0 0,-43 13-5780,127 4-11</inkml:trace>
</inkml:ink>
</file>

<file path=ppt/ink/ink3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6:10.048"/>
    </inkml:context>
    <inkml:brush xml:id="br0">
      <inkml:brushProperty name="width" value="0.025" units="cm"/>
      <inkml:brushProperty name="height" value="0.025" units="cm"/>
    </inkml:brush>
  </inkml:definitions>
  <inkml:trace contextRef="#ctx0" brushRef="#br0">663 218 6406,'0'0'1516,"9"-1"-795,-5 1-672,-3-1 16,1 1-1,0-1 0,0 1 1,-1-1-1,1 1 0,0 0 1,0 0-1,0 0 0,-1 0 0,1 0 1,0 1-1,0-1 0,0 0 1,-1 1-1,1 0 0,0-1 0,-1 1 1,1 0-1,0 0 0,-1 0 1,1 0-1,-1 0 0,1 0 1,-1 0-1,0 0 0,0 0 0,1 1 1,-1-1-1,0 1 0,0-1 1,0 1-1,0-1 0,-1 1 0,1 0 1,0-1-1,-1 1 0,1 0 1,0 3-1,3 18 694,-1 0 1,-1 0-1,-1 0 0,-4 46 0,-21 94 207,20-145-879,-28 124 1411,-58 162 1,-11 38 840,71-179-1510,28-144-780,1 1 0,1-1 0,0 1 0,1-1 0,1 1 0,7 26 0,-6-37-15,1 0 0,0 0 0,0-1 0,1 1 0,0-1 0,0 0 0,1-1 1,0 1-1,0-1 0,1 0 0,0-1 0,0 0 0,1 0 0,-1 0 0,1-1 1,1 0-1,-1-1 0,1 1 0,-1-2 0,1 1 0,17 3 0,14 3 229,1-2 0,0-2 0,67 2 0,-105-8-250,950 50 330,196-2-291,180 13-6,-1168-49-38,819 57 11,5-38 48,1749-91 1412,-2079 2-1157,-9-62 495,-624 114-743,-10 4-40,-1 0 0,0-1 0,-1 0 1,1-1-1,0 0 0,-1-1 0,0 0 0,0 0 1,0-1-1,9-8 0,-17 9 5,0-1 1,0 0-1,0 0 0,0 0 1,-1 0-1,0 0 0,-1 0 1,1 0-1,-1 0 0,0 0 0,0-1 1,-1 1-1,-1-6 0,0-12-3,18-432 24,-14 425-70,16-387-859,-19 400 874,0 1-1,-1 0 0,-1 0 1,-1 0-1,0 0 1,-1 0-1,-1 1 0,-1 0 1,0 0-1,-1 0 1,0 1-1,-2 0 1,0 1-1,0 0 0,-1 1 1,-1 0-1,0 1 1,-1 0-1,0 0 0,-1 2 1,0 0-1,0 0 1,-1 1-1,-30-12 1,-6 0 23,-1 3 1,-100-22 0,-115-4 100,190 33-126,-1328-159 116,-1494 12-1,-374 146-184,2677 12 91,-89 18 137,499-3-791,-303 64 0,296-27-5995,124-32 646</inkml:trace>
</inkml:ink>
</file>

<file path=ppt/ink/ink3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4:38.638"/>
    </inkml:context>
    <inkml:brush xml:id="br0">
      <inkml:brushProperty name="width" value="0.025" units="cm"/>
      <inkml:brushProperty name="height" value="0.025" units="cm"/>
    </inkml:brush>
  </inkml:definitions>
  <inkml:trace contextRef="#ctx0" brushRef="#br0">632 33 6342,'-10'-5'2269,"-1"0"-1852,1 1-1,-1 0 1,0 0 0,0 1-1,0 1 1,0 0 0,-1 0 0,1 1-1,0 0 1,-1 1 0,1 1 0,-1 0-1,1 0 1,0 1 0,-20 6-1,13 1-130,0 0-1,0 2 1,1 0-1,0 1 1,1 0-1,1 1 0,0 1 1,-15 18-1,1 2 19,2 1 0,-39 66 0,45-61 33,1 1-1,2 0 1,1 2-1,3 0 1,2 0-1,1 1 1,-7 67-1,14-76-291,2-1 0,2 1 0,1 0 0,1-1 0,2 1 0,2-1 0,1 0 0,1 0 0,2-1 0,18 41 0,-22-60-44,1 0 1,1-1-1,1 0 0,0 0 0,0-1 0,1 0 1,0-1-1,1 0 0,23 18 0,-26-24 4,-1 0 0,1-1 0,0 0 0,0 0 0,0-1 0,1 0 0,-1 0 0,1-1 0,0 0 0,-1 0 0,1-1 0,0 0 0,0-1 0,0 0 0,0 0 0,0-1 0,0 0 0,13-4 0,-7 0 49,1-2 0,-1 1 0,0-2 1,-1 0-1,1-1 0,-2 0 0,1-1 0,-1-1 1,-1 0-1,0 0 0,-1-2 0,16-19 0,-2-3 283,-1-1-1,-1-1 0,29-67 1,-25 38-73,-3-2 1,-3 0-1,-3-2 1,-3 0 0,-3 0-1,-3-1 1,-3-1-1,-4-84 1,-3 144-228,1 0 0,-2 0 0,1 1 0,-2-1 0,1 1 0,-2-1 0,1 1-1,-10-18 1,11 26-14,1 1-1,-1-1 0,0 1 1,0-1-1,0 1 0,0 0 1,0 0-1,-1 0 0,1 0 1,-1 0-1,1 0 0,-1 1 1,0-1-1,0 1 0,-3-1 1,2 1-28,0 0 0,0 1 1,-1 0-1,1 0 0,0 0 0,0 0 1,0 0-1,0 1 0,0 0 1,0 0-1,0 0 0,1 0 0,-1 1 1,-6 2-1,0 3-417,-1-1 1,1 2-1,0-1 1,1 1-1,0 1 0,-12 12 1,-22 21-7187,31-34-3203</inkml:trace>
</inkml:ink>
</file>

<file path=ppt/ink/ink3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4:39.888"/>
    </inkml:context>
    <inkml:brush xml:id="br0">
      <inkml:brushProperty name="width" value="0.025" units="cm"/>
      <inkml:brushProperty name="height" value="0.025" units="cm"/>
    </inkml:brush>
  </inkml:definitions>
  <inkml:trace contextRef="#ctx0" brushRef="#br0">829 101 6758,'0'-9'2429,"-1"6"-2350,1-1 0,-1 0-1,1 0 1,-1 1 0,0-1 0,0 0-1,0 1 1,-1-1 0,0 1-1,1 0 1,-1-1 0,0 1-1,0 0 1,-1 0 0,1 0 0,-1 0-1,0 1 1,1-1 0,-1 1-1,0-1 1,0 1 0,-1 0-1,1 0 1,0 1 0,-1-1 0,1 1-1,-1-1 1,1 1 0,-1 0-1,-6-1 1,-2 0 216,1 1 0,-1-1 0,1 2 0,-1 0 0,1 0 0,-1 1 0,1 0 0,-1 1 0,1 1 0,0-1 0,0 2 0,0 0 0,-11 5 0,-11 8 50,0 2 0,-50 38 0,-5 3 133,71-51-239,0 1 1,1 0 0,0 1 0,1 1-1,0 1 1,1 0 0,1 1 0,0 0-1,0 1 1,-17 29 0,2 11-165,3 1 0,2 1 0,3 1 1,2 1-1,3 0 0,2 1 0,3 1 0,3 0 0,2 0 1,3 1-1,10 101 0,-6-145-75,1 0 0,1 0 0,0 0 0,2-1 0,-1 1 0,2-1 0,12 22 0,-15-32 40,0 0-1,0-1 1,1 1-1,0-1 1,1 0-1,-1 0 1,1-1-1,0 1 1,0-1-1,1-1 1,-1 1-1,1-1 1,0 0-1,1-1 1,-1 1-1,0-2 1,1 1-1,0-1 1,8 2-1,4-2 92,0-2 0,0 1 0,0-2 0,0-1 0,-1-1-1,1 0 1,-1-1 0,1-1 0,-1-1 0,-1-1 0,20-10 0,14-9-71,-1-2 0,70-52 0,-73 45 73,-1-2 0,-2-2 0,-2-2 0,-2-2 0,-2-2 0,66-96 0,-85 109 61,-2 0 1,-2-1-1,0 0 1,-3-2-1,0 1 1,-3-2-1,-1 1 1,-1-1-1,-2-1 1,-2 1-1,-1-1 1,-3-50-1,-2 68-174,0 1-1,-2 0 1,0 0-1,-1 0 0,0 0 1,-2 1-1,0 0 1,-1 0-1,-1 1 0,0 0 1,-1 0-1,-1 1 1,0 1-1,-1 0 1,-18-16-1,22 22-25,-1 1 0,0 0-1,0 0 1,-1 1 0,0 0 0,0 1 0,0 0 0,0 1-1,-1 0 1,0 0 0,0 1 0,0 1 0,0 0 0,0 0-1,0 1 1,-1 1 0,1 0 0,0 0 0,-1 1 0,1 1-1,0 0 1,0 0 0,0 1 0,0 0 0,0 1 0,-11 6 0,-8 6-709,0 1 0,1 2 0,0 1 0,-30 29 0,-45 50-7562,67-61 478</inkml:trace>
</inkml:ink>
</file>

<file path=ppt/ink/ink3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6:30.936"/>
    </inkml:context>
    <inkml:brush xml:id="br0">
      <inkml:brushProperty name="width" value="0.025" units="cm"/>
      <inkml:brushProperty name="height" value="0.025" units="cm"/>
    </inkml:brush>
  </inkml:definitions>
  <inkml:trace contextRef="#ctx0" brushRef="#br0">3958 245 5637,'-682'-111'2847,"492"84"-2843,-42-12-93,-211-24 803,387 59-529,0 3 0,0 2 0,0 3 0,1 2 0,-107 27 0,80-7-93,2 5 0,0 3 0,2 3 1,-131 85-1,-267 232-65,220-156 19,146-118-65,11-9 34,-148 137 1,219-181-14,3 1 1,0 1-1,1 1 1,2 1-1,2 1 1,0 1 0,2 1-1,2 0 1,-19 57-1,30-74 0,1 0-1,0 0 1,2 0-1,-1 0 0,2 0 1,0 0-1,2 1 1,-1-1-1,2 0 1,1 0-1,7 29 1,-6-33 1,1 0 0,1-1 0,0 1 1,1-1-1,0-1 0,1 1 0,0-1 1,1 0-1,0-1 0,1 0 0,0-1 1,0 0-1,1 0 0,1-1 0,12 7 1,11 4-2,1-2 0,1-1 0,0-2 1,54 13-1,162 24 27,-183-39-5,288 48-24,638 26 0,1521-181 192,-821-3-139,1206-14-15,-2282 95-12,-44 3 12,-423 5-25,-1-7 0,-1-7 0,-1-6 0,-1-6-1,-2-7 1,191-83 0,-313 115 30,-1-1-1,0-1 1,-1-1-1,0-2 0,29-23 1,-46 32 27,0 1 1,-1 0-1,0-1 0,0 0 1,0-1-1,-1 1 0,0-1 1,0 0-1,-1 0 0,0 0 1,0 0-1,-1 0 1,1-1-1,-2 1 0,1-1 1,-1 1-1,0-1 0,-1 0 1,1 0-1,-2 1 0,1-1 1,-1 0-1,-2-8 1,-1 2 39,0 0 0,-1 1 0,-1 0 0,0 0 0,-1 1 0,0 0 0,-1 0 1,0 0-1,-1 1 0,0 0 0,-1 1 0,0 0 0,-16-12 0,-9-4-43,0 1 0,-2 1 0,-43-19 0,-107-41 4,-311-94-1,471 169-77,-553-160-17,-1087-171 0,15 181-71,-10 118-40,1125 50-1680,-900 130 0,1063-77-262,4 0-1585</inkml:trace>
</inkml:ink>
</file>

<file path=ppt/ink/ink3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6:57.391"/>
    </inkml:context>
    <inkml:brush xml:id="br0">
      <inkml:brushProperty name="width" value="0.025" units="cm"/>
      <inkml:brushProperty name="height" value="0.025" units="cm"/>
    </inkml:brush>
  </inkml:definitions>
  <inkml:trace contextRef="#ctx0" brushRef="#br0">1492 154 6342,'0'0'4223,"-11"-6"-2462,-7-5-979,-1 1 0,-1 0 1,0 2-1,0 0 0,-24-5 0,-73-12 1594,33 5-1074,0 4 1,-137-9-1,166 24-911,0 2-1,0 3 1,-91 17 0,114-13-222,0 1 0,0 2 0,1 1 0,1 1 0,0 2 0,1 1 0,-39 27 0,50-30-110,0 1-1,1 0 1,0 2 0,1-1-1,1 2 1,1 0 0,0 1 0,1 0-1,1 1 1,1 1 0,1 0-1,0 0 1,2 1 0,0 0 0,2 0-1,0 1 1,-4 32 0,0 29 7,4 1-1,7 110 1,1-177-57,1 1-1,0-1 0,2 1 1,0-1-1,1 0 0,0-1 1,1 1-1,2-1 0,-1-1 1,2 0-1,0 0 0,0-1 1,16 16-1,-4-6 27,1-1-1,1-1 0,1-1 1,1-1-1,1-1 1,38 20-1,-36-25 5,1-1 1,0-1-1,1-1 0,0-2 1,1-2-1,-1 0 0,2-2 1,-1-2-1,0 0 0,1-3 1,-1 0-1,37-6 0,-26-1 183,0-2-1,-1-2 1,0-2-1,-1-1 0,0-2 1,-1-2-1,-1-2 0,55-37 1,-52 28 37,-1-2 1,-2-2-1,-1-1 0,55-67 1,-72 76-134,-2-1 1,0 0-1,-2-2 0,-1 0 1,-2-1-1,0 0 0,-2-1 1,12-48-1,-20 62-126,-1 0 0,-1 0 0,0 0 0,-2-1 0,0 1 0,0 0 0,-5-25 0,3 29 0,-1 1 0,-1-1 0,0 1 0,-1 0 0,1 1 0,-2-1 0,0 1 0,0 0 0,-1 0 0,-16-17 0,3 6 0,-2 2 0,-1 0 0,0 1 0,-1 2 0,-1 0 0,-1 1 0,0 2 0,-1 1 0,-50-16 0,37 17 0,0 1 0,-1 2 0,0 2 0,-1 1 0,1 3 0,-56 3 0,69 3-902,0 1 0,0 2 0,0 1 0,1 0 0,0 3 0,1 0 0,-43 25 0,7-5-1646,-5 1-4408</inkml:trace>
</inkml:ink>
</file>

<file path=ppt/ink/ink3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7:12.588"/>
    </inkml:context>
    <inkml:brush xml:id="br0">
      <inkml:brushProperty name="width" value="0.025" units="cm"/>
      <inkml:brushProperty name="height" value="0.025" units="cm"/>
    </inkml:brush>
  </inkml:definitions>
  <inkml:trace contextRef="#ctx0" brushRef="#br0">329 89 13229,'0'0'1718,"-3"9"-1093,-4 9-89,1 1 0,1 1 1,0-1-1,2 1 0,-3 36 0,6 117 1866,2-85-2021,5 111 257,1 32 1411,-10-188-1527,-1 0-1,-2-1 0,-15 60 1,12-69-218,4-15 148,0-1 1,-1 0-1,-11 24 1,65-46 1784,396-52-1526,-310 46-648,716-40 18,-523 36-39,935 22 278,-921 0 107,371-42 0,47-34-427,-478 65 0,-23 2 0,-248 1 0,-1 0 0,0 0 0,0-1 0,0 0 0,0-1 0,0 0 0,0-1 0,-1 0 0,0-1 0,0 1 0,0-2 0,0 1 0,-1-1 0,0-1 0,0 1 0,8-10 0,-11 11 0,-1 1 0,1-1 0,0 2 0,1-1 0,-1 0 0,0 1 0,7-3 0,-8 5 0,-1-1 0,1 1 0,-1-1 0,0 0 0,1 0 0,-1 0 0,0 0 0,-1-1 0,1 1 0,0-1 0,-1 0 0,1 0 0,-1 0 0,0 0 0,0 0 0,0 0 0,0 0 0,-1-1 0,1 1 0,-1-1 0,2-5 0,3-37 0,-1 1 0,-3 0 0,-5-76 0,0 101 0,0 0 0,-1 0 0,-1 1 0,-1 0 0,-1 0 0,0 1 0,-19-34 0,-83-113 0,104 158 0,0 1 0,0 0 0,-1 0 0,0 1 0,0 0 0,-1 0 0,0 1 0,1-1 0,-2 1 0,1 1 0,0-1 0,-1 1 0,1 1 0,-1-1 0,-10-1 0,-11 0 0,0 1 0,-57 1 0,15 1 0,-1059-65-225,-894-38-319,437 95 459,879 13-380,763-13-7996,2-5 496</inkml:trace>
</inkml:ink>
</file>

<file path=ppt/ink/ink3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7:19.684"/>
    </inkml:context>
    <inkml:brush xml:id="br0">
      <inkml:brushProperty name="width" value="0.025" units="cm"/>
      <inkml:brushProperty name="height" value="0.025" units="cm"/>
    </inkml:brush>
  </inkml:definitions>
  <inkml:trace contextRef="#ctx0" brushRef="#br0">425 37 8392,'0'0'4329,"-10"-6"-2700,6 3-1474,-37-18 821,39 20-903,0 0 1,0 0 0,-1 0-1,1 0 1,-1 1 0,1-1 0,-1 1-1,1 0 1,0 0 0,-1 0-1,1 0 1,-1 0 0,1 0-1,-1 1 1,1-1 0,-1 1 0,1 0-1,0-1 1,-4 3 0,-1 2 4,1 1 1,0-1 0,1 1 0,-1 0-1,1 0 1,0 1 0,0 0 0,-5 11-1,-30 69 679,21-44-316,-29 56 369,9-22-365,3 2 0,-30 101 1,62-167-277,1 1 1,0 0 0,0 0-1,2 0 1,0 0 0,0 0-1,1 0 1,4 23 0,-3-31-71,1-1 0,0 1 0,0 0 0,0-1 0,1 1 0,-1-1 0,1 0 0,1 0 0,-1 0 1,1 0-1,0 0 0,0-1 0,0 0 0,1 0 0,-1 0 0,1 0 0,0-1 0,0 1 0,0-1 1,1-1-1,-1 1 0,8 2 0,5 1 128,0-1 1,1-1 0,-1-1 0,1 0-1,0-1 1,0-1 0,0-1-1,0-1 1,0 0 0,0-2-1,27-6 1,-16 1 107,0-1 0,0-1 0,-1-2 0,-1-1 0,0-1 0,31-21 0,-38 21-190,-2-1 1,0-1 0,-1 0-1,0-1 1,-2-1 0,0-1 0,-1 0-1,0-1 1,-2 0 0,21-44-1,-28 50-81,-1 1 0,0-1 0,-1 0-1,-1-1 1,0 1 0,-1-1 0,0 0-1,-1 1 1,-1-1 0,0 0-1,-1 1 1,-1-1 0,0 0 0,-1 1-1,0 0 1,-2-1 0,1 1 0,-2 1-1,-9-19 1,7 18-62,-1 0-1,0 0 1,-1 2-1,-1-1 1,0 1 0,0 0-1,-1 1 1,-1 1 0,0 0-1,0 0 1,-1 2-1,0 0 1,-27-12 0,22 13-13,0 1 1,0 1 0,-1 0-1,0 2 1,0 0 0,0 1 0,0 1-1,0 1 1,0 1 0,-37 6-1,48-6-191,-1 1 0,1 1 0,0 0 0,1 0 0,-1 1 0,0 0 0,1 0 0,0 1 0,0 0-1,0 0 1,1 1 0,0 0 0,0 1 0,0-1 0,1 1 0,-7 9 0,8-8-650,1 0-1,-1 0 1,1 0-1,1 0 1,-1 1-1,2 0 1,-1-1-1,1 1 1,0 0 0,0 15-1,1 21-7512</inkml:trace>
</inkml:ink>
</file>

<file path=ppt/ink/ink3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7:23.406"/>
    </inkml:context>
    <inkml:brush xml:id="br0">
      <inkml:brushProperty name="width" value="0.025" units="cm"/>
      <inkml:brushProperty name="height" value="0.025" units="cm"/>
    </inkml:brush>
  </inkml:definitions>
  <inkml:trace contextRef="#ctx0" brushRef="#br0">878 142 7303,'0'-10'4730,"1"5"-4510,0 1 0,-1 0 0,1-1 0,-1 1 1,0-1-1,-1 1 0,1 0 0,-1-1 0,0 1 0,0 0 1,0 0-1,0-1 0,-1 1 0,0 0 0,0 0 0,0 1 0,0-1 1,-1 0-1,1 1 0,-1-1 0,0 1 0,0 0 0,0 0 1,0 0-1,-1 0 0,1 1 0,-1-1 0,-4-1 0,-1 0 37,0 0-1,0 1 0,0 1 0,-1 0 0,1 0 1,-1 0-1,1 1 0,-1 1 0,1 0 1,-1 0-1,1 1 0,-1 0 0,1 0 0,-1 1 1,-15 6-1,2 0-104,1 1 0,1 1 0,0 1 1,0 1-1,-23 18 0,6 0-71,1 2 0,1 1-1,2 2 1,1 2 0,2 1-1,1 1 1,3 1 0,-32 60 0,28-36 78,2 1 0,3 1 0,2 1 0,4 1 1,-14 82-1,27-109 117,1 0 0,3 0 1,1 0-1,5 67 0,-1-94-220,0 1 0,1 0 0,1-1 0,0 0-1,1 0 1,1 0 0,8 14 0,-10-20-46,1-1 1,0 1-1,1-1 1,0 0-1,0-1 1,1 0-1,-1 1 1,1-2-1,0 1 1,1-1-1,0-1 1,14 8-1,-13-8 9,0-1 1,1 0-1,-1 0 0,1-1 0,0 0 0,-1-1 1,1 0-1,0 0 0,0-1 0,0-1 0,0 1 1,13-4-1,-7 0 93,-1 0-1,0-1 1,0-1 0,0 0 0,-1-1 0,0-1 0,13-10 0,9-9 398,-2-2-1,-1-1 1,-1-1 0,43-56 0,-12 7-224,-4-3-1,-3-3 0,-5-2 0,-3-2 1,-4-2-1,62-189 0,-99 260-285,-1 0 0,-2 0 0,1 0 0,-2-1 0,-1 0 0,-1 1 0,-2-38 0,0 55 0,0 0 0,-1 1 0,1-1 0,0 1 0,-1-1 0,0 1 0,0-1 0,0 1 0,0 0 0,-1 0 0,1 0 0,-1 0 0,0 0 0,0 1 0,0-1 0,0 1 0,0 0 0,0 0 0,-1 0 0,1 0 0,-1 1 0,1-1 0,-1 1 0,1 0 0,-1 0 0,0 0 0,0 1 0,-6-1 0,-1-1 0,0 1 0,0 1 0,0 0 0,0 1 0,0 0 0,0 0 0,0 1 0,-21 7 0,15-1-919,1 1-1,0 1 1,1 0-1,-1 1 1,-25 25 0,30-26-142,-26 23-5815</inkml:trace>
</inkml:ink>
</file>

<file path=ppt/ink/ink3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7:43.026"/>
    </inkml:context>
    <inkml:brush xml:id="br0">
      <inkml:brushProperty name="width" value="0.025" units="cm"/>
      <inkml:brushProperty name="height" value="0.025" units="cm"/>
    </inkml:brush>
  </inkml:definitions>
  <inkml:trace contextRef="#ctx0" brushRef="#br0">901 56 7655,'-9'-4'3566,"-13"-6"-3223,-1 1 1,0 2-1,0 0 0,-1 1 0,0 2 0,-32-3 1,8 6 247,0 2 0,0 1 1,0 3-1,1 2 0,-1 2 1,-51 17-1,81-20-413,0 0 1,0 2-1,0 0 0,1 1 1,1 0-1,0 2 0,0 0 0,1 0 1,0 2-1,1 0 0,0 0 1,1 1-1,1 1 0,0 0 1,1 1-1,1 0 0,0 1 0,-9 22 1,12-19-122,1 0 1,1 0-1,1 1 1,1-1-1,1 1 1,0 0-1,2-1 1,4 42-1,1-27-28,1-1 0,2-1 0,1 1 0,21 50 0,-14-45-25,2-2 1,2 0 0,1-1-1,2-1 1,1-2-1,55 61 1,-63-79 57,0 0-1,1-1 1,0-1-1,1 0 1,1-2-1,0 0 1,1-1-1,0-1 1,0 0-1,1-2 1,0 0 0,0-2-1,0 0 1,41 3-1,-5-7 411,1-2-1,-1-3 0,-1-2 1,1-3-1,-1-2 0,-1-3 1,0-2-1,-1-2 0,57-28 1,-54 18-132,-1-2 1,-1-3-1,-2-2 1,-2-2-1,-1-2 1,-2-3-1,-2-1 1,42-52-1,-69 72-87,-1 0-1,-2-2 1,0 0-1,13-28 1,-23 40-166,-1 0 0,0 0 0,-1 0 0,-1 0 0,0-1 0,0 1 1,-1-1-1,-1 0 0,-1 0 0,-1-25 0,0 33-87,0 0 0,-1 0 0,1 0 0,-1 1 0,0-1 0,-1 1 0,1-1 0,-1 1 0,0 0 0,-1 0 0,1 0 0,-1 0 0,-7-7 0,3 5 0,-1 0 0,1 1 0,-1 0 0,0 1 0,-1 0 0,1 0 0,-13-4 0,-7 0 0,0 1 0,-1 1 0,0 2 0,-45-3 0,16 4-1529,0 3 0,-106 10 0,144-6 862,-1 1 1,1 1-1,-1 1 0,1 1 1,1 0-1,-1 2 0,1 0 0,1 2 1,0 0-1,-31 24 0,29-18-5861</inkml:trace>
</inkml:ink>
</file>

<file path=ppt/ink/ink3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8:13.425"/>
    </inkml:context>
    <inkml:brush xml:id="br0">
      <inkml:brushProperty name="width" value="0.025" units="cm"/>
      <inkml:brushProperty name="height" value="0.025" units="cm"/>
    </inkml:brush>
  </inkml:definitions>
  <inkml:trace contextRef="#ctx0" brushRef="#br0">1 118 6534,'26'-2'6552,"28"-3"-5630,410-9 3485,-90 8-2995,-307 1-1145,118-9 98,333 16 1,-244 15-265,341-23 1,-575 5-4,0-3 0,39-8 0,-73 8 1002,-15-1-789,-16 0-308,-301-12 3,136 10-6,-140-5-31,0 16 1,-359 49 0,145 22 8,712-72-485,648-35 525,0-37-13,-785 66-6,45-3 6,24-3 27,116-24 0,-724 139 148,167-47-4572,215-42-151,1-8-4431</inkml:trace>
</inkml:ink>
</file>

<file path=ppt/ink/ink3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8:29.586"/>
    </inkml:context>
    <inkml:brush xml:id="br0">
      <inkml:brushProperty name="width" value="0.025" units="cm"/>
      <inkml:brushProperty name="height" value="0.025" units="cm"/>
    </inkml:brush>
  </inkml:definitions>
  <inkml:trace contextRef="#ctx0" brushRef="#br0">22 18 3716,'-1'0'450,"0"0"1,0 0-1,0 0 0,0 0 1,0 0-1,0 0 1,0 0-1,0 0 1,0-1-1,0 1 1,0 0-1,0-1 1,0 1-1,0-1 1,0 1-1,0-1 1,0 0-1,0 1 1,0-1-1,-1-1 1,7-4 4924,9 4-5348,1228 0 6784,-1173 6-6792,110 18 0,-111-11 128,108 4-1,-175-15 36,-22-9 1,15 8-4066,6 5 2509,-10-2-11158</inkml:trace>
</inkml:ink>
</file>

<file path=ppt/ink/ink3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8:34.613"/>
    </inkml:context>
    <inkml:brush xml:id="br0">
      <inkml:brushProperty name="width" value="0.025" units="cm"/>
      <inkml:brushProperty name="height" value="0.025" units="cm"/>
    </inkml:brush>
  </inkml:definitions>
  <inkml:trace contextRef="#ctx0" brushRef="#br0">1 45 6758,'0'0'9225,"3"0"-8413,6 0-630,0 0 0,0 1 1,0 0-1,-1 1 1,1-1-1,-1 2 0,1-1 1,-1 1-1,14 7 1,27 8 91,0-8-141,2-2 0,-1-3 1,1-2-1,84-5 0,-38 0 145,389 24 282,-201-5-516,567-40 604,83 5 716,-117 43-1154,2-31 143,-110-1-200,187 10-115,526-1 46,-918-29 208,35 1 596,-139 26-258,-400 0-589,-1 0-1,1 1 0,0-1 1,0 0-1,-1 0 1,1 0-1,0 0 0,0 0 1,-1 0-1,1 0 1,0 0-1,0 0 1,-1 0-1,1 0 0,0 0 1,-1-1-1,1 1 1,0 0-1,-1-1 1,1 1-1,0 0 0,-1-1 1,1 1-1,0-1 1,-1 1-1,1-1 1,-17-9-828,14 9 313,-1 0 1,1-1 0,-1 1-1,1 0 1,0-1 0,0 1-1,-1-1 1,1 0 0,0 1-1,0-1 1,1 0-1,-1 0 1,0 0 0,-2-4-1,4-7-3935,0-2-3850</inkml:trace>
</inkml:ink>
</file>

<file path=ppt/ink/ink3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8:39.508"/>
    </inkml:context>
    <inkml:brush xml:id="br0">
      <inkml:brushProperty name="width" value="0.025" units="cm"/>
      <inkml:brushProperty name="height" value="0.025" units="cm"/>
    </inkml:brush>
  </inkml:definitions>
  <inkml:trace contextRef="#ctx0" brushRef="#br0">2047 183 5445,'-12'-6'892,"-58"-26"210,-2 3 1,-2 3 0,0 3 0,-145-24 0,154 38-482,-1 2 1,0 4 0,0 2-1,0 4 1,0 2-1,-85 18 1,65-4-597,1 4 0,0 4 0,3 3 1,0 4-1,2 4 0,-93 59 0,140-75 242,1 2 0,1 1 0,1 2 0,2 0 0,-33 41 0,51-55-191,0 0 0,1 0-1,0 1 1,1 1 0,0-1-1,1 1 1,1 1 0,1-1 0,0 1-1,1 0 1,0 0 0,1 0-1,1 0 1,1 1 0,1 22-1,2-29-65,0 0-1,0-1 0,2 1 0,-1-1 0,1 1 0,0-1 0,1 0 0,0-1 0,1 1 0,-1-1 0,2 0 0,-1 0 0,1-1 0,0 0 0,14 11 0,9 5 100,2-1-1,58 31 0,-8-11 86,2-4-1,2-3 0,1-4 0,1-4 1,1-4-1,1-4 0,1-4 0,1-3 1,92-2-1,244-27 1034,-355 8-784,0-3 0,-1-4 1,125-43-1,-167 46-185,-1 0-1,0-2 1,-1-1 0,-1-2 0,0 0-1,-1-2 1,32-31 0,-44 36-147,0 0 0,0 0-1,-2-2 1,0 1 0,-1-2 0,0 1-1,-1-1 1,-2-1 0,0 0 0,0 0-1,-2-1 1,7-33 0,-12 45-81,0 0 0,-1 0 0,0 0 1,0 0-1,0 0 0,-1 0 0,-1 0 0,1 0 0,-1 0 1,-1 0-1,1 1 0,-1-1 0,-1 1 0,1 0 0,-6-8 1,2 5 10,-1 1 1,0 0 0,0 0-1,-1 0 1,0 1 0,-1 1 0,0 0-1,0 0 1,-13-6 0,-7-2-587,-1 2 0,-1 2 0,-1 0 0,1 2 0,-1 2 0,-47-5 0,-23 2-3807,32 5-1508,-18 0-8629</inkml:trace>
</inkml:ink>
</file>

<file path=ppt/ink/ink3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8:45.017"/>
    </inkml:context>
    <inkml:brush xml:id="br0">
      <inkml:brushProperty name="width" value="0.025" units="cm"/>
      <inkml:brushProperty name="height" value="0.025" units="cm"/>
    </inkml:brush>
  </inkml:definitions>
  <inkml:trace contextRef="#ctx0" brushRef="#br0">9767 710 2402,'0'0'4810,"-9"0"-3481,-142 0-2845,142-1 1880,-1 0 0,1-1 1,0-1-1,0 1 0,0-2 0,-14-6 0,-18-5 280,-128-42-1058,78 25 947,-187-41-1,114 46-198,-669-85 181,-5 79-181,103 6 229,-254-61-371,689 57-182,-307-37 117,-182-17-161,-3 47 1303,-49 69-41,642-5-1214,1 8 1,1 10 0,-251 89-1,390-113-61,-334 131 246,330-122-28,1 2-1,1 2 0,2 4 1,-58 46-1,95-64-168,-1 0 0,2 1-1,1 1 1,1 1 0,0 1 0,2 0 0,1 1 0,-22 46-1,32-60-10,0 1 0,2 0 0,-1-1 0,1 1 0,1 1 0,0-1 0,0 0 1,1 0-1,1 1 0,0-1 0,1 0 0,0 1 0,0-1 0,1 0 0,1 0 0,0 0 0,0 0 0,1 0 0,0-1 0,1 0 0,0 0 0,1 0 0,0 0 0,11 13 0,3-2 54,1-1 0,1 0 0,1-1 0,0-2 0,2 0 0,0-2 0,32 16 0,200 73 412,-190-80-399,255 83 59,5-14 0,550 83 0,693-6 39,-1202-138-81,2474 65 69,-2312-113-77,802-127 0,-1133 106-48,273-87 1,-347 81 61,-3-5 0,-2-5 0,141-86 0,-220 114 250,-1-2 1,-2-2-1,0-1 1,-3-2-1,0-2 1,56-71-1,-77 85-195,0-1 0,-2 0-1,-1-1 1,0 0-1,-2 0 1,11-39-1,-16 43-82,0 1 0,-2 0-1,0-1 1,-1 0 0,-1 1-1,-1-1 1,0 1 0,-1-1-1,-1 1 1,-6-19 0,5 22-52,-1 0 1,0 1 0,-1 0 0,-1 0-1,0 0 1,-1 1 0,0 0 0,0 1-1,-2-1 1,-10-9 0,4 6-24,-1 1 0,-1 1 1,0 0-1,-1 1 0,-37-17 0,1 7-534,0 3 0,-1 2-1,-1 3 1,-62-7-1,-68-5-2496,-19 3-2318</inkml:trace>
</inkml:ink>
</file>

<file path=ppt/ink/ink3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9:02.190"/>
    </inkml:context>
    <inkml:brush xml:id="br0">
      <inkml:brushProperty name="width" value="0.025" units="cm"/>
      <inkml:brushProperty name="height" value="0.025" units="cm"/>
    </inkml:brush>
  </inkml:definitions>
  <inkml:trace contextRef="#ctx0" brushRef="#br0">2160 234 10474,'-10'-6'224,"-53"-29"273,-1 4-1,-2 2 1,0 3-1,-2 3 0,-1 3 1,0 3-1,-2 3 1,-96-7-1,60 12 438,-137 6 0,199 6-852,1 2 0,-1 2 0,1 1 0,1 3 0,-79 29 0,32 0-34,2 4 0,3 3 0,1 4 0,-143 115 0,208-150 48,1 1 1,1 0-1,1 1 0,0 1 0,-19 30 1,27-34-68,0 0 1,1 0-1,0 1 1,2 0-1,0 0 1,0 0-1,2 1 1,-4 29 0,5-12 78,2 0 1,0-1-1,3 1 1,0 0-1,3-1 0,0 0 1,2 0-1,2 0 1,19 44-1,-20-57-99,1 0-1,0-1 0,2 0 0,0-1 1,1 0-1,1-1 0,1-1 1,0 0-1,1-1 0,0 0 0,2-2 1,-1 0-1,2-1 0,-1 0 0,33 13 1,-6-9 77,1-1 0,0-3 1,1-2-1,68 6 0,197-1 61,-204-13-143,40 3 166,342-1 1256,-429-10-994,-1-2 1,0-3 0,-1-3-1,-1-2 1,90-37 0,-48 9 577,-2-5 0,110-73 0,-187 109-893,-1-2 0,0 0-1,0-1 1,-2-1-1,0-1 1,-1-1 0,-1 0-1,-1-1 1,0 0-1,-2-2 1,0 1 0,-2-2-1,0 1 1,-1-2-1,-2 1 1,0-1 0,-2 0-1,0-1 1,-2 0-1,-1 0 1,0 0-1,-2 0 1,-1 0 0,-4-30-1,1 43-62,0 0 0,0 0 0,-2 1 0,1-1 0,-1 1 0,-1 0 0,0 1 0,-1-1 0,0 1 0,0 0 0,-1 1 0,0 0 0,-1 0-1,0 1 1,0 0 0,-14-8 0,-5-3-8,-1 1 1,0 1-1,-1 2 0,-55-19 0,27 15-71,0 3 0,-1 3 1,-97-10-1,-14 13-2191,-1 12-4502,102 1 1097</inkml:trace>
</inkml:ink>
</file>

<file path=ppt/ink/ink3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9:05.331"/>
    </inkml:context>
    <inkml:brush xml:id="br0">
      <inkml:brushProperty name="width" value="0.025" units="cm"/>
      <inkml:brushProperty name="height" value="0.025" units="cm"/>
    </inkml:brush>
  </inkml:definitions>
  <inkml:trace contextRef="#ctx0" brushRef="#br0">950 16 12460,'-11'-3'192,"-9"-1"120,-1 0 0,1 2 0,0 0 1,-1 1-1,1 1 0,-1 1 0,1 1 0,-1 1 0,1 1 0,0 0 0,0 1 1,1 2-1,0 0 0,0 1 0,0 0 0,-17 12 0,1 6 60,1 2 0,2 1 1,1 1-1,1 2 0,-37 51 0,12-6 337,-62 120 1,87-140-442,3 2 1,2 1-1,3 1 1,3 0-1,2 2 1,4 0-1,1 1 1,4 0-1,0 98 1,8-149-246,0 1 1,1-1-1,1 0 1,0 1-1,1-1 1,0 0-1,1 0 1,6 13-1,-8-21-9,1 0-1,0 0 1,0 0-1,1 0 1,-1 0 0,1-1-1,0 0 1,0 1-1,1-1 1,-1-1 0,1 1-1,0-1 1,0 0-1,0 0 1,0 0 0,0-1-1,1 1 1,-1-1-1,1-1 1,11 3-1,-2-2 41,1-1 0,0-1-1,0 0 1,-1-1-1,1-1 1,0 0-1,-1-1 1,1-1-1,-1 0 1,0-2 0,14-6-1,21-12 245,82-52 0,-126 72-293,81-52 336,-3-4-1,-3-3 0,95-96 1,-135 118-259,-2-3 1,-3-1 0,-1-1 0,-2-2-1,-2-2 1,-2 0 0,29-75 0,-50 107-59,-2-2 0,0 1 0,-1-1 1,-1 0-1,-1 0 0,-1 0 0,-1-26 1,-1 37-4,-1 0 0,0 0 0,0 1 0,-1-1 0,0 0 0,-1 1-1,0-1 1,0 1 0,-1 0 0,0 0 0,0 0 0,-1 0 0,0 1 0,-1 0 0,1 0 0,-1 0 0,-1 1 0,-10-10 0,1 6 51,0 0 0,-1 1-1,0 0 1,0 1 0,-1 2 0,0-1-1,0 2 1,0 0 0,-31-3-1,22 5-62,0 1-1,-1 1 0,1 2 0,0 0 0,0 2 0,-30 6 0,49-7-139,-1 1-1,1 0 1,0 0-1,0 0 1,0 1-1,0 0 1,0 0-1,1 1 1,-8 6-1,11-7-658,-1 1-1,1-1 1,0 1-1,0 0 1,0 0-1,1 0 1,0 0-1,-3 8 1,-4 10-5888</inkml:trace>
</inkml:ink>
</file>

<file path=ppt/ink/ink3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9:10.630"/>
    </inkml:context>
    <inkml:brush xml:id="br0">
      <inkml:brushProperty name="width" value="0.025" units="cm"/>
      <inkml:brushProperty name="height" value="0.025" units="cm"/>
    </inkml:brush>
  </inkml:definitions>
  <inkml:trace contextRef="#ctx0" brushRef="#br0">1 257 8712,'0'0'-592,"11"1"965,137 17 3938,169 12 785,278-50-3660,641-15 513,-1045 35-1592,-190 0-340,37-3 564,-37 3-515,0 0 0,0 0 0,0 0 0,0 0 0,0-1 0,0 1 0,0 0 0,0-1 0,0 1 0,0-1 0,0 1 0,0-1 0,0 1 0,-1-1 0,1 1 0,0-1 0,0 0 0,0 0 0,-1 1 0,1-1 0,0 0 0,-1 0 0,1 0 0,-1 0 0,1 0 0,-1 0 0,1 0 0,-1 0 0,1-2 0,-2 2-64,0-1-1,-1 1 1,1 0 0,0-1-1,-1 1 1,1 0-1,-1 0 1,1 0-1,-1 0 1,1 0-1,-1 0 1,0 0 0,1 1-1,-1-1 1,0 0-1,0 1 1,1-1-1,-1 1 1,0 0 0,-3 0-1,0-1-7,-70-15-220,-143-10-1,-81 16 160,254 9 69,-36 0-17,-385-2-193,3 32 15,419-22 278,30-4-341,29-1-1116,123-9 1346,238-43 0,-229 26 19,-14 4 19,496-66 40,-602 83 13,-34 1 470,-46 2 459,39 0-1098,-84-1 152,0 5 0,-122 20 0,83 4-806,-71 13-5616,91-26-1671</inkml:trace>
</inkml:ink>
</file>

<file path=ppt/ink/ink3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9:18.771"/>
    </inkml:context>
    <inkml:brush xml:id="br0">
      <inkml:brushProperty name="width" value="0.025" units="cm"/>
      <inkml:brushProperty name="height" value="0.025" units="cm"/>
    </inkml:brush>
  </inkml:definitions>
  <inkml:trace contextRef="#ctx0" brushRef="#br0">0 0 5061,'0'0'9278,"12"4"-8189,274 59 1207,-262-58-2238,50 7 363,134 4 0,79-18 160,-93-1-119,570 13 2821,-220-10-2701,-466 5-523,0 3 1,150 36-1,-43-6 190,-173-36-247,51 10 10,0-3 1,0-2-1,1-3 0,74-6 1,-127 0-18,-1 0 1,1-1 0,0-1 0,-1 0-1,0 0 1,14-9 0,24-8-116,-69 28-5133,-4-5 758</inkml:trace>
</inkml:ink>
</file>

<file path=ppt/ink/ink3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9:30.597"/>
    </inkml:context>
    <inkml:brush xml:id="br0">
      <inkml:brushProperty name="width" value="0.025" units="cm"/>
      <inkml:brushProperty name="height" value="0.025" units="cm"/>
    </inkml:brush>
  </inkml:definitions>
  <inkml:trace contextRef="#ctx0" brushRef="#br0">0 4 6374,'0'0'9342,"9"-1"-7863,125-1 2856,80 20-2005,-59-4-1302,923 39 297,-769-41-1268,308-2 226,-866-26-956,207 17-473,-59-4-6377,63-4-47</inkml:trace>
</inkml:ink>
</file>

<file path=ppt/ink/ink3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9:47.939"/>
    </inkml:context>
    <inkml:brush xml:id="br0">
      <inkml:brushProperty name="width" value="0.025" units="cm"/>
      <inkml:brushProperty name="height" value="0.025" units="cm"/>
    </inkml:brush>
  </inkml:definitions>
  <inkml:trace contextRef="#ctx0" brushRef="#br0">54 126 6502,'0'0'667,"-8"0"2067,-37 1 1600,61 9-1243,27-1-2280,1-2 0,1-3 0,-1-1 0,65-4 0,0 1 211,97 8-493,309-2 1072,-493-9-1559,-32-1 51,-38-2 66,-333-10-355,-111-8-126,453 19 355,36 4 2,9 1 8,61 0 141,-28 1-132,234 0 20,478-11 16,-710 8-64,61-11 0,-195 6 1017,-667 25-902,664-17-134,43 2 56,0-3 1,0-2-1,-78-13 1,105 5 66,25 10-121,1 0 0,0 0-1,0 0 1,0 0 0,-1 0-1,1 0 1,0 0 0,0-1 0,0 1-1,-1 0 1,1 0 0,0 0 0,0 0-1,0-1 1,0 1 0,0 0-1,-1 0 1,1 0 0,0-1 0,0 1-1,0 0 1,0 0 0,0-1-1,0 1 1,0 0 0,0 0 0,0-1-1,0 1 1,0 0 0,0 0 0,0-1-1,0 1 1,0 0 0,0 0-1,0-1 1,0 1 0,0 0 0,0 0-1,0 0 1,0-1 0,1 1-1,-1 0 1,0-1 0,3-1 22,1 1 1,-1-1-1,0 0 0,1 1 1,-1 0-1,1 0 1,-1 0-1,1 0 0,0 1 1,5-1-1,121-9 17,193 9-1,-253 2-24,234 14-122,222-4-27,-524-11 131,-1 0 1,1 1 0,0-1-1,-1 0 1,1 0-1,-1-1 1,1 1-1,-1 0 1,1 0 0,-1-1-1,1 1 1,-1-1-1,1 1 1,-1-1 0,1 0-1,-1 0 1,0 1-1,0-1 1,3-2-1,-6 2 2,1 0-1,0 0 1,-1 0-1,1 0 0,-1 0 1,0 0-1,1 1 0,-1-1 1,1 0-1,-1 1 1,0 0-1,0-1 0,1 1 1,-1 0-1,0 0 0,0 0 1,1 0-1,-3 0 1,-560-8-19,436 10 12,-472 16 904,840-38-1005,-29 1-675,501-1-2377,-691 18 3074,-34 0 43,-36 0-14,-446 9 348,365 1 207,-230 47 1,330-49-512,-1 2 0,2 1 0,-46 21 0,14 8-2624,36-15-2664</inkml:trace>
</inkml:ink>
</file>

<file path=ppt/ink/ink3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8:55.919"/>
    </inkml:context>
    <inkml:brush xml:id="br0">
      <inkml:brushProperty name="width" value="0.025" units="cm"/>
      <inkml:brushProperty name="height" value="0.025" units="cm"/>
    </inkml:brush>
  </inkml:definitions>
  <inkml:trace contextRef="#ctx0" brushRef="#br0">8382 695 4516,'0'0'96,"1"-8"81,0 1-316,-1 4 260,1 0-1,0 0 1,-1 0-1,1 0 1,-1 1-1,0-1 1,0 0-1,0 0 1,0 0-1,-1 0 0,1 0 1,-1 0-1,0 1 1,0-1-1,0 0 1,0 0-1,0 1 1,0-1-1,-1 1 1,0-1-1,1 1 1,-1 0-1,0-1 1,0 1-1,0 0 1,0 0-1,-4-3 1,-24-9-591,0 1 0,-1 2 1,0 0-1,-1 3 0,-55-9 1,58 11 206,-176-25 1555,-211-5-1,-44-5-1493,-25-27 656,-1454-166-534,1646 210-1595,-522-37 1481,-1 33 787,72 52 652,539-5-119,-325 72 0,58 48-980,354-95 408,-212 113 0,308-144-345,0 1-1,1 0 1,1 2-1,0 0 1,1 2-1,1 0 1,0 0-1,-25 38 1,35-44-161,1 0 1,1 0-1,-1 1 1,2-1-1,0 1 1,0 1-1,2-1 1,-1 1-1,2-1 1,0 1-1,0 0 1,1 0-1,1 0 1,1 0-1,0 0 1,0 0-1,7 23 1,-2-19-23,0 1 1,2-1 0,1-1-1,0 1 1,1-1 0,22 29 0,2-6 47,50 49 1,-32-42-54,3-3 1,1-2-1,2-2 1,1-4 0,3-1-1,82 33 1,406 124 99,-518-182-121,330 90-143,544 79-1,387-40-311,788-57 1272,-910-115 341,-578-33 155,-450 43-588,-2-6-1,153-54 0,-284 80-576,11-3 565,-1-1 1,0 0 0,0-2-1,-1 0 1,0-1-1,-1-1 1,32-25-1,-49 35-553,1 0-1,-1-1 0,0 1 0,1-1 1,-1 1-1,0-1 0,0 0 0,0 1 1,0-1-1,0 0 0,0 0 0,-1 0 0,1 1 1,0-1-1,-1 0 0,0 0 0,1 0 1,-1 0-1,0 0 0,0 0 0,0 0 1,0 0-1,-1 0 0,1 0 0,0 0 1,-1 0-1,1 0 0,-1 0 0,-1-2 1,1 2-133,0 1 0,0-1 0,-1 1 0,1-1 1,0 1-1,-1 0 0,1-1 0,-1 1 1,1 0-1,-1 0 0,0 0 0,-3-1 0,3 1-334,-1 0 0,1 0 0,-1 1-1,0-1 1,1 1 0,-1 0 0,0-1-1,0 1 1,1 1 0,-6 0-1,-4 6-6167,6-6 923</inkml:trace>
</inkml:ink>
</file>

<file path=ppt/ink/ink3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8:56.443"/>
    </inkml:context>
    <inkml:brush xml:id="br0">
      <inkml:brushProperty name="width" value="0.025" units="cm"/>
      <inkml:brushProperty name="height" value="0.025" units="cm"/>
    </inkml:brush>
  </inkml:definitions>
  <inkml:trace contextRef="#ctx0" brushRef="#br0">73 1 24087,'-4'7'2807,"5"16"-3044,2-6 693,-1-15 1444,-2-6 1833,-27 11-8308,5-5-977,-3-2-3838</inkml:trace>
</inkml:ink>
</file>

<file path=ppt/ink/ink3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19:51.888"/>
    </inkml:context>
    <inkml:brush xml:id="br0">
      <inkml:brushProperty name="width" value="0.025" units="cm"/>
      <inkml:brushProperty name="height" value="0.025" units="cm"/>
    </inkml:brush>
  </inkml:definitions>
  <inkml:trace contextRef="#ctx0" brushRef="#br0">10446 1078 2370,'0'0'6134,"-9"-2"-5312,-25-8-608,33 9-139,0 0 0,0 0 0,0 0 0,0 0 0,0 0 1,1 0-1,-1 0 0,0 0 0,1-1 0,-1 1 0,1 0 0,-1 0 1,1 0-1,-1-1 0,1 1 0,0 0 0,0-1 0,-1 1 0,1 0 1,0-1-1,0 1 0,0 0 0,1-2 0,2-27 1794,8-1-897,-9 25-751,1 0 1,-1 0-1,-1 0 0,1 0 1,-1 0-1,1-8 0,-2 12-188,0 0-1,-1 1 1,1-1 0,0 0-1,-1 0 1,1 0-1,-1 1 1,0-1 0,1 0-1,-1 1 1,0-1-1,0 0 1,0 1 0,0-1-1,0 1 1,-1 0 0,1-1-1,0 1 1,-1 0-1,1 0 1,-1-1 0,1 1-1,-1 0 1,1 1-1,-4-2 1,-26-12 263,-42-11-1,45 16 33,1 0 0,-42-22 0,12-2 430,-2 2 0,-1 2 0,-97-30 0,-5 18-720,-2 8 0,-225-16-1,-340 16 905,90 8-673,-220-53 176,7-51-159,-1044-115-964,1671 233 584,-1 9-1,1 10 0,-282 47 0,58 29 178,-775 250 0,1176-318-73,-512 184 393,416-140-239,-244 139 1,381-195-166,-11 6-34,2 1 1,-1 0 0,1 1-1,-23 23 1,36-32 26,0 0 0,0 1 0,0-1 1,1 1-1,0-1 0,0 1 0,0 0 0,0-1 0,0 1 0,1 0 1,-1 0-1,1 0 0,0 1 0,1-1 0,-1 0 0,1 0 1,-1 0-1,1 1 0,1-1 0,-1 0 0,1 0 0,-1 1 1,1-1-1,0 0 0,1 0 0,-1 0 0,1 0 0,1 3 0,9 13-34,0-1 0,1 0 0,1-1 0,1-1 0,1 0 0,0-1 0,1-1 0,29 21 0,5-2-46,106 53-1,-5-17 154,224 69 0,173 12 184,29-48-197,8-40-150,-297-35 118,1833 81 134,-681-146-154,-1393 34 1,1034-71 33,-6-45-10,180-129-56,-1017 172 11,-204 63 39,-1-3 0,0 0 0,-2-2 0,52-37 1,-75 47-1,0 0 0,-1-1 1,0 0-1,0 0 0,-1-1 1,0 0-1,0 0 0,-1 0 1,-1-1-1,0 0 1,0 0-1,-1-1 0,0 1 1,-1-1-1,2-13 0,-4 15 20,0-1-1,0 1 0,-1-1 1,0 1-1,-1 0 0,0-1 1,0 1-1,-1-1 1,-1 1-1,0 0 0,0 0 1,-1 0-1,0 1 0,-1-1 1,0 1-1,0 0 0,-11-13 1,-10-5 19,-1 1 0,-1 1-1,-1 1 1,0 2 0,-2 1 0,-1 1 0,-66-29 0,-11 4-127,-133-36 0,-637-123-613,-19 81-2878,445 77-1911,209 24-155</inkml:trace>
</inkml:ink>
</file>

<file path=ppt/ink/ink3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1:15.187"/>
    </inkml:context>
    <inkml:brush xml:id="br0">
      <inkml:brushProperty name="width" value="0.025" units="cm"/>
      <inkml:brushProperty name="height" value="0.025" units="cm"/>
    </inkml:brush>
  </inkml:definitions>
  <inkml:trace contextRef="#ctx0" brushRef="#br0">1209 130 8808,'-3'-5'685,"1"0"0,-1 0 0,0 0-1,0 0 1,0 0 0,-1 1 0,0-1 0,1 1-1,-2 0 1,-5-4 0,1 1 92,0 1 1,0 0-1,-1 1 0,-19-9 1,4 6 101,0 1 0,0 1 1,-46-6-1,36 10-529,1 1-1,-1 1 1,0 2 0,1 2-1,0 1 1,0 1 0,0 2-1,1 1 1,0 2 0,0 2-1,2 0 1,0 2 0,-47 31-1,54-28-244,1 2-1,0 0 0,2 2 1,0 0-1,1 1 0,2 2 0,-22 36 1,-5 18 97,-41 97 0,62-115-154,2 1 0,3 2 0,3 0 0,3 0 0,2 1 0,4 1 0,1 126 0,6-178-49,1-1 0,0 0-1,1 0 1,1 1-1,0-1 1,0-1 0,2 1-1,-1 0 1,2-1-1,-1 0 1,2 0 0,0-1-1,0 0 1,1 0 0,0 0-1,1-1 1,0-1-1,1 1 1,15 11 0,-8-9 25,1-1 1,0-1 0,0 0 0,1-2-1,0 0 1,0-1 0,1-1-1,0-1 1,0 0 0,1-2-1,-1 0 1,21-1 0,8-2 88,-1-2 0,0-2 0,0-2 0,0-2-1,-1-2 1,0-3 0,-1-1 0,0-2 0,85-45 0,-92 39-23,-1-1 0,-1-2 0,-2-1 0,-1-2 0,0-1 0,-3-2 1,0-1-1,-2-2 0,-1 0 0,-2-2 0,24-46 0,-39 61-90,-1 0 0,-1-1 0,-1-1 0,-2 0 0,0 0 0,-1 0 0,-1 0 0,-1-1 0,-1 1 0,-2-1 0,0 0 0,-4-28 0,2 42 0,0-1 0,0 1 0,-1-1 0,0 1 0,-1 0 0,0 0 0,-1 0 0,0 1 0,-1 0 0,1 0 0,-2 0 0,-13-15 0,9 14 0,-1 0 0,1 1 0,-2 0 0,1 1 0,-1 0 0,0 1 0,-1 1 0,-19-7 0,-7 2 0,1 2 0,-1 1 0,0 2 0,-1 2 0,-76 2 0,88 3 8,1 2 0,0 0 0,0 2 0,0 1 0,-44 16 0,53-15-113,0 2 0,0 0 0,1 0 0,0 2 0,1 0 0,0 1 0,1 1 0,-21 21 0,29-25-808,-11 11-3141,5-11-3743,0-6-9003</inkml:trace>
</inkml:ink>
</file>

<file path=ppt/ink/ink3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1:50.780"/>
    </inkml:context>
    <inkml:brush xml:id="br0">
      <inkml:brushProperty name="width" value="0.025" units="cm"/>
      <inkml:brushProperty name="height" value="0.025" units="cm"/>
    </inkml:brush>
  </inkml:definitions>
  <inkml:trace contextRef="#ctx0" brushRef="#br0">11 69 6790,'0'0'737,"-11"-54"-2274,11 39-2211</inkml:trace>
</inkml:ink>
</file>

<file path=ppt/ink/ink3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1:51.233"/>
    </inkml:context>
    <inkml:brush xml:id="br0">
      <inkml:brushProperty name="width" value="0.025" units="cm"/>
      <inkml:brushProperty name="height" value="0.025" units="cm"/>
    </inkml:brush>
  </inkml:definitions>
  <inkml:trace contextRef="#ctx0" brushRef="#br0">0 147 7751,'0'0'5686,"11"-4"-5633,1 1 0,-1 0 0,1 0 0,0 1-1,0 1 1,0 0 0,0 1 0,0 0 0,0 1 0,15 3 0,62 7 1069,1-3 1,157-8-1,-109-2-555,1817-60 2396,-1858 57-2413,130-10 567,-180 9-541,0-2 0,79-24 0,-120 31-319,-3 0-100,0 1 1,-1-1-1,1 0 1,0 0-1,-1 0 1,1 0-1,-1 0 0,1 0 1,-1 0-1,0-1 1,0 0-1,1 1 1,-1-1-1,0 0 1,2-3-1,-6 6-220,0-1 0,0 1 0,-1-1 0,1 1 0,0 0 0,0-1 1,0 1-1,0 1 0,0-1 0,0 0 0,0 0 0,1 1 0,-3 1 0,-23 25-7053,19-19 69</inkml:trace>
</inkml:ink>
</file>

<file path=ppt/ink/ink3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07.398"/>
    </inkml:context>
    <inkml:brush xml:id="br0">
      <inkml:brushProperty name="width" value="0.025" units="cm"/>
      <inkml:brushProperty name="height" value="0.025" units="cm"/>
    </inkml:brush>
  </inkml:definitions>
  <inkml:trace contextRef="#ctx0" brushRef="#br0">1 155 5285,'10'0'2328,"237"-6"5975,7-7-5211,229-7-303,-111 19-1996,766-32 3085,-1115 31-3798,3 1 186,0-2 0,0-1 0,0-1-1,30-9 1,-56 13-220,1 1 1,0 0-1,0 0 1,0 0-1,-1 0 0,1-1 1,0 1-1,0 0 1,-1 0-1,1-1 0,0 1 1,0-1-1,-1 1 1,1-1-1,0 1 0,-1-1 1,1 1-1,-1-1 1,1 0-1,-1 1 0,1-1 1,-1 0-1,1 1 1,-1-1-1,0 0 0,1 0 1,-1 1-1,0-1 1,0 0-1,0 0 0,1 0 1,-2-1-10,0 1 1,0 0-1,0 0 1,0 0-1,0 0 0,0 0 1,0 0-1,0 0 1,0 0-1,-1 0 1,1 1-1,0-1 1,0 0-1,-1 1 1,-1-1-1,-55-14 94,52 14-184,-6-1-148,0 1 1,0 0-1,0 1 0,0 0 0,0 1 1,0 0-1,0 1 0,0 1 1,-13 4-1,21-6-817,0 1-1,0 0 1,0-1 0,0 0-1,0 1 1,0-2 0,-8 2-1,-2-2-6598</inkml:trace>
</inkml:ink>
</file>

<file path=ppt/ink/ink3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12.973"/>
    </inkml:context>
    <inkml:brush xml:id="br0">
      <inkml:brushProperty name="width" value="0.025" units="cm"/>
      <inkml:brushProperty name="height" value="0.025" units="cm"/>
    </inkml:brush>
  </inkml:definitions>
  <inkml:trace contextRef="#ctx0" brushRef="#br0">0 122 7111,'0'0'8595,"13"5"-7197,1 0-1104,0 0-1,-1-1 1,2 0 0,-1-2-1,0 1 1,24-1-1,1135 17 6023,227 18-5072,-1397-38-1134,-10-1-47,-29-7-31,-55-9-24,-373-49-27,-3 21-1,-667 17 0,1071 31 33,-1 3-1,-83 16 1,145-21-14,1 0-1,-1 1 1,1-1 0,-1 0 0,1 0 0,0 1 0,-1-1-1,1 1 1,-1-1 0,1 1 0,0 0 0,-1-1-1,1 1 1,0 0 0,0 0 0,0 0 0,0 0 0,-2 1-1,4-1 0,-1 0 0,1 0-1,-1-1 1,1 1 0,0 0-1,0-1 1,-1 1 0,1 0-1,0-1 1,0 0 0,0 1-1,0-1 1,0 1 0,-1-1-1,1 0 1,0 0 0,0 1-1,0-1 1,2 0 0,63 10 1,525 20 78,-210-15-106,119 16-2,237 12-146,-1083-75 131,101 7 34,-1265-47 615,1510 72-602,0 0 1,0 0 0,0 0-1,0 0 1,0 0-1,0 0 1,0 0 0,0 0-1,0 0 1,0 0-1,0-1 1,0 1 0,0 0-1,0 0 1,0 0-1,21-2 35,37-2 10,805 4-2554,-366 5 1284,-484-5 1185,4 1-47,1-2 0,-1 1-1,0-2 1,33-7 0,-28-4 35,-22 13 50,0 0 0,0-1 0,1 1 0,-1 0 0,0-1 1,0 1-1,0-1 0,0 1 0,0-1 0,0 1 0,0 0 0,0-1 0,0 1 0,0-1 0,0 1 0,0-1 0,0 1 0,0 0 0,0-1 0,0 1 0,0-1 0,-1 1 0,1-1 0,0 1 0,0 0 0,0-1 0,-1 1 0,1 0 0,0-1 0,-1 1 0,-2-3-7,1 1 0,-1 0 0,0 0 0,0 0-1,-1 1 1,1-1 0,0 1 0,-1 0 0,1 0 0,-5-1-1,-65-11-1,-1 4-1,0 3 0,-112 6 0,102 1 28,-133 4-7,-283 44 1,197 3-3182,190-30-1847,17-7-4015</inkml:trace>
</inkml:ink>
</file>

<file path=ppt/ink/ink3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16.581"/>
    </inkml:context>
    <inkml:brush xml:id="br0">
      <inkml:brushProperty name="width" value="0.025" units="cm"/>
      <inkml:brushProperty name="height" value="0.025" units="cm"/>
    </inkml:brush>
  </inkml:definitions>
  <inkml:trace contextRef="#ctx0" brushRef="#br0">5 75 5958,'0'0'8189,"-5"1"-7431,227 4 4110,499-22-3290,5 1-1506,109 16-446,-812 3 382,-14-1-45,-13 0-158,-52 4 269,-1-2-1,-76-5 1,38-1-60,-923-16 135,173 38 864,777-18-744,694-4 31,-301 5-355,664-3-2502,-947 1 2339,-30 0 176,1 0 0,-1-1 1,1 0-1,0-1 0,-1 0 1,0-1-1,1-1 0,-1 0 1,13-5-1,-25 8 42,0 0-1,1 0 1,-1 0 0,0 0 0,0 0-1,0 0 1,0 0 0,1 0 0,-1 0-1,0-1 1,0 1 0,0 0 0,0 0 0,1 0-1,-1 0 1,0 0 0,0-1 0,0 1-1,0 0 1,0 0 0,0 0 0,0-1-1,0 1 1,0 0 0,0 0 0,1 0-1,-1-1 1,0 1 0,0 0 0,0 0 0,0 0-1,0-1 1,0 1 0,0 0 0,-1 0-1,1 0 1,0 0 0,0-1 0,0 1-1,0 0 1,0 0 0,0 0 0,0-1-1,0 1 1,0 0 0,0 0 0,-1 0-1,1 0 1,0 0 0,0-1 0,0 1 0,0 0-1,-1 0 1,1 0 0,0 0 0,0 0-1,0 0 1,0 0 0,-1 0 0,1-1-1,0 1 1,0 0 0,0 0 0,-1 0-1,1 0 1,0 0 0,0 0 0,-11-3 1,1 0 0,0 0 0,-1 1 1,1 0-1,-1 1 0,-16 0 0,-5-2 23,-977-21 472,840 25-469,-234 15-2054,101-1-3142,208-14-5604</inkml:trace>
</inkml:ink>
</file>

<file path=ppt/ink/ink3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23.624"/>
    </inkml:context>
    <inkml:brush xml:id="br0">
      <inkml:brushProperty name="width" value="0.025" units="cm"/>
      <inkml:brushProperty name="height" value="0.025" units="cm"/>
    </inkml:brush>
  </inkml:definitions>
  <inkml:trace contextRef="#ctx0" brushRef="#br0">4871 284 5189,'-50'-30'1651,"-1"3"1,-93-37-1,67 37-1113,-110-22-1,16 18-543,-202-9-1,93 26 449,-1 12 0,1 12 0,1 13 0,1 11 0,1 13 0,3 12 0,3 11-1,-323 131 1,462-148 500,-221 124 0,305-148-890,0 3 0,2 1 1,2 2-1,1 2 0,2 2 0,2 2 0,-49 64 0,72-81-45,1 0 0,0 1 0,2 0 0,2 1 0,0 0 0,1 1 0,2 1 0,-9 50 0,14-57 13,1 0 0,1 0-1,1 0 1,1 0 0,1 0 0,1 0 0,0 0-1,2-1 1,0 1 0,2-1 0,0-1 0,15 31 0,-1-15-4,2-2 1,0 0 0,3-1-1,0-2 1,2 0 0,1-2-1,1-1 1,2-2 0,1-1 0,53 31-1,-1-9 1,2-4 0,2-3 0,120 34-1,35-4 272,435 65-1,264-52-114,28-81-127,-777-14-18,-1-9-1,374-92 0,-467 84-25,-1-4 1,-1-5-1,96-53 0,-138 61 21,-2-2-1,-1-2 0,-1-3 1,-3-2-1,-1-2 0,52-61 0,-76 75 12,-2-1-1,-1-2 0,-1 0 0,-2-1 0,-1 0 0,-2-2 0,-1 0 1,-1-1-1,8-40 0,-14 45 10,-2 0-1,-1-1 1,-2 0 0,-1 0-1,-1 0 1,-1 1 0,-2-1-1,-1 0 1,-2 1 0,-1 0-1,-13-37 1,3 25 67,-1 1 0,-3 0 0,-1 2 0,-1 0 0,-3 2 0,-56-65 0,39 59 49,-1 1 0,-2 2 1,-1 2-1,-87-51 1,49 42-78,-1 4 1,-3 5 0,0 3 0,-3 3-1,0 5 1,-139-21 0,61 24-926,-304-1 0,-174 59-6610,275 6-1649</inkml:trace>
</inkml:ink>
</file>

<file path=ppt/ink/ink3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36.824"/>
    </inkml:context>
    <inkml:brush xml:id="br0">
      <inkml:brushProperty name="width" value="0.025" units="cm"/>
      <inkml:brushProperty name="height" value="0.025" units="cm"/>
    </inkml:brush>
  </inkml:definitions>
  <inkml:trace contextRef="#ctx0" brushRef="#br0">429 21 5381,'0'0'4602,"-10"-3"-2894,7 2-1615,-1-1 20,-1 1 0,1-1-1,-1 1 1,1 0 0,-1 0 0,0 1 0,1-1 0,-1 1-1,0 0 1,1 0 0,-1 1 0,0-1 0,1 1 0,-1 0 0,1 0-1,-1 1 1,1-1 0,-8 5 0,-8 8 127,1 0 0,0 2 0,1 0 0,1 1 0,1 1 0,1 0 0,0 1 0,1 1 0,1 1 0,-14 29 0,5-4-181,2 1 0,3 1 1,-23 93-1,29-88 19,3 0-1,1 1 1,3-1-1,5 100 0,1-130-80,0 0-1,2 0 0,0 0 1,2-1-1,0 1 1,2-1-1,0-1 0,1 0 1,2 0-1,0-1 0,1 0 1,1 0-1,27 30 1,-34-44 47,1 0 0,0 0 0,0 0 0,1-1 0,0 0 0,0-1 0,0 0 0,0 0 0,1-1 0,-1 0 0,1 0 0,0-1 0,0 0 0,0-1 0,0 0 0,0 0 0,0-1 1,0 0-1,0 0 0,0-1 0,0 0 0,0-1 0,0 0 0,0-1 0,16-6 0,5-4 79,1-2 0,-2-1 0,0-2 1,-1 0-1,44-38 0,-48 35 104,-1-1 0,-1 0 0,0-2 0,-2-1 0,-1 0 0,-1-1 0,-1-1 0,-1-1 0,-2 0 0,0-1 0,-3-1 0,0 0 0,-2 0 1,-1-1-1,-1 0 0,5-63 0,-10 60 67,0 0 1,-3 0 0,-1 0 0,-1 0 0,-2 0 0,-13-51-1,12 67-262,-1 1 0,0-1 0,-1 1 0,-1 0-1,0 1 1,-1 0 0,-1 1 0,0 0 0,-2 0-1,1 2 1,-2-1 0,0 2 0,-22-17 0,18 17-44,0 1 1,-1 1-1,-1 0 0,1 2 1,-1 0-1,0 1 1,-1 2-1,0 0 1,-36-4-1,40 7-242,0 1-1,0 1 1,0 1 0,0 0-1,0 1 1,0 1 0,0 1-1,1 0 1,-1 1 0,1 1-1,0 1 1,-22 12 0,-27 23-2437,1 7-1184</inkml:trace>
</inkml:ink>
</file>

<file path=ppt/ink/ink3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08.426"/>
    </inkml:context>
    <inkml:brush xml:id="br0">
      <inkml:brushProperty name="width" value="0.025" units="cm"/>
      <inkml:brushProperty name="height" value="0.025" units="cm"/>
    </inkml:brush>
  </inkml:definitions>
  <inkml:trace contextRef="#ctx0" brushRef="#br0">335 40 7687,'-9'-4'1901,"-88"-23"3253,87 24-4832,0 1-1,-1 1 1,1 0 0,0 0-1,-1 1 1,1 0-1,0 1 1,0 0 0,-11 3-1,16-2-285,1 1 0,-1-1-1,1 1 1,0 0-1,0 0 1,0 1 0,1-1-1,-1 1 1,1 0 0,-1 0-1,1 0 1,1 1 0,-1-1-1,1 0 1,-1 1-1,1 0 1,-1 5 0,-6 14 246,2 1 0,-5 24 0,11-44-259,-8 40 130,2 1 0,-1 52 0,8-72-160,0 0 0,2 0 0,0 0 0,2-1 0,9 33-1,-11-51 7,0-1-1,0 1 0,1 0 0,0-1 0,0 1 0,1-1 0,0 0 0,0 0 0,0-1 0,1 1 0,0-1 0,0 0 0,0 0 0,1 0 1,6 4-1,-6-6 123,-1-1 1,1 1 0,0-1 0,0-1 0,0 1 0,0-1 0,0 0 0,0 0 0,0-1-1,0 0 1,0 0 0,0 0 0,0-1 0,0 0 0,0 0 0,0 0 0,0-1-1,8-3 1,5-2 123,-2-1 0,1-1 0,-1 0 0,-1-1 0,1-1 0,-2-1 0,0 0 0,0-1 0,-1 0-1,-1-2 1,0 1 0,15-23 0,-19 23-127,0-1 0,-1 0-1,0 0 1,-1-1-1,-1 1 1,-1-2 0,0 1-1,-1-1 1,0 0 0,-2 1-1,0-1 1,-1-1 0,0 1-1,-3-23 1,1 35-140,1-1 1,-1 0-1,0 0 0,-1 0 1,1 1-1,-1-1 1,0 1-1,0-1 0,-1 1 1,0 0-1,0 0 0,0 0 1,0 0-1,-1 0 1,0 1-1,0 0 0,0 0 1,0 0-1,-1 0 0,0 0 1,1 1-1,-1 0 1,-1 0-1,1 0 0,0 1 1,-1 0-1,1 0 0,-1 0 1,1 1-1,-1-1 1,0 1-1,0 1 0,-6-1 1,-8 1-981,1 1 1,-1 0-1,1 2 1,0 0 0,0 1-1,0 1 1,0 1-1,-33 15 1,-24 14-7273</inkml:trace>
</inkml:ink>
</file>

<file path=ppt/ink/ink3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26.968"/>
    </inkml:context>
    <inkml:brush xml:id="br0">
      <inkml:brushProperty name="width" value="0.025" units="cm"/>
      <inkml:brushProperty name="height" value="0.025" units="cm"/>
    </inkml:brush>
  </inkml:definitions>
  <inkml:trace contextRef="#ctx0" brushRef="#br0">35 15 9673,'0'0'10757,"9"0"-9476,228 11 3502,-311-13-4617,30 1 293,-1 1 0,-44 6 0,63 4 362,23-4-558,17-2-258,49-2-66,1-3-1,-1-2 1,84-16 0,-322 36 1102,80 5 667,94-22-1612,20-6 96,31-12-698,-11 5-1524,-1-3-4456,-14 3-4847</inkml:trace>
</inkml:ink>
</file>

<file path=ppt/ink/ink3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39.793"/>
    </inkml:context>
    <inkml:brush xml:id="br0">
      <inkml:brushProperty name="width" value="0.025" units="cm"/>
      <inkml:brushProperty name="height" value="0.025" units="cm"/>
    </inkml:brush>
  </inkml:definitions>
  <inkml:trace contextRef="#ctx0" brushRef="#br0">482 153 5894,'0'0'1692,"0"-9"-181,1 1-1537,0-1 530,-1 0 0,1 0 0,-2-1 0,1 1 1,-3-11-1,2 17-333,0-1-1,0 1 1,-1-1 0,1 1 0,-1 0 0,0 0 0,1-1 0,-2 1 0,1 0 0,0 1-1,0-1 1,-1 0 0,0 1 0,1-1 0,-1 1 0,0 0 0,0 0 0,-7-3 0,3 2-129,-1 1 0,1 0 0,-1 0 0,0 0 0,0 1 1,1 0-1,-1 1 0,0 0 0,0 0 0,0 1 0,0 0 1,0 0-1,1 1 0,-1 0 0,0 0 0,1 1 1,0 0-1,-1 0 0,1 1 0,-7 4 0,-13 9-30,1 0 1,1 2-1,-39 36 0,51-43 16,0 1 0,1 0 0,0 1-1,1 1 1,1 0 0,0 0 0,2 1 0,-12 26 0,16-33 19,2-1 0,-1 1 0,1 1 0,0-1 0,1 0 0,0 0-1,1 1 1,-1-1 0,2 0 0,0 1 0,0-1 0,0 0 0,1 0 0,1 0 0,-1 0-1,1 0 1,1 0 0,6 11 0,-1-4-16,1 0-1,0-1 1,2-1-1,-1 0 1,2 0-1,0-1 1,0-1 0,1 0-1,1-1 1,0 0-1,0-1 1,33 15-1,-36-20 19,-1-1 0,1 0 0,-1-1 0,1 0 0,0-1 0,0 0 0,1-1 0,-1-1 0,0 0 0,0 0 0,0-1 0,1 0 0,-1-2 0,-1 1 0,1-1 0,0-1 0,-1 0 0,1 0 0,-1-2 0,14-7-1,-10 3 189,0 0 0,-1-1 0,0 0 0,0-1 0,-2 0 0,1-1 0,-2-1 0,0 0 0,13-21 0,-18 25-124,-1 1-1,-1-2 1,0 1-1,0 0 1,-1-1-1,0 0 1,0 0-1,-2 0 0,1 0 1,-1 0-1,-1 0 1,0 0-1,-1 0 1,0 0-1,0 0 0,-4-14 1,2 16-113,0 1-1,0-1 1,-1 1 0,0 0 0,-1 0-1,1 0 1,-1 1 0,-1-1-1,0 1 1,0 1 0,0-1 0,-1 1-1,1 0 1,-1 0 0,-1 1 0,1 0-1,-1 0 1,0 1 0,0 0-1,-1 0 1,-9-2 0,-18-4-1406,0 1-1,0 1 1,-70-4-1,49 7-2965,-14-4-5803</inkml:trace>
</inkml:ink>
</file>

<file path=ppt/ink/ink3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2.393"/>
    </inkml:context>
    <inkml:brush xml:id="br0">
      <inkml:brushProperty name="width" value="0.025" units="cm"/>
      <inkml:brushProperty name="height" value="0.025" units="cm"/>
    </inkml:brush>
  </inkml:definitions>
  <inkml:trace contextRef="#ctx0" brushRef="#br0">240 27 6951,'0'0'10260,"-4"-6"-9497,3 6-754,1-1 4,-1-1-1,1 1 0,-1 0 1,0 0-1,1 0 0,-1 0 1,0-1-1,0 1 0,0 0 1,0 1-1,0-1 0,0 0 1,0 0-1,0 0 1,0 0-1,-1 1 0,1-1 1,0 1-1,0-1 0,-1 1 1,1-1-1,0 1 0,-1 0 1,1 0-1,0-1 0,-1 1 1,1 0-1,0 0 0,-1 0 1,1 0-1,0 1 1,-1-1-1,1 0 0,0 1 1,-1-1-1,1 1 0,0-1 1,0 1-1,-1-1 0,1 1 1,0 0-1,0 0 0,0-1 1,0 1-1,0 0 1,0 0-1,0 0 0,0 0 1,0 0-1,1 1 0,-2 0 1,-22 25-19,1 1 1,1 1 0,1 1 0,-17 35-1,30-51 28,1 1 0,0 1 0,1-1-1,1 1 1,0 0 0,1 1 0,1-1-1,1 1 1,0-1 0,1 1 0,1 19 0,3-26-18,0 1 1,1-1-1,0 0 1,0 0-1,1 0 1,0-1-1,1 1 1,0-1-1,0-1 1,10 11-1,23 37 171,-34-48-155,0 0 1,0-1 0,1 1-1,-1-1 1,2 0 0,-1-1 0,1 0-1,0 0 1,0 0 0,10 5-1,-14-9 33,1 0 0,0 0 0,0 0 0,0-1-1,0 1 1,0-1 0,0 0 0,0 0 0,0-1-1,1 1 1,-1-1 0,0 0 0,0 0-1,1 0 1,-1-1 0,0 1 0,0-1 0,0 0-1,0 0 1,0-1 0,0 1 0,0-1 0,6-4-1,3-1 339,0-1 0,-1 0-1,-1-2 1,0 1 0,0-1-1,0-1 1,-2 1 0,1-2-1,-1 1 1,-1-2-1,0 1 1,-1-1 0,0 0-1,-1 0 1,0-1 0,-2 0-1,1 0 1,-1 0-1,-1-1 1,-1 1 0,0-1-1,0-19 1,-2 14-215,-1 0 1,-1 0-1,-1 1 0,0-1 1,-2 1-1,0 0 0,-1 0 1,-1 0-1,0 1 0,-13-21 1,15 30-327,-1 0 0,0 1 0,-1 0 1,0 1-1,0-1 0,0 1 0,-1 1 1,0-1-1,-11-5 0,11 7-691,0 1 1,-1 0-1,0 1 0,0 0 1,0 0-1,0 1 0,0 0 0,0 1 1,-1 0-1,1 0 0,-12 1 1,8 1-8956</inkml:trace>
</inkml:ink>
</file>

<file path=ppt/ink/ink3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05.068"/>
    </inkml:context>
    <inkml:brush xml:id="br0">
      <inkml:brushProperty name="width" value="0.025" units="cm"/>
      <inkml:brushProperty name="height" value="0.025" units="cm"/>
    </inkml:brush>
  </inkml:definitions>
  <inkml:trace contextRef="#ctx0" brushRef="#br0">1 120 3459,'0'0'128,"45"-57"-288,-38 36-96,-5 1-449,-2-1-1441</inkml:trace>
</inkml:ink>
</file>

<file path=ppt/ink/ink3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47.948"/>
    </inkml:context>
    <inkml:brush xml:id="br0">
      <inkml:brushProperty name="width" value="0.025" units="cm"/>
      <inkml:brushProperty name="height" value="0.025" units="cm"/>
    </inkml:brush>
  </inkml:definitions>
  <inkml:trace contextRef="#ctx0" brushRef="#br0">1594 204 4484,'-36'-26'1524,"-2"2"0,0 1-1,-2 3 1,0 1 0,-68-22-1,65 28-986,0 2-1,-88-10 1,75 17-454,0 2 1,-1 4 0,1 1-1,0 3 1,1 3 0,0 2-1,-103 34 1,121-32 207,-1 3-1,2 0 1,0 3 0,2 1 0,0 1 0,1 2-1,1 1 1,1 2 0,1 1 0,2 1 0,-45 58-1,61-69-262,2 0 1,0 1-1,1 0 0,1 0 0,0 0 0,2 1 0,0 1 0,1-1 0,1 1 0,1-1 0,1 1 1,0 0-1,2 0 0,0 0 0,1 0 0,1 0 0,1 0 0,1 0 0,0-1 0,2 1 0,0-1 0,1-1 1,1 1-1,1-1 0,0-1 0,2 1 0,0-2 0,0 1 0,2-2 0,0 1 0,1-2 0,0 0 1,1-1-1,1 0 0,0-1 0,0-1 0,23 12 0,-10-10 16,1 0 0,1-2 0,0-2 1,0 0-1,1-2 0,0-2 0,49 3 0,-19-6 130,-1-3-1,0-2 0,66-13 0,-59 4 145,-1-2-1,0-4 1,-1-3-1,84-38 1,-119 44 29,-1 0 1,-1-2 0,0-1 0,-1-2 0,-1 0-1,-1-2 1,-1-1 0,-1-1 0,-1-1 0,36-50-1,-48 57-206,-2 0 0,0 0-1,-1 0 1,0-1 0,-2-1-1,-1 1 1,0-1-1,-1 0 1,-1 0 0,-1 0-1,-1 0 1,-1 0 0,-3-37-1,1 44-121,0 0 0,-1 0 0,-1 0 0,0 0-1,0 1 1,-1 0 0,-1 0 0,0 0 0,0 1 0,-1 0 0,-1 0-1,0 0 1,0 1 0,-1 0 0,0 1 0,-1 0 0,0 1-1,0 0 1,-1 0 0,0 1 0,-1 0 0,-12-5 0,8 6-297,-1 0-1,0 2 1,0 0 0,0 0 0,0 2-1,0 0 1,-1 1 0,-22 2 0,18 0-1308,0 2 1,1 0-1,-31 9 1,-14 9-5472</inkml:trace>
</inkml:ink>
</file>

<file path=ppt/ink/ink3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29.515"/>
    </inkml:context>
    <inkml:brush xml:id="br0">
      <inkml:brushProperty name="width" value="0.025" units="cm"/>
      <inkml:brushProperty name="height" value="0.025" units="cm"/>
    </inkml:brush>
  </inkml:definitions>
  <inkml:trace contextRef="#ctx0" brushRef="#br0">1 0 9513,'0'0'3934,"11"9"-2818,-4-3-844,-1-1-82,-1 0 0,1-1 0,0 0 0,0 0 0,0 0 0,1-1 0,-1 0 0,1 0 0,0-1 0,0 0 0,10 2 0,176 14 3648,105-17-2398,-130-4-728,324-9 1336,249 5-707,-605 20-468,247 58-1,35 4 356,-363-69-1026,1-3 0,-1-2 0,1-3 0,0-2 1,86-18-1,-13-9 96,-57 12-98,0 2 1,1 4-1,128-6 0,-192 18-114,25 1 455,-33 0-528,0 0-1,-1 0 0,1 0 1,0 0-1,0 0 1,0 0-1,-1 0 1,1 0-1,0 0 1,0 0-1,-1 1 0,1-1 1,0 0-1,0 0 1,-1 1-1,1-1 1,0 1-1,-1-1 1,1 1-1,0-1 0,-1 1 1,1-1-1,-1 1 1,1-1-1,-1 1 1,1 0-1,-1-1 1,1 2-1,-4-1-515,-1 1 0,1-1 0,-1 0 0,1-1 1,-1 1-1,1-1 0,-1 1 0,0-1 0,1 0 0,-1 0 0,-5-1 0,4 1-1454,-30 0-7732</inkml:trace>
</inkml:ink>
</file>

<file path=ppt/ink/ink3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42.976"/>
    </inkml:context>
    <inkml:brush xml:id="br0">
      <inkml:brushProperty name="width" value="0.025" units="cm"/>
      <inkml:brushProperty name="height" value="0.025" units="cm"/>
    </inkml:brush>
  </inkml:definitions>
  <inkml:trace contextRef="#ctx0" brushRef="#br0">22231 3414 7303,'-191'-95'7254,"-10"16"-5571,-212-42-1956,118 52 660,-347-100-849,-379-135 2667,637 217-2070,-1039-205 595,-374-69-1066,1486 282 374,-1113-318-162,627 68-299,-18-7 820,-277-3 190,388 134-1173,483 155 519,-281-26-1,-728 51 79,-850 155-310,2055-128 304,-259 21 52,-870 74 30,4 37-161,867-89 129,-353 103 0,462-94 96,2 8 0,4 7 1,-186 105-1,134-42-149,5 10 0,7 9 1,6 9-1,8 9 0,7 8 1,-217 267-1,317-337-11,4 4 1,6 4-1,-109 214 1,146-240 38,3 1 0,5 2 0,3 1 0,5 1 0,3 2 0,-8 107 0,21-109-20,4 0 0,4 1 1,4-1-1,4 0 0,5 0 0,3-1 0,5-1 1,3-1-1,5-1 0,55 121 0,-22-93-1,4-3 0,6-3 0,4-3 0,6-3 0,3-5 0,159 147 0,-47-76 40,7-9-1,313 191 0,-205-169-23,618 263 0,391 2-475,-121-206 201,21-105 287,-1191-136-30,1153 136 493,-40-4-348,4-56-97,526-114 8,-844-28-43,877-57 359,-471 41 750,-6-57-376,-351-12-933,976-296 0,-1176 226-258,-14-61 1987,-503 197-388,291-202 1,-347 204-690,-3-4-1,-4-5 1,120-139-1,-162 159-471,-2-2 0,-4-3 0,-2-1 0,-5-3 0,-2-2 0,-4-1 0,-4-2 0,31-118 0,-49 138-28,-3 0 0,-3-1 0,-3-1 1,-2 1-1,-6-71 0,-2 83 29,-3 0 0,-1 0 0,-4 0-1,-1 2 1,-2-1 0,-40-85 0,25 77-18,-3 2 0,-2 1-1,-2 1 1,-3 3 0,-49-51 0,30 43-48,-3 3 0,-2 2 1,-107-69-1,52 53-231,-2 6 1,-4 5-1,-2 5 0,-239-68 1,110 60-1246,-2 10 1,-441-31 0,-537 51-7147,707 33 1298</inkml:trace>
</inkml:ink>
</file>

<file path=ppt/ink/ink3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4:16.042"/>
    </inkml:context>
    <inkml:brush xml:id="br0">
      <inkml:brushProperty name="width" value="0.025" units="cm"/>
      <inkml:brushProperty name="height" value="0.025" units="cm"/>
    </inkml:brush>
  </inkml:definitions>
  <inkml:trace contextRef="#ctx0" brushRef="#br0">68 194 9513,'0'0'8280,"6"13"-7293,3 14-311,-1 0 0,-1 1 0,-1 1 0,4 54 0,-7-44-336,19 630 1658,-28-614-1703,-2 0 0,-3 0 0,-2-1 0,-2 0 1,-2-2-1,-34 70 0,46-113-242,4-5-36,-1-1 1,0 0-1,1 1 0,-1-1 0,1 1 1,0 0-1,0-1 0,0 1 0,1 0 1,-1-1-1,1 1 0,0 7 0,3-10 5,0 0-1,0 0 0,-1 0 0,1-1 1,0 1-1,0-1 0,0 0 0,0 0 0,0 0 1,-1 0-1,6-1 0,-2 1 2,219-17 271,-121 7-6,666-75 445,-35 4 423,2 51-552,-626 37-534,169 32 1,-100-10 28,-157-26-70,0 0 0,1-2 1,-1 0-1,0-2 0,0 0 0,0-2 0,0-1 0,0 0 1,0-2-1,-1 0 0,0-2 0,23-11 0,215-105 190,-241 114-186,0-1 0,-1-1 0,0 0 0,-1-1-1,0-2 1,-1 1 0,27-34 0,-6 3-58,51-88 1,-63 91-127,-3 0 0,-1-2 0,17-52 0,-29 70 104,-2 0 1,-1 0-1,-1-1 0,-2 1 1,0-1-1,-2 0 0,-2-32 1,-2 41 107,-1 0 1,-1 0 0,-1 0 0,-1 1 0,0 0 0,-1 0-1,-1 1 1,0 0 0,-22-27 0,15 20 17,1-1 0,1 0 0,-13-32 0,25 51-87,1 0 0,-1 1 0,1-1 0,0 0 0,0 0 0,1 0 0,-1 0 0,1 0 0,1 0 0,-1 0 0,0 0 0,1 0 0,0 0 0,0 0 0,1 0 0,0 0 0,-1 1 1,1-1-1,1 1 0,-1-1 0,1 1 0,0 0 0,5-7 0,0-3-116,-38 6 12,-54-2 26,-457-37 81,-460 77-1512,2 84-2112,325-9 729,604-93 2095,-218 20-6413,172-31-2081</inkml:trace>
</inkml:ink>
</file>

<file path=ppt/ink/ink3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4:33.937"/>
    </inkml:context>
    <inkml:brush xml:id="br0">
      <inkml:brushProperty name="width" value="0.025" units="cm"/>
      <inkml:brushProperty name="height" value="0.025" units="cm"/>
    </inkml:brush>
  </inkml:definitions>
  <inkml:trace contextRef="#ctx0" brushRef="#br0">276 286 5990,'3'-13'1361,"15"-62"227,6-27 5034,-53 218-4,-18 82-6413,-76 666 745,120-837-962,-1-4 48,2 0 0,0 0 0,1 1 0,2-1 0,0 0 0,5 27 0,-5-46-29,1 0 0,-1 0 1,1 0-1,0-1 0,0 1 0,1 0 0,-1-1 0,1 1 0,-1-1 0,1 0 0,0 0 0,1 0 0,-1 0 1,0 0-1,1-1 0,-1 1 0,1-1 0,0 0 0,0 0 0,0-1 0,0 1 0,0-1 0,6 2 0,9 0 18,1 0 0,-1-1 0,0-2 1,20 0-1,-14 0-16,261-22 88,-62 3-88,-62 10-393,0-6 0,220-50-1,-315 49 405,443-97 683,-364 88-520,227-10 0,-65 9-2131,-177 12 1478,13 12 1599,-20 1-347,-112-1-779,0 0 0,0-1 1,0 0-1,0-1 0,-1 0 0,0-1 0,0 0 0,0-1 0,0 0 1,-1 0-1,0-1 0,11-10 0,14-15 337,56-65 1,-61 62 469,33-39-560,-4-3-1,-3-3 1,71-134 0,-114 184-63,-1-1 1,-1 0 0,13-60 0,7-25 150,-25 100-306,2-5-126,-1-1 1,0 0-1,-2-1 1,0 1 0,1-30-1,-6 52 95,0-1 1,0 1-1,0-1 0,0 1 0,0-1 1,0 1-1,0-1 0,0 1 1,-1-1-1,1 1 0,0-1 0,0 1 1,-1 0-1,1-1 0,0 1 0,0-1 1,-1 1-1,1 0 0,-1-1 1,1 1-1,0 0 0,-1-1 0,1 1 1,-1 0-1,1-1 0,-1 1 1,1 0-1,-1 0 0,1 0 0,-1 0 1,0-1-1,-22 1 36,-25 13-22,45-12-23,-9 3-9,0-2 0,-1 1-1,1-2 1,0 1-1,-1-2 1,1 0 0,-24-2-1,-92-24 28,12 3 2,-25 11-259,-265 12 0,-145 48 268,545-47-23,-578 69-1188,-145 14 1031,1-45 109,667-39-956,1-3 0,-97-18 0,121 13-790,0-1 0,0-3 0,-33-15 1,13 1-2770</inkml:trace>
</inkml:ink>
</file>

<file path=ppt/ink/ink3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03.625"/>
    </inkml:context>
    <inkml:brush xml:id="br0">
      <inkml:brushProperty name="width" value="0.025" units="cm"/>
      <inkml:brushProperty name="height" value="0.025" units="cm"/>
    </inkml:brush>
  </inkml:definitions>
  <inkml:trace contextRef="#ctx0" brushRef="#br0">54 77 9673,'0'0'7490,"-8"8"-5376,2 0-1474,0 0 1,0 0-1,1 0 1,-8 17-1,11-22-469,1 0 0,0 0-1,-1 0 1,1 0-1,0 1 1,1-1 0,-1 0-1,1 1 1,-1-1 0,1 0-1,0 1 1,0-1-1,1 0 1,-1 1 0,1-1-1,-1 0 1,1 1 0,0-1-1,0 0 1,1 0-1,-1 0 1,3 4 0,-3-5-134,0-1 1,1 1 0,-1-1-1,1 1 1,0-1-1,-1 0 1,1 0 0,0 0-1,0 0 1,0 0 0,0 0-1,-1 0 1,1-1-1,0 1 1,0-1 0,0 1-1,1-1 1,-1 0-1,0 0 1,0 0 0,0 0-1,0 0 1,0 0 0,0 0-1,0-1 1,0 1-1,0-1 1,0 0 0,0 1-1,0-1 1,0 0 0,2-2-1,3 0 28,-1-1-1,1-1 0,-1 1 1,0-1-1,-1 0 0,1 0 1,7-9-1,-4 2 15,0-1-1,-2 0 1,1 0-1,6-17 1,-12 24-64,0 1 1,0-1-1,0 1 1,-1-1-1,1 0 0,-1 1 1,-1-1-1,1 0 1,-1 0-1,0 0 0,0 1 1,-1-1-1,-2-10 1,3 15 9,0 0 1,-1 0 0,1 0 0,-1 1 0,1-1-1,-1 0 1,0 0 0,1 1 0,-1-1-1,0 0 1,0 1 0,1-1 0,-1 1 0,0-1-1,0 1 1,0-1 0,0 1 0,0-1 0,1 1-1,-1 0 1,0 0 0,0-1 0,0 1 0,0 0-1,0 0 1,0 0 0,0 0 0,0 0 0,0 0-1,0 0 1,0 1 0,0-1 0,0 0-1,0 0 1,-1 1 0,-31 17 855,22-7-752,2-1 0,-1 2 0,2-1-1,-1 1 1,2 1 0,-1 0 0,2 0-1,0 0 1,0 1 0,1-1 0,1 1-1,1 0 1,-1 1 0,2-1 0,0 1-1,1 14 1,0-27-129,1 0 0,0-1 0,0 1 0,0-1 0,0 1 0,1 0 0,-1-1 0,0 1 0,1-1 0,-1 1 0,1-1 0,-1 1 0,1-1 0,0 1 0,0-1 0,-1 1 0,1-1 0,0 0 0,2 2 0,-2-3 0,0 1 0,0-1 0,-1 1 0,1-1 0,0 0 0,0 0 0,1 0 0,-1 1 0,0-1 0,0 0 0,0 0 0,0 0 0,0 0 0,0-1 0,0 1 0,0 0 0,0 0 0,0-1 0,0 1 0,0 0 0,1-2 0,4-1 0,0-1 0,0 0 0,0 0 0,-1-1 0,0 0 0,0 0 0,6-7 0,-2 2 0,-1-1 0,0 0 0,0 0 0,-1-1 0,-1 0 0,0 0 0,0-1 0,-1 0 0,-1 0 0,0 0 0,-1 0 0,3-23 0,-6 35 0,0 1 0,0-1 0,0 1 0,0-1 0,0 1 0,1-1 0,-1 1 0,0-1 0,0 1 0,0-1 0,-1 1 0,1-1 0,0 1 0,0 0 0,0-1 0,0 1 0,0-1 0,0 1 0,-1-1 0,1 1 0,0-1 0,0 1 0,-1 0 0,1-1 0,0 1 0,-1-1 0,1 1 0,-1 0 0,1-1 0,0 1 0,-1 0 0,1 0 0,-1-1 0,1 1 0,0 0 0,-1 0 0,1 0 0,-1-1 0,1 1 0,-1 0 0,1 0 0,-1 0 0,1 0 0,-1 0 0,1 0 0,-1 0 0,1 0 0,-1 0 0,1 0 0,-1 0 0,1 1 0,-1-1 0,1 0 0,-1 0 0,1 0 0,-1 1 0,1-1 0,0 0 0,-1 0 0,1 1 0,-1-1 0,1 0 0,0 1 0,-1-1 0,1 1 0,0-1 0,-1 1 0,-26 28 0,17-10 0,0 0 0,1 0 0,2 1 0,0 0 0,0 1 0,2-1 0,1 1 0,0 0 0,0 33 0,4-54 0,0 1 0,-1-1 0,1 0 0,0 1 0,0-1 0,0 0 0,0 0 0,0 1 0,0-1 0,0 0 0,0 0 0,0 1 0,0-1 0,0 0 0,0 1 0,0-1 0,1 0 0,-1 0 0,0 1 0,0-1 0,0 0 0,0 0 0,0 0 0,0 1 0,1-1 0,-1 0 0,0 0 0,0 1 0,0-1 0,1 0 0,-1 0 0,0 0 0,0 0 0,0 0 0,1 1 0,-1-1 0,0 0 0,0 0 0,1 0 0,-1 0 0,0 0 0,1 0 0,-1 0 0,0 0 0,0 0 0,1 0 0,-1 0 0,0 0 0,1 0 0,15-12 0,12-20 0,-19 19 0,0 0 0,-1 0 0,0-1 0,-1-1 0,-1 1 0,-1-1 0,0 0 0,0 0 0,-2 0 0,0-1 0,2-25 0,-5 39 0,0 1 0,1-1 0,-1 1 0,-1-1 0,1 1 0,0-1 0,0 1 0,0-1 0,-1 1 0,1-1 0,-1 1 0,1-1 0,-1 1 0,0-1 0,0 1 0,1 0 0,-1 0 0,0-1 0,0 1 0,-2-1 0,2 1 0,0 1 0,0-1 0,0 1 0,0-1 0,0 1 0,0 0 0,-1 0 0,1 0 0,0 0 0,0 0 0,0 0 0,-1 0 0,1 0 0,0 0 0,0 0 0,0 1 0,0-1 0,0 0 0,-1 1 0,0 0 0,-3 2 0,0-1 0,0 1 0,0 1 0,1-1 0,-1 1 0,1 0 0,0 0 0,0 0 0,-5 7 0,-3 7 0,0 0 0,2 1 0,0 0 0,1 0 0,1 1 0,1 1 0,-8 33 0,15-54 0,0 0 0,0 1 0,0-1 0,0 1 0,0-1 0,-1 0 0,1 1 0,0-1 0,0 1 0,0-1 0,0 0 0,0 1 0,0-1 0,0 1 0,0-1 0,1 0 0,-1 1 0,0-1 0,0 1 0,0-1 0,0 0 0,0 1 0,1-1 0,-1 0 0,0 1 0,0-1 0,1 0 0,-1 1 0,0-1 0,0 0 0,1 1 0,-1-1 0,0 0 0,1 0 0,-1 0 0,1 1 0,15-7 0,14-21 0,-11 6 0,0-1 0,18-30 0,-31 44 0,-1-1 0,-1 1 0,0-1 0,0 0 0,-1 0 0,0 0 0,0 0 0,-1-1 0,0 1 0,0-16 0,-1 25 0,-1-1 0,0 0 0,0 1 0,0-1 0,0 0 0,0 0 0,0 1 0,0-1 0,0 0 0,-1 1 0,1-1 0,0 0 0,0 1 0,0-1 0,-1 0 0,1 1 0,0-1 0,-1 1 0,1-1 0,0 1 0,-1-1 0,1 1 0,-1-1 0,1 1 0,-1-1 0,1 1 0,-1-1 0,0 1 0,1 0 0,-1-1 0,1 1 0,-1 0 0,0-1 0,1 1 0,-1 0 0,0 0 0,1 0 0,-1 0 0,0 0 0,1 0 0,-1 0 0,0 0 0,1 0 0,-1 0 0,0 0 0,0 0 0,1 0 0,-1 0 0,1 1 0,-1-1 0,0 0 0,1 0 0,-2 1 0,-1 1 0,-1-1 0,1 1 0,-1 0 0,1 0 0,0 1 0,0-1 0,0 1 0,-5 4 0,-2 5 0,0 1 0,1 1 0,1-1 0,0 1 0,0 1 0,2 0 0,0 0 0,0 0 0,2 0 0,0 1 0,0 0 0,-2 32 0,6-47 0,0-1 0,0 1 0,0-1 0,0 1 0,1 0 0,-1-1 0,0 1 0,0-1 0,0 1 0,0 0 0,1-1 0,-1 1 0,0-1 0,0 1 0,1-1 0,-1 1 0,1-1 0,-1 1 0,0-1 0,1 1 0,-1-1 0,1 1 0,-1-1 0,1 0 0,-1 1 0,1-1 0,-1 0 0,1 1 0,-1-1 0,2 0 0,23-1 0,23-18 0,4-9-1759,-3-5-4500,-27 15-4749</inkml:trace>
</inkml:ink>
</file>

<file path=ppt/ink/ink3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08.680"/>
    </inkml:context>
    <inkml:brush xml:id="br0">
      <inkml:brushProperty name="width" value="0.025" units="cm"/>
      <inkml:brushProperty name="height" value="0.025" units="cm"/>
    </inkml:brush>
  </inkml:definitions>
  <inkml:trace contextRef="#ctx0" brushRef="#br0">416 48 10602,'0'0'8093,"-8"-8"-6374,5 4-1533,1 1-124,0 0 0,0 1 1,0-1-1,0 1 1,0 0-1,-1 0 0,1-1 1,-1 2-1,0-1 0,1 0 1,-1 0-1,0 1 1,0 0-1,0-1 0,0 1 1,0 0-1,0 0 0,0 1 1,-1-1-1,1 1 1,0 0-1,0-1 0,-1 1 1,1 1-1,0-1 0,0 0 1,0 1-1,-1 0 1,1-1-1,-4 3 0,-1 2-5,1 0 0,0 1 0,1 0 0,-1 0 0,1 0 0,0 1 0,1 0 0,-1 0 0,1 1 0,1-1 0,-1 1 0,1 0 0,1 0 0,0 1 0,0-1 0,-2 12 0,-1 6-29,1 1-1,1 0 0,1 0 0,2 30 0,2-34 13,1 0 1,2 0-1,0 0 0,2 0 0,11 30 0,-4-10 18,-10-32-25,-1 0-1,0 0 1,-1 0-1,-1 0 1,0 1 0,-2 20-1,1-29-21,1-1 1,0 0-1,-1 0 0,1 0 0,-1 0 1,0 0-1,0 1 0,0-1 0,0 0 1,0-1-1,0 1 0,0 0 0,-1 0 0,1 0 1,-1-1-1,1 1 0,-3 1 0,2-3-2,1 1 0,-1-1 0,0 1 0,0-1 0,0 0 0,0 1-1,0-1 1,0 0 0,1-1 0,-1 1 0,0 0 0,0 0-1,0-1 1,0 1 0,1-1 0,-1 0 0,0 1 0,0-1 0,1 0-1,-1 0 1,1 0 0,-1 0 0,1 0 0,-3-2 0,-13-12-235,1-1 1,1 0-1,0-1 0,1 0 1,-21-34-1,-4-5 378,27 43 89,10 11-67,-1-1 1,1 1-1,-1-1 1,1 0-1,0 0 1,0 0-1,0 0 1,0 0-1,0 0 1,1-1-1,0 1 1,-2-5-1,14 7 104,58 4-1162,5 1-4638,-25-4-1562</inkml:trace>
</inkml:ink>
</file>

<file path=ppt/ink/ink3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09.034"/>
    </inkml:context>
    <inkml:brush xml:id="br0">
      <inkml:brushProperty name="width" value="0.025" units="cm"/>
      <inkml:brushProperty name="height" value="0.025" units="cm"/>
    </inkml:brush>
  </inkml:definitions>
  <inkml:trace contextRef="#ctx0" brushRef="#br0">133 0 15727,'0'0'8808,"-61"72"-7719,40-34-384,0 2-481,6 0-128,6-1-32,3-5-32,6-3 0,0-7-32,17-7-512,8-4-705,5-8-1186,6-5-1280,4-3-5318</inkml:trace>
</inkml:ink>
</file>

<file path=ppt/ink/ink3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09.361"/>
    </inkml:context>
    <inkml:brush xml:id="br0">
      <inkml:brushProperty name="width" value="0.025" units="cm"/>
      <inkml:brushProperty name="height" value="0.025" units="cm"/>
    </inkml:brush>
  </inkml:definitions>
  <inkml:trace contextRef="#ctx0" brushRef="#br0">252 1 17617,'0'0'6085,"-55"52"-4547,28-20-321,1 4-640,-1-1-321,5-1-192,1-3 0,4-4-512,5-9-706,4-6-863,1-9-1379,0-3-2209</inkml:trace>
  <inkml:trace contextRef="#ctx0" brushRef="#br0" timeOffset="1">1 102 15471,'0'0'7206,"56"38"-6309,-26-20-512,0-1-257,5-4-705,-4-7-1889,2-6-2787,-1 0-7591</inkml:trace>
</inkml:ink>
</file>

<file path=ppt/ink/ink3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09.719"/>
    </inkml:context>
    <inkml:brush xml:id="br0">
      <inkml:brushProperty name="width" value="0.025" units="cm"/>
      <inkml:brushProperty name="height" value="0.025" units="cm"/>
    </inkml:brush>
  </inkml:definitions>
  <inkml:trace contextRef="#ctx0" brushRef="#br0">120 1 13837,'0'0'7111,"43"57"-5862,-35-31 0,0 4-256,-3 3-352,-5 2-321,0-2 64,-11 3-63,-12 0-1,-7-2-128,-4-5-96,1-2-32,1-9-1857,11-13-4421</inkml:trace>
</inkml:ink>
</file>

<file path=ppt/ink/ink3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0.061"/>
    </inkml:context>
    <inkml:brush xml:id="br0">
      <inkml:brushProperty name="width" value="0.025" units="cm"/>
      <inkml:brushProperty name="height" value="0.025" units="cm"/>
    </inkml:brush>
  </inkml:definitions>
  <inkml:trace contextRef="#ctx0" brushRef="#br0">0 48 16688,'0'0'3075,"66"6"-1218,-17-6-31,14 0-545,9 0-800,3-2-321,2-9-416,-9 0-2531,-10-4-1921,-8 1-6151</inkml:trace>
</inkml:ink>
</file>

<file path=ppt/ink/ink3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0.419"/>
    </inkml:context>
    <inkml:brush xml:id="br0">
      <inkml:brushProperty name="width" value="0.025" units="cm"/>
      <inkml:brushProperty name="height" value="0.025" units="cm"/>
    </inkml:brush>
  </inkml:definitions>
  <inkml:trace contextRef="#ctx0" brushRef="#br0">14 1 14990,'0'0'5098,"10"4"-4457,16 5-233,-1 0-205,0 1 1,-1 1-1,30 17 0,-49-26-246,-1 1-1,0-1 1,0 1-1,0 0 1,0 0-1,-1 0 1,1 1-1,-1-1 1,0 1-1,0 0 1,0 0-1,0 0 1,-1 0-1,1 0 1,-1 1-1,0-1 1,-1 1 0,1-1-1,-1 1 1,0 0-1,0 0 1,0-1-1,-1 1 1,1 0-1,-2 7 1,0-8 68,0 0 0,-1 0-1,0 0 1,1 0 0,-2 0 0,1-1 0,0 1 0,-1-1 0,0 1 0,1-1 0,-1 0 0,-1 0 0,1 0 0,0 0-1,-1-1 1,1 1 0,-8 2 0,-9 6 251,-1-1 1,-24 8-1,24-10-165,-15 6 363,9-4-1524,10-3-3926,26-11-2808</inkml:trace>
</inkml:ink>
</file>

<file path=ppt/ink/ink3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0.793"/>
    </inkml:context>
    <inkml:brush xml:id="br0">
      <inkml:brushProperty name="width" value="0.025" units="cm"/>
      <inkml:brushProperty name="height" value="0.025" units="cm"/>
    </inkml:brush>
  </inkml:definitions>
  <inkml:trace contextRef="#ctx0" brushRef="#br0">1 1 17649,'0'0'7778,"0"10"-7063,0 20-256,-1-14-250,1 1 1,1-1-1,0 0 0,6 27 0,-6-41-170,0 0 0,0 0 0,0 0 0,1-1 0,-1 1 0,0 0 0,1-1 0,-1 1 0,1-1 0,0 0 0,-1 1 0,1-1 0,0 0 0,0 0 0,0 0 0,0 0 0,0-1 0,0 1 0,0 0 0,0-1 0,0 1 0,0-1 0,0 0 0,0 0 0,0 0 0,1 0 0,-1 0 0,0 0 0,0-1 0,3 0 0,5 0 142,-1-1-1,0-1 0,1 1 0,-1-2 0,11-4 1,22-16-25,57-41 1,-84 55-118,4 1-304,-19 9 263,1 1-1,-1-1 1,0 0-1,1 0 1,-1 0-1,0 1 1,0-1-1,1 0 1,-1 0-1,0 1 1,0-1-1,0 0 1,1 1-1,-1-1 1,0 0 0,0 0-1,0 1 1,0-1-1,0 0 1,1 1-1,-1-1 1,0 1-1,0-1 1,0 0-1,0 1 1,0-1-1,0 0 1,0 1-1,0-1 1,0 0-1,0 1 1,-1-1-1,-13 45 152,6-22-4,9-22-134,-1 0 1,0-1-1,0 1 1,1 0 0,-1-1-1,0 1 1,1-1 0,-1 1-1,0-1 1,1 1-1,-1-1 1,1 1 0,-1-1-1,1 1 1,-1-1 0,1 0-1,0 1 1,-1-1-1,1 0 1,-1 1 0,1-1-1,0 0 1,-1 0-1,1 0 1,0 0 0,-1 1-1,1-1 1,0 0 0,-1 0-1,1 0 1,0 0-1,-1-1 1,1 1 0,0 0-1,-1 0 1,1 0 0,-1 0-1,2-1 1,29-5 335,43-25-139,-61 24-226,0 0 1,0 1 0,1 1 0,-1 0-1,1 1 1,0 1 0,27-4 0,-41 7 7,1 0 0,-1 0 0,1 0 0,-1 1 0,1-1 0,-1 0 0,1 0 0,-1 0 0,1 0 0,-1 1 0,1-1 0,-1 0 0,1 0 0,-1 1 0,1-1 0,-1 0 0,0 1 1,1-1-1,-1 0 0,0 1 0,1-1 0,-1 1 0,0-1 0,1 1 0,-1-1 0,0 1 0,0-1 0,0 1 0,1-1 0,-1 1 0,0 0 0,0 23 101,-12 23 409,10-42-564,1-3 125,0 0 1,0 0 0,0 0-1,1 0 1,-1 0 0,1 0-1,-1 0 1,1 0 0,0 0 0,0 0-1,-1 1 1,2 1 0,0-3-36,0 0-1,0 0 1,0-1 0,0 1 0,0 0 0,0 0 0,0-1 0,1 1 0,-1-1 0,0 1 0,0-1 0,1 0 0,-1 0 0,0 1-1,1-1 1,-1 0 0,0 0 0,0 0 0,1 0 0,-1 0 0,3-1 0,20-2-2438,-9-4-5228,-7 0-4713</inkml:trace>
</inkml:ink>
</file>

<file path=ppt/ink/ink3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1.538"/>
    </inkml:context>
    <inkml:brush xml:id="br0">
      <inkml:brushProperty name="width" value="0.025" units="cm"/>
      <inkml:brushProperty name="height" value="0.025" units="cm"/>
    </inkml:brush>
  </inkml:definitions>
  <inkml:trace contextRef="#ctx0" brushRef="#br0">1 0 16592,'0'0'11477,"5"9"-10836,-3-5-603,0 0 16,0 0 0,0-1 0,0 1 0,0-1 0,0 1 0,1-1 0,0 0 0,-1 0 0,1 0 0,1 0 0,-1-1 0,0 1 0,0-1 0,1 0 0,0 0 0,-1 0 0,1 0 0,0 0 0,0-1 0,0 0 0,0 0 0,0 0 0,0 0 0,7 0 0,7-3 76,0 0 0,0-1 0,-1 0 0,0-2 0,0 0 0,22-9 0,-15 5 39,47-11 1,-71 20-172,1 0 1,-1 0-1,0 0 0,1 0 1,-1 0-1,1 0 0,-1 0 0,0 0 1,1 0-1,-1 0 0,0 0 1,1 0-1,-1 1 0,0-1 1,1 0-1,-1 0 0,0 0 1,1 1-1,-1-1 0,0 0 0,1 0 1,-1 1-1,0-1 0,0 0 1,1 1-1,-1-1 0,0 0 1,0 1-1,0-1 0,1 0 1,-1 1-1,0-1 0,0 1 0,0-1 1,0 0-1,0 1 0,0-1 1,0 1-1,0-1 0,0 0 1,0 1-1,0-1 0,0 1 1,0-1-1,0 0 0,0 1 0,-1-1 1,1 0-1,0 1 0,0-1 1,0 0-1,-1 1 0,1-1 1,0 0-1,0 1 0,-1-1 1,1 0-1,0 1 0,-1-1 1,-12 25 123,8-18 40,-1 1-10,0 0 0,1 0 0,0 0 0,0 1 0,1 0 0,0 0 0,-4 15 0,8-23-152,1 0 1,-1-1 0,0 1 0,0 0-1,0-1 1,0 1 0,1 0-1,-1-1 1,0 1 0,0 0 0,1-1-1,-1 1 1,1-1 0,-1 1 0,0-1-1,1 1 1,-1-1 0,1 1 0,-1-1-1,1 0 1,0 1 0,-1-1-1,1 1 1,-1-1 0,1 0 0,0 0-1,-1 1 1,1-1 0,0 0 0,-1 0-1,1 0 1,0 0 0,-1 0 0,1 0-1,1 0 1,31 1-5,-25-1 3,9-1-136,1-1 1,-1-1-1,1 0 1,-1-1-1,0-1 1,-1-1-1,1 0 1,-1-1-1,0-1 1,-1 0-1,1-1 1,-2-1-1,14-11 1,-55 29-6260,-23 14 161,26-14 726</inkml:trace>
</inkml:ink>
</file>

<file path=ppt/ink/ink3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1.864"/>
    </inkml:context>
    <inkml:brush xml:id="br0">
      <inkml:brushProperty name="width" value="0.025" units="cm"/>
      <inkml:brushProperty name="height" value="0.025" units="cm"/>
    </inkml:brush>
  </inkml:definitions>
  <inkml:trace contextRef="#ctx0" brushRef="#br0">0 1 17008,'0'0'14830,"28"39"-15663,-13-27-2594,1-4-4132</inkml:trace>
</inkml:ink>
</file>

<file path=ppt/ink/ink3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2.471"/>
    </inkml:context>
    <inkml:brush xml:id="br0">
      <inkml:brushProperty name="width" value="0.025" units="cm"/>
      <inkml:brushProperty name="height" value="0.025" units="cm"/>
    </inkml:brush>
  </inkml:definitions>
  <inkml:trace contextRef="#ctx0" brushRef="#br0">1 1 23414,'0'0'-363,"9"1"-59,-3 0 390,0 0-1,0 0 0,0 1 0,0 0 0,0 0 0,-1 0 0,9 5 1,-12-6 8,0 1 1,1-1 0,-1 1 0,0 0 0,0 0 0,0 0 0,-1 0-1,1 0 1,0 1 0,-1-1 0,0 0 0,1 1 0,-1-1-1,0 1 1,0-1 0,0 1 0,-1 0 0,1-1 0,0 1-1,-1 0 1,0 0 0,0 4 0,0-6 680,-7-27 848,5 24-1489,-1-1-1,1 1 1,0 0-1,-1 0 1,0 0-1,1 0 1,-1 0 0,0 1-1,0-1 1,0 1-1,-6-2 1,11 2 698,23 2 360,156-11 63,-179 10-1147,-1-1 0,1 1 0,-1 0 0,1 0 0,0 0 0,-1 1 0,1-1 0,-1 0-1,1 1 1,-1-1 0,1 1 0,-1-1 0,0 1 0,1-1 0,-1 1 0,1 0 0,-1 0 0,0 0 0,0 0-1,0 0 1,1 0 0,-1 0 0,0 0 0,0 0 0,0 1 0,-1-1 0,1 0 0,0 1 0,0-1 0,-1 0-1,1 1 1,-1-1 0,1 1 0,-1-1 0,0 1 0,1-1 0,-1 1 0,0 0 0,0-1 0,0 1 0,0-1-1,0 1 1,-1-1 0,1 1 0,0-1 0,-2 3 0,1 4 36,-2-1 0,1 1 0,-1-1 0,0 0 0,-1 0 0,0 0-1,-9 13 1,6-12-346,-16 20 733,6-18-5732</inkml:trace>
</inkml:ink>
</file>

<file path=ppt/ink/ink3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8.522"/>
    </inkml:context>
    <inkml:brush xml:id="br0">
      <inkml:brushProperty name="width" value="0.025" units="cm"/>
      <inkml:brushProperty name="height" value="0.025" units="cm"/>
    </inkml:brush>
  </inkml:definitions>
  <inkml:trace contextRef="#ctx0" brushRef="#br0">253 42 18834,'0'0'5600,"-9"-8"-3097,-30-20-1029,37 27-1436,0 0 0,0 0 0,0 0 0,0 1 0,0-1 0,0 1 0,0 0 1,0-1-1,-1 1 0,1 0 0,0 0 0,0 0 0,0 1 0,0-1 0,0 0 0,0 1 0,0-1 0,0 1 0,0 0 1,0 0-1,0 0 0,0 0 0,1 0 0,-1 0 0,0 0 0,1 0 0,-1 1 0,0-1 0,1 1 0,-3 3 0,-2 2 26,0 1 0,1-1 0,0 1 0,-8 17 0,6-7 14,1 0-1,1 0 1,1 1 0,0-1-1,1 1 1,2 0 0,-1 0 0,2 0-1,1 0 1,0 0 0,1-1-1,1 1 1,1 0 0,1-1 0,0 0-1,1 0 1,11 21 0,-12-29-164,-2-6-38,-1 1 0,1 0 0,-1 0 0,0 0 0,0 0-1,-1 1 1,2 8 0,-13-20-3922,-4-12 258,0 0 1,-19-34 0,-17-45 3246,34 65 2920,15 31-2102,0 0 0,1 0-1,-1-1 1,1 1 0,-1 0 0,1 0-1,-1 0 1,1 0 0,0 0 0,0 0-1,0-1 1,0 1 0,-1 0 0,2 0-1,-1 0 1,0-1 0,0-1 0,1 2-202,-1 1 1,1-1 0,-1 1 0,0-1 0,1 1 0,0 0 0,-1-1 0,1 1-1,-1-1 1,1 1 0,-1 0 0,1-1 0,0 1 0,-1 0 0,1 0-1,-1 0 1,1-1 0,0 1 0,-1 0 0,1 0 0,0 0 0,-1 0 0,2 0-1,50 11-457,-31-6 902,61 1-3862,-40-6-3817</inkml:trace>
</inkml:ink>
</file>

<file path=ppt/ink/ink3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8.862"/>
    </inkml:context>
    <inkml:brush xml:id="br0">
      <inkml:brushProperty name="width" value="0.025" units="cm"/>
      <inkml:brushProperty name="height" value="0.025" units="cm"/>
    </inkml:brush>
  </inkml:definitions>
  <inkml:trace contextRef="#ctx0" brushRef="#br0">44 0 19538,'0'0'3011,"-35"73"-1794,29-45-63,3 5-546,3 1-448,0-3-128,15-4-1441,1-8-2307,1-6-1953</inkml:trace>
</inkml:ink>
</file>

<file path=ppt/ink/ink3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9.207"/>
    </inkml:context>
    <inkml:brush xml:id="br0">
      <inkml:brushProperty name="width" value="0.025" units="cm"/>
      <inkml:brushProperty name="height" value="0.025" units="cm"/>
    </inkml:brush>
  </inkml:definitions>
  <inkml:trace contextRef="#ctx0" brushRef="#br0">164 0 20628,'0'0'3907,"-27"59"-2273,5-19-65,-6 6-704,2 8-513,0-1-288,6-2 1,7-6-322,12-4-223,1-10-33,17-13-31,10-5-481,10-7-449,4-6-1440,3-1-2019,1-17-5733</inkml:trace>
</inkml:ink>
</file>

<file path=ppt/ink/ink3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9.548"/>
    </inkml:context>
    <inkml:brush xml:id="br0">
      <inkml:brushProperty name="width" value="0.025" units="cm"/>
      <inkml:brushProperty name="height" value="0.025" units="cm"/>
    </inkml:brush>
  </inkml:definitions>
  <inkml:trace contextRef="#ctx0" brushRef="#br0">295 0 18289,'0'0'4709,"-63"74"-2884,33-34-223,-5 2-321,1 3-768,2-2-321,3-8-128,4-6-160,8-7-64,5-9-289,5-8-1184,3-5-449,2-9-1474,-3-12-4643</inkml:trace>
  <inkml:trace contextRef="#ctx0" brushRef="#br0" timeOffset="1">35 118 15407,'0'0'7046,"49"32"-5572,-23-15-578,4 0-639,2-2-161,2-1-577,-1-6-2497,-1-6-2500,-3-2-8070</inkml:trace>
</inkml:ink>
</file>

<file path=ppt/ink/ink3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19.875"/>
    </inkml:context>
    <inkml:brush xml:id="br0">
      <inkml:brushProperty name="width" value="0.025" units="cm"/>
      <inkml:brushProperty name="height" value="0.025" units="cm"/>
    </inkml:brush>
  </inkml:definitions>
  <inkml:trace contextRef="#ctx0" brushRef="#br0">93 1 17360,'0'0'4421,"11"68"-2724,1-41-544,1 0-352,-1 4-224,-6 0-257,-6 5 64,0 0 1,-16 0-129,-10-2 32,-4-3-128,-2-4-64,5-9-928,11-11-3236</inkml:trace>
</inkml:ink>
</file>

<file path=ppt/ink/ink3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0.247"/>
    </inkml:context>
    <inkml:brush xml:id="br0">
      <inkml:brushProperty name="width" value="0.025" units="cm"/>
      <inkml:brushProperty name="height" value="0.025" units="cm"/>
    </inkml:brush>
  </inkml:definitions>
  <inkml:trace contextRef="#ctx0" brushRef="#br0">1 15 20339,'0'0'4709,"67"2"-3780,-15-2-289,13-5-416,4 0-128,4 1-160,-7 1-1537,-11 3-2691,-18 0-3075</inkml:trace>
</inkml:ink>
</file>

<file path=ppt/ink/ink3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0.621"/>
    </inkml:context>
    <inkml:brush xml:id="br0">
      <inkml:brushProperty name="width" value="0.025" units="cm"/>
      <inkml:brushProperty name="height" value="0.025" units="cm"/>
    </inkml:brush>
  </inkml:definitions>
  <inkml:trace contextRef="#ctx0" brushRef="#br0">1 0 15695,'0'0'8520,"68"10"-7591,-5-10-705,14 0-160,17 0-737,1 0-2562,1-9-4164</inkml:trace>
</inkml:ink>
</file>

<file path=ppt/ink/ink3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0.963"/>
    </inkml:context>
    <inkml:brush xml:id="br0">
      <inkml:brushProperty name="width" value="0.025" units="cm"/>
      <inkml:brushProperty name="height" value="0.025" units="cm"/>
    </inkml:brush>
  </inkml:definitions>
  <inkml:trace contextRef="#ctx0" brushRef="#br0">293 10 15375,'0'0'4110,"-14"-2"-805,3-1-2954,0 1 1,0 1-1,-1 0 1,1 0-1,0 1 1,0 1-1,0 0 1,-1 0-1,1 1 1,0 0-1,0 1 1,-14 6-1,14-3-184,0 0-1,0 1 1,1 1 0,-1 0-1,2 0 1,-12 13-1,18-18-141,0 0-1,0 0 1,0 1-1,0-1 1,1 1-1,0 0 1,0-1-1,0 1 1,0 0-1,1 0 1,-1 0-1,1 1 1,0-1-1,0 0 1,1 0-1,-1 1 1,1-1-1,0 0 1,0 1-1,0-1 1,1 0-1,1 6 1,-1-7-13,1 0 1,-1 0-1,1 0 0,0 0 1,0 0-1,0-1 1,1 1-1,-1-1 0,1 1 1,-1-1-1,1 0 1,0 0-1,0-1 0,0 1 1,0 0-1,0-1 1,0 0-1,0 1 0,1-1 1,-1-1-1,7 2 1,8 1 82,1-1 1,32 0 0,-40-1-64,3-1 12,0-1-1,0 0 0,0 0 1,0-2-1,0 0 0,-1 0 0,1-1 1,19-9-1,-28 11 40,-1 0 1,0-1-1,0 1 1,0-1-1,0 0 0,0 0 1,0 0-1,-1 0 0,0-1 1,0 1-1,0-1 1,0 0-1,0 0 0,-1 0 1,1 0-1,-1-1 1,0 1-1,0-1 0,-1 1 1,1-1-1,-1 1 1,0-1-1,-1 0 0,1 0 1,-1 1-1,0-1 1,0 0-1,-1-7 0,0 8-71,0 0 0,-1 0 0,1 0 0,-1 1 0,1-1 0,-1 1 0,0-1 0,-1 1 0,1 0 0,-1 0 0,1 0 0,-1 0 0,0 0 0,0 0 0,0 1 0,0 0 0,-1-1 0,1 1 0,-1 0 0,1 1 0,-1-1 0,0 1 0,1-1 0,-1 1 0,0 0 0,0 1 0,-7-2 0,-9 0-120,0 0 1,1 1-1,-1 0 0,-25 4 1,-28 12-3122,27 2-3365,-5 7-10905</inkml:trace>
</inkml:ink>
</file>

<file path=ppt/ink/ink3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7.004"/>
    </inkml:context>
    <inkml:brush xml:id="br0">
      <inkml:brushProperty name="width" value="0.025" units="cm"/>
      <inkml:brushProperty name="height" value="0.025" units="cm"/>
    </inkml:brush>
  </inkml:definitions>
  <inkml:trace contextRef="#ctx0" brushRef="#br0">242 2 18001,'0'0'8579,"-9"0"-8424,7-1-152,0 1 1,-1 0-1,1 0 1,0 0 0,0 0-1,0 0 1,-1 0-1,1 0 1,0 1 0,0-1-1,0 1 1,0 0-1,0-1 1,0 1 0,0 0-1,0 0 1,-2 2-1,2-1 11,0 1 0,0 0 0,0 0 0,1 0 0,-1 0-1,1 0 1,0 0 0,0 0 0,0 1 0,0-1 0,0 0-1,1 1 1,-1-1 0,1 5 0,-3 22 125,2-1-1,1 0 1,2 1 0,0-1 0,2 0 0,1 0-1,2 0 1,0-1 0,2 0 0,1 0 0,15 27-1,-16-31-268,-9-24 83,0 0 0,0 0-1,0 0 1,0 0 0,0 0 0,0 0 0,0 0 0,0 0-1,0 0 1,0 0 0,0 0 0,-1 0 0,1 0-1,0 0 1,0 0 0,0 0 0,0 0 0,0 0 0,0 0-1,0 0 1,0 0 0,0 0 0,0 0 0,-1 0-1,1 0 1,0 0 0,0 0 0,0 0 0,0 0 0,0 0-1,0 0 1,0 0 0,0 0 0,0 1 0,0-1-1,0 0 1,0 0 0,0 0 0,0 0 0,0 0 0,0 0-1,0 0 1,0 0 0,0 0 0,0 0 0,0 1-1,0-1 1,0 0 0,0 0 0,0 0 0,0 0 0,0 0-1,0 0 1,-26-30-7584,2 2 4301,-52-46-6081,15 14 9621,4-2 10907,57 61-10971,-1 1-1,1 0 1,0-1-1,-1 1 1,1 0-1,0-1 1,0 1-1,-1-1 0,1 1 1,0 0-1,0-1 1,0 1-1,-1-1 1,1 1-1,0-1 1,0 1-1,0-1 1,0 1-1,0 0 0,0-1 1,0 1-1,0-1 1,0 1-1,0-1 1,0 1-1,0-1 1,0 1-1,0-1 1,1 1-1,-1 0 0,0-1 1,0 1-1,1-1 1,-1 0-1,19-6 1605,36 6-1797,-44 1 642,107 1-540,-39 1-4637,-35-1-2000</inkml:trace>
</inkml:ink>
</file>

<file path=ppt/ink/ink3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7.346"/>
    </inkml:context>
    <inkml:brush xml:id="br0">
      <inkml:brushProperty name="width" value="0.025" units="cm"/>
      <inkml:brushProperty name="height" value="0.025" units="cm"/>
    </inkml:brush>
  </inkml:definitions>
  <inkml:trace contextRef="#ctx0" brushRef="#br0">145 0 13773,'0'0'9326,"-9"10"-8392,-12 15-276,1 0 0,0 2-1,-18 35 1,33-54-600,0 1 0,0 0 0,1 0 0,1 1 1,-1-1-1,2 1 0,-1 0 0,1 0 0,1-1 1,0 1-1,0 0 0,1 1 0,0-1 0,1 0 0,0 0 1,4 16-1,-3-21-178,0 0 0,1-1 0,0 1 0,0-1-1,0 1 1,0-1 0,1 0 0,0 0 0,-1-1 0,1 1 0,1-1 0,-1 0 0,0 0 0,8 4 0,44 14-5414,-16-14-1716</inkml:trace>
</inkml:ink>
</file>

<file path=ppt/ink/ink3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7.861"/>
    </inkml:context>
    <inkml:brush xml:id="br0">
      <inkml:brushProperty name="width" value="0.025" units="cm"/>
      <inkml:brushProperty name="height" value="0.025" units="cm"/>
    </inkml:brush>
  </inkml:definitions>
  <inkml:trace contextRef="#ctx0" brushRef="#br0">206 0 9865,'0'0'13448,"-1"10"-12215,-4 5-1077,1 1 0,-2-2 0,0 1-1,-1-1 1,0 0 0,-1 0 0,-1-1 0,0 0 0,-13 14 0,-4 8 158,-36 41 34,47-68-2839,5-13-3389,1-13 8</inkml:trace>
</inkml:ink>
</file>

<file path=ppt/ink/ink3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8.235"/>
    </inkml:context>
    <inkml:brush xml:id="br0">
      <inkml:brushProperty name="width" value="0.025" units="cm"/>
      <inkml:brushProperty name="height" value="0.025" units="cm"/>
    </inkml:brush>
  </inkml:definitions>
  <inkml:trace contextRef="#ctx0" brushRef="#br0">0 188 14157,'0'0'5349,"54"30"-4067,-22-9-578,7 0-511,0-4-129,4-5-2275,-5-8-3970</inkml:trace>
  <inkml:trace contextRef="#ctx0" brushRef="#br0" timeOffset="1">450 0 14990,'0'0'6598,"1"55"-5412,-1-26-322,0 6-287,2 2-321,1-1-160,-3 2-32,0-5 0,0 1 0,-11-4-64,-7-5-96,-7-2-320,-1-8-1122,3-6-1312,4-7-2723</inkml:trace>
</inkml:ink>
</file>

<file path=ppt/ink/ink3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8.560"/>
    </inkml:context>
    <inkml:brush xml:id="br0">
      <inkml:brushProperty name="width" value="0.025" units="cm"/>
      <inkml:brushProperty name="height" value="0.025" units="cm"/>
    </inkml:brush>
  </inkml:definitions>
  <inkml:trace contextRef="#ctx0" brushRef="#br0">1 1 16752,'0'0'7719,"71"22"-6662,-35-20-865,3-2-864,-2 0-2275,-8 0-801,-9 0-928,-12 0-3492</inkml:trace>
</inkml:ink>
</file>

<file path=ppt/ink/ink3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8.915"/>
    </inkml:context>
    <inkml:brush xml:id="br0">
      <inkml:brushProperty name="width" value="0.025" units="cm"/>
      <inkml:brushProperty name="height" value="0.025" units="cm"/>
    </inkml:brush>
  </inkml:definitions>
  <inkml:trace contextRef="#ctx0" brushRef="#br0">1 18 6182,'0'0'13837,"70"12"-11915,-15-14-673,3-3-961,0-4-320,-4 3-2338,-9-1-4453</inkml:trace>
</inkml:ink>
</file>

<file path=ppt/ink/ink3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9.556"/>
    </inkml:context>
    <inkml:brush xml:id="br0">
      <inkml:brushProperty name="width" value="0.025" units="cm"/>
      <inkml:brushProperty name="height" value="0.025" units="cm"/>
    </inkml:brush>
  </inkml:definitions>
  <inkml:trace contextRef="#ctx0" brushRef="#br0">219 58 16271,'0'0'2824,"-1"-8"155,1 6-2818,0 0-1,0 0 1,0 0-1,0 0 0,-1 0 1,1 0-1,-1 0 1,0 0-1,1 0 1,-1 0-1,0 1 0,0-1 1,0 0-1,0 1 1,0-1-1,-1 0 1,1 1-1,0 0 0,-1-1 1,-2-1-1,1 1-93,0 1 0,0 0-1,0 1 1,0-1 0,-1 0-1,1 1 1,0 0 0,0-1 0,0 1-1,0 1 1,0-1 0,-1 0-1,1 1 1,0 0 0,0-1-1,0 1 1,-4 2 0,-2 1-77,0 1 1,0-1-1,0 2 0,1-1 1,0 1-1,0 0 0,0 1 1,1 0-1,0 0 0,0 1 1,1 0-1,0 0 0,0 0 1,1 1-1,0 0 0,0 0 1,1 0-1,1 1 0,-1-1 1,-1 11-1,5-19 8,0 1-1,-1-1 1,1 0-1,0 1 1,0-1-1,1 1 1,-1-1-1,0 0 1,0 1-1,1-1 1,-1 0-1,1 1 1,-1-1-1,1 0 1,-1 0 0,1 1-1,0-1 1,-1 0-1,1 0 1,0 0-1,0 0 1,0 0-1,0 0 1,2 1-1,0 0 31,-1-1-1,1 0 1,-1 0-1,1 0 1,0-1-1,0 1 0,0 0 1,-1-1-1,1 0 1,0 0-1,4 0 1,5-1 154,-1 0 0,0-1 1,0-1-1,0 0 0,14-6 0,0-2 134,-1-2-1,-1 0 1,0-1-1,-1-2 1,0 0-1,-1-2 1,-1 0-1,-1-1 1,30-39-1,-57 97-1046,4-29 753,-2 7-185,0 1 0,1-1 0,-5 30 0,9-44 0,1 0-1,-1 0 1,1 0 0,0 0 0,0 0-1,0 0 1,0 0 0,0 0 0,1-1-1,-1 1 1,1 0 0,0 0 0,0 0-1,0-1 1,0 1 0,0 0 0,1-1-1,-1 1 1,1-1 0,0 1 0,0-1-1,-1 0 1,2 0 0,-1 0 0,0 0-1,0 0 1,1 0 0,-1-1 0,0 1-1,5 1 1,31 5-3344,4-7-2371</inkml:trace>
</inkml:ink>
</file>

<file path=ppt/ink/ink3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39.915"/>
    </inkml:context>
    <inkml:brush xml:id="br0">
      <inkml:brushProperty name="width" value="0.025" units="cm"/>
      <inkml:brushProperty name="height" value="0.025" units="cm"/>
    </inkml:brush>
  </inkml:definitions>
  <inkml:trace contextRef="#ctx0" brushRef="#br0">300 0 16784,'0'0'9588,"-9"8"-9017,-14 12-236,-39 32 50,2 4 0,-62 74-1,109-111 193,5-8-6021,6-26-2149,2-9-2902</inkml:trace>
</inkml:ink>
</file>

<file path=ppt/ink/ink3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40.244"/>
    </inkml:context>
    <inkml:brush xml:id="br0">
      <inkml:brushProperty name="width" value="0.025" units="cm"/>
      <inkml:brushProperty name="height" value="0.025" units="cm"/>
    </inkml:brush>
  </inkml:definitions>
  <inkml:trace contextRef="#ctx0" brushRef="#br0">0 1 10794,'0'0'9609,"48"11"-6694,-20 6-1121,5 2-577,7 7-288,2 0-513,-4-2-320,-1-1-1857,-5-8-3428,-6-7-8744</inkml:trace>
</inkml:ink>
</file>

<file path=ppt/ink/ink3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41.044"/>
    </inkml:context>
    <inkml:brush xml:id="br0">
      <inkml:brushProperty name="width" value="0.025" units="cm"/>
      <inkml:brushProperty name="height" value="0.025" units="cm"/>
    </inkml:brush>
  </inkml:definitions>
  <inkml:trace contextRef="#ctx0" brushRef="#br0">140 93 7847,'7'-9'8819,"-5"7"-7821,24-34 2199,-25 33-2763,1 1 0,-1 0 0,0 0 0,0 0 0,0-1 1,0 1-1,0-1 0,0 1 0,0 0 0,-1-1 0,0 0 0,1 1 0,-1-1 0,0 1 0,0-1 0,-1-4 0,-13 26 858,1 5-1297,2 1-1,1 1 1,1 0 0,0 0-1,3 0 1,0 1 0,1 0-1,2 1 1,1-1 0,1 0-1,3 38 1,-1-58 21,0 0 0,0-1 0,0 1 0,1-1 0,0 1 0,0-1 0,0 0 0,1 0 0,0 0 0,0 0 0,1 0 0,0-1 0,-1 1 0,2-1 0,-1 0 0,1-1 0,0 1 0,0-1 0,0 1 0,0-2 0,1 1 0,0 0 0,6 2 0,-12-6-21,0 0 0,0 0-1,0 0 1,0 0 0,1 0-1,-1 0 1,0 0 0,0 1-1,0-1 1,0 0 0,1 0-1,-1 0 1,0 0 0,0 0-1,0 0 1,0 0 0,1 0-1,-1 0 1,0 0 0,0 0-1,0 0 1,0 0 0,1 0-1,-1-1 1,0 1 0,0 0-1,0 0 1,0 0 0,1 0 0,-1 0-1,0 0 1,0 0 0,0 0-1,0 0 1,0-1 0,0 1-1,1 0 1,-1 0 0,0 0-1,0 0 1,0 0 0,0-1-1,0 1 1,0 0 0,0 0-1,0 0 1,0 0 0,0-1-1,0 1 1,0 0 0,0 0-1,0 0 1,0 0 0,0-1-1,-4-13-680,-13-14-1319,-3 5-1302,-2 1-1,-32-26 0,9 11 1793,13 11 3104,32 26-1532,1 0 1,-1 0 0,0 0-1,1 0 1,-1 0-1,0 0 1,1 0 0,-1 0-1,0 0 1,1 0-1,-1 0 1,1 0 0,-1 0-1,0-1 1,1 1-1,-1 0 1,0 0 0,1 0-1,-1-1 1,0 1-1,0 0 1,1 0 0,-1-1-1,0 1 1,0 0-1,1 0 1,-1-1 0,0 1-1,0 0 1,0-1-1,1 1 1,-1 0 0,0-1-1,0 1 1,0 0-1,0-1 1,0 1 0,0-1-1,0 1 1,0 0-1,0-1 1,0 1 0,0 0-1,0-1 1,0 1-1,0 0 1,0-1 0,0 1-1,0-1 1,0 1-1,-1 0 1,1-1 0,0 1-1,0 0 1,0 0-1,-1-1 1,1 1 0,0 0-1,0-1 1,-1 1-1,1 0 1,0 0 0,-1 0-1,1-1 1,0 1-1,-1 0 1,1 0 0,0 0-1,-1-1 1,35-1-211,-29 2 272,-1 0-135,46-4-1022,-17-3-2504,-7-5-2405</inkml:trace>
</inkml:ink>
</file>

<file path=ppt/ink/ink3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41.404"/>
    </inkml:context>
    <inkml:brush xml:id="br0">
      <inkml:brushProperty name="width" value="0.025" units="cm"/>
      <inkml:brushProperty name="height" value="0.025" units="cm"/>
    </inkml:brush>
  </inkml:definitions>
  <inkml:trace contextRef="#ctx0" brushRef="#br0">42 1 17777,'0'0'4196,"-32"61"-2915,25-23-224,4 2-641,3 0-287,6-4-97,14-3-897,2-7-801,7-7-416,-2-11-929,-3-5-5285</inkml:trace>
</inkml:ink>
</file>

<file path=ppt/ink/ink3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41.749"/>
    </inkml:context>
    <inkml:brush xml:id="br0">
      <inkml:brushProperty name="width" value="0.025" units="cm"/>
      <inkml:brushProperty name="height" value="0.025" units="cm"/>
    </inkml:brush>
  </inkml:definitions>
  <inkml:trace contextRef="#ctx0" brushRef="#br0">143 0 15695,'0'0'5365,"-1"9"-4356,-5 17-410,-2-1 1,0 1 0,-2-1-1,-24 46 1,-20 49-450,49-107-154,1 1-1,0 0 1,1 0 0,1 0-1,0 0 1,0 29 0,3-40-39,0-1 1,-1 1 0,1 0 0,0-1 0,0 1 0,0-1-1,1 1 1,-1-1 0,0 0 0,1 1 0,0-1 0,0 0 0,-1 0-1,1 0 1,0 0 0,1-1 0,-1 1 0,0 0 0,0-1 0,1 0-1,-1 1 1,1-1 0,-1 0 0,1 0 0,-1 0 0,1-1 0,0 1-1,0-1 1,-1 1 0,6-1 0,4 1-1111,0 0 1,0 0-1,0-2 1,0 1-1,0-2 1,13-2-1,11-7-6523</inkml:trace>
</inkml:ink>
</file>

<file path=ppt/ink/ink3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42.137"/>
    </inkml:context>
    <inkml:brush xml:id="br0">
      <inkml:brushProperty name="width" value="0.025" units="cm"/>
      <inkml:brushProperty name="height" value="0.025" units="cm"/>
    </inkml:brush>
  </inkml:definitions>
  <inkml:trace contextRef="#ctx0" brushRef="#br0">264 0 7847,'0'0'13005,"-50"55"-12429,27-28-255,2 4-129,-2-2 64,0 0 128,-1-3 289,-1-2 416,3-3-64,5-6-673,2-6-256,8-5-480,-1-4-1634,5-1-1441,1-17-2243</inkml:trace>
  <inkml:trace contextRef="#ctx0" brushRef="#br0" timeOffset="1">29 44 13901,'0'0'5157,"52"19"-2691,-22-2-1281,6 2-640,2 2-353,1-2-128,1-4-1377,-6-7-3235,-4-4-7015</inkml:trace>
</inkml:ink>
</file>

<file path=ppt/ink/ink3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42.480"/>
    </inkml:context>
    <inkml:brush xml:id="br0">
      <inkml:brushProperty name="width" value="0.025" units="cm"/>
      <inkml:brushProperty name="height" value="0.025" units="cm"/>
    </inkml:brush>
  </inkml:definitions>
  <inkml:trace contextRef="#ctx0" brushRef="#br0">79 0 17681,'0'0'4644,"43"50"-3170,-23-19-353,4 1-545,-2 2-288,-5 2-224,-6 1 33,-10 0-290,-2 2-351,-25-2 512,-10-1 128,-5-4-224,2-7-513,5-10-1120,8-12-1346,13-3-4164</inkml:trace>
  <inkml:trace contextRef="#ctx0" brushRef="#br0" timeOffset="1">431 156 8808,'0'0'19315,"-14"49"-19123,48-44 32,11-1-865,1-3-2530,-5-1-2434,-5 0-8488</inkml:trace>
</inkml:ink>
</file>

<file path=ppt/ink/ink3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42.836"/>
    </inkml:context>
    <inkml:brush xml:id="br0">
      <inkml:brushProperty name="width" value="0.025" units="cm"/>
      <inkml:brushProperty name="height" value="0.025" units="cm"/>
    </inkml:brush>
  </inkml:definitions>
  <inkml:trace contextRef="#ctx0" brushRef="#br0">0 38 15471,'0'0'16527,"96"-7"-15758,-38 0-769,10-2 0,-2 3-2787,-2-3-5092</inkml:trace>
</inkml:ink>
</file>

<file path=ppt/ink/ink3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18.470"/>
    </inkml:context>
    <inkml:brush xml:id="br0">
      <inkml:brushProperty name="width" value="0.025" units="cm"/>
      <inkml:brushProperty name="height" value="0.025" units="cm"/>
    </inkml:brush>
  </inkml:definitions>
  <inkml:trace contextRef="#ctx0" brushRef="#br0">144 69 11755,'0'0'3593,"3"-10"-582,9-32-43,-12 28 14,-6 11-1497,-9 11-566,8-2-810,0 1 0,0 0 0,1 1 0,0-1 0,0 1 0,1 1 0,0-1 0,0 1-1,-6 17 1,2-2 203,1 0-1,-9 43 1,15-61-277,1 1 0,0 0 1,0-1-1,0 1 0,0 0 1,1 0-1,1 0 0,-1-1 1,1 1-1,0 0 0,0-1 1,1 1-1,0 0 0,0-1 1,1 0-1,-1 0 0,1 1 1,1-2-1,-1 1 0,8 9 1,-11-15-125,1 0 0,-1 1 0,1-1 0,-1 0 0,0 1 0,1-1 0,-1 0 0,1 1 0,-1-1 0,0 1 0,1-1 0,-1 1 1,0-1-1,0 0 0,1 1 0,-1-1 0,0 1 0,0-1 0,0 1 0,1 0 0,-1-1 0,0 1 0,0-1 0,0 1 0,0-1 1,0 1-1,0-1 0,0 1 0,0-1 0,-1 1 0,1-1 0,0 1 0,0-1 0,0 1 0,0-1 0,-1 1 0,1-1 0,0 1 1,-1-1-1,1 1 0,0-1 0,-1 1 0,1-1 0,0 0 0,-1 1 0,1-1 0,-1 0 0,1 1 0,-1-1 0,1 0 0,-1 0 1,1 1-1,-1-1 0,1 0 0,-1 0 0,0 0 0,-34 3-7943,32-3 7125,-23 0-6492</inkml:trace>
</inkml:ink>
</file>

<file path=ppt/ink/ink3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18.795"/>
    </inkml:context>
    <inkml:brush xml:id="br0">
      <inkml:brushProperty name="width" value="0.025" units="cm"/>
      <inkml:brushProperty name="height" value="0.025" units="cm"/>
    </inkml:brush>
  </inkml:definitions>
  <inkml:trace contextRef="#ctx0" brushRef="#br0">1 54 5926,'0'0'20371,"54"-36"-19378,-22 36-609,2 0-288,1 0-32,-4 0-1185,-5 0-1858,-3-3-2081,-7-11-4197</inkml:trace>
</inkml:ink>
</file>

<file path=ppt/ink/ink3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19.168"/>
    </inkml:context>
    <inkml:brush xml:id="br0">
      <inkml:brushProperty name="width" value="0.025" units="cm"/>
      <inkml:brushProperty name="height" value="0.025" units="cm"/>
    </inkml:brush>
  </inkml:definitions>
  <inkml:trace contextRef="#ctx0" brushRef="#br0">90 1 6022,'0'0'13741,"-40"53"-12460,26-24-448,0 3-609,4 2-128,4-1-96,1-5 64,5-2-64,0-4 0,3-4 32,11-4-480,4-5-1410,2-8-1025,4-1-3747</inkml:trace>
  <inkml:trace contextRef="#ctx0" brushRef="#br0" timeOffset="1">301 147 2338,'0'0'21076,"-62"44"-19987,41-18-480,1 0-161,2 0-224,3-1-95,5-6-65,4-3 0,1-6-32,4-4-96,1-3-865,0-18-8937,0-2-928</inkml:trace>
  <inkml:trace contextRef="#ctx0" brushRef="#br0" timeOffset="2">139 203 14286,'0'0'5637,"54"15"-5445,-29-6-64,5-4-608,-3-3-2435,-1-2-4004</inkml:trace>
</inkml:ink>
</file>

<file path=ppt/ink/ink3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19.508"/>
    </inkml:context>
    <inkml:brush xml:id="br0">
      <inkml:brushProperty name="width" value="0.025" units="cm"/>
      <inkml:brushProperty name="height" value="0.025" units="cm"/>
    </inkml:brush>
  </inkml:definitions>
  <inkml:trace contextRef="#ctx0" brushRef="#br0">108 1 16239,'0'0'7949,"-1"9"-7271,0 1-431,0 0 0,0 0-1,1 0 1,1 0 0,0 0 0,0 0-1,1 0 1,5 17 0,-2-14-109,0-1-54,0 0 0,0 1 0,-2-1 0,1 1 1,1 19-1,-5-29-106,1 0 1,-1 0 0,-1 0-1,1 0 1,0 0-1,-1 0 1,0 0-1,0 0 1,0 0 0,0 0-1,0 0 1,0 0-1,-1-1 1,1 1-1,-1-1 1,0 1 0,0-1-1,0 0 1,0 1-1,0-1 1,0 0-1,-1 0 1,1-1 0,0 1-1,-1 0 1,0-1-1,1 1 1,-1-1-1,-4 1 1,-38 9-1569,43-10 1126,-1-1 1,1 1-1,-1-1 1,1 0-1,-1 0 1,1 0-1,-1 0 1,1-1-1,-1 1 1,1-1-1,-1 1 0,1-1 1,0 0-1,-1 0 1,1 0-1,-4-2 1,-2-11-6488</inkml:trace>
</inkml:ink>
</file>

<file path=ppt/ink/ink3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19.865"/>
    </inkml:context>
    <inkml:brush xml:id="br0">
      <inkml:brushProperty name="width" value="0.025" units="cm"/>
      <inkml:brushProperty name="height" value="0.025" units="cm"/>
    </inkml:brush>
  </inkml:definitions>
  <inkml:trace contextRef="#ctx0" brushRef="#br0">9 27 19987,'0'0'11947,"56"-5"-11755,-33-3-160,-1 4-32,5-2-224,-4 2-929,-1 4-1409,-9 0-1923,-5 0-864</inkml:trace>
  <inkml:trace contextRef="#ctx0" brushRef="#br0" timeOffset="1">0 134 17777,'0'0'9833,"72"16"-8167,-34-16-1058,6 0-448,-2 0-480,-4-1-2178,-7-1-2435,-10-2-3042</inkml:trace>
</inkml:ink>
</file>

<file path=ppt/ink/ink3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0.319"/>
    </inkml:context>
    <inkml:brush xml:id="br0">
      <inkml:brushProperty name="width" value="0.025" units="cm"/>
      <inkml:brushProperty name="height" value="0.025" units="cm"/>
    </inkml:brush>
  </inkml:definitions>
  <inkml:trace contextRef="#ctx0" brushRef="#br0">0 24 18001,'0'0'11846,"11"-3"-10768,-9 2-1036,68-15 1050,-65 15-1060,0 0 0,-1 1 0,1-1 0,-1 1 0,1 0 0,0 0 0,-1 1-1,1-1 1,-1 1 0,1 0 0,-1 0 0,1 1 0,-1-1 0,0 1 0,7 3-1,-10-4-35,0 0 0,0 0-1,0 0 1,0 0 0,0 0-1,-1 0 1,1 1-1,0-1 1,0 0 0,-1 0-1,1 1 1,-1-1 0,1 0-1,-1 1 1,0-1-1,1 1 1,-1-1 0,0 1-1,0-1 1,0 0 0,0 1-1,0-1 1,0 1-1,0-1 1,-1 0 0,1 1-1,-1-1 1,1 1 0,-1-1-1,1 0 1,-1 0-1,0 1 1,1-1 0,-1 0-1,0 0 1,-1 2 0,-5 5 37,1-1 1,-1 0-1,-1 0 1,-8 7 0,6-6 34,-7 4 25,14-11-92,-1 1 0,1 0 0,0 0 0,0 0 0,0 0 0,1 0 0,-1 1 0,0-1 0,1 1 0,-1 0 0,1-1 0,0 1 0,-2 4 0,6-5-3,0-1-1,0 0 1,0 0-1,0-1 1,0 1-1,1 0 1,-1-1 0,0 1-1,0-1 1,1 0-1,-1 0 1,4 0 0,2 1 1,19 3-215,46 8-1096,-69-11 1224,-1 0 1,1 1-1,0-1 1,0 1-1,-1-1 1,1 1-1,-1 0 1,0 0 0,1 1-1,-1-1 1,0 1-1,0 0 1,0 0-1,4 5 1,-6-7 103,-1 1 0,1-1-1,0 1 1,0-1 0,-1 1 0,1-1 0,-1 1-1,0-1 1,1 1 0,-1-1 0,0 1 0,0-1-1,0 1 1,0-1 0,0 1 0,0 0-1,0-1 1,-1 1 0,1-1 0,0 1 0,-1-1-1,1 1 1,-1-1 0,0 1 0,0 0 0,-2 2 83,1-1 1,-1 0 0,0 0 0,0 0-1,0-1 1,0 1 0,-1-1-1,1 1 1,-6 2 0,-7 2 270,-1 0 0,1-1 0,-24 5 0,22-6-370,11-3 0,0 1 0,0-2 0,0 1 0,0-1 0,-1 0 0,1 0 0,0-1 0,-1 0 0,-14-3 0,56-23-6961,-7 9 576,6-2-2018</inkml:trace>
</inkml:ink>
</file>

<file path=ppt/ink/ink3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0.647"/>
    </inkml:context>
    <inkml:brush xml:id="br0">
      <inkml:brushProperty name="width" value="0.025" units="cm"/>
      <inkml:brushProperty name="height" value="0.025" units="cm"/>
    </inkml:brush>
  </inkml:definitions>
  <inkml:trace contextRef="#ctx0" brushRef="#br0">134 1 19378,'0'0'11013,"1"12"-10548,0-5-399,0-3-37,0 1 0,0 0-1,-1-1 1,0 1 0,0 0 0,0-1-1,0 1 1,-1 0 0,0-1 0,0 1-1,0 0 1,0-1 0,-1 1 0,0-1 0,0 0-1,-3 7 1,0-5-103,-73 111 363,48-65-2853,30-52 2223,-4 7-1836,-1-28-13925</inkml:trace>
</inkml:ink>
</file>

<file path=ppt/ink/ink3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1.006"/>
    </inkml:context>
    <inkml:brush xml:id="br0">
      <inkml:brushProperty name="width" value="0.025" units="cm"/>
      <inkml:brushProperty name="height" value="0.025" units="cm"/>
    </inkml:brush>
  </inkml:definitions>
  <inkml:trace contextRef="#ctx0" brushRef="#br0">1 1 14318,'0'0'14221,"67"71"-13869,-40-39-159,5 1-97,1 1-32,0-7-2499,6-3-3586,-2-6-2660</inkml:trace>
</inkml:ink>
</file>

<file path=ppt/ink/ink3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1.534"/>
    </inkml:context>
    <inkml:brush xml:id="br0">
      <inkml:brushProperty name="width" value="0.025" units="cm"/>
      <inkml:brushProperty name="height" value="0.025" units="cm"/>
    </inkml:brush>
  </inkml:definitions>
  <inkml:trace contextRef="#ctx0" brushRef="#br0">117 103 16528,'0'-10'1911,"0"-3"-1049,1 0 761,0-1 1,-2 1-1,-2-21 1,3 34-1585,0 0 1,0 0-1,0 1 0,-1-1 0,1 0 1,0 0-1,0 1 0,0-1 0,-1 0 1,1 0-1,0 1 0,0-1 0,-1 0 1,1 0-1,0 0 0,0 0 0,-1 1 1,1-1-1,0 0 0,-1 0 0,1 0 1,0 0-1,-1 0 0,1 0 0,0 0 1,0 0-1,-1 0 0,1 0 0,0 0 1,-1 0-1,1 0 0,0 0 0,-1 0 1,1 0-1,0 0 0,-1 0 0,1-1 1,0 1-1,0 0 0,-1 0 0,1 0 1,0 0-1,0-1 0,-1 1 0,1 0 1,0 0-1,0-1 0,0 1 0,-1 0 1,1 0-1,0-1 0,0 1 0,0 0 1,0-1-1,0 1 0,-1 0 0,1 0 1,0-1-1,0 1 0,0 0 0,0-1 1,0 1-1,0 0 0,0-1 0,0 1 1,0 0-1,1-1 0,-12 23 79,2 23 31,2 1 1,2 0-1,3 0 1,2 50 0,1-47 9,3 15 26,-3-60-172,0 1 0,0 0 0,0-1 0,1 1 0,-1-1 0,1 1 0,0-1 1,1 0-1,-1 1 0,1-1 0,4 5 0,-15-23-4230,-56-66-11174,38 47 6609</inkml:trace>
</inkml:ink>
</file>

<file path=ppt/ink/ink3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1.881"/>
    </inkml:context>
    <inkml:brush xml:id="br0">
      <inkml:brushProperty name="width" value="0.025" units="cm"/>
      <inkml:brushProperty name="height" value="0.025" units="cm"/>
    </inkml:brush>
  </inkml:definitions>
  <inkml:trace contextRef="#ctx0" brushRef="#br0">0 397 10730,'0'0'9385,"16"-50"-8360,10 46-865,7-1-128,6 1-480,3-3-2979,-3-4-4645</inkml:trace>
  <inkml:trace contextRef="#ctx0" brushRef="#br0" timeOffset="1">374 1 19314,'0'0'6342,"-22"75"-4708,19-40-705,3 0-609,0 0-224,10-1-480,7-6-1890,0-9-1762,-3-9-2851</inkml:trace>
</inkml:ink>
</file>

<file path=ppt/ink/ink3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2.347"/>
    </inkml:context>
    <inkml:brush xml:id="br0">
      <inkml:brushProperty name="width" value="0.025" units="cm"/>
      <inkml:brushProperty name="height" value="0.025" units="cm"/>
    </inkml:brush>
  </inkml:definitions>
  <inkml:trace contextRef="#ctx0" brushRef="#br0">164 0 10442,'0'0'10500,"-12"13"-8562,1-1-1520,-16 17 1111,-37 53-1,58-74-1374,0 0 0,1 1 0,0-1 1,0 1-1,1 0 0,0 0 0,1 1 0,0-1 0,1 1 0,0-1 0,0 1 0,1 0 0,0 14 0,1-22-147,1 0 1,0 0-1,0 0 0,0 0 0,0-1 0,0 1 1,0 0-1,0-1 0,1 1 0,-1-1 0,1 0 0,-1 1 1,1-1-1,-1 0 0,1 0 0,0 0 0,0 0 0,-1 0 1,1 0-1,0 0 0,0-1 0,0 1 0,0-1 0,0 1 1,0-1-1,0 0 0,0 0 0,0 0 0,3 0 0,64-2-2046,-67 2 1845,8-2-737,-1 0-1,0 0 0,0-1 0,0 0 0,0-1 1,0 0-1,0 0 0,-1-1 0,0 0 1,7-6-1,16-14-4487</inkml:trace>
</inkml:ink>
</file>

<file path=ppt/ink/ink3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2.692"/>
    </inkml:context>
    <inkml:brush xml:id="br0">
      <inkml:brushProperty name="width" value="0.025" units="cm"/>
      <inkml:brushProperty name="height" value="0.025" units="cm"/>
    </inkml:brush>
  </inkml:definitions>
  <inkml:trace contextRef="#ctx0" brushRef="#br0">247 1 12300,'0'0'9385,"-51"45"-6823,19-13-672,-4 2-609,2 2-480,1-4-385,8-5-288,7-7-64,6-5-64,6-9-1153,6-25-8744,0-6-1282</inkml:trace>
  <inkml:trace contextRef="#ctx0" brushRef="#br0" timeOffset="1">21 55 13677,'0'0'8520,"47"51"-7751,-20-35-449,2-2-128,4-5-480,-2-5-2210,0-4-2403,-9 0-5701</inkml:trace>
</inkml:ink>
</file>

<file path=ppt/ink/ink3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3.032"/>
    </inkml:context>
    <inkml:brush xml:id="br0">
      <inkml:brushProperty name="width" value="0.025" units="cm"/>
      <inkml:brushProperty name="height" value="0.025" units="cm"/>
    </inkml:brush>
  </inkml:definitions>
  <inkml:trace contextRef="#ctx0" brushRef="#br0">124 1 10474,'0'0'13068,"10"63"-11050,-6-36-512,0 5-289,-2-2-577,-2 1-383,0-3-161,0-5 0,-12-1 0,-6-4-96,-5-5-673,-2-5-1409,-1-8-1057,4 0-1249,4-12-3491</inkml:trace>
</inkml:ink>
</file>

<file path=ppt/ink/ink3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3.374"/>
    </inkml:context>
    <inkml:brush xml:id="br0">
      <inkml:brushProperty name="width" value="0.025" units="cm"/>
      <inkml:brushProperty name="height" value="0.025" units="cm"/>
    </inkml:brush>
  </inkml:definitions>
  <inkml:trace contextRef="#ctx0" brushRef="#br0">0 16 14606,'0'0'13805,"59"-10"-12011,-35 7-801,2 2-769,-1 0-160,-2 1-224,-1 0-1282,-4 0-1120,-7 0-1794,-6 0-961</inkml:trace>
  <inkml:trace contextRef="#ctx0" brushRef="#br0" timeOffset="1">13 152 16688,'0'0'11242,"69"8"-9064,-21-19-1185,9 0-864,2 0-129,-3 2-1858,-4 0-3491,-6 1-10282</inkml:trace>
</inkml:ink>
</file>

<file path=ppt/ink/ink3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8.620"/>
    </inkml:context>
    <inkml:brush xml:id="br0">
      <inkml:brushProperty name="width" value="0.025" units="cm"/>
      <inkml:brushProperty name="height" value="0.025" units="cm"/>
    </inkml:brush>
  </inkml:definitions>
  <inkml:trace contextRef="#ctx0" brushRef="#br0">79 29 13196,'0'0'4543,"-9"-4"-1847,-2-3-1721,-8-2 247,-1 1 2795,29 9-3656,0 1 1,0-1-1,1-1 0,-1 0 1,0 0-1,11-2 0,15 0 329,-34 2-663,13-1 149,1 2 1,0 0 0,-1 1-1,17 4 1,-29-6-175,0 0-1,-1 0 0,1 1 1,-1-1-1,1 0 0,-1 1 1,1-1-1,-1 1 0,1 0 1,-1-1-1,1 1 1,-1 0-1,0 0 0,1 0 1,-1 0-1,0 0 0,0 0 1,0 1-1,0-1 0,0 0 1,0 0-1,0 1 1,0-1-1,0 1 0,-1-1 1,1 1-1,-1-1 0,1 1 1,-1-1-1,1 1 0,-1 0 1,0-1-1,0 1 1,0-1-1,0 1 0,0 0 1,0-1-1,0 1 0,0-1 1,-1 1-1,1 0 0,-1-1 1,1 1-1,-1-1 1,0 1-1,1-1 0,-1 0 1,0 1-1,0-1 0,0 0 1,0 1-1,-1 0 1,-5 6 38,0 0 1,-1-1 0,0 1 0,0-2 0,0 1 0,-1-1 0,-16 9-1,13-9-17,1 1-1,0 1 0,1 0 0,-14 13 0,58-19-513,16-7 536,-39 3-43,1 1 1,-1-1-1,0 2 1,0 0-1,1 0 1,-1 1-1,0 0 1,0 1-1,15 4 1,-23-5-8,-1 0 0,0 1 0,0-1 0,0 1 0,0 0 0,0 0-1,0 0 1,0 0 0,0 0 0,-1 0 0,1 0 0,-1 0 0,1 1 0,-1-1 0,0 1 0,0-1 0,0 1 0,0-1 0,-1 1 0,1-1 0,-1 1 0,1 0 0,-1 0 0,0-1 0,0 1 0,0 0 0,0-1 0,-1 1 0,1 0 0,-1-1 0,0 1 0,-1 4 0,0 1 48,-1 0 0,0 0-1,-1 0 1,0 0 0,0 0-1,0-1 1,-1 0 0,-11 13-1,10-14 26,-1-1-1,0 1 1,-1-1-1,1-1 1,-1 1-1,0-1 1,0 0-1,0-1 0,0 0 1,-1-1-1,0 1 1,-11 0-1,5-1 48,0 0 0,0-2 0,0 1 0,0-2 0,0 0 0,-23-5 0,11-6-5800,12 5-844,6 4-6753</inkml:trace>
</inkml:ink>
</file>

<file path=ppt/ink/ink3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29.506"/>
    </inkml:context>
    <inkml:brush xml:id="br0">
      <inkml:brushProperty name="width" value="0.025" units="cm"/>
      <inkml:brushProperty name="height" value="0.025" units="cm"/>
    </inkml:brush>
  </inkml:definitions>
  <inkml:trace contextRef="#ctx0" brushRef="#br0">174 28 12011,'0'0'17430,"-9"-6"-16469,3 2-840,4 2-101,1 1 1,-1-1-1,0 1 0,0-1 0,0 1 0,1 0 0,-2 0 0,1 0 1,0 0-1,0 0 0,0 0 0,0 1 0,0-1 0,-1 1 1,1-1-1,0 1 0,0 0 0,-1 0 0,1 0 0,0 0 1,-1 0-1,1 1 0,0-1 0,0 1 0,-1-1 0,1 1 1,0 0-1,0 0 0,-2 1 0,3-2-15,-56 43 887,54-40-839,0 0 0,0 0 0,0 0 0,0 1 0,0-1 0,1 1 0,-1 0 0,1 0 0,0 0 0,0 0 0,0 0 0,1 0 0,-2 8 0,3-12-53,0 1 0,0 0 0,-1 0 0,2-1 0,-1 1 0,0 0 0,0 0 0,0-1 0,0 1 0,0 0 0,1 0 0,-1-1 0,0 1 0,0 0 0,1-1 0,-1 1 0,1 0 0,-1-1 0,0 1 0,1-1 0,-1 1 0,1-1 0,0 1 0,-1-1 0,1 1 0,-1-1 0,1 1 0,0-1 0,-1 0 0,1 1 0,1-1 0,30 3 0,-21-4 0,-1-1 0,0 0 0,1 0 0,12-6 0,-11 2 0,1 0 0,-1-1 0,0-1 0,0 0 0,-1 0 0,0-1 0,-1 0 0,0-1 0,0-1 0,8-11 0,-30 41 0,-35 58 0,45-72 0,0 0 0,-1 0 0,2 0 0,-1 0 0,0 0 0,1 1 0,0-1 0,1 0 0,-1 1 0,1-1 0,0 1 0,0-1 0,2 10 0,-2-14-156,1 0 1,0 1-1,0-1 1,-1 0-1,1 0 1,0 0-1,0 1 1,0-1-1,0 0 1,0 0-1,1 0 1,-1-1-1,0 1 1,0 0-1,1 0 1,-1-1-1,0 1 1,1-1-1,-1 1 1,0-1-1,1 1 0,-1-1 1,1 0-1,-1 0 1,1 0-1,-1 0 1,1 0-1,-1 0 1,2 0-1,33 0-7798</inkml:trace>
</inkml:ink>
</file>

<file path=ppt/ink/ink3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37.812"/>
    </inkml:context>
    <inkml:brush xml:id="br0">
      <inkml:brushProperty name="width" value="0.025" units="cm"/>
      <inkml:brushProperty name="height" value="0.025" units="cm"/>
    </inkml:brush>
  </inkml:definitions>
  <inkml:trace contextRef="#ctx0" brushRef="#br0">29 0 6887,'-16'7'8712,"7"-1"-6406,6-4 96,3 3-480,8-3-577,20-1-128,7-1-288,13 0-608,5 0-161,4 0-128,-3 0 0,-8 0-192,-9 0-961,-9 4-1121,-13 2-161,-12 2-1248,-3-2-2691</inkml:trace>
</inkml:ink>
</file>

<file path=ppt/ink/ink3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38.139"/>
    </inkml:context>
    <inkml:brush xml:id="br0">
      <inkml:brushProperty name="width" value="0.025" units="cm"/>
      <inkml:brushProperty name="height" value="0.025" units="cm"/>
    </inkml:brush>
  </inkml:definitions>
  <inkml:trace contextRef="#ctx0" brushRef="#br0">1 10 11082,'0'0'14126,"79"35"-13421,-12-35-385,5-9-224,3 2 0,-6 0-480,-10 0-1794,-9 1-3236,-14-2-8102</inkml:trace>
</inkml:ink>
</file>

<file path=ppt/ink/ink3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39.195"/>
    </inkml:context>
    <inkml:brush xml:id="br0">
      <inkml:brushProperty name="width" value="0.025" units="cm"/>
      <inkml:brushProperty name="height" value="0.025" units="cm"/>
    </inkml:brush>
  </inkml:definitions>
  <inkml:trace contextRef="#ctx0" brushRef="#br0">0 301 8392,'0'0'17515,"9"-1"-13698,3-4-3504,0 0 0,-1-2 0,0 1 0,0-1 0,-1-1 0,0 0 1,0 0-1,8-11 0,7-3-88,74-75-225,9-7 0,-108 104 0,0-1 0,0 1 0,0 0 0,0 0 0,0 0 0,0 0 0,0-1 0,1 1 0,-1 0 0,0 0 0,0 0 0,0 0 0,0 0 0,0-1 0,0 1 0,1 0 0,-1 0 0,0 0 0,0 0 0,0 0 0,0 0 0,1 0 0,-1 0 0,0 0 0,0 0 0,0 0 0,1-1 0,-1 1 0,0 0 0,0 0 0,0 0 0,0 0 0,1 0 0,-1 1 0,0-1 0,0 0 0,0 0 0,1 0 0,-1 0 0,0 0 0,0 0 0,0 0 0,0 0 0,0 0 0,1 0 0,-1 0 0,0 1 0,0-1 0,0 0 0,0 0 0,0 0 0,0 0 0,1 0 0,-1 1 0,0-1 0,0 0 0,0 0 0,0 0 0,0 0 0,0 1 0,0-1 0,0 0 0,0 0 0,0 0 0,0 1 0,0-1 0,-1 10 0,1-10 0,-6 23 0,-1 0 0,-16 33 0,16-42 0,1 0 0,0 1 0,1-1 0,0 1 0,1 0 0,1 1 0,0-1 0,1 0 0,1 27 0,3-31-5033,-1-28-5228,-1 4-2728</inkml:trace>
</inkml:ink>
</file>

<file path=ppt/ink/ink3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0.003"/>
    </inkml:context>
    <inkml:brush xml:id="br0">
      <inkml:brushProperty name="width" value="0.025" units="cm"/>
      <inkml:brushProperty name="height" value="0.025" units="cm"/>
    </inkml:brush>
  </inkml:definitions>
  <inkml:trace contextRef="#ctx0" brushRef="#br0">173 136 8136,'0'0'3502,"8"-11"-139,-1 3-2618,29-39 3413,-33 42-3228,0 1-1,-1-1 0,1 0 0,-1 0 0,0 0 0,0 0 0,0 0 0,-1 0 0,0 0 0,1-6 1,-2 10-884,-1 0 0,1 1 0,-1-1 1,1 1-1,-1-1 0,1 1 0,-1-1 1,1 1-1,-1-1 0,1 1 0,-1-1 1,1 1-1,-1 0 0,0-1 0,1 1 1,-1 0-1,0 0 0,1-1 0,-1 1 1,0 0-1,1 0 0,-1 0 0,0 0 1,1 0-1,-1 0 0,0 0 0,0 0 1,1 0-1,-1 0 0,0 0 0,1 0 1,-1 1-1,0-1 0,1 0 0,-1 1 1,0-1-1,0 1 0,-29 9 839,15 0-885,0 0 0,2 0 0,-1 2 0,1 0 0,1 0 0,0 1 0,1 0 0,-17 27 0,20-28 0,0 1 0,1 0 0,1 0 0,0 1 0,1 0 0,0 0 0,1 0 0,1 1 0,0-1 0,-1 26 0,4-39 0,0 0 0,0 1 0,0-1 0,0 0 0,1 1 0,-1-1 0,0 0 0,1 1 0,-1-1 0,1 0 0,0 0 0,-1 0 0,1 0 0,0 1 0,-1-1 0,1 0 0,0 0 0,0 0 0,0 0 0,0-1 0,0 1 0,0 0 0,0 0 0,1-1 0,-1 1 0,0 0 0,0-1 0,0 1 0,1-1 0,-1 0 0,0 1 0,1-1 0,-1 0 0,0 0 0,1 0 0,-1 0 0,0 0 0,1 0 0,-1 0 0,0 0 0,1 0 0,-1-1 0,0 1 0,3-2 0,3 1 0,0-1 0,0 0 0,0-1 0,0 0 0,0 0 0,0 0 0,6-6 0,7-6 0,-2-1 0,0-1 0,0-1 0,-2-1 0,0 0 0,-1-1 0,-2-1 0,0 0 0,0 0 0,-2-2 0,14-40 0,-25 63 0,1-1 0,-1 1 0,0-1 0,1 1 0,-1-1 0,0 0 0,0 1 0,1-1 0,-1 0 0,0 1 0,0-1 0,0 0 0,0 1 0,0-1 0,0 0 0,0 1 0,0-1 0,0 1 0,0-1 0,0 0 0,0 1 0,-1-1 0,1 0 0,0 1 0,0-1 0,-1 0 0,-12 12 0,-14 29 0,19-27 0,0 1 0,1 0 0,0 0 0,1 1 0,1-1 0,1 1 0,0 1 0,0-1 0,2 0 0,-2 22 0,4-35 3,0-1-1,1 1 1,-1 0 0,0-1-1,0 1 1,1 0-1,-1-1 1,1 1 0,0-1-1,-1 1 1,1-1 0,0 1-1,0-1 1,0 1-1,0-1 1,0 0 0,0 1-1,0-1 1,0 0 0,1 0-1,1 1 1,1 0 5,-1 0-1,1 0 1,0 0 0,0 0 0,0-1-1,1 0 1,-1 0 0,6 1 0,10-1-157,-1 0 0,38-4 0,-46 3-50,31-8-3940,-15-3-3013,2-6-6119</inkml:trace>
</inkml:ink>
</file>

<file path=ppt/ink/ink3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0.346"/>
    </inkml:context>
    <inkml:brush xml:id="br0">
      <inkml:brushProperty name="width" value="0.025" units="cm"/>
      <inkml:brushProperty name="height" value="0.025" units="cm"/>
    </inkml:brush>
  </inkml:definitions>
  <inkml:trace contextRef="#ctx0" brushRef="#br0">45 0 21588,'0'0'11179,"-24"70"-11179,16-34 0,2 4 0,2-1 0,1-3 0,3-3 0,0-8 0,0-5-961,0-10-865,0-6-1024,3-4-1635,-3-8-3362</inkml:trace>
</inkml:ink>
</file>

<file path=ppt/ink/ink3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0.706"/>
    </inkml:context>
    <inkml:brush xml:id="br0">
      <inkml:brushProperty name="width" value="0.025" units="cm"/>
      <inkml:brushProperty name="height" value="0.025" units="cm"/>
    </inkml:brush>
  </inkml:definitions>
  <inkml:trace contextRef="#ctx0" brushRef="#br0">1 31 18257,'0'0'12812,"66"-2"-12267,-30 2-449,8 0-320,-3 0-1794,0 0-2691,-1-9-2273,-1-10-4261</inkml:trace>
</inkml:ink>
</file>

<file path=ppt/ink/ink3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1.085"/>
    </inkml:context>
    <inkml:brush xml:id="br0">
      <inkml:brushProperty name="width" value="0.025" units="cm"/>
      <inkml:brushProperty name="height" value="0.025" units="cm"/>
    </inkml:brush>
  </inkml:definitions>
  <inkml:trace contextRef="#ctx0" brushRef="#br0">263 1 14958,'0'0'12375,"-8"10"-10139,1-1-1948,-55 78 1648,56-77-1828,0 0 1,1 0-1,0 1 0,0-1 0,1 1 0,1 0 1,0 0-1,-2 12 0,6-22-108,-1 0 0,0 0 0,0 0 0,1 0 0,-1 0 0,0 0 0,1 0 0,-1 0 0,1 0 0,0 0 0,-1 0 0,1 0 0,0-1 0,-1 1 0,1 0 0,0 0 0,0-1 0,0 1 0,0 0 0,-1-1 0,1 1 0,0-1 0,0 1 0,0-1 0,0 0 0,0 1 0,1-1 0,-1 0 0,0 0 0,0 0 0,0 1 0,0-1 0,0 0 0,0-1 0,0 1 0,0 0 0,2 0 0,49-5 0,-46 4 0,11-2 0,-4 0 0,0 1 0,-1 1 0,24-1 0,-35 2 0,1 0 0,0 0 0,-1 0 0,1 0 0,0 0 0,-1 1 0,1-1 0,-1 0 0,1 1 0,-1 0 0,1-1 0,-1 1 0,1 0 0,-1-1 0,1 1 0,-1 0 0,0 0 0,0 0 0,1 0 0,-1 0 0,0 1 0,0-1 0,0 0 0,0 0 0,0 1 0,0-1 0,-1 1 0,1-1 0,0 1 0,-1-1 0,1 1 0,-1-1 0,1 1 0,-1 0 0,0-1 0,0 3 0,0-1 0,-1 0 0,1-1 0,-1 0 0,0 1 0,0-1 0,0 1 0,0-1 0,0 0 0,0 0 0,-1 1 0,1-1 0,-1 0 0,0 0 0,1-1 0,-1 1 0,0 0 0,0 0 0,0-1 0,-4 3 0,-47 24 0,53-28 0,-28 12 0,1-1 0,-2-2 0,1-1 0,-1-1 0,0-1 0,0-2 0,-38 1 0,67-5 0,-1 1 0,0-1 0,0 0 0,1 0 0,-1 0 0,0 0 0,0 0 0,1 0 0,-1-1 0,0 1 0,0 0 0,1 0 0,-1 0 0,0-1 0,1 1 0,-1 0 0,0-1 0,1 1 0,-1-1 0,0 1 0,0-2 0,6-9 0,23-10 0,37-10-2250,2 3-4853,-16 8-4460</inkml:trace>
</inkml:ink>
</file>

<file path=ppt/ink/ink3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1.414"/>
    </inkml:context>
    <inkml:brush xml:id="br0">
      <inkml:brushProperty name="width" value="0.025" units="cm"/>
      <inkml:brushProperty name="height" value="0.025" units="cm"/>
    </inkml:brush>
  </inkml:definitions>
  <inkml:trace contextRef="#ctx0" brushRef="#br0">0 57 9417,'0'0'14963,"13"-9"-12267,-11 8-2576,5-5 245,1 1 0,0 0 0,0 0 0,0 1 0,1 0 0,-1 0-1,1 1 1,0 0 0,0 1 0,0 0 0,0 1 0,10-1 0,-14 2-299,0 0 1,0 0-1,0 1 1,0 0 0,0 0-1,0 0 1,0 1-1,-1 0 1,7 3 0,-10-5-64,0 1 1,0 0-1,0 0 1,0-1-1,0 1 1,0 0 0,0 0-1,0 0 1,0 0-1,-1 0 1,1 0 0,0 0-1,-1 0 1,1 1-1,-1-1 1,1 0 0,-1 0-1,0 0 1,1 0-1,-1 1 1,0-1-1,0 0 1,0 0 0,0 1-1,0-1 1,0 0-1,0 0 1,0 1 0,-1-1-1,1 0 1,0 0-1,-1 0 1,1 1 0,-1-1-1,0 0 1,1 0-1,-1 0 1,0 0-1,1 0 1,-1 0 0,0 0-1,0 0 1,0 0-1,-1 0 1,-40 31-4,-8 4 0,49-34 0,-1-1 0,0 1 0,1-1 0,0 1 0,-1 0 0,1 0 0,0-1 0,0 1 0,0 0 0,0 0 0,0 0 0,0 0 0,0 0 0,1 1 0,-1-1 0,1 0 0,0 0 0,0 0 0,-1 0 0,1 1 0,1 2 0,0-4 0,-1 1 0,1-1 0,0 0 0,0 1 0,0-1 0,0 1 0,1-1 0,-1 0 0,0 0 0,1 0 0,-1 0 0,0 0 0,1 0 0,-1 0 0,1 0 0,0-1 0,-1 1 0,1-1 0,-1 1 0,1-1 0,0 1 0,0-1 0,2 0 0,47 5 0,-45-5 0,14 0-200,11 2-3886,51-5 1,-38-5-5257</inkml:trace>
</inkml:ink>
</file>

<file path=ppt/ink/ink3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1.758"/>
    </inkml:context>
    <inkml:brush xml:id="br0">
      <inkml:brushProperty name="width" value="0.025" units="cm"/>
      <inkml:brushProperty name="height" value="0.025" units="cm"/>
    </inkml:brush>
  </inkml:definitions>
  <inkml:trace contextRef="#ctx0" brushRef="#br0">574 1 1057,'0'0'26094,"-3"8"-24765,0 1-1069,1-1-1,0 1 1,1-1-1,0 1 1,1 0-1,-1 0 0,2-1 1,-1 1-1,4 17 1,-2-14-203,0 0 0,0 1 0,-1-1 0,-1 1 1,0-1-1,-1 1 0,0-1 0,-1 0 0,0 1 1,-1-1-1,-1 0 0,0 0 0,-10 21 0,3-13-45,-1-2 0,-1 1 0,0-2 0,-2 0 0,0 0 1,0-2-1,-20 16 0,6-8-722,-1-1 0,-1-1 1,0-2-1,-42 19 1,35-22-4041,-69 21 1,34-19-4407</inkml:trace>
</inkml:ink>
</file>

<file path=ppt/ink/ink3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2.114"/>
    </inkml:context>
    <inkml:brush xml:id="br0">
      <inkml:brushProperty name="width" value="0.025" units="cm"/>
      <inkml:brushProperty name="height" value="0.025" units="cm"/>
    </inkml:brush>
  </inkml:definitions>
  <inkml:trace contextRef="#ctx0" brushRef="#br0">263 0 14798,'0'0'4783,"-10"1"-2605,3 0-2010,0 0-1,0 0 0,1 1 0,-1 0 1,0 0-1,1 0 0,-1 1 0,1 0 1,0 1-1,0-1 0,0 1 0,1 0 1,-1 1-1,1-1 0,0 1 1,0 0-1,-8 11 0,-4 6 134,2 2 0,0 0-1,1 1 1,1 0 0,2 1-1,1 1 1,0-1 0,2 2 0,1-1-1,2 1 1,0 0 0,2 0 0,1 0-1,1 1 1,2-1 0,1 0-1,7 42 1,-6-59-335,0-1 0,0 1 0,1-1 0,1 0 0,0 0 1,0-1-1,1 1 0,0-1 0,0 0 0,1-1 0,0 0 0,1 0 0,0 0 0,0-1 0,16 11 0,-12-11-728,0 0 0,0-1-1,0 0 1,1-1 0,0-1 0,0 0-1,22 4 1,37 1-6380</inkml:trace>
</inkml:ink>
</file>

<file path=ppt/ink/ink3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2.661"/>
    </inkml:context>
    <inkml:brush xml:id="br0">
      <inkml:brushProperty name="width" value="0.025" units="cm"/>
      <inkml:brushProperty name="height" value="0.025" units="cm"/>
    </inkml:brush>
  </inkml:definitions>
  <inkml:trace contextRef="#ctx0" brushRef="#br0">34 1 16816,'0'0'10089,"9"67"-8615,-18-25-193,-1 7-768,0 1-257,2-5 0,3-6-160,5-8-32,0-9-32,1-11-608,11-6-962,2-5-960,0-14-1442,-2-14-3939</inkml:trace>
</inkml:ink>
</file>

<file path=ppt/ink/ink3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3.036"/>
    </inkml:context>
    <inkml:brush xml:id="br0">
      <inkml:brushProperty name="width" value="0.025" units="cm"/>
      <inkml:brushProperty name="height" value="0.025" units="cm"/>
    </inkml:brush>
  </inkml:definitions>
  <inkml:trace contextRef="#ctx0" brushRef="#br0">97 1 19923,'0'0'5669,"-58"62"-3843,40-31-577,5 2-256,5 3-609,8-1-320,0-2 33,12-2-226,3-5-960,4-3-993,-4-8-736,-2-5-1795,-5-8-3170</inkml:trace>
</inkml:ink>
</file>

<file path=ppt/ink/ink3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3.376"/>
    </inkml:context>
    <inkml:brush xml:id="br0">
      <inkml:brushProperty name="width" value="0.025" units="cm"/>
      <inkml:brushProperty name="height" value="0.025" units="cm"/>
    </inkml:brush>
  </inkml:definitions>
  <inkml:trace contextRef="#ctx0" brushRef="#br0">0 10 16752,'0'0'7303,"53"-10"-5958,-4 10 385,16 0-321,9 0-704,7 10-513,5 1-160,-6-1-1858,-7-2-4932,-9-6-10891</inkml:trace>
</inkml:ink>
</file>

<file path=ppt/ink/ink3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3.800"/>
    </inkml:context>
    <inkml:brush xml:id="br0">
      <inkml:brushProperty name="width" value="0.025" units="cm"/>
      <inkml:brushProperty name="height" value="0.025" units="cm"/>
    </inkml:brush>
  </inkml:definitions>
  <inkml:trace contextRef="#ctx0" brushRef="#br0">83 8 4068,'0'0'18956,"10"-3"-17114,-2 1-1631,0 1 0,0 0 0,0 0 0,0 1 0,0 0 0,0 1 1,0 0-1,0 0 0,-1 0 0,1 1 0,0 0 0,-1 1 0,1 0 0,10 5 0,8 4-28,-2 0 0,0 2 1,0 1-1,31 25 0,-50-36-174,0 1 1,-1-1 0,0 1-1,1 0 1,-2 0-1,1 0 1,-1 1-1,0-1 1,0 1-1,0 0 1,2 8-1,-4-10 18,0 0 1,-1 0-1,0-1 0,0 1 0,0 0 0,0 0 1,-1 0-1,1 0 0,-1-1 0,0 1 0,0 0 1,0 0-1,-1-1 0,1 1 0,-1-1 0,0 1 1,0-1-1,0 0 0,0 0 0,-5 4 0,-25 28 909,-1-2-1,-58 44 0,53-48-916,2 2-1,-47 52 1,46-35-2703,14-16-2394,-2 4-5017</inkml:trace>
</inkml:ink>
</file>

<file path=ppt/ink/ink3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53.742"/>
    </inkml:context>
    <inkml:brush xml:id="br0">
      <inkml:brushProperty name="width" value="0.025" units="cm"/>
      <inkml:brushProperty name="height" value="0.025" units="cm"/>
    </inkml:brush>
  </inkml:definitions>
  <inkml:trace contextRef="#ctx0" brushRef="#br0">0 1 9929,'0'0'8905,"73"2"-6695,-39 1-416,8 0-129,8 1-352,3-1-544,1-1-513,-5-2-192,-3 1 1,-7-1-98,-14 0-415,-5 0-737,-12 1-961,-8 2-673,-5-3-2274,-18 1-2498</inkml:trace>
</inkml:ink>
</file>

<file path=ppt/ink/ink3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54.116"/>
    </inkml:context>
    <inkml:brush xml:id="br0">
      <inkml:brushProperty name="width" value="0.025" units="cm"/>
      <inkml:brushProperty name="height" value="0.025" units="cm"/>
    </inkml:brush>
  </inkml:definitions>
  <inkml:trace contextRef="#ctx0" brushRef="#br0">6 1 12075,'0'0'11243,"-6"55"-9353,39-53-161,12-2-800,11 0-544,5-4-321,5-5-32,-4 0-1217,-9 0-2627,-8-1-3683</inkml:trace>
</inkml:ink>
</file>

<file path=ppt/ink/ink3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03.107"/>
    </inkml:context>
    <inkml:brush xml:id="br0">
      <inkml:brushProperty name="width" value="0.025" units="cm"/>
      <inkml:brushProperty name="height" value="0.025" units="cm"/>
    </inkml:brush>
  </inkml:definitions>
  <inkml:trace contextRef="#ctx0" brushRef="#br0">32 55 6054,'7'-48'15762,"-4"41"-11106,-4 31-2327,-16 70-588,10-64-999,2 0-1,-3 45 1,7-57-742,0-12 0,0 0 0,1 0 0,-1 0 0,1 0 0,1 0 0,-1 0 0,1 0 0,0 0 0,0 0 0,3 7 0,-3-13 0,0 1 0,0-1 0,0 1 0,0 0 0,0-1 0,0 0 0,0 1 0,0-1 0,0 0 0,1 1 0,-1-1 0,0 0 0,0 0 0,0 0 0,0 0 0,0 0 0,0 0 0,1-1 0,-1 1 0,0 0 0,0 0 0,0-1 0,0 1 0,0-1 0,0 1 0,0-1 0,0 1 0,0-1 0,0 0 0,1 0 0,34-28 0,-26 21 0,1-3 0,2 1 0,-1 1 0,1 0 0,0 1 0,1 0 0,0 1 0,0 1 0,1 0 0,0 1 0,-1 1 0,2 0 0,-1 0 0,0 2 0,18-1 0,-30 3 0,-1 0 0,1 1 0,-1-1 0,1 1 0,-1-1 0,1 1 0,-1 0 0,1 0 0,-1 0 0,0 0 0,0 0 0,1 1 0,-1-1 0,0 1 0,0-1 0,0 1 0,-1 0 0,1 0 0,0 0 0,-1 0 0,1 0 0,-1 0 0,1 0 0,-1 0 0,0 1 0,0-1 0,0 0 0,0 1 0,-1-1 0,1 1 0,-1-1 0,1 1 0,-1 0 0,0-1 0,0 6 0,0-3 0,0 0 0,0 0 0,-1 0 0,1 0 0,-1 1 0,0-1 0,-1 0 0,1-1 0,-1 1 0,0 0 0,0 0 0,0-1 0,-1 1 0,0-1 0,0 1 0,0-1 0,-6 6 0,3-6 0,1 0 0,-1 0 0,1 0 0,-1-1 0,0 0 0,0-1 0,-1 1 0,1-1 0,-1 0 0,1-1 0,-1 1 0,1-1 0,-1-1 0,0 1 0,1-1 0,-1 0 0,0-1 0,1 1 0,-9-3 0,-6-3 0,0-1 0,0 0 0,1-2 0,-27-15 0,38 20 0,-6-2 57,12 7 1,5 0-99,0 0 0,-1 0 0,1 0 0,0 0 0,0-1 0,-1 1 0,1-1 0,0 1 0,0-1 0,0 0 0,0 0 0,-1 1 0,3-2 0,34 1-3088,3-6-3308,10-10-5831</inkml:trace>
</inkml:ink>
</file>

<file path=ppt/ink/ink3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04.119"/>
    </inkml:context>
    <inkml:brush xml:id="br0">
      <inkml:brushProperty name="width" value="0.025" units="cm"/>
      <inkml:brushProperty name="height" value="0.025" units="cm"/>
    </inkml:brush>
  </inkml:definitions>
  <inkml:trace contextRef="#ctx0" brushRef="#br0">54 105 4100,'-3'-2'692,"-1"0"1,1 0-1,0 0 0,0 0 1,-1 0-1,1 0 0,1-1 1,-1 0-1,0 1 0,1-1 1,-1 0-1,1 0 0,0 0 1,0-1-1,0 1 0,1 0 1,-1-1-1,1 0 0,-1 1 1,1-1-1,0 0 1,1 1-1,-1-1 0,1 0 1,-1-7-1,2 10-449,0 0 1,0 0-1,0 1 0,-1-1 1,1 0-1,0 0 0,0 1 1,0-1-1,0 0 0,0 1 0,0-1 1,1 1-1,-1-1 0,0 1 1,0-1-1,0 1 0,0 0 1,1 0-1,-1 0 0,0 0 1,0 0-1,3 0 0,35-3 1444,-35 3-1352,49-3 590,-26 1-217,1 1-1,47 4 1,-75-3-708,1 1 0,0-1 0,0 0 0,0 0 0,-1 1 0,1-1 0,0 0 0,0 1 0,-1-1 0,1 1 0,0-1 0,-1 1 0,1-1 0,0 1 0,-1-1 0,1 1 0,-1 0 0,1-1 0,-1 1 0,1 0 0,-1-1 0,0 1 0,1 0 0,-1 0 0,0-1 0,0 1 0,1 0 0,-1 0 0,0 0 0,0 0 0,0-1 0,0 1 0,0 0 0,0 0 0,0 0 0,0-1 0,0 1 0,0 0 0,-1 0 0,1 0 0,-1 1 0,0 2 0,0-1 0,-1 1 0,1 0 0,-1-1 0,0 1 0,0-1 0,0 1 0,-3 2 0,-45 44 0,34-35 0,0 1 0,1 0 0,-15 22 0,29-37 0,0 0 0,0 1 0,0-1 0,1 0 0,-1 1 0,0-1 0,1 1 0,-1-1 0,1 1 0,-1-1 0,1 1 0,-1 0 0,1-1 0,0 1 0,0-1 0,0 1 0,0 0 0,1 2 0,-1-3 0,1 0 0,-1 0 0,1 0 0,0 0 0,-1 0 0,1 0 0,0-1 0,0 1 0,0 0 0,-1 0 0,1-1 0,0 1 0,0-1 0,0 1 0,0-1 0,0 1 0,0-1 0,1 1 0,-1-1 0,1 0 0,10 2 0,-1-1 0,0 0 0,1-1 0,16-2 0,-5 1 0,49-5-1169,-25-4-2755,12-6-5781</inkml:trace>
</inkml:ink>
</file>

<file path=ppt/ink/ink3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07.040"/>
    </inkml:context>
    <inkml:brush xml:id="br0">
      <inkml:brushProperty name="width" value="0.025" units="cm"/>
      <inkml:brushProperty name="height" value="0.025" units="cm"/>
    </inkml:brush>
  </inkml:definitions>
  <inkml:trace contextRef="#ctx0" brushRef="#br0">36 0 11339,'0'0'14477,"-1"12"-12170,-11 73-362,3-28-595,-4 72-1,13-128-1381,0 0 0,0 0 1,0 1-1,0-1 0,0 0 0,0 0 0,0 0 0,1 1 1,-1-1-1,0 0 0,1 0 0,-1 0 0,0 0 0,1 0 1,0 0-1,-1 1 0,1-1 0,0 0 0,-1-1 0,1 1 1,2 2-1,-2-3-51,0 1 1,0-1-1,0 0 1,0 0-1,0 0 1,0 0 0,0 0-1,0 0 1,0 0-1,0 0 1,0 0-1,0 0 1,0 0-1,0-1 1,0 1 0,0 0-1,0-1 1,-1 1-1,1-1 1,1 0-1,3-2-459,0-1 0,0 1 0,0-1 0,-1 0-1,1-1 1,-1 1 0,4-7 0,26-47-9761,-16 22 1783</inkml:trace>
</inkml:ink>
</file>

<file path=ppt/ink/ink3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07.384"/>
    </inkml:context>
    <inkml:brush xml:id="br0">
      <inkml:brushProperty name="width" value="0.025" units="cm"/>
      <inkml:brushProperty name="height" value="0.025" units="cm"/>
    </inkml:brush>
  </inkml:definitions>
  <inkml:trace contextRef="#ctx0" brushRef="#br0">66 1 16624,'0'0'6374,"-31"62"-3876,22-33-832,-1 3 31,2 0-383,3-2-770,3-4-448,2-5-96,0-8-865,8-6-1089,4-7-1281,-1 0-1601,-5-9-2787</inkml:trace>
</inkml:ink>
</file>

<file path=ppt/ink/ink3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07.727"/>
    </inkml:context>
    <inkml:brush xml:id="br0">
      <inkml:brushProperty name="width" value="0.025" units="cm"/>
      <inkml:brushProperty name="height" value="0.025" units="cm"/>
    </inkml:brush>
  </inkml:definitions>
  <inkml:trace contextRef="#ctx0" brushRef="#br0">0 19 7783,'0'0'21589,"49"-2"-20244,-7 6-672,8-2-193,0-2-384,3 0-32,-7 0-320,-1 0-1410,-8-4-2401,-11-5-2916,-5 0-7270</inkml:trace>
</inkml:ink>
</file>

<file path=ppt/ink/ink3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08.101"/>
    </inkml:context>
    <inkml:brush xml:id="br0">
      <inkml:brushProperty name="width" value="0.025" units="cm"/>
      <inkml:brushProperty name="height" value="0.025" units="cm"/>
    </inkml:brush>
  </inkml:definitions>
  <inkml:trace contextRef="#ctx0" brushRef="#br0">86 126 15439,'0'0'7676,"-4"8"-4526,-10 28-967,14-35-2111,-1 0 0,1 0 0,0-1 1,0 1-1,0 0 0,0 0 0,0 0 0,0 0 0,0 0 0,0 0 0,0-1 0,0 1 0,0 0 0,0 0 0,1 0 0,-1 0 0,0-1 0,0 1 1,1 0-1,-1 0 0,1 0 0,-1-1 0,1 1 0,-1 0 0,1-1 0,0 1 0,-1-1 0,1 1 0,0 0 0,-1-1 0,1 1 0,0-1 0,-1 0 1,1 1-1,0-1 0,0 0 0,0 1 0,0-1 0,-1 0 0,1 0 0,0 0 0,0 1 0,0-1 0,0 0 0,0 0 0,1-1 0,41 0 746,-42 1-800,8-3-8,0 1 0,1-1 0,-2 0 0,1-1 0,0 0 0,-1 0 0,1-1 0,-1 0 0,0-1 0,-1 0 0,8-6 0,-10 7-12,1 0 1,-1-1-1,0 1 1,0-1-1,-1 0 0,0 0 1,0 0-1,0-1 1,-1 1-1,1-1 0,-2 0 1,1 0-1,-1 0 1,2-13-1,-3 19 2,-1 0 0,0 0 0,0 0 0,0 0 0,0 0 0,0-1 0,0 1 0,0 0 0,0 0 0,0 0 0,-1 0 0,1-1 0,0 1 0,-1 0 0,1 0 0,-1 0 0,1 0 0,-1 0 0,0 0 0,1 0 0,-1 0 0,0 0 0,0 1 0,1-1 0,-1 0 0,0 0 0,0 1 0,0-1 0,0 0 0,-2 0 0,0 0 0,1 1 0,-1 0 0,0-1 0,0 1 0,0 0 0,0 1 0,0-1 0,0 0 0,1 1 0,-1 0 0,0-1 0,-3 2 0,-8 4 0,0 0 0,0 0 0,-22 16 0,13-6 0,1 1 0,-38 38 0,53-49 0,1 1 0,-1 1 0,2-1 0,-1 1 0,1 0 0,0 1 0,0-1 0,1 1 0,1 0 0,-1 0 0,1 0 0,-2 12 0,5-20 0,0 1 0,1-1 0,-1 1 0,0 0 0,1-1 0,-1 1 0,1-1 0,-1 1 0,1-1 0,0 1 0,-1-1 0,1 0 0,0 1 0,0-1 0,0 0 0,0 0 0,0 1 0,1-1 0,-1 0 0,0 0 0,0 0 0,1 0 0,-1-1 0,0 1 0,1 0 0,-1-1 0,1 1 0,-1-1 0,1 1 0,0-1 0,-1 1 0,1-1 0,-1 0 0,1 0 0,0 0 0,1 0 0,13 1 0,-1 0 0,30-2 0,-32 0 0,41-4-3289,99-21 0,-114 18 840,6-2-6749</inkml:trace>
</inkml:ink>
</file>

<file path=ppt/ink/ink3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10.609"/>
    </inkml:context>
    <inkml:brush xml:id="br0">
      <inkml:brushProperty name="width" value="0.025" units="cm"/>
      <inkml:brushProperty name="height" value="0.025" units="cm"/>
    </inkml:brush>
  </inkml:definitions>
  <inkml:trace contextRef="#ctx0" brushRef="#br0">27 0 12204,'0'0'15171,"0"9"-13527,-7 101 623,3-72-1972,1 64 0,3-101-323,0-1 1,0 1-1,0 0 1,0 0-1,0 0 1,0 0-1,0 0 1,0-1 0,0 1-1,1 0 1,-1 0-1,0 0 1,1-1-1,-1 1 1,0 0 0,1 0-1,-1-1 1,1 1-1,-1 0 1,1-1-1,0 1 1,-1-1-1,1 1 1,-1 0 0,1-1-1,0 1 1,0-1-1,-1 0 1,1 1-1,0-1 1,0 0 0,0 1-1,-1-1 1,1 0-1,0 0 1,0 0-1,0 0 1,0 0-1,-1 0 1,1 0 0,0 0-1,1 0 1,-1-4-5437,-5-10 988,-10 1-1562,-5-1-1665</inkml:trace>
</inkml:ink>
</file>

<file path=ppt/ink/ink3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10.966"/>
    </inkml:context>
    <inkml:brush xml:id="br0">
      <inkml:brushProperty name="width" value="0.025" units="cm"/>
      <inkml:brushProperty name="height" value="0.025" units="cm"/>
    </inkml:brush>
  </inkml:definitions>
  <inkml:trace contextRef="#ctx0" brushRef="#br0">1 41 10378,'0'0'19090,"86"-13"-17841,-38 13-480,3 0-481,1-2-256,-2-5-1601,-9-1-4037,-6-3-8935</inkml:trace>
</inkml:ink>
</file>

<file path=ppt/ink/ink3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4.770"/>
    </inkml:context>
    <inkml:brush xml:id="br0">
      <inkml:brushProperty name="width" value="0.025" units="cm"/>
      <inkml:brushProperty name="height" value="0.025" units="cm"/>
    </inkml:brush>
  </inkml:definitions>
  <inkml:trace contextRef="#ctx0" brushRef="#br0">127 7 13004,'0'0'213,"0"0"0,0-1 0,1 1 0,-1-1 0,0 1 0,0 0 0,0-1 0,1 1 0,-1 0 0,0-1 0,1 1 0,-1 0 0,0-1 1,1 1-1,-1 0 0,0 0 0,1-1 0,-1 1 0,0 0 0,1 0 0,-1 0 0,1 0 0,-1-1 0,0 1 0,1 0 0,-1 0 0,1 0 0,-1 0 0,1 0 0,-1 0 0,1 0 0,-1 0 0,0 0 0,1 0 0,-1 1 0,1-1 0,-1 0 0,0 0 0,1 0 0,-1 0 0,1 1 0,-1-1 0,0 0 0,1 0 0,-1 1 0,6 25 2818,-8 37-1089,-5-30-1330,-1-1 0,-1 0 0,-2-1 0,-27 55 0,23-55-367,1 1 1,1 1-1,-15 68 0,27-99-225,1 0 0,-1 0 1,1-1-1,-1 1 0,1 0 0,0 0 1,0 0-1,0 0 0,0 0 0,0-1 1,0 1-1,1 0 0,-1 0 0,0 0 1,1 0-1,0-1 0,-1 1 1,1 0-1,0-1 0,0 1 0,0 0 1,0-1-1,0 1 0,0-1 0,0 0 1,2 2-1,1-1 20,1-1 1,-1 1-1,0-1 0,0 0 0,1-1 1,-1 1-1,1-1 0,-1 0 1,8 0-1,6-1-515,0 0 1,-1-1-1,1-1 1,0-1-1,-1-1 1,22-8-1,-29 10-125,-1-1 0,1-1 1,-1 0-1,1 0 0,-2-1 0,1 0 0,-1-1 0,1 0 1,-2 0-1,1 0 0,-1-1 0,6-9 0,4-14-10285</inkml:trace>
</inkml:ink>
</file>

<file path=ppt/ink/ink3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5.113"/>
    </inkml:context>
    <inkml:brush xml:id="br0">
      <inkml:brushProperty name="width" value="0.025" units="cm"/>
      <inkml:brushProperty name="height" value="0.025" units="cm"/>
    </inkml:brush>
  </inkml:definitions>
  <inkml:trace contextRef="#ctx0" brushRef="#br0">47 0 18738,'0'0'12043,"-11"66"-11562,0-24-321,2 0-96,-1-2-64,4-4-897,6-10-1698,0-9-2017,10-11-2114</inkml:trace>
</inkml:ink>
</file>

<file path=ppt/ink/ink3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5.529"/>
    </inkml:context>
    <inkml:brush xml:id="br0">
      <inkml:brushProperty name="width" value="0.025" units="cm"/>
      <inkml:brushProperty name="height" value="0.025" units="cm"/>
    </inkml:brush>
  </inkml:definitions>
  <inkml:trace contextRef="#ctx0" brushRef="#br0">179 0 15246,'0'0'10624,"-6"11"-8863,-38 65-772,13-25 284,-25 58 0,48-91-1101,1 1 0,1 0 0,0 0 0,2 0 0,0 1 1,1 0-1,-1 27 0,4-44-300,0 1 1,1-1-1,-1 0 1,0 0-1,1 0 1,0 0-1,0 0 1,0-1-1,0 1 1,0 0-1,0 0 0,1 0 1,-1-1-1,1 1 1,0-1-1,0 1 1,0-1-1,0 0 1,0 0-1,0 0 1,1 0-1,-1 0 1,1 0-1,-1-1 1,1 1-1,5 2 1,-2-2-397,1-1 0,-1 1 1,0-1-1,1 0 1,-1 0-1,1-1 1,-1 0-1,1 0 0,-1 0 1,0-1-1,1 0 1,9-3-1,21-12-7483</inkml:trace>
</inkml:ink>
</file>

<file path=ppt/ink/ink3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5.875"/>
    </inkml:context>
    <inkml:brush xml:id="br0">
      <inkml:brushProperty name="width" value="0.025" units="cm"/>
      <inkml:brushProperty name="height" value="0.025" units="cm"/>
    </inkml:brush>
  </inkml:definitions>
  <inkml:trace contextRef="#ctx0" brushRef="#br0">90 1 19827,'0'0'7175,"-31"57"-5542,18-25-384,-2 5-384,1 3-481,5-1-223,2-7-97,7-4-32,0-11-128,7-13-609,16-4-32,5-17-1056,8-13-2467,2-6-1826,-2-5-3427</inkml:trace>
</inkml:ink>
</file>

<file path=ppt/ink/ink3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6.252"/>
    </inkml:context>
    <inkml:brush xml:id="br0">
      <inkml:brushProperty name="width" value="0.025" units="cm"/>
      <inkml:brushProperty name="height" value="0.025" units="cm"/>
    </inkml:brush>
  </inkml:definitions>
  <inkml:trace contextRef="#ctx0" brushRef="#br0">310 117 10378,'0'0'11915,"-44"63"-9833,22-24-448,-1 6 31,6 2-640,3 2-512,6-6-289,5-6-192,3-10-96,0-11-1121,14-10-1089,-2-6-1314,1-14-2818</inkml:trace>
  <inkml:trace contextRef="#ctx0" brushRef="#br0" timeOffset="1">0 5 18898,'0'0'9801,"83"-4"-9192,-37 4-321,10 0-256,-3 2-192,-2-1-1538,-8 0-2338,-11-1-1697,-5 0-4741</inkml:trace>
</inkml:ink>
</file>

<file path=ppt/ink/ink3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6.582"/>
    </inkml:context>
    <inkml:brush xml:id="br0">
      <inkml:brushProperty name="width" value="0.025" units="cm"/>
      <inkml:brushProperty name="height" value="0.025" units="cm"/>
    </inkml:brush>
  </inkml:definitions>
  <inkml:trace contextRef="#ctx0" brushRef="#br0">274 0 18642,'0'0'5349,"0"77"-3203,12-38-192,5 8-513,-2 5-544,-3 9-545,-8 8-256,-4 12-64,-18 8-640,-16 11-1,-17 4-1056,-14 4-2403,-15-7-865,-6-13-3939</inkml:trace>
</inkml:ink>
</file>

<file path=ppt/ink/ink3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7.672"/>
    </inkml:context>
    <inkml:brush xml:id="br0">
      <inkml:brushProperty name="width" value="0.025" units="cm"/>
      <inkml:brushProperty name="height" value="0.025" units="cm"/>
    </inkml:brush>
  </inkml:definitions>
  <inkml:trace contextRef="#ctx0" brushRef="#br0">0 5 17649,'0'0'6790,"65"0"-5156,-20 0-65,7 0-416,10-3-608,1 1-417,-1 2-64,-10 0-224,-8 0-1570,-14 8-1537,-17 2-1217,-13 2-2146</inkml:trace>
</inkml:ink>
</file>

<file path=ppt/ink/ink3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7.997"/>
    </inkml:context>
    <inkml:brush xml:id="br0">
      <inkml:brushProperty name="width" value="0.025" units="cm"/>
      <inkml:brushProperty name="height" value="0.025" units="cm"/>
    </inkml:brush>
  </inkml:definitions>
  <inkml:trace contextRef="#ctx0" brushRef="#br0">0 68 480,'0'0'21493,"70"-11"-20180,-22 0-384,11 1-449,3 2-352,4-2-192,-7 1-2946,-5 1-5126</inkml:trace>
</inkml:ink>
</file>

<file path=ppt/ink/ink3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8.495"/>
    </inkml:context>
    <inkml:brush xml:id="br0">
      <inkml:brushProperty name="width" value="0.025" units="cm"/>
      <inkml:brushProperty name="height" value="0.025" units="cm"/>
    </inkml:brush>
  </inkml:definitions>
  <inkml:trace contextRef="#ctx0" brushRef="#br0">376 297 6022,'0'0'12305,"0"-8"-9535,1 7-2761,-1-5 555,0 1 1,1-1-1,-2 1 0,1 0 1,-1-1-1,1 1 0,-4-9 0,3 12-366,0-1 0,0 1-1,-1 0 1,1 0 0,-1-1 0,1 1-1,-1 0 1,0 0 0,0 1-1,0-1 1,0 0 0,0 1-1,-1-1 1,1 1 0,0 0 0,-1-1-1,1 1 1,-1 0 0,1 1-1,-1-1 1,-3 0 0,-2-1-166,-1 1-1,1 0 1,-1 0 0,1 1 0,0 0 0,-1 0 0,1 1 0,-1 1 0,1-1-1,0 1 1,0 0 0,0 1 0,0 0 0,0 1 0,0-1 0,1 1 0,0 1-1,-1-1 1,2 1 0,-1 1 0,1-1 0,-1 1 0,2 0 0,-1 0 0,1 1 0,0 0-1,0 0 1,0 0 0,1 0 0,0 1 0,1 0 0,0 0 0,0 0 0,-2 13-1,4-19-25,1-1-1,0 1 1,0-1-1,0 1 0,0 0 1,0-1-1,0 1 0,0 0 1,0-1-1,1 1 0,-1-1 1,1 1-1,-1 0 1,1-1-1,0 1 0,-1-1 1,1 0-1,0 1 0,0-1 1,0 0-1,0 1 0,0-1 1,1 0-1,-1 0 1,2 2-1,0-2 10,0 1 0,1-1 1,-1 0-1,1 0 0,-1 0 0,1 0 0,-1 0 1,1-1-1,-1 1 0,1-1 0,4 0 0,3-1 15,0 0 0,0-1 0,-1 0 0,1 0-1,0-1 1,-1 0 0,13-7 0,-12 4-16,0 0 0,0-1 0,0-1 0,-1 0 0,0 0 0,-1-1 0,0 0 0,0-1 0,-1 0 0,0 0 0,0-1 0,-2 0 0,1 0 0,-1 0 1,-1-1-1,0 0 0,0 0 0,-2-1 0,1 1 0,-2-1 0,1 0 0,-2 1 0,0-1 0,0 0 0,-1 0 0,-2-15 0,1 24-2,-1 0 0,1 0 0,0 0 0,-1 1-1,0-1 1,0 0 0,0 1 0,0 0 0,-1-1 0,1 1 0,-1 0 0,0 0 0,0 1-1,0-1 1,0 0 0,0 1 0,-1 0 0,1 0 0,-1 0 0,1 0 0,-1 0 0,0 1-1,0 0 1,1 0 0,-1 0 0,0 0 0,0 0 0,-5 1 0,-4-2 13,0 1 0,0 1 0,0 0 0,0 1 0,0 0 0,0 1 0,-20 6-1,14-2-16,0 2-1,0 0 1,-33 20-1,43-22-83,0-1 0,1 1 0,0 1 0,0 0-1,0 0 1,1 1 0,0-1 0,1 1 0,-9 13 0,14-20-80,1 1 0,-1 0 0,0-1 0,0 1 0,1 0 0,-1 0 0,1-1 0,-1 1 0,1 0 0,0 0 0,0 0 0,0-1 0,0 1 0,0 0 0,0 3 0,1-3-154,0-1 0,-1 0 0,1 0 0,0 1 0,0-1 0,0 0 0,0 0 0,0 0 1,0 0-1,0 0 0,0 0 0,1 0 0,-1-1 0,0 1 0,0 0 0,1-1 1,-1 1-1,1-1 0,-1 1 0,0-1 0,1 1 0,-1-1 0,1 0 0,-1 0 1,1 0-1,-1 0 0,2 0 0,22 0-6069</inkml:trace>
</inkml:ink>
</file>

<file path=ppt/ink/ink3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29.992"/>
    </inkml:context>
    <inkml:brush xml:id="br0">
      <inkml:brushProperty name="width" value="0.025" units="cm"/>
      <inkml:brushProperty name="height" value="0.025" units="cm"/>
    </inkml:brush>
  </inkml:definitions>
  <inkml:trace contextRef="#ctx0" brushRef="#br0">4 0 14253,'0'0'12572,"8"5"-11050,-5-4-1396,0 0 0,-1 1-1,1 0 1,-1 0 0,1 0 0,-1 0 0,1 0 0,-1 0 0,0 0 0,0 1-1,0-1 1,-1 1 0,1-1 0,1 5 0,-1-1 25,0-1-1,-1 1 1,0 0 0,0 0-1,-1 0 1,1 0 0,-1 0 0,0 0-1,-2 6 1,-1 11-1,-2 0 0,-12 40 0,11-45-119,0 0 0,2 0 0,0 0 0,1 0-1,-1 32 1,5-49-23,-1 0-1,1 0 1,0 0-1,0 0 0,0-1 1,-1 1-1,1 0 1,0 0-1,0-1 0,0 1 1,0 0-1,1-1 1,-1 1-1,0-1 0,0 0 1,0 1-1,0-1 1,0 0-1,1 0 0,-1 1 1,0-1-1,0 0 1,0 0-1,1 0 1,-1 0-1,0-1 0,0 1 1,2-1-1,40-3 168,44-17-1151,-40 9-1568,48-5 0,-76 14-5555,-9 0-6085</inkml:trace>
</inkml:ink>
</file>

<file path=ppt/ink/ink3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30.369"/>
    </inkml:context>
    <inkml:brush xml:id="br0">
      <inkml:brushProperty name="width" value="0.025" units="cm"/>
      <inkml:brushProperty name="height" value="0.025" units="cm"/>
    </inkml:brush>
  </inkml:definitions>
  <inkml:trace contextRef="#ctx0" brushRef="#br0">0 53 15375,'0'0'5829,"64"0"-2978,-12-1-385,19-7-672,13-2 160,9-3-385,7 3-736,-7 2-737,-10 6-96,-15 2 0,-17 0-545,-15 5-992,-15 6-321,-4-5-608,-3-4-1826,-4-2-1570,-3 0-4964</inkml:trace>
</inkml:ink>
</file>

<file path=ppt/ink/ink3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30.912"/>
    </inkml:context>
    <inkml:brush xml:id="br0">
      <inkml:brushProperty name="width" value="0.025" units="cm"/>
      <inkml:brushProperty name="height" value="0.025" units="cm"/>
    </inkml:brush>
  </inkml:definitions>
  <inkml:trace contextRef="#ctx0" brushRef="#br0">372 339 13196,'0'0'7069,"-1"-9"-3877,1 6-3010,0 0 0,0 0 0,-1 0 0,1 0 0,-1 0 0,1 0 0,-1 0 0,0 0 0,0 0 1,0 1-1,-1-1 0,1 0 0,-1 1 0,1-1 0,-1 1 0,0 0 0,0 0 0,0-1 0,0 1 0,0 0 0,-1 1 0,1-1 0,-1 0 0,1 1 1,-1-1-1,1 1 0,-1 0 0,0 0 0,0 0 0,0 0 0,0 0 0,1 1 0,-1-1 0,0 1 0,0 0 0,0 0 0,-5 0 0,-1 1-96,1 0-1,-1 0 0,1 1 0,0 0 0,0 0 1,0 1-1,0 0 0,0 1 0,1 0 1,0 0-1,-1 0 0,1 1 0,1 0 0,-1 0 1,1 1-1,0 0 0,0 0 0,-8 12 0,7-10-48,1 0-1,1 0 0,-1 1 1,1-1-1,1 1 0,-1 1 0,2-1 1,-1 1-1,1-1 0,1 1 0,0 0 1,0 0-1,1 0 0,0 0 1,1 15-1,0-23-33,1 0 0,-1 0-1,1 0 1,-1 0 0,1-1 0,0 1 0,0 0 0,0 0 0,0-1 0,0 1-1,0 0 1,1-1 0,-1 1 0,0-1 0,1 1 0,-1-1 0,1 0 0,0 0-1,-1 0 1,1 0 0,0 0 0,-1 0 0,1 0 0,0 0 0,0-1 0,0 1-1,0-1 1,0 0 0,0 1 0,0-1 0,0 0 0,0 0 0,0 0 0,0 0-1,0 0 1,0-1 0,0 1 0,3-2 0,3 1 6,0-1 0,0 0 0,0 0 0,-1-1-1,1 0 1,-1-1 0,1 1 0,8-7 0,0-4-9,0 0 0,-1-1 0,0 0 0,-2-2 0,0 1 0,0-2 0,-2 0 0,0 0 0,-1-1 0,-1 0 0,-1-1 0,0 1 0,-2-2 0,0 1 0,-1-1 0,-2 0 0,0 0 0,1-37 0,-4 53 0,-1-1 0,1 1 0,-1 0 0,0 0 0,0-1 0,0 1 0,-1 0 0,0 0 0,0 0 0,0 1 0,0-1 0,-1 0 0,0 1 0,0 0 0,0-1 0,0 1 0,-1 0 0,0 1 0,0-1 0,0 1 0,0-1 0,0 1 0,-1 1 0,1-1 0,-1 0 0,0 1 0,0 0 0,0 0 0,0 1 0,0-1 0,0 1 0,0 0 0,0 1 0,-9-1 0,1 0 0,-1 1 0,1 0 0,0 1 0,0 0 0,-1 1 0,1 1 0,0 0 0,1 1 0,-1 0 0,1 1 0,-1 0 0,-21 14 0,-27 30 5,57-45-7,-1 0-1,1 1 1,1-1 0,-1 1-1,1 0 1,-1 0-1,1 0 1,1 0 0,-1 1-1,-3 9 1,6-14-91,0 0-1,0-1 1,0 1 0,0 0 0,0-1 0,0 1 0,0 0 0,0 0 0,0-1 0,0 1-1,0 0 1,1-1 0,-1 1 0,0 0 0,0-1 0,1 1 0,-1 0 0,0-1 0,1 1-1,-1-1 1,1 1 0,-1-1 0,1 1 0,-1-1 0,1 1 0,-1-1 0,1 1 0,-1-1-1,1 0 1,1 1 0,28 6-2981,31-13-7173,-24-3-3120</inkml:trace>
</inkml:ink>
</file>

<file path=ppt/ink/ink3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31.301"/>
    </inkml:context>
    <inkml:brush xml:id="br0">
      <inkml:brushProperty name="width" value="0.025" units="cm"/>
      <inkml:brushProperty name="height" value="0.025" units="cm"/>
    </inkml:brush>
  </inkml:definitions>
  <inkml:trace contextRef="#ctx0" brushRef="#br0">59 1 16367,'0'0'15375,"4"12"-14515,-1-6-849,-1 0 0,0 0 0,0 0 0,0 1 0,-1-1 0,0 1 0,0-1 0,-1 1 0,0-1 0,0 1 0,0-1 0,-1 1 0,0-1 0,-4 13 0,-17 42-11,6-17 0,-15 64 0,31-92-540,11-20-913,11-21-3190,3-13-3295,5-8-6251</inkml:trace>
</inkml:ink>
</file>

<file path=ppt/ink/ink3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31.632"/>
    </inkml:context>
    <inkml:brush xml:id="br0">
      <inkml:brushProperty name="width" value="0.025" units="cm"/>
      <inkml:brushProperty name="height" value="0.025" units="cm"/>
    </inkml:brush>
  </inkml:definitions>
  <inkml:trace contextRef="#ctx0" brushRef="#br0">320 9 19731,'0'0'3555,"-47"73"-928,20-28-1,5 3-1089,-1 2-159,4-4-353,7-6-737,6-9-288,6-8 0,0-11-160,8-10-545,8-2 33,-4-5-706,-2-10-1280,-1-6-1570,-4 0-449,-5-3-2241</inkml:trace>
  <inkml:trace contextRef="#ctx0" brushRef="#br0" timeOffset="1">67 55 10858,'0'0'8520,"-60"-41"-4932,53 33-802,7 2 1314,19 6-3363,10 0-417,8 0-31,9 0-161,2 1-96,3 3-513,-1-4-1697,2 0-2626,-1 0-4581</inkml:trace>
</inkml:ink>
</file>

<file path=ppt/ink/ink3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31.975"/>
    </inkml:context>
    <inkml:brush xml:id="br0">
      <inkml:brushProperty name="width" value="0.025" units="cm"/>
      <inkml:brushProperty name="height" value="0.025" units="cm"/>
    </inkml:brush>
  </inkml:definitions>
  <inkml:trace contextRef="#ctx0" brushRef="#br0">0 0 20692,'0'0'10506,"86"18"-8937,-32-18-1569,6 0 0,6-6 0,1-1 0,-4 2 0,-9 5-2210,-12 0-1249,-17 0-3716,-14 0-3908</inkml:trace>
</inkml:ink>
</file>

<file path=ppt/ink/ink3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5:32.317"/>
    </inkml:context>
    <inkml:brush xml:id="br0">
      <inkml:brushProperty name="width" value="0.025" units="cm"/>
      <inkml:brushProperty name="height" value="0.025" units="cm"/>
    </inkml:brush>
  </inkml:definitions>
  <inkml:trace contextRef="#ctx0" brushRef="#br0">1 1 21364,'0'0'9930,"71"19"-8809,-7-19-769,8-1-352,7-2 0,-1 0-1025,-7-1-3235,-13-3-3203</inkml:trace>
</inkml:ink>
</file>

<file path=ppt/ink/ink3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21.377"/>
    </inkml:context>
    <inkml:brush xml:id="br0">
      <inkml:brushProperty name="width" value="0.025" units="cm"/>
      <inkml:brushProperty name="height" value="0.025" units="cm"/>
    </inkml:brush>
  </inkml:definitions>
  <inkml:trace contextRef="#ctx0" brushRef="#br0">308 101 6502,'0'0'3817,"3"-8"21,-1 2-3639,1 0 851,-1 0 0,0 0 0,0 0 0,-1-1 0,2-12 0,-3 17-870,0 1 0,0-1 0,0 1 0,0 0 0,0-1 0,-1 1 0,1-1 0,0 1 0,-1 0 1,1-1-1,-1 1 0,1 0 0,-1-1 0,0 1 0,0 0 0,0 0 0,0 0 0,1-1 0,-2 1 0,1 0 0,0 0 0,0 1 0,0-1 0,0 0 0,0 0 0,-1 0 0,1 1 1,0-1-1,-1 1 0,1-1 0,0 1 0,-1 0 0,1-1 0,-1 1 0,1 0 0,-1 0 0,0 0 0,-9 0-22,0 0-1,0 1 1,0 1 0,0-1 0,1 2-1,-1 0 1,1 0 0,0 1 0,0 0-1,0 0 1,0 1 0,1 1-1,-1 0 1,1 0 0,1 0 0,-1 1-1,1 1 1,-9 10 0,7-8-146,1 0-1,0 1 1,1 0 0,0 1-1,0 0 1,1 0 0,1 1-1,0-1 1,1 2 0,0-1-1,1 0 1,1 1 0,-4 25-1,7-36-8,0-1 0,0 0 0,0 0 0,0 1 0,0-1 0,0 0 0,1 0 0,-1 1 0,1-1 0,0 0 0,-1 0 0,1 0 0,0 0 0,0 0 0,0 0 0,1 0 0,-1 0 0,0-1 0,1 1 0,-1 0 0,1-1 0,1 2 0,0-1 14,1 0 0,-1-1 0,0 1 1,0-1-1,1 0 0,-1 0 0,0-1 0,1 1 1,-1-1-1,1 1 0,-1-1 0,8-1 1,1 0 47,1-1 0,-1-1 0,1 0 0,-1 0 0,0-1 0,23-12 0,-10 2 1,-1 0 1,-1-2 0,40-34-1,-52 40-36,-1-1-1,0 1 0,-1-1 1,0-1-1,-1 0 1,0 0-1,-1-1 0,0 0 1,6-17-1,-10 20 75,-13 31-133,-11 40 50,19-53-12,0 0 0,1 0 0,0 0-1,0 0 1,1 0 0,0 1-1,0-1 1,3 14 0,-2-20-157,0 1 0,0-1 1,0 1-1,0-1 0,0 1 0,0-1 0,1 0 1,-1 0-1,1 0 0,0 0 0,-1 0 1,4 3-1,-2-3-328,0 0 1,-1-1-1,1 1 1,0-1-1,0 1 1,0-1 0,1 0-1,-1 0 1,0 0-1,0-1 1,1 1-1,2-1 1,32 1-8606</inkml:trace>
</inkml:ink>
</file>

<file path=ppt/ink/ink3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22.762"/>
    </inkml:context>
    <inkml:brush xml:id="br0">
      <inkml:brushProperty name="width" value="0.025" units="cm"/>
      <inkml:brushProperty name="height" value="0.025" units="cm"/>
    </inkml:brush>
  </inkml:definitions>
  <inkml:trace contextRef="#ctx0" brushRef="#br0">42 1 16784,'0'0'7239,"-8"67"-6278,0-35-417,0 0-416,-1-1-64,4-1-32,2-6 32,3-4-64,0-8 32,2-8-288,10-4-705,4-4-704,5-19-1122,2-6-1665,3-9-2915</inkml:trace>
</inkml:ink>
</file>

<file path=ppt/ink/ink3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23.108"/>
    </inkml:context>
    <inkml:brush xml:id="br0">
      <inkml:brushProperty name="width" value="0.025" units="cm"/>
      <inkml:brushProperty name="height" value="0.025" units="cm"/>
    </inkml:brush>
  </inkml:definitions>
  <inkml:trace contextRef="#ctx0" brushRef="#br0">64 0 6983,'0'0'14285,"-34"78"-12651,22-42-161,2 1-640,5-1-449,3-2-256,2-7-32,0-6-64,8-5-96,4-10-640,-2-6-898,-2 0-928,-3-10-2467,-5-11-9609</inkml:trace>
</inkml:ink>
</file>

<file path=ppt/ink/ink3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23.449"/>
    </inkml:context>
    <inkml:brush xml:id="br0">
      <inkml:brushProperty name="width" value="0.025" units="cm"/>
      <inkml:brushProperty name="height" value="0.025" units="cm"/>
    </inkml:brush>
  </inkml:definitions>
  <inkml:trace contextRef="#ctx0" brushRef="#br0">0 8 17873,'0'0'7751,"64"-4"-5733,-6 4-352,12 0-833,12 0-481,6 0-192,-4 0-320,-9 0-2178,-6-3-5254</inkml:trace>
</inkml:ink>
</file>

<file path=ppt/ink/ink3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47.267"/>
    </inkml:context>
    <inkml:brush xml:id="br0">
      <inkml:brushProperty name="width" value="0.025" units="cm"/>
      <inkml:brushProperty name="height" value="0.025" units="cm"/>
    </inkml:brush>
  </inkml:definitions>
  <inkml:trace contextRef="#ctx0" brushRef="#br0">174 0 3043,'0'0'21540,"-3"9"-20499,-8 26-651,2 0 0,2 0-1,1 1 1,-1 48 0,6-75-538,3 38 552,-2-46-475,0 1 0,0-1 1,0 0-1,0 0 0,1 1 1,-1-1-1,0 0 0,1 1 1,-1-1-1,1 0 0,-1 0 1,1 0-1,0 0 0,-1 1 1,1-1-1,0 0 0,0 0 0,0 0 1,0-1-1,0 1 0,0 0 1,0 0-1,0 0 0,0-1 1,0 1-1,0 0 0,0-1 1,2 1-1,-3-1-2,0 0 0,1 0 0,-1 0 0,0 0 0,0 0 0,1 0 0,-1 0 0,0 0 0,0 0 0,1 0 0,-1 0 0,0 0-1,0 0 1,1 0 0,-1 0 0,0-1 0,0 1 0,0 0 0,1 0 0,-1 0 0,0 0 0,0 0 0,0-1 0,1 1 0,-1 0 0,0 0 0,0 0 0,0-1 0,0 1 0,0 0 0,1 0 0,-1-1 0,0 1 0,0 0-1,0 0 1,0-1 0,0 1 0,0 0 0,0 0 0,0-1 0,0 1 0,0 0 0,-4-17-1801,-11-12-756,-41-26-1328,14 22 4197,-1-1 5135,63 35-1626,7-1-3567,4 3 21,118 10 1026,-50-12-6330,-59-3-2196</inkml:trace>
</inkml:ink>
</file>

<file path=ppt/ink/ink3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48.504"/>
    </inkml:context>
    <inkml:brush xml:id="br0">
      <inkml:brushProperty name="width" value="0.025" units="cm"/>
      <inkml:brushProperty name="height" value="0.025" units="cm"/>
    </inkml:brush>
  </inkml:definitions>
  <inkml:trace contextRef="#ctx0" brushRef="#br0">2 23 7847,'0'0'7133,"10"-22"-5084,-10 22-2011,1 0-54,-6 27-6059,-2-18 961</inkml:trace>
</inkml:ink>
</file>

<file path=ppt/ink/ink3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34.404"/>
    </inkml:context>
    <inkml:brush xml:id="br0">
      <inkml:brushProperty name="width" value="0.025" units="cm"/>
      <inkml:brushProperty name="height" value="0.025" units="cm"/>
    </inkml:brush>
  </inkml:definitions>
  <inkml:trace contextRef="#ctx0" brushRef="#br0">9405 633 4901,'0'0'12422,"2"-5"-11974,-1 5-428,-1-1-1,1 0 0,-1 0 0,1 1 0,-1-1 0,0 0 1,0 0-1,1 1 0,-1-1 0,0 0 0,0 0 0,0 1 1,0-1-1,0 0 0,0 0 0,0 0 0,0 0 0,0 1 1,0-1-1,-1 0 0,1 0 0,0 1 0,0-1 0,-1 0 1,1 0-1,0 1 0,-1-1 0,1 0 0,-1 1 0,1-1 1,-1 0-1,0 1 0,1-1 0,-2 0 0,-32-13 859,16 9-606,-89-37 1164,63 23-798,-53-15 0,-113-16 507,-242-27 0,149 58-1054,112 12-49,-700-75-47,-277-52-80,342 66 234,7 43-26,-103 0 16,-986 42-43,1010-11-198,897-4 97,0-1-1,-1 1 1,1 0-1,1 0 1,-1-1-1,0 1 0,0 0 1,1 0-1,-1 0 1,1 0-1,-1 0 1,1 0-1,0-1 1,0 1-1,0 0 0,0 0 1,0 0-1,0 0 1,0 0-1,1 2 1,-2 22-1,-2-20 7,0-1 1,0 0-1,0 1 1,-1-1 0,0 0-1,0-1 1,0 1-1,-1-1 1,-5 5-1,-51 36 15,34-26 17,-281 193 976,304-210-985,0 0 1,1 0-1,-1 1 1,1-1 0,-1 1-1,1 0 1,0 0-1,0 0 1,0 0 0,1 1-1,-1-1 1,1 1-1,-1-1 1,1 1 0,1 0-1,-1 0 1,0 0-1,1 0 1,0 0-1,0 1 1,0-1 0,0 0-1,1 0 1,0 1-1,0-1 1,0 0 0,1 6-1,-2-10-113,1 0 0,-1-1 0,0 1 0,1 0-1,-1 0 1,1-1 0,-1 1 0,1 0 0,-1-1 0,1 1-1,0-1 1,-1 1 0,1 0 0,-1-1 0,1 1 0,0-1-1,-1 1 1,1-1 0,0 1 0,0-1 0,-1 0-1,1 1 1,0-1 0,0 1 0,0-1 0,0 0 0,0-68-12088,4 42 625</inkml:trace>
</inkml:ink>
</file>

<file path=ppt/ink/ink3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34.750"/>
    </inkml:context>
    <inkml:brush xml:id="br0">
      <inkml:brushProperty name="width" value="0.025" units="cm"/>
      <inkml:brushProperty name="height" value="0.025" units="cm"/>
    </inkml:brush>
  </inkml:definitions>
  <inkml:trace contextRef="#ctx0" brushRef="#br0">32 17 11275,'3'-17'2833,"3"17"-737,-5 2-1981,0 0 0,0 0-1,0-1 1,0 1-1,0 0 1,-1 0 0,1 0-1,0 0 1,-1 0-1,0 0 1,1 0 0,-1 0-1,0 2 1,-1 12 248,-1 0 0,0 1-1,-1-1 1,-1 0 0,0-1 0,-8 17 0,-4 17 428,15-45-697,0 0 0,0 0 0,0 0 0,0 0 0,1 1-1,0-1 1,0 0 0,0 0 0,1 5 0,-1-7-67,0-1 0,1 0 0,-1 1 0,1-1 0,0 0-1,-1 0 1,1 1 0,0-1 0,0 0 0,0 0 0,-1 0 0,1 0 0,1 0-1,-1 0 1,0 0 0,0 0 0,0-1 0,0 1 0,1 0 0,-1-1 0,0 1 0,0 0-1,1-1 1,-1 0 0,1 1 0,-1-1 0,0 0 0,1 0 0,2 0 0,24 2 352,-1-2 0,1 0 0,0-2-1,51-11 1,-43 5-950,-2-2 0,1-2 0,42-20 0,30-26-4372</inkml:trace>
</inkml:ink>
</file>

<file path=ppt/ink/ink3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44.403"/>
    </inkml:context>
    <inkml:brush xml:id="br0">
      <inkml:brushProperty name="width" value="0.025" units="cm"/>
      <inkml:brushProperty name="height" value="0.025" units="cm"/>
    </inkml:brush>
  </inkml:definitions>
  <inkml:trace contextRef="#ctx0" brushRef="#br0">254 0 17200,'0'0'11307,"2"13"-10101,-2-9-1121,2 4 59,-1 1 0,0 0 1,-1 0-1,0 0 0,-1 0 0,1 0 0,-2 0 1,1 0-1,-1 0 0,-4 9 0,-26 54 261,-3 0 0,-57 82 1,34-58-239,57-93-167,-3 3 0,0 0 0,1 0 0,-1 0 0,1 0 0,1 1 0,-1 0 0,1 0 0,1-1 0,-1 1 0,0 8 0,2-14 0,0 0 0,0 0 0,0-1 0,1 1 0,-1 0 0,0 0 0,0-1 0,0 1 0,1 0 0,-1-1 0,1 1 0,-1 0 0,0-1 0,1 1 0,-1 0 0,1-1 0,-1 1 0,1-1 0,0 1 0,-1-1 0,1 1 0,-1-1 0,1 1 0,0-1 0,0 0 0,0 1 0,30 6 0,38-10 0,-62 2 0,47-6 0,92-26 0,10-2 0,-118 29-828,11-1-3187,1-4-3943,-22 2-10022</inkml:trace>
</inkml:ink>
</file>

<file path=ppt/ink/ink3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45.804"/>
    </inkml:context>
    <inkml:brush xml:id="br0">
      <inkml:brushProperty name="width" value="0.025" units="cm"/>
      <inkml:brushProperty name="height" value="0.025" units="cm"/>
    </inkml:brush>
  </inkml:definitions>
  <inkml:trace contextRef="#ctx0" brushRef="#br0">0 18 21076,'0'0'384,"85"0"161,-29 0 63,4-2-512,-2-3-63,-4 2-66,-2-1-1184,-16 2-2306,-11 0-2531</inkml:trace>
</inkml:ink>
</file>

<file path=ppt/ink/ink3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46.146"/>
    </inkml:context>
    <inkml:brush xml:id="br0">
      <inkml:brushProperty name="width" value="0.025" units="cm"/>
      <inkml:brushProperty name="height" value="0.025" units="cm"/>
    </inkml:brush>
  </inkml:definitions>
  <inkml:trace contextRef="#ctx0" brushRef="#br0">1 48 11371,'0'0'10506,"62"8"-8040,-6-8-96,20-3-1024,12-6-738,2-1-480,-6-2-576,-13 1-3460,-16 1-7367</inkml:trace>
</inkml:ink>
</file>

<file path=ppt/ink/ink3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2.848"/>
    </inkml:context>
    <inkml:brush xml:id="br0">
      <inkml:brushProperty name="width" value="0.025" units="cm"/>
      <inkml:brushProperty name="height" value="0.025" units="cm"/>
    </inkml:brush>
  </inkml:definitions>
  <inkml:trace contextRef="#ctx0" brushRef="#br0">275 0 11147,'0'0'13735,"-11"7"-13057,-6 7-393,-1 1 1,2 1-1,0 0 0,1 1 1,1 1-1,0 0 0,1 1 1,-14 29-1,9-15-138,1 1 0,2 1-1,2 0 1,1 1 0,1 0 0,3 0 0,0 1-1,3 0 1,-2 44 0,7-76-379,0-1 0,0 0 0,1 1-1,-1-1 1,1 0 0,0 0 0,0 1 0,0-1 0,1 0-1,-1 0 1,1 0 0,0 0 0,0 0 0,0-1 0,1 1 0,0-1-1,-1 1 1,1-1 0,0 0 0,1 0 0,-1 0 0,0 0-1,1-1 1,-1 1 0,1-1 0,0 0 0,0 0 0,0-1 0,0 1-1,0-1 1,0 0 0,1 0 0,-1 0 0,0 0 0,1-1-1,-1 0 1,0 0 0,1 0 0,-1 0 0,8-2 0,18-3-6553</inkml:trace>
</inkml:ink>
</file>

<file path=ppt/ink/ink3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3.235"/>
    </inkml:context>
    <inkml:brush xml:id="br0">
      <inkml:brushProperty name="width" value="0.025" units="cm"/>
      <inkml:brushProperty name="height" value="0.025" units="cm"/>
    </inkml:brush>
  </inkml:definitions>
  <inkml:trace contextRef="#ctx0" brushRef="#br0">132 0 17360,'0'0'6503,"-26"65"-4934,8-27-160,-1 4-320,-1-1-672,2-1-321,3-7 0,5-5-96,4-7 0,6-8-64,0-8-705,3-5-992,15-11 255,5-14-1569,3-6-1121,5-10-3139</inkml:trace>
</inkml:ink>
</file>

<file path=ppt/ink/ink3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3.562"/>
    </inkml:context>
    <inkml:brush xml:id="br0">
      <inkml:brushProperty name="width" value="0.025" units="cm"/>
      <inkml:brushProperty name="height" value="0.025" units="cm"/>
    </inkml:brush>
  </inkml:definitions>
  <inkml:trace contextRef="#ctx0" brushRef="#br0">228 127 9321,'0'0'10954,"-35"55"-8808,12-20-352,0 2-193,-3 4-319,5-2-610,4-5-383,6-2-257,6-10 0,5-4-128,0-9-1186,2-6-575,8-3-257,-1-5-577,-1-12-1441,-5-6-5061</inkml:trace>
  <inkml:trace contextRef="#ctx0" brushRef="#br0" timeOffset="1">1 1 13485,'0'0'12107,"68"32"-11434,-26-29-321,4-3-224,6 0-448,-9 0-1794,-5-6-2338,-11-4-3556</inkml:trace>
</inkml:ink>
</file>

<file path=ppt/ink/ink3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3.917"/>
    </inkml:context>
    <inkml:brush xml:id="br0">
      <inkml:brushProperty name="width" value="0.025" units="cm"/>
      <inkml:brushProperty name="height" value="0.025" units="cm"/>
    </inkml:brush>
  </inkml:definitions>
  <inkml:trace contextRef="#ctx0" brushRef="#br0">93 1 17873,'0'0'7495,"-35"65"-6662,21-34-225,2 1-447,0 0-65,3-1-160,1-3-1250,5-7-1056,3-11-865</inkml:trace>
</inkml:ink>
</file>

<file path=ppt/ink/ink3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4.571"/>
    </inkml:context>
    <inkml:brush xml:id="br0">
      <inkml:brushProperty name="width" value="0.025" units="cm"/>
      <inkml:brushProperty name="height" value="0.025" units="cm"/>
    </inkml:brush>
  </inkml:definitions>
  <inkml:trace contextRef="#ctx0" brushRef="#br0">43 0 15278,'0'0'9108,"-4"9"-7704,-1 1-1055,0 0-79,0 0 0,0 1-1,1 0 1,0-1-1,1 2 1,1-1 0,-1 0-1,0 15 1,4-25-266,-1 0 0,1 1 0,0-1 0,-1 0 0,1 0 0,0 0 0,-1 0 0,1 0 0,0 0 0,0 0 0,0 0 0,0 0 0,0 0 0,0-1 0,0 1 0,0 0 1,1-1-1,-1 1 0,0-1 0,0 1 0,1-1 0,-1 1 0,0-1 0,0 0 0,1 0 0,-1 0 0,0 0 0,1 0 0,-1 0 0,2 0 0,51-1-904,-46 1 201,-3-1 146,-1 1 0,0-1-1,0 0 1,0 0 0,0 0-1,0 0 1,0-1 0,0 0-1,0 0 1,3-2 0,20-18-6733,-9 1-3359</inkml:trace>
</inkml:ink>
</file>

<file path=ppt/ink/ink3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4.924"/>
    </inkml:context>
    <inkml:brush xml:id="br0">
      <inkml:brushProperty name="width" value="0.025" units="cm"/>
      <inkml:brushProperty name="height" value="0.025" units="cm"/>
    </inkml:brush>
  </inkml:definitions>
  <inkml:trace contextRef="#ctx0" brushRef="#br0">226 1 4324,'0'0'12428,"-38"71"-9930,15-35-192,-5 5-448,-1 5-288,4-1-449,-1 3-545,2-2-448,7-5-96,6-5-448,7-13-1378,4-10-1793,10-20-11019</inkml:trace>
</inkml:ink>
</file>

<file path=ppt/ink/ink3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5.249"/>
    </inkml:context>
    <inkml:brush xml:id="br0">
      <inkml:brushProperty name="width" value="0.025" units="cm"/>
      <inkml:brushProperty name="height" value="0.025" units="cm"/>
    </inkml:brush>
  </inkml:definitions>
  <inkml:trace contextRef="#ctx0" brushRef="#br0">272 0 11819,'0'0'2563,"5"67"-578,2-32-575,1 6-65,1 6 161,-3 4-257,-3 4-160,-3 1-256,-5 3-289,-15 4-96,-10 1-255,-7 2-97,-11 2-256,-6-4-1410,-2-7-1409,-4-12-3939</inkml:trace>
</inkml:ink>
</file>

<file path=ppt/ink/ink3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7.689"/>
    </inkml:context>
    <inkml:brush xml:id="br0">
      <inkml:brushProperty name="width" value="0.025" units="cm"/>
      <inkml:brushProperty name="height" value="0.025" units="cm"/>
    </inkml:brush>
  </inkml:definitions>
  <inkml:trace contextRef="#ctx0" brushRef="#br0">4203 119 11018,'-9'-1'550,"-85"-5"-16,-137-4 2205,-509 21-652,-420-7 780,362-48-2787,225 9 43,462 30 74,-1 2 377,-158-26 0,259 29-693,13 7 209,-1-5-96,0-1 0,-1 0 0,1 1-1,0-1 1,-1 0 0,1 1 0,-1-1-1,0 1 1,1-1 0,-1 1-1,0-1 1,0 1 0,0-1 0,0 1-1,0-1 1,0 1 0,-1-1 0,1 1-1,0-1 1,-2 3 0,-1 0-238,1 0 1,-1 0-1,-1 0 1,1 0-1,-1-1 1,1 0-1,-1 1 1,0-1-1,0-1 1,-6 4-1,-27 8-6345,19-13 632</inkml:trace>
</inkml:ink>
</file>

<file path=ppt/ink/ink3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8.061"/>
    </inkml:context>
    <inkml:brush xml:id="br0">
      <inkml:brushProperty name="width" value="0.025" units="cm"/>
      <inkml:brushProperty name="height" value="0.025" units="cm"/>
    </inkml:brush>
  </inkml:definitions>
  <inkml:trace contextRef="#ctx0" brushRef="#br0">192 0 11211,'0'0'4265,"-9"8"-3544,4-4-584,1 0-17,0 0-1,0 0 1,0 0-1,0 0 1,0 1-1,1-1 0,0 1 1,0 0-1,0 0 1,0 0-1,1 0 1,0 1-1,-2 9 0,-124 598 7366,126-597-5885,7-28 329,5-14-1764,-5 16-585,14-26 690,-5 25-7588</inkml:trace>
</inkml:ink>
</file>

<file path=ppt/ink/ink3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9.037"/>
    </inkml:context>
    <inkml:brush xml:id="br0">
      <inkml:brushProperty name="width" value="0.025" units="cm"/>
      <inkml:brushProperty name="height" value="0.025" units="cm"/>
    </inkml:brush>
  </inkml:definitions>
  <inkml:trace contextRef="#ctx0" brushRef="#br0">148 0 10666,'0'0'6331,"-5"11"-5647,-76 215 4359,71-187-4511,1 0 0,2 1 0,1 0 0,0 42 0,6-90-1230,-1-22-4054,1 28 3996,-1-1 0,1 1 1,-1 0-1,1 0 0,-1 0 1,0 0-1,0-1 1,0 1-1,0 0 0,-3-3 1,-7-5-7312</inkml:trace>
</inkml:ink>
</file>

<file path=ppt/ink/ink3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49.378"/>
    </inkml:context>
    <inkml:brush xml:id="br0">
      <inkml:brushProperty name="width" value="0.025" units="cm"/>
      <inkml:brushProperty name="height" value="0.025" units="cm"/>
    </inkml:brush>
  </inkml:definitions>
  <inkml:trace contextRef="#ctx0" brushRef="#br0">2 1 9449,'0'0'12599,"-1"13"-11169,0 16-811,2 1 1,1-1-1,1 0 0,9 37 0,1-23 268,25 52 0,-33-82-280,-5-13-538,0 1-1,1-1 1,-1 1-1,0-1 1,1 1-1,-1-1 1,1 1-1,-1-1 1,0 1-1,1-1 1,-1 1-1,1-1 1,-1 0-1,1 1 0,0-1 1,-1 0-1,1 1 1,-1-1-1,1 0 1,0 0-1,-1 0 1,1 0-1,-1 1 1,1-1-1,0 0 1,-1 0-1,1 0 1,0 0-1,-1 0 1,1-1-1,0 1 1,-1 0-1,1 0 0,-1 0 1,1-1-1,0 1 1,-1 0-1,1 0 1,-1-1-1,1 1 1,-1 0-1,1-1 1,26-20 690,-25 19-720,169-179-144,-111 112-4579,-41 47-1738,-1-2-3790</inkml:trace>
</inkml:ink>
</file>

<file path=ppt/ink/ink3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1.092"/>
    </inkml:context>
    <inkml:brush xml:id="br0">
      <inkml:brushProperty name="width" value="0.025" units="cm"/>
      <inkml:brushProperty name="height" value="0.025" units="cm"/>
    </inkml:brush>
  </inkml:definitions>
  <inkml:trace contextRef="#ctx0" brushRef="#br0">1 1 16207,'0'0'7132,"0"10"-6011,0 11-436,-1-7-303,1 0 1,1 1-1,0-1 0,0 0 1,8 28-1,-8-39-349,1 1-1,-1 0 0,1 0 0,0-1 0,0 1 1,0-1-1,1 0 0,-1 0 0,1 0 1,0 0-1,0 0 0,0 0 0,0-1 0,0 1 1,0-1-1,1 0 0,-1 0 0,1 0 1,0 0-1,0-1 0,-1 1 0,1-1 0,0 0 1,0-1-1,0 1 0,0 0 0,8-1 0,-5 0-132,1 0-1,0-1 1,-1 1-1,1-2 0,-1 1 1,0-1-1,1 0 1,-1 0-1,0-1 0,9-5 1,-10 5-541,0-1 0,1 0 0,-2 0 1,1-1-1,0 0 0,-1 0 0,0 0 0,0 0 1,0-1-1,-1 0 0,0 0 0,0 0 0,-1-1 0,1 1 1,-1-1-1,-1 0 0,3-8 0,-27 38 3818,-88 141 2947,95-138-5772,1 1 0,1 1 0,1 0 0,-12 44 0,21-43-949,3-28 467,0-1-1,0 1 1,0 0 0,0-1 0,0 1 0,1-1 0,-1 1 0,0-1 0,0 1 0,1-1 0,-1 0 0,0 1-1,1-1 1,-1 1 0,0-1 0,1 1 0,-1-1 0,1 0 0,-1 1 0,1-1 0,-1 0 0,1 0-1,-1 1 1,1-1 0,-1 0 0,1 0 0,-1 0 0,1 1 0,-1-1 0,1 0 0,-1 0 0,1 0-1,-1 0 1,1 0 0,0 0 0,-1 0 0,1 0 0,-1-1 0,1 1 0,-1 0 0,1 0 0,-1 0-1,1 0 1,-1-1 0,1 1 0,17-9-5667</inkml:trace>
</inkml:ink>
</file>

<file path=ppt/ink/ink3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1.448"/>
    </inkml:context>
    <inkml:brush xml:id="br0">
      <inkml:brushProperty name="width" value="0.025" units="cm"/>
      <inkml:brushProperty name="height" value="0.025" units="cm"/>
    </inkml:brush>
  </inkml:definitions>
  <inkml:trace contextRef="#ctx0" brushRef="#br0">189 1 15599,'0'0'8808,"1"9"-7852,-2-2-807,1 1 1,-1 0 0,-1 0 0,0 0 0,0-1 0,0 1-1,-1-1 1,0 0 0,0 1 0,-1-1 0,0-1 0,0 1-1,-1 0 1,-6 6 0,-30 40 130,17-23-402,1 1 1,-25 44-1,41-53-1374,14-14-1551,-5-8 2647,0 0 0,0 0 0,1 0 0,-1-1 0,0 1 0,0-1 0,1 0 0,-1 1 0,0-1 0,0 0 0,0 0-1,0-1 1,0 1 0,2-2 0,25-18-6780</inkml:trace>
</inkml:ink>
</file>

<file path=ppt/ink/ink3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1.774"/>
    </inkml:context>
    <inkml:brush xml:id="br0">
      <inkml:brushProperty name="width" value="0.025" units="cm"/>
      <inkml:brushProperty name="height" value="0.025" units="cm"/>
    </inkml:brush>
  </inkml:definitions>
  <inkml:trace contextRef="#ctx0" brushRef="#br0">105 1 16271,'0'0'11414,"-1"7"-11419,-3 11 132,-2 1 1,0-1 0,0 0 0,-2-1 0,-11 22-1,9-23-81,2 1 0,0 0 0,1 1 1,1 0-1,1 0 0,-5 29 0,9-47-75,1 0 1,0 1 0,0-1 0,0 0 0,0 1-1,0-1 1,0 0 0,0 0 0,0 1 0,0-1-1,0 0 1,1 1 0,-1-1 0,0 0 0,0 1-1,0-1 1,0 0 0,0 0 0,0 1 0,1-1-1,-1 0 1,0 0 0,0 1 0,0-1 0,1 0-1,-1 0 1,0 0 0,0 0 0,1 1 0,-1-1-1,0 0 1,0 0 0,1 0 0,-1 0 0,0 0-1,1 0 1,-1 0 0,0 1 0,0-1 0,1 0 0,-1 0-1,0 0 1,1 0 0,-1 0 0,0 0 0,1-1-1,-1 1 1,0 0 0,0 0 0,1 0 0,-1 0-1,0 0 1,1 0 0,-1 0 0,0-1 0,0 1-1,1 0 1,-1 0 0,0 0 0,0-1 0,0 1-1,1 0 1,17-14-1425,27-39-7959,-18 18-1110</inkml:trace>
</inkml:ink>
</file>

<file path=ppt/ink/ink3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2.116"/>
    </inkml:context>
    <inkml:brush xml:id="br0">
      <inkml:brushProperty name="width" value="0.025" units="cm"/>
      <inkml:brushProperty name="height" value="0.025" units="cm"/>
    </inkml:brush>
  </inkml:definitions>
  <inkml:trace contextRef="#ctx0" brushRef="#br0">237 80 13453,'0'0'10762,"-52"65"-9609,37-37-288,1 3-193,0-1-447,3-2-161,4-2-64,4-6-833,-2-3-576,2-7-385,-2-6-128,-5-4-1537,2-4-769</inkml:trace>
  <inkml:trace contextRef="#ctx0" brushRef="#br0" timeOffset="1">0 9 11851,'0'0'13837,"80"-9"-13548,-39 19-193,-2-1-96,-1-4-2307,-8 0-2145,-6-5-2787</inkml:trace>
</inkml:ink>
</file>

<file path=ppt/ink/ink3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2.459"/>
    </inkml:context>
    <inkml:brush xml:id="br0">
      <inkml:brushProperty name="width" value="0.025" units="cm"/>
      <inkml:brushProperty name="height" value="0.025" units="cm"/>
    </inkml:brush>
  </inkml:definitions>
  <inkml:trace contextRef="#ctx0" brushRef="#br0">261 0 8264,'0'0'6881,"10"2"-5477,-3 0-1153,0 0 1,1 1-1,-1 0 1,-1 0-1,1 1 0,0-1 1,-1 2-1,0-1 1,1 1-1,-2 0 1,1 0-1,-1 0 0,1 1 1,-2 0-1,1 0 1,-1 0-1,0 0 0,0 1 1,0 0-1,3 10 1,-4-8 22,-1 1 0,0-1 0,0 1 0,-1 0 0,-1 0 0,1-1 0,-2 1 0,1 0 0,-1 0 0,-1-1 0,0 1 0,0 0 0,-1-1 0,0 0 0,0 0 0,-1 0 0,-1 0 0,1 0 0,-1-1 0,-1 0 0,-7 9 0,-13 15 214,-1-1-1,-2-2 1,-52 41 0,73-63-524,-19 15-839,0-1-1,-43 25 1,15-21-5708</inkml:trace>
</inkml:ink>
</file>

<file path=ppt/ink/ink3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9.054"/>
    </inkml:context>
    <inkml:brush xml:id="br0">
      <inkml:brushProperty name="width" value="0.025" units="cm"/>
      <inkml:brushProperty name="height" value="0.025" units="cm"/>
    </inkml:brush>
  </inkml:definitions>
  <inkml:trace contextRef="#ctx0" brushRef="#br0">0 1 12396,'0'0'10346,"65"13"-8617,-27-8-736,4 0-609,5 3-255,1 0-33,0 1-224,-13 1-1250,-6-2-1537,-14 1-2402,-15-4-3811</inkml:trace>
</inkml:ink>
</file>

<file path=ppt/ink/ink3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9.396"/>
    </inkml:context>
    <inkml:brush xml:id="br0">
      <inkml:brushProperty name="width" value="0.025" units="cm"/>
      <inkml:brushProperty name="height" value="0.025" units="cm"/>
    </inkml:brush>
  </inkml:definitions>
  <inkml:trace contextRef="#ctx0" brushRef="#br0">1 0 14221,'0'0'5926,"76"48"-5349,-30-40-161,7-3-288,2-5-1890,-1 0-3779</inkml:trace>
</inkml:ink>
</file>

<file path=ppt/ink/ink3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3:59.726"/>
    </inkml:context>
    <inkml:brush xml:id="br0">
      <inkml:brushProperty name="width" value="0.025" units="cm"/>
      <inkml:brushProperty name="height" value="0.025" units="cm"/>
    </inkml:brush>
  </inkml:definitions>
  <inkml:trace contextRef="#ctx0" brushRef="#br0">100 0 6951,'0'0'10148,"11"0"-8963,11 1-689,-1 2-1,1 0 1,32 9-1,-39-8-370,-1 1-1,0 0 1,0 0-1,-1 1 1,0 1 0,0 1-1,16 10 1,-27-16-114,0 0 0,0 0 1,-1-1-1,1 1 0,0 0 1,0 1-1,-1-1 0,1 0 0,-1 0 1,0 1-1,0-1 0,0 1 1,0-1-1,0 1 0,0-1 1,-1 1-1,1-1 0,-1 1 0,0 0 1,0 3-1,0-2 66,-1 0-1,0 1 1,0-1-1,-1 1 1,1-1-1,-1 0 1,0 0-1,0 0 1,0 0-1,-1 0 1,-2 3-1,-9 9 293,-1 0-1,0-1 0,-1-1 0,-17 12 1,25-20-302,-83 59 726,54-41-1508,2 2 1,-50 46-1,78-63-4185</inkml:trace>
</inkml:ink>
</file>

<file path=ppt/ink/ink3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31.218"/>
    </inkml:context>
    <inkml:brush xml:id="br0">
      <inkml:brushProperty name="width" value="0.025" units="cm"/>
      <inkml:brushProperty name="height" value="0.025" units="cm"/>
    </inkml:brush>
  </inkml:definitions>
  <inkml:trace contextRef="#ctx0" brushRef="#br0">255 29 128,'0'0'12924,"-9"-5"-11215,5 2-1481,1 1 0,-1-1 0,0 1 0,0 0 0,0 0 0,-1 0 0,1 0 0,0 1 0,-1-1 0,1 1 0,-1 1 0,1-1 0,-1 0 0,0 1 0,1 0 0,-1 0 0,1 1 1,-1-1-1,0 1 0,1 0 0,-1 0 0,1 0 0,0 1 0,-1 0 0,1 0 0,0 0 0,0 0 0,0 0 0,0 1 0,1 0 0,-6 4 0,-1 6 210,0 0-1,0 1 1,1 0 0,1 0-1,0 1 1,1 0-1,1 1 1,0-1 0,1 1-1,-4 27 1,2-5-260,2 1 0,2 0 0,2 53-1,1-81-171,1 0 0,0 0 0,1 0 1,0 0-1,1 0 0,0-1 0,1 1 0,0-1 0,10 19 0,-10-24-290,-1 0 1,1 0 0,0-1 0,0 1-1,0-1 1,0 0 0,1 0-1,0 0 1,0-1 0,0 0 0,0 1-1,0-2 1,1 1 0,-1-1 0,1 0-1,0 0 1,0 0 0,-1-1-1,12 1 1,38 0-5680</inkml:trace>
</inkml:ink>
</file>

<file path=ppt/ink/ink3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6:32.306"/>
    </inkml:context>
    <inkml:brush xml:id="br0">
      <inkml:brushProperty name="width" value="0.025" units="cm"/>
      <inkml:brushProperty name="height" value="0.025" units="cm"/>
    </inkml:brush>
  </inkml:definitions>
  <inkml:trace contextRef="#ctx0" brushRef="#br0">90 1 10250,'0'0'12235,"8"6"-11429,3 7-522,0 0 0,-1 1 0,-1 0 0,0 0 0,-1 1 0,0 1 0,-2-1 0,1 1 0,6 27 0,-9-28-132,0 0-1,-1 1 0,0-1 0,-1 1 1,-1-1-1,-1 1 0,0-1 0,-1 1 1,0 0-1,-2-1 0,1 0 0,-2 1 1,0-1-1,-1-1 0,-1 1 0,0-1 1,-1 0-1,0 0 0,-1 0 0,-14 17 1,-25 27 25,-3 5-1641,23-16-5636,21-37 913</inkml:trace>
</inkml:ink>
</file>

<file path=ppt/ink/ink3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13.271"/>
    </inkml:context>
    <inkml:brush xml:id="br0">
      <inkml:brushProperty name="width" value="0.025" units="cm"/>
      <inkml:brushProperty name="height" value="0.025" units="cm"/>
    </inkml:brush>
  </inkml:definitions>
  <inkml:trace contextRef="#ctx0" brushRef="#br0">15 63 6598,'0'0'5552,"11"0"-4671,27-1-362,0-1 0,0-3 0,65-15 1,34-14 392,-135 34-420,-13 1-314,0 1 0,0 0 0,1 1 0,0 0 0,-1 1 0,-10 5 0,-20 7 124,3-4 166,0-3 1,-1 0 0,0-3 0,-62 3-1,128-22 93,18 1-951,1 1 0,0 3 1,0 2-1,1 2 0,69 2 1,-115 2 355,0 0 1,0-1 0,-1 1 0,1 0-1,0 0 1,0 0 0,0 0-1,0 0 1,-1 0 0,1 0 0,0 1-1,0-1 1,0 0 0,-1 0-1,1 1 1,0-1 0,0 0 0,-1 1-1,1-1 1,0 1 0,-1-1 0,1 1-1,0-1 1,-1 1 0,1 0-1,0 0 1,-1 0-1,0 0-1,0 0 1,-1 0-1,1 0 1,0 0 0,-1 0-1,1 0 1,-1 0-1,1 0 1,-1 0-1,1 0 1,-1-1-1,0 1 1,0 0 0,1-1-1,-1 1 1,-1 1-1,-45 28-432,16-16-196,-48 15 0,3-11-3173,15-12-3542</inkml:trace>
</inkml:ink>
</file>

<file path=ppt/ink/ink3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14.532"/>
    </inkml:context>
    <inkml:brush xml:id="br0">
      <inkml:brushProperty name="width" value="0.025" units="cm"/>
      <inkml:brushProperty name="height" value="0.025" units="cm"/>
    </inkml:brush>
  </inkml:definitions>
  <inkml:trace contextRef="#ctx0" brushRef="#br0">249 80 5541,'10'-3'2440,"33"-9"763,48-6 0,129-9-716,-52 7-2257,-400 33 1874,-3 5-461,-79 5-441,1306-37-4443,-1693 14 7704,1168-19-7836,-171 4-322,-236 11 3309,-38 2 367,-20 2 51,-9 0 26,-75 8 272,-158 36 0,-32 4-920,159-42-2208</inkml:trace>
</inkml:ink>
</file>

<file path=ppt/ink/ink3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0.442"/>
    </inkml:context>
    <inkml:brush xml:id="br0">
      <inkml:brushProperty name="width" value="0.025" units="cm"/>
      <inkml:brushProperty name="height" value="0.025" units="cm"/>
    </inkml:brush>
  </inkml:definitions>
  <inkml:trace contextRef="#ctx0" brushRef="#br0">56 46 13933,'13'-6'2264,"0"0"-1667,-2 0 189,1 1 1,-1 0-1,1 1 0,0 0 1,0 1-1,24-4 0,-35 7-698,0 0 0,1 0 0,-1 0 0,0 0 0,0 1 0,0-1 0,0 0 0,1 0 0,-1 1 1,0-1-1,0 1 0,0-1 0,0 1 0,0 0 0,0-1 0,0 1 0,0 0 0,0 0 0,0 0 0,0-1 0,-1 1 0,1 0 0,0 0 0,0 0 0,-1 0 0,1 0 0,-1 0 0,1 1 0,-1-1 0,1 0 0,-1 0 0,0 0 0,0 0 0,0 1 0,1-1 0,-1 0 0,0 0 0,0 0 0,0 1 0,-1-1 0,1 0 0,0 0 0,0 0 0,-1 1 0,0 1 0,-1 4 170,0 1 0,0-1 1,-1 1-1,0-1 0,0 0 0,-5 7 1,-16 21 414,-31 35 0,33-45-431,1 1-1,-33 57 1,52-79-225,-1-1 0,2 1 0,-1 1 1,0-1-1,1 0 0,0 0 0,0 0 0,0 1 1,0-1-1,1 1 0,0-1 0,0 1 0,1 6 1,-1-9-10,1 0 0,0 1 0,0-1 0,0 0 1,1 1-1,-1-1 0,0 0 0,1 0 0,0 0 1,-1 0-1,1 0 0,0 0 0,0-1 1,0 1-1,0-1 0,0 1 0,0-1 0,1 0 1,-1 1-1,0-1 0,1 0 0,-1-1 0,5 2 1,16 4-87,0-2 0,0 0 0,0-2 1,38 0-1,41-6-6452,-59-2-1232</inkml:trace>
</inkml:ink>
</file>

<file path=ppt/ink/ink3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1.049"/>
    </inkml:context>
    <inkml:brush xml:id="br0">
      <inkml:brushProperty name="width" value="0.025" units="cm"/>
      <inkml:brushProperty name="height" value="0.025" units="cm"/>
    </inkml:brush>
  </inkml:definitions>
  <inkml:trace contextRef="#ctx0" brushRef="#br0">1 1 6983,'0'0'16143,"59"6"-14798,-26 2-416,9-2-481,-1-1-255,4-4-97,-3-1-641,-8 0-1857,-9 0-2050,-10-7-3204</inkml:trace>
</inkml:ink>
</file>

<file path=ppt/ink/ink3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1.377"/>
    </inkml:context>
    <inkml:brush xml:id="br0">
      <inkml:brushProperty name="width" value="0.025" units="cm"/>
      <inkml:brushProperty name="height" value="0.025" units="cm"/>
    </inkml:brush>
  </inkml:definitions>
  <inkml:trace contextRef="#ctx0" brushRef="#br0">0 0 1057,'0'0'21332,"87"40"-20851,-37-40-321,1 0-192,3 0-2979,-5-11-4644</inkml:trace>
</inkml:ink>
</file>

<file path=ppt/ink/ink3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1.752"/>
    </inkml:context>
    <inkml:brush xml:id="br0">
      <inkml:brushProperty name="width" value="0.025" units="cm"/>
      <inkml:brushProperty name="height" value="0.025" units="cm"/>
    </inkml:brush>
  </inkml:definitions>
  <inkml:trace contextRef="#ctx0" brushRef="#br0">245 0 17264,'0'0'6727,"-42"77"-5862,35-41-449,1-1-224,4-2-96,2-2-32,0-5-512,0-2-929,0-4-673,0-6-1698,0-3-4516</inkml:trace>
  <inkml:trace contextRef="#ctx0" brushRef="#br0" timeOffset="1">1 365 14125,'0'0'7848,"54"5"-6919,-20-5-257,7 0-447,-1 0-193,-4-3-1922,-3-3-3587,-7 1-10186</inkml:trace>
</inkml:ink>
</file>

<file path=ppt/ink/ink3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2.098"/>
    </inkml:context>
    <inkml:brush xml:id="br0">
      <inkml:brushProperty name="width" value="0.025" units="cm"/>
      <inkml:brushProperty name="height" value="0.025" units="cm"/>
    </inkml:brush>
  </inkml:definitions>
  <inkml:trace contextRef="#ctx0" brushRef="#br0">49 2 12075,'0'0'11643,"9"1"-11130,47-2-82,-38 0-401,0 0-1,0 1 1,0 1-1,-1 0 1,28 7 0,-43-8-37,0 1 0,-1-1 0,1 1 0,-1-1 1,1 1-1,-1 0 0,1 0 0,-1 0 0,0 0 1,1 0-1,-1 0 0,0 0 0,0 0 0,1 0 0,-1 1 1,0-1-1,0 0 0,0 1 0,-1-1 0,1 1 1,0-1-1,-1 1 0,1-1 0,0 1 0,-1 2 1,0-1 13,0 0 0,0-1 0,-1 1 0,1 0 0,-1 0 0,0 0 0,0 0 0,0 0 0,0-1 1,0 1-1,0 0 0,-1-1 0,-1 3 0,-6 6 194,1 0 0,-2 0 1,1-1-1,-21 15 0,-58 30 2012,66-43-1659,1 0 1,1 2 0,-23 18-1,43-32-553,-1 0 0,1 0 0,0 1 0,0-1 0,-1 0 0,1 0 0,0 1 0,-1-1 0,1 0 0,0 1 0,0-1 0,0 0 0,-1 1 0,1-1 0,0 0 0,0 1 0,0-1 0,0 0 0,0 1 0,0-1 0,0 0-1,0 1 1,-1-1 0,1 1 0,0-1 0,1 0 0,-1 1 0,0-1 0,0 0 0,0 1 0,0-1 0,0 1 0,0-1 0,0 0 0,0 1 0,1-1 0,-1 0 0,0 1 0,0-1 0,1 0 0,-1 0 0,0 1 0,0-1 0,1 0 0,-1 0 0,0 1 0,0-1 0,1 0 0,-1 0-1,0 0 1,1 1 0,-1-1 0,1 0 0,-1 0 0,0 0 0,1 0 0,-1 0 0,0 0 0,1 0 0,-1 0 0,1 0 0,-1 0 0,0 0 0,1 0 0,-1 0 0,0 0 0,1 0 0,39 2-71,-31-2-1,103 3-4089,-40-2-2922,1 2-5714</inkml:trace>
</inkml:ink>
</file>

<file path=ppt/ink/ink3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3.064"/>
    </inkml:context>
    <inkml:brush xml:id="br0">
      <inkml:brushProperty name="width" value="0.025" units="cm"/>
      <inkml:brushProperty name="height" value="0.025" units="cm"/>
    </inkml:brush>
  </inkml:definitions>
  <inkml:trace contextRef="#ctx0" brushRef="#br0">277 18 14638,'5'-17'9950,"-21"32"-7671,-24 35-1990,2 6 448,3 1 0,-40 86-1,60-110-695,2 1 1,1 0-1,2 1 0,1 0 0,1 1 0,-2 40 1,10-71-121,-1-1 0,1 1 0,0 0 1,1-1-1,-1 1 0,1-1 0,0 0 1,0 1-1,0-1 0,0 0 0,1 1 1,0-1-1,0 0 0,3 4 0,-3-5-124,0 0 0,1-1 0,0 0 0,0 1 0,0-1 0,0 0 0,0 0 0,0 0 0,0-1 0,1 1 0,-1-1 0,1 0 0,-1 0-1,1 0 1,-1 0 0,1-1 0,6 1 0,1 0-1107,1-1 1,-1 0-1,1 0 0,-1-2 1,22-3-1,13-13-7066</inkml:trace>
</inkml:ink>
</file>

<file path=ppt/ink/ink3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3.436"/>
    </inkml:context>
    <inkml:brush xml:id="br0">
      <inkml:brushProperty name="width" value="0.025" units="cm"/>
      <inkml:brushProperty name="height" value="0.025" units="cm"/>
    </inkml:brush>
  </inkml:definitions>
  <inkml:trace contextRef="#ctx0" brushRef="#br0">125 28 15951,'0'0'6086,"-9"-3"-4202,4 2-1678,0-1 0,0 1 0,0 0 1,-1 1-1,1-1 0,0 1 0,0 0 0,-1 0 0,-9 2 0,12-1-118,1 0 0,-1 0-1,0 0 1,1 1 0,-1-1 0,1 1 0,-1-1 0,1 1 0,-1 0 0,1 0-1,0 0 1,0 0 0,0 0 0,0 0 0,1 1 0,-1-1 0,1 0-1,-1 1 1,1 0 0,0-1 0,0 1 0,0 0 0,-1 5 0,1-6-63,0 0 1,0 0-1,0 0 1,1 0-1,-1 0 1,1 0-1,0 0 1,-1 0-1,1 0 1,0 0-1,0 0 1,0 0-1,0 0 1,1 0 0,-1 0-1,1 0 1,-1 0-1,1 0 1,-1 0-1,1 0 1,0 0-1,0 0 1,0-1-1,0 1 1,1 0-1,-1-1 1,0 1-1,1 0 1,-1-1-1,1 0 1,-1 1-1,1-1 1,0 0 0,-1 0-1,1 0 1,0 0-1,0 0 1,0 0-1,0-1 1,0 1-1,0 0 1,0-1-1,0 0 1,0 1-1,2-1 1,3 0 21,1 0 0,0 0 0,-1-1 1,1 0-1,-1 0 0,0-1 0,1 0 0,-1 0 0,0-1 1,0 0-1,11-6 0,-7 2-22,1 0 0,-1-1 1,0 0-1,-1-1 0,0 0 0,-1-1 1,1 0-1,-2 0 0,0-1 0,12-19 0,-54 74 504,28-33-420,0 0 0,0 1 0,1-1 0,1 1 0,0 0 0,0 0 0,-2 20 0,6-29-210,-1-1 0,1 1 0,0 0 0,0 0 0,0 0 0,0-1 0,1 1 0,-1 0 0,1 0 0,-1-1 0,1 1 0,0-1 0,0 1 0,0 0 1,1-1-1,-1 0 0,1 1 0,-1-1 0,1 0 0,0 0 0,0 0 0,0 0 0,0 0 0,0 0 0,0 0 0,0-1 0,1 1 0,-1-1 1,0 0-1,1 1 0,0-1 0,-1 0 0,1-1 0,-1 1 0,1 0 0,0-1 0,0 1 0,-1-1 0,7 0 0,41-2-6785,6-13-7421</inkml:trace>
</inkml:ink>
</file>

<file path=ppt/ink/ink3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4.433"/>
    </inkml:context>
    <inkml:brush xml:id="br0">
      <inkml:brushProperty name="width" value="0.025" units="cm"/>
      <inkml:brushProperty name="height" value="0.025" units="cm"/>
    </inkml:brush>
  </inkml:definitions>
  <inkml:trace contextRef="#ctx0" brushRef="#br0">0 1 15278,'0'0'10763,"30"68"-10059,-25-45-447,1-1-161,-2-4-32,4-1-897,0-7-929,5-9-1088,2-1-1186,-2-9-1570</inkml:trace>
</inkml:ink>
</file>

<file path=ppt/ink/ink3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4.759"/>
    </inkml:context>
    <inkml:brush xml:id="br0">
      <inkml:brushProperty name="width" value="0.025" units="cm"/>
      <inkml:brushProperty name="height" value="0.025" units="cm"/>
    </inkml:brush>
  </inkml:definitions>
  <inkml:trace contextRef="#ctx0" brushRef="#br0">63 1 17200,'0'0'4869,"-27"51"-3588,15-24-96,0-3-608,6 2-385,1-3-96,5-5-32,0-2-865,3-7-1281,5-7 257,-2-2-930,-3-5-3363</inkml:trace>
</inkml:ink>
</file>

<file path=ppt/ink/ink3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5.120"/>
    </inkml:context>
    <inkml:brush xml:id="br0">
      <inkml:brushProperty name="width" value="0.025" units="cm"/>
      <inkml:brushProperty name="height" value="0.025" units="cm"/>
    </inkml:brush>
  </inkml:definitions>
  <inkml:trace contextRef="#ctx0" brushRef="#br0">32 75 3716,'0'0'14093,"-32"-53"-12652,32 47 257,8 2-129,13 3-768,11 0-320,5 1-321,4-2-64,4 2-64,-3-1-96,-1 1-2018,-3-3-1954,-5 0-4836</inkml:trace>
</inkml:ink>
</file>

<file path=ppt/ink/ink3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5.462"/>
    </inkml:context>
    <inkml:brush xml:id="br0">
      <inkml:brushProperty name="width" value="0.025" units="cm"/>
      <inkml:brushProperty name="height" value="0.025" units="cm"/>
    </inkml:brush>
  </inkml:definitions>
  <inkml:trace contextRef="#ctx0" brushRef="#br0">0 67 9321,'0'0'6139,"6"-9"-4425,-4 5-1559,0 1 1,1-1-1,0 0 1,0 1-1,0 0 1,0 0-1,1 0 1,-1 0-1,1 0 1,0 1-1,0-1 1,0 1-1,0 0 1,0 0-1,0 1 1,0-1-1,1 1 1,-1 0-1,1 0 1,-1 0-1,1 1 1,6-1-1,13 0 314,-9-1-287,1 0 1,0 1-1,0 1 0,0 1 0,0 0 0,0 1 1,-1 1-1,17 5 0,-31-8-128,1 1 1,-1-1-1,1 1 1,-1-1-1,0 1 1,0 0-1,0 0 0,1 0 1,-1-1-1,0 1 1,0 0-1,0 1 1,0-1-1,0 0 1,0 0-1,-1 0 0,1 0 1,0 1-1,-1-1 1,1 0-1,0 1 1,-1-1-1,0 0 0,1 1 1,-1-1-1,0 1 1,0-1-1,0 1 1,0-1-1,0 1 1,0-1-1,0 0 0,0 1 1,0-1-1,-1 1 1,1-1-1,-1 0 1,1 1-1,-1-1 0,0 0 1,1 1-1,-1-1 1,0 0-1,0 0 1,0 0-1,0 0 1,0 0-1,0 0 0,0 0 1,-1 1-1,-9 9 582,0-1 0,0-1 0,-25 15-1,25-16-365,2-2-97,0 1 0,1 0 0,0 0 0,0 1-1,1 0 1,-12 16 0,18-23-191,-1 1 1,1 0-1,0 0 0,0 0 0,0 0 1,0 0-1,1 0 0,-1 0 0,0 0 1,1 1-1,0-1 0,-1 0 0,1 0 1,0 0-1,0 1 0,0-1 0,0 0 1,1 0-1,-1 0 0,1 1 0,-1-1 1,1 0-1,0 0 0,-1 0 0,1 0 1,0 0-1,1 0 0,-1 0 1,0-1-1,0 1 0,1 0 0,-1 0 1,1-1-1,0 1 0,-1-1 0,1 0 1,0 1-1,4 1 0,2 2-1036,0-1 0,0 0 0,1 0 0,0 0 0,0-1 0,11 2 0,24 2-10188</inkml:trace>
</inkml:ink>
</file>

<file path=ppt/ink/ink3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6.192"/>
    </inkml:context>
    <inkml:brush xml:id="br0">
      <inkml:brushProperty name="width" value="0.025" units="cm"/>
      <inkml:brushProperty name="height" value="0.025" units="cm"/>
    </inkml:brush>
  </inkml:definitions>
  <inkml:trace contextRef="#ctx0" brushRef="#br0">37 1 17905,'0'0'2434,"0"54"-576,-5-22-289,-5 2-287,2 2-257,0 0-513,3-2-320,4-7-128,1-1 65,0-7-738,9-7-608,0-7-96,-3-5-1250,-6-8-9608</inkml:trace>
</inkml:ink>
</file>

<file path=ppt/ink/ink3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6.533"/>
    </inkml:context>
    <inkml:brush xml:id="br0">
      <inkml:brushProperty name="width" value="0.025" units="cm"/>
      <inkml:brushProperty name="height" value="0.025" units="cm"/>
    </inkml:brush>
  </inkml:definitions>
  <inkml:trace contextRef="#ctx0" brushRef="#br0">0 3 13293,'0'0'6950,"54"-2"-6405,-13 4 287,8 6-255,10 0-449,-2-1-64,-1-1-2338,-5-6-7623</inkml:trace>
</inkml:ink>
</file>

<file path=ppt/ink/ink3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7.983"/>
    </inkml:context>
    <inkml:brush xml:id="br0">
      <inkml:brushProperty name="width" value="0.025" units="cm"/>
      <inkml:brushProperty name="height" value="0.025" units="cm"/>
    </inkml:brush>
  </inkml:definitions>
  <inkml:trace contextRef="#ctx0" brushRef="#br0">210 1 14157,'0'0'6209,"-8"13"-5003,-40 64 379,16-26-608,1 1 0,-23 57 0,47-92-878,1 0 1,0 0-1,1 0 0,1 1 0,1 0 1,0-1-1,1 1 0,1 0 0,1 0 1,1 0-1,4 28 0,-3-38-123,0-1 0,0 0 0,1 0-1,0-1 1,1 1 0,0-1 0,0 1 0,0-1-1,0 0 1,1 0 0,0-1 0,0 0 0,1 0-1,0 0 1,0 0 0,0-1 0,0 0 0,0 0 0,8 3-1,-7-4-717,0 0 0,1-1-1,-1 1 1,1-1 0,-1-1-1,13 2 1,21-2-6571</inkml:trace>
</inkml:ink>
</file>

<file path=ppt/ink/ink3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8.668"/>
    </inkml:context>
    <inkml:brush xml:id="br0">
      <inkml:brushProperty name="width" value="0.025" units="cm"/>
      <inkml:brushProperty name="height" value="0.025" units="cm"/>
    </inkml:brush>
  </inkml:definitions>
  <inkml:trace contextRef="#ctx0" brushRef="#br0">1 1 15150,'0'0'8200,"33"59"-6534,-22-33-481,0 3-288,4 1-513,4-1-256,-2-3 0,3-4-832,1-4-1571,-1-8-992,-4-10-672,0-5-3877</inkml:trace>
</inkml:ink>
</file>

<file path=ppt/ink/ink3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08.998"/>
    </inkml:context>
    <inkml:brush xml:id="br0">
      <inkml:brushProperty name="width" value="0.025" units="cm"/>
      <inkml:brushProperty name="height" value="0.025" units="cm"/>
    </inkml:brush>
  </inkml:definitions>
  <inkml:trace contextRef="#ctx0" brushRef="#br0">150 1 7303,'0'0'10506,"-21"59"-8616,4-27-577,-2 9 32,-2 6-160,-3 4-384,4-1-481,7-2-192,2-6-256,7-6-1986,4-11-2018,0-11-2466</inkml:trace>
</inkml:ink>
</file>

<file path=ppt/ink/ink3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0.132"/>
    </inkml:context>
    <inkml:brush xml:id="br0">
      <inkml:brushProperty name="width" value="0.025" units="cm"/>
      <inkml:brushProperty name="height" value="0.025" units="cm"/>
    </inkml:brush>
  </inkml:definitions>
  <inkml:trace contextRef="#ctx0" brushRef="#br0">210 1 14061,'0'0'6139,"-5"10"-5295,-31 49 462,-52 66 1,9-14-103,78-110-1076,14-38-299,49-132-7041,-63 183 7470,0-1 0,0 1-1,2 0 1,-1-1 0,2 1 0,2 14-1,-2-22-158,0 0 0,0-1 0,1 1 0,0 0 0,0-1 0,0 0-1,0 1 1,1-1 0,0-1 0,0 1 0,0 0 0,0-1 0,1 0-1,0 0 1,0 0 0,0-1 0,0 0 0,1 0 0,-1 0 0,1 0-1,0-1 1,0 0 0,0 0 0,0-1 0,0 0 0,10 1 0,-15-5-63,-1 0 1,0 0 0,-1 0 0,1 0 0,0 0 0,-1 0-1,0 0 1,0 0 0,-1-4 0,-7-7-56,-1 1-1,0-1 1,-1 2-1,0 0 1,-20-17 0,-13-13 2350,53 44 151,45 23-2407,-17-2-64,2 3-1371,-10-11-2794,-6-5-2253</inkml:trace>
</inkml:ink>
</file>

<file path=ppt/ink/ink3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0.617"/>
    </inkml:context>
    <inkml:brush xml:id="br0">
      <inkml:brushProperty name="width" value="0.025" units="cm"/>
      <inkml:brushProperty name="height" value="0.025" units="cm"/>
    </inkml:brush>
  </inkml:definitions>
  <inkml:trace contextRef="#ctx0" brushRef="#br0">3 1 9385,'0'0'10815,"0"8"-9165,-1 121 3294,-1-20-5799,3-107-1084,-1-15-10530</inkml:trace>
</inkml:ink>
</file>

<file path=ppt/ink/ink3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0.943"/>
    </inkml:context>
    <inkml:brush xml:id="br0">
      <inkml:brushProperty name="width" value="0.025" units="cm"/>
      <inkml:brushProperty name="height" value="0.025" units="cm"/>
    </inkml:brush>
  </inkml:definitions>
  <inkml:trace contextRef="#ctx0" brushRef="#br0">0 1 16912,'0'0'5413,"57"0"-4164,-27 0-384,7 0-320,1 0-353,0 0-128,-5 2-833,-5 0-2882,-7-1-3204</inkml:trace>
</inkml:ink>
</file>

<file path=ppt/ink/ink3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1.299"/>
    </inkml:context>
    <inkml:brush xml:id="br0">
      <inkml:brushProperty name="width" value="0.025" units="cm"/>
      <inkml:brushProperty name="height" value="0.025" units="cm"/>
    </inkml:brush>
  </inkml:definitions>
  <inkml:trace contextRef="#ctx0" brushRef="#br0">123 0 17873,'0'0'6475,"-3"9"-5503,0 2-535,-2 6 98,0 1 1,1 1-1,0-1 1,2 0-1,0 1 1,2 34-1,0-51-520,1 0-1,0-1 1,-1 1 0,1 0-1,0-1 1,0 1-1,0-1 1,1 1 0,-1-1-1,0 0 1,0 1-1,1-1 1,-1 0 0,1 0-1,-1 0 1,1 0-1,0 0 1,-1 0 0,1 0-1,0-1 1,0 1-1,-1 0 1,1-1 0,0 0-1,0 1 1,3-1-1,60 1 40,-35-2-742,-28 1 666,0 0 0,0 0 0,0 0 0,1 0 0,-1 1-1,0-1 1,0 0 0,0 1 0,0-1 0,0 1 0,0 0 0,0 0 0,0 0 0,0 0 0,0 0-1,0 0 1,0 1 0,0-1 0,-1 1 0,1-1 0,-1 1 0,1-1 0,-1 1 0,0 0 0,1 0-1,-1 0 1,0-1 0,0 1 0,0 0 0,-1 1 0,1-1 0,0 0 0,-1 0 0,1 0 0,-1 0 0,0 0-1,0 1 1,0 1 0,0 1 93,-1 0 0,0-1-1,-1 1 1,1-1 0,-1 0-1,1 1 1,-1-1 0,-1 0 0,1 0-1,0 0 1,-1 0 0,0 0-1,0-1 1,0 1 0,0-1 0,-1 0-1,-4 4 1,-2-2 97,1 0 0,-1 0-1,1-1 1,-1 0 0,0-1 0,-1 0-1,1 0 1,-1-1 0,-18 1 0,23-2-98,0-1 1,0 1 0,1-1-1,-1-1 1,0 1 0,0-1-1,1 0 1,-1 0 0,0 0-1,1-1 1,0 0 0,-1 0-1,1-1 1,0 1 0,0-1-1,0 0 1,0-1 0,1 1-1,-6-6 1,9 9-150,0-1 0,1 0 0,-1 1 0,0-1 0,1 0 0,-1 1 0,0-1 0,1 0 0,-1 0 0,1 0 0,0 1 0,-1-1 0,1 0 0,0 0 0,-1 0 0,1 0 0,0 0 0,0 0 0,0 0 0,0 0 0,0 0 0,0 0 0,0 1 0,0-1 0,0 0 0,0 0 0,0 0 0,1 0 0,-1 0 0,0 0 0,1 0 1,-1 0-1,0 1 0,1-1 0,0 0 0,-1 0 0,1 1 0,-1-1 0,1 0 0,0 1 0,-1-1 0,1 0 0,0 1 0,0-1 0,-1 1 0,1-1 0,0 1 0,0 0 0,1-1 0,6-2-1461,0 0 0,0 1 0,1 0 1,13-1-1,-7 0-1039,22-5-5871</inkml:trace>
</inkml:ink>
</file>

<file path=ppt/ink/ink3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1.641"/>
    </inkml:context>
    <inkml:brush xml:id="br0">
      <inkml:brushProperty name="width" value="0.025" units="cm"/>
      <inkml:brushProperty name="height" value="0.025" units="cm"/>
    </inkml:brush>
  </inkml:definitions>
  <inkml:trace contextRef="#ctx0" brushRef="#br0">189 0 19250,'0'0'7148,"-8"5"-6657,-6 4-165,0 0 0,0 1 1,1 1-1,1 1 0,0 0 0,0 0 0,1 1 0,-17 27 0,21-30-258,1 0 1,0 1-1,1-1 0,0 1 1,0 0-1,2 0 1,-1 0-1,1 1 1,1-1-1,0 1 1,0-1-1,2 1 1,-1 0-1,3 18 1,-1-26-91,0 0 1,0-1 0,1 1 0,-1 0 0,1-1 0,0 0 0,0 1-1,0-1 1,1 0 0,-1 0 0,1 0 0,-1-1 0,1 1 0,0 0 0,0-1-1,1 0 1,-1 0 0,0 0 0,1 0 0,4 2 0,37 10-2907,-3-8-4858,3-5-8063</inkml:trace>
</inkml:ink>
</file>

<file path=ppt/ink/ink3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2.014"/>
    </inkml:context>
    <inkml:brush xml:id="br0">
      <inkml:brushProperty name="width" value="0.025" units="cm"/>
      <inkml:brushProperty name="height" value="0.025" units="cm"/>
    </inkml:brush>
  </inkml:definitions>
  <inkml:trace contextRef="#ctx0" brushRef="#br0">0 1 17360,'0'0'9738,"7"59"-8713,-7-28-321,0 0-351,0 0-257,0-4-32,0-4 0,0-9-160,9-7-1153,8-7-962,2-2-255,2-16-1378,-1-10-2690</inkml:trace>
</inkml:ink>
</file>

<file path=ppt/ink/ink3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2.343"/>
    </inkml:context>
    <inkml:brush xml:id="br0">
      <inkml:brushProperty name="width" value="0.025" units="cm"/>
      <inkml:brushProperty name="height" value="0.025" units="cm"/>
    </inkml:brush>
  </inkml:definitions>
  <inkml:trace contextRef="#ctx0" brushRef="#br0">116 1 12844,'0'0'9545,"-39"75"-8360,24-47-128,2 3-320,2-3-289,4-2-223,2-3-97,5-6-64,0-4-481,0-7-800,-12-12-7655,-1-11-1986</inkml:trace>
</inkml:ink>
</file>

<file path=ppt/ink/ink3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2.700"/>
    </inkml:context>
    <inkml:brush xml:id="br0">
      <inkml:brushProperty name="width" value="0.025" units="cm"/>
      <inkml:brushProperty name="height" value="0.025" units="cm"/>
    </inkml:brush>
  </inkml:definitions>
  <inkml:trace contextRef="#ctx0" brushRef="#br0">1 14 13677,'0'0'11243,"71"-14"-10667,-25 19-224,11 4-223,1 1-97,6 3-673,-7-4-3075,-6 0-3650</inkml:trace>
  <inkml:trace contextRef="#ctx0" brushRef="#br0" timeOffset="1">475 225 16047,'0'0'8648,"53"27"-6470,-9-27-608,2 0-833,3 0-577,-6-2-128,-4-5-1313,-10-3-3332,-7-3-4964</inkml:trace>
</inkml:ink>
</file>

<file path=ppt/ink/ink3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3.140"/>
    </inkml:context>
    <inkml:brush xml:id="br0">
      <inkml:brushProperty name="width" value="0.025" units="cm"/>
      <inkml:brushProperty name="height" value="0.025" units="cm"/>
    </inkml:brush>
  </inkml:definitions>
  <inkml:trace contextRef="#ctx0" brushRef="#br0">1 1 15599,'0'0'10281,"34"59"-9480,-33-29-416,1 0-257,-1 0-64,4-4-32,1-5-577,-2-6-1441,5-9-992,-1-6-546,2-6-2113</inkml:trace>
</inkml:ink>
</file>

<file path=ppt/ink/ink3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3.484"/>
    </inkml:context>
    <inkml:brush xml:id="br0">
      <inkml:brushProperty name="width" value="0.025" units="cm"/>
      <inkml:brushProperty name="height" value="0.025" units="cm"/>
    </inkml:brush>
  </inkml:definitions>
  <inkml:trace contextRef="#ctx0" brushRef="#br0">115 0 14638,'0'0'7879,"-23"53"-6854,7-24-64,0 2-96,1 4-353,5-4-223,2-6-161,5-3-64,2-8-1281,1-10-1250,-3-4 610,-3-1-1218,-8-16-4292</inkml:trace>
</inkml:ink>
</file>

<file path=ppt/ink/ink3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3.810"/>
    </inkml:context>
    <inkml:brush xml:id="br0">
      <inkml:brushProperty name="width" value="0.025" units="cm"/>
      <inkml:brushProperty name="height" value="0.025" units="cm"/>
    </inkml:brush>
  </inkml:definitions>
  <inkml:trace contextRef="#ctx0" brushRef="#br0">1 13 12716,'0'0'12396,"55"-12"-11499,-19 12-353,7 0-416,7 0-64,0 3-544,1 2-2019,-5-5-3138,-1 0-10506</inkml:trace>
</inkml:ink>
</file>

<file path=ppt/ink/ink3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4.168"/>
    </inkml:context>
    <inkml:brush xml:id="br0">
      <inkml:brushProperty name="width" value="0.025" units="cm"/>
      <inkml:brushProperty name="height" value="0.025" units="cm"/>
    </inkml:brush>
  </inkml:definitions>
  <inkml:trace contextRef="#ctx0" brushRef="#br0">90 69 15567,'0'0'10009,"9"4"-9187,4 0-624,0 0 0,0-1-1,1 0 1,-1-1-1,1 0 1,16-1 0,-25-1-156,1-1 1,-1 1 0,0-1-1,1 0 1,-1 0 0,0-1-1,0 1 1,0-1 0,8-4 0,-10 4-31,-1 1 1,0-1 0,0 0 0,0 1 0,0-1 0,0 0 0,-1 0 0,1 0 0,0-1 0,-1 1 0,0 0 0,1-1 0,-1 1 0,0-1 0,0 1 0,-1-1 0,1 1-1,0-1 1,-1 1 0,1-6 0,-1 7-7,0 0 0,0 0 0,0 0 0,0 1 0,0-1 0,-1 0 0,1 0 0,0 0 0,0 0 0,-1 1 0,1-1 0,0 0 0,-1 0 0,1 0 0,-1 1 0,1-1 0,-1 0 0,1 1 0,-1-1 0,0 0 0,1 1 0,-1-1 0,0 1 0,1-1 0,-1 1 0,0-1 0,0 1 0,-1-1 0,-34-4 70,25 6-48,0 0 0,0 0 0,0 1 0,-15 5 0,11-2 66,0 1 1,1 1-1,0 0 0,0 1 1,1 1-1,-1 0 0,2 1 0,0 0 1,0 1-1,1 0 0,-14 17 1,25-27-88,-1 0 1,0 0 0,0 0 0,0 0 0,1 0-1,-1 0 1,1 1 0,-1-1 0,1 0-1,-1 1 1,1-1 0,0 0 0,0 0-1,-1 1 1,1-1 0,0 0 0,0 1-1,0-1 1,1 1 0,-1-1 0,0 0 0,0 0-1,1 1 1,0 1 0,0-2 1,0 1 1,1-1-1,-1 1 1,1-1-1,-1 0 1,1 0-1,-1 0 0,1 0 1,0 0-1,-1 0 1,1-1-1,0 1 1,0 0-1,0-1 1,2 1-1,11 1-165,1 0-1,-1-1 1,25-1 0,-25-1-354,99-2-7727,-58-7-534</inkml:trace>
</inkml:ink>
</file>

<file path=ppt/ink/ink3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14.527"/>
    </inkml:context>
    <inkml:brush xml:id="br0">
      <inkml:brushProperty name="width" value="0.025" units="cm"/>
      <inkml:brushProperty name="height" value="0.025" units="cm"/>
    </inkml:brush>
  </inkml:definitions>
  <inkml:trace contextRef="#ctx0" brushRef="#br0">268 0 13004,'0'0'8195,"6"12"-6322,14 25-232,-4-8-980,-1 0 1,-1 1-1,-2 0 1,9 33-1,-18-53-636,-1 1-1,-1-1 0,1 1 1,-2-1-1,1 1 1,-2 0-1,1-1 0,-1 1 1,-1 0-1,0-1 0,0 0 1,-1 1-1,-1-1 0,1 0 1,-2 0-1,1-1 1,-9 13-1,-4 1-32,-1-1 1,0-1 0,-2-1-1,0 0 1,-2-2-1,0 0 1,-1-2-1,0 0 1,-50 24-1,26-23-2592,10-13-3325</inkml:trace>
</inkml:ink>
</file>

<file path=ppt/ink/ink3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45.844"/>
    </inkml:context>
    <inkml:brush xml:id="br0">
      <inkml:brushProperty name="width" value="0.025" units="cm"/>
      <inkml:brushProperty name="height" value="0.025" units="cm"/>
    </inkml:brush>
  </inkml:definitions>
  <inkml:trace contextRef="#ctx0" brushRef="#br0">162 59 7143,'0'0'7463,"8"-9"-4975,0-3-1755,-4 8-349,-1-1 1,0 1-1,1 0 0,0 0 0,0 0 0,0 0 0,7-4 0,-12 14 3016,-11 25-2551,-13 13 146,-20 34 140,-36 89 0,71-142-1111,1-1 0,1 1 0,1 0 0,2 1 0,0 0 0,2-1 0,0 2 0,2 35 0,2-59-98,-1 0 0,1-1 0,0 1 0,0 0 0,0-1 0,0 1 0,0-1 0,1 1 0,-1-1 1,1 0-1,-1 0 0,1 0 0,0 1 0,0-2 0,0 1 0,0 0 0,0 0 0,0-1 0,1 1 0,-1-1 0,0 1 0,1-1 1,-1 0-1,1 0 0,0 0 0,-1-1 0,5 2 0,37 2-3958,-4-11-3751,-11-10-2990</inkml:trace>
</inkml:ink>
</file>

<file path=ppt/ink/ink3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46.235"/>
    </inkml:context>
    <inkml:brush xml:id="br0">
      <inkml:brushProperty name="width" value="0.025" units="cm"/>
      <inkml:brushProperty name="height" value="0.025" units="cm"/>
    </inkml:brush>
  </inkml:definitions>
  <inkml:trace contextRef="#ctx0" brushRef="#br0">84 0 13357,'0'0'8082,"-3"13"-6870,-72 207 2124,74-219-3371,0 1-1,1-1 1,-1 1 0,0-1-1,1 1 1,-1 0-1,1-1 1,0 1 0,0 0-1,0-1 1,-1 1-1,1 0 1,1-1 0,-1 1-1,0 0 1,0-1-1,1 1 1,-1 0 0,1-1-1,1 4 1,-1-5-94,0 0 1,0 0-1,0 0 0,0 0 1,0 0-1,1 0 1,-1 0-1,0-1 1,0 1-1,0 0 1,0-1-1,0 1 0,0-1 1,0 1-1,0-1 1,0 1-1,0-1 1,0 0-1,0 1 0,0-1 1,1-1-1,11-10-2182,0-1 0,17-20-1,-1-5-4008</inkml:trace>
</inkml:ink>
</file>

<file path=ppt/ink/ink3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46.560"/>
    </inkml:context>
    <inkml:brush xml:id="br0">
      <inkml:brushProperty name="width" value="0.025" units="cm"/>
      <inkml:brushProperty name="height" value="0.025" units="cm"/>
    </inkml:brush>
  </inkml:definitions>
  <inkml:trace contextRef="#ctx0" brushRef="#br0">238 99 10314,'0'0'11659,"-7"10"-10602,-5 10-615,0 0 1,1 1-1,2 0 1,0 0 0,1 1-1,1 1 1,2-1-1,0 1 1,-3 30-1,8-46-525,0-6 9,-1 0 0,1 0 1,0-1-1,0 1 0,0 0 0,-1 0 1,1-1-1,0 1 0,0 0 0,0 0 1,0 0-1,0-1 0,0 1 0,1 0 1,-1 0-1,0-1 0,0 1 0,0 0 1,1 0-1,-1-1 0,0 1 0,1 0 1,-1-1-1,1 1 0,-1 0 0,1-1 1,-1 1-1,1-1 0,-1 1 0,1-1 1,0 1-1,-1-1 0,1 1 0,0-1 1,0 1-1,-1-1-78,1 0 0,-1 0 1,0-1-1,1 1 0,-1 0 0,0 0 1,0 0-1,0-1 0,1 1 1,-1 0-1,0 0 0,0-1 0,0 1 1,1 0-1,-1 0 0,0-1 1,0 1-1,0 0 0,0-1 0,0 1 1,0 0-1,0 0 0,0-1 0,0 1 1,0 0-1,0-1 0,0 1 1,0 0-1,0-1 0,0 1 0,0 0 1,0 0-1,0-1 0,0 1 1,0-1-1,0-1-1214,0-15-5312</inkml:trace>
  <inkml:trace contextRef="#ctx0" brushRef="#br0" timeOffset="1">0 32 13581,'0'0'11339,"56"-32"-10795,-22 32-352,7 0-160,4 3 0,-1 2-1569,-5-4-1762,-4-1-1922,-6 0-5509</inkml:trace>
</inkml:ink>
</file>

<file path=ppt/ink/ink3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46.917"/>
    </inkml:context>
    <inkml:brush xml:id="br0">
      <inkml:brushProperty name="width" value="0.025" units="cm"/>
      <inkml:brushProperty name="height" value="0.025" units="cm"/>
    </inkml:brush>
  </inkml:definitions>
  <inkml:trace contextRef="#ctx0" brushRef="#br0">249 1 13741,'0'0'5862,"54"52"-4517,-37-17-32,-4 8-224,-7 9-416,-6 4-225,-4 6-224,-23 5-96,-9 1-31,-8 3 31,-4 1-96,0 1 32,-1-4-673,6-6-1729,4-10-3363</inkml:trace>
</inkml:ink>
</file>

<file path=ppt/ink/ink3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31.314"/>
    </inkml:context>
    <inkml:brush xml:id="br0">
      <inkml:brushProperty name="width" value="0.025" units="cm"/>
      <inkml:brushProperty name="height" value="0.025" units="cm"/>
    </inkml:brush>
  </inkml:definitions>
  <inkml:trace contextRef="#ctx0" brushRef="#br0">1 0 4837,'0'0'64</inkml:trace>
</inkml:ink>
</file>

<file path=ppt/ink/ink3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32.014"/>
    </inkml:context>
    <inkml:brush xml:id="br0">
      <inkml:brushProperty name="width" value="0.025" units="cm"/>
      <inkml:brushProperty name="height" value="0.025" units="cm"/>
    </inkml:brush>
  </inkml:definitions>
  <inkml:trace contextRef="#ctx0" brushRef="#br0">303 9 5509,'0'0'6812,"-9"-2"-5590,3 0-918,-1 0-1,1 1 1,-1 0-1,1 1 1,-1-1-1,0 1 1,1 0-1,-1 1 0,0 0 1,1 0-1,-1 0 1,1 1-1,-1 0 1,1 0-1,0 1 1,0-1-1,0 1 0,-7 5 1,-1 3-224,1 0 1,1 0-1,0 2 0,0-1 1,1 1-1,1 1 0,0 0 1,1 1-1,1 0 0,0 0 1,1 0-1,0 1 0,2 0 1,0 1-1,0-1 0,2 1 1,0 0-1,1 0 0,0 0 1,2 26-1,-6 230 1004,5-269-1021,1 0 1,0 0 0,1 1 0,-1-1-1,1 0 1,-1 0 0,1-1 0,0 1 0,1 0-1,-1 0 1,1 0 0,-1-1 0,1 1-1,0-1 1,1 1 0,3 4 0,-2-5-8,0 0 1,0-1-1,-1 1 1,2-1 0,-1 0-1,0-1 1,0 1-1,0-1 1,1 1-1,-1-1 1,1 0-1,-1-1 1,1 1 0,7-1-1,4 0 118,0-1 0,0-1 1,0 0-1,0-1 0,-1-1 0,1 0 0,-1-1 0,0-1 1,0 0-1,-1-1 0,0-1 0,0 0 0,0-1 0,-1 0 1,-1-1-1,0 0 0,19-22 0,-21 21-64,0 0 0,0-1 0,-2-1 0,1 1 0,-2-2 1,1 1-1,-2-1 0,0 0 0,-1 0 0,0 0 0,-1-1 0,0 0 0,-2 0 0,0 0 0,0 0 0,-1 0 0,-1 0 0,-4-29 0,3 37-130,-1 1-1,1 0 1,-1 0-1,-1 0 1,1 0-1,-1 1 1,0-1-1,-1 1 1,1-1-1,-1 1 1,0 0-1,0 0 1,-1 1-1,0-1 1,1 1-1,-1 0 1,-1 1-1,1-1 1,0 1-1,-1 0 1,0 0-1,0 1 1,-10-4-1,10 5-292,1-1 0,-1 2 0,1-1 0,-1 0 0,1 1-1,-1 0 1,0 1 0,1-1 0,-1 1 0,1 0 0,-1 0 0,1 1 0,0-1-1,-1 1 1,1 1 0,0-1 0,-7 5 0,-4 5-2938,1 0 0,-22 23 0,36-34 2904,-32 32-9876</inkml:trace>
</inkml:ink>
</file>

<file path=ppt/ink/ink3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3.633"/>
    </inkml:context>
    <inkml:brush xml:id="br0">
      <inkml:brushProperty name="width" value="0.025" units="cm"/>
      <inkml:brushProperty name="height" value="0.025" units="cm"/>
    </inkml:brush>
  </inkml:definitions>
  <inkml:trace contextRef="#ctx0" brushRef="#br0">33 249 3491,'0'0'17879,"-6"8"-15797,-17 25-283,23-33-1747,0 0 0,0 0 1,0 1-1,-1-1 0,1 0 1,0 0-1,0 0 0,0 0 0,-1 0 1,1 0-1,0 0 0,0 1 1,0-1-1,0 0 0,0 0 1,-1 0-1,1 1 0,0-1 1,0 0-1,0 0 0,0 0 1,0 1-1,0-1 0,0 0 1,0 0-1,0 0 0,0 1 1,0-1-1,0 0 0,0 0 1,0 0-1,0 1 0,0-1 1,0 0-1,0 0 0,0 1 1,0-1-1,0 0 0,0 0 1,0 0-1,0 1 0,0-1 1,0 0-1,1 0 0,-1 0 1,0 0-1,0 1 0,0-1 1,0 0-1,0 0 0,1 0 1,-1 0-1,0 0 0,0 1 1,0-1-1,1 0 0,-1 0 0,0 0 1,0 0-1,0 0 0,1 0 1,-1 0-1,0 0 0,0 0 1,0 0-1,1 0 0,-1 0 1,0 0-1,12-3 544,10-10-154,-2-2 0,1 0 0,-2-1 0,0-1 0,-1 0-1,21-28 1,-16 21-326,24-34-46,-33 39-59,0 1-1,23-21 0,-34 67-26,-5-10 22,-1 0 1,-8 29-1,6-31-13,1 0-1,1 0 1,-3 34-1,7-49-110,-1 0-1,0 0 0,0 0 0,1 0 1,-1 0-1,0 0 0,1 0 0,-1 0 1,1 0-1,-1 0 0,1 0 0,0 0 1,-1 0-1,1 0 0,0-1 0,0 1 1,-1 0-1,1 0 0,0-1 0,0 1 1,0-1-1,0 1 0,0-1 0,0 1 1,0-1-1,0 1 0,0-1 0,0 0 1,0 0-1,0 1 0,0-1 0,2 0 1,1 0-1478,0 1 1,0-1-1,1 0 1,-1 0-1,0-1 1,1 1-1,6-3 1,12-7-12669</inkml:trace>
</inkml:ink>
</file>

<file path=ppt/ink/ink3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3.975"/>
    </inkml:context>
    <inkml:brush xml:id="br0">
      <inkml:brushProperty name="width" value="0.025" units="cm"/>
      <inkml:brushProperty name="height" value="0.025" units="cm"/>
    </inkml:brush>
  </inkml:definitions>
  <inkml:trace contextRef="#ctx0" brushRef="#br0">0 1 15663,'0'0'14638,"48"12"-13966,-23-12-447,4 0-161,0 0-257,1 0-1568,-4 0-2115,-1 0-2306,-4-5-5253</inkml:trace>
</inkml:ink>
</file>

<file path=ppt/ink/ink3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4.350"/>
    </inkml:context>
    <inkml:brush xml:id="br0">
      <inkml:brushProperty name="width" value="0.025" units="cm"/>
      <inkml:brushProperty name="height" value="0.025" units="cm"/>
    </inkml:brush>
  </inkml:definitions>
  <inkml:trace contextRef="#ctx0" brushRef="#br0">70 0 19795,'0'0'6908,"-3"9"-5141,-13 44-908,1 1 1,3 1-1,3 0 1,-5 86-1,14-140-859,0 0 0,-1 0 0,1 0 0,0 0 0,0 0 0,0 0 0,0 0 0,0 0 0,1 0 0,-1 0 0,0 0 0,0 0 0,1 0 0,-1 0 0,0 0 0,1 0 0,-1-1 0,1 1 0,-1 0 0,1 0 0,0 0 0,-1 0 0,1-1 0,0 1 0,-1 0 0,1-1 0,0 1 0,0-1 0,0 1 0,0-1 0,-1 1 0,1-1 0,0 1 0,0-1 0,0 0 0,0 1 0,0-1 0,0 0 0,0 0 0,0 0 0,0 0 0,0 0 0,0 0 0,0 0 0,0 0 0,0 0 0,0-1 0,0 1 0,0 0 0,0-1 0,0 1 0,0 0 0,0-1 0,0 1 0,1-2 0,6-2 0,-1 0 0,1-1 0,-1 1 0,13-12 0,6-7-543,0-1-1,-2 0 1,-1-2-1,32-46 1,-51 63-4192,-2 2-2387</inkml:trace>
</inkml:ink>
</file>

<file path=ppt/ink/ink3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4.694"/>
    </inkml:context>
    <inkml:brush xml:id="br0">
      <inkml:brushProperty name="width" value="0.025" units="cm"/>
      <inkml:brushProperty name="height" value="0.025" units="cm"/>
    </inkml:brush>
  </inkml:definitions>
  <inkml:trace contextRef="#ctx0" brushRef="#br0">0 363 18930,'0'0'10954,"9"58"-10121,9-47-320,3 0-417,4 2-1121,-2-5-2915,0-6-3331</inkml:trace>
  <inkml:trace contextRef="#ctx0" brushRef="#br0" timeOffset="1">271 0 11147,'0'0'9416,"40"54"-6981,-24-26-1026,-1 5 0,-4 6-223,-6 5-354,-3 3-287,-2 1-161,-10 2-63,-11 1-225,-7-2 0,-8-1-32,-3-6-320,-5-5-1410,2-8-1313,0-9-2114,2-11-4932</inkml:trace>
</inkml:ink>
</file>

<file path=ppt/ink/ink3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5.283"/>
    </inkml:context>
    <inkml:brush xml:id="br0">
      <inkml:brushProperty name="width" value="0.025" units="cm"/>
      <inkml:brushProperty name="height" value="0.025" units="cm"/>
    </inkml:brush>
  </inkml:definitions>
  <inkml:trace contextRef="#ctx0" brushRef="#br0">277 0 12204,'0'0'9667,"-8"9"-8604,-35 38 725,2 1 1,-53 80 0,81-108-1610,2 0 0,0 1 0,1 0 0,1 1 0,1 0 0,1 0 0,1 1 0,1 0 0,1 0 0,-2 39 0,6-57-171,0-1 0,1 0 0,-1 1 0,1-1 0,0 0 0,0 1 0,1-1 0,-1 0 0,1 0 0,0 0 1,0 0-1,0-1 0,0 1 0,1-1 0,0 1 0,5 5 0,-2-4 12,1 1-1,0-1 1,0 0 0,0-1-1,1 0 1,-1 0 0,1 0 0,9 2-1,11 2-1325,1-2-1,0 0 1,57 3-1,-14-7-4773,2-2-4421</inkml:trace>
</inkml:ink>
</file>

<file path=ppt/ink/ink3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5.962"/>
    </inkml:context>
    <inkml:brush xml:id="br0">
      <inkml:brushProperty name="width" value="0.025" units="cm"/>
      <inkml:brushProperty name="height" value="0.025" units="cm"/>
    </inkml:brush>
  </inkml:definitions>
  <inkml:trace contextRef="#ctx0" brushRef="#br0">0 1 12524,'0'0'15043,"2"9"-13575,1 4-1180,1 0-1,0 0 0,1 0 0,0 0 0,1-1 0,1 0 0,0 0 0,0-1 0,17 20 0,-18-24-488,1-1 1,0 0-1,0 0 0,0 0 0,1-1 0,0 0 0,9 4 0,-10-6-536,-1 0 1,1-1-1,0 0 1,0 0-1,0-1 1,1 0-1,-1 0 1,0-1-1,15 0 1,5-7-4731,-3-11-3480</inkml:trace>
</inkml:ink>
</file>

<file path=ppt/ink/ink3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6.319"/>
    </inkml:context>
    <inkml:brush xml:id="br0">
      <inkml:brushProperty name="width" value="0.025" units="cm"/>
      <inkml:brushProperty name="height" value="0.025" units="cm"/>
    </inkml:brush>
  </inkml:definitions>
  <inkml:trace contextRef="#ctx0" brushRef="#br0">229 1 10890,'0'0'10666,"-56"61"-7975,30-28-929,-4 10-545,2 3-288,2 4-449,3 0-384,5-5-32,5-4-288,6-9-801,5-8 160,2-13 353,3-11-577,9-1-1986,0-20-1538,1-6-7654</inkml:trace>
</inkml:ink>
</file>

<file path=ppt/ink/ink3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7:06.852"/>
    </inkml:context>
    <inkml:brush xml:id="br0">
      <inkml:brushProperty name="width" value="0.025" units="cm"/>
      <inkml:brushProperty name="height" value="0.025" units="cm"/>
    </inkml:brush>
  </inkml:definitions>
  <inkml:trace contextRef="#ctx0" brushRef="#br0">295 0 13613,'0'0'13933,"-3"10"-12337,-15 34-871,-3-1 0,-1-1 0,-2-2 0,-45 59 0,115-184-725,6-2 0,-60 130 0,1-24 0,2-8 0,0-1 0,1 1 0,0 0 0,1 1 0,1-1 0,0 0 0,0 1 0,1 0 0,0-1 0,1 1 0,2 16 0,0-23 0,1 0 0,0-1 0,0 1 0,1-1 0,-1 1 0,1-1 0,0 0 0,0 0 0,0-1 0,0 1 0,1-1 0,9 5 0,-20-29 0,-7 3 0,-1 0 0,0 2 0,-1 0 0,-25-20 0,-74-53 0,98 78 0,15 10 0,0 1 0,0-1 0,-1 1 0,1-1 0,0 1 0,0-1 0,0 0 0,0 0 0,0 1 0,1-1 0,-1 0 0,0 0 0,0 0 0,0 0 0,1 0 0,-1 0 0,1 0 0,-1 0 0,0 0 0,1 0 0,-1-2 0,33 2 0,146 21-2130,-93-4-2098,93 31 0,-147-39-5910</inkml:trace>
</inkml:ink>
</file>

<file path=ppt/ink/ink3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20.948"/>
    </inkml:context>
    <inkml:brush xml:id="br0">
      <inkml:brushProperty name="width" value="0.025" units="cm"/>
      <inkml:brushProperty name="height" value="0.025" units="cm"/>
    </inkml:brush>
  </inkml:definitions>
  <inkml:trace contextRef="#ctx0" brushRef="#br0">487 0 9737,'0'0'11883,"-9"0"-11108,-4 2-391,0 1 1,0 0 0,1 0 0,0 1 0,-1 1 0,2 0 0,-17 10 0,4-4 667,-4 2 493,11-6-1223,0 1 0,0 0 0,1 2 0,0 0 0,-18 14 0,31-21-348,0 0-1,0 0 0,0 0 0,1 0 1,-1 0-1,1 0 0,0 1 0,0-1 1,0 1-1,0 0 0,0-1 0,1 1 1,0 0-1,0 0 0,0 0 0,0 0 1,1 0-1,-1 0 0,1 1 0,0-1 1,0 0-1,1 0 0,-1 0 0,1 0 1,0 0-1,0 0 0,0 0 0,0 0 1,5 7-1,-4-4-51,1 1 0,-1-1-1,0 1 1,-1 0 0,0 0 0,0 0 0,0 0-1,-1 0 1,-1-1 0,1 1 0,-1 0 0,0 0 0,-1 0-1,0 0 1,0-1 0,-6 13 0,-6 11 145,-2 0 0,-31 46 0,17-29-172,29-47 105,-12 21-7,-19 44-1,29-60 11,1 0-1,0-1 0,1 1 0,-1 0 0,1 0 0,0 1 1,0-1-1,1 0 0,0 0 0,0 0 0,1 0 0,-1 1 1,4 10-1,-2-13-14,0-1 0,0 1 0,1-1 1,-1 0-1,1 0 0,0 0 0,0 0 0,0-1 1,0 1-1,0-1 0,0 0 0,1 0 0,-1 0 1,1 0-1,0 0 0,-1-1 0,1 0 1,0 0-1,0 0 0,6 1 0,12 2-943,1-1-1,28 0 1,-42-3 193,22 1-2355,-4-1-2019</inkml:trace>
</inkml:ink>
</file>

<file path=ppt/ink/ink3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22.192"/>
    </inkml:context>
    <inkml:brush xml:id="br0">
      <inkml:brushProperty name="width" value="0.025" units="cm"/>
      <inkml:brushProperty name="height" value="0.025" units="cm"/>
    </inkml:brush>
  </inkml:definitions>
  <inkml:trace contextRef="#ctx0" brushRef="#br0">168 46 14318,'0'0'10628,"-8"-7"-8460,-25-21-337,33 28-1800,0 0-1,1 0 1,-1 0 0,0 0 0,0 0 0,0 0-1,1 0 1,-1 0 0,0 0 0,0 0 0,0 0-1,1 0 1,-1 0 0,0 0 0,0 0 0,1 0 0,-1 0-1,0 0 1,0 0 0,0 0 0,1 0 0,-1-1-1,0 1 1,0 0 0,0 0 0,0 0 0,1 0-1,-1 0 1,0-1 0,0 1 0,0 0 0,0 0 0,0 0-1,0-1 1,1 1 0,-1 0 0,0 0 0,0 0-1,0-1 1,0 1 0,0 0 0,0 0 0,0 0 0,0-1-1,0 1 1,0 0 0,0 0 0,0-1 0,0 1-1,0 0 1,0 0 0,0 0 0,0-1 0,-1 1-1,1 0 1,0 0 0,0 0 0,0-1 0,0 1 0,0 0-1,0 0 1,-1 0 0,1 0 0,0-1 0,0 1-1,0 0 1,0 0 0,-1 0 0,21-1-185,-18 1 349,88-1 453,100 3-506,-187-2-145,-1 0 0,1 1-1,-1-1 1,0 1 0,1-1 0,-1 1 0,0 0-1,0 0 1,1 0 0,-1 1 0,0-1-1,0 0 1,0 1 0,-1-1 0,1 1-1,0 0 1,0-1 0,-1 1 0,1 0-1,-1 0 1,0 0 0,1 0 0,-1 0-1,0 1 1,0-1 0,0 0 0,-1 0 0,1 1-1,-1-1 1,1 0 0,-1 6 0,2 8-145,-1 1 0,-1 0 0,-3 30 1,0-9-88,4-28 201,1 1-1,0-1 0,0 1 1,1-1-1,0 0 1,1 0-1,9 17 0,-7-15-29,-1 0 0,0 0 0,-1 0 0,-1 1 0,3 12-1,-3 7 49,-1-1 1,-1 1-1,-2-1 0,-5 35 0,4-49 28,-1-1 0,-1 0 1,0 0-1,-2 0 0,1-1 0,-2 0 0,0 0 1,-1 0-1,-14 20 0,12-24 78,0-1 0,-1 1 1,0-2-1,0 0 0,-1 0 0,0-1 0,0 0 0,-1-1 1,0-1-1,-1 0 0,1 0 0,-1-2 0,-24 6 1,-4-2 196,0-2 1,0-2-1,-58-1 1,96-3-290,3 1-185,-1-1 1,0 0-1,0 0 0,0 0 0,0 0 1,0 0-1,1 0 0,-1-1 0,0 1 1,0-1-1,0 1 0,1-1 0,-1 0 1,0 1-1,1-1 0,-1 0 0,0 0 1,1 0-1,-1-1 0,0 0 0,-8-16-7516</inkml:trace>
</inkml:ink>
</file>

<file path=ppt/ink/ink3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25.691"/>
    </inkml:context>
    <inkml:brush xml:id="br0">
      <inkml:brushProperty name="width" value="0.025" units="cm"/>
      <inkml:brushProperty name="height" value="0.025" units="cm"/>
    </inkml:brush>
  </inkml:definitions>
  <inkml:trace contextRef="#ctx0" brushRef="#br0">111 0 18193,'0'0'13101,"1"14"-12343,0 1-659,-1-1 0,0 1 0,-1-1 0,-1 1 0,0-1 1,-8 25-1,-25 55-75,19-55-25,2 0 0,-16 70 0,30-109 1,-1 1 0,1 0 0,0 0 0,-1-1 0,1 1 0,0 0 0,0 0 0,0-1 0,0 1 0,0 0 0,0 0 0,0 0 0,0-1 0,0 1 0,0 0 0,0 0 0,1-1 0,-1 1 0,0 0 0,0 0 0,1-1 0,-1 1 0,1 0 0,-1-1 0,0 1 0,1 0 0,-1-1 0,1 1 0,0-1 0,-1 1 0,2 0 0,26-6 0,-7-5 0,0 0 0,26-18 0,-36 20 0,1 0 0,0 1 0,0 0 0,0 1 0,1 1 0,0 0 0,0 1 0,0 0 0,1 1 0,22-3 0,-34 6 0,0 1 0,-1-1 0,1 1 0,0 0 0,-1-1 0,1 1 0,-1 0 0,0 0 0,1 0 0,-1 0 0,0 0 0,1 1 0,-1-1 0,0 0 0,0 1 0,0-1 0,0 0 0,0 1 0,0-1 0,-1 1 0,1-1 0,0 1 0,-1 0 0,1-1 0,-1 1 0,0 0 0,0-1 0,1 1 0,-1 0 0,0-1 0,0 1 0,0 0 0,-1 2 0,1 5 0,0 0 0,-1-1 0,1 1 0,-2 0 0,-3 12 0,3-15 0,-1 0 0,0 0 0,0 0 0,-1 0 0,0-1 0,0 1 0,0-1 0,-1 0 0,0 0 0,0-1 0,0 1 0,0-1 0,-1 0 0,0-1 0,1 1 0,-1-1 0,-1 0 0,1-1 0,-13 4 0,9-3 0,-1 0 0,0-1 0,0 0 0,0-1 0,0 0 0,-1-1 0,1-1 0,0 1 0,0-2 0,0 1 0,-16-6 0,25 7 16,-1-1 0,1 0 0,-1 0 0,1 0 0,-1 0 0,1 0 0,0 0 0,-1-1 0,1 1 0,0-1 0,0 0 0,0 1 0,0-1 0,1 0 0,-1 0 0,0 0 0,1-1 0,-1 1 0,1 0 0,0 0 0,0-1 0,0 1 0,0-1 0,-1-2 0,2 2-111,0 0 0,0 0-1,0 0 1,1 0 0,-1 0-1,1 0 1,0 0 0,0 0-1,0 0 1,0 1 0,0-1-1,0 0 1,1 1 0,-1-1-1,1 1 1,0-1 0,0 1-1,0 0 1,0 0 0,4-4-1,20-17-7911</inkml:trace>
</inkml:ink>
</file>

<file path=ppt/ink/ink3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28.057"/>
    </inkml:context>
    <inkml:brush xml:id="br0">
      <inkml:brushProperty name="width" value="0.025" units="cm"/>
      <inkml:brushProperty name="height" value="0.025" units="cm"/>
    </inkml:brush>
  </inkml:definitions>
  <inkml:trace contextRef="#ctx0" brushRef="#br0">60 0 14414,'0'0'12844,"10"82"-12075,-20-27-545,-5 3-192,2-3-32,2-3 32,1-9-96,5-7-289,0-6-319,5-12-738,0-12-1536,0-12-6663</inkml:trace>
</inkml:ink>
</file>

<file path=ppt/ink/ink3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28.414"/>
    </inkml:context>
    <inkml:brush xml:id="br0">
      <inkml:brushProperty name="width" value="0.025" units="cm"/>
      <inkml:brushProperty name="height" value="0.025" units="cm"/>
    </inkml:brush>
  </inkml:definitions>
  <inkml:trace contextRef="#ctx0" brushRef="#br0">23 53 15855,'0'0'3844,"-17"53"-2467,11-22 929,6-1-640,0-2-705,5-4 0,11-6-161,6-10-415,6-8-129,2-1 128,2-20 1,-2-11-161,0-3-96,2-3-128,-6 2-416,-3 6-962,-2 2-1697,-6 4-4260</inkml:trace>
</inkml:ink>
</file>

<file path=ppt/ink/ink3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29.055"/>
    </inkml:context>
    <inkml:brush xml:id="br0">
      <inkml:brushProperty name="width" value="0.025" units="cm"/>
      <inkml:brushProperty name="height" value="0.025" units="cm"/>
    </inkml:brush>
  </inkml:definitions>
  <inkml:trace contextRef="#ctx0" brushRef="#br0">1 87 7815,'1'-9'6124,"0"-3"-6280,3-46 10413,-2 51-5174,-1 38-3921,0 145 396,-1-175-1545,-1 0 0,1 1 0,0-1-1,0 0 1,0 1 0,1-1-1,-1 1 1,0-1 0,0 0-1,1 1 1,-1-1 0,1 0-1,-1 0 1,1 1 0,0-1 0,-1 0-1,1 0 1,0 0 0,0 0-1,0 0 1,0 0 0,0 0-1,0 0 1,0 0 0,0 0 0,0 0-1,0-1 1,0 1 0,1 0-1,-1-1 1,0 1 0,1-1-1,-1 0 1,0 1 0,1-1-1,-1 0 1,0 0 0,1 0 0,-1 0-1,0 0 1,1 0 0,1 0-1,3-1 26,-1-1 0,0 0 0,1 1-1,-1-2 1,0 1 0,0-1 0,0 1-1,0-1 1,5-5 0,71-63-38,-50 42 0,39-29 0,-68 57 0,0-1 0,-1 1 0,1 0 0,0 0 0,-1 0 0,1 0 0,0 0 0,0 1 0,0-1 0,0 1 0,0-1 0,0 1 0,0-1 0,0 1 0,2 0 0,-3 0 0,0 1 0,0-1 0,0 0 0,-1 1 0,1-1 0,0 0 0,0 1 0,-1-1 0,1 1 0,0 0 0,-1-1 0,1 1 0,0-1 0,-1 1 0,1 0 0,-1 0 0,1-1 0,-1 1 0,1 0 0,-1 0 0,0-1 0,1 1 0,-1 2 0,2 6 0,-1-1 0,0 1 0,0 0 0,-1 0 0,-2 14 0,1-1 0,0-5 0,1 30 0,0-46 0,0-1 0,0 1 0,0 0 0,0-1 0,0 1 0,0 0 0,1 0 0,-1-1 0,0 1 0,1-1 0,-1 1 0,0 0 0,1-1 0,-1 1 0,1-1 0,-1 1 0,1-1 0,-1 1 0,1-1 0,-1 1 0,1-1 0,0 0 0,-1 1 0,1-1 0,-1 0 0,1 1 0,0-1 0,-1 0 0,1 0 0,0 0 0,0 0 0,-1 1 0,1-1 0,0 0 0,-1 0 0,1 0 0,0 0 0,-1-1 0,1 1 0,0 0 0,0 0 0,-1 0 0,1-1 0,0 1 0,-1 0 0,1 0 0,-1-1 0,1 1 0,0-1 0,-1 1 0,2-1 0,45-37 69,-40 31-138,0 1-1,1 0 1,0 0 0,16-10-1,-24 16-83,1 0-1,-1 0 0,1 0 1,-1 0-1,0 0 0,1 0 1,-1 0-1,0 0 0,1 0 1,-1 0-1,0 0 0,1 0 1,-1 0-1,1 0 0,-1 0 1,0 0-1,1 1 0,-1-1 1,0 0-1,1 0 0,-1 0 1,0 1-1,1-1 0,-1 0 1,0 0-1,0 1 0,1-1 1,-1 0-1,0 0 1,0 1-1,0-1 0,1 0 1,-1 1-1,0-1 0,0 0 1,0 1-1,0-1 0,0 0 1,1 1-1,-1-1 0,0 0 1,0 1-1,0-1 0,0 1 1,0-1-1,0 0 0,0 1 1,0-1-1,-1 1 0,1 24-4255,-1-21 2803,-1 18-5462</inkml:trace>
</inkml:ink>
</file>

<file path=ppt/ink/ink3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29.521"/>
    </inkml:context>
    <inkml:brush xml:id="br0">
      <inkml:brushProperty name="width" value="0.025" units="cm"/>
      <inkml:brushProperty name="height" value="0.025" units="cm"/>
    </inkml:brush>
  </inkml:definitions>
  <inkml:trace contextRef="#ctx0" brushRef="#br0">16 10 22037,'0'0'8888,"-2"11"-7607,-3 17-1094,1 0 0,0 31 0,4-59-187,0 1 0,0 0 0,0 0 0,0 0 0,0-1 0,0 1 0,0 0 0,1 0 0,-1 0 0,0-1 0,1 1 0,-1 0 0,0-1 0,1 1 0,-1 0 0,1 0 0,-1-1 0,1 1 0,-1-1 0,1 1 0,-1-1 0,1 1 0,0-1 0,-1 1 0,1-1 0,0 1 0,-1-1 0,1 0 0,0 1 0,0-1 0,0 0 0,-1 0 0,1 1 0,0-1 0,0 0 0,0 0 0,-1 0 0,1 0 0,0 0 0,0 0 0,0 0 0,-1-1 0,1 1 0,0 0 0,0 0 0,-1-1 0,1 1 0,0 0 0,1-1 0,3-1 0,-1 0 0,1 0 0,-1 0 0,1 0 0,-1-1 0,0 0 0,4-3 0,35-41 0,-34 36 0,1 0 0,0 0 0,0 1 0,1 0 0,0 1 0,17-11 0,-28 20 0,1 0 0,-1 0 0,0-1 0,1 1 0,-1 0 0,1 0 0,-1 0 0,0 0 0,1 0 0,-1-1 0,1 1 0,-1 0 0,1 0 0,-1 0 0,1 0 0,-1 0 0,1 0 0,-1 1 0,0-1 0,1 0 0,-1 0 0,1 0 0,-1 0 0,1 0 0,-1 1 0,0-1 0,1 0 0,-1 0 0,0 1 0,1-1 0,-1 0 0,0 1 0,1-1 0,-1 0 0,0 1 0,1-1 0,5 24 0,-6 34 0,-1-50 0,0-1 0,0-5 0,0 0 0,1 1 0,-1-1 0,1 0 0,0 0 0,-1 0 0,1 1 0,0-1 0,0 0 0,1 0 0,-1 1 0,0-1 0,2 4 0,-1-6-121,0 0-1,0 0 1,0 0-1,0 0 1,0 0 0,0 0-1,-1 0 1,1-1-1,0 1 1,0 0 0,0 0-1,0-1 1,0 1-1,-1-1 1,1 1 0,0-1-1,0 1 1,-1-1-1,1 1 1,0-1 0,-1 0-1,1 1 1,0-1-1,-1 0 1,1 1 0,-1-1-1,1-1 1,18-21-8219,-11 10-3367</inkml:trace>
</inkml:ink>
</file>

<file path=ppt/ink/ink3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0.032"/>
    </inkml:context>
    <inkml:brush xml:id="br0">
      <inkml:brushProperty name="width" value="0.025" units="cm"/>
      <inkml:brushProperty name="height" value="0.025" units="cm"/>
    </inkml:brush>
  </inkml:definitions>
  <inkml:trace contextRef="#ctx0" brushRef="#br0">0 141 16944,'0'0'15337,"11"3"-14915,0 0-411,0-1 1,-1 0-1,1-1 1,0 0-1,0 0 1,14-2-1,-21 1-12,1-1 0,0 0 1,0 0-1,-1 0 0,1-1 0,-1 0 0,1 0 1,-1 0-1,0 0 0,0 0 0,0-1 0,0 0 1,0 0-1,0 0 0,-1 0 0,1-1 0,-1 1 1,0-1-1,5-8 0,-6 9 1,0-1 0,-1 0 0,1 1 0,-1-1 0,0 0 0,0 0 0,0 0 0,0-1 0,0 1 0,-1 0 0,0-8 0,0 11 0,0 1 0,0-1 0,-1 0 0,1 0 0,0 1 0,0-1 0,-1 0 0,1 0 0,0 1 0,-1-1 0,1 0 0,0 1 0,-1-1 0,1 0 0,-1 1 0,1-1 0,-1 1 0,1-1 0,-1 1 0,0-1 0,1 1 0,-1-1 0,0 1 0,1 0 0,-2-1 0,0 1 0,1 0 0,-1 0 0,0 0 0,0 0 0,1 0 0,-1 0 0,0 1 0,0-1 0,1 1 0,-1-1 0,0 1 0,1 0 0,-1 0 0,1-1 0,-1 1 0,-1 2 0,-7 4 0,0 1 0,0 0 0,1 1 0,0 0 0,1 0 0,0 1 0,-9 15 0,12-18 0,0 1 0,0 0 0,1 0 0,0 0 0,1 0 0,0 1 0,0-1 0,1 1 0,0 0 0,1 0 0,-1 9 0,2-17 0,0 0 0,0 0 0,0-1 0,1 1 0,-1 0 0,0 0 0,0-1 0,1 1 0,-1 0 0,0-1 0,1 1 0,-1 0 0,1-1 0,-1 1 0,1-1 0,-1 1 0,1-1 0,-1 1 0,1-1 0,0 1 0,-1-1 0,1 1 0,0-1 0,-1 0 0,1 1 0,1-1 0,28 4 0,29-12 0,58-32 0,-77 24 0,49-11 0,-89 26 0,1 1 0,0-1 0,-1 1 0,1-1 0,0 1 0,-1-1 0,1 0 0,-1 1 0,1-1 0,-1 0 0,1 0 0,-1 1 0,0-1 0,1 0 0,-1 0 0,0 1 0,1-1 0,-1 0 0,0 0 0,0 0 0,0 0 0,0 1 0,0-1 0,0 0 0,0 0 0,0 0 0,0 0 0,0 0 0,-1 1 0,1-1 0,0 0 0,-1 0 0,1 0 0,0 1 0,-1-1 0,1 0 0,-1 0 0,0 0 0,-20-39 0,18 34 0,-6-8 0,7 10 0,-1 1 0,0-1 0,1 0 0,0 0 0,0 0 0,0 0 0,0-1 0,1 1 0,0 0 0,0-1 0,0 1 0,0-1 0,0-7 0,5 11 0,0 1 0,0-1 0,0 0 0,0 1 0,0 0 0,0 0 0,0 0 0,4 1 0,-1-1 0,24 2-870,46 7 0,5 2-4864,-48-10-6523</inkml:trace>
</inkml:ink>
</file>

<file path=ppt/ink/ink3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3.640"/>
    </inkml:context>
    <inkml:brush xml:id="br0">
      <inkml:brushProperty name="width" value="0.025" units="cm"/>
      <inkml:brushProperty name="height" value="0.025" units="cm"/>
    </inkml:brush>
  </inkml:definitions>
  <inkml:trace contextRef="#ctx0" brushRef="#br0">138 253 14221,'0'-2'341,"0"0"0,0 0 0,-1 0 0,1 1 0,-1-1 0,1 0 0,-1 0 0,0 1-1,0-1 1,0 0 0,0 1 0,0-1 0,0 1 0,0-1 0,-1 1 0,1-1 0,0 1 0,-1 0-1,1 0 1,-1 0 0,1 0 0,-1 0 0,0 0 0,0 0 0,1 0 0,-1 1 0,0-1-1,0 1 1,0-1 0,1 1 0,-1 0 0,-3-1 0,2 1-182,0 0 1,0-1-1,0 1 0,0 0 1,0 0-1,0 1 0,0-1 0,0 1 1,0 0-1,0-1 0,0 1 1,0 0-1,0 1 0,0-1 1,1 0-1,-1 1 0,1 0 1,-1-1-1,1 1 0,-3 3 1,1 1-42,0-1 0,0 2 0,1-1 0,0 0 0,0 1 0,1 0 0,0-1 0,0 1 0,0 0 0,1 0 0,0 0 0,0 0 1,1 0-1,0 0 0,0 1 0,2 7 0,-2-14-110,0 1 1,1-1-1,-1 1 1,1-1-1,-1 0 1,1 1-1,0-1 0,-1 0 1,1 1-1,0-1 1,0 0-1,0 0 1,0 0-1,0 0 1,0 0-1,0 0 0,0 0 1,1 0-1,-1 0 1,0 0-1,0-1 1,1 1-1,-1 0 1,1-1-1,-1 1 1,0-1-1,1 0 0,-1 1 1,1-1-1,-1 0 1,1 0-1,-1 0 1,1 0-1,-1 0 1,3-1-1,3 1 33,-1-1-1,1 0 1,-1-1 0,0 0 0,1 0-1,-1 0 1,7-4 0,4-4 5,0-2 1,-1 0-1,-1 0 1,0-2-1,-1 0 0,0 0 1,-1-1-1,-1-1 1,0 0-1,-1-1 1,-1 0-1,0-1 1,-2 0-1,0 0 0,-1-1 1,-1 0-1,0 0 1,-2-1-1,4-25 1,-11 27 37,-5 15-73,6 4-17,1 0 1,-1 0 0,1 0 0,0 0-1,-1 0 1,1 0 0,0 0 0,-1 1-1,1-1 1,0 1 0,0-1-1,0 1 1,0-1 0,-1 3 0,-6 13 12,1 0 0,0 0 0,1 1 1,1-1-1,1 1 0,0 1 1,2-1-1,0 0 0,1 1 0,2 33 1,-1-51-5,0 0-1,1 1 1,-1-1 0,1 0 0,-1 0 0,1 1 0,0-1 0,-1 0 0,1 0-1,0 0 1,0 0 0,0 0 0,0 0 0,0 0 0,0 0 0,0 0-1,0 0 1,0-1 0,0 1 0,1 0 0,1 0 0,37 6 94,-31-8-81,-1 1 0,0-1 0,0 0 0,0-1 0,0 0 0,0 0 0,10-4 0,-15 4-16,0 1 0,0-1 0,0 0 0,0-1 0,0 1 0,0 0 0,0-1 0,-1 1 0,1-1 0,-1 0 0,1 0 0,-1 0 0,0 0 0,-1 0 0,1-1 0,0 1 0,-1-1 0,0 1 0,0-1 0,0 1 0,0-1 0,0 0 0,-1-6 0,0 9 0,-1 0 0,0 0 0,0 0 0,0 0 0,0 0 0,0 1 0,0-1 0,0 0 0,0 0 0,0 1 0,0-1 0,0 1 0,0-1 0,-1 1 0,1 0 0,0-1 0,0 1 0,-1 0 0,1 0 0,0 0 0,0-1 0,-3 2 0,-31-2 0,32 2 0,0 1 0,0 0 0,0 0 0,0 0 0,0 0 0,1 0 0,-1 0 0,1 1 0,0-1 0,-1 1 0,1 0 0,0 0 0,0 0 0,1 0 0,-1 0 0,1 0 0,-1 0 0,0 6 0,-1-3 0,1 0 0,0 1 0,0-1 0,1 1 0,0 0 0,0-1 0,1 1 0,0 12 0,1-18 0,0 0 0,-1 0 0,1 0 0,0-1 0,0 1 0,0 0 0,0-1 0,0 1 0,0 0 0,0-1 0,0 1 0,0-1 0,0 0 0,0 1 0,0-1 0,0 0 0,1 0 0,-1 1 0,0-1 0,0 0 0,0 0 0,0 0 0,0 0 0,2-1 0,31-2 0,-22-1 0,-1 0 0,0-1 0,16-9 0,-21 10 0,1 0 0,-1 0 0,1 1 0,-1 0 0,1 0 0,0 1 0,0 0 0,0 0 0,0 0 0,1 1 0,-1 0 0,0 1 0,14 0 0,-20 0 0,0 1 0,0 0 0,0 0 0,0-1 0,-1 1 0,1 0 0,0 0 0,-1 0 0,1 0 0,-1 0 0,1 0 0,-1 0 0,1 0 0,-1 0 0,1 0 0,-1 0 0,0 0 0,0 0 0,0 0 0,0 0 0,0 1 0,0-1 0,0 1 0,0 34 0,0-28 0,33-139 0,-34 132 0,1 0 0,0 0 0,-1 0 0,1 0 0,0 0 0,0 0 0,0 0 0,0 0 0,0 0 0,0 0 0,0 0 0,0 0 0,0 0 0,0 0 0,1 0 0,-1 0 0,0 0 0,1 0 0,-1 0 0,1 0 0,-1-1 0,1 1 0,-1 0 0,1 0 0,0 0 0,-1-1 0,1 1 0,1 1 0,1-1 0,-1 0 0,0 0 0,1 0 0,-1 0 0,1 0 0,-1-1 0,1 1 0,-1-1 0,1 0 0,0 1 0,3-2 0,2 1 0,1-1 0,-1 0 0,0 0 0,0-1 0,1 0 0,12-6 0,-12 2 0,-1 1 0,0-1 0,0 0 0,-1 0 0,10-11 0,-9 8 0,-11 49 0,2-34 0,-5 14 0,1 0 0,0 1 0,2 0 0,-1 24 0,4-44 2,0 0 1,0-1-1,0 1 0,0-1 0,1 1 1,-1 0-1,0-1 0,0 1 1,1-1-1,-1 1 0,1-1 0,-1 1 1,0-1-1,1 1 0,-1-1 1,1 0-1,-1 1 0,1-1 0,-1 0 1,1 1-1,0-1 0,-1 0 1,1 1-1,-1-1 0,1 0 1,-1 0-1,1 0 0,0 0 0,-1 0 1,1 1-1,0-1 0,-1 0 1,1-1-1,0 1 0,-1 0 0,1 0 1,-1 0-1,1 0 0,0 0 1,-1 0-1,1-1 0,-1 1 0,1 0 1,-1-1-1,1 1 0,-1 0 1,1-1-1,0 0 0,2 0-49,0 0 1,-1 0-1,1-1 0,-1 1 1,0-1-1,1 1 0,-1-1 0,0 0 1,0 0-1,0 0 0,3-3 1,4-29-5848,-8-2-3563,-1 34 8985,0-31-12693</inkml:trace>
</inkml:ink>
</file>

<file path=ppt/ink/ink3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3.982"/>
    </inkml:context>
    <inkml:brush xml:id="br0">
      <inkml:brushProperty name="width" value="0.025" units="cm"/>
      <inkml:brushProperty name="height" value="0.025" units="cm"/>
    </inkml:brush>
  </inkml:definitions>
  <inkml:trace contextRef="#ctx0" brushRef="#br0">19 41 14478,'-9'-17'5829,"5"5"-1825,0 5 32,3 2 384,13 5-4420,1 5 0,4 4-2050,-2 0-3235,0 0-4004</inkml:trace>
</inkml:ink>
</file>

<file path=ppt/ink/ink3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4.324"/>
    </inkml:context>
    <inkml:brush xml:id="br0">
      <inkml:brushProperty name="width" value="0.025" units="cm"/>
      <inkml:brushProperty name="height" value="0.025" units="cm"/>
    </inkml:brush>
  </inkml:definitions>
  <inkml:trace contextRef="#ctx0" brushRef="#br0">0 1 14253,'0'0'14014,"9"5"-12407,-9-5-1600,3 1 64,1 0 0,-1 1 0,0 0 0,0 0 0,-1 0 1,1 0-1,0 0 0,-1 0 0,1 1 0,-1-1 1,1 1-1,-1 0 0,0 0 0,0 0 0,-1 0 1,1 0-1,-1 0 0,1 0 0,-1 1 0,0-1 0,0 0 1,0 1-1,-1-1 0,1 1 0,-1 3 0,1 17 97,-2 1-1,-1 0 0,-1-1 0,0 0 1,-11 34-1,10-38-135,4-19-32,0-1 0,-1 0 0,1 1 0,0-1 0,0 0 0,0 1 0,0-1 0,0 1 0,0-1 0,0 0 0,0 1 0,0-1 0,0 0 0,0 1 0,0-1 0,0 1 0,1-1 0,-1 0 0,0 1 0,0-1 0,0 0 0,0 1 0,1-1 0,-1 0 0,0 0 0,0 1 0,0-1 0,1 0 0,-1 1 0,0-1 0,1 0 0,-1 0 0,0 0 0,1 1 0,-1-1 0,0 0 0,1 0 0,-1 0 0,0 0 0,1 0 0,-1 0 0,0 0 0,1 1 0,-1-1 0,0 0 0,1 0 0,-1 0 0,1 0 0,-1-1 0,0 1 0,1 0 0,-1 0 0,0 0 0,1 0 0,-1 0 0,0 0 0,1-1 0,-1 1 0,0 0 0,1 0 0,-1-1 0,17-9 0,-17 10 0,20-15 0,-2 0 0,0-2 0,28-34 0,-40 44 0,0 0 0,0-1 0,-1 0 0,0 0 0,0 0 0,-1-1 0,0 0 0,-1 0 0,0 0 0,0 0 0,-1 0 0,2-17 0,-4 26 0,0-1 0,0 1 0,0-1 0,0 1 0,0-1 0,0 1 0,0 0 0,0-1 0,-1 1 0,1-1 0,0 1 0,0-1 0,0 1 0,0 0 0,-1-1 0,1 1 0,0 0 0,0-1 0,-1 1 0,1 0 0,0-1 0,0 1 0,-1 0 0,1-1 0,0 1 0,-1 0 0,1 0 0,-1-1 0,1 1 0,0 0 0,-1 0 0,1 0 0,-1 0 0,1 0 0,-1-1 0,-19 6 0,-15 18 0,34-22-3,0 0-1,0 0 1,1-1 0,-1 1 0,0 0-1,1 0 1,-1 0 0,0 0 0,1 1-1,-1-1 1,1 0 0,0 0-1,-1 0 1,1 0 0,0 0 0,0 1-1,-1-1 1,1 0 0,0 0 0,0 0-1,0 1 1,1 1 0,0-2-13,-1 0 0,1 0 0,0 0 0,0 0 0,0-1 0,0 1 0,0 0 0,0 0 0,0-1 0,0 1 0,0-1 0,0 1 0,0-1 0,0 1 0,0-1 0,0 0 0,1 0 0,1 1 0,10 0-423,-1 0-1,1-1 0,19-2 1,-21 1-296,7-1-2190,0 0-1,-1-2 1,18-4-1,12-7-7868</inkml:trace>
</inkml:ink>
</file>

<file path=ppt/ink/ink3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4.664"/>
    </inkml:context>
    <inkml:brush xml:id="br0">
      <inkml:brushProperty name="width" value="0.025" units="cm"/>
      <inkml:brushProperty name="height" value="0.025" units="cm"/>
    </inkml:brush>
  </inkml:definitions>
  <inkml:trace contextRef="#ctx0" brushRef="#br0">207 132 19763,'-9'3'4799,"-7"4"-3934,1 1-1,-1 1 1,2 0-1,-1 1 1,-24 21-1,31-24-612,0 0-1,0 1 1,1 0-1,0 0 1,0 0-1,1 1 1,0 0-1,1 1 1,0-1-1,0 1 1,-5 17-1,10-27-251,0 1 0,0-1 0,0 1 0,-1-1 0,1 1 0,0-1 0,0 1 0,0-1 0,0 1 0,0 0 0,0-1 0,1 1 0,-1-1 0,0 1 0,0-1 0,0 1 0,0-1 0,0 1 0,1-1 0,-1 0 0,0 1 0,1-1 0,-1 1 0,0-1 0,1 1 0,-1-1 0,0 0 0,1 1 0,-1-1 0,1 0 0,0 1 0,19 0 0,22-15 0,-24 3 0,-1-1 0,-1 0 0,0-1 0,-1-1 0,0-1 0,-1 0 0,-1 0 0,-1-2 0,0 1 0,-1-2 0,0 0 0,-2 0 0,9-21 0,-42 86 0,12-25 0,1 1 0,1 0 0,1 0 0,-8 32 0,17-54 0,-1 0-1,1 0 1,0 0 0,0 0-1,-1 0 1,1 0 0,0 0 0,0 0-1,0 0 1,0 0 0,1 0-1,-1 1 1,0-1 0,0 0-1,0 0 1,1 0 0,-1 0 0,1 0-1,-1-1 1,1 1 0,-1 0-1,1 0 1,1 1 0,-1-1-6,0-1 0,0 1 0,0-1 0,0 0 0,0 0 0,0 1 1,0-1-1,0 0 0,0 0 0,0 0 0,0 0 0,0-1 0,0 1 1,0 0-1,0 0 0,0 0 0,0-1 0,2 0 0,4-2-172,1-1-1,-2 0 0,1 0 1,0-1-1,6-5 1,15-18-3066,-1-1 0,-1-1 0,-2-1 0,-1-1 0,25-47 0,-17 23-2591</inkml:trace>
</inkml:ink>
</file>

<file path=ppt/ink/ink3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5.037"/>
    </inkml:context>
    <inkml:brush xml:id="br0">
      <inkml:brushProperty name="width" value="0.025" units="cm"/>
      <inkml:brushProperty name="height" value="0.025" units="cm"/>
    </inkml:brush>
  </inkml:definitions>
  <inkml:trace contextRef="#ctx0" brushRef="#br0">104 1 9129,'0'0'13212,"-2"12"-10260,-10 30-753,-18 47 0,17-57-1707,2 0 0,1 1 1,2 0-1,1 0 0,-3 41 0,10-71-488,1 35 64,-1-38-68,0 1 1,0-1 0,0 1 0,0-1 0,0 1 0,0-1-1,0 1 1,0-1 0,0 1 0,0-1 0,0 1-1,0-1 1,0 1 0,0-1 0,1 1 0,-1-1-1,0 1 1,0-1 0,1 0 0,-1 1 0,0-1 0,0 1-1,1-1 1,-1 0 0,1 1 0,-1-1 0,0 0-1,1 1 1,-1-1 0,1 0 0,-1 0 0,0 1 0,1-1-1,-1 0 1,1 0 0,-1 0 0,1 0 0,-1 0-1,1 0 1,-1 0 0,1 1 0,-1-1 0,1-1 0,-1 1-1,1 0 1,-1 0 0,1 0 0,-1 0 0,1 0-1,-1 0 1,1 0 0,-1-1 0,1 1 0,-1 0 0,0 0-1,1-1 1,-1 1 0,1 0 0,-1-1 0,0 1-1,1 0 1,-1-1 0,3-3-1,0 0 0,0 0 0,0-1 0,-1 1 0,1-1 0,-1 1 0,-1-1 0,1 0 0,-1 0 0,1 1 0,-1-1 0,-1 0 0,1-5 0,3-68 0,-4 11 0,0 73 0,0 1 0,0-1 0,1 0 0,-1 0 0,2 0 0,-1 0 0,0 0 0,1 0 0,0 0 0,5 9 0,-5-12 0,0-1 0,1 1 0,-1 0 0,1-1 0,-1 0 0,1 0 0,0 0 0,0 0 0,0 0 0,0 0 0,0-1 0,0 1 0,0-1 0,1 0 0,-1 0 0,1 0 0,-1 0 0,0-1 0,1 1 0,6-1 0,-3 0 0,-1 0 0,1-1 0,-1 0 0,1 0 0,-1 0 0,0 0 0,0-1 0,0 0 0,0-1 0,0 1 0,0-1 0,0-1 0,5-3 0,-7 4 0,0 1 0,-1-1 0,0 0 0,1-1 0,-1 1 0,0 0 0,-1-1 0,1 0 0,-1 1 0,1-1 0,-1 0 0,0 0 0,-1-1 0,1 1 0,-1 0 0,1 0 0,-1-1 0,-1 1 0,1-1 0,0-4 0,-1 9 0,0 0 0,0-1 0,0 1 0,0 0 0,0 0 0,0 0 0,0-1 0,0 1 0,0 0 0,-1 0 0,1 0 0,0-1 0,0 1 0,0 0 0,0 0 0,0 0 0,0-1 0,0 1 0,0 0 0,-1 0 0,1 0 0,0 0 0,0-1 0,0 1 0,0 0 0,-1 0 0,1 0 0,0 0 0,0 0 0,0 0 0,0 0 0,-1-1 0,1 1 0,0 0 0,0 0 0,0 0 0,-1 0 0,1 0 0,0 0 0,0 0 0,-1 0 0,1 0 0,0 0 0,0 0 0,0 0 0,-1 0 0,1 0 0,0 1 0,0-1 0,0 0 0,-1 0 0,1 0 0,0 0 0,0 0 0,0 0 0,0 0 0,-1 1 0,1-1 0,0 0 0,-10 7 0,3 1 8,0 0 0,1 1-1,0 0 1,1 0 0,-1 0 0,2 0-1,-1 1 1,1 0 0,1-1 0,-4 16-1,6-22-17,1 0-1,-1 0 0,0 0 1,1 0-1,0 0 0,-1 0 1,1 0-1,0 0 0,1 0 1,-1 1-1,1-1 0,-1 0 1,1 0-1,0-1 0,0 1 1,0 0-1,0 0 0,1 0 1,-1-1-1,1 1 0,0 0 1,-1-1-1,1 0 0,0 1 1,1-1-1,-1 0 0,0 0 0,1 0 1,-1 0-1,1-1 0,-1 1 1,1-1-1,0 1 0,0-1 1,0 0-1,0 0 0,-1 0 1,1 0-1,5 0 0,3-1-2457,-2-6-4523,0-10-5885</inkml:trace>
</inkml:ink>
</file>

<file path=ppt/ink/ink3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6.311"/>
    </inkml:context>
    <inkml:brush xml:id="br0">
      <inkml:brushProperty name="width" value="0.025" units="cm"/>
      <inkml:brushProperty name="height" value="0.025" units="cm"/>
    </inkml:brush>
  </inkml:definitions>
  <inkml:trace contextRef="#ctx0" brushRef="#br0">1 45 20595,'0'0'7319,"9"-2"-6048,-1 0-989,0 0 0,0 1 1,-1 0-1,1 0 0,0 1 0,15 2 1,-21-2-254,1 1 1,-1-1 0,1 1-1,-1 0 1,1 0 0,-1 0 0,0 0-1,1 0 1,-1 1 0,0-1-1,0 1 1,0-1 0,0 1-1,0 0 1,0 0 0,-1 0 0,1 0-1,-1 0 1,1 0 0,-1 0-1,0 1 1,0-1 0,0 0-1,0 1 1,0-1 0,0 1 0,-1-1-1,1 1 1,0 5 0,0 75 685,0-83-715,0 0 0,1-1 0,-1 1 0,0 0 0,0-1 0,1 1 0,-1-1 0,0 0 0,0 1 0,0-1 0,0 0 0,0 0 0,0 0 0,2-1 0,7-9 0,-1 1 0,-1-1 0,1-1 0,-2 1 0,0-1 0,0-1 0,-1 1 0,0-1 0,5-21 0,-11 34 0,-11 48 0,10-47 0,1 0 0,0 0 0,0 0 0,0 0 0,-1 0 0,1 0 0,0 1 0,1-1 0,-1 0 0,0 0 0,0 0 0,0 0 0,1 0 0,-1 0 0,0 0 0,1 0 0,-1 0 0,1 0 0,-1 0 0,1 0 0,0 0 0,-1 0 0,1 0 0,0 0 0,0-1 0,0 1 0,-1 0 0,1-1 0,0 1 0,0 0 0,0-1 0,0 1 0,0-1 0,0 1 0,0-1 0,0 0 0,1 0 0,-1 1 0,1-1 0,7 0 0,-1-1 0,1 0 0,-1 0 0,1-1 0,-1 0 0,1-1 0,-1 0 0,0 0 0,0-1 0,-1 1 0,1-2 0,-1 1 0,1-1 0,-2 0 0,1-1 0,0 0 0,-1 0 0,0 0 0,-1-1 0,1 1 0,-1-1 0,-1-1 0,5-7 0,-23 21 0,-7 10 0,12-5 0,0 1 0,1 0 0,-11 20 0,16-26 0,0-1 0,1 1 0,0-1 0,0 1 0,1 0 0,0 0 0,0 0 0,0 0 0,0 0 0,1 0 0,1 8 0,0-12 0,0-1 0,0 1 0,0-1 0,0 0 0,1 1 0,-1-1 0,1 0 0,-1 0 0,1 0 0,-1 0 0,1 0 0,-1 0 0,1-1 0,0 1 0,0 0 0,-1-1 0,1 1 0,0-1 0,0 0 0,0 0 0,-1 0 0,1 0 0,0 0 0,0 0 0,0 0 0,2-1 0,53-6 0,-54 6-195,-1 0 0,0 0-1,1 0 1,-1 0 0,0-1 0,1 1-1,-1-1 1,0 1 0,0-1 0,0 0-1,-1 1 1,1-1 0,0 0 0,-1 0 0,1-1-1,-1 1 1,1 0 0,-1 0 0,0-1-1,1-3 1,-1 2-520,-1 1-1,1-1 1,-1 1 0,0-1-1,0 0 1,0 1 0,0-1-1,-1 1 1,0-1 0,0 1-1,0-1 1,0 1 0,0-1-1,-4-5 1,-16-27-16069</inkml:trace>
</inkml:ink>
</file>

<file path=ppt/ink/ink3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6.655"/>
    </inkml:context>
    <inkml:brush xml:id="br0">
      <inkml:brushProperty name="width" value="0.025" units="cm"/>
      <inkml:brushProperty name="height" value="0.025" units="cm"/>
    </inkml:brush>
  </inkml:definitions>
  <inkml:trace contextRef="#ctx0" brushRef="#br0">1 0 19955,'0'0'7751</inkml:trace>
</inkml:ink>
</file>

<file path=ppt/ink/ink3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7.044"/>
    </inkml:context>
    <inkml:brush xml:id="br0">
      <inkml:brushProperty name="width" value="0.025" units="cm"/>
      <inkml:brushProperty name="height" value="0.025" units="cm"/>
    </inkml:brush>
  </inkml:definitions>
  <inkml:trace contextRef="#ctx0" brushRef="#br0">1 0 16784,'0'0'14478,"61"34"-13133,-4-27-1185,12-3-160,3-1 0,0-1 0,-7-2-1602,-13 0-2593,-16 0-1539,-21 0-1761</inkml:trace>
</inkml:ink>
</file>

<file path=ppt/ink/ink3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7.434"/>
    </inkml:context>
    <inkml:brush xml:id="br0">
      <inkml:brushProperty name="width" value="0.025" units="cm"/>
      <inkml:brushProperty name="height" value="0.025" units="cm"/>
    </inkml:brush>
  </inkml:definitions>
  <inkml:trace contextRef="#ctx0" brushRef="#br0">0 0 18578,'0'0'8520,"62"35"-7463,0-35 0,12 0-737,5-4-256,1-2-1537,-9-1-4389,-6 1-6309</inkml:trace>
</inkml:ink>
</file>

<file path=ppt/ink/ink3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37.777"/>
    </inkml:context>
    <inkml:brush xml:id="br0">
      <inkml:brushProperty name="width" value="0.025" units="cm"/>
      <inkml:brushProperty name="height" value="0.025" units="cm"/>
    </inkml:brush>
  </inkml:definitions>
  <inkml:trace contextRef="#ctx0" brushRef="#br0">102 43 21524,'0'0'8296,"-9"1"-7500,5-1-761,1 0 1,-1 0-1,1 0 1,0 1 0,0 0-1,-1 0 1,1 0-1,0 0 1,0 0 0,0 1-1,0-1 1,0 1-1,0 0 1,-2 2 0,1-1-3,1 1 0,-1 0 1,1 0-1,0 1 0,1-1 1,-1 0-1,1 1 0,-1 0 1,2 0-1,-1-1 0,-1 7 1,1-5 19,0 1 0,0-1 0,1 1 0,0-1 0,0 1 0,0 0 0,1-1 0,0 1 0,1 0 0,-1 0 0,1-1 0,3 9 0,-3-11-32,1-1 0,-1 0 0,1 0 0,0 0 0,0 0 0,0-1 0,1 1 1,-1 0-1,1-1 0,-1 0 0,1 1 0,0-1 0,0 0 0,0-1 1,0 1-1,0 0 0,0-1 0,1 0 0,-1 1 0,1-1 0,-1-1 1,0 1-1,1 0 0,6-1 0,6 2-21,0-2 0,0 0 0,0 0 0,0-2 0,0 0 0,0-1 0,0 0 0,17-7 0,-22 6 0,0 0 0,-1-1 0,1 0 0,-1-1 0,0 0 0,-1-1 0,1 0 0,-1 0 0,0-1 0,-1 0 0,14-18 0,-19 23 0,-1 1 0,0-1 0,0 0 0,0 0 0,0-1 0,-1 1 0,1 0 0,-1 0 0,0-1 0,0 1 0,0-1 0,-1 1 0,1-1 0,-1 1 0,1-1 0,-1 0 0,0 1 0,-1-1 0,1 1 0,-1-1 0,1 1 0,-1-1 0,0 1 0,0-1 0,-1 1 0,1 0 0,-4-6 0,1 5 0,1 0 0,-1 0 0,0 0 0,0 0 0,-1 1 0,1-1 0,-1 1 0,0 0 0,0 1 0,0-1 0,0 1 0,0 0 0,-1 0 0,1 1 0,0 0 0,-12-2 0,2 1-609,-1 1-1,1 1 1,-1 0 0,1 1-1,0 0 1,-28 7 0,5 4-6048</inkml:trace>
</inkml:ink>
</file>

<file path=ppt/ink/ink3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42.027"/>
    </inkml:context>
    <inkml:brush xml:id="br0">
      <inkml:brushProperty name="width" value="0.025" units="cm"/>
      <inkml:brushProperty name="height" value="0.025" units="cm"/>
    </inkml:brush>
  </inkml:definitions>
  <inkml:trace contextRef="#ctx0" brushRef="#br0">0 0 8584,'0'0'10346,"67"23"-7688,-31-16-415,7 2-386,6-1-191,0-3-673,4-1-577,-4 1-320,-2-1-32,-6-1-512,-10-2-1474,-6-1-768,-15 0-1474</inkml:trace>
</inkml:ink>
</file>

<file path=ppt/ink/ink3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42.399"/>
    </inkml:context>
    <inkml:brush xml:id="br0">
      <inkml:brushProperty name="width" value="0.025" units="cm"/>
      <inkml:brushProperty name="height" value="0.025" units="cm"/>
    </inkml:brush>
  </inkml:definitions>
  <inkml:trace contextRef="#ctx0" brushRef="#br0">0 0 14286,'0'0'6438,"66"32"-4837,-12-28-63,14-1-802,5-3-576,2 0-128,-9 0-2274,-10-7-3651</inkml:trace>
</inkml:ink>
</file>

<file path=ppt/ink/ink3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43.348"/>
    </inkml:context>
    <inkml:brush xml:id="br0">
      <inkml:brushProperty name="width" value="0.025" units="cm"/>
      <inkml:brushProperty name="height" value="0.025" units="cm"/>
    </inkml:brush>
  </inkml:definitions>
  <inkml:trace contextRef="#ctx0" brushRef="#br0">213 66 13196,'0'0'11425,"9"-8"-9221,25-26-164,-34 33-2006,1 1 0,-1 0 0,0 0 0,1 0 0,-1-1 1,1 1-1,-1 0 0,0-1 0,1 1 0,-1 0 1,0-1-1,1 1 0,-1-1 0,0 1 0,1-1 0,-1 1 1,0 0-1,0-1 0,0 1 0,1-1 0,-1 1 0,0-1 1,0 1-1,0-1 0,0 1 0,0-1 0,0 1 0,0-1 1,0 1-1,0-1 0,0 1 0,0-1 0,0 1 0,-1-1 1,1 1-1,0-1 0,0 1 0,0-1 0,-1 1 0,1 0 1,0-1-1,0 1 0,-1-1 0,1 1 0,0 0 0,-1-1 1,1 1-1,-1 0 0,1-1 0,0 1 0,-1 0 0,1 0 1,-1-1-1,1 1 0,-1 0 0,1 0 0,-1 0 0,1 0 1,-1 0-1,1 0 0,-1-1 0,0 1 0,-34-1 1635,31 1-1588,-7 1-81,0 1 0,0 0 0,0 0 0,0 1 0,0 0 0,1 1 0,-1 1 0,1-1 0,0 1 0,1 1 0,-1 0 0,-10 9 0,15-11 0,0-1 0,0 1 0,0 0 0,1 1 0,0-1 0,-1 1 0,2 0 0,-1 0 0,1 0 0,-1 1 0,1-1 0,1 1 0,-1 0 0,1-1 0,0 1 0,0 0 0,1 0 0,0 1 0,0-1 0,0 0 0,1 0 0,0 1 0,1 8 0,0-13 0,-1-1 0,1 1 0,0 0 0,0-1 0,1 1 0,-1-1 0,0 1 0,0-1 0,1 0 0,-1 1 0,1-1 0,-1 0 0,1 0 0,0 0 0,-1 0 0,1 0 0,0-1 0,0 1 0,-1 0 0,1-1 0,0 1 0,0-1 0,0 0 0,0 0 0,0 0 0,0 1 0,0-2 0,3 1 0,5 0 0,0-1 0,-1 0 0,1 0 0,16-5 0,-11 0 0,0 0 0,-1-1 0,0 0 0,0-2 0,0 1 0,-1-2 0,16-14 0,-19 16 0,-1-1 0,0 0 0,-1-1 0,0 1 0,0-2 0,-1 1 0,0-1 0,-1 0 0,9-23 0,-14 25 0,-11 24 0,-10 29 0,18-37-97,0 0 0,0 1-1,1-1 1,0 0 0,1 1 0,-1-1 0,1 1-1,1-1 1,0 1 0,0-1 0,2 8 0,-2-12-44,0 0 0,0 0 0,0 0 0,1-1 0,-1 1 0,1 0 1,0-1-1,-1 1 0,1-1 0,1 0 0,-1 0 0,0 0 1,0 0-1,1 0 0,-1 0 0,1 0 0,0-1 0,-1 1 1,1-1-1,0 0 0,0 0 0,0 0 0,0 0 0,0 0 0,0-1 1,0 1-1,0-1 0,0 0 0,4 0 0,23 0-7215</inkml:trace>
</inkml:ink>
</file>

<file path=ppt/ink/ink3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43.718"/>
    </inkml:context>
    <inkml:brush xml:id="br0">
      <inkml:brushProperty name="width" value="0.025" units="cm"/>
      <inkml:brushProperty name="height" value="0.025" units="cm"/>
    </inkml:brush>
  </inkml:definitions>
  <inkml:trace contextRef="#ctx0" brushRef="#br0">9 0 20884,'0'0'11883,"-1"66"-11883,-2-35 0,0-1 0,2-1 0,1-3 0,0-7 0,8-6 0,8-8 0,1-5-1473,1-4-1602,3-15-2018,-2-7-1633,-1-7-7624</inkml:trace>
</inkml:ink>
</file>

<file path=ppt/ink/ink3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44.071"/>
    </inkml:context>
    <inkml:brush xml:id="br0">
      <inkml:brushProperty name="width" value="0.025" units="cm"/>
      <inkml:brushProperty name="height" value="0.025" units="cm"/>
    </inkml:brush>
  </inkml:definitions>
  <inkml:trace contextRef="#ctx0" brushRef="#br0">30 1 17489,'0'0'6053,"-12"63"-3715,4-34-256,3 5-416,3-1-449,0 1-704,2-2-417,0-5-64,8-5-1506,6-8-2177,-1-10-449,-3-4-1409,-2-4-3972</inkml:trace>
</inkml:ink>
</file>

<file path=ppt/ink/ink3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9:44.429"/>
    </inkml:context>
    <inkml:brush xml:id="br0">
      <inkml:brushProperty name="width" value="0.025" units="cm"/>
      <inkml:brushProperty name="height" value="0.025" units="cm"/>
    </inkml:brush>
  </inkml:definitions>
  <inkml:trace contextRef="#ctx0" brushRef="#br0">1 41 12588,'0'0'16944,"65"-39"-15823,-13 38-448,11 0-289,4 1-256,-4 0-64,-1 0-224,-10 0-1890,-9 0-3267,-5 0-6662</inkml:trace>
</inkml:ink>
</file>

<file path=ppt/ink/ink3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3.528"/>
    </inkml:context>
    <inkml:brush xml:id="br0">
      <inkml:brushProperty name="width" value="0.025" units="cm"/>
      <inkml:brushProperty name="height" value="0.025" units="cm"/>
    </inkml:brush>
  </inkml:definitions>
  <inkml:trace contextRef="#ctx0" brushRef="#br0">6 0 12748,'-5'0'9961,"8"0"-8327,14 0 128,9 0-33,7 0-672,9 0-416,5 0-449,0 0-128,-1 0-32,-10 0-32,-8 0-480,-10 0-481,-5 9-1089,-8-8-1281</inkml:trace>
</inkml:ink>
</file>

<file path=ppt/ink/ink3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4.353"/>
    </inkml:context>
    <inkml:brush xml:id="br0">
      <inkml:brushProperty name="width" value="0.025" units="cm"/>
      <inkml:brushProperty name="height" value="0.025" units="cm"/>
    </inkml:brush>
  </inkml:definitions>
  <inkml:trace contextRef="#ctx0" brushRef="#br0">0 41 4901,'0'0'16025,"6"-8"-13489,15-25-486,-21 34-2013,-1-1 0,1 0 0,0 0 0,0 0 0,0 1 0,0-1 0,0 0 0,0 0 1,0 1-1,0-1 0,0 0 0,0 0 0,0 1 0,0-1 0,1 0 0,-1 0 0,0 1 0,0-1 0,0 0 0,0 0 0,0 0 0,0 1 0,0-1 0,1 0 0,-1 0 0,0 0 0,0 0 0,0 1 0,0-1 0,1 0 0,-1 0 1,0 0-1,0 0 0,1 0 0,-1 0 0,0 1 0,0-1 0,0 0 0,1 0 0,-1 0 0,0 0 0,0 0 0,1 0 0,-1 0 0,0 0 0,0 0 0,1 0 0,-1 0 0,0 0 0,0 0 0,1 0 0,-1-1 0,0 1 1,0 0-1,0 0 0,1 0 0,-1 0 0,0 0 0,0 0 0,0-1 0,1 1 0,-1 0 0,0 0 0,0 0 0,0 0 0,0-1 0,0 1 0,1 0 0,1 19 121,-2-18-43,1 124 983,-3-81-734,7 61 0,-5-104-334,0 1 0,0-1 0,0 0 0,1 0 0,-1 1 0,0-1 1,1 0-1,-1 0 0,1 0 0,0 0 0,-1 1 0,1-1 0,0 0 0,-1 0 0,1 0 0,0 0 0,0-1 0,0 1 0,0 0 0,0 0 0,0 0 0,0-1 0,0 1 0,1-1 0,-1 1 0,0-1 0,0 1 0,0-1 0,1 0 1,-1 1-1,0-1 0,0 0 0,1 0 0,-1 0 0,0 0 0,1 0 0,-1 0 0,0 0 0,0-1 0,1 1 0,-1 0 0,0-1 0,0 1 0,0-1 0,2 0 0,8-3 275,-1 0-1,0-1 1,18-12-1,-28 17-304,62-42 0,-2-3 0,102-99 0,-161 142-1334,-5 4-2087,-9 6-6198,7-4 4513,-12 6-6195</inkml:trace>
</inkml:ink>
</file>

<file path=ppt/ink/ink3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4.681"/>
    </inkml:context>
    <inkml:brush xml:id="br0">
      <inkml:brushProperty name="width" value="0.025" units="cm"/>
      <inkml:brushProperty name="height" value="0.025" units="cm"/>
    </inkml:brush>
  </inkml:definitions>
  <inkml:trace contextRef="#ctx0" brushRef="#br0">1 1 14734,'0'0'14285,"33"50"-13420,-4-39-512,-2 1-225,3 4-32,-3 2-1153,-7-3-2691,-4-1-2402,-2-2-4740</inkml:trace>
</inkml:ink>
</file>

<file path=ppt/ink/ink3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5.068"/>
    </inkml:context>
    <inkml:brush xml:id="br0">
      <inkml:brushProperty name="width" value="0.025" units="cm"/>
      <inkml:brushProperty name="height" value="0.025" units="cm"/>
    </inkml:brush>
  </inkml:definitions>
  <inkml:trace contextRef="#ctx0" brushRef="#br0">1 1 15278,'0'0'15925,"5"6"-15172,12 15-482,48 52 463,-59-66-967,1-1 1,-1 0-1,1-1 0,0 0 0,1 0 1,-1 0-1,1-1 0,15 6 1,3-8-4832,-10-9-2151,-7-9-2020</inkml:trace>
</inkml:ink>
</file>

<file path=ppt/ink/ink3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5.566"/>
    </inkml:context>
    <inkml:brush xml:id="br0">
      <inkml:brushProperty name="width" value="0.025" units="cm"/>
      <inkml:brushProperty name="height" value="0.025" units="cm"/>
    </inkml:brush>
  </inkml:definitions>
  <inkml:trace contextRef="#ctx0" brushRef="#br0">272 0 12684,'0'0'9833,"-69"55"-6950,38-22-801,0 7-480,-2 2-257,1 6-320,6 3-705,5 1-224,6-3-32,6-2-512,5-3-1090,4-11-768,0-11-2562,0-8-2692</inkml:trace>
</inkml:ink>
</file>

<file path=ppt/ink/ink3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6.236"/>
    </inkml:context>
    <inkml:brush xml:id="br0">
      <inkml:brushProperty name="width" value="0.025" units="cm"/>
      <inkml:brushProperty name="height" value="0.025" units="cm"/>
    </inkml:brush>
  </inkml:definitions>
  <inkml:trace contextRef="#ctx0" brushRef="#br0">218 1 9769,'0'0'18060,"-9"10"-17190,-50 63-292,-90 103 2650,174-220-2966,-13 29-262,9-11 0,41-40 0,-75 103 0,5-24 0,1 0 0,1 1 0,0 0 0,1 0 0,0 1 0,2-1 0,-1 1 0,2 0 0,-2 21 0,4-36 0,0 1 0,0 0 0,1-1 0,-1 1 0,0-1 0,0 1 0,0-1 0,1 1 0,-1 0 0,0-1 0,1 1 0,-1-1 0,0 1 0,1-1 0,-1 0 0,1 1 0,-1-1 0,0 1 0,1-1 0,-1 0 0,1 1 0,-1-1 0,1 0 0,0 1 0,-1-1 0,1 0 0,-1 0 0,1 0 0,-1 1 0,1-1 0,0 0 0,-1 0 0,1 0 0,0 0 0,-1 0 0,1 0 0,-1 0 0,1-1 0,0 1 0,-1 0 0,1 0 0,-1 0 0,1 0 0,0-1 0,1 1 0,-1-1 0,0 1 0,1-1 0,-1 1 0,0-1 0,1 0 0,-1 1 0,0-1 0,0 0 0,0 0 0,0 0 0,0 0 0,0 0 0,0 0 0,0 0 0,0 0 0,0 0 0,0 0 0,0-1 0,-1 1 0,2-2 0,-2-3 0,1 0 0,-1 0 0,0 0 0,0 0 0,-1 0 0,0 0 0,0 0 0,0 0 0,-1 0 0,-3-10 0,-32-62 0,16 39 0,10 11 0,21 34 0,23 17 0,40 12-1714,-42-23-755,1-2 0,-1-1 0,60 8 0,-55-13-4422</inkml:trace>
</inkml:ink>
</file>

<file path=ppt/ink/ink3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6.566"/>
    </inkml:context>
    <inkml:brush xml:id="br0">
      <inkml:brushProperty name="width" value="0.025" units="cm"/>
      <inkml:brushProperty name="height" value="0.025" units="cm"/>
    </inkml:brush>
  </inkml:definitions>
  <inkml:trace contextRef="#ctx0" brushRef="#br0">311 0 12332,'0'0'12182,"5"13"-10260,5 14-1141,0 0 1,-2 1-1,-1 1 1,5 48-1,-12-54-594,0 1-1,-2-1 1,0 1-1,-2-1 1,0 0-1,-2 0 0,0 0 1,-2-1-1,0 0 1,-2 0-1,0-1 1,-19 28-1,3-8-515,-1-2 0,-2 0 0,-2-2 1,-54 50-1,44-57-3883,7-17-3385</inkml:trace>
</inkml:ink>
</file>

<file path=ppt/ink/ink3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39.077"/>
    </inkml:context>
    <inkml:brush xml:id="br0">
      <inkml:brushProperty name="width" value="0.025" units="cm"/>
      <inkml:brushProperty name="height" value="0.025" units="cm"/>
    </inkml:brush>
  </inkml:definitions>
  <inkml:trace contextRef="#ctx0" brushRef="#br0">95 35 13837,'3'-3'857,"-1"1"0,1-1 1,0 1-1,-1-1 0,1 1 0,1 0 0,-1 0 1,5-2-1,-4 2-566,0 0 0,0 0-1,0 1 1,0 0 0,1 0 0,-1 0 0,1 0 0,-1 0 0,0 1 0,1 0 0,-1 0 0,1 0 0,-1 1-1,1-1 1,-1 1 0,1 0 0,-1 1 0,0-1 0,7 3 0,-10-3-271,1 1 0,-1-1 0,0 0 0,1 0 0,-1 1 0,0-1 1,0 1-1,0-1 0,0 1 0,0-1 0,0 1 0,0 0 0,0-1 0,-1 1 0,1 0 0,-1 0 0,1 0 1,-1-1-1,0 1 0,0 0 0,0 0 0,0 0 0,0 0 0,0 0 0,0-1 0,0 1 0,-1 0 0,1 0 1,-1 0-1,0-1 0,1 1 0,-1 0 0,-1 1 0,-1 4 91,0-1 1,-1 0-1,0 0 1,0 0-1,-1-1 1,1 1-1,-9 6 1,-14 10 335,-39 23 0,-13 10 1210,78-54-1633,-1 0 0,1 0 0,0 0 0,-1 0-1,1 0 1,0 1 0,-1-1 0,1 0 0,0 1-1,0-1 1,0 1 0,1 0 0,-1-1 0,0 1-1,0 2 1,1-4-11,0 1 0,0-1 0,0 1-1,0-1 1,1 1 0,-1 0 0,0-1 0,0 1 0,1-1 0,-1 1-1,0-1 1,1 1 0,-1-1 0,0 1 0,1-1 0,-1 0-1,1 1 1,-1-1 0,1 0 0,-1 1 0,1-1 0,-1 0 0,1 1-1,-1-1 1,1 0 0,-1 0 0,1 0 0,-1 0 0,2 1-1,7 0 87,0 1-1,0-1 0,0-1 0,12 0 0,-13 0-84,203-6-6521,-169 3-983</inkml:trace>
</inkml:ink>
</file>

<file path=ppt/ink/ink3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4:40.186"/>
    </inkml:context>
    <inkml:brush xml:id="br0">
      <inkml:brushProperty name="width" value="0.025" units="cm"/>
      <inkml:brushProperty name="height" value="0.025" units="cm"/>
    </inkml:brush>
  </inkml:definitions>
  <inkml:trace contextRef="#ctx0" brushRef="#br0">389 1 9385,'4'3'1492,"1"0"0,-1 0 0,0 0 0,0 1 0,-1-1-1,7 9 1,32 52 1009,-30-44-1015,5 8-812,-1 0 0,-2 0 0,-1 1 0,-1 1 1,-2 1-1,13 61 0,-20-72-640,-1-1 0,-1 1 0,0-1 0,-2 1 0,0-1 0,-1 1 0,-2-1 0,1 0 1,-2 0-1,-1 0 0,0 0 0,-15 29 0,-4-4 162,-1-2-1,-3 0 1,-1-2 0,-61 62 0,-32 17-794,-3-9-3587,103-90 2816,-13 10-6286,5-9-7181</inkml:trace>
</inkml:ink>
</file>

<file path=ppt/ink/ink3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0.031"/>
    </inkml:context>
    <inkml:brush xml:id="br0">
      <inkml:brushProperty name="width" value="0.025" units="cm"/>
      <inkml:brushProperty name="height" value="0.025" units="cm"/>
    </inkml:brush>
  </inkml:definitions>
  <inkml:trace contextRef="#ctx0" brushRef="#br0">22 5 11211,'13'-5'6021,"-8"5"-2497,-5 14-2756,-1 8 65,-7 10-96,-4 7-385,1 1-224,7 0-64,1-3 0,3-6-32,0-5-224,0-8-64,4-7-192,1-2-449,-2-7-897</inkml:trace>
</inkml:ink>
</file>

<file path=ppt/ink/ink3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0.361"/>
    </inkml:context>
    <inkml:brush xml:id="br0">
      <inkml:brushProperty name="width" value="0.025" units="cm"/>
      <inkml:brushProperty name="height" value="0.025" units="cm"/>
    </inkml:brush>
  </inkml:definitions>
  <inkml:trace contextRef="#ctx0" brushRef="#br0">0 9 15599,'0'0'4324,"74"-6"-2434,-33 6-961,8 0-513,-1 0-320,1 0-641,-4-1-2978,-8-1-4933</inkml:trace>
</inkml:ink>
</file>

<file path=ppt/ink/ink3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0.750"/>
    </inkml:context>
    <inkml:brush xml:id="br0">
      <inkml:brushProperty name="width" value="0.025" units="cm"/>
      <inkml:brushProperty name="height" value="0.025" units="cm"/>
    </inkml:brush>
  </inkml:definitions>
  <inkml:trace contextRef="#ctx0" brushRef="#br0">56 0 1473,'0'0'21920,"0"13"-20372,-9 66 589,-2 35-735,11-112-1388,0-1 1,0 0-1,0 1 0,1-1 0,-1 1 0,0-1 0,1 0 0,0 0 0,-1 1 1,1-1-1,0 0 0,-1 0 0,1 1 0,0-1 0,0 0 0,0 0 0,0 0 0,0 0 1,0 0-1,0-1 0,0 1 0,1 0 0,-1 0 0,0-1 0,1 1 0,-1-1 1,0 1-1,1-1 0,-1 1 0,0-1 0,3 0 0,57 5 369,-17-3-364,-40 0-29,1-1-1,-1 1 0,0 0 0,1 0 1,-1 0-1,0 1 0,-1 0 0,1-1 1,0 1-1,-1 1 0,1-1 0,-1 0 1,0 1-1,0 0 0,-1-1 0,1 1 1,-1 0-1,3 7 0,-2-4 17,0 0 1,-1 0-1,0 0 0,-1 0 1,0 0-1,0 1 1,0-1-1,-1 1 0,0-1 1,-1 0-1,0 8 0,0-13 49,1-1-1,-1 0 0,1 0 0,-1 1 0,0-1 1,1 0-1,-1 0 0,0 0 0,0 0 1,0 0-1,0 0 0,0 0 0,0 0 0,0 0 1,0 0-1,0-1 0,-1 1 0,1 0 1,0-1-1,0 1 0,-1-1 0,1 1 1,0-1-1,-1 0 0,1 1 0,0-1 0,-3 0 1,-44 2 1575,37-3-1367,-4 1-226,1-1 0,-1 0 1,1-1-1,-25-6 0,36 7-38,-1 0-1,1 0 1,0 0 0,-1 0-1,1-1 1,0 1-1,0-1 1,0 0-1,0 0 1,0 0 0,0 0-1,1-1 1,-1 1-1,1-1 1,-1 1-1,1-1 1,0 0-1,0 0 1,0 0 0,1 0-1,-1 0 1,1 0-1,-1-1 1,1 1-1,-1-5 1,2 6-71,0 1 0,1 0 0,-1 0 0,0 0 1,0 0-1,1 0 0,-1 0 0,0 0 0,1 0 0,-1 0 0,1 0 0,0 0 1,-1 0-1,1 0 0,0 0 0,-1 1 0,1-1 0,0 0 0,0 0 0,0 1 1,0-1-1,0 1 0,0-1 0,0 1 0,0-1 0,0 1 0,1-1 0,37-11-4882,-27 9 2525,24-7-6592</inkml:trace>
</inkml:ink>
</file>

<file path=ppt/ink/ink3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1.377"/>
    </inkml:context>
    <inkml:brush xml:id="br0">
      <inkml:brushProperty name="width" value="0.025" units="cm"/>
      <inkml:brushProperty name="height" value="0.025" units="cm"/>
    </inkml:brush>
  </inkml:definitions>
  <inkml:trace contextRef="#ctx0" brushRef="#br0">1 135 11691,'0'0'3102,"6"-11"-214,-2 3-2452,0 1-1,0 0 1,1 0 0,1 0 0,-1 0 0,1 1 0,0 0-1,0 0 1,1 0 0,0 1 0,0 0 0,0 0 0,15-6-1,-7 5 24,1 0-1,0 1 0,0 1 0,0 1 1,0 0-1,1 1 0,-1 1 0,1 0 0,-1 2 1,1 0-1,17 3 0,-32-4-434,0 1 1,0-1-1,0 1 0,0-1 1,0 1-1,0 0 0,0 0 0,0 0 1,0 0-1,0 0 0,-1 0 1,1 1-1,0-1 0,-1 1 0,1-1 1,-1 1-1,1-1 0,-1 1 1,0 0-1,0 0 0,0 0 1,0 0-1,0-1 0,0 1 0,0 0 1,-1 1-1,1-1 0,-1 0 1,0 0-1,1 0 0,-1 0 1,0 0-1,0 0 0,0 0 0,-1 1 1,1-1-1,0 0 0,-1 0 1,1 0-1,-3 4 0,1 0 50,-1 1-1,0-1 1,0 0-1,0 0 1,-1 0 0,0-1-1,0 1 1,-1-1-1,1 0 1,-1 0 0,-9 6-1,-26 12 598,31-19-515,1 0 0,-1 1 0,1 0 0,1 1 0,-12 9 0,18-15-156,0 1 0,1-1 0,-1 1 0,1 0 0,-1-1 0,1 1 0,-1-1 0,1 1 0,0 0 0,-1 0 0,1-1 0,0 1 0,-1 0 0,1-1 0,0 1 0,0 0 0,0 0 0,0 0 0,0-1 0,0 1 0,0 0 0,0 0 0,0-1 0,0 1 0,0 0 0,0 0 0,0-1 0,1 1 0,-1 0 0,0 0 0,1-1 0,-1 1 0,0 0 0,1-1 0,-1 1 0,1 0 0,-1-1 0,1 1 0,-1-1 0,1 1 0,0-1 0,-1 1 0,1-1 0,0 1 0,-1-1 0,1 0 0,0 1 0,-1-1 0,1 0 0,0 0 0,0 1 0,0-1 0,46 13 0,-43-12 0,124 16-2956,2-10-5357,-90-7-5081</inkml:trace>
</inkml:ink>
</file>

<file path=ppt/ink/ink3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2.609"/>
    </inkml:context>
    <inkml:brush xml:id="br0">
      <inkml:brushProperty name="width" value="0.025" units="cm"/>
      <inkml:brushProperty name="height" value="0.025" units="cm"/>
    </inkml:brush>
  </inkml:definitions>
  <inkml:trace contextRef="#ctx0" brushRef="#br0">1 1 416,'0'0'64</inkml:trace>
</inkml:ink>
</file>

<file path=ppt/ink/ink3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2.966"/>
    </inkml:context>
    <inkml:brush xml:id="br0">
      <inkml:brushProperty name="width" value="0.025" units="cm"/>
      <inkml:brushProperty name="height" value="0.025" units="cm"/>
    </inkml:brush>
  </inkml:definitions>
  <inkml:trace contextRef="#ctx0" brushRef="#br0">40 1 545,'0'0'1089,"-33"54"-609,32-46-288,-2 0 96,1 0-159,1-2-97,1 1-289,0-3-575,0-2 864,0 0 1153,0 1 2338,0-11-6918</inkml:trace>
</inkml:ink>
</file>

<file path=ppt/ink/ink3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3.308"/>
    </inkml:context>
    <inkml:brush xml:id="br0">
      <inkml:brushProperty name="width" value="0.025" units="cm"/>
      <inkml:brushProperty name="height" value="0.025" units="cm"/>
    </inkml:brush>
  </inkml:definitions>
  <inkml:trace contextRef="#ctx0" brushRef="#br0">0 249 3011,'0'0'2087,"4"-10"-192,6-18-474,1 2 0,20-35 0,-21 42 1107,1 2-1,1-1 1,1 1 0,26-26 0,-38 42-2347,-1 0 1,1 1 0,-1-1-1,1 1 1,-1-1 0,1 0-1,-1 1 1,1-1 0,0 1-1,-1 0 1,1-1 0,0 1-1,-1-1 1,1 1 0,0 0-1,0 0 1,-1-1 0,1 1-1,0 0 1,0 0 0,-1 0-1,1 0 1,0 0 0,0 0-1,0 0 1,-1 0 0,1 0-1,1 1 1,-1 0-52,0 0-1,-1 0 1,1 0 0,-1 0 0,1 0-1,-1 0 1,1 0 0,-1 0 0,1 0-1,-1 0 1,0 0 0,0 0 0,1 1-1,-1-1 1,0 0 0,0 2 0,-6 51 1129,-20 39-1134,19-76-240,1 0 1,1 1-1,1 0 1,0 0 0,1 0-1,1 0 1,1 0-1,0 1 1,4 24 0,-3-42 22,0 0 1,0-1 0,0 1 0,1-1 0,-1 1 0,0 0 0,1-1 0,-1 1 0,0-1-1,1 1 1,-1-1 0,1 1 0,-1-1 0,1 0 0,-1 1 0,1-1 0,-1 1 0,1-1-1,0 0 1,-1 1 0,1-1 0,-1 0 0,1 0 0,0 0 0,-1 1 0,1-1-1,-1 0 1,1 0 0,0 0 0,-1 0 0,1 0 0,0 0 0,-1 0 0,1 0 0,0-1-1,-1 1 1,1 0 0,0 0 0,-1 0 0,1-1 0,-1 1 0,1 0 0,-1-1 0,1 1-1,-1 0 1,1-1 0,-1 1 0,2-2 0,24-20-4920,-7-7-1689,0-8-4025</inkml:trace>
  <inkml:trace contextRef="#ctx0" brushRef="#br0" timeOffset="1">339 41 16047,'0'0'6198,"-3"8"-3865,-5 16-902,-7 14 831,-11 52 0,23-79-2192,1 1-1,1-1 1,-1 1 0,2-1-1,0 1 1,0-1 0,1 1-1,0 0 1,5 19 0,8-7-979,1-19-4274,-11-8-744,-3-7 2301,-1 8 1873,0-19-8524</inkml:trace>
</inkml:ink>
</file>

<file path=ppt/ink/ink3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3.647"/>
    </inkml:context>
    <inkml:brush xml:id="br0">
      <inkml:brushProperty name="width" value="0.025" units="cm"/>
      <inkml:brushProperty name="height" value="0.025" units="cm"/>
    </inkml:brush>
  </inkml:definitions>
  <inkml:trace contextRef="#ctx0" brushRef="#br0">0 68 13357,'0'0'19058,"53"-36"-18706,9 31-352,13 0 0,4 2 0,3-1 0,-8-1-2274,-7 2-4228,-13-3-8136</inkml:trace>
</inkml:ink>
</file>

<file path=ppt/ink/ink3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8.745"/>
    </inkml:context>
    <inkml:brush xml:id="br0">
      <inkml:brushProperty name="width" value="0.025" units="cm"/>
      <inkml:brushProperty name="height" value="0.025" units="cm"/>
    </inkml:brush>
  </inkml:definitions>
  <inkml:trace contextRef="#ctx0" brushRef="#br0">21 1 11979,'1'2'9407,"-2"4"-4575,-6 36-2516,4-32-2196,0 1 1,1-1-1,0 1 1,0-1 0,1 1-1,1 0 1,0-1-1,0 1 1,1 0 0,1-1-1,-1 1 1,2 0-1,-1-1 1,1 0-1,1 0 1,7 14 0,-10-22-484,6 12-586,-7-8-2440,-7-4-4936,-7-2 696</inkml:trace>
</inkml:ink>
</file>

<file path=ppt/ink/ink3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09.073"/>
    </inkml:context>
    <inkml:brush xml:id="br0">
      <inkml:brushProperty name="width" value="0.025" units="cm"/>
      <inkml:brushProperty name="height" value="0.025" units="cm"/>
    </inkml:brush>
  </inkml:definitions>
  <inkml:trace contextRef="#ctx0" brushRef="#br0">0 392 11979,'0'0'13869,"78"-35"-11851,-38 35-256,3 0-737,2 0-737,-5 3-224,-1 8-160,-4-3-1569,-6-2-2659,-5-6-3524</inkml:trace>
  <inkml:trace contextRef="#ctx0" brushRef="#br0" timeOffset="1">1258 1 18001,'0'0'4596,"-2"10"-3523,-25 83 1506,18-66-2094,0 0-1,2 1 1,1-1 0,-4 50-1,10-75-470,0-1 0,0 0 0,1 1-1,-1-1 1,1 0 0,-1 1 0,1-1-1,0 0 1,-1 0 0,1 0-1,0 1 1,0-1 0,0 0 0,0 0-1,0 0 1,0 0 0,0-1 0,0 1-1,0 0 1,0 0 0,0-1-1,1 1 1,-1 0 0,0-1 0,1 1-1,-1-1 1,0 0 0,1 1-1,-1-1 1,0 0 0,1 0 0,-1 0-1,2 0 1,61 0 327,-42-2-300,-2 2-24,-13-1-20,0 1 1,0 0-1,0 0 1,-1 1-1,14 2 1,-18-2 6,0-1-1,-1 1 1,1 0 0,-1 0 0,1-1 0,-1 1-1,0 0 1,1 1 0,-1-1 0,0 0 0,0 0 0,1 0-1,-1 1 1,0-1 0,0 1 0,-1-1 0,1 1-1,0-1 1,0 1 0,-1-1 0,1 1 0,-1 0-1,1-1 1,-1 1 0,0 0 0,1-1 0,-1 1 0,0 2-1,0-1 22,0 0 0,0 0 0,0 0 0,-1 0-1,1 0 1,-1 0 0,1 0 0,-1 0 0,0 0 0,0 0-1,0 0 1,-1 0 0,1 0 0,-1-1 0,0 1-1,1-1 1,-1 1 0,-3 2 0,1-1 71,0-1 0,-1 0 0,1 0 0,-1 0 1,0-1-1,0 1 0,0-1 0,0 0 0,-10 2 0,-8 0 317,-1 0-1,0-2 0,-44-1 1,50-1-362,14 0-51,1-1 0,-1 1 0,0-1 0,1 0 0,-1 0 0,1 0 0,-1-1 0,1 1 0,-1-1 0,1 0 0,0 0 0,0 0 0,-4-3 0,6 4 0,0 1 0,0-1 0,0 0 0,1 0 0,-1 0 0,0 0 0,1 0 0,-1 0 0,0 0 0,1 0 0,0 0 0,-1 0 0,1 0 0,-1-1 0,1 1 0,0 0 0,0 0 0,0 0 0,0-1 0,0 1 0,0 0 0,0 0 0,0 0 0,0 0 0,0-1 0,1 1 0,-1 0 0,0 0 0,1 0 0,-1 0 0,1 0 0,0 0 0,-1 0 0,1 0 0,0 0 0,-1 0 0,1 0 0,0 0 0,0 0 0,0 1 0,0-1 0,0 0 0,0 1 0,0-1 0,0 0 0,1 0 0,6-3-651,0-1 0,1 1 1,-1 1-1,1-1 0,0 2 0,11-3 1,-5 0-1340,21-5-5174</inkml:trace>
</inkml:ink>
</file>

<file path=ppt/ink/ink3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0.424"/>
    </inkml:context>
    <inkml:brush xml:id="br0">
      <inkml:brushProperty name="width" value="0.025" units="cm"/>
      <inkml:brushProperty name="height" value="0.025" units="cm"/>
    </inkml:brush>
  </inkml:definitions>
  <inkml:trace contextRef="#ctx0" brushRef="#br0">254 39 4901,'25'-24'10298,"-9"9"-3369,-28 30-3983,-33 39-1575,3 3 0,-64 110 1,92-141-1024,1 2 0,1-1 1,1 2-1,1 0 0,2 0 1,1 0-1,1 1 0,2 0 1,-1 35-1,6-58-328,0 0 0,0 0 1,0-1-1,1 1 0,0 0 0,0 0 1,1-1-1,0 0 0,0 1 0,0-1 0,1 0 1,0 0-1,0-1 0,1 1 0,-1-1 1,8 6-1,-4-3-365,1-1-1,0 0 1,18 11 0,-18-14-751,0 1 0,0-1-1,1-1 1,11 4 0,3-3-4942</inkml:trace>
</inkml:ink>
</file>

<file path=ppt/ink/ink3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1.187"/>
    </inkml:context>
    <inkml:brush xml:id="br0">
      <inkml:brushProperty name="width" value="0.025" units="cm"/>
      <inkml:brushProperty name="height" value="0.025" units="cm"/>
    </inkml:brush>
  </inkml:definitions>
  <inkml:trace contextRef="#ctx0" brushRef="#br0">1 306 11627,'0'0'18220,"13"-10"-17024,298-253 528,-273 232-1724,-38 31 0,1 0 0,-1-1 0,0 1 0,0 0 0,1 0 0,-1 0 0,0 0 0,0 0 0,1 0 0,-1 0 0,0-1 0,1 1 0,-1 0 0,0 0 0,0 0 0,1 0 0,-1 0 0,0 0 0,0 0 0,1 0 0,-1 1 0,0-1 0,1 0 0,-1 0 0,0 0 0,0 0 0,1 0 0,-1 0 0,0 0 0,0 1 0,1-1 0,-1 0 0,0 0 0,0 0 0,0 1 0,1-1 0,-1 0 0,0 0 0,0 0 0,0 1 0,1-1 0,-5 26 0,-36 74-90,-1 1-247,37-91 250,1 1-1,1 0 1,0 0-1,0 0 1,1 0 0,1 0-1,0 16 1,1-26-107,-1-1 0,0 1 0,1 0 0,-1 0 0,1 0 0,-1-1 0,1 1 0,0 0 0,-1 0 0,1-1 0,0 1 0,-1-1 0,1 1 0,0 0 0,0-1 0,0 1 0,-1-1 0,1 0 0,0 1 0,0-1 0,0 0 1,0 0-1,0 1 0,0-1 0,0 0 0,0 0 0,0 0 0,0 0 0,0 0 0,-1 0 0,3-1 0,30-4-9871,-13-7-2581</inkml:trace>
</inkml:ink>
</file>

<file path=ppt/ink/ink3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1.529"/>
    </inkml:context>
    <inkml:brush xml:id="br0">
      <inkml:brushProperty name="width" value="0.025" units="cm"/>
      <inkml:brushProperty name="height" value="0.025" units="cm"/>
    </inkml:brush>
  </inkml:definitions>
  <inkml:trace contextRef="#ctx0" brushRef="#br0">1 1 22485,'0'0'8777,"67"34"-8649,-42-33-961,4-1-1089,-1 0-1793,-8 0-1218,-2-5-480,-6 0-3844</inkml:trace>
</inkml:ink>
</file>

<file path=ppt/ink/ink3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2.062"/>
    </inkml:context>
    <inkml:brush xml:id="br0">
      <inkml:brushProperty name="width" value="0.025" units="cm"/>
      <inkml:brushProperty name="height" value="0.025" units="cm"/>
    </inkml:brush>
  </inkml:definitions>
  <inkml:trace contextRef="#ctx0" brushRef="#br0">84 1 7495,'0'0'20403,"-2"12"-19217,-33 102 60,-9 34-795,44-147-436,-1 0 0,1 1 0,-1-1 0,1 0 1,0 1-1,-1-1 0,1 1 0,0-1 0,0 0 0,0 1 0,0-1 0,0 1 0,0-1 0,1 0 1,-1 1-1,0-1 0,1 0 0,-1 1 0,1-1 0,-1 0 0,1 1 0,0-1 0,0 0 0,-1 0 0,3 2 1,-2-3 16,1 1 1,-1-1 0,1 0 0,-1 0 0,1 0 0,0 1 0,-1-2-1,1 1 1,-1 0 0,1 0 0,-1 0 0,1-1 0,-1 1 0,1-1-1,-1 1 1,1-1 0,-1 0 0,3 0 0,10-8 189,0 0 0,0 0 1,13-12-1,9-9-206,0-2 0,-2-1 0,-2-2 0,41-54 0,-69 75-1575,-15 15-2195,-17 14-4786,7-1 1285</inkml:trace>
</inkml:ink>
</file>

<file path=ppt/ink/ink3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2.417"/>
    </inkml:context>
    <inkml:brush xml:id="br0">
      <inkml:brushProperty name="width" value="0.025" units="cm"/>
      <inkml:brushProperty name="height" value="0.025" units="cm"/>
    </inkml:brush>
  </inkml:definitions>
  <inkml:trace contextRef="#ctx0" brushRef="#br0">4 1 14029,'0'0'7047,"-3"65"-4805,13-47-416,6-4-161,2-3-704,2-3-769,3-6-192,-3-2-1505,-1 0-1186,1-15-1601,-4-5-1537,-1-7-6567</inkml:trace>
</inkml:ink>
</file>

<file path=ppt/ink/ink3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2.748"/>
    </inkml:context>
    <inkml:brush xml:id="br0">
      <inkml:brushProperty name="width" value="0.025" units="cm"/>
      <inkml:brushProperty name="height" value="0.025" units="cm"/>
    </inkml:brush>
  </inkml:definitions>
  <inkml:trace contextRef="#ctx0" brushRef="#br0">340 1 10282,'0'0'15412,"0"11"-14350,10 246 2072,-10-251-3091,0 0 1,-1 0 0,0 0 0,0 0 0,-1 0 0,1 0-1,-1 0 1,-1-1 0,1 1 0,-1-1 0,0 1 0,0-1-1,-5 7 1,1-4-144,0 0 1,-1-1-1,0 0 0,0 0 1,-1 0-1,0-1 0,-10 6 0,2-4-974,0 0-1,-1 0 1,-26 6-1,26-9-2221,-1-1 0,-35 3 0,-3-7-9372</inkml:trace>
</inkml:ink>
</file>

<file path=ppt/ink/ink3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3.091"/>
    </inkml:context>
    <inkml:brush xml:id="br0">
      <inkml:brushProperty name="width" value="0.025" units="cm"/>
      <inkml:brushProperty name="height" value="0.025" units="cm"/>
    </inkml:brush>
  </inkml:definitions>
  <inkml:trace contextRef="#ctx0" brushRef="#br0">283 1 13485,'0'0'12342,"-8"10"-11899,-89 101 501,66-80-242,2 1 0,1 2 1,-36 56-1,60-84-665,1-1 0,0 0 0,1 1 0,-1-1 0,1 1 0,0 0 0,0 0 0,1 0-1,0 0 1,0 0 0,0 0 0,1 0 0,0 0 0,0 0 0,0 0 0,1 0 0,0 0 0,0 0 0,1 0 0,-1 0 0,1 0 0,0-1 0,1 1 0,0-1-1,0 1 1,0-1 0,0 0 0,1 0 0,0 0 0,0-1 0,0 1 0,0-1 0,1 0 0,0 0 0,0-1 0,8 6 0,6 2-170,0-1 0,1-1 0,0-1 1,0 0-1,41 9 0,26-2-2935,-3-7-3979,-19-4-6352</inkml:trace>
</inkml:ink>
</file>

<file path=ppt/ink/ink3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3.727"/>
    </inkml:context>
    <inkml:brush xml:id="br0">
      <inkml:brushProperty name="width" value="0.025" units="cm"/>
      <inkml:brushProperty name="height" value="0.025" units="cm"/>
    </inkml:brush>
  </inkml:definitions>
  <inkml:trace contextRef="#ctx0" brushRef="#br0">1 1 15278,'0'0'12845,"0"74"-11500,13-43-672,0 1-321,2-2-160,3-4-128,3-2-32,3-5-352,1-5-641,0-2-1281,-1-8-1089,-5-4-1890,-1 0-4228</inkml:trace>
</inkml:ink>
</file>

<file path=ppt/ink/ink3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4.083"/>
    </inkml:context>
    <inkml:brush xml:id="br0">
      <inkml:brushProperty name="width" value="0.025" units="cm"/>
      <inkml:brushProperty name="height" value="0.025" units="cm"/>
    </inkml:brush>
  </inkml:definitions>
  <inkml:trace contextRef="#ctx0" brushRef="#br0">201 1 16720,'0'0'5061,"-67"82"-2787,39-38-1249,0 4 480,2 4 1,5-1-994,4-6-416,7-7-64,7-6-224,3-7-801,0-8-1153,5-8-1505,6-7-3012</inkml:trace>
</inkml:ink>
</file>

<file path=ppt/ink/ink3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5.829"/>
    </inkml:context>
    <inkml:brush xml:id="br0">
      <inkml:brushProperty name="width" value="0.025" units="cm"/>
      <inkml:brushProperty name="height" value="0.025" units="cm"/>
    </inkml:brush>
  </inkml:definitions>
  <inkml:trace contextRef="#ctx0" brushRef="#br0">142 65 11499,'13'-13'2957,"-8"7"-1679,-1 0 1,1 1 0,1 0-1,-1 0 1,1 0-1,0 1 1,0 0 0,0 0-1,8-4 1,-13 9-1222,-1-1 1,0 0-1,1 1 1,-1-1-1,0 0 1,0 1-1,1-1 1,-1 0-1,0 1 1,0-1-1,0 1 1,1-1-1,-1 0 1,0 1-1,0-1 1,0 1-1,0-1 1,0 1-1,0-1 1,0 0-1,0 1 1,0-1-1,0 1 1,0-1-1,0 1 1,0-1-1,0 0 1,0 1-1,-1-1 1,1 1-1,0-1 1,0 0-1,0 1 1,-1-1-1,1 1 1,-7 20 173,-5-4 124,-1 1 1,0-2 0,-1 1 0,-28 24 0,26-26 5,0 1 0,0 1 1,-25 36-1,81-82-361,-25 15 0,4-3 0,0-1 0,-2-1 0,23-30 0,-49 66 0,0-1 0,1 1 0,1 1 0,1 0 0,0 0 0,1 0 0,1 1 0,1-1 0,-1 24 0,4-41 0,0-1 0,0 1 0,1 0 0,-1 0 0,0-1 0,1 1 0,-1 0 0,0 0 0,1-1 0,-1 1 0,1 0 0,-1-1 0,1 1 0,-1-1 0,1 1 0,0 0 0,-1-1 0,1 1 0,-1-1 0,1 0 0,0 1 0,0-1 0,-1 0 0,1 1 0,0-1 0,0 0 0,-1 0 0,1 1 0,0-1 0,0 0 0,0 0 0,0 0 0,-1 0 0,1 0 0,0 0 0,0 0 0,0-1 0,-1 1 0,1 0 0,1-1 0,0 1 0,1 0 0,-1-1 0,1 1 0,-1-1 0,1 0 0,-1 0 0,1 0 0,-1 0 0,0 0 0,0-1 0,1 1 0,1-3 0,-1 1 0,0 0 0,0-1 0,-1 1 0,1-1 0,-1 0 0,0 1 0,0-1 0,0 0 0,-1-1 0,1 1 0,-1 0 0,0 0 0,0-1 0,0 1 0,-1 0 0,0-1 0,0 1 0,0 0 0,0-1 0,0 1 0,-1-1 0,0 1 0,0 0 0,0 0 0,-4-8 0,2 7 0,0 1 0,0-1 0,0 0 0,-1 1 0,0 0 0,0 0 0,0 0 0,0 0 0,-1 1 0,1 0 0,-1 0 0,0 0 0,0 0 0,0 1 0,0 0 0,-1 0 0,1 0 0,-1 1 0,-8-2 0,10 2 0,-4-1 0,0 1 0,-1-1 0,1 2 0,0-1 0,-1 1 0,1 0 0,-1 1 0,-12 2 0,21-3 0,-1 0 0,1 0 0,-1 0 0,1 1 0,0-1 0,-1 0 0,1 0 0,-1 0 0,1 1 0,0-1 0,-1 0 0,1 0 0,0 1 0,-1-1 0,1 0 0,0 1 0,-1-1 0,1 0 0,0 1 0,0-1 0,-1 0 0,1 1 0,0-1 0,0 1 0,0-1 0,0 1 0,0-1 0,-1 0 0,1 1 0,0-1 0,0 1 0,0-1 0,0 1 0,0 0 0,13 11 0,21 2 0,203 45 0,-248-58-409,5-1-267,-1 1 0,1-1-1,0 0 1,-1 0 0,1 0 0,0-1 0,-1 0 0,1-1 0,0 1 0,0-1 0,0 0 0,-6-4 0,-11-12-11490</inkml:trace>
</inkml:ink>
</file>

<file path=ppt/ink/ink3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18.312"/>
    </inkml:context>
    <inkml:brush xml:id="br0">
      <inkml:brushProperty name="width" value="0.025" units="cm"/>
      <inkml:brushProperty name="height" value="0.025" units="cm"/>
    </inkml:brush>
  </inkml:definitions>
  <inkml:trace contextRef="#ctx0" brushRef="#br0">28 20 2402,'0'0'25256,"11"0"-23863,145-9 70,4-1-1447,-141 14-6,-16 5 3,-4-8-3,0 1 0,0-1 0,0 1 0,0-1 0,-1 1 0,1-1 0,0 0 0,-1 0-1,1 0 1,0 0 0,-1 0 0,1 0 0,-1 0 0,0 0 0,-3 1 0,-16 5 164,-2 0 1,1-1-1,-1-2 1,-39 4-1,-95-4 922,113-5-1009,364-5-87,-444 16 0,-13-1 0,137-9-36,0 0 0,0-1 0,0 1 0,0-1-1,0 1 1,0-1 0,0 1 0,0 0 0,0-1 0,0 1 0,0-1 0,0 1 0,1 0-1,-1-1 1,0 1 0,0-1 0,0 1 0,1 0 0,-1-1 0,0 1 0,0 0 0,1-1 0,-1 1-1,0 0 1,1 0 0,-1-1 0,1 1 0,-1 0 0,0 0 0,1 0 0,-1-1 0,0 1-1,1 0 1,-1 0 0,1 0 0,19-15-6437,17-8-6542</inkml:trace>
</inkml:ink>
</file>

<file path=ppt/ink/ink3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44.141"/>
    </inkml:context>
    <inkml:brush xml:id="br0">
      <inkml:brushProperty name="width" value="0.025" units="cm"/>
      <inkml:brushProperty name="height" value="0.025" units="cm"/>
    </inkml:brush>
  </inkml:definitions>
  <inkml:trace contextRef="#ctx0" brushRef="#br0">65 0 15214,'0'0'6027,"-6"25"-1889,1-4-3019,1 1 1,-3 37 0,6-49-1035,1-1 0,0 1 1,0-1-1,1 1 0,1-1 0,0 1 1,0-1-1,6 17 0,0-12-514,-29-33-11564,0 3 6233,-1-2-1912</inkml:trace>
</inkml:ink>
</file>

<file path=ppt/ink/ink3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44.465"/>
    </inkml:context>
    <inkml:brush xml:id="br0">
      <inkml:brushProperty name="width" value="0.025" units="cm"/>
      <inkml:brushProperty name="height" value="0.025" units="cm"/>
    </inkml:brush>
  </inkml:definitions>
  <inkml:trace contextRef="#ctx0" brushRef="#br0">1 30 10154,'0'0'16848,"73"-9"-15663,-25 9-481,2 0-319,4-4-225,-9-1-64,-6 1-384,-11 1-1954,-12-1-2883</inkml:trace>
</inkml:ink>
</file>

<file path=ppt/ink/ink3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47.065"/>
    </inkml:context>
    <inkml:brush xml:id="br0">
      <inkml:brushProperty name="width" value="0.025" units="cm"/>
      <inkml:brushProperty name="height" value="0.025" units="cm"/>
    </inkml:brush>
  </inkml:definitions>
  <inkml:trace contextRef="#ctx0" brushRef="#br0">36 28 14125,'6'-15'3432,"0"2"4603,-3 25-4971,-5 12-2367,-1 1 0,-1-1-1,-10 38 1,7-37-375,2-1-1,0 1 1,-2 41 0,7-64-320,0 0 0,0 0 1,0 0-1,0 1 0,0-1 1,0 0-1,0 0 0,1 0 1,-1 1-1,1-1 0,-1 0 1,1 0-1,0 0 0,0 0 1,0 0-1,0 0 0,1 0 1,-1-1-1,3 4 0,-2-4-2,0-1-1,0 1 1,1-1 0,-1 0-1,0 0 1,0 0-1,1 0 1,-1 0-1,0 0 1,0-1-1,0 1 1,1-1 0,-1 1-1,0-1 1,0 0-1,0 0 1,0 0-1,0 0 1,0 0-1,3-3 1,34-21 0,-32 19 0,0 1 0,1 0 0,0 0 0,-1 0 0,2 1 0,-1 1 0,0-1 0,1 1 0,0 0 0,0 1 0,14-2 0,-22 4 0,0 0 0,0 0 0,0 1 0,0-1 0,1 0 0,-1 0 0,0 1 0,0-1 0,0 1 0,0-1 0,0 1 0,0-1 0,0 1 0,0 0 0,0-1 0,0 1 0,-1 0 0,1 0 0,0 0 0,0-1 0,-1 1 0,1 0 0,0 0 0,-1 0 0,1 0 0,0 2 0,0 0 0,0 1 0,0 0 0,0-1 0,0 1 0,-1 0 0,0 0 0,1 0 0,-2 5 0,1-4 0,0 1 0,-1-1 0,0 0 0,0 0 0,0 0 0,0 1 0,-1-1 0,0-1 0,0 1 0,0 0 0,-1 0 0,-5 7 0,2-8 0,1-1 0,-1 1 0,0-2 0,0 1 0,0 0 0,0-1 0,-1-1 0,1 1 0,-1-1 0,1 0 0,-1 0 0,1-1 0,-1 0 0,1 0 0,-1 0 0,-10-3 0,11 3 0,0-1 0,0 0 0,0-1 0,0 1 0,0-1 0,0-1 0,0 1 0,1-1 0,-1 0 0,1 0 0,0 0 0,0-1 0,0 0 0,0 0 0,0 0 0,1 0 0,-5-8 0,8 12-20,1 0 0,0-1 1,-1 1-1,1-1 0,0 1 0,-1-1 1,1 1-1,0-1 0,0 1 0,0-1 1,0 1-1,-1-1 0,1 1 0,0-1 1,0 1-1,0-1 0,0 1 0,0-1 1,0 1-1,0-1 0,0 1 0,1-1 1,-1 1-1,0-1 0,0 1 0,0-1 1,0 1-1,1-1 0,-1 1 0,0 0 1,0-1-1,1 1 0,-1-1 0,0 1 1,1 0-1,-1-1 0,1 1 0,-1 0 1,0-1-1,1 1 0,-1 0 0,1 0 1,-1-1-1,1 1 0,-1 0 0,1 0 1,-1 0-1,1-1 0,34-3-2992,-14 3-199,11-7-5549</inkml:trace>
</inkml:ink>
</file>

<file path=ppt/ink/ink3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47.501"/>
    </inkml:context>
    <inkml:brush xml:id="br0">
      <inkml:brushProperty name="width" value="0.025" units="cm"/>
      <inkml:brushProperty name="height" value="0.025" units="cm"/>
    </inkml:brush>
  </inkml:definitions>
  <inkml:trace contextRef="#ctx0" brushRef="#br0">141 0 14318,'0'0'16330,"-9"11"-15503,-8 12-665,0 1-1,1 0 1,2 1-1,0 0 1,2 2-1,1-1 1,-11 39-1,19-53-161,1 0 0,1-1 0,-1 1 0,2 0 0,0 0 0,0 0 0,4 23 0,-3-32 0,0 1 0,1-1 0,-1 1 0,1-1 0,-1 1 0,1-1 0,0 0 0,1 0 0,-1 0 0,0 0 0,1 0 0,0 0 0,-1-1 0,1 1 0,0-1 0,0 0 0,1 0 0,-1 0 0,0 0 0,1 0 0,-1-1 0,1 0 0,-1 1 0,1-1 0,0-1 0,-1 1 0,1 0 0,5-1 0,7 1-495,1 0-1,-1-1 1,0-1-1,0 0 1,0-2-1,0 1 1,0-2-1,0 0 1,-1-1-1,25-12 1,-16 4-6675</inkml:trace>
</inkml:ink>
</file>

<file path=ppt/ink/ink3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48.700"/>
    </inkml:context>
    <inkml:brush xml:id="br0">
      <inkml:brushProperty name="width" value="0.025" units="cm"/>
      <inkml:brushProperty name="height" value="0.025" units="cm"/>
    </inkml:brush>
  </inkml:definitions>
  <inkml:trace contextRef="#ctx0" brushRef="#br0">0 1 10666,'0'0'20681,"6"11"-20131,-2-3-507,0 0-1,-1 0 1,0 0 0,0 1-1,-1-1 1,0 1 0,-1-1 0,0 1-1,0 0 1,-1 0 0,-1 9-1,1 56-474,0-73 353,0-1 0,0 1-1,0-1 1,0 1 0,1-1 0,-1 0 0,0 1 0,0-1-1,0 1 1,1-1 0,-1 0 0,0 1 0,0-1 0,1 0-1,-1 1 1,0-1 0,1 0 0,-1 1 0,0-1 0,1 0-1,-1 0 1,1 0 0,-1 1 0,0-1 0,1 0 0,-1 0-1,1 0 1,-1 0 0,1 0 0,-1 0 0,1 0 0,-1 0-1,0 0 1,1 0 0,-1 0 0,1 0 0,-1 0-1,1 0 1,-1 0 0,0 0 0,1 0 0,-1 0 0,1-1-1,20-11-4289,5-35-6073,-13 16 732</inkml:trace>
</inkml:ink>
</file>

<file path=ppt/ink/ink3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49.045"/>
    </inkml:context>
    <inkml:brush xml:id="br0">
      <inkml:brushProperty name="width" value="0.025" units="cm"/>
      <inkml:brushProperty name="height" value="0.025" units="cm"/>
    </inkml:brush>
  </inkml:definitions>
  <inkml:trace contextRef="#ctx0" brushRef="#br0">48 0 14286,'0'0'11696,"-3"8"-10474,3-7-1180,-35 122 2673,32-108-2650,0 1 1,1 0-1,1 0 0,0 0 1,1 0-1,3 24 0,-2-39-211,-1 0-1,0 0 1,0 0-1,1 0 0,-1 0 1,0 0-1,1 0 1,-1 0-1,1 0 1,0 0-1,-1 0 1,1 0-1,0 0 1,-1 0-1,1-1 1,0 1-1,0 0 1,0 0-1,0-1 1,0 1-1,0-1 0,0 1 1,0-1-1,0 1 1,0-1-1,0 1 1,0-1-1,2 0 1,-2-4-5819,-1 3 4696,0-11-4982</inkml:trace>
</inkml:ink>
</file>

<file path=ppt/ink/ink3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49.374"/>
    </inkml:context>
    <inkml:brush xml:id="br0">
      <inkml:brushProperty name="width" value="0.025" units="cm"/>
      <inkml:brushProperty name="height" value="0.025" units="cm"/>
    </inkml:brush>
  </inkml:definitions>
  <inkml:trace contextRef="#ctx0" brushRef="#br0">1 36 16784,'0'0'13773,"61"0"-12620,-21 0-705,9-4-255,-1-6-129,0 2-192,-6 3-1602,-8 1-2082,-6 0-3555</inkml:trace>
</inkml:ink>
</file>

<file path=ppt/ink/ink3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51.732"/>
    </inkml:context>
    <inkml:brush xml:id="br0">
      <inkml:brushProperty name="width" value="0.025" units="cm"/>
      <inkml:brushProperty name="height" value="0.025" units="cm"/>
    </inkml:brush>
  </inkml:definitions>
  <inkml:trace contextRef="#ctx0" brushRef="#br0">0 1 20724,'0'0'10217,"56"1"-10121,-24 2-160,5-3-801,0 0-1216,-3 0-1187,-3 0-1600,-6 0-3268</inkml:trace>
</inkml:ink>
</file>

<file path=ppt/ink/ink3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52.075"/>
    </inkml:context>
    <inkml:brush xml:id="br0">
      <inkml:brushProperty name="width" value="0.025" units="cm"/>
      <inkml:brushProperty name="height" value="0.025" units="cm"/>
    </inkml:brush>
  </inkml:definitions>
  <inkml:trace contextRef="#ctx0" brushRef="#br0">52 0 19250,'0'0'9834,"-16"77"-8938,6-41-159,1 0-513,1 1-192,2-3-128,3-2-801,3-9-544,0-5-929,6-9-97,6-9-896,6-1-1954,0-18-4997</inkml:trace>
</inkml:ink>
</file>

<file path=ppt/ink/ink3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52.434"/>
    </inkml:context>
    <inkml:brush xml:id="br0">
      <inkml:brushProperty name="width" value="0.025" units="cm"/>
      <inkml:brushProperty name="height" value="0.025" units="cm"/>
    </inkml:brush>
  </inkml:definitions>
  <inkml:trace contextRef="#ctx0" brushRef="#br0">50 0 14253,'0'0'16336,"-16"54"-15856,7-25-255,1 2-97,-1 0-128,5 1-96,1-6-577,3-2-544,0-6-257,0-6-672,5-8-961,3-4-992,2-4-3364</inkml:trace>
</inkml:ink>
</file>

<file path=ppt/ink/ink3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52.776"/>
    </inkml:context>
    <inkml:brush xml:id="br0">
      <inkml:brushProperty name="width" value="0.025" units="cm"/>
      <inkml:brushProperty name="height" value="0.025" units="cm"/>
    </inkml:brush>
  </inkml:definitions>
  <inkml:trace contextRef="#ctx0" brushRef="#br0">0 57 15663,'0'0'12492,"58"-42"-10667,-15 36-479,8 1-610,8 1-511,3 4-257,-1 0-769,-7 8-2274,-10-2-3267,-7 2-7719</inkml:trace>
</inkml:ink>
</file>

<file path=ppt/ink/ink3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53.196"/>
    </inkml:context>
    <inkml:brush xml:id="br0">
      <inkml:brushProperty name="width" value="0.025" units="cm"/>
      <inkml:brushProperty name="height" value="0.025" units="cm"/>
    </inkml:brush>
  </inkml:definitions>
  <inkml:trace contextRef="#ctx0" brushRef="#br0">71 157 12396,'0'0'16570,"11"3"-14894,-2-1-1524,0-1 0,0 0 0,0 0-1,0 0 1,0-2 0,0 1 0,0-1-1,0 0 1,0-1 0,-1 0 0,1 0-1,0-1 1,12-5 0,-2-1-152,0 0 0,0-1 0,-1-1 0,-1-1 0,0 0 0,0-1 0,19-21 0,-35 33 0,0 1 0,-1-1 0,1 0 0,0 1 0,-1-1 0,1 0 0,0 0 0,-1 1 0,1-1 0,-1 0 0,1 0 0,-1 0 0,1 0 0,-1 0 0,0 0 0,0 0 0,1 0 0,-1 0 0,0 0 0,0 0 0,0 0 0,0 0 0,0 0 0,0 0 0,0 0 0,-1-1 0,0 1 0,0 0 0,0 0 0,0 0 0,0 0 0,0 1 0,0-1 0,0 0 0,0 1 0,-1-1 0,1 1 0,0-1 0,0 1 0,-1 0 0,1-1 0,0 1 0,-1 0 0,0 0 0,-9-1 0,1 1 0,0 1 0,0 0 0,-13 2 0,-1 4 0,0 2 0,0 0 0,1 1 0,1 1 0,0 2 0,0 0 0,1 1 0,1 1 0,0 1 0,1 1 0,-22 26 0,39-41 0,0 0 0,0 0 0,0 0 0,0 1 0,1-1 0,-1 0 0,1 1 0,0-1 0,-1 1 0,1 0 0,1-1 0,-1 1 0,0 0 0,1 0 0,-1-1 0,1 1 0,0 0 0,0 0 0,0 0 0,0 3 0,1-4 0,0 0 0,1 0 0,-1 0 0,0 0 0,1 0 0,-1 0 0,1 0 0,0-1 0,-1 1 0,1-1 0,0 1 0,0-1 0,0 0 0,0 1 0,0-1 0,0 0 0,1 0 0,-1-1 0,0 1 0,0 0 0,1-1 0,-1 1 0,1-1 0,2 0 0,35 6-1722,62-1-1,41-12-7030,-95-1-3712</inkml:trace>
</inkml:ink>
</file>

<file path=ppt/ink/ink3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8:53.943"/>
    </inkml:context>
    <inkml:brush xml:id="br0">
      <inkml:brushProperty name="width" value="0.025" units="cm"/>
      <inkml:brushProperty name="height" value="0.025" units="cm"/>
    </inkml:brush>
  </inkml:definitions>
  <inkml:trace contextRef="#ctx0" brushRef="#br0">344 1 13677,'0'0'3651,"12"2"-1334,-2 0-1867,0 0 1,0 1-1,-1 1 0,1-1 0,-1 2 0,0-1 1,0 1-1,-1 0 0,1 1 0,-1 0 0,-1 0 1,1 1-1,-1 0 0,0 0 0,0 1 1,-1 0-1,7 11 0,-7-8-348,-1 0 0,0 1 0,-1-1 0,0 1 1,0 1-1,-1-1 0,-1 0 0,0 1 0,-1-1 0,0 1 0,-2 14 0,0-7 138,-2-1-1,-1 1 1,0-1-1,-1 0 1,-1 0-1,-13 27 0,-2-6 114,-1-1 0,-2-2 0,-2 0-1,-1-2 1,-51 52 0,55-62-1053,0-2 0,-2-1 0,0-1 0,-2-1 0,0-1 0,-1-2 0,-51 24 0,29-25-6640</inkml:trace>
</inkml:ink>
</file>

<file path=ppt/ink/ink3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2.746"/>
    </inkml:context>
    <inkml:brush xml:id="br0">
      <inkml:brushProperty name="width" value="0.025" units="cm"/>
      <inkml:brushProperty name="height" value="0.025" units="cm"/>
    </inkml:brush>
  </inkml:definitions>
  <inkml:trace contextRef="#ctx0" brushRef="#br0">17 62 6534,'0'0'4559,"9"0"-3080,9 0-1145,0-1 1,0-1 0,0-1-1,0-1 1,0 0-1,-1-1 1,1-1-1,27-14 1,-45 20-220,0 0 0,1 0 0,-1 0 1,0 0-1,0 0 0,1 0 0,-1-1 1,0 1-1,0 0 0,1 0 0,-1 0 1,0 0-1,0 0 0,0-1 0,1 1 1,-1 0-1,0 0 0,0-1 0,0 1 1,0 0-1,1 0 0,-1 0 0,0-1 1,0 1-1,0 0 0,0-1 0,0 1 1,0 0-1,0 0 0,0-1 0,0 1 1,0 0-1,0 0 0,0-1 0,0 1 1,0 0-1,0-1 0,0 1 0,0 0 1,0 0-1,0-1 0,-13-4 1811,-18 3-829,1 1-370,-46 1 308,72 1-935,-1-1 0,1 0-1,0 1 1,0 0-1,0 0 1,0 1 0,0-1-1,1 1 1,-1-1 0,0 1-1,0 0 1,1 1-1,0-1 1,-5 5 0,7-7-89,1 1 0,-1-1-1,0 1 1,1 0 0,-1-1 0,1 1 0,0 0 0,-1 0 0,1-1 0,-1 1 0,1 0 0,0 0 0,0 0 0,-1 0 0,1-1 0,0 1 0,0 0 0,0 0 0,0 0 0,0 0 0,0 0 0,0-1 0,1 1 0,-1 0 0,0 0 0,0 0 0,1 0-1,-1-1 1,0 1 0,1 0 0,-1 0 0,1-1 0,-1 1 0,1 0 0,-1-1 0,1 1 0,-1 0 0,1-1 0,0 1 0,-1-1 0,1 1 0,0-1 0,-1 1 0,1-1 0,0 0 0,0 1 0,0-1 0,-1 0 0,1 0 0,0 1 0,0-1 0,1 0 0,49 12 117,-47-11-79,9 1-15,1 0 1,-1 0 0,1-2-1,0 0 1,-1 0 0,1-1 0,19-4-1,-22-2 193,-19 1 351,-20 2-32,12 4-616,-37 0 424,51 0-446,0 0 1,0 1 0,0-1-1,0 0 1,0 1 0,0-1-1,0 1 1,0 0 0,0 0-1,0 0 1,0 0 0,1 0-1,-1 0 1,0 0 0,0 0-1,1 1 1,-1-1 0,1 1-1,-3 2 1,5 0-3309,9-3-2873</inkml:trace>
</inkml:ink>
</file>

<file path=ppt/ink/ink3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3.913"/>
    </inkml:context>
    <inkml:brush xml:id="br0">
      <inkml:brushProperty name="width" value="0.025" units="cm"/>
      <inkml:brushProperty name="height" value="0.025" units="cm"/>
    </inkml:brush>
  </inkml:definitions>
  <inkml:trace contextRef="#ctx0" brushRef="#br0">161 34 8456,'0'0'69,"-10"3"11,-95 16 761,59-15 8931,93-3-8967,0-2 0,-1-2 0,0-2 0,58-14 0,-90 13-280,-12 2-183,-24-3-57,-36 1-223,57 6-53,-59-3 1261,-93 6 1,261-4-716,138-8-2333,-232 12 1694,-20 4 79,-23 4 94,-8-3 225,0-1 0,0-2 0,-1-1 0,-45-2 0,83-2-311,0-1 0,1 1 0,-1 0 0,0 0 0,0 0 0,0 0 0,0-1 0,0 1 0,0 0 0,0 0 0,0 0 0,0 0 0,0-1 0,0 1 0,0 0 0,0 0 0,0 0 0,0 0 0,0-1 0,0 1 0,-1 0-1,1 0 1,0 0 0,0 0 0,0 0 0,0-1 0,0 1 0,0 0 0,0 0 0,0 0 0,0 0 0,-1 0 0,1 0 0,0 0 0,0-1 0,0 1 0,0 0 0,-1 0 0,21-6-301,63 7-927,-52 0-703,-1-1 0,52-7 0,-113 9 1549,-55-1 0,46-1-2648,1 0-4767</inkml:trace>
</inkml:ink>
</file>

<file path=ppt/ink/ink3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6.527"/>
    </inkml:context>
    <inkml:brush xml:id="br0">
      <inkml:brushProperty name="width" value="0.025" units="cm"/>
      <inkml:brushProperty name="height" value="0.025" units="cm"/>
    </inkml:brush>
  </inkml:definitions>
  <inkml:trace contextRef="#ctx0" brushRef="#br0">47 99 7111,'0'0'3085,"3"-9"-469,0-2-1736,11-37 3394,1 17 3368,-14 46-3655,0 5-3842,-6 13 354,0-1 0,-2-1 0,-17 47 0,-10 48 532,25-41-1031,10-85 0,-1 0 0,1 1 0,-1-1 0,1 1 0,-1-1 0,1 0 0,-1 1 0,1-1 0,-1 0 0,1 0 0,-1 1 0,1-1 0,-1 0 0,1 0 0,-1 0 0,1 0 0,0 1 0,-1-1 0,1 0 0,-1 0 0,1 0 0,0 0 0,-1-1 0,1 1 0,-1 0 0,1 0 0,-1 0 0,1 0 0,0-1 0,-1 1 0,1 0 0,-1 0 0,1-1 0,-1 1 0,1 0 0,-1-1 0,0 1 0,1-1 0,0 0 0,24-13 0,-5 0 0,4-5 0,51-28 0,-70 44 0,1 0 0,0 0 0,1 1 0,-1-1 0,0 1 0,1 1 0,-1-1 0,1 1 0,-1 0 0,1 1 0,-1-1 0,1 1 0,0 1 0,12 1 0,-17-1 0,0 0 0,0 1 0,0-1 0,0 0 0,0 1 0,0-1 0,0 1 0,0-1 0,0 1 0,-1 0 0,1 0 0,-1 0 0,1 0 0,-1 0 0,0 0 0,0 0 0,0 0 0,0 1 0,0-1 0,0 0 0,-1 1 0,1-1 0,-1 1 0,1-1 0,-1 0 0,0 5 0,0-4 0,0 0 0,0 1 0,0-1 0,0 0 0,-1 0 0,1 1 0,-1-1 0,0 0 0,0 0 0,0 1 0,0-1 0,-1 0 0,1 0 0,-1 0 0,0-1 0,1 1 0,-1 0 0,-5 4 0,0-3 0,0 0 0,-1 0 0,1-1 0,-1 0 0,0 0 0,0-1 0,0 0 0,0 0 0,0-1 0,0 0 0,0-1 0,-1 0 0,-10 0 0,12-1 0,-1 1 0,0-1 0,1 0 0,-1-1 0,1 0 0,-1 0 0,1-1 0,0 0 0,0 0 0,0 0 0,0-1 0,1 0 0,0 0 0,-8-7 0,14 11-27,-1-1-1,1 1 1,0 0 0,-1 0-1,1 0 1,0-1-1,-1 1 1,1 0 0,0 0-1,0-1 1,-1 1 0,1 0-1,0-1 1,0 1-1,-1 0 1,1-1 0,0 1-1,0 0 1,0-1 0,0 1-1,0 0 1,0-1-1,0 1 1,-1-1 0,1 1-1,0 0 1,0-1 0,0 1-1,0-1 1,1 1-1,-1 0 1,0-1 0,0 1-1,0 0 1,0-1 0,0 1-1,0-1 1,1 1-1,-1 0 1,0-1 0,0 1-1,0 0 1,1 0 0,-1-1-1,0 1 1,1 0 0,-1-1-1,0 1 1,0 0-1,1 0 1,-1 0 0,1-1-1,23-4-4076,-14 4 1219,14-5-6516</inkml:trace>
</inkml:ink>
</file>

<file path=ppt/ink/ink3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7.354"/>
    </inkml:context>
    <inkml:brush xml:id="br0">
      <inkml:brushProperty name="width" value="0.025" units="cm"/>
      <inkml:brushProperty name="height" value="0.025" units="cm"/>
    </inkml:brush>
  </inkml:definitions>
  <inkml:trace contextRef="#ctx0" brushRef="#br0">0 50 10122,'0'0'2669,"8"-6"694,-2 1-2454,31-23 2184,-34 26-2428,-1 1-1,0-1 1,1 1 0,0 0 0,-1 0 0,1 1 0,0-1-1,-1 0 1,6 1 0,-8 0-593,1 0 0,0 0 0,-1 1 0,1-1 0,-1 0 0,1 1 0,-1-1 0,1 0 0,-1 1 0,1-1 0,-1 1 0,1-1 0,-1 1 0,0-1 0,1 1 0,-1-1 0,0 1 0,1-1 0,-1 1 0,0-1 0,0 1 0,0 0 0,1-1 0,-1 1 0,0 0 0,0-1-1,0 1 1,0-1 0,0 2 0,1 24 376,-2-21-188,-1 40 763,-8 50 1,1-19-568,8-74-453,1-1-1,0 1 0,-1-1 0,1 1 0,0-1 0,0 1 0,0-1 0,1 1 0,-1 0 0,0-1 0,0 1 0,1-1 0,-1 1 0,1-1 1,-1 1-1,1-1 0,0 0 0,0 1 0,-1-1 0,1 0 0,0 1 0,3 1 0,-3-3-48,0 1 0,1-1-1,-1 0 1,1 0 0,-1 0-1,1 0 1,-1 0 0,1 0-1,-1 0 1,1 0 0,-1-1-1,1 1 1,-1-1 0,0 1-1,1-1 1,-1 1 0,0-1-1,1 0 1,-1 0 0,0 1-1,0-1 1,0 0 0,0 0-1,2-2 1,3-3-731,0 1-1,-1-2 1,1 1-1,-1 0 1,0-1-1,-1 0 1,5-9 0,21-54-10741,-30 70 11489,16-40-10066</inkml:trace>
</inkml:ink>
</file>

<file path=ppt/ink/ink3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7.698"/>
    </inkml:context>
    <inkml:brush xml:id="br0">
      <inkml:brushProperty name="width" value="0.025" units="cm"/>
      <inkml:brushProperty name="height" value="0.025" units="cm"/>
    </inkml:brush>
  </inkml:definitions>
  <inkml:trace contextRef="#ctx0" brushRef="#br0">343 139 9129,'0'0'11915,"-34"62"-10602,21-33 96,3 1-127,1 1-161,4-1-192,4-4-545,1-2-256,0-5-128,4-5-288,10-6-1089,-5-6-769,0-2-1282</inkml:trace>
  <inkml:trace contextRef="#ctx0" brushRef="#br0" timeOffset="1">0 8 18097,'0'0'8873,"53"4"-7464,-10-1-961,8-1-320,9-2-96,1 0-800,-1 0-1763,-6-6-1344,-7-4-3044</inkml:trace>
</inkml:ink>
</file>

<file path=ppt/ink/ink3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8.118"/>
    </inkml:context>
    <inkml:brush xml:id="br0">
      <inkml:brushProperty name="width" value="0.025" units="cm"/>
      <inkml:brushProperty name="height" value="0.025" units="cm"/>
    </inkml:brush>
  </inkml:definitions>
  <inkml:trace contextRef="#ctx0" brushRef="#br0">87 137 17008,'0'0'7031,"8"0"-4319,3 0-2236,0 0 0,0-1 0,0-1 0,-1 0 0,1 0 0,0-1 0,14-6 0,-21 8-448,0-1-1,-1 0 1,1 0 0,-1 0-1,0-1 1,1 1-1,-1-1 1,0 1 0,-1-1-1,1 0 1,0 0-1,-1 0 1,0-1 0,1 1-1,-1-1 1,-1 1-1,1-1 1,0 0 0,-1 1-1,0-1 1,0 0-1,0 0 1,0 0 0,-1 0-1,1 0 1,-1-4-1,0 7-2,0 0-1,0 0 0,0-1 0,0 1 0,0 0 1,-1 0-1,1 0 0,0 0 0,-1 0 1,1 0-1,0 0 0,-1 0 0,1 0 1,-1 0-1,0 0 0,1 0 0,-1 0 1,0 0-1,1 1 0,-1-1 0,0 0 1,0 0-1,0 1 0,0-1 0,1 0 0,-1 1 1,-2-1-1,0 0 12,0 0 0,0 1 0,1-1-1,-1 1 1,0 0 0,0 0 0,0 0 0,0 0 0,0 0 0,-4 2 0,-3 0 23,0 0 1,1 2-1,-1-1 1,1 1-1,-13 7 1,4 1-47,0 0 1,-28 26-1,41-33-14,1 0 1,-1-1-1,1 2 1,0-1-1,0 0 1,0 1-1,1 0 0,0 0 1,0 0-1,0 0 1,1 0-1,0 0 1,-2 9-1,4-13 1,0 0 0,0 0 0,0 0 0,1 0 0,-1 0 0,1 0 0,-1 0 0,1 0 0,-1 0 0,1-1 0,0 1 0,0 0 0,0 0 0,0-1 0,0 1 0,1-1 0,-1 1 0,0-1 0,1 1 0,-1-1 0,1 0 0,-1 1 0,1-1 0,0 0 0,-1 0 0,1 0 0,0-1 0,0 1 0,0 0 0,0-1 0,0 1 0,0-1 0,2 1 0,11 2 0,0-1 0,-1 0 0,22-1 0,-25 0 0,11 0-125,3 0-1441,0 0 0,0-2-1,28-4 1,-11-8-7194</inkml:trace>
</inkml:ink>
</file>

<file path=ppt/ink/ink3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9.275"/>
    </inkml:context>
    <inkml:brush xml:id="br0">
      <inkml:brushProperty name="width" value="0.025" units="cm"/>
      <inkml:brushProperty name="height" value="0.025" units="cm"/>
    </inkml:brush>
  </inkml:definitions>
  <inkml:trace contextRef="#ctx0" brushRef="#br0">46 19 12684,'0'0'282,"0"-1"1,0 0-1,0 1 1,-1-1-1,1 0 0,0 1 1,1-1-1,-1 0 1,0 1-1,0-1 0,0 0 1,0 1-1,1-1 0,-1 0 1,0 1-1,0-1 1,1 0-1,-1 1 0,0-1 1,1 1-1,-1-1 1,1 1-1,-1-1 0,1 1 1,-1-1-1,1 1 1,-1 0-1,1-1 0,0 1 1,-1-1-1,1 1 1,-1 0-1,2-1 0,23 9 2771,25 29-1251,-34-23-1473,-1 2 0,0-1-1,-1 2 1,-1 0-1,-1 1 1,0 0 0,-1 0-1,-1 1 1,10 30-1,-15-33-188,0 0 0,-1 1 0,-1-1 0,-1 1-1,0 0 1,-2 0 0,1 0 0,-2 0 0,-1 0-1,0 0 1,-1-1 0,-7 27 0,1-16-118,-1-1 1,0-1-1,-2 1 1,-1-2-1,-1 0 1,-2 0-1,0-2 1,-1 0-1,-1-1 1,-1 0-1,-1-2 1,0 0-1,-31 20 1,27-30-1513,19-9-5823,11-14-140</inkml:trace>
</inkml:ink>
</file>

<file path=ppt/ink/ink3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29.694"/>
    </inkml:context>
    <inkml:brush xml:id="br0">
      <inkml:brushProperty name="width" value="0.025" units="cm"/>
      <inkml:brushProperty name="height" value="0.025" units="cm"/>
    </inkml:brush>
  </inkml:definitions>
  <inkml:trace contextRef="#ctx0" brushRef="#br0">0 1 17585,'0'0'8295,"77"3"-6949,-20-2-97,9 0-769,6-1-384,3 3-31,-3-1-578,-16 3-2177,-10-3-2019,-18 2-1441,-16-2-5221</inkml:trace>
</inkml:ink>
</file>

<file path=ppt/ink/ink3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30.067"/>
    </inkml:context>
    <inkml:brush xml:id="br0">
      <inkml:brushProperty name="width" value="0.025" units="cm"/>
      <inkml:brushProperty name="height" value="0.025" units="cm"/>
    </inkml:brush>
  </inkml:definitions>
  <inkml:trace contextRef="#ctx0" brushRef="#br0">36 0 14574,'0'0'9481,"-35"48"-7848,59-41-63,16-5-289,13-2-640,14 0-481,8 0-224,4-11-2627,3-2-3427,-4-4-6309</inkml:trace>
</inkml:ink>
</file>

<file path=ppt/ink/ink3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30.408"/>
    </inkml:context>
    <inkml:brush xml:id="br0">
      <inkml:brushProperty name="width" value="0.025" units="cm"/>
      <inkml:brushProperty name="height" value="0.025" units="cm"/>
    </inkml:brush>
  </inkml:definitions>
  <inkml:trace contextRef="#ctx0" brushRef="#br0">192 5 16816,'0'0'2183,"-12"-1"-143,10 0-1940,-4 0 120,0 1 0,1-1-1,-1 1 1,0 0 0,1 0 0,-1 0-1,0 1 1,1 0 0,-1 0 0,1 0-1,-1 1 1,1 0 0,-1 0 0,1 0 0,0 1-1,0 0 1,0 0 0,-8 7 0,6-3 122,0 2 1,1-1-1,0 1 1,1 0-1,-1 0 1,2 0-1,-1 1 1,1-1 0,1 1-1,0 0 1,-2 14-1,4-20-230,0 1-1,0-1 0,0 0 1,1 1-1,0-1 1,0 1-1,0-1 0,1 0 1,-1 1-1,1-1 0,0 0 1,0 0-1,1 1 1,-1-1-1,1 0 0,0 0 1,0 0-1,0-1 1,0 1-1,1 0 0,0-1 1,0 1-1,0-1 1,0 0-1,0 0 0,0 0 1,1-1-1,0 1 1,3 1-1,6 1-111,0 0 0,0-1 0,0-1 0,1 0 0,-1-1 0,1 0 0,-1-1 0,1-1 0,0 0 0,-1-1 0,1 0 0,0-1 0,-1-1 0,15-4 0,-19 4 0,-1 0 0,0 0 0,1-1 0,-1 0 0,-1-1 0,1 1 0,-1-1 0,1-1 0,11-12 0,-15 14 0,0-1 0,0 0 0,-1 0 0,1-1 0,-1 1 0,-1-1 0,1 1 0,-1-1 0,0 0 0,0 0 0,-1 0 0,1 0 0,-1 0 0,-1 0 0,1-9 0,-1 10-76,-1 1 0,1 0 0,-1-1 0,0 1 0,0 0 0,0 0 0,-1 0 0,1 0 1,-1 0-1,0 0 0,0 0 0,-1 0 0,1 1 0,-1-1 0,1 1 0,-1 0 0,0 0 0,-1 0 0,1 0 0,0 0 0,-1 1 0,0-1 0,1 1 0,-1 0 1,0 0-1,0 0 0,0 1 0,0 0 0,-7-2 0,-9-2-1176,-1 1 1,0 1-1,0 1 1,-37 0-1,6 2-8469</inkml:trace>
</inkml:ink>
</file>

<file path=ppt/ink/ink3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6.631"/>
    </inkml:context>
    <inkml:brush xml:id="br0">
      <inkml:brushProperty name="width" value="0.025" units="cm"/>
      <inkml:brushProperty name="height" value="0.025" units="cm"/>
    </inkml:brush>
  </inkml:definitions>
  <inkml:trace contextRef="#ctx0" brushRef="#br0">0 14 9321,'0'0'2925,"3"10"-2007,-2-6-823,0-1-1,0 1 1,0 0-1,1 0 0,0-1 1,-1 1-1,1-1 1,0 1-1,1-1 0,-1 0 1,1 0-1,-1 0 0,1 0 1,0 0-1,0-1 1,0 1-1,0-1 0,1 0 1,-1 0-1,1 0 0,-1 0 1,1 0-1,0-1 1,7 2-1,40 10 398,0-3 0,0-2 0,76 2 0,161-11-535,-266 0 93,425-47 53,-137 8-35,668 0 2371,-650 34-255,58 7 1578,-136 2-8063,-237-4 158,-1-3-3026</inkml:trace>
</inkml:ink>
</file>

<file path=ppt/ink/ink3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0:47.069"/>
    </inkml:context>
    <inkml:brush xml:id="br0">
      <inkml:brushProperty name="width" value="0.025" units="cm"/>
      <inkml:brushProperty name="height" value="0.025" units="cm"/>
    </inkml:brush>
  </inkml:definitions>
  <inkml:trace contextRef="#ctx0" brushRef="#br0">0 361 17104,'0'0'3011,"9"-6"-2322,9-6-649,1 0 0,1 2 1,0 0-1,22-7 1,100-31 290,-84 29-224,99-34-43,160-50-4,-240 82-66,0 3 1,92-8-1,-151 25-13,0-2 48,1 2 1,-1 0-1,31 3 0,-44-1-6,-1 0-1,1 0 1,-1 0 0,0 0-1,1 0 1,-1 1-1,0 0 1,0 0-1,0 0 1,0 1 0,0-1-1,0 1 1,0 0-1,-1 0 1,0 0 0,1 0-1,-1 1 1,-1-1-1,6 8 1,-3-2 59,6 12 559,1-2-1,0 1 0,17 17 1,-23-31-387,0 1 1,0-2 0,1 1 0,0-1 0,0 0-1,0 0 1,1-1 0,0 0 0,0 0 0,0-1-1,13 4 1,7-1-40,0-1-1,0-1 1,1-1-1,0-2 0,-1-1 1,1-1-1,38-7 1,-11-2-97,-1-2 1,92-33 0,-114 33-74,0-1 0,-2-2 1,1 0-1,-2-3 0,38-27 1,-65 44-34,-1-1 0,0 0 0,0 0 0,1 0 1,-1 0-1,0-1 0,-1 1 0,1 0 0,0-1 0,2-4 0,-9-2-153,-15 5-476,-58 4-6563,30-2-651</inkml:trace>
</inkml:ink>
</file>

<file path=ppt/ink/ink3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12.211"/>
    </inkml:context>
    <inkml:brush xml:id="br0">
      <inkml:brushProperty name="width" value="0.025" units="cm"/>
      <inkml:brushProperty name="height" value="0.025" units="cm"/>
    </inkml:brush>
  </inkml:definitions>
  <inkml:trace contextRef="#ctx0" brushRef="#br0">1590 184 5701,'0'0'3593,"-3"-9"-1095,2 3-2192,0 0 0,-1 1 0,0-1 0,0 0 0,0 0 0,-1 1 0,0 0 0,0-1-1,-1 1 1,1 0 0,-1 0 0,0 1 0,0-1 0,0 1 0,-1 0 0,0 0 0,0 0-1,0 1 1,-6-4 0,-16-3-29,-1 1-1,0 1 1,0 1-1,-42-5 1,-123-1-305,121 9 109,16 1-264,-15-2 1200,0 2-1,-95 11 1,142-4-900,-1 2 1,1 0-1,0 2 1,0 1-1,1 0 0,0 2 1,-24 15-1,-145 109-90,133-90 123,38-30 369,1 1 1,0 1-1,2 1 1,-24 28-1,33-32-316,-1-1-1,2 1 1,0 0-1,1 1 1,0 0-1,1 0 1,1 1-1,-4 16 1,-4 21-144,3-15-27,2 0 0,1 0 0,2 1 0,-1 43 0,7-74-24,1 0 1,-1-1-1,1 1 1,1 0-1,-1-1 1,2 1-1,-1-1 1,1 0-1,-1 0 0,2-1 1,-1 1-1,1-1 1,0 0-1,1 0 1,-1 0-1,1-1 1,0 0-1,7 5 1,8 4 15,-1 0 1,2-1-1,0-2 0,36 15 1,-6-9 6,0-2 0,2-3 0,-1-1 0,1-3 0,0-3 0,1-2 0,-1-2 0,1-2 0,-1-3 0,91-19 0,-105 16-16,240-52 596,-224 44-375,-1-2 1,101-47-1,-150 62-135,-1-1 1,1 0-1,-1 0 1,1-1-1,-1 1 1,0-1-1,0 0 0,0-1 1,-1 1-1,0-1 1,1 0-1,-2 0 1,1 0-1,-1 0 0,1-1 1,-1 0-1,-1 1 1,1-1-1,-1 0 1,0 0-1,-1 0 0,1-1 1,-1 1-1,0 0 1,-1-1-1,0 1 1,0-9-1,0-38-101,-1 0 0,-4 1 0,-1-1 0,-24-92 0,29 141-151,0 0-1,-1 0 1,1 0 0,-1 1 0,0-1-1,0 0 1,0 1 0,-1-1 0,1 1-1,-1 0 1,1 0 0,-1 0-1,0 0 1,-1 1 0,1-1 0,0 1-1,-1 0 1,1 0 0,-1 0 0,1 0-1,-1 0 1,0 1 0,0 0 0,0 0-1,-5-1 1,-6 1-1381,0 0-1,0 1 1,0 1 0,0 0-1,-23 6 1,-14 1-11990</inkml:trace>
</inkml:ink>
</file>

<file path=ppt/ink/ink3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3.005"/>
    </inkml:context>
    <inkml:brush xml:id="br0">
      <inkml:brushProperty name="width" value="0.025" units="cm"/>
      <inkml:brushProperty name="height" value="0.025" units="cm"/>
    </inkml:brush>
  </inkml:definitions>
  <inkml:trace contextRef="#ctx0" brushRef="#br0">61 0 17232,'-2'7'7449,"-1"10"-3426,-13 91-1492,15-100-2431,0 0-1,0 0 1,1 0 0,0 0 0,1 1 0,-1-1-1,1 0 1,3 9 0,-3-15-76,1 0-1,-1 1 1,1-1-1,0 0 0,0 0 1,-1 0-1,1 0 1,1 0-1,-1 0 1,0 0-1,0-1 1,1 1-1,-1-1 1,1 0-1,-1 0 1,1 0-1,0 0 1,-1 0-1,1 0 1,0-1-1,-1 1 1,1-1-1,0 0 1,0 0-1,0 0 1,3 0-1,153 0-23,-157 0 0,-1 0 0,1 0 0,-1 0 0,0 0 0,1 1 0,-1-1 0,1 0 0,-1 1 0,1-1 0,-1 1 0,0-1 0,1 1 0,-1-1 0,0 1 0,0 0 0,1 0 0,-1 0 0,0 0 0,0 0 0,0 0 0,0 0 0,0 0 0,0 0 0,0 0 0,-1 1 0,1-1 0,0 0 0,-1 0 0,1 1 0,0-1 0,-1 1 0,0-1 0,1 0 0,-1 1 0,0-1 0,0 1 0,0-1 0,0 1 0,0-1 0,0 1 0,0-1 0,0 1 0,-1-1 0,0 3 0,0 1 0,0 0 0,-1 0 0,1 0 0,-1 0 0,0-1 0,-1 1 0,1 0 0,-1-1 0,0 0 0,0 0 0,0 0 0,-4 4 0,0-3 0,1-1 0,0-1 0,-1 1 0,0-1 0,0 0 0,0 0 0,0-1 0,-1 0 0,1-1 0,-1 1 0,1-1 0,-1-1 0,1 1 0,-1-1 0,1-1 0,-1 1 0,-9-3 0,6 1 0,0 0 0,0-1 0,0 0 0,0-1 0,0 0 0,1-1 0,-1 0 0,1-1 0,1 0 0,-16-12 0,25 18-9,1 0-1,-1 0 1,0 0-1,0 0 1,0 0 0,1 0-1,-1 0 1,0 0 0,0 0-1,1 0 1,-1-1-1,0 1 1,0 0 0,0 0-1,0 0 1,1 0 0,-1-1-1,0 1 1,0 0-1,0 0 1,0 0 0,0-1-1,1 1 1,-1 0 0,0 0-1,0 0 1,0-1-1,0 1 1,0 0 0,0 0-1,0-1 1,0 1 0,0 0-1,0 0 1,0-1-1,0 1 1,0 0 0,0 0-1,0-1 1,0 1-1,0 0 1,0 0 0,0 0-1,0-1 1,-1 1 0,1 0-1,0 0 1,0 0-1,0-1 1,0 1 0,0 0-1,-1 0 1,1 0 0,0 0-1,0-1 1,0 1-1,-1 0 1,1 0 0,0 0-1,0 0 1,0 0 0,-1 0-1,1 0 1,0 0-1,-1-1 1,25 3-2518,-17-1 548,16-1-5580</inkml:trace>
</inkml:ink>
</file>

<file path=ppt/ink/ink3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4.158"/>
    </inkml:context>
    <inkml:brush xml:id="br0">
      <inkml:brushProperty name="width" value="0.025" units="cm"/>
      <inkml:brushProperty name="height" value="0.025" units="cm"/>
    </inkml:brush>
  </inkml:definitions>
  <inkml:trace contextRef="#ctx0" brushRef="#br0">193 0 352,'0'0'28732,"-9"10"-28022,-12 14-501,1 1 0,2 1 0,0 1 0,2 0 0,1 1 0,1 1 0,1 0 0,2 1 0,1 0 0,1 0 0,2 1 0,-4 33 0,11-60-192,-1 1 0,1-1 1,0 1-1,0-1 0,1 1 1,0-1-1,-1 1 0,1-1 1,1 1-1,-1-1 0,1 1 0,0-1 1,0 0-1,0 0 0,4 5 1,-4-6-27,1 0 1,1 0-1,-1-1 0,0 0 1,1 1-1,-1-1 1,1 0-1,-1 0 1,1-1-1,0 1 1,0-1-1,0 0 0,0 0 1,0 0-1,0-1 1,0 1-1,5-1 1,47 0-1988,-49 0 1117,-1-1 1,1-1-1,0 1 0,-1-1 1,1 0-1,6-4 0,20-12-6087</inkml:trace>
</inkml:ink>
</file>

<file path=ppt/ink/ink3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4.608"/>
    </inkml:context>
    <inkml:brush xml:id="br0">
      <inkml:brushProperty name="width" value="0.025" units="cm"/>
      <inkml:brushProperty name="height" value="0.025" units="cm"/>
    </inkml:brush>
  </inkml:definitions>
  <inkml:trace contextRef="#ctx0" brushRef="#br0">27 204 15855,'0'0'12374,"-5"9"-10372,-15 24-475,19-32-1513,1-1 1,0 0-1,0 0 0,0 0 0,0 1 1,0-1-1,0 0 0,0 0 0,0 1 1,0-1-1,-1 0 0,1 0 0,0 1 1,0-1-1,0 0 0,0 1 0,1-1 1,-1 0-1,0 0 0,0 1 0,0-1 1,0 0-1,0 0 0,0 0 1,0 1-1,0-1 0,0 0 0,1 0 1,-1 1-1,0-1 0,0 0 0,0 0 1,0 0-1,1 0 0,-1 1 0,0-1 1,0 0-1,1 0 0,-1 0 0,0 0 1,0 0-1,0 0 0,1 1 0,-1-1 1,0 0-1,0 0 0,1 0 0,-1 0 1,0 0-1,0 0 0,1 0 1,-1 0-1,0 0 0,0 0 0,1 0 1,-1-1-1,16-2 182,1-7-196,-2 0 0,1-1 0,-1-1 0,-1 0 0,0-1 0,-1-1 0,18-23 0,1 1 0,-4 2 0,-20 24 0,-1 0 0,2 1 0,-1 0 0,1 1 0,11-9 0,-20 17 0,1 0 0,-1 0 0,0 0 0,1 0 0,-1 0 0,0 0 0,1 1 0,-1-1 0,0 0 0,0 0 0,1 0 0,-1 0 0,0 0 0,0 1 0,1-1 0,-1 0 0,0 0 0,0 0 0,1 1 0,-1-1 0,0 0 0,0 0 0,0 1 0,0-1 0,0 0 0,1 0 0,-1 1 0,0-1 0,0 0 0,0 1 0,0-1 0,0 0 0,0 0 0,0 1 0,0-1 0,0 0 0,0 1 0,0-1 0,0 0 0,0 1 0,0-1 0,0 0 0,0 0 0,0 1 0,-1-1 0,1 0 0,0 1 0,-1 18 0,-4 5 0,0 1 0,-2-1 0,-13 30 0,12-36 0,1 1 0,1 0 0,1 1 0,0-1 0,2 1 0,-2 24 0,5-44 0,0 1 1,0-1-1,0 0 0,0 1 0,0-1 1,0 0-1,0 0 0,0 1 0,0-1 1,0 0-1,0 1 0,0-1 1,0 0-1,0 0 0,0 1 0,1-1 1,-1 0-1,0 1 0,0-1 1,0 0-1,0 0 0,1 0 0,-1 1 1,0-1-1,0 0 0,1 0 0,-1 0 1,0 1-1,0-1 0,1 0 1,-1 0-1,0 0 0,0 0 0,1 0 1,-1 0-1,0 0 0,0 1 1,1-1-1,-1 0 0,0 0 0,1 0 1,-1 0-1,0 0 0,1 0 0,-1-1 1,19-7-121,12-18-1460,6-21-10874,-22 21-86</inkml:trace>
</inkml:ink>
</file>

<file path=ppt/ink/ink3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6.414"/>
    </inkml:context>
    <inkml:brush xml:id="br0">
      <inkml:brushProperty name="width" value="0.025" units="cm"/>
      <inkml:brushProperty name="height" value="0.025" units="cm"/>
    </inkml:brush>
  </inkml:definitions>
  <inkml:trace contextRef="#ctx0" brushRef="#br0">68 73 4388,'0'-23'331,"2"-8"7014,-1 12 5867,-3 29-9144,-3 17-4067,-20 98 1184,13-69-440,1 0 1,-4 101 0,15-157-746,0 1 0,0-1 0,0 1 0,0-1 0,0 0 0,1 1 0,-1-1 0,0 0 0,0 1 0,0-1 0,1 0 0,-1 1 0,0-1 0,1 0 0,-1 1 0,0-1 0,0 0 0,1 0 0,-1 1 0,0-1 0,1 0 0,-1 0 0,1 0 0,-1 0 0,0 1 0,1-1 0,-1 0 0,0 0 0,1 0 0,-1 0 0,1 0 0,-1 0 0,0 0 0,1 0 0,-1 0 0,1 0 0,-1 0 0,0 0 0,1 0 0,-1-1 0,1 1 0,-1 0 0,0 0 0,1 0 0,-1-1 0,0 1 0,1 0 0,-1-1 0,22-10 0,10-16 0,-1-3 0,-1 0 0,37-50 0,-5 8 0,-41 46 0,-16 18 0,0 1 0,1 0 0,0 0 0,1 0 0,-1 1 0,1 0 0,11-7 0,-16 12-2083</inkml:trace>
</inkml:ink>
</file>

<file path=ppt/ink/ink3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6.758"/>
    </inkml:context>
    <inkml:brush xml:id="br0">
      <inkml:brushProperty name="width" value="0.025" units="cm"/>
      <inkml:brushProperty name="height" value="0.025" units="cm"/>
    </inkml:brush>
  </inkml:definitions>
  <inkml:trace contextRef="#ctx0" brushRef="#br0">2 0 18514,'0'0'5925,"-1"52"-3074,5-36-705,9 0-256,2-2-801,3-3-737,2 0-352,0-1 0,1 0-961,-5-2-1089,-1-3-1281,-6-4-1730,0-1-3074</inkml:trace>
</inkml:ink>
</file>

<file path=ppt/ink/ink3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7.114"/>
    </inkml:context>
    <inkml:brush xml:id="br0">
      <inkml:brushProperty name="width" value="0.025" units="cm"/>
      <inkml:brushProperty name="height" value="0.025" units="cm"/>
    </inkml:brush>
  </inkml:definitions>
  <inkml:trace contextRef="#ctx0" brushRef="#br0">0 1 18193,'0'0'14574,"52"16"-14574,-18-16 0,-1 0-769,0 0-1569,-5 0-1666,-1-3-1633,-8-7-3492</inkml:trace>
</inkml:ink>
</file>

<file path=ppt/ink/ink3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7.472"/>
    </inkml:context>
    <inkml:brush xml:id="br0">
      <inkml:brushProperty name="width" value="0.025" units="cm"/>
      <inkml:brushProperty name="height" value="0.025" units="cm"/>
    </inkml:brush>
  </inkml:definitions>
  <inkml:trace contextRef="#ctx0" brushRef="#br0">1 256 9225,'0'0'22336,"10"-8"-21301,26-19-1006,-2-2-1,0-2 1,-2-1-1,-1-2 1,43-61-1,-77 130-28,-18 26 0,11-36 0,2 0 0,0 0 0,2 1 0,0 0 0,-2 41 0,8-67-36,0 1 1,0-1-1,0 0 0,0 1 0,0-1 1,0 1-1,0-1 0,0 0 0,0 1 1,0-1-1,0 0 0,0 1 0,1-1 1,-1 1-1,0-1 0,0 0 0,0 1 1,1-1-1,-1 0 0,0 0 0,1 1 1,-1-1-1,0 0 0,0 0 0,1 1 1,-1-1-1,0 0 0,1 0 0,-1 0 1,1 1-1,-1-1 0,0 0 0,1 0 1,-1 0-1,0 0 0,1 0 0,19-4-3324,14-16-5831,-15-5-1630</inkml:trace>
</inkml:ink>
</file>

<file path=ppt/ink/ink3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7.814"/>
    </inkml:context>
    <inkml:brush xml:id="br0">
      <inkml:brushProperty name="width" value="0.025" units="cm"/>
      <inkml:brushProperty name="height" value="0.025" units="cm"/>
    </inkml:brush>
  </inkml:definitions>
  <inkml:trace contextRef="#ctx0" brushRef="#br0">157 1 19410,'0'0'10618,"1"8"-9534,2 3-870,0 1 1,2-1-1,-1 0 0,1 0 0,1-1 1,10 16-1,3 7-59,-15-25-150,0-1 0,0 1 1,-1 0-1,-1 1 0,1-1 0,-1 0 1,-1 1-1,0-1 0,0 1 0,0 0 1,-1-1-1,-1 14 0,-2-9 4,1 1-1,-2-1 1,1 0-1,-2 0 1,0-1-1,0 1 1,-10 14-1,-3 1-121,0-2-1,-2 0 1,-1-1-1,-1-1 1,-47 38-1,69-62 93,-20 16-2636,6-10-4834</inkml:trace>
</inkml:ink>
</file>

<file path=ppt/ink/ink3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8.434"/>
    </inkml:context>
    <inkml:brush xml:id="br0">
      <inkml:brushProperty name="width" value="0.025" units="cm"/>
      <inkml:brushProperty name="height" value="0.025" units="cm"/>
    </inkml:brush>
  </inkml:definitions>
  <inkml:trace contextRef="#ctx0" brushRef="#br0">0 1 17136,'0'0'10378,"7"10"-8510,12 23-1279,-10-16-22,0-1 0,2 1 0,0-1 0,1-1 0,23 24-1,-31-36-707,-1 0-1,0-1 0,1 1 1,-1-1-1,1 0 0,0 0 1,0-1-1,0 1 0,0-1 1,0 0-1,0 0 0,0 0 1,8 0-1,-8-1-345,1 0 1,0-1-1,-1 0 0,1 0 0,-1 0 1,1-1-1,-1 0 0,0 1 0,0-2 1,0 1-1,0 0 0,0-1 0,0 0 1,0 1-1,4-6 0,35-42-11209,-23 21 1809</inkml:trace>
</inkml:ink>
</file>

<file path=ppt/ink/ink3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8.805"/>
    </inkml:context>
    <inkml:brush xml:id="br0">
      <inkml:brushProperty name="width" value="0.025" units="cm"/>
      <inkml:brushProperty name="height" value="0.025" units="cm"/>
    </inkml:brush>
  </inkml:definitions>
  <inkml:trace contextRef="#ctx0" brushRef="#br0">260 1 7976,'0'0'16495,"-58"81"-14317,28-39-512,0 6-353,-4-1-288,0 2-192,5-1-449,7-7-288,8-8-96,6-11-640,8-10-706,4-12-896,12-12-1697,5-18-1443,2-15-5956</inkml:trace>
</inkml:ink>
</file>

<file path=ppt/ink/ink3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29.178"/>
    </inkml:context>
    <inkml:brush xml:id="br0">
      <inkml:brushProperty name="width" value="0.025" units="cm"/>
      <inkml:brushProperty name="height" value="0.025" units="cm"/>
    </inkml:brush>
  </inkml:definitions>
  <inkml:trace contextRef="#ctx0" brushRef="#br0">297 1 4869,'0'0'23307,"-4"12"-22357,-16 33-272,-2-1 1,-2-1-1,-35 49 0,-19 33 250,111-148-928,-13 3 0,-2-1 0,-1-1 0,0 0 0,-2-1 0,0-1 0,15-35 0,-28 47 0,-8 16 0,6-4 0,-10 12 0,0 1 0,0 0 0,1 0 0,1 1 0,0 0 0,1 0 0,1 1 0,0 0 0,1 0 0,1 1 0,0-1 0,1 1 0,0 0 0,0 20 0,3-34 0,1 0 0,-1 0 0,0 0 0,0 0 0,1 0 0,-1 0 0,1 0 0,-1 0 0,1 0 0,0-1 0,0 1 0,0 0 0,0 0 0,0-1 0,0 1 0,1 0 0,-1-1 0,0 1 0,1-1 0,-1 0 0,1 0 0,0 1 0,-1-1 0,1 0 0,0 0 0,2 1 0,1-1 0,-1 1 0,1-1 0,0 0 0,0 0 0,-1 0 0,1-1 0,0 0 0,0 0 0,9-1 0,-13 1 0,-1 0 0,1 0 0,-1-1 0,1 1 0,-1 0 0,1-1 0,-1 1 0,1-1 0,-1 1 0,0 0 0,1-1 0,-1 1 0,0-1 0,1 1 0,-1-1 0,0 1 0,0-1 0,1 1 0,-1-1 0,0 0 0,0 1 0,0-1 0,0 1 0,0-1 0,0 1 0,0-1 0,0 0 0,0 1 0,0-1 0,0 1 0,0-1 0,0 1 0,0-1 0,0 0 0,-1 1 0,1-1 0,0 1 0,0-1 0,-1 1 0,1-1 0,0 1 0,-1-1 0,0 0 0,-13-24 0,-47-42 0,-110-96 0,180 162 0,11 6 0,103 41-194,69 24-3851,-145-57-5105</inkml:trace>
</inkml:ink>
</file>

<file path=ppt/ink/ink3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2.061"/>
    </inkml:context>
    <inkml:brush xml:id="br0">
      <inkml:brushProperty name="width" value="0.025" units="cm"/>
      <inkml:brushProperty name="height" value="0.025" units="cm"/>
    </inkml:brush>
  </inkml:definitions>
  <inkml:trace contextRef="#ctx0" brushRef="#br0">64 1 14542,'0'0'15289,"6"15"-14072,-3-9-1118,0 1-15,0 0-1,-1 0 0,0 0 0,0 0 0,0 0 1,-1 0-1,0 0 0,0 0 0,-1 1 0,0-1 1,0 0-1,-1 1 0,0-1 0,0 0 1,-4 13-1,-15 34 122,8-27-220,1 1 0,2 1 0,0 0 1,2 1-1,2-1 0,-3 35 0,8-64-33,0 1 0,0 0 0,0-1 0,0 1 0,0 0 0,0-1 0,0 1 0,0 0 0,0-1 0,0 1 0,0 0 0,0-1 0,1 1 0,-1 0 0,0-1 0,0 1 0,1 0 0,-1-1 0,0 1 0,1-1 0,-1 1 0,1-1 0,-1 1 0,1-1 0,-1 1 0,1-1 0,-1 1 0,1-1 0,-1 0 0,1 1 0,0-1 0,-1 0 0,1 1 0,0-1 0,-1 0 0,1 0 0,0 0 0,-1 0 0,1 0 0,0 1 0,-1-1 0,1 0 0,0-1 0,-1 1 0,1 0 0,0 0 0,-1 0 0,1 0 0,0 0 0,-1-1 0,2 1 0,1-1-318,0-1 0,1 1 0,-1-1 0,0 0 0,0 0 1,0 0-1,0 0 0,-1-1 0,4-2 0,3-7-1828,1-1 0,-2 0 0,14-27 0,3-15-4533</inkml:trace>
</inkml:ink>
</file>

<file path=ppt/ink/ink3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2.420"/>
    </inkml:context>
    <inkml:brush xml:id="br0">
      <inkml:brushProperty name="width" value="0.025" units="cm"/>
      <inkml:brushProperty name="height" value="0.025" units="cm"/>
    </inkml:brush>
  </inkml:definitions>
  <inkml:trace contextRef="#ctx0" brushRef="#br0">16 0 8552,'0'0'16149,"0"14"-14265,-8 116 1427,3-74-2404,2 103 0,13-113-1574,-10-45 527,0 1 0,1 0-1,0 0 1,0-1 0,-1 1 0,1 0-1,0-1 1,0 1 0,0-1 0,0 1-1,1-1 1,-1 0 0,0 1-1,1-1 1,-1 0 0,1 0 0,-1 0-1,1 0 1,-1 0 0,1 0-1,2 0 1,-3-1-12,-1 0-1,1 0 1,-1-1-1,0 1 1,1 0 0,-1 0-1,1-1 1,-1 1-1,0 0 1,1-1 0,-1 1-1,0-1 1,1 1-1,-1 0 1,0-1 0,1 1-1,-1-1 1,0 1-1,0-1 1,0 1-1,0-1 1,1 1 0,-1-1-1,0 1 1,0-1-1,0 1 1,0-1 0,0 1-1,0-1 1,0 1-1,0-1 1,0 1-1,-1-1 1,1 1 0,0-1-1,-3-23-3467,-13-9-2525,-6-9-3261</inkml:trace>
</inkml:ink>
</file>

<file path=ppt/ink/ink3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2.762"/>
    </inkml:context>
    <inkml:brush xml:id="br0">
      <inkml:brushProperty name="width" value="0.025" units="cm"/>
      <inkml:brushProperty name="height" value="0.025" units="cm"/>
    </inkml:brush>
  </inkml:definitions>
  <inkml:trace contextRef="#ctx0" brushRef="#br0">1 59 14926,'0'0'13677,"60"-37"-12172,-1 36-448,7-2-576,8 3-353,-2 0-128,-5-1-1505,-7-2-1955,-11-2-3458,-9-3-9738</inkml:trace>
</inkml:ink>
</file>

<file path=ppt/ink/ink3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3.134"/>
    </inkml:context>
    <inkml:brush xml:id="br0">
      <inkml:brushProperty name="width" value="0.025" units="cm"/>
      <inkml:brushProperty name="height" value="0.025" units="cm"/>
    </inkml:brush>
  </inkml:definitions>
  <inkml:trace contextRef="#ctx0" brushRef="#br0">354 1 13389,'0'0'15385,"-7"8"-14189,-54 59 70,1-2-661,-59 85 0,105-131-592,1 1 0,1 1 0,0 0 0,2 0-1,1 1 1,0 1 0,2-1 0,0 1 0,-4 35 0,10-54-8,0-1 1,1 1 0,0 0-1,0 0 1,0 0 0,0 0-1,1-1 1,-1 1-1,1 0 1,0 0 0,0-1-1,0 1 1,1 0-1,-1-1 1,1 1 0,0-1-1,0 0 1,0 1 0,0-1-1,1 0 1,-1 0-1,1-1 1,0 1 0,0 0-1,0-1 1,0 0 0,0 0-1,0 0 1,1 0-1,-1 0 1,1-1 0,7 3-1,7 0-109,0 0-1,1-2 1,-1 0-1,1-1 1,29-3 0,-30 2-245,5-1-1323,-1-1 0,0-1 0,0-1 0,25-7 0,16-10-7884</inkml:trace>
</inkml:ink>
</file>

<file path=ppt/ink/ink3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3.510"/>
    </inkml:context>
    <inkml:brush xml:id="br0">
      <inkml:brushProperty name="width" value="0.025" units="cm"/>
      <inkml:brushProperty name="height" value="0.025" units="cm"/>
    </inkml:brush>
  </inkml:definitions>
  <inkml:trace contextRef="#ctx0" brushRef="#br0">0 0 14125,'0'0'14414,"13"54"-12588,-13-24-641,0 4-641,-3 6-351,-1 0-161,-2-4 0,6-6-641,0-6-736,6-14-513,10-10-576,4-2-833,-2-23-2050,3-12-8360</inkml:trace>
</inkml:ink>
</file>

<file path=ppt/ink/ink3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3.884"/>
    </inkml:context>
    <inkml:brush xml:id="br0">
      <inkml:brushProperty name="width" value="0.025" units="cm"/>
      <inkml:brushProperty name="height" value="0.025" units="cm"/>
    </inkml:brush>
  </inkml:definitions>
  <inkml:trace contextRef="#ctx0" brushRef="#br0">57 1 18738,'0'0'6278,"-32"50"-3428,22-22-1632,2 5-258,2 1-31,5 2-608,1-5-257,0-4-160,8-2-1218,2-5-928,-1-6-1025,-3-5-1986</inkml:trace>
</inkml:ink>
</file>

<file path=ppt/ink/ink3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4.226"/>
    </inkml:context>
    <inkml:brush xml:id="br0">
      <inkml:brushProperty name="width" value="0.025" units="cm"/>
      <inkml:brushProperty name="height" value="0.025" units="cm"/>
    </inkml:brush>
  </inkml:definitions>
  <inkml:trace contextRef="#ctx0" brushRef="#br0">0 41 18033,'0'0'13485,"77"-35"-12236,-28 32-1249,9 1 0,4 2 0,0 0 0,0 1-1569,-6 3-2756,-9-1-4163</inkml:trace>
</inkml:ink>
</file>

<file path=ppt/ink/ink3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4.601"/>
    </inkml:context>
    <inkml:brush xml:id="br0">
      <inkml:brushProperty name="width" value="0.025" units="cm"/>
      <inkml:brushProperty name="height" value="0.025" units="cm"/>
    </inkml:brush>
  </inkml:definitions>
  <inkml:trace contextRef="#ctx0" brushRef="#br0">156 190 17489,'0'0'15000,"12"-5"-14749,1 1-245,-1-2-1,1 1 1,-1-2 0,0 0-1,20-16 1,-27 20-7,-1-1 1,0 0 0,1 0-1,-2 0 1,1-1 0,0 1-1,-1-1 1,0 0 0,0 0-1,0 0 1,-1 0 0,0 0-1,0 0 1,0-1 0,0 1-1,-1-1 1,0 0 0,0 1-1,0-11 1,-2 15 0,1 0 0,0 0 0,0 0 0,0 0 0,-1 0 0,1 0 0,0 0 0,-1 0 0,1 0 0,-1 0 0,1 0 0,-1 1 0,1-1 0,-1 0 0,0 0 0,0 1 0,1-1 0,-1 0 0,0 1 0,0-1 0,0 1 0,1-1 0,-1 1 0,0-1 0,-2 0 0,-33-3 0,25 4 0,0 2 0,0-1 0,0 2 0,-15 4 0,11-1 0,0 2 0,1 0 0,0 0 0,1 1 0,0 1 0,0 0 0,1 1 0,-20 22 0,27-28 0,0 1 0,0 1 0,0-1 0,1 1 0,-1 0 0,2 0 0,-1 0 0,1 0 0,0 0 0,1 1 0,-1 0 0,2-1 0,-1 1 0,1 0 0,0 0 0,0 0 0,1 0 0,1 0 0,1 15 0,0-19-6,0 1 0,0-1 0,1 0 0,-1 0 0,1 0 0,0 0 0,0 0 0,0-1 0,1 1 0,-1-1 0,1 0 0,0 0 0,0 0 0,0 0 0,0-1 0,0 0 0,0 0 0,1 0 0,-1 0 0,1-1 0,8 2 0,9 3-470,0-2 1,1-1 0,27 1-1,5-3-5578,0-1-4788</inkml:trace>
</inkml:ink>
</file>

<file path=ppt/ink/ink3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5.965"/>
    </inkml:context>
    <inkml:brush xml:id="br0">
      <inkml:brushProperty name="width" value="0.025" units="cm"/>
      <inkml:brushProperty name="height" value="0.025" units="cm"/>
    </inkml:brush>
  </inkml:definitions>
  <inkml:trace contextRef="#ctx0" brushRef="#br0">153 0 14670,'0'0'1692,"9"6"379,10 9-593,-1 0 0,0 1 0,30 35 0,-38-38-1212,0 0 1,-1 1 0,0 0 0,-1 1 0,-1 0-1,0 0 1,-1 1 0,-1-1 0,0 1 0,-1 1-1,3 24 1,-6-18-62,0 0 0,-1 0-1,-2 0 1,0 0 0,-1 0 0,-2 0 0,0-1-1,-1 0 1,-1 0 0,-1 0 0,-2-1 0,0 0-1,-1-1 1,0 0 0,-2-1 0,0 0 0,-2-1-1,0 0 1,-1-1 0,0-1 0,-36 27 0,46-40-257,-54 39-344,15-25-2685,29-16-2076,10-8-2963</inkml:trace>
</inkml:ink>
</file>

<file path=ppt/ink/ink3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6.355"/>
    </inkml:context>
    <inkml:brush xml:id="br0">
      <inkml:brushProperty name="width" value="0.025" units="cm"/>
      <inkml:brushProperty name="height" value="0.025" units="cm"/>
    </inkml:brush>
  </inkml:definitions>
  <inkml:trace contextRef="#ctx0" brushRef="#br0">1 56 24631,'0'0'6022,"66"16"-5125,3-16 320,14 0-1217,11-11 0,5-4 0,-4 1 0,-11 1-288,-16 4-2018,-20 2-1154,-20 4-896,-23 3-1281</inkml:trace>
</inkml:ink>
</file>

<file path=ppt/ink/ink3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36.698"/>
    </inkml:context>
    <inkml:brush xml:id="br0">
      <inkml:brushProperty name="width" value="0.025" units="cm"/>
      <inkml:brushProperty name="height" value="0.025" units="cm"/>
    </inkml:brush>
  </inkml:definitions>
  <inkml:trace contextRef="#ctx0" brushRef="#br0">1 59 18097,'0'0'8328,"68"2"-5637,-8-6-1634,14-3-353,6-1-127,3 0-481,-3-1-2114,-5-2-5829,-6-3-13197</inkml:trace>
</inkml:ink>
</file>

<file path=ppt/ink/ink3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5.237"/>
    </inkml:context>
    <inkml:brush xml:id="br0">
      <inkml:brushProperty name="width" value="0.025" units="cm"/>
      <inkml:brushProperty name="height" value="0.025" units="cm"/>
    </inkml:brush>
  </inkml:definitions>
  <inkml:trace contextRef="#ctx0" brushRef="#br0">156 0 2691,'-18'1'1953,"-4"-1"-1824,-1 0-33,2 0-32,-5 0-160,4 0-609,-2 0-672</inkml:trace>
</inkml:ink>
</file>

<file path=ppt/ink/ink3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6.031"/>
    </inkml:context>
    <inkml:brush xml:id="br0">
      <inkml:brushProperty name="width" value="0.025" units="cm"/>
      <inkml:brushProperty name="height" value="0.025" units="cm"/>
    </inkml:brush>
  </inkml:definitions>
  <inkml:trace contextRef="#ctx0" brushRef="#br0">74 90 4676,'0'0'7597,"5"-9"-3204,4-14-2867,5-12 1679,-3 12 2079,-7 34-1273,-3 8-3559,-2 1-111,-1 0 0,-8 32 0,6-33-141,1 1 0,-2 33 0,5-51-200,0 0 0,0 0 0,1 0 0,-1 0 0,1 0 0,-1-1 0,1 1 0,0 0 0,0 0 0,0-1 0,0 1 0,0 0 0,0-1 0,0 1 0,0-1 0,1 0 0,-1 1 0,1-1 0,-1 0 0,1 0 0,-1 0 0,1 0 0,-1 0 0,1 0 0,0 0 0,0-1 0,0 1 0,-1-1 0,1 1 0,0-1 0,3 1 0,9 1 0,1 0 0,0-1 0,19-1 0,0 0 0,-30 1 0,0-1 0,1 1 0,-1 0 0,0 0 0,0 1 0,0-1 0,0 1 0,0 0 0,0 0 0,0 0 0,-1 1 0,1-1 0,-1 1 0,4 3 0,-6-5 0,0 1 0,0-1 0,0 0 0,0 1 0,0-1 0,0 1 0,-1-1 0,1 1 0,-1 0 0,1-1 0,-1 1 0,1 0 0,-1-1 0,0 1 0,0 0 0,0-1 0,0 1 0,0 0 0,0 0 0,0-1 0,-1 1 0,1 0 0,-1-1 0,1 1 0,-1-1 0,0 1 0,1 0 0,-1-1 0,0 0 0,0 1 0,0-1 0,0 1 0,0-1 0,0 0 0,-1 0 0,1 0 0,-3 2 0,-3 3 0,-1 0 0,0-1 0,0 0 0,0 0 0,-1-1 0,1 0 0,-1-1 0,0 0 0,0 0 0,-1-1 0,1 0 0,-10 0 0,-8 1 0,0-2 0,-53-4 0,77 3-104,-1 0 1,1-1-1,0 1 1,0-1-1,0 0 1,0 0-1,0 0 1,0 0-1,-4-3 1,7 4-19,-1-1 1,0 1 0,1-1-1,-1 1 1,0-1 0,1 1-1,-1-1 1,1 0 0,-1 0-1,1 1 1,-1-1 0,1 0-1,0 0 1,-1 1-1,1-1 1,0 0 0,-1 0-1,1 0 1,0 0 0,0 0-1,0 1 1,0-3 0,1-1-568,0 1-1,0-1 1,1 0 0,0 0 0,-1 1 0,1-1 0,1 1-1,-1-1 1,0 1 0,1 0 0,-1 0 0,5-3 0,12-16-11702</inkml:trace>
</inkml:ink>
</file>

<file path=ppt/ink/ink3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6.374"/>
    </inkml:context>
    <inkml:brush xml:id="br0">
      <inkml:brushProperty name="width" value="0.025" units="cm"/>
      <inkml:brushProperty name="height" value="0.025" units="cm"/>
    </inkml:brush>
  </inkml:definitions>
  <inkml:trace contextRef="#ctx0" brushRef="#br0">1 85 20243,'0'0'2109,"5"-9"549,-2 4-2420,0 0 0,1 0-1,0 1 1,0-1 0,0 1-1,0 0 1,0 0 0,1 0 0,0 1-1,0-1 1,0 1 0,0 0-1,0 1 1,1-1 0,-1 1-1,1 0 1,0 1 0,-1-1-1,1 1 1,9-1 0,15-2 691,52 0 1,-71 4-865,-1 1 0,0-1 0,0 2 0,1 0 0,-1 0 0,0 0 0,-1 1 1,18 8-1,-25-10-61,-1 0 0,1-1 1,0 1-1,0 0 0,-1 0 1,1 1-1,0-1 0,-1 0 1,1 0-1,-1 1 1,0-1-1,1 1 0,-1-1 1,0 1-1,0 0 0,0 0 1,0-1-1,0 1 0,-1 0 1,1 0-1,0 0 0,-1 0 1,1 0-1,-1 0 0,0 0 1,0 0-1,0 0 1,0 0-1,0 0 0,0-1 1,0 1-1,0 0 0,-1 0 1,1 0-1,-1 0 0,0 0 1,1 0-1,-1 0 0,0-1 1,0 1-1,0 0 0,0 0 1,-1-1-1,1 1 1,-2 1-1,-6 7 16,0-1 0,0 0 0,-1 0 0,-1-1 0,-14 9 0,-37 19-20,46-28 0,-1 1 0,1 0 0,1 1 0,0 1 0,0 1 0,1 0 0,-18 20 0,31-32 0,1 1 0,0-1 0,-1 1 0,1-1 0,0 0 0,0 1 0,-1-1 0,1 1 0,0-1 0,0 0 0,0 1 0,-1-1 0,1 1 0,0-1 0,0 1 0,0-1 0,0 1 0,0-1 0,0 1 0,0-1 0,0 1 0,0-1 0,0 1 0,0-1 0,0 1 0,1-1 0,-1 0 0,0 1 0,0-1 0,0 1 0,1-1 0,-1 1 0,17 6 0,35-6 0,-40-2 0,95-1-4824,0 0-5977,-80 2-4195</inkml:trace>
</inkml:ink>
</file>

<file path=ppt/ink/ink3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6.796"/>
    </inkml:context>
    <inkml:brush xml:id="br0">
      <inkml:brushProperty name="width" value="0.025" units="cm"/>
      <inkml:brushProperty name="height" value="0.025" units="cm"/>
    </inkml:brush>
  </inkml:definitions>
  <inkml:trace contextRef="#ctx0" brushRef="#br0">1 124 17745,'0'0'7538,"9"4"-6214,10 3-900,-1-2 1,1 0-1,1-2 1,-1 0 0,0-1-1,1-1 1,36-2-1,154-22 542,-151 14-711,415-66 220,-207 30-784,-255 44-1637,-21 11-12061,1-6 12151,-11 4-8266</inkml:trace>
</inkml:ink>
</file>

<file path=ppt/ink/ink3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7.325"/>
    </inkml:context>
    <inkml:brush xml:id="br0">
      <inkml:brushProperty name="width" value="0.025" units="cm"/>
      <inkml:brushProperty name="height" value="0.025" units="cm"/>
    </inkml:brush>
  </inkml:definitions>
  <inkml:trace contextRef="#ctx0" brushRef="#br0">170 126 16976,'0'0'3422,"2"-11"-43,-1 2-2995,1 2 333,-1 0-1,0 0 1,-1 0 0,1-1-1,-2-12 1,0 19-615,1-1 1,0 1 0,0 0-1,-1-1 1,1 1-1,-1-1 1,1 1-1,-1 0 1,0 0 0,1-1-1,-1 1 1,0 0-1,0 0 1,0 0 0,0 0-1,0 0 1,0 0-1,0 0 1,0 0-1,0 0 1,-1 1 0,1-1-1,0 0 1,0 1-1,-1-1 1,1 1 0,-1-1-1,1 1 1,0 0-1,-1-1 1,1 1-1,-1 0 1,1 0 0,0 0-1,-1 0 1,1 0-1,-1 1 1,1-1 0,-3 1-1,-3 1-91,1 0 0,0 0 1,0 1-1,-1-1 0,2 2 0,-1-1 0,0 0 0,1 1 0,-1 0 1,1 1-1,0-1 0,0 1 0,1 0 0,0 0 0,0 0 1,-6 11-1,5-8-10,0-1 0,1 2 0,0-1 0,1 0 0,-1 1 0,2 0 0,-1-1 1,1 1-1,1 0 0,0 0 0,-1 17 0,2-24-1,1 0 0,-1 0 0,0 1 0,0-1 0,1 0 0,0-1 0,-1 1 0,1 0 0,0 0 0,0 0 0,0 0 0,0 0 0,0-1 0,0 1 0,0 0 0,1-1 0,-1 1 0,1-1 0,-1 0 0,1 1 0,0-1 0,2 2 0,0-2 0,0 1 0,0-1 0,0 0 0,0 0 0,0 0 0,0 0 0,1-1 0,-1 0 0,0 1 0,7-2 0,0 0 0,0-1 0,0 0 0,-1-1 0,1 0 0,-1 0 0,0-1 0,0-1 0,10-5 0,2-5 0,-1-1 0,0-1 0,31-32 0,-42 38 0,-1 0 0,0 0 0,-1-1 0,0 0 0,-1-1 0,0 1 0,-1-1 0,7-20 0,-13 33 0,0 0 0,-1 1 0,1-1 0,0 0 0,0 0 0,0 0 0,-1 0 0,1 0 0,0 0 0,0 0 0,0 0 0,-1 0 0,1 0 0,0 0 0,0 0 0,0 0 0,0 0 0,-1 0 0,1-1 0,0 1 0,0 0 0,0 0 0,-1 0 0,1 0 0,0 0 0,0 0 0,0 0 0,0-1 0,0 1 0,-1 0 0,1 0 0,0 0 0,0 0 0,0 0 0,0-1 0,0 1 0,0 0 0,0 0 0,0 0 0,0-1 0,0 1 0,0 0 0,-1 0 0,1 0 0,0 0 0,0-1 0,0 1 0,0 0 0,0 0 0,1 0 0,-1-1 0,0 1 0,0 0 0,0 0 0,0 0 0,0-1 0,0 1 0,0 0 0,0 0 0,0 0 0,0 0 0,0-1 0,1 1 0,-11 7 0,2 4 0,0 0 0,0 1 0,1-1 0,0 1 0,1 1 0,1-1 0,0 1 0,1 0 0,0 0 0,0 1 0,2-1 0,0 1 0,-1 24 0,3-36-115,0 0 1,1 0-1,-1 0 1,0 0-1,1 0 1,-1 0-1,1 0 1,0-1-1,-1 1 1,1 0-1,0 0 1,0 0-1,0-1 0,1 1 1,-1-1-1,0 1 1,1-1-1,-1 1 1,1-1-1,-1 0 1,1 0-1,-1 1 1,1-1-1,0 0 1,0-1-1,0 1 0,-1 0 1,1 0-1,0-1 1,0 1-1,0-1 1,0 0-1,2 1 1,4 0-687,-1-1 0,1 0-1,-1 0 1,1 0 0,-1-1 0,1 0 0,-1 0 0,8-3 0,24-14-6641</inkml:trace>
</inkml:ink>
</file>

<file path=ppt/ink/ink3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7.683"/>
    </inkml:context>
    <inkml:brush xml:id="br0">
      <inkml:brushProperty name="width" value="0.025" units="cm"/>
      <inkml:brushProperty name="height" value="0.025" units="cm"/>
    </inkml:brush>
  </inkml:definitions>
  <inkml:trace contextRef="#ctx0" brushRef="#br0">201 1 22613,'0'0'6022,"-54"59"-4452,40-24-962,0 6-63,6-1-257,1-1-224,6-2-32,1-4-288,0-7-897,8-7-801,3-5-769,-1-8-832,-4-6-1890</inkml:trace>
  <inkml:trace contextRef="#ctx0" brushRef="#br0" timeOffset="1">1 134 15887,'0'0'11819,"59"-7"-11210,-15 7-385,6 4-192,7 1-801,-3-2-3042,-5-2-3588</inkml:trace>
</inkml:ink>
</file>

<file path=ppt/ink/ink3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8.103"/>
    </inkml:context>
    <inkml:brush xml:id="br0">
      <inkml:brushProperty name="width" value="0.025" units="cm"/>
      <inkml:brushProperty name="height" value="0.025" units="cm"/>
    </inkml:brush>
  </inkml:definitions>
  <inkml:trace contextRef="#ctx0" brushRef="#br0">183 1 20371,'0'0'7250,"-3"9"-4907,0-1-2176,-9 24 360,1 1 0,1 0 0,2 1 1,-6 56-1,14-89-527,0 0 0,0 1 0,0-1 0,1 0 0,-1 0 0,0 1 0,1-1 0,-1 0 0,0 0 0,1 1 0,0-1 0,-1 0 0,1 0 0,0 0 0,-1 0 0,1 0 0,0 0 0,0 0 0,0 0 0,0 0 0,0 0 0,0 0 0,0-1 0,0 1 0,0 0 0,1-1 0,-1 1 0,0-1 0,0 1 0,0-1 0,1 0 0,-1 1 0,0-1 0,1 0 0,-1 0 0,0 0 0,1 0 0,-1 0 0,0 0 0,0 0 0,1-1 0,-1 1 0,0 0 0,1-1 0,0 0 0,14-3 0,-1 0 0,0-2 0,18-7 0,-4 1 0,-25 11-2,0 0 0,0 0 0,0 0 0,0 0 0,1 1 0,-1-1 0,0 1 0,1 0 0,-1 1-1,0-1 1,1 1 0,4 1 0,-8-1 2,1-1 1,-1 1-1,0 0 0,1 0 0,-1 1 0,0-1 0,0 0 1,0 0-1,0 1 0,0-1 0,0 0 0,0 1 0,0-1 1,0 1-1,-1-1 0,1 1 0,-1 0 0,1-1 0,-1 1 0,0-1 1,1 1-1,-1 0 0,0-1 0,0 1 0,0 0 0,0-1 1,-1 1-1,1 0 0,0-1 0,-1 1 0,1 0 0,-1-1 0,-1 3 1,0 3 0,-1 0 0,0 0 1,0-1-1,-1 0 0,0 0 1,0 0-1,0 0 0,-1 0 1,0-1-1,0 0 0,0 0 1,-1-1-1,0 1 0,0-1 1,0 0-1,0 0 0,0-1 1,-1 0-1,-10 3 0,-1 1-1,1-1-1,-1-1 0,0-1 0,-1-1 1,1 0-1,-28-1 0,41-1 1,1-2 0,-1 1 0,0 0 0,1-1 0,-1 0 0,1 0 0,-1-1 0,1 1 0,-1-1 0,1 0 0,0 0 0,0 0 0,-5-4 0,7 4 0,0 1 0,1-1 0,-1 0 0,1 0 0,-1 1 0,1-1 0,0 0 0,0 0 0,0-1 0,0 1 0,0 0 0,0 0 0,1 0 0,-1-1 0,1 1 0,-1 0 0,1-1 0,0 1 0,0 0 0,0-1 0,0 1 0,1 0 0,-1-1 0,0 1 0,1 0 0,0-1 0,-1 1 0,3-4 0,0 2-477,0 0 0,0 0 0,0 0 0,0 0 0,1 0 0,0 1 0,0-1 0,0 1 0,0 0 0,0 0 0,1 1 0,-1-1 0,10-3 0,-6 2-1018,24-13-6347</inkml:trace>
</inkml:ink>
</file>

<file path=ppt/ink/ink3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48.464"/>
    </inkml:context>
    <inkml:brush xml:id="br0">
      <inkml:brushProperty name="width" value="0.025" units="cm"/>
      <inkml:brushProperty name="height" value="0.025" units="cm"/>
    </inkml:brush>
  </inkml:definitions>
  <inkml:trace contextRef="#ctx0" brushRef="#br0">0 51 13293,'0'0'15219,"13"-8"-13067,2 1-1843,0 0 1,0 1 0,0 1-1,27-6 1,-37 9-287,-1 1 0,1 0 0,0 0 0,0 0 0,0 1 1,0 0-1,0 0 0,0 0 0,0 1 0,-1-1 0,1 1 0,0 0 1,0 1-1,-1-1 0,1 1 0,0 0 0,-1 0 0,0 0 0,1 1 0,-1-1 1,0 1-1,0 0 0,5 6 0,-8-7-23,1-1 0,-1 1 0,0 0 0,0-1 0,-1 1 0,1 0 0,0 0 0,-1-1 0,1 1 0,-1 0 0,1 0 0,-1 0 0,0 0 0,0 0 0,0 0 0,0-1 0,0 1 0,0 0 0,-1 0 0,1 0 0,-1 2 0,-1 0 0,0 0 0,0 0 0,0 0 0,0 0 0,-1-1 0,1 1 0,-1-1 0,-6 7 0,-5 2 0,-1-1 0,1 0 0,-23 11 0,36-21 0,-29 13 0,23-12 0,1 1 0,0 0 0,0 0 0,0 1 0,0-1 0,1 1 0,-9 8 0,48-9 0,96-7-1328,-43-5-3152,-43 3-6624</inkml:trace>
</inkml:ink>
</file>

<file path=ppt/ink/ink3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0.192"/>
    </inkml:context>
    <inkml:brush xml:id="br0">
      <inkml:brushProperty name="width" value="0.025" units="cm"/>
      <inkml:brushProperty name="height" value="0.025" units="cm"/>
    </inkml:brush>
  </inkml:definitions>
  <inkml:trace contextRef="#ctx0" brushRef="#br0">60 1 16207,'0'0'11019,"-21"67"-9450,8-27-31,0 6-641,6 3-417,2-4-192,4-7-192,1-6-32,0-9-64,8-10-384,5-11-641,2-2-1185,0-10-1762,-2-16-2049,2-7-5030</inkml:trace>
</inkml:ink>
</file>

<file path=ppt/ink/ink3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0.533"/>
    </inkml:context>
    <inkml:brush xml:id="br0">
      <inkml:brushProperty name="width" value="0.025" units="cm"/>
      <inkml:brushProperty name="height" value="0.025" units="cm"/>
    </inkml:brush>
  </inkml:definitions>
  <inkml:trace contextRef="#ctx0" brushRef="#br0">66 0 19122,'0'0'5445,"-27"63"-3203,14-30-896,2 3-385,2 5-449,4-3-384,5-4-96,0-8-448,8-6-1090,7-9-992,-1-11-1602,-3 0-4548</inkml:trace>
</inkml:ink>
</file>

<file path=ppt/ink/ink3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0.864"/>
    </inkml:context>
    <inkml:brush xml:id="br0">
      <inkml:brushProperty name="width" value="0.025" units="cm"/>
      <inkml:brushProperty name="height" value="0.025" units="cm"/>
    </inkml:brush>
  </inkml:definitions>
  <inkml:trace contextRef="#ctx0" brushRef="#br0">1 14 11787,'0'0'18065,"52"13"-16848,3-9-352,13-3-416,8-1-257,2 0-160,-4 0-160,-7-7-1858,-15-2-3203,-14-6-2658</inkml:trace>
</inkml:ink>
</file>

<file path=ppt/ink/ink3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1.553"/>
    </inkml:context>
    <inkml:brush xml:id="br0">
      <inkml:brushProperty name="width" value="0.025" units="cm"/>
      <inkml:brushProperty name="height" value="0.025" units="cm"/>
    </inkml:brush>
  </inkml:definitions>
  <inkml:trace contextRef="#ctx0" brushRef="#br0">1 1 1569,'0'0'801</inkml:trace>
</inkml:ink>
</file>

<file path=ppt/ink/ink3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2.034"/>
    </inkml:context>
    <inkml:brush xml:id="br0">
      <inkml:brushProperty name="width" value="0.025" units="cm"/>
      <inkml:brushProperty name="height" value="0.025" units="cm"/>
    </inkml:brush>
  </inkml:definitions>
  <inkml:trace contextRef="#ctx0" brushRef="#br0">127 189 6374,'0'0'22854,"12"2"-21712,3-1-956,0 0-1,0-1 1,0-1-1,0 0 1,0-1-1,-1 0 1,29-10-1,-27 7-161,1-1 0,-2-1 0,1-1 0,-1 0 0,0-1 0,-1 0 0,0-1 0,-1-1 0,25-25 0,-37 35-18,0 0-1,0 0 1,0-1-1,0 1 1,0 0-1,0-1 0,0 1 1,0-1-1,0 1 1,-1-1-1,1 1 1,0-1-1,-1 0 1,0 1-1,1-1 0,-1 0 1,0 1-1,0-1 1,0 0-1,0 0 1,0 1-1,0-1 1,-1 0-1,1 1 0,0-1 1,-1-1-1,-1 1-3,0 0 0,1 1 0,-1-1 0,0 1 0,0-1 0,0 1 0,0 0 0,0 0 0,0 0 0,0 0 0,0 0 0,-1 0 0,1 1 0,0-1 0,0 1 0,-4-1 0,-12-1-1,0 1 0,-1 1 1,-26 3-1,45-3 0,-21 3 28,2 1-1,-1 0 1,0 2 0,1 0-1,0 2 1,1 0-1,-1 1 1,2 0-1,-1 2 1,1 0 0,1 1-1,0 1 1,1 0-1,0 1 1,1 1-1,-17 22 1,29-34-29,0-1 0,0 1 0,0 0 0,1-1 0,0 1 0,-1 0 0,1 0 0,0 0 0,0 0 0,0 0 0,1 0 0,-1 0 0,1 0 0,0 1 0,0-1 0,0 0 0,0 0 0,0 0 0,1 0 0,-1 0 0,1 0 0,2 5 0,-1-4 0,1-1 0,-1 1 0,1-1 0,0 0 0,0 0 0,0 0 0,0-1 0,1 1 0,-1-1 0,1 0 0,0 0 0,-1 0 0,1 0 0,7 2 0,13 3 0,0-1 0,0-1 0,1-2 0,33 2 0,50 0-2881,-2-9-5102,-52-7-4407</inkml:trace>
</inkml:ink>
</file>

<file path=ppt/ink/ink3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5.658"/>
    </inkml:context>
    <inkml:brush xml:id="br0">
      <inkml:brushProperty name="width" value="0.025" units="cm"/>
      <inkml:brushProperty name="height" value="0.025" units="cm"/>
    </inkml:brush>
  </inkml:definitions>
  <inkml:trace contextRef="#ctx0" brushRef="#br0">8 0 9257,'0'0'12812,"1"59"-11403,-1-20-352,-4 6-96,-1 1-544,5-1-321,0-4-32,0-5-192,0-10-321,8-8-191,-3-8-257,-1-5-353,-5-15-14220</inkml:trace>
</inkml:ink>
</file>

<file path=ppt/ink/ink3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6.016"/>
    </inkml:context>
    <inkml:brush xml:id="br0">
      <inkml:brushProperty name="width" value="0.025" units="cm"/>
      <inkml:brushProperty name="height" value="0.025" units="cm"/>
    </inkml:brush>
  </inkml:definitions>
  <inkml:trace contextRef="#ctx0" brushRef="#br0">0 0 14253,'0'0'8360,"60"13"-6662,-19-4-737,3-3-609,7-2-224,0-4-288,0 0-3235,-4-12-9129</inkml:trace>
</inkml:ink>
</file>

<file path=ppt/ink/ink3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6.766"/>
    </inkml:context>
    <inkml:brush xml:id="br0">
      <inkml:brushProperty name="width" value="0.025" units="cm"/>
      <inkml:brushProperty name="height" value="0.025" units="cm"/>
    </inkml:brush>
  </inkml:definitions>
  <inkml:trace contextRef="#ctx0" brushRef="#br0">27 3 13965,'0'0'12999,"8"-1"-11056,-7 1-1852,1-1 0,0 1 0,-1 0 0,1 0-1,0 0 1,-1 0 0,1 0 0,0 0-1,-1 0 1,1 0 0,-1 1 0,1-1 0,0 1-1,-1-1 1,1 1 0,-1 0 0,1-1 0,-1 1-1,0 0 1,2 1 0,-1 1 47,-1 0 0,1 0 0,-1 0 0,0 0 0,0 0-1,-1 1 1,1-1 0,-1 0 0,1 0 0,-1 1 0,0-1 0,-1 6 0,0 27 42,3 44-200,0-79 20,0 1 0,0-1 0,0 0 0,0-1 0,1 1 0,-1 0 0,0 0 0,0-1 0,1 0 0,-1 1 0,1-1 0,-1 0 0,0 0 0,1 0 0,-1 0 0,0-1 0,4 0 0,1 1 0,50-6 0,-46 4 0,1 0 0,0 1 0,0 1 0,0 0 0,0 0 0,12 3 0,-23-3 0,1 0 0,-1 1 0,0-1 0,0 0 0,0 1 0,0-1 0,-1 1 0,1 0 0,0-1 0,0 1 0,0 0 0,0-1 0,-1 1 0,1 0 0,0 0 0,0 0 0,-1 0 0,1 0 0,-1 0 0,1 0 0,-1 0 0,1 0 0,-1 0 0,0 0 0,0 0 0,1 0 0,-1 0 0,0 0 0,0 0 0,0 0 0,0 0 0,0 0 0,0 0 0,0 0 0,-1 0 0,1 1 0,0-1 0,0 0 0,-1 0 0,1 0 0,-1 0 0,1 0 0,-1 0 0,0 1 0,-2 3 0,0 0 0,0 1 0,0-1 0,0 0 0,-1-1 0,-7 9 0,2-6 0,-1 0 0,0 0 0,-1-1 0,1 0 0,-1-1 0,0 0 0,-1-1 0,1 0 0,-1-1 0,0 0 0,0-1 0,0 0 0,0-1 0,0-1 0,0 1 0,0-2 0,0 0 0,-19-3 0,29 3 4,0 0-1,0 1 1,0-1-1,0 0 1,0 0-1,1 0 1,-1 0-1,0 0 1,0 0-1,1 0 1,-1-1-1,1 1 1,-1-1-1,1 1 1,0-1 0,-3-3-1,4 4-24,-1 0-1,1 0 1,0 1 0,0-1-1,0 0 1,-1 0-1,1 0 1,0 0 0,0 0-1,0 0 1,1 0-1,-1 0 1,0 1 0,0-1-1,0 0 1,0 0 0,1 0-1,-1 0 1,1 0-1,-1 1 1,0-1 0,1 0-1,-1 0 1,1 1-1,0-1 1,-1 0 0,1 1-1,-1-1 1,1 0-1,0 1 1,0-1 0,-1 1-1,1-1 1,0 1 0,0 0-1,0-1 1,-1 1-1,1 0 1,0 0 0,1-1-1,62-23-8514,-21 7 1137</inkml:trace>
</inkml:ink>
</file>

<file path=ppt/ink/ink3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7.091"/>
    </inkml:context>
    <inkml:brush xml:id="br0">
      <inkml:brushProperty name="width" value="0.025" units="cm"/>
      <inkml:brushProperty name="height" value="0.025" units="cm"/>
    </inkml:brush>
  </inkml:definitions>
  <inkml:trace contextRef="#ctx0" brushRef="#br0">154 1 22645,'0'0'8141,"-10"8"-7206,-6 7-812,0 1 0,1 1 0,1 0 1,0 1-1,-14 25 0,22-33-101,1 0 0,0 0 0,0 0 0,1 0 0,1 1 0,-1 0 0,2 0-1,0 0 1,0 0 0,1 0 0,0 0 0,1 1 0,2 20 0,-1-29-55,0 0 1,0 0-1,1 0 1,-1 0-1,1-1 1,0 1-1,-1 0 0,1-1 1,1 1-1,-1-1 1,0 0-1,1 0 1,-1 1-1,1-2 0,-1 1 1,1 0-1,0 0 1,0-1-1,0 0 1,0 1-1,0-1 0,0 0 1,0-1-1,0 1 1,1 0-1,5-1 0,10 2-685,0 0 0,0-2-1,22-2 1,-4-3-4460,-3-9-2034</inkml:trace>
</inkml:ink>
</file>

<file path=ppt/ink/ink3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7.431"/>
    </inkml:context>
    <inkml:brush xml:id="br0">
      <inkml:brushProperty name="width" value="0.025" units="cm"/>
      <inkml:brushProperty name="height" value="0.025" units="cm"/>
    </inkml:brush>
  </inkml:definitions>
  <inkml:trace contextRef="#ctx0" brushRef="#br0">62 64 11659,'0'0'14899,"-7"11"-11669,2-5-2652,-31 51 1194,34-53-1735,0-1 0,0 0 0,1 1 0,0 0 0,-1-1 0,1 1 0,0 0 0,1 0 0,-1-1 0,1 1 0,0 0 0,0 0 0,0 0 0,0 0 0,1 0 0,1 7 0,-1-10-37,0 0 0,0 0 0,0 1 0,1-1 0,-1 0 0,0-1 0,1 1 0,-1 0 0,1 0 0,-1-1 0,1 1 0,-1 0 0,1-1 0,-1 0 0,1 1 0,-1-1 0,1 0 0,0 0 0,-1 0 0,1 0 0,0 0 0,2 0 0,38-7 0,-12-7 0,0-1 0,-2-1 0,0-2 0,-1-1 0,45-40 0,-53 43 0,43-42 0,-65 62-2992,-14 11-21818</inkml:trace>
</inkml:ink>
</file>

<file path=ppt/ink/ink3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7.775"/>
    </inkml:context>
    <inkml:brush xml:id="br0">
      <inkml:brushProperty name="width" value="0.025" units="cm"/>
      <inkml:brushProperty name="height" value="0.025" units="cm"/>
    </inkml:brush>
  </inkml:definitions>
  <inkml:trace contextRef="#ctx0" brushRef="#br0">21 1 7751,'0'0'22550,"-21"49"-20629,24-44-1376,9 0-545,6 2 0,3-1 0,4-2 0,0 0-1762,-2-4-4580,1 0-5637</inkml:trace>
</inkml:ink>
</file>

<file path=ppt/ink/ink3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8.148"/>
    </inkml:context>
    <inkml:brush xml:id="br0">
      <inkml:brushProperty name="width" value="0.025" units="cm"/>
      <inkml:brushProperty name="height" value="0.025" units="cm"/>
    </inkml:brush>
  </inkml:definitions>
  <inkml:trace contextRef="#ctx0" brushRef="#br0">1 17 17008,'0'0'15759,"77"4"-15759,-40-4 0,1-4-3395,-1-3-4485,-1-2-7847</inkml:trace>
</inkml:ink>
</file>

<file path=ppt/ink/ink3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8.505"/>
    </inkml:context>
    <inkml:brush xml:id="br0">
      <inkml:brushProperty name="width" value="0.025" units="cm"/>
      <inkml:brushProperty name="height" value="0.025" units="cm"/>
    </inkml:brush>
  </inkml:definitions>
  <inkml:trace contextRef="#ctx0" brushRef="#br0">1 366 17008,'0'0'15348,"12"-3"-14974,11-6-369,0-1 0,0-1 1,-1-1-1,-1-1 0,0-1 1,37-31-1,64-70-5,-122 115 0,0 0 0,0 0 0,0 0 0,0 0 0,0 1 0,0-1 0,0 0 0,0 0 0,0 0 0,0 0 0,1 0 0,-1 1 0,0-1 0,0 0 0,0 0 0,0 0 0,0 0 0,0 0 0,1 0 0,-1 0 0,0 1 0,0-1 0,0 0 0,0 0 0,1 0 0,-1 0 0,0 0 0,0 0 0,0 0 0,0 0 0,1 0 0,-1 0 0,0 0 0,0 0 0,0 0 0,0 0 0,1 0 0,-1 0 0,0 0 0,-8 19 0,-8 10 0,-10 16 0,-20 50 0,41-84 0,0 1 0,1 0 0,1 0 0,0 1 0,0-1 0,1 1 0,1-1 0,0 1 0,2 22 0,-1-34-67,1 0 1,-1 0-1,1 0 0,-1 0 1,1 0-1,-1-1 0,1 1 1,-1 0-1,1 0 0,0-1 1,0 1-1,-1 0 0,1-1 1,0 1-1,0-1 0,0 1 1,-1-1-1,1 1 0,0-1 1,0 1-1,0-1 0,0 0 1,0 0-1,0 0 0,0 1 1,0-1-1,0 0 1,0 0-1,0 0 0,0 0 1,0-1-1,0 1 0,0 0 1,0 0-1,0 0 0,0-1 1,1 0-1,3 0-812,0 0 0,-1-1-1,1 1 1,-1-1 0,0 0 0,0 0 0,5-3 0,16-20-10086</inkml:trace>
  <inkml:trace contextRef="#ctx0" brushRef="#br0" timeOffset="1">498 1 16816,'0'0'7431,"64"43"-5573,-46-24 512,-1 8-801,-5 4-223,-9 5-193,-3 4-929,-6 5-224,-18 4 0,-9 1 0,-2 0 0,-6-4 0,1-3 0,3-10 0,8-15-448,4-13-9097</inkml:trace>
</inkml:ink>
</file>

<file path=ppt/ink/ink3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1:59.130"/>
    </inkml:context>
    <inkml:brush xml:id="br0">
      <inkml:brushProperty name="width" value="0.025" units="cm"/>
      <inkml:brushProperty name="height" value="0.025" units="cm"/>
    </inkml:brush>
  </inkml:definitions>
  <inkml:trace contextRef="#ctx0" brushRef="#br0">67 96 12716,'0'0'2306,"-9"2"257,-2-1-1782,7-1-512,1 0-1,-1 1 0,0-1 1,0 1-1,1 0 0,-1 0 0,1 0 1,-1 1-1,-6 2 0,6 3 2509,15-3-1589,19-1-138,-29-3-972,256 0 4075,130-26-3592,-206 11 213,1322-66-1916,-1484 80 1094,12 1 780,-30 1-406,-18 2-322,-33 0-4883,29-3-2334</inkml:trace>
</inkml:ink>
</file>

<file path=ppt/ink/ink3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0.499"/>
    </inkml:context>
    <inkml:brush xml:id="br0">
      <inkml:brushProperty name="width" value="0.025" units="cm"/>
      <inkml:brushProperty name="height" value="0.025" units="cm"/>
    </inkml:brush>
  </inkml:definitions>
  <inkml:trace contextRef="#ctx0" brushRef="#br0">314 23 10730,'0'0'9054,"-13"-4"-6492,3 0-1984,5 1-429,0 1 0,0 0 0,0 0 1,0 1-1,-1-1 0,1 1 0,0 0 0,-1 1 0,1-1 0,0 1 0,-1 0 0,1 1 0,0-1 0,-1 1 0,-5 1 0,-1 4 43,0 0 0,1 0 0,0 2 0,0-1 0,0 1 0,1 0 0,0 1-1,1 1 1,0-1 0,-12 18 0,11-15 72,2 0 0,-1 1-1,2 1 1,0-1 0,0 1-1,1 0 1,1 1 0,-7 28 0,12-39-202,-1-1 1,0 1 0,1 0 0,0-1 0,0 1 0,0 0 0,0-1 0,1 1 0,0 0 0,-1-1-1,1 1 1,0-1 0,1 1 0,1 3 0,-2-5-54,1-1 1,-1 0-1,1 1 1,-1-1-1,1 0 1,-1 0-1,1 0 1,0 0-1,0 0 0,-1-1 1,1 1-1,0 0 1,0-1-1,0 0 1,0 1-1,0-1 0,0 0 1,0 0-1,0 0 1,0 0-1,-1 0 1,1 0-1,0-1 0,0 1 1,0-1-1,0 1 1,0-1-1,3-1 1,5-3 19,1 0 1,-2 0 0,1 0-1,0-1 1,-1-1 0,0 0-1,-1 0 1,0 0 0,13-16 0,7-11 5,25-39 1,-45 62 92,-1 1 0,0-1 0,0-1 0,-2 1 1,1-1-1,4-18 0,-38 66 363,-9 48-472,35-79-26,0 1 0,0 0 1,1-1-1,0 1 0,0 0 1,0 0-1,1 0 0,0 0 1,0 0-1,0 0 0,1 0 1,0 0-1,2 7 0,-2-11-106,0 0-1,1 0 0,-1 0 0,1-1 1,0 1-1,-1-1 0,1 1 0,0-1 1,0 0-1,0 1 0,0-1 1,0 0-1,0 0 0,0 0 0,0-1 1,0 1-1,0-1 0,1 1 0,-1-1 1,0 1-1,0-1 0,1 0 1,-1 0-1,0 0 0,0-1 0,4 0 1,3 1-816,0-2 0,0 1 1,0-1-1,-1-1 0,14-4 0,19-18-4639,-1-8-2695</inkml:trace>
</inkml:ink>
</file>

<file path=ppt/ink/ink3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0.885"/>
    </inkml:context>
    <inkml:brush xml:id="br0">
      <inkml:brushProperty name="width" value="0.025" units="cm"/>
      <inkml:brushProperty name="height" value="0.025" units="cm"/>
    </inkml:brush>
  </inkml:definitions>
  <inkml:trace contextRef="#ctx0" brushRef="#br0">181 1 17328,'0'0'9289,"-42"58"-8136,19-21-128,0 7 64,2 4-416,3-5-353,5-3-256,8-9-64,3-8-736,2-8-802,0-9-512</inkml:trace>
  <inkml:trace contextRef="#ctx0" brushRef="#br0" timeOffset="1">1 127 21044,'0'0'8712,"66"32"-7655,-33-29-608,3-3-385,3 0-865,0-3-1730,-5-11-2209,-3-1-897,-4-5-1890</inkml:trace>
</inkml:ink>
</file>

<file path=ppt/ink/ink3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1.212"/>
    </inkml:context>
    <inkml:brush xml:id="br0">
      <inkml:brushProperty name="width" value="0.025" units="cm"/>
      <inkml:brushProperty name="height" value="0.025" units="cm"/>
    </inkml:brush>
  </inkml:definitions>
  <inkml:trace contextRef="#ctx0" brushRef="#br0">221 1 13997,'0'0'7842,"-4"9"-5391,-3 4-1924,-33 79 2970,37-84-3339,0-1-1,1 0 1,0 1 0,1-1-1,-1 1 1,1-1-1,1 1 1,0 0-1,0-1 1,0 1-1,2 8 1,-1-15-151,0 0 1,0 0-1,0-1 1,-1 1-1,1 0 1,0 0-1,0-1 0,1 1 1,-1-1-1,0 1 1,0-1-1,0 1 1,0-1-1,0 0 1,0 0-1,1 1 1,-1-1-1,0 0 1,0 0-1,0 0 1,1 0-1,-1 0 1,0-1-1,2 1 1,31-6 61,-32 6-75,3-2-40,0 1-1,0 0 1,0 0-1,1 0 1,-1 1-1,0-1 1,9 2-1,-13-1 48,0 0 0,-1 0 0,1 1 0,0-1 0,-1 0 0,1 1 0,0-1 0,-1 0 0,1 1-1,0-1 1,-1 1 0,1-1 0,-1 1 0,1-1 0,-1 1 0,1 0 0,-1-1 0,1 1 0,-1 0 0,0-1 0,1 1-1,-1 1 1,1 0 43,-1 0 0,0 1-1,0-1 1,1 1-1,-2-1 1,1 0-1,0 1 1,0-1-1,-1 0 1,-1 5 0,0-1 18,-1 0 0,0 0 0,0-1 0,-1 1 0,0-1 0,0 0 0,0 0 0,0 0 0,-1 0 0,1-1 0,-1 0 0,-1 0-1,1 0 1,0-1 0,-1 1 0,0-1 0,0-1 0,0 1 0,-11 2 0,-2 1 96,0-1-1,0-1 0,0 0 0,0-2 1,-28 1-1,45-3-153,1 0 1,-1 0-1,0 0 1,0 0-1,0 0 1,1-1-1,-1 1 1,0-1-1,1 1 1,-1-1-1,0 1 1,1-1-1,-1 0 1,0 0-1,1 0 0,-1 0 1,1 0-1,0 0 1,-1 0-1,1 0 1,0-1-1,-2-2 1,2 3-23,1 0 0,0-1 1,-1 1-1,1-1 0,0 0 0,0 1 1,0-1-1,0 1 0,1-1 1,-1 1-1,0-1 0,1 1 0,-1-1 1,1 1-1,-1 0 0,1-1 1,-1 1-1,1-1 0,0 1 0,0 0 1,0 0-1,0 0 0,0-1 1,0 1-1,0 0 0,0 0 0,0 0 1,3-1-1,46-37-5936,-10 9-3173,-6 2-4272</inkml:trace>
</inkml:ink>
</file>

<file path=ppt/ink/ink3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1.572"/>
    </inkml:context>
    <inkml:brush xml:id="br0">
      <inkml:brushProperty name="width" value="0.025" units="cm"/>
      <inkml:brushProperty name="height" value="0.025" units="cm"/>
    </inkml:brush>
  </inkml:definitions>
  <inkml:trace contextRef="#ctx0" brushRef="#br0">1 44 17585,'0'0'7399,"10"-7"-4239,-1 2-2736,0 0 0,0 0 0,0 1 0,1 0 0,-1 1 0,17-4 0,-24 6-381,0 0-1,1 1 0,-1-1 1,1 1-1,0 0 1,-1-1-1,1 1 1,-1 1-1,1-1 0,0 0 1,-1 0-1,1 1 1,-1 0-1,1-1 1,-1 1-1,0 0 0,1 0 1,-1 0-1,0 1 1,1-1-1,-1 0 1,0 1-1,0 0 0,0-1 1,0 1-1,-1 0 1,1 0-1,0 0 1,-1 0-1,1 0 1,-1 0-1,0 1 0,0-1 1,0 0-1,0 1 1,0-1-1,0 1 1,0 3-1,0-3-42,-1 0 0,1 1 0,-1-1 0,0 1 0,0-1 0,0 1 0,0-1 0,0 1 0,-1-1 0,0 1 0,0-1 0,0 1 0,0-1 0,0 0 0,0 0 0,-1 1 0,0-1 0,0 0 0,-3 4 0,-2 1 0,-1-1 0,0 0 0,0 0 0,-19 11 0,19-13 0,0 0 0,0 1 0,1 0 0,-1 0 0,1 1 0,-10 12 0,20-18 0,0 0 0,0 0 0,-1 0 0,1-1 0,0 1 0,0-1 0,0 0 0,0 0 0,0 0 0,4-1 0,38-3-1986,86-22 0,-115 23 1020,44-11-6428</inkml:trace>
</inkml:ink>
</file>

<file path=ppt/ink/ink3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2.569"/>
    </inkml:context>
    <inkml:brush xml:id="br0">
      <inkml:brushProperty name="width" value="0.025" units="cm"/>
      <inkml:brushProperty name="height" value="0.025" units="cm"/>
    </inkml:brush>
  </inkml:definitions>
  <inkml:trace contextRef="#ctx0" brushRef="#br0">1 1 17969,'0'0'10442,"23"74"-8873,-14-38-672,0 1 128,5-3-256,4-4-673,6-8-96,4-9 0,4-8-929,3-5-256,-1-1-897,-4-16-1858,-2-5-2210,-6-5-7366</inkml:trace>
</inkml:ink>
</file>

<file path=ppt/ink/ink3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2.897"/>
    </inkml:context>
    <inkml:brush xml:id="br0">
      <inkml:brushProperty name="width" value="0.025" units="cm"/>
      <inkml:brushProperty name="height" value="0.025" units="cm"/>
    </inkml:brush>
  </inkml:definitions>
  <inkml:trace contextRef="#ctx0" brushRef="#br0">271 0 17232,'0'0'6663,"-62"81"-3845,31-37-960,-2 2-128,0 9-257,-4-1-864,5-1-481,10 0-128,5-10-1249,13-9-1474,4-15-1505,7-18-2082,16-3-11691</inkml:trace>
</inkml:ink>
</file>

<file path=ppt/ink/ink3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4.422"/>
    </inkml:context>
    <inkml:brush xml:id="br0">
      <inkml:brushProperty name="width" value="0.025" units="cm"/>
      <inkml:brushProperty name="height" value="0.025" units="cm"/>
    </inkml:brush>
  </inkml:definitions>
  <inkml:trace contextRef="#ctx0" brushRef="#br0">346 0 16400,'0'0'8109,"-4"9"-6289,-8 15-1198,-1 0-1,-1-1 1,-1-1 0,-1 0 0,-24 24-1,-107 99 1991,183-180-2835,-2-2 0,-1-1-1,-2-1 1,30-50 0,-75 113 285,2 0 1,0 1-1,2 1 0,1 0 1,-11 52-1,18-69 14,1 0-1,0 0 1,1 0 0,1 16 0,0-24-68,0 0 0,-1-1 0,1 1 1,-1 0-1,1-1 0,0 1 0,0 0 0,-1-1 0,1 1 0,0-1 1,0 1-1,0-1 0,-1 1 0,1-1 0,0 0 0,0 0 1,0 1-1,0-1 0,0 0 0,0 0 0,0 0 0,0 0 1,0 0-1,0 0 0,0 0 0,0 0 0,-1 0 0,1 0 1,0-1-1,0 1 0,0 0 0,0-1 0,0 1 0,1-1 1,32-14 164,-31 13-173,0-1 0,0 1 0,-1-1 0,1 0 0,-1 0 0,1 0 0,-1-1 0,0 1 0,0-1 0,0 1 0,-1-1 0,1 1 0,-1-1 0,0 0 0,0 0 0,0 0 0,-1 0 0,1 1 0,-1-1 0,0 0 0,0 0 0,0 0 0,-1 0 0,1 0 0,-3-7 0,1 5 0,-1 1 0,0 0 0,0-1 0,0 1 0,-1 0 0,0 1 0,0-1 0,0 1 0,0 0 0,-1-1 0,0 2 0,0-1 0,0 1 0,0 0 0,0 0 0,-7-3 0,-7-1 0,0 0 0,-1 2 0,0 0 0,0 1 0,0 1 0,0 0 0,-1 2 0,-20 1 0,40 0 0,0 0 0,0 0 0,0 0 0,0 0 0,0 0 0,0 0 0,0 1 0,0-1 0,0 0 0,0 1 0,0-1 0,1 0 0,-1 1 0,0-1 0,0 1 0,0-1 0,1 1 0,-1 0 0,0-1 0,0 2 0,1-2 0,0 1 0,0-1 0,0 1 0,0-1 0,0 1 0,0-1 0,0 1 0,0-1 0,0 0 0,0 1 0,1-1 0,-1 1 0,0-1 0,0 1 0,0-1 0,1 0 0,-1 1 0,0-1 0,0 0 0,1 1 0,-1-1 0,0 0 0,1 1 0,-1-1 0,1 0 0,-1 0 0,0 1 0,1-1 0,-1 0 0,1 0 0,-1 0 0,1 1 0,-1-1 0,0 0 0,1 0 0,-1 0 0,1 0 0,-1 0 0,1 0 0,-1 0 0,1 0 0,0 0 0,39 6 0,69 3 0,-65-7 0,56 9 0,-91-9-16,6 0-301,-2 1 0,1 1 1,20 7-1,-32-10 144,1 0 0,-1 0 0,0 0 0,1 1 0,-1-1 0,0 0 0,0 1 0,0 0 0,0-1 0,0 1 0,0 0 0,0 0 0,-1 0 0,1 0 0,-1 0 0,1 1 0,-1-1 0,0 0 0,0 1 0,0-1 0,0 1 0,0-1 0,-1 1 0,1-1 0,0 5 0</inkml:trace>
</inkml:ink>
</file>

<file path=ppt/ink/ink3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7.903"/>
    </inkml:context>
    <inkml:brush xml:id="br0">
      <inkml:brushProperty name="width" value="0.025" units="cm"/>
      <inkml:brushProperty name="height" value="0.025" units="cm"/>
    </inkml:brush>
  </inkml:definitions>
  <inkml:trace contextRef="#ctx0" brushRef="#br0">1 1 8008,'1'10'5925,"1"3"-5650,0 1 0,2 0 0,0-1 1,0 0-1,1 0 0,1 0 0,0 0 0,0-1 0,2 0 0,-1 0 0,2-1 0,-1 0 0,2-1 0,-1 1 0,1-2 1,1 0-1,11 9 0,-2-4-298,-1-2-1,2 0 1,-1-1 0,1-1 0,1-1-1,0 0 1,0-2 0,1-1 0,46 7-1,-7-8 171,1-3 0,0-2 0,-1-3 0,74-13 0,247-65 2140,-208 40-1978,172-30-273,3 16 0,1 16-1,2 14 1,1 17-1,556 56 1,51 55 866,-303-6 4405,-589-85-4833,1-3 1,0-4 0,92-3 0,-94-7-1232,108-20 0,-112 10-1293,70-25 1,-76 19-1705,71-39 0,-60 22-3469</inkml:trace>
</inkml:ink>
</file>

<file path=ppt/ink/ink3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8.322"/>
    </inkml:context>
    <inkml:brush xml:id="br0">
      <inkml:brushProperty name="width" value="0.025" units="cm"/>
      <inkml:brushProperty name="height" value="0.025" units="cm"/>
    </inkml:brush>
  </inkml:definitions>
  <inkml:trace contextRef="#ctx0" brushRef="#br0">12 265 5317,'0'0'7645,"-2"9"-4784,-7 25-822,9-33-1976,0 0 0,0-1-1,0 1 1,0 0-1,0-1 1,0 1 0,0 0-1,0-1 1,1 1 0,-1 0-1,0-1 1,0 1 0,1-1-1,-1 1 1,0 0 0,1-1-1,-1 1 1,0-1 0,1 1-1,-1-1 1,1 1-1,-1-1 1,1 0 0,-1 1-1,1-1 1,0 1 0,-1-1-1,1 0 1,-1 0 0,1 1-1,0-1 1,-1 0 0,2 1-1,24 1 668,-18-3-312,68-1 1135,0-3-1,-1-4 1,79-19 0,-92 17-1176,356-72 541,547-81-1815,-948 162 887,215-16 891,-192 17-542,-1 2-1,1 1 1,69 14 0,-74-4-107,0 0 1,0 3-1,-2 1 0,0 1 0,60 42 1,-51-31 137,1-2 0,72 31 0,-56-36-324,1-3 1,1-3-1,1-2 1,85 7-1,254-8 10,-262-15-56,0-5 0,0-7 0,-2-6 0,218-62 0,-321 73-20,1-2-1,-2-1 1,0-2 0,33-20 0,-61 32-87,0-1 1,0 1 0,0-1-1,-1 0 1,1 0 0,-1-1-1,0 1 1,0-1 0,4-7-1,-7 10-52,-1 0 0,1 1-1,-1-1 1,1 0 0,-1 1 0,1-1-1,-1 0 1,0 1 0,0-1 0,0 0-1,0 0 1,0 1 0,0-1 0,0 0-1,-1 1 1,1-1 0,-1 0 0,1 1-1,-1-1 1,0 0 0,1 1 0,-1-1-1,0 1 1,0-1 0,0 1 0,0 0-1,0-1 1,-1 1 0,1 0-1,0 0 1,-1 0 0,1 0 0,0 0-1,-1 0 1,1 0 0,-4-1 0,-53-22-5959,-24 3-2872</inkml:trace>
</inkml:ink>
</file>

<file path=ppt/ink/ink3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8.822"/>
    </inkml:context>
    <inkml:brush xml:id="br0">
      <inkml:brushProperty name="width" value="0.025" units="cm"/>
      <inkml:brushProperty name="height" value="0.025" units="cm"/>
    </inkml:brush>
  </inkml:definitions>
  <inkml:trace contextRef="#ctx0" brushRef="#br0">373 18 20275,'0'0'6273,"-9"-5"-4602,5 3-1574,0 0-1,0 0 1,0 1 0,0-1 0,0 1 0,0 0 0,-1 1-1,1-1 1,0 1 0,0 0 0,-1 0 0,1 0 0,0 0-1,-8 2 1,1 2-9,-1 0 0,0 0 0,1 1 0,0 0 0,-12 9 0,2-2 150,1 1 0,1 1 0,0 1 0,1 0 0,-28 32 0,38-38-160,1 1 0,0 0 0,0 0 0,1 1 0,0-1 0,1 1 0,0 1 0,1-1 0,0 1 0,1 0 0,0 0 0,1 0 0,-1 12 0,3-20-77,0 0 1,0 0 0,0 0-1,0 0 1,1 0-1,0 0 1,0 0-1,0 0 1,0-1-1,0 1 1,1 0-1,0-1 1,0 1-1,0-1 1,0 1-1,0-1 1,0 0 0,1 0-1,3 3 1,-1-2 0,1 0 0,-1 0 0,1-1 1,0 0-1,0 0 0,1 0 0,-1 0 0,0-1 1,1 0-1,9 1 0,6 0-370,0-1-1,1-1 0,-1-1 1,0-1-1,0-1 0,23-5 1,-22 2-1312,-1-1 1,30-13-1,10-9-4497,16-15-6395</inkml:trace>
</inkml:ink>
</file>

<file path=ppt/ink/ink3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9.165"/>
    </inkml:context>
    <inkml:brush xml:id="br0">
      <inkml:brushProperty name="width" value="0.025" units="cm"/>
      <inkml:brushProperty name="height" value="0.025" units="cm"/>
    </inkml:brush>
  </inkml:definitions>
  <inkml:trace contextRef="#ctx0" brushRef="#br0">103 1 14606,'0'0'6246,"-23"49"-3652,4-15 897,-2 4-1441,2 5-832,5-2-290,7 1-415,7-1-385,0-2-128,14-6-1281,1-4-1922,0-11-1185,-2-8-929</inkml:trace>
</inkml:ink>
</file>

<file path=ppt/ink/ink3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9.522"/>
    </inkml:context>
    <inkml:brush xml:id="br0">
      <inkml:brushProperty name="width" value="0.025" units="cm"/>
      <inkml:brushProperty name="height" value="0.025" units="cm"/>
    </inkml:brush>
  </inkml:definitions>
  <inkml:trace contextRef="#ctx0" brushRef="#br0">0 113 20403,'0'0'3363,"3"-10"-15,-2 9-3298,-1-3 96,1 0 0,1 1-1,-1-1 1,0 1 0,1-1 0,0 1 0,-1-1 0,1 1-1,1 0 1,-1 0 0,0 0 0,1 0 0,-1 1-1,1-1 1,0 0 0,0 1 0,0 0 0,0 0 0,1 0-1,-1 0 1,1 0 0,-1 1 0,6-2 0,35-8 204,1 3 1,0 1-1,0 2 1,1 2-1,87 6 1,-124-2-351,-1-1 0,1 2 0,0-1 0,-1 1 0,1 1 0,-1-1 0,1 1 0,-1 1 0,12 6 0,-17-8 0,-1 0 0,1 0 0,0 1 0,-1-1 0,0 1 0,1-1 0,-1 1 0,0 0 0,0 0 0,-1 0 0,1 0 0,-1 0 0,1 0 0,-1 0 0,0 0 0,0 1 0,0-1 0,-1 0 0,1 1 0,-1-1 0,0 1 0,0-1 0,0 1 0,0-1 0,-1 0 0,1 1 0,-2 3 0,0-1 0,0 1 0,0-1 0,-1 0 0,0 0 0,0 0 0,-1-1 0,1 1 0,-1-1 0,0 0 0,-1 0 0,1 0 0,-1 0 0,-10 7 0,-8 4 0,0-1 0,-25 13 0,29-18 0,69-8 0,-36-3-44,1-1-276,0 1-1,0 1 0,1 1 1,-1 0-1,22 4 0,-34-4 271,0 0-1,0 0 0,0 0 0,0 0 0,0 1 1,0-1-1,0 1 0,0 0 0,0 0 1,-1 0-1,1 0 0,-1 0 0,0 1 0,1-1 1,-1 1-1,0-1 0,0 1 0,-1 0 0,1 0 1,-1 0-1,1 0 0,-1 0 0,0 0 1,0 0-1,0 0 0,-1 1 0,1-1 0,-1 0 1,1 0-1,-1 1 0,-1 3 0,1-2 129,-1 0 0,0 0 0,-1 0 0,1 0 0,-1 0 0,0 0 0,0-1 0,-1 1 0,1-1 0,-1 1-1,0-1 1,0 0 0,0 0 0,-1 0 0,0-1 0,1 1 0,-1-1 0,0 0 0,-1 0 0,1 0 0,-1 0 0,-4 1 0,-12 7 372,0-1 0,0-2 0,-36 11 0,42-14-450,1-1 0,-1-1 0,-1 0 0,1-1 0,0 0 0,-1-1 0,1-1 0,-31-4 0,45 4-6,0 0 0,1 0-1,-1 0 1,0-1 0,0 1 0,0 0 0,0-1-1,0 1 1,0-1 0,1 1 0,-1-1 0,0 1-1,0-1 1,1 1 0,-1-1 0,0 0 0,1 0-1,-1 1 1,1-1 0,-1 0 0,1 0 0,-1 1-1,1-1 1,0 0 0,-1 0 0,1 0 0,-1-1-1,1 0-44,1 0-1,-1 0 1,0 0-1,0 0 1,1 0-1,0 1 1,-1-1-1,1 0 1,0 0-1,0 1 1,-1-1-1,4-3 1,1-2-695,1 0 1,0 0 0,1 0 0,11-9-1,28-16-7624,8 0-6236</inkml:trace>
</inkml:ink>
</file>

<file path=ppt/ink/ink3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09.863"/>
    </inkml:context>
    <inkml:brush xml:id="br0">
      <inkml:brushProperty name="width" value="0.025" units="cm"/>
      <inkml:brushProperty name="height" value="0.025" units="cm"/>
    </inkml:brush>
  </inkml:definitions>
  <inkml:trace contextRef="#ctx0" brushRef="#br0">0 16 21460,'0'0'11307,"59"2"-11307,-37-2 0,7 0 0,7 0 0,13 0 0,8 0-224,4-5-7207,8-8-10474</inkml:trace>
</inkml:ink>
</file>

<file path=ppt/ink/ink3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0.537"/>
    </inkml:context>
    <inkml:brush xml:id="br0">
      <inkml:brushProperty name="width" value="0.025" units="cm"/>
      <inkml:brushProperty name="height" value="0.025" units="cm"/>
    </inkml:brush>
  </inkml:definitions>
  <inkml:trace contextRef="#ctx0" brushRef="#br0">10 0 9769,'0'0'15882,"2"13"-13362,1 29-1157,-1-1 0,-8 82 0,-4 7-1016,10-130-346,0 1 1,0-1 0,0 0-1,0 0 1,0 1-1,0-1 1,0 0-1,0 0 1,0 1-1,0-1 1,0 0-1,0 0 1,0 1 0,0-1-1,0 0 1,0 1-1,0-1 1,0 0-1,0 0 1,0 1-1,0-1 1,1 0 0,-1 0-1,0 1 1,0-1-1,0 0 1,0 0-1,1 0 1,-1 1-1,0-1 1,0 0-1,0 0 1,1 0 0,-1 0-1,0 1 1,0-1-1,1 0 1,-1 0-1,0 0 1,0 0-1,1 0 1,-1 0 0,0 0-1,0 0 1,1 0-1,-1 0 1,0 0-1,0 0 1,1 0-1,-1 0 1,0 0-1,1 0 1,-1 0 0,0 0-1,0 0 1,1 0-1,-1 0 1,0-1-1,0 1 1,1 0-1,-1 0 1,14-14 62,-8-2-64,0-1 0,-1 1 0,0-1 0,-1 0 0,2-28 0,2-60 0,-8 99 0,2 11 0,-1 0 0,1 0 0,-1 0 0,1-1 0,1 1 0,-1 0 0,1-1 0,0 1 0,0-1 0,0 0 0,0 0 0,1 0 0,-1-1 0,1 1 0,7 4 0,-4-4 0,1 1 0,-1-1 0,1 0 0,0-1 0,1 0 0,-1 0 0,1-1 0,15 2 0,-12-2 0,1-1 0,0 0 0,0-2 0,-1 1 0,1-1 0,0-1 0,-1 0 0,1-1 0,-1 0 0,0-1 0,0-1 0,20-9 0,-25 9 0,1 0 0,-1 0 0,0-1 0,0 0 0,-1-1 0,0 1 0,10-15 0,-13 18 0,-1-1 0,0 0 0,0 0 0,0 0 0,0-1 0,-1 1 0,0 0 0,0-1 0,0 1 0,0-1 0,0 1 0,-1-1 0,0 1 0,0-1 0,0 1 0,-1-1 0,-1-6 0,2 10 0,-1-1 0,0 1 0,1 0 0,-1-1 0,0 1 0,0-1 0,0 1 0,0 0 0,0 0 0,0 0 0,0-1 0,-1 1 0,1 0 0,0 0 0,-1 1 0,1-1 0,0 0 0,-1 0 0,1 1 0,-1-1 0,1 1 0,-1-1 0,0 1 0,1-1 0,-1 1 0,1 0 0,-1 0 0,0 0 0,1 0 0,-1 0 0,1 0 0,-3 1 0,-1 0 0,-1 0 0,1 0 0,0 0 0,0 0 0,0 1 0,0 0 0,0 0 0,-9 6 0,4 0 0,-1 1 0,1 1 0,0 0 0,1 0 0,0 1 0,1 0 0,0 0 0,1 1 0,0 0 0,1 0 0,0 1 0,1-1 0,0 1 0,1 1 0,1-1 0,0 1 0,-1 14 0,4-25-39,0-1 0,0 0 0,0 0 0,0 0 0,1 1-1,-1-1 1,0 0 0,1 0 0,0 0 0,-1 0 0,1 0 0,0 0 0,0 0 0,1 0 0,-1 0 0,0 0-1,0 0 1,1 0 0,-1-1 0,1 1 0,0-1 0,-1 1 0,3 1 0,1-1-182,-1 0 0,0 0 0,1-1 0,-1 1-1,1-1 1,0 0 0,-1 0 0,1-1 0,0 1 0,7-1 0,3-1-785,1 0-1,-1-1 1,0-1-1,0 0 1,-1-1-1,18-7 1,29-18-7317</inkml:trace>
</inkml:ink>
</file>

<file path=ppt/ink/ink3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0.893"/>
    </inkml:context>
    <inkml:brush xml:id="br0">
      <inkml:brushProperty name="width" value="0.025" units="cm"/>
      <inkml:brushProperty name="height" value="0.025" units="cm"/>
    </inkml:brush>
  </inkml:definitions>
  <inkml:trace contextRef="#ctx0" brushRef="#br0">193 0 18802,'0'0'3667,"-12"7"-149,-10 6-2110,0 2-1,-38 32 1,53-41-1225,0 0-1,0 0 1,1 1 0,0 0-1,0 1 1,1-1-1,-1 1 1,2 0 0,-1 0-1,1 1 1,1-1 0,-1 1-1,-2 14 1,5-23-183,1 1 0,0 0 0,0 0 0,0-1 0,0 1 0,0 0 0,0 0 0,0-1 0,1 1 0,-1 0 0,0 0 0,0-1 0,1 1 0,-1 0 0,0-1 0,1 1 0,-1 0 0,0-1 0,1 1 0,-1 0 0,1-1 0,-1 1 0,1-1 0,0 1 0,-1-1 0,1 1 0,-1-1 0,1 0 0,0 1 0,0-1 0,29 3 0,-21-4 0,-1-1 0,1 0 0,0 0 0,16-7 0,-11 1 0,0-1 0,0 0 0,-1-1 0,0 0 0,-1-1 0,0 0 0,-1-1 0,0 0 0,-1-1 0,0 0 0,-1-1 0,-1 0 0,0 0 0,-1-1 0,6-17 0,-25 66 19,6-20-74,0 1 0,1-1-1,1 1 1,0 1 0,1-1 0,1 0 0,0 1 0,1-1 0,0 1 0,3 17 0,-2-31-194,1 0 0,0 0 1,-1 0-1,1-1 0,0 1 0,0 0 0,0-1 1,0 1-1,0 0 0,0-1 0,0 1 1,0-1-1,1 0 0,-1 1 0,0-1 1,1 0-1,0 0 0,-1 0 0,1 0 1,-1 0-1,1 0 0,0-1 0,0 1 1,-1 0-1,1-1 0,4 1 0,0 0-1209,1 0 0,-1-1 0,1 0 0,0 0 0,-1 0 0,12-3 0,20-9-9379</inkml:trace>
</inkml:ink>
</file>

<file path=ppt/ink/ink3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1.247"/>
    </inkml:context>
    <inkml:brush xml:id="br0">
      <inkml:brushProperty name="width" value="0.025" units="cm"/>
      <inkml:brushProperty name="height" value="0.025" units="cm"/>
    </inkml:brush>
  </inkml:definitions>
  <inkml:trace contextRef="#ctx0" brushRef="#br0">213 1 15214,'0'0'12754,"-12"1"-11099,2 1-1453,0 0 0,0 0 0,1 1 0,-1 0 0,1 1 0,0 0 0,0 0 0,0 1 1,1 0-1,0 1 0,0 0 0,0 0 0,-9 10 0,11-11-182,0 0-1,0 0 1,1 1 0,0 0-1,0 0 1,1 1 0,0-1 0,0 1-1,0 0 1,1 0 0,0 0-1,0 0 1,0 0 0,1 1-1,-2 13 1,5-19-41,-1-1 0,1 1 0,-1-1 0,1 1 0,0-1 0,-1 1 0,1-1 0,0 0 0,0 1 0,0-1 0,0 0 0,0 0 0,0 0 0,1 0 0,-1 0 0,0 0 0,1 0 0,-1 0 0,0 0 0,1 0 0,-1-1 0,1 1 1,-1-1-1,1 1 0,-1-1 0,1 0 0,0 1 0,-1-1 0,1 0 0,-1 0 0,4 0 0,54-1-1523,-48-1 678,0 0 0,-1-1 0,0 0 0,1 0 1,-1-1-1,12-7 0,29-21-7258,-6-5-4848</inkml:trace>
</inkml:ink>
</file>

<file path=ppt/ink/ink3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1.618"/>
    </inkml:context>
    <inkml:brush xml:id="br0">
      <inkml:brushProperty name="width" value="0.025" units="cm"/>
      <inkml:brushProperty name="height" value="0.025" units="cm"/>
    </inkml:brush>
  </inkml:definitions>
  <inkml:trace contextRef="#ctx0" brushRef="#br0">153 0 10826,'0'0'14809,"-10"6"-12797,1 0-1736,1 0 0,0 1 0,0 0-1,1 1 1,0-1 0,0 1-1,0 1 1,1 0 0,1-1-1,0 2 1,0-1 0,0 0-1,-4 18 1,-3 12-118,2 1-1,1-1 1,3 2-1,1-1 1,2 1-1,1-1 1,5 46-1,-3-85-157,0-1 0,0 1 0,0-1 0,-1 1 0,1-1 0,0 1 0,0-1 0,0 1 0,0 0 0,0-1 0,0 1 0,0-1 0,0 1 0,0-1 0,1 1 0,-1-1 0,0 1 0,0-1 0,0 1 0,0-1 0,1 1 0,-1-1 0,0 0 0,1 1 0,-1-1 0,0 1 0,1-1 0,-1 0 0,0 1 0,1-1 0,-1 0 0,1 1 0,-1-1 0,1 0 0,-1 1 0,1-1 0,-1 0 0,1 0 0,-1 0 0,1 0 0,-1 1 0,1-1 0,-1 0 0,1 0 0,-1 0 0,1 0 0,-1 0 0,1 0 0,-1 0 0,1-1 0,-1 1 0,1 0 0,-1 0 0,1 0 0,-1 0 0,2-1 0,19-22 0,-7-3 0,-2 1 0,-2-2 0,0 0 0,-1 0 0,-2 0 0,-1-1 0,5-57 0,-12 104 0,0-9 0,0 0 0,1-1 0,0 1 0,0 0 0,1-1 0,4 17 0,-4-23 0,0 0 0,0 1 0,1-1 0,-1 0 0,1 0 0,0-1 0,0 1 0,0 0 0,0-1 0,1 1 0,-1-1 0,1 0 0,-1 1 0,1-1 0,0-1 0,0 1 0,0 0 0,0-1 0,0 1 0,0-1 0,1 0 0,-1 0 0,0 0 0,0 0 0,7 0 0,1 0 0,0 0 0,0-1 0,0 0 0,0 0 0,-1-2 0,1 1 0,0-1 0,0 0 0,-1-1 0,1-1 0,-1 0 0,0 0 0,0-1 0,-1 0 0,1 0 0,-1-1 0,0-1 0,0 1 0,-1-1 0,0-1 0,0 0 0,-1 0 0,12-16 0,-33 60 0,-11 43 0,22-67 0,0-1 0,0 1 0,2 0 0,-1-1 0,1 1 0,1 0 0,1 13 0,-1-24 0,0-1 0,0 1 0,0-1 0,0 1 0,0-1 0,1 1 0,-1 0 0,0-1 0,0 1 0,0-1 0,1 1 0,-1-1 0,0 1 0,1-1 0,-1 1 0,0-1 0,1 0 0,-1 1 0,1-1 0,-1 1 0,0-1 0,1 0 0,-1 1 0,1-1 0,-1 0 0,1 0 0,-1 1 0,1-1 0,0 0 0,-1 0 0,1 0 0,0 0 0,21-6 0,16-23 0,-16-10-2461,-17 27-52,0 0 0,-1 0 0,3-18 0,2-24-9573</inkml:trace>
</inkml:ink>
</file>

<file path=ppt/ink/ink3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1.960"/>
    </inkml:context>
    <inkml:brush xml:id="br0">
      <inkml:brushProperty name="width" value="0.025" units="cm"/>
      <inkml:brushProperty name="height" value="0.025" units="cm"/>
    </inkml:brush>
  </inkml:definitions>
  <inkml:trace contextRef="#ctx0" brushRef="#br0">6 0 22037,'0'0'8232,"-5"63"-8008,24-42-128,5 2-320,4-4-1954,1 1-2275,3-1-4099</inkml:trace>
  <inkml:trace contextRef="#ctx0" brushRef="#br0" timeOffset="1">236 283 17392,'0'0'4058,"-10"8"-514,3-3-2906,-1 1-63,1-1 0,0 1 0,0 0 0,0 0 0,0 1 0,1 0 0,0 0 0,1 1 0,0 0 0,0-1 0,-6 15 0,11-21-568,-1 0 0,1 0-1,0 0 1,0-1 0,0 1 0,0 0 0,0 0-1,0 0 1,0-1 0,0 1 0,0 0 0,1 0-1,-1 0 1,0-1 0,0 1 0,1 0 0,-1 0-1,1-1 1,-1 1 0,0 0 0,1-1 0,-1 1-1,1 0 1,0-1 0,-1 1 0,1-1 0,-1 1-1,1-1 1,0 1 0,0-1 0,-1 1-1,1-1 1,0 0 0,0 1 0,-1-1 0,1 0-1,0 0 1,0 0 0,-1 0 0,1 1 0,0-1-1,1 0 1,41-2-59,-36 1 47,22-4 5,0-1 0,53-19 0,-63 17 0,-1 2 0,1 0 0,0 1 0,0 1 0,1 0 0,-1 2 0,1 0 0,0 1 0,24 3 0,-43-2 0,0 1 0,0-1 0,0 1 0,0-1 0,0 1 0,0 0 0,0 0 0,0-1 0,0 1 0,0 0 0,-1 0 0,1 0 0,0 0 0,-1 0 0,1 0 0,0 0 0,-1 0 0,1 0 0,-1 0 0,0 1 0,1-1 0,-1 0 0,0 0 0,0 0 0,0 1 0,1-1 0,-1 0 0,-1 0 0,1 2 0,0-1 0,0 0 0,0-1 0,1 1 0,-1 0 0,0 0 0,1 0 0,-1-1 0,1 1 0,-1 0 0,1 0 0,0-1 0,0 1 0,0-1 0,0 1 0,0-1 0,0 1 0,0-1 0,1 1 0,0 0 0,9 2 0,0-1 0,0 0 0,0-1 0,0 0 0,0-1 0,1 0 0,-1 0 0,0-1 0,21-4 0,10 3 0,-24 1-73,18 0-2027,-14-2-2357,16-8-9220</inkml:trace>
</inkml:ink>
</file>

<file path=ppt/ink/ink3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2.397"/>
    </inkml:context>
    <inkml:brush xml:id="br0">
      <inkml:brushProperty name="width" value="0.025" units="cm"/>
      <inkml:brushProperty name="height" value="0.025" units="cm"/>
    </inkml:brush>
  </inkml:definitions>
  <inkml:trace contextRef="#ctx0" brushRef="#br0">1 45 22549,'0'0'7559,"61"0"-4900,-23-1-2659,13-2 0,7 3 0,10-3 0,2-4-929,2-4-4132,-5-9-6085</inkml:trace>
</inkml:ink>
</file>

<file path=ppt/ink/ink3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3.163"/>
    </inkml:context>
    <inkml:brush xml:id="br0">
      <inkml:brushProperty name="width" value="0.025" units="cm"/>
      <inkml:brushProperty name="height" value="0.025" units="cm"/>
    </inkml:brush>
  </inkml:definitions>
  <inkml:trace contextRef="#ctx0" brushRef="#br0">65 161 3043,'3'-14'7378,"-1"7"-6855,10-63 2763,-7 15 1649,-5 54-4839,0 1-1,0-1 1,0 1 0,0-1 0,0 1 0,0-1 0,0 0 0,-1 1-1,1-1 1,0 1 0,0-1 0,-1 1 0,1-1 0,0 1-1,0-1 1,-1 1 0,1-1 0,-1 1 0,1-1 0,0 1-1,-1-1 1,1 1 0,-1 0 0,1-1 0,-1 1 0,1 0-1,-1-1 1,1 1 0,-1 0 0,1 0 0,-1 0 0,0 0 0,1-1-1,-1 1 1,1 0 0,-1 0 0,1 0 0,-1 0 0,0 0-1,1 0 1,-1 0 0,1 0 0,-1 1 0,0-1 0,1 0-1,-1 0 1,1 0 0,-1 1 0,1-1 0,-1 0 0,1 1 0,-1-1-1,1 0 1,-1 1 0,1-1 0,-1 0 0,1 1 0,0-1-1,-1 1 1,1-1 0,0 1 0,-1-1 0,1 2 0,-5 3 134,1 1 0,0 0 0,0 0 1,0 1-1,1-1 0,0 1 0,0 0 0,1 0 1,0 0-1,-2 10 0,-11 78 642,15-92-838,-8 101 1692,11 185 1,-3-288-1719,8 66 300,-8-63-295,1 0-1,0 0 1,0 0-1,0 0 1,0 0-1,1-1 1,-1 1 0,1 0-1,0-1 1,0 0-1,1 1 1,-1-1-1,5 5 1,-6-7-12,0-1 0,0 1 0,-1-1 1,1 1-1,0-1 0,0 0 0,0 0 1,0 1-1,0-1 0,-1 0 0,1 0 1,0 0-1,0 0 0,0 0 0,0 0 1,0 0-1,0 0 0,0 0 0,0 0 1,-1 0-1,1-1 0,0 1 0,0 0 1,0-1-1,0 1 0,-1-1 0,1 1 1,0-1-1,0 1 0,-1-1 0,1 1 1,0-1-1,-1 0 0,1 1 0,-1-1 1,1 0-1,-1 1 0,1-1 0,-1 0 1,1 0-1,-1 0 0,0 1 1,1-1-1,-1 0 0,0-1 0,13-43 27,-13 43-28,7-40 0,-3-1 0,-2 1 0,-5-77 0,-6 88 0,2 26 0,3 20 0,3-11 0,0 1 0,0 0 0,1 0 0,0 0 0,0 0 0,0 0 0,0 0 0,1 0 0,0 0 0,0 0 0,0-1 0,1 1 0,0 0 0,0-1 0,0 1 0,0-1 0,1 0 0,-1 0 0,1 1 0,0-2 0,0 1 0,1 0 0,-1-1 0,1 1 0,0-1 0,0 0 0,0 0 0,0-1 0,0 1 0,1-1 0,-1 0 0,1 0 0,0-1 0,-1 1 0,1-1 0,0 0 0,0 0 0,5 0 0,8 1 0,0 0 0,-1-2 0,1 0 0,0-1 0,-1 0 0,1-2 0,-1 0 0,0-1 0,28-10 0,-19 3 0,-1-1 0,0-1 0,-1-1 0,-1-1 0,30-24 0,-45 32 0,-6 5 0,1-1 0,0 1 0,0-1 0,1 1 0,-1 0 0,0 0 0,1 0 0,-1 1 0,1-1 0,6-1 0,-9 3 0,-1 0 0,1 1 0,-1-1 0,1 0 0,-1 1 0,1-1 0,-1 0 0,1 1 0,-1-1 0,1 0 0,-1 1 0,1-1 0,-1 1 0,0-1 0,1 1 0,-1-1 0,0 1 0,0-1 0,1 1 0,-1-1 0,0 1 0,0 0 0,0-1 0,1 1 0,-1-1 0,0 1 0,0 1 0,4 22 0,-4-17 0,1-5 1,-1 1 1,1 0-1,-1 0 0,1-1 0,0 1 1,0 0-1,1-1 0,-1 1 1,0-1-1,1 0 0,0 1 0,-1-1 1,1 0-1,0 0 0,0 0 1,0 0-1,0 0 0,0 0 0,1-1 1,-1 1-1,1-1 0,-1 0 1,1 1-1,-1-1 0,1 0 0,0-1 1,3 2-1,7 0-16,0-1 1,0 0-1,0 0 0,24-3 0,-5 1-102,19-1-3980,73-13-1,-11-7-9664,-66 10 5061</inkml:trace>
</inkml:ink>
</file>

<file path=ppt/ink/ink3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3.507"/>
    </inkml:context>
    <inkml:brush xml:id="br0">
      <inkml:brushProperty name="width" value="0.025" units="cm"/>
      <inkml:brushProperty name="height" value="0.025" units="cm"/>
    </inkml:brush>
  </inkml:definitions>
  <inkml:trace contextRef="#ctx0" brushRef="#br0">177 50 7527,'0'0'14990,"-1"-8"-11568,1 6-3274,-1 0 1,1 1-1,0-1 0,-1 0 0,1 0 1,-1 1-1,1-1 0,-1 0 0,0 0 0,0 1 1,0-1-1,0 1 0,0-1 0,0 1 1,0-1-1,0 1 0,-1 0 0,1-1 0,0 1 1,-1 0-1,1 0 0,-1 0 0,1 0 1,-3-1-1,0 1-36,0 1 0,1-1 0,-1 0 0,0 1 0,0 0 0,0 0 0,1 0 0,-1 0 0,0 1 0,0 0 0,0-1 0,1 1 1,-1 1-1,-6 2 0,3-1-68,0 1 0,1 0 0,0 0 0,0 1 0,0 0 1,0 0-1,1 0 0,0 1 0,0-1 0,0 1 0,-4 7 1,8-11-40,-1 0 1,1-1 0,0 1 0,0 0 0,0 0 0,0 0-1,0 0 1,0 0 0,0 0 0,1 0 0,-1 1-1,1-1 1,-1 0 0,1 0 0,0 0 0,0 1 0,0-1-1,0 0 1,0 0 0,1 0 0,-1 1 0,1-1 0,-1 0-1,1 0 1,0 0 0,0 0 0,0 0 0,0 0 0,0 0-1,0 0 1,0-1 0,1 1 0,-1 0 0,1 0-1,-1-1 1,1 1 0,0-1 0,-1 0 0,1 0 0,4 3-1,3 0-267,1-1 0,0 0 0,0 0 0,0-1 0,0 0-1,0 0 1,0-1 0,0-1 0,1 0 0,-1 0 0,11-2 0,-7 0-1194,1 0 0,-1-1 0,0-1 0,-1 0 0,1-1 0,-1-1 1,18-9-1,16-16-7326</inkml:trace>
</inkml:ink>
</file>

<file path=ppt/ink/ink3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3.886"/>
    </inkml:context>
    <inkml:brush xml:id="br0">
      <inkml:brushProperty name="width" value="0.025" units="cm"/>
      <inkml:brushProperty name="height" value="0.025" units="cm"/>
    </inkml:brush>
  </inkml:definitions>
  <inkml:trace contextRef="#ctx0" brushRef="#br0">143 1 18065,'0'0'6897,"-11"3"-4692,5-2-2000,0 1-1,0 1 1,1-1-1,-1 1 1,1 0-1,-1 0 1,1 0-1,0 1 1,0 0 0,1 0-1,-1 0 1,1 0-1,0 1 1,0 0-1,0 0 1,1 0-1,0 0 1,0 0 0,0 1-1,0 0 1,-2 8-1,-2 7-119,1 0 0,0 0-1,2 1 1,0 0-1,1 0 1,2 0 0,0 1-1,2-1 1,3 28-1,2-10-33,1 0 0,3-1 0,1 0-1,20 45 1,-30-81-51,0 1 0,1-1 0,-1 0 0,1 0 0,0 1 0,0-1 0,0 0 0,1-1 0,4 6 0,-7-8 0,1 1 0,-1-1 0,0 0 0,1 0 0,-1 0 0,0 0 0,0 0 0,1 0 0,-1 1 0,0-1 0,1 0 0,-1 0 0,0 0 0,1 0 0,-1 0 0,0 0 0,0 0 0,1 0 0,-1 0 0,0-1 0,1 1 0,-1 0 0,0 0 0,0 0 0,1 0 0,-1 0 0,0 0 0,1 0 0,-1-1 0,0 1 0,0 0 0,1 0 0,-1 0 0,0-1 0,0 1 0,1-1 0,5-22 0,-4-5 0,-1-1 0,-3-32 0,2 54 0,-1 0 0,0 1 0,0-1 0,0 0 0,-1 0 0,0 1 0,0-1 0,-1 1 0,0 0 0,0 0 0,-1 0 0,1 0 0,-1 0 0,-8-9 0,12 16 0,0-1 0,0 1 0,0-1 0,0 1 0,0-1 0,0 0 0,0 1 0,0-1 0,0 1 0,0-1 0,0 1 0,0-1 0,0 1 0,0-1 0,0 0 0,0 1 0,0-1 0,-1 1 0,1-1 0,0 1 0,0-1 0,-1 0 0,1 1 0,0-1 0,-1 0 0,1 1 0,0-1 0,-1 0 0,1 1 0,0-1 0,-1 0 0,1 0 0,0 0 0,-1 1 0,1-1 0,-1 0 0,1 0 0,-1 0 0,1 0 0,0 0 0,-1 0 0,1 0 0,-1 1 0,1-1 0,-1-1 0,1 1 0,-1 0 0,1 0 0,0 0 0,-1 0 0,1 0 0,-1 0 0,1 0 0,-1-1 0,1 1 0,0 0 0,-1 0 0,1-1 0,-1 1 0,1 0 0,0 0 0,0-1 0,-1 1 0,1 0 0,0-1 0,-1 1 0,1 0 0,0-1 0,0 4 0,0 1 0,0-1 0,1 1 0,0-1 0,-1 1 0,1-1 0,1 1 0,1 3 0,1-2 0,0-1 0,0 1 0,0-1 0,1-1 0,0 1 0,0 0 0,0-1 0,0 0 0,0-1 0,1 1 0,-1-1 0,1 0 0,0 0 0,0 0 0,-1-1 0,1 0 0,0 0 0,0-1 0,0 1 0,0-1 0,0-1 0,12-1 0,-6 1 0,-1-1 0,1 0 0,0-1 0,-1-1 0,0 1 0,0-2 0,0 0 0,0 0 0,-1-1 0,17-11 0,10-23 0,-31 33 0,0 0 0,0 0 0,0 1 0,1 0 0,9-7 0,-14 53 0,-6 28 0,2-43 0,1-1 0,2 32 0,-1-54 0,0-1 0,0 1 0,0-1 0,1 1 0,-1-1 0,0 1 0,1-1 0,-1 1 0,0-1 0,1 0 0,0 1 0,-1-1 0,1 0 0,0 1 0,0-1 0,0 0 0,-1 0 0,1 0 0,1 1 0,-1-1 0,0 0 0,0 0 0,0-1 0,0 1 0,1 0 0,-1 0 0,0-1 0,1 1 0,-1-1 0,1 1 0,-1-1 0,0 1 0,1-1 0,-1 0 0,1 0 0,-1 0 0,1 0 0,-1 0 0,1 0 0,-1 0 0,1 0 0,-1 0 0,1-1 0,1 0 0,2 0 0,0-1 0,0 0 0,0 0 0,0-1 0,-1 1 0,1-1 0,-1 0 0,1-1 0,-1 1 0,0-1 0,4-4 0,-2 1-385,-1-2 1,1 1-1,-1 0 1,0-1-1,3-11 0,-1 1-1734,-1-1 0,-1 1 0,3-28 0,0-16-6700</inkml:trace>
</inkml:ink>
</file>

<file path=ppt/ink/ink3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4.212"/>
    </inkml:context>
    <inkml:brush xml:id="br0">
      <inkml:brushProperty name="width" value="0.025" units="cm"/>
      <inkml:brushProperty name="height" value="0.025" units="cm"/>
    </inkml:brush>
  </inkml:definitions>
  <inkml:trace contextRef="#ctx0" brushRef="#br0">32 1 19410,'0'0'7656,"-31"53"-4870,31-29-1473,0 0-223,13 0-738,13-3-192,7-2-160,3-3-769,9-2-1761,0-4-2627,-2-2-2498,-3 0-2275</inkml:trace>
</inkml:ink>
</file>

<file path=ppt/ink/ink3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4.556"/>
    </inkml:context>
    <inkml:brush xml:id="br0">
      <inkml:brushProperty name="width" value="0.025" units="cm"/>
      <inkml:brushProperty name="height" value="0.025" units="cm"/>
    </inkml:brush>
  </inkml:definitions>
  <inkml:trace contextRef="#ctx0" brushRef="#br0">24 0 4933,'0'0'15977,"1"11"-11455,0-1-3766,-1 0 1,-1 1-1,1-1 0,-2 0 0,1 0 1,-2 0-1,1-1 0,-7 16 1,8-22-735,0 0 1,0-1 0,0 1-1,0 0 1,0 0 0,1 0-1,-1 1 1,1-1 0,0 0-1,0 0 1,0 0 0,0 0 0,1 4-1,0-5-13,0-1-1,-1 1 0,1-1 1,0 1-1,0-1 1,0 0-1,0 1 0,0-1 1,0 0-1,0 0 0,0 0 1,0 0-1,1 0 1,-1 0-1,0 0 0,1 0 1,-1 0-1,3 0 1,6 2-2,0-1 1,0 0 0,0-1 0,0 0-1,0-1 1,16-1 0,-2 0-11,97-4 3,-72 2 0,0 1 0,70 8 0,-112-5 0,-1 0 0,1 0 0,-1 0 0,0 1 0,1 0 0,-1 0 0,0 1 0,0 0 0,-1 0 0,1 0 0,0 1 0,-1 0 0,0 0 0,0 0 0,0 1 0,-1 0 0,1-1 0,-1 2 0,0-1 0,6 11 0,-9-13-12,13 14-4418,-5-16-4453</inkml:trace>
</inkml:ink>
</file>

<file path=ppt/ink/ink3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5.213"/>
    </inkml:context>
    <inkml:brush xml:id="br0">
      <inkml:brushProperty name="width" value="0.025" units="cm"/>
      <inkml:brushProperty name="height" value="0.025" units="cm"/>
    </inkml:brush>
  </inkml:definitions>
  <inkml:trace contextRef="#ctx0" brushRef="#br0">59 0 22934,'0'0'80,"0"16"-112,-24 820 2108,-7 113 2043,37 0-929,-11 46-2971,0 63-38,58-424-181,51-10 0,-102-604-401,-2-16-51,0 0 0,0 1 1,1-1-1,-1 0 0,1 0 0,0 1 1,1-1-1,-1 0 0,1 0 0,3 6 1,5-29-22462</inkml:trace>
</inkml:ink>
</file>

<file path=ppt/ink/ink3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5.976"/>
    </inkml:context>
    <inkml:brush xml:id="br0">
      <inkml:brushProperty name="width" value="0.025" units="cm"/>
      <inkml:brushProperty name="height" value="0.025" units="cm"/>
    </inkml:brush>
  </inkml:definitions>
  <inkml:trace contextRef="#ctx0" brushRef="#br0">1 521 5093,'0'0'13116,"11"3"-12107,20 3-739,-1-1 0,1-1-1,39-1 1,112-8-280,-149 4 57,759-55-344,-360 20 1710,1495-72 590,3 37-1688,95-3 1888,-135-1 662,-2 42-2687,-1634 34-795,411-7-2060,-649 5 2472,44-3-464,-58 3 428,1 1 0,-1 0-1,1-1 1,-1 0 0,1 0 0,-1 1 0,0-2 0,1 1-1,-1 0 1,0 0 0,0-1 0,1 1 0,-1-1-1,0 1 1,-1-1 0,1 0 0,3-4 0,-4 5-85,-1 0-1,1 0 1,-1 0 0,0 0 0,1-1 0,-1 1 0,0 0 0,0 0 0,1-1-1,-1 1 1,0 0 0,0 0 0,-1-1 0,1 1 0,0 0 0,0 0 0,-1 0-1,1-1 1,0 1 0,-1 0 0,1 0 0,-1 0 0,0 0 0,1 0 0,-1 0-1,0 0 1,1 0 0,-1 0 0,0 0 0,0 0 0,0 0 0,-1 0 0,-14-10-6310</inkml:trace>
</inkml:ink>
</file>

<file path=ppt/ink/ink3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6.351"/>
    </inkml:context>
    <inkml:brush xml:id="br0">
      <inkml:brushProperty name="width" value="0.025" units="cm"/>
      <inkml:brushProperty name="height" value="0.025" units="cm"/>
    </inkml:brush>
  </inkml:definitions>
  <inkml:trace contextRef="#ctx0" brushRef="#br0">27 89 8104,'0'0'3341,"2"-8"-1120,-1 1-1462,5-35 1344,3 17 3577,-7 24-5403,-1 1 1,0-1 0,1 0 0,-1 0-1,0 1 1,1-1 0,-1 1-1,1-1 1,-1 1 0,1 0 0,-1-1-1,1 1 1,-1 0 0,1 0-1,-1 0 1,1 0 0,-1 0 0,1 1-1,-1-1 1,3 1 0,34 10 414,-33-9-367,298 90 989,-90-28-1278,-206-62-17,4 1-14,1 1-1,-1 1 0,16 7 0,-26-11 1,1-1 0,-1 1-1,1 0 1,-1-1 0,0 1-1,0 0 1,1 0 0,-1 0-1,0 0 1,0 0 0,0 0-1,0 0 1,0 0 0,0 1-1,0-1 1,-1 0 0,1 1-1,0-1 1,-1 0 0,1 1-1,-1-1 1,1 1-1,-1-1 1,0 1 0,1-1-1,-1 1 1,0-1 0,0 1-1,0-1 1,0 1 0,-1-1-1,1 1 1,0-1 0,0 0-1,-1 1 1,0 2 0,-7 5 137,1-1 1,-1 1 0,-1-1 0,0-1 0,0 0-1,0 0 1,-1 0 0,0-1 0,0-1-1,-15 7 1,4-2-42,-314 150 403,151-75-4809,113-52-2176</inkml:trace>
</inkml:ink>
</file>

<file path=ppt/ink/ink3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7.192"/>
    </inkml:context>
    <inkml:brush xml:id="br0">
      <inkml:brushProperty name="width" value="0.025" units="cm"/>
      <inkml:brushProperty name="height" value="0.025" units="cm"/>
    </inkml:brush>
  </inkml:definitions>
  <inkml:trace contextRef="#ctx0" brushRef="#br0">0 523 16496,'0'0'9822,"14"2"-8364,-8-1-1365,0 0 0,0-1 0,0 0 1,0 0-1,1 0 0,-1-1 1,0 1-1,0-2 0,0 1 0,0-1 1,0 0-1,-1 0 0,1 0 1,-1-1-1,1 0 0,-1 0 0,0 0 1,8-7-1,54-51 443,-2-3 0,-4-3 0,-2-3 0,77-118 0,-136 186-542,24-28 46,-11 20-66,-12 10 22,-1-1 0,0 1 0,0 0 0,1 0 0,-1 0 0,0 0 0,1 0 0,-1 0 0,0 0 0,1 0 0,-1 1 0,0-1 0,0 0 0,1 0 0,-1 0 0,0 0 0,1 0 0,-1 0 0,0 1 0,0-1 0,1 0 1,-1 0-1,0 0 0,0 1 0,0-1 0,1 0 0,-1 0 0,0 1 0,0-1 0,0 0 0,0 0 0,1 1 0,-1-1 0,0 0 0,0 0 0,0 1 0,0-1 0,0 0 0,0 1 0,0-1 0,22 130-128,-2-3 195,-10-80-61,3 1 0,26 61 1,-29-87-918,1 0 1,19 28-1,-19-35-1361,0-1 0,1 0 0,26 23 0,17 5-14812</inkml:trace>
</inkml:ink>
</file>

<file path=ppt/ink/ink3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19.718"/>
    </inkml:context>
    <inkml:brush xml:id="br0">
      <inkml:brushProperty name="width" value="0.025" units="cm"/>
      <inkml:brushProperty name="height" value="0.025" units="cm"/>
    </inkml:brush>
  </inkml:definitions>
  <inkml:trace contextRef="#ctx0" brushRef="#br0">35 1 18449,'0'0'9209,"1"10"-7298,-1 36-1159,-2 0-1,-12 70 0,-4 57 193,17-145-944,2 93 0,-1-120-53,0 0 0,0 0 0,0 0 0,0-1 0,0 1 0,0 0 0,0 0 1,0 0-1,0 0 0,1-1 0,-1 1 0,0 0 0,1 0 0,-1 0 0,0-1 0,1 1 0,-1 0 0,1-1 0,-1 1 0,1 0 0,0-1 0,-1 1 1,1-1-1,-1 1 0,2 0 0,-1-1-137,0 0 1,0 0 0,0 0 0,0 0-1,0-1 1,0 1 0,0 0-1,-1-1 1,1 1 0,0-1 0,0 1-1,0-1 1,-1 1 0,1-1-1,0 1 1,-1-1 0,1 0 0,1-1-1,25-40-10468,-9-2-3659</inkml:trace>
</inkml:ink>
</file>

<file path=ppt/ink/ink3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0.048"/>
    </inkml:context>
    <inkml:brush xml:id="br0">
      <inkml:brushProperty name="width" value="0.025" units="cm"/>
      <inkml:brushProperty name="height" value="0.025" units="cm"/>
    </inkml:brush>
  </inkml:definitions>
  <inkml:trace contextRef="#ctx0" brushRef="#br0">47 1 16239,'0'0'5990,"-13"59"-3652,4-22-672,1 5-705,1 8-161,2 3-447,2 2-161,2-4-192,1-6 64,0-7-961,0-11-800,0-12 95,0-12-1537</inkml:trace>
</inkml:ink>
</file>

<file path=ppt/ink/ink3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0.378"/>
    </inkml:context>
    <inkml:brush xml:id="br0">
      <inkml:brushProperty name="width" value="0.025" units="cm"/>
      <inkml:brushProperty name="height" value="0.025" units="cm"/>
    </inkml:brush>
  </inkml:definitions>
  <inkml:trace contextRef="#ctx0" brushRef="#br0">0 50 18225,'0'0'9673,"66"33"-8135,-10-29-289,10-3-608,11-1-449,6-2-128,7-10-64,-3-3-1474,-7-3-2561,-12-2-2628,-14 0-8711</inkml:trace>
</inkml:ink>
</file>

<file path=ppt/ink/ink3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0.751"/>
    </inkml:context>
    <inkml:brush xml:id="br0">
      <inkml:brushProperty name="width" value="0.025" units="cm"/>
      <inkml:brushProperty name="height" value="0.025" units="cm"/>
    </inkml:brush>
  </inkml:definitions>
  <inkml:trace contextRef="#ctx0" brushRef="#br0">241 1 19827,'0'0'8723,"-4"9"-7576,-42 85-799,-5 12 502,-40 117-1,80-190-735,1 1 0,2 0-1,1 1 1,1 0-1,3 0 1,0 0 0,3 0-1,3 40 1,-3-72-232,0 0 1,1 0-1,-1 0 1,1 0-1,-1 0 1,1 0-1,0 0 1,0 0-1,1 0 0,-1 0 1,1 0-1,-1-1 1,1 1-1,0-1 1,0 1-1,0-1 0,0 0 1,0 1-1,1-1 1,-1 0-1,0-1 1,1 1-1,0 0 1,-1-1-1,1 1 0,0-1 1,0 0-1,0 0 1,0 0-1,0-1 1,0 1-1,0 0 1,0-1-1,6 0 0,-2 0-460,0-1 0,0 0 0,-1 0 0,1-1 0,0 0 0,0 0 0,-1-1 0,1 1 0,-1-2 0,0 1 0,0 0 0,0-1 0,-1 0 0,10-9 0,19-22-10403</inkml:trace>
</inkml:ink>
</file>

<file path=ppt/ink/ink3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1.077"/>
    </inkml:context>
    <inkml:brush xml:id="br0">
      <inkml:brushProperty name="width" value="0.025" units="cm"/>
      <inkml:brushProperty name="height" value="0.025" units="cm"/>
    </inkml:brush>
  </inkml:definitions>
  <inkml:trace contextRef="#ctx0" brushRef="#br0">112 60 11339,'0'0'12977,"-4"8"-9758,-4 11-2840,-56 135 2761,56-131-2797,1 1-1,1-1 1,1 2-1,-4 45 1,9-70-342,0 0 1,0 1-1,0-1 1,0 0-1,0 1 1,0-1-1,0 1 1,0-1-1,0 0 1,0 1-1,0-1 1,0 0-1,0 1 1,0-1-1,0 0 1,0 1-1,0-1 1,1 0-1,-1 1 1,0-1-1,0 0 1,0 1-1,1-1 1,-1 0-1,0 0 1,0 1-1,1-1 1,-1 0-1,0 0 1,0 1-1,1-1 1,-1 0-1,0 0 1,1 0-1,-1 0 1,0 1-1,1-1 1,-1 0-1,0 0 1,1 0-1,-1 0 1,1 0-1,-1 0 1,0 0-1,1 0 1,-1 0-1,0 0 1,1 0-1,-1 0 1,0 0-1,1-1 1,-1 1-1,0 0 1,1 0-1,-1 0 1,21-13-422,-6-1-1704,-1-1 0,-1 0 0,0-1 0,20-34 0,-22 33-341,28-40-7880</inkml:trace>
  <inkml:trace contextRef="#ctx0" brushRef="#br0" timeOffset="1">310 1 19603,'0'0'8103,"-26"59"-5701,9-23-736,1 5-673,2 3-993,2-1 0,5 2 0,1-3 0,4-8 0,2-5 0,0-8-737,0-10-1217,2-24-11370</inkml:trace>
</inkml:ink>
</file>

<file path=ppt/ink/ink3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1.449"/>
    </inkml:context>
    <inkml:brush xml:id="br0">
      <inkml:brushProperty name="width" value="0.025" units="cm"/>
      <inkml:brushProperty name="height" value="0.025" units="cm"/>
    </inkml:brush>
  </inkml:definitions>
  <inkml:trace contextRef="#ctx0" brushRef="#br0">1 1 15278,'0'0'17489,"69"6"-17489,-19-3 0,6 1 0,-2-4-1441,-6 0-1923,-3 0-2849,-6 0-7080</inkml:trace>
</inkml:ink>
</file>

<file path=ppt/ink/ink3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1.792"/>
    </inkml:context>
    <inkml:brush xml:id="br0">
      <inkml:brushProperty name="width" value="0.025" units="cm"/>
      <inkml:brushProperty name="height" value="0.025" units="cm"/>
    </inkml:brush>
  </inkml:definitions>
  <inkml:trace contextRef="#ctx0" brushRef="#br0">11 137 18449,'0'0'10063,"-1"10"-8200,0-9-1786,1 3 64,-1-1 0,1 0 1,-1 0-1,1 0 0,0 0 0,0 0 0,1 1 0,-1-1 0,1 0 0,0 3 1,0-4-113,0 0 0,0-1 1,1 1-1,-1-1 0,0 0 1,0 1-1,1-1 0,-1 0 1,1 0-1,-1 0 0,1 0 0,0 0 1,-1 0-1,1 0 0,0-1 1,-1 1-1,1-1 0,0 1 1,0-1-1,0 1 0,0-1 1,-1 0-1,1 0 0,0 0 1,2 0-1,9-1-29,-1 1 0,1-2 0,-1 1 0,1-2 0,-1 0 0,0 0 0,0-1 0,0 0 0,-1-1 0,19-11 0,-24 12 0,1 0 0,-1 0 0,1 0 0,-1-1 0,0 0 0,-1 0 0,1-1 0,-1 0 0,0 0 0,-1 0 0,0 0 0,0-1 0,0 1 0,0-1 0,-1 0 0,0 0 0,-1-1 0,3-11 0,-4 18 0,-1-1 0,0 1 0,0-1 0,1 1 0,-1-1 0,0 0 0,-1 1 0,1-1 0,0 1 0,0-1 0,0 1 0,-1-1 0,1 1 0,-1 0 0,0-1 0,1 1 0,-1-1 0,0 1 0,1 0 0,-1 0 0,0-1 0,0 1 0,0 0 0,0 0 0,-2-1 0,1 1 0,0 0 0,-1 0 0,1 0 0,-1 0 0,1 1 0,-1-1 0,1 1 0,-1 0 0,1-1 0,-1 1 0,1 0 0,-1 1 0,-4 0 0,-2 0 0,1 1 0,-1 1 0,1-1 0,-1 1 0,1 1 0,0 0 0,-14 9 0,4 1 0,2 0 0,0 2 0,1 0 0,0 1 0,-15 24 0,23-31 0,0 0 0,1 1 0,0 0 0,1 0 0,0 0 0,1 1 0,0-1 0,1 1 0,1 0 0,-1 0 0,1 13 0,2-24-2,0 1 1,0-1-1,0 0 0,0 1 1,1-1-1,-1 0 0,0 0 0,1 0 1,-1 1-1,1-1 0,0 0 1,-1 0-1,1 0 0,0 0 1,0 0-1,-1 0 0,1 0 0,0 0 1,0 0-1,0 0 0,0 0 1,0-1-1,3 2 0,0 0-30,0 0-1,0-1 0,0 0 1,0 1-1,1-2 1,-1 1-1,7 0 0,3 0-470,0-1-1,0-1 0,26-4 0,3-11-4776,1-6-3523</inkml:trace>
</inkml:ink>
</file>

<file path=ppt/ink/ink3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2.153"/>
    </inkml:context>
    <inkml:brush xml:id="br0">
      <inkml:brushProperty name="width" value="0.025" units="cm"/>
      <inkml:brushProperty name="height" value="0.025" units="cm"/>
    </inkml:brush>
  </inkml:definitions>
  <inkml:trace contextRef="#ctx0" brushRef="#br0">480 1 20243,'0'0'5413,"0"60"-2402,1-23-929,5 11-448,-4 9-1250,-2 9-384,0 6 0,-11 6 0,-11 7 0,-16 7 0,-9 0 0,-12 0 0,-8-4 0,-10-4 0,-6-10-3459,-1-11-8617</inkml:trace>
</inkml:ink>
</file>

<file path=ppt/ink/ink3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6.784"/>
    </inkml:context>
    <inkml:brush xml:id="br0">
      <inkml:brushProperty name="width" value="0.025" units="cm"/>
      <inkml:brushProperty name="height" value="0.025" units="cm"/>
    </inkml:brush>
  </inkml:definitions>
  <inkml:trace contextRef="#ctx0" brushRef="#br0">3047 222 3940,'-10'-7'1452,"-17"-10"-719,-1 1 1,-1 2-1,0 1 1,-1 1 0,-60-15-1,-178-26 1472,226 45-2165,-106-15 635,-290-8 1,257 32-404,1 9 1,-240 43-1,336-37-86,1 4 0,1 4 0,1 3 0,1 3 1,2 4-1,1 4 0,-83 54 0,128-69-38,1 1 0,0 1 0,2 2 0,1 0 1,2 2-1,0 2 0,2 0 0,2 1 0,1 1 0,1 1 0,2 1 1,1 1-1,2 0 0,1 1 0,2 1 0,2 0 0,2 1 0,1-1 1,-3 62-1,10-23 40,2 0 1,5-1 0,29 142 0,84 219 8,-107-394-151,3 10-22,2-2 1,3 1-1,35 63 0,-42-92-15,1 0 0,0-1 0,2-1-1,1-1 1,0-1 0,1 0 0,1-1-1,43 29 1,-13-18 91,0-2 1,2-2-1,1-3 0,1-2 1,62 15-1,286 40 195,-281-61-245,1-5 0,190-11-1,-253-5-14,0-1 0,0-4 0,-1-2-1,60-23 1,-39 7 542,-2-4 1,93-55-1,-142 73-499,-2-2 0,0-1-1,-1-2 1,0 0 0,-2-1 0,-1-2-1,31-40 1,-24 20 10,-2 0-1,-2-2 0,37-93 1,161-479 88,-203 549 291,20-126 0,-34 154-127,-3 1-1,-2-1 1,-1 0-1,-9-65 1,6 89-257,0 1-1,-1 0 1,-1 0 0,-1 0 0,-1 1-1,0 0 1,0 0 0,-2 1 0,0 0 0,0 0-1,-1 1 1,-1 0 0,-19-17 0,12 15-620,-1 0 1,0 1 0,-1 1 0,-1 1-1,0 0 1,-1 2 0,0 1 0,-39-12-1,9 7-3157,11 1-1831</inkml:trace>
</inkml:ink>
</file>

<file path=ppt/ink/ink3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29.308"/>
    </inkml:context>
    <inkml:brush xml:id="br0">
      <inkml:brushProperty name="width" value="0.025" units="cm"/>
      <inkml:brushProperty name="height" value="0.025" units="cm"/>
    </inkml:brush>
  </inkml:definitions>
  <inkml:trace contextRef="#ctx0" brushRef="#br0">16 513 7847,'-15'-8'14772,"45"-2"-14237,1-1 0,-2-2-1,0-1 1,0-1 0,28-21 0,-2 3-226,54-26-1,3 4 1,2 6-1,2 4 1,212-51 0,-311 92-1034,45-13 2391,-39 0-3551,-22 16 1398,0-1-1,0 1 0,0 0 1,0-1-1,0 1 0,-1-1 1,1 1-1,0-1 0,-1 1 1,0-1-1,1 0 0,-1 1 0,0-1 1,1-2-1,-1-1-6249</inkml:trace>
</inkml:ink>
</file>

<file path=ppt/ink/ink3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30.039"/>
    </inkml:context>
    <inkml:brush xml:id="br0">
      <inkml:brushProperty name="width" value="0.025" units="cm"/>
      <inkml:brushProperty name="height" value="0.025" units="cm"/>
    </inkml:brush>
  </inkml:definitions>
  <inkml:trace contextRef="#ctx0" brushRef="#br0">7 64 9417,'0'0'2573,"4"-9"347,0-2-1927,18-33 2973,-22 45-3883,0-1-1,0 0 0,0 1 0,0-1 1,1 0-1,-1 1 0,0-1 0,0 0 1,0 0-1,0 1 0,1-1 0,-1 0 0,0 0 1,0 1-1,0-1 0,1 0 0,-1 0 1,0 1-1,0-1 0,1 0 0,-1 0 1,0 0-1,1 0 0,-1 1 0,0-1 0,0 0 1,1 0-1,-1 0 0,0 0 0,1 0 1,-1 0-1,0 0 0,1 0 0,-1 0 1,0 0-1,1 0 0,-1 0 0,0 0 0,1 0 1,-1 0-1,0 0 0,1 0 0,-1-1 1,0 1-1,1 0 0,-1 0 0,0 0 1,0 0-1,1-1 0,-1 1 0,0 0 0,0 0 1,1-1-1,-1 1 0,0 0 0,0 0 1,0-1-1,0 1 0,1 0 0,-1-1 1,0 1-1,0-1 0,2 34 223,-2-30-20,-2 18 95,0-1 0,-1 0-1,-1 0 1,-12 36 0,8-34 115,2 1 0,-6 44 1,12-66-455,-1-1 1,1 1-1,0-1 1,0 1 0,0-1-1,1 1 1,-1-1-1,0 1 1,0-1-1,0 1 1,0-1-1,0 1 1,1-1 0,-1 1-1,0-1 1,0 1-1,1-1 1,-1 1-1,0-1 1,1 0-1,-1 1 1,0-1 0,1 0-1,-1 1 1,1-1-1,-1 0 1,1 1-1,-1-1 1,0 0-1,1 0 1,-1 0-1,1 1 1,-1-1 0,1 0-1,-1 0 1,1 0-1,-1 0 1,1 0-1,-1 0 1,1 0-1,0 0 1,-1 0 0,1 0-1,-1 0 1,1-1-1,27-7 1117,17-16-989,-1-2-1,-1-1 0,73-63 0,-115 89-168,20-15 0,0-2 0,-1 0 0,34-41 0,-54 55-1438,-9 8-2233,-18 14-6496,17-11 5349,-5 2-6990</inkml:trace>
</inkml:ink>
</file>

<file path=ppt/ink/ink3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30.380"/>
    </inkml:context>
    <inkml:brush xml:id="br0">
      <inkml:brushProperty name="width" value="0.025" units="cm"/>
      <inkml:brushProperty name="height" value="0.025" units="cm"/>
    </inkml:brush>
  </inkml:definitions>
  <inkml:trace contextRef="#ctx0" brushRef="#br0">7 0 16720,'0'0'6470,"-7"49"-5029,7-31-192,7 0-256,9 4-672,-1-2-257,6 1-1153,3-2-1794,8-11-1889,1-8-3909</inkml:trace>
</inkml:ink>
</file>

<file path=ppt/ink/ink3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30.737"/>
    </inkml:context>
    <inkml:brush xml:id="br0">
      <inkml:brushProperty name="width" value="0.025" units="cm"/>
      <inkml:brushProperty name="height" value="0.025" units="cm"/>
    </inkml:brush>
  </inkml:definitions>
  <inkml:trace contextRef="#ctx0" brushRef="#br0">1 39 13805,'0'0'9428,"11"-6"-7800,-1 1-1253,0 0 0,0 1-1,1 0 1,-1 1 0,1 0 0,0 1 0,0 0 0,19-1 0,-12 2-40,-11 1-273,0-1 0,-1 1 0,1 0 0,0 1 0,0 0 0,9 2 1,-14-2-55,-1-1 0,1 1 1,0 0-1,-1 0 0,1 0 0,-1 0 1,0 0-1,1 0 0,-1 1 1,0-1-1,0 0 0,1 1 1,-1-1-1,0 0 0,0 1 1,-1 0-1,1-1 0,0 1 1,0-1-1,-1 1 0,1 0 1,-1 0-1,0-1 0,1 1 1,-1 0-1,0 0 0,0-1 1,0 1-1,0 2 0,0 2 100,-1 0 0,1 0 0,-1 0 0,-1 0 0,1 0 0,-1 0 0,0-1 0,0 1 0,0-1 0,-1 1 0,0-1 0,0 0 0,-6 8 0,-3 1 179,0-1 1,-1-1-1,-18 13 0,-17 17-529,52-45-4304,4 1 2095,3-1-226,17-14-5517</inkml:trace>
</inkml:ink>
</file>

<file path=ppt/ink/ink3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31.248"/>
    </inkml:context>
    <inkml:brush xml:id="br0">
      <inkml:brushProperty name="width" value="0.025" units="cm"/>
      <inkml:brushProperty name="height" value="0.025" units="cm"/>
    </inkml:brush>
  </inkml:definitions>
  <inkml:trace contextRef="#ctx0" brushRef="#br0">41 354 10858,'0'0'8371,"-9"4"-6332,-22 12 8283,78-38-9204,52-38-1103,-3-4 0,-2-4-1,96-92 1,-225 222-15,19-37 0,-10 16 0,-29 59 0,49-87 0,0 1 0,1-1 0,1 1 0,1 0 0,0 0 0,0 0 0,1 0 0,1 0 0,1 18 0,0-28-237,0-1 1,1 0-1,-1 1 1,1-1-1,0 0 1,0 0-1,0 1 1,0-1-1,1 0 1,-1 0-1,1-1 1,0 1-1,0 0 1,0 0-1,0-1 1,0 1-1,1-1 1,-1 0-1,1 0 1,0 0-1,-1 0 1,7 3-1,14 2-7776</inkml:trace>
</inkml:ink>
</file>

<file path=ppt/ink/ink3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37.550"/>
    </inkml:context>
    <inkml:brush xml:id="br0">
      <inkml:brushProperty name="width" value="0.025" units="cm"/>
      <inkml:brushProperty name="height" value="0.025" units="cm"/>
    </inkml:brush>
  </inkml:definitions>
  <inkml:trace contextRef="#ctx0" brushRef="#br0">1 25 8680,'2'0'14762,"3"0"-7512,2 0-5274,20 1-5235,-15-1 5218,43 0-1556,76-12-1,-11 0-326,-120 12-73,1-1-1,0 1 1,0 0-1,0 0 0,0 0 1,0 0-1,0 0 1,0 0-1,-1 0 1,1 0-1,0 0 1,0 0-1,0 0 1,0 0-1,0 1 1,0-1-1,0 0 1,-1 1-1,1-1 0,0 1 1,0-1-1,-1 1 1,1-1-1,0 1 1,0-1-1,-1 1 1,1 0-1,-1-1 1,1 1-1,-1 0 1,1 1-1,-1-1 9,0 1 0,0 0 0,0 0 0,-1-1 0,1 1 1,-1 0-1,1-1 0,-1 1 0,0-1 0,1 1 0,-1 0 0,0-1 0,0 0 0,-3 3 1,-50 52 257,51-54-266,-37 34-3,-89 57 0,226-135-4426,-60 21-1403,2-2-1949</inkml:trace>
</inkml:ink>
</file>

<file path=ppt/ink/ink3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37.893"/>
    </inkml:context>
    <inkml:brush xml:id="br0">
      <inkml:brushProperty name="width" value="0.025" units="cm"/>
      <inkml:brushProperty name="height" value="0.025" units="cm"/>
    </inkml:brush>
  </inkml:definitions>
  <inkml:trace contextRef="#ctx0" brushRef="#br0">171 1 19635,'0'0'9272,"-12"4"-8871,10-3-392,-4 1 11,-1 0-1,1 1 1,0 0 0,0 0 0,0 0 0,0 1 0,0 0 0,1 0 0,0 0 0,-1 1 0,2 0 0,-1 0 0,-5 7 0,-6 12 192,-20 42 0,33-59-111,-1 1-1,1 0 1,1 0 0,0 0 0,0 0-1,0 0 1,1 0 0,0 0 0,1 1-1,0 11 1,1-19-73,-1 1 1,1 0-1,0-1 0,0 1 0,0-1 1,0 1-1,0-1 0,0 0 0,0 1 0,0-1 1,1 0-1,-1 0 0,0 0 0,1 0 1,-1 0-1,1 0 0,-1 0 0,1 0 1,-1-1-1,1 1 0,0 0 0,-1-1 1,1 0-1,0 1 0,0-1 0,-1 0 0,1 0 1,0 0-1,0 0 0,-1 0 0,4-1 1,5 1 118,0-1 0,-1 0 0,1 0 0,15-6 0,-13 3-147,-1-1 0,1 0 0,-1-1 0,0 0 0,0-1 0,-1 0 0,0-1 0,-1 0 0,11-11 0,-14 14 0,-1-1 0,0 0 0,0-1 0,-1 1 0,1-1 0,-1 0 0,-1 0 0,1 0 0,-1 0 0,-1-1 0,1 1 0,-1-1 0,0 0 0,-1 0 0,1-12 0,-2 17 0,0 1 0,0 0 0,-1-1 0,1 1 0,-1 0 0,1-1 0,-1 1 0,0 0 0,0 0 0,0 0 0,0-1 0,0 1 0,0 0 0,-1 0 0,1 1 0,0-1 0,-1 0 0,0 0 0,1 1 0,-5-3 0,2 1-12,0 1 1,0 0-1,0 0 0,-1 1 1,1-1-1,0 1 0,-1 0 1,0 0-1,1 0 1,-6 0-1,1 1-106,0 0 1,0 0 0,0 1-1,1 0 1,-1 0-1,0 1 1,1 0-1,-1 1 1,1 0-1,0 0 1,-10 6 0,-13 16-4553,14-7-3398,3 0-9367</inkml:trace>
</inkml:ink>
</file>

<file path=ppt/ink/ink3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5.201"/>
    </inkml:context>
    <inkml:brush xml:id="br0">
      <inkml:brushProperty name="width" value="0.025" units="cm"/>
      <inkml:brushProperty name="height" value="0.025" units="cm"/>
    </inkml:brush>
  </inkml:definitions>
  <inkml:trace contextRef="#ctx0" brushRef="#br0">49 22 9673,'0'0'11478,"12"2"-9108,127 3 1929,91-19-3089,-97 4-1092,-119 9-98,36-1 42,-42 0 105,-29 2 176,-46 4-197,1 3 1,-71 16-1,32-5 104,35-8 372,26-5 236,-80 20 0,197-30-858,264-24 0,-111 13 0,-483 54 0,15-1 0,837-97-475,-582 59 455,50-9 125,-131 9 285,-22 3-390,-1 3 0,-128 26 0,203-26-957,-6 0-5699</inkml:trace>
</inkml:ink>
</file>

<file path=ppt/ink/ink3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6.869"/>
    </inkml:context>
    <inkml:brush xml:id="br0">
      <inkml:brushProperty name="width" value="0.025" units="cm"/>
      <inkml:brushProperty name="height" value="0.025" units="cm"/>
    </inkml:brush>
  </inkml:definitions>
  <inkml:trace contextRef="#ctx0" brushRef="#br0">6 0 9897,'0'0'15284,"0"11"-13239,-2 37-226,-1-15-657,2-1 1,6 59-1,-4-88-1156,-1 1-1,1-1 0,1 0 1,-1 0-1,0 0 0,1 0 1,0 0-1,-1 0 1,1 0-1,0-1 0,0 1 1,1-1-1,-1 1 1,1-1-1,-1 0 0,1 0 1,0 0-1,-1 0 1,1 0-1,0-1 0,0 1 1,0-1-1,1 0 1,3 1-1,10 2 15,0 0 0,0-2 0,32 1 0,21 5 0,-65-7-20,0 1 0,0-1 0,0 1 0,-1 1 0,1-1 0,0 1 0,-1 0 0,0 0 0,0 0 0,7 7 0,-9-8 0,0 0 0,0 1 0,-1-1 0,1 0 0,-1 0 0,0 1 0,0-1 0,0 1 0,0-1 0,0 1 0,0 0 0,-1-1 0,1 1 0,-1 0 0,0-1 0,0 1 0,0 0 0,0-1 0,0 1 0,0 0 0,-1 0 0,-1 3 0,2-4 0,-2 0 0,1 0 0,0-1 0,0 1 0,0-1 0,-1 1 0,1-1 0,-1 1 0,1-1 0,-1 0 0,0 1 0,1-1 0,-1 0 0,0 0 0,0-1 0,0 1 0,0 0 0,0-1 0,-2 1 0,-42 9 0,44-10 0,-99 8 0,94-8 0,0 0 0,0 0 0,0-1 0,0 0 0,0 0 0,0 0 0,1-1 0,-1 0 0,0-1 0,1 1 0,0-1 0,-7-5 0,11 8-21,1-1 0,-1 0 0,1 0 0,-1 0 0,1-1 0,0 1-1,-1 0 1,1 0 0,0-1 0,0 1 0,0-1 0,0 1 0,0-1 0,1 1 0,-1-1 0,0 0 0,1 1 0,-1-1 0,1 0-1,0 1 1,-1-1 0,1-3 0,1 4-54,-1-1 0,1 1 0,0-1 0,-1 1 0,1-1-1,0 1 1,0-1 0,0 1 0,1 0 0,-1 0 0,0 0 0,0-1-1,1 1 1,-1 0 0,0 1 0,1-1 0,-1 0 0,3-1 0,8-3-1030,1 1 0,-1 0 0,1 0 0,16-1 1,-1-1-7219</inkml:trace>
</inkml:ink>
</file>

<file path=ppt/ink/ink3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7.211"/>
    </inkml:context>
    <inkml:brush xml:id="br0">
      <inkml:brushProperty name="width" value="0.025" units="cm"/>
      <inkml:brushProperty name="height" value="0.025" units="cm"/>
    </inkml:brush>
  </inkml:definitions>
  <inkml:trace contextRef="#ctx0" brushRef="#br0">231 0 18610,'0'0'11376,"-10"6"-10293,-3 4-899,0 0-1,0 1 0,2 0 1,-1 0-1,1 1 0,1 1 0,0 0 1,-13 24-1,2-1-163,3 0 0,-19 52 0,30-69-22,2 0 1,0 1-1,1 0 0,1-1 0,1 1 1,0 36-1,2-52-151,1 0 0,0-1 0,-1 1 0,1-1 0,1 1 1,-1-1-1,0 1 0,1-1 0,0 0 0,0 0 0,0 0 0,0 0 0,0 0 0,1 0 0,-1 0 0,1-1 0,-1 1 1,1-1-1,0 0 0,0 0 0,0 0 0,1 0 0,-1-1 0,0 1 0,1-1 0,-1 1 0,1-1 0,-1-1 1,1 1-1,0 0 0,-1-1 0,5 1 0,3 0-886,0-1 0,0 1 1,0-2-1,0 1 0,0-2 1,0 1-1,0-1 0,0-1 0,17-6 1,9-9-12260</inkml:trace>
</inkml:ink>
</file>

<file path=ppt/ink/ink3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7.542"/>
    </inkml:context>
    <inkml:brush xml:id="br0">
      <inkml:brushProperty name="width" value="0.025" units="cm"/>
      <inkml:brushProperty name="height" value="0.025" units="cm"/>
    </inkml:brush>
  </inkml:definitions>
  <inkml:trace contextRef="#ctx0" brushRef="#br0">71 0 14926,'0'0'4591,"-5"12"-961,-8 19-2427,1 1-1,2 0 1,1 1-1,2 0 1,1 0-1,2 1 1,0 34-1,3-67-1202,1 0 0,0 0 0,0 0 0,0 0 0,0 0 0,0 0 0,0 0 0,1 0 0,-1 0 0,0 0 0,0 0 0,1 0 0,-1 0 0,1 0 0,-1 0 0,1-1 0,-1 1 0,1 0 0,-1 0 0,1 0 0,0-1 0,-1 1 0,1 0 0,0 0 0,0-1 0,0 1 0,0-1 0,-1 1 0,1-1 0,0 1 0,0-1 0,0 0 0,0 1 0,0-1 0,0 0 0,0 0 0,0 0 0,0 0 0,0 1 0,0-2 0,0 1 0,0 0 0,0 0 0,0 0 0,0 0 0,0 0 0,0-1 0,0 1 0,0-1 0,1 0 0,4-1 0,1-1 0,-1 0 0,0-1 0,0 1 0,0-1 0,5-5 0,49-48 0,91-110 0,-110 118 0,-39 47-1267</inkml:trace>
</inkml:ink>
</file>

<file path=ppt/ink/ink3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7.882"/>
    </inkml:context>
    <inkml:brush xml:id="br0">
      <inkml:brushProperty name="width" value="0.025" units="cm"/>
      <inkml:brushProperty name="height" value="0.025" units="cm"/>
    </inkml:brush>
  </inkml:definitions>
  <inkml:trace contextRef="#ctx0" brushRef="#br0">9 87 19026,'0'0'7463,"-8"52"-4644,8-40-994,6-2-703,8-2-610,4 0-512,4-3-160,0-5-2242,1 0-3492,2-9-5861</inkml:trace>
  <inkml:trace contextRef="#ctx0" brushRef="#br0" timeOffset="1">322 1 13901,'0'0'11083,"-32"54"-8169,22-27-1088,3 2-833,3 4-545,3 0-415,1-1-1,0-5-1282,0-5-1472,5-4-770,-2-8-159,-3-6-1538</inkml:trace>
</inkml:ink>
</file>

<file path=ppt/ink/ink3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8.227"/>
    </inkml:context>
    <inkml:brush xml:id="br0">
      <inkml:brushProperty name="width" value="0.025" units="cm"/>
      <inkml:brushProperty name="height" value="0.025" units="cm"/>
    </inkml:brush>
  </inkml:definitions>
  <inkml:trace contextRef="#ctx0" brushRef="#br0">0 18 16207,'0'0'11852,"65"-18"-11756,-34 18-128,0 0-2018,3 0-2435,-1 0-4899</inkml:trace>
</inkml:ink>
</file>

<file path=ppt/ink/ink3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8.582"/>
    </inkml:context>
    <inkml:brush xml:id="br0">
      <inkml:brushProperty name="width" value="0.025" units="cm"/>
      <inkml:brushProperty name="height" value="0.025" units="cm"/>
    </inkml:brush>
  </inkml:definitions>
  <inkml:trace contextRef="#ctx0" brushRef="#br0">0 244 19731,'0'0'12182,"8"3"-11451,-4-2-721,-1 0 1,1-1-1,-1 1 0,1-1 0,-1 1 1,1-1-1,0 0 0,-1 0 0,1-1 1,-1 1-1,1-1 0,-1 0 0,1 0 0,4-2 1,4-2-19,-1-1 0,-1 0 1,19-15-1,-3 1 8,-2-1 0,-1-1 0,-1-1 0,0-1 0,-2 0 0,29-47 0,-50 111 0,-26 50-41,18-67-142,2 0 0,0 0 0,2 0 0,0 1 0,2 0 0,0 0 0,2 24 0,5-30-3665,7-13-2330,3-4-4264</inkml:trace>
</inkml:ink>
</file>

<file path=ppt/ink/ink3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8.923"/>
    </inkml:context>
    <inkml:brush xml:id="br0">
      <inkml:brushProperty name="width" value="0.025" units="cm"/>
      <inkml:brushProperty name="height" value="0.025" units="cm"/>
    </inkml:brush>
  </inkml:definitions>
  <inkml:trace contextRef="#ctx0" brushRef="#br0">141 9 12236,'0'0'5712,"11"-2"-2269,-6 1-3160,1-1 1,-1 1 0,1 0-1,0 0 1,0 0-1,-1 1 1,1 0 0,0 0-1,-1 1 1,1-1-1,0 1 1,-1 0-1,1 1 1,0 0 0,-1 0-1,0 0 1,1 0-1,-1 1 1,0-1-1,0 2 1,-1-1 0,1 0-1,-1 1 1,6 5-1,-2 1-170,0 1-1,-1-1 1,-1 1-1,0 0 1,0 1 0,-1-1-1,-1 1 1,0 0-1,0 0 1,-1 1-1,-1-1 1,0 1-1,-1-1 1,0 1 0,-1 0-1,0-1 1,-1 1-1,0 0 1,-1-1-1,-7 22 1,3-11 62,-2 0 0,-1-1-1,0 0 1,-2 0 0,0-1 0,-2 0 0,0-1-1,-1-1 1,-1 0 0,-20 19 0,-41 29-1839,59-55-645,0 0 1,-36 17 0,15-14-10788</inkml:trace>
</inkml:ink>
</file>

<file path=ppt/ink/ink3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9.283"/>
    </inkml:context>
    <inkml:brush xml:id="br0">
      <inkml:brushProperty name="width" value="0.025" units="cm"/>
      <inkml:brushProperty name="height" value="0.025" units="cm"/>
    </inkml:brush>
  </inkml:definitions>
  <inkml:trace contextRef="#ctx0" brushRef="#br0">0 148 11915,'0'0'8221,"8"0"-6726,413 7 5949,215-30-4974,579-105-2588,-1187 125 12,-52 7-432,-23 6-1290,9-3-1953,13-4-1945,2-3-5971</inkml:trace>
</inkml:ink>
</file>

<file path=ppt/ink/ink3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49.964"/>
    </inkml:context>
    <inkml:brush xml:id="br0">
      <inkml:brushProperty name="width" value="0.025" units="cm"/>
      <inkml:brushProperty name="height" value="0.025" units="cm"/>
    </inkml:brush>
  </inkml:definitions>
  <inkml:trace contextRef="#ctx0" brushRef="#br0">258 56 14862,'0'0'5253,"-8"-5"-1206,1 0-3679,0 1 1,0 1 0,-1-1 0,1 1 0,-1 1 0,1-1-1,-1 1 1,0 0 0,0 1 0,0 0 0,0 0 0,0 1-1,0 0 1,0 0 0,0 1 0,0 0 0,0 1 0,0-1-1,0 1 1,1 1 0,-14 5 0,16-5-351,0 0 0,1 0 0,-1 1 1,1-1-1,0 1 0,0 0 0,0 0 0,1 0 1,-1 0-1,1 1 0,0 0 0,0-1 0,1 1 1,-1 0-1,1 1 0,0-1 0,0 0 0,1 0 0,0 1 1,0-1-1,0 1 0,0-1 0,1 1 0,0-1 1,0 1-1,2 8 0,-1-12-18,0 0 0,0 0 0,1 0 0,-1 0 0,0-1 0,1 1 0,-1 0 0,1-1 0,0 1 0,0-1 0,0 1 0,-1-1 0,1 0 0,0 0 0,1 0 0,-1 0 0,0 0 0,0-1 0,0 1 0,0 0 0,1-1 0,-1 0 0,0 1 0,1-1 0,2 0 0,8 0 0,-1 0 0,0 0 0,18-4 0,-16 1 0,0-1 0,0-1 0,0 0 0,0-1 0,-1 0 0,0-1 0,0-1 0,-1 0 0,17-14 0,-11 7 0,-1-1 0,0 0 0,-1-2 0,-1 0 0,15-23 0,-38 88 0,7-42 0,-19 82-207,18-79 94,1 0 0,1 0 0,-1 1 1,2-1-1,-1 0 0,1 0 0,0 1 0,3 11 1,-3-18-116,0 0 1,-1 0-1,1-1 1,0 1-1,0 0 1,0-1 0,0 1-1,1 0 1,-1-1-1,0 0 1,1 1 0,-1-1-1,0 0 1,1 1-1,0-1 1,-1 0-1,4 1 1,-1-1-616,-1 1 0,1-1 0,0-1 0,0 1 0,-1 0 0,1-1 0,0 0 0,5 0 0,23-1-6978</inkml:trace>
</inkml:ink>
</file>

<file path=ppt/ink/ink3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50.307"/>
    </inkml:context>
    <inkml:brush xml:id="br0">
      <inkml:brushProperty name="width" value="0.025" units="cm"/>
      <inkml:brushProperty name="height" value="0.025" units="cm"/>
    </inkml:brush>
  </inkml:definitions>
  <inkml:trace contextRef="#ctx0" brushRef="#br0">187 1 16944,'0'0'4068,"-33"59"-1666,16-22 609,0 2-705,2 2-512,6-1-769,5-4-705,4-1-288,0-7 0,13-2-384,1-7-833,-1-7-1057,-4-4-1826,-4-7-2050</inkml:trace>
  <inkml:trace contextRef="#ctx0" brushRef="#br0" timeOffset="1">1 192 12204,'0'0'15758,"66"-13"-15277,-25 13-385,6 2-512,6 1-2339,-1-3-3651</inkml:trace>
</inkml:ink>
</file>

<file path=ppt/ink/ink3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50.664"/>
    </inkml:context>
    <inkml:brush xml:id="br0">
      <inkml:brushProperty name="width" value="0.025" units="cm"/>
      <inkml:brushProperty name="height" value="0.025" units="cm"/>
    </inkml:brush>
  </inkml:definitions>
  <inkml:trace contextRef="#ctx0" brushRef="#br0">128 1 19635,'0'0'6651,"0"10"-3549,0-4-2933,0 1 0,0-1 0,1 1 0,0-1 0,1 1 0,-1-1 0,1 0-1,0 0 1,1 0 0,-1 0 0,1 0 0,0 0 0,1-1 0,-1 1 0,1-1 0,0 0 0,1 0 0,-1-1 0,7 6 0,0-1-169,-2-3 0,0 2 0,0-1 0,0 1 0,-1 0 0,-1 1 0,9 12 0,-14-19 0,-1 0 0,0 0 0,0 1 0,0-1 0,-1 0 0,1 1 0,0-1 0,-1 1 0,0-1 0,0 1 0,1-1 0,-1 1 0,-1-1 0,1 1 0,0-1 0,-1 1 0,1-1 0,-1 1 0,0-1 0,1 1 0,-1-1 0,0 0 0,-1 0 0,1 1 0,0-1 0,-1 0 0,1 0 0,-1 0 0,0 0 0,1-1 0,-1 1 0,0 0 0,0-1 0,-4 3 0,-3 2 0,0-1 0,0 0 0,0 0 0,-1-1 0,1 0 0,-1-1 0,0 0 0,0 0 0,0-1 0,-1 0 0,1-1 0,-1 0 0,1-1 0,0 0 0,-1-1 0,1 0 0,-13-3 0,20 3-72,1 1 0,0 0 1,-1-1-1,1 0 0,0 1 0,0-1 1,0 0-1,0 0 0,0-1 0,0 1 1,0 0-1,0-1 0,0 1 0,0-1 0,1 1 1,-1-1-1,1 0 0,-1 0 0,1 1 1,0-1-1,-1 0 0,1 0 0,0-1 1,0 1-1,1 0 0,-1 0 0,0 0 1,1-1-1,-1 1 0,1-4 0,0 2-278,1-1 0,-1 1 1,1 0-1,0 0 0,1 0 0,-1 1 0,1-1 0,-1 0 0,1 0 0,0 1 0,1-1 0,-1 1 1,1 0-1,-1-1 0,1 1 0,4-3 0,23-20-8197</inkml:trace>
</inkml:ink>
</file>

<file path=ppt/ink/ink3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51.035"/>
    </inkml:context>
    <inkml:brush xml:id="br0">
      <inkml:brushProperty name="width" value="0.025" units="cm"/>
      <inkml:brushProperty name="height" value="0.025" units="cm"/>
    </inkml:brush>
  </inkml:definitions>
  <inkml:trace contextRef="#ctx0" brushRef="#br0">12 77 8712,'0'0'10789,"0"-8"-5723,-1 4-4673,1 0-1,-1 0 0,1 1 1,0-1-1,1 0 0,-1 0 1,1 0-1,-1 1 0,3-5 1,-2 6-250,0 0-1,0 1 1,0-1 0,0 0 0,0 1 0,1-1-1,-1 1 1,1 0 0,-1-1 0,1 1 0,0 0-1,0 0 1,-1 0 0,1 0 0,0 0 0,0 1 0,0-1-1,0 0 1,0 1 0,0-1 0,0 1 0,0 0-1,4 0 1,-2-1-104,1 1 0,0-1 0,0 1 0,-1 0-1,1 1 1,0-1 0,-1 1 0,1 0 0,-1 0 0,1 0 0,-1 1 0,1-1-1,-1 1 1,0 0 0,0 1 0,6 3 0,-7-3-29,0 0 0,0 1 0,0-1-1,-1 1 1,1-1 0,-1 1 0,0 0 0,0 0 0,-1 0 0,1 0 0,-1 0 0,0 0 0,0 1-1,0-1 1,-1 0 0,1 1 0,-1-1 0,0 6 0,-1-2-10,0 0 0,-1 0 0,0 0 0,0 0 0,-1 0 0,0-1 0,0 0 0,0 1 0,-1-1 0,0 0 0,-1-1 0,0 1 0,0-1 0,-11 11 0,3-4 0,-1 0 0,0-1 0,-1-1 0,0 0 0,-25 13 0,115-35-2963,44 4-5189,-66 7-4660</inkml:trace>
</inkml:ink>
</file>

<file path=ppt/ink/ink3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53.445"/>
    </inkml:context>
    <inkml:brush xml:id="br0">
      <inkml:brushProperty name="width" value="0.025" units="cm"/>
      <inkml:brushProperty name="height" value="0.025" units="cm"/>
    </inkml:brush>
  </inkml:definitions>
  <inkml:trace contextRef="#ctx0" brushRef="#br0">1375 58 7079,'0'0'3849,"-8"-9"-534,5 6-3018,-1-1-86,0 0 0,0 0 1,0 1-1,0-1 0,-1 1 1,1 0-1,-1 0 0,0 0 1,1 1-1,-1 0 0,-1 0 1,1 0-1,0 1 0,0-1 1,-8 0-1,-20 1-104,1 1 1,-1 1-1,1 2 0,0 1 1,0 1-1,0 2 0,0 1 1,1 2-1,-48 22 0,37-12 57,2 3 0,0 2 0,1 1 0,2 2 0,1 1 0,-38 40 0,8-1-99,3 2 1,4 3 0,3 3 0,3 2-1,3 2 1,-60 136 0,80-146 39,4 2 0,3 1 0,3 1-1,3 1 1,4 0 0,2 1 0,5 0 0,3 120 0,5-166-104,1 0 0,1 0 0,2 0 0,1-1 0,1 0 0,2 0-1,0-1 1,2 0 0,1-1 0,20 30 0,-22-41 4,0-1 0,1 0 0,1 0 1,0-1-1,1-1 0,0 0 0,1-1 0,0-1 0,1 0 0,1-1 0,0-1 0,0-1 0,0 0 0,1-1 0,0-1 0,1 0 0,19 2 0,8-1 148,0-2-1,1-2 0,-1-2 1,1-3-1,-1-1 0,0-2 1,0-2-1,0-2 1,55-19-1,-46 8 44,0-3-1,-1-2 1,-2-2 0,-1-2-1,-1-3 1,85-70 0,-48 28 1598,-4-4 0,131-160 0,-181 196-1525,-2-2-1,-3 0 1,-1-2-1,-2-1 1,-2-2-1,-3 0 1,-1 0-1,14-67 1,-26 80-237,-1 1 0,-2-1-1,-2 0 1,-1 0 0,-1 0 0,-3 0 0,-10-57-1,6 65-45,-1 0-1,-1 0 0,-1 1 0,-1 0 1,-2 1-1,-1 1 0,0 0 0,-2 1 0,-37-43 1,28 41-203,-1 1 0,-1 1 0,-1 2-1,-1 0 1,-1 2 0,-1 2 0,0 1 0,-2 1 0,0 1 0,0 2 0,-1 2 0,-50-11 0,38 13-983,0 2 0,-1 2 0,-73 2 0,71 5-1430,0 3 1,0 1-1,-60 17 1,9 5-8667</inkml:trace>
</inkml:ink>
</file>

<file path=ppt/ink/ink3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57.812"/>
    </inkml:context>
    <inkml:brush xml:id="br0">
      <inkml:brushProperty name="width" value="0.025" units="cm"/>
      <inkml:brushProperty name="height" value="0.025" units="cm"/>
    </inkml:brush>
  </inkml:definitions>
  <inkml:trace contextRef="#ctx0" brushRef="#br0">20 20 6342,'0'0'12972,"-3"-4"-12822,0-2-239,-4-4 527,5 27 30,2-15-897,0 15 1012,-1-10-7357,-2-7 1345</inkml:trace>
</inkml:ink>
</file>

<file path=ppt/ink/ink3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2:59.782"/>
    </inkml:context>
    <inkml:brush xml:id="br0">
      <inkml:brushProperty name="width" value="0.025" units="cm"/>
      <inkml:brushProperty name="height" value="0.025" units="cm"/>
    </inkml:brush>
  </inkml:definitions>
  <inkml:trace contextRef="#ctx0" brushRef="#br0">1 19 10250,'0'0'11264,"8"0"-9786,-5-1-1203,25 2 806,-27 0-1054,-1-1 5,0 0-28,0 0-1,0 1 1,0-1-1,0 1 1,0-1-1,0 0 1,0 1 0,0-1-1,0 1 1,0-1-1,0 0 1,1 1-1,-1-1 1,0 0-1,0 1 1,0-1-1,1 0 1,-1 1 0,0-1-1,1 0 1,-1 0-1,0 1 1,0-1-1,1 0 1,-1 0-1,1 0 1,-1 1 0,0-1-1,1 0 1,-1 0-1,0 0 1,1 0-1,-1 0 1,1 0-1,-1 0 1,0 0 0,1 0-1,-1 0 1,0 0-1,1 0 1,-1 0-1,1 0 1,-1 0-1,0 0 1,1 0 0,-1 0-1,0-1 1,1 1-1,-1 0 1,1 0-1,-1 0 1,0-1-1,0 1 1,1 0-1,-1 0 1,0-1 0,1 1-1,-1 0 1,0-1-1,1 0 1,21-22-13,-22 23-65,-32 11 100,37-14-104,10-4-1032,-15 7 1076,1 1 0,-1 0-1,1-1 1,-1 1-1,1 0 1,-1-1 0,0 1-1,1 0 1,-1-1 0,0 1-1,1 0 1,-1 0 0,0-1-1,0 1 1,0 0 0,0 0-1,0-1 1,0 1-1,0 0 1,0 0 0,0 0-1,0-1 1,0 2 0,-18 6-496,3 0 483,-4 25-6306,12-29 2590,1-3-956</inkml:trace>
</inkml:ink>
</file>

<file path=ppt/ink/ink3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04.417"/>
    </inkml:context>
    <inkml:brush xml:id="br0">
      <inkml:brushProperty name="width" value="0.025" units="cm"/>
      <inkml:brushProperty name="height" value="0.025" units="cm"/>
    </inkml:brush>
  </inkml:definitions>
  <inkml:trace contextRef="#ctx0" brushRef="#br0">152 90 4100,'6'-7'8371,"-3"-1"-2675,4 6-4661,-3 2-1274,6-1 2226,-13-7-297,2 8-1690,-18-13 181,18 12-177,1 0 0,-1 1 0,1-1 0,-1 0 1,1 0-1,-1 1 0,1-1 0,-1 1 0,0-1 0,1 0 0,-1 1 1,0-1-1,0 1 0,0-1 0,1 1 0,-1 0 0,0-1 0,0 1 0,0 0 1,0 0-1,1-1 0,-1 1 0,0 0 0,0 0 0,0 0 0,0 0 1,0 0-1,0 0 0,0 0 0,1 1 0,-1-1 0,0 0 0,0 0 1,-1 1-1,2-1 6,0 0 0,0 0 0,0 0 0,0-1 0,0 1-1,0 0 1,0 0 0,0 0 0,0-1 0,0 1 0,0 0 0,0 0 0,0 0 0,0-1 0,0 1 0,0 0 0,0 0 0,0 0 0,0-1 0,0 1 0,0 0 0,0 0 0,0 0 0,0-1 0,0 1 0,0 0 0,-1 0-1,1 0 1,0 0 0,0-1 0,0 1 0,0 0 0,0 0 0,-1 0 0,1 0 0,0 0 0,0 0 0,0 0 0,-1-1 0,1 1 0,0 0 0,0 0 0,0 0 0,0 0 0,-1 0 0,1 0 0,0 0 0,0 0 0,-1 0 0,-16-5 558,10 3-422,-8-12-27,14 13-126,1 0 1,0 1-1,-1-1 0,1 0 1,0 0-1,-1 1 0,1-1 0,-1 1 1,1-1-1,-1 0 0,0 1 1,1-1-1,-1 1 0,0-1 1,1 1-1,-1-1 0,0 1 1,1 0-1,-1-1 0,0 1 1,0 0-1,0 0 0,1 0 1,-1-1-1,0 1 0,0 0 0,0 0 1,1 0-1,-1 0 0,0 0 1,0 0-1,0 1 0,1-1 1,-1 0-1,0 0 0,0 1 1,1-1-1,-1 0 0,0 1 1,0-1-1,1 0 0,-1 1 0,0-1 1,1 1-1,-1-1 0,1 1 1,-1 0-1,0 0 0,-9 7-1194,8-6 552,1-1 1,-1 1-1,0-1 0,0 0 1,0 0-1,0 1 1,0-1-1,0 0 1,0-1-1,0 1 0,0 0 1,0-1-1,-4 1 1,-6 0-10510</inkml:trace>
</inkml:ink>
</file>

<file path=ppt/ink/ink3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05.924"/>
    </inkml:context>
    <inkml:brush xml:id="br0">
      <inkml:brushProperty name="width" value="0.025" units="cm"/>
      <inkml:brushProperty name="height" value="0.025" units="cm"/>
    </inkml:brush>
  </inkml:definitions>
  <inkml:trace contextRef="#ctx0" brushRef="#br0">69 36 8392,'0'0'1447,"-2"-8"5410,-2-7-1292,2 15-5474,2 0 149,0 0-224,1 0-1,-1 0 1,0 0-1,1-1 1,-1 1-1,0 0 1,1 0-1,-1 0 1,0 0-1,1-1 1,-1 1 0,0 0-1,1 0 1,-1-1-1,0 1 1,0 0-1,1-1 1,-1 1-1,0 0 1,0-1-1,1 1 1,-1 0 0,0-1-1,0 1 1,0 0-1,0-1 1,0 1-1,0-1 1,0 0-1,0 2-14,0-1 0,0 0-1,0 0 1,0 0-1,0 0 1,0 1 0,0-1-1,0 0 1,0 0-1,0 0 1,0 0 0,0 0-1,0 1 1,-1-1-1,1 0 1,0 0 0,0 0-1,0 0 1,0 0-1,0 0 1,0 0 0,-1 0-1,1 1 1,0-1 0,0 0-1,0 0 1,0 0-1,-1 0 1,1 0 0,0 0-1,0 0 1,0 0-1,0 0 1,-1 0 0,1 0-1,0 0 1,0 0-1,0 0 1,0 0 0,-1 0-1,1 0 1,0 0 0,0 0-1,0-1 1,0 1-1,0 0 1,-1 0 0,1 0-1,0 0 1,0 0-1,0 0 1,0 0 0,0-1-1,0 1 1,-1 0-1,1 0 1,0 0 0,0 0-1,0 0 1,0-1-1,0 1 1,0 0 0,0 0-1,0 0 1,0 0 0,0-1-1,-1 1 16,1 0 27,-27-3-673,20 6-499,0 1-1575,-2-2-3483,0-3-5424</inkml:trace>
</inkml:ink>
</file>

<file path=ppt/ink/ink3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07.363"/>
    </inkml:context>
    <inkml:brush xml:id="br0">
      <inkml:brushProperty name="width" value="0.025" units="cm"/>
      <inkml:brushProperty name="height" value="0.025" units="cm"/>
    </inkml:brush>
  </inkml:definitions>
  <inkml:trace contextRef="#ctx0" brushRef="#br0">207 60 4548,'0'0'13624,"1"-9"-11441,3-28-421,-4 36-1694,0 1 0,-1-1 0,1 0 0,0 1-1,0-1 1,-1 0 0,1 1 0,-1-1 0,1 1 0,0-1 0,-1 0 0,1 1 0,-1-1 0,1 1-1,-1-1 1,1 1 0,-1 0 0,0-1 0,1 1 0,-1-1 0,0 1 0,1 0 0,-1 0 0,0-1-1,1 1 1,-1 0 0,0 0 0,1 0 0,-1 0 0,0 0 0,0 0 0,0 0 0,-26 1 749,22 0-629,-2 0-59,0 1 0,0 0 0,0 0 0,0 1 0,1 0 0,-1 0 0,1 0 0,-1 1 0,1 0 0,0 1 0,1-1 0,-1 1-1,1 0 1,0 0 0,0 1 0,0-1 0,1 1 0,-4 7 0,2-4 64,0 0-1,1 0 0,0 1 0,1 0 0,0 0 0,1 0 0,0 0 1,0 0-1,1 1 0,0-1 0,0 20 0,2-27-163,0-1 0,1 0 0,-1 0 0,0 0 0,1 0 0,0 0 0,-1 0 0,1 0 0,0 0 0,0 0 0,0-1 0,0 1 0,0 0 0,1 0 0,-1-1 0,0 1 0,1-1 0,-1 1 0,1-1 0,0 0 0,2 2 0,1 0 39,-1-1-1,1 0 0,0-1 1,0 1-1,0-1 1,0 0-1,-1 0 1,2 0-1,4-1 0,4 0 67,-1 0 0,1-1-1,0-1 1,-1 0-1,0-1 1,18-6 0,-20 4-98,1 0 1,-1 0-1,0-1 1,0-1-1,-1 0 1,1 0-1,9-10 1,-16 13-32,-1 1 0,1-1 0,-1 0 0,0 0 1,0 0-1,0 0 0,0-1 0,-1 1 0,0-1 0,0 0 1,0 1-1,0-1 0,-1 0 0,0 0 0,0 0 0,0 0 0,-1 0 1,1 0-1,-1-1 0,-1-4 0,0 7-5,1 0 0,-2 0 0,1 0 0,0 0 0,0 1 0,-1-1 0,0 0 0,1 1 0,-1-1 0,0 1 0,0-1 0,-1 1 0,1 0 0,0 0 0,-1 0 0,1 0 0,-1 0 0,0 1 0,0-1 0,1 1 0,-1 0 0,0 0 0,0 0 0,0 0 0,0 0 0,0 1 0,-6-1 0,-8-2 0,-1 2 0,1 0 0,-26 2 0,39-1-241,1 1-1,0-1 1,-1 1-1,1 0 1,0 0 0,0 1-1,0-1 1,-5 3-1,7-3 130,1-1-1,-1 0 0,1 1 1,-1-1-1,0 0 0,1 1 0,-1-1 1,1 1-1,-1-1 0,1 1 1,-1-1-1,1 1 0,-1-1 1,1 1-1,-1 0 0,1-1 1,0 1-1,-1 0 0,1-1 1,0 1-1,0 0 0,0-1 1,-1 1-1,1 0 0,0 0 0,0-1 1,0 1-1,0 0 0,0-1 1,0 1-1,0 0 0,1 0 1,-1-1-1,0 1 0,0 0 1,0-1-1,1 1 0,-1 0 1,0-1-1,1 1 0,-1 0 0,1-1 1,-1 1-1,1-1 0,0 2 1,14 5-6593</inkml:trace>
</inkml:ink>
</file>

<file path=ppt/ink/ink3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08.233"/>
    </inkml:context>
    <inkml:brush xml:id="br0">
      <inkml:brushProperty name="width" value="0.025" units="cm"/>
      <inkml:brushProperty name="height" value="0.025" units="cm"/>
    </inkml:brush>
  </inkml:definitions>
  <inkml:trace contextRef="#ctx0" brushRef="#br0">106 41 13965,'0'0'2669,"11"-7"-10,-3 1-1916,-5 3-454,0 0-1,1 1 1,0-1-1,0 1 1,-1-1-1,1 1 1,0 1-1,1-1 1,-1 0-1,0 1 1,1 0-1,-1 0 1,0 0-1,1 1 1,-1-1-1,6 1 1,-9 1-195,0-1 1,0 1-1,-1-1 1,1 1-1,0 0 1,-1 0-1,1-1 1,-1 1-1,1 0 1,-1 0-1,1 0 1,-1 0-1,0-1 1,1 1-1,-1 0 1,0 0-1,0 0 1,1 0-1,-1 0 1,0 0-1,0 0 1,0 0-1,0 0 1,0 0-1,0 0 1,-1 0-1,1 0 1,0 0-1,0 0 0,-1-1 1,0 3-1,-11 32 796,1-21-750,-1 1 0,0-1 0,-1-1 0,0 0 1,-1-1-1,-22 15 0,-25 23 363,60-49-488,-1 0 0,0 0-1,1 0 1,0 0 0,-1 1 0,1-1-1,0 1 1,-1-1 0,1 1 0,0-1 0,0 1-1,0 0 1,1 0 0,-1-1 0,0 1-1,1 0 1,-1 0 0,1 0 0,-1 0-1,1 0 1,0 0 0,0-1 0,0 1 0,0 0-1,1 3 1,0-2-3,0-1 1,1 0-1,-1 0 0,1 0 1,0 0-1,0 0 0,0 0 1,0 0-1,0-1 0,0 1 1,0-1-1,1 1 0,-1-1 1,0 0-1,1 0 0,2 1 1,15 5-148,1-1 1,-1-2 0,33 5 0,-48-9 24,62 7-2941,-23-6-2130,7 0-5725</inkml:trace>
</inkml:ink>
</file>

<file path=ppt/ink/ink3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1.403"/>
    </inkml:context>
    <inkml:brush xml:id="br0">
      <inkml:brushProperty name="width" value="0.025" units="cm"/>
      <inkml:brushProperty name="height" value="0.025" units="cm"/>
    </inkml:brush>
  </inkml:definitions>
  <inkml:trace contextRef="#ctx0" brushRef="#br0">2 0 11691,'0'0'16736,"4"13"-15385,-1-4-1105,0-4-124,-1 0 1,0 0-1,-1 1 0,1-1 1,-1 1-1,0-1 0,0 1 1,-1 0-1,0-1 0,0 1 1,0 0-1,-1-1 0,-1 12 1,-3-3 83,1 1 0,1 0 0,0 0 0,0 21 0,3-36-206,0 1 0,1-1 0,-1 1 0,0-1 0,0 1 0,1-1 0,-1 1 0,1-1 0,-1 1 0,0-1 0,1 0 0,-1 1 0,1-1 0,-1 0 0,1 1 0,-1-1 0,1 0 0,-1 0 0,1 1 0,-1-1 0,1 0 0,0 0 0,-1 0 0,1 0 0,-1 0 0,1 0 0,-1 0 0,1 0 0,0 0 0,-1 0 0,1 0 0,0 0 0,22-3 0,32-18 0,-49 18 0,0-1 0,1 1 0,-1 0 0,1 1 0,0 0 0,0 0 0,0 0 0,0 1 0,0 0 0,0 0 0,0 1 0,0 0 0,0 0 0,10 2 0,-16-2 0,0 1 0,1 0 0,-1 0 0,0 0 0,0 0 0,0 0 0,0 0 0,0 0 0,0 0 0,0 1 0,0-1 0,-1 0 0,1 0 0,0 1 0,-1-1 0,1 1 0,-1-1 0,0 0 0,1 1 0,-1-1 0,0 1 0,0-1 0,0 1 0,0-1 0,0 1 0,0-1 0,0 1 0,0-1 0,-1 1 0,1-1 0,-2 3 0,1 2 0,0-1 0,-1 1 0,0-1 0,0 1 0,0-1 0,0 0 0,-5 6 0,2-5 0,0-1 0,-1 0 0,0 0 0,0 0 0,0-1 0,0 0 0,-1 0 0,0 0 0,0-1 0,-8 3 0,10-4 0,0 0 0,-1-1 0,1 1 0,-1-1 0,1 0 0,-1-1 0,1 1 0,-1-1 0,0 0 0,1-1 0,-1 1 0,1-1 0,-1 0 0,-8-3 0,13 4-100,0-1 1,-1 0-1,1 1 0,0-1 0,0 0 1,0 0-1,0 0 0,0 1 1,-1-1-1,2 0 0,-1-1 1,0 1-1,0 0 0,0 0 0,0 0 1,1 0-1,-1-1 0,0 1 1,1 0-1,-1-1 0,1 1 0,0 0 1,-1-1-1,1 1 0,0 0 1,0-1-1,0 1 0,0-1 0,0 1 1,1-3-1,0 0-574,-1 0 0,2 0-1,-1 1 1,0-1 0,1 0 0,0 1-1,0-1 1,0 1 0,4-6 0,12-11-7590</inkml:trace>
</inkml:ink>
</file>

<file path=ppt/ink/ink3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1.747"/>
    </inkml:context>
    <inkml:brush xml:id="br0">
      <inkml:brushProperty name="width" value="0.025" units="cm"/>
      <inkml:brushProperty name="height" value="0.025" units="cm"/>
    </inkml:brush>
  </inkml:definitions>
  <inkml:trace contextRef="#ctx0" brushRef="#br0">1 117 15214,'0'0'2835,"3"-11"219,-2 8-2917,0-2 224,1 0-1,0 0 1,0 0-1,0 1 0,0-1 1,1 0-1,-1 1 1,1-1-1,1 1 0,-1 0 1,0 0-1,1 0 1,0 1-1,0-1 0,0 1 1,0 0-1,1 0 0,-1 0 1,9-3-1,0 2 329,0 0 0,1 1 0,24-3 1,-33 5-612,1 1 0,0 0 0,0 0 0,-1 0 0,1 1 0,0-1 1,0 1-1,-1 1 0,1-1 0,-1 1 0,8 3 0,-11-4-74,0 1 0,0-1-1,0 1 1,-1-1-1,1 1 1,-1 0 0,0-1-1,1 1 1,-1 0-1,0 0 1,0 0 0,0 0-1,0 0 1,0 0-1,-1 0 1,1 1 0,0-1-1,-1 0 1,0 0-1,0 0 1,1 1-1,-1-1 1,0 0 0,-1 0-1,1 1 1,0-1-1,-1 0 1,1 0 0,-1 0-1,0 1 1,0-1-1,0 0 1,0 0 0,-1 2-1,-4 7 21,0 0 0,0-1 0,-1 0 0,-14 16 0,11-15 14,6-7-10,0 0 1,0 0-1,0 1 1,0 0-1,1-1 1,0 2-1,0-1 0,0 0 1,0 0-1,1 1 1,-2 5-1,4-10-49,1 0 0,-1 0 0,0 0 0,1 0-1,-1 0 1,1 0 0,-1 0 0,1 0 0,-1 0 0,1 0 0,0-1 0,-1 1-1,1 0 1,0-1 0,0 1 0,-1 0 0,1-1 0,0 1 0,0-1 0,0 1 0,0-1-1,0 1 1,0-1 0,0 0 0,0 1 0,0-1 0,0 0 0,0 0 0,0 0 0,0 0-1,0 0 1,0 0 0,1 0 0,47 1-1706,-40-1 1076,14 0-1679,32 0-9370,-36 1 3202</inkml:trace>
</inkml:ink>
</file>

<file path=ppt/ink/ink3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2.119"/>
    </inkml:context>
    <inkml:brush xml:id="br0">
      <inkml:brushProperty name="width" value="0.025" units="cm"/>
      <inkml:brushProperty name="height" value="0.025" units="cm"/>
    </inkml:brush>
  </inkml:definitions>
  <inkml:trace contextRef="#ctx0" brushRef="#br0">1 149 5061,'0'0'16591,"16"-1"-14311,37-6-788,0-3 0,99-32 1,-128 34-1368,191-46 912,-159 41-3611,0-1-3625</inkml:trace>
</inkml:ink>
</file>

<file path=ppt/ink/ink3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2.540"/>
    </inkml:context>
    <inkml:brush xml:id="br0">
      <inkml:brushProperty name="width" value="0.025" units="cm"/>
      <inkml:brushProperty name="height" value="0.025" units="cm"/>
    </inkml:brush>
  </inkml:definitions>
  <inkml:trace contextRef="#ctx0" brushRef="#br0">120 24 17553,'0'0'8685,"-11"-4"-7051,-34-10-262,43 14-1316,0 0 1,0 1-1,-1-1 1,1 0-1,0 1 0,0-1 1,0 1-1,0 0 1,1-1-1,-1 1 1,0 0-1,0 0 1,0 1-1,1-1 1,-1 0-1,0 0 1,1 1-1,-1-1 1,1 1-1,0-1 1,-1 1-1,1 0 0,0 0 1,0-1-1,0 1 1,0 0-1,0 0 1,0 3-1,-2 3 17,0 0 1,1 0-1,-1 0 0,2 1 0,-2 10 0,3-18-61,0 1 0,-1 0 0,1 0 0,0-1 0,0 1-1,0 0 1,0 0 0,0-1 0,1 1 0,-1 0 0,0-1 0,1 1-1,-1 0 1,1-1 0,0 1 0,-1 0 0,1-1 0,0 1 0,0-1-1,0 0 1,0 1 0,0-1 0,1 0 0,-1 1 0,0-1 0,1 0-1,-1 0 1,0 0 0,1 0 0,0 0 0,-1-1 0,1 1 0,-1 0-1,1-1 1,0 1 0,-1-1 0,1 0 0,0 1 0,0-1 0,-1 0-1,1 0 1,0 0 0,2 0 0,2-1 58,0 0 1,1 0-1,-1-1 1,0 0-1,0 0 0,0 0 1,0-1-1,-1 0 1,1 0-1,-1 0 1,6-5-1,2-2-60,-1 0 0,-1-2 0,0 1 0,0-1 0,-1-1 0,-1 1 0,16-29 0,-33 63-151,2-1-1,0 1 1,2 0-1,0 1 1,-1 37-1,5-59-85,0 0 0,0 0 1,0 0-1,1 0 0,-1 0 0,0 0 0,0-1 0,1 1 0,-1 0 0,1 0 1,-1 0-1,1-1 0,-1 1 0,1 0 0,-1 0 0,1-1 0,-1 1 0,1 0 0,0-1 1,-1 1-1,1-1 0,0 1 0,0-1 0,0 1 0,-1-1 0,1 0 0,0 1 1,0-1-1,0 0 0,0 0 0,0 1 0,-1-1 0,1 0 0,0 0 0,0 0 0,0 0 1,0 0-1,0 0 0,0-1 0,0 1 0,0 0 0,-1 0 0,1-1 0,0 1 1,0 0-1,0-1 0,-1 1 0,1-1 0,1 0 0,21-14-7951</inkml:trace>
</inkml:ink>
</file>

<file path=ppt/ink/ink3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3.336"/>
    </inkml:context>
    <inkml:brush xml:id="br0">
      <inkml:brushProperty name="width" value="0.025" units="cm"/>
      <inkml:brushProperty name="height" value="0.025" units="cm"/>
    </inkml:brush>
  </inkml:definitions>
  <inkml:trace contextRef="#ctx0" brushRef="#br0">11 0 15855,'0'0'9166,"-1"12"-7340,-2 17-991,0-8-435,1-1 0,1 1-1,0 0 1,6 41 0,10-42-274,-15-19-245,1 0 1,-1-1 0,1 1-1,-1-1 1,1 1 0,-1-1-1,1 1 1,0-1 0,-1 0-1,1 1 1,-1-1 0,1 0-1,0 1 1,0-1 0,-1 0-1,1 0 1,0 0 0,-1 1-1,1-1 1,0 0 0,0 0-1,-1 0 1,1 0 0,0 0-1,-1 0 1,1-1 0,0 1-1,0 0 1,-1 0 0,1 0-1,0-1 1,0 1 0,-1-5-5137,-10-5-846,9 9 5686,-12-8-7054</inkml:trace>
</inkml:ink>
</file>

<file path=ppt/ink/ink3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3.663"/>
    </inkml:context>
    <inkml:brush xml:id="br0">
      <inkml:brushProperty name="width" value="0.025" units="cm"/>
      <inkml:brushProperty name="height" value="0.025" units="cm"/>
    </inkml:brush>
  </inkml:definitions>
  <inkml:trace contextRef="#ctx0" brushRef="#br0">0 20 13229,'0'0'11274,"55"0"-9929,-31 2-352,6-1-544,-4-1-385,-2 0-224,-1 0-1794,-5 0-1762,-3-7-1312,-7-9-2532</inkml:trace>
</inkml:ink>
</file>

<file path=ppt/ink/ink3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4.034"/>
    </inkml:context>
    <inkml:brush xml:id="br0">
      <inkml:brushProperty name="width" value="0.025" units="cm"/>
      <inkml:brushProperty name="height" value="0.025" units="cm"/>
    </inkml:brush>
  </inkml:definitions>
  <inkml:trace contextRef="#ctx0" brushRef="#br0">67 1 1826,'0'0'23211,"0"10"-21476,-1-7-1593,0 45 1520,1-46-1605,0-1 0,0 1 0,0 0 1,0-1-1,1 1 0,-1-1 0,0 1 0,1-1 0,-1 1 0,1-1 0,-1 1 1,1-1-1,0 1 0,0-1 0,-1 0 0,1 0 0,0 1 0,0-1 1,1 0-1,-1 0 0,0 0 0,0 0 0,0 0 0,1 0 0,-1 0 0,0 0 1,1-1-1,-1 1 0,3 0 0,41-1 116,9 1-560,-54 0 397,1-1 0,-1 1 0,1-1 0,-1 1-1,1 0 1,-1-1 0,1 1 0,-1-1-1,0 1 1,0 0 0,1-1 0,-1 1 0,0 0-1,0-1 1,1 1 0,-1 0 0,0-1-1,0 1 1,0 0 0,0 0 0,0-1-1,0 1 1,0 0 0,-1-1 0,1 1 0,0 0-1,0 0 1,-1 0 0,-6 22 1110,3-17-1064,-1 0 0,0-1 0,0 1 0,-1-1 0,1 0 0,-1 0 0,0-1 0,-1 0 0,1 0 0,-1-1 0,1 1 0,-1-1 0,0-1 0,0 1 0,-1-1-1,1 0 1,0-1 0,-1 0 0,1 0 0,-1-1 0,1 0 0,-11-1 0,16 1-184,1 0 0,0-1 1,-1 1-1,1-1 0,0 1 0,0-1 1,-1 1-1,1-1 0,0 0 0,0 0 0,0 1 1,0-1-1,0 0 0,0 0 0,0 0 1,0 0-1,0-1 0,0 1 0,0 0 0,1 0 1,-1 0-1,1-1 0,-1 1 0,1 0 1,-1 0-1,1-1 0,0 1 0,-1-1 0,1 1 1,0 0-1,0-1 0,0 1 0,0 0 1,0-1-1,0 1 0,1-1 0,-1 1 0,0 0 1,1-1-1,-1 1 0,1 0 0,0-2 0,2-6-1930,1 0 0,-1 0 0,2 0 0,8-14-1,7-5-9573</inkml:trace>
</inkml:ink>
</file>

<file path=ppt/ink/ink3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4.376"/>
    </inkml:context>
    <inkml:brush xml:id="br0">
      <inkml:brushProperty name="width" value="0.025" units="cm"/>
      <inkml:brushProperty name="height" value="0.025" units="cm"/>
    </inkml:brush>
  </inkml:definitions>
  <inkml:trace contextRef="#ctx0" brushRef="#br0">1 60 14926,'3'-5'855,"0"1"-1,1-1 1,0 1-1,0 0 1,1 0 0,-1 1-1,1-1 1,0 1-1,-1 0 1,2 0 0,-1 1-1,0-1 1,0 1-1,1 0 1,-1 1 0,8-2-1,32-1 2459,-44 4-3313,0 0 0,0 0 0,0 0 0,0 0 0,0 0 0,0 0 0,0 1 0,0-1 0,0 0 0,0 1 0,0-1 0,0 1 0,0-1 0,0 1 0,0-1 0,-1 1 0,1 0 0,0-1 0,0 1 0,-1 0 0,1-1 0,0 1 0,-1 0 0,1 0 0,-1 0 0,1 0 0,-1 0 0,0 0 0,1 0 0,-1-1 0,0 1 0,1 0 0,-1 0 0,0 0 0,0 0 0,0 0 0,0 0 0,0 0 0,0 0 0,0 0 0,0 0 0,-1 0 0,1 0 0,0 0 0,-1 0 0,1 0 0,-1 1 0,-1 4 0,1-1 0,-1 0 0,0 0 0,-1 0 0,1 0 0,-1-1 0,-6 9 0,-6 1 0,12-12 0,-1 1 0,1 0 0,0-1 0,0 2 0,0-1 0,0 0 0,1 0 0,-1 1 0,1 0 0,0-1 0,0 1 0,0 0 0,-1 4 0,3-7 1,1 0 0,-1-1 1,1 1-1,-1-1 0,1 1 0,-1-1 0,1 1 0,-1-1 1,1 1-1,-1-1 0,1 1 0,0-1 0,-1 0 1,1 1-1,0-1 0,0 0 0,-1 1 0,1-1 0,0 0 1,0 0-1,-1 0 0,1 0 0,0 0 0,0 0 1,0 0-1,27 2-84,-23-2 7,50 0-5391,-26 0-2006</inkml:trace>
</inkml:ink>
</file>

<file path=ppt/ink/ink3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5.030"/>
    </inkml:context>
    <inkml:brush xml:id="br0">
      <inkml:brushProperty name="width" value="0.025" units="cm"/>
      <inkml:brushProperty name="height" value="0.025" units="cm"/>
    </inkml:brush>
  </inkml:definitions>
  <inkml:trace contextRef="#ctx0" brushRef="#br0">159 0 11691,'0'0'15252,"-4"10"-14126,-7 7-818,0 1-1,-1-2 0,-1 1 1,-1-2-1,0 0 0,-16 14 1,24-24-226,0-1 135,1 1 1,-1 0-1,1 0 1,0 1-1,-8 11 1,12-16-193,1 0 0,-1 0 1,1-1-1,0 1 0,0 0 0,-1 0 0,1 0 1,0-1-1,0 1 0,0 0 0,0 0 0,0 0 1,0 0-1,0 0 0,0-1 0,0 1 0,0 0 1,0 0-1,1 0 0,-1-1 0,0 1 0,1 1 1,1 0-20,-1-1 0,0 1 0,1-1 1,-1 0-1,1 0 0,0 0 0,-1 0 1,1 0-1,0 0 0,-1 0 0,1-1 1,0 1-1,0-1 0,3 1 0,26 6-28,0-3 0,0 0-1,39-2 1,0-2-2797,-27 0-1143,2 0-4377</inkml:trace>
</inkml:ink>
</file>

<file path=ppt/ink/ink3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6.074"/>
    </inkml:context>
    <inkml:brush xml:id="br0">
      <inkml:brushProperty name="width" value="0.025" units="cm"/>
      <inkml:brushProperty name="height" value="0.025" units="cm"/>
    </inkml:brush>
  </inkml:definitions>
  <inkml:trace contextRef="#ctx0" brushRef="#br0">1 21 17200,'0'0'4912,"10"-4"-1966,-6 1-2363,-2 2-455,0-1 0,0 1 0,-1 0 0,1 0 0,0 0 0,0 0 0,0 0 1,0 0-1,1 0 0,-1 1 0,0-1 0,0 1 0,0-1 0,0 1 0,1 0 0,-1 0 1,0 0-1,0 0 0,0 0 0,1 1 0,-1-1 0,0 1 0,0-1 0,0 1 0,0 0 0,0 0 1,0 0-1,0 0 0,2 1 0,5 8 81,-2 1 0,1-1 0,-1 1 0,-1 0 0,0 1 0,0 0 0,-1 0 0,6 24 0,18 110 1125,-24-114-1266,4 41-64,-7-48-126,1-1 0,0 0 0,2 0 0,1-1 1,0 1-1,19 40 0,-12-47-2552,-2-10-2884,1-5-4003</inkml:trace>
</inkml:ink>
</file>

<file path=ppt/ink/ink3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18.998"/>
    </inkml:context>
    <inkml:brush xml:id="br0">
      <inkml:brushProperty name="width" value="0.025" units="cm"/>
      <inkml:brushProperty name="height" value="0.025" units="cm"/>
    </inkml:brush>
  </inkml:definitions>
  <inkml:trace contextRef="#ctx0" brushRef="#br0">235 3486 5830,'0'0'528,"-10"9"241,-13 13-2778,0 1 1,-37 51 0,37-38 3121,18-28-636,0 0-1,0 0 1,-1 0 0,0-1-1,-1 0 1,1 0-1,-11 7 1,-13 10 8510,22-19-5334,14-4-967,26-3-1939,11-16-15,-2-3 1,79-50-1,-35 19-628,616-316 65,-40 21-50,58-18 68,-25 17-125,-224 105-65,513-293 1497,61-61 412,-899 517-1580,290-134-30,-4 3-42,-317 153 13,2 5-1,160-48 1,-217 80-470,36-11-134,-31 24-7536</inkml:trace>
</inkml:ink>
</file>

<file path=ppt/ink/ink3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21.208"/>
    </inkml:context>
    <inkml:brush xml:id="br0">
      <inkml:brushProperty name="width" value="0.025" units="cm"/>
      <inkml:brushProperty name="height" value="0.025" units="cm"/>
    </inkml:brush>
  </inkml:definitions>
  <inkml:trace contextRef="#ctx0" brushRef="#br0">10 1 2466,'0'0'18418,"0"10"-13267,-4 229-632,-2-62-2306,12-136-5913,3-28 409,-8-13 3173,-1 0 0,1 0 1,0 0-1,-1 0 0,1 0 0,0-1 0,-1 1 0,1 0 0,0-1 0,-1 1 0,1 0 0,0-1 0,-1 1 0,1-1 0,-1 1 0,1-1 0,-1 1 0,1-1 0,-1 1 0,0-1 0,1 0 0,-1 1 0,1-1 0,-1 0 0,1-1 0,12-22-6779,2-12-3630</inkml:trace>
</inkml:ink>
</file>

<file path=ppt/ink/ink3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21.583"/>
    </inkml:context>
    <inkml:brush xml:id="br0">
      <inkml:brushProperty name="width" value="0.025" units="cm"/>
      <inkml:brushProperty name="height" value="0.025" units="cm"/>
    </inkml:brush>
  </inkml:definitions>
  <inkml:trace contextRef="#ctx0" brushRef="#br0">19 1 19795,'0'0'9993,"-2"72"-7815,-4-34-1377,0 5-801,3 2 0,2-2 0,1-1 0,0-5 0,0-2 0,1-8 0,5-9-545,3-8-1601,-4-10-1697,-1 0-1570,-4-15-3908</inkml:trace>
</inkml:ink>
</file>

<file path=ppt/ink/ink3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21.911"/>
    </inkml:context>
    <inkml:brush xml:id="br0">
      <inkml:brushProperty name="width" value="0.025" units="cm"/>
      <inkml:brushProperty name="height" value="0.025" units="cm"/>
    </inkml:brush>
  </inkml:definitions>
  <inkml:trace contextRef="#ctx0" brushRef="#br0">1 119 15439,'0'0'15470,"96"-13"-13868,-25 8-1346,16 0-256,8-6 0,-1 0 0,-6-2 0,-14 1 0,-12-3-1954,-17 0-3939,-12-3-5991</inkml:trace>
</inkml:ink>
</file>

<file path=ppt/ink/ink3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22.827"/>
    </inkml:context>
    <inkml:brush xml:id="br0">
      <inkml:brushProperty name="width" value="0.025" units="cm"/>
      <inkml:brushProperty name="height" value="0.025" units="cm"/>
    </inkml:brush>
  </inkml:definitions>
  <inkml:trace contextRef="#ctx0" brushRef="#br0">77 180 6726,'0'0'18968,"9"8"-17596,-4-4-1236,-1 1 134,0-1 1,1 0-1,-1-1 1,1 1-1,0-1 0,0 0 1,0 0-1,1 0 1,-1-1-1,1 0 0,-1 0 1,1 0-1,0-1 1,0 0-1,9 1 0,2-3-204,0 0-1,0-1 0,0-1 0,0-1 0,-1 0 1,0-1-1,0-1 0,0-1 0,0 0 0,-1-1 1,0 0-1,-1-1 0,0-1 0,0 0 0,-1-1 0,-1-1 1,0 0-1,13-16 0,-23 26-65,-1 0 0,1 1 0,-1-1 0,0 0 0,1 1 0,-1-1 0,0 0 0,0 0 0,0 0 0,-1 0 0,1 0 0,0 0 0,-1-1 0,0 1 0,1 0 0,-1 0 0,0 0 0,0 0 0,0-1 0,0 1 0,0 0 0,-1 0 0,1 0 0,-2-4 0,0 4 0,1 0 0,-1 0 0,0 0 0,0 0 0,-1 0 0,1 0 0,0 1 0,-1-1 0,1 1 0,0-1 0,-1 1 0,0 0 0,1 0 0,-1 0 0,0 1 0,-2-2 0,-14-1 0,0 1 0,0 0 0,0 1 0,-24 2 0,26 1 0,-1 1 0,0 0 0,1 1 0,-1 1 0,1 1 0,0 1 0,1 0 0,0 1 0,-17 10 0,21-10 0,0-1 0,1 2 0,0 0 0,0 0 0,1 1 0,0 0 0,1 0 0,0 1 0,0 1 0,1-1 0,1 2 0,-7 13 0,12-22 0,0 0 0,0 1 0,1-1 0,-1 1 0,1-1 0,0 1 0,0 0 0,0 0 0,1-1 0,0 1 0,0 0 0,0 0 0,0-1 0,1 1 0,0 0 0,0 0 0,0-1 0,1 1 0,-1-1 0,1 1 0,0-1 0,0 0 0,1 0 0,-1 0 0,1 0 0,0 0 0,0 0 0,0-1 0,0 1 0,1-1 0,0 0 0,-1 0 0,1 0 0,0-1 0,1 1 0,-1-1 0,0 0 0,7 2 0,11 4 0,1-1 0,-1-1 0,1-1 0,0-1 0,0-1 0,36 0 0,-53-3-3,45 2-1239,68-8 0,-104 5 479,0-1-1,-1-1 1,0 0-1,0-1 1,0-1-1,0 0 1,-1-1-1,0 0 1,21-14-1,-3-5-12432</inkml:trace>
</inkml:ink>
</file>

<file path=ppt/ink/ink3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6.189"/>
    </inkml:context>
    <inkml:brush xml:id="br0">
      <inkml:brushProperty name="width" value="0.025" units="cm"/>
      <inkml:brushProperty name="height" value="0.025" units="cm"/>
    </inkml:brush>
  </inkml:definitions>
  <inkml:trace contextRef="#ctx0" brushRef="#br0">62 0 14157,'0'0'7239,"-14"69"-5926,2-34 161,-2 6-385,3 3-160,3 1-449,5-2-320,3 1-128,0-8 0,0-1 33,7-9-258,1-7-736,-2-6-928,-2-10-994,-4-13-8488</inkml:trace>
</inkml:ink>
</file>

<file path=ppt/ink/ink3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6.530"/>
    </inkml:context>
    <inkml:brush xml:id="br0">
      <inkml:brushProperty name="width" value="0.025" units="cm"/>
      <inkml:brushProperty name="height" value="0.025" units="cm"/>
    </inkml:brush>
  </inkml:definitions>
  <inkml:trace contextRef="#ctx0" brushRef="#br0">1 35 17424,'0'0'7832,"14"-6"-7106,9-1-640,1 1 0,-1 1 0,1 1 0,0 1 0,-1 1 0,1 1 0,0 1 0,0 1-1,25 5 1,-33-4-83,0 2-1,1 0 0,-1 1 0,-1 0 0,1 1 0,23 14 1,-33-17 1,-1 1 0,1 0 0,-1 0 0,1 1 0,-1 0-1,-1 0 1,1 0 0,-1 0 0,0 1 0,0-1 0,0 1 0,-1 0 0,0 1 0,0-1 0,0 0 0,-1 1 0,0-1 0,1 11 0,-1-6 176,-1-1 0,0 1 0,-1-1 0,0 1 0,-1-1 0,0 1 0,-1-1-1,0 0 1,-1 0 0,0 0 0,0 0 0,-1 0 0,0 0 0,-1-1 0,-9 15 0,3-9 186,-1 0 0,-1-1 0,0 0 1,-1-1-1,-1-1 0,0 0 0,-30 18 0,23-17-355,0-1 1,-34 14-1,49-24-12,0 1 1,0-1-1,0 0 1,0 0-1,0-1 1,-1 0-1,1 0 1,0-1-1,-1 0 1,1 0-1,0-1 1,-1 0-1,-7-2 1,12 1-78,0 1 0,1-1 0,-1 0 0,1 0 0,-1 0 0,1 0 0,0 0 0,-1-1 0,1 1 0,1-1 0,-1 1 0,0-1 0,0 0 0,1 0 0,0 0 0,-1 0 0,1 0 0,0 0 0,1 0 0,-1 0 0,0 0 0,1 0 0,0-1 0,0 1 0,0 0 0,0 0 0,0 0 0,2-5 0,-2-4-809,2 0 0,0 1-1,0-1 1,1 0 0,1 1 0,5-14 0,17-22-8834</inkml:trace>
</inkml:ink>
</file>

<file path=ppt/ink/ink3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7.603"/>
    </inkml:context>
    <inkml:brush xml:id="br0">
      <inkml:brushProperty name="width" value="0.025" units="cm"/>
      <inkml:brushProperty name="height" value="0.025" units="cm"/>
    </inkml:brush>
  </inkml:definitions>
  <inkml:trace contextRef="#ctx0" brushRef="#br0">37 0 16111,'0'0'12236,"-17"61"-11211,10-35-321,0-3-575,3 0-65,3-6-32,1-3-128,0-6-513,1-5-384,4-3-512,2 0-1122,-2-11-1441,-4-7-1825,-1-5-6471</inkml:trace>
</inkml:ink>
</file>

<file path=ppt/ink/ink3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7.947"/>
    </inkml:context>
    <inkml:brush xml:id="br0">
      <inkml:brushProperty name="width" value="0.025" units="cm"/>
      <inkml:brushProperty name="height" value="0.025" units="cm"/>
    </inkml:brush>
  </inkml:definitions>
  <inkml:trace contextRef="#ctx0" brushRef="#br0">1 0 17136,'0'0'12876,"5"21"-13164,12-11-1442,6-2-2081,1-3-1602,-4-1-5381</inkml:trace>
</inkml:ink>
</file>

<file path=ppt/ink/ink3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8.319"/>
    </inkml:context>
    <inkml:brush xml:id="br0">
      <inkml:brushProperty name="width" value="0.025" units="cm"/>
      <inkml:brushProperty name="height" value="0.025" units="cm"/>
    </inkml:brush>
  </inkml:definitions>
  <inkml:trace contextRef="#ctx0" brushRef="#br0">93 0 11787,'0'0'7741,"-8"8"-4538,-2 3-1364,0-2 0,-1 1 0,-23 14 0,53-24-2234,1 0-146,1 0 0,31 5 0,-46-4 479,-1 0 0,0 0-1,0 1 1,0-1-1,0 1 1,0 0 0,-1 0-1,1 1 1,0 0-1,-1 0 1,0 0 0,0 0-1,0 0 1,0 1-1,4 5 1,-6-7 100,-1 0-1,1 0 1,-1-1 0,0 1 0,0 0-1,0 1 1,0-1 0,0 0-1,-1 0 1,1 0 0,-1 0 0,1 1-1,-1-1 1,0 0 0,0 0-1,0 1 1,0-1 0,0 0 0,0 0-1,-1 1 1,1-1 0,-2 3-1,1-1 127,-1-1-1,0 1 1,-1-1-1,1 0 0,0 0 1,-1 0-1,0 0 0,0 0 1,0 0-1,0-1 1,-6 4-1,-2 0 195,1 0 1,0-1-1,-1 0 1,0-1-1,0 0 1,-1-1-1,-21 3 1,29-6-358,-44 0 24,47 0-28,0 0-1,0-1 1,0 1-1,0 0 0,0-1 1,-1 1-1,1-1 1,0 1-1,0-1 0,0 0 1,1 1-1,-1-1 1,0 0-1,0 0 0,0 0 1,0 1-1,1-1 1,-1 0-1,0 0 0,1 0 1,-1 0-1,1 0 1,-1 0-1,1 0 0,-1-1 1,1 1-1,0 0 1,0 0-1,-1 0 0,1 0 1,0 0-1,0-1 1,0 1-1,0 0 0,0 0 1,1-2-1,-1 2-234,1-1 0,-1 1 0,1 0 0,0-1 1,-1 1-1,1 0 0,0 0 0,0-1 0,0 1 0,0 0 0,0 0 0,0 0 0,0 0 0,0 0 0,0 0 0,0 0 0,1 0 0,-1 1 0,2-2 0,33-12-7783,-23 10 3489,17-8-8766</inkml:trace>
</inkml:ink>
</file>

<file path=ppt/ink/ink3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8.661"/>
    </inkml:context>
    <inkml:brush xml:id="br0">
      <inkml:brushProperty name="width" value="0.025" units="cm"/>
      <inkml:brushProperty name="height" value="0.025" units="cm"/>
    </inkml:brush>
  </inkml:definitions>
  <inkml:trace contextRef="#ctx0" brushRef="#br0">191 8 21524,'0'0'6535,"-12"-3"-4774,6 2-1666,-1 0 0,0 0 0,0 0 0,1 1 0,-1 0 0,0 0 0,0 1 0,0 0 0,1 0 0,-1 0 0,0 1 0,1 0 1,0 1-1,-1-1 0,1 1 0,0 0 0,0 1 0,0-1 0,-6 7 0,8-7-80,0 1-1,0 0 1,0 0 0,0 0 0,1 1 0,0-1 0,0 1 0,0 0 0,1 0-1,-4 10 1,5-14-29,0 1-1,1 0 0,0 0 0,-1-1 0,1 1 0,0 0 1,0 0-1,0-1 0,0 1 0,0 0 0,1 0 1,-1 0-1,0-1 0,1 1 0,-1 0 0,1-1 1,0 1-1,-1 0 0,1-1 0,0 1 0,0-1 0,0 1 1,0-1-1,1 0 0,-1 1 0,0-1 0,0 0 1,1 0-1,-1 0 0,1 0 0,-1 0 0,1 0 1,-1 0-1,1 0 0,0-1 0,2 2 0,5 1-626,-1-1 0,1 0-1,1 0 1,16 1 0,38-3-7833,-31-3 1150</inkml:trace>
</inkml:ink>
</file>

<file path=ppt/ink/ink3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9.018"/>
    </inkml:context>
    <inkml:brush xml:id="br0">
      <inkml:brushProperty name="width" value="0.025" units="cm"/>
      <inkml:brushProperty name="height" value="0.025" units="cm"/>
    </inkml:brush>
  </inkml:definitions>
  <inkml:trace contextRef="#ctx0" brushRef="#br0">10 1 12876,'0'0'14649,"-1"9"-13662,-8 216 2926,10-235-3854,0 0-1,1 0 0,0 0 1,7-19-1,6-32-8,-15 38-50,0 19 0,1 14 0,-1-8 0,0 0 0,0 0 0,1 0 0,-1 0 0,1 0 0,-1-1 0,1 1 0,0 0 0,0 0 0,0-1 0,0 1 0,0-1 0,0 1 0,0-1 0,0 1 0,1-1 0,-1 0 0,0 1 0,1-1 0,-1 0 0,1 0 0,1 1 0,2 0 0,-1 0 0,0-1 0,1 0 0,-1 1 0,1-1 0,-1-1 0,1 1 0,0-1 0,4 0 0,0 0 0,0 0 0,0-1 0,0 0 0,0-1 0,0 0 0,0 0 0,-1-1 0,1 0 0,8-5 0,-11 4 0,-1-1 0,1 1 0,-1-1 0,-1 0 0,1 0 0,-1-1 0,7-9 0,-9 12 0,-1 1 0,1-1 0,0 0 0,-1 0 0,0 1 0,0-1 0,0 0 0,0 0 0,0 0 0,-1 0 0,1 0 0,-1 0 0,0-1 0,0 1 0,0 0 0,0 0 0,0 0 0,-1 0 0,0-4 0,0 7 0,-1 0 0,1 0 0,0 0 0,-1 0 0,1 0 0,0 0 0,-1 0 0,1 0 0,0 0 0,0 0 0,-1 1 0,1-1 0,0 1 0,0-1 0,-1 1 0,1-1 0,0 1 0,0 0 0,0-1 0,0 1 0,0 0 0,0 0 0,-1 1 0,-5 4 0,1 1 0,0 0 0,0 0 0,1 1 0,0 0 0,-6 11 0,9-15 0,0 0 0,0 1 0,0-1 0,1 1 0,-1-1 0,1 1 0,0 0 0,0-1 0,1 1 0,0 0 0,-1 0 0,1-1 0,1 1 0,0 6 0,1-9-29,-1 0 0,1-1 0,-1 1 0,1 0 1,0-1-1,0 0 0,0 0 0,0 1 0,0-1 0,0 0 0,0 0 0,0-1 0,0 1 0,0 0 1,0-1-1,1 1 0,-1-1 0,0 0 0,0 0 0,1 0 0,-1 0 0,4 0 0,53-4-2797,-29-6-2657,-5-5-1718</inkml:trace>
</inkml:ink>
</file>

<file path=ppt/ink/ink3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9.426"/>
    </inkml:context>
    <inkml:brush xml:id="br0">
      <inkml:brushProperty name="width" value="0.025" units="cm"/>
      <inkml:brushProperty name="height" value="0.025" units="cm"/>
    </inkml:brush>
  </inkml:definitions>
  <inkml:trace contextRef="#ctx0" brushRef="#br0">2 0 14382,'0'0'11162,"0"10"-9181,-2 98-197,5 148 1674,-3-255-3458,0 1 0,0-1 0,0 1 0,1-1 0,-1 1 0,0-1 0,1 1 0,-1-1 0,1 0 0,0 1 0,0-1 0,-1 0 0,1 1 0,0-1 0,0 0 0,0 0 0,2 2 0,-2-3 0,-1 0 0,1 0 0,-1 0 0,1 1 0,-1-1 0,1 0 0,0 0 0,-1 0 0,1 0 0,-1 0 0,1 0 0,-1-1 0,1 1 0,0 0 0,-1 0 0,1 0 0,-1 0 0,1-1 0,-1 1 0,1 0 0,-1 0 0,1-1 0,-1 1 0,1-1 0,-1 1 0,1 0 0,-1-1 0,0 1 0,1-1 0,-1 1 0,0-1 0,1 1 0,-1-1 0,0 1 0,0-1 0,1 1 0,-1-1 0,0 1 0,0-1 0,0 0 0,0 1 0,0-1 0,0 1 0,0-1 0,0-1 0,5-20 0,-1 0 0,-1-1 0,0 0 0,-3-37 0,0 72 0,-1-7 0,1-1 0,0 1 0,0-1 0,0 0 0,1 1 0,-1-1 0,3 7 0,-2-9 0,0 0 0,0-1 0,-1 1 0,2-1 0,-1 1 0,0-1 0,0 1 0,0-1 0,1 1 0,-1-1 0,1 0 0,-1 0 0,1 0 0,-1 0 0,1 0 0,0 0 0,0 0 0,-1-1 0,1 1 0,0-1 0,0 1 0,0-1 0,-1 0 0,4 1 0,2 0 0,0 0 0,0 0 0,0-1 0,0 0 0,0 0 0,0-1 0,-1 0 0,1 0 0,0 0 0,0-1 0,-1 0 0,1-1 0,-1 1 0,0-1 0,1 0 0,-1-1 0,0 1 0,-1-1 0,1-1 0,-1 1 0,0-1 0,0 1 0,0-2 0,-1 1 0,0 0 0,0-1 0,0 0 0,0 0 0,-1 0 0,0 0 0,0 0 0,-1-1 0,0 0 0,0 1 0,1-10 0,-18 72 0,10-42 0,1-1 0,0 2 0,1-1 0,1 0 0,-1 17 0,3-29-23,1-1 0,-1 1 0,0 0 0,1-1 0,-1 1 1,1-1-1,0 1 0,-1-1 0,1 1 0,0-1 0,0 1 0,0-1 0,0 0 0,0 0 0,0 1 0,0-1 1,0 0-1,1 0 0,-1 0 0,0 0 0,1 0 0,-1 0 0,1-1 0,-1 1 0,1 0 0,-1-1 0,1 1 0,-1-1 1,1 0-1,0 1 0,-1-1 0,1 0 0,0 0 0,-1 0 0,4 0 0,-3 0-125,1 0-1,0 0 1,-1-1-1,1 1 1,-1 0-1,1-1 1,-1 0-1,1 1 1,-1-1-1,1 0 1,-1 0 0,1 0-1,-1-1 1,0 1-1,0 0 1,0-1-1,0 0 1,0 1-1,0-1 1,0 0-1,0 0 1,-1 0-1,2-3 1,5-22-7449,-4-8-4665</inkml:trace>
</inkml:ink>
</file>

<file path=ppt/ink/ink3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39.783"/>
    </inkml:context>
    <inkml:brush xml:id="br0">
      <inkml:brushProperty name="width" value="0.025" units="cm"/>
      <inkml:brushProperty name="height" value="0.025" units="cm"/>
    </inkml:brush>
  </inkml:definitions>
  <inkml:trace contextRef="#ctx0" brushRef="#br0">13 0 15310,'0'0'9674,"-13"58"-8329,20-40-737,7 0-447,5-2-1058,0-2-3107,3-4-4292</inkml:trace>
</inkml:ink>
</file>

<file path=ppt/ink/ink3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40.110"/>
    </inkml:context>
    <inkml:brush xml:id="br0">
      <inkml:brushProperty name="width" value="0.025" units="cm"/>
      <inkml:brushProperty name="height" value="0.025" units="cm"/>
    </inkml:brush>
  </inkml:definitions>
  <inkml:trace contextRef="#ctx0" brushRef="#br0">49 1 16047,'0'0'7762,"-8"9"-4441,-24 29-956,32-38-2331,-1 1 1,0 0 0,1-1 0,-1 1 0,0 0 0,1-1 0,-1 1 0,1 0 0,-1 0 0,1-1 0,-1 1 0,1 0-1,0 0 1,-1 0 0,1 0 0,0 0 0,0 0 0,0-1 0,0 1 0,-1 0 0,1 0 0,1 0 0,-1 0-1,0 0 1,0 0 0,0 0 0,0 0 0,0 0 0,1 1 0,0-2 28,1 1-1,-1 0 1,0-1 0,0 1-1,1 0 1,-1-1 0,0 0-1,1 1 1,-1-1 0,1 0-1,-1 1 1,0-1 0,1 0-1,-1 0 1,1 0 0,1-1-1,53-9 1098,-38 4-1219,1 1 1,-1 1-1,1 1 0,0 0 0,26 1 1,-43 2 68,-1 0 1,1 1-1,0-1 1,-1 1-1,1-1 1,-1 1 0,1 0-1,-1 0 1,1 0-1,-1 0 1,0 0-1,1 0 1,-1 0-1,0 0 1,0 0 0,0 1-1,0-1 1,0 0-1,0 1 1,1 1-1,0-1 0,-1 0-1,0 0 0,1 0 1,-1 0-1,1-1 0,-1 1 1,1-1-1,0 1 0,0-1 1,0 1-1,0-1 0,0 0 1,3 1-1,2 0-448,0 0-1,1-1 1,-1 0-1,0-1 1,1 1-1,-1-1 1,11-2 0,-1-1-2343,0 0 0,1-2 0,30-12 0,-7 0-7623</inkml:trace>
</inkml:ink>
</file>

<file path=ppt/ink/ink3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40.761"/>
    </inkml:context>
    <inkml:brush xml:id="br0">
      <inkml:brushProperty name="width" value="0.025" units="cm"/>
      <inkml:brushProperty name="height" value="0.025" units="cm"/>
    </inkml:brush>
  </inkml:definitions>
  <inkml:trace contextRef="#ctx0" brushRef="#br0">129 59 14510,'-9'4'6710,"-6"1"-4874,3-1-710,-1 0-1,1 1 1,0 1 0,0 0 0,1 0-1,-21 15 1,32-21-1130,0 0-1,0 1 1,0-1 0,0 0 0,0 0-1,0 0 1,0 0 0,0 0-1,0 1 1,0-1 0,0 0 0,0 0-1,0 0 1,0 0 0,0 0-1,0 1 1,0-1 0,0 0 0,0 0-1,0 0 1,0 0 0,0 0-1,0 0 1,0 1 0,0-1 0,0 0-1,0 0 1,0 0 0,0 0-1,1 0 1,-1 0 0,0 0 0,0 1-1,0-1 1,0 0 0,0 0-1,0 0 1,0 0 0,1 0 0,-1 0-1,0 0 1,0 0 0,0 0-1,0 0 1,0 0 0,0 0 0,1 0-1,-1 0 1,0 0 0,0 0 0,0 0-1,0 0 1,0 0 0,1 0-1,-1 0 1,0 0 0,0 0 0,0 0-1,0 0 1,0 0 0,1 0-1,18 0-987,21-7-1989,-32 3 2381,24-14-2871,-17 2 6053,-55 62 1059,39-45-3623,1-1 1,0 0-1,0 1 1,0-1-1,0 0 0,0 0 1,0 1-1,0-1 1,0 0-1,0 1 1,0-1-1,0 0 1,0 0-1,0 1 1,0-1-1,1 0 1,-1 0-1,0 1 1,0-1-1,0 0 1,0 0-1,0 1 0,1-1 1,-1 0-1,0 0 1,0 1-1,0-1 1,1 0-1,-1 0 1,0 0-1,0 0 1,0 1-1,1-1 1,-1 0-1,0 0 1,0 0-1,1 0 0,-1 0 1,0 0-1,1 0 1,-1 0-1,0 0 1,0 0-1,1 0 1,-1 0-1,0 0 1,1 0-1,-1 0 1,1 0-1,29 3 170,34-7-338,-26-9 94,-32 10 269,1 0-1,-1 1 0,1 0 0,0 0 1,0 1-1,11-2 0,-14 5 479,-4-2-704,1 0 0,0 1 1,-1-1-1,1 0 0,0 0 0,-1 0 0,1 1 1,0-1-1,-1 0 0,1 0 0,0 0 0,-1 0 0,1 0 1,0 0-1,0 0 0,-1 0 0,1-1 0,0 1 1,-1 0-1,1 0 0,0 0 0,-1-1 0,1 1 1,-1 0-1,2-1 0,24-17-243,-23 15 149,1 0 1,0 1-1,0-1 0,1 1 0,-1-1 0,0 1 1,1 0-1,-1 1 0,1-1 0,0 1 0,0 0 1,-1 0-1,1 1 0,0-1 0,5 1 0,3 0-972,0 0 0,0-1-1,0-1 1,0 0 0,0 0-1,20-8 1,-26 7 906,-1 0 0,1 0 0,-1-1 0,0 0 0,0 0 0,0-1 0,0 1 0,7-9 0,-17 18 479,1-1 1,0 1-1,0 0 1,0 1-1,1-1 1,-1 0-1,1 1 1,1 0-1,-1-1 1,1 1-1,0 0 1,0 0-1,1-1 1,-1 1-1,1 0 1,1 0-1,-1 0 1,1 0-1,0 0 1,2 7-1,6 18-860,1-1 0,24 51 0,-9-22-1652,8 42 166,-31-91 2295,0 0 0,0 1 0,-1-1 0,-1 1 0,0-1 1,0 1-1,-1-1 0,-2 12 0,1-17 49,-1 0 0,0-1 0,0 1 0,0 0-1,0-1 1,-1 0 0,0 0 0,0 0 0,0 0 0,0-1 0,0 1 0,-1-1 0,0 0 0,0-1 0,1 1 0,-2-1 0,1 0 0,0 0 0,0 0 0,-1-1 0,1 0 0,-1 0-1,1 0 1,-1-1 0,1 0 0,-1 0 0,1 0 0,-1 0 0,1-1 0,-7-2 0,10 2-304,-1-1 0,1 0 0,0-1 0,0 1 0,0 0 0,0-1 0,0 1 0,0-1 0,1 1 0,-1-1 0,1 0 0,-1 1 0,1-1 0,0 0 0,0 0 0,1 0 0,-1 0 0,0-5 0,-5-62 0,6 63 0,0-9-185,0 0 0,1 0 0,0 0 0,1 1 0,1-1 1,1 1-1,0-1 0,1 1 0,1 0 0,14-26 0,-13 29-70,1 1 0,0 0 0,1 1 0,0 0 0,0 1-1,1-1 1,0 2 0,1-1 0,0 2 0,1-1 0,-1 2 0,1-1 0,16-5 0,-1 1-3925,-2 0-2178</inkml:trace>
</inkml:ink>
</file>

<file path=ppt/ink/ink3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41.150"/>
    </inkml:context>
    <inkml:brush xml:id="br0">
      <inkml:brushProperty name="width" value="0.025" units="cm"/>
      <inkml:brushProperty name="height" value="0.025" units="cm"/>
    </inkml:brush>
  </inkml:definitions>
  <inkml:trace contextRef="#ctx0" brushRef="#br0">16 0 26585,'0'0'6182,"-16"59"-6182,25-47 0,3-1 0,-1-2-3043,3-2-8968</inkml:trace>
  <inkml:trace contextRef="#ctx0" brushRef="#br0" timeOffset="1">18 285 22838,'0'0'9929,"27"-27"-25656</inkml:trace>
</inkml:ink>
</file>

<file path=ppt/ink/ink3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22:41.617"/>
    </inkml:context>
    <inkml:brush xml:id="br0">
      <inkml:brushProperty name="width" value="0.025" units="cm"/>
      <inkml:brushProperty name="height" value="0.025" units="cm"/>
    </inkml:brush>
  </inkml:definitions>
  <inkml:trace contextRef="#ctx0" brushRef="#br0">1 291 12460,'0'0'6107,"12"6"-4917,0-1-940,0-1 0,1-1 0,-1 1 0,1-2-1,0 0 1,-1 0 0,1-1 0,18-2-1,122-14 1386,-132 12-1503,2016-179 3653,-2006 180-3770,629-38 2704,-7-31-243,-672 70-4012,-8 0-3307,-3-2-3064</inkml:trace>
</inkml:ink>
</file>

<file path=ppt/ink/ink3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47.055"/>
    </inkml:context>
    <inkml:brush xml:id="br0">
      <inkml:brushProperty name="width" value="0.025" units="cm"/>
      <inkml:brushProperty name="height" value="0.025" units="cm"/>
    </inkml:brush>
  </inkml:definitions>
  <inkml:trace contextRef="#ctx0" brushRef="#br0">55 0 22389,'0'0'2087,"-1"9"-976,-2 31 232,-3-1 0,-10 40 1,7-42-965,2 1 0,2 1 0,-2 45 0,7-82-372,0 0-1,0 0 0,0-1 0,0 1 0,0 0 0,1 0 0,-1-1 0,0 1 1,1 0-1,-1 0 0,1-1 0,0 1 0,0 0 0,-1-1 0,1 1 0,0-1 0,0 1 1,1-1-1,-1 0 0,2 2 0,-2-2 18,1 0-1,-1-1 1,1 1 0,0-1 0,-1 1-1,1-1 1,-1 0 0,1 0-1,0 1 1,-1-1 0,1 0 0,-1-1-1,1 1 1,0 0 0,-1 0 0,1-1-1,2 0 1,5-3 71,0 0 1,0 0-1,-1-1 0,0 0 0,0-1 1,9-7-1,60-59 114,-51 45-177,1 2-1,36-26 1,-62 50-30,0 0-1,0 0 1,1 0 0,-1 0-1,0 1 1,1-1-1,-1 0 1,1 0-1,-1 1 1,1-1 0,-1 1-1,1 0 1,-1-1-1,1 1 1,0 0-1,-1 0 1,1 0 0,-1 0-1,1 0 1,0 0-1,1 1 1,-2-1 0,-1 1-1,1 0 1,0 0-1,0-1 1,0 1-1,-1 0 1,1 0 0,-1 0-1,1 0 1,0 0-1,-1 0 1,0 0-1,1 0 1,-1 0 0,0 0-1,1 1 1,-1-1-1,0 0 1,0 0-1,0 0 1,0 2 0,0 8 5,-1-1 1,-1 1-1,1-1 1,-7 18-1,0-3-7,-7 30 0,15-54 0,0-1 0,0 0 0,0 1 0,0-1 0,0 0 0,0 1 0,0-1 0,0 0 0,0 1 0,0-1 0,0 0 0,0 1 0,0-1 0,0 0 0,0 1 0,0-1 0,1 0 0,-1 0 0,0 1 0,0-1 0,0 0 0,0 1 0,1-1 0,-1 0 0,0 0 0,0 1 0,1-1 0,-1 0 0,0 0 0,0 0 0,1 0 0,-1 1 0,0-1 0,1 0 0,-1 0 0,0 0 0,1 0 0,-1 0 0,0 0 0,1 0 0,-1 0 0,0 0 0,1 0 0,-1 0 0,22-7 0,17-18 0,27-31 0,-30 25 0,76-51 0,-109 80 0,0 0 0,0 1 0,0-1 0,0 1 0,0 0 0,0 0 0,1 0 0,-1 0 0,0 0 0,6 0 0,-8 1 0,0 0 0,0 1 0,0-1 0,0 0 0,0 1 0,-1-1 0,1 0 0,0 1 0,0-1 0,0 1 0,-1 0 0,1-1 0,0 1 0,0-1 0,-1 1 0,1 0 0,-1 0 0,1-1 0,0 1 0,-1 0 0,0 0 0,1 0 0,-1 0 0,1 0 0,-1 0 0,0-1 0,0 1 0,0 0 0,1 0 0,-1 0 0,0 0 0,0 0 0,0 0 0,0 0 0,-1 0 0,1 2 0,-1 9 0,-1 0 0,-1 1 0,0-1 0,0 0 0,-1 0 0,-1-1 0,0 1 0,-1-1 0,-10 16 0,8-12 0,8-15-71,0 0 0,0 0 0,-1 0 0,1 0 0,0-1 0,0 1 1,0 0-1,0 0 0,0 0 0,0 0 0,0 0 0,-1 0 0,1 0 0,0 0 0,0 0 0,0 0 0,0 0 0,0 0 0,-1 0 1,1-1-1,0 1 0,0 0 0,0 0 0,0 0 0,0 0 0,-1 1 0,1-1 0,0 0 0,0 0 0,0 0 0,0 0 0,-1 0 1,1 0-1,0 0 0,0 0 0,0 0 0,0 0 0,0 0 0,0 0 0,-1 0 0,1 1 0,2-18-8929,8-17-6119</inkml:trace>
</inkml:ink>
</file>

<file path=ppt/ink/ink3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47.398"/>
    </inkml:context>
    <inkml:brush xml:id="br0">
      <inkml:brushProperty name="width" value="0.025" units="cm"/>
      <inkml:brushProperty name="height" value="0.025" units="cm"/>
    </inkml:brush>
  </inkml:definitions>
  <inkml:trace contextRef="#ctx0" brushRef="#br0">14 1 21909,'0'0'8456,"-13"51"-8008,13-35-384,0-4-2466</inkml:trace>
</inkml:ink>
</file>

<file path=ppt/ink/ink3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47.770"/>
    </inkml:context>
    <inkml:brush xml:id="br0">
      <inkml:brushProperty name="width" value="0.025" units="cm"/>
      <inkml:brushProperty name="height" value="0.025" units="cm"/>
    </inkml:brush>
  </inkml:definitions>
  <inkml:trace contextRef="#ctx0" brushRef="#br0">37 197 15791,'0'0'8942,"-7"9"-6481,-20 29-385,27-37-2024,-1-1 0,1 1 0,0 0 0,0-1 0,-1 1 0,1 0 0,0 0 0,0-1 0,0 1-1,0 0 1,0 0 0,0-1 0,0 1 0,0 0 0,0 0 0,1-1 0,-1 1 0,0 0 0,0-1 0,1 1-1,-1 0 1,0-1 0,1 1 0,-1 0 0,1-1 0,-1 1 0,0 0 0,1-1 0,0 1 0,-1-1 0,1 1-1,-1-1 1,1 0 0,0 1 0,23 8 865,-22-8-848,10 1-31,1 0-1,-1-1 1,0 0-1,1-1 1,-1 0-1,0-1 1,1-1-1,-1 0 1,0 0-1,0-1 1,0-1 0,-1 0-1,1 0 1,13-9-1,-5 3-18,-1-2 0,0 0-1,0-1 1,-1-1 0,-1-1-1,29-30 1,-39 36-19,0 1 0,-1-1 0,0-1 0,7-16 0,-12 25 0,0 0 0,0-1 0,0 1 0,0-1 0,-1 1 0,1-1 0,0 0 0,-1 1 0,0-1 0,1 1 0,-1-1 0,0 0 0,0 1 0,0-1 0,0 0 0,0 1 0,0-1 0,0 0 0,-1 1 0,1-1 0,0 0 0,-1 1 0,0-1 0,1 1 0,-1-1 0,0 1 0,0-1 0,0 1 0,0 0 0,0-1 0,0 1 0,0 0 0,0 0 0,0 0 0,-1 0 0,1 0 0,0 0 0,-4-2 0,-2 1 0,0 1 0,-1-1 0,1 1 0,0 1 0,-1-1 0,1 1 0,-1 1 0,1-1 0,-1 1 0,1 1 0,-1-1 0,1 1 0,0 0 0,0 1 0,0 0 0,0 0 0,1 0 0,-1 1 0,1 0 0,0 1 0,-9 6 0,-4 5 0,0 1 0,0 1 0,2 0 0,0 2 0,-15 22 0,20-25 0,1 1 0,1 0 0,-13 31 0,20-40 0,0 0 0,0 0 0,1 1 0,0-1 0,0 1 0,1-1 0,0 1 0,1 0 0,2 17 0,-2-24 2,1 0 0,0 0 1,-1-1-1,1 1 0,0 0 0,1-1 0,-1 1 0,0-1 1,1 1-1,0-1 0,-1 0 0,1 1 0,0-1 0,0 0 1,0 0-1,0-1 0,0 1 0,4 2 0,-1-1 4,1 0-1,0-1 0,0 0 0,0 0 0,0 0 0,0 0 1,12 1-1,2-2-88,0 0 0,0-2 1,0 0-1,25-5 0,-25 1-1347,1 0 1,-1-1-1,0-2 1,31-15-1,11-11-5793</inkml:trace>
</inkml:ink>
</file>

<file path=ppt/ink/ink3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49.160"/>
    </inkml:context>
    <inkml:brush xml:id="br0">
      <inkml:brushProperty name="width" value="0.025" units="cm"/>
      <inkml:brushProperty name="height" value="0.025" units="cm"/>
    </inkml:brush>
  </inkml:definitions>
  <inkml:trace contextRef="#ctx0" brushRef="#br0">154 34 16464,'0'0'11744,"-8"5"-11237,-1 0-292,1 0 0,0 1 0,1 1 0,0-1 0,0 1 1,-12 15-1,-17 18 1032,27-31-922,1 0-1,0 0 1,-11 17 0,19-25-325,0-1 0,0 0 0,0 0 0,0 0 0,0 1 0,0-1 0,0 0 0,0 0 0,0 1 0,0-1 0,0 0 0,0 0 0,0 0 0,1 1 0,-1-1 0,0 0 0,0 0 0,0 0 0,0 0 0,0 1 0,1-1 0,-1 0 0,0 0 0,0 0 0,0 0 0,1 0 0,-1 0 0,0 1 0,0-1 0,1 0 0,-1 0 0,0 0 0,0 0 0,0 0 0,1 0 0,-1 0 0,0 0 0,0 0 0,1 0 0,-1 0 0,0 0 0,0 0 0,0 0 0,1 0 0,-1-1 0,0 1 0,0 0 0,1 0 0,-1 0 0,0 0 0,0 0 0,0 0 0,1-1 0,7-2 0,0 0 0,0-1 0,-1 0 0,1-1 0,-1 0 0,0 0 0,12-11 0,45-52 0,-39 41 0,20-26 0,-57 88 0,-12 10 0,-3 5 0,-57 79 0,81-145 0,6-13 0,3 15-485,1 0-1,1 0 1,-1 1-1,2 1 1,0-1 0,1 1-1,0 1 1,0 0-1,1 0 1,1 1-1,0 0 1,0 1 0,17-9-1,-43 19 4487,-12 9-3053,19-6-909,-19 12 317,1 1-1,-37 32 1,57-44-315,0-1 0,0 1 1,0 0-1,1 0 0,0 0 0,0 1 0,0 0 0,1-1 1,0 1-1,0 1 0,0-1 0,1 0 0,0 1 0,0-1 1,1 1-1,-1-1 0,0 14 0,3-19-41,-1 1 0,0-1 0,1 0 0,-1 0 0,1 0 0,0 1 0,-1-1 0,1 0 0,0 0 0,-1 0 0,1 0 0,0 0 0,0-1 0,0 1 0,0 0 0,0 0 0,0 0 0,0-1 0,0 1 0,0 0 0,0-1 0,0 1 0,1-1 0,-1 0 0,0 1 0,0-1 0,0 0 0,1 0 0,-1 0 0,0 0 0,0 0 0,1 0 0,1 0 0,47-7 0,-36 2 0,0-1 0,0-1 0,-1 0 0,0-1 0,0 0 0,-1-1 0,22-20 0,-18 14 0,-1-1 0,0-1 0,-2 0 0,23-36 0,-28 36 0,-18 28 0,-19 30 0,-35 56 0,26-43 0,3 2 0,2 1 0,-32 76 0,61-122 0,1 1 0,0-1 0,0 0 0,2 1 0,-2 22 0,1-32 0,-2-7 0,-2-13 0,7 12 0,0 0 0,-1 1 0,2-1 0,-1 0 0,1 1 0,0-1 0,0 1 0,0-1 0,1 1 0,5-8 0,40-50 0,-25 36 0,45-62 0,130-150 0,-184 226 0,-15 13 0,1 0 0,0 0 0,0 0 0,0 0 0,-1 1 0,1-1 0,0 0 0,0 0 0,0 1 0,0-1 0,0 0 0,0 0 0,0 1 0,-1-1 0,1 0 0,0 0 0,0 1 0,0-1 0,0 0 0,0 0 0,0 1 0,0-1 0,0 0 0,0 0 0,0 1 0,1-1 0,-1 0 0,0 0 0,0 1 0,0-1 0,0 0 0,0 0 0,0 1 0,0-1 0,1 0 0,-1 0 0,0 0 0,0 1 0,0-1 0,1 0 0,-1 0 0,0 0 0,0 0 0,0 1 0,1-1 0,-1 0 0,0 0 0,0 0 0,1 0 0,-1 0 0,0 0 0,0 0 0,1 0 0,-1 0 0,0 0 0,0 0 0,1 0 0,-1 0 0,0 0 0,0 0 0,1 0 0,-1 0 0,0 0 0,1 0 0,-1 0 0,0 0 0,0 0 0,1-1 0,-1 1 0,-4 16 0,-1-1 0,-1 0 0,0 0 0,-1-1 0,-13 20 0,12-21 0,0 1 0,1 0 0,1 0 0,0 0 0,0 1 0,-3 19 0,9-33 0,0-1 0,0 1 0,0-1 0,0 1 0,0 0 0,0-1 0,0 1 0,0 0 0,0-1 0,0 1 0,0 0 0,0-1 0,1 1 0,-1-1 0,0 1 0,0 0 0,1-1 0,-1 1 0,0-1 0,1 1 0,-1-1 0,1 1 0,-1-1 0,0 1 0,1-1 0,-1 0 0,1 1 0,0-1 0,-1 0 0,1 1 0,-1-1 0,1 0 0,-1 1 0,1-1 0,0 0 0,-1 0 0,1 0 0,0 0 0,-1 0 0,1 0 0,-1 0 0,1 0 0,0 0 0,-1 0 0,1 0 0,0 0 0,-1 0 0,1 0 0,0 0 0,-1-1 0,1 1 0,-1 0 0,2-1 0,34-14 0,-15 2 0,-1 0 0,-1-2 0,0 0 0,31-35 0,56-80 0,-97 119 0,-48 94 0,33-72 0,2-5 0,0 1 0,0 0 0,1 1 0,0-1 0,0 0 0,0 1 0,1 0 0,1 0 0,-2 13 0,4-21 0,0 1 0,0-1 0,0 1 0,0-1 0,0 0 0,0 0 0,0 1 0,0-1 0,1 0 0,-1 0 0,0 0 0,0 0 0,0 0 0,0 0 0,0-1 0,1 1 0,-1 0 0,0 0 0,0-1 0,1 0 0,19-9 0,0-1 0,0-1 0,-2-1 0,1 0 0,-2-2 0,28-26 0,-28 25 0,3-4 0,-15 13 0,1 0 0,0 1 0,1 0 0,10-6 0,-18 12 0,0 0 0,1 0 0,-1 0 0,0-1 0,0 1 0,0 0 0,1 0 0,-1 0 0,0 0 0,0 0 0,1 0 0,-1 0 0,0 0 0,0 0 0,1 0 0,-1 0 0,0 0 0,0 0 0,0 0 0,1 0 0,-1 0 0,0 0 0,0 0 0,1 1 0,-1-1 0,0 0 0,0 0 0,0 0 0,1 0 0,-1 0 0,0 0 0,0 1 0,0-1 0,0 0 0,1 0 0,-1 0 0,0 1 0,0-1 0,0 0 0,0 0 0,0 0 0,0 1 0,0-1 0,0 0 0,0 0 0,1 1 0,-1-1 0,0 0 0,0 0 0,0 0 0,0 1 0,0-1 0,0 0 0,0 0 0,-1 1 0,1-1 0,0 1 0,-1 10 0,-4 5 0,-1-1 0,0 1 0,-1-2 0,-10 18 0,10-22 0,1 1 0,0 0 0,1 0 0,0 1 0,1 0 0,0-1 0,1 1 0,0 1 0,-1 16 0,4-29-26,0 1 1,0 0-1,0-1 1,0 1-1,1 0 0,-1-1 1,0 1-1,0 0 0,0-1 1,1 1-1,-1 0 1,0-1-1,1 1 0,-1 0 1,1-1-1,-1 1 0,0-1 1,1 1-1,-1-1 1,1 1-1,0-1 0,-1 1 1,1-1-1,-1 0 0,1 1 1,0-1-1,-1 0 1,1 0-1,-1 1 0,1-1 1,0 0-1,0 0 0,-1 0 1,1 0-1,0 0 1,-1 1-1,1-2 0,0 1 1,-1 0-1,1 0 0,0 0 1,0 0-1,-1 0 1,1 0-1,0-1 0,-1 1 1,1 0-1,-1-1 0,2 0 1,16-9-6381</inkml:trace>
</inkml:ink>
</file>

<file path=ppt/ink/ink3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49.534"/>
    </inkml:context>
    <inkml:brush xml:id="br0">
      <inkml:brushProperty name="width" value="0.025" units="cm"/>
      <inkml:brushProperty name="height" value="0.025" units="cm"/>
    </inkml:brush>
  </inkml:definitions>
  <inkml:trace contextRef="#ctx0" brushRef="#br0">1 6 15887,'18'-6'-5669</inkml:trace>
</inkml:ink>
</file>

<file path=ppt/ink/ink3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49.875"/>
    </inkml:context>
    <inkml:brush xml:id="br0">
      <inkml:brushProperty name="width" value="0.025" units="cm"/>
      <inkml:brushProperty name="height" value="0.025" units="cm"/>
    </inkml:brush>
  </inkml:definitions>
  <inkml:trace contextRef="#ctx0" brushRef="#br0">106 0 18514,'0'0'11562,"-5"12"-10142,-21 45-823,-23 52-80,44-96-491,0 0 0,1 1 0,1 0 1,0 0-1,-2 27 0,5-40-26,0 1 0,0-1 0,0 0 0,0 0 0,0 1 0,1-1 0,-1 0 0,0 0 0,1 0 0,-1 1 0,1-1 0,-1 0 0,1 0 0,-1 0 0,1 0 0,0 0 0,0 0 0,-1 0 0,1 0 0,0 0 0,0 0 0,0-1 0,0 1 0,0 0 0,0 0 0,0-1 0,0 1 0,1-1 0,0 1 0,2 0 0,0 0 0,0 0 0,0-1 0,1 0 0,-1 0 0,0 0 0,0 0 0,0 0 0,5-2 0,7-2 0,1 0 0,-2-1 0,25-11 0,101-65 0,-141 81 0,1 0 0,-1 0 0,0 0 0,0 0 0,1 0 0,-1 0 0,0 0 0,0 0 0,0 0 0,1 0 0,-1 0 0,0 0 0,0 0 0,0 1 0,0-1 0,1 0 0,-1 0 0,0 0 0,0 0 0,0 1 0,0-1 0,0 0 0,1 0 0,-1 0 0,0 0 0,0 1 0,0-1 0,0 0 0,0 0 0,0 0 0,0 1 0,0-1 0,0 0 0,0 0 0,0 1 0,0-1 0,0 0 0,0 0 0,0 0 0,0 1 0,0-1 0,0 0 0,0 0 0,0 1 0,0-1 0,0 0 0,0 0 0,-1 0 0,1 0 0,0 1 0,0-1 0,0 0 0,-4 15 0,-22 38 0,20-43 0,0 1 0,1 0 0,0 0 0,0 0 0,1 1 0,1-1 0,0 1 0,-2 19 0,5-30 0,0 0 0,0-1 0,0 1 0,0-1 0,0 1 0,1-1 0,-1 1 0,0 0 0,0-1 0,0 1 0,1-1 0,-1 1 0,0-1 0,1 1 0,-1-1 0,0 0 0,1 1 0,-1-1 0,1 1 0,-1-1 0,0 0 0,1 1 0,-1-1 0,1 0 0,-1 1 0,1-1 0,0 0 0,-1 0 0,1 0 0,-1 1 0,1-1 0,-1 0 0,1 0 0,-1 0 0,1 0 0,0 0 0,-1 0 0,1 0 0,-1 0 0,1 0 0,-1 0 0,1-1 0,0 1 0,-1 0 0,1 0 0,-1 0 0,1-1 0,-1 1 0,1 0 0,-1-1 0,1 1 0,0-1 0,29-18 0,10-29-2733,-33 35 783,0 0 1,-1 0-1,0 0 1,6-23-1,0-14-7766</inkml:trace>
</inkml:ink>
</file>

<file path=ppt/ink/ink3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0.251"/>
    </inkml:context>
    <inkml:brush xml:id="br0">
      <inkml:brushProperty name="width" value="0.025" units="cm"/>
      <inkml:brushProperty name="height" value="0.025" units="cm"/>
    </inkml:brush>
  </inkml:definitions>
  <inkml:trace contextRef="#ctx0" brushRef="#br0">0 0 10570,'0'0'22197,"13"53"-22197,4-41-1473,-1-5-3044,-2-3-3426</inkml:trace>
</inkml:ink>
</file>

<file path=ppt/ink/ink3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0.577"/>
    </inkml:context>
    <inkml:brush xml:id="br0">
      <inkml:brushProperty name="width" value="0.025" units="cm"/>
      <inkml:brushProperty name="height" value="0.025" units="cm"/>
    </inkml:brush>
  </inkml:definitions>
  <inkml:trace contextRef="#ctx0" brushRef="#br0">152 0 17264,'0'0'3406,"-2"9"107,-14 42-593,8-30-1787,1 0 0,1 0 0,1 1-1,-3 38 1,8-59-1161,0 1 0,0 0 0,0 0 0,0 0 0,0-1 0,1 1 0,-1 0 1,1 0-1,-1-1 0,1 1 0,0 0 0,-1-1 0,1 1 0,0-1 0,0 1 0,0-1 0,1 1 0,-1-1 0,0 0 0,0 1 0,1-1 0,-1 0 1,1 0-1,-1 0 0,1 0 0,-1 0 0,1-1 0,-1 1 0,3 0 0,5 2-327,1-1 0,-1-1 0,0 1-1,19-2 1,30 6-1063,-56-6 1386,1 1-1,-1 0 1,0-1-1,0 1 1,1 0-1,-1 0 1,0 0-1,0 0 1,0 1-1,0-1 1,0 0-1,0 1 1,-1 0-1,1-1 0,0 1 1,-1 0-1,1 0 1,1 3-1,-2-3 91,0-1 1,-1 1-1,1 0 0,-1 0 0,1 0 0,-1 0 1,1 0-1,-1 0 0,0 0 0,0 0 0,0 0 1,0 0-1,0 0 0,-1 0 0,1 0 0,0 0 1,-1 0-1,0 0 0,1-1 0,-1 1 0,0 0 1,0 0-1,0 0 0,0-1 0,0 1 1,-1-1-1,1 1 0,0-1 0,-1 1 0,1-1 1,-1 0-1,1 0 0,-1 1 0,0-1 0,1 0 1,-1-1-1,0 1 0,-2 1 0,-9 4 417,0-1 0,0-1 1,0 0-1,-16 3 0,27-7-471,-15 4-4,0-1 0,0-1 0,0-1 0,-1 0 0,1-1 0,-31-4 0,46 4 3,1-1-1,-1 1 1,1 0-1,0-1 1,-1 1-1,1-1 1,0 1 0,0-1-1,-1 0 1,1 1-1,0-1 1,0 0 0,0 0-1,0 0 1,0 0-1,0 0 1,0 0-1,0 0 1,0 0 0,0-1-1,1 1 1,-1 0-1,0 0 1,1-1-1,-1 1 1,1 0 0,-1-1-1,1 1 1,0-2-1,0 1-20,0 0 0,0 0-1,0 0 1,1 0-1,-1 0 1,0 0-1,1 0 1,0 0 0,0 0-1,-1 0 1,1 0-1,0 1 1,0-1-1,1 0 1,-1 0 0,0 1-1,1-1 1,-1 1-1,1 0 1,1-2-1,53-32-4660,7 9-5984,-12 8-3537</inkml:trace>
  <inkml:trace contextRef="#ctx0" brushRef="#br0" timeOffset="1">551 167 10858,'0'0'21909,"-25"62"-21909,7-32 0,4 3 0,4-1 0,5-2 0,5-8 0,0-7 0,9-7 0,6-8 0,3 0-801,-1-16-1729,-1-6-1602,-1-7-1762,2-2-6085</inkml:trace>
</inkml:ink>
</file>

<file path=ppt/ink/ink3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0.933"/>
    </inkml:context>
    <inkml:brush xml:id="br0">
      <inkml:brushProperty name="width" value="0.025" units="cm"/>
      <inkml:brushProperty name="height" value="0.025" units="cm"/>
    </inkml:brush>
  </inkml:definitions>
  <inkml:trace contextRef="#ctx0" brushRef="#br0">1 6 15535,'0'0'13036,"54"-6"-19218</inkml:trace>
</inkml:ink>
</file>

<file path=ppt/ink/ink3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1.466"/>
    </inkml:context>
    <inkml:brush xml:id="br0">
      <inkml:brushProperty name="width" value="0.025" units="cm"/>
      <inkml:brushProperty name="height" value="0.025" units="cm"/>
    </inkml:brush>
  </inkml:definitions>
  <inkml:trace contextRef="#ctx0" brushRef="#br0">0 111 15983,'0'0'15316,"14"0"-14083,0-1-1207,0 0 0,0-1 0,0-1 1,0 0-1,-1 0 0,1-1 0,-1-1 0,20-10 0,75-59-26,-108 75 0,0 1 0,0-1 0,0 0 0,1 0 0,-1 0 0,0 0 0,0 1 0,-1-1 0,1 0 0,0 0 0,0 0 0,-1 1 0,1-1 0,0 0 0,-1 1 0,-6 12 0,2-6 0,2 0 0,-1-1 0,1 2 0,0-1 0,0 0 0,1 1 0,0-1 0,-1 16 0,3-23 0,1-1 0,-1 1 0,0 0 0,1 0 0,-1 0 0,1 0 0,-1 0 0,1-1 0,-1 1 0,1 0 0,0 0 0,-1-1 0,1 1 0,0 0 0,-1-1 0,1 1 0,0-1 0,0 1 0,0-1 0,0 1 0,-1-1 0,1 0 0,0 1 0,0-1 0,0 0 0,0 0 0,0 0 0,0 0 0,0 1 0,0-1 0,0-1 0,0 1 0,0 0 0,1 0 0,38-4 0,-20-2 0,0-1 0,-1-1 0,0 0 0,0-1 0,22-15 0,-17 9 0,0 2 0,29-11 0,-52 24 0,0-1 0,-1 1 0,1 0 0,0-1 0,0 1 0,0 0 0,0 0 0,0 0 0,0 0 0,0 0 0,0 0 0,-1 0 0,1 0 0,0 0 0,0 0 0,0 0 0,0 0 0,0 1 0,0-1 0,0 0 0,-1 1 0,1-1 0,0 1 0,0-1 0,0 1 0,-1-1 0,1 1 0,0-1 0,-1 1 0,1 0 0,0-1 0,-1 1 0,1 0 0,-1 0 0,1 0 0,-1-1 0,0 1 0,1 0 0,-1 0 0,0 0 0,1 0 0,-1 0 0,0-1 0,0 3 0,2 57 0,0-12 0,0-44 0,0-1 0,0 0 0,0 0 0,1 0 0,-1 0 0,1-1 0,0 1 0,0-1 0,0 0 0,0 1 0,0-1 0,1-1 0,-1 1 0,0 0 0,1-1 0,0 0 0,-1 1 0,1-1 0,0-1 0,-1 1 0,1-1 0,0 1 0,0-1 0,6-1 0,13 1 0,0 0 0,38-8 0,-24 0 0,62-21 0,-65 17 0,70-14 0,-102 25 0,1 1 0,-1 0 0,0 0 0,1 1 0,-1-1 0,0 0 0,1 1 0,-1-1 0,0 1 0,0 0 0,0 0 0,4 1 0,21 6 0,1-6-1300,0-1 1,-1-1-1,1-2 1,0-1-1,-1-1 1,36-10-1,-20-3-5714</inkml:trace>
</inkml:ink>
</file>

<file path=ppt/ink/ink3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1.794"/>
    </inkml:context>
    <inkml:brush xml:id="br0">
      <inkml:brushProperty name="width" value="0.025" units="cm"/>
      <inkml:brushProperty name="height" value="0.025" units="cm"/>
    </inkml:brush>
  </inkml:definitions>
  <inkml:trace contextRef="#ctx0" brushRef="#br0">1 0 25112,'0'0'7655,"65"19"-7655,-31-16 0,-7-1 0,-4-2-128,-10-1-11083</inkml:trace>
</inkml:ink>
</file>

<file path=ppt/ink/ink3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6.156"/>
    </inkml:context>
    <inkml:brush xml:id="br0">
      <inkml:brushProperty name="width" value="0.025" units="cm"/>
      <inkml:brushProperty name="height" value="0.025" units="cm"/>
    </inkml:brush>
  </inkml:definitions>
  <inkml:trace contextRef="#ctx0" brushRef="#br0">5 0 7847,'0'0'22171,"6"13"-20394,-3-6-1554,0 0-166,1 0 1,-1 0 0,-1 1-1,0-1 1,0 1 0,0 0-1,-1 0 1,0-1-1,0 1 1,-1 0 0,0 0-1,-2 9 1,-4 19-58,-4 11 0,3 0 0,2 0 0,1 65 0,4-111-44,0-1 1,0 1-1,0 0 1,0 0-1,0 0 1,0 0-1,0 0 1,0 0-1,0 0 1,0 0-1,0 0 1,1 0-1,-1-1 0,0 1 1,1 0-1,-1 0 1,1 0-1,-1 0 1,1-1-1,-1 1 1,1 0-1,-1-1 1,1 1-1,0 0 0,-1-1 1,1 1-1,0-1 1,0 1-1,0-1 1,-1 1-1,1-1 1,0 1-1,0-1 1,0 0-1,0 1 1,0-1-1,0 0 0,-1 0 1,3 0-1,-1 0-163,0-1-1,1 0 1,-1 0-1,0 1 1,0-1-1,0-1 1,0 1-1,0 0 1,-1 0-1,1-1 1,0 1-1,0-1 1,-1 1-1,1-1 1,-1 0 0,2-2-1,8-13-3349,-1-1 0,13-29 0,-1-8-5326</inkml:trace>
</inkml:ink>
</file>

<file path=ppt/ink/ink3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6.500"/>
    </inkml:context>
    <inkml:brush xml:id="br0">
      <inkml:brushProperty name="width" value="0.025" units="cm"/>
      <inkml:brushProperty name="height" value="0.025" units="cm"/>
    </inkml:brush>
  </inkml:definitions>
  <inkml:trace contextRef="#ctx0" brushRef="#br0">62 1 19442,'0'0'2787,"-26"55"416,16-16-192,-2 7-1602,6 6-96,-2 0 97,8 0-1218,0-3-192,0-6 0,13-8 0,3-9 0,3-12-673,-1-10-1024,-1-4-1442,-5-6-1826,-5-14-3075</inkml:trace>
</inkml:ink>
</file>

<file path=ppt/ink/ink3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6.842"/>
    </inkml:context>
    <inkml:brush xml:id="br0">
      <inkml:brushProperty name="width" value="0.025" units="cm"/>
      <inkml:brushProperty name="height" value="0.025" units="cm"/>
    </inkml:brush>
  </inkml:definitions>
  <inkml:trace contextRef="#ctx0" brushRef="#br0">1 78 19987,'0'0'7143,"62"0"-5606,-1 0-63,14-12-417,7-2-641,4 0-320,0 3-288,-10 0-1218,-6 3-2785,-12 1-4422</inkml:trace>
</inkml:ink>
</file>

<file path=ppt/ink/ink3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7.386"/>
    </inkml:context>
    <inkml:brush xml:id="br0">
      <inkml:brushProperty name="width" value="0.025" units="cm"/>
      <inkml:brushProperty name="height" value="0.025" units="cm"/>
    </inkml:brush>
  </inkml:definitions>
  <inkml:trace contextRef="#ctx0" brushRef="#br0">0 1 9545,'0'0'22742,"55"33"-22262,1-33-480,10 0 0,4 0 0,2-7 0,-3-1 0,-8 3 0,-10 2-1313,-14 3-2243,-17 0-2049</inkml:trace>
</inkml:ink>
</file>

<file path=ppt/ink/ink3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7.711"/>
    </inkml:context>
    <inkml:brush xml:id="br0">
      <inkml:brushProperty name="width" value="0.025" units="cm"/>
      <inkml:brushProperty name="height" value="0.025" units="cm"/>
    </inkml:brush>
  </inkml:definitions>
  <inkml:trace contextRef="#ctx0" brushRef="#br0">0 61 9353,'0'0'15438,"54"35"-12907,-3-35-1378,8 0-224,9-2-417,3-12-416,-7-2-192,1-2-1761,-8-1-4101,-5-8-7559</inkml:trace>
</inkml:ink>
</file>

<file path=ppt/ink/ink3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8.083"/>
    </inkml:context>
    <inkml:brush xml:id="br0">
      <inkml:brushProperty name="width" value="0.025" units="cm"/>
      <inkml:brushProperty name="height" value="0.025" units="cm"/>
    </inkml:brush>
  </inkml:definitions>
  <inkml:trace contextRef="#ctx0" brushRef="#br0">0 1 12204,'0'0'19639,"4"15"-18848,2 16-758,-1 0 0,-2 0 1,0 54-1,-6-45-33,1-19 0,1 0 0,1 0 0,5 43 0,-5-63-39,0 1 0,0-1 0,1 0 0,-1 1 0,0-1 0,1 1 0,-1-1 0,1 0 0,-1 0 0,1 1 0,-1-1 0,1 0 0,0 0 0,0 0 0,0 0 0,0 0 0,0 0 0,0 0 0,0 0 0,0 0 0,0 0 0,0 0 0,0-1 0,1 1 0,-1 0 0,0-1 1,0 1-1,1-1 0,-1 0 0,0 1 0,1-1 0,-1 0 0,1 0 0,-1 0 0,0 0 0,1 0 0,-1 0 0,0 0 0,1 0 0,-1 0 0,1-1 0,-1 1 0,0-1 0,1 1 0,-1-1 0,0 1 0,2-2 0,3-1-409,0-1 0,0 1 0,-1-1-1,1 0 1,-1-1 0,0 1 0,0-1 0,7-8 0,18-34-4933,-1-11-1912</inkml:trace>
</inkml:ink>
</file>

<file path=ppt/ink/ink3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8.425"/>
    </inkml:context>
    <inkml:brush xml:id="br0">
      <inkml:brushProperty name="width" value="0.025" units="cm"/>
      <inkml:brushProperty name="height" value="0.025" units="cm"/>
    </inkml:brush>
  </inkml:definitions>
  <inkml:trace contextRef="#ctx0" brushRef="#br0">89 1 18385,'0'0'2627,"-41"77"224,23-35 512,3 2-1249,4-1-449,7-5-351,4-6-866,2-5-448,16-6 0,5-6 0,3-3-416,-3-2-2243,-5-2-2274,-11-4-2402</inkml:trace>
</inkml:ink>
</file>

<file path=ppt/ink/ink3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8.785"/>
    </inkml:context>
    <inkml:brush xml:id="br0">
      <inkml:brushProperty name="width" value="0.025" units="cm"/>
      <inkml:brushProperty name="height" value="0.025" units="cm"/>
    </inkml:brush>
  </inkml:definitions>
  <inkml:trace contextRef="#ctx0" brushRef="#br0">1 13 15791,'0'0'14574,"54"2"-13197,-4 4-576,15-1-577,10-5-224,6 0 0,4 0 0,-6-1-1858,-8-11-3427,-9-1-5989</inkml:trace>
</inkml:ink>
</file>

<file path=ppt/ink/ink3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3:59.123"/>
    </inkml:context>
    <inkml:brush xml:id="br0">
      <inkml:brushProperty name="width" value="0.025" units="cm"/>
      <inkml:brushProperty name="height" value="0.025" units="cm"/>
    </inkml:brush>
  </inkml:definitions>
  <inkml:trace contextRef="#ctx0" brushRef="#br0">162 276 20115,'0'0'9518,"8"-3"-6891,27-10-2416,0-1 0,54-32 1,-75 38-226,1-1 0,-1-1 0,-1-1-1,0 0 1,0 0 0,-1-1 0,0-1 0,16-24 0,-26 35 14,-1-1 0,1 1 0,-1-1 0,1 0 0,-1 1 0,0-1 0,0 0 0,0 0 0,-1 0 0,1 0 0,-1 0 0,1 0 0,-1 0 0,0 0 0,0 0 0,-1-5 0,0 6 0,0 1 0,0-1 0,0 1 0,0-1 0,0 1 0,0-1 0,0 1 0,-1 0 0,1-1 0,0 1 0,-1 0 0,1 0 0,-1 0 0,0 0 0,1 0 0,-1 1 0,0-1 0,1 0 0,-1 1 0,0-1 0,0 1 0,1 0 0,-1 0 0,0-1 0,0 1 0,0 0 0,-2 1 0,-11-1 0,0 1 0,0 1 0,1 0 0,-1 1 0,0 1 0,1 0 0,0 1 0,0 1 0,0 0 0,1 1 0,-13 8 0,-8 7 0,0 1 0,-54 52 0,73-62 0,2 0 0,0 2 0,-20 27 0,30-38 0,1-1 0,0 1 0,0 0 0,1 0 0,-1-1 0,1 1 0,0 0 0,0 1 0,0-1 0,0 8 0,1-10 0,0 0 0,0 0 0,1 0 0,-1 0 0,1 0 0,-1 0 0,1 0 0,0 0 0,0 0 0,0 0 0,0-1 0,0 1 0,0 0 0,1 0 0,-1-1 0,1 1 0,-1-1 0,1 1 0,-1-1 0,1 0 0,0 0 0,3 2 0,6 2 0,-1 0 0,1 0 0,1-2 0,-1 1 0,0-1 0,1-1 0,20 2 0,89-2 0,-82-2 0,-16 0-41,117-4-2541,-117 2 854,0-1 0,0-1-1,-1-2 1,23-7 0,20-13-16220</inkml:trace>
</inkml:ink>
</file>

<file path=ppt/ink/ink3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1.268"/>
    </inkml:context>
    <inkml:brush xml:id="br0">
      <inkml:brushProperty name="width" value="0.025" units="cm"/>
      <inkml:brushProperty name="height" value="0.025" units="cm"/>
    </inkml:brush>
  </inkml:definitions>
  <inkml:trace contextRef="#ctx0" brushRef="#br0">65 389 3011,'0'0'6331,"-7"10"-2813,0-1-2626,-27 37 1706,18-9 5945,25-52-5447,141-206-494,21-34-426,-181 295-2176,-8 3 0,-21 68 0,34-92 0,1 1 0,0-1 0,2 1 0,0-1 0,1 1 0,2 26 0,0-44-126,-1 0 1,0-1-1,1 1 1,-1 0-1,1 0 1,-1-1-1,1 1 1,0 0-1,0-1 0,0 1 1,0 0-1,2 1 1,-2-2-141,0 0 0,0 0 0,0 0 0,0 0 0,0 0 0,0 0 0,1-1 1,-1 1-1,0 0 0,1-1 0,-1 1 0,1-1 0,-1 1 0,0-1 0,1 0 0,-1 0 0,1 0 1,-1 1-1,1-1 0,-1-1 0,1 1 0,-1 0 0,1 0 0,1-1 0,5-3-7149</inkml:trace>
</inkml:ink>
</file>

<file path=ppt/ink/ink3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1.638"/>
    </inkml:context>
    <inkml:brush xml:id="br0">
      <inkml:brushProperty name="width" value="0.025" units="cm"/>
      <inkml:brushProperty name="height" value="0.025" units="cm"/>
    </inkml:brush>
  </inkml:definitions>
  <inkml:trace contextRef="#ctx0" brushRef="#br0">98 29 13997,'0'0'10720,"-9"0"-8153,5 0-2400,0 0-1,0 1 0,0 0 0,0-1 0,1 1 0,-1 1 0,0-1 1,1 0-1,-1 1 0,0 0 0,1 0 0,0 0 0,0 0 0,-1 0 1,1 1-1,0-1 0,1 1 0,-1 0 0,0 0 0,1 0 0,0 0 1,0 1-1,0-1 0,0 0 0,0 1 0,1 0 0,-1-1 0,1 1 0,0 0 1,0 0-1,0-1 0,0 8 0,1-10-166,0-1 0,0 1 0,0 0 0,0 0 0,0-1 0,0 1 0,0 0 0,0 0 0,1-1 0,-1 1 0,0 0 0,0 0 0,0-1 0,1 1 0,-1 0 0,1-1 0,-1 1 0,0-1 0,1 1 0,-1 0 0,1-1 0,-1 1 0,1-1 0,-1 1 0,1-1 0,0 1 0,-1-1 0,1 0 0,0 1 0,-1-1 0,1 0 0,0 1 0,-1-1 0,1 0 0,0 0 0,0 0 0,-1 0 0,1 0 0,0 0 0,0 0 0,-1 0 0,1 0 0,0 0 0,0 0 0,-1 0 0,1 0 0,0 0 0,-1-1 0,1 1 0,0 0 0,-1-1 0,1 1 0,0 0 0,0-1 0,4-1 0,0 0 0,0-1 0,0 1 0,0-1 0,-1 1 0,7-6 0,-6 3 0,0 1 0,0-1 0,-1 0 0,1 0 0,-1-1 0,0 1 0,0-1 0,-1 0 0,0 0 0,0 0 0,0 0 0,-1-1 0,0 1 0,0-1 0,1-8 0,-3 14 0,0 1 0,0-1 0,0 1 0,0-1 0,-1 1 0,1 0 0,0-1 0,0 1 0,0-1 0,-1 1 0,1 0 0,0-1 0,-1 1 0,1 0 0,0-1 0,-1 1 0,1 0 0,0 0 0,-1-1 0,1 1 0,0 0 0,-1 0 0,1-1 0,-1 1 0,1 0 0,-1 0 0,1 0 0,0 0 0,-1 0 0,1 0 0,-1 0 0,1 0 0,-1 0 0,1 0 0,-1 0 0,1 0 0,0 0 0,-1 0 0,1 0 0,-1 0 0,1 1 0,-1-1 0,1 0 0,0 0 0,-1 0 0,1 1 0,-1-1 0,-21 12 0,-6 21 0,26-31 0,1 0 0,0-1 0,0 1 0,0 0 0,0-1 0,0 1 0,0 0 0,1 0 0,-1 0 0,0 0 0,1 0 0,0 0 0,-1 0 0,1 0 0,0 0 0,0 0 0,0 0 0,0 0 0,1 3 0,1-4-89,0 0-1,0 0 1,0 0-1,0-1 1,0 1-1,1-1 1,-1 1 0,0-1-1,0 0 1,0 1-1,1-1 1,-1-1 0,0 1-1,0 0 1,0 0-1,1-1 1,-1 1-1,0-1 1,3-1 0,18-13-6803</inkml:trace>
</inkml:ink>
</file>

<file path=ppt/ink/ink3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6.888"/>
    </inkml:context>
    <inkml:brush xml:id="br0">
      <inkml:brushProperty name="width" value="0.025" units="cm"/>
      <inkml:brushProperty name="height" value="0.025" units="cm"/>
    </inkml:brush>
  </inkml:definitions>
  <inkml:trace contextRef="#ctx0" brushRef="#br0">50 7066 9449,'-6'8'2167,"3"-2"-1883,-2 1 255,0 1 0,0 0 1,1 0-1,0 0 0,1 1 0,0-1 0,0 1 0,1 0 0,0 0 0,0 0 0,1 0 0,0 12 1,1-21-523,0 1 0,0-1 0,1 0 0,-1 0 1,0 0-1,1 0 0,-1 0 0,0 0 1,0 1-1,1-1 0,-1 0 0,0 0 0,1 0 1,-1 0-1,0 0 0,1 0 0,-1 0 1,0 0-1,1 0 0,-1 0 0,0-1 0,0 1 1,1 0-1,-1 0 0,0 0 0,1 0 1,-1 0-1,0 0 0,0-1 0,1 1 0,-1 0 1,0 0-1,0 0 0,1-1 0,-1 1 0,0 0 1,0 0-1,0-1 0,0 1 0,1 0 1,-1-1-1,0 1 0,12-13 582,306-477 4152,104-144-4953,348-263 325,-178 169-58,-386 457-61,56-44 29,-1 0-7,518-765 16,-765 1059-42,453-762 75,-384 644-16,164-207 0,26-38 26,-199 264 150,312-475 2866,-369 575-2953,-14 16-134,1 1 0,-1-1 0,0 0 0,0 0 0,0 0 0,0 0 0,-1-1 1,0 1-1,2-6 0,-23 9-4760,2 1-443</inkml:trace>
</inkml:ink>
</file>

<file path=ppt/ink/ink3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7.716"/>
    </inkml:context>
    <inkml:brush xml:id="br0">
      <inkml:brushProperty name="width" value="0.025" units="cm"/>
      <inkml:brushProperty name="height" value="0.025" units="cm"/>
    </inkml:brush>
  </inkml:definitions>
  <inkml:trace contextRef="#ctx0" brushRef="#br0">0 1 18289,'0'0'10474,"11"74"-9193,-11-36-384,0 6-448,-2 1-385,-1-3 32,0-7-96,3-11-352,0-11-449,8-13-448,13-10-545,5-25-1057,3-13-1857,3-8-3460</inkml:trace>
</inkml:ink>
</file>

<file path=ppt/ink/ink3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8.071"/>
    </inkml:context>
    <inkml:brush xml:id="br0">
      <inkml:brushProperty name="width" value="0.025" units="cm"/>
      <inkml:brushProperty name="height" value="0.025" units="cm"/>
    </inkml:brush>
  </inkml:definitions>
  <inkml:trace contextRef="#ctx0" brushRef="#br0">469 0 14221,'0'0'7239,"-35"76"-4772,20-35-962,0 9-32,6 0-63,4-5-545,5-4-545,0-8-224,6-9-64,3-12-288,5-9-865,-8-3-1698,-6-18-13388</inkml:trace>
  <inkml:trace contextRef="#ctx0" brushRef="#br0" timeOffset="1">0 73 15631,'0'0'12812,"75"2"-11787,-16-2-545,10-4-352,5-8-63,0-2-1347,-5 0-3458,-7-3-5606</inkml:trace>
</inkml:ink>
</file>

<file path=ppt/ink/ink3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8.413"/>
    </inkml:context>
    <inkml:brush xml:id="br0">
      <inkml:brushProperty name="width" value="0.025" units="cm"/>
      <inkml:brushProperty name="height" value="0.025" units="cm"/>
    </inkml:brush>
  </inkml:definitions>
  <inkml:trace contextRef="#ctx0" brushRef="#br0">1 5 20692,'0'0'7527,"62"9"-5702,-23-9-543,4 0-546,3 0-576,-2 0-63,-1-4-866,-7-1-1537,-13 1-2050,-10 3-2115</inkml:trace>
</inkml:ink>
</file>

<file path=ppt/ink/ink3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8.757"/>
    </inkml:context>
    <inkml:brush xml:id="br0">
      <inkml:brushProperty name="width" value="0.025" units="cm"/>
      <inkml:brushProperty name="height" value="0.025" units="cm"/>
    </inkml:brush>
  </inkml:definitions>
  <inkml:trace contextRef="#ctx0" brushRef="#br0">0 95 15599,'0'0'7975,"78"-10"-7462,-24-7-353,4-6-96,-2 1-609,-4-1-5220</inkml:trace>
</inkml:ink>
</file>

<file path=ppt/ink/ink3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9.133"/>
    </inkml:context>
    <inkml:brush xml:id="br0">
      <inkml:brushProperty name="width" value="0.025" units="cm"/>
      <inkml:brushProperty name="height" value="0.025" units="cm"/>
    </inkml:brush>
  </inkml:definitions>
  <inkml:trace contextRef="#ctx0" brushRef="#br0">19 8 17136,'0'0'2627,"1"53"1056,-1-16-2145,-1 3-545,-6 5-545,0-4-384,4-2-224,2-10-2114,1-11-1698,0-14 513,8-4-673,6-24-2082</inkml:trace>
  <inkml:trace contextRef="#ctx0" brushRef="#br0" timeOffset="1">161 1 17168,'0'0'2627,"-21"63"512,14-31-1346,4-1 129,3-4-256,0-4-641,6-6-577,6-4-320,4-3-256,-3-5-1473,-2-5-1634,-2 0-1346,-8-5-3458</inkml:trace>
</inkml:ink>
</file>

<file path=ppt/ink/ink3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9.460"/>
    </inkml:context>
    <inkml:brush xml:id="br0">
      <inkml:brushProperty name="width" value="0.025" units="cm"/>
      <inkml:brushProperty name="height" value="0.025" units="cm"/>
    </inkml:brush>
  </inkml:definitions>
  <inkml:trace contextRef="#ctx0" brushRef="#br0">0 97 16143,'0'0'12652,"86"-24"-11242,-35 13-610,6-3-543,0 3-193,-4 0-449,-5 3-2081,-8-2-4485,-12 2-10409</inkml:trace>
</inkml:ink>
</file>

<file path=ppt/ink/ink3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19.819"/>
    </inkml:context>
    <inkml:brush xml:id="br0">
      <inkml:brushProperty name="width" value="0.025" units="cm"/>
      <inkml:brushProperty name="height" value="0.025" units="cm"/>
    </inkml:brush>
  </inkml:definitions>
  <inkml:trace contextRef="#ctx0" brushRef="#br0">23 133 20980,'0'0'9310,"11"4"-8120,-6-2-1128,0 0-1,0 0 0,1-1 1,-1 1-1,1-1 0,-1 0 0,1-1 1,-1 0-1,1 0 0,0 0 0,-1 0 1,1-1-1,-1 0 0,1 0 0,-1 0 1,1-1-1,-1 0 0,0 0 0,0 0 1,9-6-1,0 0-61,0-1 0,24-20 0,-36 28 0,0-1 0,0 1 0,0-1 0,0 0 0,0 0 0,-1 0 0,1 0 0,0 0 0,-1 0 0,0-1 0,1 1 0,-1 0 0,0-1 0,0 1 0,0-1 0,-1 1 0,1-1 0,0 1 0,-1-1 0,0 0 0,0 1 0,0-1 0,0 0 0,0 1 0,0-1 0,-1 1 0,0-5 0,0 5-1,0 1 0,-1 0 0,1 0 0,0 0 0,0 0 0,-1 0 0,1 0 1,0 1-1,-1-1 0,1 0 0,-1 1 0,1-1 0,-1 1 0,0-1 0,1 1 0,-1 0 0,1-1 0,-1 1 0,0 0 0,1 0 0,-1 0 0,1 1 1,-1-1-1,0 0 0,1 1 0,-1-1 0,1 1 0,-1-1 0,-1 2 0,-4 0-8,-1 0 1,1 1-1,0 0 0,0 1 1,-6 4-1,-1 2 12,1 2 1,0 0-1,0 0 1,1 1-1,1 0 1,0 1-1,-9 17 1,14-21 0,0 1 1,0-1-1,2 1 0,-1 0 1,1 0-1,1 1 0,0-1 1,0 1-1,2-1 0,-1 1 1,1 17-1,1-26-22,0 0 0,1 0 1,-1 1-1,1-1 0,0 0 0,0 0 1,0-1-1,0 1 0,1 0 0,-1 0 1,1 0-1,0-1 0,-1 1 0,1-1 1,0 1-1,1-1 0,-1 0 0,0 0 1,1 0-1,-1 0 0,1 0 0,-1-1 0,1 1 1,0-1-1,0 0 0,0 1 0,0-1 1,5 1-1,7 1-530,0-1-1,0 0 1,0-1 0,26-1 0,31-2-5421</inkml:trace>
</inkml:ink>
</file>

<file path=ppt/ink/ink3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2.792"/>
    </inkml:context>
    <inkml:brush xml:id="br0">
      <inkml:brushProperty name="width" value="0.025" units="cm"/>
      <inkml:brushProperty name="height" value="0.025" units="cm"/>
    </inkml:brush>
  </inkml:definitions>
  <inkml:trace contextRef="#ctx0" brushRef="#br0">42 1 16976,'0'0'1826,"-18"48"-449,7-12 289,4 6-449,4 6-288,1 3-449,2-2-288,3-3-256,11-4-1441,5-7-737,-2-1-257,-5-4-800,-4 5-5413</inkml:trace>
</inkml:ink>
</file>

<file path=ppt/ink/ink3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3.132"/>
    </inkml:context>
    <inkml:brush xml:id="br0">
      <inkml:brushProperty name="width" value="0.025" units="cm"/>
      <inkml:brushProperty name="height" value="0.025" units="cm"/>
    </inkml:brush>
  </inkml:definitions>
  <inkml:trace contextRef="#ctx0" brushRef="#br0">16 1 17681,'0'0'1761,"-15"62"-287,15-34-866,5-3-576,11-4-1761,2 0-2083,0 6-6309</inkml:trace>
</inkml:ink>
</file>

<file path=ppt/ink/ink3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3.488"/>
    </inkml:context>
    <inkml:brush xml:id="br0">
      <inkml:brushProperty name="width" value="0.025" units="cm"/>
      <inkml:brushProperty name="height" value="0.025" units="cm"/>
    </inkml:brush>
  </inkml:definitions>
  <inkml:trace contextRef="#ctx0" brushRef="#br0">18 1 6342,'-6'32'920,"3"-15"185,0 1-1,0-1 1,2 1 0,0 0 0,2 18-1,9-16-1933,-9-18 843,0-1 1,1 1-1,-1 0 0,0-1 0,0 1 1,0 0-1,-1 0 0,1 0 0,0 0 1,-1-1-1,1 1 0,-1 0 0,1 3 1,-3 48 5050,1 19-1550,1-66-3485,0-1 0,1 0 0,0 0 0,0 0 0,0 0 0,1 0 0,-1 0-1,1-1 1,1 1 0,3 7 0,-4-10-377,0 0 0,0 0-1,0 0 1,0-1-1,1 1 1,-1-1 0,0 1-1,1-1 1,-1 0-1,1 0 1,4 2 0,-5-3 148,-1 1 0,1-1 0,0 1 1,-1-1-1,1 1 0,0 0 1,-1-1-1,1 1 0,-1 0 0,1 0 1,-1 0-1,0 1 0,1-1 0,-1 0 1,0 0-1,0 1 0,0-1 1,0 1-1,0-1 0,0 1 0,0-1 1,0 1-1,-1-1 0,1 1 0,0 0 1,0 2-1,0 15-2155</inkml:trace>
</inkml:ink>
</file>

<file path=ppt/ink/ink3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6.750"/>
    </inkml:context>
    <inkml:brush xml:id="br0">
      <inkml:brushProperty name="width" value="0.025" units="cm"/>
      <inkml:brushProperty name="height" value="0.025" units="cm"/>
    </inkml:brush>
  </inkml:definitions>
  <inkml:trace contextRef="#ctx0" brushRef="#br0">29 125 16207,'0'0'5253,"-29"64"-4196,37-53-64,16-5 96,15-6-192,15-7-320,14-15-385,16-5-128,11-6 32,5-1-993,5 2-1505,-3 5-1282,-9 4-768</inkml:trace>
</inkml:ink>
</file>

<file path=ppt/ink/ink3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7.077"/>
    </inkml:context>
    <inkml:brush xml:id="br0">
      <inkml:brushProperty name="width" value="0.025" units="cm"/>
      <inkml:brushProperty name="height" value="0.025" units="cm"/>
    </inkml:brush>
  </inkml:definitions>
  <inkml:trace contextRef="#ctx0" brushRef="#br0">1 81 18834,'9'3'2114,"5"1"-1751,0-2 0,0 0 0,1 0 0,-1-1 0,0-1 0,1 0 0,-1-1 0,0-1 0,19-4 0,66-28-692,27-7-3677,-109 37 4067,-1 1 1,0 1-1,22 0 1,-36 2 109,-1 0 0,0 1 0,0-1 0,0 0 0,0 1 0,0-1 0,0 0 0,0 1 0,0-1 0,0 1 0,0 0 0,0-1 0,0 1 0,0 0 0,0 0 0,-1 0 0,1-1 0,0 1 0,0 0 0,-1 0 0,1 1 1,8 8-23,3-7-3752,-5-5-3774</inkml:trace>
</inkml:ink>
</file>

<file path=ppt/ink/ink3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9.663"/>
    </inkml:context>
    <inkml:brush xml:id="br0">
      <inkml:brushProperty name="width" value="0.025" units="cm"/>
      <inkml:brushProperty name="height" value="0.025" units="cm"/>
    </inkml:brush>
  </inkml:definitions>
  <inkml:trace contextRef="#ctx0" brushRef="#br0">1 107 12364,'3'-12'6208,"10"-38"-2503,-13 48-3371,0 0 0,0 1 1,1-1-1,-1 1 0,1-1 0,-1 0 0,1 1 0,0 0 1,0-1-1,0 1 0,-1-1 0,1 1 0,1 0 0,0-2 1,-1 3-254,-1 0 0,1 0-1,-1 0 1,0 0 0,1 0 0,-1 0 0,1 0 0,-1 0 0,0 0 0,1 0 0,-1 0 0,1 0 0,-1 0 0,0 1 0,1-1 0,-1 0 0,0 0 0,1 1 0,-1-1 0,0 0 0,1 0 0,-1 1 0,0-1 0,1 0 0,-1 1 0,0-1-1,0 0 1,0 1 0,1-1 0,-1 0 0,0 1 0,0 0 0,14 38 1563,-14-39-1630,19 87 758,10 36-652,-29-123-132,0 1 1,0 0-1,0 0 1,0 0-1,0-1 1,1 1-1,-1 0 1,0 0-1,1-1 1,-1 1-1,0 0 1,1-1-1,-1 1 1,1 0-1,-1-1 1,1 1-1,-1-1 1,1 1-1,0-1 1,-1 1-1,1-1 1,0 1-1,-1-1 1,1 1-1,0-1 1,1 1-1,-1-2-52,0 1 0,0 0 0,0-1 0,0 1 0,0-1 0,0 1 0,-1-1 0,1 0 0,0 1-1,0-1 1,0 0 0,-1 1 0,1-1 0,-1 0 0,1 0 0,0 0 0,0-1 0,21-47-3426,-21 46 3169,49-156-16579,-37 90 17139,-16 100 11414,-3 26-6188,-1 23-3503,0-22-585,3 90 0,4-147-1372,0 0-1,0 0 0,0 1 1,0-1-1,0 0 0,0 0 1,0 0-1,1 0 0,-1 1 1,0-1-1,1 0 0,-1 0 1,1 0-1,0 0 0,-1 0 1,1 0-1,0 0 0,0 1 1,0-2-2,-1 0-1,1 0 1,-1 1 0,1-1 0,-1 0 0,1 0 0,0 0-1,-1 0 1,1 0 0,-1 0 0,1 0 0,-1 0-1,1 0 1,0 0 0,-1-1 0,1 1 0,-1 0 0,1 0-1,-1 0 1,1-1 0,-1 1 0,1 0 0,-1-1-1,1 1 1,0-1 0,2-1-35,-1-1 0,1 0 0,0 0 0,-1 0-1,0 0 1,0 0 0,0 0 0,0 0 0,3-7 0,-1-3-828,0 0 0,-1 0 1,-1 0-1,3-28 0,-5 30-562,-1 0 0,1 1 0,-1-1 0,-1 0 0,0 1-1,-7-20 1,-14-22-7984</inkml:trace>
</inkml:ink>
</file>

<file path=ppt/ink/ink3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0.038"/>
    </inkml:context>
    <inkml:brush xml:id="br0">
      <inkml:brushProperty name="width" value="0.025" units="cm"/>
      <inkml:brushProperty name="height" value="0.025" units="cm"/>
    </inkml:brush>
  </inkml:definitions>
  <inkml:trace contextRef="#ctx0" brushRef="#br0">80 174 4068,'0'0'12267,"-49"16"-9832,31-7 800,9-6-577,6-2 1282,18-1-3203,18-8-193,11-11 65,15-3-97,8-6-287,2-2-193,-4 3-289,-3-1-1921,-14 6-2690,-15 3-3524</inkml:trace>
</inkml:ink>
</file>

<file path=ppt/ink/ink3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0.400"/>
    </inkml:context>
    <inkml:brush xml:id="br0">
      <inkml:brushProperty name="width" value="0.025" units="cm"/>
      <inkml:brushProperty name="height" value="0.025" units="cm"/>
    </inkml:brush>
  </inkml:definitions>
  <inkml:trace contextRef="#ctx0" brushRef="#br0">89 0 20467,'0'0'8942,"0"12"-7645,-2 56-266,-16 103-1,6-112-1030,8-40 0,8-38 0,0-1-915,2 1 1,0-1-1,1 2 0,0-1 1,2 1-1,0 0 0,2 0 1,14-19-1,-25 36 886,1 0-1,0 0 0,0 0 1,0 0-1,-1 1 0,1-1 1,0 0-1,0 0 0,0 0 1,0 1-1,1-1 1,-1 1-1,0-1 0,0 1 1,0-1-1,0 1 0,1-1 1,1 1-1,-3 0 49,1 0 0,0 1 0,-1-1 0,1 0 0,-1 1 0,1-1 0,-1 0 0,1 1 0,-1-1 0,1 1 0,-1-1 0,1 1 0,-1-1 0,0 1 0,1 0 0,-1-1 0,0 1 0,1-1 0,-1 1 0,0 0 0,0-1 0,0 1 0,0-1 0,1 2 0,0 55 1918,-1-44-1581,-1 18 400,0-20-419,0-1 1,0 1 0,2-1-1,-1 1 1,1-1-1,1 1 1,0-1 0,0 0-1,5 11 1,-7-20-323,0-1-1,0 0 1,0 1 0,0-1-1,0 1 1,1-1 0,-1 0-1,0 1 1,0-1 0,0 1-1,1-1 1,-1 0 0,0 1-1,1-1 1,-1 0 0,0 1-1,1-1 1,-1 0 0,0 0-1,1 1 1,-1-1 0,0 0-1,1 0 1,-1 0 0,1 0-1,-1 1 1,1-1 0,-1 0-1,0 0 1,1 0 0,-1 0-1,1 0 1,-1 0 0,1 0-1,-1 0 1,1 0 0,-1 0-1,1-1 1,10-16 225,0-25-118,-11 35-107,0 0 0,0 0 0,0 1 1,-1-1-1,0 0 0,0 0 0,-1 1 0,1-1 0,-2 1 0,1-1 0,-1 1 1,0 0-1,0 0 0,0 0 0,-1 0 0,0 1 0,0-1 0,-1 1 0,1 0 1,-1 0-1,0 1 0,-1 0 0,1-1 0,-1 2 0,1-1 0,-1 1 0,0 0 1,-1 0-1,-8-3 0,8 4 19,0 0 0,-1 0 0,1 1 0,-1 0 0,1 0 0,-1 1 0,1 0 0,-13 1-1,19-1-25,-1 1-1,1-1 1,-1 0-1,1 1 1,-1-1-1,1 1 1,-1-1-1,1 1 1,-1 0-1,1 0 1,0-1-1,-1 1 1,1 0-1,0 0 0,0 0 1,0 1-1,-1-1 1,0 2-1,1-1-4,1 0 0,-1-1-1,1 1 1,0 0 0,0 0 0,0-1-1,0 1 1,0 0 0,0 0-1,0-1 1,1 1 0,-1 0 0,0 0-1,1-1 1,0 1 0,-1 0-1,1-1 1,0 1 0,0-1 0,0 1-1,1 1 1,1 1-45,0-1 0,0 0 1,0 0-1,0 0 0,0 0 0,1 0 0,-1 0 0,1-1 1,0 0-1,0 0 0,0 0 0,0 0 0,0-1 1,4 2-1,6 1-984,-1-1 0,1 0 1,19 0-1,41-1-8145</inkml:trace>
</inkml:ink>
</file>

<file path=ppt/ink/ink3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0.945"/>
    </inkml:context>
    <inkml:brush xml:id="br0">
      <inkml:brushProperty name="width" value="0.025" units="cm"/>
      <inkml:brushProperty name="height" value="0.025" units="cm"/>
    </inkml:brush>
  </inkml:definitions>
  <inkml:trace contextRef="#ctx0" brushRef="#br0">0 0 15983,'0'0'11083,"87"40"-9194,-32-12-639,10 1-642,6 1-384,1-4-128,0-3-64,-4-1-1249,-8-5-1217,-13-3-1314,-15-2-1216,-17-3-2179</inkml:trace>
</inkml:ink>
</file>

<file path=ppt/ink/ink3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1.317"/>
    </inkml:context>
    <inkml:brush xml:id="br0">
      <inkml:brushProperty name="width" value="0.025" units="cm"/>
      <inkml:brushProperty name="height" value="0.025" units="cm"/>
    </inkml:brush>
  </inkml:definitions>
  <inkml:trace contextRef="#ctx0" brushRef="#br0">128 481 13004,'0'0'13421,"5"2"-11948,-4-2-1415,0 0 0,0 1-1,0-1 1,0 0 0,0 0-1,0 0 1,0 0 0,0 0-1,0 0 1,1 0 0,-1 0-1,0 0 1,0 0-1,0 0 1,0-1 0,0 1-1,0 0 1,0-1 0,0 1-1,0-1 1,0 1 0,0-1-1,0 0 1,0 1 0,-1-1-1,1 0 1,0 0 0,0 1-1,-1-1 1,1 0-1,1-2 1,-1 0 76,0-1-1,1 0 0,-1 1 1,-1-1-1,1 0 1,0 0-1,-1 0 0,0 1 1,0-8-1,-2-5 123,0-1 0,-1 1-1,-1 0 1,-6-17 0,-139-287 155,148 318-411,1 2 0,0 0 0,0 0 0,0-1 0,0 1 0,0 0 0,0 0 0,0 0 0,0-1 0,0 1 0,0 0 0,0 0 0,0 0 0,0-1 0,0 1 0,0 0 0,0 0 0,0 0 0,0 0 0,0-1 0,0 1 0,0 0 0,0 0 0,0 0 0,1 0 0,-1-1 0,0 1 0,0 0 0,0 0 0,0 0 0,0 0 0,1 0 0,-1-1 0,0 1 0,0 0 0,0 0 0,0 0 0,1 0 0,-1 0 0,0 0 0,0 0 0,0 0 0,0 0 0,1 0 0,-1 0 0,0 0 0,0 0 0,0 0 0,1 0 0,-1 0 0,0 0 0,0 0 0,0 0 0,1 0 0,-1 0 0,0 0 0,0 0 0,0 0 0,0 0 0,1 1 0,-1-1 0,0 0 0,0 0 0,0 0 0,0 0 0,0 0 0,1 0 0,-1 1 0,14 4 0,31 14-429,1-3-1,1-1 1,0-3-1,61 8 1,-49-13-1427,0-2-1,-1-3 1,72-7 0,-52-7-11634</inkml:trace>
</inkml:ink>
</file>

<file path=ppt/ink/ink3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1.878"/>
    </inkml:context>
    <inkml:brush xml:id="br0">
      <inkml:brushProperty name="width" value="0.025" units="cm"/>
      <inkml:brushProperty name="height" value="0.025" units="cm"/>
    </inkml:brush>
  </inkml:definitions>
  <inkml:trace contextRef="#ctx0" brushRef="#br0">0 141 18321,'0'0'2381,"4"9"262,-3-5-2469,0-1 0,0 1 1,1-1-1,-1 0 0,1 0 1,0 0-1,0 0 0,0 0 1,0 0-1,0 0 0,1-1 1,0 1-1,-1-1 0,1 0 1,0 0-1,0 0 0,0 0 1,0 0-1,0-1 0,1 1 1,-1-1-1,0 0 0,1 0 1,-1 0-1,1 0 0,-1-1 1,1 1-1,5-1 0,7 0 112,0 0 1,1-1-1,-1 0 0,0-1 0,0-1 0,0-1 1,0 0-1,21-10 0,-30 12-201,-1-1 1,1 0-1,0-1 0,-1 0 0,0 0 1,0 0-1,0-1 0,-1 0 1,1 0-1,-1 0 0,0 0 0,-1-1 1,1 0-1,-1 0 0,0-1 1,-1 1-1,1-1 0,-1 1 0,-1-1 1,4-14-1,-5 19-85,0 0 0,-1 0 0,0 0 0,1 0 0,-1 0 0,0 0 0,0 0 0,0 0 0,-1 0 0,1 0 0,0 0 0,-1 0 0,1 1 0,-1-1 0,1 0 0,-1 0 0,0 0 0,0 0 0,0 1 0,0-1 0,0 0 0,-1 1 0,1-1 0,0 1 0,-1-1 0,1 1 0,-1 0 0,1-1 0,-1 1 0,0 0 0,1 0 0,-1 0 0,0 0 0,0 1 0,0-1 0,0 0 0,0 1 0,0-1 0,0 1 0,0 0 0,0 0 0,0 0 0,0 0 0,0 0 0,0 0 0,-2 1 0,-5-1 0,-1 1 0,1 1 0,0-1 0,0 1 0,1 1 0,-1 0 0,0 0 0,1 1 0,-10 5 0,6-2 0,2 1 0,-1 0 0,1 0 0,0 1 0,1 0 0,0 1 0,0-1 0,1 2 0,0-1 0,1 1 0,0 1 0,1-1 0,1 1 0,-1 0 0,2 1 0,0-1 0,0 1 0,1-1 0,-2 21 0,5-31-2,0 1 0,0-1-1,0 0 1,0 0 0,0 1 0,1-1-1,-1 0 1,1 0 0,-1 0 0,1 0 0,0 1-1,0-1 1,0 0 0,0 0 0,0-1 0,0 1-1,1 0 1,-1 0 0,1-1 0,-1 1-1,4 2 1,-2-2-20,1 0 0,-1 0 0,1-1 0,0 1 0,-1-1 0,1 0 0,0 1 0,0-2 0,0 1 0,0 0-1,5-1 1,5 0-293,1-1 0,-1 0 0,0-1 0,0 0-1,27-10 1,24-15-5515,-24 4-1034,10-8-7000</inkml:trace>
</inkml:ink>
</file>

<file path=ppt/ink/ink3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2.765"/>
    </inkml:context>
    <inkml:brush xml:id="br0">
      <inkml:brushProperty name="width" value="0.025" units="cm"/>
      <inkml:brushProperty name="height" value="0.025" units="cm"/>
    </inkml:brush>
  </inkml:definitions>
  <inkml:trace contextRef="#ctx0" brushRef="#br0">147 85 16912,'0'0'7634,"-10"6"-4693,4-3-2778,1-1 31,1 0 0,0 0 1,0 0-1,0 0 0,0 1 1,0 0-1,0-1 0,1 1 1,-1 1-1,1-1 0,0 1 0,0-1 1,0 1-1,1 0 0,-1 0 1,1 0-1,0 0 0,0 0 1,0 1-1,1-1 0,-1 0 1,1 1-1,-1 8 0,2-12-192,0-1 0,0 1 0,-1-1 0,1 0 0,0 1-1,0-1 1,0 1 0,0-1 0,0 1 0,0-1 0,0 1 0,0-1 0,0 0 0,1 1-1,-1-1 1,0 1 0,0-1 0,0 0 0,0 1 0,0-1 0,1 1 0,-1-1-1,0 0 1,0 1 0,1-1 0,-1 0 0,0 1 0,1-1 0,-1 0 0,0 0-1,1 1 1,-1-1 0,0 0 0,1 0 0,-1 0 0,1 1 0,-1-1 0,0 0-1,1 0 1,-1 0 0,1 0 0,-1 0 0,1 0 0,0 0 0,21-13 152,18-30 61,-11 1-418,-19 27 79,0 0 0,2 1 0,13-14 0,-26 58 732,-13 18-571,-3-1 0,-25 50-1,-8 19-55,0 43 19,31-90 0,6-46 0,5-18 0,5-18 0,3 2 0,2 0 0,-1-1 0,2 1 0,0 0 0,0 0 0,0 0 0,9-15 0,43-76 0,-30 59 0,17-31 0,65-90 0,-107 163 0,0 1 0,1-1 0,-1 0 0,0 1 0,1-1 0,-1 1 0,0-1 0,1 0 0,-1 1 0,1-1 0,-1 1 0,1-1 0,-1 1 0,1-1 0,-1 1 0,1 0 0,0-1 0,-1 1 0,1 0 0,0-1 0,-1 1 0,1 0 0,0 0 0,-1 0 0,1-1 0,0 1 0,-1 0 0,1 0 0,1 0 0,0 20 0,-13 32 0,10-48 0,-1 4 0,-1-1 0,1 1 0,1 0 0,0 0 0,0 0 0,0 0 0,1 0 0,0 0 0,2 10 0,-2-18 0,1 1 0,-1-1 0,1 0 0,-1 1 0,1-1 0,-1 0 0,1 1 0,-1-1 0,1 0 0,-1 1 0,1-1 0,-1 0 0,1 0 0,0 0 0,-1 0 0,1 1 0,-1-1 0,1 0 0,0 0 0,-1 0 0,1 0 0,-1 0 0,1 0 0,0-1 0,-1 1 0,1 0 0,-1 0 0,1 0 0,-1 0 0,1-1 0,0 1 0,-1 0 0,1-1 0,-1 1 0,1 0 0,0-1 0,19-13 0,4-8 0,36-45 0,-43 46 0,0 2 0,1 0 0,35-28 0,-52 46 0,-1 1 0,0 0 0,0-1 0,1 1 0,-1 0 0,0-1 0,1 1 0,-1 0 0,0 0 0,1-1 0,-1 1 0,1 0 0,-1 0 0,0 0 0,1 0 0,-1-1 0,1 1 0,-1 0 0,0 0 0,1 0 0,-1 0 0,1 0 0,-1 0 0,1 0 0,-1 0 0,0 0 0,1 0 0,-1 0 0,1 1 0,-1-1 0,0 0 0,1 0 0,-1 0 0,1 0 0,-1 1 0,0-1 0,1 0 0,-1 0 0,0 1 0,1-1 0,-1 0 0,0 1 0,0-1 0,1 0 0,-1 1 0,0-1 0,0 0 0,1 1 0,1 31 0,-15 39 0,12-69 0,-1 28 0,2-29 0,0 0 0,0 0 0,1 0 0,-1-1 0,0 1 0,0 0 0,1-1 0,-1 1 0,1 0 0,-1-1 0,0 1 0,1 0 0,-1-1 0,1 1 0,-1-1 0,1 1 0,0-1 0,-1 1 0,1-1 0,0 1 0,0 0 0,2-1 0,-1 0 0,1 0 0,-1 0 0,1 0 0,-1 0 0,1-1 0,-1 1 0,1-1 0,-1 0 0,1 0 0,-1 1 0,0-2 0,0 1 0,1 0 0,-1 0 0,0-1 0,0 1 0,3-4 0,41-32 0,49-51 0,-15 12 0,-80 77 0,0-1 0,0 0 0,0 0 0,0 0 0,0 1 0,0-1 0,0 0 0,0 0 0,0 0 0,0 1 0,0-1 0,0 0 0,0 0 0,0 0 0,0 0 0,0 1 0,1-1 0,-1 0 0,0 0 0,0 0 0,0 0 0,0 0 0,0 1 0,0-1 0,1 0 0,-1 0 0,0 0 0,0 0 0,0 0 0,0 0 0,1 0 0,-1 0 0,0 0 0,0 0 0,0 0 0,1 0 0,-1 1 0,0-1 0,0 0 0,0 0 0,1-1 0,-1 1 0,0 0 0,0 0 0,0 0 0,0 0 0,1 0 0,-1 0 0,0 0 0,0 0 0,0 0 0,0 0 0,1 0 0,-1 0 0,0-1 0,0 1 0,0 0 0,0 0 0,0 0 0,1 0 0,-1 0 0,0-1 0,0 1 0,0 0 0,0 0 0,0 0 0,0 0 0,0-1 0,-1 12 0,-5 6 0,0 0 0,-2 0 0,-11 19 0,12-24 0,1 0 0,-1 1 0,2-1 0,0 1 0,1 1 0,0-1 0,-3 21 0,7-34 2,0 1 0,0-1 0,0 1 0,0-1 0,0 1 0,0-1 1,0 0-1,0 1 0,0-1 0,1 1 0,-1-1 0,0 0 0,0 1 0,0-1 0,1 0 0,-1 1 0,0-1 0,1 0 0,-1 1 0,0-1 1,0 0-1,1 1 0,-1-1 0,1 0 0,-1 0 0,0 0 0,1 1 0,-1-1 0,1 0 0,-1 0 0,0 0 0,1 0 0,-1 0 1,1 0-1,-1 0 0,1 0 0,-1 0 0,0 0 0,1 0 0,-1 0 0,1 0 0,-1 0 0,0 0 0,1 0 0,-1 0 0,1-1 0,-1 1 1,0 0-1,1 0 0,-1 0 0,1-1 0,-1 1 0,1-1 0,22-12-562,-6-7-2753,-3-3-4953,-1-6-6901</inkml:trace>
</inkml:ink>
</file>

<file path=ppt/ink/ink3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3.282"/>
    </inkml:context>
    <inkml:brush xml:id="br0">
      <inkml:brushProperty name="width" value="0.025" units="cm"/>
      <inkml:brushProperty name="height" value="0.025" units="cm"/>
    </inkml:brush>
  </inkml:definitions>
  <inkml:trace contextRef="#ctx0" brushRef="#br0">75 0 17168,'0'0'11195,"-3"13"-9353,-8 34-1433,-8 28 309,4 0-1,-12 153 1,27-226-718,0-1 0,0 1 0,0-1 0,0 1 0,0-1 0,1 1 0,-1-1 0,1 1 0,-1-1 0,1 1 0,-1-1 0,1 1 0,0-1 0,-1 1 0,1-1 0,0 0 0,0 0 0,0 1 0,0-1 0,0 0 0,1 0 0,-1 0 0,0 0 0,0 0 0,2 0 0,0 1 0,1-1 0,-1 0 0,0-1 0,0 1 0,1-1 0,-1 1 0,0-1 0,1 0 0,-1 0 0,1 0 0,4-2 0,1 1 0,1-2 0,-1 1 0,0-1 0,0 0 0,0-1 0,-1 0 0,17-11 0,-18 10 0,0-1 0,0-1 0,-1 1 0,1-1 0,-2 0 0,1-1 0,-1 0 0,0 1 0,0-2 0,-1 1 0,0 0 0,-1-1 0,0 0 0,0 0 0,2-9 0,-21 35 0,-18 56 0,31-66 0,1 0 0,0 0 0,0 0 0,0 0 0,1 0 0,0 1 0,0-1 0,1 14 0,1-21 3,-1 1-1,0-1 1,0 1 0,1-1 0,-1 1-1,0-1 1,1 1 0,-1-1 0,1 0-1,-1 1 1,1-1 0,-1 0 0,1 1-1,-1-1 1,1 0 0,-1 0 0,1 1-1,-1-1 1,1 0 0,-1 0 0,1 0-1,-1 0 1,1 0 0,0 0 0,-1 1-1,1-2 1,-1 1 0,1 0 0,-1 0-1,1 0 1,0 0 0,-1 0-1,1 0 1,-1 0 0,1-1 0,22-7-497,-17 4-299,0-1 0,-1 1 1,1-1-1,-1 0 0,5-7 0,23-33-7721,-10 7-626</inkml:trace>
</inkml:ink>
</file>

<file path=ppt/ink/ink3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3.624"/>
    </inkml:context>
    <inkml:brush xml:id="br0">
      <inkml:brushProperty name="width" value="0.025" units="cm"/>
      <inkml:brushProperty name="height" value="0.025" units="cm"/>
    </inkml:brush>
  </inkml:definitions>
  <inkml:trace contextRef="#ctx0" brushRef="#br0">32 91 17168,'0'0'10826,"-32"-51"-8295,32 37-289,0 3-2242,1 3 0,7 3 0,2 3 0,2 2 0,2 0-769,-2 0-4163,-1 2-4581</inkml:trace>
</inkml:ink>
</file>

<file path=ppt/ink/ink3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3.965"/>
    </inkml:context>
    <inkml:brush xml:id="br0">
      <inkml:brushProperty name="width" value="0.025" units="cm"/>
      <inkml:brushProperty name="height" value="0.025" units="cm"/>
    </inkml:brush>
  </inkml:definitions>
  <inkml:trace contextRef="#ctx0" brushRef="#br0">84 0 22677,'0'0'2953,"-9"14"73,-1 3-2569,0 1 0,0 0 0,2 0-1,0 1 1,1 0 0,1 0 0,1 1-1,-3 25 1,7-39-457,1 2 0,-1 0 0,1 1 0,0-1 0,1 0 0,0 0 0,2 9 0,-3-15 0,1 0 0,0-1 0,0 1 0,0 0 0,0 0 0,0 0 0,0-1 0,0 1 0,1 0 0,-1-1 0,0 1 0,1-1 0,0 0 0,-1 1 0,1-1 0,0 0 0,-1 0 0,1 0 0,0 0 0,0-1 0,0 1 0,0 0 0,0-1 0,0 1 0,0-1 0,0 0 0,0 1 0,0-1 0,3 0 0,7-1 0,0 0 0,1 0 0,-1-1 0,15-4 0,-14 2 0,0 1 0,0 1 0,19-1 0,-32 3 0,1 0 0,0 0 0,-1 0 0,1 0 0,0 1 0,-1-1 0,1 0 0,0 0 0,0 0 0,-1 1 0,1-1 0,-1 0 0,1 1 0,0-1 0,-1 0 0,1 1 0,-1-1 0,1 1 0,-1-1 0,1 1 0,-1-1 0,1 1 0,-1-1 0,1 1 0,-1 0 0,0-1 0,1 1 0,-1-1 0,0 1 0,0 0 0,1 1 0,-3 28 0,0-23 0,0 0 0,0 0 0,-1 0 0,0 0 0,0-1 0,-5 8 0,-1-4 0,0-1 0,0 0 0,0-1 0,-1 0 0,-21 13 0,26-18 0,0 0 0,0 0 0,0-1 0,-1 0 0,1 0 0,-1 0 0,1 0 0,-1-1 0,0 0 0,0 0 0,1-1 0,-1 0 0,0 0 0,0 0 0,-6-1 0,11 0 4,1 1 0,-1-1 0,0 1 1,0-1-1,0 1 0,0-1 0,1 0 0,-1 1 0,0-1 0,1 0 1,-1 1-1,0-1 0,1 0 0,-1 0 0,1 0 0,-1 0 0,1 0 1,0 1-1,-1-1 0,1 0 0,0 0 0,-1 0 0,1 0 0,0 0 1,0 0-1,0 0 0,0 0 0,0 0 0,0 0 0,0 0 0,1 0 0,-1 0 1,0 0-1,0 0 0,1 0 0,-1 0 0,1 0 0,0-1 0,18-36-811,30-7-8061,-40 38 6088,24-22-9205</inkml:trace>
</inkml:ink>
</file>

<file path=ppt/ink/ink3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4.336"/>
    </inkml:context>
    <inkml:brush xml:id="br0">
      <inkml:brushProperty name="width" value="0.025" units="cm"/>
      <inkml:brushProperty name="height" value="0.025" units="cm"/>
    </inkml:brush>
  </inkml:definitions>
  <inkml:trace contextRef="#ctx0" brushRef="#br0">20 0 24119,'0'0'3913,"-2"12"-662,-3 21-2234,0-2-783,-2 44-1,7-74-233,0 0 0,0 1 0,0-1 0,0 0 0,0 0 0,0 1 0,1-1 0,-1 0 0,0 1 0,1-1 0,-1 0 0,1 0 0,0 0 0,-1 1 0,1-1 0,0 0 0,0 0 0,0 0 0,-1 0 0,1 0 0,0 0 0,0-1 0,1 1 0,-1 0 0,0 0 0,0-1 0,0 1 0,0-1 0,1 1 0,-1-1 0,0 1 0,0-1 0,1 0 0,-1 0 0,0 1 0,1-1 0,-1 0 0,0 0 0,1 0 0,-1 0 0,0-1 0,0 1 0,1 0 0,-1-1 0,0 1 0,1 0 0,1-2 0,10-2 0,0 0 0,1-2 0,18-9 0,-20 8 0,5-1 0,0 0 0,1 1 0,0 0 0,0 1 0,0 2 0,1 0 0,-1 0 0,1 2 0,0 0 0,24 2 0,-40 0 0,0 1 0,0 0 0,1 0 0,-1 0 0,0 0 0,-1 0 0,1 1 0,0-1 0,0 1 0,-1 0 0,1 0 0,0 0 0,-1 0 0,0 0 0,0 1 0,0-1 0,0 1 0,3 4 0,-3-4 0,0-1 0,0 1 0,0 0 0,0-1 0,0 1 0,1-1 0,-1 0 0,1 0 0,0 0 0,-1 0 0,1 0 0,0-1 0,0 1 0,0-1 0,1 1 0,-1-1 0,0 0 0,0-1 0,5 2 0,7-3 0,0 0 0,0-1 0,0-1 0,0 0 0,0-1 0,-1 0 0,23-11 0,41-10 0,-56 19 0,0 2 0,0 1 0,0 0 0,1 2 0,-1 0 0,0 2 0,0 0 0,1 1 0,-1 2 0,38 10 0,-46-10-373,0-1-1,0-1 1,0 0 0,1-1-1,-1 0 1,0-1 0,1-1-1,-1 0 1,0-1-1,1 0 1,13-5 0,-8 1-779,1-1 1,-1 0 0,-1-2-1,0 0 1,0-1 0,31-22-1,-24 10-6807</inkml:trace>
</inkml:ink>
</file>

<file path=ppt/ink/ink3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4.753"/>
    </inkml:context>
    <inkml:brush xml:id="br0">
      <inkml:brushProperty name="width" value="0.025" units="cm"/>
      <inkml:brushProperty name="height" value="0.025" units="cm"/>
    </inkml:brush>
  </inkml:definitions>
  <inkml:trace contextRef="#ctx0" brushRef="#br0">72 0 16688,'0'0'1436,"-4"11"-288,-6 39-326,2 0 0,2 1 1,1 74-1,0-9 106,-11 50-269,5-84 741,5 0-1,7 164 1,0-240-1417,0 1 0,0-1 1,0 1-1,1-1 0,0 0 1,1 0-1,-1 0 0,1 0 1,0 0-1,1 0 0,-1-1 0,1 0 1,0 1-1,0-1 0,1-1 1,0 1-1,0-1 0,0 1 1,0-2-1,0 1 0,1 0 0,0-1 1,6 3-1,5 0-1256,1 0 1,-1-1-1,1-1 0,1-1 0,-1 0 0,37 0 1,25-2-5369</inkml:trace>
</inkml:ink>
</file>

<file path=ppt/ink/ink3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5.298"/>
    </inkml:context>
    <inkml:brush xml:id="br0">
      <inkml:brushProperty name="width" value="0.025" units="cm"/>
      <inkml:brushProperty name="height" value="0.025" units="cm"/>
    </inkml:brush>
  </inkml:definitions>
  <inkml:trace contextRef="#ctx0" brushRef="#br0">1732 1471 12812,'939'-38'1507,"-802"36"-1081,-3 0 2892,172-26 0,-257 20-2172,-1-2 0,0-2 0,-1-2 1,-1-2-1,0-3 0,84-46 0,-58 19 263,109-92 0,-122 86-1404,-3-2 1,-1-3-1,91-127 1,-133 166 32,-1-1 0,-1-1 1,-1 0-1,0-1 0,12-41 0,-20 55-25,0 0 0,-1 0 0,0 0-1,0 0 1,0 0 0,-1 0 0,0-1 0,-1 1-1,0 0 1,0 0 0,0 0 0,-1 0-1,0 0 1,0 1 0,-1-1 0,1 0-1,-2 1 1,1 0 0,-1 0 0,0 0-1,0 0 1,-8-8 0,-11-6-13,-1 1 0,0 1 0,-1 1 0,-35-16 0,26 14 0,-61-45 0,73 44 0,-1 1 0,-1 2 0,-1 0 0,0 1 0,-1 2 0,0 1 0,-1 1 0,0 1 0,-47-12 0,-12 7 0,-136-8 0,-91 15 0,200 8 0,-593 4 0,2 62 0,203 27 0,-61 10 0,448-89-3187,-228-3 0,323-13-769,14-3-2818</inkml:trace>
</inkml:ink>
</file>

<file path=ppt/ink/ink3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6.265"/>
    </inkml:context>
    <inkml:brush xml:id="br0">
      <inkml:brushProperty name="width" value="0.025" units="cm"/>
      <inkml:brushProperty name="height" value="0.025" units="cm"/>
    </inkml:brush>
  </inkml:definitions>
  <inkml:trace contextRef="#ctx0" brushRef="#br0">1 5582 18738,'0'0'2242,"3"10"-2365,-2-7 110,0 0 1,0-1-1,0 1 1,0 0-1,0 0 0,1-1 1,0 1-1,-1-1 0,1 1 1,0-1-1,0 0 1,1 1-1,-1-1 0,3 2 1,0-1-15,0-1 0,1 1 0,-1-1 0,1 0 0,-1 0 0,1-1 0,0 0 0,11 1 0,119 10 11,262-10 0,140-52 80,1027-184 1497,-1251 166-1035,-2-14 0,570-231 0,-466 114 585,-9-17 1,-9-18 0,622-483 0,-378 162-505,-531 444-672,-6-6 0,-4-3 0,117-185 0,-173 228-524,-3-3 1,-4-1 0,-4-1 0,-3-2 0,-3-2-1,-5 0 1,-3-1 0,-4-1 0,-4-1 0,0-98-1,-9 31 1584,-6 1 0,-45-285 0,36 384-407,4 24 212,2 0-1,-3-44 0,8 69-767,1-1 1,0 1-1,1 0 0,-1 0 0,1 0 0,1 0 1,-1-1-1,1 2 0,0-1 0,1 0 0,0 0 1,0 1-1,0-1 0,1 1 0,0 0 0,5-6 1,4-1-691,1 1 1,0 1-1,0 0 1,1 1-1,1 0 1,-1 1-1,2 1 1,17-7-1,148-40-7774,-49 17 3430,-65 11 2050,-9-1-1068</inkml:trace>
</inkml:ink>
</file>

<file path=ppt/ink/ink3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6.597"/>
    </inkml:context>
    <inkml:brush xml:id="br0">
      <inkml:brushProperty name="width" value="0.025" units="cm"/>
      <inkml:brushProperty name="height" value="0.025" units="cm"/>
    </inkml:brush>
  </inkml:definitions>
  <inkml:trace contextRef="#ctx0" brushRef="#br0">0 30 17328,'0'0'5606,"65"-29"-4549,7 29 320,19 0 128,17 0-384,10 5-480,8 5-385,-6 7-192,-9 7 0,-9 9-960,-12 4-1539,-20 1-1568,-19 3-3685</inkml:trace>
</inkml:ink>
</file>

<file path=ppt/ink/ink3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7.544"/>
    </inkml:context>
    <inkml:brush xml:id="br0">
      <inkml:brushProperty name="width" value="0.025" units="cm"/>
      <inkml:brushProperty name="height" value="0.025" units="cm"/>
    </inkml:brush>
  </inkml:definitions>
  <inkml:trace contextRef="#ctx0" brushRef="#br0">413 7 21941,'-11'-2'2514,"1"1"-2162,-1-1 0,1 1 0,0 1 0,0 0 0,0 0 0,0 1 0,0 0 0,0 1 0,0 0 0,0 1 0,0 0 0,1 0 0,-16 8-1,2 3-101,0 0 1,1 2-1,0 1 0,2 0 0,-32 34 0,43-41-145,0 1 0,1 0 0,0 0 1,1 1-1,0-1 0,1 2 0,0-1 1,1 1-1,1 0 0,0 0 0,0 0 0,2 0 1,-2 17-1,3-27-90,1 0 1,0 0-1,0 1 1,0-1-1,1 0 1,-1 1-1,1-1 1,0 0-1,0 0 1,0 0-1,0 0 1,0 0-1,1 0 0,-1 0 1,1 0-1,0 0 1,0-1-1,0 1 1,0-1-1,0 1 1,6 3-1,-3-3 0,0 0-1,1 0 1,0 0-1,0-1 1,0 1-1,0-2 1,0 1 0,0-1-1,1 0 1,10 1-1,4-2-233,0 0-1,0-2 1,0 0 0,0-1-1,0-1 1,20-8-1,-2-1-2192,-1-2 0,0-2 0,60-38-1,-77 41-510,-1 0 1,0-2-1,-1 0 0,19-23 0,-9 1-2054,-22 9 9869,-12 24 3133,-6 9-4963,-8 9-307,12-6-2048,1 0 0,0 0-1,1 1 1,0-1-1,0 2 1,1-1-1,0 0 1,0 1 0,1-1-1,0 1 1,1 0-1,0 0 1,-2 15-1,5-23-655,-1 0 0,0 0-1,0-1 1,1 1 0,-1 0 0,1 0-1,-1 0 1,1 0 0,-1-1-1,1 1 1,-1 0 0,1-1-1,0 1 1,-1 0 0,1-1 0,0 1-1,0-1 1,-1 1 0,1-1-1,0 1 1,0-1 0,0 0-1,0 1 1,0-1 0,-1 0-1,1 1 1,0-1 0,0 0 0,0 0-1,0 0 1,0 0 0,0 0-1,0 0 1,1-1 0,40-3 203,-8-8-248,0-1 0,-1-1 0,-1-2 0,0-1 0,43-31 0,-8 6-10,-44 28 4,-16 8 0,1 1 0,0 1 0,0-1 0,0 1 0,1 1 0,0-1 0,14-2 0,-23 6 0,1 0 0,0 0 0,-1 0 0,1 0 0,0 0 0,-1 1 0,1-1 0,0 0 0,-1 1 0,1-1 0,-1 0 0,1 1 0,0-1 0,-1 0 0,1 1 0,-1-1 0,1 1 0,-1-1 0,1 1 0,-1 0 0,0-1 0,1 1 0,-1-1 0,0 1 0,1 0 0,-1-1 0,0 1 0,0 0 0,1-1 0,-1 1 0,0 0 0,0-1 0,0 1 0,0 0 0,0-1 0,0 2 0,0 35 0,-1-27 0,1 5 0,0 27 0,1-40 0,-1-1 0,0 0 0,0 1 0,1-1 0,-1 0 0,1 0 0,-1 1 0,1-1 0,0 0 0,-1 0 0,1 0 0,0 0 0,0 1 0,0-1 0,0 0 0,0-1 0,0 1 0,0 0 0,0 0 0,0 0 0,0-1 0,0 1 0,0 0 0,1-1 0,1 1 0,7 1 0,-1-1 0,1 0 0,-1-1 0,1 0 0,-1-1 0,0 0 0,1 0 0,-1-1 0,0 0 0,0-1 0,16-6 0,11-8 0,52-30 0,-44 22 0,-9 5 0,-25 13 0,0 0 0,1 1 0,0 0 0,0 1 0,0 0 0,1 1 0,0 1 0,0-1 0,18-1 0,-29 5 0,0 0 0,0 1 0,1-1 0,-1 1 0,0-1 0,0 1 0,1-1 0,-1 1 0,0 0 0,0 0 0,0-1 0,0 1 0,0 0 0,0 0 0,0 0 0,0 0 0,-1 0 0,1 0 0,0 1 0,1 1 0,13 15 0,-12-17-178,0 1 0,0-1 1,-1 0-1,1 0 0,0 0 0,0-1 0,0 1 1,0-1-1,0 1 0,0-1 0,0 0 0,4-1 0,-1 1-756,-1-1 0,0 0 0,0 0 0,0-1-1,0 0 1,8-3 0,30-24-9337</inkml:trace>
</inkml:ink>
</file>

<file path=ppt/ink/ink3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8.180"/>
    </inkml:context>
    <inkml:brush xml:id="br0">
      <inkml:brushProperty name="width" value="0.025" units="cm"/>
      <inkml:brushProperty name="height" value="0.025" units="cm"/>
    </inkml:brush>
  </inkml:definitions>
  <inkml:trace contextRef="#ctx0" brushRef="#br0">24 1 17168,'0'0'2397,"-5"14"-59,-1 11-1504,2 1-1,0 1 1,1-1-1,2 1 1,1-1-1,1 1 1,6 37-1,50 169 1361,5 25-192,-53-225-2002,-9-33 0,0 0 0,0 1 0,0-1 0,0 0 0,0 0 0,0 0 0,1 0 0,-1 1 0,0-1 0,0 0 0,0 0 0,0 0 0,1 0 0,-1 0 0,0 0 0,0 1 0,0-1 0,1 0 0,-1 0 0,0 0 0,0 0 0,0 0 0,1 0 0,-1 0 0,0 0 0,0 0 0,0 0 0,1 0 0,-1 0 0,0 0 0,0 0 0,0 0 0,1 0 0,-1 0 0,0 0 0,0 0 0,0-1 0,1 1 0,-1 0 0,0 0 0,0 0 0,0 0 0,0 0 0,1 0 0,-1-1 0,0 1 0,0 0 0,0 0 0,0 0 0,0 0 0,1-1 0,-1 1 0,0 0 0,0 0 0,0 0 0,0-1 0,19-57 0,2-48 0,12-160 0,-11 68 0,-21 191 0,0 1 0,1-1 0,0 0 0,0 1 0,0 0 0,6-10 0,-8 15 0,1 0 0,-1 0 0,1 0 0,-1 0 0,1 0 0,0 0 0,-1 1 0,1-1 0,0 0 0,0 0 0,-1 1 0,1-1 0,0 0 0,0 1 0,0-1 0,0 1 0,0-1 0,0 1 0,0-1 0,0 1 0,0 0 0,0 0 0,0-1 0,0 1 0,0 0 0,0 0 0,0 0 0,0 0 0,0 0 0,0 0 0,1 1 0,-1-1 0,0 0 0,0 0 0,0 1 0,0-1 0,0 1 0,0-1 0,0 1 0,-1-1 0,1 1 0,0-1 0,0 1 0,0 0 0,0 0 0,-1-1 0,1 1 0,0 0 0,0 1 0,2 2 0,0 0 0,0 0 0,0 1 0,-1-1 0,1 1 0,-1-1 0,0 1 0,-1 0 0,1 0 0,-1 0 0,0 0 0,0 0 0,-1 0 0,1 0 0,-1 0 0,0 0 0,0 0 0,-1 0 0,-1 8 0,0-3 0,0-1 0,-1 0 0,0 0 0,0 0 0,-1-1 0,0 1 0,-1-1 0,0 0 0,-11 14 0,9-13 0,0 0 0,-1-1 0,0 0 0,-1 0 0,0-1 0,0 0 0,-1-1 0,1 0 0,-1 0 0,-1-1 0,1 0 0,-16 4 0,25-8-24,0-1-1,0 0 1,1 0-1,-1 1 1,0-1-1,0 0 1,0 0-1,0 0 1,0 0 0,0 0-1,1 0 1,-1 0-1,0 0 1,0-1-1,0 1 1,0 0-1,0 0 1,1-1 0,-1 1-1,0 0 1,0-1-1,1 1 1,-1-1-1,0 1 1,1-1-1,-1 0 1,0 1 0,1-1-1,-1 0 1,1 1-1,-1-1 1,1 0-1,-1 1 1,1-1-1,-1 0 1,1 0 0,0 0-1,0 1 1,-1-1-1,1 0 1,0 0-1,0 0 1,0 0-1,0 0 1,0 0 0,0 1-1,0-1 1,0 0-1,0 0 1,0 0-1,1 0 1,-1 0-1,0 1 1,0-1 0,1 0-1,0-1 1,1-5-550,1 1 0,-1-1 0,1 1 0,1-1 0,7-10 0,8-6-2194,1 2-1,1 0 1,1 1-1,30-21 1,0 4-4722</inkml:trace>
</inkml:ink>
</file>

<file path=ppt/ink/ink3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8.573"/>
    </inkml:context>
    <inkml:brush xml:id="br0">
      <inkml:brushProperty name="width" value="0.025" units="cm"/>
      <inkml:brushProperty name="height" value="0.025" units="cm"/>
    </inkml:brush>
  </inkml:definitions>
  <inkml:trace contextRef="#ctx0" brushRef="#br0">62 177 18257,'0'0'10068,"-7"11"-8423,-48 87 890,101-125-2273,-29 16-262,1 1 0,0 0 0,1 1 0,0 2 0,0 0 0,1 0 0,0 2 0,0 1 0,25-3 0,-43 7 0,0 1 0,0-1 0,-1 0 0,1 1 0,0 0 0,0-1 0,0 1 0,0 0 0,0 0 0,-1 0 0,1 0 0,0 0 0,-1 0 0,1 1 0,-1-1 0,0 1 0,1-1 0,-1 1 0,0-1 0,0 1 0,0 0 0,0-1 0,0 1 0,0 0 0,0 0 0,-1 0 0,1 0 0,-1-1 0,1 1 0,-1 0 0,0 0 0,1 4 0,0 4 0,0 1 0,-1-1 0,-2 21 0,2-29 0,12-272 0,-11 269-13,-1 0-1,0 0 1,0 0 0,0 0-1,0 0 1,1 0 0,-1 0-1,1 0 1,-1 0 0,1 0-1,-1 1 1,1-1 0,-1 0-1,1 0 1,-1 0 0,1 1-1,0-1 1,0 0 0,-1 1-1,1-1 1,0 1-1,0-1 1,0 1 0,0-1-1,0 1 1,0-1 0,0 1-1,0 0 1,0-1 0,-1 1-1,1 0 1,0 0 0,0 0-1,0 0 1,1 0 0,-1 0-1,1 0 1,49 6-1907,-28-2 23,19-3-5123,4-1-4089</inkml:trace>
</inkml:ink>
</file>

<file path=ppt/ink/ink3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39.218"/>
    </inkml:context>
    <inkml:brush xml:id="br0">
      <inkml:brushProperty name="width" value="0.025" units="cm"/>
      <inkml:brushProperty name="height" value="0.025" units="cm"/>
    </inkml:brush>
  </inkml:definitions>
  <inkml:trace contextRef="#ctx0" brushRef="#br0">3 156 18449,'0'0'8873,"-1"12"-7709,0-6-1020,0-1 1,1 1-1,0-1 1,1 1-1,-1 0 1,1-1-1,0 1 1,0-1-1,1 1 1,2 6 0,-2-9-75,-1 0 0,1 0 0,0 0 0,1 0 0,-1 0 0,0 0 0,1-1 1,-1 1-1,1-1 0,0 0 0,0 0 0,0 0 0,0 0 0,0 0 1,1-1-1,-1 1 0,0-1 0,1 0 0,-1 0 0,1 0 0,-1 0 1,5-1-1,-1 1-42,0-1 1,-1 0 0,1 0 0,0-1 0,-1 0-1,1 0 1,-1 0 0,1-1 0,-1 0 0,0-1 0,1 1-1,-1-1 1,0 0 0,-1-1 0,1 1 0,-1-1-1,1 0 1,-1-1 0,0 1 0,-1-1 0,1 0-1,-1 0 1,5-7 0,-4 4-6,0 0 0,0 0-1,0 0 1,-1-1 0,-1 1 0,1-1-1,-2 0 1,1 0 0,-1-1 0,0 1-1,-1 0 1,0-1 0,-1 1 0,0-1-1,0 1 1,-2-13 0,1 20-23,0-1 0,0 0 0,0 1 0,0-1 0,0 1 0,0 0 0,-1-1 0,1 1 0,-1 0 0,0 0 0,0 0 0,1 0 0,-1 0 0,-1 0 0,1 0 0,0 1 0,0-1 0,-1 1 0,1 0 0,0 0 0,-1-1 0,1 1 0,-1 1 0,0-1 0,1 0 0,-1 1 0,-3-1 0,2 1 0,0-1 0,0 1 0,0 0 0,1 0 0,-1 0 0,0 1 0,0 0 0,0-1 0,0 1 0,1 1 0,-1-1 0,0 0 0,1 1 0,-1 0 0,1 0 0,0 0 0,-1 0 0,-4 5 0,1 1 0,1 0 0,1-1 0,-1 2 0,2-1 0,-1 1 0,1-1 0,0 1 0,1 1 0,0-1 0,-3 13 0,3-1 0,0 0 0,0 0 0,2 36 0,1-53 3,0 0-1,1 0 1,-1 0-1,0 0 1,1 0-1,0 0 1,0 0-1,0 0 1,1 0 0,0-1-1,-1 1 1,1 0-1,0-1 1,0 0-1,1 1 1,-1-1-1,1 0 1,0 0 0,0 0-1,0-1 1,0 1-1,0-1 1,5 4-1,-1-3-25,0-1-1,0 1 1,0-1-1,1-1 0,-1 1 1,0-1-1,1-1 0,-1 1 1,1-1-1,-1 0 1,0-1-1,9-1 0,-6 0-402,-1 0 0,1 0-1,0-1 1,10-5-1,35-23-6115,3-14-6223</inkml:trace>
</inkml:ink>
</file>

<file path=ppt/ink/ink3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1.059"/>
    </inkml:context>
    <inkml:brush xml:id="br0">
      <inkml:brushProperty name="width" value="0.025" units="cm"/>
      <inkml:brushProperty name="height" value="0.025" units="cm"/>
    </inkml:brush>
  </inkml:definitions>
  <inkml:trace contextRef="#ctx0" brushRef="#br0">0 194 15855,'1'-9'3320,"0"1"-2567,1 1-1,-1-1 0,1 0 0,1 1 1,-1 0-1,1-1 0,1 1 0,6-10 1,-9 14-561,1 0 1,1 0 0,-1 0 0,0 1 0,1-1-1,-1 0 1,1 1 0,0 0 0,0 0-1,0 0 1,0 0 0,0 0 0,0 1 0,1-1-1,-1 1 1,0 0 0,1 0 0,-1 0-1,1 0 1,-1 1 0,1 0 0,0-1 0,-1 1-1,6 1 1,-7 0-182,1 0 0,-1-1-1,0 2 1,0-1 0,1 0-1,-1 0 1,0 1 0,0-1 0,0 1-1,-1 0 1,1-1 0,0 1-1,-1 0 1,1 0 0,-1 0-1,0 0 1,1 0 0,-1 0 0,0 1-1,0-1 1,0 0 0,-1 1-1,1-1 1,-1 0 0,1 5 0,8 67 135,-9-73-138,1 211 162,6-185-199,-7-26 27,0-1 1,1 0 0,-1 1-1,0-1 1,1 0-1,-1 1 1,1-1-1,-1 0 1,1 1-1,-1-1 1,0 0-1,1 0 1,-1 0 0,1 1-1,-1-1 1,1 0-1,-1 0 1,1 0-1,-1 0 1,1 0-1,-1 0 1,1 0 0,-1 0-1,1 0 1,-1 0-1,1 0 1,-1 0-1,1-1 1,0 1-1,2-2 5,0 0 0,0 0 0,0 0 0,0-1 0,0 1 0,-1-1 0,1 0 0,-1 0 0,0 1 0,0-2 0,3-3 0,20-36 236,-2-1 1,-2-1-1,-2-1 0,-1-1 1,21-96-1,-40 162-239,0-1 0,1 0 0,1 1 0,6 30 0,-3-20 0,-2-18 0,-1 7 0,2-1 0,8 32 0,-10-47 0,0 1 0,-1-1 0,1 1 0,0-1 0,0 0 0,0 1 0,0-1 0,0 0 0,1 0 0,-1 0 0,1 0 0,-1 0 0,1 0 0,0 0 0,0 0 0,0-1 0,0 1 0,0-1 0,0 1 0,0-1 0,0 0 0,1 0 0,-1 0 0,1 0 0,-1 0 0,0-1 0,6 1 0,-5-1 0,0-1 0,0 0 0,0 0 0,0 0 0,0-1 0,-1 1 0,1-1 0,0 1 0,-1-1 0,1 0 0,-1 0 0,1 0 0,-1-1 0,0 1 0,0 0 0,0-1 0,0 0 0,-1 1 0,1-1 0,1-4 0,27-63 0,-24 52 0,-1 0 0,0-1 0,-2 0 0,0 0 0,-1 0 0,-1 0 0,0 0 0,-4-30 0,-10 83 0,12-28 0,-2 7 0,1 1 0,1-1 0,0 1 0,0 0 0,1-1 0,1 1 0,1 0 0,3 18 0,-4-31 0,-1 0 0,0-1 0,0 1 0,1 0 0,-1 0 0,0-1 0,1 1 0,-1 0 0,1-1 0,-1 1 0,1 0 0,-1-1 0,1 1 0,-1-1 0,1 1 0,-1-1 0,1 1 0,0-1 0,-1 0 0,1 1 0,0-1 0,0 0 0,-1 1 0,1-1 0,0 0 0,0 0 0,-1 0 0,1 0 0,0 0 0,0 0 0,-1 0 0,1 0 0,0 0 0,0 0 0,0 0 0,-1 0 0,1 0 0,0-1 0,0 1 0,-1 0 0,1 0 0,0-1 0,-1 1 0,1-1 0,0 1 0,-1-1 0,1 1 0,-1-1 0,1 1 0,-1-1 0,1 1 0,-1-1 0,1 0 0,-1 1 0,1-1 0,0-1 0,26-39 0,-17 19-19,0 1 1,-2-1-1,0-1 0,-2 0 1,5-24-1,-19 94-6497,5-34 1944,1 2-5080</inkml:trace>
</inkml:ink>
</file>

<file path=ppt/ink/ink3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1.942"/>
    </inkml:context>
    <inkml:brush xml:id="br0">
      <inkml:brushProperty name="width" value="0.025" units="cm"/>
      <inkml:brushProperty name="height" value="0.025" units="cm"/>
    </inkml:brush>
  </inkml:definitions>
  <inkml:trace contextRef="#ctx0" brushRef="#br0">1 148 18193,'0'0'9721,"9"14"-8130,-6-9-1473,5 7 94,0 0 0,-1 1 0,-1 1 0,0-1 0,0 1 0,6 27 0,0 42-43,-4 0-1,-4 140 1,-4-166-131,2-45 18,2-10 19,8-20 96,10-35-3,21-134 131,-43 186-290,1 0 0,-1-1 0,1 1 0,0 0 0,-1-1 0,1 1 0,0 0-1,0 0 1,0 0 0,0 0 0,0 0 0,0 0 0,0 0 0,1 0 0,-1 0 0,0 0 0,0 1 0,1-1 0,-1 1 0,0-1 0,1 1 0,-1-1 0,1 1-1,-1 0 1,1-1 0,-1 1 0,1 0 0,-1 0 0,0 0 0,1 0 0,2 1 0,28-7 52,-23 0-61,1 0 0,-2-1 0,1 0 0,-1 0 0,0-1 0,0 0 0,-1-1 0,0 0 0,0 0 0,-1 0 0,-1-1 0,1 0 0,4-14 0,-1 3 0,-1-1 0,-1 0 0,-1 0 0,-1 0 0,4-36 0,-9 51 0,2-8 0,-1-1 0,0 1 0,-1-1 0,-1 1 0,0 0 0,-7-27 0,8 41 0,0 0 0,0 0 0,0 0 0,0 0 0,-1 0 0,1 0 0,0 0 0,-1 0 0,1 0 0,0 1 0,-1-1 0,1 0 0,-1 0 0,1 0 0,-1 0 0,0 1 0,1-1 0,-1 0 0,0 1 0,0-1 0,1 0 0,-1 1 0,0-1 0,0 1 0,0-1 0,0 1 0,0 0 0,1-1 0,-1 1 0,0 0 0,0 0 0,0 0 0,0-1 0,0 1 0,0 0 0,0 0 0,0 0 0,0 0 0,0 1 0,0-1 0,0 0 0,0 0 0,0 1 0,0-1 0,0 0 0,0 1 0,0-1 0,-1 2 0,-1 0 0,0 1 0,1-1 0,-1 1 0,0 0 0,1 0 0,-1 1 0,1-1 0,0 0 0,0 1 0,-2 6 0,-11 36 0,1 1 0,3 0 0,2 1 0,1 0 0,0 76 0,7-119 0,1 0 0,0 0 0,1 0 0,-1 0 0,1 0 0,0-1 0,0 1 0,1 0 0,-1 0 0,5 7 0,-5-11 0,0 0 0,0 1 0,1-1 0,-1 0 0,1 0 0,-1 0 0,1 0 0,-1 0 0,1 0 0,0 0 0,-1-1 0,1 1 0,0 0 0,0-1 0,-1 1 0,1-1 0,0 0 0,0 0 0,0 0 0,0 0 0,-1 0 0,1 0 0,0 0 0,0 0 0,0-1 0,0 1 0,-1-1 0,1 0 0,0 1 0,2-3 0,7-2 0,0-1 0,-1 0 0,0-1 0,0 0 0,0-1 0,-1 0 0,-1 0 0,13-14 0,-10 9 0,2 1 0,-1 0 0,16-10 0,-28 21 0,1 1 0,-1-1 0,1 0 0,0 1 0,-1-1 0,1 1 0,-1-1 0,1 1 0,0 0 0,0-1 0,-1 1 0,1 0 0,0-1 0,-1 1 0,1 0 0,0 0 0,0-1 0,0 1 0,-1 0 0,1 0 0,0 0 0,0 0 0,0 0 0,-1 0 0,1 1 0,0-1 0,0 0 0,-1 0 0,1 0 0,0 1 0,0-1 0,-1 0 0,1 1 0,0-1 0,-1 1 0,1-1 0,0 1 0,-1-1 0,1 1 0,-1-1 0,1 1 0,-1 0 0,1-1 0,-1 1 0,0 0 0,1-1 0,-1 1 0,1 0 0,-1-1 0,0 1 0,0 0 0,0 0 0,1 0 0,-1 1 0,1 53 0,-2-38 0,-1 57-5413,0-3-3566,2-89-43</inkml:trace>
</inkml:ink>
</file>

<file path=ppt/ink/ink3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2.318"/>
    </inkml:context>
    <inkml:brush xml:id="br0">
      <inkml:brushProperty name="width" value="0.025" units="cm"/>
      <inkml:brushProperty name="height" value="0.025" units="cm"/>
    </inkml:brush>
  </inkml:definitions>
  <inkml:trace contextRef="#ctx0" brushRef="#br0">1 0 23895,'0'0'7687</inkml:trace>
</inkml:ink>
</file>

<file path=ppt/ink/ink3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2.956"/>
    </inkml:context>
    <inkml:brush xml:id="br0">
      <inkml:brushProperty name="width" value="0.025" units="cm"/>
      <inkml:brushProperty name="height" value="0.025" units="cm"/>
    </inkml:brush>
  </inkml:definitions>
  <inkml:trace contextRef="#ctx0" brushRef="#br0">0 145 19538,'0'0'7880,"7"14"-5969,11 33-1133,-1 1 0,-3 1 0,12 70 0,-17-46-707,-6-39-16,2 0 0,16 59-1,-21-92-52,0 0-1,0 0 0,0 0 0,1 0 1,-1 0-1,0-1 0,1 1 0,-1 0 1,1 0-1,-1 0 0,1 0 0,-1 0 1,1 0-1,0-1 0,-1 1 0,1 0 1,0-1-1,0 1 0,0 0 0,-1-1 1,1 1-1,0-1 0,0 1 0,0-1 1,0 0-1,0 1 0,1-1 0,0 0 1,-1 0 0,1-1-1,-1 1 1,1-1 0,-1 0-1,0 1 1,1-1 0,-1 0-1,0 0 1,0 0 0,1 0-1,-1 0 1,0 0 0,0 0-1,0 0 1,1-2-1,6-9 9,0 0-1,12-26 0,-18 34-9,161-386 0,-88 197 0,-69 182-359,-3 11-649,-5 17-2536,-11 7-2035,-4 2-2124</inkml:trace>
</inkml:ink>
</file>

<file path=ppt/ink/ink3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3.300"/>
    </inkml:context>
    <inkml:brush xml:id="br0">
      <inkml:brushProperty name="width" value="0.025" units="cm"/>
      <inkml:brushProperty name="height" value="0.025" units="cm"/>
    </inkml:brush>
  </inkml:definitions>
  <inkml:trace contextRef="#ctx0" brushRef="#br0">0 0 3267,'0'0'12972,"33"54"-11530,-10-31 832,5-4-480,5-5-1442,3-9-352,3-5-1666,-3-2-3138,-1-20-4805</inkml:trace>
</inkml:ink>
</file>

<file path=ppt/ink/ink3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3.716"/>
    </inkml:context>
    <inkml:brush xml:id="br0">
      <inkml:brushProperty name="width" value="0.025" units="cm"/>
      <inkml:brushProperty name="height" value="0.025" units="cm"/>
    </inkml:brush>
  </inkml:definitions>
  <inkml:trace contextRef="#ctx0" brushRef="#br0">95 114 17521,'0'0'3437,"-8"3"-901,3-1-2353,0 0 0,0 0 0,0 1 0,0 0 1,0 0-1,1 1 0,-1-1 0,1 1 0,0 0 0,0 0 0,1 0 0,-1 1 0,1-1 0,0 1 0,0 0 0,0 0 0,0 0 0,1 0 0,0 0 0,0 1 1,1-1-1,-1 1 0,0 6 0,2-11-180,-1 0 1,1 1-1,-1-1 0,1 0 1,0 1-1,0-1 1,-1 1-1,1-1 1,0 0-1,0 1 0,0-1 1,1 1-1,-1-1 1,0 0-1,0 1 0,1-1 1,-1 0-1,2 3 1,-2-4 9,1 0-1,0 0 1,0-1 0,0 1 0,-1 0 0,1 0-1,0 0 1,0-1 0,-1 1 0,1 0 0,0-1-1,-1 1 1,1-1 0,0 1 0,-1-1 0,1 1-1,-1-1 1,1 1 0,0-1 0,-1 0 0,0 1-1,1-2 1,34-45 450,-23 27-409,-10 14-94,1 1 0,0-1 0,0 1 0,0 0 0,1 0 0,0 0-1,0 1 1,0-1 0,0 1 0,1 0 0,-1 0 0,1 1 0,6-4 0,-10 7 26,-1 0 1,1 0-1,0 0 1,-1 0-1,1 0 1,0 1-1,-1-1 1,1 0-1,-1 1 1,1-1-1,-1 0 1,1 1-1,0-1 1,-1 1-1,1-1 1,-1 0-1,0 1 1,1-1-1,-1 1 1,1 0-1,-1-1 1,0 1-1,1-1 1,-1 1-1,0 0 1,0-1 0,1 1-1,-1-1 1,0 1-1,0 0 1,0 1-1,7 29 89,-6-22-49,1-3 1,-1-1 1,1 1 0,0-1-1,0 0 1,1 0 0,-1 0 0,1 0-1,0 0 1,1 0 0,-1-1-1,6 6 1,-7-9-17,-1 1-1,1-1 1,0 0 0,0 0-1,0 0 1,0 0-1,0 0 1,0-1 0,0 1-1,0-1 1,0 1 0,0-1-1,0 1 1,0-1 0,1 0-1,-1 0 1,0 0-1,0-1 1,0 1 0,0 0-1,0-1 1,0 1 0,1-1-1,-1 0 1,0 0 0,-1 0-1,1 0 1,0 0-1,0 0 1,0 0 0,-1 0-1,1-1 1,2-2 0,4-3 22,-1 0 1,0-1 0,0 1-1,0-2 1,-1 1 0,-1-1-1,9-16 1,25-72 57,-24 53-62,-10 75-53,-4 24 337,-1-18-99,-1-16 471,1 1 1,5 40-1,-4-56-629,1 1-1,-1-1 0,1 0 1,0-1-1,1 1 1,-1 0-1,1-1 0,0 1 1,1-1-1,-1 0 1,1 0-1,0 0 0,0 0 1,8 6-1,3 0-151,-2 1-1,1 1 0,21 26 0,-31-34 76,-1-1-1,0 1 0,0 0 0,0 1 0,-1-1 0,1 0 1,-1 1-1,-1-1 0,1 1 0,-1-1 0,0 1 0,0 0 1,-1 0-1,1-1 0,-1 1 0,-1 8 0,0-12 39,1 0 0,-1-1 0,1 1 0,-1 0 0,0 0 0,0 0 0,0 0 0,1-1 0,-2 1 0,1 0 0,0-1 0,0 1 0,0-1 0,-1 0 0,1 1 0,-1-1 0,1 0 0,-1 0 0,0 0 0,1 0 0,-1 0 0,0 0-1,0 0 1,0 0 0,1-1 0,-1 1 0,0-1 0,0 0 0,0 1 0,0-1 0,0 0 0,0 0 0,0 0 0,-2-1 0,-1 1 22,1 0 0,-1-1 0,1 1 0,-1-1 0,1-1 0,0 1 1,-1 0-1,1-1 0,0 0 0,0 0 0,0 0 0,0-1 0,1 1 0,-5-4 0,2-2-39,0 0 0,0 0 0,0 0 0,1-1 0,1 0 0,-1 0 0,2 0 0,-1 0 0,1-1 0,0 0 0,1 1 0,0-1 0,1 0 0,0 0 0,1 0 0,0 0 0,0 0 0,1 0 0,0 0 0,1 0 0,0 1 0,1-1 0,-1 0 0,2 1 0,0 0 0,0 0 0,0 0 0,1 0 0,12-15 0,-2 8-2105,1 0 1,27-20-1,10-11-4148,-42 34-142,-4-1-2285</inkml:trace>
</inkml:ink>
</file>

<file path=ppt/ink/ink3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4.077"/>
    </inkml:context>
    <inkml:brush xml:id="br0">
      <inkml:brushProperty name="width" value="0.025" units="cm"/>
      <inkml:brushProperty name="height" value="0.025" units="cm"/>
    </inkml:brush>
  </inkml:definitions>
  <inkml:trace contextRef="#ctx0" brushRef="#br0">1 53 13068,'0'0'12364,"9"-6"-10517,32-19-624,-39 25-1163,0-1 0,0 1 0,0 0 1,0 0-1,0 0 0,0 0 1,0 0-1,0 1 0,0-1 0,0 1 1,0-1-1,0 1 0,0 0 0,-1-1 1,1 1-1,0 0 0,0 0 1,-1 0-1,1 1 0,0-1 0,-1 0 1,1 1-1,-1-1 0,0 1 0,1-1 1,-1 1-1,0 0 0,2 3 1,5 4 193,-6-7-175,0 0 0,1 0 0,-1 0 0,1-1 1,-1 1-1,1 0 0,0-1 0,0 0 1,-1 0-1,1 0 0,0 0 0,0 0 0,0 0 1,0-1-1,0 0 0,0 1 0,0-1 1,0 0-1,0 0 0,1-1 0,-1 1 1,3-2-1,4-1 59,-1-1 0,0 0 0,0-1 1,-1 0-1,13-9 0,-16 10-397,0-1 0,1 1 0,0 1 0,0-1 0,0 1 0,0 0 0,0 0 0,0 1 0,1 0 0,0 0 0,-1 0 0,1 1 0,0 0 0,8 0 0,-3 5-11512,-6-4 3785</inkml:trace>
</inkml:ink>
</file>

<file path=ppt/ink/ink3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4.498"/>
    </inkml:context>
    <inkml:brush xml:id="br0">
      <inkml:brushProperty name="width" value="0.025" units="cm"/>
      <inkml:brushProperty name="height" value="0.025" units="cm"/>
    </inkml:brush>
  </inkml:definitions>
  <inkml:trace contextRef="#ctx0" brushRef="#br0">20 49 9801,'0'0'11691,"3"-11"-18585,6-9 16351,-8 19-9294,0 1 1,-1-1 0,1 1-1,0-1 1,0 1-1,-1 0 1,1 0-1,0-1 1,0 1 0,0 0-1,0 0 1,-1 0-1,1 0 1,0 0 0,0 0-1,0 0 1,0 0-1,0 0 1,-1 1-1,1-1 1,0 0 0,0 0-1,0 1 1,-1-1-1,1 0 1,0 1 0,1 0-1,-4 0 155,0 0 0,0 0 0,1 0-1,-1-1 1,0 1 0,0-1 0,0 1 0,0-1 0,0 0-1,0 0 1,0 0 0,-4 0 0,-14-3-318,20 3 0,0 0 0,-1 0 0,1 0 0,0 0 0,-1 0 0,1-1 0,0 1 0,-1 0 0,1 0 0,0-1 0,-1 1 0,1 0 0,0 0 0,0-1 0,-1 1 0,1 0 0,0-1 0,0 1 0,0 0 0,0-1 0,-1 1 0,1 0 0,0-1 0,0 1 0,0-1 0,0 1 0,0 0 0,0-1 0,0 1 0,0 0 0,0-1 0,0 1 0,0-1 0,0 1 0,0 0 0,0-1 0,0 1 0,1-1 0,-1 1 0,0 0 0,0-1 0,0 1 0,0 0 0,1-1 0,-1 1 0,0 0 0,0 0 0,1-1 0,-1 1 0,1-1 0,-1 1-142,0 0 0,1-1 0,-1 1 0,0 0 0,0 0 0,1-1 0,-1 1-1,0 0 1,1-1 0,-1 1 0,0 0 0,1 0 0,-1 0 0,0-1 0,1 1 0,-1 0 0,1 0 0,-1 0 0,0 0 0,1 0 0,-1 0 0,1 0 0,-1 0-1,0 0 1,1 0 0,-1 0 0,1 0 0,-1 0 0,0 0 0,1 0 0,-1 0 0,0 1 0,1-1 0,-1 0 0,1 0 0,-1 0 0,0 0 0,1 1 0,-1-1-1,0 0 1,0 1 0,1-1 0,-1 0 0,0 0 0,1 1 0,-1-1 0,0 1-113,1 0 0,-1-1 0,0 1 0,1 0 0,-1 0 1,0-1-1,0 1 0,0 0 0,0 0 0,0-1 0,0 1 0,0 0 0,0 0 0,0-1 0,0 1 0,0 0 1,0 0-1,0-1 0,-1 1 0,1 0 0,0 0 0,0-1 0,-1 1 0,1 0 0,-1-1 0,1 1 1,-1-1-1,1 1 0,-1 0 0,0 0 0,-11 11-7972,9-7 220</inkml:trace>
</inkml:ink>
</file>

<file path=ppt/ink/ink3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4.826"/>
    </inkml:context>
    <inkml:brush xml:id="br0">
      <inkml:brushProperty name="width" value="0.025" units="cm"/>
      <inkml:brushProperty name="height" value="0.025" units="cm"/>
    </inkml:brush>
  </inkml:definitions>
  <inkml:trace contextRef="#ctx0" brushRef="#br0">1 0 8776</inkml:trace>
</inkml:ink>
</file>

<file path=ppt/ink/ink3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5.184"/>
    </inkml:context>
    <inkml:brush xml:id="br0">
      <inkml:brushProperty name="width" value="0.025" units="cm"/>
      <inkml:brushProperty name="height" value="0.025" units="cm"/>
    </inkml:brush>
  </inkml:definitions>
  <inkml:trace contextRef="#ctx0" brushRef="#br0">68 229 8776,'3'-3'9654,"4"-4"-1655,1-1-3866,35-35-1965,-42 42-2167,0 0 0,0 1 0,0-1 0,0 0 1,-1 1-1,1-1 0,0 0 0,0 0 0,-1 0 1,1 0-1,0 0 0,-1 0 0,1 0 0,-1 0 1,1 0-1,-1 0 0,0 0 0,1 0 0,-1 0 1,0 0-1,0 0 0,0 0 0,0 0 0,0-1 1,0 1-1,0 0 0,0 0 0,0 0 0,0 0 1,-1 0-1,1 0 0,-1 0 0,1 0 0,0 0 1,-1 0-1,0 0 0,1 0 0,-1-1 0,-1 1-1,1 1 0,0 0 0,-1-1-1,1 1 1,0 0 0,-1 0-1,1 0 1,0 0 0,-1 0 0,1 0-1,0 0 1,0 1 0,-1-1 0,1 0-1,0 1 1,0-1 0,-1 1-1,1-1 1,0 1 0,0 0 0,0-1-1,0 1 1,0 0 0,0 0 0,0 0-1,0 0 1,0 0 0,0 0-1,0 0 1,0 0 0,1 0 0,-1 0-1,0 2 1,-38 42 0,29-35 0,1 0 0,0 1 0,-14 22 0,22-31-4,0-1-1,0 1 1,0 0-1,0 0 1,1-1-1,-1 1 1,1 0-1,-1 0 1,1 0-1,0 0 1,0 0-1,0 0 1,0 0-1,0-1 1,0 1 0,0 0-1,1 0 1,-1 0-1,0 0 1,1 0-1,0-1 1,1 4-1,0-2-26,0-1 0,0 1 0,0-1 0,0 0 0,1 0 0,-1 0 0,1 0 0,0 0 0,-1 0 0,1-1 0,0 1 0,4 1 0,2 0-222,-1 0 1,1-1-1,0 0 0,-1 0 0,1-1 0,0 0 0,0-1 1,15-1-1,-20 1-467,0-1 1,-1 0 0,0 0 0,1 0-1,-1-1 1,0 1 0,1-1 0,-1 0-1,0 0 1,0 0 0,0 0 0,-1 0-1,1-1 1,4-4 0,13-20-7908</inkml:trace>
  <inkml:trace contextRef="#ctx0" brushRef="#br0" timeOffset="1">336 0 2274,'0'0'17313,"-9"6"-14367,-8 6-2192,0 1 1,1 0-1,1 1 0,0 1 0,1 1 0,1 0 0,0 1 1,1 0-1,1 1 0,-12 25 0,23-42-721,0-1 1,-1 0-1,1 1 0,0-1 1,0 1-1,-1-1 0,1 1 1,0-1-1,0 0 0,0 1 1,0-1-1,0 1 0,-1-1 0,1 1 1,0-1-1,0 1 0,0-1 1,0 1-1,0-1 0,1 1 1,-1-1-1,0 0 0,0 1 1,0-1-1,0 1 0,0-1 1,1 1-1,-1-1 0,0 0 0,1 1 1,12-4 296,21-18-313,-31 19 45,4-4-75,15-10-343,44-24-1,-58 37 209,0-1 0,-1 1 0,1 0 0,0 1 0,1 0 0,-1 0 0,0 1 0,1 0-1,-1 0 1,12 1 0,-18 1 146,0-1 1,-1 1-1,1 0 0,-1-1 0,1 1 0,0 0 0,-1 0 0,1 0 0,-1 0 0,0 0 0,1 0 1,-1 1-1,0-1 0,0 0 0,1 1 0,-1-1 0,0 1 0,-1-1 0,1 1 0,0-1 1,0 1-1,-1 0 0,1-1 0,-1 1 0,1 0 0,-1 0 0,0-1 0,1 1 0,-1 0 0,0 0 1,0-1-1,-1 1 0,1 0 0,-1 3 0,1 3 198,-1 0 1,0 0-1,-1 0 0,0 0 1,0 0-1,-4 10 0,1-8-56,0 1 1,-1-1-1,0 0 0,-1-1 0,0 0 1,-1 0-1,0 0 0,0-1 0,0 0 1,-12 8-1,20-16-158,0 0-1,0 0 1,0 0-1,0 0 1,-1 0-1,1 0 1,0 1-1,0-1 1,0 0-1,0 0 1,0 0-1,0 0 1,-1 0-1,1 0 1,0 0-1,0 0 1,0 0-1,0 0 1,-1 0-1,1 0 1,0 0-1,0 0 1,0 0-1,0 0 1,-1 0-1,1 0 1,0 0-1,0 0 1,0 0-1,0 0 1,-1 0-1,1 0 1,0 0-1,0 0 1,0-1-1,0 1 1,0 0-1,0 0 1,-1 0-1,1 0 1,0 0-1,0 0 1,0 0-1,0-1 1,0 1-1,0 0 1,0 0-1,0 0 1,0 0-1,-1 0 1,1-1-1,0 1 1,0 0-1,3-14-2525,8-13-4467,7-4-724</inkml:trace>
</inkml:ink>
</file>

<file path=ppt/ink/ink3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5.513"/>
    </inkml:context>
    <inkml:brush xml:id="br0">
      <inkml:brushProperty name="width" value="0.025" units="cm"/>
      <inkml:brushProperty name="height" value="0.025" units="cm"/>
    </inkml:brush>
  </inkml:definitions>
  <inkml:trace contextRef="#ctx0" brushRef="#br0">18 179 20628,'0'0'9769,"-5"48"-8264,2-18-640,0 2-865,3-2 0,0-5 0,0-3 0,0-9-384,0-7-1186,2-6-416,2-2-576,0-19-673,0-8-1281,-3-10-1923,-1-6-2145</inkml:trace>
  <inkml:trace contextRef="#ctx0" brushRef="#br0" timeOffset="1">20 59 7687,'0'0'6182,"-8"-51"-1377,3 43-545,2 8-1249,0 4-1314,2 15-1248,1 5-385,4 4-32,12 1-1410,2-2-1793,0-1-1986,2-7-2594</inkml:trace>
</inkml:ink>
</file>

<file path=ppt/ink/ink3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5.869"/>
    </inkml:context>
    <inkml:brush xml:id="br0">
      <inkml:brushProperty name="width" value="0.025" units="cm"/>
      <inkml:brushProperty name="height" value="0.025" units="cm"/>
    </inkml:brush>
  </inkml:definitions>
  <inkml:trace contextRef="#ctx0" brushRef="#br0">0 132 11275,'0'0'17643,"9"4"-15993,0 0-1276,-3-1-123,0 0 0,0 1 0,0-1-1,0 1 1,9 8 0,-13-10-238,1 0 1,0 0 0,1-1 0,-1 1-1,0-1 1,0 0 0,0 0 0,1 0-1,-1-1 1,1 1 0,-1-1-1,0 0 1,1 0 0,-1 0 0,1 0-1,-1 0 1,1-1 0,-1 1-1,0-1 1,7-2 0,4-2-6,-1-1 0,1 0 0,17-11 0,54-37-8,30-16 0,-113 69 0,0-1 0,0 1 0,0 0 0,0 0 0,0 0 0,0 0 0,0 0 0,1 0 0,-1 1 0,0-1 0,0 1 0,1-1 0,-1 1 0,0 0 0,1 0 0,-1 0 0,0 0 0,0 1 0,1-1 0,-1 1 0,0-1 0,1 1 0,-1 0 0,0-1 0,0 1 0,0 0 0,0 1 0,0-1 0,0 0 0,0 1 0,0-1 0,-1 1 0,3 2 0,-2-3-47,-1 0 0,1 0 1,0 0-1,0 0 0,-1 0 0,1 0 1,0 0-1,0 0 0,0-1 0,0 1 1,0-1-1,0 0 0,0 1 0,0-1 1,0 0-1,1 0 0,-1 0 0,0 0 1,3-1-1,23-12-3315,-4-10-5185</inkml:trace>
</inkml:ink>
</file>

<file path=ppt/ink/ink3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6.243"/>
    </inkml:context>
    <inkml:brush xml:id="br0">
      <inkml:brushProperty name="width" value="0.025" units="cm"/>
      <inkml:brushProperty name="height" value="0.025" units="cm"/>
    </inkml:brush>
  </inkml:definitions>
  <inkml:trace contextRef="#ctx0" brushRef="#br0">167 0 19346,'0'0'10383,"-8"3"-8455,-2 1-1869,1 1 0,0 1 1,0-1-1,1 1 1,-1 1-1,1-1 1,1 1-1,-1 1 1,1-1-1,1 1 0,-1 1 1,1-1-1,1 1 1,-6 12-1,4-9-41,2 0 1,-1 1-1,2-1 0,-1 1 0,2 1 1,0-1-1,0 0 0,2 1 0,-1-1 1,2 1-1,0 17 0,1-28-51,-1 0-1,0 0 1,1-1-1,-1 1 1,1 0 0,0 0-1,0-1 1,0 1-1,1-1 1,-1 1 0,0-1-1,1 1 1,0-1-1,-1 0 1,1 0 0,0 0-1,0 0 1,0 0-1,0 0 1,1 0 0,-1-1-1,1 1 1,-1-1-1,1 0 1,-1 1 0,1-1-1,-1 0 1,1-1-1,0 1 1,0 0 0,-1-1-1,1 0 1,0 1-1,0-1 1,4-1 0,1 1-193,1-1 1,-1 0 0,1-1 0,-1 0 0,1 0 0,-1-1 0,0 0 0,0 0 0,0-1 0,12-7 0,4-7-2328,-1-1 0,-1 0 0,-1-2 1,22-27-1,-3-1-3811</inkml:trace>
</inkml:ink>
</file>

<file path=ppt/ink/ink3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6.667"/>
    </inkml:context>
    <inkml:brush xml:id="br0">
      <inkml:brushProperty name="width" value="0.025" units="cm"/>
      <inkml:brushProperty name="height" value="0.025" units="cm"/>
    </inkml:brush>
  </inkml:definitions>
  <inkml:trace contextRef="#ctx0" brushRef="#br0">116 78 16335,'0'0'2985,"-11"13"122,-5 6-1695,0 2 1,-22 40 0,33-53-1060,0 1 0,1 0-1,0 0 1,0 1 0,1-1 0,1 1-1,-1 0 1,2 0 0,-1-1 0,1 1-1,1 0 1,0 13 0,0-22-328,0-1-1,0 1 1,0 0 0,1-1 0,-1 1-1,0 0 1,0-1 0,1 1-1,-1 0 1,0-1 0,1 1 0,-1-1-1,1 1 1,-1 0 0,0-1 0,1 1-1,-1-1 1,1 0 0,0 1-1,-1-1 1,1 1 0,-1-1 0,1 0-1,0 1 1,-1-1 0,1 0-1,-1 0 1,1 1 0,0-1 0,0 0-1,-1 0 1,2 0 0,27-7 360,24-23-107,39-51-228,-70 59-139,2 0 0,1 2 1,48-31-1,-72 50 90,1-1 0,-1 1-1,1 0 1,-1 0-1,1 0 1,0 1-1,-1-1 1,1 0 0,0 1-1,0-1 1,-1 1-1,1-1 1,0 1 0,0 0-1,0 0 1,-1-1-1,1 2 1,0-1 0,0 0-1,0 0 1,0 0-1,-1 1 1,1-1-1,0 1 1,0 0 0,-1-1-1,1 1 1,0 0-1,-1 0 1,1 0 0,1 1-1,0 3 14,0 0 0,0 0 0,-1 0 0,0 0 0,0 0 0,0 0-1,0 1 1,0 7 0,0-6 5,-1 0 1,1 0-1,1-1 0,-1 1 0,1-1 0,6 11 1,-8-16-18,0 0 0,0 1 0,1-1 0,-1 0 0,1 1 0,-1-1 0,1 0 1,0 0-1,-1 0 0,1-1 0,0 1 0,0 0 0,-1-1 0,1 1 0,0-1 0,0 1 1,0-1-1,0 0 0,0 0 0,0 0 0,0 0 0,0 0 0,-1 0 0,1-1 0,0 1 1,0 0-1,0-1 0,0 0 0,1 0 0,11-5 2,-1-1 0,0 0-1,0-1 1,-1 0 0,0-1 0,14-13 0,26-19-191,-40 33 106,66-39-2640,-71 43 2184,1 0-1,0 1 1,0 0-1,0 1 1,0 0-1,0 0 1,1 0-1,12 0 1,-20 3 484,-1-1 0,1 0 0,0 1 0,0-1 0,0 1 0,-1-1 1,1 1-1,0-1 0,-1 1 0,1-1 0,0 1 0,-1 0 1,1-1-1,-1 1 0,1 0 0,-1 0 0,1-1 0,-1 1 0,0 0 1,1 0-1,-1 0 0,0-1 0,0 1 0,1 0 0,-1 0 0,0 0 1,0 0-1,0 0 0,0 0 0,0-1 0,0 1 0,-1 0 0,1 0 1,0 0-1,0 0 0,0 0 0,-1 0 0,4 23-2228,-3-23 2163,1-1 1,0 1-1,-1-1 1,1 1-1,0-1 1,0 1-1,-1-1 1,1 0-1,0 1 1,0-1-1,-1 0 1,1 0-1,0 0 1,0 1-1,0-1 1,0 0-1,-1 0 1,1 0-1,0 0 1,0-1-1,0 1 1,0 0-1,-1 0 0,1 0 1,0-1-1,0 1 1,0 0-1,-1-1 1,1 1-1,0-1 1,0 0-1,6-3-308,0 0 0,-1-1 0,0 1 0,0-2 0,0 1 0,0 0 0,-1-1 0,5-8 0,1 2-1014,16-20-3509</inkml:trace>
</inkml:ink>
</file>

<file path=ppt/ink/ink3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7.013"/>
    </inkml:context>
    <inkml:brush xml:id="br0">
      <inkml:brushProperty name="width" value="0.025" units="cm"/>
      <inkml:brushProperty name="height" value="0.025" units="cm"/>
    </inkml:brush>
  </inkml:definitions>
  <inkml:trace contextRef="#ctx0" brushRef="#br0">33 104 5765,'0'0'9866,"-4"12"-6434,1-3-2917,-3 6 363,2 0-1,-1 0 1,2 0-1,0 0 1,1 1-1,-1 16 0,3-31-847,1 0-1,-1 0 0,0 0 0,0 0 0,0 0 1,1 0-1,-1 0 0,0 0 0,1 0 0,-1 0 1,1 0-1,-1 0 0,1 0 0,0 0 0,-1-1 1,1 1-1,0 0 0,-1 0 0,1-1 0,0 1 1,0 0-1,0-1 0,0 1 0,0-1 0,0 1 0,0-1 1,0 1-1,0-1 0,0 0 0,0 0 0,0 1 1,0-1-1,0 0 0,0 0 0,0 0 0,0 0 1,0 0-1,0 0 0,0 0 0,0-1 0,0 1 1,0 0-1,0 0 0,0-1 0,0 1 0,0-1 1,0 1-1,2-2 0,4-1 61,0 0 0,-1 0 0,1-1-1,-1 0 1,11-8 0,8-11 67,-1 0-1,-1-2 1,-1-1 0,-1-1-1,21-35 1,-35 41-256,-7 21 107,0-1-1,0 1 0,0 0 1,0 0-1,0-1 0,0 1 1,0 0-1,0 0 0,0 0 1,0-1-1,0 1 0,0 0 1,0 0-1,0-1 0,0 1 1,0 0-1,0 0 0,-1 0 1,1-1-1,0 1 0,0 0 1,0 0-1,0 0 0,0 0 1,-1-1-1,1 1 0,0 0 1,0 0-1,0 0 0,-1 0 1,1 0-1,0 0 0,0 0 1,0-1-1,-1 1 0,1 0 1,0 0-1,0 0 0,-1 0 1,-1 1 57,1-1 0,-1 1 1,0 0-1,1 0 1,-1-1-1,1 1 0,-1 0 1,1 0-1,-1 1 1,1-1-1,0 0 0,0 0 1,-1 1-1,1-1 1,0 0-1,0 1 0,-1 2 1,-1 1 139,1 0-1,-1 1 1,1-1 0,0 1 0,1-1 0,-1 1-1,1 0 1,1-1 0,-1 1 0,1 8 0,0-13-195,0 0 0,0-1 0,0 1 0,0-1 0,0 1 0,0-1 0,0 1 0,1-1 0,-1 1 0,0-1 0,0 0 0,1 1 0,-1-1 0,0 1 0,1-1 0,-1 1 0,0-1 0,1 0 1,-1 1-1,0-1 0,1 0 0,-1 1 0,1-1 0,-1 0 0,1 0 0,-1 0 0,1 1 0,-1-1 0,1 0 0,-1 0 0,1 0 0,-1 0 0,1 0 0,-1 0 0,1 0 0,-1 0 1,1 0-1,-1 0 0,1 0 0,-1 0 0,1 0 0,-1 0 0,1-1 0,-1 1 0,1 0 0,-1 0 0,1-1 0,-1 1 0,1 0 0,-1 0 0,1-1 0,-1 1 0,0 0 0,1-1 1,25-18-89,-22 13-247,0 1 1,0-1-1,-1 0 1,0 0-1,0 0 1,1-7-1,2-23-6334,-6 17-1477</inkml:trace>
</inkml:ink>
</file>

<file path=ppt/ink/ink3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8.025"/>
    </inkml:context>
    <inkml:brush xml:id="br0">
      <inkml:brushProperty name="width" value="0.025" units="cm"/>
      <inkml:brushProperty name="height" value="0.025" units="cm"/>
    </inkml:brush>
  </inkml:definitions>
  <inkml:trace contextRef="#ctx0" brushRef="#br0">129 433 9641,'2'-11'5435,"2"-12"-4329,2-5 1238,-1-1-1,-2 1 0,0-1 0,-2 0 1,-3-33-1,2 60-2299,-1-1 1,1 1-1,-1 0 0,1 0 0,-1-1 1,0 1-1,0 0 0,0 0 1,0 0-1,-1 0 0,1 0 1,0 1-1,-1-1 0,1 0 0,-1 0 1,0 1-1,1-1 0,-1 1 1,0 0-1,0-1 0,0 1 1,0 0-1,0 0 0,0 0 0,-1 1 1,1-1-1,0 0 0,0 1 1,-1-1-1,1 1 0,0 0 1,0 0-1,-1 0 0,1 0 0,0 0 1,-1 0-1,1 1 0,0-1 1,0 1-1,-1 0 0,1-1 1,0 1-1,0 0 0,0 0 0,0 1 1,0-1-1,0 0 0,0 0 1,1 1-1,-1 0 0,0-1 1,1 1-1,-1 0 0,1-1 0,0 1 1,-2 3-1,-4 6-44,0 0 0,1 0 0,1 0 0,0 0 0,0 1 0,1 0 0,1 0 0,0 0 0,0 0 0,2 0 0,-1 1 0,2-1 0,-1 1 0,3 16 0,-2-27 0,0-1 0,1 0 0,-1 1 0,0-1 0,1 1 0,0-1 0,-1 0 0,1 1 0,0-1 0,-1 0 0,1 0 0,0 1 0,0-1 0,0 0 0,0 0 0,0 0 0,0 0 0,1 0 0,-1-1 0,0 1 0,0 0 0,1 0 0,-1-1 0,0 1 0,1-1 0,-1 1 0,0-1 0,1 1 0,-1-1 0,1 0 0,-1 0 0,1 0 0,-1 0 0,1 0 0,-1 0 0,1 0 0,-1-1 0,3 1 0,2-2 0,-1 1 0,1-1 0,-1 1 0,1-2 0,-1 1 0,1-1 0,-1 1 0,8-7 0,6-7 0,-2-1 0,0 0 0,-1-1 0,-1-1 0,0 0 0,-2-1 0,0-1 0,-1 0 0,-1-1 0,-1 0 0,-1 0 0,-2-1 0,0 0 0,-1 0 0,6-46 0,-21 140 0,-5 61 0,12-101 0,0 47 0,2-74 0,0 0 0,1 0 0,-1 0 0,1 0 0,0 0 0,0 0 0,0-1 0,0 1 0,1 0 0,0-1 0,-1 1 0,1-1 0,1 1 0,3 4 0,-4-6 0,-1-1 0,0 0 0,1 0 0,-1 0 0,1 0 0,-1 0 0,1-1 0,-1 1 0,1 0 0,0-1 0,-1 1 0,1-1 0,0 0 0,0 1 0,-1-1 0,1 0 0,0 0 0,0 0 0,-1 0 0,1 0 0,0-1 0,2 0 0,0 0 0,-1-1 0,1 1 0,-1-1 0,1 0 0,-1 0 0,1-1 0,-1 1 0,0-1 0,4-4 0,4-5 0,-1 0 0,-1-1 0,14-24 0,-8 9 0,-2-1 0,-1 0 0,-1-1 0,-1 0 0,7-45 0,-19 95 0,1 1 0,3 38 0,0-7 0,-2-46-16,2 32-903,-2-37 807,0 0 1,0 0-1,0-1 1,0 1 0,0 0-1,0 0 1,0 0-1,0-1 1,0 1-1,1 0 1,-1 0-1,0 0 1,1-1 0,-1 1-1,0 0 1,1-1-1,-1 1 1,1 0-1,-1-1 1,1 1-1,-1 0 1,1-1-1,0 1 1,-1-1 0,1 1-1,0-1 1,-1 0-1,1 1 1,0-1-1,0 0 1,-1 1-1,1-1 1,1 0 0,5-1-8394</inkml:trace>
</inkml:ink>
</file>

<file path=ppt/ink/ink3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8.880"/>
    </inkml:context>
    <inkml:brush xml:id="br0">
      <inkml:brushProperty name="width" value="0.025" units="cm"/>
      <inkml:brushProperty name="height" value="0.025" units="cm"/>
    </inkml:brush>
  </inkml:definitions>
  <inkml:trace contextRef="#ctx0" brushRef="#br0">1 80 5765,'3'-11'7159,"0"-3"-5403,4-16 196,6 6 2551,-13 24-4401,1 0-1,-1 0 1,0-1 0,0 1 0,1 0 0,-1 0 0,0 0 0,0 0 0,1 0-1,-1 0 1,0 0 0,0 0 0,1 1 0,-1-1 0,0 0 0,0 0 0,0 0-1,1 0 1,-1 0 0,0 0 0,0 0 0,1 0 0,-1 1 0,0-1 0,0 0-1,0 0 1,0 0 0,1 0 0,-1 1 0,0-1 0,0 0 0,0 0 0,0 0-1,0 1 1,0-1 0,0 0 0,1 0 0,-1 1 0,0-1 0,0 0-1,0 0 1,0 0 0,0 1 0,0-1 0,0 0 0,0 0 0,0 1 0,0-1-1,0 0 1,0 0 0,-1 1 0,1-1 0,0 0 0,0 0 0,0 0 0,0 1-1,0-1 1,0 0 0,-1 1 0,14 163 3390,-12 89-2711,-2-132-143,1-119-627,-1 0-1,1 0 1,0 0-1,0-1 1,1 1-1,-1 0 1,0 0-1,0 0 0,1-1 1,-1 1-1,1 0 1,0-1-1,0 1 1,-1 0-1,3 1 1,-3-3-5,1 1 0,-1-1 0,1 0 1,-1 0-1,1 0 0,-1 0 1,1 1-1,-1-1 0,1 0 0,-1 0 1,1 0-1,-1 0 0,1 0 1,-1-1-1,1 1 0,-1 0 0,1 0 1,-1 0-1,1 0 0,-1-1 1,1 1-1,-1 0 0,1 0 0,-1-1 1,1 1-1,-1 0 0,1-1 1,-1 1-1,0 0 0,1-1 0,-1 0 1,5-4 27,0 0 0,-1-1 1,0 0-1,0 0 0,0 0 1,2-7-1,9-26-34,-2 0 0,-2-1 0,-1 0 0,5-52 0,-11 84 0,3 17 0,8 28 0,-10-22 0,-2-8 0,0-1 0,1 0 0,0 0 0,-1 0 0,2 0 0,-1-1 0,1 1 0,0-1 0,0-1 0,0 1 0,1 0 0,0-1 0,-1 0 0,11 4 0,-11-6 0,-1 0 0,1-1 0,-1 0 0,1 0 0,-1 0 0,1-1 0,0 1 0,0-1 0,-1 0 0,1 0 0,0-1 0,-1 1 0,1-1 0,0 0 0,-1-1 0,1 1 0,-1-1 0,0 0 0,1 0 0,-1 0 0,0 0 0,7-6 0,6-7 0,0 0 0,-1-2 0,0 0 0,24-36 0,-34 45 0,-2 23 0,-3 10 0,-30 157 0,14-98 0,-5 100 0,44-462 0,-23 254 0,0 9 0,-1 1 0,2 0 0,0-1 0,8-27 0,-10 41-171,1 0-1,0-1 1,-1 1-1,1 0 1,0 0-1,0 0 1,-1 0 0,1-1-1,0 1 1,0 0-1,0 0 1,1 1 0,-1-1-1,0 0 1,0 0-1,0 0 1,1 1-1,-1-1 1,0 1 0,1-1-1,-1 1 1,0 0-1,1-1 1,-1 1-1,1 0 1,-1 0 0,0 0-1,1 0 1,-1 0-1,1 0 1,-1 0 0,1 0-1,-1 1 1,0-1-1,2 1 1</inkml:trace>
</inkml:ink>
</file>

<file path=ppt/ink/ink3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49.392"/>
    </inkml:context>
    <inkml:brush xml:id="br0">
      <inkml:brushProperty name="width" value="0.025" units="cm"/>
      <inkml:brushProperty name="height" value="0.025" units="cm"/>
    </inkml:brush>
  </inkml:definitions>
  <inkml:trace contextRef="#ctx0" brushRef="#br0">1 102 19474,'0'0'12113,"9"4"-11275,-4-2-818,0 0 1,-1 0-1,0 0 0,1 1 0,-1 0 0,0 0 0,0 0 0,-1 0 0,1 0 0,-1 1 0,1 0 1,-1-1-1,0 1 0,0 1 0,-1-1 0,5 9 0,10 38-20,-12-34 0,1 0 0,0-1 0,1 1 0,1-2 0,10 18 0,-18-33 0,1 1 0,-1-1 0,1 1 0,-1-1 0,0 1 0,1-1 0,-1 0 0,1 1 0,-1-1 0,1 1 0,0-1 0,-1 0 0,1 0 0,-1 1 0,1-1 0,0 0 0,-1 0 0,1 0 0,-1 1 0,1-1 0,0 0 0,-1 0 0,1 0 0,0 0 0,-1 0 0,1 0 0,-1-1 0,1 1 0,0 0 0,-1 0 0,1 0 0,0 0 0,-1-1 0,1 1 0,-1 0 0,1-1 0,-1 1 0,1 0 0,-1-1 0,1 1 0,-1-1 0,1 1 0,-1-1 0,0 1 0,1-1 0,-1 1 0,1-1 0,-1 1 0,0-1 0,0 0 0,1 1 0,-1-1 0,0 0 0,18-40 0,-16 35 0,23-66 0,-18 47 0,1 0 0,2 1 0,0 0 0,1 1 0,20-30 0,-31 52 0,0 1 0,0 0 0,0-1 0,0 1 0,1-1 0,-1 1 0,0 0 0,0-1 0,1 1 0,-1-1 0,0 1 0,1 0 0,-1-1 0,0 1 0,1 0 0,-1 0 0,1-1 0,-1 1 0,0 0 0,1 0 0,-1 0 0,1-1 0,-1 1 0,1 0 0,-1 0 0,1 0 0,-1 0 0,1 0 0,-1 0 0,1 0 0,-1 0 0,0 0 0,1 0 0,-1 0 0,1 0 0,-1 0 0,1 0 0,-1 1 0,1-1 0,-1 0 0,0 0 0,1 0 0,-1 1 0,1-1 0,-1 0 0,0 1 0,1-1 0,-1 0 0,0 1 0,1-1 0,-1 0 0,0 1 0,0-1 0,1 1 0,-1-1 0,0 0 0,0 1 0,0-1 0,1 1 0,-1-1 0,0 1 0,0-1 0,0 1 0,0 0 0,7 37 0,-6-34 0,6 63 0,-3-27 0,16 69 0,-20-107 0,0 0 0,1-1 0,-1 1 0,1 0 0,-1-1 0,1 1 0,0 0 0,-1-1 0,1 1 0,0-1 0,0 1 0,0-1 0,0 0 0,1 1 0,-1-1 0,0 0 0,0 0 0,1 0 0,-1 0 0,1 0 0,1 1 0,-1-2 0,-1 1 0,1-1 0,0 0 0,-1 0 0,1-1 0,-1 1 0,1 0 0,-1-1 0,1 1 0,0 0 0,-1-1 0,0 0 0,1 1 0,-1-1 0,1 0 0,-1 0 0,0 0 0,3-1 0,6-8 0,0 0 0,-1 0 0,0-1 0,9-13 0,-13 16 0,52-75-3752,-36 48-2030,28-64 0,-38 69-5199</inkml:trace>
</inkml:ink>
</file>

<file path=ppt/ink/ink3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0"/>
    </inkml:context>
    <inkml:brush xml:id="br0">
      <inkml:brushProperty name="width" value="0.025" units="cm"/>
      <inkml:brushProperty name="height" value="0.025" units="cm"/>
    </inkml:brush>
  </inkml:definitions>
  <inkml:trace contextRef="#ctx0" brushRef="#br0">70 451 13741,'-5'9'3449,"-6"11"-2026,3-6 288,-1 1 1,2 0 0,0 0-1,1 0 1,1 1 0,-7 31-1,32-50-606,46-32-446,-55 28-654,0 1 0,0 0 0,0 0 1,1 1-1,0 0 0,0 1 0,1 1 0,-1 0 0,22-2 0,-30 4 5,0 1 1,0 0-1,-1 0 0,1 0 0,0 1 0,0-1 0,-1 1 1,1 0-1,0 0 0,-1 0 0,1 1 0,-1-1 0,1 1 1,-1 0-1,0 0 0,0 0 0,5 4 0,-6-3-1,0 0 1,0 0-1,0 0 0,0 0 0,-1 0 0,1 0 1,-1 1-1,0-1 0,0 0 0,0 1 0,0-1 1,-1 1-1,0-1 0,1 1 0,-1-1 0,-1 1 1,1-1-1,-1 8 0,0-12-9,1 1 0,0 0 0,0 0 0,0 0 0,0-1 0,0 1 0,-1 0 0,1 0 0,0 0 0,0 0 0,0 0 0,-1-1 0,1 1 0,0 0 0,0 0 0,0 0 0,-1 0 0,1 0 0,0 0 0,0 0 0,-1 0 0,1 0 0,0 0 0,0 0 0,0 0 0,-1 0 0,1 0 0,0 0 0,0 0 0,-1 0 0,1 0 0,0 0 0,0 0 0,-1 0 0,1 0 0,0 0 0,0 0 0,0 1 0,-1-1 0,1 0 0,0 0 0,0 0 0,0 0 0,0 1 0,-1-1 0,1 0 0,0 0 0,0 0 0,0 1 0,0-1 0,0 0 0,0 0 0,0 0 0,0 1 0,-1-1 0,1 0 0,0 0 0,0 1 0,0-1 0,0 0 0,-9-18 0,3-9 0,-2 1 0,1-2 0,2 1 0,1 0 0,1-1 0,1-33 0,2 60-5,1-1 0,-1 1 0,1 0-1,0-1 1,-1 1 0,1 0 0,0 0 0,0-1 0,0 1 0,0 0-1,0 0 1,0 0 0,0 0 0,1 0 0,-1 0 0,0 1-1,0-1 1,2 0 0,34-17-468,-12 6-435,-18 7 79,0-1 0,0 1-1,0-2 1,0 1 0,-1-1-1,0 1 1,-1-2 0,1 1-1,-1-1 1,-1 0 0,0 0-1,0 0 1,0 0 0,-1-1-1,3-12 1,6-56-228,-9-2 6508,-2 34 1679,-4 131-6566,0 305 2096,3-380-2660,2-1 0,-1 1 0,1 0 0,1-1 0,0 0 0,6 15 0,-9-23 0,1-1 0,0 1 0,0 0 0,0-1 0,0 1 0,0-1 0,0 1 0,0-1 0,0 0 0,0 1 0,1-1 0,-1 0 0,1 0 0,-1 0 0,1 0 0,-1 0 0,1 0 0,-1 0 0,1-1 0,0 1 0,0 0 0,-1-1 0,1 0 0,0 1 0,0-1 0,0 0 0,-1 0 0,1 0 0,0 0 0,0 0 0,0 0 0,-1-1 0,1 1 0,0-1 0,0 1 0,-1-1 0,1 1 0,0-1 0,-1 0 0,1 0 0,-1 0 0,1 0 0,-1 0 0,1 0 0,-1-1 0,0 1 0,2-2 0,6-5 0,0-1 0,-1 0 0,0 0 0,-1-1 0,1 0 0,-2 0 0,0-1 0,6-12 0,36-97 0,-44 109 0,10-26 0,-2-1 0,-1 0 0,-2 0 0,-1-1 0,3-62 0,-11 101-3,0 0 1,0 0-1,1 0 1,-1-1-1,0 1 1,0 0-1,0 0 1,0-1-1,0 1 1,0 0-1,0-1 1,0 1-1,0 0 1,0 0-1,0-1 1,0 1-1,0 0 1,0 0-1,-1-1 0,1 1 1,0 0-1,0 0 1,0 0-1,0-1 1,0 1-1,0 0 1,-1 0-1,1 0 1,0-1-1,0 1 1,0 0-1,-1 0 1,1 0-1,0 0 1,0-1-1,0 1 1,-1 0-1,1 0 1,0 0-1,0 0 0,-1 0 1,1 0-1,0 0 1,0 0-1,-1 0 1,1 0-1,0 0 1,-1 0-1,-13 11-467,-19 32-2110,28-35 1355,-22 28-6478,1-2-4410</inkml:trace>
</inkml:ink>
</file>

<file path=ppt/ink/ink3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0.328"/>
    </inkml:context>
    <inkml:brush xml:id="br0">
      <inkml:brushProperty name="width" value="0.025" units="cm"/>
      <inkml:brushProperty name="height" value="0.025" units="cm"/>
    </inkml:brush>
  </inkml:definitions>
  <inkml:trace contextRef="#ctx0" brushRef="#br0">0 31 17232,'0'0'8713,"56"23"-5767,-34-21-2177,1-2-577,1 0-544,0-8-2018,0-12-2883,-3-8-4260</inkml:trace>
</inkml:ink>
</file>

<file path=ppt/ink/ink3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0.703"/>
    </inkml:context>
    <inkml:brush xml:id="br0">
      <inkml:brushProperty name="width" value="0.025" units="cm"/>
      <inkml:brushProperty name="height" value="0.025" units="cm"/>
    </inkml:brush>
  </inkml:definitions>
  <inkml:trace contextRef="#ctx0" brushRef="#br0">84 290 19218,'0'0'3582,"-10"13"-48,1-2-2923,1 1 0,0 1 0,0-1 0,1 2 0,1-1 0,0 1 0,1-1 0,-6 27 0,9-28-494,0 0 0,1 0 0,1 1 1,0-1-1,2 18 0,-2-29-112,0 1 1,0 0-1,1 0 1,-1 0-1,1 0 0,-1 0 1,1 0-1,0-1 0,0 1 1,0 0-1,0 0 1,0-1-1,0 1 0,0-1 1,0 1-1,1-1 0,-1 0 1,1 1-1,-1-1 1,1 0-1,-1 0 0,1 0 1,0 0-1,0 0 0,-1 0 1,1-1-1,0 1 0,0 0 1,0-1-1,0 0 1,0 1-1,0-1 0,0 0 1,-1 0-1,1 0 0,0 0 1,0 0-1,0-1 1,0 1-1,0-1 0,0 1 1,2-2-1,1 1-5,-1-1 0,1 0 0,0-1 0,-1 1 0,0-1 0,0 0 0,1 0 0,-2 0 0,1-1 0,0 1 0,-1-1 0,5-6 0,35-56 0,-34 51 0,7-14 0,-1 0 0,-1-1 0,18-62 0,-37 121 0,1 0 0,-1 56 0,5-84 0,0 0 0,0 0 0,0 0 0,0 0 0,0 1 0,0-1 0,0 0 0,0 0 0,0 0 0,1 1 0,-1-1 0,0 0 0,1 0 0,-1 0 0,1 0 0,-1 0 0,1 0 0,0 0 0,-1 0 0,1 0 0,0 0 0,0 0 0,0 0 0,1 1 0,-1-2 0,1 0 0,-1 0 0,0 0 0,1 0 0,-1 0 0,0 0 0,1 0 0,-1 0 0,0 0 0,1-1 0,-1 1 0,0 0 0,0-1 0,1 1 0,-1-1 0,0 0 0,0 1 0,2-2 0,4-4 0,1 1 0,-1-2 0,0 1 0,0-1 0,6-8 0,10-16-249,-2 0-1,-1-2 1,-2 0 0,-1-2-1,-2 1 1,-1-2 0,-2 0 0,-1-1-1,7-46 1,-57 254-137,3-19 639,6-20-3179,14-84-4270</inkml:trace>
</inkml:ink>
</file>

<file path=ppt/ink/ink3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1.235"/>
    </inkml:context>
    <inkml:brush xml:id="br0">
      <inkml:brushProperty name="width" value="0.025" units="cm"/>
      <inkml:brushProperty name="height" value="0.025" units="cm"/>
    </inkml:brush>
  </inkml:definitions>
  <inkml:trace contextRef="#ctx0" brushRef="#br0">0 1 14318,'0'0'5952,"0"14"-5525,28 491 3345,-7-206-887,1 545-519,28 366 681,-47-1177-3047,-1 0 0,2 0 0,2-1 0,16 59 0,-21-89 4,-1 0 0,1 0 0,0 0 0,0 0 0,0 0 0,0-1 0,0 1 0,0 0 0,1 0 0,-1-1-1,1 1 1,2 2 0,-3-4-2,-1 1 0,1-1 1,0 0-1,0 1 0,-1-1 0,1 0 0,0 0 0,-1 0 0,1 0 0,0 0 0,0 0 0,-1 0 0,1 0 0,0 0 0,0 0 0,-1 0 0,1 0 0,0 0 0,-1 0 0,1-1 1,0 1-1,0 0 0,-1-1 0,2 0 0,0-1-36,1 0-1,-1 0 1,1-1 0,-1 0 0,0 1-1,0-1 1,0 0 0,0 0-1,-1 0 1,1 0 0,-1 0 0,0 0-1,0-1 1,1-3 0,8-54-2967,-7-4-3746,-3-14-6860</inkml:trace>
</inkml:ink>
</file>

<file path=ppt/ink/ink3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1.981"/>
    </inkml:context>
    <inkml:brush xml:id="br0">
      <inkml:brushProperty name="width" value="0.025" units="cm"/>
      <inkml:brushProperty name="height" value="0.025" units="cm"/>
    </inkml:brush>
  </inkml:definitions>
  <inkml:trace contextRef="#ctx0" brushRef="#br0">0 369 15471,'0'0'6352,"22"0"-5028,442-50 2939,-370 36-3561,1476-150 1066,8 78-2159,-471 66 3669,-1136 17-7164,26 3 2968,0-1 0,0 0 1,0 0-1,0 0 0,0 0 0,0 0 0,0-1 1,1 0-1,-1 1 0,0-1 0,1 0 0,-5-4 0,-3-5-9753</inkml:trace>
</inkml:ink>
</file>

<file path=ppt/ink/ink3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2.308"/>
    </inkml:context>
    <inkml:brush xml:id="br0">
      <inkml:brushProperty name="width" value="0.025" units="cm"/>
      <inkml:brushProperty name="height" value="0.025" units="cm"/>
    </inkml:brush>
  </inkml:definitions>
  <inkml:trace contextRef="#ctx0" brushRef="#br0">92 7 23446,'0'0'1217,"11"-2"-672,26-1 890,1 1 0,63 6-1,-64-1-1151,-1 3 0,1 1-1,-1 1 1,0 2 0,53 22-1,-86-30-250,-1-1-1,1 0 1,0 0 0,-1 1-1,1-1 1,-1 1 0,0 0-1,1 0 1,-1 0-1,0 0 1,0 0 0,0 1-1,0-1 1,-1 0 0,1 1-1,1 3 1,-3-5-2,0 1 1,1 0 0,-1-1-1,0 1 1,-1 0 0,1-1-1,0 1 1,0 0 0,-1-1-1,1 1 1,-1 0 0,1-1-1,-1 1 1,0-1 0,0 1-1,0-1 1,1 1 0,-1-1-1,-1 0 1,1 1 0,0-1-1,0 0 1,0 0 0,-1 0-1,1 0 1,0 0 0,-1 0-1,1 0 1,-4 1 0,-42 24 31,-97 39 1,106-50-67,0 1 0,1 2 0,1 1 0,1 2 0,-35 27 0,6 14-1968,27-17-4266,20-24-8806</inkml:trace>
</inkml:ink>
</file>

<file path=ppt/ink/ink3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2.961"/>
    </inkml:context>
    <inkml:brush xml:id="br0">
      <inkml:brushProperty name="width" value="0.025" units="cm"/>
      <inkml:brushProperty name="height" value="0.025" units="cm"/>
    </inkml:brush>
  </inkml:definitions>
  <inkml:trace contextRef="#ctx0" brushRef="#br0">3 780 11499,'0'8'8600,"-1"-3"-7923,1-3-454,-1 0 0,1 0 0,0 0 1,0 0-1,-1 0 0,1 0 0,1 0 0,-1 0 0,0 0 0,0 0 0,1 1 0,-1-1 0,1 0 0,0 0 0,0-1 0,-1 1 0,1 0 0,0 0 0,1 0 0,-1 0 0,0-1 0,0 1 0,1-1 0,-1 1 0,1-1 0,0 1 1,-1-1-1,1 0 0,0 0 0,0 0 0,-1 0 0,1 0 0,0 0 0,0 0 0,3 0 0,6 0-65,-1-1 0,1 0 0,-1-1 0,1 0 0,-1 0 0,0-1 0,1-1 0,-1 0 0,0 0 0,-1-1 0,1 0 0,0 0 0,-1-1 0,13-10 0,12-9 361,-2-2 1,40-40 0,-55 49-488,41-40-32,-3-2 0,-3-3 0,-2-1 0,-3-3 0,-3-2 0,-2-2 0,32-78 0,-48 66 0,-30 96-12,1 0 1,0 0-1,1 0 1,0 0-1,1 16 1,1 81-347,1-91 41,1 0-1,0-1 1,2 0 0,0 1 0,1-1-1,12 27 1,-12-34-635,1 0-1,1 0 1,0 0-1,0-1 1,2 0-1,10 11 1,16 9-7190</inkml:trace>
</inkml:ink>
</file>

<file path=ppt/ink/ink3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3.474"/>
    </inkml:context>
    <inkml:brush xml:id="br0">
      <inkml:brushProperty name="width" value="0.025" units="cm"/>
      <inkml:brushProperty name="height" value="0.025" units="cm"/>
    </inkml:brush>
  </inkml:definitions>
  <inkml:trace contextRef="#ctx0" brushRef="#br0">1 4 17905,'0'0'8264,"56"59"-5382,-30-25-1184,1 2-641,5-2-416,-2-4-417,4-12-128,8-13-96,5-5-929,5-25-1025,-2-12-864,2-10-1314,-6-8-481,-8-1-2818</inkml:trace>
</inkml:ink>
</file>

<file path=ppt/ink/ink3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3.815"/>
    </inkml:context>
    <inkml:brush xml:id="br0">
      <inkml:brushProperty name="width" value="0.025" units="cm"/>
      <inkml:brushProperty name="height" value="0.025" units="cm"/>
    </inkml:brush>
  </inkml:definitions>
  <inkml:trace contextRef="#ctx0" brushRef="#br0">214 0 4004,'0'0'15438,"-42"56"-12395,19 4-801,-2 12-832,-4 13 31,1 5-352,3 0-224,3-7-256,8-8-321,8-19-256,6-20-320,9-21-1826,12-15-3236,3-24-5316</inkml:trace>
</inkml:ink>
</file>

<file path=ppt/ink/ink3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4.141"/>
    </inkml:context>
    <inkml:brush xml:id="br0">
      <inkml:brushProperty name="width" value="0.025" units="cm"/>
      <inkml:brushProperty name="height" value="0.025" units="cm"/>
    </inkml:brush>
  </inkml:definitions>
  <inkml:trace contextRef="#ctx0" brushRef="#br0">88 0 16656,'0'0'12107,"36"67"-10569,-49-6-449,-3 10-641,-4 1-224,2-4-96,4-6-96,2-12 1,7-14-866,3-13-1121,0-16-1698,-7-7-2337,-4-13-4870</inkml:trace>
</inkml:ink>
</file>

<file path=ppt/ink/ink3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4.481"/>
    </inkml:context>
    <inkml:brush xml:id="br0">
      <inkml:brushProperty name="width" value="0.025" units="cm"/>
      <inkml:brushProperty name="height" value="0.025" units="cm"/>
    </inkml:brush>
  </inkml:definitions>
  <inkml:trace contextRef="#ctx0" brushRef="#br0">1 150 17392,'0'0'1917,"5"-12"613,-4 12-2524,1-6 259,2 0 0,-1 0-1,1 0 1,0 0 0,0 1 0,0-1-1,1 1 1,0 0 0,0 0 0,0 1-1,1-1 1,0 1 0,-1 1 0,9-5-1,13-3 270,1 1 0,1 1-1,-1 1 1,1 2 0,34-3 0,-43 6-286,1 2 0,-1 0 0,1 2 0,0 0 0,-1 1 0,1 1 0,-1 1 0,24 8 0,-38-10-209,0 0 0,-1 0 0,1 1-1,0 0 1,-1 0 0,0 0 0,0 1 0,0-1 0,0 1 0,0 0 0,-1 1-1,0-1 1,0 1 0,0 0 0,0 0 0,-1 0 0,0 0 0,0 1 0,0-1-1,-1 1 1,1 0 0,-1 0 0,-1 0 0,1 0 0,-1 0 0,0 0 0,-1 0-1,1 0 1,-1 0 0,-1 0 0,1 1 0,-1-1 0,0 0 0,0 0-1,-1 0 1,1 0 0,-1 0 0,-4 7 0,-4 5-39,-1 0 0,0-2 0,-2 1 0,1-2 0,-2 1 0,0-2 0,-25 21 0,-120 79 0,154-111 3,-6 5-145,-1 0 0,0-1 0,0 0 0,-1-1 0,1-1 0,-1 0-1,0 0 1,-23 4 0,35-9-118,0 0 0,1 0 0,-1 1 0,1-1-1,-1 0 1,0 0 0,1 0 0,-1 0 0,0 0 0,1-1 0,-1 1-1,0 0 1,1 0 0,-1 0 0,0 0 0,1-1 0,-1 1 0,0 0-1,1-1 1,-1 1 0,1 0 0,-1-1 0,1 1 0,-1-1 0,0 0-1,-3-22-12679</inkml:trace>
</inkml:ink>
</file>

<file path=ppt/ink/ink3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5.196"/>
    </inkml:context>
    <inkml:brush xml:id="br0">
      <inkml:brushProperty name="width" value="0.025" units="cm"/>
      <inkml:brushProperty name="height" value="0.025" units="cm"/>
    </inkml:brush>
  </inkml:definitions>
  <inkml:trace contextRef="#ctx0" brushRef="#br0">1 24 23478,'0'0'4255,"4"9"-1597,2 1-2475,1-1 0,0 1 0,0-1-1,1 0 1,0 0 0,0-1 0,1-1-1,0 1 1,1-1 0,-1-1 0,1 0-1,18 8 1,-8-6-577,1-2 1,-1 0-1,1-1 0,0-1 0,25 1 1,-33-4-62,-1-1 0,1 0 0,-1 0 0,1-1 0,-1-1 0,1 0 0,-1-1 0,0 0 0,0-1 0,11-5 0,-17 6-402,0-1-1,-1 1 1,0-1-1,0 0 1,0-1-1,0 1 1,-1-1 0,0 0-1,0 0 1,0 0-1,0-1 1,-1 1-1,0-1 1,0 0-1,2-8 1,4-21 1414,-6-2 5441,-6 61 3652,-12 15-6867,3-6-1512,-14 43-954,-3-1 0,-54 98 0,-96 131-1028,131-228-4959,4-11-11519</inkml:trace>
</inkml:ink>
</file>

<file path=ppt/ink/ink3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7.105"/>
    </inkml:context>
    <inkml:brush xml:id="br0">
      <inkml:brushProperty name="width" value="0.025" units="cm"/>
      <inkml:brushProperty name="height" value="0.025" units="cm"/>
    </inkml:brush>
  </inkml:definitions>
  <inkml:trace contextRef="#ctx0" brushRef="#br0">203 4133 3011,'-12'10'5509,"-12"11"-4601,-70 64 5346,84-76-5381,1 1 0,1 1 0,-1-1 0,2 1 0,-1 1 1,2-1-1,-10 21 0,77-184 4570,124-197-4309,-3 49-764,419-520 0,319-191-705,-148 139 431,-461 522 191,-109 128 222,-178 192-119,-1-1 1,35-67 0,-37 62-298,41-48-499,-81 85-976,9 4 93,0 1 0,0 0 0,1 0 0,-15 13 1,-13 8-7573,12-12-4635</inkml:trace>
</inkml:ink>
</file>

<file path=ppt/ink/ink3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8.978"/>
    </inkml:context>
    <inkml:brush xml:id="br0">
      <inkml:brushProperty name="width" value="0.025" units="cm"/>
      <inkml:brushProperty name="height" value="0.025" units="cm"/>
    </inkml:brush>
  </inkml:definitions>
  <inkml:trace contextRef="#ctx0" brushRef="#br0">1 6 17969,'0'-4'6438,"3"3"-3972,12 1-448,10 2 897,6 13-1954,2 2-961,6 2 0,-1-1 0,6-2 0,-7-4 0,-1-3 0,0-5 0,-7-3 0,-5-1-2018,-9 0-2242,-7-12-1473,-5-4-2211</inkml:trace>
</inkml:ink>
</file>

<file path=ppt/ink/ink3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9.334"/>
    </inkml:context>
    <inkml:brush xml:id="br0">
      <inkml:brushProperty name="width" value="0.025" units="cm"/>
      <inkml:brushProperty name="height" value="0.025" units="cm"/>
    </inkml:brush>
  </inkml:definitions>
  <inkml:trace contextRef="#ctx0" brushRef="#br0">185 0 7175,'0'0'16917,"-1"10"-14520,0 6-1726,-2 0-1,0 0 1,-1 0 0,0-1-1,-10 23 1,-45 86 529,3-6-1011,55-116-223,-31 94 39,30-87-539,0 0 0,1 0-1,0 1 1,0-1-1,2 9 1,-1-17 332,-1-1 0,1 1 0,0-1-1,0 1 1,0-1 0,1 1 0,-1-1 0,0 1 0,0-1-1,0 1 1,0-1 0,0 1 0,1-1 0,-1 1 0,0-1-1,0 1 1,1-1 0,-1 0 0,0 1 0,0-1 0,1 0-1,-1 1 1,1-1 0,-1 0 0,0 1 0,1-1 0,-1 0-1,1 0 1,-1 1 0,0-1 0,1 0 0,-1 0 0,1 0-1,-1 0 1,1 1 0,-1-1 0,1 0 0,-1 0 0,1 0-1,-1 0 1,1 0 0,-1 0 0,1 0 0,-1-1 0,1 1-1,-1 0 1,1 0 0,-1 0 0,1 0 0,-1-1 0,0 1-1,1 0 1,0-1 0,19-10-11014</inkml:trace>
</inkml:ink>
</file>

<file path=ppt/ink/ink3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59.675"/>
    </inkml:context>
    <inkml:brush xml:id="br0">
      <inkml:brushProperty name="width" value="0.025" units="cm"/>
      <inkml:brushProperty name="height" value="0.025" units="cm"/>
    </inkml:brush>
  </inkml:definitions>
  <inkml:trace contextRef="#ctx0" brushRef="#br0">21 1 18802,'0'0'13965,"51"0"-13965,-19 3 0,5-2 0,2-1 0,-1 0 0,-2 0 0,-3 0 0,-7 0-897,-10 0-2274,-11 0-1954</inkml:trace>
  <inkml:trace contextRef="#ctx0" brushRef="#br0" timeOffset="1">1 132 15631,'0'0'15374,"50"16"-13612,-8-16-1762,11-3 0,3-5 0,-1 0 0,-7-1-160,-9-1-4132,-11 0-3844,-10 1-7719</inkml:trace>
</inkml:ink>
</file>

<file path=ppt/ink/ink3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0.034"/>
    </inkml:context>
    <inkml:brush xml:id="br0">
      <inkml:brushProperty name="width" value="0.025" units="cm"/>
      <inkml:brushProperty name="height" value="0.025" units="cm"/>
    </inkml:brush>
  </inkml:definitions>
  <inkml:trace contextRef="#ctx0" brushRef="#br0">6 0 23510,'0'0'8232,"-6"64"-7207,21-43-1025,3-5 0,6-2 0,2-3 0,6-5 0,-1-6 0,1 0 0,-7 0 0,-1-2 0,-7-7-833,-9-2-2562,-6-2-1666,-2-3-672,0-1-2851</inkml:trace>
</inkml:ink>
</file>

<file path=ppt/ink/ink3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0.361"/>
    </inkml:context>
    <inkml:brush xml:id="br0">
      <inkml:brushProperty name="width" value="0.025" units="cm"/>
      <inkml:brushProperty name="height" value="0.025" units="cm"/>
    </inkml:brush>
  </inkml:definitions>
  <inkml:trace contextRef="#ctx0" brushRef="#br0">172 0 14478,'0'0'11499,"-17"68"-8296,4-38-961,0 6-897,0 6-1345,0 4 0,-1 6 0,0 3 0,-2 0 0,1-1 0,2-6 0,1-11-2050,-1-14-4036,8-15-3523</inkml:trace>
</inkml:ink>
</file>

<file path=ppt/ink/ink3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0.733"/>
    </inkml:context>
    <inkml:brush xml:id="br0">
      <inkml:brushProperty name="width" value="0.025" units="cm"/>
      <inkml:brushProperty name="height" value="0.025" units="cm"/>
    </inkml:brush>
  </inkml:definitions>
  <inkml:trace contextRef="#ctx0" brushRef="#br0">247 1 17424,'0'0'9738,"56"55"-7304,-38-23-1057,-5 2-608,-4 2-321,-3 0-255,-4-3-161,-2-2 0,0-6-865,0-6-929,-5-9-1441,-5-6-1473,-1-4-2307</inkml:trace>
  <inkml:trace contextRef="#ctx0" brushRef="#br0" timeOffset="1">0 40 11723,'0'0'15369,"15"-6"-13105,-14 6-2232,14-6 340,0 1 0,0 1 0,1 0 1,-1 1-1,1 0 0,24 0 0,-20 3-272,152 7 435,-152-5-515,-1 1-1,0 1 1,0 0 0,0 2 0,0 0 0,30 15 0,-46-20-20,0 1 0,0 0 0,0-1 0,0 1 0,0 0 0,0 1 0,-1-1 0,1 0 0,-1 1 0,0-1 0,1 1 0,-1 0 0,-1 0 0,1 0 0,0 0 0,0 0 0,-1 0 0,0 0 0,0 0 0,0 1 0,1 3 0,-2-2 0,0-1 0,-1 1 0,1-1 0,-1 1 0,0-1 0,0 1 0,0-1 0,-1 0 0,0 0 0,1 1 0,-2-1 0,1 0 0,0 0 0,-4 3 0,-4 6 0,-1 0 0,0-1 0,-1-1 0,-1 0 0,0 0 0,0-1 0,-25 13 0,13-10-289,-1-2 1,0-1-1,0-1 0,-29 6 0,-57 3-5164,61-14-8662</inkml:trace>
</inkml:ink>
</file>

<file path=ppt/ink/ink3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2.395"/>
    </inkml:context>
    <inkml:brush xml:id="br0">
      <inkml:brushProperty name="width" value="0.025" units="cm"/>
      <inkml:brushProperty name="height" value="0.025" units="cm"/>
    </inkml:brush>
  </inkml:definitions>
  <inkml:trace contextRef="#ctx0" brushRef="#br0">94 1807 8456,'-36'12'6372,"-21"-3"-1352,56-9-4289,26-18 2617,511-292 1637,24 44-5139,97-16 215,568-274 38,-990 419-127,-194 108 653,0-1 0,-3-3 0,47-48 0,-63 55-193,-15 17-243,1-1 0,0 1 0,1 1 0,19-16 0,-27 24-334,0 1 0,0-1-1,0 0 1,0 0 0,0 0 0,0 0 0,0 1-1,0-1 1,0 0 0,-1 1 0,1-1 0,0 1 0,0-1-1,0 1 1,0 0 0,-1-1 0,1 1 0,0 0-1,-1-1 1,1 1 0,0 0 0,-1 0 0,1 0 0,-1-1-1,1 1 1,-1 0 0,0 0 0,1 0 0,-1 0-1,0 0 1,0 0 0,1 2 0,8 33-9531</inkml:trace>
</inkml:ink>
</file>

<file path=ppt/ink/ink3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3.376"/>
    </inkml:context>
    <inkml:brush xml:id="br0">
      <inkml:brushProperty name="width" value="0.025" units="cm"/>
      <inkml:brushProperty name="height" value="0.025" units="cm"/>
    </inkml:brush>
  </inkml:definitions>
  <inkml:trace contextRef="#ctx0" brushRef="#br0">11 18 12139,'-8'-18'4656,"5"22"2275,5 17 291,2-5-5403,0-5-1818,0 0 1,1 0-1,1-1 0,-1 1 1,2-1-1,-1 0 0,1-1 1,17 18-1,-21-24-3,1 0-1,0 0 1,0 0-1,0 0 1,0-1 0,1 1-1,-1-1 1,1 0-1,-1-1 1,1 1 0,0-1-1,-1 0 1,1 0-1,0 0 1,0-1 0,0 1-1,0-1 1,0-1-1,0 1 1,-1-1 0,1 0-1,0 0 1,0 0-1,7-3 1,-7 2-284,-1 0 1,0 0-1,0-1 1,1 1 0,-1-1-1,-1 0 1,1 0-1,0 0 1,5-7-1,-1-1-1578,0-1 1,0 0-1,-1-1 0,5-13 0,7-11-1283,-19 69 8282,-9 0-3537,-1-2-1,-2 0 1,-29 53-1,-7 19 0,19-11-1997,22-53-6797,6-30-2850</inkml:trace>
</inkml:ink>
</file>

<file path=ppt/ink/ink3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3.717"/>
    </inkml:context>
    <inkml:brush xml:id="br0">
      <inkml:brushProperty name="width" value="0.025" units="cm"/>
      <inkml:brushProperty name="height" value="0.025" units="cm"/>
    </inkml:brush>
  </inkml:definitions>
  <inkml:trace contextRef="#ctx0" brushRef="#br0">1 30 15535,'0'0'17232,"77"-26"-17232,-41 24 0,3 0 0,-7 2 0,0 0 0,-8 0-705,-9 0-3074,-5 0-2243</inkml:trace>
</inkml:ink>
</file>

<file path=ppt/ink/ink3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4.060"/>
    </inkml:context>
    <inkml:brush xml:id="br0">
      <inkml:brushProperty name="width" value="0.025" units="cm"/>
      <inkml:brushProperty name="height" value="0.025" units="cm"/>
    </inkml:brush>
  </inkml:definitions>
  <inkml:trace contextRef="#ctx0" brushRef="#br0">0 35 1666,'0'0'30524,"70"-3"-30331,-32-6-161,-8 3-417,-3-1-1472,-9 4-1891,-3 1-2690,-4-2-4548</inkml:trace>
</inkml:ink>
</file>

<file path=ppt/ink/ink3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4.419"/>
    </inkml:context>
    <inkml:brush xml:id="br0">
      <inkml:brushProperty name="width" value="0.025" units="cm"/>
      <inkml:brushProperty name="height" value="0.025" units="cm"/>
    </inkml:brush>
  </inkml:definitions>
  <inkml:trace contextRef="#ctx0" brushRef="#br0">229 7 16816,'0'0'13063,"-12"-2"-11328,5 0-1671,1 1 0,0 1 0,-1-1 0,1 1 0,0 0 0,-1 0 0,1 1 0,0 0 0,0 0 1,-1 0-1,1 1 0,0 0 0,0 0 0,0 0 0,1 1 0,-1 0 0,-8 6 0,-1 1-64,1 1 0,0 1 0,-13 14 0,24-24 0,1 1 0,0-1 0,-1 1 0,1-1 0,0 1 0,0 0 0,1 0 0,-1 0 0,0 0 0,1 0 0,0 1 0,0-1 0,0 0 0,0 1 0,0-1 0,1 0 0,-1 1 0,1-1 0,0 1 0,0-1 0,1 1 0,-1-1 0,1 0 0,0 4 0,0-5-85,1 0-1,-1-1 1,1 1-1,0-1 1,-1 1-1,1-1 1,0 0-1,0 1 1,0-1 0,0 0-1,0 0 1,0-1-1,0 1 1,0 0-1,0-1 1,0 1 0,0-1-1,1 0 1,-1 1-1,0-1 1,3-1-1,49 0-4260,-53 1 4321,25-5-6296,-1-7-2984</inkml:trace>
  <inkml:trace contextRef="#ctx0" brushRef="#br0" timeOffset="1">249 52 20339,'0'0'10826,"-48"54"-9993,45-36-480,3 1-193,0-1-32,0-3-160,0-1 0,5-3-833,0 1-737,-2-4-1280,-1-3-1667</inkml:trace>
</inkml:ink>
</file>

<file path=ppt/ink/ink3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4.760"/>
    </inkml:context>
    <inkml:brush xml:id="br0">
      <inkml:brushProperty name="width" value="0.025" units="cm"/>
      <inkml:brushProperty name="height" value="0.025" units="cm"/>
    </inkml:brush>
  </inkml:definitions>
  <inkml:trace contextRef="#ctx0" brushRef="#br0">1 166 21300,'0'0'11467,"56"-33"-11467,-20 29 0,-2 3 0,2-1 0,-4 2 0,-8 0-1121,-9 0-2723,-5 5-3106,-3-2-4805</inkml:trace>
  <inkml:trace contextRef="#ctx0" brushRef="#br0" timeOffset="1">241 10 16528,'0'0'14616,"8"-3"-13377,-7 2-1225,1 0 15,0 0-1,0 1 1,0-1-1,0 0 1,1 1-1,-1-1 1,0 1-1,0 0 1,0 0-1,1-1 1,-1 2-1,3-1 1,3 12-18,-11 17-23,-13 45-2354,11-48-225,2 0 1,-1 37-1</inkml:trace>
</inkml:ink>
</file>

<file path=ppt/ink/ink3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5.134"/>
    </inkml:context>
    <inkml:brush xml:id="br0">
      <inkml:brushProperty name="width" value="0.025" units="cm"/>
      <inkml:brushProperty name="height" value="0.025" units="cm"/>
    </inkml:brush>
  </inkml:definitions>
  <inkml:trace contextRef="#ctx0" brushRef="#br0">1 198 20339,'0'0'12428,"66"-31"-12428,-33 16 0,1-1 0,-4 2 0,-2-2 0,-7 0 0,-7 3-224,-8-1-2627,-6 1-1217,-2-2-1025,-16-2-2209,-1-1-5511</inkml:trace>
</inkml:ink>
</file>

<file path=ppt/ink/ink3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5.477"/>
    </inkml:context>
    <inkml:brush xml:id="br0">
      <inkml:brushProperty name="width" value="0.025" units="cm"/>
      <inkml:brushProperty name="height" value="0.025" units="cm"/>
    </inkml:brush>
  </inkml:definitions>
  <inkml:trace contextRef="#ctx0" brushRef="#br0">1 5 13293,'0'0'18417,"30"-4"-17872,7 11-417,0-1-128,-1-1-385,-7-1-1376,-3 0-2051,-8-3-1793,-2-1-2371</inkml:trace>
</inkml:ink>
</file>

<file path=ppt/ink/ink3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5.850"/>
    </inkml:context>
    <inkml:brush xml:id="br0">
      <inkml:brushProperty name="width" value="0.025" units="cm"/>
      <inkml:brushProperty name="height" value="0.025" units="cm"/>
    </inkml:brush>
  </inkml:definitions>
  <inkml:trace contextRef="#ctx0" brushRef="#br0">152 0 13741,'0'0'3513,"-11"3"-951,-1 1-1656,-1 1-1,1 0 1,0 0-1,-22 15 1,30-18-662,-1 1 0,2-1 0,-1 1 0,0 0 0,1 1 0,-1-1 0,1 0 0,0 1 0,0 0 0,0 0 0,1 0 0,-1 0 0,1 0 0,0 0 0,0 1 0,0-1 0,1 1 0,0-1 0,0 1 0,-1 6 0,2-11-235,0 0 0,0 1 1,1-1-1,-1 0 0,0 1 1,0-1-1,1 0 0,-1 1 0,0-1 1,1 0-1,-1 1 0,0-1 0,1 0 1,-1 0-1,0 1 0,1-1 1,-1 0-1,0 0 0,1 0 0,-1 0 1,1 0-1,-1 0 0,0 1 0,1-1 1,-1 0-1,1 0 0,-1 0 1,1 0-1,-1 0 0,0 0 0,1-1 1,-1 1-1,1 0 0,-1 0 1,0 0-1,1 0 0,-1 0 0,1-1 1,-1 1-1,0 0 0,1 0 0,-1 0 1,0-1-1,1 1 0,-1 0 1,1-1-1,18-12-125,-18 11-18,0 1-1,0-1 0,0 0 1,0 0-1,0 0 0,0 0 1,-1 0-1,1 0 1,-1 0-1,1 0 0,0-3 1,-2 4-131,1 0 0,0 0 0,0 1 0,-1-1 0,1 0-1,0 1 1,-1-1 0,1 1 0,0-1 0,-1 0 0,1 1 0,-1-1 0,1 1 0,-1-1 0,1 1 0,-1-1 0,0 1 0,1 0 0,-1-1 0,0 1 0,1 0 0,-1-1 0,0 1 0,1 0 0,-1 0-1,0 0 1,1-1 0,-1 1 0,0 0 0,0 0 0,1 0 0,-1 0 0,0 0 0,1 1 0,-2-1 0,-16 0-7956</inkml:trace>
</inkml:ink>
</file>

<file path=ppt/ink/ink3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7.015"/>
    </inkml:context>
    <inkml:brush xml:id="br0">
      <inkml:brushProperty name="width" value="0.025" units="cm"/>
      <inkml:brushProperty name="height" value="0.025" units="cm"/>
    </inkml:brush>
  </inkml:definitions>
  <inkml:trace contextRef="#ctx0" brushRef="#br0">0 1 3043,'0'0'160</inkml:trace>
</inkml:ink>
</file>

<file path=ppt/ink/ink3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7.418"/>
    </inkml:context>
    <inkml:brush xml:id="br0">
      <inkml:brushProperty name="width" value="0.025" units="cm"/>
      <inkml:brushProperty name="height" value="0.025" units="cm"/>
    </inkml:brush>
  </inkml:definitions>
  <inkml:trace contextRef="#ctx0" brushRef="#br0">1 60 11755,'0'0'2109,"4"-9"891,-1-1-1868,-2 7-724,0-1 1,0 1 0,1 0 0,-1-1 0,1 1 0,-1 0-1,1 0 1,0 0 0,0 0 0,1 0 0,2-3 0,-5 7-281,1-1 1,-1 0 0,1 0 0,-1 0 0,0 0 0,1 0-1,-1 1 1,1-1 0,-1 0 0,0 0 0,1 1-1,-1-1 1,0 0 0,0 1 0,1-1 0,-1 0 0,0 1-1,0-1 1,1 0 0,-1 1 0,0-1 0,0 0-1,0 1 1,1-1 0,-1 1 0,0-1 0,0 0-1,0 1 1,0-1 0,0 1 0,0-1 0,0 1 0,0-1-1,0 0 1,0 1 0,0-1 0,0 1 0,-1-1-1,1 0 1,0 1 0,0 0 0,0 28 59,0-27 182,-9 130 1718,1-29-3589,8-33-6843,-6-78-2744</inkml:trace>
</inkml:ink>
</file>

<file path=ppt/ink/ink3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7.746"/>
    </inkml:context>
    <inkml:brush xml:id="br0">
      <inkml:brushProperty name="width" value="0.025" units="cm"/>
      <inkml:brushProperty name="height" value="0.025" units="cm"/>
    </inkml:brush>
  </inkml:definitions>
  <inkml:trace contextRef="#ctx0" brushRef="#br0">25 99 7303,'0'0'7943,"-23"-64"-4387,22 51-385,1 1-449,0 7-640,3 1-640,13 4-738,3 0-543,8 0-129,4 2-64,4 3-961,7-5-2018,1 0-1954,3 0-4516</inkml:trace>
</inkml:ink>
</file>

<file path=ppt/ink/ink3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8.125"/>
    </inkml:context>
    <inkml:brush xml:id="br0">
      <inkml:brushProperty name="width" value="0.025" units="cm"/>
      <inkml:brushProperty name="height" value="0.025" units="cm"/>
    </inkml:brush>
  </inkml:definitions>
  <inkml:trace contextRef="#ctx0" brushRef="#br0">287 0 16912,'0'0'3860,"-13"2"-145,11-2-3558,-6 1 195,1 0-1,0 0 1,-1 0 0,1 1 0,0 0-1,0 1 1,0 0 0,1 0 0,-1 0 0,0 1-1,1 0 1,-11 8 0,-10 14 377,0 1 0,-26 35 0,46-52-605,-1 0 0,1 1 0,1 0 0,0 0 0,0 1 0,1 0 0,0 0-1,1 0 1,1 0 0,-2 15 0,4-25-124,1 1 0,0-1 0,0 1 0,0-1 0,0 0 0,0 1 0,0-1 0,1 0 0,-1 1 0,1-1 0,-1 0 0,1 0 0,0 1 0,0-1 0,0 0 0,0 0 0,1 0 0,-1 0 0,1 0 0,-1 0 0,1-1 0,-1 1 0,4 2 0,-2-2 0,1 0 0,0 0 0,0-1 0,0 1 0,0-1 0,0 0 0,0 0 0,0 0 0,0 0 0,0-1 0,1 0 0,4 0 0,2 0 0,0-1 0,0-1 0,-1 0 0,1 0 0,-1-1 0,0 0 0,0 0 0,0-2 0,0 1 0,9-6 0,-15 7 0,-1 0 0,0 0 0,1 0 0,-1-1 0,0 1 0,0-1 0,-1 0 0,1 1 0,-1-1 0,0 0 0,0 0 0,0-1 0,0 1 0,-1 0 0,2-9 0,-3 11 0,0 0 0,0 0 0,0 1 0,0-1 0,0 0 0,0 0 0,0 0 0,-1 0 0,1 0 0,-1 1 0,0-1 0,1 0 0,-1 0 0,0 1 0,0-1 0,0 1 0,0-1 0,0 1 0,0-1 0,-1 1 0,1-1 0,0 1 0,-1 0 0,1 0 0,-1 0 0,0 0 0,1 0 0,-1 0 0,0 0 0,1 0 0,-1 1 0,0-1 0,0 1 0,0-1 0,1 1 0,-1 0 0,0 0 0,0 0 0,-3 0 0,-2-1 0,-1 1 0,1 0 0,0 1 0,0-1 0,0 1 0,0 1 0,-9 2 0,15-4 0,-1 1 0,0-1 0,1 1 0,-1 0 0,0-1 0,1 1 0,-1 0 0,1 0 0,-1 0 0,1 0 0,0 0 0,-1 0 0,1 1 0,0-1 0,0 0 0,0 1 0,0-1 0,0 1 0,0-1 0,0 1 0,1-1 0,-1 1 0,0 0 0,1-1 0,-1 1 0,1 0 0,0-1 0,-1 1 0,1 0 0,0 0 0,0-1 0,0 1 0,0 0 0,1 0 0,0 2 0,0-2 0,0 0 0,0 1 0,0-1 0,1 0 0,-1 0 0,1 0 0,-1 0 0,1 0 0,0 0 0,0 0 0,0-1 0,0 1 0,0-1 0,0 1 0,0-1 0,1 0 0,-1 0 0,3 1 0,52 18 0,-34-14 0,-2 1-271,-1 1 1,0 1-1,21 12 1,-36-18-70,0 0 0,-1 0 0,1 1 0,-1 0 0,0-1 0,1 1 0,-2 1 0,1-1 0,0 1 0,-1-1 0,0 1 0,0 0 0,0 0 0,-1 0 0,0 1 0,0-1 0,2 7 1,-2 20-12607</inkml:trace>
</inkml:ink>
</file>

<file path=ppt/ink/ink3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9.699"/>
    </inkml:context>
    <inkml:brush xml:id="br0">
      <inkml:brushProperty name="width" value="0.025" units="cm"/>
      <inkml:brushProperty name="height" value="0.025" units="cm"/>
    </inkml:brush>
  </inkml:definitions>
  <inkml:trace contextRef="#ctx0" brushRef="#br0">39 1 13933,'-12'74'2819,"-2"-5"-97,7-6 449,1-7-608,6-8-1122,0-6-928,1-12-417,10-11-352,3-17-1474,-1-8-2210,-3-31-4356</inkml:trace>
</inkml:ink>
</file>

<file path=ppt/ink/ink3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10.090"/>
    </inkml:context>
    <inkml:brush xml:id="br0">
      <inkml:brushProperty name="width" value="0.025" units="cm"/>
      <inkml:brushProperty name="height" value="0.025" units="cm"/>
    </inkml:brush>
  </inkml:definitions>
  <inkml:trace contextRef="#ctx0" brushRef="#br0">1 224 17969,'0'0'2723,"60"-11"-1314,-3-6 96,20-2-448,18-7-768,17-1-225,15-2-449,10 0-1697,0 5-993,-10 1-800,-13 5-1154</inkml:trace>
</inkml:ink>
</file>

<file path=ppt/ink/ink3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09.354"/>
    </inkml:context>
    <inkml:brush xml:id="br0">
      <inkml:brushProperty name="width" value="0.025" units="cm"/>
      <inkml:brushProperty name="height" value="0.025" units="cm"/>
    </inkml:brush>
  </inkml:definitions>
  <inkml:trace contextRef="#ctx0" brushRef="#br0">46 0 17809,'-11'27'1505,"-2"8"-320,5 12 449,2 10 384,2 7-673,1 5-256,3 6-576,0-1-353,0-2-64,5 0-96,5 2-417,-2-2-1216,-4 0-1538,-4 0-1794,0-2-5413</inkml:trace>
</inkml:ink>
</file>

<file path=ppt/ink/ink3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10.431"/>
    </inkml:context>
    <inkml:brush xml:id="br0">
      <inkml:brushProperty name="width" value="0.025" units="cm"/>
      <inkml:brushProperty name="height" value="0.025" units="cm"/>
    </inkml:brush>
  </inkml:definitions>
  <inkml:trace contextRef="#ctx0" brushRef="#br0">1 67 13933,'0'0'18834,"56"-9"-18834,-29-4-1185,2-6-2306,4-7-7208</inkml:trace>
</inkml:ink>
</file>

<file path=ppt/ink/ink3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7.981"/>
    </inkml:context>
    <inkml:brush xml:id="br0">
      <inkml:brushProperty name="width" value="0.025" units="cm"/>
      <inkml:brushProperty name="height" value="0.025" units="cm"/>
    </inkml:brush>
  </inkml:definitions>
  <inkml:trace contextRef="#ctx0" brushRef="#br0">41 1 20211,'0'0'4901,"-10"48"-2307,0-14-704,2 6-577,0 5-512,3-3-609,5-5-128,0-9-64,13-13-224,7-15-320,6-2-610,4-25-319,7-12-961,-1-8-1282,-3-1-1729,-4 6-3876</inkml:trace>
</inkml:ink>
</file>

<file path=ppt/ink/ink3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8.309"/>
    </inkml:context>
    <inkml:brush xml:id="br0">
      <inkml:brushProperty name="width" value="0.025" units="cm"/>
      <inkml:brushProperty name="height" value="0.025" units="cm"/>
    </inkml:brush>
  </inkml:definitions>
  <inkml:trace contextRef="#ctx0" brushRef="#br0">386 195 5637,'0'0'11691,"-27"52"-8007,10-14-385,1 6-1249,1 2-417,2 0-543,8-4-482,5-11-256,0-11-288,8-13-64,7-7-352,3-22-993,-1-13-1538,-5-5-2114,-10-5-4964</inkml:trace>
  <inkml:trace contextRef="#ctx0" brushRef="#br0" timeOffset="1">1 94 13036,'0'0'13069,"54"-1"-11820,-3-7-641,13-4-351,9-4-225,3-3-673,-5 0-3395,-6 1-4548</inkml:trace>
</inkml:ink>
</file>

<file path=ppt/ink/ink3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5:28.823"/>
    </inkml:context>
    <inkml:brush xml:id="br0">
      <inkml:brushProperty name="width" value="0.025" units="cm"/>
      <inkml:brushProperty name="height" value="0.025" units="cm"/>
    </inkml:brush>
  </inkml:definitions>
  <inkml:trace contextRef="#ctx0" brushRef="#br0">193 1 18546,'0'0'7954,"0"12"-6716,-1 6-1000,-1 1 0,-1-1 1,-1 0-1,0 0 0,-1 0 0,-1 0 0,-1-1 0,0 0 0,-16 25 0,21-39-172,0 1 19,0 0 1,0 0-1,-1 0 0,0 0 0,0 0 1,0-1-1,0 1 0,-1-1 0,1 0 1,-1 0-1,-5 3 0,8-6-81,1 0 0,0 0 0,0 0 0,-1 0 0,1 0 0,0 0 0,-1 0 0,1 0 0,0 0 0,0 0-1,-1 0 1,1 0 0,0-1 0,0 1 0,-1 0 0,1 0 0,0 0 0,0-1 0,-1 1 0,1 0 0,0 0 0,0 0 0,0-1 0,0 1 0,-1 0-1,1 0 1,0-1 0,0 1 0,0 0 0,0 0 0,0-1 0,0 1 0,0 0 0,0-1 0,0 1 0,0 0 0,0-1 0,0 1 0,0 0 0,0 0-1,0-1 1,0 1 0,0 0 0,0-1 0,1-19-278,-1 17 163,5-29-2520,1-1 0,1 2 0,2-1 0,2 1 0,18-39 0,-35 118 5866,-1-22-1610,2-11-724,1 0 0,0 0 1,1 0-1,1 1 0,0-1 1,2 1-1,0 24 0,1-38-829,0 0-1,-1-1 1,1 1-1,0 0 1,0 0-1,0 0 0,0 0 1,0-1-1,1 1 1,-1 0-1,1-1 0,-1 0 1,1 1-1,-1-1 1,1 0-1,0 1 1,-1-1-1,1 0 0,0 0 1,0-1-1,0 1 1,0 0-1,0 0 0,0-1 1,0 0-1,0 1 1,0-1-1,3 0 1,46-1-293,-48 1 132,-15-1 111,0 0 0,0-1-1,0 0 1,1 0 0,-1-2 0,1 1-1,-22-11 1,7 0 662,0 0 0,-24-20 0,104 36-32,63 10-858,-38-15-3357,-29-5-2811</inkml:trace>
</inkml:ink>
</file>

<file path=ppt/ink/ink3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7T16:36:19.775"/>
    </inkml:context>
    <inkml:brush xml:id="br0">
      <inkml:brushProperty name="width" value="0.025" units="cm"/>
      <inkml:brushProperty name="height" value="0.025" units="cm"/>
    </inkml:brush>
  </inkml:definitions>
  <inkml:trace contextRef="#ctx0" brushRef="#br0">1588 217 10858,'1'-14'1036,"0"8"-948,0 0-66,0 0 1,-1 0-1,1 0 1,-1 0-1,-1 0 1,1 1-1,-1-1 1,0 0-1,0 0 1,0 0-1,-1 1 1,0-1-1,0 1 1,-1-1-1,1 1 1,-1 0-1,0 0 1,-1 0-1,1 0 1,-8-7-1,-2 3 236,-1 1-1,0 0 1,0 1-1,-1 0 0,0 1 1,0 1-1,0 0 0,-1 1 1,0 1-1,-24-2 1,-8 1 143,0 3 1,-61 5-1,59 2-218,0 2 1,1 2-1,0 2 0,1 3 0,0 1 0,2 3 0,-71 38 0,50-19 206,2 4 1,2 2-1,2 3 0,-71 70 1,93-79 46,3 2 1,1 1 0,2 1-1,2 2 1,-27 51 0,45-70-277,0 1 0,2 0 1,1 1-1,1 0 0,2 1 0,0 0 0,2 0 1,1 0-1,1 0 0,2 1 0,2 33 0,0-47-134,1 0-1,1 0 0,0-1 0,1 1 0,1-1 0,0 0 0,1 0 0,0-1 0,1 0 0,1 0 0,15 21 0,-10-19 3,1-1 0,0-1-1,0 0 1,1-1 0,1 0 0,0-1-1,1-1 1,20 9 0,8 0 40,1-3-1,0-2 1,1-1 0,1-3 0,0-2 0,72 4-1,-22-7 131,1-4-1,-1-4 0,106-18 1,-151 13 107,-1-3 1,-1-2 0,0-2 0,-1-2-1,0-3 1,-2-2 0,65-39-1,-91 47-103,-1-2 0,0 0-1,-1-2 1,-1 0-1,-1-1 1,0-1 0,-2-1-1,0 0 1,-1-1-1,-2-1 1,13-27 0,-20 37-148,0 0 1,-1 0-1,-1-1 1,-1 0-1,1 1 1,-2-2 0,0 1-1,-1 0 1,0 0-1,-2 0 1,1-1-1,-1 1 1,-1 0-1,-1 0 1,0 0 0,-1 0-1,0 1 1,-1-1-1,-1 1 1,0 0-1,-15-23 1,9 19-59,0 1 1,-2 1 0,0 0-1,0 1 1,-1 0-1,-1 1 1,-1 1-1,-20-12 1,10 9-310,0 2 1,-1 1-1,0 1 1,-58-14-1,23 14-1519,-1 2 1,1 4-1,-1 1 1,-105 10-1,30 9-3789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27.10.2026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18118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21650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6266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075890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12193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94619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032412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9466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38927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88689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865183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67423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18016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02293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849426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689389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122338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42073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34257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9268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94770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4515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3552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029048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638293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14304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3457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6600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691040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353908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80598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53401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646747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576240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38039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743858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0685829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97265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6127693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30213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5119048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529847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05137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171381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383128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9030968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277263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36419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082516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041149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889071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5197216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7937269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F0A26-E749-15F7-3465-553C61310E5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915D39D-7F64-4E17-C37A-21ECF67757CF}"/>
              </a:ext>
            </a:extLst>
          </p:cNvPr>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50BCE070-D02F-EA04-E2A4-BB59864BC07E}"/>
              </a:ext>
            </a:extLst>
          </p:cNvPr>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58790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574690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281068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27.10.2026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27.10.2026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mf.org/external/datamapper/NGDP_RPCH@WEO/OEMDC/ADVEC/WEOWORLD"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17" Type="http://schemas.openxmlformats.org/officeDocument/2006/relationships/customXml" Target="../ink/ink58.xml"/><Relationship Id="rId299" Type="http://schemas.openxmlformats.org/officeDocument/2006/relationships/customXml" Target="../ink/ink149.xml"/><Relationship Id="rId21" Type="http://schemas.openxmlformats.org/officeDocument/2006/relationships/customXml" Target="../ink/ink10.xml"/><Relationship Id="rId63" Type="http://schemas.openxmlformats.org/officeDocument/2006/relationships/customXml" Target="../ink/ink31.xml"/><Relationship Id="rId159" Type="http://schemas.openxmlformats.org/officeDocument/2006/relationships/customXml" Target="../ink/ink79.xml"/><Relationship Id="rId324" Type="http://schemas.openxmlformats.org/officeDocument/2006/relationships/image" Target="../media/image1906.png"/><Relationship Id="rId366" Type="http://schemas.openxmlformats.org/officeDocument/2006/relationships/image" Target="../media/image1927.png"/><Relationship Id="rId170" Type="http://schemas.openxmlformats.org/officeDocument/2006/relationships/image" Target="../media/image1829.png"/><Relationship Id="rId226" Type="http://schemas.openxmlformats.org/officeDocument/2006/relationships/image" Target="../media/image1857.png"/><Relationship Id="rId268" Type="http://schemas.openxmlformats.org/officeDocument/2006/relationships/image" Target="../media/image1878.png"/><Relationship Id="rId32" Type="http://schemas.openxmlformats.org/officeDocument/2006/relationships/image" Target="../media/image1770.png"/><Relationship Id="rId74" Type="http://schemas.openxmlformats.org/officeDocument/2006/relationships/image" Target="../media/image1791.png"/><Relationship Id="rId128" Type="http://schemas.openxmlformats.org/officeDocument/2006/relationships/image" Target="../media/image1818.png"/><Relationship Id="rId335" Type="http://schemas.openxmlformats.org/officeDocument/2006/relationships/customXml" Target="../ink/ink167.xml"/><Relationship Id="rId377" Type="http://schemas.openxmlformats.org/officeDocument/2006/relationships/customXml" Target="../ink/ink188.xml"/><Relationship Id="rId5" Type="http://schemas.openxmlformats.org/officeDocument/2006/relationships/customXml" Target="../ink/ink2.xml"/><Relationship Id="rId181" Type="http://schemas.openxmlformats.org/officeDocument/2006/relationships/customXml" Target="../ink/ink90.xml"/><Relationship Id="rId237" Type="http://schemas.openxmlformats.org/officeDocument/2006/relationships/customXml" Target="../ink/ink118.xml"/><Relationship Id="rId279" Type="http://schemas.openxmlformats.org/officeDocument/2006/relationships/customXml" Target="../ink/ink139.xml"/><Relationship Id="rId43" Type="http://schemas.openxmlformats.org/officeDocument/2006/relationships/customXml" Target="../ink/ink21.xml"/><Relationship Id="rId139" Type="http://schemas.openxmlformats.org/officeDocument/2006/relationships/customXml" Target="../ink/ink69.xml"/><Relationship Id="rId290" Type="http://schemas.openxmlformats.org/officeDocument/2006/relationships/image" Target="../media/image1889.png"/><Relationship Id="rId304" Type="http://schemas.openxmlformats.org/officeDocument/2006/relationships/image" Target="../media/image1896.png"/><Relationship Id="rId346" Type="http://schemas.openxmlformats.org/officeDocument/2006/relationships/image" Target="../media/image1917.png"/><Relationship Id="rId388" Type="http://schemas.openxmlformats.org/officeDocument/2006/relationships/image" Target="../media/image1938.png"/><Relationship Id="rId85" Type="http://schemas.openxmlformats.org/officeDocument/2006/relationships/customXml" Target="../ink/ink42.xml"/><Relationship Id="rId150" Type="http://schemas.openxmlformats.org/officeDocument/2006/relationships/image" Target="../media/image1570.png"/><Relationship Id="rId192" Type="http://schemas.openxmlformats.org/officeDocument/2006/relationships/image" Target="../media/image1840.png"/><Relationship Id="rId206" Type="http://schemas.openxmlformats.org/officeDocument/2006/relationships/image" Target="../media/image1847.png"/><Relationship Id="rId248" Type="http://schemas.openxmlformats.org/officeDocument/2006/relationships/image" Target="../media/image1868.png"/><Relationship Id="rId12" Type="http://schemas.openxmlformats.org/officeDocument/2006/relationships/image" Target="../media/image1760.png"/><Relationship Id="rId108" Type="http://schemas.openxmlformats.org/officeDocument/2006/relationships/image" Target="../media/image1808.png"/><Relationship Id="rId315" Type="http://schemas.openxmlformats.org/officeDocument/2006/relationships/customXml" Target="../ink/ink157.xml"/><Relationship Id="rId357" Type="http://schemas.openxmlformats.org/officeDocument/2006/relationships/customXml" Target="../ink/ink178.xml"/><Relationship Id="rId54" Type="http://schemas.openxmlformats.org/officeDocument/2006/relationships/image" Target="../media/image1781.png"/><Relationship Id="rId96" Type="http://schemas.openxmlformats.org/officeDocument/2006/relationships/image" Target="../media/image1802.png"/><Relationship Id="rId161" Type="http://schemas.openxmlformats.org/officeDocument/2006/relationships/customXml" Target="../ink/ink80.xml"/><Relationship Id="rId217" Type="http://schemas.openxmlformats.org/officeDocument/2006/relationships/customXml" Target="../ink/ink108.xml"/><Relationship Id="rId399" Type="http://schemas.openxmlformats.org/officeDocument/2006/relationships/image" Target="../media/image1942.png"/><Relationship Id="rId259" Type="http://schemas.openxmlformats.org/officeDocument/2006/relationships/customXml" Target="../ink/ink129.xml"/><Relationship Id="rId23" Type="http://schemas.openxmlformats.org/officeDocument/2006/relationships/customXml" Target="../ink/ink11.xml"/><Relationship Id="rId119" Type="http://schemas.openxmlformats.org/officeDocument/2006/relationships/customXml" Target="../ink/ink59.xml"/><Relationship Id="rId270" Type="http://schemas.openxmlformats.org/officeDocument/2006/relationships/image" Target="../media/image1879.png"/><Relationship Id="rId326" Type="http://schemas.openxmlformats.org/officeDocument/2006/relationships/image" Target="../media/image1907.png"/><Relationship Id="rId65" Type="http://schemas.openxmlformats.org/officeDocument/2006/relationships/customXml" Target="../ink/ink32.xml"/><Relationship Id="rId130" Type="http://schemas.openxmlformats.org/officeDocument/2006/relationships/image" Target="../media/image1819.png"/><Relationship Id="rId368" Type="http://schemas.openxmlformats.org/officeDocument/2006/relationships/image" Target="../media/image1928.png"/><Relationship Id="rId172" Type="http://schemas.openxmlformats.org/officeDocument/2006/relationships/image" Target="../media/image1830.png"/><Relationship Id="rId228" Type="http://schemas.openxmlformats.org/officeDocument/2006/relationships/image" Target="../media/image1858.png"/><Relationship Id="rId281" Type="http://schemas.openxmlformats.org/officeDocument/2006/relationships/customXml" Target="../ink/ink140.xml"/><Relationship Id="rId337" Type="http://schemas.openxmlformats.org/officeDocument/2006/relationships/customXml" Target="../ink/ink168.xml"/><Relationship Id="rId34" Type="http://schemas.openxmlformats.org/officeDocument/2006/relationships/image" Target="../media/image1771.png"/><Relationship Id="rId76" Type="http://schemas.openxmlformats.org/officeDocument/2006/relationships/image" Target="../media/image1792.png"/><Relationship Id="rId141" Type="http://schemas.openxmlformats.org/officeDocument/2006/relationships/customXml" Target="../ink/ink70.xml"/><Relationship Id="rId379" Type="http://schemas.openxmlformats.org/officeDocument/2006/relationships/customXml" Target="../ink/ink189.xml"/><Relationship Id="rId7" Type="http://schemas.openxmlformats.org/officeDocument/2006/relationships/customXml" Target="../ink/ink3.xml"/><Relationship Id="rId183" Type="http://schemas.openxmlformats.org/officeDocument/2006/relationships/customXml" Target="../ink/ink91.xml"/><Relationship Id="rId239" Type="http://schemas.openxmlformats.org/officeDocument/2006/relationships/customXml" Target="../ink/ink119.xml"/><Relationship Id="rId390" Type="http://schemas.openxmlformats.org/officeDocument/2006/relationships/image" Target="../media/image1939.png"/><Relationship Id="rId250" Type="http://schemas.openxmlformats.org/officeDocument/2006/relationships/image" Target="../media/image1869.png"/><Relationship Id="rId292" Type="http://schemas.openxmlformats.org/officeDocument/2006/relationships/image" Target="../media/image1890.png"/><Relationship Id="rId306" Type="http://schemas.openxmlformats.org/officeDocument/2006/relationships/image" Target="../media/image1897.png"/><Relationship Id="rId45" Type="http://schemas.openxmlformats.org/officeDocument/2006/relationships/customXml" Target="../ink/ink22.xml"/><Relationship Id="rId87" Type="http://schemas.openxmlformats.org/officeDocument/2006/relationships/customXml" Target="../ink/ink43.xml"/><Relationship Id="rId110" Type="http://schemas.openxmlformats.org/officeDocument/2006/relationships/image" Target="../media/image1809.png"/><Relationship Id="rId348" Type="http://schemas.openxmlformats.org/officeDocument/2006/relationships/image" Target="../media/image1918.png"/><Relationship Id="rId152" Type="http://schemas.openxmlformats.org/officeDocument/2006/relationships/image" Target="../media/image1626.png"/><Relationship Id="rId194" Type="http://schemas.openxmlformats.org/officeDocument/2006/relationships/image" Target="../media/image1841.png"/><Relationship Id="rId208" Type="http://schemas.openxmlformats.org/officeDocument/2006/relationships/image" Target="../media/image1848.png"/><Relationship Id="rId261" Type="http://schemas.openxmlformats.org/officeDocument/2006/relationships/customXml" Target="../ink/ink130.xml"/><Relationship Id="rId14" Type="http://schemas.openxmlformats.org/officeDocument/2006/relationships/image" Target="../media/image1761.png"/><Relationship Id="rId56" Type="http://schemas.openxmlformats.org/officeDocument/2006/relationships/image" Target="../media/image1782.png"/><Relationship Id="rId317" Type="http://schemas.openxmlformats.org/officeDocument/2006/relationships/customXml" Target="../ink/ink158.xml"/><Relationship Id="rId359" Type="http://schemas.openxmlformats.org/officeDocument/2006/relationships/customXml" Target="../ink/ink179.xml"/><Relationship Id="rId98" Type="http://schemas.openxmlformats.org/officeDocument/2006/relationships/image" Target="../media/image1803.png"/><Relationship Id="rId121" Type="http://schemas.openxmlformats.org/officeDocument/2006/relationships/customXml" Target="../ink/ink60.xml"/><Relationship Id="rId163" Type="http://schemas.openxmlformats.org/officeDocument/2006/relationships/customXml" Target="../ink/ink81.xml"/><Relationship Id="rId219" Type="http://schemas.openxmlformats.org/officeDocument/2006/relationships/customXml" Target="../ink/ink109.xml"/><Relationship Id="rId370" Type="http://schemas.openxmlformats.org/officeDocument/2006/relationships/image" Target="../media/image1929.png"/><Relationship Id="rId230" Type="http://schemas.openxmlformats.org/officeDocument/2006/relationships/image" Target="../media/image1859.png"/><Relationship Id="rId25" Type="http://schemas.openxmlformats.org/officeDocument/2006/relationships/customXml" Target="../ink/ink12.xml"/><Relationship Id="rId67" Type="http://schemas.openxmlformats.org/officeDocument/2006/relationships/customXml" Target="../ink/ink33.xml"/><Relationship Id="rId272" Type="http://schemas.openxmlformats.org/officeDocument/2006/relationships/image" Target="../media/image1880.png"/><Relationship Id="rId328" Type="http://schemas.openxmlformats.org/officeDocument/2006/relationships/image" Target="../media/image1908.png"/><Relationship Id="rId132" Type="http://schemas.openxmlformats.org/officeDocument/2006/relationships/image" Target="../media/image1820.png"/><Relationship Id="rId174" Type="http://schemas.openxmlformats.org/officeDocument/2006/relationships/image" Target="../media/image1831.png"/><Relationship Id="rId381" Type="http://schemas.openxmlformats.org/officeDocument/2006/relationships/customXml" Target="../ink/ink190.xml"/><Relationship Id="rId241" Type="http://schemas.openxmlformats.org/officeDocument/2006/relationships/customXml" Target="../ink/ink120.xml"/><Relationship Id="rId36" Type="http://schemas.openxmlformats.org/officeDocument/2006/relationships/image" Target="../media/image1772.png"/><Relationship Id="rId283" Type="http://schemas.openxmlformats.org/officeDocument/2006/relationships/customXml" Target="../ink/ink141.xml"/><Relationship Id="rId339" Type="http://schemas.openxmlformats.org/officeDocument/2006/relationships/customXml" Target="../ink/ink169.xml"/><Relationship Id="rId78" Type="http://schemas.openxmlformats.org/officeDocument/2006/relationships/image" Target="../media/image1793.png"/><Relationship Id="rId101" Type="http://schemas.openxmlformats.org/officeDocument/2006/relationships/customXml" Target="../ink/ink50.xml"/><Relationship Id="rId143" Type="http://schemas.openxmlformats.org/officeDocument/2006/relationships/customXml" Target="../ink/ink71.xml"/><Relationship Id="rId185" Type="http://schemas.openxmlformats.org/officeDocument/2006/relationships/customXml" Target="../ink/ink92.xml"/><Relationship Id="rId350" Type="http://schemas.openxmlformats.org/officeDocument/2006/relationships/image" Target="../media/image1919.png"/><Relationship Id="rId9" Type="http://schemas.openxmlformats.org/officeDocument/2006/relationships/customXml" Target="../ink/ink4.xml"/><Relationship Id="rId210" Type="http://schemas.openxmlformats.org/officeDocument/2006/relationships/image" Target="../media/image1849.png"/><Relationship Id="rId392" Type="http://schemas.openxmlformats.org/officeDocument/2006/relationships/customXml" Target="../ink/ink196.xml"/><Relationship Id="rId252" Type="http://schemas.openxmlformats.org/officeDocument/2006/relationships/image" Target="../media/image1870.png"/><Relationship Id="rId294" Type="http://schemas.openxmlformats.org/officeDocument/2006/relationships/image" Target="../media/image1891.png"/><Relationship Id="rId308" Type="http://schemas.openxmlformats.org/officeDocument/2006/relationships/image" Target="../media/image1898.png"/><Relationship Id="rId47" Type="http://schemas.openxmlformats.org/officeDocument/2006/relationships/customXml" Target="../ink/ink23.xml"/><Relationship Id="rId89" Type="http://schemas.openxmlformats.org/officeDocument/2006/relationships/customXml" Target="../ink/ink44.xml"/><Relationship Id="rId112" Type="http://schemas.openxmlformats.org/officeDocument/2006/relationships/image" Target="../media/image1810.png"/><Relationship Id="rId154" Type="http://schemas.openxmlformats.org/officeDocument/2006/relationships/image" Target="../media/image1627.png"/><Relationship Id="rId361" Type="http://schemas.openxmlformats.org/officeDocument/2006/relationships/customXml" Target="../ink/ink180.xml"/><Relationship Id="rId196" Type="http://schemas.openxmlformats.org/officeDocument/2006/relationships/image" Target="../media/image1842.png"/><Relationship Id="rId16" Type="http://schemas.openxmlformats.org/officeDocument/2006/relationships/image" Target="../media/image1762.png"/><Relationship Id="rId221" Type="http://schemas.openxmlformats.org/officeDocument/2006/relationships/customXml" Target="../ink/ink110.xml"/><Relationship Id="rId263" Type="http://schemas.openxmlformats.org/officeDocument/2006/relationships/customXml" Target="../ink/ink131.xml"/><Relationship Id="rId319" Type="http://schemas.openxmlformats.org/officeDocument/2006/relationships/customXml" Target="../ink/ink159.xml"/><Relationship Id="rId58" Type="http://schemas.openxmlformats.org/officeDocument/2006/relationships/image" Target="../media/image1783.png"/><Relationship Id="rId123" Type="http://schemas.openxmlformats.org/officeDocument/2006/relationships/customXml" Target="../ink/ink61.xml"/><Relationship Id="rId330" Type="http://schemas.openxmlformats.org/officeDocument/2006/relationships/image" Target="../media/image1909.png"/><Relationship Id="rId90" Type="http://schemas.openxmlformats.org/officeDocument/2006/relationships/image" Target="../media/image1799.png"/><Relationship Id="rId165" Type="http://schemas.openxmlformats.org/officeDocument/2006/relationships/customXml" Target="../ink/ink82.xml"/><Relationship Id="rId186" Type="http://schemas.openxmlformats.org/officeDocument/2006/relationships/image" Target="../media/image1837.png"/><Relationship Id="rId351" Type="http://schemas.openxmlformats.org/officeDocument/2006/relationships/customXml" Target="../ink/ink175.xml"/><Relationship Id="rId372" Type="http://schemas.openxmlformats.org/officeDocument/2006/relationships/image" Target="../media/image1930.png"/><Relationship Id="rId393" Type="http://schemas.openxmlformats.org/officeDocument/2006/relationships/image" Target="../media/image1940.png"/><Relationship Id="rId211" Type="http://schemas.openxmlformats.org/officeDocument/2006/relationships/customXml" Target="../ink/ink105.xml"/><Relationship Id="rId232" Type="http://schemas.openxmlformats.org/officeDocument/2006/relationships/image" Target="../media/image1860.png"/><Relationship Id="rId253" Type="http://schemas.openxmlformats.org/officeDocument/2006/relationships/customXml" Target="../ink/ink126.xml"/><Relationship Id="rId274" Type="http://schemas.openxmlformats.org/officeDocument/2006/relationships/image" Target="../media/image1881.png"/><Relationship Id="rId295" Type="http://schemas.openxmlformats.org/officeDocument/2006/relationships/customXml" Target="../ink/ink147.xml"/><Relationship Id="rId309" Type="http://schemas.openxmlformats.org/officeDocument/2006/relationships/customXml" Target="../ink/ink154.xml"/><Relationship Id="rId27" Type="http://schemas.openxmlformats.org/officeDocument/2006/relationships/customXml" Target="../ink/ink13.xml"/><Relationship Id="rId48" Type="http://schemas.openxmlformats.org/officeDocument/2006/relationships/image" Target="../media/image1778.png"/><Relationship Id="rId69" Type="http://schemas.openxmlformats.org/officeDocument/2006/relationships/customXml" Target="../ink/ink34.xml"/><Relationship Id="rId113" Type="http://schemas.openxmlformats.org/officeDocument/2006/relationships/customXml" Target="../ink/ink56.xml"/><Relationship Id="rId134" Type="http://schemas.openxmlformats.org/officeDocument/2006/relationships/image" Target="../media/image1821.png"/><Relationship Id="rId320" Type="http://schemas.openxmlformats.org/officeDocument/2006/relationships/image" Target="../media/image1904.png"/><Relationship Id="rId80" Type="http://schemas.openxmlformats.org/officeDocument/2006/relationships/image" Target="../media/image1794.png"/><Relationship Id="rId155" Type="http://schemas.openxmlformats.org/officeDocument/2006/relationships/customXml" Target="../ink/ink77.xml"/><Relationship Id="rId176" Type="http://schemas.openxmlformats.org/officeDocument/2006/relationships/image" Target="../media/image1832.png"/><Relationship Id="rId197" Type="http://schemas.openxmlformats.org/officeDocument/2006/relationships/customXml" Target="../ink/ink98.xml"/><Relationship Id="rId341" Type="http://schemas.openxmlformats.org/officeDocument/2006/relationships/customXml" Target="../ink/ink170.xml"/><Relationship Id="rId362" Type="http://schemas.openxmlformats.org/officeDocument/2006/relationships/image" Target="../media/image1925.png"/><Relationship Id="rId383" Type="http://schemas.openxmlformats.org/officeDocument/2006/relationships/customXml" Target="../ink/ink191.xml"/><Relationship Id="rId201" Type="http://schemas.openxmlformats.org/officeDocument/2006/relationships/customXml" Target="../ink/ink100.xml"/><Relationship Id="rId222" Type="http://schemas.openxmlformats.org/officeDocument/2006/relationships/image" Target="../media/image1855.png"/><Relationship Id="rId243" Type="http://schemas.openxmlformats.org/officeDocument/2006/relationships/customXml" Target="../ink/ink121.xml"/><Relationship Id="rId264" Type="http://schemas.openxmlformats.org/officeDocument/2006/relationships/image" Target="../media/image1876.png"/><Relationship Id="rId285" Type="http://schemas.openxmlformats.org/officeDocument/2006/relationships/customXml" Target="../ink/ink142.xml"/><Relationship Id="rId17" Type="http://schemas.openxmlformats.org/officeDocument/2006/relationships/customXml" Target="../ink/ink8.xml"/><Relationship Id="rId38" Type="http://schemas.openxmlformats.org/officeDocument/2006/relationships/image" Target="../media/image1773.png"/><Relationship Id="rId59" Type="http://schemas.openxmlformats.org/officeDocument/2006/relationships/customXml" Target="../ink/ink29.xml"/><Relationship Id="rId103" Type="http://schemas.openxmlformats.org/officeDocument/2006/relationships/customXml" Target="../ink/ink51.xml"/><Relationship Id="rId124" Type="http://schemas.openxmlformats.org/officeDocument/2006/relationships/image" Target="../media/image1816.png"/><Relationship Id="rId310" Type="http://schemas.openxmlformats.org/officeDocument/2006/relationships/image" Target="../media/image1899.png"/><Relationship Id="rId70" Type="http://schemas.openxmlformats.org/officeDocument/2006/relationships/image" Target="../media/image1789.png"/><Relationship Id="rId91" Type="http://schemas.openxmlformats.org/officeDocument/2006/relationships/customXml" Target="../ink/ink45.xml"/><Relationship Id="rId145" Type="http://schemas.openxmlformats.org/officeDocument/2006/relationships/customXml" Target="../ink/ink72.xml"/><Relationship Id="rId166" Type="http://schemas.openxmlformats.org/officeDocument/2006/relationships/image" Target="../media/image1682.png"/><Relationship Id="rId187" Type="http://schemas.openxmlformats.org/officeDocument/2006/relationships/customXml" Target="../ink/ink93.xml"/><Relationship Id="rId331" Type="http://schemas.openxmlformats.org/officeDocument/2006/relationships/customXml" Target="../ink/ink165.xml"/><Relationship Id="rId352" Type="http://schemas.openxmlformats.org/officeDocument/2006/relationships/image" Target="../media/image1920.png"/><Relationship Id="rId373" Type="http://schemas.openxmlformats.org/officeDocument/2006/relationships/customXml" Target="../ink/ink186.xml"/><Relationship Id="rId394" Type="http://schemas.openxmlformats.org/officeDocument/2006/relationships/customXml" Target="../ink/ink197.xml"/><Relationship Id="rId1" Type="http://schemas.openxmlformats.org/officeDocument/2006/relationships/slideLayout" Target="../slideLayouts/slideLayout7.xml"/><Relationship Id="rId212" Type="http://schemas.openxmlformats.org/officeDocument/2006/relationships/image" Target="../media/image1850.png"/><Relationship Id="rId233" Type="http://schemas.openxmlformats.org/officeDocument/2006/relationships/customXml" Target="../ink/ink116.xml"/><Relationship Id="rId254" Type="http://schemas.openxmlformats.org/officeDocument/2006/relationships/image" Target="../media/image1871.png"/><Relationship Id="rId28" Type="http://schemas.openxmlformats.org/officeDocument/2006/relationships/image" Target="../media/image1768.png"/><Relationship Id="rId49" Type="http://schemas.openxmlformats.org/officeDocument/2006/relationships/customXml" Target="../ink/ink24.xml"/><Relationship Id="rId114" Type="http://schemas.openxmlformats.org/officeDocument/2006/relationships/image" Target="../media/image1811.png"/><Relationship Id="rId275" Type="http://schemas.openxmlformats.org/officeDocument/2006/relationships/customXml" Target="../ink/ink137.xml"/><Relationship Id="rId296" Type="http://schemas.openxmlformats.org/officeDocument/2006/relationships/image" Target="../media/image1892.png"/><Relationship Id="rId300" Type="http://schemas.openxmlformats.org/officeDocument/2006/relationships/image" Target="../media/image1894.png"/><Relationship Id="rId60" Type="http://schemas.openxmlformats.org/officeDocument/2006/relationships/image" Target="../media/image1784.png"/><Relationship Id="rId81" Type="http://schemas.openxmlformats.org/officeDocument/2006/relationships/customXml" Target="../ink/ink40.xml"/><Relationship Id="rId135" Type="http://schemas.openxmlformats.org/officeDocument/2006/relationships/customXml" Target="../ink/ink67.xml"/><Relationship Id="rId156" Type="http://schemas.openxmlformats.org/officeDocument/2006/relationships/image" Target="../media/image1628.png"/><Relationship Id="rId177" Type="http://schemas.openxmlformats.org/officeDocument/2006/relationships/customXml" Target="../ink/ink88.xml"/><Relationship Id="rId198" Type="http://schemas.openxmlformats.org/officeDocument/2006/relationships/image" Target="../media/image1843.png"/><Relationship Id="rId321" Type="http://schemas.openxmlformats.org/officeDocument/2006/relationships/customXml" Target="../ink/ink160.xml"/><Relationship Id="rId342" Type="http://schemas.openxmlformats.org/officeDocument/2006/relationships/image" Target="../media/image1915.png"/><Relationship Id="rId363" Type="http://schemas.openxmlformats.org/officeDocument/2006/relationships/customXml" Target="../ink/ink181.xml"/><Relationship Id="rId384" Type="http://schemas.openxmlformats.org/officeDocument/2006/relationships/image" Target="../media/image1936.png"/><Relationship Id="rId202" Type="http://schemas.openxmlformats.org/officeDocument/2006/relationships/image" Target="../media/image1845.png"/><Relationship Id="rId223" Type="http://schemas.openxmlformats.org/officeDocument/2006/relationships/customXml" Target="../ink/ink111.xml"/><Relationship Id="rId244" Type="http://schemas.openxmlformats.org/officeDocument/2006/relationships/image" Target="../media/image1866.png"/><Relationship Id="rId18" Type="http://schemas.openxmlformats.org/officeDocument/2006/relationships/image" Target="../media/image1763.png"/><Relationship Id="rId39" Type="http://schemas.openxmlformats.org/officeDocument/2006/relationships/customXml" Target="../ink/ink19.xml"/><Relationship Id="rId265" Type="http://schemas.openxmlformats.org/officeDocument/2006/relationships/customXml" Target="../ink/ink132.xml"/><Relationship Id="rId286" Type="http://schemas.openxmlformats.org/officeDocument/2006/relationships/image" Target="../media/image1887.png"/><Relationship Id="rId50" Type="http://schemas.openxmlformats.org/officeDocument/2006/relationships/image" Target="../media/image1779.png"/><Relationship Id="rId104" Type="http://schemas.openxmlformats.org/officeDocument/2006/relationships/image" Target="../media/image1806.png"/><Relationship Id="rId125" Type="http://schemas.openxmlformats.org/officeDocument/2006/relationships/customXml" Target="../ink/ink62.xml"/><Relationship Id="rId146" Type="http://schemas.openxmlformats.org/officeDocument/2006/relationships/image" Target="../media/image1827.png"/><Relationship Id="rId167" Type="http://schemas.openxmlformats.org/officeDocument/2006/relationships/customXml" Target="../ink/ink83.xml"/><Relationship Id="rId188" Type="http://schemas.openxmlformats.org/officeDocument/2006/relationships/image" Target="../media/image1838.png"/><Relationship Id="rId311" Type="http://schemas.openxmlformats.org/officeDocument/2006/relationships/customXml" Target="../ink/ink155.xml"/><Relationship Id="rId332" Type="http://schemas.openxmlformats.org/officeDocument/2006/relationships/image" Target="../media/image1910.png"/><Relationship Id="rId353" Type="http://schemas.openxmlformats.org/officeDocument/2006/relationships/customXml" Target="../ink/ink176.xml"/><Relationship Id="rId374" Type="http://schemas.openxmlformats.org/officeDocument/2006/relationships/image" Target="../media/image1931.png"/><Relationship Id="rId395" Type="http://schemas.openxmlformats.org/officeDocument/2006/relationships/customXml" Target="../ink/ink198.xml"/><Relationship Id="rId71" Type="http://schemas.openxmlformats.org/officeDocument/2006/relationships/customXml" Target="../ink/ink35.xml"/><Relationship Id="rId92" Type="http://schemas.openxmlformats.org/officeDocument/2006/relationships/image" Target="../media/image1800.png"/><Relationship Id="rId213" Type="http://schemas.openxmlformats.org/officeDocument/2006/relationships/customXml" Target="../ink/ink106.xml"/><Relationship Id="rId234" Type="http://schemas.openxmlformats.org/officeDocument/2006/relationships/image" Target="../media/image1861.png"/><Relationship Id="rId2" Type="http://schemas.openxmlformats.org/officeDocument/2006/relationships/notesSlide" Target="../notesSlides/notesSlide2.xml"/><Relationship Id="rId29" Type="http://schemas.openxmlformats.org/officeDocument/2006/relationships/customXml" Target="../ink/ink14.xml"/><Relationship Id="rId255" Type="http://schemas.openxmlformats.org/officeDocument/2006/relationships/customXml" Target="../ink/ink127.xml"/><Relationship Id="rId276" Type="http://schemas.openxmlformats.org/officeDocument/2006/relationships/image" Target="../media/image1882.png"/><Relationship Id="rId297" Type="http://schemas.openxmlformats.org/officeDocument/2006/relationships/customXml" Target="../ink/ink148.xml"/><Relationship Id="rId40" Type="http://schemas.openxmlformats.org/officeDocument/2006/relationships/image" Target="../media/image1774.png"/><Relationship Id="rId115" Type="http://schemas.openxmlformats.org/officeDocument/2006/relationships/customXml" Target="../ink/ink57.xml"/><Relationship Id="rId136" Type="http://schemas.openxmlformats.org/officeDocument/2006/relationships/image" Target="../media/image1822.png"/><Relationship Id="rId157" Type="http://schemas.openxmlformats.org/officeDocument/2006/relationships/customXml" Target="../ink/ink78.xml"/><Relationship Id="rId178" Type="http://schemas.openxmlformats.org/officeDocument/2006/relationships/image" Target="../media/image1833.png"/><Relationship Id="rId301" Type="http://schemas.openxmlformats.org/officeDocument/2006/relationships/customXml" Target="../ink/ink150.xml"/><Relationship Id="rId322" Type="http://schemas.openxmlformats.org/officeDocument/2006/relationships/image" Target="../media/image1905.png"/><Relationship Id="rId343" Type="http://schemas.openxmlformats.org/officeDocument/2006/relationships/customXml" Target="../ink/ink171.xml"/><Relationship Id="rId364" Type="http://schemas.openxmlformats.org/officeDocument/2006/relationships/image" Target="../media/image1926.png"/><Relationship Id="rId61" Type="http://schemas.openxmlformats.org/officeDocument/2006/relationships/customXml" Target="../ink/ink30.xml"/><Relationship Id="rId82" Type="http://schemas.openxmlformats.org/officeDocument/2006/relationships/image" Target="../media/image1795.png"/><Relationship Id="rId199" Type="http://schemas.openxmlformats.org/officeDocument/2006/relationships/customXml" Target="../ink/ink99.xml"/><Relationship Id="rId203" Type="http://schemas.openxmlformats.org/officeDocument/2006/relationships/customXml" Target="../ink/ink101.xml"/><Relationship Id="rId385" Type="http://schemas.openxmlformats.org/officeDocument/2006/relationships/customXml" Target="../ink/ink192.xml"/><Relationship Id="rId19" Type="http://schemas.openxmlformats.org/officeDocument/2006/relationships/customXml" Target="../ink/ink9.xml"/><Relationship Id="rId224" Type="http://schemas.openxmlformats.org/officeDocument/2006/relationships/image" Target="../media/image1856.png"/><Relationship Id="rId245" Type="http://schemas.openxmlformats.org/officeDocument/2006/relationships/customXml" Target="../ink/ink122.xml"/><Relationship Id="rId266" Type="http://schemas.openxmlformats.org/officeDocument/2006/relationships/image" Target="../media/image1877.png"/><Relationship Id="rId287" Type="http://schemas.openxmlformats.org/officeDocument/2006/relationships/customXml" Target="../ink/ink143.xml"/><Relationship Id="rId30" Type="http://schemas.openxmlformats.org/officeDocument/2006/relationships/image" Target="../media/image1769.png"/><Relationship Id="rId105" Type="http://schemas.openxmlformats.org/officeDocument/2006/relationships/customXml" Target="../ink/ink52.xml"/><Relationship Id="rId126" Type="http://schemas.openxmlformats.org/officeDocument/2006/relationships/image" Target="../media/image1817.png"/><Relationship Id="rId147" Type="http://schemas.openxmlformats.org/officeDocument/2006/relationships/customXml" Target="../ink/ink73.xml"/><Relationship Id="rId168" Type="http://schemas.openxmlformats.org/officeDocument/2006/relationships/image" Target="../media/image1828.png"/><Relationship Id="rId312" Type="http://schemas.openxmlformats.org/officeDocument/2006/relationships/image" Target="../media/image1900.png"/><Relationship Id="rId333" Type="http://schemas.openxmlformats.org/officeDocument/2006/relationships/customXml" Target="../ink/ink166.xml"/><Relationship Id="rId354" Type="http://schemas.openxmlformats.org/officeDocument/2006/relationships/image" Target="../media/image1921.png"/><Relationship Id="rId51" Type="http://schemas.openxmlformats.org/officeDocument/2006/relationships/customXml" Target="../ink/ink25.xml"/><Relationship Id="rId72" Type="http://schemas.openxmlformats.org/officeDocument/2006/relationships/image" Target="../media/image1790.png"/><Relationship Id="rId93" Type="http://schemas.openxmlformats.org/officeDocument/2006/relationships/customXml" Target="../ink/ink46.xml"/><Relationship Id="rId189" Type="http://schemas.openxmlformats.org/officeDocument/2006/relationships/customXml" Target="../ink/ink94.xml"/><Relationship Id="rId375" Type="http://schemas.openxmlformats.org/officeDocument/2006/relationships/customXml" Target="../ink/ink187.xml"/><Relationship Id="rId396" Type="http://schemas.openxmlformats.org/officeDocument/2006/relationships/customXml" Target="../ink/ink199.xml"/><Relationship Id="rId3" Type="http://schemas.openxmlformats.org/officeDocument/2006/relationships/customXml" Target="../ink/ink1.xml"/><Relationship Id="rId214" Type="http://schemas.openxmlformats.org/officeDocument/2006/relationships/image" Target="../media/image1851.png"/><Relationship Id="rId235" Type="http://schemas.openxmlformats.org/officeDocument/2006/relationships/customXml" Target="../ink/ink117.xml"/><Relationship Id="rId256" Type="http://schemas.openxmlformats.org/officeDocument/2006/relationships/image" Target="../media/image1872.png"/><Relationship Id="rId277" Type="http://schemas.openxmlformats.org/officeDocument/2006/relationships/customXml" Target="../ink/ink138.xml"/><Relationship Id="rId298" Type="http://schemas.openxmlformats.org/officeDocument/2006/relationships/image" Target="../media/image1893.png"/><Relationship Id="rId400" Type="http://schemas.openxmlformats.org/officeDocument/2006/relationships/customXml" Target="../ink/ink201.xml"/><Relationship Id="rId116" Type="http://schemas.openxmlformats.org/officeDocument/2006/relationships/image" Target="../media/image1812.png"/><Relationship Id="rId137" Type="http://schemas.openxmlformats.org/officeDocument/2006/relationships/customXml" Target="../ink/ink68.xml"/><Relationship Id="rId158" Type="http://schemas.openxmlformats.org/officeDocument/2006/relationships/image" Target="../media/image1632.png"/><Relationship Id="rId302" Type="http://schemas.openxmlformats.org/officeDocument/2006/relationships/image" Target="../media/image1895.png"/><Relationship Id="rId323" Type="http://schemas.openxmlformats.org/officeDocument/2006/relationships/customXml" Target="../ink/ink161.xml"/><Relationship Id="rId344" Type="http://schemas.openxmlformats.org/officeDocument/2006/relationships/image" Target="../media/image1916.png"/><Relationship Id="rId20" Type="http://schemas.openxmlformats.org/officeDocument/2006/relationships/image" Target="../media/image1764.png"/><Relationship Id="rId41" Type="http://schemas.openxmlformats.org/officeDocument/2006/relationships/customXml" Target="../ink/ink20.xml"/><Relationship Id="rId62" Type="http://schemas.openxmlformats.org/officeDocument/2006/relationships/image" Target="../media/image1785.png"/><Relationship Id="rId83" Type="http://schemas.openxmlformats.org/officeDocument/2006/relationships/customXml" Target="../ink/ink41.xml"/><Relationship Id="rId179" Type="http://schemas.openxmlformats.org/officeDocument/2006/relationships/customXml" Target="../ink/ink89.xml"/><Relationship Id="rId365" Type="http://schemas.openxmlformats.org/officeDocument/2006/relationships/customXml" Target="../ink/ink182.xml"/><Relationship Id="rId386" Type="http://schemas.openxmlformats.org/officeDocument/2006/relationships/image" Target="../media/image1937.png"/><Relationship Id="rId190" Type="http://schemas.openxmlformats.org/officeDocument/2006/relationships/image" Target="../media/image1839.png"/><Relationship Id="rId204" Type="http://schemas.openxmlformats.org/officeDocument/2006/relationships/image" Target="../media/image1846.png"/><Relationship Id="rId225" Type="http://schemas.openxmlformats.org/officeDocument/2006/relationships/customXml" Target="../ink/ink112.xml"/><Relationship Id="rId246" Type="http://schemas.openxmlformats.org/officeDocument/2006/relationships/image" Target="../media/image1867.png"/><Relationship Id="rId267" Type="http://schemas.openxmlformats.org/officeDocument/2006/relationships/customXml" Target="../ink/ink133.xml"/><Relationship Id="rId288" Type="http://schemas.openxmlformats.org/officeDocument/2006/relationships/image" Target="../media/image1888.png"/><Relationship Id="rId106" Type="http://schemas.openxmlformats.org/officeDocument/2006/relationships/image" Target="../media/image1807.png"/><Relationship Id="rId127" Type="http://schemas.openxmlformats.org/officeDocument/2006/relationships/customXml" Target="../ink/ink63.xml"/><Relationship Id="rId313" Type="http://schemas.openxmlformats.org/officeDocument/2006/relationships/customXml" Target="../ink/ink156.xml"/><Relationship Id="rId10" Type="http://schemas.openxmlformats.org/officeDocument/2006/relationships/image" Target="../media/image1759.png"/><Relationship Id="rId31" Type="http://schemas.openxmlformats.org/officeDocument/2006/relationships/customXml" Target="../ink/ink15.xml"/><Relationship Id="rId52" Type="http://schemas.openxmlformats.org/officeDocument/2006/relationships/image" Target="../media/image1780.png"/><Relationship Id="rId73" Type="http://schemas.openxmlformats.org/officeDocument/2006/relationships/customXml" Target="../ink/ink36.xml"/><Relationship Id="rId94" Type="http://schemas.openxmlformats.org/officeDocument/2006/relationships/image" Target="../media/image1801.png"/><Relationship Id="rId148" Type="http://schemas.openxmlformats.org/officeDocument/2006/relationships/image" Target="../media/image1417.png"/><Relationship Id="rId169" Type="http://schemas.openxmlformats.org/officeDocument/2006/relationships/customXml" Target="../ink/ink84.xml"/><Relationship Id="rId334" Type="http://schemas.openxmlformats.org/officeDocument/2006/relationships/image" Target="../media/image1911.png"/><Relationship Id="rId355" Type="http://schemas.openxmlformats.org/officeDocument/2006/relationships/customXml" Target="../ink/ink177.xml"/><Relationship Id="rId376" Type="http://schemas.openxmlformats.org/officeDocument/2006/relationships/image" Target="../media/image1932.png"/><Relationship Id="rId397" Type="http://schemas.openxmlformats.org/officeDocument/2006/relationships/image" Target="../media/image1941.png"/><Relationship Id="rId4" Type="http://schemas.openxmlformats.org/officeDocument/2006/relationships/image" Target="../media/image1756.png"/><Relationship Id="rId180" Type="http://schemas.openxmlformats.org/officeDocument/2006/relationships/image" Target="../media/image1834.png"/><Relationship Id="rId215" Type="http://schemas.openxmlformats.org/officeDocument/2006/relationships/customXml" Target="../ink/ink107.xml"/><Relationship Id="rId236" Type="http://schemas.openxmlformats.org/officeDocument/2006/relationships/image" Target="../media/image1862.png"/><Relationship Id="rId257" Type="http://schemas.openxmlformats.org/officeDocument/2006/relationships/customXml" Target="../ink/ink128.xml"/><Relationship Id="rId278" Type="http://schemas.openxmlformats.org/officeDocument/2006/relationships/image" Target="../media/image1883.png"/><Relationship Id="rId401" Type="http://schemas.openxmlformats.org/officeDocument/2006/relationships/image" Target="../media/image1943.png"/><Relationship Id="rId303" Type="http://schemas.openxmlformats.org/officeDocument/2006/relationships/customXml" Target="../ink/ink151.xml"/><Relationship Id="rId42" Type="http://schemas.openxmlformats.org/officeDocument/2006/relationships/image" Target="../media/image1775.png"/><Relationship Id="rId84" Type="http://schemas.openxmlformats.org/officeDocument/2006/relationships/image" Target="../media/image1796.png"/><Relationship Id="rId138" Type="http://schemas.openxmlformats.org/officeDocument/2006/relationships/image" Target="../media/image1823.png"/><Relationship Id="rId345" Type="http://schemas.openxmlformats.org/officeDocument/2006/relationships/customXml" Target="../ink/ink172.xml"/><Relationship Id="rId387" Type="http://schemas.openxmlformats.org/officeDocument/2006/relationships/customXml" Target="../ink/ink193.xml"/><Relationship Id="rId191" Type="http://schemas.openxmlformats.org/officeDocument/2006/relationships/customXml" Target="../ink/ink95.xml"/><Relationship Id="rId205" Type="http://schemas.openxmlformats.org/officeDocument/2006/relationships/customXml" Target="../ink/ink102.xml"/><Relationship Id="rId247" Type="http://schemas.openxmlformats.org/officeDocument/2006/relationships/customXml" Target="../ink/ink123.xml"/><Relationship Id="rId107" Type="http://schemas.openxmlformats.org/officeDocument/2006/relationships/customXml" Target="../ink/ink53.xml"/><Relationship Id="rId289" Type="http://schemas.openxmlformats.org/officeDocument/2006/relationships/customXml" Target="../ink/ink144.xml"/><Relationship Id="rId11" Type="http://schemas.openxmlformats.org/officeDocument/2006/relationships/customXml" Target="../ink/ink5.xml"/><Relationship Id="rId53" Type="http://schemas.openxmlformats.org/officeDocument/2006/relationships/customXml" Target="../ink/ink26.xml"/><Relationship Id="rId149" Type="http://schemas.openxmlformats.org/officeDocument/2006/relationships/customXml" Target="../ink/ink74.xml"/><Relationship Id="rId314" Type="http://schemas.openxmlformats.org/officeDocument/2006/relationships/image" Target="../media/image1901.png"/><Relationship Id="rId356" Type="http://schemas.openxmlformats.org/officeDocument/2006/relationships/image" Target="../media/image1922.png"/><Relationship Id="rId398" Type="http://schemas.openxmlformats.org/officeDocument/2006/relationships/customXml" Target="../ink/ink200.xml"/><Relationship Id="rId95" Type="http://schemas.openxmlformats.org/officeDocument/2006/relationships/customXml" Target="../ink/ink47.xml"/><Relationship Id="rId160" Type="http://schemas.openxmlformats.org/officeDocument/2006/relationships/image" Target="../media/image1633.png"/><Relationship Id="rId216" Type="http://schemas.openxmlformats.org/officeDocument/2006/relationships/image" Target="../media/image1852.png"/><Relationship Id="rId258" Type="http://schemas.openxmlformats.org/officeDocument/2006/relationships/image" Target="../media/image1873.png"/><Relationship Id="rId22" Type="http://schemas.openxmlformats.org/officeDocument/2006/relationships/image" Target="../media/image1765.png"/><Relationship Id="rId64" Type="http://schemas.openxmlformats.org/officeDocument/2006/relationships/image" Target="../media/image1786.png"/><Relationship Id="rId118" Type="http://schemas.openxmlformats.org/officeDocument/2006/relationships/image" Target="../media/image1813.png"/><Relationship Id="rId325" Type="http://schemas.openxmlformats.org/officeDocument/2006/relationships/customXml" Target="../ink/ink162.xml"/><Relationship Id="rId367" Type="http://schemas.openxmlformats.org/officeDocument/2006/relationships/customXml" Target="../ink/ink183.xml"/><Relationship Id="rId171" Type="http://schemas.openxmlformats.org/officeDocument/2006/relationships/customXml" Target="../ink/ink85.xml"/><Relationship Id="rId227" Type="http://schemas.openxmlformats.org/officeDocument/2006/relationships/customXml" Target="../ink/ink113.xml"/><Relationship Id="rId269" Type="http://schemas.openxmlformats.org/officeDocument/2006/relationships/customXml" Target="../ink/ink134.xml"/><Relationship Id="rId33" Type="http://schemas.openxmlformats.org/officeDocument/2006/relationships/customXml" Target="../ink/ink16.xml"/><Relationship Id="rId129" Type="http://schemas.openxmlformats.org/officeDocument/2006/relationships/customXml" Target="../ink/ink64.xml"/><Relationship Id="rId280" Type="http://schemas.openxmlformats.org/officeDocument/2006/relationships/image" Target="../media/image1884.png"/><Relationship Id="rId336" Type="http://schemas.openxmlformats.org/officeDocument/2006/relationships/image" Target="../media/image1912.png"/><Relationship Id="rId75" Type="http://schemas.openxmlformats.org/officeDocument/2006/relationships/customXml" Target="../ink/ink37.xml"/><Relationship Id="rId140" Type="http://schemas.openxmlformats.org/officeDocument/2006/relationships/image" Target="../media/image1824.png"/><Relationship Id="rId182" Type="http://schemas.openxmlformats.org/officeDocument/2006/relationships/image" Target="../media/image1835.png"/><Relationship Id="rId378" Type="http://schemas.openxmlformats.org/officeDocument/2006/relationships/image" Target="../media/image1933.png"/><Relationship Id="rId6" Type="http://schemas.openxmlformats.org/officeDocument/2006/relationships/image" Target="../media/image1757.png"/><Relationship Id="rId238" Type="http://schemas.openxmlformats.org/officeDocument/2006/relationships/image" Target="../media/image1863.png"/><Relationship Id="rId291" Type="http://schemas.openxmlformats.org/officeDocument/2006/relationships/customXml" Target="../ink/ink145.xml"/><Relationship Id="rId305" Type="http://schemas.openxmlformats.org/officeDocument/2006/relationships/customXml" Target="../ink/ink152.xml"/><Relationship Id="rId347" Type="http://schemas.openxmlformats.org/officeDocument/2006/relationships/customXml" Target="../ink/ink173.xml"/><Relationship Id="rId44" Type="http://schemas.openxmlformats.org/officeDocument/2006/relationships/image" Target="../media/image1776.png"/><Relationship Id="rId86" Type="http://schemas.openxmlformats.org/officeDocument/2006/relationships/image" Target="../media/image1797.png"/><Relationship Id="rId151" Type="http://schemas.openxmlformats.org/officeDocument/2006/relationships/customXml" Target="../ink/ink75.xml"/><Relationship Id="rId389" Type="http://schemas.openxmlformats.org/officeDocument/2006/relationships/customXml" Target="../ink/ink194.xml"/><Relationship Id="rId193" Type="http://schemas.openxmlformats.org/officeDocument/2006/relationships/customXml" Target="../ink/ink96.xml"/><Relationship Id="rId207" Type="http://schemas.openxmlformats.org/officeDocument/2006/relationships/customXml" Target="../ink/ink103.xml"/><Relationship Id="rId249" Type="http://schemas.openxmlformats.org/officeDocument/2006/relationships/customXml" Target="../ink/ink124.xml"/><Relationship Id="rId13" Type="http://schemas.openxmlformats.org/officeDocument/2006/relationships/customXml" Target="../ink/ink6.xml"/><Relationship Id="rId109" Type="http://schemas.openxmlformats.org/officeDocument/2006/relationships/customXml" Target="../ink/ink54.xml"/><Relationship Id="rId260" Type="http://schemas.openxmlformats.org/officeDocument/2006/relationships/image" Target="../media/image1874.png"/><Relationship Id="rId316" Type="http://schemas.openxmlformats.org/officeDocument/2006/relationships/image" Target="../media/image1902.png"/><Relationship Id="rId55" Type="http://schemas.openxmlformats.org/officeDocument/2006/relationships/customXml" Target="../ink/ink27.xml"/><Relationship Id="rId97" Type="http://schemas.openxmlformats.org/officeDocument/2006/relationships/customXml" Target="../ink/ink48.xml"/><Relationship Id="rId120" Type="http://schemas.openxmlformats.org/officeDocument/2006/relationships/image" Target="../media/image1814.png"/><Relationship Id="rId358" Type="http://schemas.openxmlformats.org/officeDocument/2006/relationships/image" Target="../media/image1923.png"/><Relationship Id="rId162" Type="http://schemas.openxmlformats.org/officeDocument/2006/relationships/image" Target="../media/image1680.png"/><Relationship Id="rId218" Type="http://schemas.openxmlformats.org/officeDocument/2006/relationships/image" Target="../media/image1853.png"/><Relationship Id="rId271" Type="http://schemas.openxmlformats.org/officeDocument/2006/relationships/customXml" Target="../ink/ink135.xml"/><Relationship Id="rId24" Type="http://schemas.openxmlformats.org/officeDocument/2006/relationships/image" Target="../media/image1766.png"/><Relationship Id="rId66" Type="http://schemas.openxmlformats.org/officeDocument/2006/relationships/image" Target="../media/image1787.png"/><Relationship Id="rId131" Type="http://schemas.openxmlformats.org/officeDocument/2006/relationships/customXml" Target="../ink/ink65.xml"/><Relationship Id="rId327" Type="http://schemas.openxmlformats.org/officeDocument/2006/relationships/customXml" Target="../ink/ink163.xml"/><Relationship Id="rId369" Type="http://schemas.openxmlformats.org/officeDocument/2006/relationships/customXml" Target="../ink/ink184.xml"/><Relationship Id="rId173" Type="http://schemas.openxmlformats.org/officeDocument/2006/relationships/customXml" Target="../ink/ink86.xml"/><Relationship Id="rId229" Type="http://schemas.openxmlformats.org/officeDocument/2006/relationships/customXml" Target="../ink/ink114.xml"/><Relationship Id="rId380" Type="http://schemas.openxmlformats.org/officeDocument/2006/relationships/image" Target="../media/image1934.png"/><Relationship Id="rId240" Type="http://schemas.openxmlformats.org/officeDocument/2006/relationships/image" Target="../media/image1864.png"/><Relationship Id="rId35" Type="http://schemas.openxmlformats.org/officeDocument/2006/relationships/customXml" Target="../ink/ink17.xml"/><Relationship Id="rId77" Type="http://schemas.openxmlformats.org/officeDocument/2006/relationships/customXml" Target="../ink/ink38.xml"/><Relationship Id="rId100" Type="http://schemas.openxmlformats.org/officeDocument/2006/relationships/image" Target="../media/image1804.png"/><Relationship Id="rId282" Type="http://schemas.openxmlformats.org/officeDocument/2006/relationships/image" Target="../media/image1885.png"/><Relationship Id="rId338" Type="http://schemas.openxmlformats.org/officeDocument/2006/relationships/image" Target="../media/image1913.png"/><Relationship Id="rId8" Type="http://schemas.openxmlformats.org/officeDocument/2006/relationships/image" Target="../media/image1758.png"/><Relationship Id="rId142" Type="http://schemas.openxmlformats.org/officeDocument/2006/relationships/image" Target="../media/image1825.png"/><Relationship Id="rId184" Type="http://schemas.openxmlformats.org/officeDocument/2006/relationships/image" Target="../media/image1836.png"/><Relationship Id="rId391" Type="http://schemas.openxmlformats.org/officeDocument/2006/relationships/customXml" Target="../ink/ink195.xml"/><Relationship Id="rId251" Type="http://schemas.openxmlformats.org/officeDocument/2006/relationships/customXml" Target="../ink/ink125.xml"/><Relationship Id="rId46" Type="http://schemas.openxmlformats.org/officeDocument/2006/relationships/image" Target="../media/image1777.png"/><Relationship Id="rId293" Type="http://schemas.openxmlformats.org/officeDocument/2006/relationships/customXml" Target="../ink/ink146.xml"/><Relationship Id="rId307" Type="http://schemas.openxmlformats.org/officeDocument/2006/relationships/customXml" Target="../ink/ink153.xml"/><Relationship Id="rId349" Type="http://schemas.openxmlformats.org/officeDocument/2006/relationships/customXml" Target="../ink/ink174.xml"/><Relationship Id="rId88" Type="http://schemas.openxmlformats.org/officeDocument/2006/relationships/image" Target="../media/image1798.png"/><Relationship Id="rId111" Type="http://schemas.openxmlformats.org/officeDocument/2006/relationships/customXml" Target="../ink/ink55.xml"/><Relationship Id="rId153" Type="http://schemas.openxmlformats.org/officeDocument/2006/relationships/customXml" Target="../ink/ink76.xml"/><Relationship Id="rId195" Type="http://schemas.openxmlformats.org/officeDocument/2006/relationships/customXml" Target="../ink/ink97.xml"/><Relationship Id="rId209" Type="http://schemas.openxmlformats.org/officeDocument/2006/relationships/customXml" Target="../ink/ink104.xml"/><Relationship Id="rId360" Type="http://schemas.openxmlformats.org/officeDocument/2006/relationships/image" Target="../media/image1924.png"/><Relationship Id="rId220" Type="http://schemas.openxmlformats.org/officeDocument/2006/relationships/image" Target="../media/image1854.png"/><Relationship Id="rId15" Type="http://schemas.openxmlformats.org/officeDocument/2006/relationships/customXml" Target="../ink/ink7.xml"/><Relationship Id="rId57" Type="http://schemas.openxmlformats.org/officeDocument/2006/relationships/customXml" Target="../ink/ink28.xml"/><Relationship Id="rId262" Type="http://schemas.openxmlformats.org/officeDocument/2006/relationships/image" Target="../media/image1875.png"/><Relationship Id="rId318" Type="http://schemas.openxmlformats.org/officeDocument/2006/relationships/image" Target="../media/image1903.png"/><Relationship Id="rId99" Type="http://schemas.openxmlformats.org/officeDocument/2006/relationships/customXml" Target="../ink/ink49.xml"/><Relationship Id="rId122" Type="http://schemas.openxmlformats.org/officeDocument/2006/relationships/image" Target="../media/image1815.png"/><Relationship Id="rId164" Type="http://schemas.openxmlformats.org/officeDocument/2006/relationships/image" Target="../media/image1681.png"/><Relationship Id="rId371" Type="http://schemas.openxmlformats.org/officeDocument/2006/relationships/customXml" Target="../ink/ink185.xml"/><Relationship Id="rId26" Type="http://schemas.openxmlformats.org/officeDocument/2006/relationships/image" Target="../media/image1767.png"/><Relationship Id="rId231" Type="http://schemas.openxmlformats.org/officeDocument/2006/relationships/customXml" Target="../ink/ink115.xml"/><Relationship Id="rId273" Type="http://schemas.openxmlformats.org/officeDocument/2006/relationships/customXml" Target="../ink/ink136.xml"/><Relationship Id="rId329" Type="http://schemas.openxmlformats.org/officeDocument/2006/relationships/customXml" Target="../ink/ink164.xml"/><Relationship Id="rId68" Type="http://schemas.openxmlformats.org/officeDocument/2006/relationships/image" Target="../media/image1788.png"/><Relationship Id="rId133" Type="http://schemas.openxmlformats.org/officeDocument/2006/relationships/customXml" Target="../ink/ink66.xml"/><Relationship Id="rId175" Type="http://schemas.openxmlformats.org/officeDocument/2006/relationships/customXml" Target="../ink/ink87.xml"/><Relationship Id="rId340" Type="http://schemas.openxmlformats.org/officeDocument/2006/relationships/image" Target="../media/image1914.png"/><Relationship Id="rId200" Type="http://schemas.openxmlformats.org/officeDocument/2006/relationships/image" Target="../media/image1844.png"/><Relationship Id="rId382" Type="http://schemas.openxmlformats.org/officeDocument/2006/relationships/image" Target="../media/image1935.png"/><Relationship Id="rId242" Type="http://schemas.openxmlformats.org/officeDocument/2006/relationships/image" Target="../media/image1865.png"/><Relationship Id="rId284" Type="http://schemas.openxmlformats.org/officeDocument/2006/relationships/image" Target="../media/image1886.png"/><Relationship Id="rId37" Type="http://schemas.openxmlformats.org/officeDocument/2006/relationships/customXml" Target="../ink/ink18.xml"/><Relationship Id="rId79" Type="http://schemas.openxmlformats.org/officeDocument/2006/relationships/customXml" Target="../ink/ink39.xml"/><Relationship Id="rId102" Type="http://schemas.openxmlformats.org/officeDocument/2006/relationships/image" Target="../media/image1805.png"/><Relationship Id="rId144" Type="http://schemas.openxmlformats.org/officeDocument/2006/relationships/image" Target="../media/image1826.png"/></Relationships>
</file>

<file path=ppt/slides/_rels/slide3.xml.rels><?xml version="1.0" encoding="UTF-8" standalone="yes"?>
<Relationships xmlns="http://schemas.openxmlformats.org/package/2006/relationships"><Relationship Id="rId117" Type="http://schemas.openxmlformats.org/officeDocument/2006/relationships/customXml" Target="../ink/ink257.xml"/><Relationship Id="rId299" Type="http://schemas.openxmlformats.org/officeDocument/2006/relationships/image" Target="../media/image2091.png"/><Relationship Id="rId21" Type="http://schemas.openxmlformats.org/officeDocument/2006/relationships/customXml" Target="../ink/ink209.xml"/><Relationship Id="rId63" Type="http://schemas.openxmlformats.org/officeDocument/2006/relationships/customXml" Target="../ink/ink230.xml"/><Relationship Id="rId159" Type="http://schemas.openxmlformats.org/officeDocument/2006/relationships/image" Target="../media/image2023.png"/><Relationship Id="rId324" Type="http://schemas.openxmlformats.org/officeDocument/2006/relationships/customXml" Target="../ink/ink362.xml"/><Relationship Id="rId366" Type="http://schemas.openxmlformats.org/officeDocument/2006/relationships/customXml" Target="../ink/ink383.xml"/><Relationship Id="rId170" Type="http://schemas.openxmlformats.org/officeDocument/2006/relationships/customXml" Target="../ink/ink284.xml"/><Relationship Id="rId226" Type="http://schemas.openxmlformats.org/officeDocument/2006/relationships/customXml" Target="../ink/ink312.xml"/><Relationship Id="rId268" Type="http://schemas.openxmlformats.org/officeDocument/2006/relationships/image" Target="../media/image2076.png"/><Relationship Id="rId32" Type="http://schemas.openxmlformats.org/officeDocument/2006/relationships/image" Target="../media/image1960.png"/><Relationship Id="rId74" Type="http://schemas.openxmlformats.org/officeDocument/2006/relationships/image" Target="../media/image1981.png"/><Relationship Id="rId128" Type="http://schemas.openxmlformats.org/officeDocument/2006/relationships/image" Target="../media/image2008.png"/><Relationship Id="rId335" Type="http://schemas.openxmlformats.org/officeDocument/2006/relationships/image" Target="../media/image2109.png"/><Relationship Id="rId5" Type="http://schemas.openxmlformats.org/officeDocument/2006/relationships/image" Target="../media/image3.png"/><Relationship Id="rId181" Type="http://schemas.openxmlformats.org/officeDocument/2006/relationships/image" Target="../media/image2034.png"/><Relationship Id="rId237" Type="http://schemas.openxmlformats.org/officeDocument/2006/relationships/image" Target="../media/image2061.png"/><Relationship Id="rId279" Type="http://schemas.openxmlformats.org/officeDocument/2006/relationships/customXml" Target="../ink/ink339.xml"/><Relationship Id="rId43" Type="http://schemas.openxmlformats.org/officeDocument/2006/relationships/customXml" Target="../ink/ink220.xml"/><Relationship Id="rId139" Type="http://schemas.openxmlformats.org/officeDocument/2006/relationships/image" Target="../media/image2013.png"/><Relationship Id="rId290" Type="http://schemas.openxmlformats.org/officeDocument/2006/relationships/image" Target="../media/image2087.png"/><Relationship Id="rId304" Type="http://schemas.openxmlformats.org/officeDocument/2006/relationships/customXml" Target="../ink/ink352.xml"/><Relationship Id="rId346" Type="http://schemas.openxmlformats.org/officeDocument/2006/relationships/customXml" Target="../ink/ink373.xml"/><Relationship Id="rId85" Type="http://schemas.openxmlformats.org/officeDocument/2006/relationships/customXml" Target="../ink/ink241.xml"/><Relationship Id="rId150" Type="http://schemas.openxmlformats.org/officeDocument/2006/relationships/customXml" Target="../ink/ink274.xml"/><Relationship Id="rId192" Type="http://schemas.openxmlformats.org/officeDocument/2006/relationships/customXml" Target="../ink/ink295.xml"/><Relationship Id="rId206" Type="http://schemas.openxmlformats.org/officeDocument/2006/relationships/customXml" Target="../ink/ink302.xml"/><Relationship Id="rId248" Type="http://schemas.openxmlformats.org/officeDocument/2006/relationships/customXml" Target="../ink/ink323.xml"/><Relationship Id="rId12" Type="http://schemas.openxmlformats.org/officeDocument/2006/relationships/image" Target="../media/image1950.png"/><Relationship Id="rId108" Type="http://schemas.openxmlformats.org/officeDocument/2006/relationships/image" Target="../media/image1998.png"/><Relationship Id="rId315" Type="http://schemas.openxmlformats.org/officeDocument/2006/relationships/image" Target="../media/image2099.png"/><Relationship Id="rId357" Type="http://schemas.openxmlformats.org/officeDocument/2006/relationships/image" Target="../media/image2120.png"/><Relationship Id="rId54" Type="http://schemas.openxmlformats.org/officeDocument/2006/relationships/image" Target="../media/image1971.png"/><Relationship Id="rId96" Type="http://schemas.openxmlformats.org/officeDocument/2006/relationships/image" Target="../media/image1992.png"/><Relationship Id="rId161" Type="http://schemas.openxmlformats.org/officeDocument/2006/relationships/image" Target="../media/image2024.png"/><Relationship Id="rId217" Type="http://schemas.openxmlformats.org/officeDocument/2006/relationships/image" Target="../media/image2051.png"/><Relationship Id="rId259" Type="http://schemas.openxmlformats.org/officeDocument/2006/relationships/image" Target="../media/image2072.png"/><Relationship Id="rId23" Type="http://schemas.openxmlformats.org/officeDocument/2006/relationships/customXml" Target="../ink/ink210.xml"/><Relationship Id="rId119" Type="http://schemas.openxmlformats.org/officeDocument/2006/relationships/customXml" Target="../ink/ink258.xml"/><Relationship Id="rId270" Type="http://schemas.openxmlformats.org/officeDocument/2006/relationships/image" Target="../media/image2077.png"/><Relationship Id="rId326" Type="http://schemas.openxmlformats.org/officeDocument/2006/relationships/customXml" Target="../ink/ink363.xml"/><Relationship Id="rId65" Type="http://schemas.openxmlformats.org/officeDocument/2006/relationships/customXml" Target="../ink/ink231.xml"/><Relationship Id="rId130" Type="http://schemas.openxmlformats.org/officeDocument/2006/relationships/image" Target="../media/image2009.png"/><Relationship Id="rId368" Type="http://schemas.openxmlformats.org/officeDocument/2006/relationships/customXml" Target="../ink/ink384.xml"/><Relationship Id="rId172" Type="http://schemas.openxmlformats.org/officeDocument/2006/relationships/customXml" Target="../ink/ink285.xml"/><Relationship Id="rId228" Type="http://schemas.openxmlformats.org/officeDocument/2006/relationships/customXml" Target="../ink/ink313.xml"/><Relationship Id="rId281" Type="http://schemas.openxmlformats.org/officeDocument/2006/relationships/customXml" Target="../ink/ink340.xml"/><Relationship Id="rId337" Type="http://schemas.openxmlformats.org/officeDocument/2006/relationships/image" Target="../media/image2110.png"/><Relationship Id="rId34" Type="http://schemas.openxmlformats.org/officeDocument/2006/relationships/image" Target="../media/image1961.png"/><Relationship Id="rId76" Type="http://schemas.openxmlformats.org/officeDocument/2006/relationships/image" Target="../media/image1982.png"/><Relationship Id="rId141" Type="http://schemas.openxmlformats.org/officeDocument/2006/relationships/image" Target="../media/image2014.png"/><Relationship Id="rId7" Type="http://schemas.openxmlformats.org/officeDocument/2006/relationships/customXml" Target="../ink/ink202.xml"/><Relationship Id="rId183" Type="http://schemas.openxmlformats.org/officeDocument/2006/relationships/image" Target="../media/image2035.png"/><Relationship Id="rId239" Type="http://schemas.openxmlformats.org/officeDocument/2006/relationships/image" Target="../media/image2062.png"/><Relationship Id="rId250" Type="http://schemas.openxmlformats.org/officeDocument/2006/relationships/customXml" Target="../ink/ink324.xml"/><Relationship Id="rId292" Type="http://schemas.openxmlformats.org/officeDocument/2006/relationships/image" Target="../media/image2088.png"/><Relationship Id="rId306" Type="http://schemas.openxmlformats.org/officeDocument/2006/relationships/customXml" Target="../ink/ink353.xml"/><Relationship Id="rId45" Type="http://schemas.openxmlformats.org/officeDocument/2006/relationships/customXml" Target="../ink/ink221.xml"/><Relationship Id="rId87" Type="http://schemas.openxmlformats.org/officeDocument/2006/relationships/customXml" Target="../ink/ink242.xml"/><Relationship Id="rId110" Type="http://schemas.openxmlformats.org/officeDocument/2006/relationships/image" Target="../media/image1999.png"/><Relationship Id="rId348" Type="http://schemas.openxmlformats.org/officeDocument/2006/relationships/customXml" Target="../ink/ink374.xml"/><Relationship Id="rId152" Type="http://schemas.openxmlformats.org/officeDocument/2006/relationships/customXml" Target="../ink/ink275.xml"/><Relationship Id="rId194" Type="http://schemas.openxmlformats.org/officeDocument/2006/relationships/customXml" Target="../ink/ink296.xml"/><Relationship Id="rId208" Type="http://schemas.openxmlformats.org/officeDocument/2006/relationships/customXml" Target="../ink/ink303.xml"/><Relationship Id="rId261" Type="http://schemas.openxmlformats.org/officeDocument/2006/relationships/image" Target="../media/image2073.png"/><Relationship Id="rId14" Type="http://schemas.openxmlformats.org/officeDocument/2006/relationships/image" Target="../media/image1951.png"/><Relationship Id="rId56" Type="http://schemas.openxmlformats.org/officeDocument/2006/relationships/image" Target="../media/image1972.png"/><Relationship Id="rId317" Type="http://schemas.openxmlformats.org/officeDocument/2006/relationships/image" Target="../media/image2100.png"/><Relationship Id="rId359" Type="http://schemas.openxmlformats.org/officeDocument/2006/relationships/image" Target="../media/image2121.png"/><Relationship Id="rId98" Type="http://schemas.openxmlformats.org/officeDocument/2006/relationships/image" Target="../media/image1993.png"/><Relationship Id="rId121" Type="http://schemas.openxmlformats.org/officeDocument/2006/relationships/customXml" Target="../ink/ink259.xml"/><Relationship Id="rId163" Type="http://schemas.openxmlformats.org/officeDocument/2006/relationships/image" Target="../media/image2025.png"/><Relationship Id="rId219" Type="http://schemas.openxmlformats.org/officeDocument/2006/relationships/image" Target="../media/image2052.png"/><Relationship Id="rId370" Type="http://schemas.openxmlformats.org/officeDocument/2006/relationships/customXml" Target="../ink/ink385.xml"/><Relationship Id="rId230" Type="http://schemas.openxmlformats.org/officeDocument/2006/relationships/customXml" Target="../ink/ink314.xml"/><Relationship Id="rId25" Type="http://schemas.openxmlformats.org/officeDocument/2006/relationships/customXml" Target="../ink/ink211.xml"/><Relationship Id="rId67" Type="http://schemas.openxmlformats.org/officeDocument/2006/relationships/customXml" Target="../ink/ink232.xml"/><Relationship Id="rId272" Type="http://schemas.openxmlformats.org/officeDocument/2006/relationships/image" Target="../media/image2078.png"/><Relationship Id="rId328" Type="http://schemas.openxmlformats.org/officeDocument/2006/relationships/customXml" Target="../ink/ink364.xml"/><Relationship Id="rId132" Type="http://schemas.openxmlformats.org/officeDocument/2006/relationships/customXml" Target="../ink/ink265.xml"/><Relationship Id="rId174" Type="http://schemas.openxmlformats.org/officeDocument/2006/relationships/customXml" Target="../ink/ink286.xml"/><Relationship Id="rId241" Type="http://schemas.openxmlformats.org/officeDocument/2006/relationships/image" Target="../media/image2063.png"/><Relationship Id="rId15" Type="http://schemas.openxmlformats.org/officeDocument/2006/relationships/customXml" Target="../ink/ink206.xml"/><Relationship Id="rId36" Type="http://schemas.openxmlformats.org/officeDocument/2006/relationships/image" Target="../media/image1962.png"/><Relationship Id="rId57" Type="http://schemas.openxmlformats.org/officeDocument/2006/relationships/customXml" Target="../ink/ink227.xml"/><Relationship Id="rId262" Type="http://schemas.openxmlformats.org/officeDocument/2006/relationships/customXml" Target="../ink/ink330.xml"/><Relationship Id="rId283" Type="http://schemas.openxmlformats.org/officeDocument/2006/relationships/customXml" Target="../ink/ink341.xml"/><Relationship Id="rId318" Type="http://schemas.openxmlformats.org/officeDocument/2006/relationships/customXml" Target="../ink/ink359.xml"/><Relationship Id="rId339" Type="http://schemas.openxmlformats.org/officeDocument/2006/relationships/image" Target="../media/image2111.png"/><Relationship Id="rId78" Type="http://schemas.openxmlformats.org/officeDocument/2006/relationships/image" Target="../media/image1983.png"/><Relationship Id="rId99" Type="http://schemas.openxmlformats.org/officeDocument/2006/relationships/customXml" Target="../ink/ink248.xml"/><Relationship Id="rId101" Type="http://schemas.openxmlformats.org/officeDocument/2006/relationships/customXml" Target="../ink/ink249.xml"/><Relationship Id="rId122" Type="http://schemas.openxmlformats.org/officeDocument/2006/relationships/image" Target="../media/image2005.png"/><Relationship Id="rId143" Type="http://schemas.openxmlformats.org/officeDocument/2006/relationships/image" Target="../media/image2015.png"/><Relationship Id="rId164" Type="http://schemas.openxmlformats.org/officeDocument/2006/relationships/customXml" Target="../ink/ink281.xml"/><Relationship Id="rId185" Type="http://schemas.openxmlformats.org/officeDocument/2006/relationships/image" Target="../media/image2036.png"/><Relationship Id="rId350" Type="http://schemas.openxmlformats.org/officeDocument/2006/relationships/customXml" Target="../ink/ink375.xml"/><Relationship Id="rId371" Type="http://schemas.openxmlformats.org/officeDocument/2006/relationships/image" Target="../media/image2127.png"/><Relationship Id="rId9" Type="http://schemas.openxmlformats.org/officeDocument/2006/relationships/customXml" Target="../ink/ink203.xml"/><Relationship Id="rId210" Type="http://schemas.openxmlformats.org/officeDocument/2006/relationships/customXml" Target="../ink/ink304.xml"/><Relationship Id="rId26" Type="http://schemas.openxmlformats.org/officeDocument/2006/relationships/image" Target="../media/image1957.png"/><Relationship Id="rId231" Type="http://schemas.openxmlformats.org/officeDocument/2006/relationships/image" Target="../media/image2058.png"/><Relationship Id="rId252" Type="http://schemas.openxmlformats.org/officeDocument/2006/relationships/customXml" Target="../ink/ink325.xml"/><Relationship Id="rId273" Type="http://schemas.openxmlformats.org/officeDocument/2006/relationships/customXml" Target="../ink/ink336.xml"/><Relationship Id="rId294" Type="http://schemas.openxmlformats.org/officeDocument/2006/relationships/customXml" Target="../ink/ink347.xml"/><Relationship Id="rId308" Type="http://schemas.openxmlformats.org/officeDocument/2006/relationships/customXml" Target="../ink/ink354.xml"/><Relationship Id="rId329" Type="http://schemas.openxmlformats.org/officeDocument/2006/relationships/image" Target="../media/image2106.png"/><Relationship Id="rId47" Type="http://schemas.openxmlformats.org/officeDocument/2006/relationships/customXml" Target="../ink/ink222.xml"/><Relationship Id="rId68" Type="http://schemas.openxmlformats.org/officeDocument/2006/relationships/image" Target="../media/image1978.png"/><Relationship Id="rId89" Type="http://schemas.openxmlformats.org/officeDocument/2006/relationships/customXml" Target="../ink/ink243.xml"/><Relationship Id="rId112" Type="http://schemas.openxmlformats.org/officeDocument/2006/relationships/image" Target="../media/image2000.png"/><Relationship Id="rId133" Type="http://schemas.openxmlformats.org/officeDocument/2006/relationships/image" Target="../media/image2010.png"/><Relationship Id="rId154" Type="http://schemas.openxmlformats.org/officeDocument/2006/relationships/customXml" Target="../ink/ink276.xml"/><Relationship Id="rId175" Type="http://schemas.openxmlformats.org/officeDocument/2006/relationships/image" Target="../media/image2031.png"/><Relationship Id="rId340" Type="http://schemas.openxmlformats.org/officeDocument/2006/relationships/customXml" Target="../ink/ink370.xml"/><Relationship Id="rId361" Type="http://schemas.openxmlformats.org/officeDocument/2006/relationships/image" Target="../media/image2122.png"/><Relationship Id="rId196" Type="http://schemas.openxmlformats.org/officeDocument/2006/relationships/customXml" Target="../ink/ink297.xml"/><Relationship Id="rId200" Type="http://schemas.openxmlformats.org/officeDocument/2006/relationships/customXml" Target="../ink/ink299.xml"/><Relationship Id="rId16" Type="http://schemas.openxmlformats.org/officeDocument/2006/relationships/image" Target="../media/image1952.png"/><Relationship Id="rId221" Type="http://schemas.openxmlformats.org/officeDocument/2006/relationships/image" Target="../media/image2053.png"/><Relationship Id="rId242" Type="http://schemas.openxmlformats.org/officeDocument/2006/relationships/customXml" Target="../ink/ink320.xml"/><Relationship Id="rId263" Type="http://schemas.openxmlformats.org/officeDocument/2006/relationships/customXml" Target="../ink/ink331.xml"/><Relationship Id="rId284" Type="http://schemas.openxmlformats.org/officeDocument/2006/relationships/image" Target="../media/image2084.png"/><Relationship Id="rId319" Type="http://schemas.openxmlformats.org/officeDocument/2006/relationships/image" Target="../media/image2101.png"/><Relationship Id="rId37" Type="http://schemas.openxmlformats.org/officeDocument/2006/relationships/customXml" Target="../ink/ink217.xml"/><Relationship Id="rId58" Type="http://schemas.openxmlformats.org/officeDocument/2006/relationships/image" Target="../media/image1973.png"/><Relationship Id="rId79" Type="http://schemas.openxmlformats.org/officeDocument/2006/relationships/customXml" Target="../ink/ink238.xml"/><Relationship Id="rId102" Type="http://schemas.openxmlformats.org/officeDocument/2006/relationships/image" Target="../media/image1995.png"/><Relationship Id="rId123" Type="http://schemas.openxmlformats.org/officeDocument/2006/relationships/customXml" Target="../ink/ink260.xml"/><Relationship Id="rId144" Type="http://schemas.openxmlformats.org/officeDocument/2006/relationships/customXml" Target="../ink/ink271.xml"/><Relationship Id="rId330" Type="http://schemas.openxmlformats.org/officeDocument/2006/relationships/customXml" Target="../ink/ink365.xml"/><Relationship Id="rId90" Type="http://schemas.openxmlformats.org/officeDocument/2006/relationships/image" Target="../media/image1989.png"/><Relationship Id="rId165" Type="http://schemas.openxmlformats.org/officeDocument/2006/relationships/image" Target="../media/image2026.png"/><Relationship Id="rId186" Type="http://schemas.openxmlformats.org/officeDocument/2006/relationships/customXml" Target="../ink/ink292.xml"/><Relationship Id="rId351" Type="http://schemas.openxmlformats.org/officeDocument/2006/relationships/image" Target="../media/image2117.png"/><Relationship Id="rId211" Type="http://schemas.openxmlformats.org/officeDocument/2006/relationships/image" Target="../media/image2049.png"/><Relationship Id="rId232" Type="http://schemas.openxmlformats.org/officeDocument/2006/relationships/customXml" Target="../ink/ink315.xml"/><Relationship Id="rId253" Type="http://schemas.openxmlformats.org/officeDocument/2006/relationships/image" Target="../media/image2069.png"/><Relationship Id="rId274" Type="http://schemas.openxmlformats.org/officeDocument/2006/relationships/image" Target="../media/image2079.png"/><Relationship Id="rId295" Type="http://schemas.openxmlformats.org/officeDocument/2006/relationships/image" Target="../media/image2089.png"/><Relationship Id="rId309" Type="http://schemas.openxmlformats.org/officeDocument/2006/relationships/image" Target="../media/image2096.png"/><Relationship Id="rId27" Type="http://schemas.openxmlformats.org/officeDocument/2006/relationships/customXml" Target="../ink/ink212.xml"/><Relationship Id="rId48" Type="http://schemas.openxmlformats.org/officeDocument/2006/relationships/image" Target="../media/image1968.png"/><Relationship Id="rId69" Type="http://schemas.openxmlformats.org/officeDocument/2006/relationships/customXml" Target="../ink/ink233.xml"/><Relationship Id="rId113" Type="http://schemas.openxmlformats.org/officeDocument/2006/relationships/customXml" Target="../ink/ink255.xml"/><Relationship Id="rId134" Type="http://schemas.openxmlformats.org/officeDocument/2006/relationships/customXml" Target="../ink/ink266.xml"/><Relationship Id="rId320" Type="http://schemas.openxmlformats.org/officeDocument/2006/relationships/customXml" Target="../ink/ink360.xml"/><Relationship Id="rId80" Type="http://schemas.openxmlformats.org/officeDocument/2006/relationships/image" Target="../media/image1984.png"/><Relationship Id="rId155" Type="http://schemas.openxmlformats.org/officeDocument/2006/relationships/image" Target="../media/image2021.png"/><Relationship Id="rId176" Type="http://schemas.openxmlformats.org/officeDocument/2006/relationships/customXml" Target="../ink/ink287.xml"/><Relationship Id="rId197" Type="http://schemas.openxmlformats.org/officeDocument/2006/relationships/image" Target="../media/image2042.png"/><Relationship Id="rId341" Type="http://schemas.openxmlformats.org/officeDocument/2006/relationships/image" Target="../media/image2112.png"/><Relationship Id="rId362" Type="http://schemas.openxmlformats.org/officeDocument/2006/relationships/customXml" Target="../ink/ink381.xml"/><Relationship Id="rId201" Type="http://schemas.openxmlformats.org/officeDocument/2006/relationships/image" Target="../media/image2044.png"/><Relationship Id="rId222" Type="http://schemas.openxmlformats.org/officeDocument/2006/relationships/customXml" Target="../ink/ink310.xml"/><Relationship Id="rId243" Type="http://schemas.openxmlformats.org/officeDocument/2006/relationships/image" Target="../media/image2064.png"/><Relationship Id="rId264" Type="http://schemas.openxmlformats.org/officeDocument/2006/relationships/image" Target="../media/image2074.png"/><Relationship Id="rId285" Type="http://schemas.openxmlformats.org/officeDocument/2006/relationships/customXml" Target="../ink/ink342.xml"/><Relationship Id="rId17" Type="http://schemas.openxmlformats.org/officeDocument/2006/relationships/customXml" Target="../ink/ink207.xml"/><Relationship Id="rId38" Type="http://schemas.openxmlformats.org/officeDocument/2006/relationships/image" Target="../media/image1963.png"/><Relationship Id="rId59" Type="http://schemas.openxmlformats.org/officeDocument/2006/relationships/customXml" Target="../ink/ink228.xml"/><Relationship Id="rId103" Type="http://schemas.openxmlformats.org/officeDocument/2006/relationships/customXml" Target="../ink/ink250.xml"/><Relationship Id="rId124" Type="http://schemas.openxmlformats.org/officeDocument/2006/relationships/image" Target="../media/image2006.png"/><Relationship Id="rId310" Type="http://schemas.openxmlformats.org/officeDocument/2006/relationships/customXml" Target="../ink/ink355.xml"/><Relationship Id="rId70" Type="http://schemas.openxmlformats.org/officeDocument/2006/relationships/image" Target="../media/image1979.png"/><Relationship Id="rId91" Type="http://schemas.openxmlformats.org/officeDocument/2006/relationships/customXml" Target="../ink/ink244.xml"/><Relationship Id="rId145" Type="http://schemas.openxmlformats.org/officeDocument/2006/relationships/image" Target="../media/image2016.png"/><Relationship Id="rId166" Type="http://schemas.openxmlformats.org/officeDocument/2006/relationships/customXml" Target="../ink/ink282.xml"/><Relationship Id="rId187" Type="http://schemas.openxmlformats.org/officeDocument/2006/relationships/image" Target="../media/image2037.png"/><Relationship Id="rId331" Type="http://schemas.openxmlformats.org/officeDocument/2006/relationships/image" Target="../media/image2107.png"/><Relationship Id="rId352" Type="http://schemas.openxmlformats.org/officeDocument/2006/relationships/customXml" Target="../ink/ink376.xml"/><Relationship Id="rId1" Type="http://schemas.openxmlformats.org/officeDocument/2006/relationships/slideLayout" Target="../slideLayouts/slideLayout7.xml"/><Relationship Id="rId212" Type="http://schemas.openxmlformats.org/officeDocument/2006/relationships/customXml" Target="../ink/ink305.xml"/><Relationship Id="rId233" Type="http://schemas.openxmlformats.org/officeDocument/2006/relationships/image" Target="../media/image2059.png"/><Relationship Id="rId254" Type="http://schemas.openxmlformats.org/officeDocument/2006/relationships/customXml" Target="../ink/ink326.xml"/><Relationship Id="rId28" Type="http://schemas.openxmlformats.org/officeDocument/2006/relationships/image" Target="../media/image1958.png"/><Relationship Id="rId49" Type="http://schemas.openxmlformats.org/officeDocument/2006/relationships/customXml" Target="../ink/ink223.xml"/><Relationship Id="rId114" Type="http://schemas.openxmlformats.org/officeDocument/2006/relationships/image" Target="../media/image2001.png"/><Relationship Id="rId275" Type="http://schemas.openxmlformats.org/officeDocument/2006/relationships/customXml" Target="../ink/ink337.xml"/><Relationship Id="rId296" Type="http://schemas.openxmlformats.org/officeDocument/2006/relationships/customXml" Target="../ink/ink348.xml"/><Relationship Id="rId300" Type="http://schemas.openxmlformats.org/officeDocument/2006/relationships/customXml" Target="../ink/ink350.xml"/><Relationship Id="rId60" Type="http://schemas.openxmlformats.org/officeDocument/2006/relationships/image" Target="../media/image1974.png"/><Relationship Id="rId81" Type="http://schemas.openxmlformats.org/officeDocument/2006/relationships/customXml" Target="../ink/ink239.xml"/><Relationship Id="rId135" Type="http://schemas.openxmlformats.org/officeDocument/2006/relationships/image" Target="../media/image2011.png"/><Relationship Id="rId156" Type="http://schemas.openxmlformats.org/officeDocument/2006/relationships/customXml" Target="../ink/ink277.xml"/><Relationship Id="rId177" Type="http://schemas.openxmlformats.org/officeDocument/2006/relationships/image" Target="../media/image2032.png"/><Relationship Id="rId198" Type="http://schemas.openxmlformats.org/officeDocument/2006/relationships/customXml" Target="../ink/ink298.xml"/><Relationship Id="rId321" Type="http://schemas.openxmlformats.org/officeDocument/2006/relationships/image" Target="../media/image2102.png"/><Relationship Id="rId342" Type="http://schemas.openxmlformats.org/officeDocument/2006/relationships/customXml" Target="../ink/ink371.xml"/><Relationship Id="rId363" Type="http://schemas.openxmlformats.org/officeDocument/2006/relationships/image" Target="../media/image2123.png"/><Relationship Id="rId202" Type="http://schemas.openxmlformats.org/officeDocument/2006/relationships/customXml" Target="../ink/ink300.xml"/><Relationship Id="rId223" Type="http://schemas.openxmlformats.org/officeDocument/2006/relationships/image" Target="../media/image2054.png"/><Relationship Id="rId244" Type="http://schemas.openxmlformats.org/officeDocument/2006/relationships/customXml" Target="../ink/ink321.xml"/><Relationship Id="rId18" Type="http://schemas.openxmlformats.org/officeDocument/2006/relationships/image" Target="../media/image1953.png"/><Relationship Id="rId39" Type="http://schemas.openxmlformats.org/officeDocument/2006/relationships/customXml" Target="../ink/ink218.xml"/><Relationship Id="rId265" Type="http://schemas.openxmlformats.org/officeDocument/2006/relationships/customXml" Target="../ink/ink332.xml"/><Relationship Id="rId286" Type="http://schemas.openxmlformats.org/officeDocument/2006/relationships/image" Target="../media/image2085.png"/><Relationship Id="rId50" Type="http://schemas.openxmlformats.org/officeDocument/2006/relationships/image" Target="../media/image1969.png"/><Relationship Id="rId104" Type="http://schemas.openxmlformats.org/officeDocument/2006/relationships/image" Target="../media/image1996.png"/><Relationship Id="rId125" Type="http://schemas.openxmlformats.org/officeDocument/2006/relationships/customXml" Target="../ink/ink261.xml"/><Relationship Id="rId146" Type="http://schemas.openxmlformats.org/officeDocument/2006/relationships/customXml" Target="../ink/ink272.xml"/><Relationship Id="rId167" Type="http://schemas.openxmlformats.org/officeDocument/2006/relationships/image" Target="../media/image2027.png"/><Relationship Id="rId188" Type="http://schemas.openxmlformats.org/officeDocument/2006/relationships/customXml" Target="../ink/ink293.xml"/><Relationship Id="rId311" Type="http://schemas.openxmlformats.org/officeDocument/2006/relationships/image" Target="../media/image2097.png"/><Relationship Id="rId332" Type="http://schemas.openxmlformats.org/officeDocument/2006/relationships/customXml" Target="../ink/ink366.xml"/><Relationship Id="rId353" Type="http://schemas.openxmlformats.org/officeDocument/2006/relationships/image" Target="../media/image2118.png"/><Relationship Id="rId71" Type="http://schemas.openxmlformats.org/officeDocument/2006/relationships/customXml" Target="../ink/ink234.xml"/><Relationship Id="rId92" Type="http://schemas.openxmlformats.org/officeDocument/2006/relationships/image" Target="../media/image1990.png"/><Relationship Id="rId213" Type="http://schemas.openxmlformats.org/officeDocument/2006/relationships/image" Target="../media/image1890.png"/><Relationship Id="rId234" Type="http://schemas.openxmlformats.org/officeDocument/2006/relationships/customXml" Target="../ink/ink316.xml"/><Relationship Id="rId2" Type="http://schemas.openxmlformats.org/officeDocument/2006/relationships/notesSlide" Target="../notesSlides/notesSlide3.xml"/><Relationship Id="rId29" Type="http://schemas.openxmlformats.org/officeDocument/2006/relationships/customXml" Target="../ink/ink213.xml"/><Relationship Id="rId255" Type="http://schemas.openxmlformats.org/officeDocument/2006/relationships/image" Target="../media/image2070.png"/><Relationship Id="rId276" Type="http://schemas.openxmlformats.org/officeDocument/2006/relationships/image" Target="../media/image2080.png"/><Relationship Id="rId297" Type="http://schemas.openxmlformats.org/officeDocument/2006/relationships/image" Target="../media/image2090.png"/><Relationship Id="rId40" Type="http://schemas.openxmlformats.org/officeDocument/2006/relationships/image" Target="../media/image1964.png"/><Relationship Id="rId115" Type="http://schemas.openxmlformats.org/officeDocument/2006/relationships/customXml" Target="../ink/ink256.xml"/><Relationship Id="rId136" Type="http://schemas.openxmlformats.org/officeDocument/2006/relationships/customXml" Target="../ink/ink267.xml"/><Relationship Id="rId157" Type="http://schemas.openxmlformats.org/officeDocument/2006/relationships/image" Target="../media/image2022.png"/><Relationship Id="rId178" Type="http://schemas.openxmlformats.org/officeDocument/2006/relationships/customXml" Target="../ink/ink288.xml"/><Relationship Id="rId301" Type="http://schemas.openxmlformats.org/officeDocument/2006/relationships/image" Target="../media/image2092.png"/><Relationship Id="rId322" Type="http://schemas.openxmlformats.org/officeDocument/2006/relationships/customXml" Target="../ink/ink361.xml"/><Relationship Id="rId343" Type="http://schemas.openxmlformats.org/officeDocument/2006/relationships/image" Target="../media/image2113.png"/><Relationship Id="rId364" Type="http://schemas.openxmlformats.org/officeDocument/2006/relationships/customXml" Target="../ink/ink382.xml"/><Relationship Id="rId61" Type="http://schemas.openxmlformats.org/officeDocument/2006/relationships/customXml" Target="../ink/ink229.xml"/><Relationship Id="rId82" Type="http://schemas.openxmlformats.org/officeDocument/2006/relationships/image" Target="../media/image1985.png"/><Relationship Id="rId199" Type="http://schemas.openxmlformats.org/officeDocument/2006/relationships/image" Target="../media/image2043.png"/><Relationship Id="rId203" Type="http://schemas.openxmlformats.org/officeDocument/2006/relationships/image" Target="../media/image2045.png"/><Relationship Id="rId19" Type="http://schemas.openxmlformats.org/officeDocument/2006/relationships/customXml" Target="../ink/ink208.xml"/><Relationship Id="rId224" Type="http://schemas.openxmlformats.org/officeDocument/2006/relationships/customXml" Target="../ink/ink311.xml"/><Relationship Id="rId245" Type="http://schemas.openxmlformats.org/officeDocument/2006/relationships/image" Target="../media/image2065.png"/><Relationship Id="rId266" Type="http://schemas.openxmlformats.org/officeDocument/2006/relationships/image" Target="../media/image2075.png"/><Relationship Id="rId287" Type="http://schemas.openxmlformats.org/officeDocument/2006/relationships/customXml" Target="../ink/ink343.xml"/><Relationship Id="rId30" Type="http://schemas.openxmlformats.org/officeDocument/2006/relationships/image" Target="../media/image1959.png"/><Relationship Id="rId105" Type="http://schemas.openxmlformats.org/officeDocument/2006/relationships/customXml" Target="../ink/ink251.xml"/><Relationship Id="rId126" Type="http://schemas.openxmlformats.org/officeDocument/2006/relationships/image" Target="../media/image2007.png"/><Relationship Id="rId147" Type="http://schemas.openxmlformats.org/officeDocument/2006/relationships/image" Target="../media/image2017.png"/><Relationship Id="rId168" Type="http://schemas.openxmlformats.org/officeDocument/2006/relationships/customXml" Target="../ink/ink283.xml"/><Relationship Id="rId312" Type="http://schemas.openxmlformats.org/officeDocument/2006/relationships/customXml" Target="../ink/ink356.xml"/><Relationship Id="rId333" Type="http://schemas.openxmlformats.org/officeDocument/2006/relationships/image" Target="../media/image2108.png"/><Relationship Id="rId354" Type="http://schemas.openxmlformats.org/officeDocument/2006/relationships/customXml" Target="../ink/ink377.xml"/><Relationship Id="rId51" Type="http://schemas.openxmlformats.org/officeDocument/2006/relationships/customXml" Target="../ink/ink224.xml"/><Relationship Id="rId72" Type="http://schemas.openxmlformats.org/officeDocument/2006/relationships/image" Target="../media/image1980.png"/><Relationship Id="rId93" Type="http://schemas.openxmlformats.org/officeDocument/2006/relationships/customXml" Target="../ink/ink245.xml"/><Relationship Id="rId189" Type="http://schemas.openxmlformats.org/officeDocument/2006/relationships/image" Target="../media/image2038.png"/><Relationship Id="rId3" Type="http://schemas.openxmlformats.org/officeDocument/2006/relationships/image" Target="../media/image1.png"/><Relationship Id="rId214" Type="http://schemas.openxmlformats.org/officeDocument/2006/relationships/customXml" Target="../ink/ink306.xml"/><Relationship Id="rId235" Type="http://schemas.openxmlformats.org/officeDocument/2006/relationships/image" Target="../media/image2060.png"/><Relationship Id="rId256" Type="http://schemas.openxmlformats.org/officeDocument/2006/relationships/customXml" Target="../ink/ink327.xml"/><Relationship Id="rId277" Type="http://schemas.openxmlformats.org/officeDocument/2006/relationships/customXml" Target="../ink/ink338.xml"/><Relationship Id="rId298" Type="http://schemas.openxmlformats.org/officeDocument/2006/relationships/customXml" Target="../ink/ink349.xml"/><Relationship Id="rId116" Type="http://schemas.openxmlformats.org/officeDocument/2006/relationships/image" Target="../media/image2002.png"/><Relationship Id="rId137" Type="http://schemas.openxmlformats.org/officeDocument/2006/relationships/image" Target="../media/image2012.png"/><Relationship Id="rId158" Type="http://schemas.openxmlformats.org/officeDocument/2006/relationships/customXml" Target="../ink/ink278.xml"/><Relationship Id="rId302" Type="http://schemas.openxmlformats.org/officeDocument/2006/relationships/customXml" Target="../ink/ink351.xml"/><Relationship Id="rId323" Type="http://schemas.openxmlformats.org/officeDocument/2006/relationships/image" Target="../media/image2103.png"/><Relationship Id="rId344" Type="http://schemas.openxmlformats.org/officeDocument/2006/relationships/customXml" Target="../ink/ink372.xml"/><Relationship Id="rId20" Type="http://schemas.openxmlformats.org/officeDocument/2006/relationships/image" Target="../media/image1954.png"/><Relationship Id="rId41" Type="http://schemas.openxmlformats.org/officeDocument/2006/relationships/customXml" Target="../ink/ink219.xml"/><Relationship Id="rId62" Type="http://schemas.openxmlformats.org/officeDocument/2006/relationships/image" Target="../media/image1975.png"/><Relationship Id="rId83" Type="http://schemas.openxmlformats.org/officeDocument/2006/relationships/customXml" Target="../ink/ink240.xml"/><Relationship Id="rId179" Type="http://schemas.openxmlformats.org/officeDocument/2006/relationships/image" Target="../media/image2033.png"/><Relationship Id="rId365" Type="http://schemas.openxmlformats.org/officeDocument/2006/relationships/image" Target="../media/image2124.png"/><Relationship Id="rId190" Type="http://schemas.openxmlformats.org/officeDocument/2006/relationships/customXml" Target="../ink/ink294.xml"/><Relationship Id="rId204" Type="http://schemas.openxmlformats.org/officeDocument/2006/relationships/customXml" Target="../ink/ink301.xml"/><Relationship Id="rId225" Type="http://schemas.openxmlformats.org/officeDocument/2006/relationships/image" Target="../media/image2055.png"/><Relationship Id="rId246" Type="http://schemas.openxmlformats.org/officeDocument/2006/relationships/customXml" Target="../ink/ink322.xml"/><Relationship Id="rId267" Type="http://schemas.openxmlformats.org/officeDocument/2006/relationships/customXml" Target="../ink/ink333.xml"/><Relationship Id="rId288" Type="http://schemas.openxmlformats.org/officeDocument/2006/relationships/image" Target="../media/image2086.png"/><Relationship Id="rId106" Type="http://schemas.openxmlformats.org/officeDocument/2006/relationships/image" Target="../media/image1997.png"/><Relationship Id="rId127" Type="http://schemas.openxmlformats.org/officeDocument/2006/relationships/customXml" Target="../ink/ink262.xml"/><Relationship Id="rId313" Type="http://schemas.openxmlformats.org/officeDocument/2006/relationships/image" Target="../media/image2098.png"/><Relationship Id="rId10" Type="http://schemas.openxmlformats.org/officeDocument/2006/relationships/image" Target="../media/image1949.png"/><Relationship Id="rId31" Type="http://schemas.openxmlformats.org/officeDocument/2006/relationships/customXml" Target="../ink/ink214.xml"/><Relationship Id="rId52" Type="http://schemas.openxmlformats.org/officeDocument/2006/relationships/image" Target="../media/image1970.png"/><Relationship Id="rId73" Type="http://schemas.openxmlformats.org/officeDocument/2006/relationships/customXml" Target="../ink/ink235.xml"/><Relationship Id="rId94" Type="http://schemas.openxmlformats.org/officeDocument/2006/relationships/image" Target="../media/image1991.png"/><Relationship Id="rId148" Type="http://schemas.openxmlformats.org/officeDocument/2006/relationships/customXml" Target="../ink/ink273.xml"/><Relationship Id="rId169" Type="http://schemas.openxmlformats.org/officeDocument/2006/relationships/image" Target="../media/image2028.png"/><Relationship Id="rId334" Type="http://schemas.openxmlformats.org/officeDocument/2006/relationships/customXml" Target="../ink/ink367.xml"/><Relationship Id="rId355" Type="http://schemas.openxmlformats.org/officeDocument/2006/relationships/image" Target="../media/image2119.png"/><Relationship Id="rId4" Type="http://schemas.openxmlformats.org/officeDocument/2006/relationships/image" Target="../media/image2.png"/><Relationship Id="rId180" Type="http://schemas.openxmlformats.org/officeDocument/2006/relationships/customXml" Target="../ink/ink289.xml"/><Relationship Id="rId215" Type="http://schemas.openxmlformats.org/officeDocument/2006/relationships/image" Target="../media/image2050.png"/><Relationship Id="rId236" Type="http://schemas.openxmlformats.org/officeDocument/2006/relationships/customXml" Target="../ink/ink317.xml"/><Relationship Id="rId257" Type="http://schemas.openxmlformats.org/officeDocument/2006/relationships/image" Target="../media/image2071.png"/><Relationship Id="rId278" Type="http://schemas.openxmlformats.org/officeDocument/2006/relationships/image" Target="../media/image2081.png"/><Relationship Id="rId303" Type="http://schemas.openxmlformats.org/officeDocument/2006/relationships/image" Target="../media/image2093.png"/><Relationship Id="rId42" Type="http://schemas.openxmlformats.org/officeDocument/2006/relationships/image" Target="../media/image1965.png"/><Relationship Id="rId84" Type="http://schemas.openxmlformats.org/officeDocument/2006/relationships/image" Target="../media/image1986.png"/><Relationship Id="rId138" Type="http://schemas.openxmlformats.org/officeDocument/2006/relationships/customXml" Target="../ink/ink268.xml"/><Relationship Id="rId345" Type="http://schemas.openxmlformats.org/officeDocument/2006/relationships/image" Target="../media/image2114.png"/><Relationship Id="rId191" Type="http://schemas.openxmlformats.org/officeDocument/2006/relationships/image" Target="../media/image2039.png"/><Relationship Id="rId205" Type="http://schemas.openxmlformats.org/officeDocument/2006/relationships/image" Target="../media/image2046.png"/><Relationship Id="rId247" Type="http://schemas.openxmlformats.org/officeDocument/2006/relationships/image" Target="../media/image2066.png"/><Relationship Id="rId107" Type="http://schemas.openxmlformats.org/officeDocument/2006/relationships/customXml" Target="../ink/ink252.xml"/><Relationship Id="rId289" Type="http://schemas.openxmlformats.org/officeDocument/2006/relationships/customXml" Target="../ink/ink344.xml"/><Relationship Id="rId11" Type="http://schemas.openxmlformats.org/officeDocument/2006/relationships/customXml" Target="../ink/ink204.xml"/><Relationship Id="rId53" Type="http://schemas.openxmlformats.org/officeDocument/2006/relationships/customXml" Target="../ink/ink225.xml"/><Relationship Id="rId149" Type="http://schemas.openxmlformats.org/officeDocument/2006/relationships/image" Target="../media/image2018.png"/><Relationship Id="rId314" Type="http://schemas.openxmlformats.org/officeDocument/2006/relationships/customXml" Target="../ink/ink357.xml"/><Relationship Id="rId356" Type="http://schemas.openxmlformats.org/officeDocument/2006/relationships/customXml" Target="../ink/ink378.xml"/><Relationship Id="rId95" Type="http://schemas.openxmlformats.org/officeDocument/2006/relationships/customXml" Target="../ink/ink246.xml"/><Relationship Id="rId160" Type="http://schemas.openxmlformats.org/officeDocument/2006/relationships/customXml" Target="../ink/ink279.xml"/><Relationship Id="rId216" Type="http://schemas.openxmlformats.org/officeDocument/2006/relationships/customXml" Target="../ink/ink307.xml"/><Relationship Id="rId258" Type="http://schemas.openxmlformats.org/officeDocument/2006/relationships/customXml" Target="../ink/ink328.xml"/><Relationship Id="rId22" Type="http://schemas.openxmlformats.org/officeDocument/2006/relationships/image" Target="../media/image1955.png"/><Relationship Id="rId64" Type="http://schemas.openxmlformats.org/officeDocument/2006/relationships/image" Target="../media/image1976.png"/><Relationship Id="rId118" Type="http://schemas.openxmlformats.org/officeDocument/2006/relationships/image" Target="../media/image2003.png"/><Relationship Id="rId325" Type="http://schemas.openxmlformats.org/officeDocument/2006/relationships/image" Target="../media/image2104.png"/><Relationship Id="rId367" Type="http://schemas.openxmlformats.org/officeDocument/2006/relationships/image" Target="../media/image2125.png"/><Relationship Id="rId171" Type="http://schemas.openxmlformats.org/officeDocument/2006/relationships/image" Target="../media/image2029.png"/><Relationship Id="rId227" Type="http://schemas.openxmlformats.org/officeDocument/2006/relationships/image" Target="../media/image2056.png"/><Relationship Id="rId269" Type="http://schemas.openxmlformats.org/officeDocument/2006/relationships/customXml" Target="../ink/ink334.xml"/><Relationship Id="rId33" Type="http://schemas.openxmlformats.org/officeDocument/2006/relationships/customXml" Target="../ink/ink215.xml"/><Relationship Id="rId129" Type="http://schemas.openxmlformats.org/officeDocument/2006/relationships/customXml" Target="../ink/ink263.xml"/><Relationship Id="rId280" Type="http://schemas.openxmlformats.org/officeDocument/2006/relationships/image" Target="../media/image2082.png"/><Relationship Id="rId336" Type="http://schemas.openxmlformats.org/officeDocument/2006/relationships/customXml" Target="../ink/ink368.xml"/><Relationship Id="rId75" Type="http://schemas.openxmlformats.org/officeDocument/2006/relationships/customXml" Target="../ink/ink236.xml"/><Relationship Id="rId140" Type="http://schemas.openxmlformats.org/officeDocument/2006/relationships/customXml" Target="../ink/ink269.xml"/><Relationship Id="rId182" Type="http://schemas.openxmlformats.org/officeDocument/2006/relationships/customXml" Target="../ink/ink290.xml"/><Relationship Id="rId6" Type="http://schemas.openxmlformats.org/officeDocument/2006/relationships/image" Target="../media/image4.png"/><Relationship Id="rId238" Type="http://schemas.openxmlformats.org/officeDocument/2006/relationships/customXml" Target="../ink/ink318.xml"/><Relationship Id="rId291" Type="http://schemas.openxmlformats.org/officeDocument/2006/relationships/customXml" Target="../ink/ink345.xml"/><Relationship Id="rId305" Type="http://schemas.openxmlformats.org/officeDocument/2006/relationships/image" Target="../media/image2094.png"/><Relationship Id="rId347" Type="http://schemas.openxmlformats.org/officeDocument/2006/relationships/image" Target="../media/image2115.png"/><Relationship Id="rId44" Type="http://schemas.openxmlformats.org/officeDocument/2006/relationships/image" Target="../media/image1966.png"/><Relationship Id="rId86" Type="http://schemas.openxmlformats.org/officeDocument/2006/relationships/image" Target="../media/image1987.png"/><Relationship Id="rId151" Type="http://schemas.openxmlformats.org/officeDocument/2006/relationships/image" Target="../media/image2019.png"/><Relationship Id="rId193" Type="http://schemas.openxmlformats.org/officeDocument/2006/relationships/image" Target="../media/image2040.png"/><Relationship Id="rId207" Type="http://schemas.openxmlformats.org/officeDocument/2006/relationships/image" Target="../media/image2047.png"/><Relationship Id="rId249" Type="http://schemas.openxmlformats.org/officeDocument/2006/relationships/image" Target="../media/image2067.png"/><Relationship Id="rId13" Type="http://schemas.openxmlformats.org/officeDocument/2006/relationships/customXml" Target="../ink/ink205.xml"/><Relationship Id="rId109" Type="http://schemas.openxmlformats.org/officeDocument/2006/relationships/customXml" Target="../ink/ink253.xml"/><Relationship Id="rId260" Type="http://schemas.openxmlformats.org/officeDocument/2006/relationships/customXml" Target="../ink/ink329.xml"/><Relationship Id="rId316" Type="http://schemas.openxmlformats.org/officeDocument/2006/relationships/customXml" Target="../ink/ink358.xml"/><Relationship Id="rId55" Type="http://schemas.openxmlformats.org/officeDocument/2006/relationships/customXml" Target="../ink/ink226.xml"/><Relationship Id="rId97" Type="http://schemas.openxmlformats.org/officeDocument/2006/relationships/customXml" Target="../ink/ink247.xml"/><Relationship Id="rId120" Type="http://schemas.openxmlformats.org/officeDocument/2006/relationships/image" Target="../media/image2004.png"/><Relationship Id="rId358" Type="http://schemas.openxmlformats.org/officeDocument/2006/relationships/customXml" Target="../ink/ink379.xml"/><Relationship Id="rId162" Type="http://schemas.openxmlformats.org/officeDocument/2006/relationships/customXml" Target="../ink/ink280.xml"/><Relationship Id="rId218" Type="http://schemas.openxmlformats.org/officeDocument/2006/relationships/customXml" Target="../ink/ink308.xml"/><Relationship Id="rId271" Type="http://schemas.openxmlformats.org/officeDocument/2006/relationships/customXml" Target="../ink/ink335.xml"/><Relationship Id="rId24" Type="http://schemas.openxmlformats.org/officeDocument/2006/relationships/image" Target="../media/image1956.png"/><Relationship Id="rId66" Type="http://schemas.openxmlformats.org/officeDocument/2006/relationships/image" Target="../media/image1977.png"/><Relationship Id="rId131" Type="http://schemas.openxmlformats.org/officeDocument/2006/relationships/customXml" Target="../ink/ink264.xml"/><Relationship Id="rId327" Type="http://schemas.openxmlformats.org/officeDocument/2006/relationships/image" Target="../media/image2105.png"/><Relationship Id="rId369" Type="http://schemas.openxmlformats.org/officeDocument/2006/relationships/image" Target="../media/image2126.png"/><Relationship Id="rId173" Type="http://schemas.openxmlformats.org/officeDocument/2006/relationships/image" Target="../media/image2030.png"/><Relationship Id="rId229" Type="http://schemas.openxmlformats.org/officeDocument/2006/relationships/image" Target="../media/image2057.png"/><Relationship Id="rId240" Type="http://schemas.openxmlformats.org/officeDocument/2006/relationships/customXml" Target="../ink/ink319.xml"/><Relationship Id="rId35" Type="http://schemas.openxmlformats.org/officeDocument/2006/relationships/customXml" Target="../ink/ink216.xml"/><Relationship Id="rId77" Type="http://schemas.openxmlformats.org/officeDocument/2006/relationships/customXml" Target="../ink/ink237.xml"/><Relationship Id="rId100" Type="http://schemas.openxmlformats.org/officeDocument/2006/relationships/image" Target="../media/image1994.png"/><Relationship Id="rId282" Type="http://schemas.openxmlformats.org/officeDocument/2006/relationships/image" Target="../media/image2083.png"/><Relationship Id="rId338" Type="http://schemas.openxmlformats.org/officeDocument/2006/relationships/customXml" Target="../ink/ink369.xml"/><Relationship Id="rId8" Type="http://schemas.openxmlformats.org/officeDocument/2006/relationships/image" Target="../media/image1948.png"/><Relationship Id="rId142" Type="http://schemas.openxmlformats.org/officeDocument/2006/relationships/customXml" Target="../ink/ink270.xml"/><Relationship Id="rId184" Type="http://schemas.openxmlformats.org/officeDocument/2006/relationships/customXml" Target="../ink/ink291.xml"/><Relationship Id="rId251" Type="http://schemas.openxmlformats.org/officeDocument/2006/relationships/image" Target="../media/image2068.png"/><Relationship Id="rId46" Type="http://schemas.openxmlformats.org/officeDocument/2006/relationships/image" Target="../media/image1967.png"/><Relationship Id="rId293" Type="http://schemas.openxmlformats.org/officeDocument/2006/relationships/customXml" Target="../ink/ink346.xml"/><Relationship Id="rId307" Type="http://schemas.openxmlformats.org/officeDocument/2006/relationships/image" Target="../media/image2095.png"/><Relationship Id="rId349" Type="http://schemas.openxmlformats.org/officeDocument/2006/relationships/image" Target="../media/image2116.png"/><Relationship Id="rId88" Type="http://schemas.openxmlformats.org/officeDocument/2006/relationships/image" Target="../media/image1988.png"/><Relationship Id="rId111" Type="http://schemas.openxmlformats.org/officeDocument/2006/relationships/customXml" Target="../ink/ink254.xml"/><Relationship Id="rId153" Type="http://schemas.openxmlformats.org/officeDocument/2006/relationships/image" Target="../media/image2020.png"/><Relationship Id="rId195" Type="http://schemas.openxmlformats.org/officeDocument/2006/relationships/image" Target="../media/image2041.png"/><Relationship Id="rId209" Type="http://schemas.openxmlformats.org/officeDocument/2006/relationships/image" Target="../media/image2048.png"/><Relationship Id="rId360" Type="http://schemas.openxmlformats.org/officeDocument/2006/relationships/customXml" Target="../ink/ink380.xml"/><Relationship Id="rId220" Type="http://schemas.openxmlformats.org/officeDocument/2006/relationships/customXml" Target="../ink/ink309.xml"/></Relationships>
</file>

<file path=ppt/slides/_rels/slide4.xml.rels><?xml version="1.0" encoding="UTF-8" standalone="yes"?>
<Relationships xmlns="http://schemas.openxmlformats.org/package/2006/relationships"><Relationship Id="rId117" Type="http://schemas.openxmlformats.org/officeDocument/2006/relationships/customXml" Target="../ink/ink441.xml"/><Relationship Id="rId21" Type="http://schemas.openxmlformats.org/officeDocument/2006/relationships/customXml" Target="../ink/ink393.xml"/><Relationship Id="rId42" Type="http://schemas.openxmlformats.org/officeDocument/2006/relationships/image" Target="../media/image2148.png"/><Relationship Id="rId63" Type="http://schemas.openxmlformats.org/officeDocument/2006/relationships/customXml" Target="../ink/ink414.xml"/><Relationship Id="rId84" Type="http://schemas.openxmlformats.org/officeDocument/2006/relationships/image" Target="../media/image2168.png"/><Relationship Id="rId16" Type="http://schemas.openxmlformats.org/officeDocument/2006/relationships/image" Target="../media/image2136.png"/><Relationship Id="rId107" Type="http://schemas.openxmlformats.org/officeDocument/2006/relationships/customXml" Target="../ink/ink436.xml"/><Relationship Id="rId11" Type="http://schemas.openxmlformats.org/officeDocument/2006/relationships/customXml" Target="../ink/ink388.xml"/><Relationship Id="rId32" Type="http://schemas.openxmlformats.org/officeDocument/2006/relationships/image" Target="../media/image2143.png"/><Relationship Id="rId37" Type="http://schemas.openxmlformats.org/officeDocument/2006/relationships/customXml" Target="../ink/ink401.xml"/><Relationship Id="rId53" Type="http://schemas.openxmlformats.org/officeDocument/2006/relationships/customXml" Target="../ink/ink409.xml"/><Relationship Id="rId58" Type="http://schemas.openxmlformats.org/officeDocument/2006/relationships/image" Target="../media/image2156.png"/><Relationship Id="rId74" Type="http://schemas.openxmlformats.org/officeDocument/2006/relationships/image" Target="../media/image2164.png"/><Relationship Id="rId79" Type="http://schemas.openxmlformats.org/officeDocument/2006/relationships/customXml" Target="../ink/ink422.xml"/><Relationship Id="rId102" Type="http://schemas.openxmlformats.org/officeDocument/2006/relationships/image" Target="../media/image2177.png"/><Relationship Id="rId123" Type="http://schemas.openxmlformats.org/officeDocument/2006/relationships/customXml" Target="../ink/ink444.xml"/><Relationship Id="rId128" Type="http://schemas.openxmlformats.org/officeDocument/2006/relationships/image" Target="../media/image2190.png"/><Relationship Id="rId5" Type="http://schemas.openxmlformats.org/officeDocument/2006/relationships/image" Target="../media/image7.png"/><Relationship Id="rId90" Type="http://schemas.openxmlformats.org/officeDocument/2006/relationships/image" Target="../media/image2171.png"/><Relationship Id="rId95" Type="http://schemas.openxmlformats.org/officeDocument/2006/relationships/customXml" Target="../ink/ink430.xml"/><Relationship Id="rId22" Type="http://schemas.openxmlformats.org/officeDocument/2006/relationships/image" Target="../media/image2139.png"/><Relationship Id="rId27" Type="http://schemas.openxmlformats.org/officeDocument/2006/relationships/customXml" Target="../ink/ink396.xml"/><Relationship Id="rId43" Type="http://schemas.openxmlformats.org/officeDocument/2006/relationships/customXml" Target="../ink/ink404.xml"/><Relationship Id="rId48" Type="http://schemas.openxmlformats.org/officeDocument/2006/relationships/image" Target="../media/image2151.png"/><Relationship Id="rId64" Type="http://schemas.openxmlformats.org/officeDocument/2006/relationships/image" Target="../media/image2159.png"/><Relationship Id="rId69" Type="http://schemas.openxmlformats.org/officeDocument/2006/relationships/customXml" Target="../ink/ink417.xml"/><Relationship Id="rId113" Type="http://schemas.openxmlformats.org/officeDocument/2006/relationships/customXml" Target="../ink/ink439.xml"/><Relationship Id="rId118" Type="http://schemas.openxmlformats.org/officeDocument/2006/relationships/image" Target="../media/image2185.png"/><Relationship Id="rId134" Type="http://schemas.openxmlformats.org/officeDocument/2006/relationships/image" Target="../media/image2193.png"/><Relationship Id="rId80" Type="http://schemas.openxmlformats.org/officeDocument/2006/relationships/image" Target="../media/image2166.png"/><Relationship Id="rId85" Type="http://schemas.openxmlformats.org/officeDocument/2006/relationships/customXml" Target="../ink/ink425.xml"/><Relationship Id="rId12" Type="http://schemas.openxmlformats.org/officeDocument/2006/relationships/image" Target="../media/image2134.png"/><Relationship Id="rId17" Type="http://schemas.openxmlformats.org/officeDocument/2006/relationships/customXml" Target="../ink/ink391.xml"/><Relationship Id="rId33" Type="http://schemas.openxmlformats.org/officeDocument/2006/relationships/customXml" Target="../ink/ink399.xml"/><Relationship Id="rId38" Type="http://schemas.openxmlformats.org/officeDocument/2006/relationships/image" Target="../media/image2146.png"/><Relationship Id="rId59" Type="http://schemas.openxmlformats.org/officeDocument/2006/relationships/customXml" Target="../ink/ink412.xml"/><Relationship Id="rId103" Type="http://schemas.openxmlformats.org/officeDocument/2006/relationships/customXml" Target="../ink/ink434.xml"/><Relationship Id="rId108" Type="http://schemas.openxmlformats.org/officeDocument/2006/relationships/image" Target="../media/image2180.png"/><Relationship Id="rId124" Type="http://schemas.openxmlformats.org/officeDocument/2006/relationships/image" Target="../media/image2188.png"/><Relationship Id="rId129" Type="http://schemas.openxmlformats.org/officeDocument/2006/relationships/customXml" Target="../ink/ink447.xml"/><Relationship Id="rId54" Type="http://schemas.openxmlformats.org/officeDocument/2006/relationships/image" Target="../media/image2154.png"/><Relationship Id="rId70" Type="http://schemas.openxmlformats.org/officeDocument/2006/relationships/image" Target="../media/image2162.png"/><Relationship Id="rId75" Type="http://schemas.openxmlformats.org/officeDocument/2006/relationships/customXml" Target="../ink/ink420.xml"/><Relationship Id="rId91" Type="http://schemas.openxmlformats.org/officeDocument/2006/relationships/customXml" Target="../ink/ink428.xml"/><Relationship Id="rId96" Type="http://schemas.openxmlformats.org/officeDocument/2006/relationships/image" Target="../media/image2174.png"/><Relationship Id="rId1" Type="http://schemas.openxmlformats.org/officeDocument/2006/relationships/slideLayout" Target="../slideLayouts/slideLayout7.xml"/><Relationship Id="rId6" Type="http://schemas.openxmlformats.org/officeDocument/2006/relationships/image" Target="../media/image8.png"/><Relationship Id="rId23" Type="http://schemas.openxmlformats.org/officeDocument/2006/relationships/customXml" Target="../ink/ink394.xml"/><Relationship Id="rId28" Type="http://schemas.openxmlformats.org/officeDocument/2006/relationships/image" Target="../media/image2142.png"/><Relationship Id="rId49" Type="http://schemas.openxmlformats.org/officeDocument/2006/relationships/customXml" Target="../ink/ink407.xml"/><Relationship Id="rId114" Type="http://schemas.openxmlformats.org/officeDocument/2006/relationships/image" Target="../media/image2183.png"/><Relationship Id="rId119" Type="http://schemas.openxmlformats.org/officeDocument/2006/relationships/customXml" Target="../ink/ink442.xml"/><Relationship Id="rId44" Type="http://schemas.openxmlformats.org/officeDocument/2006/relationships/image" Target="../media/image2149.png"/><Relationship Id="rId60" Type="http://schemas.openxmlformats.org/officeDocument/2006/relationships/image" Target="../media/image2157.png"/><Relationship Id="rId65" Type="http://schemas.openxmlformats.org/officeDocument/2006/relationships/customXml" Target="../ink/ink415.xml"/><Relationship Id="rId81" Type="http://schemas.openxmlformats.org/officeDocument/2006/relationships/customXml" Target="../ink/ink423.xml"/><Relationship Id="rId86" Type="http://schemas.openxmlformats.org/officeDocument/2006/relationships/image" Target="../media/image2169.png"/><Relationship Id="rId130" Type="http://schemas.openxmlformats.org/officeDocument/2006/relationships/image" Target="../media/image2191.png"/><Relationship Id="rId135" Type="http://schemas.openxmlformats.org/officeDocument/2006/relationships/customXml" Target="../ink/ink450.xml"/><Relationship Id="rId13" Type="http://schemas.openxmlformats.org/officeDocument/2006/relationships/customXml" Target="../ink/ink389.xml"/><Relationship Id="rId18" Type="http://schemas.openxmlformats.org/officeDocument/2006/relationships/image" Target="../media/image2137.png"/><Relationship Id="rId39" Type="http://schemas.openxmlformats.org/officeDocument/2006/relationships/customXml" Target="../ink/ink402.xml"/><Relationship Id="rId109" Type="http://schemas.openxmlformats.org/officeDocument/2006/relationships/customXml" Target="../ink/ink437.xml"/><Relationship Id="rId34" Type="http://schemas.openxmlformats.org/officeDocument/2006/relationships/image" Target="../media/image2144.png"/><Relationship Id="rId50" Type="http://schemas.openxmlformats.org/officeDocument/2006/relationships/image" Target="../media/image2152.png"/><Relationship Id="rId55" Type="http://schemas.openxmlformats.org/officeDocument/2006/relationships/customXml" Target="../ink/ink410.xml"/><Relationship Id="rId76" Type="http://schemas.openxmlformats.org/officeDocument/2006/relationships/image" Target="../media/image1890.png"/><Relationship Id="rId97" Type="http://schemas.openxmlformats.org/officeDocument/2006/relationships/customXml" Target="../ink/ink431.xml"/><Relationship Id="rId104" Type="http://schemas.openxmlformats.org/officeDocument/2006/relationships/image" Target="../media/image2178.png"/><Relationship Id="rId120" Type="http://schemas.openxmlformats.org/officeDocument/2006/relationships/image" Target="../media/image2186.png"/><Relationship Id="rId125" Type="http://schemas.openxmlformats.org/officeDocument/2006/relationships/customXml" Target="../ink/ink445.xml"/><Relationship Id="rId7" Type="http://schemas.openxmlformats.org/officeDocument/2006/relationships/customXml" Target="../ink/ink386.xml"/><Relationship Id="rId71" Type="http://schemas.openxmlformats.org/officeDocument/2006/relationships/customXml" Target="../ink/ink418.xml"/><Relationship Id="rId92" Type="http://schemas.openxmlformats.org/officeDocument/2006/relationships/image" Target="../media/image2172.png"/><Relationship Id="rId2" Type="http://schemas.openxmlformats.org/officeDocument/2006/relationships/notesSlide" Target="../notesSlides/notesSlide4.xml"/><Relationship Id="rId29" Type="http://schemas.openxmlformats.org/officeDocument/2006/relationships/customXml" Target="../ink/ink397.xml"/><Relationship Id="rId24" Type="http://schemas.openxmlformats.org/officeDocument/2006/relationships/image" Target="../media/image2140.png"/><Relationship Id="rId40" Type="http://schemas.openxmlformats.org/officeDocument/2006/relationships/image" Target="../media/image2147.png"/><Relationship Id="rId45" Type="http://schemas.openxmlformats.org/officeDocument/2006/relationships/customXml" Target="../ink/ink405.xml"/><Relationship Id="rId66" Type="http://schemas.openxmlformats.org/officeDocument/2006/relationships/image" Target="../media/image2160.png"/><Relationship Id="rId87" Type="http://schemas.openxmlformats.org/officeDocument/2006/relationships/customXml" Target="../ink/ink426.xml"/><Relationship Id="rId110" Type="http://schemas.openxmlformats.org/officeDocument/2006/relationships/image" Target="../media/image2181.png"/><Relationship Id="rId115" Type="http://schemas.openxmlformats.org/officeDocument/2006/relationships/customXml" Target="../ink/ink440.xml"/><Relationship Id="rId131" Type="http://schemas.openxmlformats.org/officeDocument/2006/relationships/customXml" Target="../ink/ink448.xml"/><Relationship Id="rId136" Type="http://schemas.openxmlformats.org/officeDocument/2006/relationships/image" Target="../media/image2194.png"/><Relationship Id="rId61" Type="http://schemas.openxmlformats.org/officeDocument/2006/relationships/customXml" Target="../ink/ink413.xml"/><Relationship Id="rId82" Type="http://schemas.openxmlformats.org/officeDocument/2006/relationships/image" Target="../media/image2167.png"/><Relationship Id="rId19" Type="http://schemas.openxmlformats.org/officeDocument/2006/relationships/customXml" Target="../ink/ink392.xml"/><Relationship Id="rId14" Type="http://schemas.openxmlformats.org/officeDocument/2006/relationships/image" Target="../media/image2135.png"/><Relationship Id="rId30" Type="http://schemas.openxmlformats.org/officeDocument/2006/relationships/image" Target="../media/image2050.png"/><Relationship Id="rId35" Type="http://schemas.openxmlformats.org/officeDocument/2006/relationships/customXml" Target="../ink/ink400.xml"/><Relationship Id="rId56" Type="http://schemas.openxmlformats.org/officeDocument/2006/relationships/image" Target="../media/image2155.png"/><Relationship Id="rId77" Type="http://schemas.openxmlformats.org/officeDocument/2006/relationships/customXml" Target="../ink/ink421.xml"/><Relationship Id="rId100" Type="http://schemas.openxmlformats.org/officeDocument/2006/relationships/image" Target="../media/image2176.png"/><Relationship Id="rId105" Type="http://schemas.openxmlformats.org/officeDocument/2006/relationships/customXml" Target="../ink/ink435.xml"/><Relationship Id="rId126" Type="http://schemas.openxmlformats.org/officeDocument/2006/relationships/image" Target="../media/image2189.png"/><Relationship Id="rId8" Type="http://schemas.openxmlformats.org/officeDocument/2006/relationships/image" Target="../media/image2132.png"/><Relationship Id="rId51" Type="http://schemas.openxmlformats.org/officeDocument/2006/relationships/customXml" Target="../ink/ink408.xml"/><Relationship Id="rId72" Type="http://schemas.openxmlformats.org/officeDocument/2006/relationships/image" Target="../media/image2163.png"/><Relationship Id="rId93" Type="http://schemas.openxmlformats.org/officeDocument/2006/relationships/customXml" Target="../ink/ink429.xml"/><Relationship Id="rId98" Type="http://schemas.openxmlformats.org/officeDocument/2006/relationships/image" Target="../media/image2175.png"/><Relationship Id="rId121" Type="http://schemas.openxmlformats.org/officeDocument/2006/relationships/customXml" Target="../ink/ink443.xml"/><Relationship Id="rId3" Type="http://schemas.openxmlformats.org/officeDocument/2006/relationships/image" Target="../media/image5.png"/><Relationship Id="rId25" Type="http://schemas.openxmlformats.org/officeDocument/2006/relationships/customXml" Target="../ink/ink395.xml"/><Relationship Id="rId46" Type="http://schemas.openxmlformats.org/officeDocument/2006/relationships/image" Target="../media/image2150.png"/><Relationship Id="rId67" Type="http://schemas.openxmlformats.org/officeDocument/2006/relationships/customXml" Target="../ink/ink416.xml"/><Relationship Id="rId116" Type="http://schemas.openxmlformats.org/officeDocument/2006/relationships/image" Target="../media/image2184.png"/><Relationship Id="rId20" Type="http://schemas.openxmlformats.org/officeDocument/2006/relationships/image" Target="../media/image2138.png"/><Relationship Id="rId41" Type="http://schemas.openxmlformats.org/officeDocument/2006/relationships/customXml" Target="../ink/ink403.xml"/><Relationship Id="rId62" Type="http://schemas.openxmlformats.org/officeDocument/2006/relationships/image" Target="../media/image2158.png"/><Relationship Id="rId83" Type="http://schemas.openxmlformats.org/officeDocument/2006/relationships/customXml" Target="../ink/ink424.xml"/><Relationship Id="rId88" Type="http://schemas.openxmlformats.org/officeDocument/2006/relationships/image" Target="../media/image2170.png"/><Relationship Id="rId111" Type="http://schemas.openxmlformats.org/officeDocument/2006/relationships/customXml" Target="../ink/ink438.xml"/><Relationship Id="rId132" Type="http://schemas.openxmlformats.org/officeDocument/2006/relationships/image" Target="../media/image2192.png"/><Relationship Id="rId15" Type="http://schemas.openxmlformats.org/officeDocument/2006/relationships/customXml" Target="../ink/ink390.xml"/><Relationship Id="rId36" Type="http://schemas.openxmlformats.org/officeDocument/2006/relationships/image" Target="../media/image2145.png"/><Relationship Id="rId57" Type="http://schemas.openxmlformats.org/officeDocument/2006/relationships/customXml" Target="../ink/ink411.xml"/><Relationship Id="rId106" Type="http://schemas.openxmlformats.org/officeDocument/2006/relationships/image" Target="../media/image2179.png"/><Relationship Id="rId127" Type="http://schemas.openxmlformats.org/officeDocument/2006/relationships/customXml" Target="../ink/ink446.xml"/><Relationship Id="rId10" Type="http://schemas.openxmlformats.org/officeDocument/2006/relationships/image" Target="../media/image2133.png"/><Relationship Id="rId31" Type="http://schemas.openxmlformats.org/officeDocument/2006/relationships/customXml" Target="../ink/ink398.xml"/><Relationship Id="rId52" Type="http://schemas.openxmlformats.org/officeDocument/2006/relationships/image" Target="../media/image2153.png"/><Relationship Id="rId73" Type="http://schemas.openxmlformats.org/officeDocument/2006/relationships/customXml" Target="../ink/ink419.xml"/><Relationship Id="rId78" Type="http://schemas.openxmlformats.org/officeDocument/2006/relationships/image" Target="../media/image2165.png"/><Relationship Id="rId94" Type="http://schemas.openxmlformats.org/officeDocument/2006/relationships/image" Target="../media/image2173.png"/><Relationship Id="rId99" Type="http://schemas.openxmlformats.org/officeDocument/2006/relationships/customXml" Target="../ink/ink432.xml"/><Relationship Id="rId101" Type="http://schemas.openxmlformats.org/officeDocument/2006/relationships/customXml" Target="../ink/ink433.xml"/><Relationship Id="rId122" Type="http://schemas.openxmlformats.org/officeDocument/2006/relationships/image" Target="../media/image2187.png"/><Relationship Id="rId4" Type="http://schemas.openxmlformats.org/officeDocument/2006/relationships/image" Target="../media/image6.png"/><Relationship Id="rId9" Type="http://schemas.openxmlformats.org/officeDocument/2006/relationships/customXml" Target="../ink/ink387.xml"/><Relationship Id="rId26" Type="http://schemas.openxmlformats.org/officeDocument/2006/relationships/image" Target="../media/image2141.png"/><Relationship Id="rId47" Type="http://schemas.openxmlformats.org/officeDocument/2006/relationships/customXml" Target="../ink/ink406.xml"/><Relationship Id="rId68" Type="http://schemas.openxmlformats.org/officeDocument/2006/relationships/image" Target="../media/image2161.png"/><Relationship Id="rId89" Type="http://schemas.openxmlformats.org/officeDocument/2006/relationships/customXml" Target="../ink/ink427.xml"/><Relationship Id="rId112" Type="http://schemas.openxmlformats.org/officeDocument/2006/relationships/image" Target="../media/image2182.png"/><Relationship Id="rId133" Type="http://schemas.openxmlformats.org/officeDocument/2006/relationships/customXml" Target="../ink/ink449.xml"/></Relationships>
</file>

<file path=ppt/slides/_rels/slide5.xml.rels><?xml version="1.0" encoding="UTF-8" standalone="yes"?>
<Relationships xmlns="http://schemas.openxmlformats.org/package/2006/relationships"><Relationship Id="rId8" Type="http://schemas.openxmlformats.org/officeDocument/2006/relationships/image" Target="../media/image2197.png"/><Relationship Id="rId13" Type="http://schemas.openxmlformats.org/officeDocument/2006/relationships/customXml" Target="../ink/ink456.xml"/><Relationship Id="rId3" Type="http://schemas.openxmlformats.org/officeDocument/2006/relationships/customXml" Target="../ink/ink451.xml"/><Relationship Id="rId7" Type="http://schemas.openxmlformats.org/officeDocument/2006/relationships/customXml" Target="../ink/ink453.xml"/><Relationship Id="rId12" Type="http://schemas.openxmlformats.org/officeDocument/2006/relationships/image" Target="../media/image219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96.png"/><Relationship Id="rId11" Type="http://schemas.openxmlformats.org/officeDocument/2006/relationships/customXml" Target="../ink/ink455.xml"/><Relationship Id="rId5" Type="http://schemas.openxmlformats.org/officeDocument/2006/relationships/customXml" Target="../ink/ink452.xml"/><Relationship Id="rId10" Type="http://schemas.openxmlformats.org/officeDocument/2006/relationships/image" Target="../media/image2198.png"/><Relationship Id="rId4" Type="http://schemas.openxmlformats.org/officeDocument/2006/relationships/image" Target="../media/image2195.png"/><Relationship Id="rId9" Type="http://schemas.openxmlformats.org/officeDocument/2006/relationships/customXml" Target="../ink/ink454.xml"/><Relationship Id="rId14" Type="http://schemas.openxmlformats.org/officeDocument/2006/relationships/image" Target="../media/image2200.png"/></Relationships>
</file>

<file path=ppt/slides/_rels/slide6.xml.rels><?xml version="1.0" encoding="UTF-8" standalone="yes"?>
<Relationships xmlns="http://schemas.openxmlformats.org/package/2006/relationships"><Relationship Id="rId26" Type="http://schemas.openxmlformats.org/officeDocument/2006/relationships/image" Target="../media/image2213.png"/><Relationship Id="rId21" Type="http://schemas.openxmlformats.org/officeDocument/2006/relationships/customXml" Target="../ink/ink466.xml"/><Relationship Id="rId42" Type="http://schemas.openxmlformats.org/officeDocument/2006/relationships/image" Target="../media/image2221.png"/><Relationship Id="rId47" Type="http://schemas.openxmlformats.org/officeDocument/2006/relationships/customXml" Target="../ink/ink479.xml"/><Relationship Id="rId63" Type="http://schemas.openxmlformats.org/officeDocument/2006/relationships/customXml" Target="../ink/ink487.xml"/><Relationship Id="rId68" Type="http://schemas.openxmlformats.org/officeDocument/2006/relationships/image" Target="../media/image2234.png"/><Relationship Id="rId16" Type="http://schemas.openxmlformats.org/officeDocument/2006/relationships/image" Target="../media/image2207.png"/><Relationship Id="rId11" Type="http://schemas.openxmlformats.org/officeDocument/2006/relationships/customXml" Target="../ink/ink461.xml"/><Relationship Id="rId24" Type="http://schemas.openxmlformats.org/officeDocument/2006/relationships/image" Target="../media/image2212.png"/><Relationship Id="rId32" Type="http://schemas.openxmlformats.org/officeDocument/2006/relationships/image" Target="../media/image2216.png"/><Relationship Id="rId37" Type="http://schemas.openxmlformats.org/officeDocument/2006/relationships/customXml" Target="../ink/ink474.xml"/><Relationship Id="rId40" Type="http://schemas.openxmlformats.org/officeDocument/2006/relationships/image" Target="../media/image2220.png"/><Relationship Id="rId45" Type="http://schemas.openxmlformats.org/officeDocument/2006/relationships/customXml" Target="../ink/ink478.xml"/><Relationship Id="rId53" Type="http://schemas.openxmlformats.org/officeDocument/2006/relationships/customXml" Target="../ink/ink482.xml"/><Relationship Id="rId58" Type="http://schemas.openxmlformats.org/officeDocument/2006/relationships/image" Target="../media/image2229.png"/><Relationship Id="rId66" Type="http://schemas.openxmlformats.org/officeDocument/2006/relationships/image" Target="../media/image2233.png"/><Relationship Id="rId74" Type="http://schemas.openxmlformats.org/officeDocument/2006/relationships/image" Target="../media/image2237.png"/><Relationship Id="rId79" Type="http://schemas.openxmlformats.org/officeDocument/2006/relationships/customXml" Target="../ink/ink495.xml"/><Relationship Id="rId5" Type="http://schemas.openxmlformats.org/officeDocument/2006/relationships/customXml" Target="../ink/ink458.xml"/><Relationship Id="rId61" Type="http://schemas.openxmlformats.org/officeDocument/2006/relationships/customXml" Target="../ink/ink486.xml"/><Relationship Id="rId19" Type="http://schemas.openxmlformats.org/officeDocument/2006/relationships/customXml" Target="../ink/ink465.xml"/><Relationship Id="rId14" Type="http://schemas.openxmlformats.org/officeDocument/2006/relationships/image" Target="../media/image2206.png"/><Relationship Id="rId22" Type="http://schemas.openxmlformats.org/officeDocument/2006/relationships/image" Target="../media/image2211.png"/><Relationship Id="rId27" Type="http://schemas.openxmlformats.org/officeDocument/2006/relationships/customXml" Target="../ink/ink469.xml"/><Relationship Id="rId30" Type="http://schemas.openxmlformats.org/officeDocument/2006/relationships/image" Target="../media/image2215.png"/><Relationship Id="rId35" Type="http://schemas.openxmlformats.org/officeDocument/2006/relationships/customXml" Target="../ink/ink473.xml"/><Relationship Id="rId43" Type="http://schemas.openxmlformats.org/officeDocument/2006/relationships/customXml" Target="../ink/ink477.xml"/><Relationship Id="rId48" Type="http://schemas.openxmlformats.org/officeDocument/2006/relationships/image" Target="../media/image2224.png"/><Relationship Id="rId56" Type="http://schemas.openxmlformats.org/officeDocument/2006/relationships/image" Target="../media/image2228.png"/><Relationship Id="rId64" Type="http://schemas.openxmlformats.org/officeDocument/2006/relationships/image" Target="../media/image2232.png"/><Relationship Id="rId69" Type="http://schemas.openxmlformats.org/officeDocument/2006/relationships/customXml" Target="../ink/ink490.xml"/><Relationship Id="rId77" Type="http://schemas.openxmlformats.org/officeDocument/2006/relationships/customXml" Target="../ink/ink494.xml"/><Relationship Id="rId8" Type="http://schemas.openxmlformats.org/officeDocument/2006/relationships/image" Target="../media/image2203.png"/><Relationship Id="rId51" Type="http://schemas.openxmlformats.org/officeDocument/2006/relationships/customXml" Target="../ink/ink481.xml"/><Relationship Id="rId72" Type="http://schemas.openxmlformats.org/officeDocument/2006/relationships/image" Target="../media/image2236.png"/><Relationship Id="rId80" Type="http://schemas.openxmlformats.org/officeDocument/2006/relationships/image" Target="../media/image2240.png"/><Relationship Id="rId3" Type="http://schemas.openxmlformats.org/officeDocument/2006/relationships/customXml" Target="../ink/ink457.xml"/><Relationship Id="rId12" Type="http://schemas.openxmlformats.org/officeDocument/2006/relationships/image" Target="../media/image2205.png"/><Relationship Id="rId17" Type="http://schemas.openxmlformats.org/officeDocument/2006/relationships/customXml" Target="../ink/ink464.xml"/><Relationship Id="rId25" Type="http://schemas.openxmlformats.org/officeDocument/2006/relationships/customXml" Target="../ink/ink468.xml"/><Relationship Id="rId33" Type="http://schemas.openxmlformats.org/officeDocument/2006/relationships/customXml" Target="../ink/ink472.xml"/><Relationship Id="rId38" Type="http://schemas.openxmlformats.org/officeDocument/2006/relationships/image" Target="../media/image2219.png"/><Relationship Id="rId46" Type="http://schemas.openxmlformats.org/officeDocument/2006/relationships/image" Target="../media/image2223.png"/><Relationship Id="rId59" Type="http://schemas.openxmlformats.org/officeDocument/2006/relationships/customXml" Target="../ink/ink485.xml"/><Relationship Id="rId67" Type="http://schemas.openxmlformats.org/officeDocument/2006/relationships/customXml" Target="../ink/ink489.xml"/><Relationship Id="rId20" Type="http://schemas.openxmlformats.org/officeDocument/2006/relationships/image" Target="../media/image2209.png"/><Relationship Id="rId41" Type="http://schemas.openxmlformats.org/officeDocument/2006/relationships/customXml" Target="../ink/ink476.xml"/><Relationship Id="rId54" Type="http://schemas.openxmlformats.org/officeDocument/2006/relationships/image" Target="../media/image2227.png"/><Relationship Id="rId62" Type="http://schemas.openxmlformats.org/officeDocument/2006/relationships/image" Target="../media/image2231.png"/><Relationship Id="rId70" Type="http://schemas.openxmlformats.org/officeDocument/2006/relationships/image" Target="../media/image2235.png"/><Relationship Id="rId75" Type="http://schemas.openxmlformats.org/officeDocument/2006/relationships/customXml" Target="../ink/ink493.xml"/><Relationship Id="rId1" Type="http://schemas.openxmlformats.org/officeDocument/2006/relationships/slideLayout" Target="../slideLayouts/slideLayout7.xml"/><Relationship Id="rId6" Type="http://schemas.openxmlformats.org/officeDocument/2006/relationships/image" Target="../media/image2202.png"/><Relationship Id="rId15" Type="http://schemas.openxmlformats.org/officeDocument/2006/relationships/customXml" Target="../ink/ink463.xml"/><Relationship Id="rId23" Type="http://schemas.openxmlformats.org/officeDocument/2006/relationships/customXml" Target="../ink/ink467.xml"/><Relationship Id="rId28" Type="http://schemas.openxmlformats.org/officeDocument/2006/relationships/image" Target="../media/image2214.png"/><Relationship Id="rId36" Type="http://schemas.openxmlformats.org/officeDocument/2006/relationships/image" Target="../media/image2218.png"/><Relationship Id="rId49" Type="http://schemas.openxmlformats.org/officeDocument/2006/relationships/customXml" Target="../ink/ink480.xml"/><Relationship Id="rId57" Type="http://schemas.openxmlformats.org/officeDocument/2006/relationships/customXml" Target="../ink/ink484.xml"/><Relationship Id="rId10" Type="http://schemas.openxmlformats.org/officeDocument/2006/relationships/image" Target="../media/image2204.png"/><Relationship Id="rId31" Type="http://schemas.openxmlformats.org/officeDocument/2006/relationships/customXml" Target="../ink/ink471.xml"/><Relationship Id="rId44" Type="http://schemas.openxmlformats.org/officeDocument/2006/relationships/image" Target="../media/image2222.png"/><Relationship Id="rId52" Type="http://schemas.openxmlformats.org/officeDocument/2006/relationships/image" Target="../media/image2226.png"/><Relationship Id="rId60" Type="http://schemas.openxmlformats.org/officeDocument/2006/relationships/image" Target="../media/image2230.png"/><Relationship Id="rId65" Type="http://schemas.openxmlformats.org/officeDocument/2006/relationships/customXml" Target="../ink/ink488.xml"/><Relationship Id="rId73" Type="http://schemas.openxmlformats.org/officeDocument/2006/relationships/customXml" Target="../ink/ink492.xml"/><Relationship Id="rId78" Type="http://schemas.openxmlformats.org/officeDocument/2006/relationships/image" Target="../media/image2239.png"/><Relationship Id="rId4" Type="http://schemas.openxmlformats.org/officeDocument/2006/relationships/image" Target="../media/image2201.png"/><Relationship Id="rId9" Type="http://schemas.openxmlformats.org/officeDocument/2006/relationships/customXml" Target="../ink/ink460.xml"/><Relationship Id="rId13" Type="http://schemas.openxmlformats.org/officeDocument/2006/relationships/customXml" Target="../ink/ink462.xml"/><Relationship Id="rId18" Type="http://schemas.openxmlformats.org/officeDocument/2006/relationships/image" Target="../media/image2208.png"/><Relationship Id="rId39" Type="http://schemas.openxmlformats.org/officeDocument/2006/relationships/customXml" Target="../ink/ink475.xml"/><Relationship Id="rId34" Type="http://schemas.openxmlformats.org/officeDocument/2006/relationships/image" Target="../media/image2217.png"/><Relationship Id="rId50" Type="http://schemas.openxmlformats.org/officeDocument/2006/relationships/image" Target="../media/image2225.png"/><Relationship Id="rId55" Type="http://schemas.openxmlformats.org/officeDocument/2006/relationships/customXml" Target="../ink/ink483.xml"/><Relationship Id="rId76" Type="http://schemas.openxmlformats.org/officeDocument/2006/relationships/image" Target="../media/image2238.png"/><Relationship Id="rId7" Type="http://schemas.openxmlformats.org/officeDocument/2006/relationships/customXml" Target="../ink/ink459.xml"/><Relationship Id="rId71" Type="http://schemas.openxmlformats.org/officeDocument/2006/relationships/customXml" Target="../ink/ink491.xml"/><Relationship Id="rId2" Type="http://schemas.openxmlformats.org/officeDocument/2006/relationships/notesSlide" Target="../notesSlides/notesSlide6.xml"/><Relationship Id="rId29" Type="http://schemas.openxmlformats.org/officeDocument/2006/relationships/customXml" Target="../ink/ink470.xml"/></Relationships>
</file>

<file path=ppt/slides/_rels/slide7.xml.rels><?xml version="1.0" encoding="UTF-8" standalone="yes"?>
<Relationships xmlns="http://schemas.openxmlformats.org/package/2006/relationships"><Relationship Id="rId117" Type="http://schemas.openxmlformats.org/officeDocument/2006/relationships/customXml" Target="../ink/ink552.xml"/><Relationship Id="rId21" Type="http://schemas.openxmlformats.org/officeDocument/2006/relationships/customXml" Target="../ink/ink504.xml"/><Relationship Id="rId42" Type="http://schemas.openxmlformats.org/officeDocument/2006/relationships/image" Target="../media/image2259.png"/><Relationship Id="rId63" Type="http://schemas.openxmlformats.org/officeDocument/2006/relationships/customXml" Target="../ink/ink525.xml"/><Relationship Id="rId84" Type="http://schemas.openxmlformats.org/officeDocument/2006/relationships/image" Target="../media/image2280.png"/><Relationship Id="rId138" Type="http://schemas.openxmlformats.org/officeDocument/2006/relationships/image" Target="../media/image2306.png"/><Relationship Id="rId159" Type="http://schemas.openxmlformats.org/officeDocument/2006/relationships/customXml" Target="../ink/ink573.xml"/><Relationship Id="rId170" Type="http://schemas.openxmlformats.org/officeDocument/2006/relationships/image" Target="../media/image2322.png"/><Relationship Id="rId191" Type="http://schemas.openxmlformats.org/officeDocument/2006/relationships/customXml" Target="../ink/ink589.xml"/><Relationship Id="rId107" Type="http://schemas.openxmlformats.org/officeDocument/2006/relationships/customXml" Target="../ink/ink547.xml"/><Relationship Id="rId11" Type="http://schemas.openxmlformats.org/officeDocument/2006/relationships/customXml" Target="../ink/ink499.xml"/><Relationship Id="rId32" Type="http://schemas.openxmlformats.org/officeDocument/2006/relationships/image" Target="../media/image2254.png"/><Relationship Id="rId53" Type="http://schemas.openxmlformats.org/officeDocument/2006/relationships/customXml" Target="../ink/ink520.xml"/><Relationship Id="rId74" Type="http://schemas.openxmlformats.org/officeDocument/2006/relationships/image" Target="../media/image2275.png"/><Relationship Id="rId128" Type="http://schemas.openxmlformats.org/officeDocument/2006/relationships/image" Target="../media/image2302.png"/><Relationship Id="rId149" Type="http://schemas.openxmlformats.org/officeDocument/2006/relationships/customXml" Target="../ink/ink568.xml"/><Relationship Id="rId5" Type="http://schemas.openxmlformats.org/officeDocument/2006/relationships/customXml" Target="../ink/ink496.xml"/><Relationship Id="rId95" Type="http://schemas.openxmlformats.org/officeDocument/2006/relationships/customXml" Target="../ink/ink541.xml"/><Relationship Id="rId160" Type="http://schemas.openxmlformats.org/officeDocument/2006/relationships/image" Target="../media/image2317.png"/><Relationship Id="rId181" Type="http://schemas.openxmlformats.org/officeDocument/2006/relationships/customXml" Target="../ink/ink584.xml"/><Relationship Id="rId22" Type="http://schemas.openxmlformats.org/officeDocument/2006/relationships/image" Target="../media/image2249.png"/><Relationship Id="rId43" Type="http://schemas.openxmlformats.org/officeDocument/2006/relationships/customXml" Target="../ink/ink515.xml"/><Relationship Id="rId64" Type="http://schemas.openxmlformats.org/officeDocument/2006/relationships/image" Target="../media/image2270.png"/><Relationship Id="rId118" Type="http://schemas.openxmlformats.org/officeDocument/2006/relationships/image" Target="../media/image2297.png"/><Relationship Id="rId139" Type="http://schemas.openxmlformats.org/officeDocument/2006/relationships/customXml" Target="../ink/ink563.xml"/><Relationship Id="rId85" Type="http://schemas.openxmlformats.org/officeDocument/2006/relationships/customXml" Target="../ink/ink536.xml"/><Relationship Id="rId150" Type="http://schemas.openxmlformats.org/officeDocument/2006/relationships/image" Target="../media/image2312.png"/><Relationship Id="rId171" Type="http://schemas.openxmlformats.org/officeDocument/2006/relationships/customXml" Target="../ink/ink579.xml"/><Relationship Id="rId192" Type="http://schemas.openxmlformats.org/officeDocument/2006/relationships/image" Target="../media/image2333.png"/><Relationship Id="rId12" Type="http://schemas.openxmlformats.org/officeDocument/2006/relationships/image" Target="../media/image2244.png"/><Relationship Id="rId33" Type="http://schemas.openxmlformats.org/officeDocument/2006/relationships/customXml" Target="../ink/ink510.xml"/><Relationship Id="rId108" Type="http://schemas.openxmlformats.org/officeDocument/2006/relationships/image" Target="../media/image2292.png"/><Relationship Id="rId129" Type="http://schemas.openxmlformats.org/officeDocument/2006/relationships/customXml" Target="../ink/ink558.xml"/><Relationship Id="rId54" Type="http://schemas.openxmlformats.org/officeDocument/2006/relationships/image" Target="../media/image2265.png"/><Relationship Id="rId75" Type="http://schemas.openxmlformats.org/officeDocument/2006/relationships/customXml" Target="../ink/ink531.xml"/><Relationship Id="rId96" Type="http://schemas.openxmlformats.org/officeDocument/2006/relationships/image" Target="../media/image2286.png"/><Relationship Id="rId140" Type="http://schemas.openxmlformats.org/officeDocument/2006/relationships/image" Target="../media/image2307.png"/><Relationship Id="rId161" Type="http://schemas.openxmlformats.org/officeDocument/2006/relationships/customXml" Target="../ink/ink574.xml"/><Relationship Id="rId182" Type="http://schemas.openxmlformats.org/officeDocument/2006/relationships/image" Target="../media/image2328.png"/><Relationship Id="rId6" Type="http://schemas.openxmlformats.org/officeDocument/2006/relationships/image" Target="../media/image2241.png"/><Relationship Id="rId23" Type="http://schemas.openxmlformats.org/officeDocument/2006/relationships/customXml" Target="../ink/ink505.xml"/><Relationship Id="rId119" Type="http://schemas.openxmlformats.org/officeDocument/2006/relationships/customXml" Target="../ink/ink553.xml"/><Relationship Id="rId44" Type="http://schemas.openxmlformats.org/officeDocument/2006/relationships/image" Target="../media/image2260.png"/><Relationship Id="rId65" Type="http://schemas.openxmlformats.org/officeDocument/2006/relationships/customXml" Target="../ink/ink526.xml"/><Relationship Id="rId86" Type="http://schemas.openxmlformats.org/officeDocument/2006/relationships/image" Target="../media/image2281.png"/><Relationship Id="rId130" Type="http://schemas.openxmlformats.org/officeDocument/2006/relationships/image" Target="../media/image2303.png"/><Relationship Id="rId151" Type="http://schemas.openxmlformats.org/officeDocument/2006/relationships/customXml" Target="../ink/ink569.xml"/><Relationship Id="rId172" Type="http://schemas.openxmlformats.org/officeDocument/2006/relationships/image" Target="../media/image2323.png"/><Relationship Id="rId193" Type="http://schemas.openxmlformats.org/officeDocument/2006/relationships/customXml" Target="../ink/ink590.xml"/><Relationship Id="rId13" Type="http://schemas.openxmlformats.org/officeDocument/2006/relationships/customXml" Target="../ink/ink500.xml"/><Relationship Id="rId109" Type="http://schemas.openxmlformats.org/officeDocument/2006/relationships/customXml" Target="../ink/ink548.xml"/><Relationship Id="rId34" Type="http://schemas.openxmlformats.org/officeDocument/2006/relationships/image" Target="../media/image2255.png"/><Relationship Id="rId55" Type="http://schemas.openxmlformats.org/officeDocument/2006/relationships/customXml" Target="../ink/ink521.xml"/><Relationship Id="rId76" Type="http://schemas.openxmlformats.org/officeDocument/2006/relationships/image" Target="../media/image2276.png"/><Relationship Id="rId97" Type="http://schemas.openxmlformats.org/officeDocument/2006/relationships/customXml" Target="../ink/ink542.xml"/><Relationship Id="rId120" Type="http://schemas.openxmlformats.org/officeDocument/2006/relationships/image" Target="../media/image2298.png"/><Relationship Id="rId141" Type="http://schemas.openxmlformats.org/officeDocument/2006/relationships/customXml" Target="../ink/ink564.xml"/><Relationship Id="rId7" Type="http://schemas.openxmlformats.org/officeDocument/2006/relationships/customXml" Target="../ink/ink497.xml"/><Relationship Id="rId162" Type="http://schemas.openxmlformats.org/officeDocument/2006/relationships/image" Target="../media/image2318.png"/><Relationship Id="rId183" Type="http://schemas.openxmlformats.org/officeDocument/2006/relationships/customXml" Target="../ink/ink585.xml"/><Relationship Id="rId2" Type="http://schemas.openxmlformats.org/officeDocument/2006/relationships/notesSlide" Target="../notesSlides/notesSlide7.xml"/><Relationship Id="rId29" Type="http://schemas.openxmlformats.org/officeDocument/2006/relationships/customXml" Target="../ink/ink508.xml"/><Relationship Id="rId24" Type="http://schemas.openxmlformats.org/officeDocument/2006/relationships/image" Target="../media/image2250.png"/><Relationship Id="rId40" Type="http://schemas.openxmlformats.org/officeDocument/2006/relationships/image" Target="../media/image2258.png"/><Relationship Id="rId45" Type="http://schemas.openxmlformats.org/officeDocument/2006/relationships/customXml" Target="../ink/ink516.xml"/><Relationship Id="rId66" Type="http://schemas.openxmlformats.org/officeDocument/2006/relationships/image" Target="../media/image2271.png"/><Relationship Id="rId87" Type="http://schemas.openxmlformats.org/officeDocument/2006/relationships/customXml" Target="../ink/ink537.xml"/><Relationship Id="rId110" Type="http://schemas.openxmlformats.org/officeDocument/2006/relationships/image" Target="../media/image2293.png"/><Relationship Id="rId115" Type="http://schemas.openxmlformats.org/officeDocument/2006/relationships/customXml" Target="../ink/ink551.xml"/><Relationship Id="rId131" Type="http://schemas.openxmlformats.org/officeDocument/2006/relationships/customXml" Target="../ink/ink559.xml"/><Relationship Id="rId136" Type="http://schemas.openxmlformats.org/officeDocument/2006/relationships/image" Target="../media/image2305.png"/><Relationship Id="rId157" Type="http://schemas.openxmlformats.org/officeDocument/2006/relationships/customXml" Target="../ink/ink572.xml"/><Relationship Id="rId178" Type="http://schemas.openxmlformats.org/officeDocument/2006/relationships/image" Target="../media/image2326.png"/><Relationship Id="rId61" Type="http://schemas.openxmlformats.org/officeDocument/2006/relationships/customXml" Target="../ink/ink524.xml"/><Relationship Id="rId82" Type="http://schemas.openxmlformats.org/officeDocument/2006/relationships/image" Target="../media/image2279.png"/><Relationship Id="rId152" Type="http://schemas.openxmlformats.org/officeDocument/2006/relationships/image" Target="../media/image2313.png"/><Relationship Id="rId173" Type="http://schemas.openxmlformats.org/officeDocument/2006/relationships/customXml" Target="../ink/ink580.xml"/><Relationship Id="rId194" Type="http://schemas.openxmlformats.org/officeDocument/2006/relationships/image" Target="../media/image2334.png"/><Relationship Id="rId199" Type="http://schemas.openxmlformats.org/officeDocument/2006/relationships/image" Target="../media/image2336.png"/><Relationship Id="rId203" Type="http://schemas.openxmlformats.org/officeDocument/2006/relationships/image" Target="../media/image2338.png"/><Relationship Id="rId19" Type="http://schemas.openxmlformats.org/officeDocument/2006/relationships/customXml" Target="../ink/ink503.xml"/><Relationship Id="rId14" Type="http://schemas.openxmlformats.org/officeDocument/2006/relationships/image" Target="../media/image2245.png"/><Relationship Id="rId30" Type="http://schemas.openxmlformats.org/officeDocument/2006/relationships/image" Target="../media/image2253.png"/><Relationship Id="rId35" Type="http://schemas.openxmlformats.org/officeDocument/2006/relationships/customXml" Target="../ink/ink511.xml"/><Relationship Id="rId56" Type="http://schemas.openxmlformats.org/officeDocument/2006/relationships/image" Target="../media/image2266.png"/><Relationship Id="rId77" Type="http://schemas.openxmlformats.org/officeDocument/2006/relationships/customXml" Target="../ink/ink532.xml"/><Relationship Id="rId100" Type="http://schemas.openxmlformats.org/officeDocument/2006/relationships/image" Target="../media/image2288.png"/><Relationship Id="rId105" Type="http://schemas.openxmlformats.org/officeDocument/2006/relationships/customXml" Target="../ink/ink546.xml"/><Relationship Id="rId126" Type="http://schemas.openxmlformats.org/officeDocument/2006/relationships/image" Target="../media/image2301.png"/><Relationship Id="rId147" Type="http://schemas.openxmlformats.org/officeDocument/2006/relationships/customXml" Target="../ink/ink567.xml"/><Relationship Id="rId168" Type="http://schemas.openxmlformats.org/officeDocument/2006/relationships/image" Target="../media/image2321.png"/><Relationship Id="rId8" Type="http://schemas.openxmlformats.org/officeDocument/2006/relationships/image" Target="../media/image2242.png"/><Relationship Id="rId51" Type="http://schemas.openxmlformats.org/officeDocument/2006/relationships/customXml" Target="../ink/ink519.xml"/><Relationship Id="rId72" Type="http://schemas.openxmlformats.org/officeDocument/2006/relationships/image" Target="../media/image2274.png"/><Relationship Id="rId93" Type="http://schemas.openxmlformats.org/officeDocument/2006/relationships/customXml" Target="../ink/ink540.xml"/><Relationship Id="rId98" Type="http://schemas.openxmlformats.org/officeDocument/2006/relationships/image" Target="../media/image2287.png"/><Relationship Id="rId121" Type="http://schemas.openxmlformats.org/officeDocument/2006/relationships/customXml" Target="../ink/ink554.xml"/><Relationship Id="rId142" Type="http://schemas.openxmlformats.org/officeDocument/2006/relationships/image" Target="../media/image2308.png"/><Relationship Id="rId163" Type="http://schemas.openxmlformats.org/officeDocument/2006/relationships/customXml" Target="../ink/ink575.xml"/><Relationship Id="rId184" Type="http://schemas.openxmlformats.org/officeDocument/2006/relationships/image" Target="../media/image2329.png"/><Relationship Id="rId189" Type="http://schemas.openxmlformats.org/officeDocument/2006/relationships/customXml" Target="../ink/ink588.xml"/><Relationship Id="rId3" Type="http://schemas.openxmlformats.org/officeDocument/2006/relationships/image" Target="../media/image15010.png"/><Relationship Id="rId25" Type="http://schemas.openxmlformats.org/officeDocument/2006/relationships/customXml" Target="../ink/ink506.xml"/><Relationship Id="rId46" Type="http://schemas.openxmlformats.org/officeDocument/2006/relationships/image" Target="../media/image2261.png"/><Relationship Id="rId67" Type="http://schemas.openxmlformats.org/officeDocument/2006/relationships/customXml" Target="../ink/ink527.xml"/><Relationship Id="rId116" Type="http://schemas.openxmlformats.org/officeDocument/2006/relationships/image" Target="../media/image2296.png"/><Relationship Id="rId137" Type="http://schemas.openxmlformats.org/officeDocument/2006/relationships/customXml" Target="../ink/ink562.xml"/><Relationship Id="rId158" Type="http://schemas.openxmlformats.org/officeDocument/2006/relationships/image" Target="../media/image2316.png"/><Relationship Id="rId20" Type="http://schemas.openxmlformats.org/officeDocument/2006/relationships/image" Target="../media/image2248.png"/><Relationship Id="rId41" Type="http://schemas.openxmlformats.org/officeDocument/2006/relationships/customXml" Target="../ink/ink514.xml"/><Relationship Id="rId62" Type="http://schemas.openxmlformats.org/officeDocument/2006/relationships/image" Target="../media/image2269.png"/><Relationship Id="rId83" Type="http://schemas.openxmlformats.org/officeDocument/2006/relationships/customXml" Target="../ink/ink535.xml"/><Relationship Id="rId88" Type="http://schemas.openxmlformats.org/officeDocument/2006/relationships/image" Target="../media/image2282.png"/><Relationship Id="rId111" Type="http://schemas.openxmlformats.org/officeDocument/2006/relationships/customXml" Target="../ink/ink549.xml"/><Relationship Id="rId132" Type="http://schemas.openxmlformats.org/officeDocument/2006/relationships/image" Target="../media/image1890.png"/><Relationship Id="rId153" Type="http://schemas.openxmlformats.org/officeDocument/2006/relationships/customXml" Target="../ink/ink570.xml"/><Relationship Id="rId174" Type="http://schemas.openxmlformats.org/officeDocument/2006/relationships/image" Target="../media/image2324.png"/><Relationship Id="rId179" Type="http://schemas.openxmlformats.org/officeDocument/2006/relationships/customXml" Target="../ink/ink583.xml"/><Relationship Id="rId195" Type="http://schemas.openxmlformats.org/officeDocument/2006/relationships/customXml" Target="../ink/ink591.xml"/><Relationship Id="rId190" Type="http://schemas.openxmlformats.org/officeDocument/2006/relationships/image" Target="../media/image2332.png"/><Relationship Id="rId15" Type="http://schemas.openxmlformats.org/officeDocument/2006/relationships/customXml" Target="../ink/ink501.xml"/><Relationship Id="rId36" Type="http://schemas.openxmlformats.org/officeDocument/2006/relationships/image" Target="../media/image2256.png"/><Relationship Id="rId57" Type="http://schemas.openxmlformats.org/officeDocument/2006/relationships/customXml" Target="../ink/ink522.xml"/><Relationship Id="rId106" Type="http://schemas.openxmlformats.org/officeDocument/2006/relationships/image" Target="../media/image2291.png"/><Relationship Id="rId127" Type="http://schemas.openxmlformats.org/officeDocument/2006/relationships/customXml" Target="../ink/ink557.xml"/><Relationship Id="rId10" Type="http://schemas.openxmlformats.org/officeDocument/2006/relationships/image" Target="../media/image2243.png"/><Relationship Id="rId31" Type="http://schemas.openxmlformats.org/officeDocument/2006/relationships/customXml" Target="../ink/ink509.xml"/><Relationship Id="rId52" Type="http://schemas.openxmlformats.org/officeDocument/2006/relationships/image" Target="../media/image2264.png"/><Relationship Id="rId73" Type="http://schemas.openxmlformats.org/officeDocument/2006/relationships/customXml" Target="../ink/ink530.xml"/><Relationship Id="rId78" Type="http://schemas.openxmlformats.org/officeDocument/2006/relationships/image" Target="../media/image2277.png"/><Relationship Id="rId94" Type="http://schemas.openxmlformats.org/officeDocument/2006/relationships/image" Target="../media/image2285.png"/><Relationship Id="rId99" Type="http://schemas.openxmlformats.org/officeDocument/2006/relationships/customXml" Target="../ink/ink543.xml"/><Relationship Id="rId101" Type="http://schemas.openxmlformats.org/officeDocument/2006/relationships/customXml" Target="../ink/ink544.xml"/><Relationship Id="rId122" Type="http://schemas.openxmlformats.org/officeDocument/2006/relationships/image" Target="../media/image2299.png"/><Relationship Id="rId143" Type="http://schemas.openxmlformats.org/officeDocument/2006/relationships/customXml" Target="../ink/ink565.xml"/><Relationship Id="rId148" Type="http://schemas.openxmlformats.org/officeDocument/2006/relationships/image" Target="../media/image2311.png"/><Relationship Id="rId164" Type="http://schemas.openxmlformats.org/officeDocument/2006/relationships/image" Target="../media/image2319.png"/><Relationship Id="rId169" Type="http://schemas.openxmlformats.org/officeDocument/2006/relationships/customXml" Target="../ink/ink578.xml"/><Relationship Id="rId185" Type="http://schemas.openxmlformats.org/officeDocument/2006/relationships/customXml" Target="../ink/ink586.xml"/><Relationship Id="rId4" Type="http://schemas.openxmlformats.org/officeDocument/2006/relationships/image" Target="../media/image16010.png"/><Relationship Id="rId9" Type="http://schemas.openxmlformats.org/officeDocument/2006/relationships/customXml" Target="../ink/ink498.xml"/><Relationship Id="rId180" Type="http://schemas.openxmlformats.org/officeDocument/2006/relationships/image" Target="../media/image2327.png"/><Relationship Id="rId26" Type="http://schemas.openxmlformats.org/officeDocument/2006/relationships/image" Target="../media/image2251.png"/><Relationship Id="rId47" Type="http://schemas.openxmlformats.org/officeDocument/2006/relationships/customXml" Target="../ink/ink517.xml"/><Relationship Id="rId68" Type="http://schemas.openxmlformats.org/officeDocument/2006/relationships/image" Target="../media/image2272.png"/><Relationship Id="rId89" Type="http://schemas.openxmlformats.org/officeDocument/2006/relationships/customXml" Target="../ink/ink538.xml"/><Relationship Id="rId112" Type="http://schemas.openxmlformats.org/officeDocument/2006/relationships/image" Target="../media/image2294.png"/><Relationship Id="rId133" Type="http://schemas.openxmlformats.org/officeDocument/2006/relationships/customXml" Target="../ink/ink560.xml"/><Relationship Id="rId154" Type="http://schemas.openxmlformats.org/officeDocument/2006/relationships/image" Target="../media/image2314.png"/><Relationship Id="rId175" Type="http://schemas.openxmlformats.org/officeDocument/2006/relationships/customXml" Target="../ink/ink581.xml"/><Relationship Id="rId196" Type="http://schemas.openxmlformats.org/officeDocument/2006/relationships/image" Target="../media/image2335.png"/><Relationship Id="rId200" Type="http://schemas.openxmlformats.org/officeDocument/2006/relationships/customXml" Target="../ink/ink594.xml"/><Relationship Id="rId16" Type="http://schemas.openxmlformats.org/officeDocument/2006/relationships/image" Target="../media/image2246.png"/><Relationship Id="rId37" Type="http://schemas.openxmlformats.org/officeDocument/2006/relationships/customXml" Target="../ink/ink512.xml"/><Relationship Id="rId58" Type="http://schemas.openxmlformats.org/officeDocument/2006/relationships/image" Target="../media/image2267.png"/><Relationship Id="rId79" Type="http://schemas.openxmlformats.org/officeDocument/2006/relationships/customXml" Target="../ink/ink533.xml"/><Relationship Id="rId102" Type="http://schemas.openxmlformats.org/officeDocument/2006/relationships/image" Target="../media/image2289.png"/><Relationship Id="rId123" Type="http://schemas.openxmlformats.org/officeDocument/2006/relationships/customXml" Target="../ink/ink555.xml"/><Relationship Id="rId144" Type="http://schemas.openxmlformats.org/officeDocument/2006/relationships/image" Target="../media/image2309.png"/><Relationship Id="rId90" Type="http://schemas.openxmlformats.org/officeDocument/2006/relationships/image" Target="../media/image2283.png"/><Relationship Id="rId165" Type="http://schemas.openxmlformats.org/officeDocument/2006/relationships/customXml" Target="../ink/ink576.xml"/><Relationship Id="rId186" Type="http://schemas.openxmlformats.org/officeDocument/2006/relationships/image" Target="../media/image2330.png"/><Relationship Id="rId27" Type="http://schemas.openxmlformats.org/officeDocument/2006/relationships/customXml" Target="../ink/ink507.xml"/><Relationship Id="rId48" Type="http://schemas.openxmlformats.org/officeDocument/2006/relationships/image" Target="../media/image2262.png"/><Relationship Id="rId69" Type="http://schemas.openxmlformats.org/officeDocument/2006/relationships/customXml" Target="../ink/ink528.xml"/><Relationship Id="rId113" Type="http://schemas.openxmlformats.org/officeDocument/2006/relationships/customXml" Target="../ink/ink550.xml"/><Relationship Id="rId134" Type="http://schemas.openxmlformats.org/officeDocument/2006/relationships/image" Target="../media/image2304.png"/><Relationship Id="rId80" Type="http://schemas.openxmlformats.org/officeDocument/2006/relationships/image" Target="../media/image2278.png"/><Relationship Id="rId155" Type="http://schemas.openxmlformats.org/officeDocument/2006/relationships/customXml" Target="../ink/ink571.xml"/><Relationship Id="rId176" Type="http://schemas.openxmlformats.org/officeDocument/2006/relationships/image" Target="../media/image2325.png"/><Relationship Id="rId197" Type="http://schemas.openxmlformats.org/officeDocument/2006/relationships/customXml" Target="../ink/ink592.xml"/><Relationship Id="rId201" Type="http://schemas.openxmlformats.org/officeDocument/2006/relationships/image" Target="../media/image2337.png"/><Relationship Id="rId17" Type="http://schemas.openxmlformats.org/officeDocument/2006/relationships/customXml" Target="../ink/ink502.xml"/><Relationship Id="rId38" Type="http://schemas.openxmlformats.org/officeDocument/2006/relationships/image" Target="../media/image2257.png"/><Relationship Id="rId59" Type="http://schemas.openxmlformats.org/officeDocument/2006/relationships/customXml" Target="../ink/ink523.xml"/><Relationship Id="rId103" Type="http://schemas.openxmlformats.org/officeDocument/2006/relationships/customXml" Target="../ink/ink545.xml"/><Relationship Id="rId124" Type="http://schemas.openxmlformats.org/officeDocument/2006/relationships/image" Target="../media/image2300.png"/><Relationship Id="rId70" Type="http://schemas.openxmlformats.org/officeDocument/2006/relationships/image" Target="../media/image2273.png"/><Relationship Id="rId91" Type="http://schemas.openxmlformats.org/officeDocument/2006/relationships/customXml" Target="../ink/ink539.xml"/><Relationship Id="rId145" Type="http://schemas.openxmlformats.org/officeDocument/2006/relationships/customXml" Target="../ink/ink566.xml"/><Relationship Id="rId166" Type="http://schemas.openxmlformats.org/officeDocument/2006/relationships/image" Target="../media/image2320.png"/><Relationship Id="rId187" Type="http://schemas.openxmlformats.org/officeDocument/2006/relationships/customXml" Target="../ink/ink587.xml"/><Relationship Id="rId1" Type="http://schemas.openxmlformats.org/officeDocument/2006/relationships/slideLayout" Target="../slideLayouts/slideLayout7.xml"/><Relationship Id="rId28" Type="http://schemas.openxmlformats.org/officeDocument/2006/relationships/image" Target="../media/image2252.png"/><Relationship Id="rId49" Type="http://schemas.openxmlformats.org/officeDocument/2006/relationships/customXml" Target="../ink/ink518.xml"/><Relationship Id="rId114" Type="http://schemas.openxmlformats.org/officeDocument/2006/relationships/image" Target="../media/image2295.png"/><Relationship Id="rId60" Type="http://schemas.openxmlformats.org/officeDocument/2006/relationships/image" Target="../media/image2268.png"/><Relationship Id="rId81" Type="http://schemas.openxmlformats.org/officeDocument/2006/relationships/customXml" Target="../ink/ink534.xml"/><Relationship Id="rId135" Type="http://schemas.openxmlformats.org/officeDocument/2006/relationships/customXml" Target="../ink/ink561.xml"/><Relationship Id="rId156" Type="http://schemas.openxmlformats.org/officeDocument/2006/relationships/image" Target="../media/image2315.png"/><Relationship Id="rId177" Type="http://schemas.openxmlformats.org/officeDocument/2006/relationships/customXml" Target="../ink/ink582.xml"/><Relationship Id="rId198" Type="http://schemas.openxmlformats.org/officeDocument/2006/relationships/customXml" Target="../ink/ink593.xml"/><Relationship Id="rId202" Type="http://schemas.openxmlformats.org/officeDocument/2006/relationships/customXml" Target="../ink/ink595.xml"/><Relationship Id="rId18" Type="http://schemas.openxmlformats.org/officeDocument/2006/relationships/image" Target="../media/image2247.png"/><Relationship Id="rId39" Type="http://schemas.openxmlformats.org/officeDocument/2006/relationships/customXml" Target="../ink/ink513.xml"/><Relationship Id="rId50" Type="http://schemas.openxmlformats.org/officeDocument/2006/relationships/image" Target="../media/image2263.png"/><Relationship Id="rId104" Type="http://schemas.openxmlformats.org/officeDocument/2006/relationships/image" Target="../media/image2290.png"/><Relationship Id="rId125" Type="http://schemas.openxmlformats.org/officeDocument/2006/relationships/customXml" Target="../ink/ink556.xml"/><Relationship Id="rId146" Type="http://schemas.openxmlformats.org/officeDocument/2006/relationships/image" Target="../media/image2310.png"/><Relationship Id="rId167" Type="http://schemas.openxmlformats.org/officeDocument/2006/relationships/customXml" Target="../ink/ink577.xml"/><Relationship Id="rId188" Type="http://schemas.openxmlformats.org/officeDocument/2006/relationships/image" Target="../media/image2331.png"/><Relationship Id="rId71" Type="http://schemas.openxmlformats.org/officeDocument/2006/relationships/customXml" Target="../ink/ink529.xml"/><Relationship Id="rId92" Type="http://schemas.openxmlformats.org/officeDocument/2006/relationships/image" Target="../media/image2284.png"/></Relationships>
</file>

<file path=ppt/slides/_rels/slide8.xml.rels><?xml version="1.0" encoding="UTF-8" standalone="yes"?>
<Relationships xmlns="http://schemas.openxmlformats.org/package/2006/relationships"><Relationship Id="rId117" Type="http://schemas.openxmlformats.org/officeDocument/2006/relationships/image" Target="../media/image2393.png"/><Relationship Id="rId21" Type="http://schemas.openxmlformats.org/officeDocument/2006/relationships/image" Target="../media/image2346.png"/><Relationship Id="rId42" Type="http://schemas.openxmlformats.org/officeDocument/2006/relationships/customXml" Target="../ink/ink614.xml"/><Relationship Id="rId63" Type="http://schemas.openxmlformats.org/officeDocument/2006/relationships/image" Target="../media/image2367.png"/><Relationship Id="rId84" Type="http://schemas.openxmlformats.org/officeDocument/2006/relationships/customXml" Target="../ink/ink635.xml"/><Relationship Id="rId138" Type="http://schemas.openxmlformats.org/officeDocument/2006/relationships/customXml" Target="../ink/ink662.xml"/><Relationship Id="rId159" Type="http://schemas.openxmlformats.org/officeDocument/2006/relationships/customXml" Target="../ink/ink673.xml"/><Relationship Id="rId170" Type="http://schemas.openxmlformats.org/officeDocument/2006/relationships/image" Target="../media/image2419.png"/><Relationship Id="rId191" Type="http://schemas.openxmlformats.org/officeDocument/2006/relationships/customXml" Target="../ink/ink689.xml"/><Relationship Id="rId205" Type="http://schemas.openxmlformats.org/officeDocument/2006/relationships/customXml" Target="../ink/ink696.xml"/><Relationship Id="rId226" Type="http://schemas.openxmlformats.org/officeDocument/2006/relationships/image" Target="../media/image2447.png"/><Relationship Id="rId107" Type="http://schemas.openxmlformats.org/officeDocument/2006/relationships/image" Target="../media/image2388.png"/><Relationship Id="rId11" Type="http://schemas.openxmlformats.org/officeDocument/2006/relationships/image" Target="../media/image2341.png"/><Relationship Id="rId32" Type="http://schemas.openxmlformats.org/officeDocument/2006/relationships/customXml" Target="../ink/ink609.xml"/><Relationship Id="rId53" Type="http://schemas.openxmlformats.org/officeDocument/2006/relationships/image" Target="../media/image2362.png"/><Relationship Id="rId74" Type="http://schemas.openxmlformats.org/officeDocument/2006/relationships/customXml" Target="../ink/ink630.xml"/><Relationship Id="rId128" Type="http://schemas.openxmlformats.org/officeDocument/2006/relationships/customXml" Target="../ink/ink657.xml"/><Relationship Id="rId149" Type="http://schemas.openxmlformats.org/officeDocument/2006/relationships/image" Target="../media/image2409.png"/><Relationship Id="rId5" Type="http://schemas.openxmlformats.org/officeDocument/2006/relationships/hyperlink" Target="https://www.nobelprize.org/prizes/economic-sciences/2006/phelps/facts/" TargetMode="External"/><Relationship Id="rId95" Type="http://schemas.openxmlformats.org/officeDocument/2006/relationships/image" Target="../media/image2383.png"/><Relationship Id="rId160" Type="http://schemas.openxmlformats.org/officeDocument/2006/relationships/image" Target="../media/image2414.png"/><Relationship Id="rId181" Type="http://schemas.openxmlformats.org/officeDocument/2006/relationships/customXml" Target="../ink/ink684.xml"/><Relationship Id="rId216" Type="http://schemas.openxmlformats.org/officeDocument/2006/relationships/image" Target="../media/image2442.png"/><Relationship Id="rId237" Type="http://schemas.openxmlformats.org/officeDocument/2006/relationships/customXml" Target="../ink/ink712.xml"/><Relationship Id="rId22" Type="http://schemas.openxmlformats.org/officeDocument/2006/relationships/customXml" Target="../ink/ink604.xml"/><Relationship Id="rId43" Type="http://schemas.openxmlformats.org/officeDocument/2006/relationships/image" Target="../media/image2357.png"/><Relationship Id="rId64" Type="http://schemas.openxmlformats.org/officeDocument/2006/relationships/customXml" Target="../ink/ink625.xml"/><Relationship Id="rId118" Type="http://schemas.openxmlformats.org/officeDocument/2006/relationships/customXml" Target="../ink/ink652.xml"/><Relationship Id="rId139" Type="http://schemas.openxmlformats.org/officeDocument/2006/relationships/image" Target="../media/image2404.png"/><Relationship Id="rId85" Type="http://schemas.openxmlformats.org/officeDocument/2006/relationships/image" Target="../media/image2378.png"/><Relationship Id="rId150" Type="http://schemas.openxmlformats.org/officeDocument/2006/relationships/customXml" Target="../ink/ink668.xml"/><Relationship Id="rId171" Type="http://schemas.openxmlformats.org/officeDocument/2006/relationships/customXml" Target="../ink/ink679.xml"/><Relationship Id="rId192" Type="http://schemas.openxmlformats.org/officeDocument/2006/relationships/image" Target="../media/image2430.png"/><Relationship Id="rId206" Type="http://schemas.openxmlformats.org/officeDocument/2006/relationships/image" Target="../media/image2437.png"/><Relationship Id="rId227" Type="http://schemas.openxmlformats.org/officeDocument/2006/relationships/customXml" Target="../ink/ink707.xml"/><Relationship Id="rId12" Type="http://schemas.openxmlformats.org/officeDocument/2006/relationships/customXml" Target="../ink/ink599.xml"/><Relationship Id="rId33" Type="http://schemas.openxmlformats.org/officeDocument/2006/relationships/image" Target="../media/image2352.png"/><Relationship Id="rId108" Type="http://schemas.openxmlformats.org/officeDocument/2006/relationships/customXml" Target="../ink/ink647.xml"/><Relationship Id="rId129" Type="http://schemas.openxmlformats.org/officeDocument/2006/relationships/image" Target="../media/image2399.png"/><Relationship Id="rId54" Type="http://schemas.openxmlformats.org/officeDocument/2006/relationships/customXml" Target="../ink/ink620.xml"/><Relationship Id="rId75" Type="http://schemas.openxmlformats.org/officeDocument/2006/relationships/image" Target="../media/image2373.png"/><Relationship Id="rId96" Type="http://schemas.openxmlformats.org/officeDocument/2006/relationships/customXml" Target="../ink/ink641.xml"/><Relationship Id="rId140" Type="http://schemas.openxmlformats.org/officeDocument/2006/relationships/customXml" Target="../ink/ink663.xml"/><Relationship Id="rId161" Type="http://schemas.openxmlformats.org/officeDocument/2006/relationships/customXml" Target="../ink/ink674.xml"/><Relationship Id="rId182" Type="http://schemas.openxmlformats.org/officeDocument/2006/relationships/image" Target="../media/image2425.png"/><Relationship Id="rId217" Type="http://schemas.openxmlformats.org/officeDocument/2006/relationships/customXml" Target="../ink/ink702.xml"/><Relationship Id="rId6" Type="http://schemas.openxmlformats.org/officeDocument/2006/relationships/customXml" Target="../ink/ink596.xml"/><Relationship Id="rId238" Type="http://schemas.openxmlformats.org/officeDocument/2006/relationships/image" Target="../media/image2453.png"/><Relationship Id="rId23" Type="http://schemas.openxmlformats.org/officeDocument/2006/relationships/image" Target="../media/image2347.png"/><Relationship Id="rId119" Type="http://schemas.openxmlformats.org/officeDocument/2006/relationships/image" Target="../media/image2394.png"/><Relationship Id="rId44" Type="http://schemas.openxmlformats.org/officeDocument/2006/relationships/customXml" Target="../ink/ink615.xml"/><Relationship Id="rId65" Type="http://schemas.openxmlformats.org/officeDocument/2006/relationships/image" Target="../media/image2368.png"/><Relationship Id="rId86" Type="http://schemas.openxmlformats.org/officeDocument/2006/relationships/customXml" Target="../ink/ink636.xml"/><Relationship Id="rId130" Type="http://schemas.openxmlformats.org/officeDocument/2006/relationships/customXml" Target="../ink/ink658.xml"/><Relationship Id="rId151" Type="http://schemas.openxmlformats.org/officeDocument/2006/relationships/image" Target="../media/image2410.png"/><Relationship Id="rId172" Type="http://schemas.openxmlformats.org/officeDocument/2006/relationships/image" Target="../media/image2420.png"/><Relationship Id="rId193" Type="http://schemas.openxmlformats.org/officeDocument/2006/relationships/customXml" Target="../ink/ink690.xml"/><Relationship Id="rId207" Type="http://schemas.openxmlformats.org/officeDocument/2006/relationships/customXml" Target="../ink/ink697.xml"/><Relationship Id="rId228" Type="http://schemas.openxmlformats.org/officeDocument/2006/relationships/image" Target="../media/image2448.png"/><Relationship Id="rId13" Type="http://schemas.openxmlformats.org/officeDocument/2006/relationships/image" Target="../media/image2342.png"/><Relationship Id="rId109" Type="http://schemas.openxmlformats.org/officeDocument/2006/relationships/image" Target="../media/image2389.png"/><Relationship Id="rId34" Type="http://schemas.openxmlformats.org/officeDocument/2006/relationships/customXml" Target="../ink/ink610.xml"/><Relationship Id="rId55" Type="http://schemas.openxmlformats.org/officeDocument/2006/relationships/image" Target="../media/image2363.png"/><Relationship Id="rId76" Type="http://schemas.openxmlformats.org/officeDocument/2006/relationships/customXml" Target="../ink/ink631.xml"/><Relationship Id="rId97" Type="http://schemas.openxmlformats.org/officeDocument/2006/relationships/image" Target="../media/image1890.png"/><Relationship Id="rId120" Type="http://schemas.openxmlformats.org/officeDocument/2006/relationships/customXml" Target="../ink/ink653.xml"/><Relationship Id="rId141" Type="http://schemas.openxmlformats.org/officeDocument/2006/relationships/image" Target="../media/image2405.png"/><Relationship Id="rId7" Type="http://schemas.openxmlformats.org/officeDocument/2006/relationships/image" Target="../media/image2339.png"/><Relationship Id="rId162" Type="http://schemas.openxmlformats.org/officeDocument/2006/relationships/image" Target="../media/image2415.png"/><Relationship Id="rId183" Type="http://schemas.openxmlformats.org/officeDocument/2006/relationships/customXml" Target="../ink/ink685.xml"/><Relationship Id="rId218" Type="http://schemas.openxmlformats.org/officeDocument/2006/relationships/image" Target="../media/image2443.png"/><Relationship Id="rId239" Type="http://schemas.openxmlformats.org/officeDocument/2006/relationships/customXml" Target="../ink/ink713.xml"/><Relationship Id="rId24" Type="http://schemas.openxmlformats.org/officeDocument/2006/relationships/customXml" Target="../ink/ink605.xml"/><Relationship Id="rId45" Type="http://schemas.openxmlformats.org/officeDocument/2006/relationships/image" Target="../media/image2358.png"/><Relationship Id="rId66" Type="http://schemas.openxmlformats.org/officeDocument/2006/relationships/customXml" Target="../ink/ink626.xml"/><Relationship Id="rId87" Type="http://schemas.openxmlformats.org/officeDocument/2006/relationships/image" Target="../media/image2379.png"/><Relationship Id="rId110" Type="http://schemas.openxmlformats.org/officeDocument/2006/relationships/customXml" Target="../ink/ink648.xml"/><Relationship Id="rId131" Type="http://schemas.openxmlformats.org/officeDocument/2006/relationships/image" Target="../media/image2400.png"/><Relationship Id="rId152" Type="http://schemas.openxmlformats.org/officeDocument/2006/relationships/customXml" Target="../ink/ink669.xml"/><Relationship Id="rId173" Type="http://schemas.openxmlformats.org/officeDocument/2006/relationships/customXml" Target="../ink/ink680.xml"/><Relationship Id="rId194" Type="http://schemas.openxmlformats.org/officeDocument/2006/relationships/image" Target="../media/image2431.png"/><Relationship Id="rId208" Type="http://schemas.openxmlformats.org/officeDocument/2006/relationships/image" Target="../media/image2438.png"/><Relationship Id="rId229" Type="http://schemas.openxmlformats.org/officeDocument/2006/relationships/customXml" Target="../ink/ink708.xml"/><Relationship Id="rId240" Type="http://schemas.openxmlformats.org/officeDocument/2006/relationships/image" Target="../media/image2454.png"/><Relationship Id="rId14" Type="http://schemas.openxmlformats.org/officeDocument/2006/relationships/customXml" Target="../ink/ink600.xml"/><Relationship Id="rId35" Type="http://schemas.openxmlformats.org/officeDocument/2006/relationships/image" Target="../media/image2353.png"/><Relationship Id="rId56" Type="http://schemas.openxmlformats.org/officeDocument/2006/relationships/customXml" Target="../ink/ink621.xml"/><Relationship Id="rId77" Type="http://schemas.openxmlformats.org/officeDocument/2006/relationships/image" Target="../media/image2374.png"/><Relationship Id="rId100" Type="http://schemas.openxmlformats.org/officeDocument/2006/relationships/customXml" Target="../ink/ink643.xml"/><Relationship Id="rId8" Type="http://schemas.openxmlformats.org/officeDocument/2006/relationships/customXml" Target="../ink/ink597.xml"/><Relationship Id="rId98" Type="http://schemas.openxmlformats.org/officeDocument/2006/relationships/customXml" Target="../ink/ink642.xml"/><Relationship Id="rId121" Type="http://schemas.openxmlformats.org/officeDocument/2006/relationships/image" Target="../media/image2395.png"/><Relationship Id="rId142" Type="http://schemas.openxmlformats.org/officeDocument/2006/relationships/customXml" Target="../ink/ink664.xml"/><Relationship Id="rId163" Type="http://schemas.openxmlformats.org/officeDocument/2006/relationships/customXml" Target="../ink/ink675.xml"/><Relationship Id="rId184" Type="http://schemas.openxmlformats.org/officeDocument/2006/relationships/image" Target="../media/image2426.png"/><Relationship Id="rId219" Type="http://schemas.openxmlformats.org/officeDocument/2006/relationships/customXml" Target="../ink/ink703.xml"/><Relationship Id="rId230" Type="http://schemas.openxmlformats.org/officeDocument/2006/relationships/image" Target="../media/image2449.png"/><Relationship Id="rId25" Type="http://schemas.openxmlformats.org/officeDocument/2006/relationships/image" Target="../media/image2348.png"/><Relationship Id="rId46" Type="http://schemas.openxmlformats.org/officeDocument/2006/relationships/customXml" Target="../ink/ink616.xml"/><Relationship Id="rId67" Type="http://schemas.openxmlformats.org/officeDocument/2006/relationships/image" Target="../media/image2369.png"/><Relationship Id="rId88" Type="http://schemas.openxmlformats.org/officeDocument/2006/relationships/customXml" Target="../ink/ink637.xml"/><Relationship Id="rId111" Type="http://schemas.openxmlformats.org/officeDocument/2006/relationships/image" Target="../media/image2390.png"/><Relationship Id="rId132" Type="http://schemas.openxmlformats.org/officeDocument/2006/relationships/customXml" Target="../ink/ink659.xml"/><Relationship Id="rId153" Type="http://schemas.openxmlformats.org/officeDocument/2006/relationships/image" Target="../media/image2411.png"/><Relationship Id="rId174" Type="http://schemas.openxmlformats.org/officeDocument/2006/relationships/image" Target="../media/image2421.png"/><Relationship Id="rId195" Type="http://schemas.openxmlformats.org/officeDocument/2006/relationships/customXml" Target="../ink/ink691.xml"/><Relationship Id="rId209" Type="http://schemas.openxmlformats.org/officeDocument/2006/relationships/customXml" Target="../ink/ink698.xml"/><Relationship Id="rId220" Type="http://schemas.openxmlformats.org/officeDocument/2006/relationships/image" Target="../media/image2444.png"/><Relationship Id="rId241" Type="http://schemas.openxmlformats.org/officeDocument/2006/relationships/customXml" Target="../ink/ink714.xml"/><Relationship Id="rId15" Type="http://schemas.openxmlformats.org/officeDocument/2006/relationships/image" Target="../media/image2343.png"/><Relationship Id="rId36" Type="http://schemas.openxmlformats.org/officeDocument/2006/relationships/customXml" Target="../ink/ink611.xml"/><Relationship Id="rId57" Type="http://schemas.openxmlformats.org/officeDocument/2006/relationships/image" Target="../media/image2364.png"/><Relationship Id="rId106" Type="http://schemas.openxmlformats.org/officeDocument/2006/relationships/customXml" Target="../ink/ink646.xml"/><Relationship Id="rId127" Type="http://schemas.openxmlformats.org/officeDocument/2006/relationships/image" Target="../media/image2398.png"/><Relationship Id="rId10" Type="http://schemas.openxmlformats.org/officeDocument/2006/relationships/customXml" Target="../ink/ink598.xml"/><Relationship Id="rId31" Type="http://schemas.openxmlformats.org/officeDocument/2006/relationships/image" Target="../media/image2351.png"/><Relationship Id="rId52" Type="http://schemas.openxmlformats.org/officeDocument/2006/relationships/customXml" Target="../ink/ink619.xml"/><Relationship Id="rId73" Type="http://schemas.openxmlformats.org/officeDocument/2006/relationships/image" Target="../media/image2372.png"/><Relationship Id="rId78" Type="http://schemas.openxmlformats.org/officeDocument/2006/relationships/customXml" Target="../ink/ink632.xml"/><Relationship Id="rId94" Type="http://schemas.openxmlformats.org/officeDocument/2006/relationships/customXml" Target="../ink/ink640.xml"/><Relationship Id="rId99" Type="http://schemas.openxmlformats.org/officeDocument/2006/relationships/image" Target="../media/image2384.png"/><Relationship Id="rId101" Type="http://schemas.openxmlformats.org/officeDocument/2006/relationships/image" Target="../media/image2385.png"/><Relationship Id="rId122" Type="http://schemas.openxmlformats.org/officeDocument/2006/relationships/customXml" Target="../ink/ink654.xml"/><Relationship Id="rId143" Type="http://schemas.openxmlformats.org/officeDocument/2006/relationships/image" Target="../media/image2406.png"/><Relationship Id="rId148" Type="http://schemas.openxmlformats.org/officeDocument/2006/relationships/customXml" Target="../ink/ink667.xml"/><Relationship Id="rId164" Type="http://schemas.openxmlformats.org/officeDocument/2006/relationships/image" Target="../media/image2416.png"/><Relationship Id="rId169" Type="http://schemas.openxmlformats.org/officeDocument/2006/relationships/customXml" Target="../ink/ink678.xml"/><Relationship Id="rId185" Type="http://schemas.openxmlformats.org/officeDocument/2006/relationships/customXml" Target="../ink/ink686.xml"/><Relationship Id="rId4" Type="http://schemas.openxmlformats.org/officeDocument/2006/relationships/hyperlink" Target="https://www.jstor.org/stable/2552305" TargetMode="External"/><Relationship Id="rId9" Type="http://schemas.openxmlformats.org/officeDocument/2006/relationships/image" Target="../media/image2340.png"/><Relationship Id="rId180" Type="http://schemas.openxmlformats.org/officeDocument/2006/relationships/image" Target="../media/image2424.png"/><Relationship Id="rId210" Type="http://schemas.openxmlformats.org/officeDocument/2006/relationships/image" Target="../media/image2439.png"/><Relationship Id="rId215" Type="http://schemas.openxmlformats.org/officeDocument/2006/relationships/customXml" Target="../ink/ink701.xml"/><Relationship Id="rId236" Type="http://schemas.openxmlformats.org/officeDocument/2006/relationships/image" Target="../media/image2452.png"/><Relationship Id="rId26" Type="http://schemas.openxmlformats.org/officeDocument/2006/relationships/customXml" Target="../ink/ink606.xml"/><Relationship Id="rId231" Type="http://schemas.openxmlformats.org/officeDocument/2006/relationships/customXml" Target="../ink/ink709.xml"/><Relationship Id="rId47" Type="http://schemas.openxmlformats.org/officeDocument/2006/relationships/image" Target="../media/image2359.png"/><Relationship Id="rId68" Type="http://schemas.openxmlformats.org/officeDocument/2006/relationships/customXml" Target="../ink/ink627.xml"/><Relationship Id="rId89" Type="http://schemas.openxmlformats.org/officeDocument/2006/relationships/image" Target="../media/image2380.png"/><Relationship Id="rId112" Type="http://schemas.openxmlformats.org/officeDocument/2006/relationships/customXml" Target="../ink/ink649.xml"/><Relationship Id="rId133" Type="http://schemas.openxmlformats.org/officeDocument/2006/relationships/image" Target="../media/image2401.png"/><Relationship Id="rId154" Type="http://schemas.openxmlformats.org/officeDocument/2006/relationships/customXml" Target="../ink/ink670.xml"/><Relationship Id="rId175" Type="http://schemas.openxmlformats.org/officeDocument/2006/relationships/customXml" Target="../ink/ink681.xml"/><Relationship Id="rId196" Type="http://schemas.openxmlformats.org/officeDocument/2006/relationships/image" Target="../media/image2432.png"/><Relationship Id="rId200" Type="http://schemas.openxmlformats.org/officeDocument/2006/relationships/image" Target="../media/image2434.png"/><Relationship Id="rId16" Type="http://schemas.openxmlformats.org/officeDocument/2006/relationships/customXml" Target="../ink/ink601.xml"/><Relationship Id="rId221" Type="http://schemas.openxmlformats.org/officeDocument/2006/relationships/customXml" Target="../ink/ink704.xml"/><Relationship Id="rId242" Type="http://schemas.openxmlformats.org/officeDocument/2006/relationships/image" Target="../media/image2455.png"/><Relationship Id="rId37" Type="http://schemas.openxmlformats.org/officeDocument/2006/relationships/image" Target="../media/image2354.png"/><Relationship Id="rId58" Type="http://schemas.openxmlformats.org/officeDocument/2006/relationships/customXml" Target="../ink/ink622.xml"/><Relationship Id="rId79" Type="http://schemas.openxmlformats.org/officeDocument/2006/relationships/image" Target="../media/image2375.png"/><Relationship Id="rId102" Type="http://schemas.openxmlformats.org/officeDocument/2006/relationships/customXml" Target="../ink/ink644.xml"/><Relationship Id="rId123" Type="http://schemas.openxmlformats.org/officeDocument/2006/relationships/image" Target="../media/image2396.png"/><Relationship Id="rId144" Type="http://schemas.openxmlformats.org/officeDocument/2006/relationships/customXml" Target="../ink/ink665.xml"/><Relationship Id="rId90" Type="http://schemas.openxmlformats.org/officeDocument/2006/relationships/customXml" Target="../ink/ink638.xml"/><Relationship Id="rId165" Type="http://schemas.openxmlformats.org/officeDocument/2006/relationships/customXml" Target="../ink/ink676.xml"/><Relationship Id="rId186" Type="http://schemas.openxmlformats.org/officeDocument/2006/relationships/image" Target="../media/image2427.png"/><Relationship Id="rId211" Type="http://schemas.openxmlformats.org/officeDocument/2006/relationships/customXml" Target="../ink/ink699.xml"/><Relationship Id="rId232" Type="http://schemas.openxmlformats.org/officeDocument/2006/relationships/image" Target="../media/image2450.png"/><Relationship Id="rId27" Type="http://schemas.openxmlformats.org/officeDocument/2006/relationships/image" Target="../media/image2349.png"/><Relationship Id="rId48" Type="http://schemas.openxmlformats.org/officeDocument/2006/relationships/customXml" Target="../ink/ink617.xml"/><Relationship Id="rId69" Type="http://schemas.openxmlformats.org/officeDocument/2006/relationships/image" Target="../media/image2370.png"/><Relationship Id="rId113" Type="http://schemas.openxmlformats.org/officeDocument/2006/relationships/image" Target="../media/image2391.png"/><Relationship Id="rId134" Type="http://schemas.openxmlformats.org/officeDocument/2006/relationships/customXml" Target="../ink/ink660.xml"/><Relationship Id="rId80" Type="http://schemas.openxmlformats.org/officeDocument/2006/relationships/customXml" Target="../ink/ink633.xml"/><Relationship Id="rId155" Type="http://schemas.openxmlformats.org/officeDocument/2006/relationships/customXml" Target="../ink/ink671.xml"/><Relationship Id="rId176" Type="http://schemas.openxmlformats.org/officeDocument/2006/relationships/image" Target="../media/image2422.png"/><Relationship Id="rId197" Type="http://schemas.openxmlformats.org/officeDocument/2006/relationships/customXml" Target="../ink/ink692.xml"/><Relationship Id="rId201" Type="http://schemas.openxmlformats.org/officeDocument/2006/relationships/customXml" Target="../ink/ink694.xml"/><Relationship Id="rId222" Type="http://schemas.openxmlformats.org/officeDocument/2006/relationships/image" Target="../media/image2445.png"/><Relationship Id="rId17" Type="http://schemas.openxmlformats.org/officeDocument/2006/relationships/image" Target="../media/image2344.png"/><Relationship Id="rId38" Type="http://schemas.openxmlformats.org/officeDocument/2006/relationships/customXml" Target="../ink/ink612.xml"/><Relationship Id="rId59" Type="http://schemas.openxmlformats.org/officeDocument/2006/relationships/image" Target="../media/image2365.png"/><Relationship Id="rId103" Type="http://schemas.openxmlformats.org/officeDocument/2006/relationships/image" Target="../media/image2386.png"/><Relationship Id="rId124" Type="http://schemas.openxmlformats.org/officeDocument/2006/relationships/customXml" Target="../ink/ink655.xml"/><Relationship Id="rId70" Type="http://schemas.openxmlformats.org/officeDocument/2006/relationships/customXml" Target="../ink/ink628.xml"/><Relationship Id="rId91" Type="http://schemas.openxmlformats.org/officeDocument/2006/relationships/image" Target="../media/image2381.png"/><Relationship Id="rId145" Type="http://schemas.openxmlformats.org/officeDocument/2006/relationships/image" Target="../media/image2407.png"/><Relationship Id="rId166" Type="http://schemas.openxmlformats.org/officeDocument/2006/relationships/image" Target="../media/image2417.png"/><Relationship Id="rId187" Type="http://schemas.openxmlformats.org/officeDocument/2006/relationships/customXml" Target="../ink/ink687.xml"/><Relationship Id="rId1" Type="http://schemas.openxmlformats.org/officeDocument/2006/relationships/slideLayout" Target="../slideLayouts/slideLayout7.xml"/><Relationship Id="rId212" Type="http://schemas.openxmlformats.org/officeDocument/2006/relationships/image" Target="../media/image2440.png"/><Relationship Id="rId233" Type="http://schemas.openxmlformats.org/officeDocument/2006/relationships/customXml" Target="../ink/ink710.xml"/><Relationship Id="rId28" Type="http://schemas.openxmlformats.org/officeDocument/2006/relationships/customXml" Target="../ink/ink607.xml"/><Relationship Id="rId49" Type="http://schemas.openxmlformats.org/officeDocument/2006/relationships/image" Target="../media/image2360.png"/><Relationship Id="rId114" Type="http://schemas.openxmlformats.org/officeDocument/2006/relationships/customXml" Target="../ink/ink650.xml"/><Relationship Id="rId60" Type="http://schemas.openxmlformats.org/officeDocument/2006/relationships/customXml" Target="../ink/ink623.xml"/><Relationship Id="rId81" Type="http://schemas.openxmlformats.org/officeDocument/2006/relationships/image" Target="../media/image2376.png"/><Relationship Id="rId135" Type="http://schemas.openxmlformats.org/officeDocument/2006/relationships/image" Target="../media/image2402.png"/><Relationship Id="rId156" Type="http://schemas.openxmlformats.org/officeDocument/2006/relationships/image" Target="../media/image2412.png"/><Relationship Id="rId177" Type="http://schemas.openxmlformats.org/officeDocument/2006/relationships/customXml" Target="../ink/ink682.xml"/><Relationship Id="rId198" Type="http://schemas.openxmlformats.org/officeDocument/2006/relationships/image" Target="../media/image2433.png"/><Relationship Id="rId202" Type="http://schemas.openxmlformats.org/officeDocument/2006/relationships/image" Target="../media/image2435.png"/><Relationship Id="rId223" Type="http://schemas.openxmlformats.org/officeDocument/2006/relationships/customXml" Target="../ink/ink705.xml"/><Relationship Id="rId18" Type="http://schemas.openxmlformats.org/officeDocument/2006/relationships/customXml" Target="../ink/ink602.xml"/><Relationship Id="rId39" Type="http://schemas.openxmlformats.org/officeDocument/2006/relationships/image" Target="../media/image2355.png"/><Relationship Id="rId50" Type="http://schemas.openxmlformats.org/officeDocument/2006/relationships/customXml" Target="../ink/ink618.xml"/><Relationship Id="rId104" Type="http://schemas.openxmlformats.org/officeDocument/2006/relationships/customXml" Target="../ink/ink645.xml"/><Relationship Id="rId125" Type="http://schemas.openxmlformats.org/officeDocument/2006/relationships/image" Target="../media/image2397.png"/><Relationship Id="rId146" Type="http://schemas.openxmlformats.org/officeDocument/2006/relationships/customXml" Target="../ink/ink666.xml"/><Relationship Id="rId167" Type="http://schemas.openxmlformats.org/officeDocument/2006/relationships/customXml" Target="../ink/ink677.xml"/><Relationship Id="rId188" Type="http://schemas.openxmlformats.org/officeDocument/2006/relationships/image" Target="../media/image2428.png"/><Relationship Id="rId71" Type="http://schemas.openxmlformats.org/officeDocument/2006/relationships/image" Target="../media/image2371.png"/><Relationship Id="rId92" Type="http://schemas.openxmlformats.org/officeDocument/2006/relationships/customXml" Target="../ink/ink639.xml"/><Relationship Id="rId213" Type="http://schemas.openxmlformats.org/officeDocument/2006/relationships/customXml" Target="../ink/ink700.xml"/><Relationship Id="rId234" Type="http://schemas.openxmlformats.org/officeDocument/2006/relationships/image" Target="../media/image2451.png"/><Relationship Id="rId2" Type="http://schemas.openxmlformats.org/officeDocument/2006/relationships/notesSlide" Target="../notesSlides/notesSlide8.xml"/><Relationship Id="rId29" Type="http://schemas.openxmlformats.org/officeDocument/2006/relationships/image" Target="../media/image2350.png"/><Relationship Id="rId40" Type="http://schemas.openxmlformats.org/officeDocument/2006/relationships/customXml" Target="../ink/ink613.xml"/><Relationship Id="rId115" Type="http://schemas.openxmlformats.org/officeDocument/2006/relationships/image" Target="../media/image2392.png"/><Relationship Id="rId136" Type="http://schemas.openxmlformats.org/officeDocument/2006/relationships/customXml" Target="../ink/ink661.xml"/><Relationship Id="rId157" Type="http://schemas.openxmlformats.org/officeDocument/2006/relationships/customXml" Target="../ink/ink672.xml"/><Relationship Id="rId178" Type="http://schemas.openxmlformats.org/officeDocument/2006/relationships/image" Target="../media/image2423.png"/><Relationship Id="rId61" Type="http://schemas.openxmlformats.org/officeDocument/2006/relationships/image" Target="../media/image2366.png"/><Relationship Id="rId82" Type="http://schemas.openxmlformats.org/officeDocument/2006/relationships/customXml" Target="../ink/ink634.xml"/><Relationship Id="rId199" Type="http://schemas.openxmlformats.org/officeDocument/2006/relationships/customXml" Target="../ink/ink693.xml"/><Relationship Id="rId203" Type="http://schemas.openxmlformats.org/officeDocument/2006/relationships/customXml" Target="../ink/ink695.xml"/><Relationship Id="rId19" Type="http://schemas.openxmlformats.org/officeDocument/2006/relationships/image" Target="../media/image2345.png"/><Relationship Id="rId224" Type="http://schemas.openxmlformats.org/officeDocument/2006/relationships/image" Target="../media/image2446.png"/><Relationship Id="rId30" Type="http://schemas.openxmlformats.org/officeDocument/2006/relationships/customXml" Target="../ink/ink608.xml"/><Relationship Id="rId105" Type="http://schemas.openxmlformats.org/officeDocument/2006/relationships/image" Target="../media/image2387.png"/><Relationship Id="rId126" Type="http://schemas.openxmlformats.org/officeDocument/2006/relationships/customXml" Target="../ink/ink656.xml"/><Relationship Id="rId147" Type="http://schemas.openxmlformats.org/officeDocument/2006/relationships/image" Target="../media/image2408.png"/><Relationship Id="rId168" Type="http://schemas.openxmlformats.org/officeDocument/2006/relationships/image" Target="../media/image2418.png"/><Relationship Id="rId51" Type="http://schemas.openxmlformats.org/officeDocument/2006/relationships/image" Target="../media/image2361.png"/><Relationship Id="rId72" Type="http://schemas.openxmlformats.org/officeDocument/2006/relationships/customXml" Target="../ink/ink629.xml"/><Relationship Id="rId93" Type="http://schemas.openxmlformats.org/officeDocument/2006/relationships/image" Target="../media/image2382.png"/><Relationship Id="rId189" Type="http://schemas.openxmlformats.org/officeDocument/2006/relationships/customXml" Target="../ink/ink688.xml"/><Relationship Id="rId3" Type="http://schemas.openxmlformats.org/officeDocument/2006/relationships/hyperlink" Target="http://public.econ.duke.edu/~kdh9/Courses/Graduate%20Macro%20History/Readings-1/Phillips.pdf" TargetMode="External"/><Relationship Id="rId214" Type="http://schemas.openxmlformats.org/officeDocument/2006/relationships/image" Target="../media/image2441.png"/><Relationship Id="rId235" Type="http://schemas.openxmlformats.org/officeDocument/2006/relationships/customXml" Target="../ink/ink711.xml"/><Relationship Id="rId116" Type="http://schemas.openxmlformats.org/officeDocument/2006/relationships/customXml" Target="../ink/ink651.xml"/><Relationship Id="rId137" Type="http://schemas.openxmlformats.org/officeDocument/2006/relationships/image" Target="../media/image2403.png"/><Relationship Id="rId158" Type="http://schemas.openxmlformats.org/officeDocument/2006/relationships/image" Target="../media/image2413.png"/><Relationship Id="rId20" Type="http://schemas.openxmlformats.org/officeDocument/2006/relationships/customXml" Target="../ink/ink603.xml"/><Relationship Id="rId41" Type="http://schemas.openxmlformats.org/officeDocument/2006/relationships/image" Target="../media/image2356.png"/><Relationship Id="rId62" Type="http://schemas.openxmlformats.org/officeDocument/2006/relationships/customXml" Target="../ink/ink624.xml"/><Relationship Id="rId83" Type="http://schemas.openxmlformats.org/officeDocument/2006/relationships/image" Target="../media/image2377.png"/><Relationship Id="rId179" Type="http://schemas.openxmlformats.org/officeDocument/2006/relationships/customXml" Target="../ink/ink683.xml"/><Relationship Id="rId190" Type="http://schemas.openxmlformats.org/officeDocument/2006/relationships/image" Target="../media/image2429.png"/><Relationship Id="rId204" Type="http://schemas.openxmlformats.org/officeDocument/2006/relationships/image" Target="../media/image2436.png"/><Relationship Id="rId225" Type="http://schemas.openxmlformats.org/officeDocument/2006/relationships/customXml" Target="../ink/ink70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458.png"/><Relationship Id="rId13" Type="http://schemas.openxmlformats.org/officeDocument/2006/relationships/customXml" Target="../ink/ink720.xml"/><Relationship Id="rId18" Type="http://schemas.openxmlformats.org/officeDocument/2006/relationships/image" Target="../media/image2463.png"/><Relationship Id="rId3" Type="http://schemas.openxmlformats.org/officeDocument/2006/relationships/customXml" Target="../ink/ink715.xml"/><Relationship Id="rId7" Type="http://schemas.openxmlformats.org/officeDocument/2006/relationships/customXml" Target="../ink/ink717.xml"/><Relationship Id="rId12" Type="http://schemas.openxmlformats.org/officeDocument/2006/relationships/image" Target="../media/image2460.png"/><Relationship Id="rId17" Type="http://schemas.openxmlformats.org/officeDocument/2006/relationships/customXml" Target="../ink/ink722.xml"/><Relationship Id="rId2" Type="http://schemas.openxmlformats.org/officeDocument/2006/relationships/notesSlide" Target="../notesSlides/notesSlide10.xml"/><Relationship Id="rId16" Type="http://schemas.openxmlformats.org/officeDocument/2006/relationships/image" Target="../media/image2462.png"/><Relationship Id="rId20" Type="http://schemas.openxmlformats.org/officeDocument/2006/relationships/image" Target="../media/image2464.png"/><Relationship Id="rId1" Type="http://schemas.openxmlformats.org/officeDocument/2006/relationships/slideLayout" Target="../slideLayouts/slideLayout7.xml"/><Relationship Id="rId6" Type="http://schemas.openxmlformats.org/officeDocument/2006/relationships/image" Target="../media/image2457.png"/><Relationship Id="rId11" Type="http://schemas.openxmlformats.org/officeDocument/2006/relationships/customXml" Target="../ink/ink719.xml"/><Relationship Id="rId5" Type="http://schemas.openxmlformats.org/officeDocument/2006/relationships/customXml" Target="../ink/ink716.xml"/><Relationship Id="rId15" Type="http://schemas.openxmlformats.org/officeDocument/2006/relationships/customXml" Target="../ink/ink721.xml"/><Relationship Id="rId10" Type="http://schemas.openxmlformats.org/officeDocument/2006/relationships/image" Target="../media/image2459.png"/><Relationship Id="rId19" Type="http://schemas.openxmlformats.org/officeDocument/2006/relationships/customXml" Target="../ink/ink723.xml"/><Relationship Id="rId4" Type="http://schemas.openxmlformats.org/officeDocument/2006/relationships/image" Target="../media/image2456.png"/><Relationship Id="rId9" Type="http://schemas.openxmlformats.org/officeDocument/2006/relationships/customXml" Target="../ink/ink718.xml"/><Relationship Id="rId14" Type="http://schemas.openxmlformats.org/officeDocument/2006/relationships/image" Target="../media/image2461.png"/></Relationships>
</file>

<file path=ppt/slides/_rels/slide11.xml.rels><?xml version="1.0" encoding="UTF-8" standalone="yes"?>
<Relationships xmlns="http://schemas.openxmlformats.org/package/2006/relationships"><Relationship Id="rId117" Type="http://schemas.openxmlformats.org/officeDocument/2006/relationships/customXml" Target="../ink/ink781.xml"/><Relationship Id="rId21" Type="http://schemas.openxmlformats.org/officeDocument/2006/relationships/customXml" Target="../ink/ink733.xml"/><Relationship Id="rId42" Type="http://schemas.openxmlformats.org/officeDocument/2006/relationships/image" Target="../media/image2484.png"/><Relationship Id="rId63" Type="http://schemas.openxmlformats.org/officeDocument/2006/relationships/customXml" Target="../ink/ink754.xml"/><Relationship Id="rId84" Type="http://schemas.openxmlformats.org/officeDocument/2006/relationships/image" Target="../media/image2505.png"/><Relationship Id="rId138" Type="http://schemas.openxmlformats.org/officeDocument/2006/relationships/image" Target="../media/image2532.png"/><Relationship Id="rId159" Type="http://schemas.openxmlformats.org/officeDocument/2006/relationships/customXml" Target="../ink/ink802.xml"/><Relationship Id="rId170" Type="http://schemas.openxmlformats.org/officeDocument/2006/relationships/image" Target="../media/image2548.png"/><Relationship Id="rId107" Type="http://schemas.openxmlformats.org/officeDocument/2006/relationships/customXml" Target="../ink/ink776.xml"/><Relationship Id="rId11" Type="http://schemas.openxmlformats.org/officeDocument/2006/relationships/customXml" Target="../ink/ink728.xml"/><Relationship Id="rId32" Type="http://schemas.openxmlformats.org/officeDocument/2006/relationships/image" Target="../media/image2479.png"/><Relationship Id="rId53" Type="http://schemas.openxmlformats.org/officeDocument/2006/relationships/customXml" Target="../ink/ink749.xml"/><Relationship Id="rId74" Type="http://schemas.openxmlformats.org/officeDocument/2006/relationships/image" Target="../media/image2500.png"/><Relationship Id="rId128" Type="http://schemas.openxmlformats.org/officeDocument/2006/relationships/image" Target="../media/image2527.png"/><Relationship Id="rId149" Type="http://schemas.openxmlformats.org/officeDocument/2006/relationships/customXml" Target="../ink/ink797.xml"/><Relationship Id="rId5" Type="http://schemas.openxmlformats.org/officeDocument/2006/relationships/customXml" Target="../ink/ink725.xml"/><Relationship Id="rId95" Type="http://schemas.openxmlformats.org/officeDocument/2006/relationships/customXml" Target="../ink/ink770.xml"/><Relationship Id="rId160" Type="http://schemas.openxmlformats.org/officeDocument/2006/relationships/image" Target="../media/image2543.png"/><Relationship Id="rId181" Type="http://schemas.openxmlformats.org/officeDocument/2006/relationships/customXml" Target="../ink/ink813.xml"/><Relationship Id="rId22" Type="http://schemas.openxmlformats.org/officeDocument/2006/relationships/image" Target="../media/image2474.png"/><Relationship Id="rId43" Type="http://schemas.openxmlformats.org/officeDocument/2006/relationships/customXml" Target="../ink/ink744.xml"/><Relationship Id="rId64" Type="http://schemas.openxmlformats.org/officeDocument/2006/relationships/image" Target="../media/image2495.png"/><Relationship Id="rId118" Type="http://schemas.openxmlformats.org/officeDocument/2006/relationships/image" Target="../media/image2522.png"/><Relationship Id="rId139" Type="http://schemas.openxmlformats.org/officeDocument/2006/relationships/customXml" Target="../ink/ink792.xml"/><Relationship Id="rId85" Type="http://schemas.openxmlformats.org/officeDocument/2006/relationships/customXml" Target="../ink/ink765.xml"/><Relationship Id="rId150" Type="http://schemas.openxmlformats.org/officeDocument/2006/relationships/image" Target="../media/image2538.png"/><Relationship Id="rId171" Type="http://schemas.openxmlformats.org/officeDocument/2006/relationships/customXml" Target="../ink/ink808.xml"/><Relationship Id="rId12" Type="http://schemas.openxmlformats.org/officeDocument/2006/relationships/image" Target="../media/image2469.png"/><Relationship Id="rId33" Type="http://schemas.openxmlformats.org/officeDocument/2006/relationships/customXml" Target="../ink/ink739.xml"/><Relationship Id="rId108" Type="http://schemas.openxmlformats.org/officeDocument/2006/relationships/image" Target="../media/image2517.png"/><Relationship Id="rId129" Type="http://schemas.openxmlformats.org/officeDocument/2006/relationships/customXml" Target="../ink/ink787.xml"/><Relationship Id="rId54" Type="http://schemas.openxmlformats.org/officeDocument/2006/relationships/image" Target="../media/image2490.png"/><Relationship Id="rId75" Type="http://schemas.openxmlformats.org/officeDocument/2006/relationships/customXml" Target="../ink/ink760.xml"/><Relationship Id="rId96" Type="http://schemas.openxmlformats.org/officeDocument/2006/relationships/image" Target="../media/image2511.png"/><Relationship Id="rId140" Type="http://schemas.openxmlformats.org/officeDocument/2006/relationships/image" Target="../media/image2533.png"/><Relationship Id="rId161" Type="http://schemas.openxmlformats.org/officeDocument/2006/relationships/customXml" Target="../ink/ink803.xml"/><Relationship Id="rId182" Type="http://schemas.openxmlformats.org/officeDocument/2006/relationships/image" Target="../media/image2554.png"/><Relationship Id="rId6" Type="http://schemas.openxmlformats.org/officeDocument/2006/relationships/image" Target="../media/image2466.png"/><Relationship Id="rId23" Type="http://schemas.openxmlformats.org/officeDocument/2006/relationships/customXml" Target="../ink/ink734.xml"/><Relationship Id="rId119" Type="http://schemas.openxmlformats.org/officeDocument/2006/relationships/customXml" Target="../ink/ink782.xml"/><Relationship Id="rId44" Type="http://schemas.openxmlformats.org/officeDocument/2006/relationships/image" Target="../media/image2485.png"/><Relationship Id="rId60" Type="http://schemas.openxmlformats.org/officeDocument/2006/relationships/image" Target="../media/image2493.png"/><Relationship Id="rId65" Type="http://schemas.openxmlformats.org/officeDocument/2006/relationships/customXml" Target="../ink/ink755.xml"/><Relationship Id="rId81" Type="http://schemas.openxmlformats.org/officeDocument/2006/relationships/customXml" Target="../ink/ink763.xml"/><Relationship Id="rId86" Type="http://schemas.openxmlformats.org/officeDocument/2006/relationships/image" Target="../media/image2506.png"/><Relationship Id="rId130" Type="http://schemas.openxmlformats.org/officeDocument/2006/relationships/image" Target="../media/image2528.png"/><Relationship Id="rId135" Type="http://schemas.openxmlformats.org/officeDocument/2006/relationships/customXml" Target="../ink/ink790.xml"/><Relationship Id="rId151" Type="http://schemas.openxmlformats.org/officeDocument/2006/relationships/customXml" Target="../ink/ink798.xml"/><Relationship Id="rId156" Type="http://schemas.openxmlformats.org/officeDocument/2006/relationships/image" Target="../media/image2541.png"/><Relationship Id="rId177" Type="http://schemas.openxmlformats.org/officeDocument/2006/relationships/customXml" Target="../ink/ink811.xml"/><Relationship Id="rId172" Type="http://schemas.openxmlformats.org/officeDocument/2006/relationships/image" Target="../media/image2549.png"/><Relationship Id="rId13" Type="http://schemas.openxmlformats.org/officeDocument/2006/relationships/customXml" Target="../ink/ink729.xml"/><Relationship Id="rId18" Type="http://schemas.openxmlformats.org/officeDocument/2006/relationships/image" Target="../media/image2472.png"/><Relationship Id="rId39" Type="http://schemas.openxmlformats.org/officeDocument/2006/relationships/customXml" Target="../ink/ink742.xml"/><Relationship Id="rId109" Type="http://schemas.openxmlformats.org/officeDocument/2006/relationships/customXml" Target="../ink/ink777.xml"/><Relationship Id="rId34" Type="http://schemas.openxmlformats.org/officeDocument/2006/relationships/image" Target="../media/image2480.png"/><Relationship Id="rId50" Type="http://schemas.openxmlformats.org/officeDocument/2006/relationships/image" Target="../media/image2488.png"/><Relationship Id="rId55" Type="http://schemas.openxmlformats.org/officeDocument/2006/relationships/customXml" Target="../ink/ink750.xml"/><Relationship Id="rId76" Type="http://schemas.openxmlformats.org/officeDocument/2006/relationships/image" Target="../media/image2501.png"/><Relationship Id="rId97" Type="http://schemas.openxmlformats.org/officeDocument/2006/relationships/customXml" Target="../ink/ink771.xml"/><Relationship Id="rId104" Type="http://schemas.openxmlformats.org/officeDocument/2006/relationships/image" Target="../media/image2515.png"/><Relationship Id="rId120" Type="http://schemas.openxmlformats.org/officeDocument/2006/relationships/image" Target="../media/image2523.png"/><Relationship Id="rId125" Type="http://schemas.openxmlformats.org/officeDocument/2006/relationships/customXml" Target="../ink/ink785.xml"/><Relationship Id="rId141" Type="http://schemas.openxmlformats.org/officeDocument/2006/relationships/customXml" Target="../ink/ink793.xml"/><Relationship Id="rId146" Type="http://schemas.openxmlformats.org/officeDocument/2006/relationships/image" Target="../media/image2536.png"/><Relationship Id="rId167" Type="http://schemas.openxmlformats.org/officeDocument/2006/relationships/customXml" Target="../ink/ink806.xml"/><Relationship Id="rId7" Type="http://schemas.openxmlformats.org/officeDocument/2006/relationships/customXml" Target="../ink/ink726.xml"/><Relationship Id="rId71" Type="http://schemas.openxmlformats.org/officeDocument/2006/relationships/customXml" Target="../ink/ink758.xml"/><Relationship Id="rId92" Type="http://schemas.openxmlformats.org/officeDocument/2006/relationships/image" Target="../media/image2509.png"/><Relationship Id="rId162" Type="http://schemas.openxmlformats.org/officeDocument/2006/relationships/image" Target="../media/image2544.png"/><Relationship Id="rId183" Type="http://schemas.openxmlformats.org/officeDocument/2006/relationships/customXml" Target="../ink/ink814.xml"/><Relationship Id="rId2" Type="http://schemas.openxmlformats.org/officeDocument/2006/relationships/notesSlide" Target="../notesSlides/notesSlide11.xml"/><Relationship Id="rId29" Type="http://schemas.openxmlformats.org/officeDocument/2006/relationships/customXml" Target="../ink/ink737.xml"/><Relationship Id="rId24" Type="http://schemas.openxmlformats.org/officeDocument/2006/relationships/image" Target="../media/image2475.png"/><Relationship Id="rId40" Type="http://schemas.openxmlformats.org/officeDocument/2006/relationships/image" Target="../media/image2483.png"/><Relationship Id="rId45" Type="http://schemas.openxmlformats.org/officeDocument/2006/relationships/customXml" Target="../ink/ink745.xml"/><Relationship Id="rId66" Type="http://schemas.openxmlformats.org/officeDocument/2006/relationships/image" Target="../media/image2496.png"/><Relationship Id="rId87" Type="http://schemas.openxmlformats.org/officeDocument/2006/relationships/customXml" Target="../ink/ink766.xml"/><Relationship Id="rId110" Type="http://schemas.openxmlformats.org/officeDocument/2006/relationships/image" Target="../media/image2518.png"/><Relationship Id="rId115" Type="http://schemas.openxmlformats.org/officeDocument/2006/relationships/customXml" Target="../ink/ink780.xml"/><Relationship Id="rId131" Type="http://schemas.openxmlformats.org/officeDocument/2006/relationships/customXml" Target="../ink/ink788.xml"/><Relationship Id="rId136" Type="http://schemas.openxmlformats.org/officeDocument/2006/relationships/image" Target="../media/image2531.png"/><Relationship Id="rId157" Type="http://schemas.openxmlformats.org/officeDocument/2006/relationships/customXml" Target="../ink/ink801.xml"/><Relationship Id="rId178" Type="http://schemas.openxmlformats.org/officeDocument/2006/relationships/image" Target="../media/image2552.png"/><Relationship Id="rId61" Type="http://schemas.openxmlformats.org/officeDocument/2006/relationships/customXml" Target="../ink/ink753.xml"/><Relationship Id="rId82" Type="http://schemas.openxmlformats.org/officeDocument/2006/relationships/image" Target="../media/image2504.png"/><Relationship Id="rId152" Type="http://schemas.openxmlformats.org/officeDocument/2006/relationships/image" Target="../media/image2539.png"/><Relationship Id="rId173" Type="http://schemas.openxmlformats.org/officeDocument/2006/relationships/customXml" Target="../ink/ink809.xml"/><Relationship Id="rId19" Type="http://schemas.openxmlformats.org/officeDocument/2006/relationships/customXml" Target="../ink/ink732.xml"/><Relationship Id="rId14" Type="http://schemas.openxmlformats.org/officeDocument/2006/relationships/image" Target="../media/image2470.png"/><Relationship Id="rId30" Type="http://schemas.openxmlformats.org/officeDocument/2006/relationships/image" Target="../media/image2478.png"/><Relationship Id="rId35" Type="http://schemas.openxmlformats.org/officeDocument/2006/relationships/customXml" Target="../ink/ink740.xml"/><Relationship Id="rId56" Type="http://schemas.openxmlformats.org/officeDocument/2006/relationships/image" Target="../media/image2491.png"/><Relationship Id="rId77" Type="http://schemas.openxmlformats.org/officeDocument/2006/relationships/customXml" Target="../ink/ink761.xml"/><Relationship Id="rId100" Type="http://schemas.openxmlformats.org/officeDocument/2006/relationships/image" Target="../media/image2513.png"/><Relationship Id="rId105" Type="http://schemas.openxmlformats.org/officeDocument/2006/relationships/customXml" Target="../ink/ink775.xml"/><Relationship Id="rId126" Type="http://schemas.openxmlformats.org/officeDocument/2006/relationships/image" Target="../media/image2526.png"/><Relationship Id="rId147" Type="http://schemas.openxmlformats.org/officeDocument/2006/relationships/customXml" Target="../ink/ink796.xml"/><Relationship Id="rId168" Type="http://schemas.openxmlformats.org/officeDocument/2006/relationships/image" Target="../media/image2547.png"/><Relationship Id="rId8" Type="http://schemas.openxmlformats.org/officeDocument/2006/relationships/image" Target="../media/image2467.png"/><Relationship Id="rId51" Type="http://schemas.openxmlformats.org/officeDocument/2006/relationships/customXml" Target="../ink/ink748.xml"/><Relationship Id="rId72" Type="http://schemas.openxmlformats.org/officeDocument/2006/relationships/image" Target="../media/image2499.png"/><Relationship Id="rId93" Type="http://schemas.openxmlformats.org/officeDocument/2006/relationships/customXml" Target="../ink/ink769.xml"/><Relationship Id="rId98" Type="http://schemas.openxmlformats.org/officeDocument/2006/relationships/image" Target="../media/image2512.png"/><Relationship Id="rId121" Type="http://schemas.openxmlformats.org/officeDocument/2006/relationships/customXml" Target="../ink/ink783.xml"/><Relationship Id="rId142" Type="http://schemas.openxmlformats.org/officeDocument/2006/relationships/image" Target="../media/image2534.png"/><Relationship Id="rId163" Type="http://schemas.openxmlformats.org/officeDocument/2006/relationships/customXml" Target="../ink/ink804.xml"/><Relationship Id="rId184" Type="http://schemas.openxmlformats.org/officeDocument/2006/relationships/image" Target="../media/image2555.png"/><Relationship Id="rId3" Type="http://schemas.openxmlformats.org/officeDocument/2006/relationships/customXml" Target="../ink/ink724.xml"/><Relationship Id="rId25" Type="http://schemas.openxmlformats.org/officeDocument/2006/relationships/customXml" Target="../ink/ink735.xml"/><Relationship Id="rId46" Type="http://schemas.openxmlformats.org/officeDocument/2006/relationships/image" Target="../media/image2486.png"/><Relationship Id="rId67" Type="http://schemas.openxmlformats.org/officeDocument/2006/relationships/customXml" Target="../ink/ink756.xml"/><Relationship Id="rId116" Type="http://schemas.openxmlformats.org/officeDocument/2006/relationships/image" Target="../media/image2521.png"/><Relationship Id="rId137" Type="http://schemas.openxmlformats.org/officeDocument/2006/relationships/customXml" Target="../ink/ink791.xml"/><Relationship Id="rId158" Type="http://schemas.openxmlformats.org/officeDocument/2006/relationships/image" Target="../media/image2542.png"/><Relationship Id="rId20" Type="http://schemas.openxmlformats.org/officeDocument/2006/relationships/image" Target="../media/image2473.png"/><Relationship Id="rId41" Type="http://schemas.openxmlformats.org/officeDocument/2006/relationships/customXml" Target="../ink/ink743.xml"/><Relationship Id="rId62" Type="http://schemas.openxmlformats.org/officeDocument/2006/relationships/image" Target="../media/image2494.png"/><Relationship Id="rId83" Type="http://schemas.openxmlformats.org/officeDocument/2006/relationships/customXml" Target="../ink/ink764.xml"/><Relationship Id="rId88" Type="http://schemas.openxmlformats.org/officeDocument/2006/relationships/image" Target="../media/image2507.png"/><Relationship Id="rId111" Type="http://schemas.openxmlformats.org/officeDocument/2006/relationships/customXml" Target="../ink/ink778.xml"/><Relationship Id="rId132" Type="http://schemas.openxmlformats.org/officeDocument/2006/relationships/image" Target="../media/image2529.png"/><Relationship Id="rId153" Type="http://schemas.openxmlformats.org/officeDocument/2006/relationships/customXml" Target="../ink/ink799.xml"/><Relationship Id="rId174" Type="http://schemas.openxmlformats.org/officeDocument/2006/relationships/image" Target="../media/image2550.png"/><Relationship Id="rId179" Type="http://schemas.openxmlformats.org/officeDocument/2006/relationships/customXml" Target="../ink/ink812.xml"/><Relationship Id="rId15" Type="http://schemas.openxmlformats.org/officeDocument/2006/relationships/customXml" Target="../ink/ink730.xml"/><Relationship Id="rId36" Type="http://schemas.openxmlformats.org/officeDocument/2006/relationships/image" Target="../media/image2481.png"/><Relationship Id="rId57" Type="http://schemas.openxmlformats.org/officeDocument/2006/relationships/customXml" Target="../ink/ink751.xml"/><Relationship Id="rId106" Type="http://schemas.openxmlformats.org/officeDocument/2006/relationships/image" Target="../media/image2516.png"/><Relationship Id="rId127" Type="http://schemas.openxmlformats.org/officeDocument/2006/relationships/customXml" Target="../ink/ink786.xml"/><Relationship Id="rId10" Type="http://schemas.openxmlformats.org/officeDocument/2006/relationships/image" Target="../media/image2468.png"/><Relationship Id="rId31" Type="http://schemas.openxmlformats.org/officeDocument/2006/relationships/customXml" Target="../ink/ink738.xml"/><Relationship Id="rId52" Type="http://schemas.openxmlformats.org/officeDocument/2006/relationships/image" Target="../media/image2489.png"/><Relationship Id="rId73" Type="http://schemas.openxmlformats.org/officeDocument/2006/relationships/customXml" Target="../ink/ink759.xml"/><Relationship Id="rId78" Type="http://schemas.openxmlformats.org/officeDocument/2006/relationships/image" Target="../media/image2502.png"/><Relationship Id="rId94" Type="http://schemas.openxmlformats.org/officeDocument/2006/relationships/image" Target="../media/image2510.png"/><Relationship Id="rId99" Type="http://schemas.openxmlformats.org/officeDocument/2006/relationships/customXml" Target="../ink/ink772.xml"/><Relationship Id="rId101" Type="http://schemas.openxmlformats.org/officeDocument/2006/relationships/customXml" Target="../ink/ink773.xml"/><Relationship Id="rId122" Type="http://schemas.openxmlformats.org/officeDocument/2006/relationships/image" Target="../media/image2524.png"/><Relationship Id="rId143" Type="http://schemas.openxmlformats.org/officeDocument/2006/relationships/customXml" Target="../ink/ink794.xml"/><Relationship Id="rId148" Type="http://schemas.openxmlformats.org/officeDocument/2006/relationships/image" Target="../media/image2537.png"/><Relationship Id="rId164" Type="http://schemas.openxmlformats.org/officeDocument/2006/relationships/image" Target="../media/image2545.png"/><Relationship Id="rId169" Type="http://schemas.openxmlformats.org/officeDocument/2006/relationships/customXml" Target="../ink/ink807.xml"/><Relationship Id="rId4" Type="http://schemas.openxmlformats.org/officeDocument/2006/relationships/image" Target="../media/image2465.png"/><Relationship Id="rId9" Type="http://schemas.openxmlformats.org/officeDocument/2006/relationships/customXml" Target="../ink/ink727.xml"/><Relationship Id="rId180" Type="http://schemas.openxmlformats.org/officeDocument/2006/relationships/image" Target="../media/image2553.png"/><Relationship Id="rId26" Type="http://schemas.openxmlformats.org/officeDocument/2006/relationships/image" Target="../media/image2476.png"/><Relationship Id="rId47" Type="http://schemas.openxmlformats.org/officeDocument/2006/relationships/customXml" Target="../ink/ink746.xml"/><Relationship Id="rId68" Type="http://schemas.openxmlformats.org/officeDocument/2006/relationships/image" Target="../media/image2497.png"/><Relationship Id="rId89" Type="http://schemas.openxmlformats.org/officeDocument/2006/relationships/customXml" Target="../ink/ink767.xml"/><Relationship Id="rId112" Type="http://schemas.openxmlformats.org/officeDocument/2006/relationships/image" Target="../media/image2519.png"/><Relationship Id="rId133" Type="http://schemas.openxmlformats.org/officeDocument/2006/relationships/customXml" Target="../ink/ink789.xml"/><Relationship Id="rId154" Type="http://schemas.openxmlformats.org/officeDocument/2006/relationships/image" Target="../media/image2540.png"/><Relationship Id="rId175" Type="http://schemas.openxmlformats.org/officeDocument/2006/relationships/customXml" Target="../ink/ink810.xml"/><Relationship Id="rId16" Type="http://schemas.openxmlformats.org/officeDocument/2006/relationships/image" Target="../media/image2471.png"/><Relationship Id="rId37" Type="http://schemas.openxmlformats.org/officeDocument/2006/relationships/customXml" Target="../ink/ink741.xml"/><Relationship Id="rId58" Type="http://schemas.openxmlformats.org/officeDocument/2006/relationships/image" Target="../media/image2492.png"/><Relationship Id="rId79" Type="http://schemas.openxmlformats.org/officeDocument/2006/relationships/customXml" Target="../ink/ink762.xml"/><Relationship Id="rId102" Type="http://schemas.openxmlformats.org/officeDocument/2006/relationships/image" Target="../media/image2514.png"/><Relationship Id="rId123" Type="http://schemas.openxmlformats.org/officeDocument/2006/relationships/customXml" Target="../ink/ink784.xml"/><Relationship Id="rId144" Type="http://schemas.openxmlformats.org/officeDocument/2006/relationships/image" Target="../media/image2535.png"/><Relationship Id="rId90" Type="http://schemas.openxmlformats.org/officeDocument/2006/relationships/image" Target="../media/image2508.png"/><Relationship Id="rId165" Type="http://schemas.openxmlformats.org/officeDocument/2006/relationships/customXml" Target="../ink/ink805.xml"/><Relationship Id="rId27" Type="http://schemas.openxmlformats.org/officeDocument/2006/relationships/customXml" Target="../ink/ink736.xml"/><Relationship Id="rId48" Type="http://schemas.openxmlformats.org/officeDocument/2006/relationships/image" Target="../media/image2487.png"/><Relationship Id="rId69" Type="http://schemas.openxmlformats.org/officeDocument/2006/relationships/customXml" Target="../ink/ink757.xml"/><Relationship Id="rId113" Type="http://schemas.openxmlformats.org/officeDocument/2006/relationships/customXml" Target="../ink/ink779.xml"/><Relationship Id="rId134" Type="http://schemas.openxmlformats.org/officeDocument/2006/relationships/image" Target="../media/image2530.png"/><Relationship Id="rId80" Type="http://schemas.openxmlformats.org/officeDocument/2006/relationships/image" Target="../media/image2503.png"/><Relationship Id="rId155" Type="http://schemas.openxmlformats.org/officeDocument/2006/relationships/customXml" Target="../ink/ink800.xml"/><Relationship Id="rId176" Type="http://schemas.openxmlformats.org/officeDocument/2006/relationships/image" Target="../media/image2551.png"/><Relationship Id="rId17" Type="http://schemas.openxmlformats.org/officeDocument/2006/relationships/customXml" Target="../ink/ink731.xml"/><Relationship Id="rId38" Type="http://schemas.openxmlformats.org/officeDocument/2006/relationships/image" Target="../media/image2482.png"/><Relationship Id="rId59" Type="http://schemas.openxmlformats.org/officeDocument/2006/relationships/customXml" Target="../ink/ink752.xml"/><Relationship Id="rId103" Type="http://schemas.openxmlformats.org/officeDocument/2006/relationships/customXml" Target="../ink/ink774.xml"/><Relationship Id="rId124" Type="http://schemas.openxmlformats.org/officeDocument/2006/relationships/image" Target="../media/image2525.png"/><Relationship Id="rId70" Type="http://schemas.openxmlformats.org/officeDocument/2006/relationships/image" Target="../media/image2498.png"/><Relationship Id="rId91" Type="http://schemas.openxmlformats.org/officeDocument/2006/relationships/customXml" Target="../ink/ink768.xml"/><Relationship Id="rId145" Type="http://schemas.openxmlformats.org/officeDocument/2006/relationships/customXml" Target="../ink/ink795.xml"/><Relationship Id="rId166" Type="http://schemas.openxmlformats.org/officeDocument/2006/relationships/image" Target="../media/image2546.png"/><Relationship Id="rId1" Type="http://schemas.openxmlformats.org/officeDocument/2006/relationships/slideLayout" Target="../slideLayouts/slideLayout7.xml"/><Relationship Id="rId28" Type="http://schemas.openxmlformats.org/officeDocument/2006/relationships/image" Target="../media/image2477.png"/><Relationship Id="rId49" Type="http://schemas.openxmlformats.org/officeDocument/2006/relationships/customXml" Target="../ink/ink747.xml"/><Relationship Id="rId114" Type="http://schemas.openxmlformats.org/officeDocument/2006/relationships/image" Target="../media/image2520.png"/></Relationships>
</file>

<file path=ppt/slides/_rels/slide12.xml.rels><?xml version="1.0" encoding="UTF-8" standalone="yes"?>
<Relationships xmlns="http://schemas.openxmlformats.org/package/2006/relationships"><Relationship Id="rId26" Type="http://schemas.openxmlformats.org/officeDocument/2006/relationships/customXml" Target="../ink/ink826.xml"/><Relationship Id="rId21" Type="http://schemas.openxmlformats.org/officeDocument/2006/relationships/image" Target="../media/image2565.png"/><Relationship Id="rId42" Type="http://schemas.openxmlformats.org/officeDocument/2006/relationships/customXml" Target="../ink/ink834.xml"/><Relationship Id="rId47" Type="http://schemas.openxmlformats.org/officeDocument/2006/relationships/image" Target="../media/image1890.png"/><Relationship Id="rId63" Type="http://schemas.openxmlformats.org/officeDocument/2006/relationships/image" Target="../media/image2585.png"/><Relationship Id="rId68" Type="http://schemas.openxmlformats.org/officeDocument/2006/relationships/customXml" Target="../ink/ink847.xml"/><Relationship Id="rId84" Type="http://schemas.openxmlformats.org/officeDocument/2006/relationships/customXml" Target="../ink/ink855.xml"/><Relationship Id="rId16" Type="http://schemas.openxmlformats.org/officeDocument/2006/relationships/customXml" Target="../ink/ink821.xml"/><Relationship Id="rId11" Type="http://schemas.openxmlformats.org/officeDocument/2006/relationships/image" Target="../media/image2560.png"/><Relationship Id="rId32" Type="http://schemas.openxmlformats.org/officeDocument/2006/relationships/customXml" Target="../ink/ink829.xml"/><Relationship Id="rId37" Type="http://schemas.openxmlformats.org/officeDocument/2006/relationships/image" Target="../media/image2573.png"/><Relationship Id="rId53" Type="http://schemas.openxmlformats.org/officeDocument/2006/relationships/image" Target="../media/image2580.png"/><Relationship Id="rId58" Type="http://schemas.openxmlformats.org/officeDocument/2006/relationships/customXml" Target="../ink/ink842.xml"/><Relationship Id="rId74" Type="http://schemas.openxmlformats.org/officeDocument/2006/relationships/customXml" Target="../ink/ink850.xml"/><Relationship Id="rId79" Type="http://schemas.openxmlformats.org/officeDocument/2006/relationships/image" Target="../media/image2593.png"/><Relationship Id="rId5" Type="http://schemas.openxmlformats.org/officeDocument/2006/relationships/image" Target="../media/image2557.png"/><Relationship Id="rId19" Type="http://schemas.openxmlformats.org/officeDocument/2006/relationships/image" Target="../media/image2564.png"/><Relationship Id="rId14" Type="http://schemas.openxmlformats.org/officeDocument/2006/relationships/customXml" Target="../ink/ink820.xml"/><Relationship Id="rId22" Type="http://schemas.openxmlformats.org/officeDocument/2006/relationships/customXml" Target="../ink/ink824.xml"/><Relationship Id="rId27" Type="http://schemas.openxmlformats.org/officeDocument/2006/relationships/image" Target="../media/image2568.png"/><Relationship Id="rId30" Type="http://schemas.openxmlformats.org/officeDocument/2006/relationships/customXml" Target="../ink/ink828.xml"/><Relationship Id="rId35" Type="http://schemas.openxmlformats.org/officeDocument/2006/relationships/image" Target="../media/image2572.png"/><Relationship Id="rId43" Type="http://schemas.openxmlformats.org/officeDocument/2006/relationships/image" Target="../media/image2576.png"/><Relationship Id="rId48" Type="http://schemas.openxmlformats.org/officeDocument/2006/relationships/customXml" Target="../ink/ink837.xml"/><Relationship Id="rId56" Type="http://schemas.openxmlformats.org/officeDocument/2006/relationships/customXml" Target="../ink/ink841.xml"/><Relationship Id="rId64" Type="http://schemas.openxmlformats.org/officeDocument/2006/relationships/customXml" Target="../ink/ink845.xml"/><Relationship Id="rId69" Type="http://schemas.openxmlformats.org/officeDocument/2006/relationships/image" Target="../media/image2588.png"/><Relationship Id="rId77" Type="http://schemas.openxmlformats.org/officeDocument/2006/relationships/image" Target="../media/image2592.png"/><Relationship Id="rId8" Type="http://schemas.openxmlformats.org/officeDocument/2006/relationships/customXml" Target="../ink/ink817.xml"/><Relationship Id="rId51" Type="http://schemas.openxmlformats.org/officeDocument/2006/relationships/image" Target="../media/image2579.png"/><Relationship Id="rId72" Type="http://schemas.openxmlformats.org/officeDocument/2006/relationships/customXml" Target="../ink/ink849.xml"/><Relationship Id="rId80" Type="http://schemas.openxmlformats.org/officeDocument/2006/relationships/customXml" Target="../ink/ink853.xml"/><Relationship Id="rId85" Type="http://schemas.openxmlformats.org/officeDocument/2006/relationships/image" Target="../media/image2596.png"/><Relationship Id="rId3" Type="http://schemas.openxmlformats.org/officeDocument/2006/relationships/image" Target="../media/image9.png"/><Relationship Id="rId12" Type="http://schemas.openxmlformats.org/officeDocument/2006/relationships/customXml" Target="../ink/ink819.xml"/><Relationship Id="rId17" Type="http://schemas.openxmlformats.org/officeDocument/2006/relationships/image" Target="../media/image2563.png"/><Relationship Id="rId25" Type="http://schemas.openxmlformats.org/officeDocument/2006/relationships/image" Target="../media/image2567.png"/><Relationship Id="rId33" Type="http://schemas.openxmlformats.org/officeDocument/2006/relationships/image" Target="../media/image2571.png"/><Relationship Id="rId38" Type="http://schemas.openxmlformats.org/officeDocument/2006/relationships/customXml" Target="../ink/ink832.xml"/><Relationship Id="rId46" Type="http://schemas.openxmlformats.org/officeDocument/2006/relationships/customXml" Target="../ink/ink836.xml"/><Relationship Id="rId59" Type="http://schemas.openxmlformats.org/officeDocument/2006/relationships/image" Target="../media/image2583.png"/><Relationship Id="rId67" Type="http://schemas.openxmlformats.org/officeDocument/2006/relationships/image" Target="../media/image2587.png"/><Relationship Id="rId20" Type="http://schemas.openxmlformats.org/officeDocument/2006/relationships/customXml" Target="../ink/ink823.xml"/><Relationship Id="rId41" Type="http://schemas.openxmlformats.org/officeDocument/2006/relationships/image" Target="../media/image2575.png"/><Relationship Id="rId54" Type="http://schemas.openxmlformats.org/officeDocument/2006/relationships/customXml" Target="../ink/ink840.xml"/><Relationship Id="rId62" Type="http://schemas.openxmlformats.org/officeDocument/2006/relationships/customXml" Target="../ink/ink844.xml"/><Relationship Id="rId70" Type="http://schemas.openxmlformats.org/officeDocument/2006/relationships/customXml" Target="../ink/ink848.xml"/><Relationship Id="rId75" Type="http://schemas.openxmlformats.org/officeDocument/2006/relationships/image" Target="../media/image2591.png"/><Relationship Id="rId83" Type="http://schemas.openxmlformats.org/officeDocument/2006/relationships/image" Target="../media/image2595.png"/><Relationship Id="rId1" Type="http://schemas.openxmlformats.org/officeDocument/2006/relationships/slideLayout" Target="../slideLayouts/slideLayout7.xml"/><Relationship Id="rId6" Type="http://schemas.openxmlformats.org/officeDocument/2006/relationships/customXml" Target="../ink/ink816.xml"/><Relationship Id="rId15" Type="http://schemas.openxmlformats.org/officeDocument/2006/relationships/image" Target="../media/image2562.png"/><Relationship Id="rId23" Type="http://schemas.openxmlformats.org/officeDocument/2006/relationships/image" Target="../media/image2566.png"/><Relationship Id="rId28" Type="http://schemas.openxmlformats.org/officeDocument/2006/relationships/customXml" Target="../ink/ink827.xml"/><Relationship Id="rId36" Type="http://schemas.openxmlformats.org/officeDocument/2006/relationships/customXml" Target="../ink/ink831.xml"/><Relationship Id="rId49" Type="http://schemas.openxmlformats.org/officeDocument/2006/relationships/image" Target="../media/image2578.png"/><Relationship Id="rId57" Type="http://schemas.openxmlformats.org/officeDocument/2006/relationships/image" Target="../media/image2582.png"/><Relationship Id="rId10" Type="http://schemas.openxmlformats.org/officeDocument/2006/relationships/customXml" Target="../ink/ink818.xml"/><Relationship Id="rId31" Type="http://schemas.openxmlformats.org/officeDocument/2006/relationships/image" Target="../media/image2570.png"/><Relationship Id="rId44" Type="http://schemas.openxmlformats.org/officeDocument/2006/relationships/customXml" Target="../ink/ink835.xml"/><Relationship Id="rId52" Type="http://schemas.openxmlformats.org/officeDocument/2006/relationships/customXml" Target="../ink/ink839.xml"/><Relationship Id="rId60" Type="http://schemas.openxmlformats.org/officeDocument/2006/relationships/customXml" Target="../ink/ink843.xml"/><Relationship Id="rId65" Type="http://schemas.openxmlformats.org/officeDocument/2006/relationships/image" Target="../media/image2586.png"/><Relationship Id="rId73" Type="http://schemas.openxmlformats.org/officeDocument/2006/relationships/image" Target="../media/image2590.png"/><Relationship Id="rId78" Type="http://schemas.openxmlformats.org/officeDocument/2006/relationships/customXml" Target="../ink/ink852.xml"/><Relationship Id="rId81" Type="http://schemas.openxmlformats.org/officeDocument/2006/relationships/image" Target="../media/image2594.png"/><Relationship Id="rId4" Type="http://schemas.openxmlformats.org/officeDocument/2006/relationships/customXml" Target="../ink/ink815.xml"/><Relationship Id="rId9" Type="http://schemas.openxmlformats.org/officeDocument/2006/relationships/image" Target="../media/image2559.png"/><Relationship Id="rId13" Type="http://schemas.openxmlformats.org/officeDocument/2006/relationships/image" Target="../media/image2561.png"/><Relationship Id="rId18" Type="http://schemas.openxmlformats.org/officeDocument/2006/relationships/customXml" Target="../ink/ink822.xml"/><Relationship Id="rId39" Type="http://schemas.openxmlformats.org/officeDocument/2006/relationships/image" Target="../media/image2574.png"/><Relationship Id="rId34" Type="http://schemas.openxmlformats.org/officeDocument/2006/relationships/customXml" Target="../ink/ink830.xml"/><Relationship Id="rId50" Type="http://schemas.openxmlformats.org/officeDocument/2006/relationships/customXml" Target="../ink/ink838.xml"/><Relationship Id="rId55" Type="http://schemas.openxmlformats.org/officeDocument/2006/relationships/image" Target="../media/image2581.png"/><Relationship Id="rId76" Type="http://schemas.openxmlformats.org/officeDocument/2006/relationships/customXml" Target="../ink/ink851.xml"/><Relationship Id="rId7" Type="http://schemas.openxmlformats.org/officeDocument/2006/relationships/image" Target="../media/image2558.png"/><Relationship Id="rId71" Type="http://schemas.openxmlformats.org/officeDocument/2006/relationships/image" Target="../media/image2589.png"/><Relationship Id="rId2" Type="http://schemas.openxmlformats.org/officeDocument/2006/relationships/notesSlide" Target="../notesSlides/notesSlide12.xml"/><Relationship Id="rId29" Type="http://schemas.openxmlformats.org/officeDocument/2006/relationships/image" Target="../media/image2569.png"/><Relationship Id="rId24" Type="http://schemas.openxmlformats.org/officeDocument/2006/relationships/customXml" Target="../ink/ink825.xml"/><Relationship Id="rId40" Type="http://schemas.openxmlformats.org/officeDocument/2006/relationships/customXml" Target="../ink/ink833.xml"/><Relationship Id="rId45" Type="http://schemas.openxmlformats.org/officeDocument/2006/relationships/image" Target="../media/image2577.png"/><Relationship Id="rId66" Type="http://schemas.openxmlformats.org/officeDocument/2006/relationships/customXml" Target="../ink/ink846.xml"/><Relationship Id="rId61" Type="http://schemas.openxmlformats.org/officeDocument/2006/relationships/image" Target="../media/image2584.png"/><Relationship Id="rId82" Type="http://schemas.openxmlformats.org/officeDocument/2006/relationships/customXml" Target="../ink/ink854.xml"/></Relationships>
</file>

<file path=ppt/slides/_rels/slide13.xml.rels><?xml version="1.0" encoding="UTF-8" standalone="yes"?>
<Relationships xmlns="http://schemas.openxmlformats.org/package/2006/relationships"><Relationship Id="rId13" Type="http://schemas.openxmlformats.org/officeDocument/2006/relationships/image" Target="../media/image2602.png"/><Relationship Id="rId18" Type="http://schemas.openxmlformats.org/officeDocument/2006/relationships/customXml" Target="../ink/ink863.xml"/><Relationship Id="rId26" Type="http://schemas.openxmlformats.org/officeDocument/2006/relationships/customXml" Target="../ink/ink867.xml"/><Relationship Id="rId39" Type="http://schemas.openxmlformats.org/officeDocument/2006/relationships/customXml" Target="../ink/ink874.xml"/><Relationship Id="rId21" Type="http://schemas.openxmlformats.org/officeDocument/2006/relationships/image" Target="../media/image2605.png"/><Relationship Id="rId34" Type="http://schemas.openxmlformats.org/officeDocument/2006/relationships/customXml" Target="../ink/ink871.xml"/><Relationship Id="rId42" Type="http://schemas.openxmlformats.org/officeDocument/2006/relationships/image" Target="../media/image2615.png"/><Relationship Id="rId47" Type="http://schemas.openxmlformats.org/officeDocument/2006/relationships/customXml" Target="../ink/ink878.xml"/><Relationship Id="rId50" Type="http://schemas.openxmlformats.org/officeDocument/2006/relationships/image" Target="../media/image2619.png"/><Relationship Id="rId55" Type="http://schemas.openxmlformats.org/officeDocument/2006/relationships/customXml" Target="../ink/ink882.xml"/><Relationship Id="rId7" Type="http://schemas.openxmlformats.org/officeDocument/2006/relationships/image" Target="../media/image2599.png"/><Relationship Id="rId2" Type="http://schemas.openxmlformats.org/officeDocument/2006/relationships/notesSlide" Target="../notesSlides/notesSlide13.xml"/><Relationship Id="rId16" Type="http://schemas.openxmlformats.org/officeDocument/2006/relationships/customXml" Target="../ink/ink862.xml"/><Relationship Id="rId29" Type="http://schemas.openxmlformats.org/officeDocument/2006/relationships/image" Target="../media/image2609.png"/><Relationship Id="rId11" Type="http://schemas.openxmlformats.org/officeDocument/2006/relationships/image" Target="../media/image2601.png"/><Relationship Id="rId24" Type="http://schemas.openxmlformats.org/officeDocument/2006/relationships/customXml" Target="../ink/ink866.xml"/><Relationship Id="rId32" Type="http://schemas.openxmlformats.org/officeDocument/2006/relationships/customXml" Target="../ink/ink870.xml"/><Relationship Id="rId37" Type="http://schemas.openxmlformats.org/officeDocument/2006/relationships/customXml" Target="../ink/ink873.xml"/><Relationship Id="rId40" Type="http://schemas.openxmlformats.org/officeDocument/2006/relationships/image" Target="../media/image2614.png"/><Relationship Id="rId45" Type="http://schemas.openxmlformats.org/officeDocument/2006/relationships/customXml" Target="../ink/ink877.xml"/><Relationship Id="rId53" Type="http://schemas.openxmlformats.org/officeDocument/2006/relationships/customXml" Target="../ink/ink881.xml"/><Relationship Id="rId5" Type="http://schemas.openxmlformats.org/officeDocument/2006/relationships/image" Target="../media/image2598.png"/><Relationship Id="rId10" Type="http://schemas.openxmlformats.org/officeDocument/2006/relationships/customXml" Target="../ink/ink859.xml"/><Relationship Id="rId19" Type="http://schemas.openxmlformats.org/officeDocument/2006/relationships/image" Target="../media/image1890.png"/><Relationship Id="rId31" Type="http://schemas.openxmlformats.org/officeDocument/2006/relationships/image" Target="../media/image2610.png"/><Relationship Id="rId44" Type="http://schemas.openxmlformats.org/officeDocument/2006/relationships/image" Target="../media/image2616.png"/><Relationship Id="rId52" Type="http://schemas.openxmlformats.org/officeDocument/2006/relationships/image" Target="../media/image2620.png"/><Relationship Id="rId4" Type="http://schemas.openxmlformats.org/officeDocument/2006/relationships/customXml" Target="../ink/ink856.xml"/><Relationship Id="rId9" Type="http://schemas.openxmlformats.org/officeDocument/2006/relationships/image" Target="../media/image2600.png"/><Relationship Id="rId14" Type="http://schemas.openxmlformats.org/officeDocument/2006/relationships/customXml" Target="../ink/ink861.xml"/><Relationship Id="rId22" Type="http://schemas.openxmlformats.org/officeDocument/2006/relationships/customXml" Target="../ink/ink865.xml"/><Relationship Id="rId27" Type="http://schemas.openxmlformats.org/officeDocument/2006/relationships/image" Target="../media/image2608.png"/><Relationship Id="rId30" Type="http://schemas.openxmlformats.org/officeDocument/2006/relationships/customXml" Target="../ink/ink869.xml"/><Relationship Id="rId35" Type="http://schemas.openxmlformats.org/officeDocument/2006/relationships/image" Target="../media/image2612.png"/><Relationship Id="rId43" Type="http://schemas.openxmlformats.org/officeDocument/2006/relationships/customXml" Target="../ink/ink876.xml"/><Relationship Id="rId48" Type="http://schemas.openxmlformats.org/officeDocument/2006/relationships/image" Target="../media/image2618.png"/><Relationship Id="rId56" Type="http://schemas.openxmlformats.org/officeDocument/2006/relationships/image" Target="../media/image2622.png"/><Relationship Id="rId8" Type="http://schemas.openxmlformats.org/officeDocument/2006/relationships/customXml" Target="../ink/ink858.xml"/><Relationship Id="rId51" Type="http://schemas.openxmlformats.org/officeDocument/2006/relationships/customXml" Target="../ink/ink880.xml"/><Relationship Id="rId3" Type="http://schemas.openxmlformats.org/officeDocument/2006/relationships/image" Target="../media/image10.png"/><Relationship Id="rId12" Type="http://schemas.openxmlformats.org/officeDocument/2006/relationships/customXml" Target="../ink/ink860.xml"/><Relationship Id="rId17" Type="http://schemas.openxmlformats.org/officeDocument/2006/relationships/image" Target="../media/image2604.png"/><Relationship Id="rId25" Type="http://schemas.openxmlformats.org/officeDocument/2006/relationships/image" Target="../media/image2607.png"/><Relationship Id="rId33" Type="http://schemas.openxmlformats.org/officeDocument/2006/relationships/image" Target="../media/image2611.png"/><Relationship Id="rId38" Type="http://schemas.openxmlformats.org/officeDocument/2006/relationships/image" Target="../media/image2613.png"/><Relationship Id="rId46" Type="http://schemas.openxmlformats.org/officeDocument/2006/relationships/image" Target="../media/image2617.png"/><Relationship Id="rId20" Type="http://schemas.openxmlformats.org/officeDocument/2006/relationships/customXml" Target="../ink/ink864.xml"/><Relationship Id="rId41" Type="http://schemas.openxmlformats.org/officeDocument/2006/relationships/customXml" Target="../ink/ink875.xml"/><Relationship Id="rId54" Type="http://schemas.openxmlformats.org/officeDocument/2006/relationships/image" Target="../media/image2621.png"/><Relationship Id="rId1" Type="http://schemas.openxmlformats.org/officeDocument/2006/relationships/slideLayout" Target="../slideLayouts/slideLayout7.xml"/><Relationship Id="rId6" Type="http://schemas.openxmlformats.org/officeDocument/2006/relationships/customXml" Target="../ink/ink857.xml"/><Relationship Id="rId15" Type="http://schemas.openxmlformats.org/officeDocument/2006/relationships/image" Target="../media/image2603.png"/><Relationship Id="rId23" Type="http://schemas.openxmlformats.org/officeDocument/2006/relationships/image" Target="../media/image2606.png"/><Relationship Id="rId28" Type="http://schemas.openxmlformats.org/officeDocument/2006/relationships/customXml" Target="../ink/ink868.xml"/><Relationship Id="rId36" Type="http://schemas.openxmlformats.org/officeDocument/2006/relationships/customXml" Target="../ink/ink872.xml"/><Relationship Id="rId49" Type="http://schemas.openxmlformats.org/officeDocument/2006/relationships/customXml" Target="../ink/ink879.xml"/></Relationships>
</file>

<file path=ppt/slides/_rels/slide14.xml.rels><?xml version="1.0" encoding="UTF-8" standalone="yes"?>
<Relationships xmlns="http://schemas.openxmlformats.org/package/2006/relationships"><Relationship Id="rId26" Type="http://schemas.openxmlformats.org/officeDocument/2006/relationships/customXml" Target="../ink/ink894.xml"/><Relationship Id="rId21" Type="http://schemas.openxmlformats.org/officeDocument/2006/relationships/image" Target="../media/image2632.png"/><Relationship Id="rId42" Type="http://schemas.openxmlformats.org/officeDocument/2006/relationships/customXml" Target="../ink/ink902.xml"/><Relationship Id="rId47" Type="http://schemas.openxmlformats.org/officeDocument/2006/relationships/image" Target="../media/image2645.png"/><Relationship Id="rId63" Type="http://schemas.openxmlformats.org/officeDocument/2006/relationships/image" Target="../media/image2653.png"/><Relationship Id="rId68" Type="http://schemas.openxmlformats.org/officeDocument/2006/relationships/customXml" Target="../ink/ink915.xml"/><Relationship Id="rId2" Type="http://schemas.openxmlformats.org/officeDocument/2006/relationships/notesSlide" Target="../notesSlides/notesSlide14.xml"/><Relationship Id="rId16" Type="http://schemas.openxmlformats.org/officeDocument/2006/relationships/customXml" Target="../ink/ink889.xml"/><Relationship Id="rId29" Type="http://schemas.openxmlformats.org/officeDocument/2006/relationships/image" Target="../media/image2636.png"/><Relationship Id="rId11" Type="http://schemas.openxmlformats.org/officeDocument/2006/relationships/image" Target="../media/image2627.png"/><Relationship Id="rId24" Type="http://schemas.openxmlformats.org/officeDocument/2006/relationships/customXml" Target="../ink/ink893.xml"/><Relationship Id="rId32" Type="http://schemas.openxmlformats.org/officeDocument/2006/relationships/customXml" Target="../ink/ink897.xml"/><Relationship Id="rId37" Type="http://schemas.openxmlformats.org/officeDocument/2006/relationships/image" Target="../media/image2640.png"/><Relationship Id="rId40" Type="http://schemas.openxmlformats.org/officeDocument/2006/relationships/customXml" Target="../ink/ink901.xml"/><Relationship Id="rId45" Type="http://schemas.openxmlformats.org/officeDocument/2006/relationships/image" Target="../media/image2644.png"/><Relationship Id="rId53" Type="http://schemas.openxmlformats.org/officeDocument/2006/relationships/image" Target="../media/image2648.png"/><Relationship Id="rId58" Type="http://schemas.openxmlformats.org/officeDocument/2006/relationships/customXml" Target="../ink/ink910.xml"/><Relationship Id="rId66" Type="http://schemas.openxmlformats.org/officeDocument/2006/relationships/customXml" Target="../ink/ink914.xml"/><Relationship Id="rId74" Type="http://schemas.openxmlformats.org/officeDocument/2006/relationships/customXml" Target="../ink/ink918.xml"/><Relationship Id="rId5" Type="http://schemas.openxmlformats.org/officeDocument/2006/relationships/image" Target="../media/image2624.png"/><Relationship Id="rId61" Type="http://schemas.openxmlformats.org/officeDocument/2006/relationships/image" Target="../media/image2652.png"/><Relationship Id="rId19" Type="http://schemas.openxmlformats.org/officeDocument/2006/relationships/image" Target="../media/image2631.png"/><Relationship Id="rId14" Type="http://schemas.openxmlformats.org/officeDocument/2006/relationships/customXml" Target="../ink/ink888.xml"/><Relationship Id="rId22" Type="http://schemas.openxmlformats.org/officeDocument/2006/relationships/customXml" Target="../ink/ink892.xml"/><Relationship Id="rId27" Type="http://schemas.openxmlformats.org/officeDocument/2006/relationships/image" Target="../media/image2635.png"/><Relationship Id="rId30" Type="http://schemas.openxmlformats.org/officeDocument/2006/relationships/customXml" Target="../ink/ink896.xml"/><Relationship Id="rId35" Type="http://schemas.openxmlformats.org/officeDocument/2006/relationships/image" Target="../media/image2639.png"/><Relationship Id="rId43" Type="http://schemas.openxmlformats.org/officeDocument/2006/relationships/image" Target="../media/image2643.png"/><Relationship Id="rId48" Type="http://schemas.openxmlformats.org/officeDocument/2006/relationships/customXml" Target="../ink/ink905.xml"/><Relationship Id="rId56" Type="http://schemas.openxmlformats.org/officeDocument/2006/relationships/customXml" Target="../ink/ink909.xml"/><Relationship Id="rId64" Type="http://schemas.openxmlformats.org/officeDocument/2006/relationships/customXml" Target="../ink/ink913.xml"/><Relationship Id="rId69" Type="http://schemas.openxmlformats.org/officeDocument/2006/relationships/image" Target="../media/image2656.png"/><Relationship Id="rId8" Type="http://schemas.openxmlformats.org/officeDocument/2006/relationships/customXml" Target="../ink/ink885.xml"/><Relationship Id="rId51" Type="http://schemas.openxmlformats.org/officeDocument/2006/relationships/image" Target="../media/image2647.png"/><Relationship Id="rId72" Type="http://schemas.openxmlformats.org/officeDocument/2006/relationships/customXml" Target="../ink/ink917.xml"/><Relationship Id="rId3" Type="http://schemas.openxmlformats.org/officeDocument/2006/relationships/image" Target="../media/image11.png"/><Relationship Id="rId12" Type="http://schemas.openxmlformats.org/officeDocument/2006/relationships/customXml" Target="../ink/ink887.xml"/><Relationship Id="rId17" Type="http://schemas.openxmlformats.org/officeDocument/2006/relationships/image" Target="../media/image2630.png"/><Relationship Id="rId25" Type="http://schemas.openxmlformats.org/officeDocument/2006/relationships/image" Target="../media/image2634.png"/><Relationship Id="rId33" Type="http://schemas.openxmlformats.org/officeDocument/2006/relationships/image" Target="../media/image2638.png"/><Relationship Id="rId38" Type="http://schemas.openxmlformats.org/officeDocument/2006/relationships/customXml" Target="../ink/ink900.xml"/><Relationship Id="rId46" Type="http://schemas.openxmlformats.org/officeDocument/2006/relationships/customXml" Target="../ink/ink904.xml"/><Relationship Id="rId59" Type="http://schemas.openxmlformats.org/officeDocument/2006/relationships/image" Target="../media/image2651.png"/><Relationship Id="rId67" Type="http://schemas.openxmlformats.org/officeDocument/2006/relationships/image" Target="../media/image2655.png"/><Relationship Id="rId20" Type="http://schemas.openxmlformats.org/officeDocument/2006/relationships/customXml" Target="../ink/ink891.xml"/><Relationship Id="rId41" Type="http://schemas.openxmlformats.org/officeDocument/2006/relationships/image" Target="../media/image2642.png"/><Relationship Id="rId54" Type="http://schemas.openxmlformats.org/officeDocument/2006/relationships/customXml" Target="../ink/ink908.xml"/><Relationship Id="rId62" Type="http://schemas.openxmlformats.org/officeDocument/2006/relationships/customXml" Target="../ink/ink912.xml"/><Relationship Id="rId70" Type="http://schemas.openxmlformats.org/officeDocument/2006/relationships/customXml" Target="../ink/ink916.xml"/><Relationship Id="rId75" Type="http://schemas.openxmlformats.org/officeDocument/2006/relationships/image" Target="../media/image2659.png"/><Relationship Id="rId1" Type="http://schemas.openxmlformats.org/officeDocument/2006/relationships/slideLayout" Target="../slideLayouts/slideLayout7.xml"/><Relationship Id="rId6" Type="http://schemas.openxmlformats.org/officeDocument/2006/relationships/customXml" Target="../ink/ink884.xml"/><Relationship Id="rId15" Type="http://schemas.openxmlformats.org/officeDocument/2006/relationships/image" Target="../media/image2629.png"/><Relationship Id="rId23" Type="http://schemas.openxmlformats.org/officeDocument/2006/relationships/image" Target="../media/image2633.png"/><Relationship Id="rId28" Type="http://schemas.openxmlformats.org/officeDocument/2006/relationships/customXml" Target="../ink/ink895.xml"/><Relationship Id="rId36" Type="http://schemas.openxmlformats.org/officeDocument/2006/relationships/customXml" Target="../ink/ink899.xml"/><Relationship Id="rId49" Type="http://schemas.openxmlformats.org/officeDocument/2006/relationships/image" Target="../media/image2646.png"/><Relationship Id="rId57" Type="http://schemas.openxmlformats.org/officeDocument/2006/relationships/image" Target="../media/image2650.png"/><Relationship Id="rId10" Type="http://schemas.openxmlformats.org/officeDocument/2006/relationships/customXml" Target="../ink/ink886.xml"/><Relationship Id="rId31" Type="http://schemas.openxmlformats.org/officeDocument/2006/relationships/image" Target="../media/image2637.png"/><Relationship Id="rId44" Type="http://schemas.openxmlformats.org/officeDocument/2006/relationships/customXml" Target="../ink/ink903.xml"/><Relationship Id="rId52" Type="http://schemas.openxmlformats.org/officeDocument/2006/relationships/customXml" Target="../ink/ink907.xml"/><Relationship Id="rId60" Type="http://schemas.openxmlformats.org/officeDocument/2006/relationships/customXml" Target="../ink/ink911.xml"/><Relationship Id="rId65" Type="http://schemas.openxmlformats.org/officeDocument/2006/relationships/image" Target="../media/image2654.png"/><Relationship Id="rId73" Type="http://schemas.openxmlformats.org/officeDocument/2006/relationships/image" Target="../media/image2658.png"/><Relationship Id="rId4" Type="http://schemas.openxmlformats.org/officeDocument/2006/relationships/customXml" Target="../ink/ink883.xml"/><Relationship Id="rId9" Type="http://schemas.openxmlformats.org/officeDocument/2006/relationships/image" Target="../media/image2626.png"/><Relationship Id="rId13" Type="http://schemas.openxmlformats.org/officeDocument/2006/relationships/image" Target="../media/image2628.png"/><Relationship Id="rId18" Type="http://schemas.openxmlformats.org/officeDocument/2006/relationships/customXml" Target="../ink/ink890.xml"/><Relationship Id="rId39" Type="http://schemas.openxmlformats.org/officeDocument/2006/relationships/image" Target="../media/image2641.png"/><Relationship Id="rId34" Type="http://schemas.openxmlformats.org/officeDocument/2006/relationships/customXml" Target="../ink/ink898.xml"/><Relationship Id="rId50" Type="http://schemas.openxmlformats.org/officeDocument/2006/relationships/customXml" Target="../ink/ink906.xml"/><Relationship Id="rId55" Type="http://schemas.openxmlformats.org/officeDocument/2006/relationships/image" Target="../media/image2649.png"/><Relationship Id="rId7" Type="http://schemas.openxmlformats.org/officeDocument/2006/relationships/image" Target="../media/image2625.png"/><Relationship Id="rId71" Type="http://schemas.openxmlformats.org/officeDocument/2006/relationships/image" Target="../media/image265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662.png"/><Relationship Id="rId3" Type="http://schemas.openxmlformats.org/officeDocument/2006/relationships/customXml" Target="../ink/ink919.xml"/><Relationship Id="rId7" Type="http://schemas.openxmlformats.org/officeDocument/2006/relationships/customXml" Target="../ink/ink92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661.png"/><Relationship Id="rId5" Type="http://schemas.openxmlformats.org/officeDocument/2006/relationships/customXml" Target="../ink/ink920.xml"/><Relationship Id="rId4" Type="http://schemas.openxmlformats.org/officeDocument/2006/relationships/image" Target="../media/image2660.png"/></Relationships>
</file>

<file path=ppt/slides/_rels/slide17.xml.rels><?xml version="1.0" encoding="UTF-8" standalone="yes"?>
<Relationships xmlns="http://schemas.openxmlformats.org/package/2006/relationships"><Relationship Id="rId26" Type="http://schemas.openxmlformats.org/officeDocument/2006/relationships/image" Target="../media/image2674.png"/><Relationship Id="rId117" Type="http://schemas.openxmlformats.org/officeDocument/2006/relationships/customXml" Target="../ink/ink979.xml"/><Relationship Id="rId21" Type="http://schemas.openxmlformats.org/officeDocument/2006/relationships/customXml" Target="../ink/ink931.xml"/><Relationship Id="rId42" Type="http://schemas.openxmlformats.org/officeDocument/2006/relationships/image" Target="../media/image2682.png"/><Relationship Id="rId47" Type="http://schemas.openxmlformats.org/officeDocument/2006/relationships/customXml" Target="../ink/ink944.xml"/><Relationship Id="rId63" Type="http://schemas.openxmlformats.org/officeDocument/2006/relationships/customXml" Target="../ink/ink952.xml"/><Relationship Id="rId68" Type="http://schemas.openxmlformats.org/officeDocument/2006/relationships/image" Target="../media/image2695.png"/><Relationship Id="rId84" Type="http://schemas.openxmlformats.org/officeDocument/2006/relationships/image" Target="../media/image2703.png"/><Relationship Id="rId89" Type="http://schemas.openxmlformats.org/officeDocument/2006/relationships/customXml" Target="../ink/ink965.xml"/><Relationship Id="rId112" Type="http://schemas.openxmlformats.org/officeDocument/2006/relationships/image" Target="../media/image2716.png"/><Relationship Id="rId16" Type="http://schemas.openxmlformats.org/officeDocument/2006/relationships/image" Target="../media/image2669.png"/><Relationship Id="rId107" Type="http://schemas.openxmlformats.org/officeDocument/2006/relationships/customXml" Target="../ink/ink974.xml"/><Relationship Id="rId11" Type="http://schemas.openxmlformats.org/officeDocument/2006/relationships/customXml" Target="../ink/ink926.xml"/><Relationship Id="rId32" Type="http://schemas.openxmlformats.org/officeDocument/2006/relationships/image" Target="../media/image2677.png"/><Relationship Id="rId37" Type="http://schemas.openxmlformats.org/officeDocument/2006/relationships/customXml" Target="../ink/ink939.xml"/><Relationship Id="rId53" Type="http://schemas.openxmlformats.org/officeDocument/2006/relationships/customXml" Target="../ink/ink947.xml"/><Relationship Id="rId58" Type="http://schemas.openxmlformats.org/officeDocument/2006/relationships/image" Target="../media/image2690.png"/><Relationship Id="rId74" Type="http://schemas.openxmlformats.org/officeDocument/2006/relationships/image" Target="../media/image2698.png"/><Relationship Id="rId79" Type="http://schemas.openxmlformats.org/officeDocument/2006/relationships/customXml" Target="../ink/ink960.xml"/><Relationship Id="rId102" Type="http://schemas.openxmlformats.org/officeDocument/2006/relationships/image" Target="../media/image2711.png"/><Relationship Id="rId123" Type="http://schemas.openxmlformats.org/officeDocument/2006/relationships/customXml" Target="../ink/ink982.xml"/><Relationship Id="rId128" Type="http://schemas.openxmlformats.org/officeDocument/2006/relationships/image" Target="../media/image2724.png"/><Relationship Id="rId5" Type="http://schemas.openxmlformats.org/officeDocument/2006/relationships/customXml" Target="../ink/ink923.xml"/><Relationship Id="rId90" Type="http://schemas.openxmlformats.org/officeDocument/2006/relationships/image" Target="../media/image2705.png"/><Relationship Id="rId95" Type="http://schemas.openxmlformats.org/officeDocument/2006/relationships/customXml" Target="../ink/ink968.xml"/><Relationship Id="rId22" Type="http://schemas.openxmlformats.org/officeDocument/2006/relationships/image" Target="../media/image2672.png"/><Relationship Id="rId27" Type="http://schemas.openxmlformats.org/officeDocument/2006/relationships/customXml" Target="../ink/ink934.xml"/><Relationship Id="rId43" Type="http://schemas.openxmlformats.org/officeDocument/2006/relationships/customXml" Target="../ink/ink942.xml"/><Relationship Id="rId48" Type="http://schemas.openxmlformats.org/officeDocument/2006/relationships/image" Target="../media/image2685.png"/><Relationship Id="rId64" Type="http://schemas.openxmlformats.org/officeDocument/2006/relationships/image" Target="../media/image2693.png"/><Relationship Id="rId69" Type="http://schemas.openxmlformats.org/officeDocument/2006/relationships/customXml" Target="../ink/ink955.xml"/><Relationship Id="rId113" Type="http://schemas.openxmlformats.org/officeDocument/2006/relationships/customXml" Target="../ink/ink977.xml"/><Relationship Id="rId118" Type="http://schemas.openxmlformats.org/officeDocument/2006/relationships/image" Target="../media/image2719.png"/><Relationship Id="rId80" Type="http://schemas.openxmlformats.org/officeDocument/2006/relationships/image" Target="../media/image2701.png"/><Relationship Id="rId85" Type="http://schemas.openxmlformats.org/officeDocument/2006/relationships/customXml" Target="../ink/ink963.xml"/><Relationship Id="rId12" Type="http://schemas.openxmlformats.org/officeDocument/2006/relationships/image" Target="../media/image2667.png"/><Relationship Id="rId17" Type="http://schemas.openxmlformats.org/officeDocument/2006/relationships/customXml" Target="../ink/ink929.xml"/><Relationship Id="rId33" Type="http://schemas.openxmlformats.org/officeDocument/2006/relationships/customXml" Target="../ink/ink937.xml"/><Relationship Id="rId38" Type="http://schemas.openxmlformats.org/officeDocument/2006/relationships/image" Target="../media/image2680.png"/><Relationship Id="rId59" Type="http://schemas.openxmlformats.org/officeDocument/2006/relationships/customXml" Target="../ink/ink950.xml"/><Relationship Id="rId103" Type="http://schemas.openxmlformats.org/officeDocument/2006/relationships/customXml" Target="../ink/ink972.xml"/><Relationship Id="rId108" Type="http://schemas.openxmlformats.org/officeDocument/2006/relationships/image" Target="../media/image2714.png"/><Relationship Id="rId124" Type="http://schemas.openxmlformats.org/officeDocument/2006/relationships/image" Target="../media/image2722.png"/><Relationship Id="rId54" Type="http://schemas.openxmlformats.org/officeDocument/2006/relationships/image" Target="../media/image2688.png"/><Relationship Id="rId70" Type="http://schemas.openxmlformats.org/officeDocument/2006/relationships/image" Target="../media/image2696.png"/><Relationship Id="rId75" Type="http://schemas.openxmlformats.org/officeDocument/2006/relationships/customXml" Target="../ink/ink958.xml"/><Relationship Id="rId91" Type="http://schemas.openxmlformats.org/officeDocument/2006/relationships/customXml" Target="../ink/ink966.xml"/><Relationship Id="rId96" Type="http://schemas.openxmlformats.org/officeDocument/2006/relationships/image" Target="../media/image2708.png"/><Relationship Id="rId1" Type="http://schemas.openxmlformats.org/officeDocument/2006/relationships/slideLayout" Target="../slideLayouts/slideLayout7.xml"/><Relationship Id="rId6" Type="http://schemas.openxmlformats.org/officeDocument/2006/relationships/image" Target="../media/image2664.png"/><Relationship Id="rId23" Type="http://schemas.openxmlformats.org/officeDocument/2006/relationships/customXml" Target="../ink/ink932.xml"/><Relationship Id="rId28" Type="http://schemas.openxmlformats.org/officeDocument/2006/relationships/image" Target="../media/image2675.png"/><Relationship Id="rId49" Type="http://schemas.openxmlformats.org/officeDocument/2006/relationships/customXml" Target="../ink/ink945.xml"/><Relationship Id="rId114" Type="http://schemas.openxmlformats.org/officeDocument/2006/relationships/image" Target="../media/image2717.png"/><Relationship Id="rId119" Type="http://schemas.openxmlformats.org/officeDocument/2006/relationships/customXml" Target="../ink/ink980.xml"/><Relationship Id="rId44" Type="http://schemas.openxmlformats.org/officeDocument/2006/relationships/image" Target="../media/image2683.png"/><Relationship Id="rId60" Type="http://schemas.openxmlformats.org/officeDocument/2006/relationships/image" Target="../media/image2691.png"/><Relationship Id="rId65" Type="http://schemas.openxmlformats.org/officeDocument/2006/relationships/customXml" Target="../ink/ink953.xml"/><Relationship Id="rId81" Type="http://schemas.openxmlformats.org/officeDocument/2006/relationships/customXml" Target="../ink/ink961.xml"/><Relationship Id="rId86" Type="http://schemas.openxmlformats.org/officeDocument/2006/relationships/image" Target="../media/image2704.png"/><Relationship Id="rId13" Type="http://schemas.openxmlformats.org/officeDocument/2006/relationships/customXml" Target="../ink/ink927.xml"/><Relationship Id="rId18" Type="http://schemas.openxmlformats.org/officeDocument/2006/relationships/image" Target="../media/image2670.png"/><Relationship Id="rId39" Type="http://schemas.openxmlformats.org/officeDocument/2006/relationships/customXml" Target="../ink/ink940.xml"/><Relationship Id="rId109" Type="http://schemas.openxmlformats.org/officeDocument/2006/relationships/customXml" Target="../ink/ink975.xml"/><Relationship Id="rId34" Type="http://schemas.openxmlformats.org/officeDocument/2006/relationships/image" Target="../media/image2678.png"/><Relationship Id="rId50" Type="http://schemas.openxmlformats.org/officeDocument/2006/relationships/image" Target="../media/image2686.png"/><Relationship Id="rId55" Type="http://schemas.openxmlformats.org/officeDocument/2006/relationships/customXml" Target="../ink/ink948.xml"/><Relationship Id="rId76" Type="http://schemas.openxmlformats.org/officeDocument/2006/relationships/image" Target="../media/image2699.png"/><Relationship Id="rId97" Type="http://schemas.openxmlformats.org/officeDocument/2006/relationships/customXml" Target="../ink/ink969.xml"/><Relationship Id="rId104" Type="http://schemas.openxmlformats.org/officeDocument/2006/relationships/image" Target="../media/image2712.png"/><Relationship Id="rId120" Type="http://schemas.openxmlformats.org/officeDocument/2006/relationships/image" Target="../media/image2720.png"/><Relationship Id="rId125" Type="http://schemas.openxmlformats.org/officeDocument/2006/relationships/customXml" Target="../ink/ink983.xml"/><Relationship Id="rId7" Type="http://schemas.openxmlformats.org/officeDocument/2006/relationships/customXml" Target="../ink/ink924.xml"/><Relationship Id="rId71" Type="http://schemas.openxmlformats.org/officeDocument/2006/relationships/customXml" Target="../ink/ink956.xml"/><Relationship Id="rId92" Type="http://schemas.openxmlformats.org/officeDocument/2006/relationships/image" Target="../media/image2706.png"/><Relationship Id="rId2" Type="http://schemas.openxmlformats.org/officeDocument/2006/relationships/notesSlide" Target="../notesSlides/notesSlide17.xml"/><Relationship Id="rId29" Type="http://schemas.openxmlformats.org/officeDocument/2006/relationships/customXml" Target="../ink/ink935.xml"/><Relationship Id="rId24" Type="http://schemas.openxmlformats.org/officeDocument/2006/relationships/image" Target="../media/image2673.png"/><Relationship Id="rId40" Type="http://schemas.openxmlformats.org/officeDocument/2006/relationships/image" Target="../media/image2681.png"/><Relationship Id="rId45" Type="http://schemas.openxmlformats.org/officeDocument/2006/relationships/customXml" Target="../ink/ink943.xml"/><Relationship Id="rId66" Type="http://schemas.openxmlformats.org/officeDocument/2006/relationships/image" Target="../media/image2694.png"/><Relationship Id="rId87" Type="http://schemas.openxmlformats.org/officeDocument/2006/relationships/customXml" Target="../ink/ink964.xml"/><Relationship Id="rId110" Type="http://schemas.openxmlformats.org/officeDocument/2006/relationships/image" Target="../media/image2715.png"/><Relationship Id="rId115" Type="http://schemas.openxmlformats.org/officeDocument/2006/relationships/customXml" Target="../ink/ink978.xml"/><Relationship Id="rId61" Type="http://schemas.openxmlformats.org/officeDocument/2006/relationships/customXml" Target="../ink/ink951.xml"/><Relationship Id="rId82" Type="http://schemas.openxmlformats.org/officeDocument/2006/relationships/image" Target="../media/image2702.png"/><Relationship Id="rId19" Type="http://schemas.openxmlformats.org/officeDocument/2006/relationships/customXml" Target="../ink/ink930.xml"/><Relationship Id="rId14" Type="http://schemas.openxmlformats.org/officeDocument/2006/relationships/image" Target="../media/image2668.png"/><Relationship Id="rId30" Type="http://schemas.openxmlformats.org/officeDocument/2006/relationships/image" Target="../media/image2676.png"/><Relationship Id="rId35" Type="http://schemas.openxmlformats.org/officeDocument/2006/relationships/customXml" Target="../ink/ink938.xml"/><Relationship Id="rId56" Type="http://schemas.openxmlformats.org/officeDocument/2006/relationships/image" Target="../media/image2689.png"/><Relationship Id="rId77" Type="http://schemas.openxmlformats.org/officeDocument/2006/relationships/customXml" Target="../ink/ink959.xml"/><Relationship Id="rId100" Type="http://schemas.openxmlformats.org/officeDocument/2006/relationships/image" Target="../media/image2710.png"/><Relationship Id="rId105" Type="http://schemas.openxmlformats.org/officeDocument/2006/relationships/customXml" Target="../ink/ink973.xml"/><Relationship Id="rId126" Type="http://schemas.openxmlformats.org/officeDocument/2006/relationships/image" Target="../media/image2723.png"/><Relationship Id="rId8" Type="http://schemas.openxmlformats.org/officeDocument/2006/relationships/image" Target="../media/image2665.png"/><Relationship Id="rId51" Type="http://schemas.openxmlformats.org/officeDocument/2006/relationships/customXml" Target="../ink/ink946.xml"/><Relationship Id="rId72" Type="http://schemas.openxmlformats.org/officeDocument/2006/relationships/image" Target="../media/image2697.png"/><Relationship Id="rId93" Type="http://schemas.openxmlformats.org/officeDocument/2006/relationships/customXml" Target="../ink/ink967.xml"/><Relationship Id="rId98" Type="http://schemas.openxmlformats.org/officeDocument/2006/relationships/image" Target="../media/image2709.png"/><Relationship Id="rId121" Type="http://schemas.openxmlformats.org/officeDocument/2006/relationships/customXml" Target="../ink/ink981.xml"/><Relationship Id="rId3" Type="http://schemas.openxmlformats.org/officeDocument/2006/relationships/customXml" Target="../ink/ink922.xml"/><Relationship Id="rId25" Type="http://schemas.openxmlformats.org/officeDocument/2006/relationships/customXml" Target="../ink/ink933.xml"/><Relationship Id="rId46" Type="http://schemas.openxmlformats.org/officeDocument/2006/relationships/image" Target="../media/image2684.png"/><Relationship Id="rId67" Type="http://schemas.openxmlformats.org/officeDocument/2006/relationships/customXml" Target="../ink/ink954.xml"/><Relationship Id="rId116" Type="http://schemas.openxmlformats.org/officeDocument/2006/relationships/image" Target="../media/image2718.png"/><Relationship Id="rId20" Type="http://schemas.openxmlformats.org/officeDocument/2006/relationships/image" Target="../media/image2671.png"/><Relationship Id="rId41" Type="http://schemas.openxmlformats.org/officeDocument/2006/relationships/customXml" Target="../ink/ink941.xml"/><Relationship Id="rId62" Type="http://schemas.openxmlformats.org/officeDocument/2006/relationships/image" Target="../media/image2692.png"/><Relationship Id="rId83" Type="http://schemas.openxmlformats.org/officeDocument/2006/relationships/customXml" Target="../ink/ink962.xml"/><Relationship Id="rId88" Type="http://schemas.openxmlformats.org/officeDocument/2006/relationships/image" Target="../media/image1890.png"/><Relationship Id="rId111" Type="http://schemas.openxmlformats.org/officeDocument/2006/relationships/customXml" Target="../ink/ink976.xml"/><Relationship Id="rId15" Type="http://schemas.openxmlformats.org/officeDocument/2006/relationships/customXml" Target="../ink/ink928.xml"/><Relationship Id="rId36" Type="http://schemas.openxmlformats.org/officeDocument/2006/relationships/image" Target="../media/image2679.png"/><Relationship Id="rId57" Type="http://schemas.openxmlformats.org/officeDocument/2006/relationships/customXml" Target="../ink/ink949.xml"/><Relationship Id="rId106" Type="http://schemas.openxmlformats.org/officeDocument/2006/relationships/image" Target="../media/image2713.png"/><Relationship Id="rId127" Type="http://schemas.openxmlformats.org/officeDocument/2006/relationships/customXml" Target="../ink/ink984.xml"/><Relationship Id="rId10" Type="http://schemas.openxmlformats.org/officeDocument/2006/relationships/image" Target="../media/image2666.png"/><Relationship Id="rId31" Type="http://schemas.openxmlformats.org/officeDocument/2006/relationships/customXml" Target="../ink/ink936.xml"/><Relationship Id="rId52" Type="http://schemas.openxmlformats.org/officeDocument/2006/relationships/image" Target="../media/image2687.png"/><Relationship Id="rId73" Type="http://schemas.openxmlformats.org/officeDocument/2006/relationships/customXml" Target="../ink/ink957.xml"/><Relationship Id="rId78" Type="http://schemas.openxmlformats.org/officeDocument/2006/relationships/image" Target="../media/image2700.png"/><Relationship Id="rId94" Type="http://schemas.openxmlformats.org/officeDocument/2006/relationships/image" Target="../media/image2707.png"/><Relationship Id="rId99" Type="http://schemas.openxmlformats.org/officeDocument/2006/relationships/customXml" Target="../ink/ink970.xml"/><Relationship Id="rId101" Type="http://schemas.openxmlformats.org/officeDocument/2006/relationships/customXml" Target="../ink/ink971.xml"/><Relationship Id="rId122" Type="http://schemas.openxmlformats.org/officeDocument/2006/relationships/image" Target="../media/image2721.png"/><Relationship Id="rId4" Type="http://schemas.openxmlformats.org/officeDocument/2006/relationships/image" Target="../media/image2663.png"/><Relationship Id="rId9" Type="http://schemas.openxmlformats.org/officeDocument/2006/relationships/customXml" Target="../ink/ink925.xml"/></Relationships>
</file>

<file path=ppt/slides/_rels/slide18.xml.rels><?xml version="1.0" encoding="UTF-8" standalone="yes"?>
<Relationships xmlns="http://schemas.openxmlformats.org/package/2006/relationships"><Relationship Id="rId13" Type="http://schemas.openxmlformats.org/officeDocument/2006/relationships/customXml" Target="../ink/ink990.xml"/><Relationship Id="rId18" Type="http://schemas.openxmlformats.org/officeDocument/2006/relationships/image" Target="../media/image2732.png"/><Relationship Id="rId26" Type="http://schemas.openxmlformats.org/officeDocument/2006/relationships/image" Target="../media/image2736.png"/><Relationship Id="rId39" Type="http://schemas.openxmlformats.org/officeDocument/2006/relationships/customXml" Target="../ink/ink1003.xml"/><Relationship Id="rId21" Type="http://schemas.openxmlformats.org/officeDocument/2006/relationships/customXml" Target="../ink/ink994.xml"/><Relationship Id="rId34" Type="http://schemas.openxmlformats.org/officeDocument/2006/relationships/image" Target="../media/image2740.png"/><Relationship Id="rId42" Type="http://schemas.openxmlformats.org/officeDocument/2006/relationships/image" Target="../media/image2743.png"/><Relationship Id="rId7" Type="http://schemas.openxmlformats.org/officeDocument/2006/relationships/customXml" Target="../ink/ink987.xml"/><Relationship Id="rId2" Type="http://schemas.openxmlformats.org/officeDocument/2006/relationships/notesSlide" Target="../notesSlides/notesSlide18.xml"/><Relationship Id="rId16" Type="http://schemas.openxmlformats.org/officeDocument/2006/relationships/image" Target="../media/image2731.png"/><Relationship Id="rId29" Type="http://schemas.openxmlformats.org/officeDocument/2006/relationships/customXml" Target="../ink/ink998.xml"/><Relationship Id="rId1" Type="http://schemas.openxmlformats.org/officeDocument/2006/relationships/slideLayout" Target="../slideLayouts/slideLayout7.xml"/><Relationship Id="rId6" Type="http://schemas.openxmlformats.org/officeDocument/2006/relationships/image" Target="../media/image2726.png"/><Relationship Id="rId11" Type="http://schemas.openxmlformats.org/officeDocument/2006/relationships/customXml" Target="../ink/ink989.xml"/><Relationship Id="rId24" Type="http://schemas.openxmlformats.org/officeDocument/2006/relationships/image" Target="../media/image2735.png"/><Relationship Id="rId32" Type="http://schemas.openxmlformats.org/officeDocument/2006/relationships/image" Target="../media/image2739.png"/><Relationship Id="rId37" Type="http://schemas.openxmlformats.org/officeDocument/2006/relationships/customXml" Target="../ink/ink1002.xml"/><Relationship Id="rId40" Type="http://schemas.openxmlformats.org/officeDocument/2006/relationships/image" Target="../media/image1890.png"/><Relationship Id="rId45" Type="http://schemas.openxmlformats.org/officeDocument/2006/relationships/customXml" Target="../ink/ink1006.xml"/><Relationship Id="rId5" Type="http://schemas.openxmlformats.org/officeDocument/2006/relationships/customXml" Target="../ink/ink986.xml"/><Relationship Id="rId15" Type="http://schemas.openxmlformats.org/officeDocument/2006/relationships/customXml" Target="../ink/ink991.xml"/><Relationship Id="rId23" Type="http://schemas.openxmlformats.org/officeDocument/2006/relationships/customXml" Target="../ink/ink995.xml"/><Relationship Id="rId28" Type="http://schemas.openxmlformats.org/officeDocument/2006/relationships/image" Target="../media/image2737.png"/><Relationship Id="rId36" Type="http://schemas.openxmlformats.org/officeDocument/2006/relationships/image" Target="../media/image2741.png"/><Relationship Id="rId10" Type="http://schemas.openxmlformats.org/officeDocument/2006/relationships/image" Target="../media/image2728.png"/><Relationship Id="rId19" Type="http://schemas.openxmlformats.org/officeDocument/2006/relationships/customXml" Target="../ink/ink993.xml"/><Relationship Id="rId31" Type="http://schemas.openxmlformats.org/officeDocument/2006/relationships/customXml" Target="../ink/ink999.xml"/><Relationship Id="rId44" Type="http://schemas.openxmlformats.org/officeDocument/2006/relationships/image" Target="../media/image2744.png"/><Relationship Id="rId4" Type="http://schemas.openxmlformats.org/officeDocument/2006/relationships/image" Target="../media/image2725.png"/><Relationship Id="rId9" Type="http://schemas.openxmlformats.org/officeDocument/2006/relationships/customXml" Target="../ink/ink988.xml"/><Relationship Id="rId14" Type="http://schemas.openxmlformats.org/officeDocument/2006/relationships/image" Target="../media/image2730.png"/><Relationship Id="rId22" Type="http://schemas.openxmlformats.org/officeDocument/2006/relationships/image" Target="../media/image2734.png"/><Relationship Id="rId27" Type="http://schemas.openxmlformats.org/officeDocument/2006/relationships/customXml" Target="../ink/ink997.xml"/><Relationship Id="rId30" Type="http://schemas.openxmlformats.org/officeDocument/2006/relationships/image" Target="../media/image2738.png"/><Relationship Id="rId35" Type="http://schemas.openxmlformats.org/officeDocument/2006/relationships/customXml" Target="../ink/ink1001.xml"/><Relationship Id="rId43" Type="http://schemas.openxmlformats.org/officeDocument/2006/relationships/customXml" Target="../ink/ink1005.xml"/><Relationship Id="rId8" Type="http://schemas.openxmlformats.org/officeDocument/2006/relationships/image" Target="../media/image2727.png"/><Relationship Id="rId3" Type="http://schemas.openxmlformats.org/officeDocument/2006/relationships/customXml" Target="../ink/ink985.xml"/><Relationship Id="rId12" Type="http://schemas.openxmlformats.org/officeDocument/2006/relationships/image" Target="../media/image2729.png"/><Relationship Id="rId17" Type="http://schemas.openxmlformats.org/officeDocument/2006/relationships/customXml" Target="../ink/ink992.xml"/><Relationship Id="rId25" Type="http://schemas.openxmlformats.org/officeDocument/2006/relationships/customXml" Target="../ink/ink996.xml"/><Relationship Id="rId33" Type="http://schemas.openxmlformats.org/officeDocument/2006/relationships/customXml" Target="../ink/ink1000.xml"/><Relationship Id="rId38" Type="http://schemas.openxmlformats.org/officeDocument/2006/relationships/image" Target="../media/image2742.png"/><Relationship Id="rId46" Type="http://schemas.openxmlformats.org/officeDocument/2006/relationships/image" Target="../media/image2745.png"/><Relationship Id="rId20" Type="http://schemas.openxmlformats.org/officeDocument/2006/relationships/image" Target="../media/image2733.png"/><Relationship Id="rId41" Type="http://schemas.openxmlformats.org/officeDocument/2006/relationships/customXml" Target="../ink/ink1004.xml"/></Relationships>
</file>

<file path=ppt/slides/_rels/slide19.xml.rels><?xml version="1.0" encoding="UTF-8" standalone="yes"?>
<Relationships xmlns="http://schemas.openxmlformats.org/package/2006/relationships"><Relationship Id="rId3" Type="http://schemas.openxmlformats.org/officeDocument/2006/relationships/image" Target="../media/image26010.png"/><Relationship Id="rId2" Type="http://schemas.openxmlformats.org/officeDocument/2006/relationships/image" Target="../media/image43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5110.png"/><Relationship Id="rId13" Type="http://schemas.openxmlformats.org/officeDocument/2006/relationships/image" Target="../media/image2747.png"/><Relationship Id="rId18" Type="http://schemas.openxmlformats.org/officeDocument/2006/relationships/customXml" Target="../ink/ink1011.xml"/><Relationship Id="rId3" Type="http://schemas.openxmlformats.org/officeDocument/2006/relationships/image" Target="../media/image4610.png"/><Relationship Id="rId7" Type="http://schemas.openxmlformats.org/officeDocument/2006/relationships/image" Target="../media/image5010.png"/><Relationship Id="rId12" Type="http://schemas.openxmlformats.org/officeDocument/2006/relationships/customXml" Target="../ink/ink1008.xml"/><Relationship Id="rId17" Type="http://schemas.openxmlformats.org/officeDocument/2006/relationships/image" Target="../media/image2749.png"/><Relationship Id="rId2" Type="http://schemas.openxmlformats.org/officeDocument/2006/relationships/notesSlide" Target="../notesSlides/notesSlide19.xml"/><Relationship Id="rId16" Type="http://schemas.openxmlformats.org/officeDocument/2006/relationships/customXml" Target="../ink/ink1010.xml"/><Relationship Id="rId1" Type="http://schemas.openxmlformats.org/officeDocument/2006/relationships/slideLayout" Target="../slideLayouts/slideLayout7.xml"/><Relationship Id="rId6" Type="http://schemas.openxmlformats.org/officeDocument/2006/relationships/image" Target="../media/image4910.png"/><Relationship Id="rId11" Type="http://schemas.openxmlformats.org/officeDocument/2006/relationships/image" Target="../media/image2746.png"/><Relationship Id="rId5" Type="http://schemas.openxmlformats.org/officeDocument/2006/relationships/image" Target="../media/image4810.png"/><Relationship Id="rId15" Type="http://schemas.openxmlformats.org/officeDocument/2006/relationships/image" Target="../media/image2748.png"/><Relationship Id="rId10" Type="http://schemas.openxmlformats.org/officeDocument/2006/relationships/customXml" Target="../ink/ink1007.xml"/><Relationship Id="rId19" Type="http://schemas.openxmlformats.org/officeDocument/2006/relationships/image" Target="../media/image2750.png"/><Relationship Id="rId4" Type="http://schemas.openxmlformats.org/officeDocument/2006/relationships/image" Target="../media/image4710.png"/><Relationship Id="rId9" Type="http://schemas.openxmlformats.org/officeDocument/2006/relationships/image" Target="../media/image5210.png"/><Relationship Id="rId14" Type="http://schemas.openxmlformats.org/officeDocument/2006/relationships/customXml" Target="../ink/ink1009.xml"/></Relationships>
</file>

<file path=ppt/slides/_rels/slide21.xml.rels><?xml version="1.0" encoding="UTF-8" standalone="yes"?>
<Relationships xmlns="http://schemas.openxmlformats.org/package/2006/relationships"><Relationship Id="rId8" Type="http://schemas.openxmlformats.org/officeDocument/2006/relationships/image" Target="../media/image2752.png"/><Relationship Id="rId3" Type="http://schemas.openxmlformats.org/officeDocument/2006/relationships/customXml" Target="../ink/ink1012.xml"/><Relationship Id="rId7" Type="http://schemas.openxmlformats.org/officeDocument/2006/relationships/customXml" Target="../ink/ink1014.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90.png"/><Relationship Id="rId5" Type="http://schemas.openxmlformats.org/officeDocument/2006/relationships/customXml" Target="../ink/ink1013.xml"/><Relationship Id="rId10" Type="http://schemas.openxmlformats.org/officeDocument/2006/relationships/image" Target="../media/image2753.png"/><Relationship Id="rId4" Type="http://schemas.openxmlformats.org/officeDocument/2006/relationships/image" Target="../media/image2751.png"/><Relationship Id="rId9" Type="http://schemas.openxmlformats.org/officeDocument/2006/relationships/customXml" Target="../ink/ink1015.xml"/></Relationships>
</file>

<file path=ppt/slides/_rels/slide22.xml.rels><?xml version="1.0" encoding="UTF-8" standalone="yes"?>
<Relationships xmlns="http://schemas.openxmlformats.org/package/2006/relationships"><Relationship Id="rId21" Type="http://schemas.openxmlformats.org/officeDocument/2006/relationships/image" Target="../media/image2762.png"/><Relationship Id="rId170" Type="http://schemas.openxmlformats.org/officeDocument/2006/relationships/image" Target="../media/image2833.png"/><Relationship Id="rId268" Type="http://schemas.openxmlformats.org/officeDocument/2006/relationships/image" Target="../media/image2882.png"/><Relationship Id="rId475" Type="http://schemas.openxmlformats.org/officeDocument/2006/relationships/customXml" Target="../ink/ink1256.xml"/><Relationship Id="rId682" Type="http://schemas.openxmlformats.org/officeDocument/2006/relationships/customXml" Target="../ink/ink1388.xml"/><Relationship Id="rId128" Type="http://schemas.openxmlformats.org/officeDocument/2006/relationships/customXml" Target="../ink/ink1080.xml"/><Relationship Id="rId335" Type="http://schemas.openxmlformats.org/officeDocument/2006/relationships/customXml" Target="../ink/ink1185.xml"/><Relationship Id="rId542" Type="http://schemas.openxmlformats.org/officeDocument/2006/relationships/customXml" Target="../ink/ink1303.xml"/><Relationship Id="rId987" Type="http://schemas.openxmlformats.org/officeDocument/2006/relationships/customXml" Target="../ink/ink1553.xml"/><Relationship Id="rId1172" Type="http://schemas.openxmlformats.org/officeDocument/2006/relationships/image" Target="../media/image3281.png"/><Relationship Id="rId402" Type="http://schemas.openxmlformats.org/officeDocument/2006/relationships/image" Target="../media/image2945.png"/><Relationship Id="rId847" Type="http://schemas.openxmlformats.org/officeDocument/2006/relationships/customXml" Target="../ink/ink1471.xml"/><Relationship Id="rId1032" Type="http://schemas.openxmlformats.org/officeDocument/2006/relationships/customXml" Target="../ink/ink1582.xml"/><Relationship Id="rId707" Type="http://schemas.openxmlformats.org/officeDocument/2006/relationships/image" Target="../media/image3069.png"/><Relationship Id="rId914" Type="http://schemas.openxmlformats.org/officeDocument/2006/relationships/customXml" Target="../ink/ink1505.xml"/><Relationship Id="rId43" Type="http://schemas.openxmlformats.org/officeDocument/2006/relationships/image" Target="../media/image2772.png"/><Relationship Id="rId192" Type="http://schemas.openxmlformats.org/officeDocument/2006/relationships/image" Target="../media/image2844.png"/><Relationship Id="rId497" Type="http://schemas.openxmlformats.org/officeDocument/2006/relationships/image" Target="../media/image2992.png"/><Relationship Id="rId357" Type="http://schemas.openxmlformats.org/officeDocument/2006/relationships/customXml" Target="../ink/ink1196.xml"/><Relationship Id="rId1194" Type="http://schemas.openxmlformats.org/officeDocument/2006/relationships/image" Target="../media/image3292.png"/><Relationship Id="rId217" Type="http://schemas.openxmlformats.org/officeDocument/2006/relationships/customXml" Target="../ink/ink1125.xml"/><Relationship Id="rId564" Type="http://schemas.openxmlformats.org/officeDocument/2006/relationships/customXml" Target="../ink/ink1325.xml"/><Relationship Id="rId771" Type="http://schemas.openxmlformats.org/officeDocument/2006/relationships/image" Target="../media/image3101.png"/><Relationship Id="rId869" Type="http://schemas.openxmlformats.org/officeDocument/2006/relationships/customXml" Target="../ink/ink1482.xml"/><Relationship Id="rId424" Type="http://schemas.openxmlformats.org/officeDocument/2006/relationships/image" Target="../media/image2956.png"/><Relationship Id="rId631" Type="http://schemas.openxmlformats.org/officeDocument/2006/relationships/customXml" Target="../ink/ink1362.xml"/><Relationship Id="rId729" Type="http://schemas.openxmlformats.org/officeDocument/2006/relationships/image" Target="../media/image3080.png"/><Relationship Id="rId1054" Type="http://schemas.openxmlformats.org/officeDocument/2006/relationships/customXml" Target="../ink/ink1593.xml"/><Relationship Id="rId936" Type="http://schemas.openxmlformats.org/officeDocument/2006/relationships/customXml" Target="../ink/ink1516.xml"/><Relationship Id="rId1121" Type="http://schemas.openxmlformats.org/officeDocument/2006/relationships/image" Target="../media/image3257.png"/><Relationship Id="rId1219" Type="http://schemas.openxmlformats.org/officeDocument/2006/relationships/customXml" Target="../ink/ink1677.xml"/><Relationship Id="rId65" Type="http://schemas.openxmlformats.org/officeDocument/2006/relationships/customXml" Target="../ink/ink1047.xml"/><Relationship Id="rId281" Type="http://schemas.openxmlformats.org/officeDocument/2006/relationships/customXml" Target="../ink/ink1157.xml"/><Relationship Id="rId141" Type="http://schemas.openxmlformats.org/officeDocument/2006/relationships/customXml" Target="../ink/ink1087.xml"/><Relationship Id="rId379" Type="http://schemas.openxmlformats.org/officeDocument/2006/relationships/image" Target="../media/image2934.png"/><Relationship Id="rId586" Type="http://schemas.openxmlformats.org/officeDocument/2006/relationships/image" Target="../media/image3009.png"/><Relationship Id="rId793" Type="http://schemas.openxmlformats.org/officeDocument/2006/relationships/image" Target="../media/image3112.png"/><Relationship Id="rId7" Type="http://schemas.openxmlformats.org/officeDocument/2006/relationships/image" Target="../media/image2755.png"/><Relationship Id="rId239" Type="http://schemas.openxmlformats.org/officeDocument/2006/relationships/customXml" Target="../ink/ink1136.xml"/><Relationship Id="rId446" Type="http://schemas.openxmlformats.org/officeDocument/2006/relationships/image" Target="../media/image2967.png"/><Relationship Id="rId653" Type="http://schemas.openxmlformats.org/officeDocument/2006/relationships/customXml" Target="../ink/ink1373.xml"/><Relationship Id="rId1076" Type="http://schemas.openxmlformats.org/officeDocument/2006/relationships/customXml" Target="../ink/ink1604.xml"/><Relationship Id="rId306" Type="http://schemas.openxmlformats.org/officeDocument/2006/relationships/customXml" Target="../ink/ink1170.xml"/><Relationship Id="rId860" Type="http://schemas.openxmlformats.org/officeDocument/2006/relationships/image" Target="../media/image3145.png"/><Relationship Id="rId958" Type="http://schemas.openxmlformats.org/officeDocument/2006/relationships/image" Target="../media/image3193.png"/><Relationship Id="rId1143" Type="http://schemas.openxmlformats.org/officeDocument/2006/relationships/customXml" Target="../ink/ink1638.xml"/><Relationship Id="rId87" Type="http://schemas.openxmlformats.org/officeDocument/2006/relationships/image" Target="../media/image2793.png"/><Relationship Id="rId513" Type="http://schemas.openxmlformats.org/officeDocument/2006/relationships/image" Target="../media/image3000.png"/><Relationship Id="rId720" Type="http://schemas.openxmlformats.org/officeDocument/2006/relationships/customXml" Target="../ink/ink1407.xml"/><Relationship Id="rId818" Type="http://schemas.openxmlformats.org/officeDocument/2006/relationships/image" Target="../media/image3124.png"/><Relationship Id="rId1003" Type="http://schemas.openxmlformats.org/officeDocument/2006/relationships/image" Target="../media/image3198.png"/><Relationship Id="rId1210" Type="http://schemas.openxmlformats.org/officeDocument/2006/relationships/image" Target="../media/image3300.png"/><Relationship Id="rId14" Type="http://schemas.openxmlformats.org/officeDocument/2006/relationships/customXml" Target="../ink/ink1021.xml"/><Relationship Id="rId163" Type="http://schemas.openxmlformats.org/officeDocument/2006/relationships/customXml" Target="../ink/ink1098.xml"/><Relationship Id="rId370" Type="http://schemas.openxmlformats.org/officeDocument/2006/relationships/image" Target="../media/image2930.png"/><Relationship Id="rId230" Type="http://schemas.openxmlformats.org/officeDocument/2006/relationships/image" Target="../media/image2863.png"/><Relationship Id="rId468" Type="http://schemas.openxmlformats.org/officeDocument/2006/relationships/image" Target="../media/image2978.png"/><Relationship Id="rId675" Type="http://schemas.openxmlformats.org/officeDocument/2006/relationships/image" Target="../media/image3053.png"/><Relationship Id="rId882" Type="http://schemas.openxmlformats.org/officeDocument/2006/relationships/image" Target="../media/image3156.png"/><Relationship Id="rId1098" Type="http://schemas.openxmlformats.org/officeDocument/2006/relationships/customXml" Target="../ink/ink1615.xml"/><Relationship Id="rId328" Type="http://schemas.openxmlformats.org/officeDocument/2006/relationships/image" Target="../media/image2911.png"/><Relationship Id="rId535" Type="http://schemas.openxmlformats.org/officeDocument/2006/relationships/customXml" Target="../ink/ink1296.xml"/><Relationship Id="rId742" Type="http://schemas.openxmlformats.org/officeDocument/2006/relationships/customXml" Target="../ink/ink1418.xml"/><Relationship Id="rId1165" Type="http://schemas.openxmlformats.org/officeDocument/2006/relationships/customXml" Target="../ink/ink1650.xml"/><Relationship Id="rId602" Type="http://schemas.openxmlformats.org/officeDocument/2006/relationships/image" Target="../media/image3017.png"/><Relationship Id="rId1025" Type="http://schemas.openxmlformats.org/officeDocument/2006/relationships/image" Target="../media/image3209.png"/><Relationship Id="rId1232" Type="http://schemas.openxmlformats.org/officeDocument/2006/relationships/image" Target="../media/image3311.png"/><Relationship Id="rId907" Type="http://schemas.openxmlformats.org/officeDocument/2006/relationships/image" Target="../media/image3168.png"/><Relationship Id="rId36" Type="http://schemas.openxmlformats.org/officeDocument/2006/relationships/customXml" Target="../ink/ink1032.xml"/><Relationship Id="rId185" Type="http://schemas.openxmlformats.org/officeDocument/2006/relationships/customXml" Target="../ink/ink1109.xml"/><Relationship Id="rId392" Type="http://schemas.openxmlformats.org/officeDocument/2006/relationships/customXml" Target="../ink/ink1214.xml"/><Relationship Id="rId697" Type="http://schemas.openxmlformats.org/officeDocument/2006/relationships/image" Target="../media/image3064.png"/><Relationship Id="rId252" Type="http://schemas.openxmlformats.org/officeDocument/2006/relationships/image" Target="../media/image2874.png"/><Relationship Id="rId1187" Type="http://schemas.openxmlformats.org/officeDocument/2006/relationships/customXml" Target="../ink/ink1661.xml"/><Relationship Id="rId112" Type="http://schemas.openxmlformats.org/officeDocument/2006/relationships/customXml" Target="../ink/ink1071.xml"/><Relationship Id="rId557" Type="http://schemas.openxmlformats.org/officeDocument/2006/relationships/customXml" Target="../ink/ink1318.xml"/><Relationship Id="rId764" Type="http://schemas.openxmlformats.org/officeDocument/2006/relationships/customXml" Target="../ink/ink1429.xml"/><Relationship Id="rId971" Type="http://schemas.openxmlformats.org/officeDocument/2006/relationships/customXml" Target="../ink/ink1537.xml"/><Relationship Id="rId417" Type="http://schemas.openxmlformats.org/officeDocument/2006/relationships/customXml" Target="../ink/ink1227.xml"/><Relationship Id="rId624" Type="http://schemas.openxmlformats.org/officeDocument/2006/relationships/image" Target="../media/image3028.png"/><Relationship Id="rId831" Type="http://schemas.openxmlformats.org/officeDocument/2006/relationships/customXml" Target="../ink/ink1463.xml"/><Relationship Id="rId1047" Type="http://schemas.openxmlformats.org/officeDocument/2006/relationships/image" Target="../media/image3220.png"/><Relationship Id="rId929" Type="http://schemas.openxmlformats.org/officeDocument/2006/relationships/image" Target="../media/image3179.png"/><Relationship Id="rId1114" Type="http://schemas.openxmlformats.org/officeDocument/2006/relationships/customXml" Target="../ink/ink1623.xml"/><Relationship Id="rId58" Type="http://schemas.openxmlformats.org/officeDocument/2006/relationships/customXml" Target="../ink/ink1043.xml"/><Relationship Id="rId274" Type="http://schemas.openxmlformats.org/officeDocument/2006/relationships/image" Target="../media/image2885.png"/><Relationship Id="rId481" Type="http://schemas.openxmlformats.org/officeDocument/2006/relationships/customXml" Target="../ink/ink1259.xml"/><Relationship Id="rId134" Type="http://schemas.openxmlformats.org/officeDocument/2006/relationships/customXml" Target="../ink/ink1083.xml"/><Relationship Id="rId579" Type="http://schemas.openxmlformats.org/officeDocument/2006/relationships/customXml" Target="../ink/ink1336.xml"/><Relationship Id="rId786" Type="http://schemas.openxmlformats.org/officeDocument/2006/relationships/customXml" Target="../ink/ink1440.xml"/><Relationship Id="rId993" Type="http://schemas.openxmlformats.org/officeDocument/2006/relationships/customXml" Target="../ink/ink1559.xml"/><Relationship Id="rId341" Type="http://schemas.openxmlformats.org/officeDocument/2006/relationships/customXml" Target="../ink/ink1188.xml"/><Relationship Id="rId439" Type="http://schemas.openxmlformats.org/officeDocument/2006/relationships/customXml" Target="../ink/ink1238.xml"/><Relationship Id="rId646" Type="http://schemas.openxmlformats.org/officeDocument/2006/relationships/image" Target="../media/image3039.png"/><Relationship Id="rId1069" Type="http://schemas.openxmlformats.org/officeDocument/2006/relationships/image" Target="../media/image3231.png"/><Relationship Id="rId201" Type="http://schemas.openxmlformats.org/officeDocument/2006/relationships/customXml" Target="../ink/ink1117.xml"/><Relationship Id="rId506" Type="http://schemas.openxmlformats.org/officeDocument/2006/relationships/customXml" Target="../ink/ink1272.xml"/><Relationship Id="rId853" Type="http://schemas.openxmlformats.org/officeDocument/2006/relationships/customXml" Target="../ink/ink1474.xml"/><Relationship Id="rId1136" Type="http://schemas.openxmlformats.org/officeDocument/2006/relationships/image" Target="../media/image3264.png"/><Relationship Id="rId713" Type="http://schemas.openxmlformats.org/officeDocument/2006/relationships/image" Target="../media/image3072.png"/><Relationship Id="rId920" Type="http://schemas.openxmlformats.org/officeDocument/2006/relationships/customXml" Target="../ink/ink1508.xml"/><Relationship Id="rId1203" Type="http://schemas.openxmlformats.org/officeDocument/2006/relationships/customXml" Target="../ink/ink1669.xml"/><Relationship Id="rId296" Type="http://schemas.openxmlformats.org/officeDocument/2006/relationships/image" Target="../media/image2896.png"/><Relationship Id="rId156" Type="http://schemas.openxmlformats.org/officeDocument/2006/relationships/image" Target="../media/image2826.png"/><Relationship Id="rId363" Type="http://schemas.openxmlformats.org/officeDocument/2006/relationships/customXml" Target="../ink/ink1199.xml"/><Relationship Id="rId570" Type="http://schemas.openxmlformats.org/officeDocument/2006/relationships/customXml" Target="../ink/ink1331.xml"/><Relationship Id="rId223" Type="http://schemas.openxmlformats.org/officeDocument/2006/relationships/customXml" Target="../ink/ink1128.xml"/><Relationship Id="rId430" Type="http://schemas.openxmlformats.org/officeDocument/2006/relationships/image" Target="../media/image2959.png"/><Relationship Id="rId668" Type="http://schemas.openxmlformats.org/officeDocument/2006/relationships/customXml" Target="../ink/ink1381.xml"/><Relationship Id="rId875" Type="http://schemas.openxmlformats.org/officeDocument/2006/relationships/customXml" Target="../ink/ink1485.xml"/><Relationship Id="rId1060" Type="http://schemas.openxmlformats.org/officeDocument/2006/relationships/customXml" Target="../ink/ink1596.xml"/><Relationship Id="rId528" Type="http://schemas.openxmlformats.org/officeDocument/2006/relationships/customXml" Target="../ink/ink1289.xml"/><Relationship Id="rId735" Type="http://schemas.openxmlformats.org/officeDocument/2006/relationships/image" Target="../media/image3083.png"/><Relationship Id="rId942" Type="http://schemas.openxmlformats.org/officeDocument/2006/relationships/image" Target="../media/image3185.png"/><Relationship Id="rId1158" Type="http://schemas.openxmlformats.org/officeDocument/2006/relationships/image" Target="../media/image3274.png"/><Relationship Id="rId1018" Type="http://schemas.openxmlformats.org/officeDocument/2006/relationships/customXml" Target="../ink/ink1575.xml"/><Relationship Id="rId1225" Type="http://schemas.openxmlformats.org/officeDocument/2006/relationships/customXml" Target="../ink/ink1680.xml"/><Relationship Id="rId71" Type="http://schemas.openxmlformats.org/officeDocument/2006/relationships/customXml" Target="../ink/ink1050.xml"/><Relationship Id="rId802" Type="http://schemas.openxmlformats.org/officeDocument/2006/relationships/customXml" Target="../ink/ink1448.xml"/><Relationship Id="rId29" Type="http://schemas.openxmlformats.org/officeDocument/2006/relationships/image" Target="../media/image2765.png"/><Relationship Id="rId178" Type="http://schemas.openxmlformats.org/officeDocument/2006/relationships/image" Target="../media/image2837.png"/><Relationship Id="rId385" Type="http://schemas.openxmlformats.org/officeDocument/2006/relationships/image" Target="../media/image2937.png"/><Relationship Id="rId592" Type="http://schemas.openxmlformats.org/officeDocument/2006/relationships/image" Target="../media/image3012.png"/><Relationship Id="rId245" Type="http://schemas.openxmlformats.org/officeDocument/2006/relationships/customXml" Target="../ink/ink1139.xml"/><Relationship Id="rId452" Type="http://schemas.openxmlformats.org/officeDocument/2006/relationships/image" Target="../media/image2970.png"/><Relationship Id="rId897" Type="http://schemas.openxmlformats.org/officeDocument/2006/relationships/image" Target="../media/image3163.png"/><Relationship Id="rId1082" Type="http://schemas.openxmlformats.org/officeDocument/2006/relationships/customXml" Target="../ink/ink1607.xml"/><Relationship Id="rId105" Type="http://schemas.openxmlformats.org/officeDocument/2006/relationships/image" Target="../media/image2802.png"/><Relationship Id="rId312" Type="http://schemas.openxmlformats.org/officeDocument/2006/relationships/image" Target="../media/image2903.png"/><Relationship Id="rId757" Type="http://schemas.openxmlformats.org/officeDocument/2006/relationships/image" Target="../media/image3094.png"/><Relationship Id="rId964" Type="http://schemas.openxmlformats.org/officeDocument/2006/relationships/image" Target="../media/image3196.png"/><Relationship Id="rId93" Type="http://schemas.openxmlformats.org/officeDocument/2006/relationships/image" Target="../media/image2796.png"/><Relationship Id="rId189" Type="http://schemas.openxmlformats.org/officeDocument/2006/relationships/customXml" Target="../ink/ink1111.xml"/><Relationship Id="rId396" Type="http://schemas.openxmlformats.org/officeDocument/2006/relationships/image" Target="../media/image2942.png"/><Relationship Id="rId617" Type="http://schemas.openxmlformats.org/officeDocument/2006/relationships/customXml" Target="../ink/ink1355.xml"/><Relationship Id="rId824" Type="http://schemas.openxmlformats.org/officeDocument/2006/relationships/image" Target="../media/image3127.png"/><Relationship Id="rId1247" Type="http://schemas.openxmlformats.org/officeDocument/2006/relationships/customXml" Target="../ink/ink1691.xml"/><Relationship Id="rId256" Type="http://schemas.openxmlformats.org/officeDocument/2006/relationships/image" Target="../media/image2876.png"/><Relationship Id="rId463" Type="http://schemas.openxmlformats.org/officeDocument/2006/relationships/customXml" Target="../ink/ink1250.xml"/><Relationship Id="rId670" Type="http://schemas.openxmlformats.org/officeDocument/2006/relationships/customXml" Target="../ink/ink1382.xml"/><Relationship Id="rId1093" Type="http://schemas.openxmlformats.org/officeDocument/2006/relationships/image" Target="../media/image3243.png"/><Relationship Id="rId1107" Type="http://schemas.openxmlformats.org/officeDocument/2006/relationships/image" Target="../media/image3250.png"/><Relationship Id="rId116" Type="http://schemas.openxmlformats.org/officeDocument/2006/relationships/customXml" Target="../ink/ink1074.xml"/><Relationship Id="rId323" Type="http://schemas.openxmlformats.org/officeDocument/2006/relationships/customXml" Target="../ink/ink1179.xml"/><Relationship Id="rId530" Type="http://schemas.openxmlformats.org/officeDocument/2006/relationships/customXml" Target="../ink/ink1291.xml"/><Relationship Id="rId768" Type="http://schemas.openxmlformats.org/officeDocument/2006/relationships/customXml" Target="../ink/ink1431.xml"/><Relationship Id="rId975" Type="http://schemas.openxmlformats.org/officeDocument/2006/relationships/customXml" Target="../ink/ink1541.xml"/><Relationship Id="rId1160" Type="http://schemas.openxmlformats.org/officeDocument/2006/relationships/image" Target="../media/image3275.png"/><Relationship Id="rId20" Type="http://schemas.openxmlformats.org/officeDocument/2006/relationships/customXml" Target="../ink/ink1024.xml"/><Relationship Id="rId628" Type="http://schemas.openxmlformats.org/officeDocument/2006/relationships/image" Target="../media/image3030.png"/><Relationship Id="rId835" Type="http://schemas.openxmlformats.org/officeDocument/2006/relationships/customXml" Target="../ink/ink1465.xml"/><Relationship Id="rId267" Type="http://schemas.openxmlformats.org/officeDocument/2006/relationships/customXml" Target="../ink/ink1150.xml"/><Relationship Id="rId474" Type="http://schemas.openxmlformats.org/officeDocument/2006/relationships/image" Target="../media/image2981.png"/><Relationship Id="rId1020" Type="http://schemas.openxmlformats.org/officeDocument/2006/relationships/customXml" Target="../ink/ink1576.xml"/><Relationship Id="rId1118" Type="http://schemas.openxmlformats.org/officeDocument/2006/relationships/customXml" Target="../ink/ink1625.xml"/><Relationship Id="rId127" Type="http://schemas.openxmlformats.org/officeDocument/2006/relationships/image" Target="../media/image2812.png"/><Relationship Id="rId681" Type="http://schemas.openxmlformats.org/officeDocument/2006/relationships/image" Target="../media/image3056.png"/><Relationship Id="rId779" Type="http://schemas.openxmlformats.org/officeDocument/2006/relationships/image" Target="../media/image3105.png"/><Relationship Id="rId902" Type="http://schemas.openxmlformats.org/officeDocument/2006/relationships/customXml" Target="../ink/ink1499.xml"/><Relationship Id="rId986" Type="http://schemas.openxmlformats.org/officeDocument/2006/relationships/customXml" Target="../ink/ink1552.xml"/><Relationship Id="rId31" Type="http://schemas.openxmlformats.org/officeDocument/2006/relationships/image" Target="../media/image2766.png"/><Relationship Id="rId334" Type="http://schemas.openxmlformats.org/officeDocument/2006/relationships/image" Target="../media/image2914.png"/><Relationship Id="rId541" Type="http://schemas.openxmlformats.org/officeDocument/2006/relationships/customXml" Target="../ink/ink1302.xml"/><Relationship Id="rId639" Type="http://schemas.openxmlformats.org/officeDocument/2006/relationships/customXml" Target="../ink/ink1366.xml"/><Relationship Id="rId1171" Type="http://schemas.openxmlformats.org/officeDocument/2006/relationships/customXml" Target="../ink/ink1653.xml"/><Relationship Id="rId180" Type="http://schemas.openxmlformats.org/officeDocument/2006/relationships/image" Target="../media/image2838.png"/><Relationship Id="rId278" Type="http://schemas.openxmlformats.org/officeDocument/2006/relationships/image" Target="../media/image2887.png"/><Relationship Id="rId401" Type="http://schemas.openxmlformats.org/officeDocument/2006/relationships/customXml" Target="../ink/ink1219.xml"/><Relationship Id="rId846" Type="http://schemas.openxmlformats.org/officeDocument/2006/relationships/image" Target="../media/image3138.png"/><Relationship Id="rId1031" Type="http://schemas.openxmlformats.org/officeDocument/2006/relationships/image" Target="../media/image3212.png"/><Relationship Id="rId1129" Type="http://schemas.openxmlformats.org/officeDocument/2006/relationships/image" Target="../media/image3261.png"/><Relationship Id="rId485" Type="http://schemas.openxmlformats.org/officeDocument/2006/relationships/customXml" Target="../ink/ink1261.xml"/><Relationship Id="rId692" Type="http://schemas.openxmlformats.org/officeDocument/2006/relationships/customXml" Target="../ink/ink1393.xml"/><Relationship Id="rId706" Type="http://schemas.openxmlformats.org/officeDocument/2006/relationships/customXml" Target="../ink/ink1400.xml"/><Relationship Id="rId913" Type="http://schemas.openxmlformats.org/officeDocument/2006/relationships/image" Target="../media/image3171.png"/><Relationship Id="rId42" Type="http://schemas.openxmlformats.org/officeDocument/2006/relationships/customXml" Target="../ink/ink1035.xml"/><Relationship Id="rId138" Type="http://schemas.openxmlformats.org/officeDocument/2006/relationships/image" Target="../media/image2817.png"/><Relationship Id="rId345" Type="http://schemas.openxmlformats.org/officeDocument/2006/relationships/customXml" Target="../ink/ink1190.xml"/><Relationship Id="rId552" Type="http://schemas.openxmlformats.org/officeDocument/2006/relationships/customXml" Target="../ink/ink1313.xml"/><Relationship Id="rId997" Type="http://schemas.openxmlformats.org/officeDocument/2006/relationships/customXml" Target="../ink/ink1563.xml"/><Relationship Id="rId1182" Type="http://schemas.openxmlformats.org/officeDocument/2006/relationships/image" Target="../media/image3286.png"/><Relationship Id="rId191" Type="http://schemas.openxmlformats.org/officeDocument/2006/relationships/customXml" Target="../ink/ink1112.xml"/><Relationship Id="rId205" Type="http://schemas.openxmlformats.org/officeDocument/2006/relationships/customXml" Target="../ink/ink1119.xml"/><Relationship Id="rId412" Type="http://schemas.openxmlformats.org/officeDocument/2006/relationships/image" Target="../media/image2950.png"/><Relationship Id="rId857" Type="http://schemas.openxmlformats.org/officeDocument/2006/relationships/customXml" Target="../ink/ink1476.xml"/><Relationship Id="rId1042" Type="http://schemas.openxmlformats.org/officeDocument/2006/relationships/customXml" Target="../ink/ink1587.xml"/><Relationship Id="rId289" Type="http://schemas.openxmlformats.org/officeDocument/2006/relationships/customXml" Target="../ink/ink1161.xml"/><Relationship Id="rId496" Type="http://schemas.openxmlformats.org/officeDocument/2006/relationships/customXml" Target="../ink/ink1267.xml"/><Relationship Id="rId717" Type="http://schemas.openxmlformats.org/officeDocument/2006/relationships/image" Target="../media/image3074.png"/><Relationship Id="rId924" Type="http://schemas.openxmlformats.org/officeDocument/2006/relationships/customXml" Target="../ink/ink1510.xml"/><Relationship Id="rId53" Type="http://schemas.openxmlformats.org/officeDocument/2006/relationships/image" Target="../media/image2777.png"/><Relationship Id="rId149" Type="http://schemas.openxmlformats.org/officeDocument/2006/relationships/customXml" Target="../ink/ink1091.xml"/><Relationship Id="rId356" Type="http://schemas.openxmlformats.org/officeDocument/2006/relationships/image" Target="../media/image2923.png"/><Relationship Id="rId563" Type="http://schemas.openxmlformats.org/officeDocument/2006/relationships/customXml" Target="../ink/ink1324.xml"/><Relationship Id="rId770" Type="http://schemas.openxmlformats.org/officeDocument/2006/relationships/customXml" Target="../ink/ink1432.xml"/><Relationship Id="rId1193" Type="http://schemas.openxmlformats.org/officeDocument/2006/relationships/customXml" Target="../ink/ink1664.xml"/><Relationship Id="rId1207" Type="http://schemas.openxmlformats.org/officeDocument/2006/relationships/customXml" Target="../ink/ink1671.xml"/><Relationship Id="rId216" Type="http://schemas.openxmlformats.org/officeDocument/2006/relationships/image" Target="../media/image2856.png"/><Relationship Id="rId423" Type="http://schemas.openxmlformats.org/officeDocument/2006/relationships/customXml" Target="../ink/ink1230.xml"/><Relationship Id="rId868" Type="http://schemas.openxmlformats.org/officeDocument/2006/relationships/image" Target="../media/image3149.png"/><Relationship Id="rId1053" Type="http://schemas.openxmlformats.org/officeDocument/2006/relationships/image" Target="../media/image3223.png"/><Relationship Id="rId630" Type="http://schemas.openxmlformats.org/officeDocument/2006/relationships/image" Target="../media/image3031.png"/><Relationship Id="rId728" Type="http://schemas.openxmlformats.org/officeDocument/2006/relationships/customXml" Target="../ink/ink1411.xml"/><Relationship Id="rId935" Type="http://schemas.openxmlformats.org/officeDocument/2006/relationships/image" Target="../media/image3182.png"/><Relationship Id="rId64" Type="http://schemas.openxmlformats.org/officeDocument/2006/relationships/image" Target="../media/image2782.png"/><Relationship Id="rId367" Type="http://schemas.openxmlformats.org/officeDocument/2006/relationships/customXml" Target="../ink/ink1201.xml"/><Relationship Id="rId574" Type="http://schemas.openxmlformats.org/officeDocument/2006/relationships/image" Target="../media/image3003.png"/><Relationship Id="rId1120" Type="http://schemas.openxmlformats.org/officeDocument/2006/relationships/customXml" Target="../ink/ink1626.xml"/><Relationship Id="rId1218" Type="http://schemas.openxmlformats.org/officeDocument/2006/relationships/image" Target="../media/image3304.png"/><Relationship Id="rId227" Type="http://schemas.openxmlformats.org/officeDocument/2006/relationships/customXml" Target="../ink/ink1130.xml"/><Relationship Id="rId781" Type="http://schemas.openxmlformats.org/officeDocument/2006/relationships/image" Target="../media/image3106.png"/><Relationship Id="rId879" Type="http://schemas.openxmlformats.org/officeDocument/2006/relationships/customXml" Target="../ink/ink1487.xml"/><Relationship Id="rId434" Type="http://schemas.openxmlformats.org/officeDocument/2006/relationships/image" Target="../media/image2961.png"/><Relationship Id="rId641" Type="http://schemas.openxmlformats.org/officeDocument/2006/relationships/customXml" Target="../ink/ink1367.xml"/><Relationship Id="rId739" Type="http://schemas.openxmlformats.org/officeDocument/2006/relationships/image" Target="../media/image3085.png"/><Relationship Id="rId1064" Type="http://schemas.openxmlformats.org/officeDocument/2006/relationships/customXml" Target="../ink/ink1598.xml"/><Relationship Id="rId280" Type="http://schemas.openxmlformats.org/officeDocument/2006/relationships/image" Target="../media/image2888.png"/><Relationship Id="rId501" Type="http://schemas.openxmlformats.org/officeDocument/2006/relationships/image" Target="../media/image2994.png"/><Relationship Id="rId946" Type="http://schemas.openxmlformats.org/officeDocument/2006/relationships/image" Target="../media/image3187.png"/><Relationship Id="rId1131" Type="http://schemas.openxmlformats.org/officeDocument/2006/relationships/customXml" Target="../ink/ink1632.xml"/><Relationship Id="rId1229" Type="http://schemas.openxmlformats.org/officeDocument/2006/relationships/customXml" Target="../ink/ink1682.xml"/><Relationship Id="rId75" Type="http://schemas.openxmlformats.org/officeDocument/2006/relationships/customXml" Target="../ink/ink1052.xml"/><Relationship Id="rId140" Type="http://schemas.openxmlformats.org/officeDocument/2006/relationships/image" Target="../media/image2818.png"/><Relationship Id="rId378" Type="http://schemas.openxmlformats.org/officeDocument/2006/relationships/customXml" Target="../ink/ink1207.xml"/><Relationship Id="rId585" Type="http://schemas.openxmlformats.org/officeDocument/2006/relationships/customXml" Target="../ink/ink1339.xml"/><Relationship Id="rId792" Type="http://schemas.openxmlformats.org/officeDocument/2006/relationships/customXml" Target="../ink/ink1443.xml"/><Relationship Id="rId806" Type="http://schemas.openxmlformats.org/officeDocument/2006/relationships/customXml" Target="../ink/ink1450.xml"/><Relationship Id="rId6" Type="http://schemas.openxmlformats.org/officeDocument/2006/relationships/customXml" Target="../ink/ink1017.xml"/><Relationship Id="rId238" Type="http://schemas.openxmlformats.org/officeDocument/2006/relationships/image" Target="../media/image2867.png"/><Relationship Id="rId445" Type="http://schemas.openxmlformats.org/officeDocument/2006/relationships/customXml" Target="../ink/ink1241.xml"/><Relationship Id="rId652" Type="http://schemas.openxmlformats.org/officeDocument/2006/relationships/image" Target="../media/image3042.png"/><Relationship Id="rId1075" Type="http://schemas.openxmlformats.org/officeDocument/2006/relationships/image" Target="../media/image3234.png"/><Relationship Id="rId291" Type="http://schemas.openxmlformats.org/officeDocument/2006/relationships/customXml" Target="../ink/ink1162.xml"/><Relationship Id="rId305" Type="http://schemas.openxmlformats.org/officeDocument/2006/relationships/image" Target="../media/image2900.png"/><Relationship Id="rId512" Type="http://schemas.openxmlformats.org/officeDocument/2006/relationships/customXml" Target="../ink/ink1275.xml"/><Relationship Id="rId957" Type="http://schemas.openxmlformats.org/officeDocument/2006/relationships/customXml" Target="../ink/ink1527.xml"/><Relationship Id="rId1142" Type="http://schemas.openxmlformats.org/officeDocument/2006/relationships/image" Target="../media/image3267.png"/><Relationship Id="rId86" Type="http://schemas.openxmlformats.org/officeDocument/2006/relationships/customXml" Target="../ink/ink1058.xml"/><Relationship Id="rId151" Type="http://schemas.openxmlformats.org/officeDocument/2006/relationships/customXml" Target="../ink/ink1092.xml"/><Relationship Id="rId389" Type="http://schemas.openxmlformats.org/officeDocument/2006/relationships/image" Target="../media/image2939.png"/><Relationship Id="rId596" Type="http://schemas.openxmlformats.org/officeDocument/2006/relationships/image" Target="../media/image3014.png"/><Relationship Id="rId817" Type="http://schemas.openxmlformats.org/officeDocument/2006/relationships/customXml" Target="../ink/ink1456.xml"/><Relationship Id="rId1002" Type="http://schemas.openxmlformats.org/officeDocument/2006/relationships/customXml" Target="../ink/ink1567.xml"/><Relationship Id="rId249" Type="http://schemas.openxmlformats.org/officeDocument/2006/relationships/customXml" Target="../ink/ink1141.xml"/><Relationship Id="rId456" Type="http://schemas.openxmlformats.org/officeDocument/2006/relationships/image" Target="../media/image2972.png"/><Relationship Id="rId663" Type="http://schemas.openxmlformats.org/officeDocument/2006/relationships/customXml" Target="../ink/ink1378.xml"/><Relationship Id="rId870" Type="http://schemas.openxmlformats.org/officeDocument/2006/relationships/image" Target="../media/image3150.png"/><Relationship Id="rId1086" Type="http://schemas.openxmlformats.org/officeDocument/2006/relationships/customXml" Target="../ink/ink1609.xml"/><Relationship Id="rId13" Type="http://schemas.openxmlformats.org/officeDocument/2006/relationships/image" Target="../media/image2758.png"/><Relationship Id="rId109" Type="http://schemas.openxmlformats.org/officeDocument/2006/relationships/image" Target="../media/image2804.png"/><Relationship Id="rId316" Type="http://schemas.openxmlformats.org/officeDocument/2006/relationships/image" Target="../media/image2905.png"/><Relationship Id="rId523" Type="http://schemas.openxmlformats.org/officeDocument/2006/relationships/customXml" Target="../ink/ink1284.xml"/><Relationship Id="rId968" Type="http://schemas.openxmlformats.org/officeDocument/2006/relationships/customXml" Target="../ink/ink1534.xml"/><Relationship Id="rId1153" Type="http://schemas.openxmlformats.org/officeDocument/2006/relationships/customXml" Target="../ink/ink1644.xml"/><Relationship Id="rId97" Type="http://schemas.openxmlformats.org/officeDocument/2006/relationships/image" Target="../media/image2798.png"/><Relationship Id="rId730" Type="http://schemas.openxmlformats.org/officeDocument/2006/relationships/customXml" Target="../ink/ink1412.xml"/><Relationship Id="rId828" Type="http://schemas.openxmlformats.org/officeDocument/2006/relationships/image" Target="../media/image3129.png"/><Relationship Id="rId1013" Type="http://schemas.openxmlformats.org/officeDocument/2006/relationships/image" Target="../media/image3203.png"/><Relationship Id="rId162" Type="http://schemas.openxmlformats.org/officeDocument/2006/relationships/image" Target="../media/image2829.png"/><Relationship Id="rId467" Type="http://schemas.openxmlformats.org/officeDocument/2006/relationships/customXml" Target="../ink/ink1252.xml"/><Relationship Id="rId1097" Type="http://schemas.openxmlformats.org/officeDocument/2006/relationships/image" Target="../media/image3245.png"/><Relationship Id="rId1220" Type="http://schemas.openxmlformats.org/officeDocument/2006/relationships/image" Target="../media/image3305.png"/><Relationship Id="rId674" Type="http://schemas.openxmlformats.org/officeDocument/2006/relationships/customXml" Target="../ink/ink1384.xml"/><Relationship Id="rId881" Type="http://schemas.openxmlformats.org/officeDocument/2006/relationships/customXml" Target="../ink/ink1488.xml"/><Relationship Id="rId979" Type="http://schemas.openxmlformats.org/officeDocument/2006/relationships/customXml" Target="../ink/ink1545.xml"/><Relationship Id="rId24" Type="http://schemas.openxmlformats.org/officeDocument/2006/relationships/customXml" Target="../ink/ink1026.xml"/><Relationship Id="rId327" Type="http://schemas.openxmlformats.org/officeDocument/2006/relationships/customXml" Target="../ink/ink1181.xml"/><Relationship Id="rId534" Type="http://schemas.openxmlformats.org/officeDocument/2006/relationships/customXml" Target="../ink/ink1295.xml"/><Relationship Id="rId741" Type="http://schemas.openxmlformats.org/officeDocument/2006/relationships/image" Target="../media/image3086.png"/><Relationship Id="rId839" Type="http://schemas.openxmlformats.org/officeDocument/2006/relationships/customXml" Target="../ink/ink1467.xml"/><Relationship Id="rId1164" Type="http://schemas.openxmlformats.org/officeDocument/2006/relationships/image" Target="../media/image3277.png"/><Relationship Id="rId173" Type="http://schemas.openxmlformats.org/officeDocument/2006/relationships/customXml" Target="../ink/ink1103.xml"/><Relationship Id="rId380" Type="http://schemas.openxmlformats.org/officeDocument/2006/relationships/customXml" Target="../ink/ink1208.xml"/><Relationship Id="rId601" Type="http://schemas.openxmlformats.org/officeDocument/2006/relationships/customXml" Target="../ink/ink1347.xml"/><Relationship Id="rId1024" Type="http://schemas.openxmlformats.org/officeDocument/2006/relationships/customXml" Target="../ink/ink1578.xml"/><Relationship Id="rId1231" Type="http://schemas.openxmlformats.org/officeDocument/2006/relationships/customXml" Target="../ink/ink1683.xml"/><Relationship Id="rId240" Type="http://schemas.openxmlformats.org/officeDocument/2006/relationships/image" Target="../media/image2868.png"/><Relationship Id="rId478" Type="http://schemas.openxmlformats.org/officeDocument/2006/relationships/image" Target="../media/image2983.png"/><Relationship Id="rId685" Type="http://schemas.openxmlformats.org/officeDocument/2006/relationships/image" Target="../media/image3058.png"/><Relationship Id="rId892" Type="http://schemas.openxmlformats.org/officeDocument/2006/relationships/customXml" Target="../ink/ink1494.xml"/><Relationship Id="rId906" Type="http://schemas.openxmlformats.org/officeDocument/2006/relationships/customXml" Target="../ink/ink1501.xml"/><Relationship Id="rId35" Type="http://schemas.openxmlformats.org/officeDocument/2006/relationships/image" Target="../media/image2768.png"/><Relationship Id="rId100" Type="http://schemas.openxmlformats.org/officeDocument/2006/relationships/customXml" Target="../ink/ink1065.xml"/><Relationship Id="rId338" Type="http://schemas.openxmlformats.org/officeDocument/2006/relationships/image" Target="../media/image2915.png"/><Relationship Id="rId545" Type="http://schemas.openxmlformats.org/officeDocument/2006/relationships/customXml" Target="../ink/ink1306.xml"/><Relationship Id="rId752" Type="http://schemas.openxmlformats.org/officeDocument/2006/relationships/customXml" Target="../ink/ink1423.xml"/><Relationship Id="rId1175" Type="http://schemas.openxmlformats.org/officeDocument/2006/relationships/customXml" Target="../ink/ink1655.xml"/><Relationship Id="rId184" Type="http://schemas.openxmlformats.org/officeDocument/2006/relationships/image" Target="../media/image2840.png"/><Relationship Id="rId391" Type="http://schemas.openxmlformats.org/officeDocument/2006/relationships/image" Target="../media/image2940.png"/><Relationship Id="rId405" Type="http://schemas.openxmlformats.org/officeDocument/2006/relationships/customXml" Target="../ink/ink1221.xml"/><Relationship Id="rId612" Type="http://schemas.openxmlformats.org/officeDocument/2006/relationships/image" Target="../media/image3022.png"/><Relationship Id="rId1035" Type="http://schemas.openxmlformats.org/officeDocument/2006/relationships/image" Target="../media/image3214.png"/><Relationship Id="rId1242" Type="http://schemas.openxmlformats.org/officeDocument/2006/relationships/image" Target="../media/image3316.png"/><Relationship Id="rId251" Type="http://schemas.openxmlformats.org/officeDocument/2006/relationships/customXml" Target="../ink/ink1142.xml"/><Relationship Id="rId489" Type="http://schemas.openxmlformats.org/officeDocument/2006/relationships/customXml" Target="../ink/ink1263.xml"/><Relationship Id="rId696" Type="http://schemas.openxmlformats.org/officeDocument/2006/relationships/customXml" Target="../ink/ink1395.xml"/><Relationship Id="rId917" Type="http://schemas.openxmlformats.org/officeDocument/2006/relationships/image" Target="../media/image3173.png"/><Relationship Id="rId1102" Type="http://schemas.openxmlformats.org/officeDocument/2006/relationships/customXml" Target="../ink/ink1617.xml"/><Relationship Id="rId46" Type="http://schemas.openxmlformats.org/officeDocument/2006/relationships/customXml" Target="../ink/ink1037.xml"/><Relationship Id="rId349" Type="http://schemas.openxmlformats.org/officeDocument/2006/relationships/customXml" Target="../ink/ink1192.xml"/><Relationship Id="rId556" Type="http://schemas.openxmlformats.org/officeDocument/2006/relationships/customXml" Target="../ink/ink1317.xml"/><Relationship Id="rId763" Type="http://schemas.openxmlformats.org/officeDocument/2006/relationships/image" Target="../media/image3097.png"/><Relationship Id="rId1186" Type="http://schemas.openxmlformats.org/officeDocument/2006/relationships/image" Target="../media/image3288.png"/><Relationship Id="rId111" Type="http://schemas.openxmlformats.org/officeDocument/2006/relationships/image" Target="../media/image2805.png"/><Relationship Id="rId195" Type="http://schemas.openxmlformats.org/officeDocument/2006/relationships/customXml" Target="../ink/ink1114.xml"/><Relationship Id="rId209" Type="http://schemas.openxmlformats.org/officeDocument/2006/relationships/customXml" Target="../ink/ink1121.xml"/><Relationship Id="rId416" Type="http://schemas.openxmlformats.org/officeDocument/2006/relationships/image" Target="../media/image2952.png"/><Relationship Id="rId970" Type="http://schemas.openxmlformats.org/officeDocument/2006/relationships/customXml" Target="../ink/ink1536.xml"/><Relationship Id="rId1046" Type="http://schemas.openxmlformats.org/officeDocument/2006/relationships/customXml" Target="../ink/ink1589.xml"/><Relationship Id="rId623" Type="http://schemas.openxmlformats.org/officeDocument/2006/relationships/customXml" Target="../ink/ink1358.xml"/><Relationship Id="rId830" Type="http://schemas.openxmlformats.org/officeDocument/2006/relationships/image" Target="../media/image3130.png"/><Relationship Id="rId928" Type="http://schemas.openxmlformats.org/officeDocument/2006/relationships/customXml" Target="../ink/ink1512.xml"/><Relationship Id="rId57" Type="http://schemas.openxmlformats.org/officeDocument/2006/relationships/image" Target="../media/image2779.png"/><Relationship Id="rId262" Type="http://schemas.openxmlformats.org/officeDocument/2006/relationships/image" Target="../media/image2879.png"/><Relationship Id="rId567" Type="http://schemas.openxmlformats.org/officeDocument/2006/relationships/customXml" Target="../ink/ink1328.xml"/><Relationship Id="rId1113" Type="http://schemas.openxmlformats.org/officeDocument/2006/relationships/image" Target="../media/image3253.png"/><Relationship Id="rId1197" Type="http://schemas.openxmlformats.org/officeDocument/2006/relationships/customXml" Target="../ink/ink1666.xml"/><Relationship Id="rId122" Type="http://schemas.openxmlformats.org/officeDocument/2006/relationships/customXml" Target="../ink/ink1077.xml"/><Relationship Id="rId774" Type="http://schemas.openxmlformats.org/officeDocument/2006/relationships/customXml" Target="../ink/ink1434.xml"/><Relationship Id="rId981" Type="http://schemas.openxmlformats.org/officeDocument/2006/relationships/customXml" Target="../ink/ink1547.xml"/><Relationship Id="rId1057" Type="http://schemas.openxmlformats.org/officeDocument/2006/relationships/image" Target="../media/image3225.png"/><Relationship Id="rId427" Type="http://schemas.openxmlformats.org/officeDocument/2006/relationships/customXml" Target="../ink/ink1232.xml"/><Relationship Id="rId634" Type="http://schemas.openxmlformats.org/officeDocument/2006/relationships/image" Target="../media/image3033.png"/><Relationship Id="rId841" Type="http://schemas.openxmlformats.org/officeDocument/2006/relationships/customXml" Target="../ink/ink1468.xml"/><Relationship Id="rId273" Type="http://schemas.openxmlformats.org/officeDocument/2006/relationships/customXml" Target="../ink/ink1153.xml"/><Relationship Id="rId480" Type="http://schemas.openxmlformats.org/officeDocument/2006/relationships/image" Target="../media/image2984.png"/><Relationship Id="rId701" Type="http://schemas.openxmlformats.org/officeDocument/2006/relationships/image" Target="../media/image3066.png"/><Relationship Id="rId939" Type="http://schemas.openxmlformats.org/officeDocument/2006/relationships/customXml" Target="../ink/ink1518.xml"/><Relationship Id="rId1124" Type="http://schemas.openxmlformats.org/officeDocument/2006/relationships/customXml" Target="../ink/ink1628.xml"/><Relationship Id="rId68" Type="http://schemas.openxmlformats.org/officeDocument/2006/relationships/image" Target="../media/image2784.png"/><Relationship Id="rId133" Type="http://schemas.openxmlformats.org/officeDocument/2006/relationships/image" Target="../media/image2815.png"/><Relationship Id="rId340" Type="http://schemas.openxmlformats.org/officeDocument/2006/relationships/image" Target="../media/image2916.png"/><Relationship Id="rId578" Type="http://schemas.openxmlformats.org/officeDocument/2006/relationships/image" Target="../media/image3005.png"/><Relationship Id="rId785" Type="http://schemas.openxmlformats.org/officeDocument/2006/relationships/image" Target="../media/image3108.png"/><Relationship Id="rId992" Type="http://schemas.openxmlformats.org/officeDocument/2006/relationships/customXml" Target="../ink/ink1558.xml"/><Relationship Id="rId200" Type="http://schemas.openxmlformats.org/officeDocument/2006/relationships/image" Target="../media/image2848.png"/><Relationship Id="rId438" Type="http://schemas.openxmlformats.org/officeDocument/2006/relationships/image" Target="../media/image2963.png"/><Relationship Id="rId645" Type="http://schemas.openxmlformats.org/officeDocument/2006/relationships/customXml" Target="../ink/ink1369.xml"/><Relationship Id="rId852" Type="http://schemas.openxmlformats.org/officeDocument/2006/relationships/image" Target="../media/image3141.png"/><Relationship Id="rId1068" Type="http://schemas.openxmlformats.org/officeDocument/2006/relationships/customXml" Target="../ink/ink1600.xml"/><Relationship Id="rId284" Type="http://schemas.openxmlformats.org/officeDocument/2006/relationships/image" Target="../media/image2890.png"/><Relationship Id="rId491" Type="http://schemas.openxmlformats.org/officeDocument/2006/relationships/customXml" Target="../ink/ink1264.xml"/><Relationship Id="rId505" Type="http://schemas.openxmlformats.org/officeDocument/2006/relationships/image" Target="../media/image2996.png"/><Relationship Id="rId712" Type="http://schemas.openxmlformats.org/officeDocument/2006/relationships/customXml" Target="../ink/ink1403.xml"/><Relationship Id="rId1135" Type="http://schemas.openxmlformats.org/officeDocument/2006/relationships/customXml" Target="../ink/ink1634.xml"/><Relationship Id="rId79" Type="http://schemas.openxmlformats.org/officeDocument/2006/relationships/image" Target="../media/image2789.png"/><Relationship Id="rId144" Type="http://schemas.openxmlformats.org/officeDocument/2006/relationships/image" Target="../media/image2820.png"/><Relationship Id="rId589" Type="http://schemas.openxmlformats.org/officeDocument/2006/relationships/customXml" Target="../ink/ink1341.xml"/><Relationship Id="rId796" Type="http://schemas.openxmlformats.org/officeDocument/2006/relationships/customXml" Target="../ink/ink1445.xml"/><Relationship Id="rId1202" Type="http://schemas.openxmlformats.org/officeDocument/2006/relationships/image" Target="../media/image3296.png"/><Relationship Id="rId351" Type="http://schemas.openxmlformats.org/officeDocument/2006/relationships/customXml" Target="../ink/ink1193.xml"/><Relationship Id="rId449" Type="http://schemas.openxmlformats.org/officeDocument/2006/relationships/customXml" Target="../ink/ink1243.xml"/><Relationship Id="rId656" Type="http://schemas.openxmlformats.org/officeDocument/2006/relationships/image" Target="../media/image3044.png"/><Relationship Id="rId863" Type="http://schemas.openxmlformats.org/officeDocument/2006/relationships/customXml" Target="../ink/ink1479.xml"/><Relationship Id="rId1079" Type="http://schemas.openxmlformats.org/officeDocument/2006/relationships/image" Target="../media/image3236.png"/><Relationship Id="rId211" Type="http://schemas.openxmlformats.org/officeDocument/2006/relationships/customXml" Target="../ink/ink1122.xml"/><Relationship Id="rId295" Type="http://schemas.openxmlformats.org/officeDocument/2006/relationships/customXml" Target="../ink/ink1164.xml"/><Relationship Id="rId309" Type="http://schemas.openxmlformats.org/officeDocument/2006/relationships/customXml" Target="../ink/ink1172.xml"/><Relationship Id="rId516" Type="http://schemas.openxmlformats.org/officeDocument/2006/relationships/image" Target="../media/image3001.png"/><Relationship Id="rId1146" Type="http://schemas.openxmlformats.org/officeDocument/2006/relationships/image" Target="../media/image3269.png"/><Relationship Id="rId723" Type="http://schemas.openxmlformats.org/officeDocument/2006/relationships/image" Target="../media/image3077.png"/><Relationship Id="rId930" Type="http://schemas.openxmlformats.org/officeDocument/2006/relationships/customXml" Target="../ink/ink1513.xml"/><Relationship Id="rId1006" Type="http://schemas.openxmlformats.org/officeDocument/2006/relationships/customXml" Target="../ink/ink1569.xml"/><Relationship Id="rId155" Type="http://schemas.openxmlformats.org/officeDocument/2006/relationships/customXml" Target="../ink/ink1094.xml"/><Relationship Id="rId362" Type="http://schemas.openxmlformats.org/officeDocument/2006/relationships/image" Target="../media/image2926.png"/><Relationship Id="rId1213" Type="http://schemas.openxmlformats.org/officeDocument/2006/relationships/customXml" Target="../ink/ink1674.xml"/><Relationship Id="rId222" Type="http://schemas.openxmlformats.org/officeDocument/2006/relationships/image" Target="../media/image2859.png"/><Relationship Id="rId667" Type="http://schemas.openxmlformats.org/officeDocument/2006/relationships/image" Target="../media/image3049.png"/><Relationship Id="rId874" Type="http://schemas.openxmlformats.org/officeDocument/2006/relationships/image" Target="../media/image3152.png"/><Relationship Id="rId17" Type="http://schemas.openxmlformats.org/officeDocument/2006/relationships/image" Target="../media/image2760.png"/><Relationship Id="rId527" Type="http://schemas.openxmlformats.org/officeDocument/2006/relationships/customXml" Target="../ink/ink1288.xml"/><Relationship Id="rId734" Type="http://schemas.openxmlformats.org/officeDocument/2006/relationships/customXml" Target="../ink/ink1414.xml"/><Relationship Id="rId941" Type="http://schemas.openxmlformats.org/officeDocument/2006/relationships/customXml" Target="../ink/ink1519.xml"/><Relationship Id="rId1157" Type="http://schemas.openxmlformats.org/officeDocument/2006/relationships/customXml" Target="../ink/ink1646.xml"/><Relationship Id="rId70" Type="http://schemas.openxmlformats.org/officeDocument/2006/relationships/image" Target="../media/image2785.png"/><Relationship Id="rId166" Type="http://schemas.openxmlformats.org/officeDocument/2006/relationships/image" Target="../media/image2831.png"/><Relationship Id="rId373" Type="http://schemas.openxmlformats.org/officeDocument/2006/relationships/customXml" Target="../ink/ink1204.xml"/><Relationship Id="rId580" Type="http://schemas.openxmlformats.org/officeDocument/2006/relationships/image" Target="../media/image3006.png"/><Relationship Id="rId801" Type="http://schemas.openxmlformats.org/officeDocument/2006/relationships/image" Target="../media/image3116.png"/><Relationship Id="rId1017" Type="http://schemas.openxmlformats.org/officeDocument/2006/relationships/image" Target="../media/image3205.png"/><Relationship Id="rId1224" Type="http://schemas.openxmlformats.org/officeDocument/2006/relationships/image" Target="../media/image3307.png"/><Relationship Id="rId1" Type="http://schemas.openxmlformats.org/officeDocument/2006/relationships/slideLayout" Target="../slideLayouts/slideLayout7.xml"/><Relationship Id="rId233" Type="http://schemas.openxmlformats.org/officeDocument/2006/relationships/customXml" Target="../ink/ink1133.xml"/><Relationship Id="rId440" Type="http://schemas.openxmlformats.org/officeDocument/2006/relationships/image" Target="../media/image2964.png"/><Relationship Id="rId678" Type="http://schemas.openxmlformats.org/officeDocument/2006/relationships/customXml" Target="../ink/ink1386.xml"/><Relationship Id="rId885" Type="http://schemas.openxmlformats.org/officeDocument/2006/relationships/customXml" Target="../ink/ink1490.xml"/><Relationship Id="rId1070" Type="http://schemas.openxmlformats.org/officeDocument/2006/relationships/customXml" Target="../ink/ink1601.xml"/><Relationship Id="rId28" Type="http://schemas.openxmlformats.org/officeDocument/2006/relationships/customXml" Target="../ink/ink1028.xml"/><Relationship Id="rId300" Type="http://schemas.openxmlformats.org/officeDocument/2006/relationships/image" Target="../media/image2898.png"/><Relationship Id="rId538" Type="http://schemas.openxmlformats.org/officeDocument/2006/relationships/customXml" Target="../ink/ink1299.xml"/><Relationship Id="rId745" Type="http://schemas.openxmlformats.org/officeDocument/2006/relationships/image" Target="../media/image3088.png"/><Relationship Id="rId952" Type="http://schemas.openxmlformats.org/officeDocument/2006/relationships/image" Target="../media/image3190.png"/><Relationship Id="rId1168" Type="http://schemas.openxmlformats.org/officeDocument/2006/relationships/image" Target="../media/image3279.png"/><Relationship Id="rId81" Type="http://schemas.openxmlformats.org/officeDocument/2006/relationships/image" Target="../media/image2790.png"/><Relationship Id="rId177" Type="http://schemas.openxmlformats.org/officeDocument/2006/relationships/customXml" Target="../ink/ink1105.xml"/><Relationship Id="rId384" Type="http://schemas.openxmlformats.org/officeDocument/2006/relationships/customXml" Target="../ink/ink1210.xml"/><Relationship Id="rId591" Type="http://schemas.openxmlformats.org/officeDocument/2006/relationships/customXml" Target="../ink/ink1342.xml"/><Relationship Id="rId605" Type="http://schemas.openxmlformats.org/officeDocument/2006/relationships/customXml" Target="../ink/ink1349.xml"/><Relationship Id="rId812" Type="http://schemas.openxmlformats.org/officeDocument/2006/relationships/image" Target="../media/image3121.png"/><Relationship Id="rId1028" Type="http://schemas.openxmlformats.org/officeDocument/2006/relationships/customXml" Target="../ink/ink1580.xml"/><Relationship Id="rId1235" Type="http://schemas.openxmlformats.org/officeDocument/2006/relationships/customXml" Target="../ink/ink1685.xml"/><Relationship Id="rId244" Type="http://schemas.openxmlformats.org/officeDocument/2006/relationships/image" Target="../media/image2870.png"/><Relationship Id="rId689" Type="http://schemas.openxmlformats.org/officeDocument/2006/relationships/image" Target="../media/image3060.png"/><Relationship Id="rId896" Type="http://schemas.openxmlformats.org/officeDocument/2006/relationships/customXml" Target="../ink/ink1496.xml"/><Relationship Id="rId1081" Type="http://schemas.openxmlformats.org/officeDocument/2006/relationships/image" Target="../media/image3237.png"/><Relationship Id="rId39" Type="http://schemas.openxmlformats.org/officeDocument/2006/relationships/image" Target="../media/image2770.png"/><Relationship Id="rId451" Type="http://schemas.openxmlformats.org/officeDocument/2006/relationships/customXml" Target="../ink/ink1244.xml"/><Relationship Id="rId549" Type="http://schemas.openxmlformats.org/officeDocument/2006/relationships/customXml" Target="../ink/ink1310.xml"/><Relationship Id="rId756" Type="http://schemas.openxmlformats.org/officeDocument/2006/relationships/customXml" Target="../ink/ink1425.xml"/><Relationship Id="rId1179" Type="http://schemas.openxmlformats.org/officeDocument/2006/relationships/customXml" Target="../ink/ink1657.xml"/><Relationship Id="rId104" Type="http://schemas.openxmlformats.org/officeDocument/2006/relationships/customXml" Target="../ink/ink1067.xml"/><Relationship Id="rId188" Type="http://schemas.openxmlformats.org/officeDocument/2006/relationships/image" Target="../media/image2842.png"/><Relationship Id="rId311" Type="http://schemas.openxmlformats.org/officeDocument/2006/relationships/customXml" Target="../ink/ink1173.xml"/><Relationship Id="rId395" Type="http://schemas.openxmlformats.org/officeDocument/2006/relationships/customXml" Target="../ink/ink1216.xml"/><Relationship Id="rId409" Type="http://schemas.openxmlformats.org/officeDocument/2006/relationships/customXml" Target="../ink/ink1223.xml"/><Relationship Id="rId963" Type="http://schemas.openxmlformats.org/officeDocument/2006/relationships/customXml" Target="../ink/ink1530.xml"/><Relationship Id="rId1039" Type="http://schemas.openxmlformats.org/officeDocument/2006/relationships/image" Target="../media/image3216.png"/><Relationship Id="rId1246" Type="http://schemas.openxmlformats.org/officeDocument/2006/relationships/image" Target="../media/image3318.png"/><Relationship Id="rId92" Type="http://schemas.openxmlformats.org/officeDocument/2006/relationships/customXml" Target="../ink/ink1061.xml"/><Relationship Id="rId616" Type="http://schemas.openxmlformats.org/officeDocument/2006/relationships/image" Target="../media/image3024.png"/><Relationship Id="rId823" Type="http://schemas.openxmlformats.org/officeDocument/2006/relationships/customXml" Target="../ink/ink1459.xml"/><Relationship Id="rId255" Type="http://schemas.openxmlformats.org/officeDocument/2006/relationships/customXml" Target="../ink/ink1144.xml"/><Relationship Id="rId462" Type="http://schemas.openxmlformats.org/officeDocument/2006/relationships/image" Target="../media/image2975.png"/><Relationship Id="rId1092" Type="http://schemas.openxmlformats.org/officeDocument/2006/relationships/customXml" Target="../ink/ink1612.xml"/><Relationship Id="rId1106" Type="http://schemas.openxmlformats.org/officeDocument/2006/relationships/customXml" Target="../ink/ink1619.xml"/><Relationship Id="rId115" Type="http://schemas.openxmlformats.org/officeDocument/2006/relationships/customXml" Target="../ink/ink1073.xml"/><Relationship Id="rId322" Type="http://schemas.openxmlformats.org/officeDocument/2006/relationships/image" Target="../media/image2908.png"/><Relationship Id="rId767" Type="http://schemas.openxmlformats.org/officeDocument/2006/relationships/image" Target="../media/image3099.png"/><Relationship Id="rId974" Type="http://schemas.openxmlformats.org/officeDocument/2006/relationships/customXml" Target="../ink/ink1540.xml"/><Relationship Id="rId199" Type="http://schemas.openxmlformats.org/officeDocument/2006/relationships/customXml" Target="../ink/ink1116.xml"/><Relationship Id="rId627" Type="http://schemas.openxmlformats.org/officeDocument/2006/relationships/customXml" Target="../ink/ink1360.xml"/><Relationship Id="rId834" Type="http://schemas.openxmlformats.org/officeDocument/2006/relationships/image" Target="../media/image3132.png"/><Relationship Id="rId266" Type="http://schemas.openxmlformats.org/officeDocument/2006/relationships/image" Target="../media/image2881.png"/><Relationship Id="rId473" Type="http://schemas.openxmlformats.org/officeDocument/2006/relationships/customXml" Target="../ink/ink1255.xml"/><Relationship Id="rId680" Type="http://schemas.openxmlformats.org/officeDocument/2006/relationships/customXml" Target="../ink/ink1387.xml"/><Relationship Id="rId901" Type="http://schemas.openxmlformats.org/officeDocument/2006/relationships/image" Target="../media/image3165.png"/><Relationship Id="rId1117" Type="http://schemas.openxmlformats.org/officeDocument/2006/relationships/image" Target="../media/image3255.png"/><Relationship Id="rId30" Type="http://schemas.openxmlformats.org/officeDocument/2006/relationships/customXml" Target="../ink/ink1029.xml"/><Relationship Id="rId126" Type="http://schemas.openxmlformats.org/officeDocument/2006/relationships/customXml" Target="../ink/ink1079.xml"/><Relationship Id="rId333" Type="http://schemas.openxmlformats.org/officeDocument/2006/relationships/customXml" Target="../ink/ink1184.xml"/><Relationship Id="rId540" Type="http://schemas.openxmlformats.org/officeDocument/2006/relationships/customXml" Target="../ink/ink1301.xml"/><Relationship Id="rId778" Type="http://schemas.openxmlformats.org/officeDocument/2006/relationships/customXml" Target="../ink/ink1436.xml"/><Relationship Id="rId985" Type="http://schemas.openxmlformats.org/officeDocument/2006/relationships/customXml" Target="../ink/ink1551.xml"/><Relationship Id="rId1170" Type="http://schemas.openxmlformats.org/officeDocument/2006/relationships/image" Target="../media/image3280.png"/><Relationship Id="rId638" Type="http://schemas.openxmlformats.org/officeDocument/2006/relationships/image" Target="../media/image3035.png"/><Relationship Id="rId845" Type="http://schemas.openxmlformats.org/officeDocument/2006/relationships/customXml" Target="../ink/ink1470.xml"/><Relationship Id="rId1030" Type="http://schemas.openxmlformats.org/officeDocument/2006/relationships/customXml" Target="../ink/ink1581.xml"/><Relationship Id="rId277" Type="http://schemas.openxmlformats.org/officeDocument/2006/relationships/customXml" Target="../ink/ink1155.xml"/><Relationship Id="rId400" Type="http://schemas.openxmlformats.org/officeDocument/2006/relationships/image" Target="../media/image2944.png"/><Relationship Id="rId484" Type="http://schemas.openxmlformats.org/officeDocument/2006/relationships/image" Target="../media/image2986.png"/><Relationship Id="rId705" Type="http://schemas.openxmlformats.org/officeDocument/2006/relationships/image" Target="../media/image3068.png"/><Relationship Id="rId1128" Type="http://schemas.openxmlformats.org/officeDocument/2006/relationships/customXml" Target="../ink/ink1630.xml"/><Relationship Id="rId137" Type="http://schemas.openxmlformats.org/officeDocument/2006/relationships/customXml" Target="../ink/ink1085.xml"/><Relationship Id="rId344" Type="http://schemas.openxmlformats.org/officeDocument/2006/relationships/image" Target="../media/image2918.png"/><Relationship Id="rId691" Type="http://schemas.openxmlformats.org/officeDocument/2006/relationships/image" Target="../media/image3061.png"/><Relationship Id="rId789" Type="http://schemas.openxmlformats.org/officeDocument/2006/relationships/image" Target="../media/image3110.png"/><Relationship Id="rId912" Type="http://schemas.openxmlformats.org/officeDocument/2006/relationships/customXml" Target="../ink/ink1504.xml"/><Relationship Id="rId996" Type="http://schemas.openxmlformats.org/officeDocument/2006/relationships/customXml" Target="../ink/ink1562.xml"/><Relationship Id="rId41" Type="http://schemas.openxmlformats.org/officeDocument/2006/relationships/image" Target="../media/image2771.png"/><Relationship Id="rId551" Type="http://schemas.openxmlformats.org/officeDocument/2006/relationships/customXml" Target="../ink/ink1312.xml"/><Relationship Id="rId649" Type="http://schemas.openxmlformats.org/officeDocument/2006/relationships/customXml" Target="../ink/ink1371.xml"/><Relationship Id="rId856" Type="http://schemas.openxmlformats.org/officeDocument/2006/relationships/image" Target="../media/image3143.png"/><Relationship Id="rId1181" Type="http://schemas.openxmlformats.org/officeDocument/2006/relationships/customXml" Target="../ink/ink1658.xml"/><Relationship Id="rId190" Type="http://schemas.openxmlformats.org/officeDocument/2006/relationships/image" Target="../media/image2843.png"/><Relationship Id="rId204" Type="http://schemas.openxmlformats.org/officeDocument/2006/relationships/image" Target="../media/image2850.png"/><Relationship Id="rId288" Type="http://schemas.openxmlformats.org/officeDocument/2006/relationships/image" Target="../media/image2892.png"/><Relationship Id="rId411" Type="http://schemas.openxmlformats.org/officeDocument/2006/relationships/customXml" Target="../ink/ink1224.xml"/><Relationship Id="rId509" Type="http://schemas.openxmlformats.org/officeDocument/2006/relationships/image" Target="../media/image2998.png"/><Relationship Id="rId1041" Type="http://schemas.openxmlformats.org/officeDocument/2006/relationships/image" Target="../media/image3217.png"/><Relationship Id="rId1139" Type="http://schemas.openxmlformats.org/officeDocument/2006/relationships/customXml" Target="../ink/ink1636.xml"/><Relationship Id="rId495" Type="http://schemas.openxmlformats.org/officeDocument/2006/relationships/image" Target="../media/image2991.png"/><Relationship Id="rId716" Type="http://schemas.openxmlformats.org/officeDocument/2006/relationships/customXml" Target="../ink/ink1405.xml"/><Relationship Id="rId923" Type="http://schemas.openxmlformats.org/officeDocument/2006/relationships/image" Target="../media/image3176.png"/><Relationship Id="rId52" Type="http://schemas.openxmlformats.org/officeDocument/2006/relationships/customXml" Target="../ink/ink1040.xml"/><Relationship Id="rId148" Type="http://schemas.openxmlformats.org/officeDocument/2006/relationships/image" Target="../media/image2822.png"/><Relationship Id="rId355" Type="http://schemas.openxmlformats.org/officeDocument/2006/relationships/customXml" Target="../ink/ink1195.xml"/><Relationship Id="rId562" Type="http://schemas.openxmlformats.org/officeDocument/2006/relationships/customXml" Target="../ink/ink1323.xml"/><Relationship Id="rId1192" Type="http://schemas.openxmlformats.org/officeDocument/2006/relationships/image" Target="../media/image3291.png"/><Relationship Id="rId1206" Type="http://schemas.openxmlformats.org/officeDocument/2006/relationships/image" Target="../media/image3298.png"/><Relationship Id="rId215" Type="http://schemas.openxmlformats.org/officeDocument/2006/relationships/customXml" Target="../ink/ink1124.xml"/><Relationship Id="rId422" Type="http://schemas.openxmlformats.org/officeDocument/2006/relationships/image" Target="../media/image2955.png"/><Relationship Id="rId867" Type="http://schemas.openxmlformats.org/officeDocument/2006/relationships/customXml" Target="../ink/ink1481.xml"/><Relationship Id="rId1052" Type="http://schemas.openxmlformats.org/officeDocument/2006/relationships/customXml" Target="../ink/ink1592.xml"/><Relationship Id="rId299" Type="http://schemas.openxmlformats.org/officeDocument/2006/relationships/customXml" Target="../ink/ink1166.xml"/><Relationship Id="rId727" Type="http://schemas.openxmlformats.org/officeDocument/2006/relationships/image" Target="../media/image3079.png"/><Relationship Id="rId934" Type="http://schemas.openxmlformats.org/officeDocument/2006/relationships/customXml" Target="../ink/ink1515.xml"/><Relationship Id="rId63" Type="http://schemas.openxmlformats.org/officeDocument/2006/relationships/customXml" Target="../ink/ink1046.xml"/><Relationship Id="rId159" Type="http://schemas.openxmlformats.org/officeDocument/2006/relationships/customXml" Target="../ink/ink1096.xml"/><Relationship Id="rId366" Type="http://schemas.openxmlformats.org/officeDocument/2006/relationships/image" Target="../media/image2928.png"/><Relationship Id="rId573" Type="http://schemas.openxmlformats.org/officeDocument/2006/relationships/customXml" Target="../ink/ink1333.xml"/><Relationship Id="rId780" Type="http://schemas.openxmlformats.org/officeDocument/2006/relationships/customXml" Target="../ink/ink1437.xml"/><Relationship Id="rId1217" Type="http://schemas.openxmlformats.org/officeDocument/2006/relationships/customXml" Target="../ink/ink1676.xml"/><Relationship Id="rId226" Type="http://schemas.openxmlformats.org/officeDocument/2006/relationships/image" Target="../media/image2861.png"/><Relationship Id="rId433" Type="http://schemas.openxmlformats.org/officeDocument/2006/relationships/customXml" Target="../ink/ink1235.xml"/><Relationship Id="rId878" Type="http://schemas.openxmlformats.org/officeDocument/2006/relationships/image" Target="../media/image3154.png"/><Relationship Id="rId1063" Type="http://schemas.openxmlformats.org/officeDocument/2006/relationships/image" Target="../media/image3228.png"/><Relationship Id="rId640" Type="http://schemas.openxmlformats.org/officeDocument/2006/relationships/image" Target="../media/image3036.png"/><Relationship Id="rId738" Type="http://schemas.openxmlformats.org/officeDocument/2006/relationships/customXml" Target="../ink/ink1416.xml"/><Relationship Id="rId945" Type="http://schemas.openxmlformats.org/officeDocument/2006/relationships/customXml" Target="../ink/ink1521.xml"/><Relationship Id="rId74" Type="http://schemas.openxmlformats.org/officeDocument/2006/relationships/image" Target="../media/image2787.png"/><Relationship Id="rId377" Type="http://schemas.openxmlformats.org/officeDocument/2006/relationships/image" Target="../media/image2933.png"/><Relationship Id="rId500" Type="http://schemas.openxmlformats.org/officeDocument/2006/relationships/customXml" Target="../ink/ink1269.xml"/><Relationship Id="rId584" Type="http://schemas.openxmlformats.org/officeDocument/2006/relationships/image" Target="../media/image3008.png"/><Relationship Id="rId805" Type="http://schemas.openxmlformats.org/officeDocument/2006/relationships/image" Target="../media/image3118.png"/><Relationship Id="rId1130" Type="http://schemas.openxmlformats.org/officeDocument/2006/relationships/customXml" Target="../ink/ink1631.xml"/><Relationship Id="rId1228" Type="http://schemas.openxmlformats.org/officeDocument/2006/relationships/image" Target="../media/image3309.png"/><Relationship Id="rId5" Type="http://schemas.openxmlformats.org/officeDocument/2006/relationships/image" Target="../media/image2754.png"/><Relationship Id="rId237" Type="http://schemas.openxmlformats.org/officeDocument/2006/relationships/customXml" Target="../ink/ink1135.xml"/><Relationship Id="rId791" Type="http://schemas.openxmlformats.org/officeDocument/2006/relationships/image" Target="../media/image3111.png"/><Relationship Id="rId889" Type="http://schemas.openxmlformats.org/officeDocument/2006/relationships/customXml" Target="../ink/ink1492.xml"/><Relationship Id="rId1074" Type="http://schemas.openxmlformats.org/officeDocument/2006/relationships/customXml" Target="../ink/ink1603.xml"/><Relationship Id="rId444" Type="http://schemas.openxmlformats.org/officeDocument/2006/relationships/image" Target="../media/image2966.png"/><Relationship Id="rId651" Type="http://schemas.openxmlformats.org/officeDocument/2006/relationships/customXml" Target="../ink/ink1372.xml"/><Relationship Id="rId749" Type="http://schemas.openxmlformats.org/officeDocument/2006/relationships/image" Target="../media/image3090.png"/><Relationship Id="rId290" Type="http://schemas.openxmlformats.org/officeDocument/2006/relationships/image" Target="../media/image2893.png"/><Relationship Id="rId304" Type="http://schemas.openxmlformats.org/officeDocument/2006/relationships/customXml" Target="../ink/ink1169.xml"/><Relationship Id="rId388" Type="http://schemas.openxmlformats.org/officeDocument/2006/relationships/customXml" Target="../ink/ink1212.xml"/><Relationship Id="rId511" Type="http://schemas.openxmlformats.org/officeDocument/2006/relationships/image" Target="../media/image2999.png"/><Relationship Id="rId609" Type="http://schemas.openxmlformats.org/officeDocument/2006/relationships/customXml" Target="../ink/ink1351.xml"/><Relationship Id="rId956" Type="http://schemas.openxmlformats.org/officeDocument/2006/relationships/image" Target="../media/image3192.png"/><Relationship Id="rId1141" Type="http://schemas.openxmlformats.org/officeDocument/2006/relationships/customXml" Target="../ink/ink1637.xml"/><Relationship Id="rId1239" Type="http://schemas.openxmlformats.org/officeDocument/2006/relationships/customXml" Target="../ink/ink1687.xml"/><Relationship Id="rId85" Type="http://schemas.openxmlformats.org/officeDocument/2006/relationships/image" Target="../media/image2792.png"/><Relationship Id="rId150" Type="http://schemas.openxmlformats.org/officeDocument/2006/relationships/image" Target="../media/image2823.png"/><Relationship Id="rId595" Type="http://schemas.openxmlformats.org/officeDocument/2006/relationships/customXml" Target="../ink/ink1344.xml"/><Relationship Id="rId816" Type="http://schemas.openxmlformats.org/officeDocument/2006/relationships/image" Target="../media/image3123.png"/><Relationship Id="rId1001" Type="http://schemas.openxmlformats.org/officeDocument/2006/relationships/image" Target="../media/image3197.png"/><Relationship Id="rId248" Type="http://schemas.openxmlformats.org/officeDocument/2006/relationships/image" Target="../media/image2872.png"/><Relationship Id="rId455" Type="http://schemas.openxmlformats.org/officeDocument/2006/relationships/customXml" Target="../ink/ink1246.xml"/><Relationship Id="rId662" Type="http://schemas.openxmlformats.org/officeDocument/2006/relationships/image" Target="../media/image3047.png"/><Relationship Id="rId1085" Type="http://schemas.openxmlformats.org/officeDocument/2006/relationships/image" Target="../media/image3239.png"/><Relationship Id="rId12" Type="http://schemas.openxmlformats.org/officeDocument/2006/relationships/customXml" Target="../ink/ink1020.xml"/><Relationship Id="rId108" Type="http://schemas.openxmlformats.org/officeDocument/2006/relationships/customXml" Target="../ink/ink1069.xml"/><Relationship Id="rId315" Type="http://schemas.openxmlformats.org/officeDocument/2006/relationships/customXml" Target="../ink/ink1175.xml"/><Relationship Id="rId522" Type="http://schemas.openxmlformats.org/officeDocument/2006/relationships/customXml" Target="../ink/ink1283.xml"/><Relationship Id="rId967" Type="http://schemas.openxmlformats.org/officeDocument/2006/relationships/customXml" Target="../ink/ink1533.xml"/><Relationship Id="rId1152" Type="http://schemas.openxmlformats.org/officeDocument/2006/relationships/customXml" Target="../ink/ink1643.xml"/><Relationship Id="rId96" Type="http://schemas.openxmlformats.org/officeDocument/2006/relationships/customXml" Target="../ink/ink1063.xml"/><Relationship Id="rId161" Type="http://schemas.openxmlformats.org/officeDocument/2006/relationships/customXml" Target="../ink/ink1097.xml"/><Relationship Id="rId399" Type="http://schemas.openxmlformats.org/officeDocument/2006/relationships/customXml" Target="../ink/ink1218.xml"/><Relationship Id="rId827" Type="http://schemas.openxmlformats.org/officeDocument/2006/relationships/customXml" Target="../ink/ink1461.xml"/><Relationship Id="rId1012" Type="http://schemas.openxmlformats.org/officeDocument/2006/relationships/customXml" Target="../ink/ink1572.xml"/><Relationship Id="rId259" Type="http://schemas.openxmlformats.org/officeDocument/2006/relationships/customXml" Target="../ink/ink1146.xml"/><Relationship Id="rId466" Type="http://schemas.openxmlformats.org/officeDocument/2006/relationships/image" Target="../media/image2977.png"/><Relationship Id="rId673" Type="http://schemas.openxmlformats.org/officeDocument/2006/relationships/image" Target="../media/image3052.png"/><Relationship Id="rId880" Type="http://schemas.openxmlformats.org/officeDocument/2006/relationships/image" Target="../media/image3155.png"/><Relationship Id="rId1096" Type="http://schemas.openxmlformats.org/officeDocument/2006/relationships/customXml" Target="../ink/ink1614.xml"/><Relationship Id="rId23" Type="http://schemas.openxmlformats.org/officeDocument/2006/relationships/image" Target="../media/image2763.png"/><Relationship Id="rId119" Type="http://schemas.openxmlformats.org/officeDocument/2006/relationships/image" Target="../media/image2808.png"/><Relationship Id="rId326" Type="http://schemas.openxmlformats.org/officeDocument/2006/relationships/image" Target="../media/image2910.png"/><Relationship Id="rId533" Type="http://schemas.openxmlformats.org/officeDocument/2006/relationships/customXml" Target="../ink/ink1294.xml"/><Relationship Id="rId978" Type="http://schemas.openxmlformats.org/officeDocument/2006/relationships/customXml" Target="../ink/ink1544.xml"/><Relationship Id="rId1163" Type="http://schemas.openxmlformats.org/officeDocument/2006/relationships/customXml" Target="../ink/ink1649.xml"/><Relationship Id="rId740" Type="http://schemas.openxmlformats.org/officeDocument/2006/relationships/customXml" Target="../ink/ink1417.xml"/><Relationship Id="rId838" Type="http://schemas.openxmlformats.org/officeDocument/2006/relationships/image" Target="../media/image3134.png"/><Relationship Id="rId1023" Type="http://schemas.openxmlformats.org/officeDocument/2006/relationships/image" Target="../media/image3208.png"/><Relationship Id="rId172" Type="http://schemas.openxmlformats.org/officeDocument/2006/relationships/image" Target="../media/image2834.png"/><Relationship Id="rId477" Type="http://schemas.openxmlformats.org/officeDocument/2006/relationships/customXml" Target="../ink/ink1257.xml"/><Relationship Id="rId600" Type="http://schemas.openxmlformats.org/officeDocument/2006/relationships/image" Target="../media/image3016.png"/><Relationship Id="rId684" Type="http://schemas.openxmlformats.org/officeDocument/2006/relationships/customXml" Target="../ink/ink1389.xml"/><Relationship Id="rId1230" Type="http://schemas.openxmlformats.org/officeDocument/2006/relationships/image" Target="../media/image3310.png"/><Relationship Id="rId337" Type="http://schemas.openxmlformats.org/officeDocument/2006/relationships/customXml" Target="../ink/ink1186.xml"/><Relationship Id="rId891" Type="http://schemas.openxmlformats.org/officeDocument/2006/relationships/customXml" Target="../ink/ink1493.xml"/><Relationship Id="rId905" Type="http://schemas.openxmlformats.org/officeDocument/2006/relationships/image" Target="../media/image3167.png"/><Relationship Id="rId989" Type="http://schemas.openxmlformats.org/officeDocument/2006/relationships/customXml" Target="../ink/ink1555.xml"/><Relationship Id="rId34" Type="http://schemas.openxmlformats.org/officeDocument/2006/relationships/customXml" Target="../ink/ink1031.xml"/><Relationship Id="rId544" Type="http://schemas.openxmlformats.org/officeDocument/2006/relationships/customXml" Target="../ink/ink1305.xml"/><Relationship Id="rId751" Type="http://schemas.openxmlformats.org/officeDocument/2006/relationships/image" Target="../media/image3091.png"/><Relationship Id="rId849" Type="http://schemas.openxmlformats.org/officeDocument/2006/relationships/customXml" Target="../ink/ink1472.xml"/><Relationship Id="rId1174" Type="http://schemas.openxmlformats.org/officeDocument/2006/relationships/image" Target="../media/image3282.png"/><Relationship Id="rId183" Type="http://schemas.openxmlformats.org/officeDocument/2006/relationships/customXml" Target="../ink/ink1108.xml"/><Relationship Id="rId390" Type="http://schemas.openxmlformats.org/officeDocument/2006/relationships/customXml" Target="../ink/ink1213.xml"/><Relationship Id="rId404" Type="http://schemas.openxmlformats.org/officeDocument/2006/relationships/image" Target="../media/image2946.png"/><Relationship Id="rId611" Type="http://schemas.openxmlformats.org/officeDocument/2006/relationships/customXml" Target="../ink/ink1352.xml"/><Relationship Id="rId1034" Type="http://schemas.openxmlformats.org/officeDocument/2006/relationships/customXml" Target="../ink/ink1583.xml"/><Relationship Id="rId1241" Type="http://schemas.openxmlformats.org/officeDocument/2006/relationships/customXml" Target="../ink/ink1688.xml"/><Relationship Id="rId250" Type="http://schemas.openxmlformats.org/officeDocument/2006/relationships/image" Target="../media/image2873.png"/><Relationship Id="rId488" Type="http://schemas.openxmlformats.org/officeDocument/2006/relationships/image" Target="../media/image2988.png"/><Relationship Id="rId695" Type="http://schemas.openxmlformats.org/officeDocument/2006/relationships/image" Target="../media/image3063.png"/><Relationship Id="rId709" Type="http://schemas.openxmlformats.org/officeDocument/2006/relationships/image" Target="../media/image3070.png"/><Relationship Id="rId916" Type="http://schemas.openxmlformats.org/officeDocument/2006/relationships/customXml" Target="../ink/ink1506.xml"/><Relationship Id="rId1101" Type="http://schemas.openxmlformats.org/officeDocument/2006/relationships/image" Target="../media/image3247.png"/><Relationship Id="rId45" Type="http://schemas.openxmlformats.org/officeDocument/2006/relationships/image" Target="../media/image2773.png"/><Relationship Id="rId110" Type="http://schemas.openxmlformats.org/officeDocument/2006/relationships/customXml" Target="../ink/ink1070.xml"/><Relationship Id="rId348" Type="http://schemas.openxmlformats.org/officeDocument/2006/relationships/image" Target="../media/image1938.png"/><Relationship Id="rId555" Type="http://schemas.openxmlformats.org/officeDocument/2006/relationships/customXml" Target="../ink/ink1316.xml"/><Relationship Id="rId762" Type="http://schemas.openxmlformats.org/officeDocument/2006/relationships/customXml" Target="../ink/ink1428.xml"/><Relationship Id="rId1185" Type="http://schemas.openxmlformats.org/officeDocument/2006/relationships/customXml" Target="../ink/ink1660.xml"/><Relationship Id="rId194" Type="http://schemas.openxmlformats.org/officeDocument/2006/relationships/image" Target="../media/image2845.png"/><Relationship Id="rId208" Type="http://schemas.openxmlformats.org/officeDocument/2006/relationships/image" Target="../media/image2852.png"/><Relationship Id="rId415" Type="http://schemas.openxmlformats.org/officeDocument/2006/relationships/customXml" Target="../ink/ink1226.xml"/><Relationship Id="rId622" Type="http://schemas.openxmlformats.org/officeDocument/2006/relationships/image" Target="../media/image3027.png"/><Relationship Id="rId1045" Type="http://schemas.openxmlformats.org/officeDocument/2006/relationships/image" Target="../media/image3219.png"/><Relationship Id="rId261" Type="http://schemas.openxmlformats.org/officeDocument/2006/relationships/customXml" Target="../ink/ink1147.xml"/><Relationship Id="rId499" Type="http://schemas.openxmlformats.org/officeDocument/2006/relationships/image" Target="../media/image2993.png"/><Relationship Id="rId927" Type="http://schemas.openxmlformats.org/officeDocument/2006/relationships/image" Target="../media/image3178.png"/><Relationship Id="rId1112" Type="http://schemas.openxmlformats.org/officeDocument/2006/relationships/customXml" Target="../ink/ink1622.xml"/><Relationship Id="rId56" Type="http://schemas.openxmlformats.org/officeDocument/2006/relationships/customXml" Target="../ink/ink1042.xml"/><Relationship Id="rId359" Type="http://schemas.openxmlformats.org/officeDocument/2006/relationships/customXml" Target="../ink/ink1197.xml"/><Relationship Id="rId566" Type="http://schemas.openxmlformats.org/officeDocument/2006/relationships/customXml" Target="../ink/ink1327.xml"/><Relationship Id="rId773" Type="http://schemas.openxmlformats.org/officeDocument/2006/relationships/image" Target="../media/image3102.png"/><Relationship Id="rId1196" Type="http://schemas.openxmlformats.org/officeDocument/2006/relationships/image" Target="../media/image3293.png"/><Relationship Id="rId121" Type="http://schemas.openxmlformats.org/officeDocument/2006/relationships/image" Target="../media/image2809.png"/><Relationship Id="rId219" Type="http://schemas.openxmlformats.org/officeDocument/2006/relationships/customXml" Target="../ink/ink1126.xml"/><Relationship Id="rId426" Type="http://schemas.openxmlformats.org/officeDocument/2006/relationships/image" Target="../media/image2957.png"/><Relationship Id="rId633" Type="http://schemas.openxmlformats.org/officeDocument/2006/relationships/customXml" Target="../ink/ink1363.xml"/><Relationship Id="rId980" Type="http://schemas.openxmlformats.org/officeDocument/2006/relationships/customXml" Target="../ink/ink1546.xml"/><Relationship Id="rId1056" Type="http://schemas.openxmlformats.org/officeDocument/2006/relationships/customXml" Target="../ink/ink1594.xml"/><Relationship Id="rId840" Type="http://schemas.openxmlformats.org/officeDocument/2006/relationships/image" Target="../media/image3135.png"/><Relationship Id="rId938" Type="http://schemas.openxmlformats.org/officeDocument/2006/relationships/image" Target="../media/image3183.png"/><Relationship Id="rId67" Type="http://schemas.openxmlformats.org/officeDocument/2006/relationships/customXml" Target="../ink/ink1048.xml"/><Relationship Id="rId272" Type="http://schemas.openxmlformats.org/officeDocument/2006/relationships/image" Target="../media/image2884.png"/><Relationship Id="rId577" Type="http://schemas.openxmlformats.org/officeDocument/2006/relationships/customXml" Target="../ink/ink1335.xml"/><Relationship Id="rId700" Type="http://schemas.openxmlformats.org/officeDocument/2006/relationships/customXml" Target="../ink/ink1397.xml"/><Relationship Id="rId1123" Type="http://schemas.openxmlformats.org/officeDocument/2006/relationships/image" Target="../media/image3258.png"/><Relationship Id="rId132" Type="http://schemas.openxmlformats.org/officeDocument/2006/relationships/customXml" Target="../ink/ink1082.xml"/><Relationship Id="rId784" Type="http://schemas.openxmlformats.org/officeDocument/2006/relationships/customXml" Target="../ink/ink1439.xml"/><Relationship Id="rId991" Type="http://schemas.openxmlformats.org/officeDocument/2006/relationships/customXml" Target="../ink/ink1557.xml"/><Relationship Id="rId1067" Type="http://schemas.openxmlformats.org/officeDocument/2006/relationships/image" Target="../media/image3230.png"/><Relationship Id="rId437" Type="http://schemas.openxmlformats.org/officeDocument/2006/relationships/customXml" Target="../ink/ink1237.xml"/><Relationship Id="rId644" Type="http://schemas.openxmlformats.org/officeDocument/2006/relationships/image" Target="../media/image3038.png"/><Relationship Id="rId851" Type="http://schemas.openxmlformats.org/officeDocument/2006/relationships/customXml" Target="../ink/ink1473.xml"/><Relationship Id="rId283" Type="http://schemas.openxmlformats.org/officeDocument/2006/relationships/customXml" Target="../ink/ink1158.xml"/><Relationship Id="rId490" Type="http://schemas.openxmlformats.org/officeDocument/2006/relationships/image" Target="../media/image2989.png"/><Relationship Id="rId504" Type="http://schemas.openxmlformats.org/officeDocument/2006/relationships/customXml" Target="../ink/ink1271.xml"/><Relationship Id="rId711" Type="http://schemas.openxmlformats.org/officeDocument/2006/relationships/image" Target="../media/image3071.png"/><Relationship Id="rId949" Type="http://schemas.openxmlformats.org/officeDocument/2006/relationships/customXml" Target="../ink/ink1523.xml"/><Relationship Id="rId1134" Type="http://schemas.openxmlformats.org/officeDocument/2006/relationships/image" Target="../media/image3263.png"/><Relationship Id="rId78" Type="http://schemas.openxmlformats.org/officeDocument/2006/relationships/customXml" Target="../ink/ink1054.xml"/><Relationship Id="rId143" Type="http://schemas.openxmlformats.org/officeDocument/2006/relationships/customXml" Target="../ink/ink1088.xml"/><Relationship Id="rId350" Type="http://schemas.openxmlformats.org/officeDocument/2006/relationships/image" Target="../media/image2920.png"/><Relationship Id="rId588" Type="http://schemas.openxmlformats.org/officeDocument/2006/relationships/image" Target="../media/image3010.png"/><Relationship Id="rId795" Type="http://schemas.openxmlformats.org/officeDocument/2006/relationships/image" Target="../media/image3113.png"/><Relationship Id="rId809" Type="http://schemas.openxmlformats.org/officeDocument/2006/relationships/customXml" Target="../ink/ink1452.xml"/><Relationship Id="rId1201" Type="http://schemas.openxmlformats.org/officeDocument/2006/relationships/customXml" Target="../ink/ink1668.xml"/><Relationship Id="rId9" Type="http://schemas.openxmlformats.org/officeDocument/2006/relationships/image" Target="../media/image2756.png"/><Relationship Id="rId210" Type="http://schemas.openxmlformats.org/officeDocument/2006/relationships/image" Target="../media/image2853.png"/><Relationship Id="rId448" Type="http://schemas.openxmlformats.org/officeDocument/2006/relationships/image" Target="../media/image2968.png"/><Relationship Id="rId655" Type="http://schemas.openxmlformats.org/officeDocument/2006/relationships/customXml" Target="../ink/ink1374.xml"/><Relationship Id="rId862" Type="http://schemas.openxmlformats.org/officeDocument/2006/relationships/image" Target="../media/image3146.png"/><Relationship Id="rId1078" Type="http://schemas.openxmlformats.org/officeDocument/2006/relationships/customXml" Target="../ink/ink1605.xml"/><Relationship Id="rId294" Type="http://schemas.openxmlformats.org/officeDocument/2006/relationships/image" Target="../media/image2895.png"/><Relationship Id="rId308" Type="http://schemas.openxmlformats.org/officeDocument/2006/relationships/customXml" Target="../ink/ink1171.xml"/><Relationship Id="rId515" Type="http://schemas.openxmlformats.org/officeDocument/2006/relationships/customXml" Target="../ink/ink1277.xml"/><Relationship Id="rId722" Type="http://schemas.openxmlformats.org/officeDocument/2006/relationships/customXml" Target="../ink/ink1408.xml"/><Relationship Id="rId1145" Type="http://schemas.openxmlformats.org/officeDocument/2006/relationships/customXml" Target="../ink/ink1639.xml"/><Relationship Id="rId89" Type="http://schemas.openxmlformats.org/officeDocument/2006/relationships/image" Target="../media/image2794.png"/><Relationship Id="rId154" Type="http://schemas.openxmlformats.org/officeDocument/2006/relationships/image" Target="../media/image2825.png"/><Relationship Id="rId361" Type="http://schemas.openxmlformats.org/officeDocument/2006/relationships/customXml" Target="../ink/ink1198.xml"/><Relationship Id="rId599" Type="http://schemas.openxmlformats.org/officeDocument/2006/relationships/customXml" Target="../ink/ink1346.xml"/><Relationship Id="rId1005" Type="http://schemas.openxmlformats.org/officeDocument/2006/relationships/image" Target="../media/image3199.png"/><Relationship Id="rId1212" Type="http://schemas.openxmlformats.org/officeDocument/2006/relationships/image" Target="../media/image3301.png"/><Relationship Id="rId459" Type="http://schemas.openxmlformats.org/officeDocument/2006/relationships/customXml" Target="../ink/ink1248.xml"/><Relationship Id="rId666" Type="http://schemas.openxmlformats.org/officeDocument/2006/relationships/customXml" Target="../ink/ink1380.xml"/><Relationship Id="rId873" Type="http://schemas.openxmlformats.org/officeDocument/2006/relationships/customXml" Target="../ink/ink1484.xml"/><Relationship Id="rId1089" Type="http://schemas.openxmlformats.org/officeDocument/2006/relationships/image" Target="../media/image3241.png"/><Relationship Id="rId16" Type="http://schemas.openxmlformats.org/officeDocument/2006/relationships/customXml" Target="../ink/ink1022.xml"/><Relationship Id="rId221" Type="http://schemas.openxmlformats.org/officeDocument/2006/relationships/customXml" Target="../ink/ink1127.xml"/><Relationship Id="rId319" Type="http://schemas.openxmlformats.org/officeDocument/2006/relationships/customXml" Target="../ink/ink1177.xml"/><Relationship Id="rId526" Type="http://schemas.openxmlformats.org/officeDocument/2006/relationships/customXml" Target="../ink/ink1287.xml"/><Relationship Id="rId1156" Type="http://schemas.openxmlformats.org/officeDocument/2006/relationships/image" Target="../media/image3273.png"/><Relationship Id="rId733" Type="http://schemas.openxmlformats.org/officeDocument/2006/relationships/image" Target="../media/image3082.png"/><Relationship Id="rId940" Type="http://schemas.openxmlformats.org/officeDocument/2006/relationships/image" Target="../media/image3184.png"/><Relationship Id="rId1016" Type="http://schemas.openxmlformats.org/officeDocument/2006/relationships/customXml" Target="../ink/ink1574.xml"/><Relationship Id="rId165" Type="http://schemas.openxmlformats.org/officeDocument/2006/relationships/customXml" Target="../ink/ink1099.xml"/><Relationship Id="rId372" Type="http://schemas.openxmlformats.org/officeDocument/2006/relationships/image" Target="../media/image2931.png"/><Relationship Id="rId677" Type="http://schemas.openxmlformats.org/officeDocument/2006/relationships/image" Target="../media/image3054.png"/><Relationship Id="rId800" Type="http://schemas.openxmlformats.org/officeDocument/2006/relationships/customXml" Target="../ink/ink1447.xml"/><Relationship Id="rId1223" Type="http://schemas.openxmlformats.org/officeDocument/2006/relationships/customXml" Target="../ink/ink1679.xml"/><Relationship Id="rId232" Type="http://schemas.openxmlformats.org/officeDocument/2006/relationships/image" Target="../media/image2864.png"/><Relationship Id="rId884" Type="http://schemas.openxmlformats.org/officeDocument/2006/relationships/image" Target="../media/image3157.png"/><Relationship Id="rId27" Type="http://schemas.openxmlformats.org/officeDocument/2006/relationships/image" Target="../media/image1890.png"/><Relationship Id="rId537" Type="http://schemas.openxmlformats.org/officeDocument/2006/relationships/customXml" Target="../ink/ink1298.xml"/><Relationship Id="rId744" Type="http://schemas.openxmlformats.org/officeDocument/2006/relationships/customXml" Target="../ink/ink1419.xml"/><Relationship Id="rId951" Type="http://schemas.openxmlformats.org/officeDocument/2006/relationships/customXml" Target="../ink/ink1524.xml"/><Relationship Id="rId1167" Type="http://schemas.openxmlformats.org/officeDocument/2006/relationships/customXml" Target="../ink/ink1651.xml"/><Relationship Id="rId80" Type="http://schemas.openxmlformats.org/officeDocument/2006/relationships/customXml" Target="../ink/ink1055.xml"/><Relationship Id="rId176" Type="http://schemas.openxmlformats.org/officeDocument/2006/relationships/image" Target="../media/image2836.png"/><Relationship Id="rId383" Type="http://schemas.openxmlformats.org/officeDocument/2006/relationships/image" Target="../media/image2936.png"/><Relationship Id="rId590" Type="http://schemas.openxmlformats.org/officeDocument/2006/relationships/image" Target="../media/image3011.png"/><Relationship Id="rId604" Type="http://schemas.openxmlformats.org/officeDocument/2006/relationships/image" Target="../media/image3018.png"/><Relationship Id="rId811" Type="http://schemas.openxmlformats.org/officeDocument/2006/relationships/customXml" Target="../ink/ink1453.xml"/><Relationship Id="rId1027" Type="http://schemas.openxmlformats.org/officeDocument/2006/relationships/image" Target="../media/image3210.png"/><Relationship Id="rId1234" Type="http://schemas.openxmlformats.org/officeDocument/2006/relationships/image" Target="../media/image3312.png"/><Relationship Id="rId243" Type="http://schemas.openxmlformats.org/officeDocument/2006/relationships/customXml" Target="../ink/ink1138.xml"/><Relationship Id="rId450" Type="http://schemas.openxmlformats.org/officeDocument/2006/relationships/image" Target="../media/image2969.png"/><Relationship Id="rId688" Type="http://schemas.openxmlformats.org/officeDocument/2006/relationships/customXml" Target="../ink/ink1391.xml"/><Relationship Id="rId895" Type="http://schemas.openxmlformats.org/officeDocument/2006/relationships/image" Target="../media/image3162.png"/><Relationship Id="rId909" Type="http://schemas.openxmlformats.org/officeDocument/2006/relationships/image" Target="../media/image3169.png"/><Relationship Id="rId1080" Type="http://schemas.openxmlformats.org/officeDocument/2006/relationships/customXml" Target="../ink/ink1606.xml"/><Relationship Id="rId38" Type="http://schemas.openxmlformats.org/officeDocument/2006/relationships/customXml" Target="../ink/ink1033.xml"/><Relationship Id="rId103" Type="http://schemas.openxmlformats.org/officeDocument/2006/relationships/image" Target="../media/image2801.png"/><Relationship Id="rId310" Type="http://schemas.openxmlformats.org/officeDocument/2006/relationships/image" Target="../media/image2902.png"/><Relationship Id="rId548" Type="http://schemas.openxmlformats.org/officeDocument/2006/relationships/customXml" Target="../ink/ink1309.xml"/><Relationship Id="rId755" Type="http://schemas.openxmlformats.org/officeDocument/2006/relationships/image" Target="../media/image3093.png"/><Relationship Id="rId962" Type="http://schemas.openxmlformats.org/officeDocument/2006/relationships/image" Target="../media/image3195.png"/><Relationship Id="rId1178" Type="http://schemas.openxmlformats.org/officeDocument/2006/relationships/image" Target="../media/image3284.png"/><Relationship Id="rId91" Type="http://schemas.openxmlformats.org/officeDocument/2006/relationships/image" Target="../media/image2795.png"/><Relationship Id="rId187" Type="http://schemas.openxmlformats.org/officeDocument/2006/relationships/customXml" Target="../ink/ink1110.xml"/><Relationship Id="rId394" Type="http://schemas.openxmlformats.org/officeDocument/2006/relationships/image" Target="../media/image2941.png"/><Relationship Id="rId408" Type="http://schemas.openxmlformats.org/officeDocument/2006/relationships/image" Target="../media/image2948.png"/><Relationship Id="rId615" Type="http://schemas.openxmlformats.org/officeDocument/2006/relationships/customXml" Target="../ink/ink1354.xml"/><Relationship Id="rId822" Type="http://schemas.openxmlformats.org/officeDocument/2006/relationships/image" Target="../media/image3126.png"/><Relationship Id="rId1038" Type="http://schemas.openxmlformats.org/officeDocument/2006/relationships/customXml" Target="../ink/ink1585.xml"/><Relationship Id="rId1245" Type="http://schemas.openxmlformats.org/officeDocument/2006/relationships/customXml" Target="../ink/ink1690.xml"/><Relationship Id="rId254" Type="http://schemas.openxmlformats.org/officeDocument/2006/relationships/image" Target="../media/image2875.png"/><Relationship Id="rId699" Type="http://schemas.openxmlformats.org/officeDocument/2006/relationships/image" Target="../media/image3065.png"/><Relationship Id="rId1091" Type="http://schemas.openxmlformats.org/officeDocument/2006/relationships/image" Target="../media/image3242.png"/><Relationship Id="rId1105" Type="http://schemas.openxmlformats.org/officeDocument/2006/relationships/image" Target="../media/image3249.png"/><Relationship Id="rId49" Type="http://schemas.openxmlformats.org/officeDocument/2006/relationships/image" Target="../media/image2775.png"/><Relationship Id="rId114" Type="http://schemas.openxmlformats.org/officeDocument/2006/relationships/customXml" Target="../ink/ink1072.xml"/><Relationship Id="rId461" Type="http://schemas.openxmlformats.org/officeDocument/2006/relationships/customXml" Target="../ink/ink1249.xml"/><Relationship Id="rId559" Type="http://schemas.openxmlformats.org/officeDocument/2006/relationships/customXml" Target="../ink/ink1320.xml"/><Relationship Id="rId766" Type="http://schemas.openxmlformats.org/officeDocument/2006/relationships/customXml" Target="../ink/ink1430.xml"/><Relationship Id="rId1189" Type="http://schemas.openxmlformats.org/officeDocument/2006/relationships/customXml" Target="../ink/ink1662.xml"/><Relationship Id="rId198" Type="http://schemas.openxmlformats.org/officeDocument/2006/relationships/image" Target="../media/image2847.png"/><Relationship Id="rId321" Type="http://schemas.openxmlformats.org/officeDocument/2006/relationships/customXml" Target="../ink/ink1178.xml"/><Relationship Id="rId419" Type="http://schemas.openxmlformats.org/officeDocument/2006/relationships/customXml" Target="../ink/ink1228.xml"/><Relationship Id="rId626" Type="http://schemas.openxmlformats.org/officeDocument/2006/relationships/image" Target="../media/image3029.png"/><Relationship Id="rId973" Type="http://schemas.openxmlformats.org/officeDocument/2006/relationships/customXml" Target="../ink/ink1539.xml"/><Relationship Id="rId1049" Type="http://schemas.openxmlformats.org/officeDocument/2006/relationships/image" Target="../media/image3221.png"/><Relationship Id="rId833" Type="http://schemas.openxmlformats.org/officeDocument/2006/relationships/customXml" Target="../ink/ink1464.xml"/><Relationship Id="rId1116" Type="http://schemas.openxmlformats.org/officeDocument/2006/relationships/customXml" Target="../ink/ink1624.xml"/><Relationship Id="rId265" Type="http://schemas.openxmlformats.org/officeDocument/2006/relationships/customXml" Target="../ink/ink1149.xml"/><Relationship Id="rId472" Type="http://schemas.openxmlformats.org/officeDocument/2006/relationships/image" Target="../media/image2980.png"/><Relationship Id="rId900" Type="http://schemas.openxmlformats.org/officeDocument/2006/relationships/customXml" Target="../ink/ink1498.xml"/><Relationship Id="rId125" Type="http://schemas.openxmlformats.org/officeDocument/2006/relationships/image" Target="../media/image2811.png"/><Relationship Id="rId332" Type="http://schemas.openxmlformats.org/officeDocument/2006/relationships/image" Target="../media/image2913.png"/><Relationship Id="rId777" Type="http://schemas.openxmlformats.org/officeDocument/2006/relationships/image" Target="../media/image3104.png"/><Relationship Id="rId984" Type="http://schemas.openxmlformats.org/officeDocument/2006/relationships/customXml" Target="../ink/ink1550.xml"/><Relationship Id="rId637" Type="http://schemas.openxmlformats.org/officeDocument/2006/relationships/customXml" Target="../ink/ink1365.xml"/><Relationship Id="rId844" Type="http://schemas.openxmlformats.org/officeDocument/2006/relationships/image" Target="../media/image3137.png"/><Relationship Id="rId276" Type="http://schemas.openxmlformats.org/officeDocument/2006/relationships/image" Target="../media/image2886.png"/><Relationship Id="rId483" Type="http://schemas.openxmlformats.org/officeDocument/2006/relationships/customXml" Target="../ink/ink1260.xml"/><Relationship Id="rId690" Type="http://schemas.openxmlformats.org/officeDocument/2006/relationships/customXml" Target="../ink/ink1392.xml"/><Relationship Id="rId704" Type="http://schemas.openxmlformats.org/officeDocument/2006/relationships/customXml" Target="../ink/ink1399.xml"/><Relationship Id="rId911" Type="http://schemas.openxmlformats.org/officeDocument/2006/relationships/image" Target="../media/image3170.png"/><Relationship Id="rId1127" Type="http://schemas.openxmlformats.org/officeDocument/2006/relationships/image" Target="../media/image3260.png"/><Relationship Id="rId40" Type="http://schemas.openxmlformats.org/officeDocument/2006/relationships/customXml" Target="../ink/ink1034.xml"/><Relationship Id="rId136" Type="http://schemas.openxmlformats.org/officeDocument/2006/relationships/customXml" Target="../ink/ink1084.xml"/><Relationship Id="rId343" Type="http://schemas.openxmlformats.org/officeDocument/2006/relationships/customXml" Target="../ink/ink1189.xml"/><Relationship Id="rId550" Type="http://schemas.openxmlformats.org/officeDocument/2006/relationships/customXml" Target="../ink/ink1311.xml"/><Relationship Id="rId788" Type="http://schemas.openxmlformats.org/officeDocument/2006/relationships/customXml" Target="../ink/ink1441.xml"/><Relationship Id="rId995" Type="http://schemas.openxmlformats.org/officeDocument/2006/relationships/customXml" Target="../ink/ink1561.xml"/><Relationship Id="rId1180" Type="http://schemas.openxmlformats.org/officeDocument/2006/relationships/image" Target="../media/image3285.png"/><Relationship Id="rId203" Type="http://schemas.openxmlformats.org/officeDocument/2006/relationships/customXml" Target="../ink/ink1118.xml"/><Relationship Id="rId648" Type="http://schemas.openxmlformats.org/officeDocument/2006/relationships/image" Target="../media/image3040.png"/><Relationship Id="rId855" Type="http://schemas.openxmlformats.org/officeDocument/2006/relationships/customXml" Target="../ink/ink1475.xml"/><Relationship Id="rId1040" Type="http://schemas.openxmlformats.org/officeDocument/2006/relationships/customXml" Target="../ink/ink1586.xml"/><Relationship Id="rId287" Type="http://schemas.openxmlformats.org/officeDocument/2006/relationships/customXml" Target="../ink/ink1160.xml"/><Relationship Id="rId410" Type="http://schemas.openxmlformats.org/officeDocument/2006/relationships/image" Target="../media/image2949.png"/><Relationship Id="rId494" Type="http://schemas.openxmlformats.org/officeDocument/2006/relationships/customXml" Target="../ink/ink1266.xml"/><Relationship Id="rId508" Type="http://schemas.openxmlformats.org/officeDocument/2006/relationships/customXml" Target="../ink/ink1273.xml"/><Relationship Id="rId715" Type="http://schemas.openxmlformats.org/officeDocument/2006/relationships/image" Target="../media/image3073.png"/><Relationship Id="rId922" Type="http://schemas.openxmlformats.org/officeDocument/2006/relationships/customXml" Target="../ink/ink1509.xml"/><Relationship Id="rId1138" Type="http://schemas.openxmlformats.org/officeDocument/2006/relationships/image" Target="../media/image3265.png"/><Relationship Id="rId147" Type="http://schemas.openxmlformats.org/officeDocument/2006/relationships/customXml" Target="../ink/ink1090.xml"/><Relationship Id="rId354" Type="http://schemas.openxmlformats.org/officeDocument/2006/relationships/image" Target="../media/image2922.png"/><Relationship Id="rId799" Type="http://schemas.openxmlformats.org/officeDocument/2006/relationships/image" Target="../media/image3115.png"/><Relationship Id="rId1191" Type="http://schemas.openxmlformats.org/officeDocument/2006/relationships/customXml" Target="../ink/ink1663.xml"/><Relationship Id="rId1205" Type="http://schemas.openxmlformats.org/officeDocument/2006/relationships/customXml" Target="../ink/ink1670.xml"/><Relationship Id="rId51" Type="http://schemas.openxmlformats.org/officeDocument/2006/relationships/image" Target="../media/image2776.png"/><Relationship Id="rId561" Type="http://schemas.openxmlformats.org/officeDocument/2006/relationships/customXml" Target="../ink/ink1322.xml"/><Relationship Id="rId659" Type="http://schemas.openxmlformats.org/officeDocument/2006/relationships/customXml" Target="../ink/ink1376.xml"/><Relationship Id="rId866" Type="http://schemas.openxmlformats.org/officeDocument/2006/relationships/image" Target="../media/image3148.png"/><Relationship Id="rId214" Type="http://schemas.openxmlformats.org/officeDocument/2006/relationships/image" Target="../media/image2855.png"/><Relationship Id="rId298" Type="http://schemas.openxmlformats.org/officeDocument/2006/relationships/image" Target="../media/image2897.png"/><Relationship Id="rId421" Type="http://schemas.openxmlformats.org/officeDocument/2006/relationships/customXml" Target="../ink/ink1229.xml"/><Relationship Id="rId519" Type="http://schemas.openxmlformats.org/officeDocument/2006/relationships/customXml" Target="../ink/ink1280.xml"/><Relationship Id="rId1051" Type="http://schemas.openxmlformats.org/officeDocument/2006/relationships/image" Target="../media/image3222.png"/><Relationship Id="rId1149" Type="http://schemas.openxmlformats.org/officeDocument/2006/relationships/image" Target="../media/image3270.png"/><Relationship Id="rId158" Type="http://schemas.openxmlformats.org/officeDocument/2006/relationships/image" Target="../media/image2827.png"/><Relationship Id="rId726" Type="http://schemas.openxmlformats.org/officeDocument/2006/relationships/customXml" Target="../ink/ink1410.xml"/><Relationship Id="rId933" Type="http://schemas.openxmlformats.org/officeDocument/2006/relationships/image" Target="../media/image3181.png"/><Relationship Id="rId1009" Type="http://schemas.openxmlformats.org/officeDocument/2006/relationships/image" Target="../media/image3201.png"/><Relationship Id="rId62" Type="http://schemas.openxmlformats.org/officeDocument/2006/relationships/customXml" Target="../ink/ink1045.xml"/><Relationship Id="rId365" Type="http://schemas.openxmlformats.org/officeDocument/2006/relationships/customXml" Target="../ink/ink1200.xml"/><Relationship Id="rId572" Type="http://schemas.openxmlformats.org/officeDocument/2006/relationships/image" Target="../media/image3002.png"/><Relationship Id="rId1216" Type="http://schemas.openxmlformats.org/officeDocument/2006/relationships/image" Target="../media/image3303.png"/><Relationship Id="rId225" Type="http://schemas.openxmlformats.org/officeDocument/2006/relationships/customXml" Target="../ink/ink1129.xml"/><Relationship Id="rId432" Type="http://schemas.openxmlformats.org/officeDocument/2006/relationships/image" Target="../media/image2960.png"/><Relationship Id="rId877" Type="http://schemas.openxmlformats.org/officeDocument/2006/relationships/customXml" Target="../ink/ink1486.xml"/><Relationship Id="rId1062" Type="http://schemas.openxmlformats.org/officeDocument/2006/relationships/customXml" Target="../ink/ink1597.xml"/><Relationship Id="rId737" Type="http://schemas.openxmlformats.org/officeDocument/2006/relationships/image" Target="../media/image3084.png"/><Relationship Id="rId944" Type="http://schemas.openxmlformats.org/officeDocument/2006/relationships/image" Target="../media/image3186.png"/><Relationship Id="rId73" Type="http://schemas.openxmlformats.org/officeDocument/2006/relationships/customXml" Target="../ink/ink1051.xml"/><Relationship Id="rId169" Type="http://schemas.openxmlformats.org/officeDocument/2006/relationships/customXml" Target="../ink/ink1101.xml"/><Relationship Id="rId376" Type="http://schemas.openxmlformats.org/officeDocument/2006/relationships/customXml" Target="../ink/ink1206.xml"/><Relationship Id="rId583" Type="http://schemas.openxmlformats.org/officeDocument/2006/relationships/customXml" Target="../ink/ink1338.xml"/><Relationship Id="rId790" Type="http://schemas.openxmlformats.org/officeDocument/2006/relationships/customXml" Target="../ink/ink1442.xml"/><Relationship Id="rId804" Type="http://schemas.openxmlformats.org/officeDocument/2006/relationships/customXml" Target="../ink/ink1449.xml"/><Relationship Id="rId1227" Type="http://schemas.openxmlformats.org/officeDocument/2006/relationships/customXml" Target="../ink/ink1681.xml"/><Relationship Id="rId4" Type="http://schemas.openxmlformats.org/officeDocument/2006/relationships/customXml" Target="../ink/ink1016.xml"/><Relationship Id="rId236" Type="http://schemas.openxmlformats.org/officeDocument/2006/relationships/image" Target="../media/image2866.png"/><Relationship Id="rId443" Type="http://schemas.openxmlformats.org/officeDocument/2006/relationships/customXml" Target="../ink/ink1240.xml"/><Relationship Id="rId650" Type="http://schemas.openxmlformats.org/officeDocument/2006/relationships/image" Target="../media/image3041.png"/><Relationship Id="rId888" Type="http://schemas.openxmlformats.org/officeDocument/2006/relationships/image" Target="../media/image3159.png"/><Relationship Id="rId1073" Type="http://schemas.openxmlformats.org/officeDocument/2006/relationships/image" Target="../media/image3233.png"/><Relationship Id="rId303" Type="http://schemas.openxmlformats.org/officeDocument/2006/relationships/image" Target="../media/image2899.png"/><Relationship Id="rId748" Type="http://schemas.openxmlformats.org/officeDocument/2006/relationships/customXml" Target="../ink/ink1421.xml"/><Relationship Id="rId955" Type="http://schemas.openxmlformats.org/officeDocument/2006/relationships/customXml" Target="../ink/ink1526.xml"/><Relationship Id="rId1140" Type="http://schemas.openxmlformats.org/officeDocument/2006/relationships/image" Target="../media/image3266.png"/><Relationship Id="rId84" Type="http://schemas.openxmlformats.org/officeDocument/2006/relationships/customXml" Target="../ink/ink1057.xml"/><Relationship Id="rId387" Type="http://schemas.openxmlformats.org/officeDocument/2006/relationships/image" Target="../media/image2938.png"/><Relationship Id="rId510" Type="http://schemas.openxmlformats.org/officeDocument/2006/relationships/customXml" Target="../ink/ink1274.xml"/><Relationship Id="rId594" Type="http://schemas.openxmlformats.org/officeDocument/2006/relationships/image" Target="../media/image3013.png"/><Relationship Id="rId608" Type="http://schemas.openxmlformats.org/officeDocument/2006/relationships/image" Target="../media/image3020.png"/><Relationship Id="rId815" Type="http://schemas.openxmlformats.org/officeDocument/2006/relationships/customXml" Target="../ink/ink1455.xml"/><Relationship Id="rId1238" Type="http://schemas.openxmlformats.org/officeDocument/2006/relationships/image" Target="../media/image3314.png"/><Relationship Id="rId247" Type="http://schemas.openxmlformats.org/officeDocument/2006/relationships/customXml" Target="../ink/ink1140.xml"/><Relationship Id="rId899" Type="http://schemas.openxmlformats.org/officeDocument/2006/relationships/image" Target="../media/image3164.png"/><Relationship Id="rId1000" Type="http://schemas.openxmlformats.org/officeDocument/2006/relationships/customXml" Target="../ink/ink1566.xml"/><Relationship Id="rId1084" Type="http://schemas.openxmlformats.org/officeDocument/2006/relationships/customXml" Target="../ink/ink1608.xml"/><Relationship Id="rId107" Type="http://schemas.openxmlformats.org/officeDocument/2006/relationships/image" Target="../media/image2803.png"/><Relationship Id="rId454" Type="http://schemas.openxmlformats.org/officeDocument/2006/relationships/image" Target="../media/image2971.png"/><Relationship Id="rId661" Type="http://schemas.openxmlformats.org/officeDocument/2006/relationships/customXml" Target="../ink/ink1377.xml"/><Relationship Id="rId759" Type="http://schemas.openxmlformats.org/officeDocument/2006/relationships/image" Target="../media/image3095.png"/><Relationship Id="rId966" Type="http://schemas.openxmlformats.org/officeDocument/2006/relationships/customXml" Target="../ink/ink1532.xml"/><Relationship Id="rId11" Type="http://schemas.openxmlformats.org/officeDocument/2006/relationships/image" Target="../media/image2757.png"/><Relationship Id="rId314" Type="http://schemas.openxmlformats.org/officeDocument/2006/relationships/image" Target="../media/image2904.png"/><Relationship Id="rId398" Type="http://schemas.openxmlformats.org/officeDocument/2006/relationships/image" Target="../media/image2943.png"/><Relationship Id="rId521" Type="http://schemas.openxmlformats.org/officeDocument/2006/relationships/customXml" Target="../ink/ink1282.xml"/><Relationship Id="rId619" Type="http://schemas.openxmlformats.org/officeDocument/2006/relationships/customXml" Target="../ink/ink1356.xml"/><Relationship Id="rId1151" Type="http://schemas.openxmlformats.org/officeDocument/2006/relationships/image" Target="../media/image3271.png"/><Relationship Id="rId95" Type="http://schemas.openxmlformats.org/officeDocument/2006/relationships/image" Target="../media/image2797.png"/><Relationship Id="rId160" Type="http://schemas.openxmlformats.org/officeDocument/2006/relationships/image" Target="../media/image2828.png"/><Relationship Id="rId826" Type="http://schemas.openxmlformats.org/officeDocument/2006/relationships/image" Target="../media/image3128.png"/><Relationship Id="rId1011" Type="http://schemas.openxmlformats.org/officeDocument/2006/relationships/image" Target="../media/image3202.png"/><Relationship Id="rId1109" Type="http://schemas.openxmlformats.org/officeDocument/2006/relationships/image" Target="../media/image3251.png"/><Relationship Id="rId258" Type="http://schemas.openxmlformats.org/officeDocument/2006/relationships/image" Target="../media/image2877.png"/><Relationship Id="rId465" Type="http://schemas.openxmlformats.org/officeDocument/2006/relationships/customXml" Target="../ink/ink1251.xml"/><Relationship Id="rId672" Type="http://schemas.openxmlformats.org/officeDocument/2006/relationships/customXml" Target="../ink/ink1383.xml"/><Relationship Id="rId1095" Type="http://schemas.openxmlformats.org/officeDocument/2006/relationships/image" Target="../media/image3244.png"/><Relationship Id="rId22" Type="http://schemas.openxmlformats.org/officeDocument/2006/relationships/customXml" Target="../ink/ink1025.xml"/><Relationship Id="rId118" Type="http://schemas.openxmlformats.org/officeDocument/2006/relationships/customXml" Target="../ink/ink1075.xml"/><Relationship Id="rId325" Type="http://schemas.openxmlformats.org/officeDocument/2006/relationships/customXml" Target="../ink/ink1180.xml"/><Relationship Id="rId532" Type="http://schemas.openxmlformats.org/officeDocument/2006/relationships/customXml" Target="../ink/ink1293.xml"/><Relationship Id="rId977" Type="http://schemas.openxmlformats.org/officeDocument/2006/relationships/customXml" Target="../ink/ink1543.xml"/><Relationship Id="rId1162" Type="http://schemas.openxmlformats.org/officeDocument/2006/relationships/image" Target="../media/image3276.png"/><Relationship Id="rId171" Type="http://schemas.openxmlformats.org/officeDocument/2006/relationships/customXml" Target="../ink/ink1102.xml"/><Relationship Id="rId837" Type="http://schemas.openxmlformats.org/officeDocument/2006/relationships/customXml" Target="../ink/ink1466.xml"/><Relationship Id="rId1022" Type="http://schemas.openxmlformats.org/officeDocument/2006/relationships/customXml" Target="../ink/ink1577.xml"/><Relationship Id="rId269" Type="http://schemas.openxmlformats.org/officeDocument/2006/relationships/customXml" Target="../ink/ink1151.xml"/><Relationship Id="rId476" Type="http://schemas.openxmlformats.org/officeDocument/2006/relationships/image" Target="../media/image2982.png"/><Relationship Id="rId683" Type="http://schemas.openxmlformats.org/officeDocument/2006/relationships/image" Target="../media/image3057.png"/><Relationship Id="rId890" Type="http://schemas.openxmlformats.org/officeDocument/2006/relationships/image" Target="../media/image3160.png"/><Relationship Id="rId904" Type="http://schemas.openxmlformats.org/officeDocument/2006/relationships/customXml" Target="../ink/ink1500.xml"/><Relationship Id="rId33" Type="http://schemas.openxmlformats.org/officeDocument/2006/relationships/image" Target="../media/image2767.png"/><Relationship Id="rId129" Type="http://schemas.openxmlformats.org/officeDocument/2006/relationships/image" Target="../media/image2813.png"/><Relationship Id="rId336" Type="http://schemas.openxmlformats.org/officeDocument/2006/relationships/image" Target="../media/image2142.png"/><Relationship Id="rId543" Type="http://schemas.openxmlformats.org/officeDocument/2006/relationships/customXml" Target="../ink/ink1304.xml"/><Relationship Id="rId988" Type="http://schemas.openxmlformats.org/officeDocument/2006/relationships/customXml" Target="../ink/ink1554.xml"/><Relationship Id="rId1173" Type="http://schemas.openxmlformats.org/officeDocument/2006/relationships/customXml" Target="../ink/ink1654.xml"/><Relationship Id="rId182" Type="http://schemas.openxmlformats.org/officeDocument/2006/relationships/image" Target="../media/image2839.png"/><Relationship Id="rId403" Type="http://schemas.openxmlformats.org/officeDocument/2006/relationships/customXml" Target="../ink/ink1220.xml"/><Relationship Id="rId750" Type="http://schemas.openxmlformats.org/officeDocument/2006/relationships/customXml" Target="../ink/ink1422.xml"/><Relationship Id="rId848" Type="http://schemas.openxmlformats.org/officeDocument/2006/relationships/image" Target="../media/image3139.png"/><Relationship Id="rId1033" Type="http://schemas.openxmlformats.org/officeDocument/2006/relationships/image" Target="../media/image3213.png"/><Relationship Id="rId487" Type="http://schemas.openxmlformats.org/officeDocument/2006/relationships/customXml" Target="../ink/ink1262.xml"/><Relationship Id="rId610" Type="http://schemas.openxmlformats.org/officeDocument/2006/relationships/image" Target="../media/image3021.png"/><Relationship Id="rId694" Type="http://schemas.openxmlformats.org/officeDocument/2006/relationships/customXml" Target="../ink/ink1394.xml"/><Relationship Id="rId708" Type="http://schemas.openxmlformats.org/officeDocument/2006/relationships/customXml" Target="../ink/ink1401.xml"/><Relationship Id="rId915" Type="http://schemas.openxmlformats.org/officeDocument/2006/relationships/image" Target="../media/image3172.png"/><Relationship Id="rId1240" Type="http://schemas.openxmlformats.org/officeDocument/2006/relationships/image" Target="../media/image3315.png"/><Relationship Id="rId347" Type="http://schemas.openxmlformats.org/officeDocument/2006/relationships/customXml" Target="../ink/ink1191.xml"/><Relationship Id="rId999" Type="http://schemas.openxmlformats.org/officeDocument/2006/relationships/customXml" Target="../ink/ink1565.xml"/><Relationship Id="rId1100" Type="http://schemas.openxmlformats.org/officeDocument/2006/relationships/customXml" Target="../ink/ink1616.xml"/><Relationship Id="rId1184" Type="http://schemas.openxmlformats.org/officeDocument/2006/relationships/image" Target="../media/image3287.png"/><Relationship Id="rId44" Type="http://schemas.openxmlformats.org/officeDocument/2006/relationships/customXml" Target="../ink/ink1036.xml"/><Relationship Id="rId554" Type="http://schemas.openxmlformats.org/officeDocument/2006/relationships/customXml" Target="../ink/ink1315.xml"/><Relationship Id="rId761" Type="http://schemas.openxmlformats.org/officeDocument/2006/relationships/image" Target="../media/image3096.png"/><Relationship Id="rId859" Type="http://schemas.openxmlformats.org/officeDocument/2006/relationships/customXml" Target="../ink/ink1477.xml"/><Relationship Id="rId193" Type="http://schemas.openxmlformats.org/officeDocument/2006/relationships/customXml" Target="../ink/ink1113.xml"/><Relationship Id="rId207" Type="http://schemas.openxmlformats.org/officeDocument/2006/relationships/customXml" Target="../ink/ink1120.xml"/><Relationship Id="rId414" Type="http://schemas.openxmlformats.org/officeDocument/2006/relationships/image" Target="../media/image2951.png"/><Relationship Id="rId498" Type="http://schemas.openxmlformats.org/officeDocument/2006/relationships/customXml" Target="../ink/ink1268.xml"/><Relationship Id="rId621" Type="http://schemas.openxmlformats.org/officeDocument/2006/relationships/customXml" Target="../ink/ink1357.xml"/><Relationship Id="rId1044" Type="http://schemas.openxmlformats.org/officeDocument/2006/relationships/customXml" Target="../ink/ink1588.xml"/><Relationship Id="rId260" Type="http://schemas.openxmlformats.org/officeDocument/2006/relationships/image" Target="../media/image2878.png"/><Relationship Id="rId719" Type="http://schemas.openxmlformats.org/officeDocument/2006/relationships/image" Target="../media/image3075.png"/><Relationship Id="rId926" Type="http://schemas.openxmlformats.org/officeDocument/2006/relationships/customXml" Target="../ink/ink1511.xml"/><Relationship Id="rId1111" Type="http://schemas.openxmlformats.org/officeDocument/2006/relationships/image" Target="../media/image3252.png"/><Relationship Id="rId55" Type="http://schemas.openxmlformats.org/officeDocument/2006/relationships/image" Target="../media/image2778.png"/><Relationship Id="rId120" Type="http://schemas.openxmlformats.org/officeDocument/2006/relationships/customXml" Target="../ink/ink1076.xml"/><Relationship Id="rId358" Type="http://schemas.openxmlformats.org/officeDocument/2006/relationships/image" Target="../media/image2924.png"/><Relationship Id="rId565" Type="http://schemas.openxmlformats.org/officeDocument/2006/relationships/customXml" Target="../ink/ink1326.xml"/><Relationship Id="rId772" Type="http://schemas.openxmlformats.org/officeDocument/2006/relationships/customXml" Target="../ink/ink1433.xml"/><Relationship Id="rId1195" Type="http://schemas.openxmlformats.org/officeDocument/2006/relationships/customXml" Target="../ink/ink1665.xml"/><Relationship Id="rId1209" Type="http://schemas.openxmlformats.org/officeDocument/2006/relationships/customXml" Target="../ink/ink1672.xml"/><Relationship Id="rId218" Type="http://schemas.openxmlformats.org/officeDocument/2006/relationships/image" Target="../media/image2857.png"/><Relationship Id="rId425" Type="http://schemas.openxmlformats.org/officeDocument/2006/relationships/customXml" Target="../ink/ink1231.xml"/><Relationship Id="rId632" Type="http://schemas.openxmlformats.org/officeDocument/2006/relationships/image" Target="../media/image3032.png"/><Relationship Id="rId1055" Type="http://schemas.openxmlformats.org/officeDocument/2006/relationships/image" Target="../media/image3224.png"/><Relationship Id="rId271" Type="http://schemas.openxmlformats.org/officeDocument/2006/relationships/customXml" Target="../ink/ink1152.xml"/><Relationship Id="rId937" Type="http://schemas.openxmlformats.org/officeDocument/2006/relationships/customXml" Target="../ink/ink1517.xml"/><Relationship Id="rId1122" Type="http://schemas.openxmlformats.org/officeDocument/2006/relationships/customXml" Target="../ink/ink1627.xml"/><Relationship Id="rId66" Type="http://schemas.openxmlformats.org/officeDocument/2006/relationships/image" Target="../media/image2783.png"/><Relationship Id="rId131" Type="http://schemas.openxmlformats.org/officeDocument/2006/relationships/image" Target="../media/image2814.png"/><Relationship Id="rId369" Type="http://schemas.openxmlformats.org/officeDocument/2006/relationships/customXml" Target="../ink/ink1202.xml"/><Relationship Id="rId576" Type="http://schemas.openxmlformats.org/officeDocument/2006/relationships/image" Target="../media/image3004.png"/><Relationship Id="rId783" Type="http://schemas.openxmlformats.org/officeDocument/2006/relationships/image" Target="../media/image3107.png"/><Relationship Id="rId990" Type="http://schemas.openxmlformats.org/officeDocument/2006/relationships/customXml" Target="../ink/ink1556.xml"/><Relationship Id="rId229" Type="http://schemas.openxmlformats.org/officeDocument/2006/relationships/customXml" Target="../ink/ink1131.xml"/><Relationship Id="rId436" Type="http://schemas.openxmlformats.org/officeDocument/2006/relationships/image" Target="../media/image2962.png"/><Relationship Id="rId643" Type="http://schemas.openxmlformats.org/officeDocument/2006/relationships/customXml" Target="../ink/ink1368.xml"/><Relationship Id="rId1066" Type="http://schemas.openxmlformats.org/officeDocument/2006/relationships/customXml" Target="../ink/ink1599.xml"/><Relationship Id="rId850" Type="http://schemas.openxmlformats.org/officeDocument/2006/relationships/image" Target="../media/image3140.png"/><Relationship Id="rId948" Type="http://schemas.openxmlformats.org/officeDocument/2006/relationships/image" Target="../media/image3188.png"/><Relationship Id="rId1133" Type="http://schemas.openxmlformats.org/officeDocument/2006/relationships/customXml" Target="../ink/ink1633.xml"/><Relationship Id="rId77" Type="http://schemas.openxmlformats.org/officeDocument/2006/relationships/customXml" Target="../ink/ink1053.xml"/><Relationship Id="rId282" Type="http://schemas.openxmlformats.org/officeDocument/2006/relationships/image" Target="../media/image2889.png"/><Relationship Id="rId503" Type="http://schemas.openxmlformats.org/officeDocument/2006/relationships/image" Target="../media/image2995.png"/><Relationship Id="rId587" Type="http://schemas.openxmlformats.org/officeDocument/2006/relationships/customXml" Target="../ink/ink1340.xml"/><Relationship Id="rId710" Type="http://schemas.openxmlformats.org/officeDocument/2006/relationships/customXml" Target="../ink/ink1402.xml"/><Relationship Id="rId808" Type="http://schemas.openxmlformats.org/officeDocument/2006/relationships/customXml" Target="../ink/ink1451.xml"/><Relationship Id="rId8" Type="http://schemas.openxmlformats.org/officeDocument/2006/relationships/customXml" Target="../ink/ink1018.xml"/><Relationship Id="rId142" Type="http://schemas.openxmlformats.org/officeDocument/2006/relationships/image" Target="../media/image2819.png"/><Relationship Id="rId447" Type="http://schemas.openxmlformats.org/officeDocument/2006/relationships/customXml" Target="../ink/ink1242.xml"/><Relationship Id="rId794" Type="http://schemas.openxmlformats.org/officeDocument/2006/relationships/customXml" Target="../ink/ink1444.xml"/><Relationship Id="rId1077" Type="http://schemas.openxmlformats.org/officeDocument/2006/relationships/image" Target="../media/image3235.png"/><Relationship Id="rId1200" Type="http://schemas.openxmlformats.org/officeDocument/2006/relationships/image" Target="../media/image3295.png"/><Relationship Id="rId654" Type="http://schemas.openxmlformats.org/officeDocument/2006/relationships/image" Target="../media/image3043.png"/><Relationship Id="rId861" Type="http://schemas.openxmlformats.org/officeDocument/2006/relationships/customXml" Target="../ink/ink1478.xml"/><Relationship Id="rId959" Type="http://schemas.openxmlformats.org/officeDocument/2006/relationships/customXml" Target="../ink/ink1528.xml"/><Relationship Id="rId293" Type="http://schemas.openxmlformats.org/officeDocument/2006/relationships/customXml" Target="../ink/ink1163.xml"/><Relationship Id="rId307" Type="http://schemas.openxmlformats.org/officeDocument/2006/relationships/image" Target="../media/image2901.png"/><Relationship Id="rId514" Type="http://schemas.openxmlformats.org/officeDocument/2006/relationships/customXml" Target="../ink/ink1276.xml"/><Relationship Id="rId721" Type="http://schemas.openxmlformats.org/officeDocument/2006/relationships/image" Target="../media/image3076.png"/><Relationship Id="rId1144" Type="http://schemas.openxmlformats.org/officeDocument/2006/relationships/image" Target="../media/image3268.png"/><Relationship Id="rId88" Type="http://schemas.openxmlformats.org/officeDocument/2006/relationships/customXml" Target="../ink/ink1059.xml"/><Relationship Id="rId153" Type="http://schemas.openxmlformats.org/officeDocument/2006/relationships/customXml" Target="../ink/ink1093.xml"/><Relationship Id="rId360" Type="http://schemas.openxmlformats.org/officeDocument/2006/relationships/image" Target="../media/image2925.png"/><Relationship Id="rId598" Type="http://schemas.openxmlformats.org/officeDocument/2006/relationships/image" Target="../media/image3015.png"/><Relationship Id="rId819" Type="http://schemas.openxmlformats.org/officeDocument/2006/relationships/customXml" Target="../ink/ink1457.xml"/><Relationship Id="rId1004" Type="http://schemas.openxmlformats.org/officeDocument/2006/relationships/customXml" Target="../ink/ink1568.xml"/><Relationship Id="rId1211" Type="http://schemas.openxmlformats.org/officeDocument/2006/relationships/customXml" Target="../ink/ink1673.xml"/><Relationship Id="rId220" Type="http://schemas.openxmlformats.org/officeDocument/2006/relationships/image" Target="../media/image2858.png"/><Relationship Id="rId458" Type="http://schemas.openxmlformats.org/officeDocument/2006/relationships/image" Target="../media/image2973.png"/><Relationship Id="rId665" Type="http://schemas.openxmlformats.org/officeDocument/2006/relationships/customXml" Target="../ink/ink1379.xml"/><Relationship Id="rId872" Type="http://schemas.openxmlformats.org/officeDocument/2006/relationships/image" Target="../media/image3151.png"/><Relationship Id="rId1088" Type="http://schemas.openxmlformats.org/officeDocument/2006/relationships/customXml" Target="../ink/ink1610.xml"/><Relationship Id="rId15" Type="http://schemas.openxmlformats.org/officeDocument/2006/relationships/image" Target="../media/image2759.png"/><Relationship Id="rId318" Type="http://schemas.openxmlformats.org/officeDocument/2006/relationships/image" Target="../media/image2906.png"/><Relationship Id="rId525" Type="http://schemas.openxmlformats.org/officeDocument/2006/relationships/customXml" Target="../ink/ink1286.xml"/><Relationship Id="rId732" Type="http://schemas.openxmlformats.org/officeDocument/2006/relationships/customXml" Target="../ink/ink1413.xml"/><Relationship Id="rId1155" Type="http://schemas.openxmlformats.org/officeDocument/2006/relationships/customXml" Target="../ink/ink1645.xml"/><Relationship Id="rId99" Type="http://schemas.openxmlformats.org/officeDocument/2006/relationships/image" Target="../media/image2799.png"/><Relationship Id="rId164" Type="http://schemas.openxmlformats.org/officeDocument/2006/relationships/image" Target="../media/image2830.png"/><Relationship Id="rId371" Type="http://schemas.openxmlformats.org/officeDocument/2006/relationships/customXml" Target="../ink/ink1203.xml"/><Relationship Id="rId1015" Type="http://schemas.openxmlformats.org/officeDocument/2006/relationships/image" Target="../media/image3204.png"/><Relationship Id="rId1222" Type="http://schemas.openxmlformats.org/officeDocument/2006/relationships/image" Target="../media/image3306.png"/><Relationship Id="rId469" Type="http://schemas.openxmlformats.org/officeDocument/2006/relationships/customXml" Target="../ink/ink1253.xml"/><Relationship Id="rId676" Type="http://schemas.openxmlformats.org/officeDocument/2006/relationships/customXml" Target="../ink/ink1385.xml"/><Relationship Id="rId883" Type="http://schemas.openxmlformats.org/officeDocument/2006/relationships/customXml" Target="../ink/ink1489.xml"/><Relationship Id="rId1099" Type="http://schemas.openxmlformats.org/officeDocument/2006/relationships/image" Target="../media/image3246.png"/><Relationship Id="rId26" Type="http://schemas.openxmlformats.org/officeDocument/2006/relationships/customXml" Target="../ink/ink1027.xml"/><Relationship Id="rId231" Type="http://schemas.openxmlformats.org/officeDocument/2006/relationships/customXml" Target="../ink/ink1132.xml"/><Relationship Id="rId329" Type="http://schemas.openxmlformats.org/officeDocument/2006/relationships/customXml" Target="../ink/ink1182.xml"/><Relationship Id="rId536" Type="http://schemas.openxmlformats.org/officeDocument/2006/relationships/customXml" Target="../ink/ink1297.xml"/><Relationship Id="rId1166" Type="http://schemas.openxmlformats.org/officeDocument/2006/relationships/image" Target="../media/image3278.png"/><Relationship Id="rId175" Type="http://schemas.openxmlformats.org/officeDocument/2006/relationships/customXml" Target="../ink/ink1104.xml"/><Relationship Id="rId743" Type="http://schemas.openxmlformats.org/officeDocument/2006/relationships/image" Target="../media/image3087.png"/><Relationship Id="rId950" Type="http://schemas.openxmlformats.org/officeDocument/2006/relationships/image" Target="../media/image3189.png"/><Relationship Id="rId1026" Type="http://schemas.openxmlformats.org/officeDocument/2006/relationships/customXml" Target="../ink/ink1579.xml"/><Relationship Id="rId382" Type="http://schemas.openxmlformats.org/officeDocument/2006/relationships/customXml" Target="../ink/ink1209.xml"/><Relationship Id="rId603" Type="http://schemas.openxmlformats.org/officeDocument/2006/relationships/customXml" Target="../ink/ink1348.xml"/><Relationship Id="rId687" Type="http://schemas.openxmlformats.org/officeDocument/2006/relationships/image" Target="../media/image3059.png"/><Relationship Id="rId810" Type="http://schemas.openxmlformats.org/officeDocument/2006/relationships/image" Target="../media/image3120.png"/><Relationship Id="rId908" Type="http://schemas.openxmlformats.org/officeDocument/2006/relationships/customXml" Target="../ink/ink1502.xml"/><Relationship Id="rId1233" Type="http://schemas.openxmlformats.org/officeDocument/2006/relationships/customXml" Target="../ink/ink1684.xml"/><Relationship Id="rId242" Type="http://schemas.openxmlformats.org/officeDocument/2006/relationships/image" Target="../media/image2869.png"/><Relationship Id="rId894" Type="http://schemas.openxmlformats.org/officeDocument/2006/relationships/customXml" Target="../ink/ink1495.xml"/><Relationship Id="rId1177" Type="http://schemas.openxmlformats.org/officeDocument/2006/relationships/customXml" Target="../ink/ink1656.xml"/><Relationship Id="rId37" Type="http://schemas.openxmlformats.org/officeDocument/2006/relationships/image" Target="../media/image2769.png"/><Relationship Id="rId102" Type="http://schemas.openxmlformats.org/officeDocument/2006/relationships/customXml" Target="../ink/ink1066.xml"/><Relationship Id="rId547" Type="http://schemas.openxmlformats.org/officeDocument/2006/relationships/customXml" Target="../ink/ink1308.xml"/><Relationship Id="rId754" Type="http://schemas.openxmlformats.org/officeDocument/2006/relationships/customXml" Target="../ink/ink1424.xml"/><Relationship Id="rId961" Type="http://schemas.openxmlformats.org/officeDocument/2006/relationships/customXml" Target="../ink/ink1529.xml"/><Relationship Id="rId90" Type="http://schemas.openxmlformats.org/officeDocument/2006/relationships/customXml" Target="../ink/ink1060.xml"/><Relationship Id="rId186" Type="http://schemas.openxmlformats.org/officeDocument/2006/relationships/image" Target="../media/image2841.png"/><Relationship Id="rId393" Type="http://schemas.openxmlformats.org/officeDocument/2006/relationships/customXml" Target="../ink/ink1215.xml"/><Relationship Id="rId407" Type="http://schemas.openxmlformats.org/officeDocument/2006/relationships/customXml" Target="../ink/ink1222.xml"/><Relationship Id="rId614" Type="http://schemas.openxmlformats.org/officeDocument/2006/relationships/image" Target="../media/image3023.png"/><Relationship Id="rId821" Type="http://schemas.openxmlformats.org/officeDocument/2006/relationships/customXml" Target="../ink/ink1458.xml"/><Relationship Id="rId1037" Type="http://schemas.openxmlformats.org/officeDocument/2006/relationships/image" Target="../media/image3215.png"/><Relationship Id="rId1244" Type="http://schemas.openxmlformats.org/officeDocument/2006/relationships/image" Target="../media/image3317.png"/><Relationship Id="rId253" Type="http://schemas.openxmlformats.org/officeDocument/2006/relationships/customXml" Target="../ink/ink1143.xml"/><Relationship Id="rId460" Type="http://schemas.openxmlformats.org/officeDocument/2006/relationships/image" Target="../media/image2974.png"/><Relationship Id="rId698" Type="http://schemas.openxmlformats.org/officeDocument/2006/relationships/customXml" Target="../ink/ink1396.xml"/><Relationship Id="rId919" Type="http://schemas.openxmlformats.org/officeDocument/2006/relationships/image" Target="../media/image3174.png"/><Relationship Id="rId1090" Type="http://schemas.openxmlformats.org/officeDocument/2006/relationships/customXml" Target="../ink/ink1611.xml"/><Relationship Id="rId1104" Type="http://schemas.openxmlformats.org/officeDocument/2006/relationships/customXml" Target="../ink/ink1618.xml"/><Relationship Id="rId48" Type="http://schemas.openxmlformats.org/officeDocument/2006/relationships/customXml" Target="../ink/ink1038.xml"/><Relationship Id="rId113" Type="http://schemas.openxmlformats.org/officeDocument/2006/relationships/image" Target="../media/image2806.png"/><Relationship Id="rId320" Type="http://schemas.openxmlformats.org/officeDocument/2006/relationships/image" Target="../media/image2907.png"/><Relationship Id="rId558" Type="http://schemas.openxmlformats.org/officeDocument/2006/relationships/customXml" Target="../ink/ink1319.xml"/><Relationship Id="rId765" Type="http://schemas.openxmlformats.org/officeDocument/2006/relationships/image" Target="../media/image3098.png"/><Relationship Id="rId972" Type="http://schemas.openxmlformats.org/officeDocument/2006/relationships/customXml" Target="../ink/ink1538.xml"/><Relationship Id="rId1188" Type="http://schemas.openxmlformats.org/officeDocument/2006/relationships/image" Target="../media/image3289.png"/><Relationship Id="rId197" Type="http://schemas.openxmlformats.org/officeDocument/2006/relationships/customXml" Target="../ink/ink1115.xml"/><Relationship Id="rId418" Type="http://schemas.openxmlformats.org/officeDocument/2006/relationships/image" Target="../media/image2953.png"/><Relationship Id="rId625" Type="http://schemas.openxmlformats.org/officeDocument/2006/relationships/customXml" Target="../ink/ink1359.xml"/><Relationship Id="rId832" Type="http://schemas.openxmlformats.org/officeDocument/2006/relationships/image" Target="../media/image3131.png"/><Relationship Id="rId1048" Type="http://schemas.openxmlformats.org/officeDocument/2006/relationships/customXml" Target="../ink/ink1590.xml"/><Relationship Id="rId264" Type="http://schemas.openxmlformats.org/officeDocument/2006/relationships/image" Target="../media/image2880.png"/><Relationship Id="rId471" Type="http://schemas.openxmlformats.org/officeDocument/2006/relationships/customXml" Target="../ink/ink1254.xml"/><Relationship Id="rId1115" Type="http://schemas.openxmlformats.org/officeDocument/2006/relationships/image" Target="../media/image3254.png"/><Relationship Id="rId59" Type="http://schemas.openxmlformats.org/officeDocument/2006/relationships/image" Target="../media/image2780.png"/><Relationship Id="rId124" Type="http://schemas.openxmlformats.org/officeDocument/2006/relationships/customXml" Target="../ink/ink1078.xml"/><Relationship Id="rId569" Type="http://schemas.openxmlformats.org/officeDocument/2006/relationships/customXml" Target="../ink/ink1330.xml"/><Relationship Id="rId776" Type="http://schemas.openxmlformats.org/officeDocument/2006/relationships/customXml" Target="../ink/ink1435.xml"/><Relationship Id="rId983" Type="http://schemas.openxmlformats.org/officeDocument/2006/relationships/customXml" Target="../ink/ink1549.xml"/><Relationship Id="rId1199" Type="http://schemas.openxmlformats.org/officeDocument/2006/relationships/customXml" Target="../ink/ink1667.xml"/><Relationship Id="rId331" Type="http://schemas.openxmlformats.org/officeDocument/2006/relationships/customXml" Target="../ink/ink1183.xml"/><Relationship Id="rId429" Type="http://schemas.openxmlformats.org/officeDocument/2006/relationships/customXml" Target="../ink/ink1233.xml"/><Relationship Id="rId636" Type="http://schemas.openxmlformats.org/officeDocument/2006/relationships/image" Target="../media/image3034.png"/><Relationship Id="rId1059" Type="http://schemas.openxmlformats.org/officeDocument/2006/relationships/image" Target="../media/image3226.png"/><Relationship Id="rId843" Type="http://schemas.openxmlformats.org/officeDocument/2006/relationships/customXml" Target="../ink/ink1469.xml"/><Relationship Id="rId1126" Type="http://schemas.openxmlformats.org/officeDocument/2006/relationships/customXml" Target="../ink/ink1629.xml"/><Relationship Id="rId275" Type="http://schemas.openxmlformats.org/officeDocument/2006/relationships/customXml" Target="../ink/ink1154.xml"/><Relationship Id="rId482" Type="http://schemas.openxmlformats.org/officeDocument/2006/relationships/image" Target="../media/image2985.png"/><Relationship Id="rId703" Type="http://schemas.openxmlformats.org/officeDocument/2006/relationships/image" Target="../media/image3067.png"/><Relationship Id="rId910" Type="http://schemas.openxmlformats.org/officeDocument/2006/relationships/customXml" Target="../ink/ink1503.xml"/><Relationship Id="rId135" Type="http://schemas.openxmlformats.org/officeDocument/2006/relationships/image" Target="../media/image2816.png"/><Relationship Id="rId342" Type="http://schemas.openxmlformats.org/officeDocument/2006/relationships/image" Target="../media/image2917.png"/><Relationship Id="rId787" Type="http://schemas.openxmlformats.org/officeDocument/2006/relationships/image" Target="../media/image3109.png"/><Relationship Id="rId994" Type="http://schemas.openxmlformats.org/officeDocument/2006/relationships/customXml" Target="../ink/ink1560.xml"/><Relationship Id="rId202" Type="http://schemas.openxmlformats.org/officeDocument/2006/relationships/image" Target="../media/image2849.png"/><Relationship Id="rId647" Type="http://schemas.openxmlformats.org/officeDocument/2006/relationships/customXml" Target="../ink/ink1370.xml"/><Relationship Id="rId854" Type="http://schemas.openxmlformats.org/officeDocument/2006/relationships/image" Target="../media/image3142.png"/><Relationship Id="rId286" Type="http://schemas.openxmlformats.org/officeDocument/2006/relationships/image" Target="../media/image2891.png"/><Relationship Id="rId493" Type="http://schemas.openxmlformats.org/officeDocument/2006/relationships/customXml" Target="../ink/ink1265.xml"/><Relationship Id="rId507" Type="http://schemas.openxmlformats.org/officeDocument/2006/relationships/image" Target="../media/image2997.png"/><Relationship Id="rId714" Type="http://schemas.openxmlformats.org/officeDocument/2006/relationships/customXml" Target="../ink/ink1404.xml"/><Relationship Id="rId921" Type="http://schemas.openxmlformats.org/officeDocument/2006/relationships/image" Target="../media/image3175.png"/><Relationship Id="rId1137" Type="http://schemas.openxmlformats.org/officeDocument/2006/relationships/customXml" Target="../ink/ink1635.xml"/><Relationship Id="rId50" Type="http://schemas.openxmlformats.org/officeDocument/2006/relationships/customXml" Target="../ink/ink1039.xml"/><Relationship Id="rId146" Type="http://schemas.openxmlformats.org/officeDocument/2006/relationships/image" Target="../media/image2821.png"/><Relationship Id="rId353" Type="http://schemas.openxmlformats.org/officeDocument/2006/relationships/customXml" Target="../ink/ink1194.xml"/><Relationship Id="rId560" Type="http://schemas.openxmlformats.org/officeDocument/2006/relationships/customXml" Target="../ink/ink1321.xml"/><Relationship Id="rId798" Type="http://schemas.openxmlformats.org/officeDocument/2006/relationships/customXml" Target="../ink/ink1446.xml"/><Relationship Id="rId1190" Type="http://schemas.openxmlformats.org/officeDocument/2006/relationships/image" Target="../media/image3290.png"/><Relationship Id="rId1204" Type="http://schemas.openxmlformats.org/officeDocument/2006/relationships/image" Target="../media/image3297.png"/><Relationship Id="rId213" Type="http://schemas.openxmlformats.org/officeDocument/2006/relationships/customXml" Target="../ink/ink1123.xml"/><Relationship Id="rId420" Type="http://schemas.openxmlformats.org/officeDocument/2006/relationships/image" Target="../media/image2954.png"/><Relationship Id="rId658" Type="http://schemas.openxmlformats.org/officeDocument/2006/relationships/image" Target="../media/image3045.png"/><Relationship Id="rId865" Type="http://schemas.openxmlformats.org/officeDocument/2006/relationships/customXml" Target="../ink/ink1480.xml"/><Relationship Id="rId1050" Type="http://schemas.openxmlformats.org/officeDocument/2006/relationships/customXml" Target="../ink/ink1591.xml"/><Relationship Id="rId297" Type="http://schemas.openxmlformats.org/officeDocument/2006/relationships/customXml" Target="../ink/ink1165.xml"/><Relationship Id="rId518" Type="http://schemas.openxmlformats.org/officeDocument/2006/relationships/customXml" Target="../ink/ink1279.xml"/><Relationship Id="rId725" Type="http://schemas.openxmlformats.org/officeDocument/2006/relationships/image" Target="../media/image3078.png"/><Relationship Id="rId932" Type="http://schemas.openxmlformats.org/officeDocument/2006/relationships/customXml" Target="../ink/ink1514.xml"/><Relationship Id="rId1148" Type="http://schemas.openxmlformats.org/officeDocument/2006/relationships/customXml" Target="../ink/ink1641.xml"/><Relationship Id="rId157" Type="http://schemas.openxmlformats.org/officeDocument/2006/relationships/customXml" Target="../ink/ink1095.xml"/><Relationship Id="rId364" Type="http://schemas.openxmlformats.org/officeDocument/2006/relationships/image" Target="../media/image2927.png"/><Relationship Id="rId1008" Type="http://schemas.openxmlformats.org/officeDocument/2006/relationships/customXml" Target="../ink/ink1570.xml"/><Relationship Id="rId1215" Type="http://schemas.openxmlformats.org/officeDocument/2006/relationships/customXml" Target="../ink/ink1675.xml"/><Relationship Id="rId61" Type="http://schemas.openxmlformats.org/officeDocument/2006/relationships/image" Target="../media/image2781.png"/><Relationship Id="rId571" Type="http://schemas.openxmlformats.org/officeDocument/2006/relationships/customXml" Target="../ink/ink1332.xml"/><Relationship Id="rId669" Type="http://schemas.openxmlformats.org/officeDocument/2006/relationships/image" Target="../media/image3050.png"/><Relationship Id="rId876" Type="http://schemas.openxmlformats.org/officeDocument/2006/relationships/image" Target="../media/image3153.png"/><Relationship Id="rId19" Type="http://schemas.openxmlformats.org/officeDocument/2006/relationships/image" Target="../media/image2761.png"/><Relationship Id="rId224" Type="http://schemas.openxmlformats.org/officeDocument/2006/relationships/image" Target="../media/image2860.png"/><Relationship Id="rId431" Type="http://schemas.openxmlformats.org/officeDocument/2006/relationships/customXml" Target="../ink/ink1234.xml"/><Relationship Id="rId529" Type="http://schemas.openxmlformats.org/officeDocument/2006/relationships/customXml" Target="../ink/ink1290.xml"/><Relationship Id="rId736" Type="http://schemas.openxmlformats.org/officeDocument/2006/relationships/customXml" Target="../ink/ink1415.xml"/><Relationship Id="rId1061" Type="http://schemas.openxmlformats.org/officeDocument/2006/relationships/image" Target="../media/image3227.png"/><Relationship Id="rId1159" Type="http://schemas.openxmlformats.org/officeDocument/2006/relationships/customXml" Target="../ink/ink1647.xml"/><Relationship Id="rId168" Type="http://schemas.openxmlformats.org/officeDocument/2006/relationships/image" Target="../media/image2832.png"/><Relationship Id="rId943" Type="http://schemas.openxmlformats.org/officeDocument/2006/relationships/customXml" Target="../ink/ink1520.xml"/><Relationship Id="rId1019" Type="http://schemas.openxmlformats.org/officeDocument/2006/relationships/image" Target="../media/image3206.png"/><Relationship Id="rId72" Type="http://schemas.openxmlformats.org/officeDocument/2006/relationships/image" Target="../media/image2786.png"/><Relationship Id="rId375" Type="http://schemas.openxmlformats.org/officeDocument/2006/relationships/image" Target="../media/image2932.png"/><Relationship Id="rId582" Type="http://schemas.openxmlformats.org/officeDocument/2006/relationships/image" Target="../media/image3007.png"/><Relationship Id="rId803" Type="http://schemas.openxmlformats.org/officeDocument/2006/relationships/image" Target="../media/image3117.png"/><Relationship Id="rId1226" Type="http://schemas.openxmlformats.org/officeDocument/2006/relationships/image" Target="../media/image3308.png"/><Relationship Id="rId3" Type="http://schemas.openxmlformats.org/officeDocument/2006/relationships/image" Target="../media/image27010.png"/><Relationship Id="rId235" Type="http://schemas.openxmlformats.org/officeDocument/2006/relationships/customXml" Target="../ink/ink1134.xml"/><Relationship Id="rId442" Type="http://schemas.openxmlformats.org/officeDocument/2006/relationships/image" Target="../media/image2965.png"/><Relationship Id="rId887" Type="http://schemas.openxmlformats.org/officeDocument/2006/relationships/customXml" Target="../ink/ink1491.xml"/><Relationship Id="rId1072" Type="http://schemas.openxmlformats.org/officeDocument/2006/relationships/customXml" Target="../ink/ink1602.xml"/><Relationship Id="rId302" Type="http://schemas.openxmlformats.org/officeDocument/2006/relationships/customXml" Target="../ink/ink1168.xml"/><Relationship Id="rId747" Type="http://schemas.openxmlformats.org/officeDocument/2006/relationships/image" Target="../media/image3089.png"/><Relationship Id="rId954" Type="http://schemas.openxmlformats.org/officeDocument/2006/relationships/image" Target="../media/image3191.png"/><Relationship Id="rId83" Type="http://schemas.openxmlformats.org/officeDocument/2006/relationships/image" Target="../media/image2791.png"/><Relationship Id="rId179" Type="http://schemas.openxmlformats.org/officeDocument/2006/relationships/customXml" Target="../ink/ink1106.xml"/><Relationship Id="rId386" Type="http://schemas.openxmlformats.org/officeDocument/2006/relationships/customXml" Target="../ink/ink1211.xml"/><Relationship Id="rId593" Type="http://schemas.openxmlformats.org/officeDocument/2006/relationships/customXml" Target="../ink/ink1343.xml"/><Relationship Id="rId607" Type="http://schemas.openxmlformats.org/officeDocument/2006/relationships/customXml" Target="../ink/ink1350.xml"/><Relationship Id="rId814" Type="http://schemas.openxmlformats.org/officeDocument/2006/relationships/image" Target="../media/image3122.png"/><Relationship Id="rId1237" Type="http://schemas.openxmlformats.org/officeDocument/2006/relationships/customXml" Target="../ink/ink1686.xml"/><Relationship Id="rId246" Type="http://schemas.openxmlformats.org/officeDocument/2006/relationships/image" Target="../media/image2871.png"/><Relationship Id="rId453" Type="http://schemas.openxmlformats.org/officeDocument/2006/relationships/customXml" Target="../ink/ink1245.xml"/><Relationship Id="rId660" Type="http://schemas.openxmlformats.org/officeDocument/2006/relationships/image" Target="../media/image3046.png"/><Relationship Id="rId898" Type="http://schemas.openxmlformats.org/officeDocument/2006/relationships/customXml" Target="../ink/ink1497.xml"/><Relationship Id="rId1083" Type="http://schemas.openxmlformats.org/officeDocument/2006/relationships/image" Target="../media/image3238.png"/><Relationship Id="rId106" Type="http://schemas.openxmlformats.org/officeDocument/2006/relationships/customXml" Target="../ink/ink1068.xml"/><Relationship Id="rId313" Type="http://schemas.openxmlformats.org/officeDocument/2006/relationships/customXml" Target="../ink/ink1174.xml"/><Relationship Id="rId758" Type="http://schemas.openxmlformats.org/officeDocument/2006/relationships/customXml" Target="../ink/ink1426.xml"/><Relationship Id="rId965" Type="http://schemas.openxmlformats.org/officeDocument/2006/relationships/customXml" Target="../ink/ink1531.xml"/><Relationship Id="rId1150" Type="http://schemas.openxmlformats.org/officeDocument/2006/relationships/customXml" Target="../ink/ink1642.xml"/><Relationship Id="rId10" Type="http://schemas.openxmlformats.org/officeDocument/2006/relationships/customXml" Target="../ink/ink1019.xml"/><Relationship Id="rId94" Type="http://schemas.openxmlformats.org/officeDocument/2006/relationships/customXml" Target="../ink/ink1062.xml"/><Relationship Id="rId397" Type="http://schemas.openxmlformats.org/officeDocument/2006/relationships/customXml" Target="../ink/ink1217.xml"/><Relationship Id="rId520" Type="http://schemas.openxmlformats.org/officeDocument/2006/relationships/customXml" Target="../ink/ink1281.xml"/><Relationship Id="rId618" Type="http://schemas.openxmlformats.org/officeDocument/2006/relationships/image" Target="../media/image3025.png"/><Relationship Id="rId825" Type="http://schemas.openxmlformats.org/officeDocument/2006/relationships/customXml" Target="../ink/ink1460.xml"/><Relationship Id="rId1248" Type="http://schemas.openxmlformats.org/officeDocument/2006/relationships/image" Target="../media/image3319.png"/><Relationship Id="rId257" Type="http://schemas.openxmlformats.org/officeDocument/2006/relationships/customXml" Target="../ink/ink1145.xml"/><Relationship Id="rId464" Type="http://schemas.openxmlformats.org/officeDocument/2006/relationships/image" Target="../media/image2976.png"/><Relationship Id="rId1010" Type="http://schemas.openxmlformats.org/officeDocument/2006/relationships/customXml" Target="../ink/ink1571.xml"/><Relationship Id="rId1094" Type="http://schemas.openxmlformats.org/officeDocument/2006/relationships/customXml" Target="../ink/ink1613.xml"/><Relationship Id="rId1108" Type="http://schemas.openxmlformats.org/officeDocument/2006/relationships/customXml" Target="../ink/ink1620.xml"/><Relationship Id="rId117" Type="http://schemas.openxmlformats.org/officeDocument/2006/relationships/image" Target="../media/image2807.png"/><Relationship Id="rId671" Type="http://schemas.openxmlformats.org/officeDocument/2006/relationships/image" Target="../media/image3051.png"/><Relationship Id="rId769" Type="http://schemas.openxmlformats.org/officeDocument/2006/relationships/image" Target="../media/image3100.png"/><Relationship Id="rId976" Type="http://schemas.openxmlformats.org/officeDocument/2006/relationships/customXml" Target="../ink/ink1542.xml"/><Relationship Id="rId324" Type="http://schemas.openxmlformats.org/officeDocument/2006/relationships/image" Target="../media/image2909.png"/><Relationship Id="rId531" Type="http://schemas.openxmlformats.org/officeDocument/2006/relationships/customXml" Target="../ink/ink1292.xml"/><Relationship Id="rId629" Type="http://schemas.openxmlformats.org/officeDocument/2006/relationships/customXml" Target="../ink/ink1361.xml"/><Relationship Id="rId1161" Type="http://schemas.openxmlformats.org/officeDocument/2006/relationships/customXml" Target="../ink/ink1648.xml"/><Relationship Id="rId836" Type="http://schemas.openxmlformats.org/officeDocument/2006/relationships/image" Target="../media/image3133.png"/><Relationship Id="rId1021" Type="http://schemas.openxmlformats.org/officeDocument/2006/relationships/image" Target="../media/image3207.png"/><Relationship Id="rId1119" Type="http://schemas.openxmlformats.org/officeDocument/2006/relationships/image" Target="../media/image3256.png"/><Relationship Id="rId903" Type="http://schemas.openxmlformats.org/officeDocument/2006/relationships/image" Target="../media/image3166.png"/><Relationship Id="rId32" Type="http://schemas.openxmlformats.org/officeDocument/2006/relationships/customXml" Target="../ink/ink1030.xml"/><Relationship Id="rId181" Type="http://schemas.openxmlformats.org/officeDocument/2006/relationships/customXml" Target="../ink/ink1107.xml"/><Relationship Id="rId279" Type="http://schemas.openxmlformats.org/officeDocument/2006/relationships/customXml" Target="../ink/ink1156.xml"/><Relationship Id="rId486" Type="http://schemas.openxmlformats.org/officeDocument/2006/relationships/image" Target="../media/image2987.png"/><Relationship Id="rId693" Type="http://schemas.openxmlformats.org/officeDocument/2006/relationships/image" Target="../media/image3062.png"/><Relationship Id="rId139" Type="http://schemas.openxmlformats.org/officeDocument/2006/relationships/customXml" Target="../ink/ink1086.xml"/><Relationship Id="rId346" Type="http://schemas.openxmlformats.org/officeDocument/2006/relationships/image" Target="../media/image2919.png"/><Relationship Id="rId553" Type="http://schemas.openxmlformats.org/officeDocument/2006/relationships/customXml" Target="../ink/ink1314.xml"/><Relationship Id="rId760" Type="http://schemas.openxmlformats.org/officeDocument/2006/relationships/customXml" Target="../ink/ink1427.xml"/><Relationship Id="rId998" Type="http://schemas.openxmlformats.org/officeDocument/2006/relationships/customXml" Target="../ink/ink1564.xml"/><Relationship Id="rId1183" Type="http://schemas.openxmlformats.org/officeDocument/2006/relationships/customXml" Target="../ink/ink1659.xml"/><Relationship Id="rId206" Type="http://schemas.openxmlformats.org/officeDocument/2006/relationships/image" Target="../media/image2851.png"/><Relationship Id="rId413" Type="http://schemas.openxmlformats.org/officeDocument/2006/relationships/customXml" Target="../ink/ink1225.xml"/><Relationship Id="rId858" Type="http://schemas.openxmlformats.org/officeDocument/2006/relationships/image" Target="../media/image3144.png"/><Relationship Id="rId1043" Type="http://schemas.openxmlformats.org/officeDocument/2006/relationships/image" Target="../media/image3218.png"/><Relationship Id="rId620" Type="http://schemas.openxmlformats.org/officeDocument/2006/relationships/image" Target="../media/image3026.png"/><Relationship Id="rId718" Type="http://schemas.openxmlformats.org/officeDocument/2006/relationships/customXml" Target="../ink/ink1406.xml"/><Relationship Id="rId925" Type="http://schemas.openxmlformats.org/officeDocument/2006/relationships/image" Target="../media/image3177.png"/><Relationship Id="rId1110" Type="http://schemas.openxmlformats.org/officeDocument/2006/relationships/customXml" Target="../ink/ink1621.xml"/><Relationship Id="rId1208" Type="http://schemas.openxmlformats.org/officeDocument/2006/relationships/image" Target="../media/image3299.png"/><Relationship Id="rId54" Type="http://schemas.openxmlformats.org/officeDocument/2006/relationships/customXml" Target="../ink/ink1041.xml"/><Relationship Id="rId270" Type="http://schemas.openxmlformats.org/officeDocument/2006/relationships/image" Target="../media/image2883.png"/><Relationship Id="rId130" Type="http://schemas.openxmlformats.org/officeDocument/2006/relationships/customXml" Target="../ink/ink1081.xml"/><Relationship Id="rId368" Type="http://schemas.openxmlformats.org/officeDocument/2006/relationships/image" Target="../media/image2929.png"/><Relationship Id="rId575" Type="http://schemas.openxmlformats.org/officeDocument/2006/relationships/customXml" Target="../ink/ink1334.xml"/><Relationship Id="rId782" Type="http://schemas.openxmlformats.org/officeDocument/2006/relationships/customXml" Target="../ink/ink1438.xml"/><Relationship Id="rId228" Type="http://schemas.openxmlformats.org/officeDocument/2006/relationships/image" Target="../media/image2862.png"/><Relationship Id="rId435" Type="http://schemas.openxmlformats.org/officeDocument/2006/relationships/customXml" Target="../ink/ink1236.xml"/><Relationship Id="rId642" Type="http://schemas.openxmlformats.org/officeDocument/2006/relationships/image" Target="../media/image3037.png"/><Relationship Id="rId1065" Type="http://schemas.openxmlformats.org/officeDocument/2006/relationships/image" Target="../media/image3229.png"/><Relationship Id="rId502" Type="http://schemas.openxmlformats.org/officeDocument/2006/relationships/customXml" Target="../ink/ink1270.xml"/><Relationship Id="rId947" Type="http://schemas.openxmlformats.org/officeDocument/2006/relationships/customXml" Target="../ink/ink1522.xml"/><Relationship Id="rId1132" Type="http://schemas.openxmlformats.org/officeDocument/2006/relationships/image" Target="../media/image3262.png"/><Relationship Id="rId76" Type="http://schemas.openxmlformats.org/officeDocument/2006/relationships/image" Target="../media/image2788.png"/><Relationship Id="rId807" Type="http://schemas.openxmlformats.org/officeDocument/2006/relationships/image" Target="../media/image3119.png"/><Relationship Id="rId292" Type="http://schemas.openxmlformats.org/officeDocument/2006/relationships/image" Target="../media/image2894.png"/><Relationship Id="rId597" Type="http://schemas.openxmlformats.org/officeDocument/2006/relationships/customXml" Target="../ink/ink1345.xml"/><Relationship Id="rId152" Type="http://schemas.openxmlformats.org/officeDocument/2006/relationships/image" Target="../media/image2824.png"/><Relationship Id="rId457" Type="http://schemas.openxmlformats.org/officeDocument/2006/relationships/customXml" Target="../ink/ink1247.xml"/><Relationship Id="rId1087" Type="http://schemas.openxmlformats.org/officeDocument/2006/relationships/image" Target="../media/image3240.png"/><Relationship Id="rId664" Type="http://schemas.openxmlformats.org/officeDocument/2006/relationships/image" Target="../media/image3048.png"/><Relationship Id="rId871" Type="http://schemas.openxmlformats.org/officeDocument/2006/relationships/customXml" Target="../ink/ink1483.xml"/><Relationship Id="rId969" Type="http://schemas.openxmlformats.org/officeDocument/2006/relationships/customXml" Target="../ink/ink1535.xml"/><Relationship Id="rId317" Type="http://schemas.openxmlformats.org/officeDocument/2006/relationships/customXml" Target="../ink/ink1176.xml"/><Relationship Id="rId524" Type="http://schemas.openxmlformats.org/officeDocument/2006/relationships/customXml" Target="../ink/ink1285.xml"/><Relationship Id="rId731" Type="http://schemas.openxmlformats.org/officeDocument/2006/relationships/image" Target="../media/image3081.png"/><Relationship Id="rId1154" Type="http://schemas.openxmlformats.org/officeDocument/2006/relationships/image" Target="../media/image3272.png"/><Relationship Id="rId98" Type="http://schemas.openxmlformats.org/officeDocument/2006/relationships/customXml" Target="../ink/ink1064.xml"/><Relationship Id="rId829" Type="http://schemas.openxmlformats.org/officeDocument/2006/relationships/customXml" Target="../ink/ink1462.xml"/><Relationship Id="rId1014" Type="http://schemas.openxmlformats.org/officeDocument/2006/relationships/customXml" Target="../ink/ink1573.xml"/><Relationship Id="rId1221" Type="http://schemas.openxmlformats.org/officeDocument/2006/relationships/customXml" Target="../ink/ink1678.xml"/><Relationship Id="rId25" Type="http://schemas.openxmlformats.org/officeDocument/2006/relationships/image" Target="../media/image2764.png"/><Relationship Id="rId174" Type="http://schemas.openxmlformats.org/officeDocument/2006/relationships/image" Target="../media/image2835.png"/><Relationship Id="rId381" Type="http://schemas.openxmlformats.org/officeDocument/2006/relationships/image" Target="../media/image2935.png"/><Relationship Id="rId241" Type="http://schemas.openxmlformats.org/officeDocument/2006/relationships/customXml" Target="../ink/ink1137.xml"/><Relationship Id="rId479" Type="http://schemas.openxmlformats.org/officeDocument/2006/relationships/customXml" Target="../ink/ink1258.xml"/><Relationship Id="rId686" Type="http://schemas.openxmlformats.org/officeDocument/2006/relationships/customXml" Target="../ink/ink1390.xml"/><Relationship Id="rId893" Type="http://schemas.openxmlformats.org/officeDocument/2006/relationships/image" Target="../media/image3161.png"/><Relationship Id="rId339" Type="http://schemas.openxmlformats.org/officeDocument/2006/relationships/customXml" Target="../ink/ink1187.xml"/><Relationship Id="rId546" Type="http://schemas.openxmlformats.org/officeDocument/2006/relationships/customXml" Target="../ink/ink1307.xml"/><Relationship Id="rId753" Type="http://schemas.openxmlformats.org/officeDocument/2006/relationships/image" Target="../media/image3092.png"/><Relationship Id="rId1176" Type="http://schemas.openxmlformats.org/officeDocument/2006/relationships/image" Target="../media/image3283.png"/><Relationship Id="rId101" Type="http://schemas.openxmlformats.org/officeDocument/2006/relationships/image" Target="../media/image2800.png"/><Relationship Id="rId406" Type="http://schemas.openxmlformats.org/officeDocument/2006/relationships/image" Target="../media/image2947.png"/><Relationship Id="rId960" Type="http://schemas.openxmlformats.org/officeDocument/2006/relationships/image" Target="../media/image3194.png"/><Relationship Id="rId1036" Type="http://schemas.openxmlformats.org/officeDocument/2006/relationships/customXml" Target="../ink/ink1584.xml"/><Relationship Id="rId1243" Type="http://schemas.openxmlformats.org/officeDocument/2006/relationships/customXml" Target="../ink/ink1689.xml"/><Relationship Id="rId613" Type="http://schemas.openxmlformats.org/officeDocument/2006/relationships/customXml" Target="../ink/ink1353.xml"/><Relationship Id="rId820" Type="http://schemas.openxmlformats.org/officeDocument/2006/relationships/image" Target="../media/image3125.png"/><Relationship Id="rId918" Type="http://schemas.openxmlformats.org/officeDocument/2006/relationships/customXml" Target="../ink/ink1507.xml"/><Relationship Id="rId1103" Type="http://schemas.openxmlformats.org/officeDocument/2006/relationships/image" Target="../media/image3248.png"/><Relationship Id="rId47" Type="http://schemas.openxmlformats.org/officeDocument/2006/relationships/image" Target="../media/image2774.png"/><Relationship Id="rId196" Type="http://schemas.openxmlformats.org/officeDocument/2006/relationships/image" Target="../media/image2846.png"/><Relationship Id="rId263" Type="http://schemas.openxmlformats.org/officeDocument/2006/relationships/customXml" Target="../ink/ink1148.xml"/><Relationship Id="rId470" Type="http://schemas.openxmlformats.org/officeDocument/2006/relationships/image" Target="../media/image2979.png"/><Relationship Id="rId123" Type="http://schemas.openxmlformats.org/officeDocument/2006/relationships/image" Target="../media/image2810.png"/><Relationship Id="rId330" Type="http://schemas.openxmlformats.org/officeDocument/2006/relationships/image" Target="../media/image2912.png"/><Relationship Id="rId568" Type="http://schemas.openxmlformats.org/officeDocument/2006/relationships/customXml" Target="../ink/ink1329.xml"/><Relationship Id="rId775" Type="http://schemas.openxmlformats.org/officeDocument/2006/relationships/image" Target="../media/image3103.png"/><Relationship Id="rId982" Type="http://schemas.openxmlformats.org/officeDocument/2006/relationships/customXml" Target="../ink/ink1548.xml"/><Relationship Id="rId1198" Type="http://schemas.openxmlformats.org/officeDocument/2006/relationships/image" Target="../media/image3294.png"/><Relationship Id="rId428" Type="http://schemas.openxmlformats.org/officeDocument/2006/relationships/image" Target="../media/image2958.png"/><Relationship Id="rId635" Type="http://schemas.openxmlformats.org/officeDocument/2006/relationships/customXml" Target="../ink/ink1364.xml"/><Relationship Id="rId842" Type="http://schemas.openxmlformats.org/officeDocument/2006/relationships/image" Target="../media/image3136.png"/><Relationship Id="rId1058" Type="http://schemas.openxmlformats.org/officeDocument/2006/relationships/customXml" Target="../ink/ink1595.xml"/><Relationship Id="rId702" Type="http://schemas.openxmlformats.org/officeDocument/2006/relationships/customXml" Target="../ink/ink1398.xml"/><Relationship Id="rId1125" Type="http://schemas.openxmlformats.org/officeDocument/2006/relationships/image" Target="../media/image3259.png"/><Relationship Id="rId69" Type="http://schemas.openxmlformats.org/officeDocument/2006/relationships/customXml" Target="../ink/ink1049.xml"/><Relationship Id="rId285" Type="http://schemas.openxmlformats.org/officeDocument/2006/relationships/customXml" Target="../ink/ink1159.xml"/><Relationship Id="rId492" Type="http://schemas.openxmlformats.org/officeDocument/2006/relationships/image" Target="../media/image2990.png"/><Relationship Id="rId797" Type="http://schemas.openxmlformats.org/officeDocument/2006/relationships/image" Target="../media/image3114.png"/><Relationship Id="rId145" Type="http://schemas.openxmlformats.org/officeDocument/2006/relationships/customXml" Target="../ink/ink1089.xml"/><Relationship Id="rId352" Type="http://schemas.openxmlformats.org/officeDocument/2006/relationships/image" Target="../media/image2921.png"/><Relationship Id="rId212" Type="http://schemas.openxmlformats.org/officeDocument/2006/relationships/image" Target="../media/image2854.png"/><Relationship Id="rId657" Type="http://schemas.openxmlformats.org/officeDocument/2006/relationships/customXml" Target="../ink/ink1375.xml"/><Relationship Id="rId864" Type="http://schemas.openxmlformats.org/officeDocument/2006/relationships/image" Target="../media/image3147.png"/><Relationship Id="rId517" Type="http://schemas.openxmlformats.org/officeDocument/2006/relationships/customXml" Target="../ink/ink1278.xml"/><Relationship Id="rId724" Type="http://schemas.openxmlformats.org/officeDocument/2006/relationships/customXml" Target="../ink/ink1409.xml"/><Relationship Id="rId931" Type="http://schemas.openxmlformats.org/officeDocument/2006/relationships/image" Target="../media/image3180.png"/><Relationship Id="rId1147" Type="http://schemas.openxmlformats.org/officeDocument/2006/relationships/customXml" Target="../ink/ink1640.xml"/><Relationship Id="rId60" Type="http://schemas.openxmlformats.org/officeDocument/2006/relationships/customXml" Target="../ink/ink1044.xml"/><Relationship Id="rId1007" Type="http://schemas.openxmlformats.org/officeDocument/2006/relationships/image" Target="../media/image3200.png"/><Relationship Id="rId1214" Type="http://schemas.openxmlformats.org/officeDocument/2006/relationships/image" Target="../media/image3302.png"/><Relationship Id="rId18" Type="http://schemas.openxmlformats.org/officeDocument/2006/relationships/customXml" Target="../ink/ink1023.xml"/><Relationship Id="rId167" Type="http://schemas.openxmlformats.org/officeDocument/2006/relationships/customXml" Target="../ink/ink1100.xml"/><Relationship Id="rId374" Type="http://schemas.openxmlformats.org/officeDocument/2006/relationships/customXml" Target="../ink/ink1205.xml"/><Relationship Id="rId581" Type="http://schemas.openxmlformats.org/officeDocument/2006/relationships/customXml" Target="../ink/ink1337.xml"/><Relationship Id="rId234" Type="http://schemas.openxmlformats.org/officeDocument/2006/relationships/image" Target="../media/image2865.png"/><Relationship Id="rId679" Type="http://schemas.openxmlformats.org/officeDocument/2006/relationships/image" Target="../media/image3055.png"/><Relationship Id="rId886" Type="http://schemas.openxmlformats.org/officeDocument/2006/relationships/image" Target="../media/image3158.png"/><Relationship Id="rId2" Type="http://schemas.openxmlformats.org/officeDocument/2006/relationships/notesSlide" Target="../notesSlides/notesSlide21.xml"/><Relationship Id="rId441" Type="http://schemas.openxmlformats.org/officeDocument/2006/relationships/customXml" Target="../ink/ink1239.xml"/><Relationship Id="rId539" Type="http://schemas.openxmlformats.org/officeDocument/2006/relationships/customXml" Target="../ink/ink1300.xml"/><Relationship Id="rId746" Type="http://schemas.openxmlformats.org/officeDocument/2006/relationships/customXml" Target="../ink/ink1420.xml"/><Relationship Id="rId1071" Type="http://schemas.openxmlformats.org/officeDocument/2006/relationships/image" Target="../media/image3232.png"/><Relationship Id="rId1169" Type="http://schemas.openxmlformats.org/officeDocument/2006/relationships/customXml" Target="../ink/ink1652.xml"/><Relationship Id="rId301" Type="http://schemas.openxmlformats.org/officeDocument/2006/relationships/customXml" Target="../ink/ink1167.xml"/><Relationship Id="rId953" Type="http://schemas.openxmlformats.org/officeDocument/2006/relationships/customXml" Target="../ink/ink1525.xml"/><Relationship Id="rId1029" Type="http://schemas.openxmlformats.org/officeDocument/2006/relationships/image" Target="../media/image3211.png"/><Relationship Id="rId1236" Type="http://schemas.openxmlformats.org/officeDocument/2006/relationships/image" Target="../media/image3313.png"/><Relationship Id="rId82" Type="http://schemas.openxmlformats.org/officeDocument/2006/relationships/customXml" Target="../ink/ink1056.xml"/><Relationship Id="rId606" Type="http://schemas.openxmlformats.org/officeDocument/2006/relationships/image" Target="../media/image3019.png"/><Relationship Id="rId813" Type="http://schemas.openxmlformats.org/officeDocument/2006/relationships/customXml" Target="../ink/ink1454.xml"/></Relationships>
</file>

<file path=ppt/slides/_rels/slide23.xml.rels><?xml version="1.0" encoding="UTF-8" standalone="yes"?>
<Relationships xmlns="http://schemas.openxmlformats.org/package/2006/relationships"><Relationship Id="rId117" Type="http://schemas.openxmlformats.org/officeDocument/2006/relationships/customXml" Target="../ink/ink1749.xml"/><Relationship Id="rId21" Type="http://schemas.openxmlformats.org/officeDocument/2006/relationships/customXml" Target="../ink/ink1701.xml"/><Relationship Id="rId324" Type="http://schemas.openxmlformats.org/officeDocument/2006/relationships/customXml" Target="../ink/ink1867.xml"/><Relationship Id="rId531" Type="http://schemas.openxmlformats.org/officeDocument/2006/relationships/customXml" Target="../ink/ink1973.xml"/><Relationship Id="rId170" Type="http://schemas.openxmlformats.org/officeDocument/2006/relationships/image" Target="../media/image3348.png"/><Relationship Id="rId268" Type="http://schemas.openxmlformats.org/officeDocument/2006/relationships/image" Target="../media/image3397.png"/><Relationship Id="rId475" Type="http://schemas.openxmlformats.org/officeDocument/2006/relationships/customXml" Target="../ink/ink1945.xml"/><Relationship Id="rId32" Type="http://schemas.openxmlformats.org/officeDocument/2006/relationships/image" Target="../media/image2891.png"/><Relationship Id="rId128" Type="http://schemas.openxmlformats.org/officeDocument/2006/relationships/image" Target="../media/image3328.png"/><Relationship Id="rId335" Type="http://schemas.openxmlformats.org/officeDocument/2006/relationships/customXml" Target="../ink/ink1874.xml"/><Relationship Id="rId542" Type="http://schemas.openxmlformats.org/officeDocument/2006/relationships/image" Target="../media/image18.png"/><Relationship Id="rId181" Type="http://schemas.openxmlformats.org/officeDocument/2006/relationships/customXml" Target="../ink/ink1782.xml"/><Relationship Id="rId402" Type="http://schemas.openxmlformats.org/officeDocument/2006/relationships/image" Target="../media/image3449.png"/><Relationship Id="rId279" Type="http://schemas.openxmlformats.org/officeDocument/2006/relationships/customXml" Target="../ink/ink1831.xml"/><Relationship Id="rId486" Type="http://schemas.openxmlformats.org/officeDocument/2006/relationships/image" Target="../media/image3490.png"/><Relationship Id="rId43" Type="http://schemas.openxmlformats.org/officeDocument/2006/relationships/customXml" Target="../ink/ink1712.xml"/><Relationship Id="rId139" Type="http://schemas.openxmlformats.org/officeDocument/2006/relationships/customXml" Target="../ink/ink1760.xml"/><Relationship Id="rId346" Type="http://schemas.openxmlformats.org/officeDocument/2006/relationships/image" Target="../media/image3421.png"/><Relationship Id="rId553" Type="http://schemas.openxmlformats.org/officeDocument/2006/relationships/customXml" Target="../ink/ink1984.xml"/><Relationship Id="rId192" Type="http://schemas.openxmlformats.org/officeDocument/2006/relationships/image" Target="../media/image3359.png"/><Relationship Id="rId206" Type="http://schemas.openxmlformats.org/officeDocument/2006/relationships/image" Target="../media/image3366.png"/><Relationship Id="rId413" Type="http://schemas.openxmlformats.org/officeDocument/2006/relationships/customXml" Target="../ink/ink1913.xml"/><Relationship Id="rId497" Type="http://schemas.openxmlformats.org/officeDocument/2006/relationships/customXml" Target="../ink/ink1956.xml"/><Relationship Id="rId357" Type="http://schemas.openxmlformats.org/officeDocument/2006/relationships/customXml" Target="../ink/ink1885.xml"/><Relationship Id="rId54" Type="http://schemas.openxmlformats.org/officeDocument/2006/relationships/customXml" Target="../ink/ink1718.xml"/><Relationship Id="rId217" Type="http://schemas.openxmlformats.org/officeDocument/2006/relationships/customXml" Target="../ink/ink1800.xml"/><Relationship Id="rId564" Type="http://schemas.openxmlformats.org/officeDocument/2006/relationships/image" Target="../media/image29.png"/><Relationship Id="rId424" Type="http://schemas.openxmlformats.org/officeDocument/2006/relationships/image" Target="../media/image3460.png"/><Relationship Id="rId270" Type="http://schemas.openxmlformats.org/officeDocument/2006/relationships/image" Target="../media/image3398.png"/><Relationship Id="rId65" Type="http://schemas.openxmlformats.org/officeDocument/2006/relationships/image" Target="../media/image2906.png"/><Relationship Id="rId130" Type="http://schemas.openxmlformats.org/officeDocument/2006/relationships/image" Target="../media/image3329.png"/><Relationship Id="rId368" Type="http://schemas.openxmlformats.org/officeDocument/2006/relationships/image" Target="../media/image3432.png"/><Relationship Id="rId575" Type="http://schemas.openxmlformats.org/officeDocument/2006/relationships/customXml" Target="../ink/ink1995.xml"/><Relationship Id="rId228" Type="http://schemas.openxmlformats.org/officeDocument/2006/relationships/image" Target="../media/image3377.png"/><Relationship Id="rId435" Type="http://schemas.openxmlformats.org/officeDocument/2006/relationships/customXml" Target="../ink/ink1924.xml"/><Relationship Id="rId281" Type="http://schemas.openxmlformats.org/officeDocument/2006/relationships/customXml" Target="../ink/ink1832.xml"/><Relationship Id="rId502" Type="http://schemas.openxmlformats.org/officeDocument/2006/relationships/image" Target="../media/image3498.png"/><Relationship Id="rId76" Type="http://schemas.openxmlformats.org/officeDocument/2006/relationships/customXml" Target="../ink/ink1729.xml"/><Relationship Id="rId141" Type="http://schemas.openxmlformats.org/officeDocument/2006/relationships/customXml" Target="../ink/ink1761.xml"/><Relationship Id="rId379" Type="http://schemas.openxmlformats.org/officeDocument/2006/relationships/customXml" Target="../ink/ink1896.xml"/><Relationship Id="rId586" Type="http://schemas.openxmlformats.org/officeDocument/2006/relationships/image" Target="../media/image40.png"/><Relationship Id="rId7" Type="http://schemas.openxmlformats.org/officeDocument/2006/relationships/customXml" Target="../ink/ink1694.xml"/><Relationship Id="rId239" Type="http://schemas.openxmlformats.org/officeDocument/2006/relationships/customXml" Target="../ink/ink1811.xml"/><Relationship Id="rId446" Type="http://schemas.openxmlformats.org/officeDocument/2006/relationships/customXml" Target="../ink/ink1930.xml"/><Relationship Id="rId292" Type="http://schemas.openxmlformats.org/officeDocument/2006/relationships/image" Target="../media/image3409.png"/><Relationship Id="rId306" Type="http://schemas.openxmlformats.org/officeDocument/2006/relationships/customXml" Target="../ink/ink1849.xml"/><Relationship Id="rId87" Type="http://schemas.openxmlformats.org/officeDocument/2006/relationships/image" Target="../media/image2916.png"/><Relationship Id="rId513" Type="http://schemas.openxmlformats.org/officeDocument/2006/relationships/customXml" Target="../ink/ink1964.xml"/><Relationship Id="rId597" Type="http://schemas.openxmlformats.org/officeDocument/2006/relationships/customXml" Target="../ink/ink2006.xml"/><Relationship Id="rId152" Type="http://schemas.openxmlformats.org/officeDocument/2006/relationships/customXml" Target="../ink/ink1767.xml"/><Relationship Id="rId457" Type="http://schemas.openxmlformats.org/officeDocument/2006/relationships/customXml" Target="../ink/ink1936.xml"/><Relationship Id="rId14" Type="http://schemas.openxmlformats.org/officeDocument/2006/relationships/image" Target="../media/image2851.png"/><Relationship Id="rId317" Type="http://schemas.openxmlformats.org/officeDocument/2006/relationships/customXml" Target="../ink/ink1860.xml"/><Relationship Id="rId524" Type="http://schemas.openxmlformats.org/officeDocument/2006/relationships/image" Target="../media/image3509.png"/><Relationship Id="rId98" Type="http://schemas.openxmlformats.org/officeDocument/2006/relationships/customXml" Target="../ink/ink1740.xml"/><Relationship Id="rId121" Type="http://schemas.openxmlformats.org/officeDocument/2006/relationships/customXml" Target="../ink/ink1751.xml"/><Relationship Id="rId163" Type="http://schemas.openxmlformats.org/officeDocument/2006/relationships/image" Target="../media/image3345.png"/><Relationship Id="rId219" Type="http://schemas.openxmlformats.org/officeDocument/2006/relationships/customXml" Target="../ink/ink1801.xml"/><Relationship Id="rId370" Type="http://schemas.openxmlformats.org/officeDocument/2006/relationships/image" Target="../media/image3433.png"/><Relationship Id="rId426" Type="http://schemas.openxmlformats.org/officeDocument/2006/relationships/image" Target="../media/image3461.png"/><Relationship Id="rId230" Type="http://schemas.openxmlformats.org/officeDocument/2006/relationships/image" Target="../media/image3378.png"/><Relationship Id="rId468" Type="http://schemas.openxmlformats.org/officeDocument/2006/relationships/image" Target="../media/image3481.png"/><Relationship Id="rId25" Type="http://schemas.openxmlformats.org/officeDocument/2006/relationships/customXml" Target="../ink/ink1703.xml"/><Relationship Id="rId67" Type="http://schemas.openxmlformats.org/officeDocument/2006/relationships/image" Target="../media/image2907.png"/><Relationship Id="rId272" Type="http://schemas.openxmlformats.org/officeDocument/2006/relationships/image" Target="../media/image3399.png"/><Relationship Id="rId328" Type="http://schemas.openxmlformats.org/officeDocument/2006/relationships/image" Target="../media/image3412.png"/><Relationship Id="rId535" Type="http://schemas.openxmlformats.org/officeDocument/2006/relationships/customXml" Target="../ink/ink1975.xml"/><Relationship Id="rId577" Type="http://schemas.openxmlformats.org/officeDocument/2006/relationships/customXml" Target="../ink/ink1996.xml"/><Relationship Id="rId132" Type="http://schemas.openxmlformats.org/officeDocument/2006/relationships/image" Target="../media/image3330.png"/><Relationship Id="rId174" Type="http://schemas.openxmlformats.org/officeDocument/2006/relationships/image" Target="../media/image3350.png"/><Relationship Id="rId381" Type="http://schemas.openxmlformats.org/officeDocument/2006/relationships/customXml" Target="../ink/ink1897.xml"/><Relationship Id="rId602" Type="http://schemas.openxmlformats.org/officeDocument/2006/relationships/image" Target="../media/image48.png"/><Relationship Id="rId241" Type="http://schemas.openxmlformats.org/officeDocument/2006/relationships/customXml" Target="../ink/ink1812.xml"/><Relationship Id="rId437" Type="http://schemas.openxmlformats.org/officeDocument/2006/relationships/image" Target="../media/image3466.png"/><Relationship Id="rId479" Type="http://schemas.openxmlformats.org/officeDocument/2006/relationships/customXml" Target="../ink/ink1947.xml"/><Relationship Id="rId36" Type="http://schemas.openxmlformats.org/officeDocument/2006/relationships/image" Target="../media/image2893.png"/><Relationship Id="rId283" Type="http://schemas.openxmlformats.org/officeDocument/2006/relationships/customXml" Target="../ink/ink1833.xml"/><Relationship Id="rId339" Type="http://schemas.openxmlformats.org/officeDocument/2006/relationships/customXml" Target="../ink/ink1876.xml"/><Relationship Id="rId490" Type="http://schemas.openxmlformats.org/officeDocument/2006/relationships/image" Target="../media/image3492.png"/><Relationship Id="rId504" Type="http://schemas.openxmlformats.org/officeDocument/2006/relationships/image" Target="../media/image3499.png"/><Relationship Id="rId546" Type="http://schemas.openxmlformats.org/officeDocument/2006/relationships/image" Target="../media/image20.png"/><Relationship Id="rId78" Type="http://schemas.openxmlformats.org/officeDocument/2006/relationships/customXml" Target="../ink/ink1730.xml"/><Relationship Id="rId101" Type="http://schemas.openxmlformats.org/officeDocument/2006/relationships/image" Target="../media/image2922.png"/><Relationship Id="rId143" Type="http://schemas.openxmlformats.org/officeDocument/2006/relationships/image" Target="../media/image3335.png"/><Relationship Id="rId185" Type="http://schemas.openxmlformats.org/officeDocument/2006/relationships/customXml" Target="../ink/ink1784.xml"/><Relationship Id="rId350" Type="http://schemas.openxmlformats.org/officeDocument/2006/relationships/image" Target="../media/image3423.png"/><Relationship Id="rId406" Type="http://schemas.openxmlformats.org/officeDocument/2006/relationships/image" Target="../media/image3451.png"/><Relationship Id="rId588" Type="http://schemas.openxmlformats.org/officeDocument/2006/relationships/image" Target="../media/image41.png"/><Relationship Id="rId9" Type="http://schemas.openxmlformats.org/officeDocument/2006/relationships/customXml" Target="../ink/ink1695.xml"/><Relationship Id="rId210" Type="http://schemas.openxmlformats.org/officeDocument/2006/relationships/image" Target="../media/image3368.png"/><Relationship Id="rId392" Type="http://schemas.openxmlformats.org/officeDocument/2006/relationships/image" Target="../media/image3444.png"/><Relationship Id="rId448" Type="http://schemas.openxmlformats.org/officeDocument/2006/relationships/image" Target="../media/image3471.png"/><Relationship Id="rId252" Type="http://schemas.openxmlformats.org/officeDocument/2006/relationships/image" Target="../media/image3389.png"/><Relationship Id="rId294" Type="http://schemas.openxmlformats.org/officeDocument/2006/relationships/image" Target="../media/image3410.png"/><Relationship Id="rId308" Type="http://schemas.openxmlformats.org/officeDocument/2006/relationships/customXml" Target="../ink/ink1851.xml"/><Relationship Id="rId515" Type="http://schemas.openxmlformats.org/officeDocument/2006/relationships/customXml" Target="../ink/ink1965.xml"/><Relationship Id="rId47" Type="http://schemas.openxmlformats.org/officeDocument/2006/relationships/customXml" Target="../ink/ink1714.xml"/><Relationship Id="rId89" Type="http://schemas.openxmlformats.org/officeDocument/2006/relationships/image" Target="../media/image2917.png"/><Relationship Id="rId112" Type="http://schemas.openxmlformats.org/officeDocument/2006/relationships/image" Target="../media/image3320.png"/><Relationship Id="rId154" Type="http://schemas.openxmlformats.org/officeDocument/2006/relationships/customXml" Target="../ink/ink1768.xml"/><Relationship Id="rId361" Type="http://schemas.openxmlformats.org/officeDocument/2006/relationships/customXml" Target="../ink/ink1887.xml"/><Relationship Id="rId557" Type="http://schemas.openxmlformats.org/officeDocument/2006/relationships/customXml" Target="../ink/ink1986.xml"/><Relationship Id="rId599" Type="http://schemas.openxmlformats.org/officeDocument/2006/relationships/customXml" Target="../ink/ink2007.xml"/><Relationship Id="rId196" Type="http://schemas.openxmlformats.org/officeDocument/2006/relationships/image" Target="../media/image3361.png"/><Relationship Id="rId417" Type="http://schemas.openxmlformats.org/officeDocument/2006/relationships/customXml" Target="../ink/ink1915.xml"/><Relationship Id="rId459" Type="http://schemas.openxmlformats.org/officeDocument/2006/relationships/customXml" Target="../ink/ink1937.xml"/><Relationship Id="rId16" Type="http://schemas.openxmlformats.org/officeDocument/2006/relationships/image" Target="../media/image2852.png"/><Relationship Id="rId221" Type="http://schemas.openxmlformats.org/officeDocument/2006/relationships/customXml" Target="../ink/ink1802.xml"/><Relationship Id="rId263" Type="http://schemas.openxmlformats.org/officeDocument/2006/relationships/customXml" Target="../ink/ink1823.xml"/><Relationship Id="rId319" Type="http://schemas.openxmlformats.org/officeDocument/2006/relationships/customXml" Target="../ink/ink1862.xml"/><Relationship Id="rId470" Type="http://schemas.openxmlformats.org/officeDocument/2006/relationships/image" Target="../media/image3482.png"/><Relationship Id="rId526" Type="http://schemas.openxmlformats.org/officeDocument/2006/relationships/image" Target="../media/image3510.png"/><Relationship Id="rId58" Type="http://schemas.openxmlformats.org/officeDocument/2006/relationships/customXml" Target="../ink/ink1720.xml"/><Relationship Id="rId123" Type="http://schemas.openxmlformats.org/officeDocument/2006/relationships/customXml" Target="../ink/ink1752.xml"/><Relationship Id="rId330" Type="http://schemas.openxmlformats.org/officeDocument/2006/relationships/image" Target="../media/image3413.png"/><Relationship Id="rId568" Type="http://schemas.openxmlformats.org/officeDocument/2006/relationships/image" Target="../media/image31.png"/><Relationship Id="rId165" Type="http://schemas.openxmlformats.org/officeDocument/2006/relationships/image" Target="../media/image3346.png"/><Relationship Id="rId372" Type="http://schemas.openxmlformats.org/officeDocument/2006/relationships/image" Target="../media/image3434.png"/><Relationship Id="rId428" Type="http://schemas.openxmlformats.org/officeDocument/2006/relationships/image" Target="../media/image3462.png"/><Relationship Id="rId232" Type="http://schemas.openxmlformats.org/officeDocument/2006/relationships/image" Target="../media/image3379.png"/><Relationship Id="rId274" Type="http://schemas.openxmlformats.org/officeDocument/2006/relationships/image" Target="../media/image3400.png"/><Relationship Id="rId481" Type="http://schemas.openxmlformats.org/officeDocument/2006/relationships/customXml" Target="../ink/ink1948.xml"/><Relationship Id="rId27" Type="http://schemas.openxmlformats.org/officeDocument/2006/relationships/customXml" Target="../ink/ink1704.xml"/><Relationship Id="rId69" Type="http://schemas.openxmlformats.org/officeDocument/2006/relationships/image" Target="../media/image2908.png"/><Relationship Id="rId134" Type="http://schemas.openxmlformats.org/officeDocument/2006/relationships/image" Target="../media/image3331.png"/><Relationship Id="rId537" Type="http://schemas.openxmlformats.org/officeDocument/2006/relationships/customXml" Target="../ink/ink1976.xml"/><Relationship Id="rId579" Type="http://schemas.openxmlformats.org/officeDocument/2006/relationships/customXml" Target="../ink/ink1997.xml"/><Relationship Id="rId80" Type="http://schemas.openxmlformats.org/officeDocument/2006/relationships/customXml" Target="../ink/ink1731.xml"/><Relationship Id="rId176" Type="http://schemas.openxmlformats.org/officeDocument/2006/relationships/image" Target="../media/image3351.png"/><Relationship Id="rId341" Type="http://schemas.openxmlformats.org/officeDocument/2006/relationships/customXml" Target="../ink/ink1877.xml"/><Relationship Id="rId383" Type="http://schemas.openxmlformats.org/officeDocument/2006/relationships/customXml" Target="../ink/ink1898.xml"/><Relationship Id="rId439" Type="http://schemas.openxmlformats.org/officeDocument/2006/relationships/image" Target="../media/image3467.png"/><Relationship Id="rId590" Type="http://schemas.openxmlformats.org/officeDocument/2006/relationships/image" Target="../media/image42.png"/><Relationship Id="rId604" Type="http://schemas.openxmlformats.org/officeDocument/2006/relationships/image" Target="../media/image49.png"/><Relationship Id="rId201" Type="http://schemas.openxmlformats.org/officeDocument/2006/relationships/customXml" Target="../ink/ink1792.xml"/><Relationship Id="rId243" Type="http://schemas.openxmlformats.org/officeDocument/2006/relationships/customXml" Target="../ink/ink1813.xml"/><Relationship Id="rId285" Type="http://schemas.openxmlformats.org/officeDocument/2006/relationships/customXml" Target="../ink/ink1834.xml"/><Relationship Id="rId450" Type="http://schemas.openxmlformats.org/officeDocument/2006/relationships/image" Target="../media/image3472.png"/><Relationship Id="rId506" Type="http://schemas.openxmlformats.org/officeDocument/2006/relationships/image" Target="../media/image3500.png"/><Relationship Id="rId38" Type="http://schemas.openxmlformats.org/officeDocument/2006/relationships/image" Target="../media/image2894.png"/><Relationship Id="rId103" Type="http://schemas.openxmlformats.org/officeDocument/2006/relationships/image" Target="../media/image2923.png"/><Relationship Id="rId310" Type="http://schemas.openxmlformats.org/officeDocument/2006/relationships/customXml" Target="../ink/ink1853.xml"/><Relationship Id="rId492" Type="http://schemas.openxmlformats.org/officeDocument/2006/relationships/image" Target="../media/image3493.png"/><Relationship Id="rId548" Type="http://schemas.openxmlformats.org/officeDocument/2006/relationships/image" Target="../media/image21.png"/><Relationship Id="rId91" Type="http://schemas.openxmlformats.org/officeDocument/2006/relationships/image" Target="../media/image2918.png"/><Relationship Id="rId145" Type="http://schemas.openxmlformats.org/officeDocument/2006/relationships/image" Target="../media/image3336.png"/><Relationship Id="rId187" Type="http://schemas.openxmlformats.org/officeDocument/2006/relationships/customXml" Target="../ink/ink1785.xml"/><Relationship Id="rId352" Type="http://schemas.openxmlformats.org/officeDocument/2006/relationships/image" Target="../media/image3424.png"/><Relationship Id="rId394" Type="http://schemas.openxmlformats.org/officeDocument/2006/relationships/image" Target="../media/image3445.png"/><Relationship Id="rId408" Type="http://schemas.openxmlformats.org/officeDocument/2006/relationships/image" Target="../media/image3452.png"/><Relationship Id="rId212" Type="http://schemas.openxmlformats.org/officeDocument/2006/relationships/image" Target="../media/image3369.png"/><Relationship Id="rId254" Type="http://schemas.openxmlformats.org/officeDocument/2006/relationships/image" Target="../media/image3390.png"/><Relationship Id="rId49" Type="http://schemas.openxmlformats.org/officeDocument/2006/relationships/image" Target="../media/image2899.png"/><Relationship Id="rId114" Type="http://schemas.openxmlformats.org/officeDocument/2006/relationships/image" Target="../media/image3321.png"/><Relationship Id="rId296" Type="http://schemas.openxmlformats.org/officeDocument/2006/relationships/image" Target="../media/image3411.png"/><Relationship Id="rId461" Type="http://schemas.openxmlformats.org/officeDocument/2006/relationships/customXml" Target="../ink/ink1938.xml"/><Relationship Id="rId517" Type="http://schemas.openxmlformats.org/officeDocument/2006/relationships/customXml" Target="../ink/ink1966.xml"/><Relationship Id="rId559" Type="http://schemas.openxmlformats.org/officeDocument/2006/relationships/customXml" Target="../ink/ink1987.xml"/><Relationship Id="rId60" Type="http://schemas.openxmlformats.org/officeDocument/2006/relationships/customXml" Target="../ink/ink1721.xml"/><Relationship Id="rId156" Type="http://schemas.openxmlformats.org/officeDocument/2006/relationships/customXml" Target="../ink/ink1769.xml"/><Relationship Id="rId198" Type="http://schemas.openxmlformats.org/officeDocument/2006/relationships/image" Target="../media/image3362.png"/><Relationship Id="rId321" Type="http://schemas.openxmlformats.org/officeDocument/2006/relationships/customXml" Target="../ink/ink1864.xml"/><Relationship Id="rId363" Type="http://schemas.openxmlformats.org/officeDocument/2006/relationships/customXml" Target="../ink/ink1888.xml"/><Relationship Id="rId419" Type="http://schemas.openxmlformats.org/officeDocument/2006/relationships/customXml" Target="../ink/ink1916.xml"/><Relationship Id="rId570" Type="http://schemas.openxmlformats.org/officeDocument/2006/relationships/image" Target="../media/image32.png"/><Relationship Id="rId223" Type="http://schemas.openxmlformats.org/officeDocument/2006/relationships/customXml" Target="../ink/ink1803.xml"/><Relationship Id="rId430" Type="http://schemas.openxmlformats.org/officeDocument/2006/relationships/image" Target="../media/image3463.png"/><Relationship Id="rId18" Type="http://schemas.openxmlformats.org/officeDocument/2006/relationships/image" Target="../media/image2853.png"/><Relationship Id="rId265" Type="http://schemas.openxmlformats.org/officeDocument/2006/relationships/customXml" Target="../ink/ink1824.xml"/><Relationship Id="rId472" Type="http://schemas.openxmlformats.org/officeDocument/2006/relationships/image" Target="../media/image3483.png"/><Relationship Id="rId528" Type="http://schemas.openxmlformats.org/officeDocument/2006/relationships/image" Target="../media/image3511.png"/><Relationship Id="rId125" Type="http://schemas.openxmlformats.org/officeDocument/2006/relationships/customXml" Target="../ink/ink1753.xml"/><Relationship Id="rId167" Type="http://schemas.openxmlformats.org/officeDocument/2006/relationships/customXml" Target="../ink/ink1775.xml"/><Relationship Id="rId332" Type="http://schemas.openxmlformats.org/officeDocument/2006/relationships/image" Target="../media/image3414.png"/><Relationship Id="rId374" Type="http://schemas.openxmlformats.org/officeDocument/2006/relationships/image" Target="../media/image3435.png"/><Relationship Id="rId581" Type="http://schemas.openxmlformats.org/officeDocument/2006/relationships/customXml" Target="../ink/ink1998.xml"/><Relationship Id="rId71" Type="http://schemas.openxmlformats.org/officeDocument/2006/relationships/image" Target="../media/image2909.png"/><Relationship Id="rId234" Type="http://schemas.openxmlformats.org/officeDocument/2006/relationships/image" Target="../media/image3380.png"/><Relationship Id="rId2" Type="http://schemas.openxmlformats.org/officeDocument/2006/relationships/notesSlide" Target="../notesSlides/notesSlide22.xml"/><Relationship Id="rId29" Type="http://schemas.openxmlformats.org/officeDocument/2006/relationships/customXml" Target="../ink/ink1705.xml"/><Relationship Id="rId276" Type="http://schemas.openxmlformats.org/officeDocument/2006/relationships/image" Target="../media/image3401.png"/><Relationship Id="rId441" Type="http://schemas.openxmlformats.org/officeDocument/2006/relationships/image" Target="../media/image3468.png"/><Relationship Id="rId483" Type="http://schemas.openxmlformats.org/officeDocument/2006/relationships/customXml" Target="../ink/ink1949.xml"/><Relationship Id="rId539" Type="http://schemas.openxmlformats.org/officeDocument/2006/relationships/customXml" Target="../ink/ink1977.xml"/><Relationship Id="rId40" Type="http://schemas.openxmlformats.org/officeDocument/2006/relationships/image" Target="../media/image2895.png"/><Relationship Id="rId136" Type="http://schemas.openxmlformats.org/officeDocument/2006/relationships/image" Target="../media/image3332.png"/><Relationship Id="rId178" Type="http://schemas.openxmlformats.org/officeDocument/2006/relationships/image" Target="../media/image3352.png"/><Relationship Id="rId301" Type="http://schemas.openxmlformats.org/officeDocument/2006/relationships/customXml" Target="../ink/ink1844.xml"/><Relationship Id="rId343" Type="http://schemas.openxmlformats.org/officeDocument/2006/relationships/customXml" Target="../ink/ink1878.xml"/><Relationship Id="rId550" Type="http://schemas.openxmlformats.org/officeDocument/2006/relationships/image" Target="../media/image22.png"/><Relationship Id="rId82" Type="http://schemas.openxmlformats.org/officeDocument/2006/relationships/customXml" Target="../ink/ink1732.xml"/><Relationship Id="rId203" Type="http://schemas.openxmlformats.org/officeDocument/2006/relationships/customXml" Target="../ink/ink1793.xml"/><Relationship Id="rId385" Type="http://schemas.openxmlformats.org/officeDocument/2006/relationships/customXml" Target="../ink/ink1899.xml"/><Relationship Id="rId592" Type="http://schemas.openxmlformats.org/officeDocument/2006/relationships/image" Target="../media/image43.png"/><Relationship Id="rId606" Type="http://schemas.openxmlformats.org/officeDocument/2006/relationships/image" Target="../media/image50.png"/><Relationship Id="rId245" Type="http://schemas.openxmlformats.org/officeDocument/2006/relationships/customXml" Target="../ink/ink1814.xml"/><Relationship Id="rId287" Type="http://schemas.openxmlformats.org/officeDocument/2006/relationships/customXml" Target="../ink/ink1835.xml"/><Relationship Id="rId410" Type="http://schemas.openxmlformats.org/officeDocument/2006/relationships/image" Target="../media/image3453.png"/><Relationship Id="rId452" Type="http://schemas.openxmlformats.org/officeDocument/2006/relationships/image" Target="../media/image3473.png"/><Relationship Id="rId494" Type="http://schemas.openxmlformats.org/officeDocument/2006/relationships/image" Target="../media/image3494.png"/><Relationship Id="rId508" Type="http://schemas.openxmlformats.org/officeDocument/2006/relationships/image" Target="../media/image3501.png"/><Relationship Id="rId105" Type="http://schemas.openxmlformats.org/officeDocument/2006/relationships/image" Target="../media/image2924.png"/><Relationship Id="rId147" Type="http://schemas.openxmlformats.org/officeDocument/2006/relationships/image" Target="../media/image3337.png"/><Relationship Id="rId312" Type="http://schemas.openxmlformats.org/officeDocument/2006/relationships/customXml" Target="../ink/ink1855.xml"/><Relationship Id="rId354" Type="http://schemas.openxmlformats.org/officeDocument/2006/relationships/image" Target="../media/image3425.png"/><Relationship Id="rId51" Type="http://schemas.openxmlformats.org/officeDocument/2006/relationships/image" Target="../media/image2900.png"/><Relationship Id="rId93" Type="http://schemas.openxmlformats.org/officeDocument/2006/relationships/image" Target="../media/image2919.png"/><Relationship Id="rId189" Type="http://schemas.openxmlformats.org/officeDocument/2006/relationships/customXml" Target="../ink/ink1786.xml"/><Relationship Id="rId396" Type="http://schemas.openxmlformats.org/officeDocument/2006/relationships/image" Target="../media/image3446.png"/><Relationship Id="rId561" Type="http://schemas.openxmlformats.org/officeDocument/2006/relationships/customXml" Target="../ink/ink1988.xml"/><Relationship Id="rId214" Type="http://schemas.openxmlformats.org/officeDocument/2006/relationships/image" Target="../media/image3370.png"/><Relationship Id="rId256" Type="http://schemas.openxmlformats.org/officeDocument/2006/relationships/image" Target="../media/image3391.png"/><Relationship Id="rId298" Type="http://schemas.openxmlformats.org/officeDocument/2006/relationships/customXml" Target="../ink/ink1841.xml"/><Relationship Id="rId421" Type="http://schemas.openxmlformats.org/officeDocument/2006/relationships/customXml" Target="../ink/ink1917.xml"/><Relationship Id="rId463" Type="http://schemas.openxmlformats.org/officeDocument/2006/relationships/customXml" Target="../ink/ink1939.xml"/><Relationship Id="rId519" Type="http://schemas.openxmlformats.org/officeDocument/2006/relationships/customXml" Target="../ink/ink1967.xml"/><Relationship Id="rId116" Type="http://schemas.openxmlformats.org/officeDocument/2006/relationships/image" Target="../media/image3322.png"/><Relationship Id="rId158" Type="http://schemas.openxmlformats.org/officeDocument/2006/relationships/customXml" Target="../ink/ink1770.xml"/><Relationship Id="rId323" Type="http://schemas.openxmlformats.org/officeDocument/2006/relationships/customXml" Target="../ink/ink1866.xml"/><Relationship Id="rId530" Type="http://schemas.openxmlformats.org/officeDocument/2006/relationships/image" Target="../media/image12.png"/><Relationship Id="rId20" Type="http://schemas.openxmlformats.org/officeDocument/2006/relationships/image" Target="../media/image2854.png"/><Relationship Id="rId62" Type="http://schemas.openxmlformats.org/officeDocument/2006/relationships/customXml" Target="../ink/ink1722.xml"/><Relationship Id="rId365" Type="http://schemas.openxmlformats.org/officeDocument/2006/relationships/customXml" Target="../ink/ink1889.xml"/><Relationship Id="rId572" Type="http://schemas.openxmlformats.org/officeDocument/2006/relationships/image" Target="../media/image33.png"/><Relationship Id="rId225" Type="http://schemas.openxmlformats.org/officeDocument/2006/relationships/customXml" Target="../ink/ink1804.xml"/><Relationship Id="rId267" Type="http://schemas.openxmlformats.org/officeDocument/2006/relationships/customXml" Target="../ink/ink1825.xml"/><Relationship Id="rId432" Type="http://schemas.openxmlformats.org/officeDocument/2006/relationships/image" Target="../media/image3464.png"/><Relationship Id="rId474" Type="http://schemas.openxmlformats.org/officeDocument/2006/relationships/image" Target="../media/image3484.png"/><Relationship Id="rId127" Type="http://schemas.openxmlformats.org/officeDocument/2006/relationships/customXml" Target="../ink/ink1754.xml"/><Relationship Id="rId31" Type="http://schemas.openxmlformats.org/officeDocument/2006/relationships/customXml" Target="../ink/ink1706.xml"/><Relationship Id="rId73" Type="http://schemas.openxmlformats.org/officeDocument/2006/relationships/image" Target="../media/image2910.png"/><Relationship Id="rId169" Type="http://schemas.openxmlformats.org/officeDocument/2006/relationships/customXml" Target="../ink/ink1776.xml"/><Relationship Id="rId334" Type="http://schemas.openxmlformats.org/officeDocument/2006/relationships/image" Target="../media/image3415.png"/><Relationship Id="rId376" Type="http://schemas.openxmlformats.org/officeDocument/2006/relationships/image" Target="../media/image3436.png"/><Relationship Id="rId541" Type="http://schemas.openxmlformats.org/officeDocument/2006/relationships/customXml" Target="../ink/ink1978.xml"/><Relationship Id="rId583" Type="http://schemas.openxmlformats.org/officeDocument/2006/relationships/customXml" Target="../ink/ink1999.xml"/><Relationship Id="rId4" Type="http://schemas.openxmlformats.org/officeDocument/2006/relationships/image" Target="../media/image2846.png"/><Relationship Id="rId180" Type="http://schemas.openxmlformats.org/officeDocument/2006/relationships/image" Target="../media/image3353.png"/><Relationship Id="rId236" Type="http://schemas.openxmlformats.org/officeDocument/2006/relationships/image" Target="../media/image3381.png"/><Relationship Id="rId278" Type="http://schemas.openxmlformats.org/officeDocument/2006/relationships/image" Target="../media/image3402.png"/><Relationship Id="rId401" Type="http://schemas.openxmlformats.org/officeDocument/2006/relationships/customXml" Target="../ink/ink1907.xml"/><Relationship Id="rId443" Type="http://schemas.openxmlformats.org/officeDocument/2006/relationships/image" Target="../media/image3469.png"/><Relationship Id="rId303" Type="http://schemas.openxmlformats.org/officeDocument/2006/relationships/customXml" Target="../ink/ink1846.xml"/><Relationship Id="rId485" Type="http://schemas.openxmlformats.org/officeDocument/2006/relationships/customXml" Target="../ink/ink1950.xml"/><Relationship Id="rId42" Type="http://schemas.openxmlformats.org/officeDocument/2006/relationships/image" Target="../media/image2896.png"/><Relationship Id="rId84" Type="http://schemas.openxmlformats.org/officeDocument/2006/relationships/customXml" Target="../ink/ink1733.xml"/><Relationship Id="rId138" Type="http://schemas.openxmlformats.org/officeDocument/2006/relationships/image" Target="../media/image3333.png"/><Relationship Id="rId345" Type="http://schemas.openxmlformats.org/officeDocument/2006/relationships/customXml" Target="../ink/ink1879.xml"/><Relationship Id="rId387" Type="http://schemas.openxmlformats.org/officeDocument/2006/relationships/customXml" Target="../ink/ink1900.xml"/><Relationship Id="rId510" Type="http://schemas.openxmlformats.org/officeDocument/2006/relationships/image" Target="../media/image3502.png"/><Relationship Id="rId552" Type="http://schemas.openxmlformats.org/officeDocument/2006/relationships/image" Target="../media/image23.png"/><Relationship Id="rId594" Type="http://schemas.openxmlformats.org/officeDocument/2006/relationships/image" Target="../media/image44.png"/><Relationship Id="rId608" Type="http://schemas.openxmlformats.org/officeDocument/2006/relationships/image" Target="../media/image51.png"/><Relationship Id="rId191" Type="http://schemas.openxmlformats.org/officeDocument/2006/relationships/customXml" Target="../ink/ink1787.xml"/><Relationship Id="rId205" Type="http://schemas.openxmlformats.org/officeDocument/2006/relationships/customXml" Target="../ink/ink1794.xml"/><Relationship Id="rId247" Type="http://schemas.openxmlformats.org/officeDocument/2006/relationships/customXml" Target="../ink/ink1815.xml"/><Relationship Id="rId412" Type="http://schemas.openxmlformats.org/officeDocument/2006/relationships/image" Target="../media/image3454.png"/><Relationship Id="rId107" Type="http://schemas.openxmlformats.org/officeDocument/2006/relationships/image" Target="../media/image2925.png"/><Relationship Id="rId289" Type="http://schemas.openxmlformats.org/officeDocument/2006/relationships/customXml" Target="../ink/ink1836.xml"/><Relationship Id="rId454" Type="http://schemas.openxmlformats.org/officeDocument/2006/relationships/image" Target="../media/image3474.png"/><Relationship Id="rId496" Type="http://schemas.openxmlformats.org/officeDocument/2006/relationships/image" Target="../media/image3495.png"/><Relationship Id="rId11" Type="http://schemas.openxmlformats.org/officeDocument/2006/relationships/customXml" Target="../ink/ink1696.xml"/><Relationship Id="rId53" Type="http://schemas.openxmlformats.org/officeDocument/2006/relationships/image" Target="../media/image2901.png"/><Relationship Id="rId149" Type="http://schemas.openxmlformats.org/officeDocument/2006/relationships/image" Target="../media/image3338.png"/><Relationship Id="rId314" Type="http://schemas.openxmlformats.org/officeDocument/2006/relationships/customXml" Target="../ink/ink1857.xml"/><Relationship Id="rId356" Type="http://schemas.openxmlformats.org/officeDocument/2006/relationships/image" Target="../media/image3426.png"/><Relationship Id="rId398" Type="http://schemas.openxmlformats.org/officeDocument/2006/relationships/image" Target="../media/image3447.png"/><Relationship Id="rId521" Type="http://schemas.openxmlformats.org/officeDocument/2006/relationships/customXml" Target="../ink/ink1968.xml"/><Relationship Id="rId563" Type="http://schemas.openxmlformats.org/officeDocument/2006/relationships/customXml" Target="../ink/ink1989.xml"/><Relationship Id="rId95" Type="http://schemas.openxmlformats.org/officeDocument/2006/relationships/image" Target="../media/image1938.png"/><Relationship Id="rId160" Type="http://schemas.openxmlformats.org/officeDocument/2006/relationships/customXml" Target="../ink/ink1771.xml"/><Relationship Id="rId216" Type="http://schemas.openxmlformats.org/officeDocument/2006/relationships/image" Target="../media/image3371.png"/><Relationship Id="rId423" Type="http://schemas.openxmlformats.org/officeDocument/2006/relationships/customXml" Target="../ink/ink1918.xml"/><Relationship Id="rId258" Type="http://schemas.openxmlformats.org/officeDocument/2006/relationships/image" Target="../media/image3392.png"/><Relationship Id="rId465" Type="http://schemas.openxmlformats.org/officeDocument/2006/relationships/customXml" Target="../ink/ink1940.xml"/><Relationship Id="rId22" Type="http://schemas.openxmlformats.org/officeDocument/2006/relationships/image" Target="../media/image2855.png"/><Relationship Id="rId64" Type="http://schemas.openxmlformats.org/officeDocument/2006/relationships/customXml" Target="../ink/ink1723.xml"/><Relationship Id="rId118" Type="http://schemas.openxmlformats.org/officeDocument/2006/relationships/image" Target="../media/image3323.png"/><Relationship Id="rId325" Type="http://schemas.openxmlformats.org/officeDocument/2006/relationships/customXml" Target="../ink/ink1868.xml"/><Relationship Id="rId367" Type="http://schemas.openxmlformats.org/officeDocument/2006/relationships/customXml" Target="../ink/ink1890.xml"/><Relationship Id="rId532" Type="http://schemas.openxmlformats.org/officeDocument/2006/relationships/image" Target="../media/image13.png"/><Relationship Id="rId574" Type="http://schemas.openxmlformats.org/officeDocument/2006/relationships/image" Target="../media/image34.png"/><Relationship Id="rId171" Type="http://schemas.openxmlformats.org/officeDocument/2006/relationships/customXml" Target="../ink/ink1777.xml"/><Relationship Id="rId227" Type="http://schemas.openxmlformats.org/officeDocument/2006/relationships/customXml" Target="../ink/ink1805.xml"/><Relationship Id="rId269" Type="http://schemas.openxmlformats.org/officeDocument/2006/relationships/customXml" Target="../ink/ink1826.xml"/><Relationship Id="rId434" Type="http://schemas.openxmlformats.org/officeDocument/2006/relationships/image" Target="../media/image3465.png"/><Relationship Id="rId476" Type="http://schemas.openxmlformats.org/officeDocument/2006/relationships/image" Target="../media/image3485.png"/><Relationship Id="rId33" Type="http://schemas.openxmlformats.org/officeDocument/2006/relationships/customXml" Target="../ink/ink1707.xml"/><Relationship Id="rId129" Type="http://schemas.openxmlformats.org/officeDocument/2006/relationships/customXml" Target="../ink/ink1755.xml"/><Relationship Id="rId280" Type="http://schemas.openxmlformats.org/officeDocument/2006/relationships/image" Target="../media/image3403.png"/><Relationship Id="rId336" Type="http://schemas.openxmlformats.org/officeDocument/2006/relationships/image" Target="../media/image3416.png"/><Relationship Id="rId501" Type="http://schemas.openxmlformats.org/officeDocument/2006/relationships/customXml" Target="../ink/ink1958.xml"/><Relationship Id="rId543" Type="http://schemas.openxmlformats.org/officeDocument/2006/relationships/customXml" Target="../ink/ink1979.xml"/><Relationship Id="rId75" Type="http://schemas.openxmlformats.org/officeDocument/2006/relationships/image" Target="../media/image2911.png"/><Relationship Id="rId140" Type="http://schemas.openxmlformats.org/officeDocument/2006/relationships/image" Target="../media/image3334.png"/><Relationship Id="rId182" Type="http://schemas.openxmlformats.org/officeDocument/2006/relationships/image" Target="../media/image3354.png"/><Relationship Id="rId378" Type="http://schemas.openxmlformats.org/officeDocument/2006/relationships/image" Target="../media/image3437.png"/><Relationship Id="rId403" Type="http://schemas.openxmlformats.org/officeDocument/2006/relationships/customXml" Target="../ink/ink1908.xml"/><Relationship Id="rId585" Type="http://schemas.openxmlformats.org/officeDocument/2006/relationships/customXml" Target="../ink/ink2000.xml"/><Relationship Id="rId6" Type="http://schemas.openxmlformats.org/officeDocument/2006/relationships/image" Target="../media/image2847.png"/><Relationship Id="rId238" Type="http://schemas.openxmlformats.org/officeDocument/2006/relationships/image" Target="../media/image3382.png"/><Relationship Id="rId445" Type="http://schemas.openxmlformats.org/officeDocument/2006/relationships/image" Target="../media/image3470.png"/><Relationship Id="rId487" Type="http://schemas.openxmlformats.org/officeDocument/2006/relationships/customXml" Target="../ink/ink1951.xml"/><Relationship Id="rId291" Type="http://schemas.openxmlformats.org/officeDocument/2006/relationships/customXml" Target="../ink/ink1837.xml"/><Relationship Id="rId305" Type="http://schemas.openxmlformats.org/officeDocument/2006/relationships/customXml" Target="../ink/ink1848.xml"/><Relationship Id="rId347" Type="http://schemas.openxmlformats.org/officeDocument/2006/relationships/customXml" Target="../ink/ink1880.xml"/><Relationship Id="rId512" Type="http://schemas.openxmlformats.org/officeDocument/2006/relationships/image" Target="../media/image3503.png"/><Relationship Id="rId44" Type="http://schemas.openxmlformats.org/officeDocument/2006/relationships/image" Target="../media/image2897.png"/><Relationship Id="rId86" Type="http://schemas.openxmlformats.org/officeDocument/2006/relationships/customXml" Target="../ink/ink1734.xml"/><Relationship Id="rId151" Type="http://schemas.openxmlformats.org/officeDocument/2006/relationships/image" Target="../media/image3339.png"/><Relationship Id="rId389" Type="http://schemas.openxmlformats.org/officeDocument/2006/relationships/customXml" Target="../ink/ink1901.xml"/><Relationship Id="rId554" Type="http://schemas.openxmlformats.org/officeDocument/2006/relationships/image" Target="../media/image24.png"/><Relationship Id="rId596" Type="http://schemas.openxmlformats.org/officeDocument/2006/relationships/image" Target="../media/image45.png"/><Relationship Id="rId193" Type="http://schemas.openxmlformats.org/officeDocument/2006/relationships/customXml" Target="../ink/ink1788.xml"/><Relationship Id="rId207" Type="http://schemas.openxmlformats.org/officeDocument/2006/relationships/customXml" Target="../ink/ink1795.xml"/><Relationship Id="rId249" Type="http://schemas.openxmlformats.org/officeDocument/2006/relationships/customXml" Target="../ink/ink1816.xml"/><Relationship Id="rId414" Type="http://schemas.openxmlformats.org/officeDocument/2006/relationships/image" Target="../media/image3455.png"/><Relationship Id="rId456" Type="http://schemas.openxmlformats.org/officeDocument/2006/relationships/image" Target="../media/image3475.png"/><Relationship Id="rId498" Type="http://schemas.openxmlformats.org/officeDocument/2006/relationships/image" Target="../media/image3496.png"/><Relationship Id="rId13" Type="http://schemas.openxmlformats.org/officeDocument/2006/relationships/customXml" Target="../ink/ink1697.xml"/><Relationship Id="rId109" Type="http://schemas.openxmlformats.org/officeDocument/2006/relationships/image" Target="../media/image2926.png"/><Relationship Id="rId260" Type="http://schemas.openxmlformats.org/officeDocument/2006/relationships/image" Target="../media/image3393.png"/><Relationship Id="rId316" Type="http://schemas.openxmlformats.org/officeDocument/2006/relationships/customXml" Target="../ink/ink1859.xml"/><Relationship Id="rId523" Type="http://schemas.openxmlformats.org/officeDocument/2006/relationships/customXml" Target="../ink/ink1969.xml"/><Relationship Id="rId55" Type="http://schemas.openxmlformats.org/officeDocument/2006/relationships/image" Target="../media/image1890.png"/><Relationship Id="rId97" Type="http://schemas.openxmlformats.org/officeDocument/2006/relationships/image" Target="../media/image2920.png"/><Relationship Id="rId120" Type="http://schemas.openxmlformats.org/officeDocument/2006/relationships/image" Target="../media/image3324.png"/><Relationship Id="rId358" Type="http://schemas.openxmlformats.org/officeDocument/2006/relationships/image" Target="../media/image3427.png"/><Relationship Id="rId565" Type="http://schemas.openxmlformats.org/officeDocument/2006/relationships/customXml" Target="../ink/ink1990.xml"/><Relationship Id="rId162" Type="http://schemas.openxmlformats.org/officeDocument/2006/relationships/customXml" Target="../ink/ink1772.xml"/><Relationship Id="rId218" Type="http://schemas.openxmlformats.org/officeDocument/2006/relationships/image" Target="../media/image3372.png"/><Relationship Id="rId425" Type="http://schemas.openxmlformats.org/officeDocument/2006/relationships/customXml" Target="../ink/ink1919.xml"/><Relationship Id="rId467" Type="http://schemas.openxmlformats.org/officeDocument/2006/relationships/customXml" Target="../ink/ink1941.xml"/><Relationship Id="rId271" Type="http://schemas.openxmlformats.org/officeDocument/2006/relationships/customXml" Target="../ink/ink1827.xml"/><Relationship Id="rId24" Type="http://schemas.openxmlformats.org/officeDocument/2006/relationships/image" Target="../media/image2856.png"/><Relationship Id="rId66" Type="http://schemas.openxmlformats.org/officeDocument/2006/relationships/customXml" Target="../ink/ink1724.xml"/><Relationship Id="rId131" Type="http://schemas.openxmlformats.org/officeDocument/2006/relationships/customXml" Target="../ink/ink1756.xml"/><Relationship Id="rId327" Type="http://schemas.openxmlformats.org/officeDocument/2006/relationships/customXml" Target="../ink/ink1870.xml"/><Relationship Id="rId369" Type="http://schemas.openxmlformats.org/officeDocument/2006/relationships/customXml" Target="../ink/ink1891.xml"/><Relationship Id="rId534" Type="http://schemas.openxmlformats.org/officeDocument/2006/relationships/image" Target="../media/image14.png"/><Relationship Id="rId576" Type="http://schemas.openxmlformats.org/officeDocument/2006/relationships/image" Target="../media/image35.png"/><Relationship Id="rId173" Type="http://schemas.openxmlformats.org/officeDocument/2006/relationships/customXml" Target="../ink/ink1778.xml"/><Relationship Id="rId229" Type="http://schemas.openxmlformats.org/officeDocument/2006/relationships/customXml" Target="../ink/ink1806.xml"/><Relationship Id="rId380" Type="http://schemas.openxmlformats.org/officeDocument/2006/relationships/image" Target="../media/image3438.png"/><Relationship Id="rId436" Type="http://schemas.openxmlformats.org/officeDocument/2006/relationships/customXml" Target="../ink/ink1925.xml"/><Relationship Id="rId601" Type="http://schemas.openxmlformats.org/officeDocument/2006/relationships/customXml" Target="../ink/ink2008.xml"/><Relationship Id="rId240" Type="http://schemas.openxmlformats.org/officeDocument/2006/relationships/image" Target="../media/image3383.png"/><Relationship Id="rId478" Type="http://schemas.openxmlformats.org/officeDocument/2006/relationships/image" Target="../media/image3486.png"/><Relationship Id="rId35" Type="http://schemas.openxmlformats.org/officeDocument/2006/relationships/customXml" Target="../ink/ink1708.xml"/><Relationship Id="rId77" Type="http://schemas.openxmlformats.org/officeDocument/2006/relationships/image" Target="../media/image2912.png"/><Relationship Id="rId100" Type="http://schemas.openxmlformats.org/officeDocument/2006/relationships/customXml" Target="../ink/ink1741.xml"/><Relationship Id="rId282" Type="http://schemas.openxmlformats.org/officeDocument/2006/relationships/image" Target="../media/image3404.png"/><Relationship Id="rId338" Type="http://schemas.openxmlformats.org/officeDocument/2006/relationships/image" Target="../media/image3417.png"/><Relationship Id="rId503" Type="http://schemas.openxmlformats.org/officeDocument/2006/relationships/customXml" Target="../ink/ink1959.xml"/><Relationship Id="rId545" Type="http://schemas.openxmlformats.org/officeDocument/2006/relationships/customXml" Target="../ink/ink1980.xml"/><Relationship Id="rId587" Type="http://schemas.openxmlformats.org/officeDocument/2006/relationships/customXml" Target="../ink/ink2001.xml"/><Relationship Id="rId8" Type="http://schemas.openxmlformats.org/officeDocument/2006/relationships/image" Target="../media/image2848.png"/><Relationship Id="rId142" Type="http://schemas.openxmlformats.org/officeDocument/2006/relationships/customXml" Target="../ink/ink1762.xml"/><Relationship Id="rId184" Type="http://schemas.openxmlformats.org/officeDocument/2006/relationships/image" Target="../media/image3355.png"/><Relationship Id="rId391" Type="http://schemas.openxmlformats.org/officeDocument/2006/relationships/customXml" Target="../ink/ink1902.xml"/><Relationship Id="rId405" Type="http://schemas.openxmlformats.org/officeDocument/2006/relationships/customXml" Target="../ink/ink1909.xml"/><Relationship Id="rId447" Type="http://schemas.openxmlformats.org/officeDocument/2006/relationships/customXml" Target="../ink/ink1931.xml"/><Relationship Id="rId251" Type="http://schemas.openxmlformats.org/officeDocument/2006/relationships/customXml" Target="../ink/ink1817.xml"/><Relationship Id="rId489" Type="http://schemas.openxmlformats.org/officeDocument/2006/relationships/customXml" Target="../ink/ink1952.xml"/><Relationship Id="rId46" Type="http://schemas.openxmlformats.org/officeDocument/2006/relationships/image" Target="../media/image2898.png"/><Relationship Id="rId293" Type="http://schemas.openxmlformats.org/officeDocument/2006/relationships/customXml" Target="../ink/ink1838.xml"/><Relationship Id="rId307" Type="http://schemas.openxmlformats.org/officeDocument/2006/relationships/customXml" Target="../ink/ink1850.xml"/><Relationship Id="rId349" Type="http://schemas.openxmlformats.org/officeDocument/2006/relationships/customXml" Target="../ink/ink1881.xml"/><Relationship Id="rId514" Type="http://schemas.openxmlformats.org/officeDocument/2006/relationships/image" Target="../media/image3504.png"/><Relationship Id="rId556" Type="http://schemas.openxmlformats.org/officeDocument/2006/relationships/image" Target="../media/image25.png"/><Relationship Id="rId88" Type="http://schemas.openxmlformats.org/officeDocument/2006/relationships/customXml" Target="../ink/ink1735.xml"/><Relationship Id="rId111" Type="http://schemas.openxmlformats.org/officeDocument/2006/relationships/image" Target="../media/image3291.png"/><Relationship Id="rId153" Type="http://schemas.openxmlformats.org/officeDocument/2006/relationships/image" Target="../media/image3340.png"/><Relationship Id="rId195" Type="http://schemas.openxmlformats.org/officeDocument/2006/relationships/customXml" Target="../ink/ink1789.xml"/><Relationship Id="rId209" Type="http://schemas.openxmlformats.org/officeDocument/2006/relationships/customXml" Target="../ink/ink1796.xml"/><Relationship Id="rId360" Type="http://schemas.openxmlformats.org/officeDocument/2006/relationships/image" Target="../media/image3428.png"/><Relationship Id="rId416" Type="http://schemas.openxmlformats.org/officeDocument/2006/relationships/image" Target="../media/image3456.png"/><Relationship Id="rId598" Type="http://schemas.openxmlformats.org/officeDocument/2006/relationships/image" Target="../media/image46.png"/><Relationship Id="rId220" Type="http://schemas.openxmlformats.org/officeDocument/2006/relationships/image" Target="../media/image3373.png"/><Relationship Id="rId458" Type="http://schemas.openxmlformats.org/officeDocument/2006/relationships/image" Target="../media/image3476.png"/><Relationship Id="rId15" Type="http://schemas.openxmlformats.org/officeDocument/2006/relationships/customXml" Target="../ink/ink1698.xml"/><Relationship Id="rId57" Type="http://schemas.openxmlformats.org/officeDocument/2006/relationships/image" Target="../media/image2902.png"/><Relationship Id="rId262" Type="http://schemas.openxmlformats.org/officeDocument/2006/relationships/image" Target="../media/image3394.png"/><Relationship Id="rId318" Type="http://schemas.openxmlformats.org/officeDocument/2006/relationships/customXml" Target="../ink/ink1861.xml"/><Relationship Id="rId525" Type="http://schemas.openxmlformats.org/officeDocument/2006/relationships/customXml" Target="../ink/ink1970.xml"/><Relationship Id="rId567" Type="http://schemas.openxmlformats.org/officeDocument/2006/relationships/customXml" Target="../ink/ink1991.xml"/><Relationship Id="rId99" Type="http://schemas.openxmlformats.org/officeDocument/2006/relationships/image" Target="../media/image2921.png"/><Relationship Id="rId122" Type="http://schemas.openxmlformats.org/officeDocument/2006/relationships/image" Target="../media/image3325.png"/><Relationship Id="rId164" Type="http://schemas.openxmlformats.org/officeDocument/2006/relationships/customXml" Target="../ink/ink1773.xml"/><Relationship Id="rId371" Type="http://schemas.openxmlformats.org/officeDocument/2006/relationships/customXml" Target="../ink/ink1892.xml"/><Relationship Id="rId427" Type="http://schemas.openxmlformats.org/officeDocument/2006/relationships/customXml" Target="../ink/ink1920.xml"/><Relationship Id="rId469" Type="http://schemas.openxmlformats.org/officeDocument/2006/relationships/customXml" Target="../ink/ink1942.xml"/><Relationship Id="rId26" Type="http://schemas.openxmlformats.org/officeDocument/2006/relationships/image" Target="../media/image2857.png"/><Relationship Id="rId231" Type="http://schemas.openxmlformats.org/officeDocument/2006/relationships/customXml" Target="../ink/ink1807.xml"/><Relationship Id="rId273" Type="http://schemas.openxmlformats.org/officeDocument/2006/relationships/customXml" Target="../ink/ink1828.xml"/><Relationship Id="rId329" Type="http://schemas.openxmlformats.org/officeDocument/2006/relationships/customXml" Target="../ink/ink1871.xml"/><Relationship Id="rId480" Type="http://schemas.openxmlformats.org/officeDocument/2006/relationships/image" Target="../media/image3487.png"/><Relationship Id="rId536" Type="http://schemas.openxmlformats.org/officeDocument/2006/relationships/image" Target="../media/image15.png"/><Relationship Id="rId68" Type="http://schemas.openxmlformats.org/officeDocument/2006/relationships/customXml" Target="../ink/ink1725.xml"/><Relationship Id="rId133" Type="http://schemas.openxmlformats.org/officeDocument/2006/relationships/customXml" Target="../ink/ink1757.xml"/><Relationship Id="rId175" Type="http://schemas.openxmlformats.org/officeDocument/2006/relationships/customXml" Target="../ink/ink1779.xml"/><Relationship Id="rId340" Type="http://schemas.openxmlformats.org/officeDocument/2006/relationships/image" Target="../media/image3418.png"/><Relationship Id="rId578" Type="http://schemas.openxmlformats.org/officeDocument/2006/relationships/image" Target="../media/image36.png"/><Relationship Id="rId200" Type="http://schemas.openxmlformats.org/officeDocument/2006/relationships/image" Target="../media/image3363.png"/><Relationship Id="rId382" Type="http://schemas.openxmlformats.org/officeDocument/2006/relationships/image" Target="../media/image3439.png"/><Relationship Id="rId438" Type="http://schemas.openxmlformats.org/officeDocument/2006/relationships/customXml" Target="../ink/ink1926.xml"/><Relationship Id="rId603" Type="http://schemas.openxmlformats.org/officeDocument/2006/relationships/customXml" Target="../ink/ink2009.xml"/><Relationship Id="rId242" Type="http://schemas.openxmlformats.org/officeDocument/2006/relationships/image" Target="../media/image3384.png"/><Relationship Id="rId284" Type="http://schemas.openxmlformats.org/officeDocument/2006/relationships/image" Target="../media/image3405.png"/><Relationship Id="rId491" Type="http://schemas.openxmlformats.org/officeDocument/2006/relationships/customXml" Target="../ink/ink1953.xml"/><Relationship Id="rId505" Type="http://schemas.openxmlformats.org/officeDocument/2006/relationships/customXml" Target="../ink/ink1960.xml"/><Relationship Id="rId37" Type="http://schemas.openxmlformats.org/officeDocument/2006/relationships/customXml" Target="../ink/ink1709.xml"/><Relationship Id="rId79" Type="http://schemas.openxmlformats.org/officeDocument/2006/relationships/image" Target="../media/image2913.png"/><Relationship Id="rId102" Type="http://schemas.openxmlformats.org/officeDocument/2006/relationships/customXml" Target="../ink/ink1742.xml"/><Relationship Id="rId144" Type="http://schemas.openxmlformats.org/officeDocument/2006/relationships/customXml" Target="../ink/ink1763.xml"/><Relationship Id="rId547" Type="http://schemas.openxmlformats.org/officeDocument/2006/relationships/customXml" Target="../ink/ink1981.xml"/><Relationship Id="rId589" Type="http://schemas.openxmlformats.org/officeDocument/2006/relationships/customXml" Target="../ink/ink2002.xml"/><Relationship Id="rId90" Type="http://schemas.openxmlformats.org/officeDocument/2006/relationships/customXml" Target="../ink/ink1736.xml"/><Relationship Id="rId186" Type="http://schemas.openxmlformats.org/officeDocument/2006/relationships/image" Target="../media/image3356.png"/><Relationship Id="rId351" Type="http://schemas.openxmlformats.org/officeDocument/2006/relationships/customXml" Target="../ink/ink1882.xml"/><Relationship Id="rId393" Type="http://schemas.openxmlformats.org/officeDocument/2006/relationships/customXml" Target="../ink/ink1903.xml"/><Relationship Id="rId407" Type="http://schemas.openxmlformats.org/officeDocument/2006/relationships/customXml" Target="../ink/ink1910.xml"/><Relationship Id="rId449" Type="http://schemas.openxmlformats.org/officeDocument/2006/relationships/customXml" Target="../ink/ink1932.xml"/><Relationship Id="rId211" Type="http://schemas.openxmlformats.org/officeDocument/2006/relationships/customXml" Target="../ink/ink1797.xml"/><Relationship Id="rId253" Type="http://schemas.openxmlformats.org/officeDocument/2006/relationships/customXml" Target="../ink/ink1818.xml"/><Relationship Id="rId295" Type="http://schemas.openxmlformats.org/officeDocument/2006/relationships/customXml" Target="../ink/ink1839.xml"/><Relationship Id="rId309" Type="http://schemas.openxmlformats.org/officeDocument/2006/relationships/customXml" Target="../ink/ink1852.xml"/><Relationship Id="rId460" Type="http://schemas.openxmlformats.org/officeDocument/2006/relationships/image" Target="../media/image3477.png"/><Relationship Id="rId516" Type="http://schemas.openxmlformats.org/officeDocument/2006/relationships/image" Target="../media/image3505.png"/><Relationship Id="rId48" Type="http://schemas.openxmlformats.org/officeDocument/2006/relationships/customXml" Target="../ink/ink1715.xml"/><Relationship Id="rId113" Type="http://schemas.openxmlformats.org/officeDocument/2006/relationships/customXml" Target="../ink/ink1747.xml"/><Relationship Id="rId320" Type="http://schemas.openxmlformats.org/officeDocument/2006/relationships/customXml" Target="../ink/ink1863.xml"/><Relationship Id="rId558" Type="http://schemas.openxmlformats.org/officeDocument/2006/relationships/image" Target="../media/image26.png"/><Relationship Id="rId155" Type="http://schemas.openxmlformats.org/officeDocument/2006/relationships/image" Target="../media/image3341.png"/><Relationship Id="rId197" Type="http://schemas.openxmlformats.org/officeDocument/2006/relationships/customXml" Target="../ink/ink1790.xml"/><Relationship Id="rId362" Type="http://schemas.openxmlformats.org/officeDocument/2006/relationships/image" Target="../media/image3429.png"/><Relationship Id="rId418" Type="http://schemas.openxmlformats.org/officeDocument/2006/relationships/image" Target="../media/image3457.png"/><Relationship Id="rId222" Type="http://schemas.openxmlformats.org/officeDocument/2006/relationships/image" Target="../media/image3374.png"/><Relationship Id="rId264" Type="http://schemas.openxmlformats.org/officeDocument/2006/relationships/image" Target="../media/image3395.png"/><Relationship Id="rId471" Type="http://schemas.openxmlformats.org/officeDocument/2006/relationships/customXml" Target="../ink/ink1943.xml"/><Relationship Id="rId17" Type="http://schemas.openxmlformats.org/officeDocument/2006/relationships/customXml" Target="../ink/ink1699.xml"/><Relationship Id="rId59" Type="http://schemas.openxmlformats.org/officeDocument/2006/relationships/image" Target="../media/image2903.png"/><Relationship Id="rId124" Type="http://schemas.openxmlformats.org/officeDocument/2006/relationships/image" Target="../media/image3326.png"/><Relationship Id="rId527" Type="http://schemas.openxmlformats.org/officeDocument/2006/relationships/customXml" Target="../ink/ink1971.xml"/><Relationship Id="rId569" Type="http://schemas.openxmlformats.org/officeDocument/2006/relationships/customXml" Target="../ink/ink1992.xml"/><Relationship Id="rId70" Type="http://schemas.openxmlformats.org/officeDocument/2006/relationships/customXml" Target="../ink/ink1726.xml"/><Relationship Id="rId166" Type="http://schemas.openxmlformats.org/officeDocument/2006/relationships/customXml" Target="../ink/ink1774.xml"/><Relationship Id="rId331" Type="http://schemas.openxmlformats.org/officeDocument/2006/relationships/customXml" Target="../ink/ink1872.xml"/><Relationship Id="rId373" Type="http://schemas.openxmlformats.org/officeDocument/2006/relationships/customXml" Target="../ink/ink1893.xml"/><Relationship Id="rId429" Type="http://schemas.openxmlformats.org/officeDocument/2006/relationships/customXml" Target="../ink/ink1921.xml"/><Relationship Id="rId580" Type="http://schemas.openxmlformats.org/officeDocument/2006/relationships/image" Target="../media/image37.png"/><Relationship Id="rId1" Type="http://schemas.openxmlformats.org/officeDocument/2006/relationships/slideLayout" Target="../slideLayouts/slideLayout7.xml"/><Relationship Id="rId233" Type="http://schemas.openxmlformats.org/officeDocument/2006/relationships/customXml" Target="../ink/ink1808.xml"/><Relationship Id="rId440" Type="http://schemas.openxmlformats.org/officeDocument/2006/relationships/customXml" Target="../ink/ink1927.xml"/><Relationship Id="rId28" Type="http://schemas.openxmlformats.org/officeDocument/2006/relationships/image" Target="../media/image2858.png"/><Relationship Id="rId275" Type="http://schemas.openxmlformats.org/officeDocument/2006/relationships/customXml" Target="../ink/ink1829.xml"/><Relationship Id="rId300" Type="http://schemas.openxmlformats.org/officeDocument/2006/relationships/customXml" Target="../ink/ink1843.xml"/><Relationship Id="rId482" Type="http://schemas.openxmlformats.org/officeDocument/2006/relationships/image" Target="../media/image3488.png"/><Relationship Id="rId538" Type="http://schemas.openxmlformats.org/officeDocument/2006/relationships/image" Target="../media/image16.png"/><Relationship Id="rId81" Type="http://schemas.openxmlformats.org/officeDocument/2006/relationships/image" Target="../media/image2914.png"/><Relationship Id="rId135" Type="http://schemas.openxmlformats.org/officeDocument/2006/relationships/customXml" Target="../ink/ink1758.xml"/><Relationship Id="rId177" Type="http://schemas.openxmlformats.org/officeDocument/2006/relationships/customXml" Target="../ink/ink1780.xml"/><Relationship Id="rId342" Type="http://schemas.openxmlformats.org/officeDocument/2006/relationships/image" Target="../media/image3419.png"/><Relationship Id="rId384" Type="http://schemas.openxmlformats.org/officeDocument/2006/relationships/image" Target="../media/image3440.png"/><Relationship Id="rId591" Type="http://schemas.openxmlformats.org/officeDocument/2006/relationships/customXml" Target="../ink/ink2003.xml"/><Relationship Id="rId605" Type="http://schemas.openxmlformats.org/officeDocument/2006/relationships/customXml" Target="../ink/ink2010.xml"/><Relationship Id="rId202" Type="http://schemas.openxmlformats.org/officeDocument/2006/relationships/image" Target="../media/image3364.png"/><Relationship Id="rId244" Type="http://schemas.openxmlformats.org/officeDocument/2006/relationships/image" Target="../media/image3385.png"/><Relationship Id="rId39" Type="http://schemas.openxmlformats.org/officeDocument/2006/relationships/customXml" Target="../ink/ink1710.xml"/><Relationship Id="rId286" Type="http://schemas.openxmlformats.org/officeDocument/2006/relationships/image" Target="../media/image3406.png"/><Relationship Id="rId451" Type="http://schemas.openxmlformats.org/officeDocument/2006/relationships/customXml" Target="../ink/ink1933.xml"/><Relationship Id="rId493" Type="http://schemas.openxmlformats.org/officeDocument/2006/relationships/customXml" Target="../ink/ink1954.xml"/><Relationship Id="rId507" Type="http://schemas.openxmlformats.org/officeDocument/2006/relationships/customXml" Target="../ink/ink1961.xml"/><Relationship Id="rId549" Type="http://schemas.openxmlformats.org/officeDocument/2006/relationships/customXml" Target="../ink/ink1982.xml"/><Relationship Id="rId50" Type="http://schemas.openxmlformats.org/officeDocument/2006/relationships/customXml" Target="../ink/ink1716.xml"/><Relationship Id="rId104" Type="http://schemas.openxmlformats.org/officeDocument/2006/relationships/customXml" Target="../ink/ink1743.xml"/><Relationship Id="rId146" Type="http://schemas.openxmlformats.org/officeDocument/2006/relationships/customXml" Target="../ink/ink1764.xml"/><Relationship Id="rId188" Type="http://schemas.openxmlformats.org/officeDocument/2006/relationships/image" Target="../media/image3357.png"/><Relationship Id="rId311" Type="http://schemas.openxmlformats.org/officeDocument/2006/relationships/customXml" Target="../ink/ink1854.xml"/><Relationship Id="rId353" Type="http://schemas.openxmlformats.org/officeDocument/2006/relationships/customXml" Target="../ink/ink1883.xml"/><Relationship Id="rId395" Type="http://schemas.openxmlformats.org/officeDocument/2006/relationships/customXml" Target="../ink/ink1904.xml"/><Relationship Id="rId409" Type="http://schemas.openxmlformats.org/officeDocument/2006/relationships/customXml" Target="../ink/ink1911.xml"/><Relationship Id="rId560" Type="http://schemas.openxmlformats.org/officeDocument/2006/relationships/image" Target="../media/image27.png"/><Relationship Id="rId92" Type="http://schemas.openxmlformats.org/officeDocument/2006/relationships/customXml" Target="../ink/ink1737.xml"/><Relationship Id="rId213" Type="http://schemas.openxmlformats.org/officeDocument/2006/relationships/customXml" Target="../ink/ink1798.xml"/><Relationship Id="rId420" Type="http://schemas.openxmlformats.org/officeDocument/2006/relationships/image" Target="../media/image3458.png"/><Relationship Id="rId255" Type="http://schemas.openxmlformats.org/officeDocument/2006/relationships/customXml" Target="../ink/ink1819.xml"/><Relationship Id="rId297" Type="http://schemas.openxmlformats.org/officeDocument/2006/relationships/customXml" Target="../ink/ink1840.xml"/><Relationship Id="rId462" Type="http://schemas.openxmlformats.org/officeDocument/2006/relationships/image" Target="../media/image3478.png"/><Relationship Id="rId518" Type="http://schemas.openxmlformats.org/officeDocument/2006/relationships/image" Target="../media/image3506.png"/><Relationship Id="rId115" Type="http://schemas.openxmlformats.org/officeDocument/2006/relationships/customXml" Target="../ink/ink1748.xml"/><Relationship Id="rId157" Type="http://schemas.openxmlformats.org/officeDocument/2006/relationships/image" Target="../media/image3342.png"/><Relationship Id="rId322" Type="http://schemas.openxmlformats.org/officeDocument/2006/relationships/customXml" Target="../ink/ink1865.xml"/><Relationship Id="rId364" Type="http://schemas.openxmlformats.org/officeDocument/2006/relationships/image" Target="../media/image3430.png"/><Relationship Id="rId61" Type="http://schemas.openxmlformats.org/officeDocument/2006/relationships/image" Target="../media/image2904.png"/><Relationship Id="rId199" Type="http://schemas.openxmlformats.org/officeDocument/2006/relationships/customXml" Target="../ink/ink1791.xml"/><Relationship Id="rId571" Type="http://schemas.openxmlformats.org/officeDocument/2006/relationships/customXml" Target="../ink/ink1993.xml"/><Relationship Id="rId19" Type="http://schemas.openxmlformats.org/officeDocument/2006/relationships/customXml" Target="../ink/ink1700.xml"/><Relationship Id="rId224" Type="http://schemas.openxmlformats.org/officeDocument/2006/relationships/image" Target="../media/image3375.png"/><Relationship Id="rId266" Type="http://schemas.openxmlformats.org/officeDocument/2006/relationships/image" Target="../media/image3396.png"/><Relationship Id="rId431" Type="http://schemas.openxmlformats.org/officeDocument/2006/relationships/customXml" Target="../ink/ink1922.xml"/><Relationship Id="rId473" Type="http://schemas.openxmlformats.org/officeDocument/2006/relationships/customXml" Target="../ink/ink1944.xml"/><Relationship Id="rId529" Type="http://schemas.openxmlformats.org/officeDocument/2006/relationships/customXml" Target="../ink/ink1972.xml"/><Relationship Id="rId30" Type="http://schemas.openxmlformats.org/officeDocument/2006/relationships/image" Target="../media/image2859.png"/><Relationship Id="rId126" Type="http://schemas.openxmlformats.org/officeDocument/2006/relationships/image" Target="../media/image3327.png"/><Relationship Id="rId168" Type="http://schemas.openxmlformats.org/officeDocument/2006/relationships/image" Target="../media/image3347.png"/><Relationship Id="rId333" Type="http://schemas.openxmlformats.org/officeDocument/2006/relationships/customXml" Target="../ink/ink1873.xml"/><Relationship Id="rId540" Type="http://schemas.openxmlformats.org/officeDocument/2006/relationships/image" Target="../media/image17.png"/><Relationship Id="rId72" Type="http://schemas.openxmlformats.org/officeDocument/2006/relationships/customXml" Target="../ink/ink1727.xml"/><Relationship Id="rId375" Type="http://schemas.openxmlformats.org/officeDocument/2006/relationships/customXml" Target="../ink/ink1894.xml"/><Relationship Id="rId582" Type="http://schemas.openxmlformats.org/officeDocument/2006/relationships/image" Target="../media/image38.png"/><Relationship Id="rId3" Type="http://schemas.openxmlformats.org/officeDocument/2006/relationships/customXml" Target="../ink/ink1692.xml"/><Relationship Id="rId235" Type="http://schemas.openxmlformats.org/officeDocument/2006/relationships/customXml" Target="../ink/ink1809.xml"/><Relationship Id="rId277" Type="http://schemas.openxmlformats.org/officeDocument/2006/relationships/customXml" Target="../ink/ink1830.xml"/><Relationship Id="rId400" Type="http://schemas.openxmlformats.org/officeDocument/2006/relationships/image" Target="../media/image3448.png"/><Relationship Id="rId442" Type="http://schemas.openxmlformats.org/officeDocument/2006/relationships/customXml" Target="../ink/ink1928.xml"/><Relationship Id="rId484" Type="http://schemas.openxmlformats.org/officeDocument/2006/relationships/image" Target="../media/image3489.png"/><Relationship Id="rId137" Type="http://schemas.openxmlformats.org/officeDocument/2006/relationships/customXml" Target="../ink/ink1759.xml"/><Relationship Id="rId302" Type="http://schemas.openxmlformats.org/officeDocument/2006/relationships/customXml" Target="../ink/ink1845.xml"/><Relationship Id="rId344" Type="http://schemas.openxmlformats.org/officeDocument/2006/relationships/image" Target="../media/image3420.png"/><Relationship Id="rId41" Type="http://schemas.openxmlformats.org/officeDocument/2006/relationships/customXml" Target="../ink/ink1711.xml"/><Relationship Id="rId83" Type="http://schemas.openxmlformats.org/officeDocument/2006/relationships/image" Target="../media/image2142.png"/><Relationship Id="rId179" Type="http://schemas.openxmlformats.org/officeDocument/2006/relationships/customXml" Target="../ink/ink1781.xml"/><Relationship Id="rId386" Type="http://schemas.openxmlformats.org/officeDocument/2006/relationships/image" Target="../media/image3441.png"/><Relationship Id="rId551" Type="http://schemas.openxmlformats.org/officeDocument/2006/relationships/customXml" Target="../ink/ink1983.xml"/><Relationship Id="rId593" Type="http://schemas.openxmlformats.org/officeDocument/2006/relationships/customXml" Target="../ink/ink2004.xml"/><Relationship Id="rId607" Type="http://schemas.openxmlformats.org/officeDocument/2006/relationships/customXml" Target="../ink/ink2011.xml"/><Relationship Id="rId190" Type="http://schemas.openxmlformats.org/officeDocument/2006/relationships/image" Target="../media/image3358.png"/><Relationship Id="rId204" Type="http://schemas.openxmlformats.org/officeDocument/2006/relationships/image" Target="../media/image3365.png"/><Relationship Id="rId246" Type="http://schemas.openxmlformats.org/officeDocument/2006/relationships/image" Target="../media/image3386.png"/><Relationship Id="rId288" Type="http://schemas.openxmlformats.org/officeDocument/2006/relationships/image" Target="../media/image3407.png"/><Relationship Id="rId411" Type="http://schemas.openxmlformats.org/officeDocument/2006/relationships/customXml" Target="../ink/ink1912.xml"/><Relationship Id="rId453" Type="http://schemas.openxmlformats.org/officeDocument/2006/relationships/customXml" Target="../ink/ink1934.xml"/><Relationship Id="rId509" Type="http://schemas.openxmlformats.org/officeDocument/2006/relationships/customXml" Target="../ink/ink1962.xml"/><Relationship Id="rId106" Type="http://schemas.openxmlformats.org/officeDocument/2006/relationships/customXml" Target="../ink/ink1744.xml"/><Relationship Id="rId313" Type="http://schemas.openxmlformats.org/officeDocument/2006/relationships/customXml" Target="../ink/ink1856.xml"/><Relationship Id="rId495" Type="http://schemas.openxmlformats.org/officeDocument/2006/relationships/customXml" Target="../ink/ink1955.xml"/><Relationship Id="rId10" Type="http://schemas.openxmlformats.org/officeDocument/2006/relationships/image" Target="../media/image2849.png"/><Relationship Id="rId52" Type="http://schemas.openxmlformats.org/officeDocument/2006/relationships/customXml" Target="../ink/ink1717.xml"/><Relationship Id="rId94" Type="http://schemas.openxmlformats.org/officeDocument/2006/relationships/customXml" Target="../ink/ink1738.xml"/><Relationship Id="rId148" Type="http://schemas.openxmlformats.org/officeDocument/2006/relationships/customXml" Target="../ink/ink1765.xml"/><Relationship Id="rId355" Type="http://schemas.openxmlformats.org/officeDocument/2006/relationships/customXml" Target="../ink/ink1884.xml"/><Relationship Id="rId397" Type="http://schemas.openxmlformats.org/officeDocument/2006/relationships/customXml" Target="../ink/ink1905.xml"/><Relationship Id="rId520" Type="http://schemas.openxmlformats.org/officeDocument/2006/relationships/image" Target="../media/image3507.png"/><Relationship Id="rId562" Type="http://schemas.openxmlformats.org/officeDocument/2006/relationships/image" Target="../media/image28.png"/><Relationship Id="rId215" Type="http://schemas.openxmlformats.org/officeDocument/2006/relationships/customXml" Target="../ink/ink1799.xml"/><Relationship Id="rId257" Type="http://schemas.openxmlformats.org/officeDocument/2006/relationships/customXml" Target="../ink/ink1820.xml"/><Relationship Id="rId422" Type="http://schemas.openxmlformats.org/officeDocument/2006/relationships/image" Target="../media/image3459.png"/><Relationship Id="rId464" Type="http://schemas.openxmlformats.org/officeDocument/2006/relationships/image" Target="../media/image3479.png"/><Relationship Id="rId299" Type="http://schemas.openxmlformats.org/officeDocument/2006/relationships/customXml" Target="../ink/ink1842.xml"/><Relationship Id="rId63" Type="http://schemas.openxmlformats.org/officeDocument/2006/relationships/image" Target="../media/image2905.png"/><Relationship Id="rId159" Type="http://schemas.openxmlformats.org/officeDocument/2006/relationships/image" Target="../media/image3343.png"/><Relationship Id="rId366" Type="http://schemas.openxmlformats.org/officeDocument/2006/relationships/image" Target="../media/image3431.png"/><Relationship Id="rId573" Type="http://schemas.openxmlformats.org/officeDocument/2006/relationships/customXml" Target="../ink/ink1994.xml"/><Relationship Id="rId226" Type="http://schemas.openxmlformats.org/officeDocument/2006/relationships/image" Target="../media/image3376.png"/><Relationship Id="rId433" Type="http://schemas.openxmlformats.org/officeDocument/2006/relationships/customXml" Target="../ink/ink1923.xml"/><Relationship Id="rId74" Type="http://schemas.openxmlformats.org/officeDocument/2006/relationships/customXml" Target="../ink/ink1728.xml"/><Relationship Id="rId377" Type="http://schemas.openxmlformats.org/officeDocument/2006/relationships/customXml" Target="../ink/ink1895.xml"/><Relationship Id="rId500" Type="http://schemas.openxmlformats.org/officeDocument/2006/relationships/image" Target="../media/image3497.png"/><Relationship Id="rId584" Type="http://schemas.openxmlformats.org/officeDocument/2006/relationships/image" Target="../media/image39.png"/><Relationship Id="rId5" Type="http://schemas.openxmlformats.org/officeDocument/2006/relationships/customXml" Target="../ink/ink1693.xml"/><Relationship Id="rId237" Type="http://schemas.openxmlformats.org/officeDocument/2006/relationships/customXml" Target="../ink/ink1810.xml"/><Relationship Id="rId444" Type="http://schemas.openxmlformats.org/officeDocument/2006/relationships/customXml" Target="../ink/ink1929.xml"/><Relationship Id="rId290" Type="http://schemas.openxmlformats.org/officeDocument/2006/relationships/image" Target="../media/image3408.png"/><Relationship Id="rId304" Type="http://schemas.openxmlformats.org/officeDocument/2006/relationships/customXml" Target="../ink/ink1847.xml"/><Relationship Id="rId388" Type="http://schemas.openxmlformats.org/officeDocument/2006/relationships/image" Target="../media/image3442.png"/><Relationship Id="rId511" Type="http://schemas.openxmlformats.org/officeDocument/2006/relationships/customXml" Target="../ink/ink1963.xml"/><Relationship Id="rId85" Type="http://schemas.openxmlformats.org/officeDocument/2006/relationships/image" Target="../media/image2915.png"/><Relationship Id="rId150" Type="http://schemas.openxmlformats.org/officeDocument/2006/relationships/customXml" Target="../ink/ink1766.xml"/><Relationship Id="rId595" Type="http://schemas.openxmlformats.org/officeDocument/2006/relationships/customXml" Target="../ink/ink2005.xml"/><Relationship Id="rId248" Type="http://schemas.openxmlformats.org/officeDocument/2006/relationships/image" Target="../media/image3387.png"/><Relationship Id="rId455" Type="http://schemas.openxmlformats.org/officeDocument/2006/relationships/customXml" Target="../ink/ink1935.xml"/><Relationship Id="rId12" Type="http://schemas.openxmlformats.org/officeDocument/2006/relationships/image" Target="../media/image2850.png"/><Relationship Id="rId108" Type="http://schemas.openxmlformats.org/officeDocument/2006/relationships/customXml" Target="../ink/ink1745.xml"/><Relationship Id="rId315" Type="http://schemas.openxmlformats.org/officeDocument/2006/relationships/customXml" Target="../ink/ink1858.xml"/><Relationship Id="rId522" Type="http://schemas.openxmlformats.org/officeDocument/2006/relationships/image" Target="../media/image3508.png"/><Relationship Id="rId96" Type="http://schemas.openxmlformats.org/officeDocument/2006/relationships/customXml" Target="../ink/ink1739.xml"/><Relationship Id="rId161" Type="http://schemas.openxmlformats.org/officeDocument/2006/relationships/image" Target="../media/image3344.png"/><Relationship Id="rId399" Type="http://schemas.openxmlformats.org/officeDocument/2006/relationships/customXml" Target="../ink/ink1906.xml"/><Relationship Id="rId259" Type="http://schemas.openxmlformats.org/officeDocument/2006/relationships/customXml" Target="../ink/ink1821.xml"/><Relationship Id="rId466" Type="http://schemas.openxmlformats.org/officeDocument/2006/relationships/image" Target="../media/image3480.png"/><Relationship Id="rId23" Type="http://schemas.openxmlformats.org/officeDocument/2006/relationships/customXml" Target="../ink/ink1702.xml"/><Relationship Id="rId119" Type="http://schemas.openxmlformats.org/officeDocument/2006/relationships/customXml" Target="../ink/ink1750.xml"/><Relationship Id="rId326" Type="http://schemas.openxmlformats.org/officeDocument/2006/relationships/customXml" Target="../ink/ink1869.xml"/><Relationship Id="rId533" Type="http://schemas.openxmlformats.org/officeDocument/2006/relationships/customXml" Target="../ink/ink1974.xml"/><Relationship Id="rId172" Type="http://schemas.openxmlformats.org/officeDocument/2006/relationships/image" Target="../media/image3349.png"/><Relationship Id="rId477" Type="http://schemas.openxmlformats.org/officeDocument/2006/relationships/customXml" Target="../ink/ink1946.xml"/><Relationship Id="rId600" Type="http://schemas.openxmlformats.org/officeDocument/2006/relationships/image" Target="../media/image47.png"/><Relationship Id="rId337" Type="http://schemas.openxmlformats.org/officeDocument/2006/relationships/customXml" Target="../ink/ink1875.xml"/><Relationship Id="rId34" Type="http://schemas.openxmlformats.org/officeDocument/2006/relationships/image" Target="../media/image2892.png"/><Relationship Id="rId544" Type="http://schemas.openxmlformats.org/officeDocument/2006/relationships/image" Target="../media/image19.png"/><Relationship Id="rId183" Type="http://schemas.openxmlformats.org/officeDocument/2006/relationships/customXml" Target="../ink/ink1783.xml"/><Relationship Id="rId390" Type="http://schemas.openxmlformats.org/officeDocument/2006/relationships/image" Target="../media/image3443.png"/><Relationship Id="rId404" Type="http://schemas.openxmlformats.org/officeDocument/2006/relationships/image" Target="../media/image3450.png"/><Relationship Id="rId250" Type="http://schemas.openxmlformats.org/officeDocument/2006/relationships/image" Target="../media/image3388.png"/><Relationship Id="rId488" Type="http://schemas.openxmlformats.org/officeDocument/2006/relationships/image" Target="../media/image3491.png"/><Relationship Id="rId45" Type="http://schemas.openxmlformats.org/officeDocument/2006/relationships/customXml" Target="../ink/ink1713.xml"/><Relationship Id="rId110" Type="http://schemas.openxmlformats.org/officeDocument/2006/relationships/customXml" Target="../ink/ink1746.xml"/><Relationship Id="rId348" Type="http://schemas.openxmlformats.org/officeDocument/2006/relationships/image" Target="../media/image3422.png"/><Relationship Id="rId555" Type="http://schemas.openxmlformats.org/officeDocument/2006/relationships/customXml" Target="../ink/ink1985.xml"/><Relationship Id="rId194" Type="http://schemas.openxmlformats.org/officeDocument/2006/relationships/image" Target="../media/image3360.png"/><Relationship Id="rId208" Type="http://schemas.openxmlformats.org/officeDocument/2006/relationships/image" Target="../media/image3367.png"/><Relationship Id="rId415" Type="http://schemas.openxmlformats.org/officeDocument/2006/relationships/customXml" Target="../ink/ink1914.xml"/><Relationship Id="rId261" Type="http://schemas.openxmlformats.org/officeDocument/2006/relationships/customXml" Target="../ink/ink1822.xml"/><Relationship Id="rId499" Type="http://schemas.openxmlformats.org/officeDocument/2006/relationships/customXml" Target="../ink/ink1957.xml"/><Relationship Id="rId56" Type="http://schemas.openxmlformats.org/officeDocument/2006/relationships/customXml" Target="../ink/ink1719.xml"/><Relationship Id="rId359" Type="http://schemas.openxmlformats.org/officeDocument/2006/relationships/customXml" Target="../ink/ink1886.xml"/><Relationship Id="rId566" Type="http://schemas.openxmlformats.org/officeDocument/2006/relationships/image" Target="../media/image30.png"/></Relationships>
</file>

<file path=ppt/slides/_rels/slide24.xml.rels><?xml version="1.0" encoding="UTF-8" standalone="yes"?>
<Relationships xmlns="http://schemas.openxmlformats.org/package/2006/relationships"><Relationship Id="rId13" Type="http://schemas.openxmlformats.org/officeDocument/2006/relationships/customXml" Target="../ink/ink2017.xml"/><Relationship Id="rId18" Type="http://schemas.openxmlformats.org/officeDocument/2006/relationships/image" Target="../media/image59.png"/><Relationship Id="rId26" Type="http://schemas.openxmlformats.org/officeDocument/2006/relationships/image" Target="../media/image63.png"/><Relationship Id="rId39" Type="http://schemas.openxmlformats.org/officeDocument/2006/relationships/customXml" Target="../ink/ink2030.xml"/><Relationship Id="rId21" Type="http://schemas.openxmlformats.org/officeDocument/2006/relationships/customXml" Target="../ink/ink2021.xml"/><Relationship Id="rId34" Type="http://schemas.openxmlformats.org/officeDocument/2006/relationships/image" Target="../media/image67.png"/><Relationship Id="rId42" Type="http://schemas.openxmlformats.org/officeDocument/2006/relationships/image" Target="../media/image71.png"/><Relationship Id="rId7" Type="http://schemas.openxmlformats.org/officeDocument/2006/relationships/customXml" Target="../ink/ink2014.xml"/><Relationship Id="rId2" Type="http://schemas.openxmlformats.org/officeDocument/2006/relationships/notesSlide" Target="../notesSlides/notesSlide23.xml"/><Relationship Id="rId16" Type="http://schemas.openxmlformats.org/officeDocument/2006/relationships/image" Target="../media/image58.png"/><Relationship Id="rId20" Type="http://schemas.openxmlformats.org/officeDocument/2006/relationships/image" Target="../media/image60.png"/><Relationship Id="rId29" Type="http://schemas.openxmlformats.org/officeDocument/2006/relationships/customXml" Target="../ink/ink2025.xml"/><Relationship Id="rId41" Type="http://schemas.openxmlformats.org/officeDocument/2006/relationships/customXml" Target="../ink/ink2031.xml"/><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customXml" Target="../ink/ink2016.xml"/><Relationship Id="rId24" Type="http://schemas.openxmlformats.org/officeDocument/2006/relationships/image" Target="../media/image62.png"/><Relationship Id="rId32" Type="http://schemas.openxmlformats.org/officeDocument/2006/relationships/image" Target="../media/image66.png"/><Relationship Id="rId37" Type="http://schemas.openxmlformats.org/officeDocument/2006/relationships/customXml" Target="../ink/ink2029.xml"/><Relationship Id="rId40" Type="http://schemas.openxmlformats.org/officeDocument/2006/relationships/image" Target="../media/image70.png"/><Relationship Id="rId5" Type="http://schemas.openxmlformats.org/officeDocument/2006/relationships/customXml" Target="../ink/ink2013.xml"/><Relationship Id="rId15" Type="http://schemas.openxmlformats.org/officeDocument/2006/relationships/customXml" Target="../ink/ink2018.xml"/><Relationship Id="rId23" Type="http://schemas.openxmlformats.org/officeDocument/2006/relationships/customXml" Target="../ink/ink2022.xml"/><Relationship Id="rId28" Type="http://schemas.openxmlformats.org/officeDocument/2006/relationships/image" Target="../media/image64.png"/><Relationship Id="rId36" Type="http://schemas.openxmlformats.org/officeDocument/2006/relationships/image" Target="../media/image68.png"/><Relationship Id="rId10" Type="http://schemas.openxmlformats.org/officeDocument/2006/relationships/image" Target="../media/image55.png"/><Relationship Id="rId19" Type="http://schemas.openxmlformats.org/officeDocument/2006/relationships/customXml" Target="../ink/ink2020.xml"/><Relationship Id="rId31" Type="http://schemas.openxmlformats.org/officeDocument/2006/relationships/customXml" Target="../ink/ink2026.xml"/><Relationship Id="rId4" Type="http://schemas.openxmlformats.org/officeDocument/2006/relationships/image" Target="../media/image52.png"/><Relationship Id="rId9" Type="http://schemas.openxmlformats.org/officeDocument/2006/relationships/customXml" Target="../ink/ink2015.xml"/><Relationship Id="rId14" Type="http://schemas.openxmlformats.org/officeDocument/2006/relationships/image" Target="../media/image57.png"/><Relationship Id="rId22" Type="http://schemas.openxmlformats.org/officeDocument/2006/relationships/image" Target="../media/image61.png"/><Relationship Id="rId27" Type="http://schemas.openxmlformats.org/officeDocument/2006/relationships/customXml" Target="../ink/ink2024.xml"/><Relationship Id="rId30" Type="http://schemas.openxmlformats.org/officeDocument/2006/relationships/image" Target="../media/image65.png"/><Relationship Id="rId35" Type="http://schemas.openxmlformats.org/officeDocument/2006/relationships/customXml" Target="../ink/ink2028.xml"/><Relationship Id="rId8" Type="http://schemas.openxmlformats.org/officeDocument/2006/relationships/image" Target="../media/image54.png"/><Relationship Id="rId3" Type="http://schemas.openxmlformats.org/officeDocument/2006/relationships/customXml" Target="../ink/ink2012.xml"/><Relationship Id="rId12" Type="http://schemas.openxmlformats.org/officeDocument/2006/relationships/image" Target="../media/image56.png"/><Relationship Id="rId17" Type="http://schemas.openxmlformats.org/officeDocument/2006/relationships/customXml" Target="../ink/ink2019.xml"/><Relationship Id="rId25" Type="http://schemas.openxmlformats.org/officeDocument/2006/relationships/customXml" Target="../ink/ink2023.xml"/><Relationship Id="rId33" Type="http://schemas.openxmlformats.org/officeDocument/2006/relationships/customXml" Target="../ink/ink2027.xml"/><Relationship Id="rId38" Type="http://schemas.openxmlformats.org/officeDocument/2006/relationships/image" Target="../media/image6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1" Type="http://schemas.openxmlformats.org/officeDocument/2006/relationships/image" Target="../media/image81.png"/><Relationship Id="rId170" Type="http://schemas.openxmlformats.org/officeDocument/2006/relationships/customXml" Target="../ink/ink2115.xml"/><Relationship Id="rId268" Type="http://schemas.openxmlformats.org/officeDocument/2006/relationships/customXml" Target="../ink/ink2164.xml"/><Relationship Id="rId475" Type="http://schemas.openxmlformats.org/officeDocument/2006/relationships/image" Target="../media/image307.png"/><Relationship Id="rId682" Type="http://schemas.openxmlformats.org/officeDocument/2006/relationships/customXml" Target="../ink/ink2372.xml"/><Relationship Id="rId128" Type="http://schemas.openxmlformats.org/officeDocument/2006/relationships/customXml" Target="../ink/ink2094.xml"/><Relationship Id="rId335" Type="http://schemas.openxmlformats.org/officeDocument/2006/relationships/image" Target="../media/image237.png"/><Relationship Id="rId542" Type="http://schemas.openxmlformats.org/officeDocument/2006/relationships/image" Target="../media/image340.png"/><Relationship Id="rId987" Type="http://schemas.openxmlformats.org/officeDocument/2006/relationships/image" Target="../media/image561.png"/><Relationship Id="rId402" Type="http://schemas.openxmlformats.org/officeDocument/2006/relationships/customXml" Target="../ink/ink2231.xml"/><Relationship Id="rId847" Type="http://schemas.openxmlformats.org/officeDocument/2006/relationships/image" Target="../media/image491.png"/><Relationship Id="rId1032" Type="http://schemas.openxmlformats.org/officeDocument/2006/relationships/customXml" Target="../ink/ink2548.xml"/><Relationship Id="rId707" Type="http://schemas.openxmlformats.org/officeDocument/2006/relationships/image" Target="../media/image422.png"/><Relationship Id="rId914" Type="http://schemas.openxmlformats.org/officeDocument/2006/relationships/customXml" Target="../ink/ink2489.xml"/><Relationship Id="rId43" Type="http://schemas.openxmlformats.org/officeDocument/2006/relationships/image" Target="../media/image92.png"/><Relationship Id="rId192" Type="http://schemas.openxmlformats.org/officeDocument/2006/relationships/customXml" Target="../ink/ink2126.xml"/><Relationship Id="rId497" Type="http://schemas.openxmlformats.org/officeDocument/2006/relationships/image" Target="../media/image318.png"/><Relationship Id="rId357" Type="http://schemas.openxmlformats.org/officeDocument/2006/relationships/image" Target="../media/image248.png"/><Relationship Id="rId217" Type="http://schemas.openxmlformats.org/officeDocument/2006/relationships/image" Target="../media/image178.png"/><Relationship Id="rId564" Type="http://schemas.openxmlformats.org/officeDocument/2006/relationships/image" Target="../media/image351.png"/><Relationship Id="rId771" Type="http://schemas.openxmlformats.org/officeDocument/2006/relationships/image" Target="../media/image454.png"/><Relationship Id="rId869" Type="http://schemas.openxmlformats.org/officeDocument/2006/relationships/image" Target="../media/image502.png"/><Relationship Id="rId424" Type="http://schemas.openxmlformats.org/officeDocument/2006/relationships/customXml" Target="../ink/ink2242.xml"/><Relationship Id="rId631" Type="http://schemas.openxmlformats.org/officeDocument/2006/relationships/image" Target="../media/image384.png"/><Relationship Id="rId729" Type="http://schemas.openxmlformats.org/officeDocument/2006/relationships/image" Target="../media/image433.png"/><Relationship Id="rId1054" Type="http://schemas.openxmlformats.org/officeDocument/2006/relationships/customXml" Target="../ink/ink2559.xml"/><Relationship Id="rId936" Type="http://schemas.openxmlformats.org/officeDocument/2006/relationships/customXml" Target="../ink/ink2500.xml"/><Relationship Id="rId65" Type="http://schemas.openxmlformats.org/officeDocument/2006/relationships/image" Target="../media/image103.png"/><Relationship Id="rId281" Type="http://schemas.openxmlformats.org/officeDocument/2006/relationships/image" Target="../media/image210.png"/><Relationship Id="rId141" Type="http://schemas.openxmlformats.org/officeDocument/2006/relationships/image" Target="../media/image140.png"/><Relationship Id="rId379" Type="http://schemas.openxmlformats.org/officeDocument/2006/relationships/image" Target="../media/image259.png"/><Relationship Id="rId586" Type="http://schemas.openxmlformats.org/officeDocument/2006/relationships/customXml" Target="../ink/ink2324.xml"/><Relationship Id="rId793" Type="http://schemas.openxmlformats.org/officeDocument/2006/relationships/customXml" Target="../ink/ink2428.xml"/><Relationship Id="rId7" Type="http://schemas.openxmlformats.org/officeDocument/2006/relationships/image" Target="../media/image74.png"/><Relationship Id="rId239" Type="http://schemas.openxmlformats.org/officeDocument/2006/relationships/image" Target="../media/image189.png"/><Relationship Id="rId446" Type="http://schemas.openxmlformats.org/officeDocument/2006/relationships/customXml" Target="../ink/ink2253.xml"/><Relationship Id="rId653" Type="http://schemas.openxmlformats.org/officeDocument/2006/relationships/image" Target="../media/image395.png"/><Relationship Id="rId1076" Type="http://schemas.openxmlformats.org/officeDocument/2006/relationships/customXml" Target="../ink/ink2570.xml"/><Relationship Id="rId292" Type="http://schemas.openxmlformats.org/officeDocument/2006/relationships/customXml" Target="../ink/ink2176.xml"/><Relationship Id="rId306" Type="http://schemas.openxmlformats.org/officeDocument/2006/relationships/customXml" Target="../ink/ink2183.xml"/><Relationship Id="rId860" Type="http://schemas.openxmlformats.org/officeDocument/2006/relationships/customXml" Target="../ink/ink2462.xml"/><Relationship Id="rId958" Type="http://schemas.openxmlformats.org/officeDocument/2006/relationships/customXml" Target="../ink/ink2511.xml"/><Relationship Id="rId87" Type="http://schemas.openxmlformats.org/officeDocument/2006/relationships/image" Target="../media/image114.png"/><Relationship Id="rId513" Type="http://schemas.openxmlformats.org/officeDocument/2006/relationships/image" Target="../media/image326.png"/><Relationship Id="rId597" Type="http://schemas.openxmlformats.org/officeDocument/2006/relationships/image" Target="../media/image367.png"/><Relationship Id="rId720" Type="http://schemas.openxmlformats.org/officeDocument/2006/relationships/customXml" Target="../ink/ink2391.xml"/><Relationship Id="rId818" Type="http://schemas.openxmlformats.org/officeDocument/2006/relationships/image" Target="../media/image477.png"/><Relationship Id="rId152" Type="http://schemas.openxmlformats.org/officeDocument/2006/relationships/customXml" Target="../ink/ink2106.xml"/><Relationship Id="rId457" Type="http://schemas.openxmlformats.org/officeDocument/2006/relationships/image" Target="../media/image298.png"/><Relationship Id="rId1003" Type="http://schemas.openxmlformats.org/officeDocument/2006/relationships/image" Target="../media/image569.png"/><Relationship Id="rId1087" Type="http://schemas.openxmlformats.org/officeDocument/2006/relationships/image" Target="../media/image611.png"/><Relationship Id="rId664" Type="http://schemas.openxmlformats.org/officeDocument/2006/relationships/customXml" Target="../ink/ink2363.xml"/><Relationship Id="rId871" Type="http://schemas.openxmlformats.org/officeDocument/2006/relationships/image" Target="../media/image503.png"/><Relationship Id="rId969" Type="http://schemas.openxmlformats.org/officeDocument/2006/relationships/image" Target="../media/image552.png"/><Relationship Id="rId14" Type="http://schemas.openxmlformats.org/officeDocument/2006/relationships/customXml" Target="../ink/ink2037.xml"/><Relationship Id="rId317" Type="http://schemas.openxmlformats.org/officeDocument/2006/relationships/image" Target="../media/image228.png"/><Relationship Id="rId524" Type="http://schemas.openxmlformats.org/officeDocument/2006/relationships/customXml" Target="../ink/ink2292.xml"/><Relationship Id="rId731" Type="http://schemas.openxmlformats.org/officeDocument/2006/relationships/image" Target="../media/image434.png"/><Relationship Id="rId98" Type="http://schemas.openxmlformats.org/officeDocument/2006/relationships/customXml" Target="../ink/ink2079.xml"/><Relationship Id="rId163" Type="http://schemas.openxmlformats.org/officeDocument/2006/relationships/image" Target="../media/image151.png"/><Relationship Id="rId370" Type="http://schemas.openxmlformats.org/officeDocument/2006/relationships/customXml" Target="../ink/ink2215.xml"/><Relationship Id="rId829" Type="http://schemas.openxmlformats.org/officeDocument/2006/relationships/customXml" Target="../ink/ink2446.xml"/><Relationship Id="rId1014" Type="http://schemas.openxmlformats.org/officeDocument/2006/relationships/customXml" Target="../ink/ink2539.xml"/><Relationship Id="rId230" Type="http://schemas.openxmlformats.org/officeDocument/2006/relationships/customXml" Target="../ink/ink2145.xml"/><Relationship Id="rId468" Type="http://schemas.openxmlformats.org/officeDocument/2006/relationships/customXml" Target="../ink/ink2264.xml"/><Relationship Id="rId675" Type="http://schemas.openxmlformats.org/officeDocument/2006/relationships/image" Target="../media/image406.png"/><Relationship Id="rId882" Type="http://schemas.openxmlformats.org/officeDocument/2006/relationships/customXml" Target="../ink/ink2473.xml"/><Relationship Id="rId25" Type="http://schemas.openxmlformats.org/officeDocument/2006/relationships/image" Target="../media/image83.png"/><Relationship Id="rId328" Type="http://schemas.openxmlformats.org/officeDocument/2006/relationships/customXml" Target="../ink/ink2194.xml"/><Relationship Id="rId535" Type="http://schemas.openxmlformats.org/officeDocument/2006/relationships/customXml" Target="../ink/ink2298.xml"/><Relationship Id="rId742" Type="http://schemas.openxmlformats.org/officeDocument/2006/relationships/customXml" Target="../ink/ink2402.xml"/><Relationship Id="rId174" Type="http://schemas.openxmlformats.org/officeDocument/2006/relationships/customXml" Target="../ink/ink2117.xml"/><Relationship Id="rId381" Type="http://schemas.openxmlformats.org/officeDocument/2006/relationships/image" Target="../media/image260.png"/><Relationship Id="rId602" Type="http://schemas.openxmlformats.org/officeDocument/2006/relationships/customXml" Target="../ink/ink2332.xml"/><Relationship Id="rId1025" Type="http://schemas.openxmlformats.org/officeDocument/2006/relationships/image" Target="../media/image580.png"/><Relationship Id="rId241" Type="http://schemas.openxmlformats.org/officeDocument/2006/relationships/image" Target="../media/image190.png"/><Relationship Id="rId479" Type="http://schemas.openxmlformats.org/officeDocument/2006/relationships/image" Target="../media/image309.png"/><Relationship Id="rId686" Type="http://schemas.openxmlformats.org/officeDocument/2006/relationships/customXml" Target="../ink/ink2374.xml"/><Relationship Id="rId893" Type="http://schemas.openxmlformats.org/officeDocument/2006/relationships/image" Target="../media/image514.png"/><Relationship Id="rId907" Type="http://schemas.openxmlformats.org/officeDocument/2006/relationships/image" Target="../media/image521.png"/><Relationship Id="rId36" Type="http://schemas.openxmlformats.org/officeDocument/2006/relationships/customXml" Target="../ink/ink2048.xml"/><Relationship Id="rId339" Type="http://schemas.openxmlformats.org/officeDocument/2006/relationships/image" Target="../media/image239.png"/><Relationship Id="rId546" Type="http://schemas.openxmlformats.org/officeDocument/2006/relationships/image" Target="../media/image342.png"/><Relationship Id="rId753" Type="http://schemas.openxmlformats.org/officeDocument/2006/relationships/image" Target="../media/image445.png"/><Relationship Id="rId101" Type="http://schemas.openxmlformats.org/officeDocument/2006/relationships/image" Target="../media/image120.png"/><Relationship Id="rId185" Type="http://schemas.openxmlformats.org/officeDocument/2006/relationships/image" Target="../media/image162.png"/><Relationship Id="rId406" Type="http://schemas.openxmlformats.org/officeDocument/2006/relationships/customXml" Target="../ink/ink2233.xml"/><Relationship Id="rId960" Type="http://schemas.openxmlformats.org/officeDocument/2006/relationships/customXml" Target="../ink/ink2512.xml"/><Relationship Id="rId1036" Type="http://schemas.openxmlformats.org/officeDocument/2006/relationships/customXml" Target="../ink/ink2550.xml"/><Relationship Id="rId392" Type="http://schemas.openxmlformats.org/officeDocument/2006/relationships/customXml" Target="../ink/ink2226.xml"/><Relationship Id="rId613" Type="http://schemas.openxmlformats.org/officeDocument/2006/relationships/image" Target="../media/image375.png"/><Relationship Id="rId697" Type="http://schemas.openxmlformats.org/officeDocument/2006/relationships/image" Target="../media/image417.png"/><Relationship Id="rId820" Type="http://schemas.openxmlformats.org/officeDocument/2006/relationships/image" Target="../media/image478.png"/><Relationship Id="rId918" Type="http://schemas.openxmlformats.org/officeDocument/2006/relationships/customXml" Target="../ink/ink2491.xml"/><Relationship Id="rId252" Type="http://schemas.openxmlformats.org/officeDocument/2006/relationships/customXml" Target="../ink/ink2156.xml"/><Relationship Id="rId47" Type="http://schemas.openxmlformats.org/officeDocument/2006/relationships/image" Target="../media/image94.png"/><Relationship Id="rId112" Type="http://schemas.openxmlformats.org/officeDocument/2006/relationships/customXml" Target="../ink/ink2086.xml"/><Relationship Id="rId557" Type="http://schemas.openxmlformats.org/officeDocument/2006/relationships/customXml" Target="../ink/ink2309.xml"/><Relationship Id="rId764" Type="http://schemas.openxmlformats.org/officeDocument/2006/relationships/customXml" Target="../ink/ink2413.xml"/><Relationship Id="rId971" Type="http://schemas.openxmlformats.org/officeDocument/2006/relationships/image" Target="../media/image553.png"/><Relationship Id="rId196" Type="http://schemas.openxmlformats.org/officeDocument/2006/relationships/customXml" Target="../ink/ink2128.xml"/><Relationship Id="rId417" Type="http://schemas.openxmlformats.org/officeDocument/2006/relationships/image" Target="../media/image278.png"/><Relationship Id="rId624" Type="http://schemas.openxmlformats.org/officeDocument/2006/relationships/customXml" Target="../ink/ink2343.xml"/><Relationship Id="rId831" Type="http://schemas.openxmlformats.org/officeDocument/2006/relationships/image" Target="../media/image483.png"/><Relationship Id="rId1047" Type="http://schemas.openxmlformats.org/officeDocument/2006/relationships/image" Target="../media/image591.png"/><Relationship Id="rId263" Type="http://schemas.openxmlformats.org/officeDocument/2006/relationships/image" Target="../media/image201.png"/><Relationship Id="rId470" Type="http://schemas.openxmlformats.org/officeDocument/2006/relationships/customXml" Target="../ink/ink2265.xml"/><Relationship Id="rId929" Type="http://schemas.openxmlformats.org/officeDocument/2006/relationships/image" Target="../media/image532.png"/><Relationship Id="rId58" Type="http://schemas.openxmlformats.org/officeDocument/2006/relationships/customXml" Target="../ink/ink2059.xml"/><Relationship Id="rId123" Type="http://schemas.openxmlformats.org/officeDocument/2006/relationships/image" Target="../media/image131.png"/><Relationship Id="rId330" Type="http://schemas.openxmlformats.org/officeDocument/2006/relationships/customXml" Target="../ink/ink2195.xml"/><Relationship Id="rId568" Type="http://schemas.openxmlformats.org/officeDocument/2006/relationships/image" Target="../media/image353.png"/><Relationship Id="rId775" Type="http://schemas.openxmlformats.org/officeDocument/2006/relationships/image" Target="../media/image456.png"/><Relationship Id="rId982" Type="http://schemas.openxmlformats.org/officeDocument/2006/relationships/customXml" Target="../ink/ink2523.xml"/><Relationship Id="rId428" Type="http://schemas.openxmlformats.org/officeDocument/2006/relationships/customXml" Target="../ink/ink2244.xml"/><Relationship Id="rId635" Type="http://schemas.openxmlformats.org/officeDocument/2006/relationships/image" Target="../media/image386.png"/><Relationship Id="rId842" Type="http://schemas.openxmlformats.org/officeDocument/2006/relationships/customXml" Target="../ink/ink2453.xml"/><Relationship Id="rId1058" Type="http://schemas.openxmlformats.org/officeDocument/2006/relationships/customXml" Target="../ink/ink2561.xml"/><Relationship Id="rId274" Type="http://schemas.openxmlformats.org/officeDocument/2006/relationships/customXml" Target="../ink/ink2167.xml"/><Relationship Id="rId481" Type="http://schemas.openxmlformats.org/officeDocument/2006/relationships/image" Target="../media/image310.png"/><Relationship Id="rId702" Type="http://schemas.openxmlformats.org/officeDocument/2006/relationships/customXml" Target="../ink/ink2382.xml"/><Relationship Id="rId69" Type="http://schemas.openxmlformats.org/officeDocument/2006/relationships/image" Target="../media/image105.png"/><Relationship Id="rId134" Type="http://schemas.openxmlformats.org/officeDocument/2006/relationships/customXml" Target="../ink/ink2097.xml"/><Relationship Id="rId579" Type="http://schemas.openxmlformats.org/officeDocument/2006/relationships/image" Target="../media/image358.png"/><Relationship Id="rId786" Type="http://schemas.openxmlformats.org/officeDocument/2006/relationships/image" Target="../media/image461.png"/><Relationship Id="rId993" Type="http://schemas.openxmlformats.org/officeDocument/2006/relationships/image" Target="../media/image564.png"/><Relationship Id="rId341" Type="http://schemas.openxmlformats.org/officeDocument/2006/relationships/image" Target="../media/image240.png"/><Relationship Id="rId439" Type="http://schemas.openxmlformats.org/officeDocument/2006/relationships/image" Target="../media/image289.png"/><Relationship Id="rId646" Type="http://schemas.openxmlformats.org/officeDocument/2006/relationships/customXml" Target="../ink/ink2354.xml"/><Relationship Id="rId1069" Type="http://schemas.openxmlformats.org/officeDocument/2006/relationships/image" Target="../media/image602.png"/><Relationship Id="rId201" Type="http://schemas.openxmlformats.org/officeDocument/2006/relationships/image" Target="../media/image170.png"/><Relationship Id="rId285" Type="http://schemas.openxmlformats.org/officeDocument/2006/relationships/image" Target="../media/image212.png"/><Relationship Id="rId506" Type="http://schemas.openxmlformats.org/officeDocument/2006/relationships/customXml" Target="../ink/ink2283.xml"/><Relationship Id="rId853" Type="http://schemas.openxmlformats.org/officeDocument/2006/relationships/image" Target="../media/image494.png"/><Relationship Id="rId492" Type="http://schemas.openxmlformats.org/officeDocument/2006/relationships/customXml" Target="../ink/ink2276.xml"/><Relationship Id="rId713" Type="http://schemas.openxmlformats.org/officeDocument/2006/relationships/image" Target="../media/image425.png"/><Relationship Id="rId797" Type="http://schemas.openxmlformats.org/officeDocument/2006/relationships/customXml" Target="../ink/ink2430.xml"/><Relationship Id="rId920" Type="http://schemas.openxmlformats.org/officeDocument/2006/relationships/customXml" Target="../ink/ink2492.xml"/><Relationship Id="rId145" Type="http://schemas.openxmlformats.org/officeDocument/2006/relationships/image" Target="../media/image142.png"/><Relationship Id="rId352" Type="http://schemas.openxmlformats.org/officeDocument/2006/relationships/customXml" Target="../ink/ink2206.xml"/><Relationship Id="rId212" Type="http://schemas.openxmlformats.org/officeDocument/2006/relationships/customXml" Target="../ink/ink2136.xml"/><Relationship Id="rId657" Type="http://schemas.openxmlformats.org/officeDocument/2006/relationships/image" Target="../media/image397.png"/><Relationship Id="rId864" Type="http://schemas.openxmlformats.org/officeDocument/2006/relationships/customXml" Target="../ink/ink2464.xml"/><Relationship Id="rId296" Type="http://schemas.openxmlformats.org/officeDocument/2006/relationships/customXml" Target="../ink/ink2178.xml"/><Relationship Id="rId517" Type="http://schemas.openxmlformats.org/officeDocument/2006/relationships/image" Target="../media/image328.png"/><Relationship Id="rId724" Type="http://schemas.openxmlformats.org/officeDocument/2006/relationships/customXml" Target="../ink/ink2393.xml"/><Relationship Id="rId931" Type="http://schemas.openxmlformats.org/officeDocument/2006/relationships/image" Target="../media/image533.png"/><Relationship Id="rId60" Type="http://schemas.openxmlformats.org/officeDocument/2006/relationships/customXml" Target="../ink/ink2060.xml"/><Relationship Id="rId156" Type="http://schemas.openxmlformats.org/officeDocument/2006/relationships/customXml" Target="../ink/ink2108.xml"/><Relationship Id="rId363" Type="http://schemas.openxmlformats.org/officeDocument/2006/relationships/image" Target="../media/image251.png"/><Relationship Id="rId570" Type="http://schemas.openxmlformats.org/officeDocument/2006/relationships/image" Target="../media/image354.png"/><Relationship Id="rId1007" Type="http://schemas.openxmlformats.org/officeDocument/2006/relationships/image" Target="../media/image571.png"/><Relationship Id="rId223" Type="http://schemas.openxmlformats.org/officeDocument/2006/relationships/image" Target="../media/image181.png"/><Relationship Id="rId430" Type="http://schemas.openxmlformats.org/officeDocument/2006/relationships/customXml" Target="../ink/ink2245.xml"/><Relationship Id="rId668" Type="http://schemas.openxmlformats.org/officeDocument/2006/relationships/customXml" Target="../ink/ink2365.xml"/><Relationship Id="rId875" Type="http://schemas.openxmlformats.org/officeDocument/2006/relationships/image" Target="../media/image505.png"/><Relationship Id="rId1060" Type="http://schemas.openxmlformats.org/officeDocument/2006/relationships/customXml" Target="../ink/ink2562.xml"/><Relationship Id="rId18" Type="http://schemas.openxmlformats.org/officeDocument/2006/relationships/customXml" Target="../ink/ink2039.xml"/><Relationship Id="rId528" Type="http://schemas.openxmlformats.org/officeDocument/2006/relationships/image" Target="../media/image333.png"/><Relationship Id="rId735" Type="http://schemas.openxmlformats.org/officeDocument/2006/relationships/image" Target="../media/image436.png"/><Relationship Id="rId942" Type="http://schemas.openxmlformats.org/officeDocument/2006/relationships/customXml" Target="../ink/ink2503.xml"/><Relationship Id="rId167" Type="http://schemas.openxmlformats.org/officeDocument/2006/relationships/image" Target="../media/image153.png"/><Relationship Id="rId374" Type="http://schemas.openxmlformats.org/officeDocument/2006/relationships/customXml" Target="../ink/ink2217.xml"/><Relationship Id="rId581" Type="http://schemas.openxmlformats.org/officeDocument/2006/relationships/image" Target="../media/image359.png"/><Relationship Id="rId1018" Type="http://schemas.openxmlformats.org/officeDocument/2006/relationships/customXml" Target="../ink/ink2541.xml"/><Relationship Id="rId71" Type="http://schemas.openxmlformats.org/officeDocument/2006/relationships/image" Target="../media/image106.png"/><Relationship Id="rId234" Type="http://schemas.openxmlformats.org/officeDocument/2006/relationships/customXml" Target="../ink/ink2147.xml"/><Relationship Id="rId679" Type="http://schemas.openxmlformats.org/officeDocument/2006/relationships/image" Target="../media/image408.png"/><Relationship Id="rId802" Type="http://schemas.openxmlformats.org/officeDocument/2006/relationships/image" Target="../media/image469.png"/><Relationship Id="rId886" Type="http://schemas.openxmlformats.org/officeDocument/2006/relationships/customXml" Target="../ink/ink2475.xml"/><Relationship Id="rId2" Type="http://schemas.openxmlformats.org/officeDocument/2006/relationships/notesSlide" Target="../notesSlides/notesSlide25.xml"/><Relationship Id="rId29" Type="http://schemas.openxmlformats.org/officeDocument/2006/relationships/image" Target="../media/image85.png"/><Relationship Id="rId441" Type="http://schemas.openxmlformats.org/officeDocument/2006/relationships/image" Target="../media/image290.png"/><Relationship Id="rId539" Type="http://schemas.openxmlformats.org/officeDocument/2006/relationships/customXml" Target="../ink/ink2300.xml"/><Relationship Id="rId746" Type="http://schemas.openxmlformats.org/officeDocument/2006/relationships/customXml" Target="../ink/ink2404.xml"/><Relationship Id="rId1071" Type="http://schemas.openxmlformats.org/officeDocument/2006/relationships/image" Target="../media/image603.png"/><Relationship Id="rId178" Type="http://schemas.openxmlformats.org/officeDocument/2006/relationships/customXml" Target="../ink/ink2119.xml"/><Relationship Id="rId301" Type="http://schemas.openxmlformats.org/officeDocument/2006/relationships/image" Target="../media/image220.png"/><Relationship Id="rId953" Type="http://schemas.openxmlformats.org/officeDocument/2006/relationships/image" Target="../media/image544.png"/><Relationship Id="rId1029" Type="http://schemas.openxmlformats.org/officeDocument/2006/relationships/image" Target="../media/image582.png"/><Relationship Id="rId82" Type="http://schemas.openxmlformats.org/officeDocument/2006/relationships/customXml" Target="../ink/ink2071.xml"/><Relationship Id="rId385" Type="http://schemas.openxmlformats.org/officeDocument/2006/relationships/image" Target="../media/image262.png"/><Relationship Id="rId592" Type="http://schemas.openxmlformats.org/officeDocument/2006/relationships/customXml" Target="../ink/ink2327.xml"/><Relationship Id="rId606" Type="http://schemas.openxmlformats.org/officeDocument/2006/relationships/customXml" Target="../ink/ink2334.xml"/><Relationship Id="rId813" Type="http://schemas.openxmlformats.org/officeDocument/2006/relationships/customXml" Target="../ink/ink2438.xml"/><Relationship Id="rId245" Type="http://schemas.openxmlformats.org/officeDocument/2006/relationships/image" Target="../media/image192.png"/><Relationship Id="rId452" Type="http://schemas.openxmlformats.org/officeDocument/2006/relationships/customXml" Target="../ink/ink2256.xml"/><Relationship Id="rId897" Type="http://schemas.openxmlformats.org/officeDocument/2006/relationships/image" Target="../media/image516.png"/><Relationship Id="rId1082" Type="http://schemas.openxmlformats.org/officeDocument/2006/relationships/customXml" Target="../ink/ink2573.xml"/><Relationship Id="rId105" Type="http://schemas.openxmlformats.org/officeDocument/2006/relationships/image" Target="../media/image122.png"/><Relationship Id="rId312" Type="http://schemas.openxmlformats.org/officeDocument/2006/relationships/customXml" Target="../ink/ink2186.xml"/><Relationship Id="rId757" Type="http://schemas.openxmlformats.org/officeDocument/2006/relationships/image" Target="../media/image447.png"/><Relationship Id="rId964" Type="http://schemas.openxmlformats.org/officeDocument/2006/relationships/customXml" Target="../ink/ink2514.xml"/><Relationship Id="rId93" Type="http://schemas.openxmlformats.org/officeDocument/2006/relationships/image" Target="../media/image116.png"/><Relationship Id="rId189" Type="http://schemas.openxmlformats.org/officeDocument/2006/relationships/image" Target="../media/image164.png"/><Relationship Id="rId396" Type="http://schemas.openxmlformats.org/officeDocument/2006/relationships/customXml" Target="../ink/ink2228.xml"/><Relationship Id="rId617" Type="http://schemas.openxmlformats.org/officeDocument/2006/relationships/image" Target="../media/image377.png"/><Relationship Id="rId824" Type="http://schemas.openxmlformats.org/officeDocument/2006/relationships/image" Target="../media/image480.png"/><Relationship Id="rId256" Type="http://schemas.openxmlformats.org/officeDocument/2006/relationships/customXml" Target="../ink/ink2158.xml"/><Relationship Id="rId463" Type="http://schemas.openxmlformats.org/officeDocument/2006/relationships/image" Target="../media/image301.png"/><Relationship Id="rId670" Type="http://schemas.openxmlformats.org/officeDocument/2006/relationships/customXml" Target="../ink/ink2366.xml"/><Relationship Id="rId1093" Type="http://schemas.openxmlformats.org/officeDocument/2006/relationships/image" Target="../media/image614.png"/><Relationship Id="rId116" Type="http://schemas.openxmlformats.org/officeDocument/2006/relationships/customXml" Target="../ink/ink2088.xml"/><Relationship Id="rId323" Type="http://schemas.openxmlformats.org/officeDocument/2006/relationships/image" Target="../media/image231.png"/><Relationship Id="rId530" Type="http://schemas.openxmlformats.org/officeDocument/2006/relationships/image" Target="../media/image334.png"/><Relationship Id="rId768" Type="http://schemas.openxmlformats.org/officeDocument/2006/relationships/customXml" Target="../ink/ink2415.xml"/><Relationship Id="rId975" Type="http://schemas.openxmlformats.org/officeDocument/2006/relationships/image" Target="../media/image555.png"/><Relationship Id="rId20" Type="http://schemas.openxmlformats.org/officeDocument/2006/relationships/customXml" Target="../ink/ink2040.xml"/><Relationship Id="rId628" Type="http://schemas.openxmlformats.org/officeDocument/2006/relationships/customXml" Target="../ink/ink2345.xml"/><Relationship Id="rId835" Type="http://schemas.openxmlformats.org/officeDocument/2006/relationships/image" Target="../media/image485.png"/><Relationship Id="rId267" Type="http://schemas.openxmlformats.org/officeDocument/2006/relationships/image" Target="../media/image203.png"/><Relationship Id="rId474" Type="http://schemas.openxmlformats.org/officeDocument/2006/relationships/customXml" Target="../ink/ink2267.xml"/><Relationship Id="rId1020" Type="http://schemas.openxmlformats.org/officeDocument/2006/relationships/customXml" Target="../ink/ink2542.xml"/><Relationship Id="rId127" Type="http://schemas.openxmlformats.org/officeDocument/2006/relationships/image" Target="../media/image133.png"/><Relationship Id="rId681" Type="http://schemas.openxmlformats.org/officeDocument/2006/relationships/image" Target="../media/image409.png"/><Relationship Id="rId779" Type="http://schemas.openxmlformats.org/officeDocument/2006/relationships/image" Target="../media/image458.png"/><Relationship Id="rId902" Type="http://schemas.openxmlformats.org/officeDocument/2006/relationships/customXml" Target="../ink/ink2483.xml"/><Relationship Id="rId986" Type="http://schemas.openxmlformats.org/officeDocument/2006/relationships/customXml" Target="../ink/ink2525.xml"/><Relationship Id="rId31" Type="http://schemas.openxmlformats.org/officeDocument/2006/relationships/image" Target="../media/image86.png"/><Relationship Id="rId334" Type="http://schemas.openxmlformats.org/officeDocument/2006/relationships/customXml" Target="../ink/ink2197.xml"/><Relationship Id="rId541" Type="http://schemas.openxmlformats.org/officeDocument/2006/relationships/customXml" Target="../ink/ink2301.xml"/><Relationship Id="rId639" Type="http://schemas.openxmlformats.org/officeDocument/2006/relationships/image" Target="../media/image388.png"/><Relationship Id="rId180" Type="http://schemas.openxmlformats.org/officeDocument/2006/relationships/customXml" Target="../ink/ink2120.xml"/><Relationship Id="rId278" Type="http://schemas.openxmlformats.org/officeDocument/2006/relationships/customXml" Target="../ink/ink2169.xml"/><Relationship Id="rId401" Type="http://schemas.openxmlformats.org/officeDocument/2006/relationships/image" Target="../media/image270.png"/><Relationship Id="rId846" Type="http://schemas.openxmlformats.org/officeDocument/2006/relationships/customXml" Target="../ink/ink2455.xml"/><Relationship Id="rId1031" Type="http://schemas.openxmlformats.org/officeDocument/2006/relationships/image" Target="../media/image583.png"/><Relationship Id="rId485" Type="http://schemas.openxmlformats.org/officeDocument/2006/relationships/image" Target="../media/image312.png"/><Relationship Id="rId692" Type="http://schemas.openxmlformats.org/officeDocument/2006/relationships/customXml" Target="../ink/ink2377.xml"/><Relationship Id="rId706" Type="http://schemas.openxmlformats.org/officeDocument/2006/relationships/customXml" Target="../ink/ink2384.xml"/><Relationship Id="rId913" Type="http://schemas.openxmlformats.org/officeDocument/2006/relationships/image" Target="../media/image524.png"/><Relationship Id="rId42" Type="http://schemas.openxmlformats.org/officeDocument/2006/relationships/customXml" Target="../ink/ink2051.xml"/><Relationship Id="rId138" Type="http://schemas.openxmlformats.org/officeDocument/2006/relationships/customXml" Target="../ink/ink2099.xml"/><Relationship Id="rId345" Type="http://schemas.openxmlformats.org/officeDocument/2006/relationships/image" Target="../media/image242.png"/><Relationship Id="rId552" Type="http://schemas.openxmlformats.org/officeDocument/2006/relationships/image" Target="../media/image345.png"/><Relationship Id="rId997" Type="http://schemas.openxmlformats.org/officeDocument/2006/relationships/image" Target="../media/image566.png"/><Relationship Id="rId191" Type="http://schemas.openxmlformats.org/officeDocument/2006/relationships/image" Target="../media/image165.png"/><Relationship Id="rId205" Type="http://schemas.openxmlformats.org/officeDocument/2006/relationships/image" Target="../media/image172.png"/><Relationship Id="rId412" Type="http://schemas.openxmlformats.org/officeDocument/2006/relationships/customXml" Target="../ink/ink2236.xml"/><Relationship Id="rId857" Type="http://schemas.openxmlformats.org/officeDocument/2006/relationships/image" Target="../media/image496.png"/><Relationship Id="rId1042" Type="http://schemas.openxmlformats.org/officeDocument/2006/relationships/customXml" Target="../ink/ink2553.xml"/><Relationship Id="rId289" Type="http://schemas.openxmlformats.org/officeDocument/2006/relationships/image" Target="../media/image214.png"/><Relationship Id="rId496" Type="http://schemas.openxmlformats.org/officeDocument/2006/relationships/customXml" Target="../ink/ink2278.xml"/><Relationship Id="rId717" Type="http://schemas.openxmlformats.org/officeDocument/2006/relationships/image" Target="../media/image427.png"/><Relationship Id="rId924" Type="http://schemas.openxmlformats.org/officeDocument/2006/relationships/customXml" Target="../ink/ink2494.xml"/><Relationship Id="rId53" Type="http://schemas.openxmlformats.org/officeDocument/2006/relationships/image" Target="../media/image97.png"/><Relationship Id="rId149" Type="http://schemas.openxmlformats.org/officeDocument/2006/relationships/image" Target="../media/image144.png"/><Relationship Id="rId356" Type="http://schemas.openxmlformats.org/officeDocument/2006/relationships/customXml" Target="../ink/ink2208.xml"/><Relationship Id="rId563" Type="http://schemas.openxmlformats.org/officeDocument/2006/relationships/customXml" Target="../ink/ink2312.xml"/><Relationship Id="rId770" Type="http://schemas.openxmlformats.org/officeDocument/2006/relationships/customXml" Target="../ink/ink2416.xml"/><Relationship Id="rId216" Type="http://schemas.openxmlformats.org/officeDocument/2006/relationships/customXml" Target="../ink/ink2138.xml"/><Relationship Id="rId423" Type="http://schemas.openxmlformats.org/officeDocument/2006/relationships/image" Target="../media/image281.png"/><Relationship Id="rId868" Type="http://schemas.openxmlformats.org/officeDocument/2006/relationships/customXml" Target="../ink/ink2466.xml"/><Relationship Id="rId1053" Type="http://schemas.openxmlformats.org/officeDocument/2006/relationships/image" Target="../media/image594.png"/><Relationship Id="rId630" Type="http://schemas.openxmlformats.org/officeDocument/2006/relationships/customXml" Target="../ink/ink2346.xml"/><Relationship Id="rId728" Type="http://schemas.openxmlformats.org/officeDocument/2006/relationships/customXml" Target="../ink/ink2395.xml"/><Relationship Id="rId935" Type="http://schemas.openxmlformats.org/officeDocument/2006/relationships/image" Target="../media/image535.png"/><Relationship Id="rId64" Type="http://schemas.openxmlformats.org/officeDocument/2006/relationships/customXml" Target="../ink/ink2062.xml"/><Relationship Id="rId367" Type="http://schemas.openxmlformats.org/officeDocument/2006/relationships/image" Target="../media/image253.png"/><Relationship Id="rId574" Type="http://schemas.openxmlformats.org/officeDocument/2006/relationships/image" Target="../media/image356.png"/><Relationship Id="rId227" Type="http://schemas.openxmlformats.org/officeDocument/2006/relationships/image" Target="../media/image183.png"/><Relationship Id="rId781" Type="http://schemas.openxmlformats.org/officeDocument/2006/relationships/image" Target="../media/image459.png"/><Relationship Id="rId879" Type="http://schemas.openxmlformats.org/officeDocument/2006/relationships/image" Target="../media/image507.png"/><Relationship Id="rId434" Type="http://schemas.openxmlformats.org/officeDocument/2006/relationships/customXml" Target="../ink/ink2247.xml"/><Relationship Id="rId641" Type="http://schemas.openxmlformats.org/officeDocument/2006/relationships/image" Target="../media/image389.png"/><Relationship Id="rId739" Type="http://schemas.openxmlformats.org/officeDocument/2006/relationships/image" Target="../media/image438.png"/><Relationship Id="rId1064" Type="http://schemas.openxmlformats.org/officeDocument/2006/relationships/customXml" Target="../ink/ink2564.xml"/><Relationship Id="rId280" Type="http://schemas.openxmlformats.org/officeDocument/2006/relationships/customXml" Target="../ink/ink2170.xml"/><Relationship Id="rId501" Type="http://schemas.openxmlformats.org/officeDocument/2006/relationships/image" Target="../media/image320.png"/><Relationship Id="rId946" Type="http://schemas.openxmlformats.org/officeDocument/2006/relationships/customXml" Target="../ink/ink2505.xml"/><Relationship Id="rId75" Type="http://schemas.openxmlformats.org/officeDocument/2006/relationships/image" Target="../media/image108.png"/><Relationship Id="rId140" Type="http://schemas.openxmlformats.org/officeDocument/2006/relationships/customXml" Target="../ink/ink2100.xml"/><Relationship Id="rId378" Type="http://schemas.openxmlformats.org/officeDocument/2006/relationships/customXml" Target="../ink/ink2219.xml"/><Relationship Id="rId585" Type="http://schemas.openxmlformats.org/officeDocument/2006/relationships/image" Target="../media/image361.png"/><Relationship Id="rId792" Type="http://schemas.openxmlformats.org/officeDocument/2006/relationships/image" Target="../media/image464.png"/><Relationship Id="rId806" Type="http://schemas.openxmlformats.org/officeDocument/2006/relationships/image" Target="../media/image471.png"/><Relationship Id="rId6" Type="http://schemas.openxmlformats.org/officeDocument/2006/relationships/customXml" Target="../ink/ink2033.xml"/><Relationship Id="rId238" Type="http://schemas.openxmlformats.org/officeDocument/2006/relationships/customXml" Target="../ink/ink2149.xml"/><Relationship Id="rId445" Type="http://schemas.openxmlformats.org/officeDocument/2006/relationships/image" Target="../media/image292.png"/><Relationship Id="rId652" Type="http://schemas.openxmlformats.org/officeDocument/2006/relationships/customXml" Target="../ink/ink2357.xml"/><Relationship Id="rId1075" Type="http://schemas.openxmlformats.org/officeDocument/2006/relationships/image" Target="../media/image605.png"/><Relationship Id="rId291" Type="http://schemas.openxmlformats.org/officeDocument/2006/relationships/image" Target="../media/image215.png"/><Relationship Id="rId305" Type="http://schemas.openxmlformats.org/officeDocument/2006/relationships/image" Target="../media/image222.png"/><Relationship Id="rId512" Type="http://schemas.openxmlformats.org/officeDocument/2006/relationships/customXml" Target="../ink/ink2286.xml"/><Relationship Id="rId957" Type="http://schemas.openxmlformats.org/officeDocument/2006/relationships/image" Target="../media/image546.png"/><Relationship Id="rId86" Type="http://schemas.openxmlformats.org/officeDocument/2006/relationships/customXml" Target="../ink/ink2073.xml"/><Relationship Id="rId151" Type="http://schemas.openxmlformats.org/officeDocument/2006/relationships/image" Target="../media/image145.png"/><Relationship Id="rId389" Type="http://schemas.openxmlformats.org/officeDocument/2006/relationships/image" Target="../media/image264.png"/><Relationship Id="rId596" Type="http://schemas.openxmlformats.org/officeDocument/2006/relationships/customXml" Target="../ink/ink2329.xml"/><Relationship Id="rId817" Type="http://schemas.openxmlformats.org/officeDocument/2006/relationships/customXml" Target="../ink/ink2440.xml"/><Relationship Id="rId1002" Type="http://schemas.openxmlformats.org/officeDocument/2006/relationships/customXml" Target="../ink/ink2533.xml"/><Relationship Id="rId249" Type="http://schemas.openxmlformats.org/officeDocument/2006/relationships/image" Target="../media/image194.png"/><Relationship Id="rId456" Type="http://schemas.openxmlformats.org/officeDocument/2006/relationships/customXml" Target="../ink/ink2258.xml"/><Relationship Id="rId663" Type="http://schemas.openxmlformats.org/officeDocument/2006/relationships/image" Target="../media/image400.png"/><Relationship Id="rId870" Type="http://schemas.openxmlformats.org/officeDocument/2006/relationships/customXml" Target="../ink/ink2467.xml"/><Relationship Id="rId1086" Type="http://schemas.openxmlformats.org/officeDocument/2006/relationships/customXml" Target="../ink/ink2575.xml"/><Relationship Id="rId13" Type="http://schemas.openxmlformats.org/officeDocument/2006/relationships/image" Target="../media/image77.png"/><Relationship Id="rId109" Type="http://schemas.openxmlformats.org/officeDocument/2006/relationships/image" Target="../media/image124.png"/><Relationship Id="rId316" Type="http://schemas.openxmlformats.org/officeDocument/2006/relationships/customXml" Target="../ink/ink2188.xml"/><Relationship Id="rId523" Type="http://schemas.openxmlformats.org/officeDocument/2006/relationships/image" Target="../media/image331.png"/><Relationship Id="rId968" Type="http://schemas.openxmlformats.org/officeDocument/2006/relationships/customXml" Target="../ink/ink2516.xml"/><Relationship Id="rId97" Type="http://schemas.openxmlformats.org/officeDocument/2006/relationships/image" Target="../media/image118.png"/><Relationship Id="rId730" Type="http://schemas.openxmlformats.org/officeDocument/2006/relationships/customXml" Target="../ink/ink2396.xml"/><Relationship Id="rId828" Type="http://schemas.openxmlformats.org/officeDocument/2006/relationships/image" Target="../media/image482.png"/><Relationship Id="rId1013" Type="http://schemas.openxmlformats.org/officeDocument/2006/relationships/image" Target="../media/image574.png"/><Relationship Id="rId162" Type="http://schemas.openxmlformats.org/officeDocument/2006/relationships/customXml" Target="../ink/ink2111.xml"/><Relationship Id="rId467" Type="http://schemas.openxmlformats.org/officeDocument/2006/relationships/image" Target="../media/image303.png"/><Relationship Id="rId1097" Type="http://schemas.openxmlformats.org/officeDocument/2006/relationships/image" Target="../media/image616.png"/><Relationship Id="rId674" Type="http://schemas.openxmlformats.org/officeDocument/2006/relationships/customXml" Target="../ink/ink2368.xml"/><Relationship Id="rId881" Type="http://schemas.openxmlformats.org/officeDocument/2006/relationships/image" Target="../media/image508.png"/><Relationship Id="rId979" Type="http://schemas.openxmlformats.org/officeDocument/2006/relationships/image" Target="../media/image557.png"/><Relationship Id="rId24" Type="http://schemas.openxmlformats.org/officeDocument/2006/relationships/customXml" Target="../ink/ink2042.xml"/><Relationship Id="rId327" Type="http://schemas.openxmlformats.org/officeDocument/2006/relationships/image" Target="../media/image233.png"/><Relationship Id="rId534" Type="http://schemas.openxmlformats.org/officeDocument/2006/relationships/image" Target="../media/image336.png"/><Relationship Id="rId741" Type="http://schemas.openxmlformats.org/officeDocument/2006/relationships/image" Target="../media/image439.png"/><Relationship Id="rId839" Type="http://schemas.openxmlformats.org/officeDocument/2006/relationships/image" Target="../media/image487.png"/><Relationship Id="rId173" Type="http://schemas.openxmlformats.org/officeDocument/2006/relationships/image" Target="../media/image156.png"/><Relationship Id="rId380" Type="http://schemas.openxmlformats.org/officeDocument/2006/relationships/customXml" Target="../ink/ink2220.xml"/><Relationship Id="rId601" Type="http://schemas.openxmlformats.org/officeDocument/2006/relationships/image" Target="../media/image369.png"/><Relationship Id="rId1024" Type="http://schemas.openxmlformats.org/officeDocument/2006/relationships/customXml" Target="../ink/ink2544.xml"/><Relationship Id="rId240" Type="http://schemas.openxmlformats.org/officeDocument/2006/relationships/customXml" Target="../ink/ink2150.xml"/><Relationship Id="rId478" Type="http://schemas.openxmlformats.org/officeDocument/2006/relationships/customXml" Target="../ink/ink2269.xml"/><Relationship Id="rId685" Type="http://schemas.openxmlformats.org/officeDocument/2006/relationships/image" Target="../media/image411.png"/><Relationship Id="rId892" Type="http://schemas.openxmlformats.org/officeDocument/2006/relationships/customXml" Target="../ink/ink2478.xml"/><Relationship Id="rId906" Type="http://schemas.openxmlformats.org/officeDocument/2006/relationships/customXml" Target="../ink/ink2485.xml"/><Relationship Id="rId35" Type="http://schemas.openxmlformats.org/officeDocument/2006/relationships/image" Target="../media/image88.png"/><Relationship Id="rId100" Type="http://schemas.openxmlformats.org/officeDocument/2006/relationships/customXml" Target="../ink/ink2080.xml"/><Relationship Id="rId338" Type="http://schemas.openxmlformats.org/officeDocument/2006/relationships/customXml" Target="../ink/ink2199.xml"/><Relationship Id="rId545" Type="http://schemas.openxmlformats.org/officeDocument/2006/relationships/customXml" Target="../ink/ink2303.xml"/><Relationship Id="rId752" Type="http://schemas.openxmlformats.org/officeDocument/2006/relationships/customXml" Target="../ink/ink2407.xml"/><Relationship Id="rId184" Type="http://schemas.openxmlformats.org/officeDocument/2006/relationships/customXml" Target="../ink/ink2122.xml"/><Relationship Id="rId391" Type="http://schemas.openxmlformats.org/officeDocument/2006/relationships/image" Target="../media/image265.png"/><Relationship Id="rId405" Type="http://schemas.openxmlformats.org/officeDocument/2006/relationships/image" Target="../media/image272.png"/><Relationship Id="rId612" Type="http://schemas.openxmlformats.org/officeDocument/2006/relationships/customXml" Target="../ink/ink2337.xml"/><Relationship Id="rId1035" Type="http://schemas.openxmlformats.org/officeDocument/2006/relationships/image" Target="../media/image585.png"/><Relationship Id="rId251" Type="http://schemas.openxmlformats.org/officeDocument/2006/relationships/image" Target="../media/image195.png"/><Relationship Id="rId489" Type="http://schemas.openxmlformats.org/officeDocument/2006/relationships/image" Target="../media/image314.png"/><Relationship Id="rId696" Type="http://schemas.openxmlformats.org/officeDocument/2006/relationships/customXml" Target="../ink/ink2379.xml"/><Relationship Id="rId917" Type="http://schemas.openxmlformats.org/officeDocument/2006/relationships/image" Target="../media/image526.png"/><Relationship Id="rId46" Type="http://schemas.openxmlformats.org/officeDocument/2006/relationships/customXml" Target="../ink/ink2053.xml"/><Relationship Id="rId349" Type="http://schemas.openxmlformats.org/officeDocument/2006/relationships/image" Target="../media/image244.png"/><Relationship Id="rId556" Type="http://schemas.openxmlformats.org/officeDocument/2006/relationships/image" Target="../media/image347.png"/><Relationship Id="rId763" Type="http://schemas.openxmlformats.org/officeDocument/2006/relationships/image" Target="../media/image450.png"/><Relationship Id="rId111" Type="http://schemas.openxmlformats.org/officeDocument/2006/relationships/image" Target="../media/image125.png"/><Relationship Id="rId195" Type="http://schemas.openxmlformats.org/officeDocument/2006/relationships/image" Target="../media/image167.png"/><Relationship Id="rId209" Type="http://schemas.openxmlformats.org/officeDocument/2006/relationships/image" Target="../media/image174.png"/><Relationship Id="rId416" Type="http://schemas.openxmlformats.org/officeDocument/2006/relationships/customXml" Target="../ink/ink2238.xml"/><Relationship Id="rId970" Type="http://schemas.openxmlformats.org/officeDocument/2006/relationships/customXml" Target="../ink/ink2517.xml"/><Relationship Id="rId1046" Type="http://schemas.openxmlformats.org/officeDocument/2006/relationships/customXml" Target="../ink/ink2555.xml"/><Relationship Id="rId623" Type="http://schemas.openxmlformats.org/officeDocument/2006/relationships/image" Target="../media/image380.png"/><Relationship Id="rId830" Type="http://schemas.openxmlformats.org/officeDocument/2006/relationships/customXml" Target="../ink/ink2447.xml"/><Relationship Id="rId928" Type="http://schemas.openxmlformats.org/officeDocument/2006/relationships/customXml" Target="../ink/ink2496.xml"/><Relationship Id="rId57" Type="http://schemas.openxmlformats.org/officeDocument/2006/relationships/image" Target="../media/image99.png"/><Relationship Id="rId262" Type="http://schemas.openxmlformats.org/officeDocument/2006/relationships/customXml" Target="../ink/ink2161.xml"/><Relationship Id="rId567" Type="http://schemas.openxmlformats.org/officeDocument/2006/relationships/customXml" Target="../ink/ink2314.xml"/><Relationship Id="rId122" Type="http://schemas.openxmlformats.org/officeDocument/2006/relationships/customXml" Target="../ink/ink2091.xml"/><Relationship Id="rId774" Type="http://schemas.openxmlformats.org/officeDocument/2006/relationships/customXml" Target="../ink/ink2418.xml"/><Relationship Id="rId981" Type="http://schemas.openxmlformats.org/officeDocument/2006/relationships/image" Target="../media/image558.png"/><Relationship Id="rId1057" Type="http://schemas.openxmlformats.org/officeDocument/2006/relationships/image" Target="../media/image596.png"/><Relationship Id="rId427" Type="http://schemas.openxmlformats.org/officeDocument/2006/relationships/image" Target="../media/image283.png"/><Relationship Id="rId634" Type="http://schemas.openxmlformats.org/officeDocument/2006/relationships/customXml" Target="../ink/ink2348.xml"/><Relationship Id="rId841" Type="http://schemas.openxmlformats.org/officeDocument/2006/relationships/image" Target="../media/image488.png"/><Relationship Id="rId273" Type="http://schemas.openxmlformats.org/officeDocument/2006/relationships/image" Target="../media/image206.png"/><Relationship Id="rId480" Type="http://schemas.openxmlformats.org/officeDocument/2006/relationships/customXml" Target="../ink/ink2270.xml"/><Relationship Id="rId701" Type="http://schemas.openxmlformats.org/officeDocument/2006/relationships/image" Target="../media/image419.png"/><Relationship Id="rId939" Type="http://schemas.openxmlformats.org/officeDocument/2006/relationships/image" Target="../media/image537.png"/><Relationship Id="rId68" Type="http://schemas.openxmlformats.org/officeDocument/2006/relationships/customXml" Target="../ink/ink2064.xml"/><Relationship Id="rId133" Type="http://schemas.openxmlformats.org/officeDocument/2006/relationships/image" Target="../media/image136.png"/><Relationship Id="rId340" Type="http://schemas.openxmlformats.org/officeDocument/2006/relationships/customXml" Target="../ink/ink2200.xml"/><Relationship Id="rId578" Type="http://schemas.openxmlformats.org/officeDocument/2006/relationships/customXml" Target="../ink/ink2320.xml"/><Relationship Id="rId785" Type="http://schemas.openxmlformats.org/officeDocument/2006/relationships/customXml" Target="../ink/ink2424.xml"/><Relationship Id="rId992" Type="http://schemas.openxmlformats.org/officeDocument/2006/relationships/customXml" Target="../ink/ink2528.xml"/><Relationship Id="rId200" Type="http://schemas.openxmlformats.org/officeDocument/2006/relationships/customXml" Target="../ink/ink2130.xml"/><Relationship Id="rId438" Type="http://schemas.openxmlformats.org/officeDocument/2006/relationships/customXml" Target="../ink/ink2249.xml"/><Relationship Id="rId645" Type="http://schemas.openxmlformats.org/officeDocument/2006/relationships/image" Target="../media/image391.png"/><Relationship Id="rId852" Type="http://schemas.openxmlformats.org/officeDocument/2006/relationships/customXml" Target="../ink/ink2458.xml"/><Relationship Id="rId1068" Type="http://schemas.openxmlformats.org/officeDocument/2006/relationships/customXml" Target="../ink/ink2566.xml"/><Relationship Id="rId284" Type="http://schemas.openxmlformats.org/officeDocument/2006/relationships/customXml" Target="../ink/ink2172.xml"/><Relationship Id="rId491" Type="http://schemas.openxmlformats.org/officeDocument/2006/relationships/image" Target="../media/image315.png"/><Relationship Id="rId505" Type="http://schemas.openxmlformats.org/officeDocument/2006/relationships/image" Target="../media/image322.png"/><Relationship Id="rId712" Type="http://schemas.openxmlformats.org/officeDocument/2006/relationships/customXml" Target="../ink/ink2387.xml"/><Relationship Id="rId79" Type="http://schemas.openxmlformats.org/officeDocument/2006/relationships/image" Target="../media/image110.png"/><Relationship Id="rId144" Type="http://schemas.openxmlformats.org/officeDocument/2006/relationships/customXml" Target="../ink/ink2102.xml"/><Relationship Id="rId589" Type="http://schemas.openxmlformats.org/officeDocument/2006/relationships/image" Target="../media/image363.png"/><Relationship Id="rId796" Type="http://schemas.openxmlformats.org/officeDocument/2006/relationships/image" Target="../media/image466.png"/><Relationship Id="rId351" Type="http://schemas.openxmlformats.org/officeDocument/2006/relationships/image" Target="../media/image245.png"/><Relationship Id="rId449" Type="http://schemas.openxmlformats.org/officeDocument/2006/relationships/image" Target="../media/image294.png"/><Relationship Id="rId656" Type="http://schemas.openxmlformats.org/officeDocument/2006/relationships/customXml" Target="../ink/ink2359.xml"/><Relationship Id="rId863" Type="http://schemas.openxmlformats.org/officeDocument/2006/relationships/image" Target="../media/image499.png"/><Relationship Id="rId1079" Type="http://schemas.openxmlformats.org/officeDocument/2006/relationships/image" Target="../media/image607.png"/><Relationship Id="rId211" Type="http://schemas.openxmlformats.org/officeDocument/2006/relationships/image" Target="../media/image175.png"/><Relationship Id="rId295" Type="http://schemas.openxmlformats.org/officeDocument/2006/relationships/image" Target="../media/image217.png"/><Relationship Id="rId309" Type="http://schemas.openxmlformats.org/officeDocument/2006/relationships/image" Target="../media/image224.png"/><Relationship Id="rId516" Type="http://schemas.openxmlformats.org/officeDocument/2006/relationships/customXml" Target="../ink/ink2288.xml"/><Relationship Id="rId723" Type="http://schemas.openxmlformats.org/officeDocument/2006/relationships/image" Target="../media/image430.png"/><Relationship Id="rId930" Type="http://schemas.openxmlformats.org/officeDocument/2006/relationships/customXml" Target="../ink/ink2497.xml"/><Relationship Id="rId1006" Type="http://schemas.openxmlformats.org/officeDocument/2006/relationships/customXml" Target="../ink/ink2535.xml"/><Relationship Id="rId155" Type="http://schemas.openxmlformats.org/officeDocument/2006/relationships/image" Target="../media/image147.png"/><Relationship Id="rId362" Type="http://schemas.openxmlformats.org/officeDocument/2006/relationships/customXml" Target="../ink/ink2211.xml"/><Relationship Id="rId222" Type="http://schemas.openxmlformats.org/officeDocument/2006/relationships/customXml" Target="../ink/ink2141.xml"/><Relationship Id="rId667" Type="http://schemas.openxmlformats.org/officeDocument/2006/relationships/image" Target="../media/image402.png"/><Relationship Id="rId874" Type="http://schemas.openxmlformats.org/officeDocument/2006/relationships/customXml" Target="../ink/ink2469.xml"/><Relationship Id="rId17" Type="http://schemas.openxmlformats.org/officeDocument/2006/relationships/image" Target="../media/image79.png"/><Relationship Id="rId527" Type="http://schemas.openxmlformats.org/officeDocument/2006/relationships/customXml" Target="../ink/ink2294.xml"/><Relationship Id="rId734" Type="http://schemas.openxmlformats.org/officeDocument/2006/relationships/customXml" Target="../ink/ink2398.xml"/><Relationship Id="rId941" Type="http://schemas.openxmlformats.org/officeDocument/2006/relationships/image" Target="../media/image538.png"/><Relationship Id="rId70" Type="http://schemas.openxmlformats.org/officeDocument/2006/relationships/customXml" Target="../ink/ink2065.xml"/><Relationship Id="rId166" Type="http://schemas.openxmlformats.org/officeDocument/2006/relationships/customXml" Target="../ink/ink2113.xml"/><Relationship Id="rId373" Type="http://schemas.openxmlformats.org/officeDocument/2006/relationships/image" Target="../media/image256.png"/><Relationship Id="rId580" Type="http://schemas.openxmlformats.org/officeDocument/2006/relationships/customXml" Target="../ink/ink2321.xml"/><Relationship Id="rId801" Type="http://schemas.openxmlformats.org/officeDocument/2006/relationships/customXml" Target="../ink/ink2432.xml"/><Relationship Id="rId1017" Type="http://schemas.openxmlformats.org/officeDocument/2006/relationships/image" Target="../media/image576.png"/><Relationship Id="rId1" Type="http://schemas.openxmlformats.org/officeDocument/2006/relationships/slideLayout" Target="../slideLayouts/slideLayout7.xml"/><Relationship Id="rId233" Type="http://schemas.openxmlformats.org/officeDocument/2006/relationships/image" Target="../media/image186.png"/><Relationship Id="rId440" Type="http://schemas.openxmlformats.org/officeDocument/2006/relationships/customXml" Target="../ink/ink2250.xml"/><Relationship Id="rId678" Type="http://schemas.openxmlformats.org/officeDocument/2006/relationships/customXml" Target="../ink/ink2370.xml"/><Relationship Id="rId885" Type="http://schemas.openxmlformats.org/officeDocument/2006/relationships/image" Target="../media/image510.png"/><Relationship Id="rId1070" Type="http://schemas.openxmlformats.org/officeDocument/2006/relationships/customXml" Target="../ink/ink2567.xml"/><Relationship Id="rId28" Type="http://schemas.openxmlformats.org/officeDocument/2006/relationships/customXml" Target="../ink/ink2044.xml"/><Relationship Id="rId300" Type="http://schemas.openxmlformats.org/officeDocument/2006/relationships/customXml" Target="../ink/ink2180.xml"/><Relationship Id="rId538" Type="http://schemas.openxmlformats.org/officeDocument/2006/relationships/image" Target="../media/image338.png"/><Relationship Id="rId745" Type="http://schemas.openxmlformats.org/officeDocument/2006/relationships/image" Target="../media/image441.png"/><Relationship Id="rId952" Type="http://schemas.openxmlformats.org/officeDocument/2006/relationships/customXml" Target="../ink/ink2508.xml"/><Relationship Id="rId81" Type="http://schemas.openxmlformats.org/officeDocument/2006/relationships/image" Target="../media/image111.png"/><Relationship Id="rId177" Type="http://schemas.openxmlformats.org/officeDocument/2006/relationships/image" Target="../media/image158.png"/><Relationship Id="rId384" Type="http://schemas.openxmlformats.org/officeDocument/2006/relationships/customXml" Target="../ink/ink2222.xml"/><Relationship Id="rId591" Type="http://schemas.openxmlformats.org/officeDocument/2006/relationships/image" Target="../media/image364.png"/><Relationship Id="rId605" Type="http://schemas.openxmlformats.org/officeDocument/2006/relationships/image" Target="../media/image371.png"/><Relationship Id="rId812" Type="http://schemas.openxmlformats.org/officeDocument/2006/relationships/image" Target="../media/image474.png"/><Relationship Id="rId1028" Type="http://schemas.openxmlformats.org/officeDocument/2006/relationships/customXml" Target="../ink/ink2546.xml"/><Relationship Id="rId244" Type="http://schemas.openxmlformats.org/officeDocument/2006/relationships/customXml" Target="../ink/ink2152.xml"/><Relationship Id="rId689" Type="http://schemas.openxmlformats.org/officeDocument/2006/relationships/image" Target="../media/image413.png"/><Relationship Id="rId896" Type="http://schemas.openxmlformats.org/officeDocument/2006/relationships/customXml" Target="../ink/ink2480.xml"/><Relationship Id="rId1081" Type="http://schemas.openxmlformats.org/officeDocument/2006/relationships/image" Target="../media/image608.png"/><Relationship Id="rId39" Type="http://schemas.openxmlformats.org/officeDocument/2006/relationships/image" Target="../media/image90.png"/><Relationship Id="rId451" Type="http://schemas.openxmlformats.org/officeDocument/2006/relationships/image" Target="../media/image295.png"/><Relationship Id="rId549" Type="http://schemas.openxmlformats.org/officeDocument/2006/relationships/customXml" Target="../ink/ink2305.xml"/><Relationship Id="rId756" Type="http://schemas.openxmlformats.org/officeDocument/2006/relationships/customXml" Target="../ink/ink2409.xml"/><Relationship Id="rId104" Type="http://schemas.openxmlformats.org/officeDocument/2006/relationships/customXml" Target="../ink/ink2082.xml"/><Relationship Id="rId188" Type="http://schemas.openxmlformats.org/officeDocument/2006/relationships/customXml" Target="../ink/ink2124.xml"/><Relationship Id="rId311" Type="http://schemas.openxmlformats.org/officeDocument/2006/relationships/image" Target="../media/image225.png"/><Relationship Id="rId395" Type="http://schemas.openxmlformats.org/officeDocument/2006/relationships/image" Target="../media/image267.png"/><Relationship Id="rId409" Type="http://schemas.openxmlformats.org/officeDocument/2006/relationships/image" Target="../media/image274.png"/><Relationship Id="rId963" Type="http://schemas.openxmlformats.org/officeDocument/2006/relationships/image" Target="../media/image549.png"/><Relationship Id="rId1039" Type="http://schemas.openxmlformats.org/officeDocument/2006/relationships/image" Target="../media/image587.png"/><Relationship Id="rId92" Type="http://schemas.openxmlformats.org/officeDocument/2006/relationships/customXml" Target="../ink/ink2076.xml"/><Relationship Id="rId616" Type="http://schemas.openxmlformats.org/officeDocument/2006/relationships/customXml" Target="../ink/ink2339.xml"/><Relationship Id="rId823" Type="http://schemas.openxmlformats.org/officeDocument/2006/relationships/customXml" Target="../ink/ink2443.xml"/><Relationship Id="rId255" Type="http://schemas.openxmlformats.org/officeDocument/2006/relationships/image" Target="../media/image197.png"/><Relationship Id="rId462" Type="http://schemas.openxmlformats.org/officeDocument/2006/relationships/customXml" Target="../ink/ink2261.xml"/><Relationship Id="rId1092" Type="http://schemas.openxmlformats.org/officeDocument/2006/relationships/customXml" Target="../ink/ink2578.xml"/><Relationship Id="rId115" Type="http://schemas.openxmlformats.org/officeDocument/2006/relationships/image" Target="../media/image127.png"/><Relationship Id="rId322" Type="http://schemas.openxmlformats.org/officeDocument/2006/relationships/customXml" Target="../ink/ink2191.xml"/><Relationship Id="rId767" Type="http://schemas.openxmlformats.org/officeDocument/2006/relationships/image" Target="../media/image452.png"/><Relationship Id="rId974" Type="http://schemas.openxmlformats.org/officeDocument/2006/relationships/customXml" Target="../ink/ink2519.xml"/><Relationship Id="rId199" Type="http://schemas.openxmlformats.org/officeDocument/2006/relationships/image" Target="../media/image169.png"/><Relationship Id="rId627" Type="http://schemas.openxmlformats.org/officeDocument/2006/relationships/image" Target="../media/image382.png"/><Relationship Id="rId834" Type="http://schemas.openxmlformats.org/officeDocument/2006/relationships/customXml" Target="../ink/ink2449.xml"/><Relationship Id="rId266" Type="http://schemas.openxmlformats.org/officeDocument/2006/relationships/customXml" Target="../ink/ink2163.xml"/><Relationship Id="rId473" Type="http://schemas.openxmlformats.org/officeDocument/2006/relationships/image" Target="../media/image306.png"/><Relationship Id="rId680" Type="http://schemas.openxmlformats.org/officeDocument/2006/relationships/customXml" Target="../ink/ink2371.xml"/><Relationship Id="rId901" Type="http://schemas.openxmlformats.org/officeDocument/2006/relationships/image" Target="../media/image518.png"/><Relationship Id="rId30" Type="http://schemas.openxmlformats.org/officeDocument/2006/relationships/customXml" Target="../ink/ink2045.xml"/><Relationship Id="rId126" Type="http://schemas.openxmlformats.org/officeDocument/2006/relationships/customXml" Target="../ink/ink2093.xml"/><Relationship Id="rId333" Type="http://schemas.openxmlformats.org/officeDocument/2006/relationships/image" Target="../media/image236.png"/><Relationship Id="rId540" Type="http://schemas.openxmlformats.org/officeDocument/2006/relationships/image" Target="../media/image339.png"/><Relationship Id="rId778" Type="http://schemas.openxmlformats.org/officeDocument/2006/relationships/customXml" Target="../ink/ink2420.xml"/><Relationship Id="rId985" Type="http://schemas.openxmlformats.org/officeDocument/2006/relationships/image" Target="../media/image560.png"/><Relationship Id="rId638" Type="http://schemas.openxmlformats.org/officeDocument/2006/relationships/customXml" Target="../ink/ink2350.xml"/><Relationship Id="rId845" Type="http://schemas.openxmlformats.org/officeDocument/2006/relationships/image" Target="../media/image490.png"/><Relationship Id="rId1030" Type="http://schemas.openxmlformats.org/officeDocument/2006/relationships/customXml" Target="../ink/ink2547.xml"/><Relationship Id="rId277" Type="http://schemas.openxmlformats.org/officeDocument/2006/relationships/image" Target="../media/image208.png"/><Relationship Id="rId400" Type="http://schemas.openxmlformats.org/officeDocument/2006/relationships/customXml" Target="../ink/ink2230.xml"/><Relationship Id="rId484" Type="http://schemas.openxmlformats.org/officeDocument/2006/relationships/customXml" Target="../ink/ink2272.xml"/><Relationship Id="rId705" Type="http://schemas.openxmlformats.org/officeDocument/2006/relationships/image" Target="../media/image421.png"/><Relationship Id="rId137" Type="http://schemas.openxmlformats.org/officeDocument/2006/relationships/image" Target="../media/image138.png"/><Relationship Id="rId344" Type="http://schemas.openxmlformats.org/officeDocument/2006/relationships/customXml" Target="../ink/ink2202.xml"/><Relationship Id="rId691" Type="http://schemas.openxmlformats.org/officeDocument/2006/relationships/image" Target="../media/image414.png"/><Relationship Id="rId789" Type="http://schemas.openxmlformats.org/officeDocument/2006/relationships/customXml" Target="../ink/ink2426.xml"/><Relationship Id="rId912" Type="http://schemas.openxmlformats.org/officeDocument/2006/relationships/customXml" Target="../ink/ink2488.xml"/><Relationship Id="rId996" Type="http://schemas.openxmlformats.org/officeDocument/2006/relationships/customXml" Target="../ink/ink2530.xml"/><Relationship Id="rId41" Type="http://schemas.openxmlformats.org/officeDocument/2006/relationships/image" Target="../media/image91.png"/><Relationship Id="rId551" Type="http://schemas.openxmlformats.org/officeDocument/2006/relationships/customXml" Target="../ink/ink2306.xml"/><Relationship Id="rId649" Type="http://schemas.openxmlformats.org/officeDocument/2006/relationships/image" Target="../media/image393.png"/><Relationship Id="rId856" Type="http://schemas.openxmlformats.org/officeDocument/2006/relationships/customXml" Target="../ink/ink2460.xml"/><Relationship Id="rId190" Type="http://schemas.openxmlformats.org/officeDocument/2006/relationships/customXml" Target="../ink/ink2125.xml"/><Relationship Id="rId204" Type="http://schemas.openxmlformats.org/officeDocument/2006/relationships/customXml" Target="../ink/ink2132.xml"/><Relationship Id="rId288" Type="http://schemas.openxmlformats.org/officeDocument/2006/relationships/customXml" Target="../ink/ink2174.xml"/><Relationship Id="rId411" Type="http://schemas.openxmlformats.org/officeDocument/2006/relationships/image" Target="../media/image275.png"/><Relationship Id="rId509" Type="http://schemas.openxmlformats.org/officeDocument/2006/relationships/image" Target="../media/image324.png"/><Relationship Id="rId1041" Type="http://schemas.openxmlformats.org/officeDocument/2006/relationships/image" Target="../media/image588.png"/><Relationship Id="rId495" Type="http://schemas.openxmlformats.org/officeDocument/2006/relationships/image" Target="../media/image317.png"/><Relationship Id="rId716" Type="http://schemas.openxmlformats.org/officeDocument/2006/relationships/customXml" Target="../ink/ink2389.xml"/><Relationship Id="rId923" Type="http://schemas.openxmlformats.org/officeDocument/2006/relationships/image" Target="../media/image529.png"/><Relationship Id="rId52" Type="http://schemas.openxmlformats.org/officeDocument/2006/relationships/customXml" Target="../ink/ink2056.xml"/><Relationship Id="rId148" Type="http://schemas.openxmlformats.org/officeDocument/2006/relationships/customXml" Target="../ink/ink2104.xml"/><Relationship Id="rId355" Type="http://schemas.openxmlformats.org/officeDocument/2006/relationships/image" Target="../media/image247.png"/><Relationship Id="rId562" Type="http://schemas.openxmlformats.org/officeDocument/2006/relationships/image" Target="../media/image350.png"/><Relationship Id="rId215" Type="http://schemas.openxmlformats.org/officeDocument/2006/relationships/image" Target="../media/image177.png"/><Relationship Id="rId422" Type="http://schemas.openxmlformats.org/officeDocument/2006/relationships/customXml" Target="../ink/ink2241.xml"/><Relationship Id="rId867" Type="http://schemas.openxmlformats.org/officeDocument/2006/relationships/image" Target="../media/image501.png"/><Relationship Id="rId1052" Type="http://schemas.openxmlformats.org/officeDocument/2006/relationships/customXml" Target="../ink/ink2558.xml"/><Relationship Id="rId299" Type="http://schemas.openxmlformats.org/officeDocument/2006/relationships/image" Target="../media/image219.png"/><Relationship Id="rId727" Type="http://schemas.openxmlformats.org/officeDocument/2006/relationships/image" Target="../media/image432.png"/><Relationship Id="rId934" Type="http://schemas.openxmlformats.org/officeDocument/2006/relationships/customXml" Target="../ink/ink2499.xml"/><Relationship Id="rId63" Type="http://schemas.openxmlformats.org/officeDocument/2006/relationships/image" Target="../media/image102.png"/><Relationship Id="rId159" Type="http://schemas.openxmlformats.org/officeDocument/2006/relationships/image" Target="../media/image149.png"/><Relationship Id="rId366" Type="http://schemas.openxmlformats.org/officeDocument/2006/relationships/customXml" Target="../ink/ink2213.xml"/><Relationship Id="rId573" Type="http://schemas.openxmlformats.org/officeDocument/2006/relationships/customXml" Target="../ink/ink2317.xml"/><Relationship Id="rId780" Type="http://schemas.openxmlformats.org/officeDocument/2006/relationships/customXml" Target="../ink/ink2421.xml"/><Relationship Id="rId226" Type="http://schemas.openxmlformats.org/officeDocument/2006/relationships/customXml" Target="../ink/ink2143.xml"/><Relationship Id="rId433" Type="http://schemas.openxmlformats.org/officeDocument/2006/relationships/image" Target="../media/image286.png"/><Relationship Id="rId878" Type="http://schemas.openxmlformats.org/officeDocument/2006/relationships/customXml" Target="../ink/ink2471.xml"/><Relationship Id="rId1063" Type="http://schemas.openxmlformats.org/officeDocument/2006/relationships/image" Target="../media/image599.png"/><Relationship Id="rId640" Type="http://schemas.openxmlformats.org/officeDocument/2006/relationships/customXml" Target="../ink/ink2351.xml"/><Relationship Id="rId738" Type="http://schemas.openxmlformats.org/officeDocument/2006/relationships/customXml" Target="../ink/ink2400.xml"/><Relationship Id="rId945" Type="http://schemas.openxmlformats.org/officeDocument/2006/relationships/image" Target="../media/image540.png"/><Relationship Id="rId74" Type="http://schemas.openxmlformats.org/officeDocument/2006/relationships/customXml" Target="../ink/ink2067.xml"/><Relationship Id="rId377" Type="http://schemas.openxmlformats.org/officeDocument/2006/relationships/image" Target="../media/image258.png"/><Relationship Id="rId500" Type="http://schemas.openxmlformats.org/officeDocument/2006/relationships/customXml" Target="../ink/ink2280.xml"/><Relationship Id="rId584" Type="http://schemas.openxmlformats.org/officeDocument/2006/relationships/customXml" Target="../ink/ink2323.xml"/><Relationship Id="rId805" Type="http://schemas.openxmlformats.org/officeDocument/2006/relationships/customXml" Target="../ink/ink2434.xml"/><Relationship Id="rId5" Type="http://schemas.openxmlformats.org/officeDocument/2006/relationships/image" Target="../media/image73.png"/><Relationship Id="rId237" Type="http://schemas.openxmlformats.org/officeDocument/2006/relationships/image" Target="../media/image188.png"/><Relationship Id="rId791" Type="http://schemas.openxmlformats.org/officeDocument/2006/relationships/customXml" Target="../ink/ink2427.xml"/><Relationship Id="rId889" Type="http://schemas.openxmlformats.org/officeDocument/2006/relationships/image" Target="../media/image512.png"/><Relationship Id="rId1074" Type="http://schemas.openxmlformats.org/officeDocument/2006/relationships/customXml" Target="../ink/ink2569.xml"/><Relationship Id="rId444" Type="http://schemas.openxmlformats.org/officeDocument/2006/relationships/customXml" Target="../ink/ink2252.xml"/><Relationship Id="rId651" Type="http://schemas.openxmlformats.org/officeDocument/2006/relationships/image" Target="../media/image394.png"/><Relationship Id="rId749" Type="http://schemas.openxmlformats.org/officeDocument/2006/relationships/image" Target="../media/image443.png"/><Relationship Id="rId290" Type="http://schemas.openxmlformats.org/officeDocument/2006/relationships/customXml" Target="../ink/ink2175.xml"/><Relationship Id="rId304" Type="http://schemas.openxmlformats.org/officeDocument/2006/relationships/customXml" Target="../ink/ink2182.xml"/><Relationship Id="rId388" Type="http://schemas.openxmlformats.org/officeDocument/2006/relationships/customXml" Target="../ink/ink2224.xml"/><Relationship Id="rId511" Type="http://schemas.openxmlformats.org/officeDocument/2006/relationships/image" Target="../media/image325.png"/><Relationship Id="rId609" Type="http://schemas.openxmlformats.org/officeDocument/2006/relationships/image" Target="../media/image373.png"/><Relationship Id="rId956" Type="http://schemas.openxmlformats.org/officeDocument/2006/relationships/customXml" Target="../ink/ink2510.xml"/><Relationship Id="rId85" Type="http://schemas.openxmlformats.org/officeDocument/2006/relationships/image" Target="../media/image113.png"/><Relationship Id="rId150" Type="http://schemas.openxmlformats.org/officeDocument/2006/relationships/customXml" Target="../ink/ink2105.xml"/><Relationship Id="rId595" Type="http://schemas.openxmlformats.org/officeDocument/2006/relationships/image" Target="../media/image366.png"/><Relationship Id="rId816" Type="http://schemas.openxmlformats.org/officeDocument/2006/relationships/image" Target="../media/image476.png"/><Relationship Id="rId1001" Type="http://schemas.openxmlformats.org/officeDocument/2006/relationships/image" Target="../media/image568.png"/><Relationship Id="rId248" Type="http://schemas.openxmlformats.org/officeDocument/2006/relationships/customXml" Target="../ink/ink2154.xml"/><Relationship Id="rId455" Type="http://schemas.openxmlformats.org/officeDocument/2006/relationships/image" Target="../media/image297.png"/><Relationship Id="rId662" Type="http://schemas.openxmlformats.org/officeDocument/2006/relationships/customXml" Target="../ink/ink2362.xml"/><Relationship Id="rId1085" Type="http://schemas.openxmlformats.org/officeDocument/2006/relationships/image" Target="../media/image610.png"/><Relationship Id="rId12" Type="http://schemas.openxmlformats.org/officeDocument/2006/relationships/customXml" Target="../ink/ink2036.xml"/><Relationship Id="rId108" Type="http://schemas.openxmlformats.org/officeDocument/2006/relationships/customXml" Target="../ink/ink2084.xml"/><Relationship Id="rId315" Type="http://schemas.openxmlformats.org/officeDocument/2006/relationships/image" Target="../media/image227.png"/><Relationship Id="rId522" Type="http://schemas.openxmlformats.org/officeDocument/2006/relationships/customXml" Target="../ink/ink2291.xml"/><Relationship Id="rId967" Type="http://schemas.openxmlformats.org/officeDocument/2006/relationships/image" Target="../media/image551.png"/><Relationship Id="rId96" Type="http://schemas.openxmlformats.org/officeDocument/2006/relationships/customXml" Target="../ink/ink2078.xml"/><Relationship Id="rId161" Type="http://schemas.openxmlformats.org/officeDocument/2006/relationships/image" Target="../media/image150.png"/><Relationship Id="rId399" Type="http://schemas.openxmlformats.org/officeDocument/2006/relationships/image" Target="../media/image269.png"/><Relationship Id="rId827" Type="http://schemas.openxmlformats.org/officeDocument/2006/relationships/customXml" Target="../ink/ink2445.xml"/><Relationship Id="rId1012" Type="http://schemas.openxmlformats.org/officeDocument/2006/relationships/customXml" Target="../ink/ink2538.xml"/><Relationship Id="rId259" Type="http://schemas.openxmlformats.org/officeDocument/2006/relationships/image" Target="../media/image199.png"/><Relationship Id="rId466" Type="http://schemas.openxmlformats.org/officeDocument/2006/relationships/customXml" Target="../ink/ink2263.xml"/><Relationship Id="rId673" Type="http://schemas.openxmlformats.org/officeDocument/2006/relationships/image" Target="../media/image405.png"/><Relationship Id="rId880" Type="http://schemas.openxmlformats.org/officeDocument/2006/relationships/customXml" Target="../ink/ink2472.xml"/><Relationship Id="rId1096" Type="http://schemas.openxmlformats.org/officeDocument/2006/relationships/customXml" Target="../ink/ink2580.xml"/><Relationship Id="rId23" Type="http://schemas.openxmlformats.org/officeDocument/2006/relationships/image" Target="../media/image82.png"/><Relationship Id="rId119" Type="http://schemas.openxmlformats.org/officeDocument/2006/relationships/image" Target="../media/image129.png"/><Relationship Id="rId326" Type="http://schemas.openxmlformats.org/officeDocument/2006/relationships/customXml" Target="../ink/ink2193.xml"/><Relationship Id="rId533" Type="http://schemas.openxmlformats.org/officeDocument/2006/relationships/customXml" Target="../ink/ink2297.xml"/><Relationship Id="rId978" Type="http://schemas.openxmlformats.org/officeDocument/2006/relationships/customXml" Target="../ink/ink2521.xml"/><Relationship Id="rId740" Type="http://schemas.openxmlformats.org/officeDocument/2006/relationships/customXml" Target="../ink/ink2401.xml"/><Relationship Id="rId838" Type="http://schemas.openxmlformats.org/officeDocument/2006/relationships/customXml" Target="../ink/ink2451.xml"/><Relationship Id="rId1023" Type="http://schemas.openxmlformats.org/officeDocument/2006/relationships/image" Target="../media/image579.png"/><Relationship Id="rId172" Type="http://schemas.openxmlformats.org/officeDocument/2006/relationships/customXml" Target="../ink/ink2116.xml"/><Relationship Id="rId477" Type="http://schemas.openxmlformats.org/officeDocument/2006/relationships/image" Target="../media/image308.png"/><Relationship Id="rId600" Type="http://schemas.openxmlformats.org/officeDocument/2006/relationships/customXml" Target="../ink/ink2331.xml"/><Relationship Id="rId684" Type="http://schemas.openxmlformats.org/officeDocument/2006/relationships/customXml" Target="../ink/ink2373.xml"/><Relationship Id="rId337" Type="http://schemas.openxmlformats.org/officeDocument/2006/relationships/image" Target="../media/image238.png"/><Relationship Id="rId891" Type="http://schemas.openxmlformats.org/officeDocument/2006/relationships/image" Target="../media/image513.png"/><Relationship Id="rId905" Type="http://schemas.openxmlformats.org/officeDocument/2006/relationships/image" Target="../media/image520.png"/><Relationship Id="rId989" Type="http://schemas.openxmlformats.org/officeDocument/2006/relationships/image" Target="../media/image562.png"/><Relationship Id="rId34" Type="http://schemas.openxmlformats.org/officeDocument/2006/relationships/customXml" Target="../ink/ink2047.xml"/><Relationship Id="rId544" Type="http://schemas.openxmlformats.org/officeDocument/2006/relationships/image" Target="../media/image341.png"/><Relationship Id="rId751" Type="http://schemas.openxmlformats.org/officeDocument/2006/relationships/image" Target="../media/image444.png"/><Relationship Id="rId849" Type="http://schemas.openxmlformats.org/officeDocument/2006/relationships/image" Target="../media/image492.png"/><Relationship Id="rId183" Type="http://schemas.openxmlformats.org/officeDocument/2006/relationships/image" Target="../media/image161.png"/><Relationship Id="rId390" Type="http://schemas.openxmlformats.org/officeDocument/2006/relationships/customXml" Target="../ink/ink2225.xml"/><Relationship Id="rId404" Type="http://schemas.openxmlformats.org/officeDocument/2006/relationships/customXml" Target="../ink/ink2232.xml"/><Relationship Id="rId611" Type="http://schemas.openxmlformats.org/officeDocument/2006/relationships/image" Target="../media/image374.png"/><Relationship Id="rId1034" Type="http://schemas.openxmlformats.org/officeDocument/2006/relationships/customXml" Target="../ink/ink2549.xml"/><Relationship Id="rId250" Type="http://schemas.openxmlformats.org/officeDocument/2006/relationships/customXml" Target="../ink/ink2155.xml"/><Relationship Id="rId488" Type="http://schemas.openxmlformats.org/officeDocument/2006/relationships/customXml" Target="../ink/ink2274.xml"/><Relationship Id="rId695" Type="http://schemas.openxmlformats.org/officeDocument/2006/relationships/image" Target="../media/image416.png"/><Relationship Id="rId709" Type="http://schemas.openxmlformats.org/officeDocument/2006/relationships/image" Target="../media/image423.png"/><Relationship Id="rId916" Type="http://schemas.openxmlformats.org/officeDocument/2006/relationships/customXml" Target="../ink/ink2490.xml"/><Relationship Id="rId45" Type="http://schemas.openxmlformats.org/officeDocument/2006/relationships/image" Target="../media/image93.png"/><Relationship Id="rId110" Type="http://schemas.openxmlformats.org/officeDocument/2006/relationships/customXml" Target="../ink/ink2085.xml"/><Relationship Id="rId348" Type="http://schemas.openxmlformats.org/officeDocument/2006/relationships/customXml" Target="../ink/ink2204.xml"/><Relationship Id="rId555" Type="http://schemas.openxmlformats.org/officeDocument/2006/relationships/customXml" Target="../ink/ink2308.xml"/><Relationship Id="rId762" Type="http://schemas.openxmlformats.org/officeDocument/2006/relationships/customXml" Target="../ink/ink2412.xml"/><Relationship Id="rId194" Type="http://schemas.openxmlformats.org/officeDocument/2006/relationships/customXml" Target="../ink/ink2127.xml"/><Relationship Id="rId208" Type="http://schemas.openxmlformats.org/officeDocument/2006/relationships/customXml" Target="../ink/ink2134.xml"/><Relationship Id="rId415" Type="http://schemas.openxmlformats.org/officeDocument/2006/relationships/image" Target="../media/image277.png"/><Relationship Id="rId622" Type="http://schemas.openxmlformats.org/officeDocument/2006/relationships/customXml" Target="../ink/ink2342.xml"/><Relationship Id="rId1045" Type="http://schemas.openxmlformats.org/officeDocument/2006/relationships/image" Target="../media/image590.png"/><Relationship Id="rId261" Type="http://schemas.openxmlformats.org/officeDocument/2006/relationships/image" Target="../media/image200.png"/><Relationship Id="rId499" Type="http://schemas.openxmlformats.org/officeDocument/2006/relationships/image" Target="../media/image319.png"/><Relationship Id="rId927" Type="http://schemas.openxmlformats.org/officeDocument/2006/relationships/image" Target="../media/image531.png"/><Relationship Id="rId56" Type="http://schemas.openxmlformats.org/officeDocument/2006/relationships/customXml" Target="../ink/ink2058.xml"/><Relationship Id="rId359" Type="http://schemas.openxmlformats.org/officeDocument/2006/relationships/image" Target="../media/image249.png"/><Relationship Id="rId566" Type="http://schemas.openxmlformats.org/officeDocument/2006/relationships/image" Target="../media/image352.png"/><Relationship Id="rId773" Type="http://schemas.openxmlformats.org/officeDocument/2006/relationships/image" Target="../media/image455.png"/><Relationship Id="rId121" Type="http://schemas.openxmlformats.org/officeDocument/2006/relationships/image" Target="../media/image130.png"/><Relationship Id="rId219" Type="http://schemas.openxmlformats.org/officeDocument/2006/relationships/image" Target="../media/image179.png"/><Relationship Id="rId426" Type="http://schemas.openxmlformats.org/officeDocument/2006/relationships/customXml" Target="../ink/ink2243.xml"/><Relationship Id="rId633" Type="http://schemas.openxmlformats.org/officeDocument/2006/relationships/image" Target="../media/image385.png"/><Relationship Id="rId980" Type="http://schemas.openxmlformats.org/officeDocument/2006/relationships/customXml" Target="../ink/ink2522.xml"/><Relationship Id="rId1056" Type="http://schemas.openxmlformats.org/officeDocument/2006/relationships/customXml" Target="../ink/ink2560.xml"/><Relationship Id="rId840" Type="http://schemas.openxmlformats.org/officeDocument/2006/relationships/customXml" Target="../ink/ink2452.xml"/><Relationship Id="rId938" Type="http://schemas.openxmlformats.org/officeDocument/2006/relationships/customXml" Target="../ink/ink2501.xml"/><Relationship Id="rId67" Type="http://schemas.openxmlformats.org/officeDocument/2006/relationships/image" Target="../media/image104.png"/><Relationship Id="rId272" Type="http://schemas.openxmlformats.org/officeDocument/2006/relationships/customXml" Target="../ink/ink2166.xml"/><Relationship Id="rId577" Type="http://schemas.openxmlformats.org/officeDocument/2006/relationships/customXml" Target="../ink/ink2319.xml"/><Relationship Id="rId700" Type="http://schemas.openxmlformats.org/officeDocument/2006/relationships/customXml" Target="../ink/ink2381.xml"/><Relationship Id="rId132" Type="http://schemas.openxmlformats.org/officeDocument/2006/relationships/customXml" Target="../ink/ink2096.xml"/><Relationship Id="rId784" Type="http://schemas.openxmlformats.org/officeDocument/2006/relationships/image" Target="../media/image460.png"/><Relationship Id="rId991" Type="http://schemas.openxmlformats.org/officeDocument/2006/relationships/image" Target="../media/image563.png"/><Relationship Id="rId1067" Type="http://schemas.openxmlformats.org/officeDocument/2006/relationships/image" Target="../media/image601.png"/><Relationship Id="rId437" Type="http://schemas.openxmlformats.org/officeDocument/2006/relationships/image" Target="../media/image288.png"/><Relationship Id="rId644" Type="http://schemas.openxmlformats.org/officeDocument/2006/relationships/customXml" Target="../ink/ink2353.xml"/><Relationship Id="rId851" Type="http://schemas.openxmlformats.org/officeDocument/2006/relationships/image" Target="../media/image493.png"/><Relationship Id="rId283" Type="http://schemas.openxmlformats.org/officeDocument/2006/relationships/image" Target="../media/image211.png"/><Relationship Id="rId490" Type="http://schemas.openxmlformats.org/officeDocument/2006/relationships/customXml" Target="../ink/ink2275.xml"/><Relationship Id="rId504" Type="http://schemas.openxmlformats.org/officeDocument/2006/relationships/customXml" Target="../ink/ink2282.xml"/><Relationship Id="rId711" Type="http://schemas.openxmlformats.org/officeDocument/2006/relationships/image" Target="../media/image424.png"/><Relationship Id="rId949" Type="http://schemas.openxmlformats.org/officeDocument/2006/relationships/image" Target="../media/image542.png"/><Relationship Id="rId78" Type="http://schemas.openxmlformats.org/officeDocument/2006/relationships/customXml" Target="../ink/ink2069.xml"/><Relationship Id="rId143" Type="http://schemas.openxmlformats.org/officeDocument/2006/relationships/image" Target="../media/image141.png"/><Relationship Id="rId350" Type="http://schemas.openxmlformats.org/officeDocument/2006/relationships/customXml" Target="../ink/ink2205.xml"/><Relationship Id="rId588" Type="http://schemas.openxmlformats.org/officeDocument/2006/relationships/customXml" Target="../ink/ink2325.xml"/><Relationship Id="rId795" Type="http://schemas.openxmlformats.org/officeDocument/2006/relationships/customXml" Target="../ink/ink2429.xml"/><Relationship Id="rId809" Type="http://schemas.openxmlformats.org/officeDocument/2006/relationships/customXml" Target="../ink/ink2436.xml"/><Relationship Id="rId9" Type="http://schemas.openxmlformats.org/officeDocument/2006/relationships/image" Target="../media/image75.png"/><Relationship Id="rId210" Type="http://schemas.openxmlformats.org/officeDocument/2006/relationships/customXml" Target="../ink/ink2135.xml"/><Relationship Id="rId448" Type="http://schemas.openxmlformats.org/officeDocument/2006/relationships/customXml" Target="../ink/ink2254.xml"/><Relationship Id="rId655" Type="http://schemas.openxmlformats.org/officeDocument/2006/relationships/image" Target="../media/image396.png"/><Relationship Id="rId862" Type="http://schemas.openxmlformats.org/officeDocument/2006/relationships/customXml" Target="../ink/ink2463.xml"/><Relationship Id="rId1078" Type="http://schemas.openxmlformats.org/officeDocument/2006/relationships/customXml" Target="../ink/ink2571.xml"/><Relationship Id="rId294" Type="http://schemas.openxmlformats.org/officeDocument/2006/relationships/customXml" Target="../ink/ink2177.xml"/><Relationship Id="rId308" Type="http://schemas.openxmlformats.org/officeDocument/2006/relationships/customXml" Target="../ink/ink2184.xml"/><Relationship Id="rId515" Type="http://schemas.openxmlformats.org/officeDocument/2006/relationships/image" Target="../media/image327.png"/><Relationship Id="rId722" Type="http://schemas.openxmlformats.org/officeDocument/2006/relationships/customXml" Target="../ink/ink2392.xml"/><Relationship Id="rId89" Type="http://schemas.openxmlformats.org/officeDocument/2006/relationships/image" Target="../media/image20.png"/><Relationship Id="rId154" Type="http://schemas.openxmlformats.org/officeDocument/2006/relationships/customXml" Target="../ink/ink2107.xml"/><Relationship Id="rId361" Type="http://schemas.openxmlformats.org/officeDocument/2006/relationships/image" Target="../media/image250.png"/><Relationship Id="rId599" Type="http://schemas.openxmlformats.org/officeDocument/2006/relationships/image" Target="../media/image368.png"/><Relationship Id="rId1005" Type="http://schemas.openxmlformats.org/officeDocument/2006/relationships/image" Target="../media/image570.png"/><Relationship Id="rId459" Type="http://schemas.openxmlformats.org/officeDocument/2006/relationships/image" Target="../media/image299.png"/><Relationship Id="rId666" Type="http://schemas.openxmlformats.org/officeDocument/2006/relationships/customXml" Target="../ink/ink2364.xml"/><Relationship Id="rId873" Type="http://schemas.openxmlformats.org/officeDocument/2006/relationships/image" Target="../media/image504.png"/><Relationship Id="rId1089" Type="http://schemas.openxmlformats.org/officeDocument/2006/relationships/image" Target="../media/image612.png"/><Relationship Id="rId16" Type="http://schemas.openxmlformats.org/officeDocument/2006/relationships/customXml" Target="../ink/ink2038.xml"/><Relationship Id="rId221" Type="http://schemas.openxmlformats.org/officeDocument/2006/relationships/image" Target="../media/image180.png"/><Relationship Id="rId319" Type="http://schemas.openxmlformats.org/officeDocument/2006/relationships/image" Target="../media/image229.png"/><Relationship Id="rId526" Type="http://schemas.openxmlformats.org/officeDocument/2006/relationships/customXml" Target="../ink/ink2293.xml"/><Relationship Id="rId733" Type="http://schemas.openxmlformats.org/officeDocument/2006/relationships/image" Target="../media/image435.png"/><Relationship Id="rId940" Type="http://schemas.openxmlformats.org/officeDocument/2006/relationships/customXml" Target="../ink/ink2502.xml"/><Relationship Id="rId1016" Type="http://schemas.openxmlformats.org/officeDocument/2006/relationships/customXml" Target="../ink/ink2540.xml"/><Relationship Id="rId165" Type="http://schemas.openxmlformats.org/officeDocument/2006/relationships/image" Target="../media/image152.png"/><Relationship Id="rId372" Type="http://schemas.openxmlformats.org/officeDocument/2006/relationships/customXml" Target="../ink/ink2216.xml"/><Relationship Id="rId677" Type="http://schemas.openxmlformats.org/officeDocument/2006/relationships/image" Target="../media/image407.png"/><Relationship Id="rId800" Type="http://schemas.openxmlformats.org/officeDocument/2006/relationships/image" Target="../media/image468.png"/><Relationship Id="rId232" Type="http://schemas.openxmlformats.org/officeDocument/2006/relationships/customXml" Target="../ink/ink2146.xml"/><Relationship Id="rId884" Type="http://schemas.openxmlformats.org/officeDocument/2006/relationships/customXml" Target="../ink/ink2474.xml"/><Relationship Id="rId27" Type="http://schemas.openxmlformats.org/officeDocument/2006/relationships/image" Target="../media/image84.png"/><Relationship Id="rId537" Type="http://schemas.openxmlformats.org/officeDocument/2006/relationships/customXml" Target="../ink/ink2299.xml"/><Relationship Id="rId744" Type="http://schemas.openxmlformats.org/officeDocument/2006/relationships/customXml" Target="../ink/ink2403.xml"/><Relationship Id="rId951" Type="http://schemas.openxmlformats.org/officeDocument/2006/relationships/image" Target="../media/image543.png"/><Relationship Id="rId80" Type="http://schemas.openxmlformats.org/officeDocument/2006/relationships/customXml" Target="../ink/ink2070.xml"/><Relationship Id="rId176" Type="http://schemas.openxmlformats.org/officeDocument/2006/relationships/customXml" Target="../ink/ink2118.xml"/><Relationship Id="rId383" Type="http://schemas.openxmlformats.org/officeDocument/2006/relationships/image" Target="../media/image261.png"/><Relationship Id="rId590" Type="http://schemas.openxmlformats.org/officeDocument/2006/relationships/customXml" Target="../ink/ink2326.xml"/><Relationship Id="rId604" Type="http://schemas.openxmlformats.org/officeDocument/2006/relationships/customXml" Target="../ink/ink2333.xml"/><Relationship Id="rId811" Type="http://schemas.openxmlformats.org/officeDocument/2006/relationships/customXml" Target="../ink/ink2437.xml"/><Relationship Id="rId1027" Type="http://schemas.openxmlformats.org/officeDocument/2006/relationships/image" Target="../media/image581.png"/><Relationship Id="rId243" Type="http://schemas.openxmlformats.org/officeDocument/2006/relationships/image" Target="../media/image191.png"/><Relationship Id="rId450" Type="http://schemas.openxmlformats.org/officeDocument/2006/relationships/customXml" Target="../ink/ink2255.xml"/><Relationship Id="rId688" Type="http://schemas.openxmlformats.org/officeDocument/2006/relationships/customXml" Target="../ink/ink2375.xml"/><Relationship Id="rId895" Type="http://schemas.openxmlformats.org/officeDocument/2006/relationships/image" Target="../media/image515.png"/><Relationship Id="rId909" Type="http://schemas.openxmlformats.org/officeDocument/2006/relationships/image" Target="../media/image522.png"/><Relationship Id="rId1080" Type="http://schemas.openxmlformats.org/officeDocument/2006/relationships/customXml" Target="../ink/ink2572.xml"/><Relationship Id="rId38" Type="http://schemas.openxmlformats.org/officeDocument/2006/relationships/customXml" Target="../ink/ink2049.xml"/><Relationship Id="rId103" Type="http://schemas.openxmlformats.org/officeDocument/2006/relationships/image" Target="../media/image121.png"/><Relationship Id="rId310" Type="http://schemas.openxmlformats.org/officeDocument/2006/relationships/customXml" Target="../ink/ink2185.xml"/><Relationship Id="rId548" Type="http://schemas.openxmlformats.org/officeDocument/2006/relationships/image" Target="../media/image343.png"/><Relationship Id="rId755" Type="http://schemas.openxmlformats.org/officeDocument/2006/relationships/image" Target="../media/image446.png"/><Relationship Id="rId962" Type="http://schemas.openxmlformats.org/officeDocument/2006/relationships/customXml" Target="../ink/ink2513.xml"/><Relationship Id="rId91" Type="http://schemas.openxmlformats.org/officeDocument/2006/relationships/image" Target="../media/image115.png"/><Relationship Id="rId187" Type="http://schemas.openxmlformats.org/officeDocument/2006/relationships/image" Target="../media/image163.png"/><Relationship Id="rId394" Type="http://schemas.openxmlformats.org/officeDocument/2006/relationships/customXml" Target="../ink/ink2227.xml"/><Relationship Id="rId408" Type="http://schemas.openxmlformats.org/officeDocument/2006/relationships/customXml" Target="../ink/ink2234.xml"/><Relationship Id="rId615" Type="http://schemas.openxmlformats.org/officeDocument/2006/relationships/image" Target="../media/image376.png"/><Relationship Id="rId822" Type="http://schemas.openxmlformats.org/officeDocument/2006/relationships/image" Target="../media/image479.png"/><Relationship Id="rId1038" Type="http://schemas.openxmlformats.org/officeDocument/2006/relationships/customXml" Target="../ink/ink2551.xml"/><Relationship Id="rId254" Type="http://schemas.openxmlformats.org/officeDocument/2006/relationships/customXml" Target="../ink/ink2157.xml"/><Relationship Id="rId699" Type="http://schemas.openxmlformats.org/officeDocument/2006/relationships/image" Target="../media/image418.png"/><Relationship Id="rId1091" Type="http://schemas.openxmlformats.org/officeDocument/2006/relationships/image" Target="../media/image613.png"/><Relationship Id="rId49" Type="http://schemas.openxmlformats.org/officeDocument/2006/relationships/image" Target="../media/image95.png"/><Relationship Id="rId114" Type="http://schemas.openxmlformats.org/officeDocument/2006/relationships/customXml" Target="../ink/ink2087.xml"/><Relationship Id="rId461" Type="http://schemas.openxmlformats.org/officeDocument/2006/relationships/image" Target="../media/image300.png"/><Relationship Id="rId559" Type="http://schemas.openxmlformats.org/officeDocument/2006/relationships/customXml" Target="../ink/ink2310.xml"/><Relationship Id="rId766" Type="http://schemas.openxmlformats.org/officeDocument/2006/relationships/customXml" Target="../ink/ink2414.xml"/><Relationship Id="rId198" Type="http://schemas.openxmlformats.org/officeDocument/2006/relationships/customXml" Target="../ink/ink2129.xml"/><Relationship Id="rId321" Type="http://schemas.openxmlformats.org/officeDocument/2006/relationships/image" Target="../media/image230.png"/><Relationship Id="rId419" Type="http://schemas.openxmlformats.org/officeDocument/2006/relationships/image" Target="../media/image279.png"/><Relationship Id="rId626" Type="http://schemas.openxmlformats.org/officeDocument/2006/relationships/customXml" Target="../ink/ink2344.xml"/><Relationship Id="rId973" Type="http://schemas.openxmlformats.org/officeDocument/2006/relationships/image" Target="../media/image554.png"/><Relationship Id="rId1049" Type="http://schemas.openxmlformats.org/officeDocument/2006/relationships/image" Target="../media/image592.png"/><Relationship Id="rId833" Type="http://schemas.openxmlformats.org/officeDocument/2006/relationships/image" Target="../media/image484.png"/><Relationship Id="rId265" Type="http://schemas.openxmlformats.org/officeDocument/2006/relationships/image" Target="../media/image202.png"/><Relationship Id="rId472" Type="http://schemas.openxmlformats.org/officeDocument/2006/relationships/customXml" Target="../ink/ink2266.xml"/><Relationship Id="rId900" Type="http://schemas.openxmlformats.org/officeDocument/2006/relationships/customXml" Target="../ink/ink2482.xml"/><Relationship Id="rId125" Type="http://schemas.openxmlformats.org/officeDocument/2006/relationships/image" Target="../media/image132.png"/><Relationship Id="rId332" Type="http://schemas.openxmlformats.org/officeDocument/2006/relationships/customXml" Target="../ink/ink2196.xml"/><Relationship Id="rId777" Type="http://schemas.openxmlformats.org/officeDocument/2006/relationships/image" Target="../media/image457.png"/><Relationship Id="rId984" Type="http://schemas.openxmlformats.org/officeDocument/2006/relationships/customXml" Target="../ink/ink2524.xml"/><Relationship Id="rId637" Type="http://schemas.openxmlformats.org/officeDocument/2006/relationships/image" Target="../media/image387.png"/><Relationship Id="rId844" Type="http://schemas.openxmlformats.org/officeDocument/2006/relationships/customXml" Target="../ink/ink2454.xml"/><Relationship Id="rId276" Type="http://schemas.openxmlformats.org/officeDocument/2006/relationships/customXml" Target="../ink/ink2168.xml"/><Relationship Id="rId483" Type="http://schemas.openxmlformats.org/officeDocument/2006/relationships/image" Target="../media/image311.png"/><Relationship Id="rId690" Type="http://schemas.openxmlformats.org/officeDocument/2006/relationships/customXml" Target="../ink/ink2376.xml"/><Relationship Id="rId704" Type="http://schemas.openxmlformats.org/officeDocument/2006/relationships/customXml" Target="../ink/ink2383.xml"/><Relationship Id="rId911" Type="http://schemas.openxmlformats.org/officeDocument/2006/relationships/image" Target="../media/image523.png"/><Relationship Id="rId40" Type="http://schemas.openxmlformats.org/officeDocument/2006/relationships/customXml" Target="../ink/ink2050.xml"/><Relationship Id="rId136" Type="http://schemas.openxmlformats.org/officeDocument/2006/relationships/customXml" Target="../ink/ink2098.xml"/><Relationship Id="rId343" Type="http://schemas.openxmlformats.org/officeDocument/2006/relationships/image" Target="../media/image241.png"/><Relationship Id="rId550" Type="http://schemas.openxmlformats.org/officeDocument/2006/relationships/image" Target="../media/image344.png"/><Relationship Id="rId788" Type="http://schemas.openxmlformats.org/officeDocument/2006/relationships/image" Target="../media/image462.png"/><Relationship Id="rId995" Type="http://schemas.openxmlformats.org/officeDocument/2006/relationships/image" Target="../media/image565.png"/><Relationship Id="rId203" Type="http://schemas.openxmlformats.org/officeDocument/2006/relationships/image" Target="../media/image171.png"/><Relationship Id="rId648" Type="http://schemas.openxmlformats.org/officeDocument/2006/relationships/customXml" Target="../ink/ink2355.xml"/><Relationship Id="rId855" Type="http://schemas.openxmlformats.org/officeDocument/2006/relationships/image" Target="../media/image495.png"/><Relationship Id="rId1040" Type="http://schemas.openxmlformats.org/officeDocument/2006/relationships/customXml" Target="../ink/ink2552.xml"/><Relationship Id="rId287" Type="http://schemas.openxmlformats.org/officeDocument/2006/relationships/image" Target="../media/image213.png"/><Relationship Id="rId410" Type="http://schemas.openxmlformats.org/officeDocument/2006/relationships/customXml" Target="../ink/ink2235.xml"/><Relationship Id="rId494" Type="http://schemas.openxmlformats.org/officeDocument/2006/relationships/customXml" Target="../ink/ink2277.xml"/><Relationship Id="rId508" Type="http://schemas.openxmlformats.org/officeDocument/2006/relationships/customXml" Target="../ink/ink2284.xml"/><Relationship Id="rId715" Type="http://schemas.openxmlformats.org/officeDocument/2006/relationships/image" Target="../media/image426.png"/><Relationship Id="rId922" Type="http://schemas.openxmlformats.org/officeDocument/2006/relationships/customXml" Target="../ink/ink2493.xml"/><Relationship Id="rId147" Type="http://schemas.openxmlformats.org/officeDocument/2006/relationships/image" Target="../media/image143.png"/><Relationship Id="rId354" Type="http://schemas.openxmlformats.org/officeDocument/2006/relationships/customXml" Target="../ink/ink2207.xml"/><Relationship Id="rId799" Type="http://schemas.openxmlformats.org/officeDocument/2006/relationships/customXml" Target="../ink/ink2431.xml"/><Relationship Id="rId51" Type="http://schemas.openxmlformats.org/officeDocument/2006/relationships/image" Target="../media/image96.png"/><Relationship Id="rId561" Type="http://schemas.openxmlformats.org/officeDocument/2006/relationships/customXml" Target="../ink/ink2311.xml"/><Relationship Id="rId659" Type="http://schemas.openxmlformats.org/officeDocument/2006/relationships/image" Target="../media/image398.png"/><Relationship Id="rId866" Type="http://schemas.openxmlformats.org/officeDocument/2006/relationships/customXml" Target="../ink/ink2465.xml"/><Relationship Id="rId214" Type="http://schemas.openxmlformats.org/officeDocument/2006/relationships/customXml" Target="../ink/ink2137.xml"/><Relationship Id="rId298" Type="http://schemas.openxmlformats.org/officeDocument/2006/relationships/customXml" Target="../ink/ink2179.xml"/><Relationship Id="rId421" Type="http://schemas.openxmlformats.org/officeDocument/2006/relationships/image" Target="../media/image280.png"/><Relationship Id="rId519" Type="http://schemas.openxmlformats.org/officeDocument/2006/relationships/image" Target="../media/image329.png"/><Relationship Id="rId1051" Type="http://schemas.openxmlformats.org/officeDocument/2006/relationships/image" Target="../media/image593.png"/><Relationship Id="rId158" Type="http://schemas.openxmlformats.org/officeDocument/2006/relationships/customXml" Target="../ink/ink2109.xml"/><Relationship Id="rId726" Type="http://schemas.openxmlformats.org/officeDocument/2006/relationships/customXml" Target="../ink/ink2394.xml"/><Relationship Id="rId933" Type="http://schemas.openxmlformats.org/officeDocument/2006/relationships/image" Target="../media/image534.png"/><Relationship Id="rId1009" Type="http://schemas.openxmlformats.org/officeDocument/2006/relationships/image" Target="../media/image572.png"/><Relationship Id="rId62" Type="http://schemas.openxmlformats.org/officeDocument/2006/relationships/customXml" Target="../ink/ink2061.xml"/><Relationship Id="rId365" Type="http://schemas.openxmlformats.org/officeDocument/2006/relationships/image" Target="../media/image252.png"/><Relationship Id="rId572" Type="http://schemas.openxmlformats.org/officeDocument/2006/relationships/image" Target="../media/image355.png"/><Relationship Id="rId225" Type="http://schemas.openxmlformats.org/officeDocument/2006/relationships/image" Target="../media/image182.png"/><Relationship Id="rId432" Type="http://schemas.openxmlformats.org/officeDocument/2006/relationships/customXml" Target="../ink/ink2246.xml"/><Relationship Id="rId877" Type="http://schemas.openxmlformats.org/officeDocument/2006/relationships/image" Target="../media/image506.png"/><Relationship Id="rId1062" Type="http://schemas.openxmlformats.org/officeDocument/2006/relationships/customXml" Target="../ink/ink2563.xml"/><Relationship Id="rId737" Type="http://schemas.openxmlformats.org/officeDocument/2006/relationships/image" Target="../media/image437.png"/><Relationship Id="rId944" Type="http://schemas.openxmlformats.org/officeDocument/2006/relationships/customXml" Target="../ink/ink2504.xml"/><Relationship Id="rId73" Type="http://schemas.openxmlformats.org/officeDocument/2006/relationships/image" Target="../media/image107.png"/><Relationship Id="rId169" Type="http://schemas.openxmlformats.org/officeDocument/2006/relationships/image" Target="../media/image154.png"/><Relationship Id="rId376" Type="http://schemas.openxmlformats.org/officeDocument/2006/relationships/customXml" Target="../ink/ink2218.xml"/><Relationship Id="rId583" Type="http://schemas.openxmlformats.org/officeDocument/2006/relationships/image" Target="../media/image360.png"/><Relationship Id="rId790" Type="http://schemas.openxmlformats.org/officeDocument/2006/relationships/image" Target="../media/image463.png"/><Relationship Id="rId804" Type="http://schemas.openxmlformats.org/officeDocument/2006/relationships/image" Target="../media/image470.png"/><Relationship Id="rId4" Type="http://schemas.openxmlformats.org/officeDocument/2006/relationships/customXml" Target="../ink/ink2032.xml"/><Relationship Id="rId236" Type="http://schemas.openxmlformats.org/officeDocument/2006/relationships/customXml" Target="../ink/ink2148.xml"/><Relationship Id="rId443" Type="http://schemas.openxmlformats.org/officeDocument/2006/relationships/image" Target="../media/image291.png"/><Relationship Id="rId650" Type="http://schemas.openxmlformats.org/officeDocument/2006/relationships/customXml" Target="../ink/ink2356.xml"/><Relationship Id="rId888" Type="http://schemas.openxmlformats.org/officeDocument/2006/relationships/customXml" Target="../ink/ink2476.xml"/><Relationship Id="rId1073" Type="http://schemas.openxmlformats.org/officeDocument/2006/relationships/image" Target="../media/image604.png"/><Relationship Id="rId303" Type="http://schemas.openxmlformats.org/officeDocument/2006/relationships/image" Target="../media/image221.png"/><Relationship Id="rId748" Type="http://schemas.openxmlformats.org/officeDocument/2006/relationships/customXml" Target="../ink/ink2405.xml"/><Relationship Id="rId955" Type="http://schemas.openxmlformats.org/officeDocument/2006/relationships/image" Target="../media/image545.png"/><Relationship Id="rId84" Type="http://schemas.openxmlformats.org/officeDocument/2006/relationships/customXml" Target="../ink/ink2072.xml"/><Relationship Id="rId387" Type="http://schemas.openxmlformats.org/officeDocument/2006/relationships/image" Target="../media/image263.png"/><Relationship Id="rId510" Type="http://schemas.openxmlformats.org/officeDocument/2006/relationships/customXml" Target="../ink/ink2285.xml"/><Relationship Id="rId594" Type="http://schemas.openxmlformats.org/officeDocument/2006/relationships/customXml" Target="../ink/ink2328.xml"/><Relationship Id="rId608" Type="http://schemas.openxmlformats.org/officeDocument/2006/relationships/customXml" Target="../ink/ink2335.xml"/><Relationship Id="rId815" Type="http://schemas.openxmlformats.org/officeDocument/2006/relationships/customXml" Target="../ink/ink2439.xml"/><Relationship Id="rId247" Type="http://schemas.openxmlformats.org/officeDocument/2006/relationships/image" Target="../media/image193.png"/><Relationship Id="rId899" Type="http://schemas.openxmlformats.org/officeDocument/2006/relationships/image" Target="../media/image517.png"/><Relationship Id="rId1000" Type="http://schemas.openxmlformats.org/officeDocument/2006/relationships/customXml" Target="../ink/ink2532.xml"/><Relationship Id="rId1084" Type="http://schemas.openxmlformats.org/officeDocument/2006/relationships/customXml" Target="../ink/ink2574.xml"/><Relationship Id="rId107" Type="http://schemas.openxmlformats.org/officeDocument/2006/relationships/image" Target="../media/image123.png"/><Relationship Id="rId454" Type="http://schemas.openxmlformats.org/officeDocument/2006/relationships/customXml" Target="../ink/ink2257.xml"/><Relationship Id="rId661" Type="http://schemas.openxmlformats.org/officeDocument/2006/relationships/image" Target="../media/image399.png"/><Relationship Id="rId759" Type="http://schemas.openxmlformats.org/officeDocument/2006/relationships/image" Target="../media/image448.png"/><Relationship Id="rId966" Type="http://schemas.openxmlformats.org/officeDocument/2006/relationships/customXml" Target="../ink/ink2515.xml"/><Relationship Id="rId11" Type="http://schemas.openxmlformats.org/officeDocument/2006/relationships/image" Target="../media/image76.png"/><Relationship Id="rId314" Type="http://schemas.openxmlformats.org/officeDocument/2006/relationships/customXml" Target="../ink/ink2187.xml"/><Relationship Id="rId398" Type="http://schemas.openxmlformats.org/officeDocument/2006/relationships/customXml" Target="../ink/ink2229.xml"/><Relationship Id="rId521" Type="http://schemas.openxmlformats.org/officeDocument/2006/relationships/image" Target="../media/image330.png"/><Relationship Id="rId619" Type="http://schemas.openxmlformats.org/officeDocument/2006/relationships/image" Target="../media/image378.png"/><Relationship Id="rId95" Type="http://schemas.openxmlformats.org/officeDocument/2006/relationships/image" Target="../media/image117.png"/><Relationship Id="rId160" Type="http://schemas.openxmlformats.org/officeDocument/2006/relationships/customXml" Target="../ink/ink2110.xml"/><Relationship Id="rId826" Type="http://schemas.openxmlformats.org/officeDocument/2006/relationships/image" Target="../media/image481.png"/><Relationship Id="rId1011" Type="http://schemas.openxmlformats.org/officeDocument/2006/relationships/image" Target="../media/image573.png"/><Relationship Id="rId258" Type="http://schemas.openxmlformats.org/officeDocument/2006/relationships/customXml" Target="../ink/ink2159.xml"/><Relationship Id="rId465" Type="http://schemas.openxmlformats.org/officeDocument/2006/relationships/image" Target="../media/image302.png"/><Relationship Id="rId672" Type="http://schemas.openxmlformats.org/officeDocument/2006/relationships/customXml" Target="../ink/ink2367.xml"/><Relationship Id="rId1095" Type="http://schemas.openxmlformats.org/officeDocument/2006/relationships/image" Target="../media/image615.png"/><Relationship Id="rId22" Type="http://schemas.openxmlformats.org/officeDocument/2006/relationships/customXml" Target="../ink/ink2041.xml"/><Relationship Id="rId118" Type="http://schemas.openxmlformats.org/officeDocument/2006/relationships/customXml" Target="../ink/ink2089.xml"/><Relationship Id="rId325" Type="http://schemas.openxmlformats.org/officeDocument/2006/relationships/image" Target="../media/image232.png"/><Relationship Id="rId532" Type="http://schemas.openxmlformats.org/officeDocument/2006/relationships/image" Target="../media/image335.png"/><Relationship Id="rId977" Type="http://schemas.openxmlformats.org/officeDocument/2006/relationships/image" Target="../media/image556.png"/><Relationship Id="rId171" Type="http://schemas.openxmlformats.org/officeDocument/2006/relationships/image" Target="../media/image155.png"/><Relationship Id="rId837" Type="http://schemas.openxmlformats.org/officeDocument/2006/relationships/image" Target="../media/image486.png"/><Relationship Id="rId1022" Type="http://schemas.openxmlformats.org/officeDocument/2006/relationships/customXml" Target="../ink/ink2543.xml"/><Relationship Id="rId269" Type="http://schemas.openxmlformats.org/officeDocument/2006/relationships/image" Target="../media/image204.png"/><Relationship Id="rId476" Type="http://schemas.openxmlformats.org/officeDocument/2006/relationships/customXml" Target="../ink/ink2268.xml"/><Relationship Id="rId683" Type="http://schemas.openxmlformats.org/officeDocument/2006/relationships/image" Target="../media/image410.png"/><Relationship Id="rId890" Type="http://schemas.openxmlformats.org/officeDocument/2006/relationships/customXml" Target="../ink/ink2477.xml"/><Relationship Id="rId904" Type="http://schemas.openxmlformats.org/officeDocument/2006/relationships/customXml" Target="../ink/ink2484.xml"/><Relationship Id="rId33" Type="http://schemas.openxmlformats.org/officeDocument/2006/relationships/image" Target="../media/image87.png"/><Relationship Id="rId129" Type="http://schemas.openxmlformats.org/officeDocument/2006/relationships/image" Target="../media/image134.png"/><Relationship Id="rId336" Type="http://schemas.openxmlformats.org/officeDocument/2006/relationships/customXml" Target="../ink/ink2198.xml"/><Relationship Id="rId543" Type="http://schemas.openxmlformats.org/officeDocument/2006/relationships/customXml" Target="../ink/ink2302.xml"/><Relationship Id="rId988" Type="http://schemas.openxmlformats.org/officeDocument/2006/relationships/customXml" Target="../ink/ink2526.xml"/><Relationship Id="rId182" Type="http://schemas.openxmlformats.org/officeDocument/2006/relationships/customXml" Target="../ink/ink2121.xml"/><Relationship Id="rId403" Type="http://schemas.openxmlformats.org/officeDocument/2006/relationships/image" Target="../media/image271.png"/><Relationship Id="rId750" Type="http://schemas.openxmlformats.org/officeDocument/2006/relationships/customXml" Target="../ink/ink2406.xml"/><Relationship Id="rId848" Type="http://schemas.openxmlformats.org/officeDocument/2006/relationships/customXml" Target="../ink/ink2456.xml"/><Relationship Id="rId1033" Type="http://schemas.openxmlformats.org/officeDocument/2006/relationships/image" Target="../media/image584.png"/><Relationship Id="rId487" Type="http://schemas.openxmlformats.org/officeDocument/2006/relationships/image" Target="../media/image313.png"/><Relationship Id="rId610" Type="http://schemas.openxmlformats.org/officeDocument/2006/relationships/customXml" Target="../ink/ink2336.xml"/><Relationship Id="rId694" Type="http://schemas.openxmlformats.org/officeDocument/2006/relationships/customXml" Target="../ink/ink2378.xml"/><Relationship Id="rId708" Type="http://schemas.openxmlformats.org/officeDocument/2006/relationships/customXml" Target="../ink/ink2385.xml"/><Relationship Id="rId915" Type="http://schemas.openxmlformats.org/officeDocument/2006/relationships/image" Target="../media/image525.png"/><Relationship Id="rId347" Type="http://schemas.openxmlformats.org/officeDocument/2006/relationships/image" Target="../media/image243.png"/><Relationship Id="rId999" Type="http://schemas.openxmlformats.org/officeDocument/2006/relationships/image" Target="../media/image567.png"/><Relationship Id="rId44" Type="http://schemas.openxmlformats.org/officeDocument/2006/relationships/customXml" Target="../ink/ink2052.xml"/><Relationship Id="rId554" Type="http://schemas.openxmlformats.org/officeDocument/2006/relationships/image" Target="../media/image346.png"/><Relationship Id="rId761" Type="http://schemas.openxmlformats.org/officeDocument/2006/relationships/image" Target="../media/image449.png"/><Relationship Id="rId859" Type="http://schemas.openxmlformats.org/officeDocument/2006/relationships/image" Target="../media/image497.png"/><Relationship Id="rId193" Type="http://schemas.openxmlformats.org/officeDocument/2006/relationships/image" Target="../media/image166.png"/><Relationship Id="rId207" Type="http://schemas.openxmlformats.org/officeDocument/2006/relationships/image" Target="../media/image173.png"/><Relationship Id="rId414" Type="http://schemas.openxmlformats.org/officeDocument/2006/relationships/customXml" Target="../ink/ink2237.xml"/><Relationship Id="rId498" Type="http://schemas.openxmlformats.org/officeDocument/2006/relationships/customXml" Target="../ink/ink2279.xml"/><Relationship Id="rId621" Type="http://schemas.openxmlformats.org/officeDocument/2006/relationships/image" Target="../media/image379.png"/><Relationship Id="rId1044" Type="http://schemas.openxmlformats.org/officeDocument/2006/relationships/customXml" Target="../ink/ink2554.xml"/><Relationship Id="rId260" Type="http://schemas.openxmlformats.org/officeDocument/2006/relationships/customXml" Target="../ink/ink2160.xml"/><Relationship Id="rId719" Type="http://schemas.openxmlformats.org/officeDocument/2006/relationships/image" Target="../media/image428.png"/><Relationship Id="rId926" Type="http://schemas.openxmlformats.org/officeDocument/2006/relationships/customXml" Target="../ink/ink2495.xml"/><Relationship Id="rId55" Type="http://schemas.openxmlformats.org/officeDocument/2006/relationships/image" Target="../media/image98.png"/><Relationship Id="rId120" Type="http://schemas.openxmlformats.org/officeDocument/2006/relationships/customXml" Target="../ink/ink2090.xml"/><Relationship Id="rId358" Type="http://schemas.openxmlformats.org/officeDocument/2006/relationships/customXml" Target="../ink/ink2209.xml"/><Relationship Id="rId565" Type="http://schemas.openxmlformats.org/officeDocument/2006/relationships/customXml" Target="../ink/ink2313.xml"/><Relationship Id="rId772" Type="http://schemas.openxmlformats.org/officeDocument/2006/relationships/customXml" Target="../ink/ink2417.xml"/><Relationship Id="rId218" Type="http://schemas.openxmlformats.org/officeDocument/2006/relationships/customXml" Target="../ink/ink2139.xml"/><Relationship Id="rId425" Type="http://schemas.openxmlformats.org/officeDocument/2006/relationships/image" Target="../media/image282.png"/><Relationship Id="rId632" Type="http://schemas.openxmlformats.org/officeDocument/2006/relationships/customXml" Target="../ink/ink2347.xml"/><Relationship Id="rId1055" Type="http://schemas.openxmlformats.org/officeDocument/2006/relationships/image" Target="../media/image595.png"/><Relationship Id="rId271" Type="http://schemas.openxmlformats.org/officeDocument/2006/relationships/image" Target="../media/image205.png"/><Relationship Id="rId937" Type="http://schemas.openxmlformats.org/officeDocument/2006/relationships/image" Target="../media/image536.png"/><Relationship Id="rId66" Type="http://schemas.openxmlformats.org/officeDocument/2006/relationships/customXml" Target="../ink/ink2063.xml"/><Relationship Id="rId131" Type="http://schemas.openxmlformats.org/officeDocument/2006/relationships/image" Target="../media/image135.png"/><Relationship Id="rId369" Type="http://schemas.openxmlformats.org/officeDocument/2006/relationships/image" Target="../media/image254.png"/><Relationship Id="rId576" Type="http://schemas.openxmlformats.org/officeDocument/2006/relationships/image" Target="../media/image357.png"/><Relationship Id="rId783" Type="http://schemas.openxmlformats.org/officeDocument/2006/relationships/customXml" Target="../ink/ink2423.xml"/><Relationship Id="rId990" Type="http://schemas.openxmlformats.org/officeDocument/2006/relationships/customXml" Target="../ink/ink2527.xml"/><Relationship Id="rId229" Type="http://schemas.openxmlformats.org/officeDocument/2006/relationships/image" Target="../media/image184.png"/><Relationship Id="rId436" Type="http://schemas.openxmlformats.org/officeDocument/2006/relationships/customXml" Target="../ink/ink2248.xml"/><Relationship Id="rId643" Type="http://schemas.openxmlformats.org/officeDocument/2006/relationships/image" Target="../media/image390.png"/><Relationship Id="rId1066" Type="http://schemas.openxmlformats.org/officeDocument/2006/relationships/customXml" Target="../ink/ink2565.xml"/><Relationship Id="rId850" Type="http://schemas.openxmlformats.org/officeDocument/2006/relationships/customXml" Target="../ink/ink2457.xml"/><Relationship Id="rId948" Type="http://schemas.openxmlformats.org/officeDocument/2006/relationships/customXml" Target="../ink/ink2506.xml"/><Relationship Id="rId77" Type="http://schemas.openxmlformats.org/officeDocument/2006/relationships/image" Target="../media/image109.png"/><Relationship Id="rId282" Type="http://schemas.openxmlformats.org/officeDocument/2006/relationships/customXml" Target="../ink/ink2171.xml"/><Relationship Id="rId503" Type="http://schemas.openxmlformats.org/officeDocument/2006/relationships/image" Target="../media/image321.png"/><Relationship Id="rId587" Type="http://schemas.openxmlformats.org/officeDocument/2006/relationships/image" Target="../media/image362.png"/><Relationship Id="rId710" Type="http://schemas.openxmlformats.org/officeDocument/2006/relationships/customXml" Target="../ink/ink2386.xml"/><Relationship Id="rId808" Type="http://schemas.openxmlformats.org/officeDocument/2006/relationships/image" Target="../media/image472.png"/><Relationship Id="rId8" Type="http://schemas.openxmlformats.org/officeDocument/2006/relationships/customXml" Target="../ink/ink2034.xml"/><Relationship Id="rId142" Type="http://schemas.openxmlformats.org/officeDocument/2006/relationships/customXml" Target="../ink/ink2101.xml"/><Relationship Id="rId447" Type="http://schemas.openxmlformats.org/officeDocument/2006/relationships/image" Target="../media/image293.png"/><Relationship Id="rId794" Type="http://schemas.openxmlformats.org/officeDocument/2006/relationships/image" Target="../media/image465.png"/><Relationship Id="rId1077" Type="http://schemas.openxmlformats.org/officeDocument/2006/relationships/image" Target="../media/image606.png"/><Relationship Id="rId654" Type="http://schemas.openxmlformats.org/officeDocument/2006/relationships/customXml" Target="../ink/ink2358.xml"/><Relationship Id="rId861" Type="http://schemas.openxmlformats.org/officeDocument/2006/relationships/image" Target="../media/image498.png"/><Relationship Id="rId959" Type="http://schemas.openxmlformats.org/officeDocument/2006/relationships/image" Target="../media/image547.png"/><Relationship Id="rId293" Type="http://schemas.openxmlformats.org/officeDocument/2006/relationships/image" Target="../media/image216.png"/><Relationship Id="rId307" Type="http://schemas.openxmlformats.org/officeDocument/2006/relationships/image" Target="../media/image223.png"/><Relationship Id="rId514" Type="http://schemas.openxmlformats.org/officeDocument/2006/relationships/customXml" Target="../ink/ink2287.xml"/><Relationship Id="rId721" Type="http://schemas.openxmlformats.org/officeDocument/2006/relationships/image" Target="../media/image429.png"/><Relationship Id="rId88" Type="http://schemas.openxmlformats.org/officeDocument/2006/relationships/customXml" Target="../ink/ink2074.xml"/><Relationship Id="rId153" Type="http://schemas.openxmlformats.org/officeDocument/2006/relationships/image" Target="../media/image146.png"/><Relationship Id="rId360" Type="http://schemas.openxmlformats.org/officeDocument/2006/relationships/customXml" Target="../ink/ink2210.xml"/><Relationship Id="rId598" Type="http://schemas.openxmlformats.org/officeDocument/2006/relationships/customXml" Target="../ink/ink2330.xml"/><Relationship Id="rId819" Type="http://schemas.openxmlformats.org/officeDocument/2006/relationships/customXml" Target="../ink/ink2441.xml"/><Relationship Id="rId1004" Type="http://schemas.openxmlformats.org/officeDocument/2006/relationships/customXml" Target="../ink/ink2534.xml"/><Relationship Id="rId220" Type="http://schemas.openxmlformats.org/officeDocument/2006/relationships/customXml" Target="../ink/ink2140.xml"/><Relationship Id="rId458" Type="http://schemas.openxmlformats.org/officeDocument/2006/relationships/customXml" Target="../ink/ink2259.xml"/><Relationship Id="rId665" Type="http://schemas.openxmlformats.org/officeDocument/2006/relationships/image" Target="../media/image401.png"/><Relationship Id="rId872" Type="http://schemas.openxmlformats.org/officeDocument/2006/relationships/customXml" Target="../ink/ink2468.xml"/><Relationship Id="rId1088" Type="http://schemas.openxmlformats.org/officeDocument/2006/relationships/customXml" Target="../ink/ink2576.xml"/><Relationship Id="rId15" Type="http://schemas.openxmlformats.org/officeDocument/2006/relationships/image" Target="../media/image78.png"/><Relationship Id="rId318" Type="http://schemas.openxmlformats.org/officeDocument/2006/relationships/customXml" Target="../ink/ink2189.xml"/><Relationship Id="rId525" Type="http://schemas.openxmlformats.org/officeDocument/2006/relationships/image" Target="../media/image332.png"/><Relationship Id="rId732" Type="http://schemas.openxmlformats.org/officeDocument/2006/relationships/customXml" Target="../ink/ink2397.xml"/><Relationship Id="rId99" Type="http://schemas.openxmlformats.org/officeDocument/2006/relationships/image" Target="../media/image119.png"/><Relationship Id="rId164" Type="http://schemas.openxmlformats.org/officeDocument/2006/relationships/customXml" Target="../ink/ink2112.xml"/><Relationship Id="rId371" Type="http://schemas.openxmlformats.org/officeDocument/2006/relationships/image" Target="../media/image255.png"/><Relationship Id="rId1015" Type="http://schemas.openxmlformats.org/officeDocument/2006/relationships/image" Target="../media/image575.png"/><Relationship Id="rId469" Type="http://schemas.openxmlformats.org/officeDocument/2006/relationships/image" Target="../media/image304.png"/><Relationship Id="rId676" Type="http://schemas.openxmlformats.org/officeDocument/2006/relationships/customXml" Target="../ink/ink2369.xml"/><Relationship Id="rId883" Type="http://schemas.openxmlformats.org/officeDocument/2006/relationships/image" Target="../media/image509.png"/><Relationship Id="rId26" Type="http://schemas.openxmlformats.org/officeDocument/2006/relationships/customXml" Target="../ink/ink2043.xml"/><Relationship Id="rId231" Type="http://schemas.openxmlformats.org/officeDocument/2006/relationships/image" Target="../media/image185.png"/><Relationship Id="rId329" Type="http://schemas.openxmlformats.org/officeDocument/2006/relationships/image" Target="../media/image234.png"/><Relationship Id="rId536" Type="http://schemas.openxmlformats.org/officeDocument/2006/relationships/image" Target="../media/image337.png"/><Relationship Id="rId175" Type="http://schemas.openxmlformats.org/officeDocument/2006/relationships/image" Target="../media/image157.png"/><Relationship Id="rId743" Type="http://schemas.openxmlformats.org/officeDocument/2006/relationships/image" Target="../media/image440.png"/><Relationship Id="rId950" Type="http://schemas.openxmlformats.org/officeDocument/2006/relationships/customXml" Target="../ink/ink2507.xml"/><Relationship Id="rId1026" Type="http://schemas.openxmlformats.org/officeDocument/2006/relationships/customXml" Target="../ink/ink2545.xml"/><Relationship Id="rId382" Type="http://schemas.openxmlformats.org/officeDocument/2006/relationships/customXml" Target="../ink/ink2221.xml"/><Relationship Id="rId603" Type="http://schemas.openxmlformats.org/officeDocument/2006/relationships/image" Target="../media/image370.png"/><Relationship Id="rId687" Type="http://schemas.openxmlformats.org/officeDocument/2006/relationships/image" Target="../media/image412.png"/><Relationship Id="rId810" Type="http://schemas.openxmlformats.org/officeDocument/2006/relationships/image" Target="../media/image473.png"/><Relationship Id="rId908" Type="http://schemas.openxmlformats.org/officeDocument/2006/relationships/customXml" Target="../ink/ink2486.xml"/><Relationship Id="rId242" Type="http://schemas.openxmlformats.org/officeDocument/2006/relationships/customXml" Target="../ink/ink2151.xml"/><Relationship Id="rId894" Type="http://schemas.openxmlformats.org/officeDocument/2006/relationships/customXml" Target="../ink/ink2479.xml"/><Relationship Id="rId37" Type="http://schemas.openxmlformats.org/officeDocument/2006/relationships/image" Target="../media/image89.png"/><Relationship Id="rId102" Type="http://schemas.openxmlformats.org/officeDocument/2006/relationships/customXml" Target="../ink/ink2081.xml"/><Relationship Id="rId547" Type="http://schemas.openxmlformats.org/officeDocument/2006/relationships/customXml" Target="../ink/ink2304.xml"/><Relationship Id="rId754" Type="http://schemas.openxmlformats.org/officeDocument/2006/relationships/customXml" Target="../ink/ink2408.xml"/><Relationship Id="rId961" Type="http://schemas.openxmlformats.org/officeDocument/2006/relationships/image" Target="../media/image548.png"/><Relationship Id="rId90" Type="http://schemas.openxmlformats.org/officeDocument/2006/relationships/customXml" Target="../ink/ink2075.xml"/><Relationship Id="rId186" Type="http://schemas.openxmlformats.org/officeDocument/2006/relationships/customXml" Target="../ink/ink2123.xml"/><Relationship Id="rId393" Type="http://schemas.openxmlformats.org/officeDocument/2006/relationships/image" Target="../media/image266.png"/><Relationship Id="rId407" Type="http://schemas.openxmlformats.org/officeDocument/2006/relationships/image" Target="../media/image273.png"/><Relationship Id="rId614" Type="http://schemas.openxmlformats.org/officeDocument/2006/relationships/customXml" Target="../ink/ink2338.xml"/><Relationship Id="rId821" Type="http://schemas.openxmlformats.org/officeDocument/2006/relationships/customXml" Target="../ink/ink2442.xml"/><Relationship Id="rId1037" Type="http://schemas.openxmlformats.org/officeDocument/2006/relationships/image" Target="../media/image586.png"/><Relationship Id="rId253" Type="http://schemas.openxmlformats.org/officeDocument/2006/relationships/image" Target="../media/image196.png"/><Relationship Id="rId460" Type="http://schemas.openxmlformats.org/officeDocument/2006/relationships/customXml" Target="../ink/ink2260.xml"/><Relationship Id="rId698" Type="http://schemas.openxmlformats.org/officeDocument/2006/relationships/customXml" Target="../ink/ink2380.xml"/><Relationship Id="rId919" Type="http://schemas.openxmlformats.org/officeDocument/2006/relationships/image" Target="../media/image527.png"/><Relationship Id="rId1090" Type="http://schemas.openxmlformats.org/officeDocument/2006/relationships/customXml" Target="../ink/ink2577.xml"/><Relationship Id="rId48" Type="http://schemas.openxmlformats.org/officeDocument/2006/relationships/customXml" Target="../ink/ink2054.xml"/><Relationship Id="rId113" Type="http://schemas.openxmlformats.org/officeDocument/2006/relationships/image" Target="../media/image126.png"/><Relationship Id="rId320" Type="http://schemas.openxmlformats.org/officeDocument/2006/relationships/customXml" Target="../ink/ink2190.xml"/><Relationship Id="rId558" Type="http://schemas.openxmlformats.org/officeDocument/2006/relationships/image" Target="../media/image348.png"/><Relationship Id="rId765" Type="http://schemas.openxmlformats.org/officeDocument/2006/relationships/image" Target="../media/image451.png"/><Relationship Id="rId972" Type="http://schemas.openxmlformats.org/officeDocument/2006/relationships/customXml" Target="../ink/ink2518.xml"/><Relationship Id="rId197" Type="http://schemas.openxmlformats.org/officeDocument/2006/relationships/image" Target="../media/image168.png"/><Relationship Id="rId418" Type="http://schemas.openxmlformats.org/officeDocument/2006/relationships/customXml" Target="../ink/ink2239.xml"/><Relationship Id="rId625" Type="http://schemas.openxmlformats.org/officeDocument/2006/relationships/image" Target="../media/image381.png"/><Relationship Id="rId832" Type="http://schemas.openxmlformats.org/officeDocument/2006/relationships/customXml" Target="../ink/ink2448.xml"/><Relationship Id="rId1048" Type="http://schemas.openxmlformats.org/officeDocument/2006/relationships/customXml" Target="../ink/ink2556.xml"/><Relationship Id="rId264" Type="http://schemas.openxmlformats.org/officeDocument/2006/relationships/customXml" Target="../ink/ink2162.xml"/><Relationship Id="rId471" Type="http://schemas.openxmlformats.org/officeDocument/2006/relationships/image" Target="../media/image305.png"/><Relationship Id="rId59" Type="http://schemas.openxmlformats.org/officeDocument/2006/relationships/image" Target="../media/image100.png"/><Relationship Id="rId124" Type="http://schemas.openxmlformats.org/officeDocument/2006/relationships/customXml" Target="../ink/ink2092.xml"/><Relationship Id="rId569" Type="http://schemas.openxmlformats.org/officeDocument/2006/relationships/customXml" Target="../ink/ink2315.xml"/><Relationship Id="rId776" Type="http://schemas.openxmlformats.org/officeDocument/2006/relationships/customXml" Target="../ink/ink2419.xml"/><Relationship Id="rId983" Type="http://schemas.openxmlformats.org/officeDocument/2006/relationships/image" Target="../media/image559.png"/><Relationship Id="rId331" Type="http://schemas.openxmlformats.org/officeDocument/2006/relationships/image" Target="../media/image235.png"/><Relationship Id="rId429" Type="http://schemas.openxmlformats.org/officeDocument/2006/relationships/image" Target="../media/image284.png"/><Relationship Id="rId636" Type="http://schemas.openxmlformats.org/officeDocument/2006/relationships/customXml" Target="../ink/ink2349.xml"/><Relationship Id="rId1059" Type="http://schemas.openxmlformats.org/officeDocument/2006/relationships/image" Target="../media/image597.png"/><Relationship Id="rId843" Type="http://schemas.openxmlformats.org/officeDocument/2006/relationships/image" Target="../media/image489.png"/><Relationship Id="rId275" Type="http://schemas.openxmlformats.org/officeDocument/2006/relationships/image" Target="../media/image207.png"/><Relationship Id="rId482" Type="http://schemas.openxmlformats.org/officeDocument/2006/relationships/customXml" Target="../ink/ink2271.xml"/><Relationship Id="rId703" Type="http://schemas.openxmlformats.org/officeDocument/2006/relationships/image" Target="../media/image420.png"/><Relationship Id="rId910" Type="http://schemas.openxmlformats.org/officeDocument/2006/relationships/customXml" Target="../ink/ink2487.xml"/><Relationship Id="rId135" Type="http://schemas.openxmlformats.org/officeDocument/2006/relationships/image" Target="../media/image137.png"/><Relationship Id="rId342" Type="http://schemas.openxmlformats.org/officeDocument/2006/relationships/customXml" Target="../ink/ink2201.xml"/><Relationship Id="rId787" Type="http://schemas.openxmlformats.org/officeDocument/2006/relationships/customXml" Target="../ink/ink2425.xml"/><Relationship Id="rId994" Type="http://schemas.openxmlformats.org/officeDocument/2006/relationships/customXml" Target="../ink/ink2529.xml"/><Relationship Id="rId202" Type="http://schemas.openxmlformats.org/officeDocument/2006/relationships/customXml" Target="../ink/ink2131.xml"/><Relationship Id="rId647" Type="http://schemas.openxmlformats.org/officeDocument/2006/relationships/image" Target="../media/image392.png"/><Relationship Id="rId854" Type="http://schemas.openxmlformats.org/officeDocument/2006/relationships/customXml" Target="../ink/ink2459.xml"/><Relationship Id="rId286" Type="http://schemas.openxmlformats.org/officeDocument/2006/relationships/customXml" Target="../ink/ink2173.xml"/><Relationship Id="rId493" Type="http://schemas.openxmlformats.org/officeDocument/2006/relationships/image" Target="../media/image316.png"/><Relationship Id="rId507" Type="http://schemas.openxmlformats.org/officeDocument/2006/relationships/image" Target="../media/image323.png"/><Relationship Id="rId714" Type="http://schemas.openxmlformats.org/officeDocument/2006/relationships/customXml" Target="../ink/ink2388.xml"/><Relationship Id="rId921" Type="http://schemas.openxmlformats.org/officeDocument/2006/relationships/image" Target="../media/image528.png"/><Relationship Id="rId50" Type="http://schemas.openxmlformats.org/officeDocument/2006/relationships/customXml" Target="../ink/ink2055.xml"/><Relationship Id="rId146" Type="http://schemas.openxmlformats.org/officeDocument/2006/relationships/customXml" Target="../ink/ink2103.xml"/><Relationship Id="rId353" Type="http://schemas.openxmlformats.org/officeDocument/2006/relationships/image" Target="../media/image246.png"/><Relationship Id="rId560" Type="http://schemas.openxmlformats.org/officeDocument/2006/relationships/image" Target="../media/image349.png"/><Relationship Id="rId798" Type="http://schemas.openxmlformats.org/officeDocument/2006/relationships/image" Target="../media/image467.png"/><Relationship Id="rId213" Type="http://schemas.openxmlformats.org/officeDocument/2006/relationships/image" Target="../media/image176.png"/><Relationship Id="rId420" Type="http://schemas.openxmlformats.org/officeDocument/2006/relationships/customXml" Target="../ink/ink2240.xml"/><Relationship Id="rId658" Type="http://schemas.openxmlformats.org/officeDocument/2006/relationships/customXml" Target="../ink/ink2360.xml"/><Relationship Id="rId865" Type="http://schemas.openxmlformats.org/officeDocument/2006/relationships/image" Target="../media/image500.png"/><Relationship Id="rId1050" Type="http://schemas.openxmlformats.org/officeDocument/2006/relationships/customXml" Target="../ink/ink2557.xml"/><Relationship Id="rId297" Type="http://schemas.openxmlformats.org/officeDocument/2006/relationships/image" Target="../media/image218.png"/><Relationship Id="rId518" Type="http://schemas.openxmlformats.org/officeDocument/2006/relationships/customXml" Target="../ink/ink2289.xml"/><Relationship Id="rId725" Type="http://schemas.openxmlformats.org/officeDocument/2006/relationships/image" Target="../media/image431.png"/><Relationship Id="rId932" Type="http://schemas.openxmlformats.org/officeDocument/2006/relationships/customXml" Target="../ink/ink2498.xml"/><Relationship Id="rId157" Type="http://schemas.openxmlformats.org/officeDocument/2006/relationships/image" Target="../media/image148.png"/><Relationship Id="rId364" Type="http://schemas.openxmlformats.org/officeDocument/2006/relationships/customXml" Target="../ink/ink2212.xml"/><Relationship Id="rId1008" Type="http://schemas.openxmlformats.org/officeDocument/2006/relationships/customXml" Target="../ink/ink2536.xml"/><Relationship Id="rId61" Type="http://schemas.openxmlformats.org/officeDocument/2006/relationships/image" Target="../media/image101.png"/><Relationship Id="rId571" Type="http://schemas.openxmlformats.org/officeDocument/2006/relationships/customXml" Target="../ink/ink2316.xml"/><Relationship Id="rId669" Type="http://schemas.openxmlformats.org/officeDocument/2006/relationships/image" Target="../media/image403.png"/><Relationship Id="rId876" Type="http://schemas.openxmlformats.org/officeDocument/2006/relationships/customXml" Target="../ink/ink2470.xml"/><Relationship Id="rId19" Type="http://schemas.openxmlformats.org/officeDocument/2006/relationships/image" Target="../media/image80.png"/><Relationship Id="rId224" Type="http://schemas.openxmlformats.org/officeDocument/2006/relationships/customXml" Target="../ink/ink2142.xml"/><Relationship Id="rId431" Type="http://schemas.openxmlformats.org/officeDocument/2006/relationships/image" Target="../media/image285.png"/><Relationship Id="rId529" Type="http://schemas.openxmlformats.org/officeDocument/2006/relationships/customXml" Target="../ink/ink2295.xml"/><Relationship Id="rId736" Type="http://schemas.openxmlformats.org/officeDocument/2006/relationships/customXml" Target="../ink/ink2399.xml"/><Relationship Id="rId1061" Type="http://schemas.openxmlformats.org/officeDocument/2006/relationships/image" Target="../media/image598.png"/><Relationship Id="rId168" Type="http://schemas.openxmlformats.org/officeDocument/2006/relationships/customXml" Target="../ink/ink2114.xml"/><Relationship Id="rId943" Type="http://schemas.openxmlformats.org/officeDocument/2006/relationships/image" Target="../media/image539.png"/><Relationship Id="rId1019" Type="http://schemas.openxmlformats.org/officeDocument/2006/relationships/image" Target="../media/image577.png"/><Relationship Id="rId72" Type="http://schemas.openxmlformats.org/officeDocument/2006/relationships/customXml" Target="../ink/ink2066.xml"/><Relationship Id="rId375" Type="http://schemas.openxmlformats.org/officeDocument/2006/relationships/image" Target="../media/image257.png"/><Relationship Id="rId582" Type="http://schemas.openxmlformats.org/officeDocument/2006/relationships/customXml" Target="../ink/ink2322.xml"/><Relationship Id="rId803" Type="http://schemas.openxmlformats.org/officeDocument/2006/relationships/customXml" Target="../ink/ink2433.xml"/><Relationship Id="rId3" Type="http://schemas.openxmlformats.org/officeDocument/2006/relationships/image" Target="../media/image72.png"/><Relationship Id="rId235" Type="http://schemas.openxmlformats.org/officeDocument/2006/relationships/image" Target="../media/image187.png"/><Relationship Id="rId442" Type="http://schemas.openxmlformats.org/officeDocument/2006/relationships/customXml" Target="../ink/ink2251.xml"/><Relationship Id="rId887" Type="http://schemas.openxmlformats.org/officeDocument/2006/relationships/image" Target="../media/image511.png"/><Relationship Id="rId1072" Type="http://schemas.openxmlformats.org/officeDocument/2006/relationships/customXml" Target="../ink/ink2568.xml"/><Relationship Id="rId302" Type="http://schemas.openxmlformats.org/officeDocument/2006/relationships/customXml" Target="../ink/ink2181.xml"/><Relationship Id="rId747" Type="http://schemas.openxmlformats.org/officeDocument/2006/relationships/image" Target="../media/image442.png"/><Relationship Id="rId954" Type="http://schemas.openxmlformats.org/officeDocument/2006/relationships/customXml" Target="../ink/ink2509.xml"/><Relationship Id="rId83" Type="http://schemas.openxmlformats.org/officeDocument/2006/relationships/image" Target="../media/image112.png"/><Relationship Id="rId179" Type="http://schemas.openxmlformats.org/officeDocument/2006/relationships/image" Target="../media/image159.png"/><Relationship Id="rId386" Type="http://schemas.openxmlformats.org/officeDocument/2006/relationships/customXml" Target="../ink/ink2223.xml"/><Relationship Id="rId593" Type="http://schemas.openxmlformats.org/officeDocument/2006/relationships/image" Target="../media/image365.png"/><Relationship Id="rId607" Type="http://schemas.openxmlformats.org/officeDocument/2006/relationships/image" Target="../media/image372.png"/><Relationship Id="rId814" Type="http://schemas.openxmlformats.org/officeDocument/2006/relationships/image" Target="../media/image475.png"/><Relationship Id="rId246" Type="http://schemas.openxmlformats.org/officeDocument/2006/relationships/customXml" Target="../ink/ink2153.xml"/><Relationship Id="rId453" Type="http://schemas.openxmlformats.org/officeDocument/2006/relationships/image" Target="../media/image296.png"/><Relationship Id="rId660" Type="http://schemas.openxmlformats.org/officeDocument/2006/relationships/customXml" Target="../ink/ink2361.xml"/><Relationship Id="rId898" Type="http://schemas.openxmlformats.org/officeDocument/2006/relationships/customXml" Target="../ink/ink2481.xml"/><Relationship Id="rId1083" Type="http://schemas.openxmlformats.org/officeDocument/2006/relationships/image" Target="../media/image609.png"/><Relationship Id="rId106" Type="http://schemas.openxmlformats.org/officeDocument/2006/relationships/customXml" Target="../ink/ink2083.xml"/><Relationship Id="rId313" Type="http://schemas.openxmlformats.org/officeDocument/2006/relationships/image" Target="../media/image226.png"/><Relationship Id="rId758" Type="http://schemas.openxmlformats.org/officeDocument/2006/relationships/customXml" Target="../ink/ink2410.xml"/><Relationship Id="rId965" Type="http://schemas.openxmlformats.org/officeDocument/2006/relationships/image" Target="../media/image550.png"/><Relationship Id="rId10" Type="http://schemas.openxmlformats.org/officeDocument/2006/relationships/customXml" Target="../ink/ink2035.xml"/><Relationship Id="rId94" Type="http://schemas.openxmlformats.org/officeDocument/2006/relationships/customXml" Target="../ink/ink2077.xml"/><Relationship Id="rId397" Type="http://schemas.openxmlformats.org/officeDocument/2006/relationships/image" Target="../media/image268.png"/><Relationship Id="rId520" Type="http://schemas.openxmlformats.org/officeDocument/2006/relationships/customXml" Target="../ink/ink2290.xml"/><Relationship Id="rId618" Type="http://schemas.openxmlformats.org/officeDocument/2006/relationships/customXml" Target="../ink/ink2340.xml"/><Relationship Id="rId825" Type="http://schemas.openxmlformats.org/officeDocument/2006/relationships/customXml" Target="../ink/ink2444.xml"/><Relationship Id="rId257" Type="http://schemas.openxmlformats.org/officeDocument/2006/relationships/image" Target="../media/image198.png"/><Relationship Id="rId464" Type="http://schemas.openxmlformats.org/officeDocument/2006/relationships/customXml" Target="../ink/ink2262.xml"/><Relationship Id="rId1010" Type="http://schemas.openxmlformats.org/officeDocument/2006/relationships/customXml" Target="../ink/ink2537.xml"/><Relationship Id="rId1094" Type="http://schemas.openxmlformats.org/officeDocument/2006/relationships/customXml" Target="../ink/ink2579.xml"/><Relationship Id="rId117" Type="http://schemas.openxmlformats.org/officeDocument/2006/relationships/image" Target="../media/image128.png"/><Relationship Id="rId671" Type="http://schemas.openxmlformats.org/officeDocument/2006/relationships/image" Target="../media/image404.png"/><Relationship Id="rId769" Type="http://schemas.openxmlformats.org/officeDocument/2006/relationships/image" Target="../media/image453.png"/><Relationship Id="rId976" Type="http://schemas.openxmlformats.org/officeDocument/2006/relationships/customXml" Target="../ink/ink2520.xml"/><Relationship Id="rId324" Type="http://schemas.openxmlformats.org/officeDocument/2006/relationships/customXml" Target="../ink/ink2192.xml"/><Relationship Id="rId531" Type="http://schemas.openxmlformats.org/officeDocument/2006/relationships/customXml" Target="../ink/ink2296.xml"/><Relationship Id="rId629" Type="http://schemas.openxmlformats.org/officeDocument/2006/relationships/image" Target="../media/image383.png"/><Relationship Id="rId836" Type="http://schemas.openxmlformats.org/officeDocument/2006/relationships/customXml" Target="../ink/ink2450.xml"/><Relationship Id="rId1021" Type="http://schemas.openxmlformats.org/officeDocument/2006/relationships/image" Target="../media/image578.png"/><Relationship Id="rId903" Type="http://schemas.openxmlformats.org/officeDocument/2006/relationships/image" Target="../media/image519.png"/><Relationship Id="rId32" Type="http://schemas.openxmlformats.org/officeDocument/2006/relationships/customXml" Target="../ink/ink2046.xml"/><Relationship Id="rId181" Type="http://schemas.openxmlformats.org/officeDocument/2006/relationships/image" Target="../media/image160.png"/><Relationship Id="rId279" Type="http://schemas.openxmlformats.org/officeDocument/2006/relationships/image" Target="../media/image209.png"/><Relationship Id="rId486" Type="http://schemas.openxmlformats.org/officeDocument/2006/relationships/customXml" Target="../ink/ink2273.xml"/><Relationship Id="rId693" Type="http://schemas.openxmlformats.org/officeDocument/2006/relationships/image" Target="../media/image415.png"/><Relationship Id="rId139" Type="http://schemas.openxmlformats.org/officeDocument/2006/relationships/image" Target="../media/image139.png"/><Relationship Id="rId346" Type="http://schemas.openxmlformats.org/officeDocument/2006/relationships/customXml" Target="../ink/ink2203.xml"/><Relationship Id="rId553" Type="http://schemas.openxmlformats.org/officeDocument/2006/relationships/customXml" Target="../ink/ink2307.xml"/><Relationship Id="rId760" Type="http://schemas.openxmlformats.org/officeDocument/2006/relationships/customXml" Target="../ink/ink2411.xml"/><Relationship Id="rId998" Type="http://schemas.openxmlformats.org/officeDocument/2006/relationships/customXml" Target="../ink/ink2531.xml"/><Relationship Id="rId206" Type="http://schemas.openxmlformats.org/officeDocument/2006/relationships/customXml" Target="../ink/ink2133.xml"/><Relationship Id="rId413" Type="http://schemas.openxmlformats.org/officeDocument/2006/relationships/image" Target="../media/image276.png"/><Relationship Id="rId858" Type="http://schemas.openxmlformats.org/officeDocument/2006/relationships/customXml" Target="../ink/ink2461.xml"/><Relationship Id="rId1043" Type="http://schemas.openxmlformats.org/officeDocument/2006/relationships/image" Target="../media/image589.png"/><Relationship Id="rId620" Type="http://schemas.openxmlformats.org/officeDocument/2006/relationships/customXml" Target="../ink/ink2341.xml"/><Relationship Id="rId718" Type="http://schemas.openxmlformats.org/officeDocument/2006/relationships/customXml" Target="../ink/ink2390.xml"/><Relationship Id="rId925" Type="http://schemas.openxmlformats.org/officeDocument/2006/relationships/image" Target="../media/image530.png"/><Relationship Id="rId54" Type="http://schemas.openxmlformats.org/officeDocument/2006/relationships/customXml" Target="../ink/ink2057.xml"/><Relationship Id="rId270" Type="http://schemas.openxmlformats.org/officeDocument/2006/relationships/customXml" Target="../ink/ink2165.xml"/><Relationship Id="rId130" Type="http://schemas.openxmlformats.org/officeDocument/2006/relationships/customXml" Target="../ink/ink2095.xml"/><Relationship Id="rId368" Type="http://schemas.openxmlformats.org/officeDocument/2006/relationships/customXml" Target="../ink/ink2214.xml"/><Relationship Id="rId575" Type="http://schemas.openxmlformats.org/officeDocument/2006/relationships/customXml" Target="../ink/ink2318.xml"/><Relationship Id="rId782" Type="http://schemas.openxmlformats.org/officeDocument/2006/relationships/customXml" Target="../ink/ink2422.xml"/><Relationship Id="rId228" Type="http://schemas.openxmlformats.org/officeDocument/2006/relationships/customXml" Target="../ink/ink2144.xml"/><Relationship Id="rId435" Type="http://schemas.openxmlformats.org/officeDocument/2006/relationships/image" Target="../media/image287.png"/><Relationship Id="rId642" Type="http://schemas.openxmlformats.org/officeDocument/2006/relationships/customXml" Target="../ink/ink2352.xml"/><Relationship Id="rId1065" Type="http://schemas.openxmlformats.org/officeDocument/2006/relationships/image" Target="../media/image600.png"/><Relationship Id="rId502" Type="http://schemas.openxmlformats.org/officeDocument/2006/relationships/customXml" Target="../ink/ink2281.xml"/><Relationship Id="rId947" Type="http://schemas.openxmlformats.org/officeDocument/2006/relationships/image" Target="../media/image541.png"/><Relationship Id="rId76" Type="http://schemas.openxmlformats.org/officeDocument/2006/relationships/customXml" Target="../ink/ink2068.xml"/><Relationship Id="rId807" Type="http://schemas.openxmlformats.org/officeDocument/2006/relationships/customXml" Target="../ink/ink24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6" Type="http://schemas.openxmlformats.org/officeDocument/2006/relationships/image" Target="../media/image628.png"/><Relationship Id="rId117" Type="http://schemas.openxmlformats.org/officeDocument/2006/relationships/customXml" Target="../ink/ink2638.xml"/><Relationship Id="rId21" Type="http://schemas.openxmlformats.org/officeDocument/2006/relationships/customXml" Target="../ink/ink2590.xml"/><Relationship Id="rId42" Type="http://schemas.openxmlformats.org/officeDocument/2006/relationships/image" Target="../media/image636.png"/><Relationship Id="rId47" Type="http://schemas.openxmlformats.org/officeDocument/2006/relationships/customXml" Target="../ink/ink2603.xml"/><Relationship Id="rId63" Type="http://schemas.openxmlformats.org/officeDocument/2006/relationships/customXml" Target="../ink/ink2611.xml"/><Relationship Id="rId68" Type="http://schemas.openxmlformats.org/officeDocument/2006/relationships/image" Target="../media/image649.png"/><Relationship Id="rId84" Type="http://schemas.openxmlformats.org/officeDocument/2006/relationships/image" Target="../media/image657.png"/><Relationship Id="rId89" Type="http://schemas.openxmlformats.org/officeDocument/2006/relationships/customXml" Target="../ink/ink2624.xml"/><Relationship Id="rId112" Type="http://schemas.openxmlformats.org/officeDocument/2006/relationships/image" Target="../media/image671.png"/><Relationship Id="rId16" Type="http://schemas.openxmlformats.org/officeDocument/2006/relationships/image" Target="../media/image623.png"/><Relationship Id="rId107" Type="http://schemas.openxmlformats.org/officeDocument/2006/relationships/customXml" Target="../ink/ink2633.xml"/><Relationship Id="rId11" Type="http://schemas.openxmlformats.org/officeDocument/2006/relationships/customXml" Target="../ink/ink2585.xml"/><Relationship Id="rId32" Type="http://schemas.openxmlformats.org/officeDocument/2006/relationships/image" Target="../media/image631.png"/><Relationship Id="rId37" Type="http://schemas.openxmlformats.org/officeDocument/2006/relationships/customXml" Target="../ink/ink2598.xml"/><Relationship Id="rId53" Type="http://schemas.openxmlformats.org/officeDocument/2006/relationships/customXml" Target="../ink/ink2606.xml"/><Relationship Id="rId58" Type="http://schemas.openxmlformats.org/officeDocument/2006/relationships/image" Target="../media/image644.png"/><Relationship Id="rId74" Type="http://schemas.openxmlformats.org/officeDocument/2006/relationships/image" Target="../media/image652.png"/><Relationship Id="rId79" Type="http://schemas.openxmlformats.org/officeDocument/2006/relationships/customXml" Target="../ink/ink2619.xml"/><Relationship Id="rId102" Type="http://schemas.openxmlformats.org/officeDocument/2006/relationships/image" Target="../media/image666.png"/><Relationship Id="rId123" Type="http://schemas.openxmlformats.org/officeDocument/2006/relationships/customXml" Target="../ink/ink2641.xml"/><Relationship Id="rId5" Type="http://schemas.openxmlformats.org/officeDocument/2006/relationships/customXml" Target="../ink/ink2582.xml"/><Relationship Id="rId90" Type="http://schemas.openxmlformats.org/officeDocument/2006/relationships/image" Target="../media/image660.png"/><Relationship Id="rId95" Type="http://schemas.openxmlformats.org/officeDocument/2006/relationships/customXml" Target="../ink/ink2627.xml"/><Relationship Id="rId22" Type="http://schemas.openxmlformats.org/officeDocument/2006/relationships/image" Target="../media/image626.png"/><Relationship Id="rId27" Type="http://schemas.openxmlformats.org/officeDocument/2006/relationships/customXml" Target="../ink/ink2593.xml"/><Relationship Id="rId43" Type="http://schemas.openxmlformats.org/officeDocument/2006/relationships/customXml" Target="../ink/ink2601.xml"/><Relationship Id="rId48" Type="http://schemas.openxmlformats.org/officeDocument/2006/relationships/image" Target="../media/image639.png"/><Relationship Id="rId64" Type="http://schemas.openxmlformats.org/officeDocument/2006/relationships/image" Target="../media/image647.png"/><Relationship Id="rId69" Type="http://schemas.openxmlformats.org/officeDocument/2006/relationships/customXml" Target="../ink/ink2614.xml"/><Relationship Id="rId113" Type="http://schemas.openxmlformats.org/officeDocument/2006/relationships/customXml" Target="../ink/ink2636.xml"/><Relationship Id="rId118" Type="http://schemas.openxmlformats.org/officeDocument/2006/relationships/image" Target="../media/image674.png"/><Relationship Id="rId80" Type="http://schemas.openxmlformats.org/officeDocument/2006/relationships/image" Target="../media/image655.png"/><Relationship Id="rId85" Type="http://schemas.openxmlformats.org/officeDocument/2006/relationships/customXml" Target="../ink/ink2622.xml"/><Relationship Id="rId12" Type="http://schemas.openxmlformats.org/officeDocument/2006/relationships/image" Target="../media/image621.png"/><Relationship Id="rId17" Type="http://schemas.openxmlformats.org/officeDocument/2006/relationships/customXml" Target="../ink/ink2588.xml"/><Relationship Id="rId33" Type="http://schemas.openxmlformats.org/officeDocument/2006/relationships/customXml" Target="../ink/ink2596.xml"/><Relationship Id="rId38" Type="http://schemas.openxmlformats.org/officeDocument/2006/relationships/image" Target="../media/image634.png"/><Relationship Id="rId59" Type="http://schemas.openxmlformats.org/officeDocument/2006/relationships/customXml" Target="../ink/ink2609.xml"/><Relationship Id="rId103" Type="http://schemas.openxmlformats.org/officeDocument/2006/relationships/customXml" Target="../ink/ink2631.xml"/><Relationship Id="rId108" Type="http://schemas.openxmlformats.org/officeDocument/2006/relationships/image" Target="../media/image669.png"/><Relationship Id="rId124" Type="http://schemas.openxmlformats.org/officeDocument/2006/relationships/image" Target="../media/image677.png"/><Relationship Id="rId54" Type="http://schemas.openxmlformats.org/officeDocument/2006/relationships/image" Target="../media/image642.png"/><Relationship Id="rId70" Type="http://schemas.openxmlformats.org/officeDocument/2006/relationships/image" Target="../media/image650.png"/><Relationship Id="rId75" Type="http://schemas.openxmlformats.org/officeDocument/2006/relationships/customXml" Target="../ink/ink2617.xml"/><Relationship Id="rId91" Type="http://schemas.openxmlformats.org/officeDocument/2006/relationships/customXml" Target="../ink/ink2625.xml"/><Relationship Id="rId96" Type="http://schemas.openxmlformats.org/officeDocument/2006/relationships/image" Target="../media/image663.png"/><Relationship Id="rId1" Type="http://schemas.openxmlformats.org/officeDocument/2006/relationships/slideLayout" Target="../slideLayouts/slideLayout7.xml"/><Relationship Id="rId6" Type="http://schemas.openxmlformats.org/officeDocument/2006/relationships/image" Target="../media/image618.png"/><Relationship Id="rId23" Type="http://schemas.openxmlformats.org/officeDocument/2006/relationships/customXml" Target="../ink/ink2591.xml"/><Relationship Id="rId28" Type="http://schemas.openxmlformats.org/officeDocument/2006/relationships/image" Target="../media/image629.png"/><Relationship Id="rId49" Type="http://schemas.openxmlformats.org/officeDocument/2006/relationships/customXml" Target="../ink/ink2604.xml"/><Relationship Id="rId114" Type="http://schemas.openxmlformats.org/officeDocument/2006/relationships/image" Target="../media/image672.png"/><Relationship Id="rId119" Type="http://schemas.openxmlformats.org/officeDocument/2006/relationships/customXml" Target="../ink/ink2639.xml"/><Relationship Id="rId44" Type="http://schemas.openxmlformats.org/officeDocument/2006/relationships/image" Target="../media/image637.png"/><Relationship Id="rId60" Type="http://schemas.openxmlformats.org/officeDocument/2006/relationships/image" Target="../media/image645.png"/><Relationship Id="rId65" Type="http://schemas.openxmlformats.org/officeDocument/2006/relationships/customXml" Target="../ink/ink2612.xml"/><Relationship Id="rId81" Type="http://schemas.openxmlformats.org/officeDocument/2006/relationships/customXml" Target="../ink/ink2620.xml"/><Relationship Id="rId86" Type="http://schemas.openxmlformats.org/officeDocument/2006/relationships/image" Target="../media/image658.png"/><Relationship Id="rId4" Type="http://schemas.openxmlformats.org/officeDocument/2006/relationships/image" Target="../media/image617.png"/><Relationship Id="rId9" Type="http://schemas.openxmlformats.org/officeDocument/2006/relationships/customXml" Target="../ink/ink2584.xml"/><Relationship Id="rId13" Type="http://schemas.openxmlformats.org/officeDocument/2006/relationships/customXml" Target="../ink/ink2586.xml"/><Relationship Id="rId18" Type="http://schemas.openxmlformats.org/officeDocument/2006/relationships/image" Target="../media/image624.png"/><Relationship Id="rId39" Type="http://schemas.openxmlformats.org/officeDocument/2006/relationships/customXml" Target="../ink/ink2599.xml"/><Relationship Id="rId109" Type="http://schemas.openxmlformats.org/officeDocument/2006/relationships/customXml" Target="../ink/ink2634.xml"/><Relationship Id="rId34" Type="http://schemas.openxmlformats.org/officeDocument/2006/relationships/image" Target="../media/image632.png"/><Relationship Id="rId50" Type="http://schemas.openxmlformats.org/officeDocument/2006/relationships/image" Target="../media/image640.png"/><Relationship Id="rId55" Type="http://schemas.openxmlformats.org/officeDocument/2006/relationships/customXml" Target="../ink/ink2607.xml"/><Relationship Id="rId76" Type="http://schemas.openxmlformats.org/officeDocument/2006/relationships/image" Target="../media/image653.png"/><Relationship Id="rId97" Type="http://schemas.openxmlformats.org/officeDocument/2006/relationships/customXml" Target="../ink/ink2628.xml"/><Relationship Id="rId104" Type="http://schemas.openxmlformats.org/officeDocument/2006/relationships/image" Target="../media/image667.png"/><Relationship Id="rId120" Type="http://schemas.openxmlformats.org/officeDocument/2006/relationships/image" Target="../media/image675.png"/><Relationship Id="rId7" Type="http://schemas.openxmlformats.org/officeDocument/2006/relationships/customXml" Target="../ink/ink2583.xml"/><Relationship Id="rId71" Type="http://schemas.openxmlformats.org/officeDocument/2006/relationships/customXml" Target="../ink/ink2615.xml"/><Relationship Id="rId92" Type="http://schemas.openxmlformats.org/officeDocument/2006/relationships/image" Target="../media/image661.png"/><Relationship Id="rId2" Type="http://schemas.openxmlformats.org/officeDocument/2006/relationships/notesSlide" Target="../notesSlides/notesSlide30.xml"/><Relationship Id="rId29" Type="http://schemas.openxmlformats.org/officeDocument/2006/relationships/customXml" Target="../ink/ink2594.xml"/><Relationship Id="rId24" Type="http://schemas.openxmlformats.org/officeDocument/2006/relationships/image" Target="../media/image627.png"/><Relationship Id="rId40" Type="http://schemas.openxmlformats.org/officeDocument/2006/relationships/image" Target="../media/image635.png"/><Relationship Id="rId45" Type="http://schemas.openxmlformats.org/officeDocument/2006/relationships/customXml" Target="../ink/ink2602.xml"/><Relationship Id="rId66" Type="http://schemas.openxmlformats.org/officeDocument/2006/relationships/image" Target="../media/image648.png"/><Relationship Id="rId87" Type="http://schemas.openxmlformats.org/officeDocument/2006/relationships/customXml" Target="../ink/ink2623.xml"/><Relationship Id="rId110" Type="http://schemas.openxmlformats.org/officeDocument/2006/relationships/image" Target="../media/image670.png"/><Relationship Id="rId115" Type="http://schemas.openxmlformats.org/officeDocument/2006/relationships/customXml" Target="../ink/ink2637.xml"/><Relationship Id="rId61" Type="http://schemas.openxmlformats.org/officeDocument/2006/relationships/customXml" Target="../ink/ink2610.xml"/><Relationship Id="rId82" Type="http://schemas.openxmlformats.org/officeDocument/2006/relationships/image" Target="../media/image656.png"/><Relationship Id="rId19" Type="http://schemas.openxmlformats.org/officeDocument/2006/relationships/customXml" Target="../ink/ink2589.xml"/><Relationship Id="rId14" Type="http://schemas.openxmlformats.org/officeDocument/2006/relationships/image" Target="../media/image622.png"/><Relationship Id="rId30" Type="http://schemas.openxmlformats.org/officeDocument/2006/relationships/image" Target="../media/image630.png"/><Relationship Id="rId35" Type="http://schemas.openxmlformats.org/officeDocument/2006/relationships/customXml" Target="../ink/ink2597.xml"/><Relationship Id="rId56" Type="http://schemas.openxmlformats.org/officeDocument/2006/relationships/image" Target="../media/image643.png"/><Relationship Id="rId77" Type="http://schemas.openxmlformats.org/officeDocument/2006/relationships/customXml" Target="../ink/ink2618.xml"/><Relationship Id="rId100" Type="http://schemas.openxmlformats.org/officeDocument/2006/relationships/image" Target="../media/image665.png"/><Relationship Id="rId105" Type="http://schemas.openxmlformats.org/officeDocument/2006/relationships/customXml" Target="../ink/ink2632.xml"/><Relationship Id="rId8" Type="http://schemas.openxmlformats.org/officeDocument/2006/relationships/image" Target="../media/image619.png"/><Relationship Id="rId51" Type="http://schemas.openxmlformats.org/officeDocument/2006/relationships/customXml" Target="../ink/ink2605.xml"/><Relationship Id="rId72" Type="http://schemas.openxmlformats.org/officeDocument/2006/relationships/image" Target="../media/image651.png"/><Relationship Id="rId93" Type="http://schemas.openxmlformats.org/officeDocument/2006/relationships/customXml" Target="../ink/ink2626.xml"/><Relationship Id="rId98" Type="http://schemas.openxmlformats.org/officeDocument/2006/relationships/image" Target="../media/image664.png"/><Relationship Id="rId121" Type="http://schemas.openxmlformats.org/officeDocument/2006/relationships/customXml" Target="../ink/ink2640.xml"/><Relationship Id="rId3" Type="http://schemas.openxmlformats.org/officeDocument/2006/relationships/customXml" Target="../ink/ink2581.xml"/><Relationship Id="rId25" Type="http://schemas.openxmlformats.org/officeDocument/2006/relationships/customXml" Target="../ink/ink2592.xml"/><Relationship Id="rId46" Type="http://schemas.openxmlformats.org/officeDocument/2006/relationships/image" Target="../media/image638.png"/><Relationship Id="rId67" Type="http://schemas.openxmlformats.org/officeDocument/2006/relationships/customXml" Target="../ink/ink2613.xml"/><Relationship Id="rId116" Type="http://schemas.openxmlformats.org/officeDocument/2006/relationships/image" Target="../media/image673.png"/><Relationship Id="rId20" Type="http://schemas.openxmlformats.org/officeDocument/2006/relationships/image" Target="../media/image625.png"/><Relationship Id="rId41" Type="http://schemas.openxmlformats.org/officeDocument/2006/relationships/customXml" Target="../ink/ink2600.xml"/><Relationship Id="rId62" Type="http://schemas.openxmlformats.org/officeDocument/2006/relationships/image" Target="../media/image646.png"/><Relationship Id="rId83" Type="http://schemas.openxmlformats.org/officeDocument/2006/relationships/customXml" Target="../ink/ink2621.xml"/><Relationship Id="rId88" Type="http://schemas.openxmlformats.org/officeDocument/2006/relationships/image" Target="../media/image659.png"/><Relationship Id="rId111" Type="http://schemas.openxmlformats.org/officeDocument/2006/relationships/customXml" Target="../ink/ink2635.xml"/><Relationship Id="rId15" Type="http://schemas.openxmlformats.org/officeDocument/2006/relationships/customXml" Target="../ink/ink2587.xml"/><Relationship Id="rId36" Type="http://schemas.openxmlformats.org/officeDocument/2006/relationships/image" Target="../media/image633.png"/><Relationship Id="rId57" Type="http://schemas.openxmlformats.org/officeDocument/2006/relationships/customXml" Target="../ink/ink2608.xml"/><Relationship Id="rId106" Type="http://schemas.openxmlformats.org/officeDocument/2006/relationships/image" Target="../media/image668.png"/><Relationship Id="rId10" Type="http://schemas.openxmlformats.org/officeDocument/2006/relationships/image" Target="../media/image620.png"/><Relationship Id="rId31" Type="http://schemas.openxmlformats.org/officeDocument/2006/relationships/customXml" Target="../ink/ink2595.xml"/><Relationship Id="rId52" Type="http://schemas.openxmlformats.org/officeDocument/2006/relationships/image" Target="../media/image641.png"/><Relationship Id="rId73" Type="http://schemas.openxmlformats.org/officeDocument/2006/relationships/customXml" Target="../ink/ink2616.xml"/><Relationship Id="rId78" Type="http://schemas.openxmlformats.org/officeDocument/2006/relationships/image" Target="../media/image654.png"/><Relationship Id="rId94" Type="http://schemas.openxmlformats.org/officeDocument/2006/relationships/image" Target="../media/image662.png"/><Relationship Id="rId99" Type="http://schemas.openxmlformats.org/officeDocument/2006/relationships/customXml" Target="../ink/ink2629.xml"/><Relationship Id="rId101" Type="http://schemas.openxmlformats.org/officeDocument/2006/relationships/customXml" Target="../ink/ink2630.xml"/><Relationship Id="rId122" Type="http://schemas.openxmlformats.org/officeDocument/2006/relationships/image" Target="../media/image676.png"/></Relationships>
</file>

<file path=ppt/slides/_rels/slide32.xml.rels><?xml version="1.0" encoding="UTF-8" standalone="yes"?>
<Relationships xmlns="http://schemas.openxmlformats.org/package/2006/relationships"><Relationship Id="rId8" Type="http://schemas.openxmlformats.org/officeDocument/2006/relationships/image" Target="../media/image680.png"/><Relationship Id="rId3" Type="http://schemas.openxmlformats.org/officeDocument/2006/relationships/customXml" Target="../ink/ink2642.xml"/><Relationship Id="rId7" Type="http://schemas.openxmlformats.org/officeDocument/2006/relationships/customXml" Target="../ink/ink2644.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79.png"/><Relationship Id="rId5" Type="http://schemas.openxmlformats.org/officeDocument/2006/relationships/customXml" Target="../ink/ink2643.xml"/><Relationship Id="rId10" Type="http://schemas.openxmlformats.org/officeDocument/2006/relationships/image" Target="../media/image681.png"/><Relationship Id="rId4" Type="http://schemas.openxmlformats.org/officeDocument/2006/relationships/image" Target="../media/image678.png"/><Relationship Id="rId9" Type="http://schemas.openxmlformats.org/officeDocument/2006/relationships/customXml" Target="../ink/ink2645.xml"/></Relationships>
</file>

<file path=ppt/slides/_rels/slide33.xml.rels><?xml version="1.0" encoding="UTF-8" standalone="yes"?>
<Relationships xmlns="http://schemas.openxmlformats.org/package/2006/relationships"><Relationship Id="rId8" Type="http://schemas.openxmlformats.org/officeDocument/2006/relationships/customXml" Target="../ink/ink2647.xml"/><Relationship Id="rId13" Type="http://schemas.openxmlformats.org/officeDocument/2006/relationships/image" Target="../media/image685.png"/><Relationship Id="rId18" Type="http://schemas.openxmlformats.org/officeDocument/2006/relationships/customXml" Target="../ink/ink2652.xml"/><Relationship Id="rId3" Type="http://schemas.openxmlformats.org/officeDocument/2006/relationships/image" Target="../media/image5310.png"/><Relationship Id="rId21" Type="http://schemas.openxmlformats.org/officeDocument/2006/relationships/image" Target="../media/image689.png"/><Relationship Id="rId7" Type="http://schemas.openxmlformats.org/officeDocument/2006/relationships/image" Target="../media/image682.png"/><Relationship Id="rId12" Type="http://schemas.openxmlformats.org/officeDocument/2006/relationships/customXml" Target="../ink/ink2649.xml"/><Relationship Id="rId17" Type="http://schemas.openxmlformats.org/officeDocument/2006/relationships/image" Target="../media/image687.png"/><Relationship Id="rId2" Type="http://schemas.openxmlformats.org/officeDocument/2006/relationships/notesSlide" Target="../notesSlides/notesSlide32.xml"/><Relationship Id="rId16" Type="http://schemas.openxmlformats.org/officeDocument/2006/relationships/customXml" Target="../ink/ink2651.xml"/><Relationship Id="rId20" Type="http://schemas.openxmlformats.org/officeDocument/2006/relationships/customXml" Target="../ink/ink2653.xml"/><Relationship Id="rId1" Type="http://schemas.openxmlformats.org/officeDocument/2006/relationships/slideLayout" Target="../slideLayouts/slideLayout7.xml"/><Relationship Id="rId6" Type="http://schemas.openxmlformats.org/officeDocument/2006/relationships/customXml" Target="../ink/ink2646.xml"/><Relationship Id="rId11" Type="http://schemas.openxmlformats.org/officeDocument/2006/relationships/image" Target="../media/image684.png"/><Relationship Id="rId5" Type="http://schemas.openxmlformats.org/officeDocument/2006/relationships/image" Target="../media/image5510.png"/><Relationship Id="rId15" Type="http://schemas.openxmlformats.org/officeDocument/2006/relationships/image" Target="../media/image686.png"/><Relationship Id="rId23" Type="http://schemas.openxmlformats.org/officeDocument/2006/relationships/image" Target="../media/image690.png"/><Relationship Id="rId10" Type="http://schemas.openxmlformats.org/officeDocument/2006/relationships/customXml" Target="../ink/ink2648.xml"/><Relationship Id="rId19" Type="http://schemas.openxmlformats.org/officeDocument/2006/relationships/image" Target="../media/image688.png"/><Relationship Id="rId4" Type="http://schemas.openxmlformats.org/officeDocument/2006/relationships/image" Target="../media/image5410.png"/><Relationship Id="rId9" Type="http://schemas.openxmlformats.org/officeDocument/2006/relationships/image" Target="../media/image683.png"/><Relationship Id="rId14" Type="http://schemas.openxmlformats.org/officeDocument/2006/relationships/customXml" Target="../ink/ink2650.xml"/><Relationship Id="rId22" Type="http://schemas.openxmlformats.org/officeDocument/2006/relationships/customXml" Target="../ink/ink2654.xml"/></Relationships>
</file>

<file path=ppt/slides/_rels/slide34.xml.rels><?xml version="1.0" encoding="UTF-8" standalone="yes"?>
<Relationships xmlns="http://schemas.openxmlformats.org/package/2006/relationships"><Relationship Id="rId13" Type="http://schemas.openxmlformats.org/officeDocument/2006/relationships/customXml" Target="../ink/ink2660.xml"/><Relationship Id="rId18" Type="http://schemas.openxmlformats.org/officeDocument/2006/relationships/image" Target="../media/image698.png"/><Relationship Id="rId26" Type="http://schemas.openxmlformats.org/officeDocument/2006/relationships/image" Target="../media/image702.png"/><Relationship Id="rId39" Type="http://schemas.openxmlformats.org/officeDocument/2006/relationships/customXml" Target="../ink/ink2673.xml"/><Relationship Id="rId21" Type="http://schemas.openxmlformats.org/officeDocument/2006/relationships/customXml" Target="../ink/ink2664.xml"/><Relationship Id="rId34" Type="http://schemas.openxmlformats.org/officeDocument/2006/relationships/image" Target="../media/image706.png"/><Relationship Id="rId7" Type="http://schemas.openxmlformats.org/officeDocument/2006/relationships/customXml" Target="../ink/ink2657.xml"/><Relationship Id="rId12" Type="http://schemas.openxmlformats.org/officeDocument/2006/relationships/image" Target="../media/image695.png"/><Relationship Id="rId17" Type="http://schemas.openxmlformats.org/officeDocument/2006/relationships/customXml" Target="../ink/ink2662.xml"/><Relationship Id="rId25" Type="http://schemas.openxmlformats.org/officeDocument/2006/relationships/customXml" Target="../ink/ink2666.xml"/><Relationship Id="rId33" Type="http://schemas.openxmlformats.org/officeDocument/2006/relationships/customXml" Target="../ink/ink2670.xml"/><Relationship Id="rId38" Type="http://schemas.openxmlformats.org/officeDocument/2006/relationships/image" Target="../media/image708.png"/><Relationship Id="rId2" Type="http://schemas.openxmlformats.org/officeDocument/2006/relationships/notesSlide" Target="../notesSlides/notesSlide33.xml"/><Relationship Id="rId16" Type="http://schemas.openxmlformats.org/officeDocument/2006/relationships/image" Target="../media/image697.png"/><Relationship Id="rId20" Type="http://schemas.openxmlformats.org/officeDocument/2006/relationships/image" Target="../media/image699.png"/><Relationship Id="rId29" Type="http://schemas.openxmlformats.org/officeDocument/2006/relationships/customXml" Target="../ink/ink2668.xml"/><Relationship Id="rId1" Type="http://schemas.openxmlformats.org/officeDocument/2006/relationships/slideLayout" Target="../slideLayouts/slideLayout7.xml"/><Relationship Id="rId6" Type="http://schemas.openxmlformats.org/officeDocument/2006/relationships/image" Target="../media/image692.png"/><Relationship Id="rId11" Type="http://schemas.openxmlformats.org/officeDocument/2006/relationships/customXml" Target="../ink/ink2659.xml"/><Relationship Id="rId24" Type="http://schemas.openxmlformats.org/officeDocument/2006/relationships/image" Target="../media/image701.png"/><Relationship Id="rId32" Type="http://schemas.openxmlformats.org/officeDocument/2006/relationships/image" Target="../media/image705.png"/><Relationship Id="rId37" Type="http://schemas.openxmlformats.org/officeDocument/2006/relationships/customXml" Target="../ink/ink2672.xml"/><Relationship Id="rId40" Type="http://schemas.openxmlformats.org/officeDocument/2006/relationships/image" Target="../media/image709.png"/><Relationship Id="rId5" Type="http://schemas.openxmlformats.org/officeDocument/2006/relationships/customXml" Target="../ink/ink2656.xml"/><Relationship Id="rId15" Type="http://schemas.openxmlformats.org/officeDocument/2006/relationships/customXml" Target="../ink/ink2661.xml"/><Relationship Id="rId23" Type="http://schemas.openxmlformats.org/officeDocument/2006/relationships/customXml" Target="../ink/ink2665.xml"/><Relationship Id="rId28" Type="http://schemas.openxmlformats.org/officeDocument/2006/relationships/image" Target="../media/image703.png"/><Relationship Id="rId36" Type="http://schemas.openxmlformats.org/officeDocument/2006/relationships/image" Target="../media/image707.png"/><Relationship Id="rId10" Type="http://schemas.openxmlformats.org/officeDocument/2006/relationships/image" Target="../media/image694.png"/><Relationship Id="rId19" Type="http://schemas.openxmlformats.org/officeDocument/2006/relationships/customXml" Target="../ink/ink2663.xml"/><Relationship Id="rId31" Type="http://schemas.openxmlformats.org/officeDocument/2006/relationships/customXml" Target="../ink/ink2669.xml"/><Relationship Id="rId4" Type="http://schemas.openxmlformats.org/officeDocument/2006/relationships/image" Target="../media/image691.png"/><Relationship Id="rId9" Type="http://schemas.openxmlformats.org/officeDocument/2006/relationships/customXml" Target="../ink/ink2658.xml"/><Relationship Id="rId14" Type="http://schemas.openxmlformats.org/officeDocument/2006/relationships/image" Target="../media/image696.png"/><Relationship Id="rId22" Type="http://schemas.openxmlformats.org/officeDocument/2006/relationships/image" Target="../media/image700.png"/><Relationship Id="rId27" Type="http://schemas.openxmlformats.org/officeDocument/2006/relationships/customXml" Target="../ink/ink2667.xml"/><Relationship Id="rId30" Type="http://schemas.openxmlformats.org/officeDocument/2006/relationships/image" Target="../media/image704.png"/><Relationship Id="rId35" Type="http://schemas.openxmlformats.org/officeDocument/2006/relationships/customXml" Target="../ink/ink2671.xml"/><Relationship Id="rId8" Type="http://schemas.openxmlformats.org/officeDocument/2006/relationships/image" Target="../media/image693.png"/><Relationship Id="rId3" Type="http://schemas.openxmlformats.org/officeDocument/2006/relationships/customXml" Target="../ink/ink2655.xml"/></Relationships>
</file>

<file path=ppt/slides/_rels/slide35.xml.rels><?xml version="1.0" encoding="UTF-8" standalone="yes"?>
<Relationships xmlns="http://schemas.openxmlformats.org/package/2006/relationships"><Relationship Id="rId117" Type="http://schemas.openxmlformats.org/officeDocument/2006/relationships/customXml" Target="../ink/ink2731.xml"/><Relationship Id="rId21" Type="http://schemas.openxmlformats.org/officeDocument/2006/relationships/customXml" Target="../ink/ink2683.xml"/><Relationship Id="rId42" Type="http://schemas.openxmlformats.org/officeDocument/2006/relationships/image" Target="../media/image729.png"/><Relationship Id="rId63" Type="http://schemas.openxmlformats.org/officeDocument/2006/relationships/customXml" Target="../ink/ink2704.xml"/><Relationship Id="rId84" Type="http://schemas.openxmlformats.org/officeDocument/2006/relationships/image" Target="../media/image750.png"/><Relationship Id="rId138" Type="http://schemas.openxmlformats.org/officeDocument/2006/relationships/image" Target="../media/image776.png"/><Relationship Id="rId107" Type="http://schemas.openxmlformats.org/officeDocument/2006/relationships/customXml" Target="../ink/ink2726.xml"/><Relationship Id="rId11" Type="http://schemas.openxmlformats.org/officeDocument/2006/relationships/customXml" Target="../ink/ink2678.xml"/><Relationship Id="rId32" Type="http://schemas.openxmlformats.org/officeDocument/2006/relationships/image" Target="../media/image724.png"/><Relationship Id="rId53" Type="http://schemas.openxmlformats.org/officeDocument/2006/relationships/customXml" Target="../ink/ink2699.xml"/><Relationship Id="rId74" Type="http://schemas.openxmlformats.org/officeDocument/2006/relationships/image" Target="../media/image745.png"/><Relationship Id="rId128" Type="http://schemas.openxmlformats.org/officeDocument/2006/relationships/image" Target="../media/image771.png"/><Relationship Id="rId149" Type="http://schemas.openxmlformats.org/officeDocument/2006/relationships/customXml" Target="../ink/ink2747.xml"/><Relationship Id="rId5" Type="http://schemas.openxmlformats.org/officeDocument/2006/relationships/customXml" Target="../ink/ink2675.xml"/><Relationship Id="rId95" Type="http://schemas.openxmlformats.org/officeDocument/2006/relationships/customXml" Target="../ink/ink2720.xml"/><Relationship Id="rId22" Type="http://schemas.openxmlformats.org/officeDocument/2006/relationships/image" Target="../media/image719.png"/><Relationship Id="rId43" Type="http://schemas.openxmlformats.org/officeDocument/2006/relationships/customXml" Target="../ink/ink2694.xml"/><Relationship Id="rId64" Type="http://schemas.openxmlformats.org/officeDocument/2006/relationships/image" Target="../media/image740.png"/><Relationship Id="rId118" Type="http://schemas.openxmlformats.org/officeDocument/2006/relationships/image" Target="../media/image766.png"/><Relationship Id="rId139" Type="http://schemas.openxmlformats.org/officeDocument/2006/relationships/customXml" Target="../ink/ink2742.xml"/><Relationship Id="rId80" Type="http://schemas.openxmlformats.org/officeDocument/2006/relationships/image" Target="../media/image748.png"/><Relationship Id="rId85" Type="http://schemas.openxmlformats.org/officeDocument/2006/relationships/customXml" Target="../ink/ink2715.xml"/><Relationship Id="rId150" Type="http://schemas.openxmlformats.org/officeDocument/2006/relationships/image" Target="../media/image782.png"/><Relationship Id="rId155" Type="http://schemas.openxmlformats.org/officeDocument/2006/relationships/customXml" Target="../ink/ink2750.xml"/><Relationship Id="rId12" Type="http://schemas.openxmlformats.org/officeDocument/2006/relationships/image" Target="../media/image714.png"/><Relationship Id="rId17" Type="http://schemas.openxmlformats.org/officeDocument/2006/relationships/customXml" Target="../ink/ink2681.xml"/><Relationship Id="rId33" Type="http://schemas.openxmlformats.org/officeDocument/2006/relationships/customXml" Target="../ink/ink2689.xml"/><Relationship Id="rId38" Type="http://schemas.openxmlformats.org/officeDocument/2006/relationships/image" Target="../media/image727.png"/><Relationship Id="rId59" Type="http://schemas.openxmlformats.org/officeDocument/2006/relationships/customXml" Target="../ink/ink2702.xml"/><Relationship Id="rId103" Type="http://schemas.openxmlformats.org/officeDocument/2006/relationships/customXml" Target="../ink/ink2724.xml"/><Relationship Id="rId108" Type="http://schemas.openxmlformats.org/officeDocument/2006/relationships/image" Target="../media/image761.png"/><Relationship Id="rId124" Type="http://schemas.openxmlformats.org/officeDocument/2006/relationships/image" Target="../media/image769.png"/><Relationship Id="rId129" Type="http://schemas.openxmlformats.org/officeDocument/2006/relationships/customXml" Target="../ink/ink2737.xml"/><Relationship Id="rId54" Type="http://schemas.openxmlformats.org/officeDocument/2006/relationships/image" Target="../media/image735.png"/><Relationship Id="rId70" Type="http://schemas.openxmlformats.org/officeDocument/2006/relationships/image" Target="../media/image743.png"/><Relationship Id="rId75" Type="http://schemas.openxmlformats.org/officeDocument/2006/relationships/customXml" Target="../ink/ink2710.xml"/><Relationship Id="rId91" Type="http://schemas.openxmlformats.org/officeDocument/2006/relationships/customXml" Target="../ink/ink2718.xml"/><Relationship Id="rId96" Type="http://schemas.openxmlformats.org/officeDocument/2006/relationships/image" Target="../media/image756.png"/><Relationship Id="rId140" Type="http://schemas.openxmlformats.org/officeDocument/2006/relationships/image" Target="../media/image777.png"/><Relationship Id="rId145" Type="http://schemas.openxmlformats.org/officeDocument/2006/relationships/customXml" Target="../ink/ink2745.xml"/><Relationship Id="rId1" Type="http://schemas.openxmlformats.org/officeDocument/2006/relationships/slideLayout" Target="../slideLayouts/slideLayout7.xml"/><Relationship Id="rId6" Type="http://schemas.openxmlformats.org/officeDocument/2006/relationships/image" Target="../media/image711.png"/><Relationship Id="rId23" Type="http://schemas.openxmlformats.org/officeDocument/2006/relationships/customXml" Target="../ink/ink2684.xml"/><Relationship Id="rId28" Type="http://schemas.openxmlformats.org/officeDocument/2006/relationships/image" Target="../media/image722.png"/><Relationship Id="rId49" Type="http://schemas.openxmlformats.org/officeDocument/2006/relationships/customXml" Target="../ink/ink2697.xml"/><Relationship Id="rId114" Type="http://schemas.openxmlformats.org/officeDocument/2006/relationships/image" Target="../media/image764.png"/><Relationship Id="rId119" Type="http://schemas.openxmlformats.org/officeDocument/2006/relationships/customXml" Target="../ink/ink2732.xml"/><Relationship Id="rId44" Type="http://schemas.openxmlformats.org/officeDocument/2006/relationships/image" Target="../media/image730.png"/><Relationship Id="rId60" Type="http://schemas.openxmlformats.org/officeDocument/2006/relationships/image" Target="../media/image738.png"/><Relationship Id="rId65" Type="http://schemas.openxmlformats.org/officeDocument/2006/relationships/customXml" Target="../ink/ink2705.xml"/><Relationship Id="rId81" Type="http://schemas.openxmlformats.org/officeDocument/2006/relationships/customXml" Target="../ink/ink2713.xml"/><Relationship Id="rId86" Type="http://schemas.openxmlformats.org/officeDocument/2006/relationships/image" Target="../media/image751.png"/><Relationship Id="rId130" Type="http://schemas.openxmlformats.org/officeDocument/2006/relationships/image" Target="../media/image772.png"/><Relationship Id="rId135" Type="http://schemas.openxmlformats.org/officeDocument/2006/relationships/customXml" Target="../ink/ink2740.xml"/><Relationship Id="rId151" Type="http://schemas.openxmlformats.org/officeDocument/2006/relationships/customXml" Target="../ink/ink2748.xml"/><Relationship Id="rId156" Type="http://schemas.openxmlformats.org/officeDocument/2006/relationships/image" Target="../media/image785.png"/><Relationship Id="rId13" Type="http://schemas.openxmlformats.org/officeDocument/2006/relationships/customXml" Target="../ink/ink2679.xml"/><Relationship Id="rId18" Type="http://schemas.openxmlformats.org/officeDocument/2006/relationships/image" Target="../media/image717.png"/><Relationship Id="rId39" Type="http://schemas.openxmlformats.org/officeDocument/2006/relationships/customXml" Target="../ink/ink2692.xml"/><Relationship Id="rId109" Type="http://schemas.openxmlformats.org/officeDocument/2006/relationships/customXml" Target="../ink/ink2727.xml"/><Relationship Id="rId34" Type="http://schemas.openxmlformats.org/officeDocument/2006/relationships/image" Target="../media/image725.png"/><Relationship Id="rId50" Type="http://schemas.openxmlformats.org/officeDocument/2006/relationships/image" Target="../media/image733.png"/><Relationship Id="rId55" Type="http://schemas.openxmlformats.org/officeDocument/2006/relationships/customXml" Target="../ink/ink2700.xml"/><Relationship Id="rId76" Type="http://schemas.openxmlformats.org/officeDocument/2006/relationships/image" Target="../media/image746.png"/><Relationship Id="rId97" Type="http://schemas.openxmlformats.org/officeDocument/2006/relationships/customXml" Target="../ink/ink2721.xml"/><Relationship Id="rId104" Type="http://schemas.openxmlformats.org/officeDocument/2006/relationships/image" Target="../media/image20.png"/><Relationship Id="rId120" Type="http://schemas.openxmlformats.org/officeDocument/2006/relationships/image" Target="../media/image767.png"/><Relationship Id="rId125" Type="http://schemas.openxmlformats.org/officeDocument/2006/relationships/customXml" Target="../ink/ink2735.xml"/><Relationship Id="rId141" Type="http://schemas.openxmlformats.org/officeDocument/2006/relationships/customXml" Target="../ink/ink2743.xml"/><Relationship Id="rId146" Type="http://schemas.openxmlformats.org/officeDocument/2006/relationships/image" Target="../media/image780.png"/><Relationship Id="rId7" Type="http://schemas.openxmlformats.org/officeDocument/2006/relationships/customXml" Target="../ink/ink2676.xml"/><Relationship Id="rId71" Type="http://schemas.openxmlformats.org/officeDocument/2006/relationships/customXml" Target="../ink/ink2708.xml"/><Relationship Id="rId92" Type="http://schemas.openxmlformats.org/officeDocument/2006/relationships/image" Target="../media/image754.png"/><Relationship Id="rId2" Type="http://schemas.openxmlformats.org/officeDocument/2006/relationships/notesSlide" Target="../notesSlides/notesSlide34.xml"/><Relationship Id="rId29" Type="http://schemas.openxmlformats.org/officeDocument/2006/relationships/customXml" Target="../ink/ink2687.xml"/><Relationship Id="rId24" Type="http://schemas.openxmlformats.org/officeDocument/2006/relationships/image" Target="../media/image720.png"/><Relationship Id="rId40" Type="http://schemas.openxmlformats.org/officeDocument/2006/relationships/image" Target="../media/image728.png"/><Relationship Id="rId45" Type="http://schemas.openxmlformats.org/officeDocument/2006/relationships/customXml" Target="../ink/ink2695.xml"/><Relationship Id="rId66" Type="http://schemas.openxmlformats.org/officeDocument/2006/relationships/image" Target="../media/image741.png"/><Relationship Id="rId87" Type="http://schemas.openxmlformats.org/officeDocument/2006/relationships/customXml" Target="../ink/ink2716.xml"/><Relationship Id="rId110" Type="http://schemas.openxmlformats.org/officeDocument/2006/relationships/image" Target="../media/image762.png"/><Relationship Id="rId115" Type="http://schemas.openxmlformats.org/officeDocument/2006/relationships/customXml" Target="../ink/ink2730.xml"/><Relationship Id="rId131" Type="http://schemas.openxmlformats.org/officeDocument/2006/relationships/customXml" Target="../ink/ink2738.xml"/><Relationship Id="rId136" Type="http://schemas.openxmlformats.org/officeDocument/2006/relationships/image" Target="../media/image775.png"/><Relationship Id="rId157" Type="http://schemas.openxmlformats.org/officeDocument/2006/relationships/customXml" Target="../ink/ink2751.xml"/><Relationship Id="rId61" Type="http://schemas.openxmlformats.org/officeDocument/2006/relationships/customXml" Target="../ink/ink2703.xml"/><Relationship Id="rId82" Type="http://schemas.openxmlformats.org/officeDocument/2006/relationships/image" Target="../media/image749.png"/><Relationship Id="rId152" Type="http://schemas.openxmlformats.org/officeDocument/2006/relationships/image" Target="../media/image783.png"/><Relationship Id="rId19" Type="http://schemas.openxmlformats.org/officeDocument/2006/relationships/customXml" Target="../ink/ink2682.xml"/><Relationship Id="rId14" Type="http://schemas.openxmlformats.org/officeDocument/2006/relationships/image" Target="../media/image715.png"/><Relationship Id="rId30" Type="http://schemas.openxmlformats.org/officeDocument/2006/relationships/image" Target="../media/image723.png"/><Relationship Id="rId35" Type="http://schemas.openxmlformats.org/officeDocument/2006/relationships/customXml" Target="../ink/ink2690.xml"/><Relationship Id="rId56" Type="http://schemas.openxmlformats.org/officeDocument/2006/relationships/image" Target="../media/image736.png"/><Relationship Id="rId77" Type="http://schemas.openxmlformats.org/officeDocument/2006/relationships/customXml" Target="../ink/ink2711.xml"/><Relationship Id="rId100" Type="http://schemas.openxmlformats.org/officeDocument/2006/relationships/image" Target="../media/image758.png"/><Relationship Id="rId105" Type="http://schemas.openxmlformats.org/officeDocument/2006/relationships/customXml" Target="../ink/ink2725.xml"/><Relationship Id="rId126" Type="http://schemas.openxmlformats.org/officeDocument/2006/relationships/image" Target="../media/image770.png"/><Relationship Id="rId147" Type="http://schemas.openxmlformats.org/officeDocument/2006/relationships/customXml" Target="../ink/ink2746.xml"/><Relationship Id="rId8" Type="http://schemas.openxmlformats.org/officeDocument/2006/relationships/image" Target="../media/image712.png"/><Relationship Id="rId51" Type="http://schemas.openxmlformats.org/officeDocument/2006/relationships/customXml" Target="../ink/ink2698.xml"/><Relationship Id="rId72" Type="http://schemas.openxmlformats.org/officeDocument/2006/relationships/image" Target="../media/image744.png"/><Relationship Id="rId93" Type="http://schemas.openxmlformats.org/officeDocument/2006/relationships/customXml" Target="../ink/ink2719.xml"/><Relationship Id="rId98" Type="http://schemas.openxmlformats.org/officeDocument/2006/relationships/image" Target="../media/image757.png"/><Relationship Id="rId121" Type="http://schemas.openxmlformats.org/officeDocument/2006/relationships/customXml" Target="../ink/ink2733.xml"/><Relationship Id="rId142" Type="http://schemas.openxmlformats.org/officeDocument/2006/relationships/image" Target="../media/image778.png"/><Relationship Id="rId3" Type="http://schemas.openxmlformats.org/officeDocument/2006/relationships/customXml" Target="../ink/ink2674.xml"/><Relationship Id="rId25" Type="http://schemas.openxmlformats.org/officeDocument/2006/relationships/customXml" Target="../ink/ink2685.xml"/><Relationship Id="rId46" Type="http://schemas.openxmlformats.org/officeDocument/2006/relationships/image" Target="../media/image731.png"/><Relationship Id="rId67" Type="http://schemas.openxmlformats.org/officeDocument/2006/relationships/customXml" Target="../ink/ink2706.xml"/><Relationship Id="rId116" Type="http://schemas.openxmlformats.org/officeDocument/2006/relationships/image" Target="../media/image765.png"/><Relationship Id="rId137" Type="http://schemas.openxmlformats.org/officeDocument/2006/relationships/customXml" Target="../ink/ink2741.xml"/><Relationship Id="rId158" Type="http://schemas.openxmlformats.org/officeDocument/2006/relationships/image" Target="../media/image786.png"/><Relationship Id="rId20" Type="http://schemas.openxmlformats.org/officeDocument/2006/relationships/image" Target="../media/image718.png"/><Relationship Id="rId41" Type="http://schemas.openxmlformats.org/officeDocument/2006/relationships/customXml" Target="../ink/ink2693.xml"/><Relationship Id="rId62" Type="http://schemas.openxmlformats.org/officeDocument/2006/relationships/image" Target="../media/image739.png"/><Relationship Id="rId83" Type="http://schemas.openxmlformats.org/officeDocument/2006/relationships/customXml" Target="../ink/ink2714.xml"/><Relationship Id="rId88" Type="http://schemas.openxmlformats.org/officeDocument/2006/relationships/image" Target="../media/image752.png"/><Relationship Id="rId111" Type="http://schemas.openxmlformats.org/officeDocument/2006/relationships/customXml" Target="../ink/ink2728.xml"/><Relationship Id="rId132" Type="http://schemas.openxmlformats.org/officeDocument/2006/relationships/image" Target="../media/image773.png"/><Relationship Id="rId153" Type="http://schemas.openxmlformats.org/officeDocument/2006/relationships/customXml" Target="../ink/ink2749.xml"/><Relationship Id="rId15" Type="http://schemas.openxmlformats.org/officeDocument/2006/relationships/customXml" Target="../ink/ink2680.xml"/><Relationship Id="rId36" Type="http://schemas.openxmlformats.org/officeDocument/2006/relationships/image" Target="../media/image726.png"/><Relationship Id="rId57" Type="http://schemas.openxmlformats.org/officeDocument/2006/relationships/customXml" Target="../ink/ink2701.xml"/><Relationship Id="rId106" Type="http://schemas.openxmlformats.org/officeDocument/2006/relationships/image" Target="../media/image760.png"/><Relationship Id="rId127" Type="http://schemas.openxmlformats.org/officeDocument/2006/relationships/customXml" Target="../ink/ink2736.xml"/><Relationship Id="rId10" Type="http://schemas.openxmlformats.org/officeDocument/2006/relationships/image" Target="../media/image713.png"/><Relationship Id="rId31" Type="http://schemas.openxmlformats.org/officeDocument/2006/relationships/customXml" Target="../ink/ink2688.xml"/><Relationship Id="rId52" Type="http://schemas.openxmlformats.org/officeDocument/2006/relationships/image" Target="../media/image734.png"/><Relationship Id="rId73" Type="http://schemas.openxmlformats.org/officeDocument/2006/relationships/customXml" Target="../ink/ink2709.xml"/><Relationship Id="rId78" Type="http://schemas.openxmlformats.org/officeDocument/2006/relationships/image" Target="../media/image747.png"/><Relationship Id="rId94" Type="http://schemas.openxmlformats.org/officeDocument/2006/relationships/image" Target="../media/image755.png"/><Relationship Id="rId99" Type="http://schemas.openxmlformats.org/officeDocument/2006/relationships/customXml" Target="../ink/ink2722.xml"/><Relationship Id="rId101" Type="http://schemas.openxmlformats.org/officeDocument/2006/relationships/customXml" Target="../ink/ink2723.xml"/><Relationship Id="rId122" Type="http://schemas.openxmlformats.org/officeDocument/2006/relationships/image" Target="../media/image768.png"/><Relationship Id="rId143" Type="http://schemas.openxmlformats.org/officeDocument/2006/relationships/customXml" Target="../ink/ink2744.xml"/><Relationship Id="rId148" Type="http://schemas.openxmlformats.org/officeDocument/2006/relationships/image" Target="../media/image781.png"/><Relationship Id="rId4" Type="http://schemas.openxmlformats.org/officeDocument/2006/relationships/image" Target="../media/image710.png"/><Relationship Id="rId9" Type="http://schemas.openxmlformats.org/officeDocument/2006/relationships/customXml" Target="../ink/ink2677.xml"/><Relationship Id="rId26" Type="http://schemas.openxmlformats.org/officeDocument/2006/relationships/image" Target="../media/image721.png"/><Relationship Id="rId47" Type="http://schemas.openxmlformats.org/officeDocument/2006/relationships/customXml" Target="../ink/ink2696.xml"/><Relationship Id="rId68" Type="http://schemas.openxmlformats.org/officeDocument/2006/relationships/image" Target="../media/image742.png"/><Relationship Id="rId89" Type="http://schemas.openxmlformats.org/officeDocument/2006/relationships/customXml" Target="../ink/ink2717.xml"/><Relationship Id="rId112" Type="http://schemas.openxmlformats.org/officeDocument/2006/relationships/image" Target="../media/image763.png"/><Relationship Id="rId133" Type="http://schemas.openxmlformats.org/officeDocument/2006/relationships/customXml" Target="../ink/ink2739.xml"/><Relationship Id="rId154" Type="http://schemas.openxmlformats.org/officeDocument/2006/relationships/image" Target="../media/image784.png"/><Relationship Id="rId16" Type="http://schemas.openxmlformats.org/officeDocument/2006/relationships/image" Target="../media/image716.png"/><Relationship Id="rId37" Type="http://schemas.openxmlformats.org/officeDocument/2006/relationships/customXml" Target="../ink/ink2691.xml"/><Relationship Id="rId58" Type="http://schemas.openxmlformats.org/officeDocument/2006/relationships/image" Target="../media/image737.png"/><Relationship Id="rId79" Type="http://schemas.openxmlformats.org/officeDocument/2006/relationships/customXml" Target="../ink/ink2712.xml"/><Relationship Id="rId102" Type="http://schemas.openxmlformats.org/officeDocument/2006/relationships/image" Target="../media/image759.png"/><Relationship Id="rId123" Type="http://schemas.openxmlformats.org/officeDocument/2006/relationships/customXml" Target="../ink/ink2734.xml"/><Relationship Id="rId144" Type="http://schemas.openxmlformats.org/officeDocument/2006/relationships/image" Target="../media/image779.png"/><Relationship Id="rId90" Type="http://schemas.openxmlformats.org/officeDocument/2006/relationships/image" Target="../media/image753.png"/><Relationship Id="rId27" Type="http://schemas.openxmlformats.org/officeDocument/2006/relationships/customXml" Target="../ink/ink2686.xml"/><Relationship Id="rId48" Type="http://schemas.openxmlformats.org/officeDocument/2006/relationships/image" Target="../media/image732.png"/><Relationship Id="rId69" Type="http://schemas.openxmlformats.org/officeDocument/2006/relationships/customXml" Target="../ink/ink2707.xml"/><Relationship Id="rId113" Type="http://schemas.openxmlformats.org/officeDocument/2006/relationships/customXml" Target="../ink/ink2729.xml"/><Relationship Id="rId134" Type="http://schemas.openxmlformats.org/officeDocument/2006/relationships/image" Target="../media/image774.png"/></Relationships>
</file>

<file path=ppt/slides/_rels/slide36.xml.rels><?xml version="1.0" encoding="UTF-8" standalone="yes"?>
<Relationships xmlns="http://schemas.openxmlformats.org/package/2006/relationships"><Relationship Id="rId13" Type="http://schemas.openxmlformats.org/officeDocument/2006/relationships/customXml" Target="../ink/ink2757.xml"/><Relationship Id="rId18" Type="http://schemas.openxmlformats.org/officeDocument/2006/relationships/image" Target="../media/image794.png"/><Relationship Id="rId26" Type="http://schemas.openxmlformats.org/officeDocument/2006/relationships/image" Target="../media/image798.png"/><Relationship Id="rId39" Type="http://schemas.openxmlformats.org/officeDocument/2006/relationships/customXml" Target="../ink/ink2770.xml"/><Relationship Id="rId21" Type="http://schemas.openxmlformats.org/officeDocument/2006/relationships/customXml" Target="../ink/ink2761.xml"/><Relationship Id="rId34" Type="http://schemas.openxmlformats.org/officeDocument/2006/relationships/image" Target="../media/image802.png"/><Relationship Id="rId42" Type="http://schemas.openxmlformats.org/officeDocument/2006/relationships/image" Target="../media/image806.png"/><Relationship Id="rId47" Type="http://schemas.openxmlformats.org/officeDocument/2006/relationships/customXml" Target="../ink/ink2774.xml"/><Relationship Id="rId50" Type="http://schemas.openxmlformats.org/officeDocument/2006/relationships/image" Target="../media/image810.png"/><Relationship Id="rId55" Type="http://schemas.openxmlformats.org/officeDocument/2006/relationships/customXml" Target="../ink/ink2778.xml"/><Relationship Id="rId7" Type="http://schemas.openxmlformats.org/officeDocument/2006/relationships/customXml" Target="../ink/ink2754.xml"/><Relationship Id="rId2" Type="http://schemas.openxmlformats.org/officeDocument/2006/relationships/notesSlide" Target="../notesSlides/notesSlide35.xml"/><Relationship Id="rId16" Type="http://schemas.openxmlformats.org/officeDocument/2006/relationships/image" Target="../media/image793.png"/><Relationship Id="rId29" Type="http://schemas.openxmlformats.org/officeDocument/2006/relationships/customXml" Target="../ink/ink2765.xml"/><Relationship Id="rId11" Type="http://schemas.openxmlformats.org/officeDocument/2006/relationships/customXml" Target="../ink/ink2756.xml"/><Relationship Id="rId24" Type="http://schemas.openxmlformats.org/officeDocument/2006/relationships/image" Target="../media/image797.png"/><Relationship Id="rId32" Type="http://schemas.openxmlformats.org/officeDocument/2006/relationships/image" Target="../media/image801.png"/><Relationship Id="rId37" Type="http://schemas.openxmlformats.org/officeDocument/2006/relationships/customXml" Target="../ink/ink2769.xml"/><Relationship Id="rId40" Type="http://schemas.openxmlformats.org/officeDocument/2006/relationships/image" Target="../media/image805.png"/><Relationship Id="rId45" Type="http://schemas.openxmlformats.org/officeDocument/2006/relationships/customXml" Target="../ink/ink2773.xml"/><Relationship Id="rId53" Type="http://schemas.openxmlformats.org/officeDocument/2006/relationships/customXml" Target="../ink/ink2777.xml"/><Relationship Id="rId58" Type="http://schemas.openxmlformats.org/officeDocument/2006/relationships/image" Target="../media/image814.png"/><Relationship Id="rId5" Type="http://schemas.openxmlformats.org/officeDocument/2006/relationships/customXml" Target="../ink/ink2753.xml"/><Relationship Id="rId61" Type="http://schemas.openxmlformats.org/officeDocument/2006/relationships/customXml" Target="../ink/ink2781.xml"/><Relationship Id="rId19" Type="http://schemas.openxmlformats.org/officeDocument/2006/relationships/customXml" Target="../ink/ink2760.xml"/><Relationship Id="rId14" Type="http://schemas.openxmlformats.org/officeDocument/2006/relationships/image" Target="../media/image792.png"/><Relationship Id="rId22" Type="http://schemas.openxmlformats.org/officeDocument/2006/relationships/image" Target="../media/image796.png"/><Relationship Id="rId27" Type="http://schemas.openxmlformats.org/officeDocument/2006/relationships/customXml" Target="../ink/ink2764.xml"/><Relationship Id="rId30" Type="http://schemas.openxmlformats.org/officeDocument/2006/relationships/image" Target="../media/image800.png"/><Relationship Id="rId35" Type="http://schemas.openxmlformats.org/officeDocument/2006/relationships/customXml" Target="../ink/ink2768.xml"/><Relationship Id="rId43" Type="http://schemas.openxmlformats.org/officeDocument/2006/relationships/customXml" Target="../ink/ink2772.xml"/><Relationship Id="rId48" Type="http://schemas.openxmlformats.org/officeDocument/2006/relationships/image" Target="../media/image809.png"/><Relationship Id="rId56" Type="http://schemas.openxmlformats.org/officeDocument/2006/relationships/image" Target="../media/image813.png"/><Relationship Id="rId8" Type="http://schemas.openxmlformats.org/officeDocument/2006/relationships/image" Target="../media/image789.png"/><Relationship Id="rId51" Type="http://schemas.openxmlformats.org/officeDocument/2006/relationships/customXml" Target="../ink/ink2776.xml"/><Relationship Id="rId3" Type="http://schemas.openxmlformats.org/officeDocument/2006/relationships/customXml" Target="../ink/ink2752.xml"/><Relationship Id="rId12" Type="http://schemas.openxmlformats.org/officeDocument/2006/relationships/image" Target="../media/image791.png"/><Relationship Id="rId17" Type="http://schemas.openxmlformats.org/officeDocument/2006/relationships/customXml" Target="../ink/ink2759.xml"/><Relationship Id="rId25" Type="http://schemas.openxmlformats.org/officeDocument/2006/relationships/customXml" Target="../ink/ink2763.xml"/><Relationship Id="rId33" Type="http://schemas.openxmlformats.org/officeDocument/2006/relationships/customXml" Target="../ink/ink2767.xml"/><Relationship Id="rId38" Type="http://schemas.openxmlformats.org/officeDocument/2006/relationships/image" Target="../media/image804.png"/><Relationship Id="rId46" Type="http://schemas.openxmlformats.org/officeDocument/2006/relationships/image" Target="../media/image808.png"/><Relationship Id="rId59" Type="http://schemas.openxmlformats.org/officeDocument/2006/relationships/customXml" Target="../ink/ink2780.xml"/><Relationship Id="rId20" Type="http://schemas.openxmlformats.org/officeDocument/2006/relationships/image" Target="../media/image795.png"/><Relationship Id="rId41" Type="http://schemas.openxmlformats.org/officeDocument/2006/relationships/customXml" Target="../ink/ink2771.xml"/><Relationship Id="rId54" Type="http://schemas.openxmlformats.org/officeDocument/2006/relationships/image" Target="../media/image812.png"/><Relationship Id="rId62" Type="http://schemas.openxmlformats.org/officeDocument/2006/relationships/image" Target="../media/image816.png"/><Relationship Id="rId1" Type="http://schemas.openxmlformats.org/officeDocument/2006/relationships/slideLayout" Target="../slideLayouts/slideLayout7.xml"/><Relationship Id="rId6" Type="http://schemas.openxmlformats.org/officeDocument/2006/relationships/image" Target="../media/image788.png"/><Relationship Id="rId15" Type="http://schemas.openxmlformats.org/officeDocument/2006/relationships/customXml" Target="../ink/ink2758.xml"/><Relationship Id="rId23" Type="http://schemas.openxmlformats.org/officeDocument/2006/relationships/customXml" Target="../ink/ink2762.xml"/><Relationship Id="rId28" Type="http://schemas.openxmlformats.org/officeDocument/2006/relationships/image" Target="../media/image799.png"/><Relationship Id="rId36" Type="http://schemas.openxmlformats.org/officeDocument/2006/relationships/image" Target="../media/image803.png"/><Relationship Id="rId49" Type="http://schemas.openxmlformats.org/officeDocument/2006/relationships/customXml" Target="../ink/ink2775.xml"/><Relationship Id="rId57" Type="http://schemas.openxmlformats.org/officeDocument/2006/relationships/customXml" Target="../ink/ink2779.xml"/><Relationship Id="rId10" Type="http://schemas.openxmlformats.org/officeDocument/2006/relationships/image" Target="../media/image790.png"/><Relationship Id="rId31" Type="http://schemas.openxmlformats.org/officeDocument/2006/relationships/customXml" Target="../ink/ink2766.xml"/><Relationship Id="rId44" Type="http://schemas.openxmlformats.org/officeDocument/2006/relationships/image" Target="../media/image807.png"/><Relationship Id="rId52" Type="http://schemas.openxmlformats.org/officeDocument/2006/relationships/image" Target="../media/image811.png"/><Relationship Id="rId60" Type="http://schemas.openxmlformats.org/officeDocument/2006/relationships/image" Target="../media/image815.png"/><Relationship Id="rId4" Type="http://schemas.openxmlformats.org/officeDocument/2006/relationships/image" Target="../media/image787.png"/><Relationship Id="rId9" Type="http://schemas.openxmlformats.org/officeDocument/2006/relationships/customXml" Target="../ink/ink2755.xml"/></Relationships>
</file>

<file path=ppt/slides/_rels/slide37.xml.rels><?xml version="1.0" encoding="UTF-8" standalone="yes"?>
<Relationships xmlns="http://schemas.openxmlformats.org/package/2006/relationships"><Relationship Id="rId117" Type="http://schemas.openxmlformats.org/officeDocument/2006/relationships/image" Target="../media/image872.png"/><Relationship Id="rId21" Type="http://schemas.openxmlformats.org/officeDocument/2006/relationships/customXml" Target="../ink/ink2791.xml"/><Relationship Id="rId42" Type="http://schemas.openxmlformats.org/officeDocument/2006/relationships/image" Target="../media/image835.png"/><Relationship Id="rId63" Type="http://schemas.openxmlformats.org/officeDocument/2006/relationships/image" Target="../media/image845.png"/><Relationship Id="rId84" Type="http://schemas.openxmlformats.org/officeDocument/2006/relationships/customXml" Target="../ink/ink2823.xml"/><Relationship Id="rId138" Type="http://schemas.openxmlformats.org/officeDocument/2006/relationships/customXml" Target="../ink/ink2850.xml"/><Relationship Id="rId107" Type="http://schemas.openxmlformats.org/officeDocument/2006/relationships/image" Target="../media/image867.png"/><Relationship Id="rId11" Type="http://schemas.openxmlformats.org/officeDocument/2006/relationships/customXml" Target="../ink/ink2786.xml"/><Relationship Id="rId32" Type="http://schemas.openxmlformats.org/officeDocument/2006/relationships/image" Target="../media/image20.png"/><Relationship Id="rId53" Type="http://schemas.openxmlformats.org/officeDocument/2006/relationships/image" Target="../media/image840.png"/><Relationship Id="rId74" Type="http://schemas.openxmlformats.org/officeDocument/2006/relationships/customXml" Target="../ink/ink2818.xml"/><Relationship Id="rId128" Type="http://schemas.openxmlformats.org/officeDocument/2006/relationships/customXml" Target="../ink/ink2845.xml"/><Relationship Id="rId149" Type="http://schemas.openxmlformats.org/officeDocument/2006/relationships/image" Target="../media/image888.png"/><Relationship Id="rId5" Type="http://schemas.openxmlformats.org/officeDocument/2006/relationships/customXml" Target="../ink/ink2783.xml"/><Relationship Id="rId95" Type="http://schemas.openxmlformats.org/officeDocument/2006/relationships/image" Target="../media/image861.png"/><Relationship Id="rId22" Type="http://schemas.openxmlformats.org/officeDocument/2006/relationships/image" Target="../media/image826.png"/><Relationship Id="rId27" Type="http://schemas.openxmlformats.org/officeDocument/2006/relationships/customXml" Target="../ink/ink2794.xml"/><Relationship Id="rId43" Type="http://schemas.openxmlformats.org/officeDocument/2006/relationships/customXml" Target="../ink/ink2802.xml"/><Relationship Id="rId48" Type="http://schemas.openxmlformats.org/officeDocument/2006/relationships/image" Target="../media/image838.png"/><Relationship Id="rId64" Type="http://schemas.openxmlformats.org/officeDocument/2006/relationships/customXml" Target="../ink/ink2813.xml"/><Relationship Id="rId69" Type="http://schemas.openxmlformats.org/officeDocument/2006/relationships/image" Target="../media/image848.png"/><Relationship Id="rId113" Type="http://schemas.openxmlformats.org/officeDocument/2006/relationships/image" Target="../media/image870.png"/><Relationship Id="rId118" Type="http://schemas.openxmlformats.org/officeDocument/2006/relationships/customXml" Target="../ink/ink2840.xml"/><Relationship Id="rId134" Type="http://schemas.openxmlformats.org/officeDocument/2006/relationships/customXml" Target="../ink/ink2848.xml"/><Relationship Id="rId139" Type="http://schemas.openxmlformats.org/officeDocument/2006/relationships/image" Target="../media/image883.png"/><Relationship Id="rId80" Type="http://schemas.openxmlformats.org/officeDocument/2006/relationships/customXml" Target="../ink/ink2821.xml"/><Relationship Id="rId85" Type="http://schemas.openxmlformats.org/officeDocument/2006/relationships/image" Target="../media/image856.png"/><Relationship Id="rId150" Type="http://schemas.openxmlformats.org/officeDocument/2006/relationships/customXml" Target="../ink/ink2856.xml"/><Relationship Id="rId12" Type="http://schemas.openxmlformats.org/officeDocument/2006/relationships/image" Target="../media/image821.png"/><Relationship Id="rId17" Type="http://schemas.openxmlformats.org/officeDocument/2006/relationships/customXml" Target="../ink/ink2789.xml"/><Relationship Id="rId33" Type="http://schemas.openxmlformats.org/officeDocument/2006/relationships/customXml" Target="../ink/ink2797.xml"/><Relationship Id="rId38" Type="http://schemas.openxmlformats.org/officeDocument/2006/relationships/image" Target="../media/image833.png"/><Relationship Id="rId59" Type="http://schemas.openxmlformats.org/officeDocument/2006/relationships/image" Target="../media/image843.png"/><Relationship Id="rId103" Type="http://schemas.openxmlformats.org/officeDocument/2006/relationships/image" Target="../media/image865.png"/><Relationship Id="rId108" Type="http://schemas.openxmlformats.org/officeDocument/2006/relationships/customXml" Target="../ink/ink2835.xml"/><Relationship Id="rId124" Type="http://schemas.openxmlformats.org/officeDocument/2006/relationships/customXml" Target="../ink/ink2843.xml"/><Relationship Id="rId129" Type="http://schemas.openxmlformats.org/officeDocument/2006/relationships/image" Target="../media/image878.png"/><Relationship Id="rId54" Type="http://schemas.openxmlformats.org/officeDocument/2006/relationships/customXml" Target="../ink/ink2808.xml"/><Relationship Id="rId70" Type="http://schemas.openxmlformats.org/officeDocument/2006/relationships/customXml" Target="../ink/ink2816.xml"/><Relationship Id="rId75" Type="http://schemas.openxmlformats.org/officeDocument/2006/relationships/image" Target="../media/image851.png"/><Relationship Id="rId91" Type="http://schemas.openxmlformats.org/officeDocument/2006/relationships/image" Target="../media/image859.png"/><Relationship Id="rId96" Type="http://schemas.openxmlformats.org/officeDocument/2006/relationships/customXml" Target="../ink/ink2829.xml"/><Relationship Id="rId140" Type="http://schemas.openxmlformats.org/officeDocument/2006/relationships/customXml" Target="../ink/ink2851.xml"/><Relationship Id="rId145" Type="http://schemas.openxmlformats.org/officeDocument/2006/relationships/image" Target="../media/image886.png"/><Relationship Id="rId1" Type="http://schemas.openxmlformats.org/officeDocument/2006/relationships/slideLayout" Target="../slideLayouts/slideLayout7.xml"/><Relationship Id="rId6" Type="http://schemas.openxmlformats.org/officeDocument/2006/relationships/image" Target="../media/image818.png"/><Relationship Id="rId23" Type="http://schemas.openxmlformats.org/officeDocument/2006/relationships/customXml" Target="../ink/ink2792.xml"/><Relationship Id="rId28" Type="http://schemas.openxmlformats.org/officeDocument/2006/relationships/image" Target="../media/image829.png"/><Relationship Id="rId49" Type="http://schemas.openxmlformats.org/officeDocument/2006/relationships/customXml" Target="../ink/ink2805.xml"/><Relationship Id="rId114" Type="http://schemas.openxmlformats.org/officeDocument/2006/relationships/customXml" Target="../ink/ink2838.xml"/><Relationship Id="rId119" Type="http://schemas.openxmlformats.org/officeDocument/2006/relationships/image" Target="../media/image873.png"/><Relationship Id="rId44" Type="http://schemas.openxmlformats.org/officeDocument/2006/relationships/image" Target="../media/image836.png"/><Relationship Id="rId60" Type="http://schemas.openxmlformats.org/officeDocument/2006/relationships/customXml" Target="../ink/ink2811.xml"/><Relationship Id="rId65" Type="http://schemas.openxmlformats.org/officeDocument/2006/relationships/image" Target="../media/image846.png"/><Relationship Id="rId81" Type="http://schemas.openxmlformats.org/officeDocument/2006/relationships/image" Target="../media/image854.png"/><Relationship Id="rId86" Type="http://schemas.openxmlformats.org/officeDocument/2006/relationships/customXml" Target="../ink/ink2824.xml"/><Relationship Id="rId130" Type="http://schemas.openxmlformats.org/officeDocument/2006/relationships/customXml" Target="../ink/ink2846.xml"/><Relationship Id="rId135" Type="http://schemas.openxmlformats.org/officeDocument/2006/relationships/image" Target="../media/image881.png"/><Relationship Id="rId151" Type="http://schemas.openxmlformats.org/officeDocument/2006/relationships/image" Target="../media/image889.png"/><Relationship Id="rId13" Type="http://schemas.openxmlformats.org/officeDocument/2006/relationships/customXml" Target="../ink/ink2787.xml"/><Relationship Id="rId18" Type="http://schemas.openxmlformats.org/officeDocument/2006/relationships/image" Target="../media/image824.png"/><Relationship Id="rId39" Type="http://schemas.openxmlformats.org/officeDocument/2006/relationships/customXml" Target="../ink/ink2800.xml"/><Relationship Id="rId109" Type="http://schemas.openxmlformats.org/officeDocument/2006/relationships/image" Target="../media/image868.png"/><Relationship Id="rId34" Type="http://schemas.openxmlformats.org/officeDocument/2006/relationships/image" Target="../media/image831.png"/><Relationship Id="rId50" Type="http://schemas.openxmlformats.org/officeDocument/2006/relationships/customXml" Target="../ink/ink2806.xml"/><Relationship Id="rId55" Type="http://schemas.openxmlformats.org/officeDocument/2006/relationships/image" Target="../media/image841.png"/><Relationship Id="rId76" Type="http://schemas.openxmlformats.org/officeDocument/2006/relationships/customXml" Target="../ink/ink2819.xml"/><Relationship Id="rId97" Type="http://schemas.openxmlformats.org/officeDocument/2006/relationships/image" Target="../media/image862.png"/><Relationship Id="rId104" Type="http://schemas.openxmlformats.org/officeDocument/2006/relationships/customXml" Target="../ink/ink2833.xml"/><Relationship Id="rId120" Type="http://schemas.openxmlformats.org/officeDocument/2006/relationships/customXml" Target="../ink/ink2841.xml"/><Relationship Id="rId125" Type="http://schemas.openxmlformats.org/officeDocument/2006/relationships/image" Target="../media/image876.png"/><Relationship Id="rId141" Type="http://schemas.openxmlformats.org/officeDocument/2006/relationships/image" Target="../media/image884.png"/><Relationship Id="rId146" Type="http://schemas.openxmlformats.org/officeDocument/2006/relationships/customXml" Target="../ink/ink2854.xml"/><Relationship Id="rId7" Type="http://schemas.openxmlformats.org/officeDocument/2006/relationships/customXml" Target="../ink/ink2784.xml"/><Relationship Id="rId71" Type="http://schemas.openxmlformats.org/officeDocument/2006/relationships/image" Target="../media/image849.png"/><Relationship Id="rId92" Type="http://schemas.openxmlformats.org/officeDocument/2006/relationships/customXml" Target="../ink/ink2827.xml"/><Relationship Id="rId2" Type="http://schemas.openxmlformats.org/officeDocument/2006/relationships/notesSlide" Target="../notesSlides/notesSlide36.xml"/><Relationship Id="rId29" Type="http://schemas.openxmlformats.org/officeDocument/2006/relationships/customXml" Target="../ink/ink2795.xml"/><Relationship Id="rId24" Type="http://schemas.openxmlformats.org/officeDocument/2006/relationships/image" Target="../media/image827.png"/><Relationship Id="rId40" Type="http://schemas.openxmlformats.org/officeDocument/2006/relationships/image" Target="../media/image834.png"/><Relationship Id="rId45" Type="http://schemas.openxmlformats.org/officeDocument/2006/relationships/customXml" Target="../ink/ink2803.xml"/><Relationship Id="rId66" Type="http://schemas.openxmlformats.org/officeDocument/2006/relationships/customXml" Target="../ink/ink2814.xml"/><Relationship Id="rId87" Type="http://schemas.openxmlformats.org/officeDocument/2006/relationships/image" Target="../media/image857.png"/><Relationship Id="rId110" Type="http://schemas.openxmlformats.org/officeDocument/2006/relationships/customXml" Target="../ink/ink2836.xml"/><Relationship Id="rId115" Type="http://schemas.openxmlformats.org/officeDocument/2006/relationships/image" Target="../media/image871.png"/><Relationship Id="rId131" Type="http://schemas.openxmlformats.org/officeDocument/2006/relationships/image" Target="../media/image879.png"/><Relationship Id="rId136" Type="http://schemas.openxmlformats.org/officeDocument/2006/relationships/customXml" Target="../ink/ink2849.xml"/><Relationship Id="rId61" Type="http://schemas.openxmlformats.org/officeDocument/2006/relationships/image" Target="../media/image844.png"/><Relationship Id="rId82" Type="http://schemas.openxmlformats.org/officeDocument/2006/relationships/customXml" Target="../ink/ink2822.xml"/><Relationship Id="rId19" Type="http://schemas.openxmlformats.org/officeDocument/2006/relationships/customXml" Target="../ink/ink2790.xml"/><Relationship Id="rId14" Type="http://schemas.openxmlformats.org/officeDocument/2006/relationships/image" Target="../media/image822.png"/><Relationship Id="rId30" Type="http://schemas.openxmlformats.org/officeDocument/2006/relationships/image" Target="../media/image830.png"/><Relationship Id="rId35" Type="http://schemas.openxmlformats.org/officeDocument/2006/relationships/customXml" Target="../ink/ink2798.xml"/><Relationship Id="rId56" Type="http://schemas.openxmlformats.org/officeDocument/2006/relationships/customXml" Target="../ink/ink2809.xml"/><Relationship Id="rId77" Type="http://schemas.openxmlformats.org/officeDocument/2006/relationships/image" Target="../media/image852.png"/><Relationship Id="rId100" Type="http://schemas.openxmlformats.org/officeDocument/2006/relationships/customXml" Target="../ink/ink2831.xml"/><Relationship Id="rId105" Type="http://schemas.openxmlformats.org/officeDocument/2006/relationships/image" Target="../media/image866.png"/><Relationship Id="rId126" Type="http://schemas.openxmlformats.org/officeDocument/2006/relationships/customXml" Target="../ink/ink2844.xml"/><Relationship Id="rId147" Type="http://schemas.openxmlformats.org/officeDocument/2006/relationships/image" Target="../media/image887.png"/><Relationship Id="rId8" Type="http://schemas.openxmlformats.org/officeDocument/2006/relationships/image" Target="../media/image819.png"/><Relationship Id="rId51" Type="http://schemas.openxmlformats.org/officeDocument/2006/relationships/image" Target="../media/image839.png"/><Relationship Id="rId72" Type="http://schemas.openxmlformats.org/officeDocument/2006/relationships/customXml" Target="../ink/ink2817.xml"/><Relationship Id="rId93" Type="http://schemas.openxmlformats.org/officeDocument/2006/relationships/image" Target="../media/image860.png"/><Relationship Id="rId98" Type="http://schemas.openxmlformats.org/officeDocument/2006/relationships/customXml" Target="../ink/ink2830.xml"/><Relationship Id="rId121" Type="http://schemas.openxmlformats.org/officeDocument/2006/relationships/image" Target="../media/image874.png"/><Relationship Id="rId142" Type="http://schemas.openxmlformats.org/officeDocument/2006/relationships/customXml" Target="../ink/ink2852.xml"/><Relationship Id="rId3" Type="http://schemas.openxmlformats.org/officeDocument/2006/relationships/customXml" Target="../ink/ink2782.xml"/><Relationship Id="rId25" Type="http://schemas.openxmlformats.org/officeDocument/2006/relationships/customXml" Target="../ink/ink2793.xml"/><Relationship Id="rId46" Type="http://schemas.openxmlformats.org/officeDocument/2006/relationships/image" Target="../media/image837.png"/><Relationship Id="rId67" Type="http://schemas.openxmlformats.org/officeDocument/2006/relationships/image" Target="../media/image847.png"/><Relationship Id="rId116" Type="http://schemas.openxmlformats.org/officeDocument/2006/relationships/customXml" Target="../ink/ink2839.xml"/><Relationship Id="rId137" Type="http://schemas.openxmlformats.org/officeDocument/2006/relationships/image" Target="../media/image882.png"/><Relationship Id="rId20" Type="http://schemas.openxmlformats.org/officeDocument/2006/relationships/image" Target="../media/image825.png"/><Relationship Id="rId41" Type="http://schemas.openxmlformats.org/officeDocument/2006/relationships/customXml" Target="../ink/ink2801.xml"/><Relationship Id="rId62" Type="http://schemas.openxmlformats.org/officeDocument/2006/relationships/customXml" Target="../ink/ink2812.xml"/><Relationship Id="rId83" Type="http://schemas.openxmlformats.org/officeDocument/2006/relationships/image" Target="../media/image855.png"/><Relationship Id="rId88" Type="http://schemas.openxmlformats.org/officeDocument/2006/relationships/customXml" Target="../ink/ink2825.xml"/><Relationship Id="rId111" Type="http://schemas.openxmlformats.org/officeDocument/2006/relationships/image" Target="../media/image869.png"/><Relationship Id="rId132" Type="http://schemas.openxmlformats.org/officeDocument/2006/relationships/customXml" Target="../ink/ink2847.xml"/><Relationship Id="rId15" Type="http://schemas.openxmlformats.org/officeDocument/2006/relationships/customXml" Target="../ink/ink2788.xml"/><Relationship Id="rId36" Type="http://schemas.openxmlformats.org/officeDocument/2006/relationships/image" Target="../media/image832.png"/><Relationship Id="rId57" Type="http://schemas.openxmlformats.org/officeDocument/2006/relationships/image" Target="../media/image842.png"/><Relationship Id="rId106" Type="http://schemas.openxmlformats.org/officeDocument/2006/relationships/customXml" Target="../ink/ink2834.xml"/><Relationship Id="rId127" Type="http://schemas.openxmlformats.org/officeDocument/2006/relationships/image" Target="../media/image877.png"/><Relationship Id="rId10" Type="http://schemas.openxmlformats.org/officeDocument/2006/relationships/image" Target="../media/image820.png"/><Relationship Id="rId31" Type="http://schemas.openxmlformats.org/officeDocument/2006/relationships/customXml" Target="../ink/ink2796.xml"/><Relationship Id="rId52" Type="http://schemas.openxmlformats.org/officeDocument/2006/relationships/customXml" Target="../ink/ink2807.xml"/><Relationship Id="rId73" Type="http://schemas.openxmlformats.org/officeDocument/2006/relationships/image" Target="../media/image850.png"/><Relationship Id="rId78" Type="http://schemas.openxmlformats.org/officeDocument/2006/relationships/customXml" Target="../ink/ink2820.xml"/><Relationship Id="rId94" Type="http://schemas.openxmlformats.org/officeDocument/2006/relationships/customXml" Target="../ink/ink2828.xml"/><Relationship Id="rId99" Type="http://schemas.openxmlformats.org/officeDocument/2006/relationships/image" Target="../media/image863.png"/><Relationship Id="rId101" Type="http://schemas.openxmlformats.org/officeDocument/2006/relationships/image" Target="../media/image864.png"/><Relationship Id="rId122" Type="http://schemas.openxmlformats.org/officeDocument/2006/relationships/customXml" Target="../ink/ink2842.xml"/><Relationship Id="rId143" Type="http://schemas.openxmlformats.org/officeDocument/2006/relationships/image" Target="../media/image885.png"/><Relationship Id="rId148" Type="http://schemas.openxmlformats.org/officeDocument/2006/relationships/customXml" Target="../ink/ink2855.xml"/><Relationship Id="rId4" Type="http://schemas.openxmlformats.org/officeDocument/2006/relationships/image" Target="../media/image817.png"/><Relationship Id="rId9" Type="http://schemas.openxmlformats.org/officeDocument/2006/relationships/customXml" Target="../ink/ink2785.xml"/><Relationship Id="rId26" Type="http://schemas.openxmlformats.org/officeDocument/2006/relationships/image" Target="../media/image828.png"/><Relationship Id="rId47" Type="http://schemas.openxmlformats.org/officeDocument/2006/relationships/customXml" Target="../ink/ink2804.xml"/><Relationship Id="rId68" Type="http://schemas.openxmlformats.org/officeDocument/2006/relationships/customXml" Target="../ink/ink2815.xml"/><Relationship Id="rId89" Type="http://schemas.openxmlformats.org/officeDocument/2006/relationships/image" Target="../media/image858.png"/><Relationship Id="rId112" Type="http://schemas.openxmlformats.org/officeDocument/2006/relationships/customXml" Target="../ink/ink2837.xml"/><Relationship Id="rId133" Type="http://schemas.openxmlformats.org/officeDocument/2006/relationships/image" Target="../media/image880.png"/><Relationship Id="rId16" Type="http://schemas.openxmlformats.org/officeDocument/2006/relationships/image" Target="../media/image823.png"/><Relationship Id="rId37" Type="http://schemas.openxmlformats.org/officeDocument/2006/relationships/customXml" Target="../ink/ink2799.xml"/><Relationship Id="rId58" Type="http://schemas.openxmlformats.org/officeDocument/2006/relationships/customXml" Target="../ink/ink2810.xml"/><Relationship Id="rId79" Type="http://schemas.openxmlformats.org/officeDocument/2006/relationships/image" Target="../media/image853.png"/><Relationship Id="rId102" Type="http://schemas.openxmlformats.org/officeDocument/2006/relationships/customXml" Target="../ink/ink2832.xml"/><Relationship Id="rId123" Type="http://schemas.openxmlformats.org/officeDocument/2006/relationships/image" Target="../media/image875.png"/><Relationship Id="rId144" Type="http://schemas.openxmlformats.org/officeDocument/2006/relationships/customXml" Target="../ink/ink2853.xml"/><Relationship Id="rId90" Type="http://schemas.openxmlformats.org/officeDocument/2006/relationships/customXml" Target="../ink/ink2826.xml"/></Relationships>
</file>

<file path=ppt/slides/_rels/slide38.xml.rels><?xml version="1.0" encoding="UTF-8" standalone="yes"?>
<Relationships xmlns="http://schemas.openxmlformats.org/package/2006/relationships"><Relationship Id="rId117" Type="http://schemas.openxmlformats.org/officeDocument/2006/relationships/image" Target="../media/image945.png"/><Relationship Id="rId21" Type="http://schemas.openxmlformats.org/officeDocument/2006/relationships/image" Target="../media/image899.png"/><Relationship Id="rId42" Type="http://schemas.openxmlformats.org/officeDocument/2006/relationships/customXml" Target="../ink/ink2875.xml"/><Relationship Id="rId63" Type="http://schemas.openxmlformats.org/officeDocument/2006/relationships/image" Target="../media/image920.png"/><Relationship Id="rId84" Type="http://schemas.openxmlformats.org/officeDocument/2006/relationships/customXml" Target="../ink/ink2896.xml"/><Relationship Id="rId138" Type="http://schemas.openxmlformats.org/officeDocument/2006/relationships/image" Target="../media/image955.png"/><Relationship Id="rId159" Type="http://schemas.openxmlformats.org/officeDocument/2006/relationships/customXml" Target="../ink/ink2934.xml"/><Relationship Id="rId170" Type="http://schemas.openxmlformats.org/officeDocument/2006/relationships/image" Target="../media/image971.png"/><Relationship Id="rId107" Type="http://schemas.openxmlformats.org/officeDocument/2006/relationships/image" Target="../media/image940.png"/><Relationship Id="rId11" Type="http://schemas.openxmlformats.org/officeDocument/2006/relationships/image" Target="../media/image894.png"/><Relationship Id="rId32" Type="http://schemas.openxmlformats.org/officeDocument/2006/relationships/customXml" Target="../ink/ink2870.xml"/><Relationship Id="rId53" Type="http://schemas.openxmlformats.org/officeDocument/2006/relationships/image" Target="../media/image915.png"/><Relationship Id="rId74" Type="http://schemas.openxmlformats.org/officeDocument/2006/relationships/customXml" Target="../ink/ink2891.xml"/><Relationship Id="rId128" Type="http://schemas.openxmlformats.org/officeDocument/2006/relationships/customXml" Target="../ink/ink2918.xml"/><Relationship Id="rId149" Type="http://schemas.openxmlformats.org/officeDocument/2006/relationships/customXml" Target="../ink/ink2929.xml"/><Relationship Id="rId5" Type="http://schemas.openxmlformats.org/officeDocument/2006/relationships/image" Target="../media/image891.jpeg"/><Relationship Id="rId95" Type="http://schemas.openxmlformats.org/officeDocument/2006/relationships/image" Target="../media/image935.png"/><Relationship Id="rId160" Type="http://schemas.openxmlformats.org/officeDocument/2006/relationships/image" Target="../media/image966.png"/><Relationship Id="rId22" Type="http://schemas.openxmlformats.org/officeDocument/2006/relationships/customXml" Target="../ink/ink2865.xml"/><Relationship Id="rId43" Type="http://schemas.openxmlformats.org/officeDocument/2006/relationships/image" Target="../media/image910.png"/><Relationship Id="rId64" Type="http://schemas.openxmlformats.org/officeDocument/2006/relationships/customXml" Target="../ink/ink2886.xml"/><Relationship Id="rId118" Type="http://schemas.openxmlformats.org/officeDocument/2006/relationships/customXml" Target="../ink/ink2913.xml"/><Relationship Id="rId139" Type="http://schemas.openxmlformats.org/officeDocument/2006/relationships/customXml" Target="../ink/ink2924.xml"/><Relationship Id="rId85" Type="http://schemas.openxmlformats.org/officeDocument/2006/relationships/image" Target="../media/image930.png"/><Relationship Id="rId150" Type="http://schemas.openxmlformats.org/officeDocument/2006/relationships/image" Target="../media/image961.png"/><Relationship Id="rId171" Type="http://schemas.openxmlformats.org/officeDocument/2006/relationships/customXml" Target="../ink/ink2940.xml"/><Relationship Id="rId12" Type="http://schemas.openxmlformats.org/officeDocument/2006/relationships/customXml" Target="../ink/ink2860.xml"/><Relationship Id="rId33" Type="http://schemas.openxmlformats.org/officeDocument/2006/relationships/image" Target="../media/image905.png"/><Relationship Id="rId108" Type="http://schemas.openxmlformats.org/officeDocument/2006/relationships/customXml" Target="../ink/ink2908.xml"/><Relationship Id="rId129" Type="http://schemas.openxmlformats.org/officeDocument/2006/relationships/customXml" Target="../ink/ink2919.xml"/><Relationship Id="rId54" Type="http://schemas.openxmlformats.org/officeDocument/2006/relationships/customXml" Target="../ink/ink2881.xml"/><Relationship Id="rId75" Type="http://schemas.openxmlformats.org/officeDocument/2006/relationships/image" Target="../media/image925.png"/><Relationship Id="rId96" Type="http://schemas.openxmlformats.org/officeDocument/2006/relationships/customXml" Target="../ink/ink2902.xml"/><Relationship Id="rId140" Type="http://schemas.openxmlformats.org/officeDocument/2006/relationships/image" Target="../media/image956.png"/><Relationship Id="rId161" Type="http://schemas.openxmlformats.org/officeDocument/2006/relationships/customXml" Target="../ink/ink2935.xml"/><Relationship Id="rId6" Type="http://schemas.openxmlformats.org/officeDocument/2006/relationships/customXml" Target="../ink/ink2857.xml"/><Relationship Id="rId23" Type="http://schemas.openxmlformats.org/officeDocument/2006/relationships/image" Target="../media/image900.png"/><Relationship Id="rId28" Type="http://schemas.openxmlformats.org/officeDocument/2006/relationships/customXml" Target="../ink/ink2868.xml"/><Relationship Id="rId49" Type="http://schemas.openxmlformats.org/officeDocument/2006/relationships/image" Target="../media/image913.png"/><Relationship Id="rId114" Type="http://schemas.openxmlformats.org/officeDocument/2006/relationships/customXml" Target="../ink/ink2911.xml"/><Relationship Id="rId119" Type="http://schemas.openxmlformats.org/officeDocument/2006/relationships/image" Target="../media/image946.png"/><Relationship Id="rId44" Type="http://schemas.openxmlformats.org/officeDocument/2006/relationships/customXml" Target="../ink/ink2876.xml"/><Relationship Id="rId60" Type="http://schemas.openxmlformats.org/officeDocument/2006/relationships/customXml" Target="../ink/ink2884.xml"/><Relationship Id="rId65" Type="http://schemas.openxmlformats.org/officeDocument/2006/relationships/image" Target="../media/image499.png"/><Relationship Id="rId81" Type="http://schemas.openxmlformats.org/officeDocument/2006/relationships/image" Target="../media/image928.png"/><Relationship Id="rId86" Type="http://schemas.openxmlformats.org/officeDocument/2006/relationships/customXml" Target="../ink/ink2897.xml"/><Relationship Id="rId130" Type="http://schemas.openxmlformats.org/officeDocument/2006/relationships/image" Target="../media/image951.png"/><Relationship Id="rId135" Type="http://schemas.openxmlformats.org/officeDocument/2006/relationships/customXml" Target="../ink/ink2922.xml"/><Relationship Id="rId151" Type="http://schemas.openxmlformats.org/officeDocument/2006/relationships/customXml" Target="../ink/ink2930.xml"/><Relationship Id="rId156" Type="http://schemas.openxmlformats.org/officeDocument/2006/relationships/image" Target="../media/image964.png"/><Relationship Id="rId177" Type="http://schemas.openxmlformats.org/officeDocument/2006/relationships/customXml" Target="../ink/ink2943.xml"/><Relationship Id="rId172" Type="http://schemas.openxmlformats.org/officeDocument/2006/relationships/image" Target="../media/image972.png"/><Relationship Id="rId13" Type="http://schemas.openxmlformats.org/officeDocument/2006/relationships/image" Target="../media/image895.png"/><Relationship Id="rId18" Type="http://schemas.openxmlformats.org/officeDocument/2006/relationships/customXml" Target="../ink/ink2863.xml"/><Relationship Id="rId39" Type="http://schemas.openxmlformats.org/officeDocument/2006/relationships/image" Target="../media/image908.png"/><Relationship Id="rId109" Type="http://schemas.openxmlformats.org/officeDocument/2006/relationships/image" Target="../media/image941.png"/><Relationship Id="rId34" Type="http://schemas.openxmlformats.org/officeDocument/2006/relationships/customXml" Target="../ink/ink2871.xml"/><Relationship Id="rId50" Type="http://schemas.openxmlformats.org/officeDocument/2006/relationships/customXml" Target="../ink/ink2879.xml"/><Relationship Id="rId55" Type="http://schemas.openxmlformats.org/officeDocument/2006/relationships/image" Target="../media/image916.png"/><Relationship Id="rId76" Type="http://schemas.openxmlformats.org/officeDocument/2006/relationships/customXml" Target="../ink/ink2892.xml"/><Relationship Id="rId97" Type="http://schemas.openxmlformats.org/officeDocument/2006/relationships/image" Target="../media/image20.png"/><Relationship Id="rId104" Type="http://schemas.openxmlformats.org/officeDocument/2006/relationships/customXml" Target="../ink/ink2906.xml"/><Relationship Id="rId120" Type="http://schemas.openxmlformats.org/officeDocument/2006/relationships/customXml" Target="../ink/ink2914.xml"/><Relationship Id="rId125" Type="http://schemas.openxmlformats.org/officeDocument/2006/relationships/image" Target="../media/image949.png"/><Relationship Id="rId141" Type="http://schemas.openxmlformats.org/officeDocument/2006/relationships/customXml" Target="../ink/ink2925.xml"/><Relationship Id="rId146" Type="http://schemas.openxmlformats.org/officeDocument/2006/relationships/image" Target="../media/image959.png"/><Relationship Id="rId167" Type="http://schemas.openxmlformats.org/officeDocument/2006/relationships/customXml" Target="../ink/ink2938.xml"/><Relationship Id="rId7" Type="http://schemas.openxmlformats.org/officeDocument/2006/relationships/image" Target="../media/image892.png"/><Relationship Id="rId71" Type="http://schemas.openxmlformats.org/officeDocument/2006/relationships/image" Target="../media/image923.png"/><Relationship Id="rId92" Type="http://schemas.openxmlformats.org/officeDocument/2006/relationships/customXml" Target="../ink/ink2900.xml"/><Relationship Id="rId162" Type="http://schemas.openxmlformats.org/officeDocument/2006/relationships/image" Target="../media/image967.png"/><Relationship Id="rId2" Type="http://schemas.openxmlformats.org/officeDocument/2006/relationships/notesSlide" Target="../notesSlides/notesSlide37.xml"/><Relationship Id="rId29" Type="http://schemas.openxmlformats.org/officeDocument/2006/relationships/image" Target="../media/image903.png"/><Relationship Id="rId24" Type="http://schemas.openxmlformats.org/officeDocument/2006/relationships/customXml" Target="../ink/ink2866.xml"/><Relationship Id="rId40" Type="http://schemas.openxmlformats.org/officeDocument/2006/relationships/customXml" Target="../ink/ink2874.xml"/><Relationship Id="rId45" Type="http://schemas.openxmlformats.org/officeDocument/2006/relationships/image" Target="../media/image911.png"/><Relationship Id="rId66" Type="http://schemas.openxmlformats.org/officeDocument/2006/relationships/customXml" Target="../ink/ink2887.xml"/><Relationship Id="rId87" Type="http://schemas.openxmlformats.org/officeDocument/2006/relationships/image" Target="../media/image931.png"/><Relationship Id="rId110" Type="http://schemas.openxmlformats.org/officeDocument/2006/relationships/customXml" Target="../ink/ink2909.xml"/><Relationship Id="rId115" Type="http://schemas.openxmlformats.org/officeDocument/2006/relationships/image" Target="../media/image944.png"/><Relationship Id="rId131" Type="http://schemas.openxmlformats.org/officeDocument/2006/relationships/customXml" Target="../ink/ink2920.xml"/><Relationship Id="rId136" Type="http://schemas.openxmlformats.org/officeDocument/2006/relationships/image" Target="../media/image954.png"/><Relationship Id="rId157" Type="http://schemas.openxmlformats.org/officeDocument/2006/relationships/customXml" Target="../ink/ink2933.xml"/><Relationship Id="rId178" Type="http://schemas.openxmlformats.org/officeDocument/2006/relationships/image" Target="../media/image975.png"/><Relationship Id="rId61" Type="http://schemas.openxmlformats.org/officeDocument/2006/relationships/image" Target="../media/image919.png"/><Relationship Id="rId82" Type="http://schemas.openxmlformats.org/officeDocument/2006/relationships/customXml" Target="../ink/ink2895.xml"/><Relationship Id="rId152" Type="http://schemas.openxmlformats.org/officeDocument/2006/relationships/image" Target="../media/image962.png"/><Relationship Id="rId173" Type="http://schemas.openxmlformats.org/officeDocument/2006/relationships/customXml" Target="../ink/ink2941.xml"/><Relationship Id="rId19" Type="http://schemas.openxmlformats.org/officeDocument/2006/relationships/image" Target="../media/image898.png"/><Relationship Id="rId14" Type="http://schemas.openxmlformats.org/officeDocument/2006/relationships/customXml" Target="../ink/ink2861.xml"/><Relationship Id="rId30" Type="http://schemas.openxmlformats.org/officeDocument/2006/relationships/customXml" Target="../ink/ink2869.xml"/><Relationship Id="rId35" Type="http://schemas.openxmlformats.org/officeDocument/2006/relationships/image" Target="../media/image906.png"/><Relationship Id="rId56" Type="http://schemas.openxmlformats.org/officeDocument/2006/relationships/customXml" Target="../ink/ink2882.xml"/><Relationship Id="rId77" Type="http://schemas.openxmlformats.org/officeDocument/2006/relationships/image" Target="../media/image926.png"/><Relationship Id="rId100" Type="http://schemas.openxmlformats.org/officeDocument/2006/relationships/customXml" Target="../ink/ink2904.xml"/><Relationship Id="rId105" Type="http://schemas.openxmlformats.org/officeDocument/2006/relationships/image" Target="../media/image939.png"/><Relationship Id="rId126" Type="http://schemas.openxmlformats.org/officeDocument/2006/relationships/customXml" Target="../ink/ink2917.xml"/><Relationship Id="rId147" Type="http://schemas.openxmlformats.org/officeDocument/2006/relationships/customXml" Target="../ink/ink2928.xml"/><Relationship Id="rId168" Type="http://schemas.openxmlformats.org/officeDocument/2006/relationships/image" Target="../media/image970.png"/><Relationship Id="rId8" Type="http://schemas.openxmlformats.org/officeDocument/2006/relationships/customXml" Target="../ink/ink2858.xml"/><Relationship Id="rId51" Type="http://schemas.openxmlformats.org/officeDocument/2006/relationships/image" Target="../media/image914.png"/><Relationship Id="rId72" Type="http://schemas.openxmlformats.org/officeDocument/2006/relationships/customXml" Target="../ink/ink2890.xml"/><Relationship Id="rId93" Type="http://schemas.openxmlformats.org/officeDocument/2006/relationships/image" Target="../media/image934.png"/><Relationship Id="rId98" Type="http://schemas.openxmlformats.org/officeDocument/2006/relationships/customXml" Target="../ink/ink2903.xml"/><Relationship Id="rId121" Type="http://schemas.openxmlformats.org/officeDocument/2006/relationships/image" Target="../media/image947.png"/><Relationship Id="rId142" Type="http://schemas.openxmlformats.org/officeDocument/2006/relationships/image" Target="../media/image957.png"/><Relationship Id="rId163" Type="http://schemas.openxmlformats.org/officeDocument/2006/relationships/customXml" Target="../ink/ink2936.xml"/><Relationship Id="rId3" Type="http://schemas.openxmlformats.org/officeDocument/2006/relationships/image" Target="../media/image890.emf"/><Relationship Id="rId25" Type="http://schemas.openxmlformats.org/officeDocument/2006/relationships/image" Target="../media/image901.png"/><Relationship Id="rId46" Type="http://schemas.openxmlformats.org/officeDocument/2006/relationships/customXml" Target="../ink/ink2877.xml"/><Relationship Id="rId67" Type="http://schemas.openxmlformats.org/officeDocument/2006/relationships/image" Target="../media/image921.png"/><Relationship Id="rId116" Type="http://schemas.openxmlformats.org/officeDocument/2006/relationships/customXml" Target="../ink/ink2912.xml"/><Relationship Id="rId137" Type="http://schemas.openxmlformats.org/officeDocument/2006/relationships/customXml" Target="../ink/ink2923.xml"/><Relationship Id="rId158" Type="http://schemas.openxmlformats.org/officeDocument/2006/relationships/image" Target="../media/image965.png"/><Relationship Id="rId20" Type="http://schemas.openxmlformats.org/officeDocument/2006/relationships/customXml" Target="../ink/ink2864.xml"/><Relationship Id="rId41" Type="http://schemas.openxmlformats.org/officeDocument/2006/relationships/image" Target="../media/image909.png"/><Relationship Id="rId62" Type="http://schemas.openxmlformats.org/officeDocument/2006/relationships/customXml" Target="../ink/ink2885.xml"/><Relationship Id="rId83" Type="http://schemas.openxmlformats.org/officeDocument/2006/relationships/image" Target="../media/image929.png"/><Relationship Id="rId88" Type="http://schemas.openxmlformats.org/officeDocument/2006/relationships/customXml" Target="../ink/ink2898.xml"/><Relationship Id="rId111" Type="http://schemas.openxmlformats.org/officeDocument/2006/relationships/image" Target="../media/image942.png"/><Relationship Id="rId132" Type="http://schemas.openxmlformats.org/officeDocument/2006/relationships/image" Target="../media/image952.png"/><Relationship Id="rId153" Type="http://schemas.openxmlformats.org/officeDocument/2006/relationships/customXml" Target="../ink/ink2931.xml"/><Relationship Id="rId174" Type="http://schemas.openxmlformats.org/officeDocument/2006/relationships/image" Target="../media/image973.png"/><Relationship Id="rId15" Type="http://schemas.openxmlformats.org/officeDocument/2006/relationships/image" Target="../media/image896.png"/><Relationship Id="rId36" Type="http://schemas.openxmlformats.org/officeDocument/2006/relationships/customXml" Target="../ink/ink2872.xml"/><Relationship Id="rId57" Type="http://schemas.openxmlformats.org/officeDocument/2006/relationships/image" Target="../media/image917.png"/><Relationship Id="rId106" Type="http://schemas.openxmlformats.org/officeDocument/2006/relationships/customXml" Target="../ink/ink2907.xml"/><Relationship Id="rId127" Type="http://schemas.openxmlformats.org/officeDocument/2006/relationships/image" Target="../media/image950.png"/><Relationship Id="rId10" Type="http://schemas.openxmlformats.org/officeDocument/2006/relationships/customXml" Target="../ink/ink2859.xml"/><Relationship Id="rId31" Type="http://schemas.openxmlformats.org/officeDocument/2006/relationships/image" Target="../media/image904.png"/><Relationship Id="rId52" Type="http://schemas.openxmlformats.org/officeDocument/2006/relationships/customXml" Target="../ink/ink2880.xml"/><Relationship Id="rId73" Type="http://schemas.openxmlformats.org/officeDocument/2006/relationships/image" Target="../media/image924.png"/><Relationship Id="rId78" Type="http://schemas.openxmlformats.org/officeDocument/2006/relationships/customXml" Target="../ink/ink2893.xml"/><Relationship Id="rId94" Type="http://schemas.openxmlformats.org/officeDocument/2006/relationships/customXml" Target="../ink/ink2901.xml"/><Relationship Id="rId99" Type="http://schemas.openxmlformats.org/officeDocument/2006/relationships/image" Target="../media/image936.png"/><Relationship Id="rId101" Type="http://schemas.openxmlformats.org/officeDocument/2006/relationships/image" Target="../media/image937.png"/><Relationship Id="rId122" Type="http://schemas.openxmlformats.org/officeDocument/2006/relationships/customXml" Target="../ink/ink2915.xml"/><Relationship Id="rId143" Type="http://schemas.openxmlformats.org/officeDocument/2006/relationships/customXml" Target="../ink/ink2926.xml"/><Relationship Id="rId148" Type="http://schemas.openxmlformats.org/officeDocument/2006/relationships/image" Target="../media/image960.png"/><Relationship Id="rId164" Type="http://schemas.openxmlformats.org/officeDocument/2006/relationships/image" Target="../media/image968.png"/><Relationship Id="rId169" Type="http://schemas.openxmlformats.org/officeDocument/2006/relationships/customXml" Target="../ink/ink2939.xml"/><Relationship Id="rId4" Type="http://schemas.openxmlformats.org/officeDocument/2006/relationships/hyperlink" Target="https://web.stanford.edu/~johntayl/Onlinepaperscombinedbyyear/1993/Discretion_versus_Policy_Rules_in_Practice.pdf" TargetMode="External"/><Relationship Id="rId9" Type="http://schemas.openxmlformats.org/officeDocument/2006/relationships/image" Target="../media/image893.png"/><Relationship Id="rId26" Type="http://schemas.openxmlformats.org/officeDocument/2006/relationships/customXml" Target="../ink/ink2867.xml"/><Relationship Id="rId47" Type="http://schemas.openxmlformats.org/officeDocument/2006/relationships/image" Target="../media/image912.png"/><Relationship Id="rId68" Type="http://schemas.openxmlformats.org/officeDocument/2006/relationships/customXml" Target="../ink/ink2888.xml"/><Relationship Id="rId89" Type="http://schemas.openxmlformats.org/officeDocument/2006/relationships/image" Target="../media/image932.png"/><Relationship Id="rId112" Type="http://schemas.openxmlformats.org/officeDocument/2006/relationships/customXml" Target="../ink/ink2910.xml"/><Relationship Id="rId133" Type="http://schemas.openxmlformats.org/officeDocument/2006/relationships/customXml" Target="../ink/ink2921.xml"/><Relationship Id="rId154" Type="http://schemas.openxmlformats.org/officeDocument/2006/relationships/image" Target="../media/image963.png"/><Relationship Id="rId175" Type="http://schemas.openxmlformats.org/officeDocument/2006/relationships/customXml" Target="../ink/ink2942.xml"/><Relationship Id="rId16" Type="http://schemas.openxmlformats.org/officeDocument/2006/relationships/customXml" Target="../ink/ink2862.xml"/><Relationship Id="rId37" Type="http://schemas.openxmlformats.org/officeDocument/2006/relationships/image" Target="../media/image907.png"/><Relationship Id="rId58" Type="http://schemas.openxmlformats.org/officeDocument/2006/relationships/customXml" Target="../ink/ink2883.xml"/><Relationship Id="rId79" Type="http://schemas.openxmlformats.org/officeDocument/2006/relationships/image" Target="../media/image927.png"/><Relationship Id="rId102" Type="http://schemas.openxmlformats.org/officeDocument/2006/relationships/customXml" Target="../ink/ink2905.xml"/><Relationship Id="rId123" Type="http://schemas.openxmlformats.org/officeDocument/2006/relationships/image" Target="../media/image948.png"/><Relationship Id="rId144" Type="http://schemas.openxmlformats.org/officeDocument/2006/relationships/image" Target="../media/image958.png"/><Relationship Id="rId90" Type="http://schemas.openxmlformats.org/officeDocument/2006/relationships/customXml" Target="../ink/ink2899.xml"/><Relationship Id="rId165" Type="http://schemas.openxmlformats.org/officeDocument/2006/relationships/customXml" Target="../ink/ink2937.xml"/><Relationship Id="rId27" Type="http://schemas.openxmlformats.org/officeDocument/2006/relationships/image" Target="../media/image902.png"/><Relationship Id="rId48" Type="http://schemas.openxmlformats.org/officeDocument/2006/relationships/customXml" Target="../ink/ink2878.xml"/><Relationship Id="rId69" Type="http://schemas.openxmlformats.org/officeDocument/2006/relationships/image" Target="../media/image922.png"/><Relationship Id="rId113" Type="http://schemas.openxmlformats.org/officeDocument/2006/relationships/image" Target="../media/image943.png"/><Relationship Id="rId134" Type="http://schemas.openxmlformats.org/officeDocument/2006/relationships/image" Target="../media/image953.png"/><Relationship Id="rId80" Type="http://schemas.openxmlformats.org/officeDocument/2006/relationships/customXml" Target="../ink/ink2894.xml"/><Relationship Id="rId155" Type="http://schemas.openxmlformats.org/officeDocument/2006/relationships/customXml" Target="../ink/ink2932.xml"/><Relationship Id="rId176" Type="http://schemas.openxmlformats.org/officeDocument/2006/relationships/image" Target="../media/image974.png"/><Relationship Id="rId17" Type="http://schemas.openxmlformats.org/officeDocument/2006/relationships/image" Target="../media/image897.png"/><Relationship Id="rId38" Type="http://schemas.openxmlformats.org/officeDocument/2006/relationships/customXml" Target="../ink/ink2873.xml"/><Relationship Id="rId59" Type="http://schemas.openxmlformats.org/officeDocument/2006/relationships/image" Target="../media/image918.png"/><Relationship Id="rId103" Type="http://schemas.openxmlformats.org/officeDocument/2006/relationships/image" Target="../media/image938.png"/><Relationship Id="rId124" Type="http://schemas.openxmlformats.org/officeDocument/2006/relationships/customXml" Target="../ink/ink2916.xml"/><Relationship Id="rId70" Type="http://schemas.openxmlformats.org/officeDocument/2006/relationships/customXml" Target="../ink/ink2889.xml"/><Relationship Id="rId91" Type="http://schemas.openxmlformats.org/officeDocument/2006/relationships/image" Target="../media/image933.png"/><Relationship Id="rId145" Type="http://schemas.openxmlformats.org/officeDocument/2006/relationships/customXml" Target="../ink/ink2927.xml"/><Relationship Id="rId166" Type="http://schemas.openxmlformats.org/officeDocument/2006/relationships/image" Target="../media/image96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6" Type="http://schemas.openxmlformats.org/officeDocument/2006/relationships/image" Target="../media/image986.png"/><Relationship Id="rId21" Type="http://schemas.openxmlformats.org/officeDocument/2006/relationships/customXml" Target="../ink/ink2953.xml"/><Relationship Id="rId42" Type="http://schemas.openxmlformats.org/officeDocument/2006/relationships/image" Target="../media/image994.png"/><Relationship Id="rId47" Type="http://schemas.openxmlformats.org/officeDocument/2006/relationships/customXml" Target="../ink/ink2966.xml"/><Relationship Id="rId63" Type="http://schemas.openxmlformats.org/officeDocument/2006/relationships/customXml" Target="../ink/ink2974.xml"/><Relationship Id="rId68" Type="http://schemas.openxmlformats.org/officeDocument/2006/relationships/image" Target="../media/image1007.png"/><Relationship Id="rId2" Type="http://schemas.openxmlformats.org/officeDocument/2006/relationships/notesSlide" Target="../notesSlides/notesSlide38.xml"/><Relationship Id="rId16" Type="http://schemas.openxmlformats.org/officeDocument/2006/relationships/image" Target="../media/image981.png"/><Relationship Id="rId29" Type="http://schemas.openxmlformats.org/officeDocument/2006/relationships/customXml" Target="../ink/ink2957.xml"/><Relationship Id="rId11" Type="http://schemas.openxmlformats.org/officeDocument/2006/relationships/customXml" Target="../ink/ink2948.xml"/><Relationship Id="rId24" Type="http://schemas.openxmlformats.org/officeDocument/2006/relationships/image" Target="../media/image985.png"/><Relationship Id="rId32" Type="http://schemas.openxmlformats.org/officeDocument/2006/relationships/image" Target="../media/image989.png"/><Relationship Id="rId37" Type="http://schemas.openxmlformats.org/officeDocument/2006/relationships/customXml" Target="../ink/ink2961.xml"/><Relationship Id="rId40" Type="http://schemas.openxmlformats.org/officeDocument/2006/relationships/image" Target="../media/image993.png"/><Relationship Id="rId45" Type="http://schemas.openxmlformats.org/officeDocument/2006/relationships/customXml" Target="../ink/ink2965.xml"/><Relationship Id="rId53" Type="http://schemas.openxmlformats.org/officeDocument/2006/relationships/customXml" Target="../ink/ink2969.xml"/><Relationship Id="rId58" Type="http://schemas.openxmlformats.org/officeDocument/2006/relationships/image" Target="../media/image1002.png"/><Relationship Id="rId66" Type="http://schemas.openxmlformats.org/officeDocument/2006/relationships/image" Target="../media/image1006.png"/><Relationship Id="rId74" Type="http://schemas.openxmlformats.org/officeDocument/2006/relationships/customXml" Target="../ink/ink2980.xml"/><Relationship Id="rId5" Type="http://schemas.openxmlformats.org/officeDocument/2006/relationships/customXml" Target="../ink/ink2945.xml"/><Relationship Id="rId61" Type="http://schemas.openxmlformats.org/officeDocument/2006/relationships/customXml" Target="../ink/ink2973.xml"/><Relationship Id="rId19" Type="http://schemas.openxmlformats.org/officeDocument/2006/relationships/customXml" Target="../ink/ink2952.xml"/><Relationship Id="rId14" Type="http://schemas.openxmlformats.org/officeDocument/2006/relationships/image" Target="../media/image980.png"/><Relationship Id="rId22" Type="http://schemas.openxmlformats.org/officeDocument/2006/relationships/image" Target="../media/image984.png"/><Relationship Id="rId27" Type="http://schemas.openxmlformats.org/officeDocument/2006/relationships/customXml" Target="../ink/ink2956.xml"/><Relationship Id="rId30" Type="http://schemas.openxmlformats.org/officeDocument/2006/relationships/image" Target="../media/image988.png"/><Relationship Id="rId35" Type="http://schemas.openxmlformats.org/officeDocument/2006/relationships/customXml" Target="../ink/ink2960.xml"/><Relationship Id="rId43" Type="http://schemas.openxmlformats.org/officeDocument/2006/relationships/customXml" Target="../ink/ink2964.xml"/><Relationship Id="rId48" Type="http://schemas.openxmlformats.org/officeDocument/2006/relationships/image" Target="../media/image997.png"/><Relationship Id="rId56" Type="http://schemas.openxmlformats.org/officeDocument/2006/relationships/image" Target="../media/image1001.png"/><Relationship Id="rId64" Type="http://schemas.openxmlformats.org/officeDocument/2006/relationships/image" Target="../media/image1005.png"/><Relationship Id="rId69" Type="http://schemas.openxmlformats.org/officeDocument/2006/relationships/customXml" Target="../ink/ink2977.xml"/><Relationship Id="rId8" Type="http://schemas.openxmlformats.org/officeDocument/2006/relationships/image" Target="../media/image978.png"/><Relationship Id="rId51" Type="http://schemas.openxmlformats.org/officeDocument/2006/relationships/customXml" Target="../ink/ink2968.xml"/><Relationship Id="rId72" Type="http://schemas.openxmlformats.org/officeDocument/2006/relationships/customXml" Target="../ink/ink2979.xml"/><Relationship Id="rId3" Type="http://schemas.openxmlformats.org/officeDocument/2006/relationships/customXml" Target="../ink/ink2944.xml"/><Relationship Id="rId12" Type="http://schemas.openxmlformats.org/officeDocument/2006/relationships/image" Target="../media/image979.png"/><Relationship Id="rId17" Type="http://schemas.openxmlformats.org/officeDocument/2006/relationships/customXml" Target="../ink/ink2951.xml"/><Relationship Id="rId25" Type="http://schemas.openxmlformats.org/officeDocument/2006/relationships/customXml" Target="../ink/ink2955.xml"/><Relationship Id="rId33" Type="http://schemas.openxmlformats.org/officeDocument/2006/relationships/customXml" Target="../ink/ink2959.xml"/><Relationship Id="rId38" Type="http://schemas.openxmlformats.org/officeDocument/2006/relationships/image" Target="../media/image992.png"/><Relationship Id="rId46" Type="http://schemas.openxmlformats.org/officeDocument/2006/relationships/image" Target="../media/image996.png"/><Relationship Id="rId59" Type="http://schemas.openxmlformats.org/officeDocument/2006/relationships/customXml" Target="../ink/ink2972.xml"/><Relationship Id="rId67" Type="http://schemas.openxmlformats.org/officeDocument/2006/relationships/customXml" Target="../ink/ink2976.xml"/><Relationship Id="rId20" Type="http://schemas.openxmlformats.org/officeDocument/2006/relationships/image" Target="../media/image983.png"/><Relationship Id="rId41" Type="http://schemas.openxmlformats.org/officeDocument/2006/relationships/customXml" Target="../ink/ink2963.xml"/><Relationship Id="rId54" Type="http://schemas.openxmlformats.org/officeDocument/2006/relationships/image" Target="../media/image1000.png"/><Relationship Id="rId62" Type="http://schemas.openxmlformats.org/officeDocument/2006/relationships/image" Target="../media/image1004.png"/><Relationship Id="rId70" Type="http://schemas.openxmlformats.org/officeDocument/2006/relationships/image" Target="../media/image1008.png"/><Relationship Id="rId75" Type="http://schemas.openxmlformats.org/officeDocument/2006/relationships/image" Target="../media/image1010.png"/><Relationship Id="rId1" Type="http://schemas.openxmlformats.org/officeDocument/2006/relationships/slideLayout" Target="../slideLayouts/slideLayout7.xml"/><Relationship Id="rId6" Type="http://schemas.openxmlformats.org/officeDocument/2006/relationships/image" Target="../media/image977.png"/><Relationship Id="rId15" Type="http://schemas.openxmlformats.org/officeDocument/2006/relationships/customXml" Target="../ink/ink2950.xml"/><Relationship Id="rId23" Type="http://schemas.openxmlformats.org/officeDocument/2006/relationships/customXml" Target="../ink/ink2954.xml"/><Relationship Id="rId28" Type="http://schemas.openxmlformats.org/officeDocument/2006/relationships/image" Target="../media/image987.png"/><Relationship Id="rId36" Type="http://schemas.openxmlformats.org/officeDocument/2006/relationships/image" Target="../media/image991.png"/><Relationship Id="rId49" Type="http://schemas.openxmlformats.org/officeDocument/2006/relationships/customXml" Target="../ink/ink2967.xml"/><Relationship Id="rId57" Type="http://schemas.openxmlformats.org/officeDocument/2006/relationships/customXml" Target="../ink/ink2971.xml"/><Relationship Id="rId10" Type="http://schemas.openxmlformats.org/officeDocument/2006/relationships/image" Target="../media/image20.png"/><Relationship Id="rId31" Type="http://schemas.openxmlformats.org/officeDocument/2006/relationships/customXml" Target="../ink/ink2958.xml"/><Relationship Id="rId44" Type="http://schemas.openxmlformats.org/officeDocument/2006/relationships/image" Target="../media/image995.png"/><Relationship Id="rId52" Type="http://schemas.openxmlformats.org/officeDocument/2006/relationships/image" Target="../media/image999.png"/><Relationship Id="rId60" Type="http://schemas.openxmlformats.org/officeDocument/2006/relationships/image" Target="../media/image1003.png"/><Relationship Id="rId65" Type="http://schemas.openxmlformats.org/officeDocument/2006/relationships/customXml" Target="../ink/ink2975.xml"/><Relationship Id="rId73" Type="http://schemas.openxmlformats.org/officeDocument/2006/relationships/image" Target="../media/image1009.png"/><Relationship Id="rId4" Type="http://schemas.openxmlformats.org/officeDocument/2006/relationships/image" Target="../media/image976.png"/><Relationship Id="rId9" Type="http://schemas.openxmlformats.org/officeDocument/2006/relationships/customXml" Target="../ink/ink2947.xml"/><Relationship Id="rId13" Type="http://schemas.openxmlformats.org/officeDocument/2006/relationships/customXml" Target="../ink/ink2949.xml"/><Relationship Id="rId18" Type="http://schemas.openxmlformats.org/officeDocument/2006/relationships/image" Target="../media/image982.png"/><Relationship Id="rId39" Type="http://schemas.openxmlformats.org/officeDocument/2006/relationships/customXml" Target="../ink/ink2962.xml"/><Relationship Id="rId34" Type="http://schemas.openxmlformats.org/officeDocument/2006/relationships/image" Target="../media/image990.png"/><Relationship Id="rId50" Type="http://schemas.openxmlformats.org/officeDocument/2006/relationships/image" Target="../media/image998.png"/><Relationship Id="rId55" Type="http://schemas.openxmlformats.org/officeDocument/2006/relationships/customXml" Target="../ink/ink2970.xml"/><Relationship Id="rId7" Type="http://schemas.openxmlformats.org/officeDocument/2006/relationships/customXml" Target="../ink/ink2946.xml"/><Relationship Id="rId71" Type="http://schemas.openxmlformats.org/officeDocument/2006/relationships/customXml" Target="../ink/ink2978.xml"/></Relationships>
</file>

<file path=ppt/slides/_rels/slide40.xml.rels><?xml version="1.0" encoding="UTF-8" standalone="yes"?>
<Relationships xmlns="http://schemas.openxmlformats.org/package/2006/relationships"><Relationship Id="rId3" Type="http://schemas.openxmlformats.org/officeDocument/2006/relationships/customXml" Target="../ink/ink2981.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012.png"/><Relationship Id="rId5" Type="http://schemas.openxmlformats.org/officeDocument/2006/relationships/customXml" Target="../ink/ink2982.xml"/><Relationship Id="rId4" Type="http://schemas.openxmlformats.org/officeDocument/2006/relationships/image" Target="../media/image1011.png"/></Relationships>
</file>

<file path=ppt/slides/_rels/slide41.xml.rels><?xml version="1.0" encoding="UTF-8" standalone="yes"?>
<Relationships xmlns="http://schemas.openxmlformats.org/package/2006/relationships"><Relationship Id="rId26" Type="http://schemas.openxmlformats.org/officeDocument/2006/relationships/image" Target="../media/image1024.png"/><Relationship Id="rId21" Type="http://schemas.openxmlformats.org/officeDocument/2006/relationships/customXml" Target="../ink/ink2992.xml"/><Relationship Id="rId42" Type="http://schemas.openxmlformats.org/officeDocument/2006/relationships/image" Target="../media/image1032.png"/><Relationship Id="rId47" Type="http://schemas.openxmlformats.org/officeDocument/2006/relationships/customXml" Target="../ink/ink3005.xml"/><Relationship Id="rId63" Type="http://schemas.openxmlformats.org/officeDocument/2006/relationships/customXml" Target="../ink/ink3013.xml"/><Relationship Id="rId68" Type="http://schemas.openxmlformats.org/officeDocument/2006/relationships/image" Target="../media/image1045.png"/><Relationship Id="rId84" Type="http://schemas.openxmlformats.org/officeDocument/2006/relationships/image" Target="../media/image1053.png"/><Relationship Id="rId89" Type="http://schemas.openxmlformats.org/officeDocument/2006/relationships/customXml" Target="../ink/ink3026.xml"/><Relationship Id="rId16" Type="http://schemas.openxmlformats.org/officeDocument/2006/relationships/image" Target="../media/image1019.png"/><Relationship Id="rId11" Type="http://schemas.openxmlformats.org/officeDocument/2006/relationships/customXml" Target="../ink/ink2987.xml"/><Relationship Id="rId32" Type="http://schemas.openxmlformats.org/officeDocument/2006/relationships/image" Target="../media/image1027.png"/><Relationship Id="rId37" Type="http://schemas.openxmlformats.org/officeDocument/2006/relationships/customXml" Target="../ink/ink3000.xml"/><Relationship Id="rId53" Type="http://schemas.openxmlformats.org/officeDocument/2006/relationships/customXml" Target="../ink/ink3008.xml"/><Relationship Id="rId58" Type="http://schemas.openxmlformats.org/officeDocument/2006/relationships/image" Target="../media/image1040.png"/><Relationship Id="rId74" Type="http://schemas.openxmlformats.org/officeDocument/2006/relationships/image" Target="../media/image1048.png"/><Relationship Id="rId79" Type="http://schemas.openxmlformats.org/officeDocument/2006/relationships/customXml" Target="../ink/ink3021.xml"/><Relationship Id="rId5" Type="http://schemas.openxmlformats.org/officeDocument/2006/relationships/customXml" Target="../ink/ink2984.xml"/><Relationship Id="rId90" Type="http://schemas.openxmlformats.org/officeDocument/2006/relationships/image" Target="../media/image1056.png"/><Relationship Id="rId14" Type="http://schemas.openxmlformats.org/officeDocument/2006/relationships/image" Target="../media/image1018.png"/><Relationship Id="rId22" Type="http://schemas.openxmlformats.org/officeDocument/2006/relationships/image" Target="../media/image1022.png"/><Relationship Id="rId27" Type="http://schemas.openxmlformats.org/officeDocument/2006/relationships/customXml" Target="../ink/ink2995.xml"/><Relationship Id="rId30" Type="http://schemas.openxmlformats.org/officeDocument/2006/relationships/image" Target="../media/image1026.png"/><Relationship Id="rId35" Type="http://schemas.openxmlformats.org/officeDocument/2006/relationships/customXml" Target="../ink/ink2999.xml"/><Relationship Id="rId43" Type="http://schemas.openxmlformats.org/officeDocument/2006/relationships/customXml" Target="../ink/ink3003.xml"/><Relationship Id="rId48" Type="http://schemas.openxmlformats.org/officeDocument/2006/relationships/image" Target="../media/image1035.png"/><Relationship Id="rId56" Type="http://schemas.openxmlformats.org/officeDocument/2006/relationships/image" Target="../media/image1039.png"/><Relationship Id="rId64" Type="http://schemas.openxmlformats.org/officeDocument/2006/relationships/image" Target="../media/image1043.png"/><Relationship Id="rId69" Type="http://schemas.openxmlformats.org/officeDocument/2006/relationships/customXml" Target="../ink/ink3016.xml"/><Relationship Id="rId77" Type="http://schemas.openxmlformats.org/officeDocument/2006/relationships/customXml" Target="../ink/ink3020.xml"/><Relationship Id="rId8" Type="http://schemas.openxmlformats.org/officeDocument/2006/relationships/image" Target="../media/image1015.png"/><Relationship Id="rId51" Type="http://schemas.openxmlformats.org/officeDocument/2006/relationships/customXml" Target="../ink/ink3007.xml"/><Relationship Id="rId72" Type="http://schemas.openxmlformats.org/officeDocument/2006/relationships/image" Target="../media/image1047.png"/><Relationship Id="rId80" Type="http://schemas.openxmlformats.org/officeDocument/2006/relationships/image" Target="../media/image1051.png"/><Relationship Id="rId85" Type="http://schemas.openxmlformats.org/officeDocument/2006/relationships/customXml" Target="../ink/ink3024.xml"/><Relationship Id="rId3" Type="http://schemas.openxmlformats.org/officeDocument/2006/relationships/customXml" Target="../ink/ink2983.xml"/><Relationship Id="rId12" Type="http://schemas.openxmlformats.org/officeDocument/2006/relationships/image" Target="../media/image1017.png"/><Relationship Id="rId17" Type="http://schemas.openxmlformats.org/officeDocument/2006/relationships/customXml" Target="../ink/ink2990.xml"/><Relationship Id="rId25" Type="http://schemas.openxmlformats.org/officeDocument/2006/relationships/customXml" Target="../ink/ink2994.xml"/><Relationship Id="rId33" Type="http://schemas.openxmlformats.org/officeDocument/2006/relationships/customXml" Target="../ink/ink2998.xml"/><Relationship Id="rId38" Type="http://schemas.openxmlformats.org/officeDocument/2006/relationships/image" Target="../media/image1030.png"/><Relationship Id="rId46" Type="http://schemas.openxmlformats.org/officeDocument/2006/relationships/image" Target="../media/image1034.png"/><Relationship Id="rId59" Type="http://schemas.openxmlformats.org/officeDocument/2006/relationships/customXml" Target="../ink/ink3011.xml"/><Relationship Id="rId67" Type="http://schemas.openxmlformats.org/officeDocument/2006/relationships/customXml" Target="../ink/ink3015.xml"/><Relationship Id="rId20" Type="http://schemas.openxmlformats.org/officeDocument/2006/relationships/image" Target="../media/image1021.png"/><Relationship Id="rId41" Type="http://schemas.openxmlformats.org/officeDocument/2006/relationships/customXml" Target="../ink/ink3002.xml"/><Relationship Id="rId54" Type="http://schemas.openxmlformats.org/officeDocument/2006/relationships/image" Target="../media/image1038.png"/><Relationship Id="rId62" Type="http://schemas.openxmlformats.org/officeDocument/2006/relationships/image" Target="../media/image1042.png"/><Relationship Id="rId70" Type="http://schemas.openxmlformats.org/officeDocument/2006/relationships/image" Target="../media/image1046.png"/><Relationship Id="rId75" Type="http://schemas.openxmlformats.org/officeDocument/2006/relationships/customXml" Target="../ink/ink3019.xml"/><Relationship Id="rId83" Type="http://schemas.openxmlformats.org/officeDocument/2006/relationships/customXml" Target="../ink/ink3023.xml"/><Relationship Id="rId88" Type="http://schemas.openxmlformats.org/officeDocument/2006/relationships/image" Target="../media/image1055.png"/><Relationship Id="rId1" Type="http://schemas.openxmlformats.org/officeDocument/2006/relationships/slideLayout" Target="../slideLayouts/slideLayout7.xml"/><Relationship Id="rId6" Type="http://schemas.openxmlformats.org/officeDocument/2006/relationships/image" Target="../media/image1014.png"/><Relationship Id="rId15" Type="http://schemas.openxmlformats.org/officeDocument/2006/relationships/customXml" Target="../ink/ink2989.xml"/><Relationship Id="rId23" Type="http://schemas.openxmlformats.org/officeDocument/2006/relationships/customXml" Target="../ink/ink2993.xml"/><Relationship Id="rId28" Type="http://schemas.openxmlformats.org/officeDocument/2006/relationships/image" Target="../media/image1025.png"/><Relationship Id="rId36" Type="http://schemas.openxmlformats.org/officeDocument/2006/relationships/image" Target="../media/image1029.png"/><Relationship Id="rId49" Type="http://schemas.openxmlformats.org/officeDocument/2006/relationships/customXml" Target="../ink/ink3006.xml"/><Relationship Id="rId57" Type="http://schemas.openxmlformats.org/officeDocument/2006/relationships/customXml" Target="../ink/ink3010.xml"/><Relationship Id="rId10" Type="http://schemas.openxmlformats.org/officeDocument/2006/relationships/image" Target="../media/image1016.png"/><Relationship Id="rId31" Type="http://schemas.openxmlformats.org/officeDocument/2006/relationships/customXml" Target="../ink/ink2997.xml"/><Relationship Id="rId44" Type="http://schemas.openxmlformats.org/officeDocument/2006/relationships/image" Target="../media/image1033.png"/><Relationship Id="rId52" Type="http://schemas.openxmlformats.org/officeDocument/2006/relationships/image" Target="../media/image1037.png"/><Relationship Id="rId60" Type="http://schemas.openxmlformats.org/officeDocument/2006/relationships/image" Target="../media/image1041.png"/><Relationship Id="rId65" Type="http://schemas.openxmlformats.org/officeDocument/2006/relationships/customXml" Target="../ink/ink3014.xml"/><Relationship Id="rId73" Type="http://schemas.openxmlformats.org/officeDocument/2006/relationships/customXml" Target="../ink/ink3018.xml"/><Relationship Id="rId78" Type="http://schemas.openxmlformats.org/officeDocument/2006/relationships/image" Target="../media/image1050.png"/><Relationship Id="rId81" Type="http://schemas.openxmlformats.org/officeDocument/2006/relationships/customXml" Target="../ink/ink3022.xml"/><Relationship Id="rId86" Type="http://schemas.openxmlformats.org/officeDocument/2006/relationships/image" Target="../media/image1054.png"/><Relationship Id="rId4" Type="http://schemas.openxmlformats.org/officeDocument/2006/relationships/image" Target="../media/image1013.png"/><Relationship Id="rId9" Type="http://schemas.openxmlformats.org/officeDocument/2006/relationships/customXml" Target="../ink/ink2986.xml"/><Relationship Id="rId13" Type="http://schemas.openxmlformats.org/officeDocument/2006/relationships/customXml" Target="../ink/ink2988.xml"/><Relationship Id="rId18" Type="http://schemas.openxmlformats.org/officeDocument/2006/relationships/image" Target="../media/image1020.png"/><Relationship Id="rId39" Type="http://schemas.openxmlformats.org/officeDocument/2006/relationships/customXml" Target="../ink/ink3001.xml"/><Relationship Id="rId34" Type="http://schemas.openxmlformats.org/officeDocument/2006/relationships/image" Target="../media/image1028.png"/><Relationship Id="rId50" Type="http://schemas.openxmlformats.org/officeDocument/2006/relationships/image" Target="../media/image1036.png"/><Relationship Id="rId55" Type="http://schemas.openxmlformats.org/officeDocument/2006/relationships/customXml" Target="../ink/ink3009.xml"/><Relationship Id="rId76" Type="http://schemas.openxmlformats.org/officeDocument/2006/relationships/image" Target="../media/image1049.png"/><Relationship Id="rId7" Type="http://schemas.openxmlformats.org/officeDocument/2006/relationships/customXml" Target="../ink/ink2985.xml"/><Relationship Id="rId71" Type="http://schemas.openxmlformats.org/officeDocument/2006/relationships/customXml" Target="../ink/ink3017.xml"/><Relationship Id="rId2" Type="http://schemas.openxmlformats.org/officeDocument/2006/relationships/notesSlide" Target="../notesSlides/notesSlide40.xml"/><Relationship Id="rId29" Type="http://schemas.openxmlformats.org/officeDocument/2006/relationships/customXml" Target="../ink/ink2996.xml"/><Relationship Id="rId24" Type="http://schemas.openxmlformats.org/officeDocument/2006/relationships/image" Target="../media/image1023.png"/><Relationship Id="rId40" Type="http://schemas.openxmlformats.org/officeDocument/2006/relationships/image" Target="../media/image1031.png"/><Relationship Id="rId45" Type="http://schemas.openxmlformats.org/officeDocument/2006/relationships/customXml" Target="../ink/ink3004.xml"/><Relationship Id="rId66" Type="http://schemas.openxmlformats.org/officeDocument/2006/relationships/image" Target="../media/image1044.png"/><Relationship Id="rId87" Type="http://schemas.openxmlformats.org/officeDocument/2006/relationships/customXml" Target="../ink/ink3025.xml"/><Relationship Id="rId61" Type="http://schemas.openxmlformats.org/officeDocument/2006/relationships/customXml" Target="../ink/ink3012.xml"/><Relationship Id="rId82" Type="http://schemas.openxmlformats.org/officeDocument/2006/relationships/image" Target="../media/image1052.png"/><Relationship Id="rId19" Type="http://schemas.openxmlformats.org/officeDocument/2006/relationships/customXml" Target="../ink/ink2991.xml"/></Relationships>
</file>

<file path=ppt/slides/_rels/slide42.xml.rels><?xml version="1.0" encoding="UTF-8" standalone="yes"?>
<Relationships xmlns="http://schemas.openxmlformats.org/package/2006/relationships"><Relationship Id="rId26" Type="http://schemas.openxmlformats.org/officeDocument/2006/relationships/image" Target="../media/image1068.png"/><Relationship Id="rId21" Type="http://schemas.openxmlformats.org/officeDocument/2006/relationships/customXml" Target="../ink/ink3036.xml"/><Relationship Id="rId42" Type="http://schemas.openxmlformats.org/officeDocument/2006/relationships/image" Target="../media/image1076.png"/><Relationship Id="rId47" Type="http://schemas.openxmlformats.org/officeDocument/2006/relationships/customXml" Target="../ink/ink3049.xml"/><Relationship Id="rId63" Type="http://schemas.openxmlformats.org/officeDocument/2006/relationships/customXml" Target="../ink/ink3057.xml"/><Relationship Id="rId68" Type="http://schemas.openxmlformats.org/officeDocument/2006/relationships/image" Target="../media/image1088.png"/><Relationship Id="rId84" Type="http://schemas.openxmlformats.org/officeDocument/2006/relationships/image" Target="../media/image1096.png"/><Relationship Id="rId16" Type="http://schemas.openxmlformats.org/officeDocument/2006/relationships/image" Target="../media/image1063.png"/><Relationship Id="rId11" Type="http://schemas.openxmlformats.org/officeDocument/2006/relationships/customXml" Target="../ink/ink3031.xml"/><Relationship Id="rId32" Type="http://schemas.openxmlformats.org/officeDocument/2006/relationships/image" Target="../media/image1071.png"/><Relationship Id="rId37" Type="http://schemas.openxmlformats.org/officeDocument/2006/relationships/customXml" Target="../ink/ink3044.xml"/><Relationship Id="rId53" Type="http://schemas.openxmlformats.org/officeDocument/2006/relationships/customXml" Target="../ink/ink3052.xml"/><Relationship Id="rId58" Type="http://schemas.openxmlformats.org/officeDocument/2006/relationships/image" Target="../media/image1083.png"/><Relationship Id="rId74" Type="http://schemas.openxmlformats.org/officeDocument/2006/relationships/image" Target="../media/image1091.png"/><Relationship Id="rId79" Type="http://schemas.openxmlformats.org/officeDocument/2006/relationships/customXml" Target="../ink/ink3065.xml"/><Relationship Id="rId5" Type="http://schemas.openxmlformats.org/officeDocument/2006/relationships/customXml" Target="../ink/ink3028.xml"/><Relationship Id="rId61" Type="http://schemas.openxmlformats.org/officeDocument/2006/relationships/customXml" Target="../ink/ink3056.xml"/><Relationship Id="rId82" Type="http://schemas.openxmlformats.org/officeDocument/2006/relationships/image" Target="../media/image1095.png"/><Relationship Id="rId19" Type="http://schemas.openxmlformats.org/officeDocument/2006/relationships/customXml" Target="../ink/ink3035.xml"/><Relationship Id="rId14" Type="http://schemas.openxmlformats.org/officeDocument/2006/relationships/image" Target="../media/image1062.png"/><Relationship Id="rId22" Type="http://schemas.openxmlformats.org/officeDocument/2006/relationships/image" Target="../media/image1066.png"/><Relationship Id="rId27" Type="http://schemas.openxmlformats.org/officeDocument/2006/relationships/customXml" Target="../ink/ink3039.xml"/><Relationship Id="rId30" Type="http://schemas.openxmlformats.org/officeDocument/2006/relationships/image" Target="../media/image1070.png"/><Relationship Id="rId35" Type="http://schemas.openxmlformats.org/officeDocument/2006/relationships/customXml" Target="../ink/ink3043.xml"/><Relationship Id="rId43" Type="http://schemas.openxmlformats.org/officeDocument/2006/relationships/customXml" Target="../ink/ink3047.xml"/><Relationship Id="rId48" Type="http://schemas.openxmlformats.org/officeDocument/2006/relationships/image" Target="../media/image1079.png"/><Relationship Id="rId56" Type="http://schemas.openxmlformats.org/officeDocument/2006/relationships/image" Target="../media/image20.png"/><Relationship Id="rId64" Type="http://schemas.openxmlformats.org/officeDocument/2006/relationships/image" Target="../media/image1086.png"/><Relationship Id="rId69" Type="http://schemas.openxmlformats.org/officeDocument/2006/relationships/customXml" Target="../ink/ink3060.xml"/><Relationship Id="rId77" Type="http://schemas.openxmlformats.org/officeDocument/2006/relationships/customXml" Target="../ink/ink3064.xml"/><Relationship Id="rId8" Type="http://schemas.openxmlformats.org/officeDocument/2006/relationships/image" Target="../media/image1059.png"/><Relationship Id="rId51" Type="http://schemas.openxmlformats.org/officeDocument/2006/relationships/customXml" Target="../ink/ink3051.xml"/><Relationship Id="rId72" Type="http://schemas.openxmlformats.org/officeDocument/2006/relationships/image" Target="../media/image1090.png"/><Relationship Id="rId80" Type="http://schemas.openxmlformats.org/officeDocument/2006/relationships/image" Target="../media/image1094.png"/><Relationship Id="rId3" Type="http://schemas.openxmlformats.org/officeDocument/2006/relationships/customXml" Target="../ink/ink3027.xml"/><Relationship Id="rId12" Type="http://schemas.openxmlformats.org/officeDocument/2006/relationships/image" Target="../media/image1061.png"/><Relationship Id="rId17" Type="http://schemas.openxmlformats.org/officeDocument/2006/relationships/customXml" Target="../ink/ink3034.xml"/><Relationship Id="rId25" Type="http://schemas.openxmlformats.org/officeDocument/2006/relationships/customXml" Target="../ink/ink3038.xml"/><Relationship Id="rId33" Type="http://schemas.openxmlformats.org/officeDocument/2006/relationships/customXml" Target="../ink/ink3042.xml"/><Relationship Id="rId38" Type="http://schemas.openxmlformats.org/officeDocument/2006/relationships/image" Target="../media/image1074.png"/><Relationship Id="rId46" Type="http://schemas.openxmlformats.org/officeDocument/2006/relationships/image" Target="../media/image1078.png"/><Relationship Id="rId59" Type="http://schemas.openxmlformats.org/officeDocument/2006/relationships/customXml" Target="../ink/ink3055.xml"/><Relationship Id="rId67" Type="http://schemas.openxmlformats.org/officeDocument/2006/relationships/customXml" Target="../ink/ink3059.xml"/><Relationship Id="rId20" Type="http://schemas.openxmlformats.org/officeDocument/2006/relationships/image" Target="../media/image1065.png"/><Relationship Id="rId41" Type="http://schemas.openxmlformats.org/officeDocument/2006/relationships/customXml" Target="../ink/ink3046.xml"/><Relationship Id="rId54" Type="http://schemas.openxmlformats.org/officeDocument/2006/relationships/image" Target="../media/image1082.png"/><Relationship Id="rId62" Type="http://schemas.openxmlformats.org/officeDocument/2006/relationships/image" Target="../media/image1085.png"/><Relationship Id="rId70" Type="http://schemas.openxmlformats.org/officeDocument/2006/relationships/image" Target="../media/image1089.png"/><Relationship Id="rId75" Type="http://schemas.openxmlformats.org/officeDocument/2006/relationships/customXml" Target="../ink/ink3063.xml"/><Relationship Id="rId83" Type="http://schemas.openxmlformats.org/officeDocument/2006/relationships/customXml" Target="../ink/ink3067.xml"/><Relationship Id="rId1" Type="http://schemas.openxmlformats.org/officeDocument/2006/relationships/slideLayout" Target="../slideLayouts/slideLayout7.xml"/><Relationship Id="rId6" Type="http://schemas.openxmlformats.org/officeDocument/2006/relationships/image" Target="../media/image1058.png"/><Relationship Id="rId15" Type="http://schemas.openxmlformats.org/officeDocument/2006/relationships/customXml" Target="../ink/ink3033.xml"/><Relationship Id="rId23" Type="http://schemas.openxmlformats.org/officeDocument/2006/relationships/customXml" Target="../ink/ink3037.xml"/><Relationship Id="rId28" Type="http://schemas.openxmlformats.org/officeDocument/2006/relationships/image" Target="../media/image1069.png"/><Relationship Id="rId36" Type="http://schemas.openxmlformats.org/officeDocument/2006/relationships/image" Target="../media/image1073.png"/><Relationship Id="rId49" Type="http://schemas.openxmlformats.org/officeDocument/2006/relationships/customXml" Target="../ink/ink3050.xml"/><Relationship Id="rId57" Type="http://schemas.openxmlformats.org/officeDocument/2006/relationships/customXml" Target="../ink/ink3054.xml"/><Relationship Id="rId10" Type="http://schemas.openxmlformats.org/officeDocument/2006/relationships/image" Target="../media/image1060.png"/><Relationship Id="rId31" Type="http://schemas.openxmlformats.org/officeDocument/2006/relationships/customXml" Target="../ink/ink3041.xml"/><Relationship Id="rId44" Type="http://schemas.openxmlformats.org/officeDocument/2006/relationships/image" Target="../media/image1077.png"/><Relationship Id="rId52" Type="http://schemas.openxmlformats.org/officeDocument/2006/relationships/image" Target="../media/image1081.png"/><Relationship Id="rId60" Type="http://schemas.openxmlformats.org/officeDocument/2006/relationships/image" Target="../media/image1084.png"/><Relationship Id="rId65" Type="http://schemas.openxmlformats.org/officeDocument/2006/relationships/customXml" Target="../ink/ink3058.xml"/><Relationship Id="rId73" Type="http://schemas.openxmlformats.org/officeDocument/2006/relationships/customXml" Target="../ink/ink3062.xml"/><Relationship Id="rId78" Type="http://schemas.openxmlformats.org/officeDocument/2006/relationships/image" Target="../media/image1093.png"/><Relationship Id="rId81" Type="http://schemas.openxmlformats.org/officeDocument/2006/relationships/customXml" Target="../ink/ink3066.xml"/><Relationship Id="rId4" Type="http://schemas.openxmlformats.org/officeDocument/2006/relationships/image" Target="../media/image1057.png"/><Relationship Id="rId9" Type="http://schemas.openxmlformats.org/officeDocument/2006/relationships/customXml" Target="../ink/ink3030.xml"/><Relationship Id="rId13" Type="http://schemas.openxmlformats.org/officeDocument/2006/relationships/customXml" Target="../ink/ink3032.xml"/><Relationship Id="rId18" Type="http://schemas.openxmlformats.org/officeDocument/2006/relationships/image" Target="../media/image1064.png"/><Relationship Id="rId39" Type="http://schemas.openxmlformats.org/officeDocument/2006/relationships/customXml" Target="../ink/ink3045.xml"/><Relationship Id="rId34" Type="http://schemas.openxmlformats.org/officeDocument/2006/relationships/image" Target="../media/image1072.png"/><Relationship Id="rId50" Type="http://schemas.openxmlformats.org/officeDocument/2006/relationships/image" Target="../media/image1080.png"/><Relationship Id="rId55" Type="http://schemas.openxmlformats.org/officeDocument/2006/relationships/customXml" Target="../ink/ink3053.xml"/><Relationship Id="rId76" Type="http://schemas.openxmlformats.org/officeDocument/2006/relationships/image" Target="../media/image1092.png"/><Relationship Id="rId7" Type="http://schemas.openxmlformats.org/officeDocument/2006/relationships/customXml" Target="../ink/ink3029.xml"/><Relationship Id="rId71" Type="http://schemas.openxmlformats.org/officeDocument/2006/relationships/customXml" Target="../ink/ink3061.xml"/><Relationship Id="rId2" Type="http://schemas.openxmlformats.org/officeDocument/2006/relationships/notesSlide" Target="../notesSlides/notesSlide41.xml"/><Relationship Id="rId29" Type="http://schemas.openxmlformats.org/officeDocument/2006/relationships/customXml" Target="../ink/ink3040.xml"/><Relationship Id="rId24" Type="http://schemas.openxmlformats.org/officeDocument/2006/relationships/image" Target="../media/image1067.png"/><Relationship Id="rId40" Type="http://schemas.openxmlformats.org/officeDocument/2006/relationships/image" Target="../media/image1075.png"/><Relationship Id="rId45" Type="http://schemas.openxmlformats.org/officeDocument/2006/relationships/customXml" Target="../ink/ink3048.xml"/><Relationship Id="rId66" Type="http://schemas.openxmlformats.org/officeDocument/2006/relationships/image" Target="../media/image1087.png"/></Relationships>
</file>

<file path=ppt/slides/_rels/slide43.xml.rels><?xml version="1.0" encoding="UTF-8" standalone="yes"?>
<Relationships xmlns="http://schemas.openxmlformats.org/package/2006/relationships"><Relationship Id="rId26" Type="http://schemas.openxmlformats.org/officeDocument/2006/relationships/customXml" Target="../ink/ink3079.xml"/><Relationship Id="rId21" Type="http://schemas.openxmlformats.org/officeDocument/2006/relationships/image" Target="../media/image1104.png"/><Relationship Id="rId42" Type="http://schemas.openxmlformats.org/officeDocument/2006/relationships/image" Target="../media/image1114.png"/><Relationship Id="rId47" Type="http://schemas.openxmlformats.org/officeDocument/2006/relationships/customXml" Target="../ink/ink3090.xml"/><Relationship Id="rId63" Type="http://schemas.openxmlformats.org/officeDocument/2006/relationships/customXml" Target="../ink/ink3098.xml"/><Relationship Id="rId68" Type="http://schemas.openxmlformats.org/officeDocument/2006/relationships/image" Target="../media/image1127.png"/><Relationship Id="rId84" Type="http://schemas.openxmlformats.org/officeDocument/2006/relationships/image" Target="../media/image1135.png"/><Relationship Id="rId89" Type="http://schemas.openxmlformats.org/officeDocument/2006/relationships/customXml" Target="../ink/ink3111.xml"/><Relationship Id="rId16" Type="http://schemas.openxmlformats.org/officeDocument/2006/relationships/customXml" Target="../ink/ink3074.xml"/><Relationship Id="rId11" Type="http://schemas.openxmlformats.org/officeDocument/2006/relationships/image" Target="../media/image1100.png"/><Relationship Id="rId32" Type="http://schemas.openxmlformats.org/officeDocument/2006/relationships/customXml" Target="../ink/ink3082.xml"/><Relationship Id="rId37" Type="http://schemas.openxmlformats.org/officeDocument/2006/relationships/image" Target="../media/image1112.png"/><Relationship Id="rId53" Type="http://schemas.openxmlformats.org/officeDocument/2006/relationships/customXml" Target="../ink/ink3093.xml"/><Relationship Id="rId58" Type="http://schemas.openxmlformats.org/officeDocument/2006/relationships/image" Target="../media/image1122.png"/><Relationship Id="rId74" Type="http://schemas.openxmlformats.org/officeDocument/2006/relationships/image" Target="../media/image1130.png"/><Relationship Id="rId79" Type="http://schemas.openxmlformats.org/officeDocument/2006/relationships/customXml" Target="../ink/ink3106.xml"/><Relationship Id="rId5" Type="http://schemas.openxmlformats.org/officeDocument/2006/relationships/image" Target="../media/image1097.png"/><Relationship Id="rId90" Type="http://schemas.openxmlformats.org/officeDocument/2006/relationships/customXml" Target="../ink/ink3112.xml"/><Relationship Id="rId95" Type="http://schemas.openxmlformats.org/officeDocument/2006/relationships/image" Target="../media/image1140.png"/><Relationship Id="rId22" Type="http://schemas.openxmlformats.org/officeDocument/2006/relationships/customXml" Target="../ink/ink3077.xml"/><Relationship Id="rId27" Type="http://schemas.openxmlformats.org/officeDocument/2006/relationships/image" Target="../media/image1107.png"/><Relationship Id="rId43" Type="http://schemas.openxmlformats.org/officeDocument/2006/relationships/customXml" Target="../ink/ink3088.xml"/><Relationship Id="rId48" Type="http://schemas.openxmlformats.org/officeDocument/2006/relationships/image" Target="../media/image1117.png"/><Relationship Id="rId64" Type="http://schemas.openxmlformats.org/officeDocument/2006/relationships/image" Target="../media/image1125.png"/><Relationship Id="rId69" Type="http://schemas.openxmlformats.org/officeDocument/2006/relationships/customXml" Target="../ink/ink3101.xml"/><Relationship Id="rId80" Type="http://schemas.openxmlformats.org/officeDocument/2006/relationships/image" Target="../media/image1133.png"/><Relationship Id="rId85" Type="http://schemas.openxmlformats.org/officeDocument/2006/relationships/customXml" Target="../ink/ink3109.xml"/><Relationship Id="rId3" Type="http://schemas.openxmlformats.org/officeDocument/2006/relationships/hyperlink" Target="https://www.atlantafed.org/cqer/research/taylor-rule#Tab1" TargetMode="External"/><Relationship Id="rId12" Type="http://schemas.openxmlformats.org/officeDocument/2006/relationships/customXml" Target="../ink/ink3072.xml"/><Relationship Id="rId17" Type="http://schemas.openxmlformats.org/officeDocument/2006/relationships/image" Target="../media/image1103.png"/><Relationship Id="rId25" Type="http://schemas.openxmlformats.org/officeDocument/2006/relationships/image" Target="../media/image1106.png"/><Relationship Id="rId33" Type="http://schemas.openxmlformats.org/officeDocument/2006/relationships/image" Target="../media/image1110.png"/><Relationship Id="rId38" Type="http://schemas.openxmlformats.org/officeDocument/2006/relationships/customXml" Target="../ink/ink3085.xml"/><Relationship Id="rId46" Type="http://schemas.openxmlformats.org/officeDocument/2006/relationships/image" Target="../media/image1116.png"/><Relationship Id="rId59" Type="http://schemas.openxmlformats.org/officeDocument/2006/relationships/customXml" Target="../ink/ink3096.xml"/><Relationship Id="rId67" Type="http://schemas.openxmlformats.org/officeDocument/2006/relationships/customXml" Target="../ink/ink3100.xml"/><Relationship Id="rId20" Type="http://schemas.openxmlformats.org/officeDocument/2006/relationships/customXml" Target="../ink/ink3076.xml"/><Relationship Id="rId41" Type="http://schemas.openxmlformats.org/officeDocument/2006/relationships/customXml" Target="../ink/ink3087.xml"/><Relationship Id="rId54" Type="http://schemas.openxmlformats.org/officeDocument/2006/relationships/image" Target="../media/image1120.png"/><Relationship Id="rId62" Type="http://schemas.openxmlformats.org/officeDocument/2006/relationships/image" Target="../media/image1124.png"/><Relationship Id="rId70" Type="http://schemas.openxmlformats.org/officeDocument/2006/relationships/image" Target="../media/image1128.png"/><Relationship Id="rId75" Type="http://schemas.openxmlformats.org/officeDocument/2006/relationships/customXml" Target="../ink/ink3104.xml"/><Relationship Id="rId83" Type="http://schemas.openxmlformats.org/officeDocument/2006/relationships/customXml" Target="../ink/ink3108.xml"/><Relationship Id="rId88" Type="http://schemas.openxmlformats.org/officeDocument/2006/relationships/image" Target="../media/image1137.png"/><Relationship Id="rId91" Type="http://schemas.openxmlformats.org/officeDocument/2006/relationships/image" Target="../media/image1138.png"/><Relationship Id="rId96" Type="http://schemas.openxmlformats.org/officeDocument/2006/relationships/customXml" Target="../ink/ink3115.xml"/><Relationship Id="rId1" Type="http://schemas.openxmlformats.org/officeDocument/2006/relationships/slideLayout" Target="../slideLayouts/slideLayout7.xml"/><Relationship Id="rId6" Type="http://schemas.openxmlformats.org/officeDocument/2006/relationships/customXml" Target="../ink/ink3069.xml"/><Relationship Id="rId15" Type="http://schemas.openxmlformats.org/officeDocument/2006/relationships/image" Target="../media/image1102.png"/><Relationship Id="rId23" Type="http://schemas.openxmlformats.org/officeDocument/2006/relationships/image" Target="../media/image1105.png"/><Relationship Id="rId28" Type="http://schemas.openxmlformats.org/officeDocument/2006/relationships/customXml" Target="../ink/ink3080.xml"/><Relationship Id="rId36" Type="http://schemas.openxmlformats.org/officeDocument/2006/relationships/customXml" Target="../ink/ink3084.xml"/><Relationship Id="rId49" Type="http://schemas.openxmlformats.org/officeDocument/2006/relationships/customXml" Target="../ink/ink3091.xml"/><Relationship Id="rId57" Type="http://schemas.openxmlformats.org/officeDocument/2006/relationships/customXml" Target="../ink/ink3095.xml"/><Relationship Id="rId10" Type="http://schemas.openxmlformats.org/officeDocument/2006/relationships/customXml" Target="../ink/ink3071.xml"/><Relationship Id="rId31" Type="http://schemas.openxmlformats.org/officeDocument/2006/relationships/image" Target="../media/image1109.png"/><Relationship Id="rId44" Type="http://schemas.openxmlformats.org/officeDocument/2006/relationships/image" Target="../media/image1115.png"/><Relationship Id="rId52" Type="http://schemas.openxmlformats.org/officeDocument/2006/relationships/image" Target="../media/image1119.png"/><Relationship Id="rId60" Type="http://schemas.openxmlformats.org/officeDocument/2006/relationships/image" Target="../media/image1123.png"/><Relationship Id="rId65" Type="http://schemas.openxmlformats.org/officeDocument/2006/relationships/customXml" Target="../ink/ink3099.xml"/><Relationship Id="rId73" Type="http://schemas.openxmlformats.org/officeDocument/2006/relationships/customXml" Target="../ink/ink3103.xml"/><Relationship Id="rId78" Type="http://schemas.openxmlformats.org/officeDocument/2006/relationships/image" Target="../media/image1132.png"/><Relationship Id="rId81" Type="http://schemas.openxmlformats.org/officeDocument/2006/relationships/customXml" Target="../ink/ink3107.xml"/><Relationship Id="rId86" Type="http://schemas.openxmlformats.org/officeDocument/2006/relationships/image" Target="../media/image1136.png"/><Relationship Id="rId94" Type="http://schemas.openxmlformats.org/officeDocument/2006/relationships/customXml" Target="../ink/ink3114.xml"/><Relationship Id="rId99" Type="http://schemas.openxmlformats.org/officeDocument/2006/relationships/image" Target="../media/image1142.png"/><Relationship Id="rId4" Type="http://schemas.openxmlformats.org/officeDocument/2006/relationships/customXml" Target="../ink/ink3068.xml"/><Relationship Id="rId9" Type="http://schemas.openxmlformats.org/officeDocument/2006/relationships/image" Target="../media/image1099.png"/><Relationship Id="rId13" Type="http://schemas.openxmlformats.org/officeDocument/2006/relationships/image" Target="../media/image1101.png"/><Relationship Id="rId18" Type="http://schemas.openxmlformats.org/officeDocument/2006/relationships/customXml" Target="../ink/ink3075.xml"/><Relationship Id="rId39" Type="http://schemas.openxmlformats.org/officeDocument/2006/relationships/image" Target="../media/image1113.png"/><Relationship Id="rId34" Type="http://schemas.openxmlformats.org/officeDocument/2006/relationships/customXml" Target="../ink/ink3083.xml"/><Relationship Id="rId50" Type="http://schemas.openxmlformats.org/officeDocument/2006/relationships/image" Target="../media/image1118.png"/><Relationship Id="rId55" Type="http://schemas.openxmlformats.org/officeDocument/2006/relationships/customXml" Target="../ink/ink3094.xml"/><Relationship Id="rId76" Type="http://schemas.openxmlformats.org/officeDocument/2006/relationships/image" Target="../media/image1131.png"/><Relationship Id="rId97" Type="http://schemas.openxmlformats.org/officeDocument/2006/relationships/image" Target="../media/image1141.png"/><Relationship Id="rId7" Type="http://schemas.openxmlformats.org/officeDocument/2006/relationships/image" Target="../media/image1098.png"/><Relationship Id="rId71" Type="http://schemas.openxmlformats.org/officeDocument/2006/relationships/customXml" Target="../ink/ink3102.xml"/><Relationship Id="rId92" Type="http://schemas.openxmlformats.org/officeDocument/2006/relationships/customXml" Target="../ink/ink3113.xml"/><Relationship Id="rId2" Type="http://schemas.openxmlformats.org/officeDocument/2006/relationships/notesSlide" Target="../notesSlides/notesSlide42.xml"/><Relationship Id="rId29" Type="http://schemas.openxmlformats.org/officeDocument/2006/relationships/image" Target="../media/image1108.png"/><Relationship Id="rId24" Type="http://schemas.openxmlformats.org/officeDocument/2006/relationships/customXml" Target="../ink/ink3078.xml"/><Relationship Id="rId40" Type="http://schemas.openxmlformats.org/officeDocument/2006/relationships/customXml" Target="../ink/ink3086.xml"/><Relationship Id="rId45" Type="http://schemas.openxmlformats.org/officeDocument/2006/relationships/customXml" Target="../ink/ink3089.xml"/><Relationship Id="rId66" Type="http://schemas.openxmlformats.org/officeDocument/2006/relationships/image" Target="../media/image1126.png"/><Relationship Id="rId87" Type="http://schemas.openxmlformats.org/officeDocument/2006/relationships/customXml" Target="../ink/ink3110.xml"/><Relationship Id="rId61" Type="http://schemas.openxmlformats.org/officeDocument/2006/relationships/customXml" Target="../ink/ink3097.xml"/><Relationship Id="rId82" Type="http://schemas.openxmlformats.org/officeDocument/2006/relationships/image" Target="../media/image1134.png"/><Relationship Id="rId19" Type="http://schemas.openxmlformats.org/officeDocument/2006/relationships/image" Target="../media/image20.png"/><Relationship Id="rId14" Type="http://schemas.openxmlformats.org/officeDocument/2006/relationships/customXml" Target="../ink/ink3073.xml"/><Relationship Id="rId30" Type="http://schemas.openxmlformats.org/officeDocument/2006/relationships/customXml" Target="../ink/ink3081.xml"/><Relationship Id="rId35" Type="http://schemas.openxmlformats.org/officeDocument/2006/relationships/image" Target="../media/image1111.png"/><Relationship Id="rId56" Type="http://schemas.openxmlformats.org/officeDocument/2006/relationships/image" Target="../media/image1121.png"/><Relationship Id="rId77" Type="http://schemas.openxmlformats.org/officeDocument/2006/relationships/customXml" Target="../ink/ink3105.xml"/><Relationship Id="rId8" Type="http://schemas.openxmlformats.org/officeDocument/2006/relationships/customXml" Target="../ink/ink3070.xml"/><Relationship Id="rId51" Type="http://schemas.openxmlformats.org/officeDocument/2006/relationships/customXml" Target="../ink/ink3092.xml"/><Relationship Id="rId72" Type="http://schemas.openxmlformats.org/officeDocument/2006/relationships/image" Target="../media/image1129.png"/><Relationship Id="rId93" Type="http://schemas.openxmlformats.org/officeDocument/2006/relationships/image" Target="../media/image1139.png"/><Relationship Id="rId98" Type="http://schemas.openxmlformats.org/officeDocument/2006/relationships/customXml" Target="../ink/ink3116.xml"/></Relationships>
</file>

<file path=ppt/slides/_rels/slide44.xml.rels><?xml version="1.0" encoding="UTF-8" standalone="yes"?>
<Relationships xmlns="http://schemas.openxmlformats.org/package/2006/relationships"><Relationship Id="rId117" Type="http://schemas.openxmlformats.org/officeDocument/2006/relationships/customXml" Target="../ink/ink3174.xml"/><Relationship Id="rId21" Type="http://schemas.openxmlformats.org/officeDocument/2006/relationships/customXml" Target="../ink/ink3126.xml"/><Relationship Id="rId42" Type="http://schemas.openxmlformats.org/officeDocument/2006/relationships/image" Target="../media/image1162.png"/><Relationship Id="rId63" Type="http://schemas.openxmlformats.org/officeDocument/2006/relationships/customXml" Target="../ink/ink3147.xml"/><Relationship Id="rId84" Type="http://schemas.openxmlformats.org/officeDocument/2006/relationships/image" Target="../media/image1183.png"/><Relationship Id="rId138" Type="http://schemas.openxmlformats.org/officeDocument/2006/relationships/image" Target="../media/image1209.png"/><Relationship Id="rId159" Type="http://schemas.openxmlformats.org/officeDocument/2006/relationships/customXml" Target="../ink/ink3195.xml"/><Relationship Id="rId170" Type="http://schemas.openxmlformats.org/officeDocument/2006/relationships/image" Target="../media/image1225.png"/><Relationship Id="rId191" Type="http://schemas.openxmlformats.org/officeDocument/2006/relationships/customXml" Target="../ink/ink3211.xml"/><Relationship Id="rId205" Type="http://schemas.openxmlformats.org/officeDocument/2006/relationships/customXml" Target="../ink/ink3218.xml"/><Relationship Id="rId226" Type="http://schemas.openxmlformats.org/officeDocument/2006/relationships/image" Target="../media/image1253.png"/><Relationship Id="rId107" Type="http://schemas.openxmlformats.org/officeDocument/2006/relationships/customXml" Target="../ink/ink3169.xml"/><Relationship Id="rId11" Type="http://schemas.openxmlformats.org/officeDocument/2006/relationships/customXml" Target="../ink/ink3121.xml"/><Relationship Id="rId32" Type="http://schemas.openxmlformats.org/officeDocument/2006/relationships/image" Target="../media/image1157.png"/><Relationship Id="rId53" Type="http://schemas.openxmlformats.org/officeDocument/2006/relationships/customXml" Target="../ink/ink3142.xml"/><Relationship Id="rId74" Type="http://schemas.openxmlformats.org/officeDocument/2006/relationships/image" Target="../media/image1178.png"/><Relationship Id="rId128" Type="http://schemas.openxmlformats.org/officeDocument/2006/relationships/image" Target="../media/image1204.png"/><Relationship Id="rId149" Type="http://schemas.openxmlformats.org/officeDocument/2006/relationships/customXml" Target="../ink/ink3190.xml"/><Relationship Id="rId5" Type="http://schemas.openxmlformats.org/officeDocument/2006/relationships/customXml" Target="../ink/ink3118.xml"/><Relationship Id="rId95" Type="http://schemas.openxmlformats.org/officeDocument/2006/relationships/customXml" Target="../ink/ink3163.xml"/><Relationship Id="rId160" Type="http://schemas.openxmlformats.org/officeDocument/2006/relationships/image" Target="../media/image1220.png"/><Relationship Id="rId181" Type="http://schemas.openxmlformats.org/officeDocument/2006/relationships/customXml" Target="../ink/ink3206.xml"/><Relationship Id="rId216" Type="http://schemas.openxmlformats.org/officeDocument/2006/relationships/image" Target="../media/image1248.png"/><Relationship Id="rId22" Type="http://schemas.openxmlformats.org/officeDocument/2006/relationships/image" Target="../media/image1152.png"/><Relationship Id="rId43" Type="http://schemas.openxmlformats.org/officeDocument/2006/relationships/customXml" Target="../ink/ink3137.xml"/><Relationship Id="rId64" Type="http://schemas.openxmlformats.org/officeDocument/2006/relationships/image" Target="../media/image1173.png"/><Relationship Id="rId118" Type="http://schemas.openxmlformats.org/officeDocument/2006/relationships/image" Target="../media/image1199.png"/><Relationship Id="rId139" Type="http://schemas.openxmlformats.org/officeDocument/2006/relationships/customXml" Target="../ink/ink3185.xml"/><Relationship Id="rId85" Type="http://schemas.openxmlformats.org/officeDocument/2006/relationships/customXml" Target="../ink/ink3158.xml"/><Relationship Id="rId150" Type="http://schemas.openxmlformats.org/officeDocument/2006/relationships/image" Target="../media/image1215.png"/><Relationship Id="rId171" Type="http://schemas.openxmlformats.org/officeDocument/2006/relationships/customXml" Target="../ink/ink3201.xml"/><Relationship Id="rId192" Type="http://schemas.openxmlformats.org/officeDocument/2006/relationships/image" Target="../media/image1236.png"/><Relationship Id="rId206" Type="http://schemas.openxmlformats.org/officeDocument/2006/relationships/image" Target="../media/image1243.png"/><Relationship Id="rId227" Type="http://schemas.openxmlformats.org/officeDocument/2006/relationships/customXml" Target="../ink/ink3229.xml"/><Relationship Id="rId12" Type="http://schemas.openxmlformats.org/officeDocument/2006/relationships/image" Target="../media/image1147.png"/><Relationship Id="rId33" Type="http://schemas.openxmlformats.org/officeDocument/2006/relationships/customXml" Target="../ink/ink3132.xml"/><Relationship Id="rId108" Type="http://schemas.openxmlformats.org/officeDocument/2006/relationships/image" Target="../media/image1195.png"/><Relationship Id="rId129" Type="http://schemas.openxmlformats.org/officeDocument/2006/relationships/customXml" Target="../ink/ink3180.xml"/><Relationship Id="rId54" Type="http://schemas.openxmlformats.org/officeDocument/2006/relationships/image" Target="../media/image1168.png"/><Relationship Id="rId75" Type="http://schemas.openxmlformats.org/officeDocument/2006/relationships/customXml" Target="../ink/ink3153.xml"/><Relationship Id="rId96" Type="http://schemas.openxmlformats.org/officeDocument/2006/relationships/image" Target="../media/image1189.png"/><Relationship Id="rId140" Type="http://schemas.openxmlformats.org/officeDocument/2006/relationships/image" Target="../media/image1210.png"/><Relationship Id="rId161" Type="http://schemas.openxmlformats.org/officeDocument/2006/relationships/customXml" Target="../ink/ink3196.xml"/><Relationship Id="rId182" Type="http://schemas.openxmlformats.org/officeDocument/2006/relationships/image" Target="../media/image1231.png"/><Relationship Id="rId217" Type="http://schemas.openxmlformats.org/officeDocument/2006/relationships/customXml" Target="../ink/ink3224.xml"/><Relationship Id="rId6" Type="http://schemas.openxmlformats.org/officeDocument/2006/relationships/image" Target="../media/image1144.png"/><Relationship Id="rId23" Type="http://schemas.openxmlformats.org/officeDocument/2006/relationships/customXml" Target="../ink/ink3127.xml"/><Relationship Id="rId119" Type="http://schemas.openxmlformats.org/officeDocument/2006/relationships/customXml" Target="../ink/ink3175.xml"/><Relationship Id="rId44" Type="http://schemas.openxmlformats.org/officeDocument/2006/relationships/image" Target="../media/image1163.png"/><Relationship Id="rId65" Type="http://schemas.openxmlformats.org/officeDocument/2006/relationships/customXml" Target="../ink/ink3148.xml"/><Relationship Id="rId86" Type="http://schemas.openxmlformats.org/officeDocument/2006/relationships/image" Target="../media/image1184.png"/><Relationship Id="rId130" Type="http://schemas.openxmlformats.org/officeDocument/2006/relationships/image" Target="../media/image1205.png"/><Relationship Id="rId151" Type="http://schemas.openxmlformats.org/officeDocument/2006/relationships/customXml" Target="../ink/ink3191.xml"/><Relationship Id="rId172" Type="http://schemas.openxmlformats.org/officeDocument/2006/relationships/image" Target="../media/image1226.png"/><Relationship Id="rId193" Type="http://schemas.openxmlformats.org/officeDocument/2006/relationships/customXml" Target="../ink/ink3212.xml"/><Relationship Id="rId207" Type="http://schemas.openxmlformats.org/officeDocument/2006/relationships/customXml" Target="../ink/ink3219.xml"/><Relationship Id="rId228" Type="http://schemas.openxmlformats.org/officeDocument/2006/relationships/image" Target="../media/image1254.png"/><Relationship Id="rId13" Type="http://schemas.openxmlformats.org/officeDocument/2006/relationships/customXml" Target="../ink/ink3122.xml"/><Relationship Id="rId109" Type="http://schemas.openxmlformats.org/officeDocument/2006/relationships/customXml" Target="../ink/ink3170.xml"/><Relationship Id="rId34" Type="http://schemas.openxmlformats.org/officeDocument/2006/relationships/image" Target="../media/image1158.png"/><Relationship Id="rId55" Type="http://schemas.openxmlformats.org/officeDocument/2006/relationships/customXml" Target="../ink/ink3143.xml"/><Relationship Id="rId76" Type="http://schemas.openxmlformats.org/officeDocument/2006/relationships/image" Target="../media/image1179.png"/><Relationship Id="rId97" Type="http://schemas.openxmlformats.org/officeDocument/2006/relationships/customXml" Target="../ink/ink3164.xml"/><Relationship Id="rId120" Type="http://schemas.openxmlformats.org/officeDocument/2006/relationships/image" Target="../media/image1200.png"/><Relationship Id="rId141" Type="http://schemas.openxmlformats.org/officeDocument/2006/relationships/customXml" Target="../ink/ink3186.xml"/><Relationship Id="rId7" Type="http://schemas.openxmlformats.org/officeDocument/2006/relationships/customXml" Target="../ink/ink3119.xml"/><Relationship Id="rId162" Type="http://schemas.openxmlformats.org/officeDocument/2006/relationships/image" Target="../media/image1221.png"/><Relationship Id="rId183" Type="http://schemas.openxmlformats.org/officeDocument/2006/relationships/customXml" Target="../ink/ink3207.xml"/><Relationship Id="rId218" Type="http://schemas.openxmlformats.org/officeDocument/2006/relationships/image" Target="../media/image1249.png"/><Relationship Id="rId24" Type="http://schemas.openxmlformats.org/officeDocument/2006/relationships/image" Target="../media/image1153.png"/><Relationship Id="rId45" Type="http://schemas.openxmlformats.org/officeDocument/2006/relationships/customXml" Target="../ink/ink3138.xml"/><Relationship Id="rId66" Type="http://schemas.openxmlformats.org/officeDocument/2006/relationships/image" Target="../media/image1174.png"/><Relationship Id="rId87" Type="http://schemas.openxmlformats.org/officeDocument/2006/relationships/customXml" Target="../ink/ink3159.xml"/><Relationship Id="rId110" Type="http://schemas.openxmlformats.org/officeDocument/2006/relationships/image" Target="../media/image1196.png"/><Relationship Id="rId131" Type="http://schemas.openxmlformats.org/officeDocument/2006/relationships/customXml" Target="../ink/ink3181.xml"/><Relationship Id="rId152" Type="http://schemas.openxmlformats.org/officeDocument/2006/relationships/image" Target="../media/image1216.png"/><Relationship Id="rId173" Type="http://schemas.openxmlformats.org/officeDocument/2006/relationships/customXml" Target="../ink/ink3202.xml"/><Relationship Id="rId194" Type="http://schemas.openxmlformats.org/officeDocument/2006/relationships/image" Target="../media/image1237.png"/><Relationship Id="rId208" Type="http://schemas.openxmlformats.org/officeDocument/2006/relationships/image" Target="../media/image1244.png"/><Relationship Id="rId229" Type="http://schemas.openxmlformats.org/officeDocument/2006/relationships/customXml" Target="../ink/ink3230.xml"/><Relationship Id="rId14" Type="http://schemas.openxmlformats.org/officeDocument/2006/relationships/image" Target="../media/image1148.png"/><Relationship Id="rId35" Type="http://schemas.openxmlformats.org/officeDocument/2006/relationships/customXml" Target="../ink/ink3133.xml"/><Relationship Id="rId56" Type="http://schemas.openxmlformats.org/officeDocument/2006/relationships/image" Target="../media/image1169.png"/><Relationship Id="rId77" Type="http://schemas.openxmlformats.org/officeDocument/2006/relationships/customXml" Target="../ink/ink3154.xml"/><Relationship Id="rId100" Type="http://schemas.openxmlformats.org/officeDocument/2006/relationships/image" Target="../media/image1191.png"/><Relationship Id="rId8" Type="http://schemas.openxmlformats.org/officeDocument/2006/relationships/image" Target="../media/image1145.png"/><Relationship Id="rId98" Type="http://schemas.openxmlformats.org/officeDocument/2006/relationships/image" Target="../media/image1190.png"/><Relationship Id="rId121" Type="http://schemas.openxmlformats.org/officeDocument/2006/relationships/customXml" Target="../ink/ink3176.xml"/><Relationship Id="rId142" Type="http://schemas.openxmlformats.org/officeDocument/2006/relationships/image" Target="../media/image1211.png"/><Relationship Id="rId163" Type="http://schemas.openxmlformats.org/officeDocument/2006/relationships/customXml" Target="../ink/ink3197.xml"/><Relationship Id="rId184" Type="http://schemas.openxmlformats.org/officeDocument/2006/relationships/image" Target="../media/image1232.png"/><Relationship Id="rId219" Type="http://schemas.openxmlformats.org/officeDocument/2006/relationships/customXml" Target="../ink/ink3225.xml"/><Relationship Id="rId230" Type="http://schemas.openxmlformats.org/officeDocument/2006/relationships/image" Target="../media/image1255.png"/><Relationship Id="rId25" Type="http://schemas.openxmlformats.org/officeDocument/2006/relationships/customXml" Target="../ink/ink3128.xml"/><Relationship Id="rId46" Type="http://schemas.openxmlformats.org/officeDocument/2006/relationships/image" Target="../media/image1164.png"/><Relationship Id="rId67" Type="http://schemas.openxmlformats.org/officeDocument/2006/relationships/customXml" Target="../ink/ink3149.xml"/><Relationship Id="rId116" Type="http://schemas.openxmlformats.org/officeDocument/2006/relationships/image" Target="../media/image1198.png"/><Relationship Id="rId137" Type="http://schemas.openxmlformats.org/officeDocument/2006/relationships/customXml" Target="../ink/ink3184.xml"/><Relationship Id="rId158" Type="http://schemas.openxmlformats.org/officeDocument/2006/relationships/image" Target="../media/image1219.png"/><Relationship Id="rId20" Type="http://schemas.openxmlformats.org/officeDocument/2006/relationships/image" Target="../media/image1151.png"/><Relationship Id="rId41" Type="http://schemas.openxmlformats.org/officeDocument/2006/relationships/customXml" Target="../ink/ink3136.xml"/><Relationship Id="rId62" Type="http://schemas.openxmlformats.org/officeDocument/2006/relationships/image" Target="../media/image1172.png"/><Relationship Id="rId83" Type="http://schemas.openxmlformats.org/officeDocument/2006/relationships/customXml" Target="../ink/ink3157.xml"/><Relationship Id="rId88" Type="http://schemas.openxmlformats.org/officeDocument/2006/relationships/image" Target="../media/image1185.png"/><Relationship Id="rId111" Type="http://schemas.openxmlformats.org/officeDocument/2006/relationships/customXml" Target="../ink/ink3171.xml"/><Relationship Id="rId132" Type="http://schemas.openxmlformats.org/officeDocument/2006/relationships/image" Target="../media/image1206.png"/><Relationship Id="rId153" Type="http://schemas.openxmlformats.org/officeDocument/2006/relationships/customXml" Target="../ink/ink3192.xml"/><Relationship Id="rId174" Type="http://schemas.openxmlformats.org/officeDocument/2006/relationships/image" Target="../media/image1227.png"/><Relationship Id="rId179" Type="http://schemas.openxmlformats.org/officeDocument/2006/relationships/customXml" Target="../ink/ink3205.xml"/><Relationship Id="rId195" Type="http://schemas.openxmlformats.org/officeDocument/2006/relationships/customXml" Target="../ink/ink3213.xml"/><Relationship Id="rId209" Type="http://schemas.openxmlformats.org/officeDocument/2006/relationships/customXml" Target="../ink/ink3220.xml"/><Relationship Id="rId190" Type="http://schemas.openxmlformats.org/officeDocument/2006/relationships/image" Target="../media/image1235.png"/><Relationship Id="rId204" Type="http://schemas.openxmlformats.org/officeDocument/2006/relationships/image" Target="../media/image1242.png"/><Relationship Id="rId220" Type="http://schemas.openxmlformats.org/officeDocument/2006/relationships/image" Target="../media/image1250.png"/><Relationship Id="rId225" Type="http://schemas.openxmlformats.org/officeDocument/2006/relationships/customXml" Target="../ink/ink3228.xml"/><Relationship Id="rId15" Type="http://schemas.openxmlformats.org/officeDocument/2006/relationships/customXml" Target="../ink/ink3123.xml"/><Relationship Id="rId36" Type="http://schemas.openxmlformats.org/officeDocument/2006/relationships/image" Target="../media/image1159.png"/><Relationship Id="rId57" Type="http://schemas.openxmlformats.org/officeDocument/2006/relationships/customXml" Target="../ink/ink3144.xml"/><Relationship Id="rId106" Type="http://schemas.openxmlformats.org/officeDocument/2006/relationships/image" Target="../media/image1194.png"/><Relationship Id="rId127" Type="http://schemas.openxmlformats.org/officeDocument/2006/relationships/customXml" Target="../ink/ink3179.xml"/><Relationship Id="rId10" Type="http://schemas.openxmlformats.org/officeDocument/2006/relationships/image" Target="../media/image1146.png"/><Relationship Id="rId31" Type="http://schemas.openxmlformats.org/officeDocument/2006/relationships/customXml" Target="../ink/ink3131.xml"/><Relationship Id="rId52" Type="http://schemas.openxmlformats.org/officeDocument/2006/relationships/image" Target="../media/image1167.png"/><Relationship Id="rId73" Type="http://schemas.openxmlformats.org/officeDocument/2006/relationships/customXml" Target="../ink/ink3152.xml"/><Relationship Id="rId78" Type="http://schemas.openxmlformats.org/officeDocument/2006/relationships/image" Target="../media/image1180.png"/><Relationship Id="rId94" Type="http://schemas.openxmlformats.org/officeDocument/2006/relationships/image" Target="../media/image1188.png"/><Relationship Id="rId99" Type="http://schemas.openxmlformats.org/officeDocument/2006/relationships/customXml" Target="../ink/ink3165.xml"/><Relationship Id="rId101" Type="http://schemas.openxmlformats.org/officeDocument/2006/relationships/customXml" Target="../ink/ink3166.xml"/><Relationship Id="rId122" Type="http://schemas.openxmlformats.org/officeDocument/2006/relationships/image" Target="../media/image1201.png"/><Relationship Id="rId143" Type="http://schemas.openxmlformats.org/officeDocument/2006/relationships/customXml" Target="../ink/ink3187.xml"/><Relationship Id="rId148" Type="http://schemas.openxmlformats.org/officeDocument/2006/relationships/image" Target="../media/image1214.png"/><Relationship Id="rId164" Type="http://schemas.openxmlformats.org/officeDocument/2006/relationships/image" Target="../media/image1222.png"/><Relationship Id="rId169" Type="http://schemas.openxmlformats.org/officeDocument/2006/relationships/customXml" Target="../ink/ink3200.xml"/><Relationship Id="rId185" Type="http://schemas.openxmlformats.org/officeDocument/2006/relationships/customXml" Target="../ink/ink3208.xml"/><Relationship Id="rId4" Type="http://schemas.openxmlformats.org/officeDocument/2006/relationships/image" Target="../media/image1143.png"/><Relationship Id="rId9" Type="http://schemas.openxmlformats.org/officeDocument/2006/relationships/customXml" Target="../ink/ink3120.xml"/><Relationship Id="rId180" Type="http://schemas.openxmlformats.org/officeDocument/2006/relationships/image" Target="../media/image1230.png"/><Relationship Id="rId210" Type="http://schemas.openxmlformats.org/officeDocument/2006/relationships/image" Target="../media/image1245.png"/><Relationship Id="rId215" Type="http://schemas.openxmlformats.org/officeDocument/2006/relationships/customXml" Target="../ink/ink3223.xml"/><Relationship Id="rId26" Type="http://schemas.openxmlformats.org/officeDocument/2006/relationships/image" Target="../media/image1154.png"/><Relationship Id="rId47" Type="http://schemas.openxmlformats.org/officeDocument/2006/relationships/customXml" Target="../ink/ink3139.xml"/><Relationship Id="rId68" Type="http://schemas.openxmlformats.org/officeDocument/2006/relationships/image" Target="../media/image1175.png"/><Relationship Id="rId89" Type="http://schemas.openxmlformats.org/officeDocument/2006/relationships/customXml" Target="../ink/ink3160.xml"/><Relationship Id="rId112" Type="http://schemas.openxmlformats.org/officeDocument/2006/relationships/image" Target="../media/image1197.png"/><Relationship Id="rId133" Type="http://schemas.openxmlformats.org/officeDocument/2006/relationships/customXml" Target="../ink/ink3182.xml"/><Relationship Id="rId154" Type="http://schemas.openxmlformats.org/officeDocument/2006/relationships/image" Target="../media/image1217.png"/><Relationship Id="rId175" Type="http://schemas.openxmlformats.org/officeDocument/2006/relationships/customXml" Target="../ink/ink3203.xml"/><Relationship Id="rId196" Type="http://schemas.openxmlformats.org/officeDocument/2006/relationships/image" Target="../media/image1238.png"/><Relationship Id="rId200" Type="http://schemas.openxmlformats.org/officeDocument/2006/relationships/image" Target="../media/image1240.png"/><Relationship Id="rId16" Type="http://schemas.openxmlformats.org/officeDocument/2006/relationships/image" Target="../media/image1149.png"/><Relationship Id="rId221" Type="http://schemas.openxmlformats.org/officeDocument/2006/relationships/customXml" Target="../ink/ink3226.xml"/><Relationship Id="rId37" Type="http://schemas.openxmlformats.org/officeDocument/2006/relationships/customXml" Target="../ink/ink3134.xml"/><Relationship Id="rId58" Type="http://schemas.openxmlformats.org/officeDocument/2006/relationships/image" Target="../media/image1170.png"/><Relationship Id="rId79" Type="http://schemas.openxmlformats.org/officeDocument/2006/relationships/customXml" Target="../ink/ink3155.xml"/><Relationship Id="rId102" Type="http://schemas.openxmlformats.org/officeDocument/2006/relationships/image" Target="../media/image1192.png"/><Relationship Id="rId123" Type="http://schemas.openxmlformats.org/officeDocument/2006/relationships/customXml" Target="../ink/ink3177.xml"/><Relationship Id="rId144" Type="http://schemas.openxmlformats.org/officeDocument/2006/relationships/image" Target="../media/image1212.png"/><Relationship Id="rId90" Type="http://schemas.openxmlformats.org/officeDocument/2006/relationships/image" Target="../media/image1186.png"/><Relationship Id="rId165" Type="http://schemas.openxmlformats.org/officeDocument/2006/relationships/customXml" Target="../ink/ink3198.xml"/><Relationship Id="rId186" Type="http://schemas.openxmlformats.org/officeDocument/2006/relationships/image" Target="../media/image1233.png"/><Relationship Id="rId211" Type="http://schemas.openxmlformats.org/officeDocument/2006/relationships/customXml" Target="../ink/ink3221.xml"/><Relationship Id="rId27" Type="http://schemas.openxmlformats.org/officeDocument/2006/relationships/customXml" Target="../ink/ink3129.xml"/><Relationship Id="rId48" Type="http://schemas.openxmlformats.org/officeDocument/2006/relationships/image" Target="../media/image1165.png"/><Relationship Id="rId69" Type="http://schemas.openxmlformats.org/officeDocument/2006/relationships/customXml" Target="../ink/ink3150.xml"/><Relationship Id="rId113" Type="http://schemas.openxmlformats.org/officeDocument/2006/relationships/customXml" Target="../ink/ink3172.xml"/><Relationship Id="rId134" Type="http://schemas.openxmlformats.org/officeDocument/2006/relationships/image" Target="../media/image1207.png"/><Relationship Id="rId80" Type="http://schemas.openxmlformats.org/officeDocument/2006/relationships/image" Target="../media/image1181.png"/><Relationship Id="rId155" Type="http://schemas.openxmlformats.org/officeDocument/2006/relationships/customXml" Target="../ink/ink3193.xml"/><Relationship Id="rId176" Type="http://schemas.openxmlformats.org/officeDocument/2006/relationships/image" Target="../media/image1228.png"/><Relationship Id="rId197" Type="http://schemas.openxmlformats.org/officeDocument/2006/relationships/customXml" Target="../ink/ink3214.xml"/><Relationship Id="rId201" Type="http://schemas.openxmlformats.org/officeDocument/2006/relationships/customXml" Target="../ink/ink3216.xml"/><Relationship Id="rId222" Type="http://schemas.openxmlformats.org/officeDocument/2006/relationships/image" Target="../media/image1251.png"/><Relationship Id="rId17" Type="http://schemas.openxmlformats.org/officeDocument/2006/relationships/customXml" Target="../ink/ink3124.xml"/><Relationship Id="rId38" Type="http://schemas.openxmlformats.org/officeDocument/2006/relationships/image" Target="../media/image1160.png"/><Relationship Id="rId59" Type="http://schemas.openxmlformats.org/officeDocument/2006/relationships/customXml" Target="../ink/ink3145.xml"/><Relationship Id="rId103" Type="http://schemas.openxmlformats.org/officeDocument/2006/relationships/customXml" Target="../ink/ink3167.xml"/><Relationship Id="rId124" Type="http://schemas.openxmlformats.org/officeDocument/2006/relationships/image" Target="../media/image1202.png"/><Relationship Id="rId70" Type="http://schemas.openxmlformats.org/officeDocument/2006/relationships/image" Target="../media/image1176.png"/><Relationship Id="rId91" Type="http://schemas.openxmlformats.org/officeDocument/2006/relationships/customXml" Target="../ink/ink3161.xml"/><Relationship Id="rId145" Type="http://schemas.openxmlformats.org/officeDocument/2006/relationships/customXml" Target="../ink/ink3188.xml"/><Relationship Id="rId166" Type="http://schemas.openxmlformats.org/officeDocument/2006/relationships/image" Target="../media/image1223.png"/><Relationship Id="rId187" Type="http://schemas.openxmlformats.org/officeDocument/2006/relationships/customXml" Target="../ink/ink3209.xml"/><Relationship Id="rId1" Type="http://schemas.openxmlformats.org/officeDocument/2006/relationships/slideLayout" Target="../slideLayouts/slideLayout7.xml"/><Relationship Id="rId212" Type="http://schemas.openxmlformats.org/officeDocument/2006/relationships/image" Target="../media/image1246.png"/><Relationship Id="rId28" Type="http://schemas.openxmlformats.org/officeDocument/2006/relationships/image" Target="../media/image1155.png"/><Relationship Id="rId49" Type="http://schemas.openxmlformats.org/officeDocument/2006/relationships/customXml" Target="../ink/ink3140.xml"/><Relationship Id="rId114" Type="http://schemas.openxmlformats.org/officeDocument/2006/relationships/image" Target="../media/image20.png"/><Relationship Id="rId60" Type="http://schemas.openxmlformats.org/officeDocument/2006/relationships/image" Target="../media/image1171.png"/><Relationship Id="rId81" Type="http://schemas.openxmlformats.org/officeDocument/2006/relationships/customXml" Target="../ink/ink3156.xml"/><Relationship Id="rId135" Type="http://schemas.openxmlformats.org/officeDocument/2006/relationships/customXml" Target="../ink/ink3183.xml"/><Relationship Id="rId156" Type="http://schemas.openxmlformats.org/officeDocument/2006/relationships/image" Target="../media/image1218.png"/><Relationship Id="rId177" Type="http://schemas.openxmlformats.org/officeDocument/2006/relationships/customXml" Target="../ink/ink3204.xml"/><Relationship Id="rId198" Type="http://schemas.openxmlformats.org/officeDocument/2006/relationships/image" Target="../media/image1239.png"/><Relationship Id="rId202" Type="http://schemas.openxmlformats.org/officeDocument/2006/relationships/image" Target="../media/image1241.png"/><Relationship Id="rId223" Type="http://schemas.openxmlformats.org/officeDocument/2006/relationships/customXml" Target="../ink/ink3227.xml"/><Relationship Id="rId18" Type="http://schemas.openxmlformats.org/officeDocument/2006/relationships/image" Target="../media/image1150.png"/><Relationship Id="rId39" Type="http://schemas.openxmlformats.org/officeDocument/2006/relationships/customXml" Target="../ink/ink3135.xml"/><Relationship Id="rId50" Type="http://schemas.openxmlformats.org/officeDocument/2006/relationships/image" Target="../media/image1166.png"/><Relationship Id="rId104" Type="http://schemas.openxmlformats.org/officeDocument/2006/relationships/image" Target="../media/image1193.png"/><Relationship Id="rId125" Type="http://schemas.openxmlformats.org/officeDocument/2006/relationships/customXml" Target="../ink/ink3178.xml"/><Relationship Id="rId146" Type="http://schemas.openxmlformats.org/officeDocument/2006/relationships/image" Target="../media/image1213.png"/><Relationship Id="rId167" Type="http://schemas.openxmlformats.org/officeDocument/2006/relationships/customXml" Target="../ink/ink3199.xml"/><Relationship Id="rId188" Type="http://schemas.openxmlformats.org/officeDocument/2006/relationships/image" Target="../media/image1234.png"/><Relationship Id="rId71" Type="http://schemas.openxmlformats.org/officeDocument/2006/relationships/customXml" Target="../ink/ink3151.xml"/><Relationship Id="rId92" Type="http://schemas.openxmlformats.org/officeDocument/2006/relationships/image" Target="../media/image1187.png"/><Relationship Id="rId213" Type="http://schemas.openxmlformats.org/officeDocument/2006/relationships/customXml" Target="../ink/ink3222.xml"/><Relationship Id="rId2" Type="http://schemas.openxmlformats.org/officeDocument/2006/relationships/notesSlide" Target="../notesSlides/notesSlide43.xml"/><Relationship Id="rId29" Type="http://schemas.openxmlformats.org/officeDocument/2006/relationships/customXml" Target="../ink/ink3130.xml"/><Relationship Id="rId40" Type="http://schemas.openxmlformats.org/officeDocument/2006/relationships/image" Target="../media/image1161.png"/><Relationship Id="rId115" Type="http://schemas.openxmlformats.org/officeDocument/2006/relationships/customXml" Target="../ink/ink3173.xml"/><Relationship Id="rId136" Type="http://schemas.openxmlformats.org/officeDocument/2006/relationships/image" Target="../media/image1208.png"/><Relationship Id="rId157" Type="http://schemas.openxmlformats.org/officeDocument/2006/relationships/customXml" Target="../ink/ink3194.xml"/><Relationship Id="rId178" Type="http://schemas.openxmlformats.org/officeDocument/2006/relationships/image" Target="../media/image1229.png"/><Relationship Id="rId61" Type="http://schemas.openxmlformats.org/officeDocument/2006/relationships/customXml" Target="../ink/ink3146.xml"/><Relationship Id="rId82" Type="http://schemas.openxmlformats.org/officeDocument/2006/relationships/image" Target="../media/image1182.png"/><Relationship Id="rId199" Type="http://schemas.openxmlformats.org/officeDocument/2006/relationships/customXml" Target="../ink/ink3215.xml"/><Relationship Id="rId203" Type="http://schemas.openxmlformats.org/officeDocument/2006/relationships/customXml" Target="../ink/ink3217.xml"/><Relationship Id="rId19" Type="http://schemas.openxmlformats.org/officeDocument/2006/relationships/customXml" Target="../ink/ink3125.xml"/><Relationship Id="rId224" Type="http://schemas.openxmlformats.org/officeDocument/2006/relationships/image" Target="../media/image1252.png"/><Relationship Id="rId30" Type="http://schemas.openxmlformats.org/officeDocument/2006/relationships/image" Target="../media/image1156.png"/><Relationship Id="rId105" Type="http://schemas.openxmlformats.org/officeDocument/2006/relationships/customXml" Target="../ink/ink3168.xml"/><Relationship Id="rId126" Type="http://schemas.openxmlformats.org/officeDocument/2006/relationships/image" Target="../media/image1203.png"/><Relationship Id="rId147" Type="http://schemas.openxmlformats.org/officeDocument/2006/relationships/customXml" Target="../ink/ink3189.xml"/><Relationship Id="rId168" Type="http://schemas.openxmlformats.org/officeDocument/2006/relationships/image" Target="../media/image1224.png"/><Relationship Id="rId51" Type="http://schemas.openxmlformats.org/officeDocument/2006/relationships/customXml" Target="../ink/ink3141.xml"/><Relationship Id="rId72" Type="http://schemas.openxmlformats.org/officeDocument/2006/relationships/image" Target="../media/image1177.png"/><Relationship Id="rId93" Type="http://schemas.openxmlformats.org/officeDocument/2006/relationships/customXml" Target="../ink/ink3162.xml"/><Relationship Id="rId189" Type="http://schemas.openxmlformats.org/officeDocument/2006/relationships/customXml" Target="../ink/ink3210.xml"/><Relationship Id="rId3" Type="http://schemas.openxmlformats.org/officeDocument/2006/relationships/customXml" Target="../ink/ink3117.xml"/><Relationship Id="rId214" Type="http://schemas.openxmlformats.org/officeDocument/2006/relationships/image" Target="../media/image1247.png"/></Relationships>
</file>

<file path=ppt/slides/_rels/slide45.xml.rels><?xml version="1.0" encoding="UTF-8" standalone="yes"?>
<Relationships xmlns="http://schemas.openxmlformats.org/package/2006/relationships"><Relationship Id="rId8" Type="http://schemas.openxmlformats.org/officeDocument/2006/relationships/image" Target="../media/image1258.png"/><Relationship Id="rId3" Type="http://schemas.openxmlformats.org/officeDocument/2006/relationships/customXml" Target="../ink/ink3231.xml"/><Relationship Id="rId7" Type="http://schemas.openxmlformats.org/officeDocument/2006/relationships/customXml" Target="../ink/ink3233.xml"/><Relationship Id="rId12" Type="http://schemas.openxmlformats.org/officeDocument/2006/relationships/image" Target="../media/image1260.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1257.png"/><Relationship Id="rId11" Type="http://schemas.openxmlformats.org/officeDocument/2006/relationships/customXml" Target="../ink/ink3235.xml"/><Relationship Id="rId5" Type="http://schemas.openxmlformats.org/officeDocument/2006/relationships/customXml" Target="../ink/ink3232.xml"/><Relationship Id="rId10" Type="http://schemas.openxmlformats.org/officeDocument/2006/relationships/image" Target="../media/image1259.png"/><Relationship Id="rId4" Type="http://schemas.openxmlformats.org/officeDocument/2006/relationships/image" Target="../media/image1256.png"/><Relationship Id="rId9" Type="http://schemas.openxmlformats.org/officeDocument/2006/relationships/customXml" Target="../ink/ink3234.xml"/></Relationships>
</file>

<file path=ppt/slides/_rels/slide46.xml.rels><?xml version="1.0" encoding="UTF-8" standalone="yes"?>
<Relationships xmlns="http://schemas.openxmlformats.org/package/2006/relationships"><Relationship Id="rId26" Type="http://schemas.openxmlformats.org/officeDocument/2006/relationships/customXml" Target="../ink/ink3247.xml"/><Relationship Id="rId21" Type="http://schemas.openxmlformats.org/officeDocument/2006/relationships/image" Target="../media/image1269.png"/><Relationship Id="rId42" Type="http://schemas.openxmlformats.org/officeDocument/2006/relationships/customXml" Target="../ink/ink3255.xml"/><Relationship Id="rId47" Type="http://schemas.openxmlformats.org/officeDocument/2006/relationships/image" Target="../media/image1281.png"/><Relationship Id="rId63" Type="http://schemas.openxmlformats.org/officeDocument/2006/relationships/image" Target="../media/image1288.png"/><Relationship Id="rId68" Type="http://schemas.openxmlformats.org/officeDocument/2006/relationships/customXml" Target="../ink/ink3268.xml"/><Relationship Id="rId84" Type="http://schemas.openxmlformats.org/officeDocument/2006/relationships/customXml" Target="../ink/ink3276.xml"/><Relationship Id="rId89" Type="http://schemas.openxmlformats.org/officeDocument/2006/relationships/image" Target="../media/image1301.png"/><Relationship Id="rId16" Type="http://schemas.openxmlformats.org/officeDocument/2006/relationships/customXml" Target="../ink/ink3242.xml"/><Relationship Id="rId11" Type="http://schemas.openxmlformats.org/officeDocument/2006/relationships/image" Target="../media/image1264.png"/><Relationship Id="rId32" Type="http://schemas.openxmlformats.org/officeDocument/2006/relationships/customXml" Target="../ink/ink3250.xml"/><Relationship Id="rId37" Type="http://schemas.openxmlformats.org/officeDocument/2006/relationships/image" Target="../media/image1276.png"/><Relationship Id="rId53" Type="http://schemas.openxmlformats.org/officeDocument/2006/relationships/image" Target="../media/image1284.png"/><Relationship Id="rId58" Type="http://schemas.openxmlformats.org/officeDocument/2006/relationships/customXml" Target="../ink/ink3263.xml"/><Relationship Id="rId74" Type="http://schemas.openxmlformats.org/officeDocument/2006/relationships/customXml" Target="../ink/ink3271.xml"/><Relationship Id="rId79" Type="http://schemas.openxmlformats.org/officeDocument/2006/relationships/image" Target="../media/image1296.png"/><Relationship Id="rId5" Type="http://schemas.openxmlformats.org/officeDocument/2006/relationships/image" Target="../media/image1261.png"/><Relationship Id="rId90" Type="http://schemas.openxmlformats.org/officeDocument/2006/relationships/customXml" Target="../ink/ink3279.xml"/><Relationship Id="rId95" Type="http://schemas.openxmlformats.org/officeDocument/2006/relationships/image" Target="../media/image1304.png"/><Relationship Id="rId22" Type="http://schemas.openxmlformats.org/officeDocument/2006/relationships/customXml" Target="../ink/ink3245.xml"/><Relationship Id="rId27" Type="http://schemas.openxmlformats.org/officeDocument/2006/relationships/image" Target="../media/image1272.png"/><Relationship Id="rId43" Type="http://schemas.openxmlformats.org/officeDocument/2006/relationships/image" Target="../media/image1279.png"/><Relationship Id="rId48" Type="http://schemas.openxmlformats.org/officeDocument/2006/relationships/customXml" Target="../ink/ink3258.xml"/><Relationship Id="rId64" Type="http://schemas.openxmlformats.org/officeDocument/2006/relationships/customXml" Target="../ink/ink3266.xml"/><Relationship Id="rId69" Type="http://schemas.openxmlformats.org/officeDocument/2006/relationships/image" Target="../media/image1291.png"/><Relationship Id="rId8" Type="http://schemas.openxmlformats.org/officeDocument/2006/relationships/customXml" Target="../ink/ink3238.xml"/><Relationship Id="rId51" Type="http://schemas.openxmlformats.org/officeDocument/2006/relationships/image" Target="../media/image1283.png"/><Relationship Id="rId72" Type="http://schemas.openxmlformats.org/officeDocument/2006/relationships/customXml" Target="../ink/ink3270.xml"/><Relationship Id="rId80" Type="http://schemas.openxmlformats.org/officeDocument/2006/relationships/customXml" Target="../ink/ink3274.xml"/><Relationship Id="rId85" Type="http://schemas.openxmlformats.org/officeDocument/2006/relationships/image" Target="../media/image1299.png"/><Relationship Id="rId93" Type="http://schemas.openxmlformats.org/officeDocument/2006/relationships/image" Target="../media/image1303.png"/><Relationship Id="rId3" Type="http://schemas.openxmlformats.org/officeDocument/2006/relationships/hyperlink" Target="https://www.nobelprize.org/prizes/economic-sciences/2026/summary/" TargetMode="External"/><Relationship Id="rId12" Type="http://schemas.openxmlformats.org/officeDocument/2006/relationships/customXml" Target="../ink/ink3240.xml"/><Relationship Id="rId17" Type="http://schemas.openxmlformats.org/officeDocument/2006/relationships/image" Target="../media/image1267.png"/><Relationship Id="rId25" Type="http://schemas.openxmlformats.org/officeDocument/2006/relationships/image" Target="../media/image1271.png"/><Relationship Id="rId33" Type="http://schemas.openxmlformats.org/officeDocument/2006/relationships/image" Target="../media/image1275.png"/><Relationship Id="rId38" Type="http://schemas.openxmlformats.org/officeDocument/2006/relationships/customXml" Target="../ink/ink3253.xml"/><Relationship Id="rId46" Type="http://schemas.openxmlformats.org/officeDocument/2006/relationships/customXml" Target="../ink/ink3257.xml"/><Relationship Id="rId59" Type="http://schemas.openxmlformats.org/officeDocument/2006/relationships/image" Target="../media/image1287.png"/><Relationship Id="rId67" Type="http://schemas.openxmlformats.org/officeDocument/2006/relationships/image" Target="../media/image1290.png"/><Relationship Id="rId20" Type="http://schemas.openxmlformats.org/officeDocument/2006/relationships/customXml" Target="../ink/ink3244.xml"/><Relationship Id="rId41" Type="http://schemas.openxmlformats.org/officeDocument/2006/relationships/image" Target="../media/image1278.png"/><Relationship Id="rId54" Type="http://schemas.openxmlformats.org/officeDocument/2006/relationships/customXml" Target="../ink/ink3261.xml"/><Relationship Id="rId62" Type="http://schemas.openxmlformats.org/officeDocument/2006/relationships/customXml" Target="../ink/ink3265.xml"/><Relationship Id="rId70" Type="http://schemas.openxmlformats.org/officeDocument/2006/relationships/customXml" Target="../ink/ink3269.xml"/><Relationship Id="rId75" Type="http://schemas.openxmlformats.org/officeDocument/2006/relationships/image" Target="../media/image1294.png"/><Relationship Id="rId83" Type="http://schemas.openxmlformats.org/officeDocument/2006/relationships/image" Target="../media/image1298.png"/><Relationship Id="rId88" Type="http://schemas.openxmlformats.org/officeDocument/2006/relationships/customXml" Target="../ink/ink3278.xml"/><Relationship Id="rId91" Type="http://schemas.openxmlformats.org/officeDocument/2006/relationships/image" Target="../media/image1302.png"/><Relationship Id="rId1" Type="http://schemas.openxmlformats.org/officeDocument/2006/relationships/slideLayout" Target="../slideLayouts/slideLayout7.xml"/><Relationship Id="rId6" Type="http://schemas.openxmlformats.org/officeDocument/2006/relationships/customXml" Target="../ink/ink3237.xml"/><Relationship Id="rId15" Type="http://schemas.openxmlformats.org/officeDocument/2006/relationships/image" Target="../media/image1266.png"/><Relationship Id="rId23" Type="http://schemas.openxmlformats.org/officeDocument/2006/relationships/image" Target="../media/image1270.png"/><Relationship Id="rId28" Type="http://schemas.openxmlformats.org/officeDocument/2006/relationships/customXml" Target="../ink/ink3248.xml"/><Relationship Id="rId36" Type="http://schemas.openxmlformats.org/officeDocument/2006/relationships/customXml" Target="../ink/ink3252.xml"/><Relationship Id="rId49" Type="http://schemas.openxmlformats.org/officeDocument/2006/relationships/image" Target="../media/image1282.png"/><Relationship Id="rId57" Type="http://schemas.openxmlformats.org/officeDocument/2006/relationships/image" Target="../media/image1286.png"/><Relationship Id="rId10" Type="http://schemas.openxmlformats.org/officeDocument/2006/relationships/customXml" Target="../ink/ink3239.xml"/><Relationship Id="rId31" Type="http://schemas.openxmlformats.org/officeDocument/2006/relationships/image" Target="../media/image1274.png"/><Relationship Id="rId44" Type="http://schemas.openxmlformats.org/officeDocument/2006/relationships/customXml" Target="../ink/ink3256.xml"/><Relationship Id="rId52" Type="http://schemas.openxmlformats.org/officeDocument/2006/relationships/customXml" Target="../ink/ink3260.xml"/><Relationship Id="rId60" Type="http://schemas.openxmlformats.org/officeDocument/2006/relationships/customXml" Target="../ink/ink3264.xml"/><Relationship Id="rId65" Type="http://schemas.openxmlformats.org/officeDocument/2006/relationships/image" Target="../media/image1289.png"/><Relationship Id="rId73" Type="http://schemas.openxmlformats.org/officeDocument/2006/relationships/image" Target="../media/image1293.png"/><Relationship Id="rId78" Type="http://schemas.openxmlformats.org/officeDocument/2006/relationships/customXml" Target="../ink/ink3273.xml"/><Relationship Id="rId81" Type="http://schemas.openxmlformats.org/officeDocument/2006/relationships/image" Target="../media/image1297.png"/><Relationship Id="rId86" Type="http://schemas.openxmlformats.org/officeDocument/2006/relationships/customXml" Target="../ink/ink3277.xml"/><Relationship Id="rId94" Type="http://schemas.openxmlformats.org/officeDocument/2006/relationships/customXml" Target="../ink/ink3281.xml"/><Relationship Id="rId4" Type="http://schemas.openxmlformats.org/officeDocument/2006/relationships/customXml" Target="../ink/ink3236.xml"/><Relationship Id="rId9" Type="http://schemas.openxmlformats.org/officeDocument/2006/relationships/image" Target="../media/image1263.png"/><Relationship Id="rId13" Type="http://schemas.openxmlformats.org/officeDocument/2006/relationships/image" Target="../media/image1265.png"/><Relationship Id="rId18" Type="http://schemas.openxmlformats.org/officeDocument/2006/relationships/customXml" Target="../ink/ink3243.xml"/><Relationship Id="rId39" Type="http://schemas.openxmlformats.org/officeDocument/2006/relationships/image" Target="../media/image1277.png"/><Relationship Id="rId34" Type="http://schemas.openxmlformats.org/officeDocument/2006/relationships/customXml" Target="../ink/ink3251.xml"/><Relationship Id="rId50" Type="http://schemas.openxmlformats.org/officeDocument/2006/relationships/customXml" Target="../ink/ink3259.xml"/><Relationship Id="rId55" Type="http://schemas.openxmlformats.org/officeDocument/2006/relationships/image" Target="../media/image1285.png"/><Relationship Id="rId76" Type="http://schemas.openxmlformats.org/officeDocument/2006/relationships/customXml" Target="../ink/ink3272.xml"/><Relationship Id="rId7" Type="http://schemas.openxmlformats.org/officeDocument/2006/relationships/image" Target="../media/image1262.png"/><Relationship Id="rId71" Type="http://schemas.openxmlformats.org/officeDocument/2006/relationships/image" Target="../media/image1292.png"/><Relationship Id="rId92" Type="http://schemas.openxmlformats.org/officeDocument/2006/relationships/customXml" Target="../ink/ink3280.xml"/><Relationship Id="rId2" Type="http://schemas.openxmlformats.org/officeDocument/2006/relationships/notesSlide" Target="../notesSlides/notesSlide45.xml"/><Relationship Id="rId29" Type="http://schemas.openxmlformats.org/officeDocument/2006/relationships/image" Target="../media/image1273.png"/><Relationship Id="rId24" Type="http://schemas.openxmlformats.org/officeDocument/2006/relationships/customXml" Target="../ink/ink3246.xml"/><Relationship Id="rId40" Type="http://schemas.openxmlformats.org/officeDocument/2006/relationships/customXml" Target="../ink/ink3254.xml"/><Relationship Id="rId45" Type="http://schemas.openxmlformats.org/officeDocument/2006/relationships/image" Target="../media/image1280.png"/><Relationship Id="rId66" Type="http://schemas.openxmlformats.org/officeDocument/2006/relationships/customXml" Target="../ink/ink3267.xml"/><Relationship Id="rId87" Type="http://schemas.openxmlformats.org/officeDocument/2006/relationships/image" Target="../media/image1300.png"/><Relationship Id="rId61" Type="http://schemas.openxmlformats.org/officeDocument/2006/relationships/image" Target="../media/image230.png"/><Relationship Id="rId82" Type="http://schemas.openxmlformats.org/officeDocument/2006/relationships/customXml" Target="../ink/ink3275.xml"/><Relationship Id="rId19" Type="http://schemas.openxmlformats.org/officeDocument/2006/relationships/image" Target="../media/image1268.png"/><Relationship Id="rId14" Type="http://schemas.openxmlformats.org/officeDocument/2006/relationships/customXml" Target="../ink/ink3241.xml"/><Relationship Id="rId30" Type="http://schemas.openxmlformats.org/officeDocument/2006/relationships/customXml" Target="../ink/ink3249.xml"/><Relationship Id="rId35" Type="http://schemas.openxmlformats.org/officeDocument/2006/relationships/image" Target="../media/image20.png"/><Relationship Id="rId56" Type="http://schemas.openxmlformats.org/officeDocument/2006/relationships/customXml" Target="../ink/ink3262.xml"/><Relationship Id="rId77" Type="http://schemas.openxmlformats.org/officeDocument/2006/relationships/image" Target="../media/image1295.png"/></Relationships>
</file>

<file path=ppt/slides/_rels/slide47.xml.rels><?xml version="1.0" encoding="UTF-8" standalone="yes"?>
<Relationships xmlns="http://schemas.openxmlformats.org/package/2006/relationships"><Relationship Id="rId8" Type="http://schemas.openxmlformats.org/officeDocument/2006/relationships/customXml" Target="../ink/ink3284.xml"/><Relationship Id="rId13" Type="http://schemas.openxmlformats.org/officeDocument/2006/relationships/image" Target="../media/image1309.png"/><Relationship Id="rId18" Type="http://schemas.openxmlformats.org/officeDocument/2006/relationships/customXml" Target="../ink/ink3289.xml"/><Relationship Id="rId26" Type="http://schemas.openxmlformats.org/officeDocument/2006/relationships/customXml" Target="../ink/ink3293.xml"/><Relationship Id="rId3" Type="http://schemas.openxmlformats.org/officeDocument/2006/relationships/hyperlink" Target="https://www.nobelprize.org/prizes/economic-sciences/1976/press-release/" TargetMode="External"/><Relationship Id="rId21" Type="http://schemas.openxmlformats.org/officeDocument/2006/relationships/image" Target="../media/image1313.png"/><Relationship Id="rId7" Type="http://schemas.openxmlformats.org/officeDocument/2006/relationships/image" Target="../media/image1306.png"/><Relationship Id="rId12" Type="http://schemas.openxmlformats.org/officeDocument/2006/relationships/customXml" Target="../ink/ink3286.xml"/><Relationship Id="rId17" Type="http://schemas.openxmlformats.org/officeDocument/2006/relationships/image" Target="../media/image1311.png"/><Relationship Id="rId25" Type="http://schemas.openxmlformats.org/officeDocument/2006/relationships/image" Target="../media/image1315.png"/><Relationship Id="rId2" Type="http://schemas.openxmlformats.org/officeDocument/2006/relationships/notesSlide" Target="../notesSlides/notesSlide46.xml"/><Relationship Id="rId16" Type="http://schemas.openxmlformats.org/officeDocument/2006/relationships/customXml" Target="../ink/ink3288.xml"/><Relationship Id="rId20" Type="http://schemas.openxmlformats.org/officeDocument/2006/relationships/customXml" Target="../ink/ink3290.xml"/><Relationship Id="rId29" Type="http://schemas.openxmlformats.org/officeDocument/2006/relationships/image" Target="../media/image1317.png"/><Relationship Id="rId1" Type="http://schemas.openxmlformats.org/officeDocument/2006/relationships/slideLayout" Target="../slideLayouts/slideLayout7.xml"/><Relationship Id="rId6" Type="http://schemas.openxmlformats.org/officeDocument/2006/relationships/customXml" Target="../ink/ink3283.xml"/><Relationship Id="rId11" Type="http://schemas.openxmlformats.org/officeDocument/2006/relationships/image" Target="../media/image1308.png"/><Relationship Id="rId24" Type="http://schemas.openxmlformats.org/officeDocument/2006/relationships/customXml" Target="../ink/ink3292.xml"/><Relationship Id="rId5" Type="http://schemas.openxmlformats.org/officeDocument/2006/relationships/image" Target="../media/image1305.png"/><Relationship Id="rId15" Type="http://schemas.openxmlformats.org/officeDocument/2006/relationships/image" Target="../media/image1310.png"/><Relationship Id="rId23" Type="http://schemas.openxmlformats.org/officeDocument/2006/relationships/image" Target="../media/image1314.png"/><Relationship Id="rId28" Type="http://schemas.openxmlformats.org/officeDocument/2006/relationships/customXml" Target="../ink/ink3294.xml"/><Relationship Id="rId10" Type="http://schemas.openxmlformats.org/officeDocument/2006/relationships/customXml" Target="../ink/ink3285.xml"/><Relationship Id="rId19" Type="http://schemas.openxmlformats.org/officeDocument/2006/relationships/image" Target="../media/image1312.png"/><Relationship Id="rId4" Type="http://schemas.openxmlformats.org/officeDocument/2006/relationships/customXml" Target="../ink/ink3282.xml"/><Relationship Id="rId9" Type="http://schemas.openxmlformats.org/officeDocument/2006/relationships/image" Target="../media/image1307.png"/><Relationship Id="rId14" Type="http://schemas.openxmlformats.org/officeDocument/2006/relationships/customXml" Target="../ink/ink3287.xml"/><Relationship Id="rId22" Type="http://schemas.openxmlformats.org/officeDocument/2006/relationships/customXml" Target="../ink/ink3291.xml"/><Relationship Id="rId27" Type="http://schemas.openxmlformats.org/officeDocument/2006/relationships/image" Target="../media/image1316.png"/></Relationships>
</file>

<file path=ppt/slides/_rels/slide48.xml.rels><?xml version="1.0" encoding="UTF-8" standalone="yes"?>
<Relationships xmlns="http://schemas.openxmlformats.org/package/2006/relationships"><Relationship Id="rId13" Type="http://schemas.openxmlformats.org/officeDocument/2006/relationships/customXml" Target="../ink/ink3300.xml"/><Relationship Id="rId18" Type="http://schemas.openxmlformats.org/officeDocument/2006/relationships/image" Target="../media/image1325.png"/><Relationship Id="rId26" Type="http://schemas.openxmlformats.org/officeDocument/2006/relationships/image" Target="../media/image1329.png"/><Relationship Id="rId39" Type="http://schemas.openxmlformats.org/officeDocument/2006/relationships/customXml" Target="../ink/ink3313.xml"/><Relationship Id="rId21" Type="http://schemas.openxmlformats.org/officeDocument/2006/relationships/customXml" Target="../ink/ink3304.xml"/><Relationship Id="rId34" Type="http://schemas.openxmlformats.org/officeDocument/2006/relationships/image" Target="../media/image1333.png"/><Relationship Id="rId42" Type="http://schemas.openxmlformats.org/officeDocument/2006/relationships/image" Target="../media/image1337.png"/><Relationship Id="rId7" Type="http://schemas.openxmlformats.org/officeDocument/2006/relationships/customXml" Target="../ink/ink3297.xml"/><Relationship Id="rId2" Type="http://schemas.openxmlformats.org/officeDocument/2006/relationships/notesSlide" Target="../notesSlides/notesSlide47.xml"/><Relationship Id="rId16" Type="http://schemas.openxmlformats.org/officeDocument/2006/relationships/image" Target="../media/image1324.png"/><Relationship Id="rId20" Type="http://schemas.openxmlformats.org/officeDocument/2006/relationships/image" Target="../media/image1326.png"/><Relationship Id="rId29" Type="http://schemas.openxmlformats.org/officeDocument/2006/relationships/customXml" Target="../ink/ink3308.xml"/><Relationship Id="rId41" Type="http://schemas.openxmlformats.org/officeDocument/2006/relationships/customXml" Target="../ink/ink3314.xml"/><Relationship Id="rId1" Type="http://schemas.openxmlformats.org/officeDocument/2006/relationships/slideLayout" Target="../slideLayouts/slideLayout7.xml"/><Relationship Id="rId6" Type="http://schemas.openxmlformats.org/officeDocument/2006/relationships/image" Target="../media/image1319.png"/><Relationship Id="rId11" Type="http://schemas.openxmlformats.org/officeDocument/2006/relationships/customXml" Target="../ink/ink3299.xml"/><Relationship Id="rId24" Type="http://schemas.openxmlformats.org/officeDocument/2006/relationships/image" Target="../media/image1328.png"/><Relationship Id="rId32" Type="http://schemas.openxmlformats.org/officeDocument/2006/relationships/image" Target="../media/image1332.png"/><Relationship Id="rId37" Type="http://schemas.openxmlformats.org/officeDocument/2006/relationships/customXml" Target="../ink/ink3312.xml"/><Relationship Id="rId40" Type="http://schemas.openxmlformats.org/officeDocument/2006/relationships/image" Target="../media/image1336.png"/><Relationship Id="rId5" Type="http://schemas.openxmlformats.org/officeDocument/2006/relationships/customXml" Target="../ink/ink3296.xml"/><Relationship Id="rId15" Type="http://schemas.openxmlformats.org/officeDocument/2006/relationships/customXml" Target="../ink/ink3301.xml"/><Relationship Id="rId23" Type="http://schemas.openxmlformats.org/officeDocument/2006/relationships/customXml" Target="../ink/ink3305.xml"/><Relationship Id="rId28" Type="http://schemas.openxmlformats.org/officeDocument/2006/relationships/image" Target="../media/image1330.png"/><Relationship Id="rId36" Type="http://schemas.openxmlformats.org/officeDocument/2006/relationships/image" Target="../media/image1334.png"/><Relationship Id="rId10" Type="http://schemas.openxmlformats.org/officeDocument/2006/relationships/image" Target="../media/image1321.png"/><Relationship Id="rId19" Type="http://schemas.openxmlformats.org/officeDocument/2006/relationships/customXml" Target="../ink/ink3303.xml"/><Relationship Id="rId31" Type="http://schemas.openxmlformats.org/officeDocument/2006/relationships/customXml" Target="../ink/ink3309.xml"/><Relationship Id="rId44" Type="http://schemas.openxmlformats.org/officeDocument/2006/relationships/image" Target="../media/image1338.png"/><Relationship Id="rId4" Type="http://schemas.openxmlformats.org/officeDocument/2006/relationships/image" Target="../media/image1318.png"/><Relationship Id="rId9" Type="http://schemas.openxmlformats.org/officeDocument/2006/relationships/customXml" Target="../ink/ink3298.xml"/><Relationship Id="rId14" Type="http://schemas.openxmlformats.org/officeDocument/2006/relationships/image" Target="../media/image1323.png"/><Relationship Id="rId22" Type="http://schemas.openxmlformats.org/officeDocument/2006/relationships/image" Target="../media/image1327.png"/><Relationship Id="rId27" Type="http://schemas.openxmlformats.org/officeDocument/2006/relationships/customXml" Target="../ink/ink3307.xml"/><Relationship Id="rId30" Type="http://schemas.openxmlformats.org/officeDocument/2006/relationships/image" Target="../media/image1331.png"/><Relationship Id="rId35" Type="http://schemas.openxmlformats.org/officeDocument/2006/relationships/customXml" Target="../ink/ink3311.xml"/><Relationship Id="rId43" Type="http://schemas.openxmlformats.org/officeDocument/2006/relationships/customXml" Target="../ink/ink3315.xml"/><Relationship Id="rId8" Type="http://schemas.openxmlformats.org/officeDocument/2006/relationships/image" Target="../media/image1320.png"/><Relationship Id="rId3" Type="http://schemas.openxmlformats.org/officeDocument/2006/relationships/customXml" Target="../ink/ink3295.xml"/><Relationship Id="rId12" Type="http://schemas.openxmlformats.org/officeDocument/2006/relationships/image" Target="../media/image1322.png"/><Relationship Id="rId17" Type="http://schemas.openxmlformats.org/officeDocument/2006/relationships/customXml" Target="../ink/ink3302.xml"/><Relationship Id="rId25" Type="http://schemas.openxmlformats.org/officeDocument/2006/relationships/customXml" Target="../ink/ink3306.xml"/><Relationship Id="rId33" Type="http://schemas.openxmlformats.org/officeDocument/2006/relationships/customXml" Target="../ink/ink3310.xml"/><Relationship Id="rId38" Type="http://schemas.openxmlformats.org/officeDocument/2006/relationships/image" Target="../media/image1335.png"/></Relationships>
</file>

<file path=ppt/slides/_rels/slide49.xml.rels><?xml version="1.0" encoding="UTF-8" standalone="yes"?>
<Relationships xmlns="http://schemas.openxmlformats.org/package/2006/relationships"><Relationship Id="rId8" Type="http://schemas.openxmlformats.org/officeDocument/2006/relationships/customXml" Target="../ink/ink3317.xml"/><Relationship Id="rId13" Type="http://schemas.openxmlformats.org/officeDocument/2006/relationships/image" Target="../media/image1342.png"/><Relationship Id="rId3" Type="http://schemas.openxmlformats.org/officeDocument/2006/relationships/hyperlink" Target="https://www.sfu.ca/~kkasa/barro83.pdf" TargetMode="External"/><Relationship Id="rId7" Type="http://schemas.openxmlformats.org/officeDocument/2006/relationships/image" Target="../media/image1339.png"/><Relationship Id="rId12" Type="http://schemas.openxmlformats.org/officeDocument/2006/relationships/customXml" Target="../ink/ink3319.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customXml" Target="../ink/ink3316.xml"/><Relationship Id="rId11" Type="http://schemas.openxmlformats.org/officeDocument/2006/relationships/image" Target="../media/image1341.png"/><Relationship Id="rId5" Type="http://schemas.openxmlformats.org/officeDocument/2006/relationships/hyperlink" Target="https://www.nobelprize.org/prizes/economic-sciences/2004/popular-information/" TargetMode="External"/><Relationship Id="rId10" Type="http://schemas.openxmlformats.org/officeDocument/2006/relationships/customXml" Target="../ink/ink3318.xml"/><Relationship Id="rId4" Type="http://schemas.openxmlformats.org/officeDocument/2006/relationships/hyperlink" Target="http://www.finnkydland.com/papers/Rules%20Rather%20than%20Discretion%20The%20Inconsistency%20of%20Optimal%20Plans.pdf" TargetMode="External"/><Relationship Id="rId9" Type="http://schemas.openxmlformats.org/officeDocument/2006/relationships/image" Target="../media/image1340.png"/></Relationships>
</file>

<file path=ppt/slides/_rels/slide50.xml.rels><?xml version="1.0" encoding="UTF-8" standalone="yes"?>
<Relationships xmlns="http://schemas.openxmlformats.org/package/2006/relationships"><Relationship Id="rId26" Type="http://schemas.openxmlformats.org/officeDocument/2006/relationships/image" Target="../media/image1354.png"/><Relationship Id="rId21" Type="http://schemas.openxmlformats.org/officeDocument/2006/relationships/customXml" Target="../ink/ink3329.xml"/><Relationship Id="rId42" Type="http://schemas.openxmlformats.org/officeDocument/2006/relationships/image" Target="../media/image1361.png"/><Relationship Id="rId47" Type="http://schemas.openxmlformats.org/officeDocument/2006/relationships/customXml" Target="../ink/ink3342.xml"/><Relationship Id="rId63" Type="http://schemas.openxmlformats.org/officeDocument/2006/relationships/customXml" Target="../ink/ink3350.xml"/><Relationship Id="rId68" Type="http://schemas.openxmlformats.org/officeDocument/2006/relationships/image" Target="../media/image1374.png"/><Relationship Id="rId84" Type="http://schemas.openxmlformats.org/officeDocument/2006/relationships/image" Target="../media/image1382.png"/><Relationship Id="rId89" Type="http://schemas.openxmlformats.org/officeDocument/2006/relationships/customXml" Target="../ink/ink3363.xml"/><Relationship Id="rId16" Type="http://schemas.openxmlformats.org/officeDocument/2006/relationships/image" Target="../media/image1349.png"/><Relationship Id="rId107" Type="http://schemas.openxmlformats.org/officeDocument/2006/relationships/customXml" Target="../ink/ink3372.xml"/><Relationship Id="rId11" Type="http://schemas.openxmlformats.org/officeDocument/2006/relationships/customXml" Target="../ink/ink3324.xml"/><Relationship Id="rId32" Type="http://schemas.openxmlformats.org/officeDocument/2006/relationships/image" Target="../media/image79.png"/><Relationship Id="rId37" Type="http://schemas.openxmlformats.org/officeDocument/2006/relationships/customXml" Target="../ink/ink3337.xml"/><Relationship Id="rId53" Type="http://schemas.openxmlformats.org/officeDocument/2006/relationships/customXml" Target="../ink/ink3345.xml"/><Relationship Id="rId58" Type="http://schemas.openxmlformats.org/officeDocument/2006/relationships/image" Target="../media/image1369.png"/><Relationship Id="rId74" Type="http://schemas.openxmlformats.org/officeDocument/2006/relationships/image" Target="../media/image1377.png"/><Relationship Id="rId79" Type="http://schemas.openxmlformats.org/officeDocument/2006/relationships/customXml" Target="../ink/ink3358.xml"/><Relationship Id="rId102" Type="http://schemas.openxmlformats.org/officeDocument/2006/relationships/image" Target="../media/image1391.png"/><Relationship Id="rId5" Type="http://schemas.openxmlformats.org/officeDocument/2006/relationships/customXml" Target="../ink/ink3321.xml"/><Relationship Id="rId90" Type="http://schemas.openxmlformats.org/officeDocument/2006/relationships/image" Target="../media/image1385.png"/><Relationship Id="rId95" Type="http://schemas.openxmlformats.org/officeDocument/2006/relationships/customXml" Target="../ink/ink3366.xml"/><Relationship Id="rId22" Type="http://schemas.openxmlformats.org/officeDocument/2006/relationships/image" Target="../media/image1352.png"/><Relationship Id="rId27" Type="http://schemas.openxmlformats.org/officeDocument/2006/relationships/customXml" Target="../ink/ink3332.xml"/><Relationship Id="rId43" Type="http://schemas.openxmlformats.org/officeDocument/2006/relationships/customXml" Target="../ink/ink3340.xml"/><Relationship Id="rId48" Type="http://schemas.openxmlformats.org/officeDocument/2006/relationships/image" Target="../media/image1364.png"/><Relationship Id="rId64" Type="http://schemas.openxmlformats.org/officeDocument/2006/relationships/image" Target="../media/image1372.png"/><Relationship Id="rId69" Type="http://schemas.openxmlformats.org/officeDocument/2006/relationships/customXml" Target="../ink/ink3353.xml"/><Relationship Id="rId80" Type="http://schemas.openxmlformats.org/officeDocument/2006/relationships/image" Target="../media/image1380.png"/><Relationship Id="rId85" Type="http://schemas.openxmlformats.org/officeDocument/2006/relationships/customXml" Target="../ink/ink3361.xml"/><Relationship Id="rId12" Type="http://schemas.openxmlformats.org/officeDocument/2006/relationships/image" Target="../media/image1347.png"/><Relationship Id="rId17" Type="http://schemas.openxmlformats.org/officeDocument/2006/relationships/customXml" Target="../ink/ink3327.xml"/><Relationship Id="rId33" Type="http://schemas.openxmlformats.org/officeDocument/2006/relationships/customXml" Target="../ink/ink3335.xml"/><Relationship Id="rId38" Type="http://schemas.openxmlformats.org/officeDocument/2006/relationships/image" Target="../media/image1359.png"/><Relationship Id="rId59" Type="http://schemas.openxmlformats.org/officeDocument/2006/relationships/customXml" Target="../ink/ink3348.xml"/><Relationship Id="rId103" Type="http://schemas.openxmlformats.org/officeDocument/2006/relationships/customXml" Target="../ink/ink3370.xml"/><Relationship Id="rId108" Type="http://schemas.openxmlformats.org/officeDocument/2006/relationships/image" Target="../media/image1393.png"/><Relationship Id="rId20" Type="http://schemas.openxmlformats.org/officeDocument/2006/relationships/image" Target="../media/image1351.png"/><Relationship Id="rId41" Type="http://schemas.openxmlformats.org/officeDocument/2006/relationships/customXml" Target="../ink/ink3339.xml"/><Relationship Id="rId54" Type="http://schemas.openxmlformats.org/officeDocument/2006/relationships/image" Target="../media/image1367.png"/><Relationship Id="rId62" Type="http://schemas.openxmlformats.org/officeDocument/2006/relationships/image" Target="../media/image1371.png"/><Relationship Id="rId70" Type="http://schemas.openxmlformats.org/officeDocument/2006/relationships/image" Target="../media/image1375.png"/><Relationship Id="rId75" Type="http://schemas.openxmlformats.org/officeDocument/2006/relationships/customXml" Target="../ink/ink3356.xml"/><Relationship Id="rId83" Type="http://schemas.openxmlformats.org/officeDocument/2006/relationships/customXml" Target="../ink/ink3360.xml"/><Relationship Id="rId88" Type="http://schemas.openxmlformats.org/officeDocument/2006/relationships/image" Target="../media/image1384.png"/><Relationship Id="rId91" Type="http://schemas.openxmlformats.org/officeDocument/2006/relationships/customXml" Target="../ink/ink3364.xml"/><Relationship Id="rId96" Type="http://schemas.openxmlformats.org/officeDocument/2006/relationships/image" Target="../media/image1388.png"/><Relationship Id="rId1" Type="http://schemas.openxmlformats.org/officeDocument/2006/relationships/slideLayout" Target="../slideLayouts/slideLayout7.xml"/><Relationship Id="rId6" Type="http://schemas.openxmlformats.org/officeDocument/2006/relationships/image" Target="../media/image1344.png"/><Relationship Id="rId15" Type="http://schemas.openxmlformats.org/officeDocument/2006/relationships/customXml" Target="../ink/ink3326.xml"/><Relationship Id="rId23" Type="http://schemas.openxmlformats.org/officeDocument/2006/relationships/customXml" Target="../ink/ink3330.xml"/><Relationship Id="rId28" Type="http://schemas.openxmlformats.org/officeDocument/2006/relationships/image" Target="../media/image1355.png"/><Relationship Id="rId36" Type="http://schemas.openxmlformats.org/officeDocument/2006/relationships/image" Target="../media/image1358.png"/><Relationship Id="rId49" Type="http://schemas.openxmlformats.org/officeDocument/2006/relationships/customXml" Target="../ink/ink3343.xml"/><Relationship Id="rId57" Type="http://schemas.openxmlformats.org/officeDocument/2006/relationships/customXml" Target="../ink/ink3347.xml"/><Relationship Id="rId106" Type="http://schemas.openxmlformats.org/officeDocument/2006/relationships/image" Target="../media/image20.png"/><Relationship Id="rId10" Type="http://schemas.openxmlformats.org/officeDocument/2006/relationships/image" Target="../media/image1346.png"/><Relationship Id="rId31" Type="http://schemas.openxmlformats.org/officeDocument/2006/relationships/customXml" Target="../ink/ink3334.xml"/><Relationship Id="rId44" Type="http://schemas.openxmlformats.org/officeDocument/2006/relationships/image" Target="../media/image1362.png"/><Relationship Id="rId52" Type="http://schemas.openxmlformats.org/officeDocument/2006/relationships/image" Target="../media/image1366.png"/><Relationship Id="rId60" Type="http://schemas.openxmlformats.org/officeDocument/2006/relationships/image" Target="../media/image1370.png"/><Relationship Id="rId65" Type="http://schemas.openxmlformats.org/officeDocument/2006/relationships/customXml" Target="../ink/ink3351.xml"/><Relationship Id="rId73" Type="http://schemas.openxmlformats.org/officeDocument/2006/relationships/customXml" Target="../ink/ink3355.xml"/><Relationship Id="rId78" Type="http://schemas.openxmlformats.org/officeDocument/2006/relationships/image" Target="../media/image1379.png"/><Relationship Id="rId81" Type="http://schemas.openxmlformats.org/officeDocument/2006/relationships/customXml" Target="../ink/ink3359.xml"/><Relationship Id="rId86" Type="http://schemas.openxmlformats.org/officeDocument/2006/relationships/image" Target="../media/image1383.png"/><Relationship Id="rId94" Type="http://schemas.openxmlformats.org/officeDocument/2006/relationships/image" Target="../media/image1387.png"/><Relationship Id="rId99" Type="http://schemas.openxmlformats.org/officeDocument/2006/relationships/customXml" Target="../ink/ink3368.xml"/><Relationship Id="rId101" Type="http://schemas.openxmlformats.org/officeDocument/2006/relationships/customXml" Target="../ink/ink3369.xml"/><Relationship Id="rId4" Type="http://schemas.openxmlformats.org/officeDocument/2006/relationships/image" Target="../media/image1343.png"/><Relationship Id="rId9" Type="http://schemas.openxmlformats.org/officeDocument/2006/relationships/customXml" Target="../ink/ink3323.xml"/><Relationship Id="rId13" Type="http://schemas.openxmlformats.org/officeDocument/2006/relationships/customXml" Target="../ink/ink3325.xml"/><Relationship Id="rId18" Type="http://schemas.openxmlformats.org/officeDocument/2006/relationships/image" Target="../media/image1350.png"/><Relationship Id="rId39" Type="http://schemas.openxmlformats.org/officeDocument/2006/relationships/customXml" Target="../ink/ink3338.xml"/><Relationship Id="rId34" Type="http://schemas.openxmlformats.org/officeDocument/2006/relationships/image" Target="../media/image1357.png"/><Relationship Id="rId50" Type="http://schemas.openxmlformats.org/officeDocument/2006/relationships/image" Target="../media/image1365.png"/><Relationship Id="rId55" Type="http://schemas.openxmlformats.org/officeDocument/2006/relationships/customXml" Target="../ink/ink3346.xml"/><Relationship Id="rId76" Type="http://schemas.openxmlformats.org/officeDocument/2006/relationships/image" Target="../media/image1378.png"/><Relationship Id="rId97" Type="http://schemas.openxmlformats.org/officeDocument/2006/relationships/customXml" Target="../ink/ink3367.xml"/><Relationship Id="rId104" Type="http://schemas.openxmlformats.org/officeDocument/2006/relationships/image" Target="../media/image1392.png"/><Relationship Id="rId7" Type="http://schemas.openxmlformats.org/officeDocument/2006/relationships/customXml" Target="../ink/ink3322.xml"/><Relationship Id="rId71" Type="http://schemas.openxmlformats.org/officeDocument/2006/relationships/customXml" Target="../ink/ink3354.xml"/><Relationship Id="rId92" Type="http://schemas.openxmlformats.org/officeDocument/2006/relationships/image" Target="../media/image1386.png"/><Relationship Id="rId2" Type="http://schemas.openxmlformats.org/officeDocument/2006/relationships/notesSlide" Target="../notesSlides/notesSlide49.xml"/><Relationship Id="rId29" Type="http://schemas.openxmlformats.org/officeDocument/2006/relationships/customXml" Target="../ink/ink3333.xml"/><Relationship Id="rId24" Type="http://schemas.openxmlformats.org/officeDocument/2006/relationships/image" Target="../media/image1353.png"/><Relationship Id="rId40" Type="http://schemas.openxmlformats.org/officeDocument/2006/relationships/image" Target="../media/image1360.png"/><Relationship Id="rId45" Type="http://schemas.openxmlformats.org/officeDocument/2006/relationships/customXml" Target="../ink/ink3341.xml"/><Relationship Id="rId66" Type="http://schemas.openxmlformats.org/officeDocument/2006/relationships/image" Target="../media/image1373.png"/><Relationship Id="rId87" Type="http://schemas.openxmlformats.org/officeDocument/2006/relationships/customXml" Target="../ink/ink3362.xml"/><Relationship Id="rId61" Type="http://schemas.openxmlformats.org/officeDocument/2006/relationships/customXml" Target="../ink/ink3349.xml"/><Relationship Id="rId82" Type="http://schemas.openxmlformats.org/officeDocument/2006/relationships/image" Target="../media/image1381.png"/><Relationship Id="rId19" Type="http://schemas.openxmlformats.org/officeDocument/2006/relationships/customXml" Target="../ink/ink3328.xml"/><Relationship Id="rId14" Type="http://schemas.openxmlformats.org/officeDocument/2006/relationships/image" Target="../media/image1348.png"/><Relationship Id="rId30" Type="http://schemas.openxmlformats.org/officeDocument/2006/relationships/image" Target="../media/image1356.png"/><Relationship Id="rId35" Type="http://schemas.openxmlformats.org/officeDocument/2006/relationships/customXml" Target="../ink/ink3336.xml"/><Relationship Id="rId56" Type="http://schemas.openxmlformats.org/officeDocument/2006/relationships/image" Target="../media/image1368.png"/><Relationship Id="rId77" Type="http://schemas.openxmlformats.org/officeDocument/2006/relationships/customXml" Target="../ink/ink3357.xml"/><Relationship Id="rId100" Type="http://schemas.openxmlformats.org/officeDocument/2006/relationships/image" Target="../media/image1390.png"/><Relationship Id="rId105" Type="http://schemas.openxmlformats.org/officeDocument/2006/relationships/customXml" Target="../ink/ink3371.xml"/><Relationship Id="rId8" Type="http://schemas.openxmlformats.org/officeDocument/2006/relationships/image" Target="../media/image1345.png"/><Relationship Id="rId51" Type="http://schemas.openxmlformats.org/officeDocument/2006/relationships/customXml" Target="../ink/ink3344.xml"/><Relationship Id="rId72" Type="http://schemas.openxmlformats.org/officeDocument/2006/relationships/image" Target="../media/image1376.png"/><Relationship Id="rId93" Type="http://schemas.openxmlformats.org/officeDocument/2006/relationships/customXml" Target="../ink/ink3365.xml"/><Relationship Id="rId98" Type="http://schemas.openxmlformats.org/officeDocument/2006/relationships/image" Target="../media/image1389.png"/><Relationship Id="rId3" Type="http://schemas.openxmlformats.org/officeDocument/2006/relationships/customXml" Target="../ink/ink3320.xml"/><Relationship Id="rId25" Type="http://schemas.openxmlformats.org/officeDocument/2006/relationships/customXml" Target="../ink/ink3331.xml"/><Relationship Id="rId46" Type="http://schemas.openxmlformats.org/officeDocument/2006/relationships/image" Target="../media/image1363.png"/><Relationship Id="rId67" Type="http://schemas.openxmlformats.org/officeDocument/2006/relationships/customXml" Target="../ink/ink3352.xml"/></Relationships>
</file>

<file path=ppt/slides/_rels/slide51.xml.rels><?xml version="1.0" encoding="UTF-8" standalone="yes"?>
<Relationships xmlns="http://schemas.openxmlformats.org/package/2006/relationships"><Relationship Id="rId8" Type="http://schemas.openxmlformats.org/officeDocument/2006/relationships/customXml" Target="../ink/ink3375.xml"/><Relationship Id="rId13" Type="http://schemas.openxmlformats.org/officeDocument/2006/relationships/image" Target="../media/image1398.png"/><Relationship Id="rId18" Type="http://schemas.openxmlformats.org/officeDocument/2006/relationships/customXml" Target="../ink/ink3380.xml"/><Relationship Id="rId3" Type="http://schemas.openxmlformats.org/officeDocument/2006/relationships/hyperlink" Target="https://www.nber.org/system/files/working_papers/w0807/w0807.pdf" TargetMode="External"/><Relationship Id="rId7" Type="http://schemas.openxmlformats.org/officeDocument/2006/relationships/image" Target="../media/image1395.png"/><Relationship Id="rId12" Type="http://schemas.openxmlformats.org/officeDocument/2006/relationships/customXml" Target="../ink/ink3377.xml"/><Relationship Id="rId17" Type="http://schemas.openxmlformats.org/officeDocument/2006/relationships/image" Target="../media/image1400.png"/><Relationship Id="rId2" Type="http://schemas.openxmlformats.org/officeDocument/2006/relationships/notesSlide" Target="../notesSlides/notesSlide50.xml"/><Relationship Id="rId16" Type="http://schemas.openxmlformats.org/officeDocument/2006/relationships/customXml" Target="../ink/ink3379.xml"/><Relationship Id="rId1" Type="http://schemas.openxmlformats.org/officeDocument/2006/relationships/slideLayout" Target="../slideLayouts/slideLayout7.xml"/><Relationship Id="rId6" Type="http://schemas.openxmlformats.org/officeDocument/2006/relationships/customXml" Target="../ink/ink3374.xml"/><Relationship Id="rId11" Type="http://schemas.openxmlformats.org/officeDocument/2006/relationships/image" Target="../media/image1397.png"/><Relationship Id="rId5" Type="http://schemas.openxmlformats.org/officeDocument/2006/relationships/image" Target="../media/image1394.png"/><Relationship Id="rId15" Type="http://schemas.openxmlformats.org/officeDocument/2006/relationships/image" Target="../media/image1399.png"/><Relationship Id="rId10" Type="http://schemas.openxmlformats.org/officeDocument/2006/relationships/customXml" Target="../ink/ink3376.xml"/><Relationship Id="rId19" Type="http://schemas.openxmlformats.org/officeDocument/2006/relationships/image" Target="../media/image1401.png"/><Relationship Id="rId4" Type="http://schemas.openxmlformats.org/officeDocument/2006/relationships/customXml" Target="../ink/ink3373.xml"/><Relationship Id="rId9" Type="http://schemas.openxmlformats.org/officeDocument/2006/relationships/image" Target="../media/image1396.png"/><Relationship Id="rId14" Type="http://schemas.openxmlformats.org/officeDocument/2006/relationships/customXml" Target="../ink/ink3378.xml"/></Relationships>
</file>

<file path=ppt/slides/_rels/slide52.xml.rels><?xml version="1.0" encoding="UTF-8" standalone="yes"?>
<Relationships xmlns="http://schemas.openxmlformats.org/package/2006/relationships"><Relationship Id="rId13" Type="http://schemas.openxmlformats.org/officeDocument/2006/relationships/image" Target="../media/image1405.png"/><Relationship Id="rId18" Type="http://schemas.openxmlformats.org/officeDocument/2006/relationships/customXml" Target="../ink/ink3387.xml"/><Relationship Id="rId26" Type="http://schemas.openxmlformats.org/officeDocument/2006/relationships/customXml" Target="../ink/ink3391.xml"/><Relationship Id="rId39" Type="http://schemas.openxmlformats.org/officeDocument/2006/relationships/image" Target="../media/image1419.png"/><Relationship Id="rId21" Type="http://schemas.openxmlformats.org/officeDocument/2006/relationships/image" Target="../media/image1409.png"/><Relationship Id="rId34" Type="http://schemas.openxmlformats.org/officeDocument/2006/relationships/customXml" Target="../ink/ink3395.xml"/><Relationship Id="rId42" Type="http://schemas.openxmlformats.org/officeDocument/2006/relationships/customXml" Target="../ink/ink3399.xml"/><Relationship Id="rId47" Type="http://schemas.openxmlformats.org/officeDocument/2006/relationships/image" Target="../media/image1423.png"/><Relationship Id="rId50" Type="http://schemas.openxmlformats.org/officeDocument/2006/relationships/customXml" Target="../ink/ink3403.xml"/><Relationship Id="rId55" Type="http://schemas.openxmlformats.org/officeDocument/2006/relationships/image" Target="../media/image1427.png"/><Relationship Id="rId7" Type="http://schemas.openxmlformats.org/officeDocument/2006/relationships/image" Target="../media/image1402.png"/><Relationship Id="rId2" Type="http://schemas.openxmlformats.org/officeDocument/2006/relationships/notesSlide" Target="../notesSlides/notesSlide51.xml"/><Relationship Id="rId16" Type="http://schemas.openxmlformats.org/officeDocument/2006/relationships/customXml" Target="../ink/ink3386.xml"/><Relationship Id="rId29" Type="http://schemas.openxmlformats.org/officeDocument/2006/relationships/image" Target="../media/image1413.png"/><Relationship Id="rId11" Type="http://schemas.openxmlformats.org/officeDocument/2006/relationships/image" Target="../media/image1404.png"/><Relationship Id="rId24" Type="http://schemas.openxmlformats.org/officeDocument/2006/relationships/customXml" Target="../ink/ink3390.xml"/><Relationship Id="rId32" Type="http://schemas.openxmlformats.org/officeDocument/2006/relationships/customXml" Target="../ink/ink3394.xml"/><Relationship Id="rId37" Type="http://schemas.openxmlformats.org/officeDocument/2006/relationships/image" Target="../media/image1418.png"/><Relationship Id="rId40" Type="http://schemas.openxmlformats.org/officeDocument/2006/relationships/customXml" Target="../ink/ink3398.xml"/><Relationship Id="rId45" Type="http://schemas.openxmlformats.org/officeDocument/2006/relationships/image" Target="../media/image1422.png"/><Relationship Id="rId53" Type="http://schemas.openxmlformats.org/officeDocument/2006/relationships/image" Target="../media/image1426.png"/><Relationship Id="rId5" Type="http://schemas.openxmlformats.org/officeDocument/2006/relationships/image" Target="../media/image3512.png"/><Relationship Id="rId19" Type="http://schemas.openxmlformats.org/officeDocument/2006/relationships/image" Target="../media/image1408.png"/><Relationship Id="rId4" Type="http://schemas.openxmlformats.org/officeDocument/2006/relationships/image" Target="../media/image34100.png"/><Relationship Id="rId9" Type="http://schemas.openxmlformats.org/officeDocument/2006/relationships/image" Target="../media/image1403.png"/><Relationship Id="rId14" Type="http://schemas.openxmlformats.org/officeDocument/2006/relationships/customXml" Target="../ink/ink3385.xml"/><Relationship Id="rId22" Type="http://schemas.openxmlformats.org/officeDocument/2006/relationships/customXml" Target="../ink/ink3389.xml"/><Relationship Id="rId27" Type="http://schemas.openxmlformats.org/officeDocument/2006/relationships/image" Target="../media/image1412.png"/><Relationship Id="rId30" Type="http://schemas.openxmlformats.org/officeDocument/2006/relationships/customXml" Target="../ink/ink3393.xml"/><Relationship Id="rId35" Type="http://schemas.openxmlformats.org/officeDocument/2006/relationships/image" Target="../media/image1416.png"/><Relationship Id="rId43" Type="http://schemas.openxmlformats.org/officeDocument/2006/relationships/image" Target="../media/image1421.png"/><Relationship Id="rId48" Type="http://schemas.openxmlformats.org/officeDocument/2006/relationships/customXml" Target="../ink/ink3402.xml"/><Relationship Id="rId56" Type="http://schemas.openxmlformats.org/officeDocument/2006/relationships/customXml" Target="../ink/ink3406.xml"/><Relationship Id="rId8" Type="http://schemas.openxmlformats.org/officeDocument/2006/relationships/customXml" Target="../ink/ink3382.xml"/><Relationship Id="rId51" Type="http://schemas.openxmlformats.org/officeDocument/2006/relationships/image" Target="../media/image1425.png"/><Relationship Id="rId3" Type="http://schemas.openxmlformats.org/officeDocument/2006/relationships/image" Target="../media/image33100.png"/><Relationship Id="rId12" Type="http://schemas.openxmlformats.org/officeDocument/2006/relationships/customXml" Target="../ink/ink3384.xml"/><Relationship Id="rId17" Type="http://schemas.openxmlformats.org/officeDocument/2006/relationships/image" Target="../media/image1407.png"/><Relationship Id="rId25" Type="http://schemas.openxmlformats.org/officeDocument/2006/relationships/image" Target="../media/image1411.png"/><Relationship Id="rId33" Type="http://schemas.openxmlformats.org/officeDocument/2006/relationships/image" Target="../media/image1415.png"/><Relationship Id="rId38" Type="http://schemas.openxmlformats.org/officeDocument/2006/relationships/customXml" Target="../ink/ink3397.xml"/><Relationship Id="rId46" Type="http://schemas.openxmlformats.org/officeDocument/2006/relationships/customXml" Target="../ink/ink3401.xml"/><Relationship Id="rId20" Type="http://schemas.openxmlformats.org/officeDocument/2006/relationships/customXml" Target="../ink/ink3388.xml"/><Relationship Id="rId41" Type="http://schemas.openxmlformats.org/officeDocument/2006/relationships/image" Target="../media/image1420.png"/><Relationship Id="rId54" Type="http://schemas.openxmlformats.org/officeDocument/2006/relationships/customXml" Target="../ink/ink3405.xml"/><Relationship Id="rId1" Type="http://schemas.openxmlformats.org/officeDocument/2006/relationships/slideLayout" Target="../slideLayouts/slideLayout7.xml"/><Relationship Id="rId6" Type="http://schemas.openxmlformats.org/officeDocument/2006/relationships/customXml" Target="../ink/ink3381.xml"/><Relationship Id="rId15" Type="http://schemas.openxmlformats.org/officeDocument/2006/relationships/image" Target="../media/image1406.png"/><Relationship Id="rId23" Type="http://schemas.openxmlformats.org/officeDocument/2006/relationships/image" Target="../media/image1410.png"/><Relationship Id="rId28" Type="http://schemas.openxmlformats.org/officeDocument/2006/relationships/customXml" Target="../ink/ink3392.xml"/><Relationship Id="rId36" Type="http://schemas.openxmlformats.org/officeDocument/2006/relationships/customXml" Target="../ink/ink3396.xml"/><Relationship Id="rId49" Type="http://schemas.openxmlformats.org/officeDocument/2006/relationships/image" Target="../media/image1424.png"/><Relationship Id="rId57" Type="http://schemas.openxmlformats.org/officeDocument/2006/relationships/image" Target="../media/image1428.png"/><Relationship Id="rId10" Type="http://schemas.openxmlformats.org/officeDocument/2006/relationships/customXml" Target="../ink/ink3383.xml"/><Relationship Id="rId31" Type="http://schemas.openxmlformats.org/officeDocument/2006/relationships/image" Target="../media/image1414.png"/><Relationship Id="rId44" Type="http://schemas.openxmlformats.org/officeDocument/2006/relationships/customXml" Target="../ink/ink3400.xml"/><Relationship Id="rId52" Type="http://schemas.openxmlformats.org/officeDocument/2006/relationships/customXml" Target="../ink/ink3404.xml"/></Relationships>
</file>

<file path=ppt/slides/_rels/slide53.xml.rels><?xml version="1.0" encoding="UTF-8" standalone="yes"?>
<Relationships xmlns="http://schemas.openxmlformats.org/package/2006/relationships"><Relationship Id="rId117" Type="http://schemas.openxmlformats.org/officeDocument/2006/relationships/customXml" Target="../ink/ink3463.xml"/><Relationship Id="rId671" Type="http://schemas.openxmlformats.org/officeDocument/2006/relationships/image" Target="../media/image3513.png"/><Relationship Id="rId769" Type="http://schemas.openxmlformats.org/officeDocument/2006/relationships/image" Target="../media/image3562.png"/><Relationship Id="rId976" Type="http://schemas.openxmlformats.org/officeDocument/2006/relationships/customXml" Target="../ink/ink3895.xml"/><Relationship Id="rId21" Type="http://schemas.openxmlformats.org/officeDocument/2006/relationships/customXml" Target="../ink/ink3415.xml"/><Relationship Id="rId324" Type="http://schemas.openxmlformats.org/officeDocument/2006/relationships/image" Target="../media/image1590.png"/><Relationship Id="rId531" Type="http://schemas.openxmlformats.org/officeDocument/2006/relationships/customXml" Target="../ink/ink3671.xml"/><Relationship Id="rId629" Type="http://schemas.openxmlformats.org/officeDocument/2006/relationships/image" Target="../media/image1747.png"/><Relationship Id="rId170" Type="http://schemas.openxmlformats.org/officeDocument/2006/relationships/image" Target="../media/image1512.png"/><Relationship Id="rId836" Type="http://schemas.openxmlformats.org/officeDocument/2006/relationships/customXml" Target="../ink/ink3824.xml"/><Relationship Id="rId268" Type="http://schemas.openxmlformats.org/officeDocument/2006/relationships/image" Target="../media/image1561.png"/><Relationship Id="rId475" Type="http://schemas.openxmlformats.org/officeDocument/2006/relationships/customXml" Target="../ink/ink3643.xml"/><Relationship Id="rId682" Type="http://schemas.openxmlformats.org/officeDocument/2006/relationships/customXml" Target="../ink/ink3747.xml"/><Relationship Id="rId903" Type="http://schemas.openxmlformats.org/officeDocument/2006/relationships/customXml" Target="../ink/ink3858.xml"/><Relationship Id="rId32" Type="http://schemas.openxmlformats.org/officeDocument/2006/relationships/image" Target="../media/image1444.png"/><Relationship Id="rId128" Type="http://schemas.openxmlformats.org/officeDocument/2006/relationships/image" Target="../media/image1492.png"/><Relationship Id="rId335" Type="http://schemas.openxmlformats.org/officeDocument/2006/relationships/customXml" Target="../ink/ink3572.xml"/><Relationship Id="rId542" Type="http://schemas.openxmlformats.org/officeDocument/2006/relationships/image" Target="../media/image1704.png"/><Relationship Id="rId987" Type="http://schemas.openxmlformats.org/officeDocument/2006/relationships/image" Target="../media/image3669.png"/><Relationship Id="rId181" Type="http://schemas.openxmlformats.org/officeDocument/2006/relationships/customXml" Target="../ink/ink3495.xml"/><Relationship Id="rId402" Type="http://schemas.openxmlformats.org/officeDocument/2006/relationships/customXml" Target="../ink/ink3606.xml"/><Relationship Id="rId847" Type="http://schemas.openxmlformats.org/officeDocument/2006/relationships/image" Target="../media/image3600.png"/><Relationship Id="rId279" Type="http://schemas.openxmlformats.org/officeDocument/2006/relationships/customXml" Target="../ink/ink3544.xml"/><Relationship Id="rId486" Type="http://schemas.openxmlformats.org/officeDocument/2006/relationships/image" Target="../media/image1674.png"/><Relationship Id="rId693" Type="http://schemas.openxmlformats.org/officeDocument/2006/relationships/image" Target="../media/image3524.png"/><Relationship Id="rId707" Type="http://schemas.openxmlformats.org/officeDocument/2006/relationships/image" Target="../media/image3531.png"/><Relationship Id="rId914" Type="http://schemas.openxmlformats.org/officeDocument/2006/relationships/customXml" Target="../ink/ink3864.xml"/><Relationship Id="rId43" Type="http://schemas.openxmlformats.org/officeDocument/2006/relationships/customXml" Target="../ink/ink3426.xml"/><Relationship Id="rId139" Type="http://schemas.openxmlformats.org/officeDocument/2006/relationships/customXml" Target="../ink/ink3474.xml"/><Relationship Id="rId346" Type="http://schemas.openxmlformats.org/officeDocument/2006/relationships/image" Target="../media/image1600.png"/><Relationship Id="rId553" Type="http://schemas.openxmlformats.org/officeDocument/2006/relationships/customXml" Target="../ink/ink3682.xml"/><Relationship Id="rId760" Type="http://schemas.openxmlformats.org/officeDocument/2006/relationships/customXml" Target="../ink/ink3786.xml"/><Relationship Id="rId998" Type="http://schemas.openxmlformats.org/officeDocument/2006/relationships/image" Target="../media/image3674.png"/><Relationship Id="rId192" Type="http://schemas.openxmlformats.org/officeDocument/2006/relationships/image" Target="../media/image1523.png"/><Relationship Id="rId206" Type="http://schemas.openxmlformats.org/officeDocument/2006/relationships/image" Target="../media/image1530.png"/><Relationship Id="rId413" Type="http://schemas.openxmlformats.org/officeDocument/2006/relationships/image" Target="../media/image1638.png"/><Relationship Id="rId858" Type="http://schemas.openxmlformats.org/officeDocument/2006/relationships/customXml" Target="../ink/ink3835.xml"/><Relationship Id="rId497" Type="http://schemas.openxmlformats.org/officeDocument/2006/relationships/customXml" Target="../ink/ink3654.xml"/><Relationship Id="rId620" Type="http://schemas.openxmlformats.org/officeDocument/2006/relationships/customXml" Target="../ink/ink3716.xml"/><Relationship Id="rId718" Type="http://schemas.openxmlformats.org/officeDocument/2006/relationships/customXml" Target="../ink/ink3765.xml"/><Relationship Id="rId925" Type="http://schemas.openxmlformats.org/officeDocument/2006/relationships/image" Target="../media/image3638.png"/><Relationship Id="rId357" Type="http://schemas.openxmlformats.org/officeDocument/2006/relationships/customXml" Target="../ink/ink3583.xml"/><Relationship Id="rId54" Type="http://schemas.openxmlformats.org/officeDocument/2006/relationships/image" Target="../media/image1455.png"/><Relationship Id="rId217" Type="http://schemas.openxmlformats.org/officeDocument/2006/relationships/customXml" Target="../ink/ink3513.xml"/><Relationship Id="rId564" Type="http://schemas.openxmlformats.org/officeDocument/2006/relationships/image" Target="../media/image1715.png"/><Relationship Id="rId771" Type="http://schemas.openxmlformats.org/officeDocument/2006/relationships/image" Target="../media/image3563.png"/><Relationship Id="rId869" Type="http://schemas.openxmlformats.org/officeDocument/2006/relationships/image" Target="../media/image3611.png"/><Relationship Id="rId424" Type="http://schemas.openxmlformats.org/officeDocument/2006/relationships/customXml" Target="../ink/ink3617.xml"/><Relationship Id="rId631" Type="http://schemas.openxmlformats.org/officeDocument/2006/relationships/image" Target="../media/image1748.png"/><Relationship Id="rId729" Type="http://schemas.openxmlformats.org/officeDocument/2006/relationships/image" Target="../media/image3542.png"/><Relationship Id="rId270" Type="http://schemas.openxmlformats.org/officeDocument/2006/relationships/image" Target="../media/image1562.png"/><Relationship Id="rId936" Type="http://schemas.openxmlformats.org/officeDocument/2006/relationships/customXml" Target="../ink/ink3875.xml"/><Relationship Id="rId65" Type="http://schemas.openxmlformats.org/officeDocument/2006/relationships/customXml" Target="../ink/ink3437.xml"/><Relationship Id="rId130" Type="http://schemas.openxmlformats.org/officeDocument/2006/relationships/image" Target="../media/image1493.png"/><Relationship Id="rId368" Type="http://schemas.openxmlformats.org/officeDocument/2006/relationships/image" Target="../media/image1611.png"/><Relationship Id="rId575" Type="http://schemas.openxmlformats.org/officeDocument/2006/relationships/customXml" Target="../ink/ink3693.xml"/><Relationship Id="rId782" Type="http://schemas.openxmlformats.org/officeDocument/2006/relationships/customXml" Target="../ink/ink3797.xml"/><Relationship Id="rId228" Type="http://schemas.openxmlformats.org/officeDocument/2006/relationships/image" Target="../media/image1541.png"/><Relationship Id="rId435" Type="http://schemas.openxmlformats.org/officeDocument/2006/relationships/customXml" Target="../ink/ink3623.xml"/><Relationship Id="rId642" Type="http://schemas.openxmlformats.org/officeDocument/2006/relationships/customXml" Target="../ink/ink3727.xml"/><Relationship Id="rId281" Type="http://schemas.openxmlformats.org/officeDocument/2006/relationships/customXml" Target="../ink/ink3545.xml"/><Relationship Id="rId502" Type="http://schemas.openxmlformats.org/officeDocument/2006/relationships/image" Target="../media/image1685.png"/><Relationship Id="rId947" Type="http://schemas.openxmlformats.org/officeDocument/2006/relationships/image" Target="../media/image3649.png"/><Relationship Id="rId76" Type="http://schemas.openxmlformats.org/officeDocument/2006/relationships/image" Target="../media/image1466.png"/><Relationship Id="rId141" Type="http://schemas.openxmlformats.org/officeDocument/2006/relationships/customXml" Target="../ink/ink3475.xml"/><Relationship Id="rId379" Type="http://schemas.openxmlformats.org/officeDocument/2006/relationships/customXml" Target="../ink/ink3594.xml"/><Relationship Id="rId586" Type="http://schemas.openxmlformats.org/officeDocument/2006/relationships/customXml" Target="../ink/ink3699.xml"/><Relationship Id="rId793" Type="http://schemas.openxmlformats.org/officeDocument/2006/relationships/image" Target="../media/image3574.png"/><Relationship Id="rId807" Type="http://schemas.openxmlformats.org/officeDocument/2006/relationships/image" Target="../media/image434.png"/><Relationship Id="rId7" Type="http://schemas.openxmlformats.org/officeDocument/2006/relationships/customXml" Target="../ink/ink3408.xml"/><Relationship Id="rId239" Type="http://schemas.openxmlformats.org/officeDocument/2006/relationships/customXml" Target="../ink/ink3524.xml"/><Relationship Id="rId446" Type="http://schemas.openxmlformats.org/officeDocument/2006/relationships/image" Target="../media/image1654.png"/><Relationship Id="rId653" Type="http://schemas.openxmlformats.org/officeDocument/2006/relationships/image" Target="../media/image1947.png"/><Relationship Id="rId292" Type="http://schemas.openxmlformats.org/officeDocument/2006/relationships/image" Target="../media/image1574.png"/><Relationship Id="rId306" Type="http://schemas.openxmlformats.org/officeDocument/2006/relationships/image" Target="../media/image1581.png"/><Relationship Id="rId860" Type="http://schemas.openxmlformats.org/officeDocument/2006/relationships/customXml" Target="../ink/ink3836.xml"/><Relationship Id="rId958" Type="http://schemas.openxmlformats.org/officeDocument/2006/relationships/customXml" Target="../ink/ink3886.xml"/><Relationship Id="rId87" Type="http://schemas.openxmlformats.org/officeDocument/2006/relationships/customXml" Target="../ink/ink3448.xml"/><Relationship Id="rId513" Type="http://schemas.openxmlformats.org/officeDocument/2006/relationships/customXml" Target="../ink/ink3662.xml"/><Relationship Id="rId597" Type="http://schemas.openxmlformats.org/officeDocument/2006/relationships/image" Target="../media/image1731.png"/><Relationship Id="rId720" Type="http://schemas.openxmlformats.org/officeDocument/2006/relationships/customXml" Target="../ink/ink3766.xml"/><Relationship Id="rId818" Type="http://schemas.openxmlformats.org/officeDocument/2006/relationships/customXml" Target="../ink/ink3815.xml"/><Relationship Id="rId152" Type="http://schemas.openxmlformats.org/officeDocument/2006/relationships/image" Target="../media/image1503.png"/><Relationship Id="rId457" Type="http://schemas.openxmlformats.org/officeDocument/2006/relationships/customXml" Target="../ink/ink3634.xml"/><Relationship Id="rId1003" Type="http://schemas.openxmlformats.org/officeDocument/2006/relationships/customXml" Target="../ink/ink3909.xml"/><Relationship Id="rId664" Type="http://schemas.openxmlformats.org/officeDocument/2006/relationships/customXml" Target="../ink/ink3738.xml"/><Relationship Id="rId871" Type="http://schemas.openxmlformats.org/officeDocument/2006/relationships/image" Target="../media/image3612.png"/><Relationship Id="rId969" Type="http://schemas.openxmlformats.org/officeDocument/2006/relationships/image" Target="../media/image3660.png"/><Relationship Id="rId14" Type="http://schemas.openxmlformats.org/officeDocument/2006/relationships/image" Target="../media/image1435.png"/><Relationship Id="rId317" Type="http://schemas.openxmlformats.org/officeDocument/2006/relationships/customXml" Target="../ink/ink3563.xml"/><Relationship Id="rId524" Type="http://schemas.openxmlformats.org/officeDocument/2006/relationships/image" Target="../media/image1696.png"/><Relationship Id="rId731" Type="http://schemas.openxmlformats.org/officeDocument/2006/relationships/image" Target="../media/image3543.png"/><Relationship Id="rId98" Type="http://schemas.openxmlformats.org/officeDocument/2006/relationships/image" Target="../media/image1477.png"/><Relationship Id="rId163" Type="http://schemas.openxmlformats.org/officeDocument/2006/relationships/customXml" Target="../ink/ink3486.xml"/><Relationship Id="rId370" Type="http://schemas.openxmlformats.org/officeDocument/2006/relationships/image" Target="../media/image1612.png"/><Relationship Id="rId829" Type="http://schemas.openxmlformats.org/officeDocument/2006/relationships/image" Target="../media/image3591.png"/><Relationship Id="rId230" Type="http://schemas.openxmlformats.org/officeDocument/2006/relationships/image" Target="../media/image1542.png"/><Relationship Id="rId468" Type="http://schemas.openxmlformats.org/officeDocument/2006/relationships/image" Target="../media/image1665.png"/><Relationship Id="rId675" Type="http://schemas.openxmlformats.org/officeDocument/2006/relationships/image" Target="../media/image3515.png"/><Relationship Id="rId882" Type="http://schemas.openxmlformats.org/officeDocument/2006/relationships/customXml" Target="../ink/ink3847.xml"/><Relationship Id="rId25" Type="http://schemas.openxmlformats.org/officeDocument/2006/relationships/customXml" Target="../ink/ink3417.xml"/><Relationship Id="rId328" Type="http://schemas.openxmlformats.org/officeDocument/2006/relationships/image" Target="../media/image1592.png"/><Relationship Id="rId535" Type="http://schemas.openxmlformats.org/officeDocument/2006/relationships/customXml" Target="../ink/ink3673.xml"/><Relationship Id="rId742" Type="http://schemas.openxmlformats.org/officeDocument/2006/relationships/customXml" Target="../ink/ink3777.xml"/><Relationship Id="rId174" Type="http://schemas.openxmlformats.org/officeDocument/2006/relationships/image" Target="../media/image1514.png"/><Relationship Id="rId381" Type="http://schemas.openxmlformats.org/officeDocument/2006/relationships/customXml" Target="../ink/ink3595.xml"/><Relationship Id="rId602" Type="http://schemas.openxmlformats.org/officeDocument/2006/relationships/customXml" Target="../ink/ink3707.xml"/><Relationship Id="rId241" Type="http://schemas.openxmlformats.org/officeDocument/2006/relationships/customXml" Target="../ink/ink3525.xml"/><Relationship Id="rId479" Type="http://schemas.openxmlformats.org/officeDocument/2006/relationships/customXml" Target="../ink/ink3645.xml"/><Relationship Id="rId686" Type="http://schemas.openxmlformats.org/officeDocument/2006/relationships/customXml" Target="../ink/ink3749.xml"/><Relationship Id="rId893" Type="http://schemas.openxmlformats.org/officeDocument/2006/relationships/image" Target="../media/image3623.png"/><Relationship Id="rId907" Type="http://schemas.openxmlformats.org/officeDocument/2006/relationships/customXml" Target="../ink/ink3860.xml"/><Relationship Id="rId36" Type="http://schemas.openxmlformats.org/officeDocument/2006/relationships/image" Target="../media/image1446.png"/><Relationship Id="rId339" Type="http://schemas.openxmlformats.org/officeDocument/2006/relationships/customXml" Target="../ink/ink3574.xml"/><Relationship Id="rId546" Type="http://schemas.openxmlformats.org/officeDocument/2006/relationships/image" Target="../media/image1706.png"/><Relationship Id="rId753" Type="http://schemas.openxmlformats.org/officeDocument/2006/relationships/image" Target="../media/image3554.png"/><Relationship Id="rId101" Type="http://schemas.openxmlformats.org/officeDocument/2006/relationships/customXml" Target="../ink/ink3455.xml"/><Relationship Id="rId185" Type="http://schemas.openxmlformats.org/officeDocument/2006/relationships/customXml" Target="../ink/ink3497.xml"/><Relationship Id="rId406" Type="http://schemas.openxmlformats.org/officeDocument/2006/relationships/customXml" Target="../ink/ink3608.xml"/><Relationship Id="rId960" Type="http://schemas.openxmlformats.org/officeDocument/2006/relationships/customXml" Target="../ink/ink3887.xml"/><Relationship Id="rId392" Type="http://schemas.openxmlformats.org/officeDocument/2006/relationships/customXml" Target="../ink/ink3601.xml"/><Relationship Id="rId613" Type="http://schemas.openxmlformats.org/officeDocument/2006/relationships/image" Target="../media/image1739.png"/><Relationship Id="rId697" Type="http://schemas.openxmlformats.org/officeDocument/2006/relationships/image" Target="../media/image3526.png"/><Relationship Id="rId820" Type="http://schemas.openxmlformats.org/officeDocument/2006/relationships/customXml" Target="../ink/ink3816.xml"/><Relationship Id="rId918" Type="http://schemas.openxmlformats.org/officeDocument/2006/relationships/customXml" Target="../ink/ink3866.xml"/><Relationship Id="rId252" Type="http://schemas.openxmlformats.org/officeDocument/2006/relationships/image" Target="../media/image1553.png"/><Relationship Id="rId47" Type="http://schemas.openxmlformats.org/officeDocument/2006/relationships/customXml" Target="../ink/ink3428.xml"/><Relationship Id="rId112" Type="http://schemas.openxmlformats.org/officeDocument/2006/relationships/image" Target="../media/image1484.png"/><Relationship Id="rId557" Type="http://schemas.openxmlformats.org/officeDocument/2006/relationships/customXml" Target="../ink/ink3684.xml"/><Relationship Id="rId764" Type="http://schemas.openxmlformats.org/officeDocument/2006/relationships/customXml" Target="../ink/ink3788.xml"/><Relationship Id="rId971" Type="http://schemas.openxmlformats.org/officeDocument/2006/relationships/image" Target="../media/image3661.png"/><Relationship Id="rId196" Type="http://schemas.openxmlformats.org/officeDocument/2006/relationships/image" Target="../media/image1525.png"/><Relationship Id="rId417" Type="http://schemas.openxmlformats.org/officeDocument/2006/relationships/image" Target="../media/image1640.png"/><Relationship Id="rId624" Type="http://schemas.openxmlformats.org/officeDocument/2006/relationships/customXml" Target="../ink/ink3718.xml"/><Relationship Id="rId831" Type="http://schemas.openxmlformats.org/officeDocument/2006/relationships/image" Target="../media/image3592.png"/><Relationship Id="rId263" Type="http://schemas.openxmlformats.org/officeDocument/2006/relationships/customXml" Target="../ink/ink3536.xml"/><Relationship Id="rId470" Type="http://schemas.openxmlformats.org/officeDocument/2006/relationships/image" Target="../media/image1666.png"/><Relationship Id="rId929" Type="http://schemas.openxmlformats.org/officeDocument/2006/relationships/image" Target="../media/image3640.png"/><Relationship Id="rId58" Type="http://schemas.openxmlformats.org/officeDocument/2006/relationships/image" Target="../media/image1457.png"/><Relationship Id="rId123" Type="http://schemas.openxmlformats.org/officeDocument/2006/relationships/customXml" Target="../ink/ink3466.xml"/><Relationship Id="rId330" Type="http://schemas.openxmlformats.org/officeDocument/2006/relationships/image" Target="../media/image1593.png"/><Relationship Id="rId568" Type="http://schemas.openxmlformats.org/officeDocument/2006/relationships/image" Target="../media/image1717.png"/><Relationship Id="rId775" Type="http://schemas.openxmlformats.org/officeDocument/2006/relationships/image" Target="../media/image3565.png"/><Relationship Id="rId982" Type="http://schemas.openxmlformats.org/officeDocument/2006/relationships/customXml" Target="../ink/ink3898.xml"/><Relationship Id="rId428" Type="http://schemas.openxmlformats.org/officeDocument/2006/relationships/customXml" Target="../ink/ink3619.xml"/><Relationship Id="rId635" Type="http://schemas.openxmlformats.org/officeDocument/2006/relationships/image" Target="../media/image1750.png"/><Relationship Id="rId842" Type="http://schemas.openxmlformats.org/officeDocument/2006/relationships/customXml" Target="../ink/ink3827.xml"/><Relationship Id="rId274" Type="http://schemas.openxmlformats.org/officeDocument/2006/relationships/image" Target="../media/image1564.png"/><Relationship Id="rId481" Type="http://schemas.openxmlformats.org/officeDocument/2006/relationships/customXml" Target="../ink/ink3646.xml"/><Relationship Id="rId702" Type="http://schemas.openxmlformats.org/officeDocument/2006/relationships/customXml" Target="../ink/ink3757.xml"/><Relationship Id="rId69" Type="http://schemas.openxmlformats.org/officeDocument/2006/relationships/customXml" Target="../ink/ink3439.xml"/><Relationship Id="rId134" Type="http://schemas.openxmlformats.org/officeDocument/2006/relationships/image" Target="../media/image1495.png"/><Relationship Id="rId579" Type="http://schemas.openxmlformats.org/officeDocument/2006/relationships/customXml" Target="../ink/ink3695.xml"/><Relationship Id="rId786" Type="http://schemas.openxmlformats.org/officeDocument/2006/relationships/customXml" Target="../ink/ink3799.xml"/><Relationship Id="rId993" Type="http://schemas.openxmlformats.org/officeDocument/2006/relationships/customXml" Target="../ink/ink3904.xml"/><Relationship Id="rId341" Type="http://schemas.openxmlformats.org/officeDocument/2006/relationships/customXml" Target="../ink/ink3575.xml"/><Relationship Id="rId439" Type="http://schemas.openxmlformats.org/officeDocument/2006/relationships/customXml" Target="../ink/ink3625.xml"/><Relationship Id="rId646" Type="http://schemas.openxmlformats.org/officeDocument/2006/relationships/customXml" Target="../ink/ink3729.xml"/><Relationship Id="rId201" Type="http://schemas.openxmlformats.org/officeDocument/2006/relationships/customXml" Target="../ink/ink3505.xml"/><Relationship Id="rId285" Type="http://schemas.openxmlformats.org/officeDocument/2006/relationships/customXml" Target="../ink/ink3547.xml"/><Relationship Id="rId506" Type="http://schemas.openxmlformats.org/officeDocument/2006/relationships/image" Target="../media/image1687.png"/><Relationship Id="rId853" Type="http://schemas.openxmlformats.org/officeDocument/2006/relationships/image" Target="../media/image3603.png"/><Relationship Id="rId492" Type="http://schemas.openxmlformats.org/officeDocument/2006/relationships/image" Target="../media/image1677.png"/><Relationship Id="rId713" Type="http://schemas.openxmlformats.org/officeDocument/2006/relationships/image" Target="../media/image3534.png"/><Relationship Id="rId797" Type="http://schemas.openxmlformats.org/officeDocument/2006/relationships/image" Target="../media/image3576.png"/><Relationship Id="rId920" Type="http://schemas.openxmlformats.org/officeDocument/2006/relationships/customXml" Target="../ink/ink3867.xml"/><Relationship Id="rId145" Type="http://schemas.openxmlformats.org/officeDocument/2006/relationships/customXml" Target="../ink/ink3477.xml"/><Relationship Id="rId352" Type="http://schemas.openxmlformats.org/officeDocument/2006/relationships/image" Target="../media/image1603.png"/><Relationship Id="rId212" Type="http://schemas.openxmlformats.org/officeDocument/2006/relationships/image" Target="../media/image1533.png"/><Relationship Id="rId657" Type="http://schemas.openxmlformats.org/officeDocument/2006/relationships/image" Target="../media/image2129.png"/><Relationship Id="rId864" Type="http://schemas.openxmlformats.org/officeDocument/2006/relationships/customXml" Target="../ink/ink3838.xml"/><Relationship Id="rId296" Type="http://schemas.openxmlformats.org/officeDocument/2006/relationships/image" Target="../media/image1576.png"/><Relationship Id="rId517" Type="http://schemas.openxmlformats.org/officeDocument/2006/relationships/customXml" Target="../ink/ink3664.xml"/><Relationship Id="rId724" Type="http://schemas.openxmlformats.org/officeDocument/2006/relationships/customXml" Target="../ink/ink3768.xml"/><Relationship Id="rId931" Type="http://schemas.openxmlformats.org/officeDocument/2006/relationships/image" Target="../media/image3641.png"/><Relationship Id="rId60" Type="http://schemas.openxmlformats.org/officeDocument/2006/relationships/image" Target="../media/image1458.png"/><Relationship Id="rId156" Type="http://schemas.openxmlformats.org/officeDocument/2006/relationships/image" Target="../media/image1505.png"/><Relationship Id="rId363" Type="http://schemas.openxmlformats.org/officeDocument/2006/relationships/customXml" Target="../ink/ink3586.xml"/><Relationship Id="rId570" Type="http://schemas.openxmlformats.org/officeDocument/2006/relationships/image" Target="../media/image1718.png"/><Relationship Id="rId1007" Type="http://schemas.openxmlformats.org/officeDocument/2006/relationships/customXml" Target="../ink/ink3911.xml"/><Relationship Id="rId223" Type="http://schemas.openxmlformats.org/officeDocument/2006/relationships/customXml" Target="../ink/ink3516.xml"/><Relationship Id="rId430" Type="http://schemas.openxmlformats.org/officeDocument/2006/relationships/customXml" Target="../ink/ink3620.xml"/><Relationship Id="rId668" Type="http://schemas.openxmlformats.org/officeDocument/2006/relationships/customXml" Target="../ink/ink3740.xml"/><Relationship Id="rId875" Type="http://schemas.openxmlformats.org/officeDocument/2006/relationships/image" Target="../media/image3614.png"/><Relationship Id="rId18" Type="http://schemas.openxmlformats.org/officeDocument/2006/relationships/image" Target="../media/image1437.png"/><Relationship Id="rId528" Type="http://schemas.openxmlformats.org/officeDocument/2006/relationships/image" Target="../media/image1698.png"/><Relationship Id="rId735" Type="http://schemas.openxmlformats.org/officeDocument/2006/relationships/image" Target="../media/image3545.png"/><Relationship Id="rId942" Type="http://schemas.openxmlformats.org/officeDocument/2006/relationships/customXml" Target="../ink/ink3878.xml"/><Relationship Id="rId167" Type="http://schemas.openxmlformats.org/officeDocument/2006/relationships/customXml" Target="../ink/ink3488.xml"/><Relationship Id="rId374" Type="http://schemas.openxmlformats.org/officeDocument/2006/relationships/image" Target="../media/image1614.png"/><Relationship Id="rId581" Type="http://schemas.openxmlformats.org/officeDocument/2006/relationships/customXml" Target="../ink/ink3696.xml"/><Relationship Id="rId71" Type="http://schemas.openxmlformats.org/officeDocument/2006/relationships/customXml" Target="../ink/ink3440.xml"/><Relationship Id="rId234" Type="http://schemas.openxmlformats.org/officeDocument/2006/relationships/image" Target="../media/image1544.png"/><Relationship Id="rId679" Type="http://schemas.openxmlformats.org/officeDocument/2006/relationships/image" Target="../media/image3517.png"/><Relationship Id="rId802" Type="http://schemas.openxmlformats.org/officeDocument/2006/relationships/customXml" Target="../ink/ink3807.xml"/><Relationship Id="rId886" Type="http://schemas.openxmlformats.org/officeDocument/2006/relationships/customXml" Target="../ink/ink3849.xml"/><Relationship Id="rId2" Type="http://schemas.openxmlformats.org/officeDocument/2006/relationships/notesSlide" Target="../notesSlides/notesSlide52.xml"/><Relationship Id="rId29" Type="http://schemas.openxmlformats.org/officeDocument/2006/relationships/customXml" Target="../ink/ink3419.xml"/><Relationship Id="rId441" Type="http://schemas.openxmlformats.org/officeDocument/2006/relationships/customXml" Target="../ink/ink3626.xml"/><Relationship Id="rId539" Type="http://schemas.openxmlformats.org/officeDocument/2006/relationships/customXml" Target="../ink/ink3675.xml"/><Relationship Id="rId746" Type="http://schemas.openxmlformats.org/officeDocument/2006/relationships/customXml" Target="../ink/ink3779.xml"/><Relationship Id="rId178" Type="http://schemas.openxmlformats.org/officeDocument/2006/relationships/image" Target="../media/image1516.png"/><Relationship Id="rId301" Type="http://schemas.openxmlformats.org/officeDocument/2006/relationships/customXml" Target="../ink/ink3555.xml"/><Relationship Id="rId953" Type="http://schemas.openxmlformats.org/officeDocument/2006/relationships/image" Target="../media/image3652.png"/><Relationship Id="rId82" Type="http://schemas.openxmlformats.org/officeDocument/2006/relationships/image" Target="../media/image1469.png"/><Relationship Id="rId385" Type="http://schemas.openxmlformats.org/officeDocument/2006/relationships/customXml" Target="../ink/ink3597.xml"/><Relationship Id="rId592" Type="http://schemas.openxmlformats.org/officeDocument/2006/relationships/customXml" Target="../ink/ink3702.xml"/><Relationship Id="rId606" Type="http://schemas.openxmlformats.org/officeDocument/2006/relationships/customXml" Target="../ink/ink3709.xml"/><Relationship Id="rId813" Type="http://schemas.openxmlformats.org/officeDocument/2006/relationships/image" Target="../media/image3583.png"/><Relationship Id="rId245" Type="http://schemas.openxmlformats.org/officeDocument/2006/relationships/customXml" Target="../ink/ink3527.xml"/><Relationship Id="rId452" Type="http://schemas.openxmlformats.org/officeDocument/2006/relationships/image" Target="../media/image1657.png"/><Relationship Id="rId897" Type="http://schemas.openxmlformats.org/officeDocument/2006/relationships/image" Target="../media/image3625.png"/><Relationship Id="rId105" Type="http://schemas.openxmlformats.org/officeDocument/2006/relationships/customXml" Target="../ink/ink3457.xml"/><Relationship Id="rId312" Type="http://schemas.openxmlformats.org/officeDocument/2006/relationships/image" Target="../media/image1584.png"/><Relationship Id="rId757" Type="http://schemas.openxmlformats.org/officeDocument/2006/relationships/image" Target="../media/image3556.png"/><Relationship Id="rId964" Type="http://schemas.openxmlformats.org/officeDocument/2006/relationships/customXml" Target="../ink/ink3889.xml"/><Relationship Id="rId93" Type="http://schemas.openxmlformats.org/officeDocument/2006/relationships/customXml" Target="../ink/ink3451.xml"/><Relationship Id="rId189" Type="http://schemas.openxmlformats.org/officeDocument/2006/relationships/customXml" Target="../ink/ink3499.xml"/><Relationship Id="rId396" Type="http://schemas.openxmlformats.org/officeDocument/2006/relationships/customXml" Target="../ink/ink3603.xml"/><Relationship Id="rId617" Type="http://schemas.openxmlformats.org/officeDocument/2006/relationships/image" Target="../media/image1741.png"/><Relationship Id="rId824" Type="http://schemas.openxmlformats.org/officeDocument/2006/relationships/customXml" Target="../ink/ink3818.xml"/><Relationship Id="rId256" Type="http://schemas.openxmlformats.org/officeDocument/2006/relationships/image" Target="../media/image1555.png"/><Relationship Id="rId463" Type="http://schemas.openxmlformats.org/officeDocument/2006/relationships/customXml" Target="../ink/ink3637.xml"/><Relationship Id="rId670" Type="http://schemas.openxmlformats.org/officeDocument/2006/relationships/customXml" Target="../ink/ink3741.xml"/><Relationship Id="rId116" Type="http://schemas.openxmlformats.org/officeDocument/2006/relationships/image" Target="../media/image1486.png"/><Relationship Id="rId323" Type="http://schemas.openxmlformats.org/officeDocument/2006/relationships/customXml" Target="../ink/ink3566.xml"/><Relationship Id="rId530" Type="http://schemas.openxmlformats.org/officeDocument/2006/relationships/image" Target="../media/image1203.png"/><Relationship Id="rId768" Type="http://schemas.openxmlformats.org/officeDocument/2006/relationships/customXml" Target="../ink/ink3790.xml"/><Relationship Id="rId975" Type="http://schemas.openxmlformats.org/officeDocument/2006/relationships/image" Target="../media/image3663.png"/><Relationship Id="rId20" Type="http://schemas.openxmlformats.org/officeDocument/2006/relationships/image" Target="../media/image1438.png"/><Relationship Id="rId628" Type="http://schemas.openxmlformats.org/officeDocument/2006/relationships/customXml" Target="../ink/ink3720.xml"/><Relationship Id="rId835" Type="http://schemas.openxmlformats.org/officeDocument/2006/relationships/image" Target="../media/image3594.png"/><Relationship Id="rId267" Type="http://schemas.openxmlformats.org/officeDocument/2006/relationships/customXml" Target="../ink/ink3538.xml"/><Relationship Id="rId474" Type="http://schemas.openxmlformats.org/officeDocument/2006/relationships/image" Target="../media/image1668.png"/><Relationship Id="rId127" Type="http://schemas.openxmlformats.org/officeDocument/2006/relationships/customXml" Target="../ink/ink3468.xml"/><Relationship Id="rId681" Type="http://schemas.openxmlformats.org/officeDocument/2006/relationships/image" Target="../media/image3518.png"/><Relationship Id="rId779" Type="http://schemas.openxmlformats.org/officeDocument/2006/relationships/image" Target="../media/image3567.png"/><Relationship Id="rId902" Type="http://schemas.openxmlformats.org/officeDocument/2006/relationships/customXml" Target="../ink/ink3857.xml"/><Relationship Id="rId986" Type="http://schemas.openxmlformats.org/officeDocument/2006/relationships/customXml" Target="../ink/ink3900.xml"/><Relationship Id="rId31" Type="http://schemas.openxmlformats.org/officeDocument/2006/relationships/customXml" Target="../ink/ink3420.xml"/><Relationship Id="rId334" Type="http://schemas.openxmlformats.org/officeDocument/2006/relationships/image" Target="../media/image1595.png"/><Relationship Id="rId541" Type="http://schemas.openxmlformats.org/officeDocument/2006/relationships/customXml" Target="../ink/ink3676.xml"/><Relationship Id="rId639" Type="http://schemas.openxmlformats.org/officeDocument/2006/relationships/image" Target="../media/image1752.png"/><Relationship Id="rId180" Type="http://schemas.openxmlformats.org/officeDocument/2006/relationships/image" Target="../media/image1517.png"/><Relationship Id="rId278" Type="http://schemas.openxmlformats.org/officeDocument/2006/relationships/image" Target="../media/image1566.png"/><Relationship Id="rId401" Type="http://schemas.openxmlformats.org/officeDocument/2006/relationships/image" Target="../media/image1630.png"/><Relationship Id="rId846" Type="http://schemas.openxmlformats.org/officeDocument/2006/relationships/customXml" Target="../ink/ink3829.xml"/><Relationship Id="rId485" Type="http://schemas.openxmlformats.org/officeDocument/2006/relationships/customXml" Target="../ink/ink3648.xml"/><Relationship Id="rId692" Type="http://schemas.openxmlformats.org/officeDocument/2006/relationships/customXml" Target="../ink/ink3752.xml"/><Relationship Id="rId706" Type="http://schemas.openxmlformats.org/officeDocument/2006/relationships/customXml" Target="../ink/ink3759.xml"/><Relationship Id="rId913" Type="http://schemas.openxmlformats.org/officeDocument/2006/relationships/customXml" Target="../ink/ink3863.xml"/><Relationship Id="rId42" Type="http://schemas.openxmlformats.org/officeDocument/2006/relationships/image" Target="../media/image1449.png"/><Relationship Id="rId138" Type="http://schemas.openxmlformats.org/officeDocument/2006/relationships/image" Target="../media/image1496.png"/><Relationship Id="rId345" Type="http://schemas.openxmlformats.org/officeDocument/2006/relationships/customXml" Target="../ink/ink3577.xml"/><Relationship Id="rId552" Type="http://schemas.openxmlformats.org/officeDocument/2006/relationships/image" Target="../media/image1709.png"/><Relationship Id="rId997" Type="http://schemas.openxmlformats.org/officeDocument/2006/relationships/customXml" Target="../ink/ink3906.xml"/><Relationship Id="rId191" Type="http://schemas.openxmlformats.org/officeDocument/2006/relationships/customXml" Target="../ink/ink3500.xml"/><Relationship Id="rId205" Type="http://schemas.openxmlformats.org/officeDocument/2006/relationships/customXml" Target="../ink/ink3507.xml"/><Relationship Id="rId412" Type="http://schemas.openxmlformats.org/officeDocument/2006/relationships/customXml" Target="../ink/ink3611.xml"/><Relationship Id="rId857" Type="http://schemas.openxmlformats.org/officeDocument/2006/relationships/image" Target="../media/image3605.png"/><Relationship Id="rId289" Type="http://schemas.openxmlformats.org/officeDocument/2006/relationships/customXml" Target="../ink/ink3549.xml"/><Relationship Id="rId496" Type="http://schemas.openxmlformats.org/officeDocument/2006/relationships/image" Target="../media/image1679.png"/><Relationship Id="rId717" Type="http://schemas.openxmlformats.org/officeDocument/2006/relationships/image" Target="../media/image3536.png"/><Relationship Id="rId924" Type="http://schemas.openxmlformats.org/officeDocument/2006/relationships/customXml" Target="../ink/ink3869.xml"/><Relationship Id="rId53" Type="http://schemas.openxmlformats.org/officeDocument/2006/relationships/customXml" Target="../ink/ink3431.xml"/><Relationship Id="rId149" Type="http://schemas.openxmlformats.org/officeDocument/2006/relationships/customXml" Target="../ink/ink3479.xml"/><Relationship Id="rId356" Type="http://schemas.openxmlformats.org/officeDocument/2006/relationships/image" Target="../media/image1605.png"/><Relationship Id="rId563" Type="http://schemas.openxmlformats.org/officeDocument/2006/relationships/customXml" Target="../ink/ink3687.xml"/><Relationship Id="rId770" Type="http://schemas.openxmlformats.org/officeDocument/2006/relationships/customXml" Target="../ink/ink3791.xml"/><Relationship Id="rId216" Type="http://schemas.openxmlformats.org/officeDocument/2006/relationships/image" Target="../media/image1535.png"/><Relationship Id="rId423" Type="http://schemas.openxmlformats.org/officeDocument/2006/relationships/image" Target="../media/image1643.png"/><Relationship Id="rId868" Type="http://schemas.openxmlformats.org/officeDocument/2006/relationships/customXml" Target="../ink/ink3840.xml"/><Relationship Id="rId630" Type="http://schemas.openxmlformats.org/officeDocument/2006/relationships/customXml" Target="../ink/ink3721.xml"/><Relationship Id="rId728" Type="http://schemas.openxmlformats.org/officeDocument/2006/relationships/customXml" Target="../ink/ink3770.xml"/><Relationship Id="rId935" Type="http://schemas.openxmlformats.org/officeDocument/2006/relationships/image" Target="../media/image3643.png"/><Relationship Id="rId64" Type="http://schemas.openxmlformats.org/officeDocument/2006/relationships/image" Target="../media/image1460.png"/><Relationship Id="rId367" Type="http://schemas.openxmlformats.org/officeDocument/2006/relationships/customXml" Target="../ink/ink3588.xml"/><Relationship Id="rId574" Type="http://schemas.openxmlformats.org/officeDocument/2006/relationships/image" Target="../media/image1720.png"/><Relationship Id="rId227" Type="http://schemas.openxmlformats.org/officeDocument/2006/relationships/customXml" Target="../ink/ink3518.xml"/><Relationship Id="rId781" Type="http://schemas.openxmlformats.org/officeDocument/2006/relationships/image" Target="../media/image3568.png"/><Relationship Id="rId879" Type="http://schemas.openxmlformats.org/officeDocument/2006/relationships/image" Target="../media/image3616.png"/><Relationship Id="rId434" Type="http://schemas.openxmlformats.org/officeDocument/2006/relationships/customXml" Target="../ink/ink3622.xml"/><Relationship Id="rId641" Type="http://schemas.openxmlformats.org/officeDocument/2006/relationships/image" Target="../media/image1753.png"/><Relationship Id="rId739" Type="http://schemas.openxmlformats.org/officeDocument/2006/relationships/image" Target="../media/image3547.png"/><Relationship Id="rId280" Type="http://schemas.openxmlformats.org/officeDocument/2006/relationships/image" Target="../media/image1567.png"/><Relationship Id="rId501" Type="http://schemas.openxmlformats.org/officeDocument/2006/relationships/customXml" Target="../ink/ink3656.xml"/><Relationship Id="rId946" Type="http://schemas.openxmlformats.org/officeDocument/2006/relationships/customXml" Target="../ink/ink3880.xml"/><Relationship Id="rId75" Type="http://schemas.openxmlformats.org/officeDocument/2006/relationships/customXml" Target="../ink/ink3442.xml"/><Relationship Id="rId140" Type="http://schemas.openxmlformats.org/officeDocument/2006/relationships/image" Target="../media/image1497.png"/><Relationship Id="rId378" Type="http://schemas.openxmlformats.org/officeDocument/2006/relationships/image" Target="../media/image1616.png"/><Relationship Id="rId585" Type="http://schemas.openxmlformats.org/officeDocument/2006/relationships/customXml" Target="../ink/ink3698.xml"/><Relationship Id="rId792" Type="http://schemas.openxmlformats.org/officeDocument/2006/relationships/customXml" Target="../ink/ink3802.xml"/><Relationship Id="rId806" Type="http://schemas.openxmlformats.org/officeDocument/2006/relationships/customXml" Target="../ink/ink3809.xml"/><Relationship Id="rId6" Type="http://schemas.openxmlformats.org/officeDocument/2006/relationships/image" Target="../media/image1431.png"/><Relationship Id="rId238" Type="http://schemas.openxmlformats.org/officeDocument/2006/relationships/image" Target="../media/image1546.png"/><Relationship Id="rId445" Type="http://schemas.openxmlformats.org/officeDocument/2006/relationships/customXml" Target="../ink/ink3628.xml"/><Relationship Id="rId652" Type="http://schemas.openxmlformats.org/officeDocument/2006/relationships/customXml" Target="../ink/ink3732.xml"/><Relationship Id="rId291" Type="http://schemas.openxmlformats.org/officeDocument/2006/relationships/customXml" Target="../ink/ink3550.xml"/><Relationship Id="rId305" Type="http://schemas.openxmlformats.org/officeDocument/2006/relationships/customXml" Target="../ink/ink3557.xml"/><Relationship Id="rId512" Type="http://schemas.openxmlformats.org/officeDocument/2006/relationships/image" Target="../media/image1690.png"/><Relationship Id="rId957" Type="http://schemas.openxmlformats.org/officeDocument/2006/relationships/image" Target="../media/image3654.png"/><Relationship Id="rId86" Type="http://schemas.openxmlformats.org/officeDocument/2006/relationships/image" Target="../media/image1471.png"/><Relationship Id="rId151" Type="http://schemas.openxmlformats.org/officeDocument/2006/relationships/customXml" Target="../ink/ink3480.xml"/><Relationship Id="rId389" Type="http://schemas.openxmlformats.org/officeDocument/2006/relationships/customXml" Target="../ink/ink3599.xml"/><Relationship Id="rId596" Type="http://schemas.openxmlformats.org/officeDocument/2006/relationships/customXml" Target="../ink/ink3704.xml"/><Relationship Id="rId817" Type="http://schemas.openxmlformats.org/officeDocument/2006/relationships/image" Target="../media/image3585.png"/><Relationship Id="rId1002" Type="http://schemas.openxmlformats.org/officeDocument/2006/relationships/image" Target="../media/image3676.png"/><Relationship Id="rId249" Type="http://schemas.openxmlformats.org/officeDocument/2006/relationships/customXml" Target="../ink/ink3529.xml"/><Relationship Id="rId456" Type="http://schemas.openxmlformats.org/officeDocument/2006/relationships/image" Target="../media/image1659.png"/><Relationship Id="rId663" Type="http://schemas.openxmlformats.org/officeDocument/2006/relationships/image" Target="../media/image2210.png"/><Relationship Id="rId870" Type="http://schemas.openxmlformats.org/officeDocument/2006/relationships/customXml" Target="../ink/ink3841.xml"/><Relationship Id="rId13" Type="http://schemas.openxmlformats.org/officeDocument/2006/relationships/customXml" Target="../ink/ink3411.xml"/><Relationship Id="rId109" Type="http://schemas.openxmlformats.org/officeDocument/2006/relationships/customXml" Target="../ink/ink3459.xml"/><Relationship Id="rId316" Type="http://schemas.openxmlformats.org/officeDocument/2006/relationships/image" Target="../media/image1586.png"/><Relationship Id="rId523" Type="http://schemas.openxmlformats.org/officeDocument/2006/relationships/customXml" Target="../ink/ink3667.xml"/><Relationship Id="rId968" Type="http://schemas.openxmlformats.org/officeDocument/2006/relationships/customXml" Target="../ink/ink3891.xml"/><Relationship Id="rId97" Type="http://schemas.openxmlformats.org/officeDocument/2006/relationships/customXml" Target="../ink/ink3453.xml"/><Relationship Id="rId730" Type="http://schemas.openxmlformats.org/officeDocument/2006/relationships/customXml" Target="../ink/ink3771.xml"/><Relationship Id="rId828" Type="http://schemas.openxmlformats.org/officeDocument/2006/relationships/customXml" Target="../ink/ink3820.xml"/><Relationship Id="rId162" Type="http://schemas.openxmlformats.org/officeDocument/2006/relationships/image" Target="../media/image1508.png"/><Relationship Id="rId467" Type="http://schemas.openxmlformats.org/officeDocument/2006/relationships/customXml" Target="../ink/ink3639.xml"/><Relationship Id="rId674" Type="http://schemas.openxmlformats.org/officeDocument/2006/relationships/customXml" Target="../ink/ink3743.xml"/><Relationship Id="rId881" Type="http://schemas.openxmlformats.org/officeDocument/2006/relationships/image" Target="../media/image3617.png"/><Relationship Id="rId979" Type="http://schemas.openxmlformats.org/officeDocument/2006/relationships/image" Target="../media/image3665.png"/><Relationship Id="rId24" Type="http://schemas.openxmlformats.org/officeDocument/2006/relationships/image" Target="../media/image1440.png"/><Relationship Id="rId327" Type="http://schemas.openxmlformats.org/officeDocument/2006/relationships/customXml" Target="../ink/ink3568.xml"/><Relationship Id="rId534" Type="http://schemas.openxmlformats.org/officeDocument/2006/relationships/image" Target="../media/image1700.png"/><Relationship Id="rId741" Type="http://schemas.openxmlformats.org/officeDocument/2006/relationships/image" Target="../media/image3548.png"/><Relationship Id="rId839" Type="http://schemas.openxmlformats.org/officeDocument/2006/relationships/image" Target="../media/image3596.png"/><Relationship Id="rId173" Type="http://schemas.openxmlformats.org/officeDocument/2006/relationships/customXml" Target="../ink/ink3491.xml"/><Relationship Id="rId380" Type="http://schemas.openxmlformats.org/officeDocument/2006/relationships/image" Target="../media/image1617.png"/><Relationship Id="rId601" Type="http://schemas.openxmlformats.org/officeDocument/2006/relationships/image" Target="../media/image1733.png"/><Relationship Id="rId240" Type="http://schemas.openxmlformats.org/officeDocument/2006/relationships/image" Target="../media/image1547.png"/><Relationship Id="rId478" Type="http://schemas.openxmlformats.org/officeDocument/2006/relationships/image" Target="../media/image1670.png"/><Relationship Id="rId685" Type="http://schemas.openxmlformats.org/officeDocument/2006/relationships/image" Target="../media/image3520.png"/><Relationship Id="rId892" Type="http://schemas.openxmlformats.org/officeDocument/2006/relationships/customXml" Target="../ink/ink3852.xml"/><Relationship Id="rId906" Type="http://schemas.openxmlformats.org/officeDocument/2006/relationships/image" Target="../media/image3629.png"/><Relationship Id="rId35" Type="http://schemas.openxmlformats.org/officeDocument/2006/relationships/customXml" Target="../ink/ink3422.xml"/><Relationship Id="rId100" Type="http://schemas.openxmlformats.org/officeDocument/2006/relationships/image" Target="../media/image1478.png"/><Relationship Id="rId338" Type="http://schemas.openxmlformats.org/officeDocument/2006/relationships/image" Target="../media/image1597.png"/><Relationship Id="rId545" Type="http://schemas.openxmlformats.org/officeDocument/2006/relationships/customXml" Target="../ink/ink3678.xml"/><Relationship Id="rId752" Type="http://schemas.openxmlformats.org/officeDocument/2006/relationships/customXml" Target="../ink/ink3782.xml"/><Relationship Id="rId184" Type="http://schemas.openxmlformats.org/officeDocument/2006/relationships/image" Target="../media/image1519.png"/><Relationship Id="rId391" Type="http://schemas.openxmlformats.org/officeDocument/2006/relationships/image" Target="../media/image1622.png"/><Relationship Id="rId405" Type="http://schemas.openxmlformats.org/officeDocument/2006/relationships/image" Target="../media/image1634.png"/><Relationship Id="rId612" Type="http://schemas.openxmlformats.org/officeDocument/2006/relationships/customXml" Target="../ink/ink3712.xml"/><Relationship Id="rId251" Type="http://schemas.openxmlformats.org/officeDocument/2006/relationships/customXml" Target="../ink/ink3530.xml"/><Relationship Id="rId489" Type="http://schemas.openxmlformats.org/officeDocument/2006/relationships/customXml" Target="../ink/ink3650.xml"/><Relationship Id="rId696" Type="http://schemas.openxmlformats.org/officeDocument/2006/relationships/customXml" Target="../ink/ink3754.xml"/><Relationship Id="rId917" Type="http://schemas.openxmlformats.org/officeDocument/2006/relationships/image" Target="../media/image3634.png"/><Relationship Id="rId46" Type="http://schemas.openxmlformats.org/officeDocument/2006/relationships/image" Target="../media/image1451.png"/><Relationship Id="rId349" Type="http://schemas.openxmlformats.org/officeDocument/2006/relationships/customXml" Target="../ink/ink3579.xml"/><Relationship Id="rId556" Type="http://schemas.openxmlformats.org/officeDocument/2006/relationships/image" Target="../media/image1711.png"/><Relationship Id="rId763" Type="http://schemas.openxmlformats.org/officeDocument/2006/relationships/image" Target="../media/image3559.png"/><Relationship Id="rId111" Type="http://schemas.openxmlformats.org/officeDocument/2006/relationships/customXml" Target="../ink/ink3460.xml"/><Relationship Id="rId195" Type="http://schemas.openxmlformats.org/officeDocument/2006/relationships/customXml" Target="../ink/ink3502.xml"/><Relationship Id="rId209" Type="http://schemas.openxmlformats.org/officeDocument/2006/relationships/customXml" Target="../ink/ink3509.xml"/><Relationship Id="rId416" Type="http://schemas.openxmlformats.org/officeDocument/2006/relationships/customXml" Target="../ink/ink3613.xml"/><Relationship Id="rId970" Type="http://schemas.openxmlformats.org/officeDocument/2006/relationships/customXml" Target="../ink/ink3892.xml"/><Relationship Id="rId623" Type="http://schemas.openxmlformats.org/officeDocument/2006/relationships/image" Target="../media/image1744.png"/><Relationship Id="rId830" Type="http://schemas.openxmlformats.org/officeDocument/2006/relationships/customXml" Target="../ink/ink3821.xml"/><Relationship Id="rId928" Type="http://schemas.openxmlformats.org/officeDocument/2006/relationships/customXml" Target="../ink/ink3871.xml"/><Relationship Id="rId57" Type="http://schemas.openxmlformats.org/officeDocument/2006/relationships/customXml" Target="../ink/ink3433.xml"/><Relationship Id="rId262" Type="http://schemas.openxmlformats.org/officeDocument/2006/relationships/image" Target="../media/image1558.png"/><Relationship Id="rId567" Type="http://schemas.openxmlformats.org/officeDocument/2006/relationships/customXml" Target="../ink/ink3689.xml"/><Relationship Id="rId122" Type="http://schemas.openxmlformats.org/officeDocument/2006/relationships/image" Target="../media/image1489.png"/><Relationship Id="rId774" Type="http://schemas.openxmlformats.org/officeDocument/2006/relationships/customXml" Target="../ink/ink3793.xml"/><Relationship Id="rId981" Type="http://schemas.openxmlformats.org/officeDocument/2006/relationships/image" Target="../media/image3666.png"/><Relationship Id="rId427" Type="http://schemas.openxmlformats.org/officeDocument/2006/relationships/image" Target="../media/image1645.png"/><Relationship Id="rId634" Type="http://schemas.openxmlformats.org/officeDocument/2006/relationships/customXml" Target="../ink/ink3723.xml"/><Relationship Id="rId841" Type="http://schemas.openxmlformats.org/officeDocument/2006/relationships/image" Target="../media/image3597.png"/><Relationship Id="rId273" Type="http://schemas.openxmlformats.org/officeDocument/2006/relationships/customXml" Target="../ink/ink3541.xml"/><Relationship Id="rId480" Type="http://schemas.openxmlformats.org/officeDocument/2006/relationships/image" Target="../media/image1671.png"/><Relationship Id="rId701" Type="http://schemas.openxmlformats.org/officeDocument/2006/relationships/image" Target="../media/image3528.png"/><Relationship Id="rId939" Type="http://schemas.openxmlformats.org/officeDocument/2006/relationships/image" Target="../media/image3645.png"/><Relationship Id="rId68" Type="http://schemas.openxmlformats.org/officeDocument/2006/relationships/image" Target="../media/image1462.png"/><Relationship Id="rId133" Type="http://schemas.openxmlformats.org/officeDocument/2006/relationships/customXml" Target="../ink/ink3471.xml"/><Relationship Id="rId340" Type="http://schemas.openxmlformats.org/officeDocument/2006/relationships/image" Target="../media/image1598.png"/><Relationship Id="rId578" Type="http://schemas.openxmlformats.org/officeDocument/2006/relationships/image" Target="../media/image1722.png"/><Relationship Id="rId785" Type="http://schemas.openxmlformats.org/officeDocument/2006/relationships/image" Target="../media/image3570.png"/><Relationship Id="rId992" Type="http://schemas.openxmlformats.org/officeDocument/2006/relationships/image" Target="../media/image3671.png"/><Relationship Id="rId200" Type="http://schemas.openxmlformats.org/officeDocument/2006/relationships/image" Target="../media/image1527.png"/><Relationship Id="rId438" Type="http://schemas.openxmlformats.org/officeDocument/2006/relationships/image" Target="../media/image1650.png"/><Relationship Id="rId645" Type="http://schemas.openxmlformats.org/officeDocument/2006/relationships/image" Target="../media/image1755.png"/><Relationship Id="rId852" Type="http://schemas.openxmlformats.org/officeDocument/2006/relationships/customXml" Target="../ink/ink3832.xml"/><Relationship Id="rId284" Type="http://schemas.openxmlformats.org/officeDocument/2006/relationships/image" Target="../media/image1569.png"/><Relationship Id="rId491" Type="http://schemas.openxmlformats.org/officeDocument/2006/relationships/customXml" Target="../ink/ink3651.xml"/><Relationship Id="rId505" Type="http://schemas.openxmlformats.org/officeDocument/2006/relationships/customXml" Target="../ink/ink3658.xml"/><Relationship Id="rId712" Type="http://schemas.openxmlformats.org/officeDocument/2006/relationships/customXml" Target="../ink/ink3762.xml"/><Relationship Id="rId79" Type="http://schemas.openxmlformats.org/officeDocument/2006/relationships/customXml" Target="../ink/ink3444.xml"/><Relationship Id="rId144" Type="http://schemas.openxmlformats.org/officeDocument/2006/relationships/image" Target="../media/image1499.png"/><Relationship Id="rId589" Type="http://schemas.openxmlformats.org/officeDocument/2006/relationships/image" Target="../media/image1727.png"/><Relationship Id="rId796" Type="http://schemas.openxmlformats.org/officeDocument/2006/relationships/customXml" Target="../ink/ink3804.xml"/><Relationship Id="rId351" Type="http://schemas.openxmlformats.org/officeDocument/2006/relationships/customXml" Target="../ink/ink3580.xml"/><Relationship Id="rId449" Type="http://schemas.openxmlformats.org/officeDocument/2006/relationships/customXml" Target="../ink/ink3630.xml"/><Relationship Id="rId656" Type="http://schemas.openxmlformats.org/officeDocument/2006/relationships/customXml" Target="../ink/ink3734.xml"/><Relationship Id="rId863" Type="http://schemas.openxmlformats.org/officeDocument/2006/relationships/image" Target="../media/image3608.png"/><Relationship Id="rId211" Type="http://schemas.openxmlformats.org/officeDocument/2006/relationships/customXml" Target="../ink/ink3510.xml"/><Relationship Id="rId295" Type="http://schemas.openxmlformats.org/officeDocument/2006/relationships/customXml" Target="../ink/ink3552.xml"/><Relationship Id="rId309" Type="http://schemas.openxmlformats.org/officeDocument/2006/relationships/customXml" Target="../ink/ink3559.xml"/><Relationship Id="rId516" Type="http://schemas.openxmlformats.org/officeDocument/2006/relationships/image" Target="../media/image1692.png"/><Relationship Id="rId723" Type="http://schemas.openxmlformats.org/officeDocument/2006/relationships/image" Target="../media/image3539.png"/><Relationship Id="rId930" Type="http://schemas.openxmlformats.org/officeDocument/2006/relationships/customXml" Target="../ink/ink3872.xml"/><Relationship Id="rId1006" Type="http://schemas.openxmlformats.org/officeDocument/2006/relationships/image" Target="../media/image3678.png"/><Relationship Id="rId155" Type="http://schemas.openxmlformats.org/officeDocument/2006/relationships/customXml" Target="../ink/ink3482.xml"/><Relationship Id="rId362" Type="http://schemas.openxmlformats.org/officeDocument/2006/relationships/image" Target="../media/image1608.png"/><Relationship Id="rId222" Type="http://schemas.openxmlformats.org/officeDocument/2006/relationships/image" Target="../media/image1538.png"/><Relationship Id="rId667" Type="http://schemas.openxmlformats.org/officeDocument/2006/relationships/image" Target="../media/image2597.png"/><Relationship Id="rId874" Type="http://schemas.openxmlformats.org/officeDocument/2006/relationships/customXml" Target="../ink/ink3843.xml"/><Relationship Id="rId17" Type="http://schemas.openxmlformats.org/officeDocument/2006/relationships/customXml" Target="../ink/ink3413.xml"/><Relationship Id="rId527" Type="http://schemas.openxmlformats.org/officeDocument/2006/relationships/customXml" Target="../ink/ink3669.xml"/><Relationship Id="rId734" Type="http://schemas.openxmlformats.org/officeDocument/2006/relationships/customXml" Target="../ink/ink3773.xml"/><Relationship Id="rId941" Type="http://schemas.openxmlformats.org/officeDocument/2006/relationships/image" Target="../media/image3646.png"/><Relationship Id="rId70" Type="http://schemas.openxmlformats.org/officeDocument/2006/relationships/image" Target="../media/image1463.png"/><Relationship Id="rId166" Type="http://schemas.openxmlformats.org/officeDocument/2006/relationships/image" Target="../media/image1510.png"/><Relationship Id="rId373" Type="http://schemas.openxmlformats.org/officeDocument/2006/relationships/customXml" Target="../ink/ink3591.xml"/><Relationship Id="rId580" Type="http://schemas.openxmlformats.org/officeDocument/2006/relationships/image" Target="../media/image1723.png"/><Relationship Id="rId801" Type="http://schemas.openxmlformats.org/officeDocument/2006/relationships/image" Target="../media/image3578.png"/><Relationship Id="rId1" Type="http://schemas.openxmlformats.org/officeDocument/2006/relationships/slideLayout" Target="../slideLayouts/slideLayout7.xml"/><Relationship Id="rId233" Type="http://schemas.openxmlformats.org/officeDocument/2006/relationships/customXml" Target="../ink/ink3521.xml"/><Relationship Id="rId440" Type="http://schemas.openxmlformats.org/officeDocument/2006/relationships/image" Target="../media/image1651.png"/><Relationship Id="rId678" Type="http://schemas.openxmlformats.org/officeDocument/2006/relationships/customXml" Target="../ink/ink3745.xml"/><Relationship Id="rId885" Type="http://schemas.openxmlformats.org/officeDocument/2006/relationships/image" Target="../media/image3619.png"/><Relationship Id="rId28" Type="http://schemas.openxmlformats.org/officeDocument/2006/relationships/image" Target="../media/image1442.png"/><Relationship Id="rId300" Type="http://schemas.openxmlformats.org/officeDocument/2006/relationships/image" Target="../media/image1578.png"/><Relationship Id="rId538" Type="http://schemas.openxmlformats.org/officeDocument/2006/relationships/image" Target="../media/image1702.png"/><Relationship Id="rId745" Type="http://schemas.openxmlformats.org/officeDocument/2006/relationships/image" Target="../media/image3550.png"/><Relationship Id="rId952" Type="http://schemas.openxmlformats.org/officeDocument/2006/relationships/customXml" Target="../ink/ink3883.xml"/><Relationship Id="rId81" Type="http://schemas.openxmlformats.org/officeDocument/2006/relationships/customXml" Target="../ink/ink3445.xml"/><Relationship Id="rId177" Type="http://schemas.openxmlformats.org/officeDocument/2006/relationships/customXml" Target="../ink/ink3493.xml"/><Relationship Id="rId384" Type="http://schemas.openxmlformats.org/officeDocument/2006/relationships/image" Target="../media/image1619.png"/><Relationship Id="rId591" Type="http://schemas.openxmlformats.org/officeDocument/2006/relationships/image" Target="../media/image1728.png"/><Relationship Id="rId605" Type="http://schemas.openxmlformats.org/officeDocument/2006/relationships/image" Target="../media/image1735.png"/><Relationship Id="rId812" Type="http://schemas.openxmlformats.org/officeDocument/2006/relationships/customXml" Target="../ink/ink3812.xml"/><Relationship Id="rId244" Type="http://schemas.openxmlformats.org/officeDocument/2006/relationships/image" Target="../media/image1549.png"/><Relationship Id="rId689" Type="http://schemas.openxmlformats.org/officeDocument/2006/relationships/image" Target="../media/image3522.png"/><Relationship Id="rId896" Type="http://schemas.openxmlformats.org/officeDocument/2006/relationships/customXml" Target="../ink/ink3854.xml"/><Relationship Id="rId39" Type="http://schemas.openxmlformats.org/officeDocument/2006/relationships/customXml" Target="../ink/ink3424.xml"/><Relationship Id="rId451" Type="http://schemas.openxmlformats.org/officeDocument/2006/relationships/customXml" Target="../ink/ink3631.xml"/><Relationship Id="rId549" Type="http://schemas.openxmlformats.org/officeDocument/2006/relationships/customXml" Target="../ink/ink3680.xml"/><Relationship Id="rId756" Type="http://schemas.openxmlformats.org/officeDocument/2006/relationships/customXml" Target="../ink/ink3784.xml"/><Relationship Id="rId104" Type="http://schemas.openxmlformats.org/officeDocument/2006/relationships/image" Target="../media/image1480.png"/><Relationship Id="rId188" Type="http://schemas.openxmlformats.org/officeDocument/2006/relationships/image" Target="../media/image1521.png"/><Relationship Id="rId311" Type="http://schemas.openxmlformats.org/officeDocument/2006/relationships/customXml" Target="../ink/ink3560.xml"/><Relationship Id="rId395" Type="http://schemas.openxmlformats.org/officeDocument/2006/relationships/image" Target="../media/image1624.png"/><Relationship Id="rId409" Type="http://schemas.openxmlformats.org/officeDocument/2006/relationships/image" Target="../media/image1636.png"/><Relationship Id="rId963" Type="http://schemas.openxmlformats.org/officeDocument/2006/relationships/image" Target="../media/image3657.png"/><Relationship Id="rId92" Type="http://schemas.openxmlformats.org/officeDocument/2006/relationships/image" Target="../media/image1474.png"/><Relationship Id="rId616" Type="http://schemas.openxmlformats.org/officeDocument/2006/relationships/customXml" Target="../ink/ink3714.xml"/><Relationship Id="rId823" Type="http://schemas.openxmlformats.org/officeDocument/2006/relationships/image" Target="../media/image3588.png"/><Relationship Id="rId255" Type="http://schemas.openxmlformats.org/officeDocument/2006/relationships/customXml" Target="../ink/ink3532.xml"/><Relationship Id="rId462" Type="http://schemas.openxmlformats.org/officeDocument/2006/relationships/image" Target="../media/image1662.png"/><Relationship Id="rId115" Type="http://schemas.openxmlformats.org/officeDocument/2006/relationships/customXml" Target="../ink/ink3462.xml"/><Relationship Id="rId322" Type="http://schemas.openxmlformats.org/officeDocument/2006/relationships/image" Target="../media/image1589.png"/><Relationship Id="rId767" Type="http://schemas.openxmlformats.org/officeDocument/2006/relationships/image" Target="../media/image3561.png"/><Relationship Id="rId974" Type="http://schemas.openxmlformats.org/officeDocument/2006/relationships/customXml" Target="../ink/ink3894.xml"/><Relationship Id="rId199" Type="http://schemas.openxmlformats.org/officeDocument/2006/relationships/customXml" Target="../ink/ink3504.xml"/><Relationship Id="rId627" Type="http://schemas.openxmlformats.org/officeDocument/2006/relationships/image" Target="../media/image1746.png"/><Relationship Id="rId834" Type="http://schemas.openxmlformats.org/officeDocument/2006/relationships/customXml" Target="../ink/ink3823.xml"/><Relationship Id="rId266" Type="http://schemas.openxmlformats.org/officeDocument/2006/relationships/image" Target="../media/image1560.png"/><Relationship Id="rId473" Type="http://schemas.openxmlformats.org/officeDocument/2006/relationships/customXml" Target="../ink/ink3642.xml"/><Relationship Id="rId680" Type="http://schemas.openxmlformats.org/officeDocument/2006/relationships/customXml" Target="../ink/ink3746.xml"/><Relationship Id="rId901" Type="http://schemas.openxmlformats.org/officeDocument/2006/relationships/image" Target="../media/image3627.png"/><Relationship Id="rId30" Type="http://schemas.openxmlformats.org/officeDocument/2006/relationships/image" Target="../media/image1443.png"/><Relationship Id="rId126" Type="http://schemas.openxmlformats.org/officeDocument/2006/relationships/image" Target="../media/image1491.png"/><Relationship Id="rId333" Type="http://schemas.openxmlformats.org/officeDocument/2006/relationships/customXml" Target="../ink/ink3571.xml"/><Relationship Id="rId540" Type="http://schemas.openxmlformats.org/officeDocument/2006/relationships/image" Target="../media/image1703.png"/><Relationship Id="rId778" Type="http://schemas.openxmlformats.org/officeDocument/2006/relationships/customXml" Target="../ink/ink3795.xml"/><Relationship Id="rId985" Type="http://schemas.openxmlformats.org/officeDocument/2006/relationships/image" Target="../media/image3668.png"/><Relationship Id="rId638" Type="http://schemas.openxmlformats.org/officeDocument/2006/relationships/customXml" Target="../ink/ink3725.xml"/><Relationship Id="rId845" Type="http://schemas.openxmlformats.org/officeDocument/2006/relationships/image" Target="../media/image3599.png"/><Relationship Id="rId277" Type="http://schemas.openxmlformats.org/officeDocument/2006/relationships/customXml" Target="../ink/ink3543.xml"/><Relationship Id="rId400" Type="http://schemas.openxmlformats.org/officeDocument/2006/relationships/customXml" Target="../ink/ink3605.xml"/><Relationship Id="rId484" Type="http://schemas.openxmlformats.org/officeDocument/2006/relationships/image" Target="../media/image1673.png"/><Relationship Id="rId705" Type="http://schemas.openxmlformats.org/officeDocument/2006/relationships/image" Target="../media/image3530.png"/><Relationship Id="rId137" Type="http://schemas.openxmlformats.org/officeDocument/2006/relationships/customXml" Target="../ink/ink3473.xml"/><Relationship Id="rId344" Type="http://schemas.openxmlformats.org/officeDocument/2006/relationships/image" Target="../media/image1599.png"/><Relationship Id="rId691" Type="http://schemas.openxmlformats.org/officeDocument/2006/relationships/image" Target="../media/image3523.png"/><Relationship Id="rId789" Type="http://schemas.openxmlformats.org/officeDocument/2006/relationships/image" Target="../media/image3572.png"/><Relationship Id="rId912" Type="http://schemas.openxmlformats.org/officeDocument/2006/relationships/image" Target="../media/image3632.png"/><Relationship Id="rId996" Type="http://schemas.openxmlformats.org/officeDocument/2006/relationships/image" Target="../media/image3673.png"/><Relationship Id="rId41" Type="http://schemas.openxmlformats.org/officeDocument/2006/relationships/customXml" Target="../ink/ink3425.xml"/><Relationship Id="rId551" Type="http://schemas.openxmlformats.org/officeDocument/2006/relationships/customXml" Target="../ink/ink3681.xml"/><Relationship Id="rId649" Type="http://schemas.openxmlformats.org/officeDocument/2006/relationships/image" Target="../media/image1945.png"/><Relationship Id="rId856" Type="http://schemas.openxmlformats.org/officeDocument/2006/relationships/customXml" Target="../ink/ink3834.xml"/><Relationship Id="rId190" Type="http://schemas.openxmlformats.org/officeDocument/2006/relationships/image" Target="../media/image1522.png"/><Relationship Id="rId204" Type="http://schemas.openxmlformats.org/officeDocument/2006/relationships/image" Target="../media/image1529.png"/><Relationship Id="rId288" Type="http://schemas.openxmlformats.org/officeDocument/2006/relationships/image" Target="../media/image1572.png"/><Relationship Id="rId411" Type="http://schemas.openxmlformats.org/officeDocument/2006/relationships/image" Target="../media/image1637.png"/><Relationship Id="rId509" Type="http://schemas.openxmlformats.org/officeDocument/2006/relationships/customXml" Target="../ink/ink3660.xml"/><Relationship Id="rId106" Type="http://schemas.openxmlformats.org/officeDocument/2006/relationships/image" Target="../media/image1481.png"/><Relationship Id="rId313" Type="http://schemas.openxmlformats.org/officeDocument/2006/relationships/customXml" Target="../ink/ink3561.xml"/><Relationship Id="rId495" Type="http://schemas.openxmlformats.org/officeDocument/2006/relationships/customXml" Target="../ink/ink3653.xml"/><Relationship Id="rId716" Type="http://schemas.openxmlformats.org/officeDocument/2006/relationships/customXml" Target="../ink/ink3764.xml"/><Relationship Id="rId758" Type="http://schemas.openxmlformats.org/officeDocument/2006/relationships/customXml" Target="../ink/ink3785.xml"/><Relationship Id="rId923" Type="http://schemas.openxmlformats.org/officeDocument/2006/relationships/image" Target="../media/image3637.png"/><Relationship Id="rId965" Type="http://schemas.openxmlformats.org/officeDocument/2006/relationships/image" Target="../media/image3658.png"/><Relationship Id="rId10" Type="http://schemas.openxmlformats.org/officeDocument/2006/relationships/image" Target="../media/image1433.png"/><Relationship Id="rId52" Type="http://schemas.openxmlformats.org/officeDocument/2006/relationships/image" Target="../media/image1454.png"/><Relationship Id="rId94" Type="http://schemas.openxmlformats.org/officeDocument/2006/relationships/image" Target="../media/image1475.png"/><Relationship Id="rId148" Type="http://schemas.openxmlformats.org/officeDocument/2006/relationships/image" Target="../media/image1501.png"/><Relationship Id="rId355" Type="http://schemas.openxmlformats.org/officeDocument/2006/relationships/customXml" Target="../ink/ink3582.xml"/><Relationship Id="rId397" Type="http://schemas.openxmlformats.org/officeDocument/2006/relationships/image" Target="../media/image1625.png"/><Relationship Id="rId520" Type="http://schemas.openxmlformats.org/officeDocument/2006/relationships/image" Target="../media/image1694.png"/><Relationship Id="rId562" Type="http://schemas.openxmlformats.org/officeDocument/2006/relationships/image" Target="../media/image1714.png"/><Relationship Id="rId618" Type="http://schemas.openxmlformats.org/officeDocument/2006/relationships/customXml" Target="../ink/ink3715.xml"/><Relationship Id="rId825" Type="http://schemas.openxmlformats.org/officeDocument/2006/relationships/image" Target="../media/image3589.png"/><Relationship Id="rId215" Type="http://schemas.openxmlformats.org/officeDocument/2006/relationships/customXml" Target="../ink/ink3512.xml"/><Relationship Id="rId257" Type="http://schemas.openxmlformats.org/officeDocument/2006/relationships/customXml" Target="../ink/ink3533.xml"/><Relationship Id="rId422" Type="http://schemas.openxmlformats.org/officeDocument/2006/relationships/customXml" Target="../ink/ink3616.xml"/><Relationship Id="rId464" Type="http://schemas.openxmlformats.org/officeDocument/2006/relationships/image" Target="../media/image1663.png"/><Relationship Id="rId867" Type="http://schemas.openxmlformats.org/officeDocument/2006/relationships/image" Target="../media/image3610.png"/><Relationship Id="rId1010" Type="http://schemas.openxmlformats.org/officeDocument/2006/relationships/image" Target="../media/image3680.png"/><Relationship Id="rId299" Type="http://schemas.openxmlformats.org/officeDocument/2006/relationships/customXml" Target="../ink/ink3554.xml"/><Relationship Id="rId727" Type="http://schemas.openxmlformats.org/officeDocument/2006/relationships/image" Target="../media/image3541.png"/><Relationship Id="rId934" Type="http://schemas.openxmlformats.org/officeDocument/2006/relationships/customXml" Target="../ink/ink3874.xml"/><Relationship Id="rId63" Type="http://schemas.openxmlformats.org/officeDocument/2006/relationships/customXml" Target="../ink/ink3436.xml"/><Relationship Id="rId159" Type="http://schemas.openxmlformats.org/officeDocument/2006/relationships/customXml" Target="../ink/ink3484.xml"/><Relationship Id="rId366" Type="http://schemas.openxmlformats.org/officeDocument/2006/relationships/image" Target="../media/image1610.png"/><Relationship Id="rId573" Type="http://schemas.openxmlformats.org/officeDocument/2006/relationships/customXml" Target="../ink/ink3692.xml"/><Relationship Id="rId780" Type="http://schemas.openxmlformats.org/officeDocument/2006/relationships/customXml" Target="../ink/ink3796.xml"/><Relationship Id="rId226" Type="http://schemas.openxmlformats.org/officeDocument/2006/relationships/image" Target="../media/image1540.png"/><Relationship Id="rId433" Type="http://schemas.openxmlformats.org/officeDocument/2006/relationships/image" Target="../media/image1648.png"/><Relationship Id="rId878" Type="http://schemas.openxmlformats.org/officeDocument/2006/relationships/customXml" Target="../ink/ink3845.xml"/><Relationship Id="rId640" Type="http://schemas.openxmlformats.org/officeDocument/2006/relationships/customXml" Target="../ink/ink3726.xml"/><Relationship Id="rId738" Type="http://schemas.openxmlformats.org/officeDocument/2006/relationships/customXml" Target="../ink/ink3775.xml"/><Relationship Id="rId945" Type="http://schemas.openxmlformats.org/officeDocument/2006/relationships/image" Target="../media/image3648.png"/><Relationship Id="rId74" Type="http://schemas.openxmlformats.org/officeDocument/2006/relationships/image" Target="../media/image1465.png"/><Relationship Id="rId377" Type="http://schemas.openxmlformats.org/officeDocument/2006/relationships/customXml" Target="../ink/ink3593.xml"/><Relationship Id="rId500" Type="http://schemas.openxmlformats.org/officeDocument/2006/relationships/image" Target="../media/image1684.png"/><Relationship Id="rId584" Type="http://schemas.openxmlformats.org/officeDocument/2006/relationships/image" Target="../media/image1725.png"/><Relationship Id="rId805" Type="http://schemas.openxmlformats.org/officeDocument/2006/relationships/image" Target="../media/image3580.png"/><Relationship Id="rId5" Type="http://schemas.openxmlformats.org/officeDocument/2006/relationships/customXml" Target="../ink/ink3407.xml"/><Relationship Id="rId237" Type="http://schemas.openxmlformats.org/officeDocument/2006/relationships/customXml" Target="../ink/ink3523.xml"/><Relationship Id="rId791" Type="http://schemas.openxmlformats.org/officeDocument/2006/relationships/image" Target="../media/image3573.png"/><Relationship Id="rId889" Type="http://schemas.openxmlformats.org/officeDocument/2006/relationships/image" Target="../media/image3621.png"/><Relationship Id="rId444" Type="http://schemas.openxmlformats.org/officeDocument/2006/relationships/image" Target="../media/image1653.png"/><Relationship Id="rId651" Type="http://schemas.openxmlformats.org/officeDocument/2006/relationships/image" Target="../media/image1946.png"/><Relationship Id="rId749" Type="http://schemas.openxmlformats.org/officeDocument/2006/relationships/image" Target="../media/image3552.png"/><Relationship Id="rId290" Type="http://schemas.openxmlformats.org/officeDocument/2006/relationships/image" Target="../media/image1573.png"/><Relationship Id="rId304" Type="http://schemas.openxmlformats.org/officeDocument/2006/relationships/image" Target="../media/image1580.png"/><Relationship Id="rId388" Type="http://schemas.openxmlformats.org/officeDocument/2006/relationships/image" Target="../media/image1621.png"/><Relationship Id="rId511" Type="http://schemas.openxmlformats.org/officeDocument/2006/relationships/customXml" Target="../ink/ink3661.xml"/><Relationship Id="rId609" Type="http://schemas.openxmlformats.org/officeDocument/2006/relationships/image" Target="../media/image1737.png"/><Relationship Id="rId956" Type="http://schemas.openxmlformats.org/officeDocument/2006/relationships/customXml" Target="../ink/ink3885.xml"/><Relationship Id="rId85" Type="http://schemas.openxmlformats.org/officeDocument/2006/relationships/customXml" Target="../ink/ink3447.xml"/><Relationship Id="rId150" Type="http://schemas.openxmlformats.org/officeDocument/2006/relationships/image" Target="../media/image1502.png"/><Relationship Id="rId595" Type="http://schemas.openxmlformats.org/officeDocument/2006/relationships/image" Target="../media/image1730.png"/><Relationship Id="rId816" Type="http://schemas.openxmlformats.org/officeDocument/2006/relationships/customXml" Target="../ink/ink3814.xml"/><Relationship Id="rId1001" Type="http://schemas.openxmlformats.org/officeDocument/2006/relationships/customXml" Target="../ink/ink3908.xml"/><Relationship Id="rId248" Type="http://schemas.openxmlformats.org/officeDocument/2006/relationships/image" Target="../media/image1551.png"/><Relationship Id="rId455" Type="http://schemas.openxmlformats.org/officeDocument/2006/relationships/customXml" Target="../ink/ink3633.xml"/><Relationship Id="rId662" Type="http://schemas.openxmlformats.org/officeDocument/2006/relationships/customXml" Target="../ink/ink3737.xml"/><Relationship Id="rId12" Type="http://schemas.openxmlformats.org/officeDocument/2006/relationships/image" Target="../media/image1434.png"/><Relationship Id="rId108" Type="http://schemas.openxmlformats.org/officeDocument/2006/relationships/image" Target="../media/image1482.png"/><Relationship Id="rId315" Type="http://schemas.openxmlformats.org/officeDocument/2006/relationships/customXml" Target="../ink/ink3562.xml"/><Relationship Id="rId522" Type="http://schemas.openxmlformats.org/officeDocument/2006/relationships/image" Target="../media/image1695.png"/><Relationship Id="rId967" Type="http://schemas.openxmlformats.org/officeDocument/2006/relationships/image" Target="../media/image3659.png"/><Relationship Id="rId96" Type="http://schemas.openxmlformats.org/officeDocument/2006/relationships/image" Target="../media/image1476.png"/><Relationship Id="rId161" Type="http://schemas.openxmlformats.org/officeDocument/2006/relationships/customXml" Target="../ink/ink3485.xml"/><Relationship Id="rId399" Type="http://schemas.openxmlformats.org/officeDocument/2006/relationships/image" Target="../media/image1629.png"/><Relationship Id="rId827" Type="http://schemas.openxmlformats.org/officeDocument/2006/relationships/image" Target="../media/image3590.png"/><Relationship Id="rId259" Type="http://schemas.openxmlformats.org/officeDocument/2006/relationships/customXml" Target="../ink/ink3534.xml"/><Relationship Id="rId466" Type="http://schemas.openxmlformats.org/officeDocument/2006/relationships/image" Target="../media/image1664.png"/><Relationship Id="rId673" Type="http://schemas.openxmlformats.org/officeDocument/2006/relationships/image" Target="../media/image3514.png"/><Relationship Id="rId880" Type="http://schemas.openxmlformats.org/officeDocument/2006/relationships/customXml" Target="../ink/ink3846.xml"/><Relationship Id="rId23" Type="http://schemas.openxmlformats.org/officeDocument/2006/relationships/customXml" Target="../ink/ink3416.xml"/><Relationship Id="rId119" Type="http://schemas.openxmlformats.org/officeDocument/2006/relationships/customXml" Target="../ink/ink3464.xml"/><Relationship Id="rId326" Type="http://schemas.openxmlformats.org/officeDocument/2006/relationships/image" Target="../media/image1591.png"/><Relationship Id="rId533" Type="http://schemas.openxmlformats.org/officeDocument/2006/relationships/customXml" Target="../ink/ink3672.xml"/><Relationship Id="rId978" Type="http://schemas.openxmlformats.org/officeDocument/2006/relationships/customXml" Target="../ink/ink3896.xml"/><Relationship Id="rId740" Type="http://schemas.openxmlformats.org/officeDocument/2006/relationships/customXml" Target="../ink/ink3776.xml"/><Relationship Id="rId838" Type="http://schemas.openxmlformats.org/officeDocument/2006/relationships/customXml" Target="../ink/ink3825.xml"/><Relationship Id="rId172" Type="http://schemas.openxmlformats.org/officeDocument/2006/relationships/image" Target="../media/image1513.png"/><Relationship Id="rId477" Type="http://schemas.openxmlformats.org/officeDocument/2006/relationships/customXml" Target="../ink/ink3644.xml"/><Relationship Id="rId600" Type="http://schemas.openxmlformats.org/officeDocument/2006/relationships/customXml" Target="../ink/ink3706.xml"/><Relationship Id="rId684" Type="http://schemas.openxmlformats.org/officeDocument/2006/relationships/customXml" Target="../ink/ink3748.xml"/><Relationship Id="rId337" Type="http://schemas.openxmlformats.org/officeDocument/2006/relationships/customXml" Target="../ink/ink3573.xml"/><Relationship Id="rId891" Type="http://schemas.openxmlformats.org/officeDocument/2006/relationships/image" Target="../media/image3622.png"/><Relationship Id="rId905" Type="http://schemas.openxmlformats.org/officeDocument/2006/relationships/customXml" Target="../ink/ink3859.xml"/><Relationship Id="rId989" Type="http://schemas.openxmlformats.org/officeDocument/2006/relationships/customXml" Target="../ink/ink3902.xml"/><Relationship Id="rId34" Type="http://schemas.openxmlformats.org/officeDocument/2006/relationships/image" Target="../media/image1445.png"/><Relationship Id="rId544" Type="http://schemas.openxmlformats.org/officeDocument/2006/relationships/image" Target="../media/image1705.png"/><Relationship Id="rId751" Type="http://schemas.openxmlformats.org/officeDocument/2006/relationships/image" Target="../media/image3553.png"/><Relationship Id="rId849" Type="http://schemas.openxmlformats.org/officeDocument/2006/relationships/image" Target="../media/image3601.png"/><Relationship Id="rId183" Type="http://schemas.openxmlformats.org/officeDocument/2006/relationships/customXml" Target="../ink/ink3496.xml"/><Relationship Id="rId390" Type="http://schemas.openxmlformats.org/officeDocument/2006/relationships/customXml" Target="../ink/ink3600.xml"/><Relationship Id="rId404" Type="http://schemas.openxmlformats.org/officeDocument/2006/relationships/customXml" Target="../ink/ink3607.xml"/><Relationship Id="rId611" Type="http://schemas.openxmlformats.org/officeDocument/2006/relationships/image" Target="../media/image1738.png"/><Relationship Id="rId250" Type="http://schemas.openxmlformats.org/officeDocument/2006/relationships/image" Target="../media/image1552.png"/><Relationship Id="rId488" Type="http://schemas.openxmlformats.org/officeDocument/2006/relationships/image" Target="../media/image1675.png"/><Relationship Id="rId695" Type="http://schemas.openxmlformats.org/officeDocument/2006/relationships/image" Target="../media/image3525.png"/><Relationship Id="rId709" Type="http://schemas.openxmlformats.org/officeDocument/2006/relationships/image" Target="../media/image3532.png"/><Relationship Id="rId916" Type="http://schemas.openxmlformats.org/officeDocument/2006/relationships/customXml" Target="../ink/ink3865.xml"/><Relationship Id="rId45" Type="http://schemas.openxmlformats.org/officeDocument/2006/relationships/customXml" Target="../ink/ink3427.xml"/><Relationship Id="rId110" Type="http://schemas.openxmlformats.org/officeDocument/2006/relationships/image" Target="../media/image1483.png"/><Relationship Id="rId348" Type="http://schemas.openxmlformats.org/officeDocument/2006/relationships/image" Target="../media/image1601.png"/><Relationship Id="rId555" Type="http://schemas.openxmlformats.org/officeDocument/2006/relationships/customXml" Target="../ink/ink3683.xml"/><Relationship Id="rId762" Type="http://schemas.openxmlformats.org/officeDocument/2006/relationships/customXml" Target="../ink/ink3787.xml"/><Relationship Id="rId194" Type="http://schemas.openxmlformats.org/officeDocument/2006/relationships/image" Target="../media/image1524.png"/><Relationship Id="rId208" Type="http://schemas.openxmlformats.org/officeDocument/2006/relationships/image" Target="../media/image1531.png"/><Relationship Id="rId415" Type="http://schemas.openxmlformats.org/officeDocument/2006/relationships/image" Target="../media/image1639.png"/><Relationship Id="rId622" Type="http://schemas.openxmlformats.org/officeDocument/2006/relationships/customXml" Target="../ink/ink3717.xml"/><Relationship Id="rId261" Type="http://schemas.openxmlformats.org/officeDocument/2006/relationships/customXml" Target="../ink/ink3535.xml"/><Relationship Id="rId499" Type="http://schemas.openxmlformats.org/officeDocument/2006/relationships/customXml" Target="../ink/ink3655.xml"/><Relationship Id="rId927" Type="http://schemas.openxmlformats.org/officeDocument/2006/relationships/image" Target="../media/image3639.png"/><Relationship Id="rId56" Type="http://schemas.openxmlformats.org/officeDocument/2006/relationships/image" Target="../media/image1456.png"/><Relationship Id="rId359" Type="http://schemas.openxmlformats.org/officeDocument/2006/relationships/customXml" Target="../ink/ink3584.xml"/><Relationship Id="rId566" Type="http://schemas.openxmlformats.org/officeDocument/2006/relationships/image" Target="../media/image1716.png"/><Relationship Id="rId773" Type="http://schemas.openxmlformats.org/officeDocument/2006/relationships/image" Target="../media/image3564.png"/><Relationship Id="rId121" Type="http://schemas.openxmlformats.org/officeDocument/2006/relationships/customXml" Target="../ink/ink3465.xml"/><Relationship Id="rId219" Type="http://schemas.openxmlformats.org/officeDocument/2006/relationships/customXml" Target="../ink/ink3514.xml"/><Relationship Id="rId426" Type="http://schemas.openxmlformats.org/officeDocument/2006/relationships/customXml" Target="../ink/ink3618.xml"/><Relationship Id="rId633" Type="http://schemas.openxmlformats.org/officeDocument/2006/relationships/image" Target="../media/image1749.png"/><Relationship Id="rId980" Type="http://schemas.openxmlformats.org/officeDocument/2006/relationships/customXml" Target="../ink/ink3897.xml"/><Relationship Id="rId840" Type="http://schemas.openxmlformats.org/officeDocument/2006/relationships/customXml" Target="../ink/ink3826.xml"/><Relationship Id="rId938" Type="http://schemas.openxmlformats.org/officeDocument/2006/relationships/customXml" Target="../ink/ink3876.xml"/><Relationship Id="rId67" Type="http://schemas.openxmlformats.org/officeDocument/2006/relationships/customXml" Target="../ink/ink3438.xml"/><Relationship Id="rId272" Type="http://schemas.openxmlformats.org/officeDocument/2006/relationships/image" Target="../media/image1563.png"/><Relationship Id="rId577" Type="http://schemas.openxmlformats.org/officeDocument/2006/relationships/customXml" Target="../ink/ink3694.xml"/><Relationship Id="rId700" Type="http://schemas.openxmlformats.org/officeDocument/2006/relationships/customXml" Target="../ink/ink3756.xml"/><Relationship Id="rId132" Type="http://schemas.openxmlformats.org/officeDocument/2006/relationships/image" Target="../media/image1494.png"/><Relationship Id="rId784" Type="http://schemas.openxmlformats.org/officeDocument/2006/relationships/customXml" Target="../ink/ink3798.xml"/><Relationship Id="rId991" Type="http://schemas.openxmlformats.org/officeDocument/2006/relationships/customXml" Target="../ink/ink3903.xml"/><Relationship Id="rId437" Type="http://schemas.openxmlformats.org/officeDocument/2006/relationships/customXml" Target="../ink/ink3624.xml"/><Relationship Id="rId644" Type="http://schemas.openxmlformats.org/officeDocument/2006/relationships/customXml" Target="../ink/ink3728.xml"/><Relationship Id="rId851" Type="http://schemas.openxmlformats.org/officeDocument/2006/relationships/image" Target="../media/image3602.png"/><Relationship Id="rId283" Type="http://schemas.openxmlformats.org/officeDocument/2006/relationships/customXml" Target="../ink/ink3546.xml"/><Relationship Id="rId490" Type="http://schemas.openxmlformats.org/officeDocument/2006/relationships/image" Target="../media/image1676.png"/><Relationship Id="rId504" Type="http://schemas.openxmlformats.org/officeDocument/2006/relationships/image" Target="../media/image1686.png"/><Relationship Id="rId711" Type="http://schemas.openxmlformats.org/officeDocument/2006/relationships/image" Target="../media/image3533.png"/><Relationship Id="rId949" Type="http://schemas.openxmlformats.org/officeDocument/2006/relationships/image" Target="../media/image3650.png"/><Relationship Id="rId78" Type="http://schemas.openxmlformats.org/officeDocument/2006/relationships/image" Target="../media/image1467.png"/><Relationship Id="rId143" Type="http://schemas.openxmlformats.org/officeDocument/2006/relationships/customXml" Target="../ink/ink3476.xml"/><Relationship Id="rId350" Type="http://schemas.openxmlformats.org/officeDocument/2006/relationships/image" Target="../media/image1602.png"/><Relationship Id="rId588" Type="http://schemas.openxmlformats.org/officeDocument/2006/relationships/customXml" Target="../ink/ink3700.xml"/><Relationship Id="rId795" Type="http://schemas.openxmlformats.org/officeDocument/2006/relationships/image" Target="../media/image3575.png"/><Relationship Id="rId809" Type="http://schemas.openxmlformats.org/officeDocument/2006/relationships/image" Target="../media/image3581.png"/><Relationship Id="rId9" Type="http://schemas.openxmlformats.org/officeDocument/2006/relationships/customXml" Target="../ink/ink3409.xml"/><Relationship Id="rId210" Type="http://schemas.openxmlformats.org/officeDocument/2006/relationships/image" Target="../media/image1532.png"/><Relationship Id="rId448" Type="http://schemas.openxmlformats.org/officeDocument/2006/relationships/image" Target="../media/image1655.png"/><Relationship Id="rId655" Type="http://schemas.openxmlformats.org/officeDocument/2006/relationships/image" Target="../media/image2128.png"/><Relationship Id="rId862" Type="http://schemas.openxmlformats.org/officeDocument/2006/relationships/customXml" Target="../ink/ink3837.xml"/><Relationship Id="rId294" Type="http://schemas.openxmlformats.org/officeDocument/2006/relationships/image" Target="../media/image1575.png"/><Relationship Id="rId308" Type="http://schemas.openxmlformats.org/officeDocument/2006/relationships/image" Target="../media/image1582.png"/><Relationship Id="rId515" Type="http://schemas.openxmlformats.org/officeDocument/2006/relationships/customXml" Target="../ink/ink3663.xml"/><Relationship Id="rId722" Type="http://schemas.openxmlformats.org/officeDocument/2006/relationships/customXml" Target="../ink/ink3767.xml"/><Relationship Id="rId89" Type="http://schemas.openxmlformats.org/officeDocument/2006/relationships/customXml" Target="../ink/ink3449.xml"/><Relationship Id="rId154" Type="http://schemas.openxmlformats.org/officeDocument/2006/relationships/image" Target="../media/image1504.png"/><Relationship Id="rId361" Type="http://schemas.openxmlformats.org/officeDocument/2006/relationships/customXml" Target="../ink/ink3585.xml"/><Relationship Id="rId599" Type="http://schemas.openxmlformats.org/officeDocument/2006/relationships/image" Target="../media/image1732.png"/><Relationship Id="rId1005" Type="http://schemas.openxmlformats.org/officeDocument/2006/relationships/customXml" Target="../ink/ink3910.xml"/><Relationship Id="rId459" Type="http://schemas.openxmlformats.org/officeDocument/2006/relationships/customXml" Target="../ink/ink3635.xml"/><Relationship Id="rId666" Type="http://schemas.openxmlformats.org/officeDocument/2006/relationships/customXml" Target="../ink/ink3739.xml"/><Relationship Id="rId873" Type="http://schemas.openxmlformats.org/officeDocument/2006/relationships/image" Target="../media/image3613.png"/><Relationship Id="rId16" Type="http://schemas.openxmlformats.org/officeDocument/2006/relationships/image" Target="../media/image1436.png"/><Relationship Id="rId221" Type="http://schemas.openxmlformats.org/officeDocument/2006/relationships/customXml" Target="../ink/ink3515.xml"/><Relationship Id="rId319" Type="http://schemas.openxmlformats.org/officeDocument/2006/relationships/customXml" Target="../ink/ink3564.xml"/><Relationship Id="rId526" Type="http://schemas.openxmlformats.org/officeDocument/2006/relationships/image" Target="../media/image1697.png"/><Relationship Id="rId733" Type="http://schemas.openxmlformats.org/officeDocument/2006/relationships/image" Target="../media/image3544.png"/><Relationship Id="rId940" Type="http://schemas.openxmlformats.org/officeDocument/2006/relationships/customXml" Target="../ink/ink3877.xml"/><Relationship Id="rId165" Type="http://schemas.openxmlformats.org/officeDocument/2006/relationships/customXml" Target="../ink/ink3487.xml"/><Relationship Id="rId372" Type="http://schemas.openxmlformats.org/officeDocument/2006/relationships/image" Target="../media/image1613.png"/><Relationship Id="rId677" Type="http://schemas.openxmlformats.org/officeDocument/2006/relationships/image" Target="../media/image3516.png"/><Relationship Id="rId800" Type="http://schemas.openxmlformats.org/officeDocument/2006/relationships/customXml" Target="../ink/ink3806.xml"/><Relationship Id="rId232" Type="http://schemas.openxmlformats.org/officeDocument/2006/relationships/image" Target="../media/image1543.png"/><Relationship Id="rId884" Type="http://schemas.openxmlformats.org/officeDocument/2006/relationships/customXml" Target="../ink/ink3848.xml"/><Relationship Id="rId27" Type="http://schemas.openxmlformats.org/officeDocument/2006/relationships/customXml" Target="../ink/ink3418.xml"/><Relationship Id="rId537" Type="http://schemas.openxmlformats.org/officeDocument/2006/relationships/customXml" Target="../ink/ink3674.xml"/><Relationship Id="rId744" Type="http://schemas.openxmlformats.org/officeDocument/2006/relationships/customXml" Target="../ink/ink3778.xml"/><Relationship Id="rId951" Type="http://schemas.openxmlformats.org/officeDocument/2006/relationships/image" Target="../media/image3651.png"/><Relationship Id="rId80" Type="http://schemas.openxmlformats.org/officeDocument/2006/relationships/image" Target="../media/image1468.png"/><Relationship Id="rId176" Type="http://schemas.openxmlformats.org/officeDocument/2006/relationships/image" Target="../media/image1515.png"/><Relationship Id="rId383" Type="http://schemas.openxmlformats.org/officeDocument/2006/relationships/customXml" Target="../ink/ink3596.xml"/><Relationship Id="rId590" Type="http://schemas.openxmlformats.org/officeDocument/2006/relationships/customXml" Target="../ink/ink3701.xml"/><Relationship Id="rId604" Type="http://schemas.openxmlformats.org/officeDocument/2006/relationships/customXml" Target="../ink/ink3708.xml"/><Relationship Id="rId811" Type="http://schemas.openxmlformats.org/officeDocument/2006/relationships/image" Target="../media/image3582.png"/><Relationship Id="rId243" Type="http://schemas.openxmlformats.org/officeDocument/2006/relationships/customXml" Target="../ink/ink3526.xml"/><Relationship Id="rId450" Type="http://schemas.openxmlformats.org/officeDocument/2006/relationships/image" Target="../media/image1656.png"/><Relationship Id="rId688" Type="http://schemas.openxmlformats.org/officeDocument/2006/relationships/customXml" Target="../ink/ink3750.xml"/><Relationship Id="rId895" Type="http://schemas.openxmlformats.org/officeDocument/2006/relationships/image" Target="../media/image3624.png"/><Relationship Id="rId909" Type="http://schemas.openxmlformats.org/officeDocument/2006/relationships/customXml" Target="../ink/ink3861.xml"/><Relationship Id="rId38" Type="http://schemas.openxmlformats.org/officeDocument/2006/relationships/image" Target="../media/image1447.png"/><Relationship Id="rId103" Type="http://schemas.openxmlformats.org/officeDocument/2006/relationships/customXml" Target="../ink/ink3456.xml"/><Relationship Id="rId310" Type="http://schemas.openxmlformats.org/officeDocument/2006/relationships/image" Target="../media/image1583.png"/><Relationship Id="rId548" Type="http://schemas.openxmlformats.org/officeDocument/2006/relationships/image" Target="../media/image1707.png"/><Relationship Id="rId755" Type="http://schemas.openxmlformats.org/officeDocument/2006/relationships/image" Target="../media/image3555.png"/><Relationship Id="rId962" Type="http://schemas.openxmlformats.org/officeDocument/2006/relationships/customXml" Target="../ink/ink3888.xml"/><Relationship Id="rId91" Type="http://schemas.openxmlformats.org/officeDocument/2006/relationships/customXml" Target="../ink/ink3450.xml"/><Relationship Id="rId187" Type="http://schemas.openxmlformats.org/officeDocument/2006/relationships/customXml" Target="../ink/ink3498.xml"/><Relationship Id="rId394" Type="http://schemas.openxmlformats.org/officeDocument/2006/relationships/customXml" Target="../ink/ink3602.xml"/><Relationship Id="rId408" Type="http://schemas.openxmlformats.org/officeDocument/2006/relationships/customXml" Target="../ink/ink3609.xml"/><Relationship Id="rId615" Type="http://schemas.openxmlformats.org/officeDocument/2006/relationships/image" Target="../media/image1740.png"/><Relationship Id="rId822" Type="http://schemas.openxmlformats.org/officeDocument/2006/relationships/customXml" Target="../ink/ink3817.xml"/><Relationship Id="rId254" Type="http://schemas.openxmlformats.org/officeDocument/2006/relationships/image" Target="../media/image1554.png"/><Relationship Id="rId699" Type="http://schemas.openxmlformats.org/officeDocument/2006/relationships/image" Target="../media/image3527.png"/><Relationship Id="rId49" Type="http://schemas.openxmlformats.org/officeDocument/2006/relationships/customXml" Target="../ink/ink3429.xml"/><Relationship Id="rId114" Type="http://schemas.openxmlformats.org/officeDocument/2006/relationships/image" Target="../media/image1485.png"/><Relationship Id="rId461" Type="http://schemas.openxmlformats.org/officeDocument/2006/relationships/customXml" Target="../ink/ink3636.xml"/><Relationship Id="rId559" Type="http://schemas.openxmlformats.org/officeDocument/2006/relationships/customXml" Target="../ink/ink3685.xml"/><Relationship Id="rId766" Type="http://schemas.openxmlformats.org/officeDocument/2006/relationships/customXml" Target="../ink/ink3789.xml"/><Relationship Id="rId198" Type="http://schemas.openxmlformats.org/officeDocument/2006/relationships/image" Target="../media/image1526.png"/><Relationship Id="rId321" Type="http://schemas.openxmlformats.org/officeDocument/2006/relationships/customXml" Target="../ink/ink3565.xml"/><Relationship Id="rId419" Type="http://schemas.openxmlformats.org/officeDocument/2006/relationships/image" Target="../media/image1641.png"/><Relationship Id="rId626" Type="http://schemas.openxmlformats.org/officeDocument/2006/relationships/customXml" Target="../ink/ink3719.xml"/><Relationship Id="rId973" Type="http://schemas.openxmlformats.org/officeDocument/2006/relationships/image" Target="../media/image3662.png"/><Relationship Id="rId833" Type="http://schemas.openxmlformats.org/officeDocument/2006/relationships/image" Target="../media/image3593.png"/><Relationship Id="rId265" Type="http://schemas.openxmlformats.org/officeDocument/2006/relationships/customXml" Target="../ink/ink3537.xml"/><Relationship Id="rId472" Type="http://schemas.openxmlformats.org/officeDocument/2006/relationships/image" Target="../media/image1667.png"/><Relationship Id="rId900" Type="http://schemas.openxmlformats.org/officeDocument/2006/relationships/customXml" Target="../ink/ink3856.xml"/><Relationship Id="rId125" Type="http://schemas.openxmlformats.org/officeDocument/2006/relationships/customXml" Target="../ink/ink3467.xml"/><Relationship Id="rId332" Type="http://schemas.openxmlformats.org/officeDocument/2006/relationships/image" Target="../media/image1594.png"/><Relationship Id="rId777" Type="http://schemas.openxmlformats.org/officeDocument/2006/relationships/image" Target="../media/image3566.png"/><Relationship Id="rId984" Type="http://schemas.openxmlformats.org/officeDocument/2006/relationships/customXml" Target="../ink/ink3899.xml"/><Relationship Id="rId637" Type="http://schemas.openxmlformats.org/officeDocument/2006/relationships/image" Target="../media/image1751.png"/><Relationship Id="rId844" Type="http://schemas.openxmlformats.org/officeDocument/2006/relationships/customXml" Target="../ink/ink3828.xml"/><Relationship Id="rId276" Type="http://schemas.openxmlformats.org/officeDocument/2006/relationships/image" Target="../media/image1565.png"/><Relationship Id="rId483" Type="http://schemas.openxmlformats.org/officeDocument/2006/relationships/customXml" Target="../ink/ink3647.xml"/><Relationship Id="rId690" Type="http://schemas.openxmlformats.org/officeDocument/2006/relationships/customXml" Target="../ink/ink3751.xml"/><Relationship Id="rId704" Type="http://schemas.openxmlformats.org/officeDocument/2006/relationships/customXml" Target="../ink/ink3758.xml"/><Relationship Id="rId911" Type="http://schemas.openxmlformats.org/officeDocument/2006/relationships/customXml" Target="../ink/ink3862.xml"/><Relationship Id="rId40" Type="http://schemas.openxmlformats.org/officeDocument/2006/relationships/image" Target="../media/image1448.png"/><Relationship Id="rId136" Type="http://schemas.openxmlformats.org/officeDocument/2006/relationships/image" Target="../media/image454.png"/><Relationship Id="rId343" Type="http://schemas.openxmlformats.org/officeDocument/2006/relationships/customXml" Target="../ink/ink3576.xml"/><Relationship Id="rId550" Type="http://schemas.openxmlformats.org/officeDocument/2006/relationships/image" Target="../media/image1708.png"/><Relationship Id="rId788" Type="http://schemas.openxmlformats.org/officeDocument/2006/relationships/customXml" Target="../ink/ink3800.xml"/><Relationship Id="rId995" Type="http://schemas.openxmlformats.org/officeDocument/2006/relationships/customXml" Target="../ink/ink3905.xml"/><Relationship Id="rId203" Type="http://schemas.openxmlformats.org/officeDocument/2006/relationships/customXml" Target="../ink/ink3506.xml"/><Relationship Id="rId648" Type="http://schemas.openxmlformats.org/officeDocument/2006/relationships/customXml" Target="../ink/ink3730.xml"/><Relationship Id="rId855" Type="http://schemas.openxmlformats.org/officeDocument/2006/relationships/image" Target="../media/image3604.png"/><Relationship Id="rId287" Type="http://schemas.openxmlformats.org/officeDocument/2006/relationships/customXml" Target="../ink/ink3548.xml"/><Relationship Id="rId410" Type="http://schemas.openxmlformats.org/officeDocument/2006/relationships/customXml" Target="../ink/ink3610.xml"/><Relationship Id="rId494" Type="http://schemas.openxmlformats.org/officeDocument/2006/relationships/image" Target="../media/image1678.png"/><Relationship Id="rId508" Type="http://schemas.openxmlformats.org/officeDocument/2006/relationships/image" Target="../media/image1688.png"/><Relationship Id="rId715" Type="http://schemas.openxmlformats.org/officeDocument/2006/relationships/image" Target="../media/image3535.png"/><Relationship Id="rId922" Type="http://schemas.openxmlformats.org/officeDocument/2006/relationships/customXml" Target="../ink/ink3868.xml"/><Relationship Id="rId147" Type="http://schemas.openxmlformats.org/officeDocument/2006/relationships/customXml" Target="../ink/ink3478.xml"/><Relationship Id="rId354" Type="http://schemas.openxmlformats.org/officeDocument/2006/relationships/image" Target="../media/image1604.png"/><Relationship Id="rId799" Type="http://schemas.openxmlformats.org/officeDocument/2006/relationships/image" Target="../media/image3577.png"/><Relationship Id="rId51" Type="http://schemas.openxmlformats.org/officeDocument/2006/relationships/customXml" Target="../ink/ink3430.xml"/><Relationship Id="rId561" Type="http://schemas.openxmlformats.org/officeDocument/2006/relationships/customXml" Target="../ink/ink3686.xml"/><Relationship Id="rId659" Type="http://schemas.openxmlformats.org/officeDocument/2006/relationships/image" Target="../media/image2130.png"/><Relationship Id="rId866" Type="http://schemas.openxmlformats.org/officeDocument/2006/relationships/customXml" Target="../ink/ink3839.xml"/><Relationship Id="rId214" Type="http://schemas.openxmlformats.org/officeDocument/2006/relationships/image" Target="../media/image1534.png"/><Relationship Id="rId298" Type="http://schemas.openxmlformats.org/officeDocument/2006/relationships/image" Target="../media/image1577.png"/><Relationship Id="rId421" Type="http://schemas.openxmlformats.org/officeDocument/2006/relationships/image" Target="../media/image1642.png"/><Relationship Id="rId519" Type="http://schemas.openxmlformats.org/officeDocument/2006/relationships/customXml" Target="../ink/ink3665.xml"/><Relationship Id="rId158" Type="http://schemas.openxmlformats.org/officeDocument/2006/relationships/image" Target="../media/image1506.png"/><Relationship Id="rId726" Type="http://schemas.openxmlformats.org/officeDocument/2006/relationships/customXml" Target="../ink/ink3769.xml"/><Relationship Id="rId933" Type="http://schemas.openxmlformats.org/officeDocument/2006/relationships/image" Target="../media/image3642.png"/><Relationship Id="rId1009" Type="http://schemas.openxmlformats.org/officeDocument/2006/relationships/customXml" Target="../ink/ink3912.xml"/><Relationship Id="rId62" Type="http://schemas.openxmlformats.org/officeDocument/2006/relationships/image" Target="../media/image1459.png"/><Relationship Id="rId365" Type="http://schemas.openxmlformats.org/officeDocument/2006/relationships/customXml" Target="../ink/ink3587.xml"/><Relationship Id="rId572" Type="http://schemas.openxmlformats.org/officeDocument/2006/relationships/image" Target="../media/image1719.png"/><Relationship Id="rId225" Type="http://schemas.openxmlformats.org/officeDocument/2006/relationships/customXml" Target="../ink/ink3517.xml"/><Relationship Id="rId432" Type="http://schemas.openxmlformats.org/officeDocument/2006/relationships/customXml" Target="../ink/ink3621.xml"/><Relationship Id="rId877" Type="http://schemas.openxmlformats.org/officeDocument/2006/relationships/image" Target="../media/image3615.png"/><Relationship Id="rId737" Type="http://schemas.openxmlformats.org/officeDocument/2006/relationships/image" Target="../media/image3546.png"/><Relationship Id="rId944" Type="http://schemas.openxmlformats.org/officeDocument/2006/relationships/customXml" Target="../ink/ink3879.xml"/><Relationship Id="rId73" Type="http://schemas.openxmlformats.org/officeDocument/2006/relationships/customXml" Target="../ink/ink3441.xml"/><Relationship Id="rId169" Type="http://schemas.openxmlformats.org/officeDocument/2006/relationships/customXml" Target="../ink/ink3489.xml"/><Relationship Id="rId376" Type="http://schemas.openxmlformats.org/officeDocument/2006/relationships/image" Target="../media/image1615.png"/><Relationship Id="rId583" Type="http://schemas.openxmlformats.org/officeDocument/2006/relationships/customXml" Target="../ink/ink3697.xml"/><Relationship Id="rId790" Type="http://schemas.openxmlformats.org/officeDocument/2006/relationships/customXml" Target="../ink/ink3801.xml"/><Relationship Id="rId804" Type="http://schemas.openxmlformats.org/officeDocument/2006/relationships/customXml" Target="../ink/ink3808.xml"/><Relationship Id="rId4" Type="http://schemas.openxmlformats.org/officeDocument/2006/relationships/image" Target="../media/image1430.png"/><Relationship Id="rId236" Type="http://schemas.openxmlformats.org/officeDocument/2006/relationships/image" Target="../media/image1545.png"/><Relationship Id="rId443" Type="http://schemas.openxmlformats.org/officeDocument/2006/relationships/customXml" Target="../ink/ink3627.xml"/><Relationship Id="rId650" Type="http://schemas.openxmlformats.org/officeDocument/2006/relationships/customXml" Target="../ink/ink3731.xml"/><Relationship Id="rId888" Type="http://schemas.openxmlformats.org/officeDocument/2006/relationships/customXml" Target="../ink/ink3850.xml"/><Relationship Id="rId303" Type="http://schemas.openxmlformats.org/officeDocument/2006/relationships/customXml" Target="../ink/ink3556.xml"/><Relationship Id="rId748" Type="http://schemas.openxmlformats.org/officeDocument/2006/relationships/customXml" Target="../ink/ink3780.xml"/><Relationship Id="rId955" Type="http://schemas.openxmlformats.org/officeDocument/2006/relationships/image" Target="../media/image3653.png"/><Relationship Id="rId84" Type="http://schemas.openxmlformats.org/officeDocument/2006/relationships/image" Target="../media/image1470.png"/><Relationship Id="rId387" Type="http://schemas.openxmlformats.org/officeDocument/2006/relationships/customXml" Target="../ink/ink3598.xml"/><Relationship Id="rId510" Type="http://schemas.openxmlformats.org/officeDocument/2006/relationships/image" Target="../media/image1689.png"/><Relationship Id="rId594" Type="http://schemas.openxmlformats.org/officeDocument/2006/relationships/customXml" Target="../ink/ink3703.xml"/><Relationship Id="rId608" Type="http://schemas.openxmlformats.org/officeDocument/2006/relationships/customXml" Target="../ink/ink3710.xml"/><Relationship Id="rId815" Type="http://schemas.openxmlformats.org/officeDocument/2006/relationships/image" Target="../media/image3584.png"/><Relationship Id="rId247" Type="http://schemas.openxmlformats.org/officeDocument/2006/relationships/customXml" Target="../ink/ink3528.xml"/><Relationship Id="rId899" Type="http://schemas.openxmlformats.org/officeDocument/2006/relationships/image" Target="../media/image3626.png"/><Relationship Id="rId1000" Type="http://schemas.openxmlformats.org/officeDocument/2006/relationships/image" Target="../media/image3675.png"/><Relationship Id="rId107" Type="http://schemas.openxmlformats.org/officeDocument/2006/relationships/customXml" Target="../ink/ink3458.xml"/><Relationship Id="rId454" Type="http://schemas.openxmlformats.org/officeDocument/2006/relationships/image" Target="../media/image1658.png"/><Relationship Id="rId661" Type="http://schemas.openxmlformats.org/officeDocument/2006/relationships/image" Target="../media/image2131.png"/><Relationship Id="rId759" Type="http://schemas.openxmlformats.org/officeDocument/2006/relationships/image" Target="../media/image3557.png"/><Relationship Id="rId966" Type="http://schemas.openxmlformats.org/officeDocument/2006/relationships/customXml" Target="../ink/ink3890.xml"/><Relationship Id="rId11" Type="http://schemas.openxmlformats.org/officeDocument/2006/relationships/customXml" Target="../ink/ink3410.xml"/><Relationship Id="rId314" Type="http://schemas.openxmlformats.org/officeDocument/2006/relationships/image" Target="../media/image1585.png"/><Relationship Id="rId398" Type="http://schemas.openxmlformats.org/officeDocument/2006/relationships/customXml" Target="../ink/ink3604.xml"/><Relationship Id="rId521" Type="http://schemas.openxmlformats.org/officeDocument/2006/relationships/customXml" Target="../ink/ink3666.xml"/><Relationship Id="rId619" Type="http://schemas.openxmlformats.org/officeDocument/2006/relationships/image" Target="../media/image1742.png"/><Relationship Id="rId95" Type="http://schemas.openxmlformats.org/officeDocument/2006/relationships/customXml" Target="../ink/ink3452.xml"/><Relationship Id="rId160" Type="http://schemas.openxmlformats.org/officeDocument/2006/relationships/image" Target="../media/image1507.png"/><Relationship Id="rId826" Type="http://schemas.openxmlformats.org/officeDocument/2006/relationships/customXml" Target="../ink/ink3819.xml"/><Relationship Id="rId258" Type="http://schemas.openxmlformats.org/officeDocument/2006/relationships/image" Target="../media/image1556.png"/><Relationship Id="rId465" Type="http://schemas.openxmlformats.org/officeDocument/2006/relationships/customXml" Target="../ink/ink3638.xml"/><Relationship Id="rId672" Type="http://schemas.openxmlformats.org/officeDocument/2006/relationships/customXml" Target="../ink/ink3742.xml"/><Relationship Id="rId22" Type="http://schemas.openxmlformats.org/officeDocument/2006/relationships/image" Target="../media/image1439.png"/><Relationship Id="rId118" Type="http://schemas.openxmlformats.org/officeDocument/2006/relationships/image" Target="../media/image1487.png"/><Relationship Id="rId325" Type="http://schemas.openxmlformats.org/officeDocument/2006/relationships/customXml" Target="../ink/ink3567.xml"/><Relationship Id="rId532" Type="http://schemas.openxmlformats.org/officeDocument/2006/relationships/image" Target="../media/image1699.png"/><Relationship Id="rId977" Type="http://schemas.openxmlformats.org/officeDocument/2006/relationships/image" Target="../media/image3664.png"/><Relationship Id="rId171" Type="http://schemas.openxmlformats.org/officeDocument/2006/relationships/customXml" Target="../ink/ink3490.xml"/><Relationship Id="rId837" Type="http://schemas.openxmlformats.org/officeDocument/2006/relationships/image" Target="../media/image3595.png"/><Relationship Id="rId269" Type="http://schemas.openxmlformats.org/officeDocument/2006/relationships/customXml" Target="../ink/ink3539.xml"/><Relationship Id="rId476" Type="http://schemas.openxmlformats.org/officeDocument/2006/relationships/image" Target="../media/image1669.png"/><Relationship Id="rId683" Type="http://schemas.openxmlformats.org/officeDocument/2006/relationships/image" Target="../media/image3519.png"/><Relationship Id="rId890" Type="http://schemas.openxmlformats.org/officeDocument/2006/relationships/customXml" Target="../ink/ink3851.xml"/><Relationship Id="rId904" Type="http://schemas.openxmlformats.org/officeDocument/2006/relationships/image" Target="../media/image3628.png"/><Relationship Id="rId33" Type="http://schemas.openxmlformats.org/officeDocument/2006/relationships/customXml" Target="../ink/ink3421.xml"/><Relationship Id="rId129" Type="http://schemas.openxmlformats.org/officeDocument/2006/relationships/customXml" Target="../ink/ink3469.xml"/><Relationship Id="rId336" Type="http://schemas.openxmlformats.org/officeDocument/2006/relationships/image" Target="../media/image1596.png"/><Relationship Id="rId543" Type="http://schemas.openxmlformats.org/officeDocument/2006/relationships/customXml" Target="../ink/ink3677.xml"/><Relationship Id="rId988" Type="http://schemas.openxmlformats.org/officeDocument/2006/relationships/customXml" Target="../ink/ink3901.xml"/><Relationship Id="rId182" Type="http://schemas.openxmlformats.org/officeDocument/2006/relationships/image" Target="../media/image1518.png"/><Relationship Id="rId403" Type="http://schemas.openxmlformats.org/officeDocument/2006/relationships/image" Target="../media/image1631.png"/><Relationship Id="rId750" Type="http://schemas.openxmlformats.org/officeDocument/2006/relationships/customXml" Target="../ink/ink3781.xml"/><Relationship Id="rId848" Type="http://schemas.openxmlformats.org/officeDocument/2006/relationships/customXml" Target="../ink/ink3830.xml"/><Relationship Id="rId487" Type="http://schemas.openxmlformats.org/officeDocument/2006/relationships/customXml" Target="../ink/ink3649.xml"/><Relationship Id="rId610" Type="http://schemas.openxmlformats.org/officeDocument/2006/relationships/customXml" Target="../ink/ink3711.xml"/><Relationship Id="rId694" Type="http://schemas.openxmlformats.org/officeDocument/2006/relationships/customXml" Target="../ink/ink3753.xml"/><Relationship Id="rId708" Type="http://schemas.openxmlformats.org/officeDocument/2006/relationships/customXml" Target="../ink/ink3760.xml"/><Relationship Id="rId915" Type="http://schemas.openxmlformats.org/officeDocument/2006/relationships/image" Target="../media/image3633.png"/><Relationship Id="rId347" Type="http://schemas.openxmlformats.org/officeDocument/2006/relationships/customXml" Target="../ink/ink3578.xml"/><Relationship Id="rId999" Type="http://schemas.openxmlformats.org/officeDocument/2006/relationships/customXml" Target="../ink/ink3907.xml"/><Relationship Id="rId44" Type="http://schemas.openxmlformats.org/officeDocument/2006/relationships/image" Target="../media/image1450.png"/><Relationship Id="rId554" Type="http://schemas.openxmlformats.org/officeDocument/2006/relationships/image" Target="../media/image1710.png"/><Relationship Id="rId761" Type="http://schemas.openxmlformats.org/officeDocument/2006/relationships/image" Target="../media/image3558.png"/><Relationship Id="rId859" Type="http://schemas.openxmlformats.org/officeDocument/2006/relationships/image" Target="../media/image3606.png"/><Relationship Id="rId193" Type="http://schemas.openxmlformats.org/officeDocument/2006/relationships/customXml" Target="../ink/ink3501.xml"/><Relationship Id="rId207" Type="http://schemas.openxmlformats.org/officeDocument/2006/relationships/customXml" Target="../ink/ink3508.xml"/><Relationship Id="rId414" Type="http://schemas.openxmlformats.org/officeDocument/2006/relationships/customXml" Target="../ink/ink3612.xml"/><Relationship Id="rId498" Type="http://schemas.openxmlformats.org/officeDocument/2006/relationships/image" Target="../media/image1683.png"/><Relationship Id="rId621" Type="http://schemas.openxmlformats.org/officeDocument/2006/relationships/image" Target="../media/image1743.png"/><Relationship Id="rId260" Type="http://schemas.openxmlformats.org/officeDocument/2006/relationships/image" Target="../media/image1557.png"/><Relationship Id="rId719" Type="http://schemas.openxmlformats.org/officeDocument/2006/relationships/image" Target="../media/image3537.png"/><Relationship Id="rId926" Type="http://schemas.openxmlformats.org/officeDocument/2006/relationships/customXml" Target="../ink/ink3870.xml"/><Relationship Id="rId55" Type="http://schemas.openxmlformats.org/officeDocument/2006/relationships/customXml" Target="../ink/ink3432.xml"/><Relationship Id="rId120" Type="http://schemas.openxmlformats.org/officeDocument/2006/relationships/image" Target="../media/image1488.png"/><Relationship Id="rId358" Type="http://schemas.openxmlformats.org/officeDocument/2006/relationships/image" Target="../media/image1606.png"/><Relationship Id="rId565" Type="http://schemas.openxmlformats.org/officeDocument/2006/relationships/customXml" Target="../ink/ink3688.xml"/><Relationship Id="rId772" Type="http://schemas.openxmlformats.org/officeDocument/2006/relationships/customXml" Target="../ink/ink3792.xml"/><Relationship Id="rId218" Type="http://schemas.openxmlformats.org/officeDocument/2006/relationships/image" Target="../media/image1536.png"/><Relationship Id="rId425" Type="http://schemas.openxmlformats.org/officeDocument/2006/relationships/image" Target="../media/image1644.png"/><Relationship Id="rId632" Type="http://schemas.openxmlformats.org/officeDocument/2006/relationships/customXml" Target="../ink/ink3722.xml"/><Relationship Id="rId271" Type="http://schemas.openxmlformats.org/officeDocument/2006/relationships/customXml" Target="../ink/ink3540.xml"/><Relationship Id="rId937" Type="http://schemas.openxmlformats.org/officeDocument/2006/relationships/image" Target="../media/image3644.png"/><Relationship Id="rId66" Type="http://schemas.openxmlformats.org/officeDocument/2006/relationships/image" Target="../media/image1461.png"/><Relationship Id="rId131" Type="http://schemas.openxmlformats.org/officeDocument/2006/relationships/customXml" Target="../ink/ink3470.xml"/><Relationship Id="rId369" Type="http://schemas.openxmlformats.org/officeDocument/2006/relationships/customXml" Target="../ink/ink3589.xml"/><Relationship Id="rId576" Type="http://schemas.openxmlformats.org/officeDocument/2006/relationships/image" Target="../media/image1721.png"/><Relationship Id="rId783" Type="http://schemas.openxmlformats.org/officeDocument/2006/relationships/image" Target="../media/image3569.png"/><Relationship Id="rId990" Type="http://schemas.openxmlformats.org/officeDocument/2006/relationships/image" Target="../media/image3670.png"/><Relationship Id="rId229" Type="http://schemas.openxmlformats.org/officeDocument/2006/relationships/customXml" Target="../ink/ink3519.xml"/><Relationship Id="rId436" Type="http://schemas.openxmlformats.org/officeDocument/2006/relationships/image" Target="../media/image1649.png"/><Relationship Id="rId643" Type="http://schemas.openxmlformats.org/officeDocument/2006/relationships/image" Target="../media/image1754.png"/><Relationship Id="rId850" Type="http://schemas.openxmlformats.org/officeDocument/2006/relationships/customXml" Target="../ink/ink3831.xml"/><Relationship Id="rId948" Type="http://schemas.openxmlformats.org/officeDocument/2006/relationships/customXml" Target="../ink/ink3881.xml"/><Relationship Id="rId77" Type="http://schemas.openxmlformats.org/officeDocument/2006/relationships/customXml" Target="../ink/ink3443.xml"/><Relationship Id="rId282" Type="http://schemas.openxmlformats.org/officeDocument/2006/relationships/image" Target="../media/image1568.png"/><Relationship Id="rId503" Type="http://schemas.openxmlformats.org/officeDocument/2006/relationships/customXml" Target="../ink/ink3657.xml"/><Relationship Id="rId587" Type="http://schemas.openxmlformats.org/officeDocument/2006/relationships/image" Target="../media/image1726.png"/><Relationship Id="rId710" Type="http://schemas.openxmlformats.org/officeDocument/2006/relationships/customXml" Target="../ink/ink3761.xml"/><Relationship Id="rId808" Type="http://schemas.openxmlformats.org/officeDocument/2006/relationships/customXml" Target="../ink/ink3810.xml"/><Relationship Id="rId8" Type="http://schemas.openxmlformats.org/officeDocument/2006/relationships/image" Target="../media/image1432.png"/><Relationship Id="rId142" Type="http://schemas.openxmlformats.org/officeDocument/2006/relationships/image" Target="../media/image1498.png"/><Relationship Id="rId447" Type="http://schemas.openxmlformats.org/officeDocument/2006/relationships/customXml" Target="../ink/ink3629.xml"/><Relationship Id="rId794" Type="http://schemas.openxmlformats.org/officeDocument/2006/relationships/customXml" Target="../ink/ink3803.xml"/><Relationship Id="rId654" Type="http://schemas.openxmlformats.org/officeDocument/2006/relationships/customXml" Target="../ink/ink3733.xml"/><Relationship Id="rId861" Type="http://schemas.openxmlformats.org/officeDocument/2006/relationships/image" Target="../media/image3607.png"/><Relationship Id="rId959" Type="http://schemas.openxmlformats.org/officeDocument/2006/relationships/image" Target="../media/image3655.png"/><Relationship Id="rId293" Type="http://schemas.openxmlformats.org/officeDocument/2006/relationships/customXml" Target="../ink/ink3551.xml"/><Relationship Id="rId307" Type="http://schemas.openxmlformats.org/officeDocument/2006/relationships/customXml" Target="../ink/ink3558.xml"/><Relationship Id="rId514" Type="http://schemas.openxmlformats.org/officeDocument/2006/relationships/image" Target="../media/image1691.png"/><Relationship Id="rId721" Type="http://schemas.openxmlformats.org/officeDocument/2006/relationships/image" Target="../media/image3538.png"/><Relationship Id="rId88" Type="http://schemas.openxmlformats.org/officeDocument/2006/relationships/image" Target="../media/image1472.png"/><Relationship Id="rId153" Type="http://schemas.openxmlformats.org/officeDocument/2006/relationships/customXml" Target="../ink/ink3481.xml"/><Relationship Id="rId360" Type="http://schemas.openxmlformats.org/officeDocument/2006/relationships/image" Target="../media/image1607.png"/><Relationship Id="rId598" Type="http://schemas.openxmlformats.org/officeDocument/2006/relationships/customXml" Target="../ink/ink3705.xml"/><Relationship Id="rId819" Type="http://schemas.openxmlformats.org/officeDocument/2006/relationships/image" Target="../media/image3586.png"/><Relationship Id="rId1004" Type="http://schemas.openxmlformats.org/officeDocument/2006/relationships/image" Target="../media/image3677.png"/><Relationship Id="rId220" Type="http://schemas.openxmlformats.org/officeDocument/2006/relationships/image" Target="../media/image1537.png"/><Relationship Id="rId458" Type="http://schemas.openxmlformats.org/officeDocument/2006/relationships/image" Target="../media/image1660.png"/><Relationship Id="rId665" Type="http://schemas.openxmlformats.org/officeDocument/2006/relationships/image" Target="../media/image2556.png"/><Relationship Id="rId872" Type="http://schemas.openxmlformats.org/officeDocument/2006/relationships/customXml" Target="../ink/ink3842.xml"/><Relationship Id="rId15" Type="http://schemas.openxmlformats.org/officeDocument/2006/relationships/customXml" Target="../ink/ink3412.xml"/><Relationship Id="rId318" Type="http://schemas.openxmlformats.org/officeDocument/2006/relationships/image" Target="../media/image1587.png"/><Relationship Id="rId525" Type="http://schemas.openxmlformats.org/officeDocument/2006/relationships/customXml" Target="../ink/ink3668.xml"/><Relationship Id="rId732" Type="http://schemas.openxmlformats.org/officeDocument/2006/relationships/customXml" Target="../ink/ink3772.xml"/><Relationship Id="rId99" Type="http://schemas.openxmlformats.org/officeDocument/2006/relationships/customXml" Target="../ink/ink3454.xml"/><Relationship Id="rId164" Type="http://schemas.openxmlformats.org/officeDocument/2006/relationships/image" Target="../media/image1509.png"/><Relationship Id="rId371" Type="http://schemas.openxmlformats.org/officeDocument/2006/relationships/customXml" Target="../ink/ink3590.xml"/><Relationship Id="rId469" Type="http://schemas.openxmlformats.org/officeDocument/2006/relationships/customXml" Target="../ink/ink3640.xml"/><Relationship Id="rId676" Type="http://schemas.openxmlformats.org/officeDocument/2006/relationships/customXml" Target="../ink/ink3744.xml"/><Relationship Id="rId883" Type="http://schemas.openxmlformats.org/officeDocument/2006/relationships/image" Target="../media/image3618.png"/><Relationship Id="rId26" Type="http://schemas.openxmlformats.org/officeDocument/2006/relationships/image" Target="../media/image1441.png"/><Relationship Id="rId231" Type="http://schemas.openxmlformats.org/officeDocument/2006/relationships/customXml" Target="../ink/ink3520.xml"/><Relationship Id="rId329" Type="http://schemas.openxmlformats.org/officeDocument/2006/relationships/customXml" Target="../ink/ink3569.xml"/><Relationship Id="rId536" Type="http://schemas.openxmlformats.org/officeDocument/2006/relationships/image" Target="../media/image1701.png"/><Relationship Id="rId175" Type="http://schemas.openxmlformats.org/officeDocument/2006/relationships/customXml" Target="../ink/ink3492.xml"/><Relationship Id="rId743" Type="http://schemas.openxmlformats.org/officeDocument/2006/relationships/image" Target="../media/image3549.png"/><Relationship Id="rId950" Type="http://schemas.openxmlformats.org/officeDocument/2006/relationships/customXml" Target="../ink/ink3882.xml"/><Relationship Id="rId382" Type="http://schemas.openxmlformats.org/officeDocument/2006/relationships/image" Target="../media/image1618.png"/><Relationship Id="rId603" Type="http://schemas.openxmlformats.org/officeDocument/2006/relationships/image" Target="../media/image1734.png"/><Relationship Id="rId687" Type="http://schemas.openxmlformats.org/officeDocument/2006/relationships/image" Target="../media/image3521.png"/><Relationship Id="rId810" Type="http://schemas.openxmlformats.org/officeDocument/2006/relationships/customXml" Target="../ink/ink3811.xml"/><Relationship Id="rId908" Type="http://schemas.openxmlformats.org/officeDocument/2006/relationships/image" Target="../media/image3630.png"/><Relationship Id="rId242" Type="http://schemas.openxmlformats.org/officeDocument/2006/relationships/image" Target="../media/image1548.png"/><Relationship Id="rId894" Type="http://schemas.openxmlformats.org/officeDocument/2006/relationships/customXml" Target="../ink/ink3853.xml"/><Relationship Id="rId37" Type="http://schemas.openxmlformats.org/officeDocument/2006/relationships/customXml" Target="../ink/ink3423.xml"/><Relationship Id="rId102" Type="http://schemas.openxmlformats.org/officeDocument/2006/relationships/image" Target="../media/image1479.png"/><Relationship Id="rId547" Type="http://schemas.openxmlformats.org/officeDocument/2006/relationships/customXml" Target="../ink/ink3679.xml"/><Relationship Id="rId754" Type="http://schemas.openxmlformats.org/officeDocument/2006/relationships/customXml" Target="../ink/ink3783.xml"/><Relationship Id="rId961" Type="http://schemas.openxmlformats.org/officeDocument/2006/relationships/image" Target="../media/image3656.png"/><Relationship Id="rId90" Type="http://schemas.openxmlformats.org/officeDocument/2006/relationships/image" Target="../media/image1473.png"/><Relationship Id="rId186" Type="http://schemas.openxmlformats.org/officeDocument/2006/relationships/image" Target="../media/image1520.png"/><Relationship Id="rId393" Type="http://schemas.openxmlformats.org/officeDocument/2006/relationships/image" Target="../media/image1623.png"/><Relationship Id="rId407" Type="http://schemas.openxmlformats.org/officeDocument/2006/relationships/image" Target="../media/image1635.png"/><Relationship Id="rId614" Type="http://schemas.openxmlformats.org/officeDocument/2006/relationships/customXml" Target="../ink/ink3713.xml"/><Relationship Id="rId821" Type="http://schemas.openxmlformats.org/officeDocument/2006/relationships/image" Target="../media/image3587.png"/><Relationship Id="rId253" Type="http://schemas.openxmlformats.org/officeDocument/2006/relationships/customXml" Target="../ink/ink3531.xml"/><Relationship Id="rId460" Type="http://schemas.openxmlformats.org/officeDocument/2006/relationships/image" Target="../media/image1661.png"/><Relationship Id="rId698" Type="http://schemas.openxmlformats.org/officeDocument/2006/relationships/customXml" Target="../ink/ink3755.xml"/><Relationship Id="rId919" Type="http://schemas.openxmlformats.org/officeDocument/2006/relationships/image" Target="../media/image3635.png"/><Relationship Id="rId48" Type="http://schemas.openxmlformats.org/officeDocument/2006/relationships/image" Target="../media/image1452.png"/><Relationship Id="rId113" Type="http://schemas.openxmlformats.org/officeDocument/2006/relationships/customXml" Target="../ink/ink3461.xml"/><Relationship Id="rId320" Type="http://schemas.openxmlformats.org/officeDocument/2006/relationships/image" Target="../media/image1588.png"/><Relationship Id="rId558" Type="http://schemas.openxmlformats.org/officeDocument/2006/relationships/image" Target="../media/image1712.png"/><Relationship Id="rId765" Type="http://schemas.openxmlformats.org/officeDocument/2006/relationships/image" Target="../media/image3560.png"/><Relationship Id="rId972" Type="http://schemas.openxmlformats.org/officeDocument/2006/relationships/customXml" Target="../ink/ink3893.xml"/><Relationship Id="rId197" Type="http://schemas.openxmlformats.org/officeDocument/2006/relationships/customXml" Target="../ink/ink3503.xml"/><Relationship Id="rId418" Type="http://schemas.openxmlformats.org/officeDocument/2006/relationships/customXml" Target="../ink/ink3614.xml"/><Relationship Id="rId625" Type="http://schemas.openxmlformats.org/officeDocument/2006/relationships/image" Target="../media/image1745.png"/><Relationship Id="rId832" Type="http://schemas.openxmlformats.org/officeDocument/2006/relationships/customXml" Target="../ink/ink3822.xml"/><Relationship Id="rId264" Type="http://schemas.openxmlformats.org/officeDocument/2006/relationships/image" Target="../media/image1559.png"/><Relationship Id="rId471" Type="http://schemas.openxmlformats.org/officeDocument/2006/relationships/customXml" Target="../ink/ink3641.xml"/><Relationship Id="rId59" Type="http://schemas.openxmlformats.org/officeDocument/2006/relationships/customXml" Target="../ink/ink3434.xml"/><Relationship Id="rId124" Type="http://schemas.openxmlformats.org/officeDocument/2006/relationships/image" Target="../media/image1490.png"/><Relationship Id="rId569" Type="http://schemas.openxmlformats.org/officeDocument/2006/relationships/customXml" Target="../ink/ink3690.xml"/><Relationship Id="rId776" Type="http://schemas.openxmlformats.org/officeDocument/2006/relationships/customXml" Target="../ink/ink3794.xml"/><Relationship Id="rId983" Type="http://schemas.openxmlformats.org/officeDocument/2006/relationships/image" Target="../media/image3667.png"/><Relationship Id="rId331" Type="http://schemas.openxmlformats.org/officeDocument/2006/relationships/customXml" Target="../ink/ink3570.xml"/><Relationship Id="rId429" Type="http://schemas.openxmlformats.org/officeDocument/2006/relationships/image" Target="../media/image1646.png"/><Relationship Id="rId636" Type="http://schemas.openxmlformats.org/officeDocument/2006/relationships/customXml" Target="../ink/ink3724.xml"/><Relationship Id="rId843" Type="http://schemas.openxmlformats.org/officeDocument/2006/relationships/image" Target="../media/image3598.png"/><Relationship Id="rId275" Type="http://schemas.openxmlformats.org/officeDocument/2006/relationships/customXml" Target="../ink/ink3542.xml"/><Relationship Id="rId482" Type="http://schemas.openxmlformats.org/officeDocument/2006/relationships/image" Target="../media/image1672.png"/><Relationship Id="rId703" Type="http://schemas.openxmlformats.org/officeDocument/2006/relationships/image" Target="../media/image3529.png"/><Relationship Id="rId910" Type="http://schemas.openxmlformats.org/officeDocument/2006/relationships/image" Target="../media/image3631.png"/><Relationship Id="rId135" Type="http://schemas.openxmlformats.org/officeDocument/2006/relationships/customXml" Target="../ink/ink3472.xml"/><Relationship Id="rId342" Type="http://schemas.openxmlformats.org/officeDocument/2006/relationships/image" Target="../media/image20.png"/><Relationship Id="rId787" Type="http://schemas.openxmlformats.org/officeDocument/2006/relationships/image" Target="../media/image3571.png"/><Relationship Id="rId994" Type="http://schemas.openxmlformats.org/officeDocument/2006/relationships/image" Target="../media/image3672.png"/><Relationship Id="rId202" Type="http://schemas.openxmlformats.org/officeDocument/2006/relationships/image" Target="../media/image1528.png"/><Relationship Id="rId647" Type="http://schemas.openxmlformats.org/officeDocument/2006/relationships/image" Target="../media/image1944.png"/><Relationship Id="rId854" Type="http://schemas.openxmlformats.org/officeDocument/2006/relationships/customXml" Target="../ink/ink3833.xml"/><Relationship Id="rId286" Type="http://schemas.openxmlformats.org/officeDocument/2006/relationships/image" Target="../media/image1571.png"/><Relationship Id="rId493" Type="http://schemas.openxmlformats.org/officeDocument/2006/relationships/customXml" Target="../ink/ink3652.xml"/><Relationship Id="rId507" Type="http://schemas.openxmlformats.org/officeDocument/2006/relationships/customXml" Target="../ink/ink3659.xml"/><Relationship Id="rId714" Type="http://schemas.openxmlformats.org/officeDocument/2006/relationships/customXml" Target="../ink/ink3763.xml"/><Relationship Id="rId921" Type="http://schemas.openxmlformats.org/officeDocument/2006/relationships/image" Target="../media/image3636.png"/><Relationship Id="rId50" Type="http://schemas.openxmlformats.org/officeDocument/2006/relationships/image" Target="../media/image1453.png"/><Relationship Id="rId146" Type="http://schemas.openxmlformats.org/officeDocument/2006/relationships/image" Target="../media/image1500.png"/><Relationship Id="rId353" Type="http://schemas.openxmlformats.org/officeDocument/2006/relationships/customXml" Target="../ink/ink3581.xml"/><Relationship Id="rId560" Type="http://schemas.openxmlformats.org/officeDocument/2006/relationships/image" Target="../media/image1713.png"/><Relationship Id="rId798" Type="http://schemas.openxmlformats.org/officeDocument/2006/relationships/customXml" Target="../ink/ink3805.xml"/><Relationship Id="rId213" Type="http://schemas.openxmlformats.org/officeDocument/2006/relationships/customXml" Target="../ink/ink3511.xml"/><Relationship Id="rId420" Type="http://schemas.openxmlformats.org/officeDocument/2006/relationships/customXml" Target="../ink/ink3615.xml"/><Relationship Id="rId658" Type="http://schemas.openxmlformats.org/officeDocument/2006/relationships/customXml" Target="../ink/ink3735.xml"/><Relationship Id="rId865" Type="http://schemas.openxmlformats.org/officeDocument/2006/relationships/image" Target="../media/image3609.png"/><Relationship Id="rId297" Type="http://schemas.openxmlformats.org/officeDocument/2006/relationships/customXml" Target="../ink/ink3553.xml"/><Relationship Id="rId518" Type="http://schemas.openxmlformats.org/officeDocument/2006/relationships/image" Target="../media/image1693.png"/><Relationship Id="rId725" Type="http://schemas.openxmlformats.org/officeDocument/2006/relationships/image" Target="../media/image3540.png"/><Relationship Id="rId932" Type="http://schemas.openxmlformats.org/officeDocument/2006/relationships/customXml" Target="../ink/ink3873.xml"/><Relationship Id="rId157" Type="http://schemas.openxmlformats.org/officeDocument/2006/relationships/customXml" Target="../ink/ink3483.xml"/><Relationship Id="rId364" Type="http://schemas.openxmlformats.org/officeDocument/2006/relationships/image" Target="../media/image1609.png"/><Relationship Id="rId1008" Type="http://schemas.openxmlformats.org/officeDocument/2006/relationships/image" Target="../media/image3679.png"/><Relationship Id="rId61" Type="http://schemas.openxmlformats.org/officeDocument/2006/relationships/customXml" Target="../ink/ink3435.xml"/><Relationship Id="rId571" Type="http://schemas.openxmlformats.org/officeDocument/2006/relationships/customXml" Target="../ink/ink3691.xml"/><Relationship Id="rId669" Type="http://schemas.openxmlformats.org/officeDocument/2006/relationships/image" Target="../media/image2623.png"/><Relationship Id="rId876" Type="http://schemas.openxmlformats.org/officeDocument/2006/relationships/customXml" Target="../ink/ink3844.xml"/><Relationship Id="rId19" Type="http://schemas.openxmlformats.org/officeDocument/2006/relationships/customXml" Target="../ink/ink3414.xml"/><Relationship Id="rId224" Type="http://schemas.openxmlformats.org/officeDocument/2006/relationships/image" Target="../media/image1539.png"/><Relationship Id="rId431" Type="http://schemas.openxmlformats.org/officeDocument/2006/relationships/image" Target="../media/image1647.png"/><Relationship Id="rId529" Type="http://schemas.openxmlformats.org/officeDocument/2006/relationships/customXml" Target="../ink/ink3670.xml"/><Relationship Id="rId736" Type="http://schemas.openxmlformats.org/officeDocument/2006/relationships/customXml" Target="../ink/ink3774.xml"/><Relationship Id="rId168" Type="http://schemas.openxmlformats.org/officeDocument/2006/relationships/image" Target="../media/image1511.png"/><Relationship Id="rId943" Type="http://schemas.openxmlformats.org/officeDocument/2006/relationships/image" Target="../media/image3647.png"/><Relationship Id="rId72" Type="http://schemas.openxmlformats.org/officeDocument/2006/relationships/image" Target="../media/image1464.png"/><Relationship Id="rId375" Type="http://schemas.openxmlformats.org/officeDocument/2006/relationships/customXml" Target="../ink/ink3592.xml"/><Relationship Id="rId582" Type="http://schemas.openxmlformats.org/officeDocument/2006/relationships/image" Target="../media/image1724.png"/><Relationship Id="rId803" Type="http://schemas.openxmlformats.org/officeDocument/2006/relationships/image" Target="../media/image3579.png"/><Relationship Id="rId3" Type="http://schemas.openxmlformats.org/officeDocument/2006/relationships/image" Target="../media/image1429.png"/><Relationship Id="rId235" Type="http://schemas.openxmlformats.org/officeDocument/2006/relationships/customXml" Target="../ink/ink3522.xml"/><Relationship Id="rId442" Type="http://schemas.openxmlformats.org/officeDocument/2006/relationships/image" Target="../media/image1652.png"/><Relationship Id="rId887" Type="http://schemas.openxmlformats.org/officeDocument/2006/relationships/image" Target="../media/image3620.png"/><Relationship Id="rId302" Type="http://schemas.openxmlformats.org/officeDocument/2006/relationships/image" Target="../media/image1579.png"/><Relationship Id="rId747" Type="http://schemas.openxmlformats.org/officeDocument/2006/relationships/image" Target="../media/image3551.png"/><Relationship Id="rId954" Type="http://schemas.openxmlformats.org/officeDocument/2006/relationships/customXml" Target="../ink/ink3884.xml"/><Relationship Id="rId83" Type="http://schemas.openxmlformats.org/officeDocument/2006/relationships/customXml" Target="../ink/ink3446.xml"/><Relationship Id="rId179" Type="http://schemas.openxmlformats.org/officeDocument/2006/relationships/customXml" Target="../ink/ink3494.xml"/><Relationship Id="rId386" Type="http://schemas.openxmlformats.org/officeDocument/2006/relationships/image" Target="../media/image1620.png"/><Relationship Id="rId593" Type="http://schemas.openxmlformats.org/officeDocument/2006/relationships/image" Target="../media/image1729.png"/><Relationship Id="rId607" Type="http://schemas.openxmlformats.org/officeDocument/2006/relationships/image" Target="../media/image1736.png"/><Relationship Id="rId814" Type="http://schemas.openxmlformats.org/officeDocument/2006/relationships/customXml" Target="../ink/ink3813.xml"/><Relationship Id="rId246" Type="http://schemas.openxmlformats.org/officeDocument/2006/relationships/image" Target="../media/image1550.png"/><Relationship Id="rId453" Type="http://schemas.openxmlformats.org/officeDocument/2006/relationships/customXml" Target="../ink/ink3632.xml"/><Relationship Id="rId660" Type="http://schemas.openxmlformats.org/officeDocument/2006/relationships/customXml" Target="../ink/ink3736.xml"/><Relationship Id="rId898" Type="http://schemas.openxmlformats.org/officeDocument/2006/relationships/customXml" Target="../ink/ink385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www.jstor.org/stable/1885679?seq=1#metadata_info_tab_contents" TargetMode="External"/><Relationship Id="rId7" Type="http://schemas.openxmlformats.org/officeDocument/2006/relationships/image" Target="../media/image36100.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hyperlink" Target="https://www.jstor.org/stable/2077796?seq=1#metadata_info_tab_contents" TargetMode="External"/><Relationship Id="rId5" Type="http://schemas.openxmlformats.org/officeDocument/2006/relationships/hyperlink" Target="https://larseosvensson.se/files/papers/HandbookIT.pdf" TargetMode="External"/><Relationship Id="rId4" Type="http://schemas.openxmlformats.org/officeDocument/2006/relationships/hyperlink" Target="https://web.stanford.edu/~johntayl/Onlinepaperscombinedbyyear/1993/Discretion_versus_Policy_Rules_in_Practice.pdf"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archiv.ub.uni-heidelberg.de/volltextserver/11560/"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hyperlink" Target="https://www.jstor.org/stable/40439394?seq=1#metadata_info_tab_cont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8465"/>
            <a:ext cx="12192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a:solidFill>
                  <a:sysClr val="windowText" lastClr="000000"/>
                </a:solidFill>
                <a:latin typeface="Arial" panose="020B0604020202020204" pitchFamily="34" charset="0"/>
                <a:cs typeface="Arial" panose="020B0604020202020204" pitchFamily="34" charset="0"/>
              </a:rPr>
              <a:t>Estimation of Okun's Law - Country Analysis</a:t>
            </a:r>
            <a:endParaRPr lang="en-US" sz="2800" dirty="0">
              <a:solidFill>
                <a:sysClr val="windowText" lastClr="000000"/>
              </a:solidFill>
              <a:latin typeface="Arial" panose="020B0604020202020204" pitchFamily="34" charset="0"/>
              <a:cs typeface="Arial" panose="020B0604020202020204" pitchFamily="34" charset="0"/>
            </a:endParaRPr>
          </a:p>
        </p:txBody>
      </p:sp>
      <p:sp>
        <p:nvSpPr>
          <p:cNvPr id="5" name="Textfeld 4"/>
          <p:cNvSpPr txBox="1"/>
          <p:nvPr/>
        </p:nvSpPr>
        <p:spPr>
          <a:xfrm>
            <a:off x="42531" y="708950"/>
            <a:ext cx="12149469" cy="5112568"/>
          </a:xfrm>
          <a:prstGeom prst="rect">
            <a:avLst/>
          </a:prstGeom>
          <a:noFill/>
        </p:spPr>
        <p:txBody>
          <a:bodyPr wrap="square" rtlCol="0">
            <a:noAutofit/>
          </a:bodyPr>
          <a:lstStyle/>
          <a:p>
            <a:pPr marL="514350" indent="-514350">
              <a:buFont typeface="+mj-lt"/>
              <a:buAutoNum type="arabicPeriod"/>
            </a:pPr>
            <a:r>
              <a:rPr lang="de-DE" b="1" dirty="0">
                <a:latin typeface="+mj-lt"/>
              </a:rPr>
              <a:t>Data: </a:t>
            </a:r>
            <a:r>
              <a:rPr lang="de-DE" b="1" dirty="0">
                <a:latin typeface="+mj-lt"/>
                <a:hlinkClick r:id="rId3"/>
              </a:rPr>
              <a:t>IMF Data </a:t>
            </a:r>
            <a:r>
              <a:rPr lang="de-DE" b="1" dirty="0" err="1">
                <a:latin typeface="+mj-lt"/>
                <a:hlinkClick r:id="rId3"/>
              </a:rPr>
              <a:t>mapper</a:t>
            </a:r>
            <a:r>
              <a:rPr lang="de-DE" b="1" dirty="0">
                <a:latin typeface="+mj-lt"/>
              </a:rPr>
              <a:t> </a:t>
            </a:r>
            <a:r>
              <a:rPr lang="de-DE" b="1" dirty="0" err="1">
                <a:latin typeface="+mj-lt"/>
              </a:rPr>
              <a:t>or</a:t>
            </a:r>
            <a:r>
              <a:rPr lang="de-DE" b="1" dirty="0">
                <a:latin typeface="+mj-lt"/>
              </a:rPr>
              <a:t> </a:t>
            </a:r>
            <a:r>
              <a:rPr lang="de-DE" b="1" dirty="0" err="1">
                <a:latin typeface="+mj-lt"/>
              </a:rPr>
              <a:t>other</a:t>
            </a:r>
            <a:r>
              <a:rPr lang="de-DE" b="1" dirty="0">
                <a:latin typeface="+mj-lt"/>
              </a:rPr>
              <a:t> source. </a:t>
            </a:r>
            <a:r>
              <a:rPr lang="de-DE" b="1" dirty="0" err="1">
                <a:latin typeface="+mj-lt"/>
              </a:rPr>
              <a:t>If</a:t>
            </a:r>
            <a:r>
              <a:rPr lang="de-DE" b="1" dirty="0">
                <a:latin typeface="+mj-lt"/>
              </a:rPr>
              <a:t> </a:t>
            </a:r>
            <a:r>
              <a:rPr lang="de-DE" b="1" dirty="0" err="1">
                <a:latin typeface="+mj-lt"/>
              </a:rPr>
              <a:t>you</a:t>
            </a:r>
            <a:r>
              <a:rPr lang="de-DE" b="1" dirty="0">
                <a:latin typeface="+mj-lt"/>
              </a:rPr>
              <a:t> </a:t>
            </a:r>
            <a:r>
              <a:rPr lang="de-DE" b="1" dirty="0" err="1">
                <a:latin typeface="+mj-lt"/>
              </a:rPr>
              <a:t>use</a:t>
            </a:r>
            <a:r>
              <a:rPr lang="de-DE" b="1" dirty="0">
                <a:latin typeface="+mj-lt"/>
              </a:rPr>
              <a:t> </a:t>
            </a:r>
            <a:r>
              <a:rPr lang="de-DE" b="1" dirty="0" err="1">
                <a:latin typeface="+mj-lt"/>
              </a:rPr>
              <a:t>quaterly</a:t>
            </a:r>
            <a:r>
              <a:rPr lang="de-DE" b="1" dirty="0">
                <a:latin typeface="+mj-lt"/>
              </a:rPr>
              <a:t> </a:t>
            </a:r>
            <a:r>
              <a:rPr lang="de-DE" b="1" dirty="0" err="1">
                <a:latin typeface="+mj-lt"/>
              </a:rPr>
              <a:t>data</a:t>
            </a:r>
            <a:r>
              <a:rPr lang="de-DE" b="1" dirty="0">
                <a:latin typeface="+mj-lt"/>
              </a:rPr>
              <a:t>, </a:t>
            </a:r>
            <a:r>
              <a:rPr lang="de-DE" b="1" dirty="0" err="1">
                <a:latin typeface="+mj-lt"/>
              </a:rPr>
              <a:t>think</a:t>
            </a:r>
            <a:r>
              <a:rPr lang="de-DE" b="1" dirty="0">
                <a:latin typeface="+mj-lt"/>
              </a:rPr>
              <a:t> </a:t>
            </a:r>
            <a:r>
              <a:rPr lang="de-DE" b="1" dirty="0" err="1">
                <a:latin typeface="+mj-lt"/>
              </a:rPr>
              <a:t>of</a:t>
            </a:r>
            <a:r>
              <a:rPr lang="de-DE" b="1" dirty="0">
                <a:latin typeface="+mj-lt"/>
              </a:rPr>
              <a:t> </a:t>
            </a:r>
          </a:p>
          <a:p>
            <a:pPr marL="514350" indent="-514350">
              <a:buFont typeface="+mj-lt"/>
              <a:buAutoNum type="arabicPeriod"/>
            </a:pPr>
            <a:endParaRPr lang="de-DE" b="1" dirty="0">
              <a:latin typeface="+mj-lt"/>
            </a:endParaRPr>
          </a:p>
          <a:p>
            <a:pPr marL="514350" indent="-514350">
              <a:buFont typeface="+mj-lt"/>
              <a:buAutoNum type="arabicPeriod"/>
            </a:pPr>
            <a:endParaRPr lang="de-DE" b="1" dirty="0">
              <a:latin typeface="+mj-lt"/>
            </a:endParaRPr>
          </a:p>
          <a:p>
            <a:pPr marL="514350" indent="-514350">
              <a:buFont typeface="+mj-lt"/>
              <a:buAutoNum type="arabicPeriod"/>
            </a:pPr>
            <a:r>
              <a:rPr lang="en-US" dirty="0"/>
              <a:t>Show the data (1980-2025, per availability) of the variables </a:t>
            </a:r>
            <a:r>
              <a:rPr lang="en-US" dirty="0" err="1"/>
              <a:t>Δu</a:t>
            </a:r>
            <a:r>
              <a:rPr lang="en-US" dirty="0"/>
              <a:t> and </a:t>
            </a:r>
            <a:r>
              <a:rPr lang="en-US" dirty="0" err="1"/>
              <a:t>g</a:t>
            </a:r>
            <a:r>
              <a:rPr lang="en-US" baseline="-25000" dirty="0" err="1"/>
              <a:t>y</a:t>
            </a:r>
            <a:r>
              <a:rPr lang="en-US" dirty="0"/>
              <a:t> in a scatter plot</a:t>
            </a:r>
          </a:p>
          <a:p>
            <a:pPr marL="514350" indent="-514350">
              <a:buFont typeface="+mj-lt"/>
              <a:buAutoNum type="arabicPeriod"/>
            </a:pPr>
            <a:endParaRPr lang="de-DE" dirty="0"/>
          </a:p>
          <a:p>
            <a:pPr marL="514350" indent="-514350">
              <a:buFont typeface="+mj-lt"/>
              <a:buAutoNum type="arabicPeriod"/>
            </a:pPr>
            <a:r>
              <a:rPr lang="de-DE" dirty="0"/>
              <a:t>Linear </a:t>
            </a:r>
            <a:r>
              <a:rPr lang="de-DE" dirty="0" err="1"/>
              <a:t>regression</a:t>
            </a:r>
            <a:r>
              <a:rPr lang="de-DE" dirty="0"/>
              <a:t> </a:t>
            </a:r>
            <a:r>
              <a:rPr lang="de-DE" dirty="0" err="1"/>
              <a:t>of</a:t>
            </a:r>
            <a:r>
              <a:rPr lang="de-DE" dirty="0"/>
              <a:t> </a:t>
            </a:r>
            <a:r>
              <a:rPr lang="de-DE" dirty="0" err="1"/>
              <a:t>g</a:t>
            </a:r>
            <a:r>
              <a:rPr lang="de-DE" baseline="-25000" dirty="0" err="1"/>
              <a:t>y</a:t>
            </a:r>
            <a:r>
              <a:rPr lang="de-DE" baseline="-25000" dirty="0"/>
              <a:t> </a:t>
            </a:r>
            <a:r>
              <a:rPr lang="de-DE" dirty="0"/>
              <a:t> and </a:t>
            </a:r>
            <a:r>
              <a:rPr lang="el-GR" dirty="0"/>
              <a:t>Δ</a:t>
            </a:r>
            <a:r>
              <a:rPr lang="de-DE" dirty="0"/>
              <a:t>u .</a:t>
            </a:r>
          </a:p>
          <a:p>
            <a:pPr marL="514350" indent="-514350">
              <a:buFont typeface="+mj-lt"/>
              <a:buAutoNum type="arabicPeriod"/>
            </a:pPr>
            <a:endParaRPr lang="de-DE" dirty="0"/>
          </a:p>
          <a:p>
            <a:pPr marL="514350" indent="-514350">
              <a:buFont typeface="+mj-lt"/>
              <a:buAutoNum type="arabicPeriod"/>
            </a:pPr>
            <a:r>
              <a:rPr lang="de-DE" dirty="0" err="1"/>
              <a:t>Identify</a:t>
            </a:r>
            <a:r>
              <a:rPr lang="de-DE" dirty="0"/>
              <a:t> </a:t>
            </a:r>
            <a:r>
              <a:rPr lang="de-DE" dirty="0" err="1"/>
              <a:t>Okuns`s</a:t>
            </a:r>
            <a:r>
              <a:rPr lang="de-DE" dirty="0"/>
              <a:t> </a:t>
            </a:r>
            <a:r>
              <a:rPr lang="de-DE" dirty="0" err="1"/>
              <a:t>law</a:t>
            </a:r>
            <a:r>
              <a:rPr lang="de-DE" dirty="0"/>
              <a:t> </a:t>
            </a:r>
            <a:r>
              <a:rPr lang="de-DE" dirty="0" err="1"/>
              <a:t>with</a:t>
            </a:r>
            <a:r>
              <a:rPr lang="de-DE" dirty="0"/>
              <a:t> </a:t>
            </a:r>
            <a:r>
              <a:rPr lang="de-DE" dirty="0" err="1"/>
              <a:t>the</a:t>
            </a:r>
            <a:r>
              <a:rPr lang="de-DE" dirty="0"/>
              <a:t> </a:t>
            </a:r>
            <a:r>
              <a:rPr lang="de-DE" dirty="0" err="1"/>
              <a:t>regression</a:t>
            </a:r>
            <a:r>
              <a:rPr lang="de-DE" dirty="0"/>
              <a:t> </a:t>
            </a:r>
            <a:r>
              <a:rPr lang="de-DE" dirty="0" err="1"/>
              <a:t>parameters</a:t>
            </a:r>
            <a:r>
              <a:rPr lang="de-DE" dirty="0"/>
              <a:t> in </a:t>
            </a:r>
            <a:r>
              <a:rPr lang="de-DE" dirty="0" err="1"/>
              <a:t>g</a:t>
            </a:r>
            <a:r>
              <a:rPr lang="de-DE" baseline="-25000" dirty="0" err="1"/>
              <a:t>y</a:t>
            </a:r>
            <a:r>
              <a:rPr lang="de-DE" baseline="-25000" dirty="0"/>
              <a:t> </a:t>
            </a:r>
            <a:r>
              <a:rPr lang="de-DE" dirty="0"/>
              <a:t>= </a:t>
            </a:r>
            <a:r>
              <a:rPr lang="en-US" dirty="0"/>
              <a:t>-a</a:t>
            </a:r>
            <a:r>
              <a:rPr lang="el-GR" dirty="0"/>
              <a:t>Δ</a:t>
            </a:r>
            <a:r>
              <a:rPr lang="de-DE" dirty="0"/>
              <a:t>u </a:t>
            </a:r>
            <a:r>
              <a:rPr lang="en-US" dirty="0"/>
              <a:t>+ </a:t>
            </a:r>
            <a:r>
              <a:rPr lang="de-DE" dirty="0"/>
              <a:t>g</a:t>
            </a:r>
            <a:r>
              <a:rPr lang="en-US" baseline="-25000" dirty="0"/>
              <a:t>Y*</a:t>
            </a:r>
            <a:r>
              <a:rPr lang="en-US" dirty="0"/>
              <a:t> and </a:t>
            </a:r>
            <a:r>
              <a:rPr lang="en-US" dirty="0" err="1"/>
              <a:t>interprete</a:t>
            </a:r>
            <a:r>
              <a:rPr lang="en-US" dirty="0"/>
              <a:t> the parameters</a:t>
            </a:r>
          </a:p>
          <a:p>
            <a:pPr marL="514350" indent="-514350">
              <a:buFont typeface="+mj-lt"/>
              <a:buAutoNum type="arabicPeriod"/>
            </a:pPr>
            <a:endParaRPr lang="en-US" dirty="0"/>
          </a:p>
          <a:p>
            <a:pPr marL="514350" indent="-514350">
              <a:buFont typeface="+mj-lt"/>
              <a:buAutoNum type="arabicPeriod"/>
            </a:pPr>
            <a:r>
              <a:rPr lang="en-US" dirty="0"/>
              <a:t>Look for "meaningful" subperiods for your country for estimation purposes (consider especially structural breaks like crises, political changes,...)</a:t>
            </a:r>
          </a:p>
          <a:p>
            <a:pPr marL="514350" indent="-514350">
              <a:buFont typeface="+mj-lt"/>
              <a:buAutoNum type="arabicPeriod"/>
            </a:pPr>
            <a:endParaRPr lang="en-US" dirty="0"/>
          </a:p>
          <a:p>
            <a:pPr marL="514350" indent="-514350">
              <a:buFont typeface="+mj-lt"/>
              <a:buAutoNum type="arabicPeriod" startAt="8"/>
            </a:pPr>
            <a:r>
              <a:rPr lang="en-US" dirty="0"/>
              <a:t>Also evaluate your econometric analysis using the coefficient of determination R</a:t>
            </a:r>
            <a:r>
              <a:rPr lang="en-US" baseline="30000" dirty="0"/>
              <a:t>2</a:t>
            </a:r>
          </a:p>
          <a:p>
            <a:r>
              <a:rPr lang="en-US" baseline="30000" dirty="0"/>
              <a:t>             </a:t>
            </a:r>
            <a:r>
              <a:rPr lang="en-US" dirty="0"/>
              <a:t>and the correlation coefficient R</a:t>
            </a:r>
            <a:endParaRPr lang="de-DE" sz="1400" b="1" dirty="0"/>
          </a:p>
          <a:p>
            <a:endParaRPr lang="de-DE" sz="1400" b="1" dirty="0">
              <a:latin typeface="+mj-lt"/>
            </a:endParaRPr>
          </a:p>
          <a:p>
            <a:pPr marL="342900" indent="-342900">
              <a:buFont typeface="+mj-lt"/>
              <a:buAutoNum type="arabicPeriod"/>
            </a:pPr>
            <a:endParaRPr lang="de-DE" sz="1400" b="1" dirty="0">
              <a:latin typeface="+mj-lt"/>
            </a:endParaRPr>
          </a:p>
        </p:txBody>
      </p:sp>
      <p:sp>
        <p:nvSpPr>
          <p:cNvPr id="4" name="Rechteck 3"/>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13422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a:t>
            </a:r>
            <a:endParaRPr lang="en-US" b="1" dirty="0"/>
          </a:p>
        </p:txBody>
      </p:sp>
      <p:sp>
        <p:nvSpPr>
          <p:cNvPr id="5" name="Textfeld 4">
            <a:extLst>
              <a:ext uri="{FF2B5EF4-FFF2-40B4-BE49-F238E27FC236}">
                <a16:creationId xmlns:a16="http://schemas.microsoft.com/office/drawing/2014/main" id="{2C1F99B8-F98C-7BD7-102E-B6C4324E3FA9}"/>
              </a:ext>
            </a:extLst>
          </p:cNvPr>
          <p:cNvSpPr txBox="1"/>
          <p:nvPr/>
        </p:nvSpPr>
        <p:spPr>
          <a:xfrm>
            <a:off x="8517384" y="229558"/>
            <a:ext cx="2685351" cy="369332"/>
          </a:xfrm>
          <a:prstGeom prst="rect">
            <a:avLst/>
          </a:prstGeom>
          <a:noFill/>
        </p:spPr>
        <p:txBody>
          <a:bodyPr wrap="none" rtlCol="0">
            <a:spAutoFit/>
          </a:bodyPr>
          <a:lstStyle/>
          <a:p>
            <a:r>
              <a:rPr lang="de-DE"/>
              <a:t>Source: IMF Data Mapper</a:t>
            </a:r>
            <a:endParaRPr lang="de-DE" dirty="0"/>
          </a:p>
        </p:txBody>
      </p:sp>
      <p:sp>
        <p:nvSpPr>
          <p:cNvPr id="8" name="Textfeld 7">
            <a:extLst>
              <a:ext uri="{FF2B5EF4-FFF2-40B4-BE49-F238E27FC236}">
                <a16:creationId xmlns:a16="http://schemas.microsoft.com/office/drawing/2014/main" id="{7BD7DFEA-CA37-4549-832B-C0B6FCF8450F}"/>
              </a:ext>
            </a:extLst>
          </p:cNvPr>
          <p:cNvSpPr txBox="1"/>
          <p:nvPr/>
        </p:nvSpPr>
        <p:spPr>
          <a:xfrm>
            <a:off x="1170517" y="1258900"/>
            <a:ext cx="6100232" cy="369332"/>
          </a:xfrm>
          <a:prstGeom prst="rect">
            <a:avLst/>
          </a:prstGeom>
          <a:noFill/>
        </p:spPr>
        <p:txBody>
          <a:bodyPr wrap="square">
            <a:spAutoFit/>
          </a:bodyPr>
          <a:lstStyle/>
          <a:p>
            <a:r>
              <a:rPr lang="en-US" b="1" dirty="0">
                <a:latin typeface="+mj-lt"/>
              </a:rPr>
              <a:t>a</a:t>
            </a:r>
            <a:r>
              <a:rPr lang="el-GR" sz="1800" b="1" dirty="0">
                <a:latin typeface="+mj-lt"/>
              </a:rPr>
              <a:t>Δ</a:t>
            </a:r>
            <a:r>
              <a:rPr lang="de-DE" sz="1800" b="1" dirty="0">
                <a:latin typeface="+mj-lt"/>
              </a:rPr>
              <a:t>u		=	</a:t>
            </a:r>
            <a:r>
              <a:rPr lang="de-DE" sz="1800" b="1" dirty="0" err="1">
                <a:latin typeface="+mj-lt"/>
              </a:rPr>
              <a:t>g</a:t>
            </a:r>
            <a:r>
              <a:rPr lang="de-DE" sz="1800" b="1" baseline="-25000" dirty="0" err="1">
                <a:latin typeface="+mj-lt"/>
              </a:rPr>
              <a:t>y</a:t>
            </a:r>
            <a:r>
              <a:rPr lang="de-DE" sz="1800" b="1" baseline="-25000" dirty="0">
                <a:latin typeface="+mj-lt"/>
              </a:rPr>
              <a:t>       </a:t>
            </a:r>
            <a:r>
              <a:rPr lang="en-US" sz="1800" b="1" dirty="0"/>
              <a:t>–</a:t>
            </a:r>
            <a:r>
              <a:rPr lang="de-DE" sz="1800" b="1" dirty="0">
                <a:latin typeface="+mj-lt"/>
              </a:rPr>
              <a:t>     g</a:t>
            </a:r>
            <a:r>
              <a:rPr lang="en-US" sz="1800" b="1" baseline="-25000" dirty="0"/>
              <a:t>Y*</a:t>
            </a:r>
            <a:endParaRPr lang="de-DE" dirty="0"/>
          </a:p>
        </p:txBody>
      </p:sp>
      <mc:AlternateContent xmlns:mc="http://schemas.openxmlformats.org/markup-compatibility/2006" xmlns:p14="http://schemas.microsoft.com/office/powerpoint/2010/main">
        <mc:Choice Requires="p14">
          <p:contentPart p14:bwMode="auto" r:id="rId3">
            <p14:nvContentPartPr>
              <p14:cNvPr id="7" name="Freihand 6">
                <a:extLst>
                  <a:ext uri="{FF2B5EF4-FFF2-40B4-BE49-F238E27FC236}">
                    <a16:creationId xmlns:a16="http://schemas.microsoft.com/office/drawing/2014/main" id="{87CE682C-9287-44F8-98F9-B966677B9967}"/>
                  </a:ext>
                </a:extLst>
              </p14:cNvPr>
              <p14:cNvContentPartPr/>
              <p14:nvPr/>
            </p14:nvContentPartPr>
            <p14:xfrm>
              <a:off x="7542933" y="1413067"/>
              <a:ext cx="21240" cy="2520"/>
            </p14:xfrm>
          </p:contentPart>
        </mc:Choice>
        <mc:Fallback xmlns="">
          <p:pic>
            <p:nvPicPr>
              <p:cNvPr id="7" name="Freihand 6">
                <a:extLst>
                  <a:ext uri="{FF2B5EF4-FFF2-40B4-BE49-F238E27FC236}">
                    <a16:creationId xmlns:a16="http://schemas.microsoft.com/office/drawing/2014/main" id="{87CE682C-9287-44F8-98F9-B966677B9967}"/>
                  </a:ext>
                </a:extLst>
              </p:cNvPr>
              <p:cNvPicPr/>
              <p:nvPr/>
            </p:nvPicPr>
            <p:blipFill>
              <a:blip r:embed="rId4"/>
              <a:stretch>
                <a:fillRect/>
              </a:stretch>
            </p:blipFill>
            <p:spPr>
              <a:xfrm>
                <a:off x="7538613" y="1408747"/>
                <a:ext cx="29880" cy="11160"/>
              </a:xfrm>
              <a:prstGeom prst="rect">
                <a:avLst/>
              </a:prstGeom>
            </p:spPr>
          </p:pic>
        </mc:Fallback>
      </mc:AlternateContent>
      <p:grpSp>
        <p:nvGrpSpPr>
          <p:cNvPr id="13" name="Gruppieren 12">
            <a:extLst>
              <a:ext uri="{FF2B5EF4-FFF2-40B4-BE49-F238E27FC236}">
                <a16:creationId xmlns:a16="http://schemas.microsoft.com/office/drawing/2014/main" id="{6ED14BE5-70A6-485C-BF69-B80EE5B3D35F}"/>
              </a:ext>
            </a:extLst>
          </p:cNvPr>
          <p:cNvGrpSpPr/>
          <p:nvPr/>
        </p:nvGrpSpPr>
        <p:grpSpPr>
          <a:xfrm>
            <a:off x="5493813" y="1322707"/>
            <a:ext cx="371520" cy="224280"/>
            <a:chOff x="5493813" y="1322707"/>
            <a:chExt cx="371520" cy="224280"/>
          </a:xfrm>
        </p:grpSpPr>
        <mc:AlternateContent xmlns:mc="http://schemas.openxmlformats.org/markup-compatibility/2006" xmlns:p14="http://schemas.microsoft.com/office/powerpoint/2010/main">
          <mc:Choice Requires="p14">
            <p:contentPart p14:bwMode="auto" r:id="rId5">
              <p14:nvContentPartPr>
                <p14:cNvPr id="10" name="Freihand 9">
                  <a:extLst>
                    <a:ext uri="{FF2B5EF4-FFF2-40B4-BE49-F238E27FC236}">
                      <a16:creationId xmlns:a16="http://schemas.microsoft.com/office/drawing/2014/main" id="{D92B8275-824C-4BB8-A5EC-9E0346E0454A}"/>
                    </a:ext>
                  </a:extLst>
                </p14:cNvPr>
                <p14:cNvContentPartPr/>
                <p14:nvPr/>
              </p14:nvContentPartPr>
              <p14:xfrm>
                <a:off x="5515413" y="1392547"/>
                <a:ext cx="173880" cy="12600"/>
              </p14:xfrm>
            </p:contentPart>
          </mc:Choice>
          <mc:Fallback xmlns="">
            <p:pic>
              <p:nvPicPr>
                <p:cNvPr id="10" name="Freihand 9">
                  <a:extLst>
                    <a:ext uri="{FF2B5EF4-FFF2-40B4-BE49-F238E27FC236}">
                      <a16:creationId xmlns:a16="http://schemas.microsoft.com/office/drawing/2014/main" id="{D92B8275-824C-4BB8-A5EC-9E0346E0454A}"/>
                    </a:ext>
                  </a:extLst>
                </p:cNvPr>
                <p:cNvPicPr/>
                <p:nvPr/>
              </p:nvPicPr>
              <p:blipFill>
                <a:blip r:embed="rId6"/>
                <a:stretch>
                  <a:fillRect/>
                </a:stretch>
              </p:blipFill>
              <p:spPr>
                <a:xfrm>
                  <a:off x="5511093" y="1388227"/>
                  <a:ext cx="1825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Freihand 10">
                  <a:extLst>
                    <a:ext uri="{FF2B5EF4-FFF2-40B4-BE49-F238E27FC236}">
                      <a16:creationId xmlns:a16="http://schemas.microsoft.com/office/drawing/2014/main" id="{C5DFCF67-AEF2-4E07-9B6F-801F89897667}"/>
                    </a:ext>
                  </a:extLst>
                </p14:cNvPr>
                <p14:cNvContentPartPr/>
                <p14:nvPr/>
              </p14:nvContentPartPr>
              <p14:xfrm>
                <a:off x="5493813" y="1424947"/>
                <a:ext cx="196920" cy="16560"/>
              </p14:xfrm>
            </p:contentPart>
          </mc:Choice>
          <mc:Fallback xmlns="">
            <p:pic>
              <p:nvPicPr>
                <p:cNvPr id="11" name="Freihand 10">
                  <a:extLst>
                    <a:ext uri="{FF2B5EF4-FFF2-40B4-BE49-F238E27FC236}">
                      <a16:creationId xmlns:a16="http://schemas.microsoft.com/office/drawing/2014/main" id="{C5DFCF67-AEF2-4E07-9B6F-801F89897667}"/>
                    </a:ext>
                  </a:extLst>
                </p:cNvPr>
                <p:cNvPicPr/>
                <p:nvPr/>
              </p:nvPicPr>
              <p:blipFill>
                <a:blip r:embed="rId8"/>
                <a:stretch>
                  <a:fillRect/>
                </a:stretch>
              </p:blipFill>
              <p:spPr>
                <a:xfrm>
                  <a:off x="5489493" y="1420627"/>
                  <a:ext cx="2055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Freihand 11">
                  <a:extLst>
                    <a:ext uri="{FF2B5EF4-FFF2-40B4-BE49-F238E27FC236}">
                      <a16:creationId xmlns:a16="http://schemas.microsoft.com/office/drawing/2014/main" id="{29223BFD-8F8C-46A2-A173-A5144CF17C32}"/>
                    </a:ext>
                  </a:extLst>
                </p14:cNvPr>
                <p14:cNvContentPartPr/>
                <p14:nvPr/>
              </p14:nvContentPartPr>
              <p14:xfrm>
                <a:off x="5700813" y="1322707"/>
                <a:ext cx="164520" cy="224280"/>
              </p14:xfrm>
            </p:contentPart>
          </mc:Choice>
          <mc:Fallback xmlns="">
            <p:pic>
              <p:nvPicPr>
                <p:cNvPr id="12" name="Freihand 11">
                  <a:extLst>
                    <a:ext uri="{FF2B5EF4-FFF2-40B4-BE49-F238E27FC236}">
                      <a16:creationId xmlns:a16="http://schemas.microsoft.com/office/drawing/2014/main" id="{29223BFD-8F8C-46A2-A173-A5144CF17C32}"/>
                    </a:ext>
                  </a:extLst>
                </p:cNvPr>
                <p:cNvPicPr/>
                <p:nvPr/>
              </p:nvPicPr>
              <p:blipFill>
                <a:blip r:embed="rId10"/>
                <a:stretch>
                  <a:fillRect/>
                </a:stretch>
              </p:blipFill>
              <p:spPr>
                <a:xfrm>
                  <a:off x="5696493" y="1318387"/>
                  <a:ext cx="173160" cy="232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4" name="Freihand 13">
                <a:extLst>
                  <a:ext uri="{FF2B5EF4-FFF2-40B4-BE49-F238E27FC236}">
                    <a16:creationId xmlns:a16="http://schemas.microsoft.com/office/drawing/2014/main" id="{467AD41C-15CC-4F16-A443-DE3CA478E605}"/>
                  </a:ext>
                </a:extLst>
              </p14:cNvPr>
              <p14:cNvContentPartPr/>
              <p14:nvPr/>
            </p14:nvContentPartPr>
            <p14:xfrm>
              <a:off x="7030653" y="501187"/>
              <a:ext cx="338400" cy="194400"/>
            </p14:xfrm>
          </p:contentPart>
        </mc:Choice>
        <mc:Fallback xmlns="">
          <p:pic>
            <p:nvPicPr>
              <p:cNvPr id="14" name="Freihand 13">
                <a:extLst>
                  <a:ext uri="{FF2B5EF4-FFF2-40B4-BE49-F238E27FC236}">
                    <a16:creationId xmlns:a16="http://schemas.microsoft.com/office/drawing/2014/main" id="{467AD41C-15CC-4F16-A443-DE3CA478E605}"/>
                  </a:ext>
                </a:extLst>
              </p:cNvPr>
              <p:cNvPicPr/>
              <p:nvPr/>
            </p:nvPicPr>
            <p:blipFill>
              <a:blip r:embed="rId12"/>
              <a:stretch>
                <a:fillRect/>
              </a:stretch>
            </p:blipFill>
            <p:spPr>
              <a:xfrm>
                <a:off x="7026333" y="496867"/>
                <a:ext cx="347040" cy="203040"/>
              </a:xfrm>
              <a:prstGeom prst="rect">
                <a:avLst/>
              </a:prstGeom>
            </p:spPr>
          </p:pic>
        </mc:Fallback>
      </mc:AlternateContent>
      <p:grpSp>
        <p:nvGrpSpPr>
          <p:cNvPr id="21" name="Gruppieren 20">
            <a:extLst>
              <a:ext uri="{FF2B5EF4-FFF2-40B4-BE49-F238E27FC236}">
                <a16:creationId xmlns:a16="http://schemas.microsoft.com/office/drawing/2014/main" id="{E58EF9DB-B169-4365-A1FE-7C7DE77A37A6}"/>
              </a:ext>
            </a:extLst>
          </p:cNvPr>
          <p:cNvGrpSpPr/>
          <p:nvPr/>
        </p:nvGrpSpPr>
        <p:grpSpPr>
          <a:xfrm>
            <a:off x="6394533" y="1305067"/>
            <a:ext cx="373680" cy="291240"/>
            <a:chOff x="6394533" y="1305067"/>
            <a:chExt cx="373680" cy="291240"/>
          </a:xfrm>
        </p:grpSpPr>
        <mc:AlternateContent xmlns:mc="http://schemas.openxmlformats.org/markup-compatibility/2006" xmlns:p14="http://schemas.microsoft.com/office/powerpoint/2010/main">
          <mc:Choice Requires="p14">
            <p:contentPart p14:bwMode="auto" r:id="rId13">
              <p14:nvContentPartPr>
                <p14:cNvPr id="15" name="Freihand 14">
                  <a:extLst>
                    <a:ext uri="{FF2B5EF4-FFF2-40B4-BE49-F238E27FC236}">
                      <a16:creationId xmlns:a16="http://schemas.microsoft.com/office/drawing/2014/main" id="{DFBD2EA9-6F67-41C7-A0FD-91D2C9F0E6D5}"/>
                    </a:ext>
                  </a:extLst>
                </p14:cNvPr>
                <p14:cNvContentPartPr/>
                <p14:nvPr/>
              </p14:nvContentPartPr>
              <p14:xfrm>
                <a:off x="6394533" y="1305067"/>
                <a:ext cx="183240" cy="291240"/>
              </p14:xfrm>
            </p:contentPart>
          </mc:Choice>
          <mc:Fallback xmlns="">
            <p:pic>
              <p:nvPicPr>
                <p:cNvPr id="15" name="Freihand 14">
                  <a:extLst>
                    <a:ext uri="{FF2B5EF4-FFF2-40B4-BE49-F238E27FC236}">
                      <a16:creationId xmlns:a16="http://schemas.microsoft.com/office/drawing/2014/main" id="{DFBD2EA9-6F67-41C7-A0FD-91D2C9F0E6D5}"/>
                    </a:ext>
                  </a:extLst>
                </p:cNvPr>
                <p:cNvPicPr/>
                <p:nvPr/>
              </p:nvPicPr>
              <p:blipFill>
                <a:blip r:embed="rId14"/>
                <a:stretch>
                  <a:fillRect/>
                </a:stretch>
              </p:blipFill>
              <p:spPr>
                <a:xfrm>
                  <a:off x="6390213" y="1300747"/>
                  <a:ext cx="19188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Freihand 15">
                  <a:extLst>
                    <a:ext uri="{FF2B5EF4-FFF2-40B4-BE49-F238E27FC236}">
                      <a16:creationId xmlns:a16="http://schemas.microsoft.com/office/drawing/2014/main" id="{40E6C63C-522D-4FAD-BC10-355D84100653}"/>
                    </a:ext>
                  </a:extLst>
                </p14:cNvPr>
                <p14:cNvContentPartPr/>
                <p14:nvPr/>
              </p14:nvContentPartPr>
              <p14:xfrm>
                <a:off x="6638613" y="1383907"/>
                <a:ext cx="113400" cy="68400"/>
              </p14:xfrm>
            </p:contentPart>
          </mc:Choice>
          <mc:Fallback xmlns="">
            <p:pic>
              <p:nvPicPr>
                <p:cNvPr id="16" name="Freihand 15">
                  <a:extLst>
                    <a:ext uri="{FF2B5EF4-FFF2-40B4-BE49-F238E27FC236}">
                      <a16:creationId xmlns:a16="http://schemas.microsoft.com/office/drawing/2014/main" id="{40E6C63C-522D-4FAD-BC10-355D84100653}"/>
                    </a:ext>
                  </a:extLst>
                </p:cNvPr>
                <p:cNvPicPr/>
                <p:nvPr/>
              </p:nvPicPr>
              <p:blipFill>
                <a:blip r:embed="rId16"/>
                <a:stretch>
                  <a:fillRect/>
                </a:stretch>
              </p:blipFill>
              <p:spPr>
                <a:xfrm>
                  <a:off x="6634293" y="1379587"/>
                  <a:ext cx="12204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Freihand 16">
                  <a:extLst>
                    <a:ext uri="{FF2B5EF4-FFF2-40B4-BE49-F238E27FC236}">
                      <a16:creationId xmlns:a16="http://schemas.microsoft.com/office/drawing/2014/main" id="{16E6C923-DC04-43B5-9A12-FCC6276E0E79}"/>
                    </a:ext>
                  </a:extLst>
                </p14:cNvPr>
                <p14:cNvContentPartPr/>
                <p14:nvPr/>
              </p14:nvContentPartPr>
              <p14:xfrm>
                <a:off x="6706653" y="1412707"/>
                <a:ext cx="61560" cy="156240"/>
              </p14:xfrm>
            </p:contentPart>
          </mc:Choice>
          <mc:Fallback xmlns="">
            <p:pic>
              <p:nvPicPr>
                <p:cNvPr id="17" name="Freihand 16">
                  <a:extLst>
                    <a:ext uri="{FF2B5EF4-FFF2-40B4-BE49-F238E27FC236}">
                      <a16:creationId xmlns:a16="http://schemas.microsoft.com/office/drawing/2014/main" id="{16E6C923-DC04-43B5-9A12-FCC6276E0E79}"/>
                    </a:ext>
                  </a:extLst>
                </p:cNvPr>
                <p:cNvPicPr/>
                <p:nvPr/>
              </p:nvPicPr>
              <p:blipFill>
                <a:blip r:embed="rId18"/>
                <a:stretch>
                  <a:fillRect/>
                </a:stretch>
              </p:blipFill>
              <p:spPr>
                <a:xfrm>
                  <a:off x="6702333" y="1408387"/>
                  <a:ext cx="70200" cy="164880"/>
                </a:xfrm>
                <a:prstGeom prst="rect">
                  <a:avLst/>
                </a:prstGeom>
              </p:spPr>
            </p:pic>
          </mc:Fallback>
        </mc:AlternateContent>
      </p:grpSp>
      <p:grpSp>
        <p:nvGrpSpPr>
          <p:cNvPr id="37" name="Gruppieren 36">
            <a:extLst>
              <a:ext uri="{FF2B5EF4-FFF2-40B4-BE49-F238E27FC236}">
                <a16:creationId xmlns:a16="http://schemas.microsoft.com/office/drawing/2014/main" id="{134B5A6C-36DC-4871-9F98-D82ADD8E55F7}"/>
              </a:ext>
            </a:extLst>
          </p:cNvPr>
          <p:cNvGrpSpPr/>
          <p:nvPr/>
        </p:nvGrpSpPr>
        <p:grpSpPr>
          <a:xfrm>
            <a:off x="6514773" y="1826347"/>
            <a:ext cx="190800" cy="273240"/>
            <a:chOff x="6514773" y="1826347"/>
            <a:chExt cx="190800" cy="273240"/>
          </a:xfrm>
        </p:grpSpPr>
        <mc:AlternateContent xmlns:mc="http://schemas.openxmlformats.org/markup-compatibility/2006" xmlns:p14="http://schemas.microsoft.com/office/powerpoint/2010/main">
          <mc:Choice Requires="p14">
            <p:contentPart p14:bwMode="auto" r:id="rId19">
              <p14:nvContentPartPr>
                <p14:cNvPr id="35" name="Freihand 34">
                  <a:extLst>
                    <a:ext uri="{FF2B5EF4-FFF2-40B4-BE49-F238E27FC236}">
                      <a16:creationId xmlns:a16="http://schemas.microsoft.com/office/drawing/2014/main" id="{687F48A2-E0DE-451C-98FF-345085C4EC5A}"/>
                    </a:ext>
                  </a:extLst>
                </p14:cNvPr>
                <p14:cNvContentPartPr/>
                <p14:nvPr/>
              </p14:nvContentPartPr>
              <p14:xfrm>
                <a:off x="6514773" y="1826347"/>
                <a:ext cx="124200" cy="144360"/>
              </p14:xfrm>
            </p:contentPart>
          </mc:Choice>
          <mc:Fallback xmlns="">
            <p:pic>
              <p:nvPicPr>
                <p:cNvPr id="35" name="Freihand 34">
                  <a:extLst>
                    <a:ext uri="{FF2B5EF4-FFF2-40B4-BE49-F238E27FC236}">
                      <a16:creationId xmlns:a16="http://schemas.microsoft.com/office/drawing/2014/main" id="{687F48A2-E0DE-451C-98FF-345085C4EC5A}"/>
                    </a:ext>
                  </a:extLst>
                </p:cNvPr>
                <p:cNvPicPr/>
                <p:nvPr/>
              </p:nvPicPr>
              <p:blipFill>
                <a:blip r:embed="rId20"/>
                <a:stretch>
                  <a:fillRect/>
                </a:stretch>
              </p:blipFill>
              <p:spPr>
                <a:xfrm>
                  <a:off x="6510453" y="1822027"/>
                  <a:ext cx="1328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6" name="Freihand 35">
                  <a:extLst>
                    <a:ext uri="{FF2B5EF4-FFF2-40B4-BE49-F238E27FC236}">
                      <a16:creationId xmlns:a16="http://schemas.microsoft.com/office/drawing/2014/main" id="{76D09FE4-E854-4EC3-B7ED-419CB384AE6D}"/>
                    </a:ext>
                  </a:extLst>
                </p14:cNvPr>
                <p14:cNvContentPartPr/>
                <p14:nvPr/>
              </p14:nvContentPartPr>
              <p14:xfrm>
                <a:off x="6584253" y="1832827"/>
                <a:ext cx="121320" cy="266760"/>
              </p14:xfrm>
            </p:contentPart>
          </mc:Choice>
          <mc:Fallback xmlns="">
            <p:pic>
              <p:nvPicPr>
                <p:cNvPr id="36" name="Freihand 35">
                  <a:extLst>
                    <a:ext uri="{FF2B5EF4-FFF2-40B4-BE49-F238E27FC236}">
                      <a16:creationId xmlns:a16="http://schemas.microsoft.com/office/drawing/2014/main" id="{76D09FE4-E854-4EC3-B7ED-419CB384AE6D}"/>
                    </a:ext>
                  </a:extLst>
                </p:cNvPr>
                <p:cNvPicPr/>
                <p:nvPr/>
              </p:nvPicPr>
              <p:blipFill>
                <a:blip r:embed="rId22"/>
                <a:stretch>
                  <a:fillRect/>
                </a:stretch>
              </p:blipFill>
              <p:spPr>
                <a:xfrm>
                  <a:off x="6579933" y="1828507"/>
                  <a:ext cx="129960" cy="275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60" name="Freihand 59">
                <a:extLst>
                  <a:ext uri="{FF2B5EF4-FFF2-40B4-BE49-F238E27FC236}">
                    <a16:creationId xmlns:a16="http://schemas.microsoft.com/office/drawing/2014/main" id="{9100E0A9-3800-4B16-8EE4-44D32DFE1790}"/>
                  </a:ext>
                </a:extLst>
              </p14:cNvPr>
              <p14:cNvContentPartPr/>
              <p14:nvPr/>
            </p14:nvContentPartPr>
            <p14:xfrm>
              <a:off x="7416933" y="1644547"/>
              <a:ext cx="334440" cy="405720"/>
            </p14:xfrm>
          </p:contentPart>
        </mc:Choice>
        <mc:Fallback xmlns="">
          <p:pic>
            <p:nvPicPr>
              <p:cNvPr id="60" name="Freihand 59">
                <a:extLst>
                  <a:ext uri="{FF2B5EF4-FFF2-40B4-BE49-F238E27FC236}">
                    <a16:creationId xmlns:a16="http://schemas.microsoft.com/office/drawing/2014/main" id="{9100E0A9-3800-4B16-8EE4-44D32DFE1790}"/>
                  </a:ext>
                </a:extLst>
              </p:cNvPr>
              <p:cNvPicPr/>
              <p:nvPr/>
            </p:nvPicPr>
            <p:blipFill>
              <a:blip r:embed="rId24"/>
              <a:stretch>
                <a:fillRect/>
              </a:stretch>
            </p:blipFill>
            <p:spPr>
              <a:xfrm>
                <a:off x="7412613" y="1640227"/>
                <a:ext cx="343080" cy="414360"/>
              </a:xfrm>
              <a:prstGeom prst="rect">
                <a:avLst/>
              </a:prstGeom>
            </p:spPr>
          </p:pic>
        </mc:Fallback>
      </mc:AlternateContent>
      <p:grpSp>
        <p:nvGrpSpPr>
          <p:cNvPr id="98" name="Gruppieren 97">
            <a:extLst>
              <a:ext uri="{FF2B5EF4-FFF2-40B4-BE49-F238E27FC236}">
                <a16:creationId xmlns:a16="http://schemas.microsoft.com/office/drawing/2014/main" id="{2B5DFE29-81A2-4953-83E4-F0C0F04E778D}"/>
              </a:ext>
            </a:extLst>
          </p:cNvPr>
          <p:cNvGrpSpPr/>
          <p:nvPr/>
        </p:nvGrpSpPr>
        <p:grpSpPr>
          <a:xfrm>
            <a:off x="7001133" y="531787"/>
            <a:ext cx="4402440" cy="1407600"/>
            <a:chOff x="7001133" y="531787"/>
            <a:chExt cx="4402440" cy="1407600"/>
          </a:xfrm>
        </p:grpSpPr>
        <mc:AlternateContent xmlns:mc="http://schemas.openxmlformats.org/markup-compatibility/2006" xmlns:p14="http://schemas.microsoft.com/office/powerpoint/2010/main">
          <mc:Choice Requires="p14">
            <p:contentPart p14:bwMode="auto" r:id="rId25">
              <p14:nvContentPartPr>
                <p14:cNvPr id="38" name="Freihand 37">
                  <a:extLst>
                    <a:ext uri="{FF2B5EF4-FFF2-40B4-BE49-F238E27FC236}">
                      <a16:creationId xmlns:a16="http://schemas.microsoft.com/office/drawing/2014/main" id="{C15F21EA-6EB9-42D9-A33D-11A8CBC4F4DB}"/>
                    </a:ext>
                  </a:extLst>
                </p14:cNvPr>
                <p14:cNvContentPartPr/>
                <p14:nvPr/>
              </p14:nvContentPartPr>
              <p14:xfrm>
                <a:off x="7075653" y="1838587"/>
                <a:ext cx="191520" cy="6120"/>
              </p14:xfrm>
            </p:contentPart>
          </mc:Choice>
          <mc:Fallback xmlns="">
            <p:pic>
              <p:nvPicPr>
                <p:cNvPr id="38" name="Freihand 37">
                  <a:extLst>
                    <a:ext uri="{FF2B5EF4-FFF2-40B4-BE49-F238E27FC236}">
                      <a16:creationId xmlns:a16="http://schemas.microsoft.com/office/drawing/2014/main" id="{C15F21EA-6EB9-42D9-A33D-11A8CBC4F4DB}"/>
                    </a:ext>
                  </a:extLst>
                </p:cNvPr>
                <p:cNvPicPr/>
                <p:nvPr/>
              </p:nvPicPr>
              <p:blipFill>
                <a:blip r:embed="rId26"/>
                <a:stretch>
                  <a:fillRect/>
                </a:stretch>
              </p:blipFill>
              <p:spPr>
                <a:xfrm>
                  <a:off x="7071333" y="1834267"/>
                  <a:ext cx="2001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9" name="Freihand 38">
                  <a:extLst>
                    <a:ext uri="{FF2B5EF4-FFF2-40B4-BE49-F238E27FC236}">
                      <a16:creationId xmlns:a16="http://schemas.microsoft.com/office/drawing/2014/main" id="{DC450F4E-5D7F-43C8-B778-0698279A8ACF}"/>
                    </a:ext>
                  </a:extLst>
                </p14:cNvPr>
                <p14:cNvContentPartPr/>
                <p14:nvPr/>
              </p14:nvContentPartPr>
              <p14:xfrm>
                <a:off x="7076733" y="1901227"/>
                <a:ext cx="196560" cy="7560"/>
              </p14:xfrm>
            </p:contentPart>
          </mc:Choice>
          <mc:Fallback xmlns="">
            <p:pic>
              <p:nvPicPr>
                <p:cNvPr id="39" name="Freihand 38">
                  <a:extLst>
                    <a:ext uri="{FF2B5EF4-FFF2-40B4-BE49-F238E27FC236}">
                      <a16:creationId xmlns:a16="http://schemas.microsoft.com/office/drawing/2014/main" id="{DC450F4E-5D7F-43C8-B778-0698279A8ACF}"/>
                    </a:ext>
                  </a:extLst>
                </p:cNvPr>
                <p:cNvPicPr/>
                <p:nvPr/>
              </p:nvPicPr>
              <p:blipFill>
                <a:blip r:embed="rId28"/>
                <a:stretch>
                  <a:fillRect/>
                </a:stretch>
              </p:blipFill>
              <p:spPr>
                <a:xfrm>
                  <a:off x="7072413" y="1896907"/>
                  <a:ext cx="205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1" name="Freihand 40">
                  <a:extLst>
                    <a:ext uri="{FF2B5EF4-FFF2-40B4-BE49-F238E27FC236}">
                      <a16:creationId xmlns:a16="http://schemas.microsoft.com/office/drawing/2014/main" id="{406D4F0B-622B-4DDC-89BE-E9B097EAEB9E}"/>
                    </a:ext>
                  </a:extLst>
                </p14:cNvPr>
                <p14:cNvContentPartPr/>
                <p14:nvPr/>
              </p14:nvContentPartPr>
              <p14:xfrm>
                <a:off x="7545813" y="1712227"/>
                <a:ext cx="120960" cy="227160"/>
              </p14:xfrm>
            </p:contentPart>
          </mc:Choice>
          <mc:Fallback xmlns="">
            <p:pic>
              <p:nvPicPr>
                <p:cNvPr id="41" name="Freihand 40">
                  <a:extLst>
                    <a:ext uri="{FF2B5EF4-FFF2-40B4-BE49-F238E27FC236}">
                      <a16:creationId xmlns:a16="http://schemas.microsoft.com/office/drawing/2014/main" id="{406D4F0B-622B-4DDC-89BE-E9B097EAEB9E}"/>
                    </a:ext>
                  </a:extLst>
                </p:cNvPr>
                <p:cNvPicPr/>
                <p:nvPr/>
              </p:nvPicPr>
              <p:blipFill>
                <a:blip r:embed="rId30"/>
                <a:stretch>
                  <a:fillRect/>
                </a:stretch>
              </p:blipFill>
              <p:spPr>
                <a:xfrm>
                  <a:off x="7541493" y="1707907"/>
                  <a:ext cx="12960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2" name="Freihand 41">
                  <a:extLst>
                    <a:ext uri="{FF2B5EF4-FFF2-40B4-BE49-F238E27FC236}">
                      <a16:creationId xmlns:a16="http://schemas.microsoft.com/office/drawing/2014/main" id="{7E2262CF-F8DB-4D28-A9AC-FE81117D85CF}"/>
                    </a:ext>
                  </a:extLst>
                </p14:cNvPr>
                <p14:cNvContentPartPr/>
                <p14:nvPr/>
              </p14:nvContentPartPr>
              <p14:xfrm>
                <a:off x="7861173" y="1801147"/>
                <a:ext cx="130680" cy="138240"/>
              </p14:xfrm>
            </p:contentPart>
          </mc:Choice>
          <mc:Fallback xmlns="">
            <p:pic>
              <p:nvPicPr>
                <p:cNvPr id="42" name="Freihand 41">
                  <a:extLst>
                    <a:ext uri="{FF2B5EF4-FFF2-40B4-BE49-F238E27FC236}">
                      <a16:creationId xmlns:a16="http://schemas.microsoft.com/office/drawing/2014/main" id="{7E2262CF-F8DB-4D28-A9AC-FE81117D85CF}"/>
                    </a:ext>
                  </a:extLst>
                </p:cNvPr>
                <p:cNvPicPr/>
                <p:nvPr/>
              </p:nvPicPr>
              <p:blipFill>
                <a:blip r:embed="rId32"/>
                <a:stretch>
                  <a:fillRect/>
                </a:stretch>
              </p:blipFill>
              <p:spPr>
                <a:xfrm>
                  <a:off x="7856853" y="1796827"/>
                  <a:ext cx="13932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3" name="Freihand 42">
                  <a:extLst>
                    <a:ext uri="{FF2B5EF4-FFF2-40B4-BE49-F238E27FC236}">
                      <a16:creationId xmlns:a16="http://schemas.microsoft.com/office/drawing/2014/main" id="{6383220D-5346-44E2-8B23-EBCC026AC9B1}"/>
                    </a:ext>
                  </a:extLst>
                </p14:cNvPr>
                <p14:cNvContentPartPr/>
                <p14:nvPr/>
              </p14:nvContentPartPr>
              <p14:xfrm>
                <a:off x="7848213" y="1831387"/>
                <a:ext cx="146160" cy="96480"/>
              </p14:xfrm>
            </p:contentPart>
          </mc:Choice>
          <mc:Fallback xmlns="">
            <p:pic>
              <p:nvPicPr>
                <p:cNvPr id="43" name="Freihand 42">
                  <a:extLst>
                    <a:ext uri="{FF2B5EF4-FFF2-40B4-BE49-F238E27FC236}">
                      <a16:creationId xmlns:a16="http://schemas.microsoft.com/office/drawing/2014/main" id="{6383220D-5346-44E2-8B23-EBCC026AC9B1}"/>
                    </a:ext>
                  </a:extLst>
                </p:cNvPr>
                <p:cNvPicPr/>
                <p:nvPr/>
              </p:nvPicPr>
              <p:blipFill>
                <a:blip r:embed="rId34"/>
                <a:stretch>
                  <a:fillRect/>
                </a:stretch>
              </p:blipFill>
              <p:spPr>
                <a:xfrm>
                  <a:off x="7843893" y="1827067"/>
                  <a:ext cx="1548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8" name="Freihand 27">
                  <a:extLst>
                    <a:ext uri="{FF2B5EF4-FFF2-40B4-BE49-F238E27FC236}">
                      <a16:creationId xmlns:a16="http://schemas.microsoft.com/office/drawing/2014/main" id="{3E2E25A2-5068-4689-926B-5201DDFDF752}"/>
                    </a:ext>
                  </a:extLst>
                </p14:cNvPr>
                <p14:cNvContentPartPr/>
                <p14:nvPr/>
              </p14:nvContentPartPr>
              <p14:xfrm>
                <a:off x="8555253" y="1226587"/>
                <a:ext cx="21240" cy="132480"/>
              </p14:xfrm>
            </p:contentPart>
          </mc:Choice>
          <mc:Fallback xmlns="">
            <p:pic>
              <p:nvPicPr>
                <p:cNvPr id="28" name="Freihand 27">
                  <a:extLst>
                    <a:ext uri="{FF2B5EF4-FFF2-40B4-BE49-F238E27FC236}">
                      <a16:creationId xmlns:a16="http://schemas.microsoft.com/office/drawing/2014/main" id="{3E2E25A2-5068-4689-926B-5201DDFDF752}"/>
                    </a:ext>
                  </a:extLst>
                </p:cNvPr>
                <p:cNvPicPr/>
                <p:nvPr/>
              </p:nvPicPr>
              <p:blipFill>
                <a:blip r:embed="rId36"/>
                <a:stretch>
                  <a:fillRect/>
                </a:stretch>
              </p:blipFill>
              <p:spPr>
                <a:xfrm>
                  <a:off x="8550933" y="1222267"/>
                  <a:ext cx="298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9" name="Freihand 28">
                  <a:extLst>
                    <a:ext uri="{FF2B5EF4-FFF2-40B4-BE49-F238E27FC236}">
                      <a16:creationId xmlns:a16="http://schemas.microsoft.com/office/drawing/2014/main" id="{3BF24D5E-4802-4EDB-9DA1-93B1BA5E0582}"/>
                    </a:ext>
                  </a:extLst>
                </p14:cNvPr>
                <p14:cNvContentPartPr/>
                <p14:nvPr/>
              </p14:nvContentPartPr>
              <p14:xfrm>
                <a:off x="8469933" y="1289947"/>
                <a:ext cx="168840" cy="2520"/>
              </p14:xfrm>
            </p:contentPart>
          </mc:Choice>
          <mc:Fallback xmlns="">
            <p:pic>
              <p:nvPicPr>
                <p:cNvPr id="29" name="Freihand 28">
                  <a:extLst>
                    <a:ext uri="{FF2B5EF4-FFF2-40B4-BE49-F238E27FC236}">
                      <a16:creationId xmlns:a16="http://schemas.microsoft.com/office/drawing/2014/main" id="{3BF24D5E-4802-4EDB-9DA1-93B1BA5E0582}"/>
                    </a:ext>
                  </a:extLst>
                </p:cNvPr>
                <p:cNvPicPr/>
                <p:nvPr/>
              </p:nvPicPr>
              <p:blipFill>
                <a:blip r:embed="rId38"/>
                <a:stretch>
                  <a:fillRect/>
                </a:stretch>
              </p:blipFill>
              <p:spPr>
                <a:xfrm>
                  <a:off x="8465613" y="1285627"/>
                  <a:ext cx="17748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0" name="Freihand 29">
                  <a:extLst>
                    <a:ext uri="{FF2B5EF4-FFF2-40B4-BE49-F238E27FC236}">
                      <a16:creationId xmlns:a16="http://schemas.microsoft.com/office/drawing/2014/main" id="{C3EFE88C-69A6-4E07-A146-E95AFC62F59D}"/>
                    </a:ext>
                  </a:extLst>
                </p14:cNvPr>
                <p14:cNvContentPartPr/>
                <p14:nvPr/>
              </p14:nvContentPartPr>
              <p14:xfrm>
                <a:off x="8747133" y="1198147"/>
                <a:ext cx="182160" cy="268920"/>
              </p14:xfrm>
            </p:contentPart>
          </mc:Choice>
          <mc:Fallback xmlns="">
            <p:pic>
              <p:nvPicPr>
                <p:cNvPr id="30" name="Freihand 29">
                  <a:extLst>
                    <a:ext uri="{FF2B5EF4-FFF2-40B4-BE49-F238E27FC236}">
                      <a16:creationId xmlns:a16="http://schemas.microsoft.com/office/drawing/2014/main" id="{C3EFE88C-69A6-4E07-A146-E95AFC62F59D}"/>
                    </a:ext>
                  </a:extLst>
                </p:cNvPr>
                <p:cNvPicPr/>
                <p:nvPr/>
              </p:nvPicPr>
              <p:blipFill>
                <a:blip r:embed="rId40"/>
                <a:stretch>
                  <a:fillRect/>
                </a:stretch>
              </p:blipFill>
              <p:spPr>
                <a:xfrm>
                  <a:off x="8742813" y="1193827"/>
                  <a:ext cx="19080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1" name="Freihand 30">
                  <a:extLst>
                    <a:ext uri="{FF2B5EF4-FFF2-40B4-BE49-F238E27FC236}">
                      <a16:creationId xmlns:a16="http://schemas.microsoft.com/office/drawing/2014/main" id="{9F2C9B8F-02EE-4942-A2B2-963FD0809F90}"/>
                    </a:ext>
                  </a:extLst>
                </p14:cNvPr>
                <p14:cNvContentPartPr/>
                <p14:nvPr/>
              </p14:nvContentPartPr>
              <p14:xfrm>
                <a:off x="8981493" y="1280587"/>
                <a:ext cx="107640" cy="58320"/>
              </p14:xfrm>
            </p:contentPart>
          </mc:Choice>
          <mc:Fallback xmlns="">
            <p:pic>
              <p:nvPicPr>
                <p:cNvPr id="31" name="Freihand 30">
                  <a:extLst>
                    <a:ext uri="{FF2B5EF4-FFF2-40B4-BE49-F238E27FC236}">
                      <a16:creationId xmlns:a16="http://schemas.microsoft.com/office/drawing/2014/main" id="{9F2C9B8F-02EE-4942-A2B2-963FD0809F90}"/>
                    </a:ext>
                  </a:extLst>
                </p:cNvPr>
                <p:cNvPicPr/>
                <p:nvPr/>
              </p:nvPicPr>
              <p:blipFill>
                <a:blip r:embed="rId42"/>
                <a:stretch>
                  <a:fillRect/>
                </a:stretch>
              </p:blipFill>
              <p:spPr>
                <a:xfrm>
                  <a:off x="8977173" y="1276267"/>
                  <a:ext cx="1162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2" name="Freihand 31">
                  <a:extLst>
                    <a:ext uri="{FF2B5EF4-FFF2-40B4-BE49-F238E27FC236}">
                      <a16:creationId xmlns:a16="http://schemas.microsoft.com/office/drawing/2014/main" id="{08E4623A-BC8A-47B5-9FE6-D58FBB1F813E}"/>
                    </a:ext>
                  </a:extLst>
                </p14:cNvPr>
                <p14:cNvContentPartPr/>
                <p14:nvPr/>
              </p14:nvContentPartPr>
              <p14:xfrm>
                <a:off x="9061053" y="1306507"/>
                <a:ext cx="39240" cy="136080"/>
              </p14:xfrm>
            </p:contentPart>
          </mc:Choice>
          <mc:Fallback xmlns="">
            <p:pic>
              <p:nvPicPr>
                <p:cNvPr id="32" name="Freihand 31">
                  <a:extLst>
                    <a:ext uri="{FF2B5EF4-FFF2-40B4-BE49-F238E27FC236}">
                      <a16:creationId xmlns:a16="http://schemas.microsoft.com/office/drawing/2014/main" id="{08E4623A-BC8A-47B5-9FE6-D58FBB1F813E}"/>
                    </a:ext>
                  </a:extLst>
                </p:cNvPr>
                <p:cNvPicPr/>
                <p:nvPr/>
              </p:nvPicPr>
              <p:blipFill>
                <a:blip r:embed="rId44"/>
                <a:stretch>
                  <a:fillRect/>
                </a:stretch>
              </p:blipFill>
              <p:spPr>
                <a:xfrm>
                  <a:off x="9056733" y="1302187"/>
                  <a:ext cx="478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3" name="Freihand 32">
                  <a:extLst>
                    <a:ext uri="{FF2B5EF4-FFF2-40B4-BE49-F238E27FC236}">
                      <a16:creationId xmlns:a16="http://schemas.microsoft.com/office/drawing/2014/main" id="{8DF481AF-9601-4F03-8AF2-540AFE8420A0}"/>
                    </a:ext>
                  </a:extLst>
                </p14:cNvPr>
                <p14:cNvContentPartPr/>
                <p14:nvPr/>
              </p14:nvContentPartPr>
              <p14:xfrm>
                <a:off x="9129813" y="1241707"/>
                <a:ext cx="172440" cy="135000"/>
              </p14:xfrm>
            </p:contentPart>
          </mc:Choice>
          <mc:Fallback xmlns="">
            <p:pic>
              <p:nvPicPr>
                <p:cNvPr id="33" name="Freihand 32">
                  <a:extLst>
                    <a:ext uri="{FF2B5EF4-FFF2-40B4-BE49-F238E27FC236}">
                      <a16:creationId xmlns:a16="http://schemas.microsoft.com/office/drawing/2014/main" id="{8DF481AF-9601-4F03-8AF2-540AFE8420A0}"/>
                    </a:ext>
                  </a:extLst>
                </p:cNvPr>
                <p:cNvPicPr/>
                <p:nvPr/>
              </p:nvPicPr>
              <p:blipFill>
                <a:blip r:embed="rId46"/>
                <a:stretch>
                  <a:fillRect/>
                </a:stretch>
              </p:blipFill>
              <p:spPr>
                <a:xfrm>
                  <a:off x="9125493" y="1237387"/>
                  <a:ext cx="1810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4" name="Freihand 43">
                  <a:extLst>
                    <a:ext uri="{FF2B5EF4-FFF2-40B4-BE49-F238E27FC236}">
                      <a16:creationId xmlns:a16="http://schemas.microsoft.com/office/drawing/2014/main" id="{4D1FFD01-DB37-4A76-8489-2C13B483F4C8}"/>
                    </a:ext>
                  </a:extLst>
                </p14:cNvPr>
                <p14:cNvContentPartPr/>
                <p14:nvPr/>
              </p14:nvContentPartPr>
              <p14:xfrm>
                <a:off x="8522133" y="1769827"/>
                <a:ext cx="26280" cy="152640"/>
              </p14:xfrm>
            </p:contentPart>
          </mc:Choice>
          <mc:Fallback xmlns="">
            <p:pic>
              <p:nvPicPr>
                <p:cNvPr id="44" name="Freihand 43">
                  <a:extLst>
                    <a:ext uri="{FF2B5EF4-FFF2-40B4-BE49-F238E27FC236}">
                      <a16:creationId xmlns:a16="http://schemas.microsoft.com/office/drawing/2014/main" id="{4D1FFD01-DB37-4A76-8489-2C13B483F4C8}"/>
                    </a:ext>
                  </a:extLst>
                </p:cNvPr>
                <p:cNvPicPr/>
                <p:nvPr/>
              </p:nvPicPr>
              <p:blipFill>
                <a:blip r:embed="rId48"/>
                <a:stretch>
                  <a:fillRect/>
                </a:stretch>
              </p:blipFill>
              <p:spPr>
                <a:xfrm>
                  <a:off x="8517813" y="1765507"/>
                  <a:ext cx="3492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5" name="Freihand 44">
                  <a:extLst>
                    <a:ext uri="{FF2B5EF4-FFF2-40B4-BE49-F238E27FC236}">
                      <a16:creationId xmlns:a16="http://schemas.microsoft.com/office/drawing/2014/main" id="{FDC2F369-B6B7-4C0F-8F11-104C5CE9BB4B}"/>
                    </a:ext>
                  </a:extLst>
                </p14:cNvPr>
                <p14:cNvContentPartPr/>
                <p14:nvPr/>
              </p14:nvContentPartPr>
              <p14:xfrm>
                <a:off x="8454093" y="1822387"/>
                <a:ext cx="163080" cy="16560"/>
              </p14:xfrm>
            </p:contentPart>
          </mc:Choice>
          <mc:Fallback xmlns="">
            <p:pic>
              <p:nvPicPr>
                <p:cNvPr id="45" name="Freihand 44">
                  <a:extLst>
                    <a:ext uri="{FF2B5EF4-FFF2-40B4-BE49-F238E27FC236}">
                      <a16:creationId xmlns:a16="http://schemas.microsoft.com/office/drawing/2014/main" id="{FDC2F369-B6B7-4C0F-8F11-104C5CE9BB4B}"/>
                    </a:ext>
                  </a:extLst>
                </p:cNvPr>
                <p:cNvPicPr/>
                <p:nvPr/>
              </p:nvPicPr>
              <p:blipFill>
                <a:blip r:embed="rId50"/>
                <a:stretch>
                  <a:fillRect/>
                </a:stretch>
              </p:blipFill>
              <p:spPr>
                <a:xfrm>
                  <a:off x="8449773" y="1818067"/>
                  <a:ext cx="1717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8" name="Freihand 47">
                  <a:extLst>
                    <a:ext uri="{FF2B5EF4-FFF2-40B4-BE49-F238E27FC236}">
                      <a16:creationId xmlns:a16="http://schemas.microsoft.com/office/drawing/2014/main" id="{E30F968D-F4F9-4AA6-AE53-3CCCE9D23ADE}"/>
                    </a:ext>
                  </a:extLst>
                </p14:cNvPr>
                <p14:cNvContentPartPr/>
                <p14:nvPr/>
              </p14:nvContentPartPr>
              <p14:xfrm>
                <a:off x="8753613" y="1760107"/>
                <a:ext cx="142560" cy="108360"/>
              </p14:xfrm>
            </p:contentPart>
          </mc:Choice>
          <mc:Fallback xmlns="">
            <p:pic>
              <p:nvPicPr>
                <p:cNvPr id="48" name="Freihand 47">
                  <a:extLst>
                    <a:ext uri="{FF2B5EF4-FFF2-40B4-BE49-F238E27FC236}">
                      <a16:creationId xmlns:a16="http://schemas.microsoft.com/office/drawing/2014/main" id="{E30F968D-F4F9-4AA6-AE53-3CCCE9D23ADE}"/>
                    </a:ext>
                  </a:extLst>
                </p:cNvPr>
                <p:cNvPicPr/>
                <p:nvPr/>
              </p:nvPicPr>
              <p:blipFill>
                <a:blip r:embed="rId52"/>
                <a:stretch>
                  <a:fillRect/>
                </a:stretch>
              </p:blipFill>
              <p:spPr>
                <a:xfrm>
                  <a:off x="8749293" y="1755787"/>
                  <a:ext cx="1512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50" name="Freihand 49">
                  <a:extLst>
                    <a:ext uri="{FF2B5EF4-FFF2-40B4-BE49-F238E27FC236}">
                      <a16:creationId xmlns:a16="http://schemas.microsoft.com/office/drawing/2014/main" id="{9110CF7C-D47D-4F1E-82E9-CB7169D56645}"/>
                    </a:ext>
                  </a:extLst>
                </p14:cNvPr>
                <p14:cNvContentPartPr/>
                <p14:nvPr/>
              </p14:nvContentPartPr>
              <p14:xfrm>
                <a:off x="8789613" y="1532587"/>
                <a:ext cx="22320" cy="152280"/>
              </p14:xfrm>
            </p:contentPart>
          </mc:Choice>
          <mc:Fallback xmlns="">
            <p:pic>
              <p:nvPicPr>
                <p:cNvPr id="50" name="Freihand 49">
                  <a:extLst>
                    <a:ext uri="{FF2B5EF4-FFF2-40B4-BE49-F238E27FC236}">
                      <a16:creationId xmlns:a16="http://schemas.microsoft.com/office/drawing/2014/main" id="{9110CF7C-D47D-4F1E-82E9-CB7169D56645}"/>
                    </a:ext>
                  </a:extLst>
                </p:cNvPr>
                <p:cNvPicPr/>
                <p:nvPr/>
              </p:nvPicPr>
              <p:blipFill>
                <a:blip r:embed="rId54"/>
                <a:stretch>
                  <a:fillRect/>
                </a:stretch>
              </p:blipFill>
              <p:spPr>
                <a:xfrm>
                  <a:off x="8785293" y="1528267"/>
                  <a:ext cx="3096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51" name="Freihand 50">
                  <a:extLst>
                    <a:ext uri="{FF2B5EF4-FFF2-40B4-BE49-F238E27FC236}">
                      <a16:creationId xmlns:a16="http://schemas.microsoft.com/office/drawing/2014/main" id="{4BC7288D-5FE9-4682-ABF8-042C2B845C85}"/>
                    </a:ext>
                  </a:extLst>
                </p14:cNvPr>
                <p14:cNvContentPartPr/>
                <p14:nvPr/>
              </p14:nvContentPartPr>
              <p14:xfrm>
                <a:off x="8702853" y="1464907"/>
                <a:ext cx="178560" cy="148680"/>
              </p14:xfrm>
            </p:contentPart>
          </mc:Choice>
          <mc:Fallback xmlns="">
            <p:pic>
              <p:nvPicPr>
                <p:cNvPr id="51" name="Freihand 50">
                  <a:extLst>
                    <a:ext uri="{FF2B5EF4-FFF2-40B4-BE49-F238E27FC236}">
                      <a16:creationId xmlns:a16="http://schemas.microsoft.com/office/drawing/2014/main" id="{4BC7288D-5FE9-4682-ABF8-042C2B845C85}"/>
                    </a:ext>
                  </a:extLst>
                </p:cNvPr>
                <p:cNvPicPr/>
                <p:nvPr/>
              </p:nvPicPr>
              <p:blipFill>
                <a:blip r:embed="rId56"/>
                <a:stretch>
                  <a:fillRect/>
                </a:stretch>
              </p:blipFill>
              <p:spPr>
                <a:xfrm>
                  <a:off x="8698533" y="1460587"/>
                  <a:ext cx="1872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3" name="Freihand 52">
                  <a:extLst>
                    <a:ext uri="{FF2B5EF4-FFF2-40B4-BE49-F238E27FC236}">
                      <a16:creationId xmlns:a16="http://schemas.microsoft.com/office/drawing/2014/main" id="{015AF1D9-A173-4387-825F-3189B5A50353}"/>
                    </a:ext>
                  </a:extLst>
                </p14:cNvPr>
                <p14:cNvContentPartPr/>
                <p14:nvPr/>
              </p14:nvContentPartPr>
              <p14:xfrm>
                <a:off x="8661813" y="1009507"/>
                <a:ext cx="798480" cy="511200"/>
              </p14:xfrm>
            </p:contentPart>
          </mc:Choice>
          <mc:Fallback xmlns="">
            <p:pic>
              <p:nvPicPr>
                <p:cNvPr id="53" name="Freihand 52">
                  <a:extLst>
                    <a:ext uri="{FF2B5EF4-FFF2-40B4-BE49-F238E27FC236}">
                      <a16:creationId xmlns:a16="http://schemas.microsoft.com/office/drawing/2014/main" id="{015AF1D9-A173-4387-825F-3189B5A50353}"/>
                    </a:ext>
                  </a:extLst>
                </p:cNvPr>
                <p:cNvPicPr/>
                <p:nvPr/>
              </p:nvPicPr>
              <p:blipFill>
                <a:blip r:embed="rId58"/>
                <a:stretch>
                  <a:fillRect/>
                </a:stretch>
              </p:blipFill>
              <p:spPr>
                <a:xfrm>
                  <a:off x="8657493" y="1005187"/>
                  <a:ext cx="807120" cy="519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62" name="Freihand 61">
                  <a:extLst>
                    <a:ext uri="{FF2B5EF4-FFF2-40B4-BE49-F238E27FC236}">
                      <a16:creationId xmlns:a16="http://schemas.microsoft.com/office/drawing/2014/main" id="{7059B283-142C-4340-91DB-E6662FB678AA}"/>
                    </a:ext>
                  </a:extLst>
                </p14:cNvPr>
                <p14:cNvContentPartPr/>
                <p14:nvPr/>
              </p14:nvContentPartPr>
              <p14:xfrm>
                <a:off x="8952693" y="766507"/>
                <a:ext cx="72720" cy="233280"/>
              </p14:xfrm>
            </p:contentPart>
          </mc:Choice>
          <mc:Fallback xmlns="">
            <p:pic>
              <p:nvPicPr>
                <p:cNvPr id="62" name="Freihand 61">
                  <a:extLst>
                    <a:ext uri="{FF2B5EF4-FFF2-40B4-BE49-F238E27FC236}">
                      <a16:creationId xmlns:a16="http://schemas.microsoft.com/office/drawing/2014/main" id="{7059B283-142C-4340-91DB-E6662FB678AA}"/>
                    </a:ext>
                  </a:extLst>
                </p:cNvPr>
                <p:cNvPicPr/>
                <p:nvPr/>
              </p:nvPicPr>
              <p:blipFill>
                <a:blip r:embed="rId60"/>
                <a:stretch>
                  <a:fillRect/>
                </a:stretch>
              </p:blipFill>
              <p:spPr>
                <a:xfrm>
                  <a:off x="8948373" y="762187"/>
                  <a:ext cx="8136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63" name="Freihand 62">
                  <a:extLst>
                    <a:ext uri="{FF2B5EF4-FFF2-40B4-BE49-F238E27FC236}">
                      <a16:creationId xmlns:a16="http://schemas.microsoft.com/office/drawing/2014/main" id="{119595AB-145B-4B0C-B9D1-1CBAF00ECC2E}"/>
                    </a:ext>
                  </a:extLst>
                </p14:cNvPr>
                <p14:cNvContentPartPr/>
                <p14:nvPr/>
              </p14:nvContentPartPr>
              <p14:xfrm>
                <a:off x="8887173" y="873067"/>
                <a:ext cx="187200" cy="147600"/>
              </p14:xfrm>
            </p:contentPart>
          </mc:Choice>
          <mc:Fallback xmlns="">
            <p:pic>
              <p:nvPicPr>
                <p:cNvPr id="63" name="Freihand 62">
                  <a:extLst>
                    <a:ext uri="{FF2B5EF4-FFF2-40B4-BE49-F238E27FC236}">
                      <a16:creationId xmlns:a16="http://schemas.microsoft.com/office/drawing/2014/main" id="{119595AB-145B-4B0C-B9D1-1CBAF00ECC2E}"/>
                    </a:ext>
                  </a:extLst>
                </p:cNvPr>
                <p:cNvPicPr/>
                <p:nvPr/>
              </p:nvPicPr>
              <p:blipFill>
                <a:blip r:embed="rId62"/>
                <a:stretch>
                  <a:fillRect/>
                </a:stretch>
              </p:blipFill>
              <p:spPr>
                <a:xfrm>
                  <a:off x="8882853" y="868747"/>
                  <a:ext cx="1958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64" name="Freihand 63">
                  <a:extLst>
                    <a:ext uri="{FF2B5EF4-FFF2-40B4-BE49-F238E27FC236}">
                      <a16:creationId xmlns:a16="http://schemas.microsoft.com/office/drawing/2014/main" id="{4D7783C5-DF81-4CC6-817D-B23EE961F5E2}"/>
                    </a:ext>
                  </a:extLst>
                </p14:cNvPr>
                <p14:cNvContentPartPr/>
                <p14:nvPr/>
              </p14:nvContentPartPr>
              <p14:xfrm>
                <a:off x="8647053" y="627907"/>
                <a:ext cx="131040" cy="125280"/>
              </p14:xfrm>
            </p:contentPart>
          </mc:Choice>
          <mc:Fallback xmlns="">
            <p:pic>
              <p:nvPicPr>
                <p:cNvPr id="64" name="Freihand 63">
                  <a:extLst>
                    <a:ext uri="{FF2B5EF4-FFF2-40B4-BE49-F238E27FC236}">
                      <a16:creationId xmlns:a16="http://schemas.microsoft.com/office/drawing/2014/main" id="{4D7783C5-DF81-4CC6-817D-B23EE961F5E2}"/>
                    </a:ext>
                  </a:extLst>
                </p:cNvPr>
                <p:cNvPicPr/>
                <p:nvPr/>
              </p:nvPicPr>
              <p:blipFill>
                <a:blip r:embed="rId64"/>
                <a:stretch>
                  <a:fillRect/>
                </a:stretch>
              </p:blipFill>
              <p:spPr>
                <a:xfrm>
                  <a:off x="8642733" y="623587"/>
                  <a:ext cx="13968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65" name="Freihand 64">
                  <a:extLst>
                    <a:ext uri="{FF2B5EF4-FFF2-40B4-BE49-F238E27FC236}">
                      <a16:creationId xmlns:a16="http://schemas.microsoft.com/office/drawing/2014/main" id="{E09EE1C0-D9EC-4834-8B92-5FB20B1877F2}"/>
                    </a:ext>
                  </a:extLst>
                </p14:cNvPr>
                <p14:cNvContentPartPr/>
                <p14:nvPr/>
              </p14:nvContentPartPr>
              <p14:xfrm>
                <a:off x="8801133" y="584707"/>
                <a:ext cx="273240" cy="173160"/>
              </p14:xfrm>
            </p:contentPart>
          </mc:Choice>
          <mc:Fallback xmlns="">
            <p:pic>
              <p:nvPicPr>
                <p:cNvPr id="65" name="Freihand 64">
                  <a:extLst>
                    <a:ext uri="{FF2B5EF4-FFF2-40B4-BE49-F238E27FC236}">
                      <a16:creationId xmlns:a16="http://schemas.microsoft.com/office/drawing/2014/main" id="{E09EE1C0-D9EC-4834-8B92-5FB20B1877F2}"/>
                    </a:ext>
                  </a:extLst>
                </p:cNvPr>
                <p:cNvPicPr/>
                <p:nvPr/>
              </p:nvPicPr>
              <p:blipFill>
                <a:blip r:embed="rId66"/>
                <a:stretch>
                  <a:fillRect/>
                </a:stretch>
              </p:blipFill>
              <p:spPr>
                <a:xfrm>
                  <a:off x="8796813" y="580387"/>
                  <a:ext cx="2818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66" name="Freihand 65">
                  <a:extLst>
                    <a:ext uri="{FF2B5EF4-FFF2-40B4-BE49-F238E27FC236}">
                      <a16:creationId xmlns:a16="http://schemas.microsoft.com/office/drawing/2014/main" id="{ADF2A33C-609B-4D08-98C9-869DF9556297}"/>
                    </a:ext>
                  </a:extLst>
                </p14:cNvPr>
                <p14:cNvContentPartPr/>
                <p14:nvPr/>
              </p14:nvContentPartPr>
              <p14:xfrm>
                <a:off x="9175893" y="609547"/>
                <a:ext cx="225720" cy="244080"/>
              </p14:xfrm>
            </p:contentPart>
          </mc:Choice>
          <mc:Fallback xmlns="">
            <p:pic>
              <p:nvPicPr>
                <p:cNvPr id="66" name="Freihand 65">
                  <a:extLst>
                    <a:ext uri="{FF2B5EF4-FFF2-40B4-BE49-F238E27FC236}">
                      <a16:creationId xmlns:a16="http://schemas.microsoft.com/office/drawing/2014/main" id="{ADF2A33C-609B-4D08-98C9-869DF9556297}"/>
                    </a:ext>
                  </a:extLst>
                </p:cNvPr>
                <p:cNvPicPr/>
                <p:nvPr/>
              </p:nvPicPr>
              <p:blipFill>
                <a:blip r:embed="rId68"/>
                <a:stretch>
                  <a:fillRect/>
                </a:stretch>
              </p:blipFill>
              <p:spPr>
                <a:xfrm>
                  <a:off x="9171573" y="605227"/>
                  <a:ext cx="23436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67" name="Freihand 66">
                  <a:extLst>
                    <a:ext uri="{FF2B5EF4-FFF2-40B4-BE49-F238E27FC236}">
                      <a16:creationId xmlns:a16="http://schemas.microsoft.com/office/drawing/2014/main" id="{744E77F1-F4D2-47F1-B807-A8C8ACDCC6B6}"/>
                    </a:ext>
                  </a:extLst>
                </p14:cNvPr>
                <p14:cNvContentPartPr/>
                <p14:nvPr/>
              </p14:nvContentPartPr>
              <p14:xfrm>
                <a:off x="9538413" y="563467"/>
                <a:ext cx="264240" cy="158400"/>
              </p14:xfrm>
            </p:contentPart>
          </mc:Choice>
          <mc:Fallback xmlns="">
            <p:pic>
              <p:nvPicPr>
                <p:cNvPr id="67" name="Freihand 66">
                  <a:extLst>
                    <a:ext uri="{FF2B5EF4-FFF2-40B4-BE49-F238E27FC236}">
                      <a16:creationId xmlns:a16="http://schemas.microsoft.com/office/drawing/2014/main" id="{744E77F1-F4D2-47F1-B807-A8C8ACDCC6B6}"/>
                    </a:ext>
                  </a:extLst>
                </p:cNvPr>
                <p:cNvPicPr/>
                <p:nvPr/>
              </p:nvPicPr>
              <p:blipFill>
                <a:blip r:embed="rId70"/>
                <a:stretch>
                  <a:fillRect/>
                </a:stretch>
              </p:blipFill>
              <p:spPr>
                <a:xfrm>
                  <a:off x="9534093" y="559147"/>
                  <a:ext cx="2728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8" name="Freihand 67">
                  <a:extLst>
                    <a:ext uri="{FF2B5EF4-FFF2-40B4-BE49-F238E27FC236}">
                      <a16:creationId xmlns:a16="http://schemas.microsoft.com/office/drawing/2014/main" id="{CD586669-0E79-4D70-A5C4-3D7A896D2870}"/>
                    </a:ext>
                  </a:extLst>
                </p14:cNvPr>
                <p14:cNvContentPartPr/>
                <p14:nvPr/>
              </p14:nvContentPartPr>
              <p14:xfrm>
                <a:off x="9913173" y="642307"/>
                <a:ext cx="280080" cy="96840"/>
              </p14:xfrm>
            </p:contentPart>
          </mc:Choice>
          <mc:Fallback xmlns="">
            <p:pic>
              <p:nvPicPr>
                <p:cNvPr id="68" name="Freihand 67">
                  <a:extLst>
                    <a:ext uri="{FF2B5EF4-FFF2-40B4-BE49-F238E27FC236}">
                      <a16:creationId xmlns:a16="http://schemas.microsoft.com/office/drawing/2014/main" id="{CD586669-0E79-4D70-A5C4-3D7A896D2870}"/>
                    </a:ext>
                  </a:extLst>
                </p:cNvPr>
                <p:cNvPicPr/>
                <p:nvPr/>
              </p:nvPicPr>
              <p:blipFill>
                <a:blip r:embed="rId72"/>
                <a:stretch>
                  <a:fillRect/>
                </a:stretch>
              </p:blipFill>
              <p:spPr>
                <a:xfrm>
                  <a:off x="9908853" y="637987"/>
                  <a:ext cx="2887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69" name="Freihand 68">
                  <a:extLst>
                    <a:ext uri="{FF2B5EF4-FFF2-40B4-BE49-F238E27FC236}">
                      <a16:creationId xmlns:a16="http://schemas.microsoft.com/office/drawing/2014/main" id="{37CB9A61-F243-4562-A892-EB918968F1B3}"/>
                    </a:ext>
                  </a:extLst>
                </p14:cNvPr>
                <p14:cNvContentPartPr/>
                <p14:nvPr/>
              </p14:nvContentPartPr>
              <p14:xfrm>
                <a:off x="10205133" y="577507"/>
                <a:ext cx="114120" cy="172800"/>
              </p14:xfrm>
            </p:contentPart>
          </mc:Choice>
          <mc:Fallback xmlns="">
            <p:pic>
              <p:nvPicPr>
                <p:cNvPr id="69" name="Freihand 68">
                  <a:extLst>
                    <a:ext uri="{FF2B5EF4-FFF2-40B4-BE49-F238E27FC236}">
                      <a16:creationId xmlns:a16="http://schemas.microsoft.com/office/drawing/2014/main" id="{37CB9A61-F243-4562-A892-EB918968F1B3}"/>
                    </a:ext>
                  </a:extLst>
                </p:cNvPr>
                <p:cNvPicPr/>
                <p:nvPr/>
              </p:nvPicPr>
              <p:blipFill>
                <a:blip r:embed="rId74"/>
                <a:stretch>
                  <a:fillRect/>
                </a:stretch>
              </p:blipFill>
              <p:spPr>
                <a:xfrm>
                  <a:off x="10200813" y="573187"/>
                  <a:ext cx="1227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70" name="Freihand 69">
                  <a:extLst>
                    <a:ext uri="{FF2B5EF4-FFF2-40B4-BE49-F238E27FC236}">
                      <a16:creationId xmlns:a16="http://schemas.microsoft.com/office/drawing/2014/main" id="{39210E5C-1B7E-4BCE-9162-0A3845F0F393}"/>
                    </a:ext>
                  </a:extLst>
                </p14:cNvPr>
                <p14:cNvContentPartPr/>
                <p14:nvPr/>
              </p14:nvContentPartPr>
              <p14:xfrm>
                <a:off x="10330413" y="605227"/>
                <a:ext cx="134640" cy="131760"/>
              </p14:xfrm>
            </p:contentPart>
          </mc:Choice>
          <mc:Fallback xmlns="">
            <p:pic>
              <p:nvPicPr>
                <p:cNvPr id="70" name="Freihand 69">
                  <a:extLst>
                    <a:ext uri="{FF2B5EF4-FFF2-40B4-BE49-F238E27FC236}">
                      <a16:creationId xmlns:a16="http://schemas.microsoft.com/office/drawing/2014/main" id="{39210E5C-1B7E-4BCE-9162-0A3845F0F393}"/>
                    </a:ext>
                  </a:extLst>
                </p:cNvPr>
                <p:cNvPicPr/>
                <p:nvPr/>
              </p:nvPicPr>
              <p:blipFill>
                <a:blip r:embed="rId76"/>
                <a:stretch>
                  <a:fillRect/>
                </a:stretch>
              </p:blipFill>
              <p:spPr>
                <a:xfrm>
                  <a:off x="10326093" y="600907"/>
                  <a:ext cx="1432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71" name="Freihand 70">
                  <a:extLst>
                    <a:ext uri="{FF2B5EF4-FFF2-40B4-BE49-F238E27FC236}">
                      <a16:creationId xmlns:a16="http://schemas.microsoft.com/office/drawing/2014/main" id="{63844C89-E704-4D63-992C-915150E76BD0}"/>
                    </a:ext>
                  </a:extLst>
                </p14:cNvPr>
                <p14:cNvContentPartPr/>
                <p14:nvPr/>
              </p14:nvContentPartPr>
              <p14:xfrm>
                <a:off x="10474053" y="603787"/>
                <a:ext cx="263520" cy="159480"/>
              </p14:xfrm>
            </p:contentPart>
          </mc:Choice>
          <mc:Fallback xmlns="">
            <p:pic>
              <p:nvPicPr>
                <p:cNvPr id="71" name="Freihand 70">
                  <a:extLst>
                    <a:ext uri="{FF2B5EF4-FFF2-40B4-BE49-F238E27FC236}">
                      <a16:creationId xmlns:a16="http://schemas.microsoft.com/office/drawing/2014/main" id="{63844C89-E704-4D63-992C-915150E76BD0}"/>
                    </a:ext>
                  </a:extLst>
                </p:cNvPr>
                <p:cNvPicPr/>
                <p:nvPr/>
              </p:nvPicPr>
              <p:blipFill>
                <a:blip r:embed="rId78"/>
                <a:stretch>
                  <a:fillRect/>
                </a:stretch>
              </p:blipFill>
              <p:spPr>
                <a:xfrm>
                  <a:off x="10469733" y="599467"/>
                  <a:ext cx="27216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72" name="Freihand 71">
                  <a:extLst>
                    <a:ext uri="{FF2B5EF4-FFF2-40B4-BE49-F238E27FC236}">
                      <a16:creationId xmlns:a16="http://schemas.microsoft.com/office/drawing/2014/main" id="{1F75EB83-3B53-4662-B4B8-AEEEFA7F8719}"/>
                    </a:ext>
                  </a:extLst>
                </p14:cNvPr>
                <p14:cNvContentPartPr/>
                <p14:nvPr/>
              </p14:nvContentPartPr>
              <p14:xfrm>
                <a:off x="10860333" y="644827"/>
                <a:ext cx="197640" cy="113760"/>
              </p14:xfrm>
            </p:contentPart>
          </mc:Choice>
          <mc:Fallback xmlns="">
            <p:pic>
              <p:nvPicPr>
                <p:cNvPr id="72" name="Freihand 71">
                  <a:extLst>
                    <a:ext uri="{FF2B5EF4-FFF2-40B4-BE49-F238E27FC236}">
                      <a16:creationId xmlns:a16="http://schemas.microsoft.com/office/drawing/2014/main" id="{1F75EB83-3B53-4662-B4B8-AEEEFA7F8719}"/>
                    </a:ext>
                  </a:extLst>
                </p:cNvPr>
                <p:cNvPicPr/>
                <p:nvPr/>
              </p:nvPicPr>
              <p:blipFill>
                <a:blip r:embed="rId80"/>
                <a:stretch>
                  <a:fillRect/>
                </a:stretch>
              </p:blipFill>
              <p:spPr>
                <a:xfrm>
                  <a:off x="10856013" y="640507"/>
                  <a:ext cx="20628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3" name="Freihand 72">
                  <a:extLst>
                    <a:ext uri="{FF2B5EF4-FFF2-40B4-BE49-F238E27FC236}">
                      <a16:creationId xmlns:a16="http://schemas.microsoft.com/office/drawing/2014/main" id="{0BB56AE1-E997-4B27-B3F8-E3470ADF21C0}"/>
                    </a:ext>
                  </a:extLst>
                </p14:cNvPr>
                <p14:cNvContentPartPr/>
                <p14:nvPr/>
              </p14:nvContentPartPr>
              <p14:xfrm>
                <a:off x="11040693" y="639067"/>
                <a:ext cx="114120" cy="114480"/>
              </p14:xfrm>
            </p:contentPart>
          </mc:Choice>
          <mc:Fallback xmlns="">
            <p:pic>
              <p:nvPicPr>
                <p:cNvPr id="73" name="Freihand 72">
                  <a:extLst>
                    <a:ext uri="{FF2B5EF4-FFF2-40B4-BE49-F238E27FC236}">
                      <a16:creationId xmlns:a16="http://schemas.microsoft.com/office/drawing/2014/main" id="{0BB56AE1-E997-4B27-B3F8-E3470ADF21C0}"/>
                    </a:ext>
                  </a:extLst>
                </p:cNvPr>
                <p:cNvPicPr/>
                <p:nvPr/>
              </p:nvPicPr>
              <p:blipFill>
                <a:blip r:embed="rId82"/>
                <a:stretch>
                  <a:fillRect/>
                </a:stretch>
              </p:blipFill>
              <p:spPr>
                <a:xfrm>
                  <a:off x="11036373" y="634747"/>
                  <a:ext cx="1227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4" name="Freihand 73">
                  <a:extLst>
                    <a:ext uri="{FF2B5EF4-FFF2-40B4-BE49-F238E27FC236}">
                      <a16:creationId xmlns:a16="http://schemas.microsoft.com/office/drawing/2014/main" id="{150F6B8A-84C4-449C-8AF4-49280970CA2E}"/>
                    </a:ext>
                  </a:extLst>
                </p14:cNvPr>
                <p14:cNvContentPartPr/>
                <p14:nvPr/>
              </p14:nvContentPartPr>
              <p14:xfrm>
                <a:off x="11216373" y="586507"/>
                <a:ext cx="33840" cy="161640"/>
              </p14:xfrm>
            </p:contentPart>
          </mc:Choice>
          <mc:Fallback xmlns="">
            <p:pic>
              <p:nvPicPr>
                <p:cNvPr id="74" name="Freihand 73">
                  <a:extLst>
                    <a:ext uri="{FF2B5EF4-FFF2-40B4-BE49-F238E27FC236}">
                      <a16:creationId xmlns:a16="http://schemas.microsoft.com/office/drawing/2014/main" id="{150F6B8A-84C4-449C-8AF4-49280970CA2E}"/>
                    </a:ext>
                  </a:extLst>
                </p:cNvPr>
                <p:cNvPicPr/>
                <p:nvPr/>
              </p:nvPicPr>
              <p:blipFill>
                <a:blip r:embed="rId84"/>
                <a:stretch>
                  <a:fillRect/>
                </a:stretch>
              </p:blipFill>
              <p:spPr>
                <a:xfrm>
                  <a:off x="11212053" y="582187"/>
                  <a:ext cx="424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5" name="Freihand 74">
                  <a:extLst>
                    <a:ext uri="{FF2B5EF4-FFF2-40B4-BE49-F238E27FC236}">
                      <a16:creationId xmlns:a16="http://schemas.microsoft.com/office/drawing/2014/main" id="{684847C6-FC6A-4A83-BCEF-A7B37A02A3D3}"/>
                    </a:ext>
                  </a:extLst>
                </p14:cNvPr>
                <p14:cNvContentPartPr/>
                <p14:nvPr/>
              </p14:nvContentPartPr>
              <p14:xfrm>
                <a:off x="11293773" y="643747"/>
                <a:ext cx="109800" cy="108720"/>
              </p14:xfrm>
            </p:contentPart>
          </mc:Choice>
          <mc:Fallback xmlns="">
            <p:pic>
              <p:nvPicPr>
                <p:cNvPr id="75" name="Freihand 74">
                  <a:extLst>
                    <a:ext uri="{FF2B5EF4-FFF2-40B4-BE49-F238E27FC236}">
                      <a16:creationId xmlns:a16="http://schemas.microsoft.com/office/drawing/2014/main" id="{684847C6-FC6A-4A83-BCEF-A7B37A02A3D3}"/>
                    </a:ext>
                  </a:extLst>
                </p:cNvPr>
                <p:cNvPicPr/>
                <p:nvPr/>
              </p:nvPicPr>
              <p:blipFill>
                <a:blip r:embed="rId86"/>
                <a:stretch>
                  <a:fillRect/>
                </a:stretch>
              </p:blipFill>
              <p:spPr>
                <a:xfrm>
                  <a:off x="11289453" y="639427"/>
                  <a:ext cx="1184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8" name="Freihand 17">
                  <a:extLst>
                    <a:ext uri="{FF2B5EF4-FFF2-40B4-BE49-F238E27FC236}">
                      <a16:creationId xmlns:a16="http://schemas.microsoft.com/office/drawing/2014/main" id="{86C685E9-BEFA-483A-BF33-57E5CA9C2991}"/>
                    </a:ext>
                  </a:extLst>
                </p14:cNvPr>
                <p14:cNvContentPartPr/>
                <p14:nvPr/>
              </p14:nvContentPartPr>
              <p14:xfrm>
                <a:off x="7001133" y="1293547"/>
                <a:ext cx="231120" cy="24480"/>
              </p14:xfrm>
            </p:contentPart>
          </mc:Choice>
          <mc:Fallback xmlns="">
            <p:pic>
              <p:nvPicPr>
                <p:cNvPr id="18" name="Freihand 17">
                  <a:extLst>
                    <a:ext uri="{FF2B5EF4-FFF2-40B4-BE49-F238E27FC236}">
                      <a16:creationId xmlns:a16="http://schemas.microsoft.com/office/drawing/2014/main" id="{86C685E9-BEFA-483A-BF33-57E5CA9C2991}"/>
                    </a:ext>
                  </a:extLst>
                </p:cNvPr>
                <p:cNvPicPr/>
                <p:nvPr/>
              </p:nvPicPr>
              <p:blipFill>
                <a:blip r:embed="rId88"/>
                <a:stretch>
                  <a:fillRect/>
                </a:stretch>
              </p:blipFill>
              <p:spPr>
                <a:xfrm>
                  <a:off x="6996813" y="1289227"/>
                  <a:ext cx="23976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9" name="Freihand 18">
                  <a:extLst>
                    <a:ext uri="{FF2B5EF4-FFF2-40B4-BE49-F238E27FC236}">
                      <a16:creationId xmlns:a16="http://schemas.microsoft.com/office/drawing/2014/main" id="{B2F5D024-1276-4668-AD04-F9BED32D9347}"/>
                    </a:ext>
                  </a:extLst>
                </p14:cNvPr>
                <p14:cNvContentPartPr/>
                <p14:nvPr/>
              </p14:nvContentPartPr>
              <p14:xfrm>
                <a:off x="7043253" y="1354747"/>
                <a:ext cx="201960" cy="26640"/>
              </p14:xfrm>
            </p:contentPart>
          </mc:Choice>
          <mc:Fallback xmlns="">
            <p:pic>
              <p:nvPicPr>
                <p:cNvPr id="19" name="Freihand 18">
                  <a:extLst>
                    <a:ext uri="{FF2B5EF4-FFF2-40B4-BE49-F238E27FC236}">
                      <a16:creationId xmlns:a16="http://schemas.microsoft.com/office/drawing/2014/main" id="{B2F5D024-1276-4668-AD04-F9BED32D9347}"/>
                    </a:ext>
                  </a:extLst>
                </p:cNvPr>
                <p:cNvPicPr/>
                <p:nvPr/>
              </p:nvPicPr>
              <p:blipFill>
                <a:blip r:embed="rId90"/>
                <a:stretch>
                  <a:fillRect/>
                </a:stretch>
              </p:blipFill>
              <p:spPr>
                <a:xfrm>
                  <a:off x="7038933" y="1350427"/>
                  <a:ext cx="2106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2" name="Freihand 21">
                  <a:extLst>
                    <a:ext uri="{FF2B5EF4-FFF2-40B4-BE49-F238E27FC236}">
                      <a16:creationId xmlns:a16="http://schemas.microsoft.com/office/drawing/2014/main" id="{C2419DF2-6493-4408-8E1D-7585EA997DE2}"/>
                    </a:ext>
                  </a:extLst>
                </p14:cNvPr>
                <p14:cNvContentPartPr/>
                <p14:nvPr/>
              </p14:nvContentPartPr>
              <p14:xfrm>
                <a:off x="7517373" y="1288507"/>
                <a:ext cx="196560" cy="87840"/>
              </p14:xfrm>
            </p:contentPart>
          </mc:Choice>
          <mc:Fallback xmlns="">
            <p:pic>
              <p:nvPicPr>
                <p:cNvPr id="22" name="Freihand 21">
                  <a:extLst>
                    <a:ext uri="{FF2B5EF4-FFF2-40B4-BE49-F238E27FC236}">
                      <a16:creationId xmlns:a16="http://schemas.microsoft.com/office/drawing/2014/main" id="{C2419DF2-6493-4408-8E1D-7585EA997DE2}"/>
                    </a:ext>
                  </a:extLst>
                </p:cNvPr>
                <p:cNvPicPr/>
                <p:nvPr/>
              </p:nvPicPr>
              <p:blipFill>
                <a:blip r:embed="rId92"/>
                <a:stretch>
                  <a:fillRect/>
                </a:stretch>
              </p:blipFill>
              <p:spPr>
                <a:xfrm>
                  <a:off x="7513053" y="1284187"/>
                  <a:ext cx="2052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3" name="Freihand 22">
                  <a:extLst>
                    <a:ext uri="{FF2B5EF4-FFF2-40B4-BE49-F238E27FC236}">
                      <a16:creationId xmlns:a16="http://schemas.microsoft.com/office/drawing/2014/main" id="{6FEE3AE0-D0A4-4C01-8795-B26114C1A563}"/>
                    </a:ext>
                  </a:extLst>
                </p14:cNvPr>
                <p14:cNvContentPartPr/>
                <p14:nvPr/>
              </p14:nvContentPartPr>
              <p14:xfrm>
                <a:off x="7850013" y="1190947"/>
                <a:ext cx="144360" cy="175320"/>
              </p14:xfrm>
            </p:contentPart>
          </mc:Choice>
          <mc:Fallback xmlns="">
            <p:pic>
              <p:nvPicPr>
                <p:cNvPr id="23" name="Freihand 22">
                  <a:extLst>
                    <a:ext uri="{FF2B5EF4-FFF2-40B4-BE49-F238E27FC236}">
                      <a16:creationId xmlns:a16="http://schemas.microsoft.com/office/drawing/2014/main" id="{6FEE3AE0-D0A4-4C01-8795-B26114C1A563}"/>
                    </a:ext>
                  </a:extLst>
                </p:cNvPr>
                <p:cNvPicPr/>
                <p:nvPr/>
              </p:nvPicPr>
              <p:blipFill>
                <a:blip r:embed="rId94"/>
                <a:stretch>
                  <a:fillRect/>
                </a:stretch>
              </p:blipFill>
              <p:spPr>
                <a:xfrm>
                  <a:off x="7845693" y="1186627"/>
                  <a:ext cx="1530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4" name="Freihand 23">
                  <a:extLst>
                    <a:ext uri="{FF2B5EF4-FFF2-40B4-BE49-F238E27FC236}">
                      <a16:creationId xmlns:a16="http://schemas.microsoft.com/office/drawing/2014/main" id="{929304BE-40CB-4896-B84D-9CD116917FD6}"/>
                    </a:ext>
                  </a:extLst>
                </p14:cNvPr>
                <p14:cNvContentPartPr/>
                <p14:nvPr/>
              </p14:nvContentPartPr>
              <p14:xfrm>
                <a:off x="7973853" y="1176547"/>
                <a:ext cx="30960" cy="195840"/>
              </p14:xfrm>
            </p:contentPart>
          </mc:Choice>
          <mc:Fallback xmlns="">
            <p:pic>
              <p:nvPicPr>
                <p:cNvPr id="24" name="Freihand 23">
                  <a:extLst>
                    <a:ext uri="{FF2B5EF4-FFF2-40B4-BE49-F238E27FC236}">
                      <a16:creationId xmlns:a16="http://schemas.microsoft.com/office/drawing/2014/main" id="{929304BE-40CB-4896-B84D-9CD116917FD6}"/>
                    </a:ext>
                  </a:extLst>
                </p:cNvPr>
                <p:cNvPicPr/>
                <p:nvPr/>
              </p:nvPicPr>
              <p:blipFill>
                <a:blip r:embed="rId96"/>
                <a:stretch>
                  <a:fillRect/>
                </a:stretch>
              </p:blipFill>
              <p:spPr>
                <a:xfrm>
                  <a:off x="7969533" y="1172227"/>
                  <a:ext cx="396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5" name="Freihand 24">
                  <a:extLst>
                    <a:ext uri="{FF2B5EF4-FFF2-40B4-BE49-F238E27FC236}">
                      <a16:creationId xmlns:a16="http://schemas.microsoft.com/office/drawing/2014/main" id="{F653FCEA-BD2F-42CC-A382-1D10BD667F80}"/>
                    </a:ext>
                  </a:extLst>
                </p14:cNvPr>
                <p14:cNvContentPartPr/>
                <p14:nvPr/>
              </p14:nvContentPartPr>
              <p14:xfrm>
                <a:off x="7845693" y="1367707"/>
                <a:ext cx="167760" cy="3600"/>
              </p14:xfrm>
            </p:contentPart>
          </mc:Choice>
          <mc:Fallback xmlns="">
            <p:pic>
              <p:nvPicPr>
                <p:cNvPr id="25" name="Freihand 24">
                  <a:extLst>
                    <a:ext uri="{FF2B5EF4-FFF2-40B4-BE49-F238E27FC236}">
                      <a16:creationId xmlns:a16="http://schemas.microsoft.com/office/drawing/2014/main" id="{F653FCEA-BD2F-42CC-A382-1D10BD667F80}"/>
                    </a:ext>
                  </a:extLst>
                </p:cNvPr>
                <p:cNvPicPr/>
                <p:nvPr/>
              </p:nvPicPr>
              <p:blipFill>
                <a:blip r:embed="rId98"/>
                <a:stretch>
                  <a:fillRect/>
                </a:stretch>
              </p:blipFill>
              <p:spPr>
                <a:xfrm>
                  <a:off x="7841373" y="1363387"/>
                  <a:ext cx="1764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6" name="Freihand 25">
                  <a:extLst>
                    <a:ext uri="{FF2B5EF4-FFF2-40B4-BE49-F238E27FC236}">
                      <a16:creationId xmlns:a16="http://schemas.microsoft.com/office/drawing/2014/main" id="{0F13D238-5771-45E9-BDA4-2553BC14A48F}"/>
                    </a:ext>
                  </a:extLst>
                </p14:cNvPr>
                <p14:cNvContentPartPr/>
                <p14:nvPr/>
              </p14:nvContentPartPr>
              <p14:xfrm>
                <a:off x="8106693" y="1223347"/>
                <a:ext cx="202680" cy="135000"/>
              </p14:xfrm>
            </p:contentPart>
          </mc:Choice>
          <mc:Fallback xmlns="">
            <p:pic>
              <p:nvPicPr>
                <p:cNvPr id="26" name="Freihand 25">
                  <a:extLst>
                    <a:ext uri="{FF2B5EF4-FFF2-40B4-BE49-F238E27FC236}">
                      <a16:creationId xmlns:a16="http://schemas.microsoft.com/office/drawing/2014/main" id="{0F13D238-5771-45E9-BDA4-2553BC14A48F}"/>
                    </a:ext>
                  </a:extLst>
                </p:cNvPr>
                <p:cNvPicPr/>
                <p:nvPr/>
              </p:nvPicPr>
              <p:blipFill>
                <a:blip r:embed="rId100"/>
                <a:stretch>
                  <a:fillRect/>
                </a:stretch>
              </p:blipFill>
              <p:spPr>
                <a:xfrm>
                  <a:off x="8102373" y="1219027"/>
                  <a:ext cx="21132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5" name="Freihand 54">
                  <a:extLst>
                    <a:ext uri="{FF2B5EF4-FFF2-40B4-BE49-F238E27FC236}">
                      <a16:creationId xmlns:a16="http://schemas.microsoft.com/office/drawing/2014/main" id="{C6EC84F7-D781-4FF2-8528-437CC54C43FE}"/>
                    </a:ext>
                  </a:extLst>
                </p14:cNvPr>
                <p14:cNvContentPartPr/>
                <p14:nvPr/>
              </p14:nvContentPartPr>
              <p14:xfrm>
                <a:off x="7595493" y="1525747"/>
                <a:ext cx="12240" cy="175320"/>
              </p14:xfrm>
            </p:contentPart>
          </mc:Choice>
          <mc:Fallback xmlns="">
            <p:pic>
              <p:nvPicPr>
                <p:cNvPr id="55" name="Freihand 54">
                  <a:extLst>
                    <a:ext uri="{FF2B5EF4-FFF2-40B4-BE49-F238E27FC236}">
                      <a16:creationId xmlns:a16="http://schemas.microsoft.com/office/drawing/2014/main" id="{C6EC84F7-D781-4FF2-8528-437CC54C43FE}"/>
                    </a:ext>
                  </a:extLst>
                </p:cNvPr>
                <p:cNvPicPr/>
                <p:nvPr/>
              </p:nvPicPr>
              <p:blipFill>
                <a:blip r:embed="rId102"/>
                <a:stretch>
                  <a:fillRect/>
                </a:stretch>
              </p:blipFill>
              <p:spPr>
                <a:xfrm>
                  <a:off x="7591173" y="1521427"/>
                  <a:ext cx="2088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56" name="Freihand 55">
                  <a:extLst>
                    <a:ext uri="{FF2B5EF4-FFF2-40B4-BE49-F238E27FC236}">
                      <a16:creationId xmlns:a16="http://schemas.microsoft.com/office/drawing/2014/main" id="{C5502CAB-F299-4EE9-A794-36E9306C1D04}"/>
                    </a:ext>
                  </a:extLst>
                </p14:cNvPr>
                <p14:cNvContentPartPr/>
                <p14:nvPr/>
              </p14:nvContentPartPr>
              <p14:xfrm>
                <a:off x="7510533" y="1441507"/>
                <a:ext cx="138960" cy="134280"/>
              </p14:xfrm>
            </p:contentPart>
          </mc:Choice>
          <mc:Fallback xmlns="">
            <p:pic>
              <p:nvPicPr>
                <p:cNvPr id="56" name="Freihand 55">
                  <a:extLst>
                    <a:ext uri="{FF2B5EF4-FFF2-40B4-BE49-F238E27FC236}">
                      <a16:creationId xmlns:a16="http://schemas.microsoft.com/office/drawing/2014/main" id="{C5502CAB-F299-4EE9-A794-36E9306C1D04}"/>
                    </a:ext>
                  </a:extLst>
                </p:cNvPr>
                <p:cNvPicPr/>
                <p:nvPr/>
              </p:nvPicPr>
              <p:blipFill>
                <a:blip r:embed="rId104"/>
                <a:stretch>
                  <a:fillRect/>
                </a:stretch>
              </p:blipFill>
              <p:spPr>
                <a:xfrm>
                  <a:off x="7506213" y="1437187"/>
                  <a:ext cx="14760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8" name="Freihand 57">
                  <a:extLst>
                    <a:ext uri="{FF2B5EF4-FFF2-40B4-BE49-F238E27FC236}">
                      <a16:creationId xmlns:a16="http://schemas.microsoft.com/office/drawing/2014/main" id="{ABCD7651-DE12-4512-887E-7B7211817AD6}"/>
                    </a:ext>
                  </a:extLst>
                </p14:cNvPr>
                <p14:cNvContentPartPr/>
                <p14:nvPr/>
              </p14:nvContentPartPr>
              <p14:xfrm>
                <a:off x="7371933" y="1160347"/>
                <a:ext cx="352440" cy="333360"/>
              </p14:xfrm>
            </p:contentPart>
          </mc:Choice>
          <mc:Fallback xmlns="">
            <p:pic>
              <p:nvPicPr>
                <p:cNvPr id="58" name="Freihand 57">
                  <a:extLst>
                    <a:ext uri="{FF2B5EF4-FFF2-40B4-BE49-F238E27FC236}">
                      <a16:creationId xmlns:a16="http://schemas.microsoft.com/office/drawing/2014/main" id="{ABCD7651-DE12-4512-887E-7B7211817AD6}"/>
                    </a:ext>
                  </a:extLst>
                </p:cNvPr>
                <p:cNvPicPr/>
                <p:nvPr/>
              </p:nvPicPr>
              <p:blipFill>
                <a:blip r:embed="rId106"/>
                <a:stretch>
                  <a:fillRect/>
                </a:stretch>
              </p:blipFill>
              <p:spPr>
                <a:xfrm>
                  <a:off x="7367613" y="1156027"/>
                  <a:ext cx="36108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7" name="Freihand 76">
                  <a:extLst>
                    <a:ext uri="{FF2B5EF4-FFF2-40B4-BE49-F238E27FC236}">
                      <a16:creationId xmlns:a16="http://schemas.microsoft.com/office/drawing/2014/main" id="{A5224444-F98C-4437-9602-B2D96FFAC4CE}"/>
                    </a:ext>
                  </a:extLst>
                </p14:cNvPr>
                <p14:cNvContentPartPr/>
                <p14:nvPr/>
              </p14:nvContentPartPr>
              <p14:xfrm>
                <a:off x="7563093" y="862987"/>
                <a:ext cx="34920" cy="183600"/>
              </p14:xfrm>
            </p:contentPart>
          </mc:Choice>
          <mc:Fallback xmlns="">
            <p:pic>
              <p:nvPicPr>
                <p:cNvPr id="77" name="Freihand 76">
                  <a:extLst>
                    <a:ext uri="{FF2B5EF4-FFF2-40B4-BE49-F238E27FC236}">
                      <a16:creationId xmlns:a16="http://schemas.microsoft.com/office/drawing/2014/main" id="{A5224444-F98C-4437-9602-B2D96FFAC4CE}"/>
                    </a:ext>
                  </a:extLst>
                </p:cNvPr>
                <p:cNvPicPr/>
                <p:nvPr/>
              </p:nvPicPr>
              <p:blipFill>
                <a:blip r:embed="rId108"/>
                <a:stretch>
                  <a:fillRect/>
                </a:stretch>
              </p:blipFill>
              <p:spPr>
                <a:xfrm>
                  <a:off x="7558773" y="858667"/>
                  <a:ext cx="4356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8" name="Freihand 77">
                  <a:extLst>
                    <a:ext uri="{FF2B5EF4-FFF2-40B4-BE49-F238E27FC236}">
                      <a16:creationId xmlns:a16="http://schemas.microsoft.com/office/drawing/2014/main" id="{7EBA2E0F-022B-4A5A-8E31-6F46C37E9B5D}"/>
                    </a:ext>
                  </a:extLst>
                </p14:cNvPr>
                <p14:cNvContentPartPr/>
                <p14:nvPr/>
              </p14:nvContentPartPr>
              <p14:xfrm>
                <a:off x="7493973" y="978187"/>
                <a:ext cx="166680" cy="140040"/>
              </p14:xfrm>
            </p:contentPart>
          </mc:Choice>
          <mc:Fallback xmlns="">
            <p:pic>
              <p:nvPicPr>
                <p:cNvPr id="78" name="Freihand 77">
                  <a:extLst>
                    <a:ext uri="{FF2B5EF4-FFF2-40B4-BE49-F238E27FC236}">
                      <a16:creationId xmlns:a16="http://schemas.microsoft.com/office/drawing/2014/main" id="{7EBA2E0F-022B-4A5A-8E31-6F46C37E9B5D}"/>
                    </a:ext>
                  </a:extLst>
                </p:cNvPr>
                <p:cNvPicPr/>
                <p:nvPr/>
              </p:nvPicPr>
              <p:blipFill>
                <a:blip r:embed="rId110"/>
                <a:stretch>
                  <a:fillRect/>
                </a:stretch>
              </p:blipFill>
              <p:spPr>
                <a:xfrm>
                  <a:off x="7489653" y="973867"/>
                  <a:ext cx="17532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9" name="Freihand 78">
                  <a:extLst>
                    <a:ext uri="{FF2B5EF4-FFF2-40B4-BE49-F238E27FC236}">
                      <a16:creationId xmlns:a16="http://schemas.microsoft.com/office/drawing/2014/main" id="{BAF382D5-2B26-4B0D-A8DC-319C92CC3EDA}"/>
                    </a:ext>
                  </a:extLst>
                </p14:cNvPr>
                <p14:cNvContentPartPr/>
                <p14:nvPr/>
              </p14:nvContentPartPr>
              <p14:xfrm>
                <a:off x="7286613" y="729787"/>
                <a:ext cx="92160" cy="115920"/>
              </p14:xfrm>
            </p:contentPart>
          </mc:Choice>
          <mc:Fallback xmlns="">
            <p:pic>
              <p:nvPicPr>
                <p:cNvPr id="79" name="Freihand 78">
                  <a:extLst>
                    <a:ext uri="{FF2B5EF4-FFF2-40B4-BE49-F238E27FC236}">
                      <a16:creationId xmlns:a16="http://schemas.microsoft.com/office/drawing/2014/main" id="{BAF382D5-2B26-4B0D-A8DC-319C92CC3EDA}"/>
                    </a:ext>
                  </a:extLst>
                </p:cNvPr>
                <p:cNvPicPr/>
                <p:nvPr/>
              </p:nvPicPr>
              <p:blipFill>
                <a:blip r:embed="rId112"/>
                <a:stretch>
                  <a:fillRect/>
                </a:stretch>
              </p:blipFill>
              <p:spPr>
                <a:xfrm>
                  <a:off x="7282293" y="725467"/>
                  <a:ext cx="10080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0" name="Freihand 79">
                  <a:extLst>
                    <a:ext uri="{FF2B5EF4-FFF2-40B4-BE49-F238E27FC236}">
                      <a16:creationId xmlns:a16="http://schemas.microsoft.com/office/drawing/2014/main" id="{73994D40-D17E-4ED0-9B71-A0767D7D3D7C}"/>
                    </a:ext>
                  </a:extLst>
                </p14:cNvPr>
                <p14:cNvContentPartPr/>
                <p14:nvPr/>
              </p14:nvContentPartPr>
              <p14:xfrm>
                <a:off x="7426293" y="728707"/>
                <a:ext cx="55440" cy="94680"/>
              </p14:xfrm>
            </p:contentPart>
          </mc:Choice>
          <mc:Fallback xmlns="">
            <p:pic>
              <p:nvPicPr>
                <p:cNvPr id="80" name="Freihand 79">
                  <a:extLst>
                    <a:ext uri="{FF2B5EF4-FFF2-40B4-BE49-F238E27FC236}">
                      <a16:creationId xmlns:a16="http://schemas.microsoft.com/office/drawing/2014/main" id="{73994D40-D17E-4ED0-9B71-A0767D7D3D7C}"/>
                    </a:ext>
                  </a:extLst>
                </p:cNvPr>
                <p:cNvPicPr/>
                <p:nvPr/>
              </p:nvPicPr>
              <p:blipFill>
                <a:blip r:embed="rId114"/>
                <a:stretch>
                  <a:fillRect/>
                </a:stretch>
              </p:blipFill>
              <p:spPr>
                <a:xfrm>
                  <a:off x="7421973" y="724387"/>
                  <a:ext cx="640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1" name="Freihand 80">
                  <a:extLst>
                    <a:ext uri="{FF2B5EF4-FFF2-40B4-BE49-F238E27FC236}">
                      <a16:creationId xmlns:a16="http://schemas.microsoft.com/office/drawing/2014/main" id="{6AF6AD0D-A572-41CD-A739-110F113EE9DD}"/>
                    </a:ext>
                  </a:extLst>
                </p14:cNvPr>
                <p14:cNvContentPartPr/>
                <p14:nvPr/>
              </p14:nvContentPartPr>
              <p14:xfrm>
                <a:off x="7517733" y="637627"/>
                <a:ext cx="39240" cy="183240"/>
              </p14:xfrm>
            </p:contentPart>
          </mc:Choice>
          <mc:Fallback xmlns="">
            <p:pic>
              <p:nvPicPr>
                <p:cNvPr id="81" name="Freihand 80">
                  <a:extLst>
                    <a:ext uri="{FF2B5EF4-FFF2-40B4-BE49-F238E27FC236}">
                      <a16:creationId xmlns:a16="http://schemas.microsoft.com/office/drawing/2014/main" id="{6AF6AD0D-A572-41CD-A739-110F113EE9DD}"/>
                    </a:ext>
                  </a:extLst>
                </p:cNvPr>
                <p:cNvPicPr/>
                <p:nvPr/>
              </p:nvPicPr>
              <p:blipFill>
                <a:blip r:embed="rId116"/>
                <a:stretch>
                  <a:fillRect/>
                </a:stretch>
              </p:blipFill>
              <p:spPr>
                <a:xfrm>
                  <a:off x="7513413" y="633307"/>
                  <a:ext cx="478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2" name="Freihand 81">
                  <a:extLst>
                    <a:ext uri="{FF2B5EF4-FFF2-40B4-BE49-F238E27FC236}">
                      <a16:creationId xmlns:a16="http://schemas.microsoft.com/office/drawing/2014/main" id="{8A9995DD-CF48-4E0E-A3FC-06BF131DB7FF}"/>
                    </a:ext>
                  </a:extLst>
                </p14:cNvPr>
                <p14:cNvContentPartPr/>
                <p14:nvPr/>
              </p14:nvContentPartPr>
              <p14:xfrm>
                <a:off x="7597653" y="711067"/>
                <a:ext cx="21960" cy="27720"/>
              </p14:xfrm>
            </p:contentPart>
          </mc:Choice>
          <mc:Fallback xmlns="">
            <p:pic>
              <p:nvPicPr>
                <p:cNvPr id="82" name="Freihand 81">
                  <a:extLst>
                    <a:ext uri="{FF2B5EF4-FFF2-40B4-BE49-F238E27FC236}">
                      <a16:creationId xmlns:a16="http://schemas.microsoft.com/office/drawing/2014/main" id="{8A9995DD-CF48-4E0E-A3FC-06BF131DB7FF}"/>
                    </a:ext>
                  </a:extLst>
                </p:cNvPr>
                <p:cNvPicPr/>
                <p:nvPr/>
              </p:nvPicPr>
              <p:blipFill>
                <a:blip r:embed="rId118"/>
                <a:stretch>
                  <a:fillRect/>
                </a:stretch>
              </p:blipFill>
              <p:spPr>
                <a:xfrm>
                  <a:off x="7593333" y="706747"/>
                  <a:ext cx="306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3" name="Freihand 82">
                  <a:extLst>
                    <a:ext uri="{FF2B5EF4-FFF2-40B4-BE49-F238E27FC236}">
                      <a16:creationId xmlns:a16="http://schemas.microsoft.com/office/drawing/2014/main" id="{896CFDE3-5AA1-4733-B33C-3C36DD6721BC}"/>
                    </a:ext>
                  </a:extLst>
                </p14:cNvPr>
                <p14:cNvContentPartPr/>
                <p14:nvPr/>
              </p14:nvContentPartPr>
              <p14:xfrm>
                <a:off x="7379493" y="630067"/>
                <a:ext cx="47520" cy="238680"/>
              </p14:xfrm>
            </p:contentPart>
          </mc:Choice>
          <mc:Fallback xmlns="">
            <p:pic>
              <p:nvPicPr>
                <p:cNvPr id="83" name="Freihand 82">
                  <a:extLst>
                    <a:ext uri="{FF2B5EF4-FFF2-40B4-BE49-F238E27FC236}">
                      <a16:creationId xmlns:a16="http://schemas.microsoft.com/office/drawing/2014/main" id="{896CFDE3-5AA1-4733-B33C-3C36DD6721BC}"/>
                    </a:ext>
                  </a:extLst>
                </p:cNvPr>
                <p:cNvPicPr/>
                <p:nvPr/>
              </p:nvPicPr>
              <p:blipFill>
                <a:blip r:embed="rId120"/>
                <a:stretch>
                  <a:fillRect/>
                </a:stretch>
              </p:blipFill>
              <p:spPr>
                <a:xfrm>
                  <a:off x="7375173" y="625747"/>
                  <a:ext cx="5616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4" name="Freihand 83">
                  <a:extLst>
                    <a:ext uri="{FF2B5EF4-FFF2-40B4-BE49-F238E27FC236}">
                      <a16:creationId xmlns:a16="http://schemas.microsoft.com/office/drawing/2014/main" id="{D60E960B-72E3-49FB-A0A4-1E3EE5EDEAF0}"/>
                    </a:ext>
                  </a:extLst>
                </p14:cNvPr>
                <p14:cNvContentPartPr/>
                <p14:nvPr/>
              </p14:nvContentPartPr>
              <p14:xfrm>
                <a:off x="7497573" y="681547"/>
                <a:ext cx="109080" cy="235440"/>
              </p14:xfrm>
            </p:contentPart>
          </mc:Choice>
          <mc:Fallback xmlns="">
            <p:pic>
              <p:nvPicPr>
                <p:cNvPr id="84" name="Freihand 83">
                  <a:extLst>
                    <a:ext uri="{FF2B5EF4-FFF2-40B4-BE49-F238E27FC236}">
                      <a16:creationId xmlns:a16="http://schemas.microsoft.com/office/drawing/2014/main" id="{D60E960B-72E3-49FB-A0A4-1E3EE5EDEAF0}"/>
                    </a:ext>
                  </a:extLst>
                </p:cNvPr>
                <p:cNvPicPr/>
                <p:nvPr/>
              </p:nvPicPr>
              <p:blipFill>
                <a:blip r:embed="rId122"/>
                <a:stretch>
                  <a:fillRect/>
                </a:stretch>
              </p:blipFill>
              <p:spPr>
                <a:xfrm>
                  <a:off x="7493253" y="677227"/>
                  <a:ext cx="1177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85" name="Freihand 84">
                  <a:extLst>
                    <a:ext uri="{FF2B5EF4-FFF2-40B4-BE49-F238E27FC236}">
                      <a16:creationId xmlns:a16="http://schemas.microsoft.com/office/drawing/2014/main" id="{6B8FCBE9-35FB-46DE-B8A6-1CE9FE368EAE}"/>
                    </a:ext>
                  </a:extLst>
                </p14:cNvPr>
                <p14:cNvContentPartPr/>
                <p14:nvPr/>
              </p14:nvContentPartPr>
              <p14:xfrm>
                <a:off x="7630413" y="685147"/>
                <a:ext cx="79200" cy="87840"/>
              </p14:xfrm>
            </p:contentPart>
          </mc:Choice>
          <mc:Fallback xmlns="">
            <p:pic>
              <p:nvPicPr>
                <p:cNvPr id="85" name="Freihand 84">
                  <a:extLst>
                    <a:ext uri="{FF2B5EF4-FFF2-40B4-BE49-F238E27FC236}">
                      <a16:creationId xmlns:a16="http://schemas.microsoft.com/office/drawing/2014/main" id="{6B8FCBE9-35FB-46DE-B8A6-1CE9FE368EAE}"/>
                    </a:ext>
                  </a:extLst>
                </p:cNvPr>
                <p:cNvPicPr/>
                <p:nvPr/>
              </p:nvPicPr>
              <p:blipFill>
                <a:blip r:embed="rId124"/>
                <a:stretch>
                  <a:fillRect/>
                </a:stretch>
              </p:blipFill>
              <p:spPr>
                <a:xfrm>
                  <a:off x="7626093" y="680827"/>
                  <a:ext cx="878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6" name="Freihand 85">
                  <a:extLst>
                    <a:ext uri="{FF2B5EF4-FFF2-40B4-BE49-F238E27FC236}">
                      <a16:creationId xmlns:a16="http://schemas.microsoft.com/office/drawing/2014/main" id="{85D0328A-899B-49A5-B5F4-3A36F1BC857C}"/>
                    </a:ext>
                  </a:extLst>
                </p14:cNvPr>
                <p14:cNvContentPartPr/>
                <p14:nvPr/>
              </p14:nvContentPartPr>
              <p14:xfrm>
                <a:off x="7829133" y="587587"/>
                <a:ext cx="222480" cy="246240"/>
              </p14:xfrm>
            </p:contentPart>
          </mc:Choice>
          <mc:Fallback xmlns="">
            <p:pic>
              <p:nvPicPr>
                <p:cNvPr id="86" name="Freihand 85">
                  <a:extLst>
                    <a:ext uri="{FF2B5EF4-FFF2-40B4-BE49-F238E27FC236}">
                      <a16:creationId xmlns:a16="http://schemas.microsoft.com/office/drawing/2014/main" id="{85D0328A-899B-49A5-B5F4-3A36F1BC857C}"/>
                    </a:ext>
                  </a:extLst>
                </p:cNvPr>
                <p:cNvPicPr/>
                <p:nvPr/>
              </p:nvPicPr>
              <p:blipFill>
                <a:blip r:embed="rId126"/>
                <a:stretch>
                  <a:fillRect/>
                </a:stretch>
              </p:blipFill>
              <p:spPr>
                <a:xfrm>
                  <a:off x="7824813" y="583267"/>
                  <a:ext cx="23112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8" name="Freihand 87">
                  <a:extLst>
                    <a:ext uri="{FF2B5EF4-FFF2-40B4-BE49-F238E27FC236}">
                      <a16:creationId xmlns:a16="http://schemas.microsoft.com/office/drawing/2014/main" id="{744AF6E1-C2FD-42B1-8DD9-8AFCB4D51E9A}"/>
                    </a:ext>
                  </a:extLst>
                </p14:cNvPr>
                <p14:cNvContentPartPr/>
                <p14:nvPr/>
              </p14:nvContentPartPr>
              <p14:xfrm>
                <a:off x="8128293" y="531787"/>
                <a:ext cx="217080" cy="170640"/>
              </p14:xfrm>
            </p:contentPart>
          </mc:Choice>
          <mc:Fallback xmlns="">
            <p:pic>
              <p:nvPicPr>
                <p:cNvPr id="88" name="Freihand 87">
                  <a:extLst>
                    <a:ext uri="{FF2B5EF4-FFF2-40B4-BE49-F238E27FC236}">
                      <a16:creationId xmlns:a16="http://schemas.microsoft.com/office/drawing/2014/main" id="{744AF6E1-C2FD-42B1-8DD9-8AFCB4D51E9A}"/>
                    </a:ext>
                  </a:extLst>
                </p:cNvPr>
                <p:cNvPicPr/>
                <p:nvPr/>
              </p:nvPicPr>
              <p:blipFill>
                <a:blip r:embed="rId128"/>
                <a:stretch>
                  <a:fillRect/>
                </a:stretch>
              </p:blipFill>
              <p:spPr>
                <a:xfrm>
                  <a:off x="8123973" y="527467"/>
                  <a:ext cx="22572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9" name="Freihand 88">
                  <a:extLst>
                    <a:ext uri="{FF2B5EF4-FFF2-40B4-BE49-F238E27FC236}">
                      <a16:creationId xmlns:a16="http://schemas.microsoft.com/office/drawing/2014/main" id="{564AECD4-22D6-4B45-AE62-FF237AA772F6}"/>
                    </a:ext>
                  </a:extLst>
                </p14:cNvPr>
                <p14:cNvContentPartPr/>
                <p14:nvPr/>
              </p14:nvContentPartPr>
              <p14:xfrm>
                <a:off x="7781613" y="847507"/>
                <a:ext cx="215640" cy="113400"/>
              </p14:xfrm>
            </p:contentPart>
          </mc:Choice>
          <mc:Fallback xmlns="">
            <p:pic>
              <p:nvPicPr>
                <p:cNvPr id="89" name="Freihand 88">
                  <a:extLst>
                    <a:ext uri="{FF2B5EF4-FFF2-40B4-BE49-F238E27FC236}">
                      <a16:creationId xmlns:a16="http://schemas.microsoft.com/office/drawing/2014/main" id="{564AECD4-22D6-4B45-AE62-FF237AA772F6}"/>
                    </a:ext>
                  </a:extLst>
                </p:cNvPr>
                <p:cNvPicPr/>
                <p:nvPr/>
              </p:nvPicPr>
              <p:blipFill>
                <a:blip r:embed="rId130"/>
                <a:stretch>
                  <a:fillRect/>
                </a:stretch>
              </p:blipFill>
              <p:spPr>
                <a:xfrm>
                  <a:off x="7777293" y="843187"/>
                  <a:ext cx="2242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90" name="Freihand 89">
                  <a:extLst>
                    <a:ext uri="{FF2B5EF4-FFF2-40B4-BE49-F238E27FC236}">
                      <a16:creationId xmlns:a16="http://schemas.microsoft.com/office/drawing/2014/main" id="{EF09787B-3D3C-48F4-9C58-6828B998ED82}"/>
                    </a:ext>
                  </a:extLst>
                </p14:cNvPr>
                <p14:cNvContentPartPr/>
                <p14:nvPr/>
              </p14:nvContentPartPr>
              <p14:xfrm>
                <a:off x="7959093" y="841387"/>
                <a:ext cx="42480" cy="20520"/>
              </p14:xfrm>
            </p:contentPart>
          </mc:Choice>
          <mc:Fallback xmlns="">
            <p:pic>
              <p:nvPicPr>
                <p:cNvPr id="90" name="Freihand 89">
                  <a:extLst>
                    <a:ext uri="{FF2B5EF4-FFF2-40B4-BE49-F238E27FC236}">
                      <a16:creationId xmlns:a16="http://schemas.microsoft.com/office/drawing/2014/main" id="{EF09787B-3D3C-48F4-9C58-6828B998ED82}"/>
                    </a:ext>
                  </a:extLst>
                </p:cNvPr>
                <p:cNvPicPr/>
                <p:nvPr/>
              </p:nvPicPr>
              <p:blipFill>
                <a:blip r:embed="rId132"/>
                <a:stretch>
                  <a:fillRect/>
                </a:stretch>
              </p:blipFill>
              <p:spPr>
                <a:xfrm>
                  <a:off x="7954773" y="837067"/>
                  <a:ext cx="5112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1" name="Freihand 90">
                  <a:extLst>
                    <a:ext uri="{FF2B5EF4-FFF2-40B4-BE49-F238E27FC236}">
                      <a16:creationId xmlns:a16="http://schemas.microsoft.com/office/drawing/2014/main" id="{BB8ABFF7-DBD6-4378-BA3D-8652D6DB2DF2}"/>
                    </a:ext>
                  </a:extLst>
                </p14:cNvPr>
                <p14:cNvContentPartPr/>
                <p14:nvPr/>
              </p14:nvContentPartPr>
              <p14:xfrm>
                <a:off x="8029653" y="855787"/>
                <a:ext cx="66600" cy="77040"/>
              </p14:xfrm>
            </p:contentPart>
          </mc:Choice>
          <mc:Fallback xmlns="">
            <p:pic>
              <p:nvPicPr>
                <p:cNvPr id="91" name="Freihand 90">
                  <a:extLst>
                    <a:ext uri="{FF2B5EF4-FFF2-40B4-BE49-F238E27FC236}">
                      <a16:creationId xmlns:a16="http://schemas.microsoft.com/office/drawing/2014/main" id="{BB8ABFF7-DBD6-4378-BA3D-8652D6DB2DF2}"/>
                    </a:ext>
                  </a:extLst>
                </p:cNvPr>
                <p:cNvPicPr/>
                <p:nvPr/>
              </p:nvPicPr>
              <p:blipFill>
                <a:blip r:embed="rId134"/>
                <a:stretch>
                  <a:fillRect/>
                </a:stretch>
              </p:blipFill>
              <p:spPr>
                <a:xfrm>
                  <a:off x="8025333" y="851467"/>
                  <a:ext cx="752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2" name="Freihand 91">
                  <a:extLst>
                    <a:ext uri="{FF2B5EF4-FFF2-40B4-BE49-F238E27FC236}">
                      <a16:creationId xmlns:a16="http://schemas.microsoft.com/office/drawing/2014/main" id="{031E04FE-F643-426E-A9AB-A1EC116F0A86}"/>
                    </a:ext>
                  </a:extLst>
                </p14:cNvPr>
                <p14:cNvContentPartPr/>
                <p14:nvPr/>
              </p14:nvContentPartPr>
              <p14:xfrm>
                <a:off x="8110653" y="836347"/>
                <a:ext cx="101160" cy="64800"/>
              </p14:xfrm>
            </p:contentPart>
          </mc:Choice>
          <mc:Fallback xmlns="">
            <p:pic>
              <p:nvPicPr>
                <p:cNvPr id="92" name="Freihand 91">
                  <a:extLst>
                    <a:ext uri="{FF2B5EF4-FFF2-40B4-BE49-F238E27FC236}">
                      <a16:creationId xmlns:a16="http://schemas.microsoft.com/office/drawing/2014/main" id="{031E04FE-F643-426E-A9AB-A1EC116F0A86}"/>
                    </a:ext>
                  </a:extLst>
                </p:cNvPr>
                <p:cNvPicPr/>
                <p:nvPr/>
              </p:nvPicPr>
              <p:blipFill>
                <a:blip r:embed="rId136"/>
                <a:stretch>
                  <a:fillRect/>
                </a:stretch>
              </p:blipFill>
              <p:spPr>
                <a:xfrm>
                  <a:off x="8106333" y="832027"/>
                  <a:ext cx="10980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3" name="Freihand 92">
                  <a:extLst>
                    <a:ext uri="{FF2B5EF4-FFF2-40B4-BE49-F238E27FC236}">
                      <a16:creationId xmlns:a16="http://schemas.microsoft.com/office/drawing/2014/main" id="{ABF85BB2-9B95-428B-BE12-CF7DCF2152F4}"/>
                    </a:ext>
                  </a:extLst>
                </p14:cNvPr>
                <p14:cNvContentPartPr/>
                <p14:nvPr/>
              </p14:nvContentPartPr>
              <p14:xfrm>
                <a:off x="8124693" y="825187"/>
                <a:ext cx="96120" cy="86400"/>
              </p14:xfrm>
            </p:contentPart>
          </mc:Choice>
          <mc:Fallback xmlns="">
            <p:pic>
              <p:nvPicPr>
                <p:cNvPr id="93" name="Freihand 92">
                  <a:extLst>
                    <a:ext uri="{FF2B5EF4-FFF2-40B4-BE49-F238E27FC236}">
                      <a16:creationId xmlns:a16="http://schemas.microsoft.com/office/drawing/2014/main" id="{ABF85BB2-9B95-428B-BE12-CF7DCF2152F4}"/>
                    </a:ext>
                  </a:extLst>
                </p:cNvPr>
                <p:cNvPicPr/>
                <p:nvPr/>
              </p:nvPicPr>
              <p:blipFill>
                <a:blip r:embed="rId138"/>
                <a:stretch>
                  <a:fillRect/>
                </a:stretch>
              </p:blipFill>
              <p:spPr>
                <a:xfrm>
                  <a:off x="8120373" y="820867"/>
                  <a:ext cx="1047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4" name="Freihand 93">
                  <a:extLst>
                    <a:ext uri="{FF2B5EF4-FFF2-40B4-BE49-F238E27FC236}">
                      <a16:creationId xmlns:a16="http://schemas.microsoft.com/office/drawing/2014/main" id="{54B04E07-008A-4D79-8D96-B4D372809FDF}"/>
                    </a:ext>
                  </a:extLst>
                </p14:cNvPr>
                <p14:cNvContentPartPr/>
                <p14:nvPr/>
              </p14:nvContentPartPr>
              <p14:xfrm>
                <a:off x="8234133" y="795667"/>
                <a:ext cx="89640" cy="76320"/>
              </p14:xfrm>
            </p:contentPart>
          </mc:Choice>
          <mc:Fallback xmlns="">
            <p:pic>
              <p:nvPicPr>
                <p:cNvPr id="94" name="Freihand 93">
                  <a:extLst>
                    <a:ext uri="{FF2B5EF4-FFF2-40B4-BE49-F238E27FC236}">
                      <a16:creationId xmlns:a16="http://schemas.microsoft.com/office/drawing/2014/main" id="{54B04E07-008A-4D79-8D96-B4D372809FDF}"/>
                    </a:ext>
                  </a:extLst>
                </p:cNvPr>
                <p:cNvPicPr/>
                <p:nvPr/>
              </p:nvPicPr>
              <p:blipFill>
                <a:blip r:embed="rId140"/>
                <a:stretch>
                  <a:fillRect/>
                </a:stretch>
              </p:blipFill>
              <p:spPr>
                <a:xfrm>
                  <a:off x="8229813" y="791347"/>
                  <a:ext cx="982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5" name="Freihand 94">
                  <a:extLst>
                    <a:ext uri="{FF2B5EF4-FFF2-40B4-BE49-F238E27FC236}">
                      <a16:creationId xmlns:a16="http://schemas.microsoft.com/office/drawing/2014/main" id="{1BDD7262-1039-460D-B8DF-FBB025134FBB}"/>
                    </a:ext>
                  </a:extLst>
                </p14:cNvPr>
                <p14:cNvContentPartPr/>
                <p14:nvPr/>
              </p14:nvContentPartPr>
              <p14:xfrm>
                <a:off x="8039013" y="968827"/>
                <a:ext cx="225360" cy="95760"/>
              </p14:xfrm>
            </p:contentPart>
          </mc:Choice>
          <mc:Fallback xmlns="">
            <p:pic>
              <p:nvPicPr>
                <p:cNvPr id="95" name="Freihand 94">
                  <a:extLst>
                    <a:ext uri="{FF2B5EF4-FFF2-40B4-BE49-F238E27FC236}">
                      <a16:creationId xmlns:a16="http://schemas.microsoft.com/office/drawing/2014/main" id="{1BDD7262-1039-460D-B8DF-FBB025134FBB}"/>
                    </a:ext>
                  </a:extLst>
                </p:cNvPr>
                <p:cNvPicPr/>
                <p:nvPr/>
              </p:nvPicPr>
              <p:blipFill>
                <a:blip r:embed="rId142"/>
                <a:stretch>
                  <a:fillRect/>
                </a:stretch>
              </p:blipFill>
              <p:spPr>
                <a:xfrm>
                  <a:off x="8034693" y="964507"/>
                  <a:ext cx="2340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6" name="Freihand 95">
                  <a:extLst>
                    <a:ext uri="{FF2B5EF4-FFF2-40B4-BE49-F238E27FC236}">
                      <a16:creationId xmlns:a16="http://schemas.microsoft.com/office/drawing/2014/main" id="{35E19231-9C29-4ED3-B063-DD240EE03159}"/>
                    </a:ext>
                  </a:extLst>
                </p14:cNvPr>
                <p14:cNvContentPartPr/>
                <p14:nvPr/>
              </p14:nvContentPartPr>
              <p14:xfrm>
                <a:off x="8203533" y="952987"/>
                <a:ext cx="37440" cy="1080"/>
              </p14:xfrm>
            </p:contentPart>
          </mc:Choice>
          <mc:Fallback xmlns="">
            <p:pic>
              <p:nvPicPr>
                <p:cNvPr id="96" name="Freihand 95">
                  <a:extLst>
                    <a:ext uri="{FF2B5EF4-FFF2-40B4-BE49-F238E27FC236}">
                      <a16:creationId xmlns:a16="http://schemas.microsoft.com/office/drawing/2014/main" id="{35E19231-9C29-4ED3-B063-DD240EE03159}"/>
                    </a:ext>
                  </a:extLst>
                </p:cNvPr>
                <p:cNvPicPr/>
                <p:nvPr/>
              </p:nvPicPr>
              <p:blipFill>
                <a:blip r:embed="rId144"/>
                <a:stretch>
                  <a:fillRect/>
                </a:stretch>
              </p:blipFill>
              <p:spPr>
                <a:xfrm>
                  <a:off x="8199213" y="948667"/>
                  <a:ext cx="4608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7" name="Freihand 96">
                  <a:extLst>
                    <a:ext uri="{FF2B5EF4-FFF2-40B4-BE49-F238E27FC236}">
                      <a16:creationId xmlns:a16="http://schemas.microsoft.com/office/drawing/2014/main" id="{2BF06438-E081-44E2-950C-56566A7A9C21}"/>
                    </a:ext>
                  </a:extLst>
                </p14:cNvPr>
                <p14:cNvContentPartPr/>
                <p14:nvPr/>
              </p14:nvContentPartPr>
              <p14:xfrm>
                <a:off x="8309373" y="945427"/>
                <a:ext cx="100440" cy="82080"/>
              </p14:xfrm>
            </p:contentPart>
          </mc:Choice>
          <mc:Fallback xmlns="">
            <p:pic>
              <p:nvPicPr>
                <p:cNvPr id="97" name="Freihand 96">
                  <a:extLst>
                    <a:ext uri="{FF2B5EF4-FFF2-40B4-BE49-F238E27FC236}">
                      <a16:creationId xmlns:a16="http://schemas.microsoft.com/office/drawing/2014/main" id="{2BF06438-E081-44E2-950C-56566A7A9C21}"/>
                    </a:ext>
                  </a:extLst>
                </p:cNvPr>
                <p:cNvPicPr/>
                <p:nvPr/>
              </p:nvPicPr>
              <p:blipFill>
                <a:blip r:embed="rId146"/>
                <a:stretch>
                  <a:fillRect/>
                </a:stretch>
              </p:blipFill>
              <p:spPr>
                <a:xfrm>
                  <a:off x="8305053" y="941107"/>
                  <a:ext cx="109080" cy="90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7">
            <p14:nvContentPartPr>
              <p14:cNvPr id="2" name="Freihand 1">
                <a:extLst>
                  <a:ext uri="{FF2B5EF4-FFF2-40B4-BE49-F238E27FC236}">
                    <a16:creationId xmlns:a16="http://schemas.microsoft.com/office/drawing/2014/main" id="{44B1CCFD-5C5D-4CA2-9C37-89970148649F}"/>
                  </a:ext>
                </a:extLst>
              </p14:cNvPr>
              <p14:cNvContentPartPr/>
              <p14:nvPr/>
            </p14:nvContentPartPr>
            <p14:xfrm>
              <a:off x="870333" y="1139467"/>
              <a:ext cx="4459320" cy="620280"/>
            </p14:xfrm>
          </p:contentPart>
        </mc:Choice>
        <mc:Fallback xmlns="">
          <p:pic>
            <p:nvPicPr>
              <p:cNvPr id="2" name="Freihand 1">
                <a:extLst>
                  <a:ext uri="{FF2B5EF4-FFF2-40B4-BE49-F238E27FC236}">
                    <a16:creationId xmlns:a16="http://schemas.microsoft.com/office/drawing/2014/main" id="{44B1CCFD-5C5D-4CA2-9C37-89970148649F}"/>
                  </a:ext>
                </a:extLst>
              </p:cNvPr>
              <p:cNvPicPr/>
              <p:nvPr/>
            </p:nvPicPr>
            <p:blipFill>
              <a:blip r:embed="rId148"/>
              <a:stretch>
                <a:fillRect/>
              </a:stretch>
            </p:blipFill>
            <p:spPr>
              <a:xfrm>
                <a:off x="866013" y="1135147"/>
                <a:ext cx="4467960" cy="62892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92" name="Freihand 191">
                <a:extLst>
                  <a:ext uri="{FF2B5EF4-FFF2-40B4-BE49-F238E27FC236}">
                    <a16:creationId xmlns:a16="http://schemas.microsoft.com/office/drawing/2014/main" id="{118F3BF9-B176-4FFA-900C-D6714A994039}"/>
                  </a:ext>
                </a:extLst>
              </p14:cNvPr>
              <p14:cNvContentPartPr/>
              <p14:nvPr/>
            </p14:nvContentPartPr>
            <p14:xfrm>
              <a:off x="6382293" y="1730947"/>
              <a:ext cx="338400" cy="393480"/>
            </p14:xfrm>
          </p:contentPart>
        </mc:Choice>
        <mc:Fallback xmlns="">
          <p:pic>
            <p:nvPicPr>
              <p:cNvPr id="192" name="Freihand 191">
                <a:extLst>
                  <a:ext uri="{FF2B5EF4-FFF2-40B4-BE49-F238E27FC236}">
                    <a16:creationId xmlns:a16="http://schemas.microsoft.com/office/drawing/2014/main" id="{118F3BF9-B176-4FFA-900C-D6714A994039}"/>
                  </a:ext>
                </a:extLst>
              </p:cNvPr>
              <p:cNvPicPr/>
              <p:nvPr/>
            </p:nvPicPr>
            <p:blipFill>
              <a:blip r:embed="rId150"/>
              <a:stretch>
                <a:fillRect/>
              </a:stretch>
            </p:blipFill>
            <p:spPr>
              <a:xfrm>
                <a:off x="6377973" y="1726627"/>
                <a:ext cx="347040" cy="4021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94" name="Freihand 193">
                <a:extLst>
                  <a:ext uri="{FF2B5EF4-FFF2-40B4-BE49-F238E27FC236}">
                    <a16:creationId xmlns:a16="http://schemas.microsoft.com/office/drawing/2014/main" id="{4722B6BB-1355-48D6-BFDF-A162895B52F1}"/>
                  </a:ext>
                </a:extLst>
              </p14:cNvPr>
              <p14:cNvContentPartPr/>
              <p14:nvPr/>
            </p14:nvContentPartPr>
            <p14:xfrm>
              <a:off x="7483533" y="1697467"/>
              <a:ext cx="222480" cy="366480"/>
            </p14:xfrm>
          </p:contentPart>
        </mc:Choice>
        <mc:Fallback xmlns="">
          <p:pic>
            <p:nvPicPr>
              <p:cNvPr id="194" name="Freihand 193">
                <a:extLst>
                  <a:ext uri="{FF2B5EF4-FFF2-40B4-BE49-F238E27FC236}">
                    <a16:creationId xmlns:a16="http://schemas.microsoft.com/office/drawing/2014/main" id="{4722B6BB-1355-48D6-BFDF-A162895B52F1}"/>
                  </a:ext>
                </a:extLst>
              </p:cNvPr>
              <p:cNvPicPr/>
              <p:nvPr/>
            </p:nvPicPr>
            <p:blipFill>
              <a:blip r:embed="rId152"/>
              <a:stretch>
                <a:fillRect/>
              </a:stretch>
            </p:blipFill>
            <p:spPr>
              <a:xfrm>
                <a:off x="7479213" y="1693147"/>
                <a:ext cx="231120" cy="3751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206" name="Freihand 205">
                <a:extLst>
                  <a:ext uri="{FF2B5EF4-FFF2-40B4-BE49-F238E27FC236}">
                    <a16:creationId xmlns:a16="http://schemas.microsoft.com/office/drawing/2014/main" id="{044B89B1-D6A5-4776-AF9F-D5048127B830}"/>
                  </a:ext>
                </a:extLst>
              </p14:cNvPr>
              <p14:cNvContentPartPr/>
              <p14:nvPr/>
            </p14:nvContentPartPr>
            <p14:xfrm>
              <a:off x="6101493" y="996907"/>
              <a:ext cx="3809520" cy="1307520"/>
            </p14:xfrm>
          </p:contentPart>
        </mc:Choice>
        <mc:Fallback xmlns="">
          <p:pic>
            <p:nvPicPr>
              <p:cNvPr id="206" name="Freihand 205">
                <a:extLst>
                  <a:ext uri="{FF2B5EF4-FFF2-40B4-BE49-F238E27FC236}">
                    <a16:creationId xmlns:a16="http://schemas.microsoft.com/office/drawing/2014/main" id="{044B89B1-D6A5-4776-AF9F-D5048127B830}"/>
                  </a:ext>
                </a:extLst>
              </p:cNvPr>
              <p:cNvPicPr/>
              <p:nvPr/>
            </p:nvPicPr>
            <p:blipFill>
              <a:blip r:embed="rId154"/>
              <a:stretch>
                <a:fillRect/>
              </a:stretch>
            </p:blipFill>
            <p:spPr>
              <a:xfrm>
                <a:off x="6097173" y="992587"/>
                <a:ext cx="3818160" cy="13161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208" name="Freihand 207">
                <a:extLst>
                  <a:ext uri="{FF2B5EF4-FFF2-40B4-BE49-F238E27FC236}">
                    <a16:creationId xmlns:a16="http://schemas.microsoft.com/office/drawing/2014/main" id="{97FAC1C3-5B26-44C8-9F42-7D758EBC6812}"/>
                  </a:ext>
                </a:extLst>
              </p14:cNvPr>
              <p14:cNvContentPartPr/>
              <p14:nvPr/>
            </p14:nvContentPartPr>
            <p14:xfrm>
              <a:off x="6295533" y="1564627"/>
              <a:ext cx="2809080" cy="681120"/>
            </p14:xfrm>
          </p:contentPart>
        </mc:Choice>
        <mc:Fallback xmlns="">
          <p:pic>
            <p:nvPicPr>
              <p:cNvPr id="208" name="Freihand 207">
                <a:extLst>
                  <a:ext uri="{FF2B5EF4-FFF2-40B4-BE49-F238E27FC236}">
                    <a16:creationId xmlns:a16="http://schemas.microsoft.com/office/drawing/2014/main" id="{97FAC1C3-5B26-44C8-9F42-7D758EBC6812}"/>
                  </a:ext>
                </a:extLst>
              </p:cNvPr>
              <p:cNvPicPr/>
              <p:nvPr/>
            </p:nvPicPr>
            <p:blipFill>
              <a:blip r:embed="rId156"/>
              <a:stretch>
                <a:fillRect/>
              </a:stretch>
            </p:blipFill>
            <p:spPr>
              <a:xfrm>
                <a:off x="6291213" y="1560307"/>
                <a:ext cx="2817720" cy="68976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210" name="Freihand 209">
                <a:extLst>
                  <a:ext uri="{FF2B5EF4-FFF2-40B4-BE49-F238E27FC236}">
                    <a16:creationId xmlns:a16="http://schemas.microsoft.com/office/drawing/2014/main" id="{706BFBA2-570A-4562-B962-675337BA6C61}"/>
                  </a:ext>
                </a:extLst>
              </p14:cNvPr>
              <p14:cNvContentPartPr/>
              <p14:nvPr/>
            </p14:nvContentPartPr>
            <p14:xfrm>
              <a:off x="6317493" y="1099867"/>
              <a:ext cx="3172680" cy="594360"/>
            </p14:xfrm>
          </p:contentPart>
        </mc:Choice>
        <mc:Fallback xmlns="">
          <p:pic>
            <p:nvPicPr>
              <p:cNvPr id="210" name="Freihand 209">
                <a:extLst>
                  <a:ext uri="{FF2B5EF4-FFF2-40B4-BE49-F238E27FC236}">
                    <a16:creationId xmlns:a16="http://schemas.microsoft.com/office/drawing/2014/main" id="{706BFBA2-570A-4562-B962-675337BA6C61}"/>
                  </a:ext>
                </a:extLst>
              </p:cNvPr>
              <p:cNvPicPr/>
              <p:nvPr/>
            </p:nvPicPr>
            <p:blipFill>
              <a:blip r:embed="rId158"/>
              <a:stretch>
                <a:fillRect/>
              </a:stretch>
            </p:blipFill>
            <p:spPr>
              <a:xfrm>
                <a:off x="6313173" y="1095547"/>
                <a:ext cx="3181320" cy="6030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212" name="Freihand 211">
                <a:extLst>
                  <a:ext uri="{FF2B5EF4-FFF2-40B4-BE49-F238E27FC236}">
                    <a16:creationId xmlns:a16="http://schemas.microsoft.com/office/drawing/2014/main" id="{2F5C0D13-FC26-4F7D-A191-B6B6940F547D}"/>
                  </a:ext>
                </a:extLst>
              </p14:cNvPr>
              <p14:cNvContentPartPr/>
              <p14:nvPr/>
            </p14:nvContentPartPr>
            <p14:xfrm>
              <a:off x="6306693" y="1110307"/>
              <a:ext cx="591120" cy="542880"/>
            </p14:xfrm>
          </p:contentPart>
        </mc:Choice>
        <mc:Fallback xmlns="">
          <p:pic>
            <p:nvPicPr>
              <p:cNvPr id="212" name="Freihand 211">
                <a:extLst>
                  <a:ext uri="{FF2B5EF4-FFF2-40B4-BE49-F238E27FC236}">
                    <a16:creationId xmlns:a16="http://schemas.microsoft.com/office/drawing/2014/main" id="{2F5C0D13-FC26-4F7D-A191-B6B6940F547D}"/>
                  </a:ext>
                </a:extLst>
              </p:cNvPr>
              <p:cNvPicPr/>
              <p:nvPr/>
            </p:nvPicPr>
            <p:blipFill>
              <a:blip r:embed="rId160"/>
              <a:stretch>
                <a:fillRect/>
              </a:stretch>
            </p:blipFill>
            <p:spPr>
              <a:xfrm>
                <a:off x="6302373" y="1105987"/>
                <a:ext cx="599760" cy="5515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18" name="Freihand 217">
                <a:extLst>
                  <a:ext uri="{FF2B5EF4-FFF2-40B4-BE49-F238E27FC236}">
                    <a16:creationId xmlns:a16="http://schemas.microsoft.com/office/drawing/2014/main" id="{009A4516-18CF-40A2-AD6A-033FA74459DF}"/>
                  </a:ext>
                </a:extLst>
              </p14:cNvPr>
              <p14:cNvContentPartPr/>
              <p14:nvPr/>
            </p14:nvContentPartPr>
            <p14:xfrm>
              <a:off x="6597933" y="1994827"/>
              <a:ext cx="28080" cy="8640"/>
            </p14:xfrm>
          </p:contentPart>
        </mc:Choice>
        <mc:Fallback xmlns="">
          <p:pic>
            <p:nvPicPr>
              <p:cNvPr id="218" name="Freihand 217">
                <a:extLst>
                  <a:ext uri="{FF2B5EF4-FFF2-40B4-BE49-F238E27FC236}">
                    <a16:creationId xmlns:a16="http://schemas.microsoft.com/office/drawing/2014/main" id="{009A4516-18CF-40A2-AD6A-033FA74459DF}"/>
                  </a:ext>
                </a:extLst>
              </p:cNvPr>
              <p:cNvPicPr/>
              <p:nvPr/>
            </p:nvPicPr>
            <p:blipFill>
              <a:blip r:embed="rId162"/>
              <a:stretch>
                <a:fillRect/>
              </a:stretch>
            </p:blipFill>
            <p:spPr>
              <a:xfrm>
                <a:off x="6593613" y="1990507"/>
                <a:ext cx="367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219" name="Freihand 218">
                <a:extLst>
                  <a:ext uri="{FF2B5EF4-FFF2-40B4-BE49-F238E27FC236}">
                    <a16:creationId xmlns:a16="http://schemas.microsoft.com/office/drawing/2014/main" id="{405FF89A-454D-4056-AEB1-99244B0EB9DA}"/>
                  </a:ext>
                </a:extLst>
              </p14:cNvPr>
              <p14:cNvContentPartPr/>
              <p14:nvPr/>
            </p14:nvContentPartPr>
            <p14:xfrm>
              <a:off x="6688293" y="1511347"/>
              <a:ext cx="21240" cy="41040"/>
            </p14:xfrm>
          </p:contentPart>
        </mc:Choice>
        <mc:Fallback xmlns="">
          <p:pic>
            <p:nvPicPr>
              <p:cNvPr id="219" name="Freihand 218">
                <a:extLst>
                  <a:ext uri="{FF2B5EF4-FFF2-40B4-BE49-F238E27FC236}">
                    <a16:creationId xmlns:a16="http://schemas.microsoft.com/office/drawing/2014/main" id="{405FF89A-454D-4056-AEB1-99244B0EB9DA}"/>
                  </a:ext>
                </a:extLst>
              </p:cNvPr>
              <p:cNvPicPr/>
              <p:nvPr/>
            </p:nvPicPr>
            <p:blipFill>
              <a:blip r:embed="rId164"/>
              <a:stretch>
                <a:fillRect/>
              </a:stretch>
            </p:blipFill>
            <p:spPr>
              <a:xfrm>
                <a:off x="6683973" y="1507027"/>
                <a:ext cx="298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221" name="Freihand 220">
                <a:extLst>
                  <a:ext uri="{FF2B5EF4-FFF2-40B4-BE49-F238E27FC236}">
                    <a16:creationId xmlns:a16="http://schemas.microsoft.com/office/drawing/2014/main" id="{AAB82D2A-4ED9-4A12-A339-CE3D3E2848BC}"/>
                  </a:ext>
                </a:extLst>
              </p14:cNvPr>
              <p14:cNvContentPartPr/>
              <p14:nvPr/>
            </p14:nvContentPartPr>
            <p14:xfrm>
              <a:off x="7842813" y="1033987"/>
              <a:ext cx="468000" cy="540000"/>
            </p14:xfrm>
          </p:contentPart>
        </mc:Choice>
        <mc:Fallback xmlns="">
          <p:pic>
            <p:nvPicPr>
              <p:cNvPr id="221" name="Freihand 220">
                <a:extLst>
                  <a:ext uri="{FF2B5EF4-FFF2-40B4-BE49-F238E27FC236}">
                    <a16:creationId xmlns:a16="http://schemas.microsoft.com/office/drawing/2014/main" id="{AAB82D2A-4ED9-4A12-A339-CE3D3E2848BC}"/>
                  </a:ext>
                </a:extLst>
              </p:cNvPr>
              <p:cNvPicPr/>
              <p:nvPr/>
            </p:nvPicPr>
            <p:blipFill>
              <a:blip r:embed="rId166"/>
              <a:stretch>
                <a:fillRect/>
              </a:stretch>
            </p:blipFill>
            <p:spPr>
              <a:xfrm>
                <a:off x="7838493" y="1029667"/>
                <a:ext cx="476640" cy="5486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22" name="Freihand 221">
                <a:extLst>
                  <a:ext uri="{FF2B5EF4-FFF2-40B4-BE49-F238E27FC236}">
                    <a16:creationId xmlns:a16="http://schemas.microsoft.com/office/drawing/2014/main" id="{4E905E8A-75F3-4E12-A874-2ABF9DB6B254}"/>
                  </a:ext>
                </a:extLst>
              </p14:cNvPr>
              <p14:cNvContentPartPr/>
              <p14:nvPr/>
            </p14:nvContentPartPr>
            <p14:xfrm>
              <a:off x="7799973" y="1700707"/>
              <a:ext cx="240120" cy="331560"/>
            </p14:xfrm>
          </p:contentPart>
        </mc:Choice>
        <mc:Fallback xmlns="">
          <p:pic>
            <p:nvPicPr>
              <p:cNvPr id="222" name="Freihand 221">
                <a:extLst>
                  <a:ext uri="{FF2B5EF4-FFF2-40B4-BE49-F238E27FC236}">
                    <a16:creationId xmlns:a16="http://schemas.microsoft.com/office/drawing/2014/main" id="{4E905E8A-75F3-4E12-A874-2ABF9DB6B254}"/>
                  </a:ext>
                </a:extLst>
              </p:cNvPr>
              <p:cNvPicPr/>
              <p:nvPr/>
            </p:nvPicPr>
            <p:blipFill>
              <a:blip r:embed="rId168"/>
              <a:stretch>
                <a:fillRect/>
              </a:stretch>
            </p:blipFill>
            <p:spPr>
              <a:xfrm>
                <a:off x="7795653" y="1696387"/>
                <a:ext cx="248760" cy="3402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223" name="Freihand 222">
                <a:extLst>
                  <a:ext uri="{FF2B5EF4-FFF2-40B4-BE49-F238E27FC236}">
                    <a16:creationId xmlns:a16="http://schemas.microsoft.com/office/drawing/2014/main" id="{F61C0FC8-D59B-4932-B3AE-CA5835A70830}"/>
                  </a:ext>
                </a:extLst>
              </p14:cNvPr>
              <p14:cNvContentPartPr/>
              <p14:nvPr/>
            </p14:nvContentPartPr>
            <p14:xfrm>
              <a:off x="7463733" y="1725187"/>
              <a:ext cx="263160" cy="433440"/>
            </p14:xfrm>
          </p:contentPart>
        </mc:Choice>
        <mc:Fallback xmlns="">
          <p:pic>
            <p:nvPicPr>
              <p:cNvPr id="223" name="Freihand 222">
                <a:extLst>
                  <a:ext uri="{FF2B5EF4-FFF2-40B4-BE49-F238E27FC236}">
                    <a16:creationId xmlns:a16="http://schemas.microsoft.com/office/drawing/2014/main" id="{F61C0FC8-D59B-4932-B3AE-CA5835A70830}"/>
                  </a:ext>
                </a:extLst>
              </p:cNvPr>
              <p:cNvPicPr/>
              <p:nvPr/>
            </p:nvPicPr>
            <p:blipFill>
              <a:blip r:embed="rId170"/>
              <a:stretch>
                <a:fillRect/>
              </a:stretch>
            </p:blipFill>
            <p:spPr>
              <a:xfrm>
                <a:off x="7459413" y="1720867"/>
                <a:ext cx="271800" cy="4420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232" name="Freihand 231">
                <a:extLst>
                  <a:ext uri="{FF2B5EF4-FFF2-40B4-BE49-F238E27FC236}">
                    <a16:creationId xmlns:a16="http://schemas.microsoft.com/office/drawing/2014/main" id="{45034BF5-196C-4BF5-B435-7C325B9E6B3B}"/>
                  </a:ext>
                </a:extLst>
              </p14:cNvPr>
              <p14:cNvContentPartPr/>
              <p14:nvPr/>
            </p14:nvContentPartPr>
            <p14:xfrm>
              <a:off x="8693493" y="1712587"/>
              <a:ext cx="261000" cy="296280"/>
            </p14:xfrm>
          </p:contentPart>
        </mc:Choice>
        <mc:Fallback xmlns="">
          <p:pic>
            <p:nvPicPr>
              <p:cNvPr id="232" name="Freihand 231">
                <a:extLst>
                  <a:ext uri="{FF2B5EF4-FFF2-40B4-BE49-F238E27FC236}">
                    <a16:creationId xmlns:a16="http://schemas.microsoft.com/office/drawing/2014/main" id="{45034BF5-196C-4BF5-B435-7C325B9E6B3B}"/>
                  </a:ext>
                </a:extLst>
              </p:cNvPr>
              <p:cNvPicPr/>
              <p:nvPr/>
            </p:nvPicPr>
            <p:blipFill>
              <a:blip r:embed="rId172"/>
              <a:stretch>
                <a:fillRect/>
              </a:stretch>
            </p:blipFill>
            <p:spPr>
              <a:xfrm>
                <a:off x="8689173" y="1708267"/>
                <a:ext cx="26964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234" name="Freihand 233">
                <a:extLst>
                  <a:ext uri="{FF2B5EF4-FFF2-40B4-BE49-F238E27FC236}">
                    <a16:creationId xmlns:a16="http://schemas.microsoft.com/office/drawing/2014/main" id="{D7E5F1E5-2FC7-40FF-B9E2-D6B0052783E3}"/>
                  </a:ext>
                </a:extLst>
              </p14:cNvPr>
              <p14:cNvContentPartPr/>
              <p14:nvPr/>
            </p14:nvContentPartPr>
            <p14:xfrm>
              <a:off x="8602773" y="932107"/>
              <a:ext cx="1002600" cy="667440"/>
            </p14:xfrm>
          </p:contentPart>
        </mc:Choice>
        <mc:Fallback xmlns="">
          <p:pic>
            <p:nvPicPr>
              <p:cNvPr id="234" name="Freihand 233">
                <a:extLst>
                  <a:ext uri="{FF2B5EF4-FFF2-40B4-BE49-F238E27FC236}">
                    <a16:creationId xmlns:a16="http://schemas.microsoft.com/office/drawing/2014/main" id="{D7E5F1E5-2FC7-40FF-B9E2-D6B0052783E3}"/>
                  </a:ext>
                </a:extLst>
              </p:cNvPr>
              <p:cNvPicPr/>
              <p:nvPr/>
            </p:nvPicPr>
            <p:blipFill>
              <a:blip r:embed="rId174"/>
              <a:stretch>
                <a:fillRect/>
              </a:stretch>
            </p:blipFill>
            <p:spPr>
              <a:xfrm>
                <a:off x="8598453" y="927787"/>
                <a:ext cx="1011240" cy="6760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235" name="Freihand 234">
                <a:extLst>
                  <a:ext uri="{FF2B5EF4-FFF2-40B4-BE49-F238E27FC236}">
                    <a16:creationId xmlns:a16="http://schemas.microsoft.com/office/drawing/2014/main" id="{40B911E1-D868-46F3-9CEC-E786F082CEEB}"/>
                  </a:ext>
                </a:extLst>
              </p14:cNvPr>
              <p14:cNvContentPartPr/>
              <p14:nvPr/>
            </p14:nvContentPartPr>
            <p14:xfrm>
              <a:off x="7424133" y="1089787"/>
              <a:ext cx="346680" cy="437040"/>
            </p14:xfrm>
          </p:contentPart>
        </mc:Choice>
        <mc:Fallback xmlns="">
          <p:pic>
            <p:nvPicPr>
              <p:cNvPr id="235" name="Freihand 234">
                <a:extLst>
                  <a:ext uri="{FF2B5EF4-FFF2-40B4-BE49-F238E27FC236}">
                    <a16:creationId xmlns:a16="http://schemas.microsoft.com/office/drawing/2014/main" id="{40B911E1-D868-46F3-9CEC-E786F082CEEB}"/>
                  </a:ext>
                </a:extLst>
              </p:cNvPr>
              <p:cNvPicPr/>
              <p:nvPr/>
            </p:nvPicPr>
            <p:blipFill>
              <a:blip r:embed="rId176"/>
              <a:stretch>
                <a:fillRect/>
              </a:stretch>
            </p:blipFill>
            <p:spPr>
              <a:xfrm>
                <a:off x="7419813" y="1085467"/>
                <a:ext cx="355320" cy="445680"/>
              </a:xfrm>
              <a:prstGeom prst="rect">
                <a:avLst/>
              </a:prstGeom>
            </p:spPr>
          </p:pic>
        </mc:Fallback>
      </mc:AlternateContent>
      <p:grpSp>
        <p:nvGrpSpPr>
          <p:cNvPr id="244" name="Gruppieren 243">
            <a:extLst>
              <a:ext uri="{FF2B5EF4-FFF2-40B4-BE49-F238E27FC236}">
                <a16:creationId xmlns:a16="http://schemas.microsoft.com/office/drawing/2014/main" id="{E1B27516-54BD-410A-8D8C-0E09C48596DF}"/>
              </a:ext>
            </a:extLst>
          </p:cNvPr>
          <p:cNvGrpSpPr/>
          <p:nvPr/>
        </p:nvGrpSpPr>
        <p:grpSpPr>
          <a:xfrm>
            <a:off x="185973" y="745627"/>
            <a:ext cx="9096480" cy="2154240"/>
            <a:chOff x="185973" y="745627"/>
            <a:chExt cx="9096480" cy="2154240"/>
          </a:xfrm>
        </p:grpSpPr>
        <mc:AlternateContent xmlns:mc="http://schemas.openxmlformats.org/markup-compatibility/2006" xmlns:p14="http://schemas.microsoft.com/office/powerpoint/2010/main">
          <mc:Choice Requires="p14">
            <p:contentPart p14:bwMode="auto" r:id="rId177">
              <p14:nvContentPartPr>
                <p14:cNvPr id="3" name="Freihand 2">
                  <a:extLst>
                    <a:ext uri="{FF2B5EF4-FFF2-40B4-BE49-F238E27FC236}">
                      <a16:creationId xmlns:a16="http://schemas.microsoft.com/office/drawing/2014/main" id="{73470977-4BA6-450B-B9B9-C3BE577601E7}"/>
                    </a:ext>
                  </a:extLst>
                </p14:cNvPr>
                <p14:cNvContentPartPr/>
                <p14:nvPr/>
              </p14:nvContentPartPr>
              <p14:xfrm>
                <a:off x="1382253" y="1192387"/>
                <a:ext cx="358200" cy="434160"/>
              </p14:xfrm>
            </p:contentPart>
          </mc:Choice>
          <mc:Fallback xmlns="">
            <p:pic>
              <p:nvPicPr>
                <p:cNvPr id="3" name="Freihand 2">
                  <a:extLst>
                    <a:ext uri="{FF2B5EF4-FFF2-40B4-BE49-F238E27FC236}">
                      <a16:creationId xmlns:a16="http://schemas.microsoft.com/office/drawing/2014/main" id="{73470977-4BA6-450B-B9B9-C3BE577601E7}"/>
                    </a:ext>
                  </a:extLst>
                </p:cNvPr>
                <p:cNvPicPr/>
                <p:nvPr/>
              </p:nvPicPr>
              <p:blipFill>
                <a:blip r:embed="rId178"/>
                <a:stretch>
                  <a:fillRect/>
                </a:stretch>
              </p:blipFill>
              <p:spPr>
                <a:xfrm>
                  <a:off x="1377933" y="1188067"/>
                  <a:ext cx="366840" cy="4428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6" name="Freihand 5">
                  <a:extLst>
                    <a:ext uri="{FF2B5EF4-FFF2-40B4-BE49-F238E27FC236}">
                      <a16:creationId xmlns:a16="http://schemas.microsoft.com/office/drawing/2014/main" id="{D5AFD7C1-E9F6-4E1A-9D2E-552038E35BF5}"/>
                    </a:ext>
                  </a:extLst>
                </p14:cNvPr>
                <p14:cNvContentPartPr/>
                <p14:nvPr/>
              </p14:nvContentPartPr>
              <p14:xfrm>
                <a:off x="1502133" y="927787"/>
                <a:ext cx="51120" cy="226440"/>
              </p14:xfrm>
            </p:contentPart>
          </mc:Choice>
          <mc:Fallback xmlns="">
            <p:pic>
              <p:nvPicPr>
                <p:cNvPr id="6" name="Freihand 5">
                  <a:extLst>
                    <a:ext uri="{FF2B5EF4-FFF2-40B4-BE49-F238E27FC236}">
                      <a16:creationId xmlns:a16="http://schemas.microsoft.com/office/drawing/2014/main" id="{D5AFD7C1-E9F6-4E1A-9D2E-552038E35BF5}"/>
                    </a:ext>
                  </a:extLst>
                </p:cNvPr>
                <p:cNvPicPr/>
                <p:nvPr/>
              </p:nvPicPr>
              <p:blipFill>
                <a:blip r:embed="rId180"/>
                <a:stretch>
                  <a:fillRect/>
                </a:stretch>
              </p:blipFill>
              <p:spPr>
                <a:xfrm>
                  <a:off x="1497813" y="923467"/>
                  <a:ext cx="5976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20" name="Freihand 19">
                  <a:extLst>
                    <a:ext uri="{FF2B5EF4-FFF2-40B4-BE49-F238E27FC236}">
                      <a16:creationId xmlns:a16="http://schemas.microsoft.com/office/drawing/2014/main" id="{3D64FF95-4C65-4E3B-8472-C6728033E22E}"/>
                    </a:ext>
                  </a:extLst>
                </p14:cNvPr>
                <p14:cNvContentPartPr/>
                <p14:nvPr/>
              </p14:nvContentPartPr>
              <p14:xfrm>
                <a:off x="1445973" y="1067467"/>
                <a:ext cx="196200" cy="147960"/>
              </p14:xfrm>
            </p:contentPart>
          </mc:Choice>
          <mc:Fallback xmlns="">
            <p:pic>
              <p:nvPicPr>
                <p:cNvPr id="20" name="Freihand 19">
                  <a:extLst>
                    <a:ext uri="{FF2B5EF4-FFF2-40B4-BE49-F238E27FC236}">
                      <a16:creationId xmlns:a16="http://schemas.microsoft.com/office/drawing/2014/main" id="{3D64FF95-4C65-4E3B-8472-C6728033E22E}"/>
                    </a:ext>
                  </a:extLst>
                </p:cNvPr>
                <p:cNvPicPr/>
                <p:nvPr/>
              </p:nvPicPr>
              <p:blipFill>
                <a:blip r:embed="rId182"/>
                <a:stretch>
                  <a:fillRect/>
                </a:stretch>
              </p:blipFill>
              <p:spPr>
                <a:xfrm>
                  <a:off x="1441653" y="1063147"/>
                  <a:ext cx="2048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34" name="Freihand 33">
                  <a:extLst>
                    <a:ext uri="{FF2B5EF4-FFF2-40B4-BE49-F238E27FC236}">
                      <a16:creationId xmlns:a16="http://schemas.microsoft.com/office/drawing/2014/main" id="{B34FEAAB-2B29-413B-816E-13BB49976EE5}"/>
                    </a:ext>
                  </a:extLst>
                </p14:cNvPr>
                <p14:cNvContentPartPr/>
                <p14:nvPr/>
              </p14:nvContentPartPr>
              <p14:xfrm>
                <a:off x="816333" y="778747"/>
                <a:ext cx="137880" cy="137880"/>
              </p14:xfrm>
            </p:contentPart>
          </mc:Choice>
          <mc:Fallback xmlns="">
            <p:pic>
              <p:nvPicPr>
                <p:cNvPr id="34" name="Freihand 33">
                  <a:extLst>
                    <a:ext uri="{FF2B5EF4-FFF2-40B4-BE49-F238E27FC236}">
                      <a16:creationId xmlns:a16="http://schemas.microsoft.com/office/drawing/2014/main" id="{B34FEAAB-2B29-413B-816E-13BB49976EE5}"/>
                    </a:ext>
                  </a:extLst>
                </p:cNvPr>
                <p:cNvPicPr/>
                <p:nvPr/>
              </p:nvPicPr>
              <p:blipFill>
                <a:blip r:embed="rId184"/>
                <a:stretch>
                  <a:fillRect/>
                </a:stretch>
              </p:blipFill>
              <p:spPr>
                <a:xfrm>
                  <a:off x="812013" y="774427"/>
                  <a:ext cx="1465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40" name="Freihand 39">
                  <a:extLst>
                    <a:ext uri="{FF2B5EF4-FFF2-40B4-BE49-F238E27FC236}">
                      <a16:creationId xmlns:a16="http://schemas.microsoft.com/office/drawing/2014/main" id="{D66AEACC-76B1-490A-B0F1-E1DD40750084}"/>
                    </a:ext>
                  </a:extLst>
                </p14:cNvPr>
                <p14:cNvContentPartPr/>
                <p14:nvPr/>
              </p14:nvContentPartPr>
              <p14:xfrm>
                <a:off x="961053" y="745627"/>
                <a:ext cx="149760" cy="168120"/>
              </p14:xfrm>
            </p:contentPart>
          </mc:Choice>
          <mc:Fallback xmlns="">
            <p:pic>
              <p:nvPicPr>
                <p:cNvPr id="40" name="Freihand 39">
                  <a:extLst>
                    <a:ext uri="{FF2B5EF4-FFF2-40B4-BE49-F238E27FC236}">
                      <a16:creationId xmlns:a16="http://schemas.microsoft.com/office/drawing/2014/main" id="{D66AEACC-76B1-490A-B0F1-E1DD40750084}"/>
                    </a:ext>
                  </a:extLst>
                </p:cNvPr>
                <p:cNvPicPr/>
                <p:nvPr/>
              </p:nvPicPr>
              <p:blipFill>
                <a:blip r:embed="rId186"/>
                <a:stretch>
                  <a:fillRect/>
                </a:stretch>
              </p:blipFill>
              <p:spPr>
                <a:xfrm>
                  <a:off x="956733" y="741307"/>
                  <a:ext cx="1584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46" name="Freihand 45">
                  <a:extLst>
                    <a:ext uri="{FF2B5EF4-FFF2-40B4-BE49-F238E27FC236}">
                      <a16:creationId xmlns:a16="http://schemas.microsoft.com/office/drawing/2014/main" id="{C41CFCF4-1876-4415-BF3F-3E5E9D340290}"/>
                    </a:ext>
                  </a:extLst>
                </p14:cNvPr>
                <p14:cNvContentPartPr/>
                <p14:nvPr/>
              </p14:nvContentPartPr>
              <p14:xfrm>
                <a:off x="1129533" y="838867"/>
                <a:ext cx="228600" cy="54000"/>
              </p14:xfrm>
            </p:contentPart>
          </mc:Choice>
          <mc:Fallback xmlns="">
            <p:pic>
              <p:nvPicPr>
                <p:cNvPr id="46" name="Freihand 45">
                  <a:extLst>
                    <a:ext uri="{FF2B5EF4-FFF2-40B4-BE49-F238E27FC236}">
                      <a16:creationId xmlns:a16="http://schemas.microsoft.com/office/drawing/2014/main" id="{C41CFCF4-1876-4415-BF3F-3E5E9D340290}"/>
                    </a:ext>
                  </a:extLst>
                </p:cNvPr>
                <p:cNvPicPr/>
                <p:nvPr/>
              </p:nvPicPr>
              <p:blipFill>
                <a:blip r:embed="rId188"/>
                <a:stretch>
                  <a:fillRect/>
                </a:stretch>
              </p:blipFill>
              <p:spPr>
                <a:xfrm>
                  <a:off x="1125213" y="834547"/>
                  <a:ext cx="23724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47" name="Freihand 46">
                  <a:extLst>
                    <a:ext uri="{FF2B5EF4-FFF2-40B4-BE49-F238E27FC236}">
                      <a16:creationId xmlns:a16="http://schemas.microsoft.com/office/drawing/2014/main" id="{2195DC4B-1835-4103-BE62-A5F620782A94}"/>
                    </a:ext>
                  </a:extLst>
                </p14:cNvPr>
                <p14:cNvContentPartPr/>
                <p14:nvPr/>
              </p14:nvContentPartPr>
              <p14:xfrm>
                <a:off x="1319613" y="853627"/>
                <a:ext cx="186840" cy="154800"/>
              </p14:xfrm>
            </p:contentPart>
          </mc:Choice>
          <mc:Fallback xmlns="">
            <p:pic>
              <p:nvPicPr>
                <p:cNvPr id="47" name="Freihand 46">
                  <a:extLst>
                    <a:ext uri="{FF2B5EF4-FFF2-40B4-BE49-F238E27FC236}">
                      <a16:creationId xmlns:a16="http://schemas.microsoft.com/office/drawing/2014/main" id="{2195DC4B-1835-4103-BE62-A5F620782A94}"/>
                    </a:ext>
                  </a:extLst>
                </p:cNvPr>
                <p:cNvPicPr/>
                <p:nvPr/>
              </p:nvPicPr>
              <p:blipFill>
                <a:blip r:embed="rId190"/>
                <a:stretch>
                  <a:fillRect/>
                </a:stretch>
              </p:blipFill>
              <p:spPr>
                <a:xfrm>
                  <a:off x="1315293" y="849307"/>
                  <a:ext cx="1954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49" name="Freihand 48">
                  <a:extLst>
                    <a:ext uri="{FF2B5EF4-FFF2-40B4-BE49-F238E27FC236}">
                      <a16:creationId xmlns:a16="http://schemas.microsoft.com/office/drawing/2014/main" id="{3787397F-176A-4783-B4D8-7D9137D52D4B}"/>
                    </a:ext>
                  </a:extLst>
                </p14:cNvPr>
                <p14:cNvContentPartPr/>
                <p14:nvPr/>
              </p14:nvContentPartPr>
              <p14:xfrm>
                <a:off x="1548213" y="791707"/>
                <a:ext cx="232560" cy="217800"/>
              </p14:xfrm>
            </p:contentPart>
          </mc:Choice>
          <mc:Fallback xmlns="">
            <p:pic>
              <p:nvPicPr>
                <p:cNvPr id="49" name="Freihand 48">
                  <a:extLst>
                    <a:ext uri="{FF2B5EF4-FFF2-40B4-BE49-F238E27FC236}">
                      <a16:creationId xmlns:a16="http://schemas.microsoft.com/office/drawing/2014/main" id="{3787397F-176A-4783-B4D8-7D9137D52D4B}"/>
                    </a:ext>
                  </a:extLst>
                </p:cNvPr>
                <p:cNvPicPr/>
                <p:nvPr/>
              </p:nvPicPr>
              <p:blipFill>
                <a:blip r:embed="rId192"/>
                <a:stretch>
                  <a:fillRect/>
                </a:stretch>
              </p:blipFill>
              <p:spPr>
                <a:xfrm>
                  <a:off x="1543893" y="787387"/>
                  <a:ext cx="2412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52" name="Freihand 51">
                  <a:extLst>
                    <a:ext uri="{FF2B5EF4-FFF2-40B4-BE49-F238E27FC236}">
                      <a16:creationId xmlns:a16="http://schemas.microsoft.com/office/drawing/2014/main" id="{40A4A7BF-5EB1-4B9D-AB74-D85CDD43935A}"/>
                    </a:ext>
                  </a:extLst>
                </p14:cNvPr>
                <p14:cNvContentPartPr/>
                <p14:nvPr/>
              </p14:nvContentPartPr>
              <p14:xfrm>
                <a:off x="1850613" y="868387"/>
                <a:ext cx="207000" cy="55800"/>
              </p14:xfrm>
            </p:contentPart>
          </mc:Choice>
          <mc:Fallback xmlns="">
            <p:pic>
              <p:nvPicPr>
                <p:cNvPr id="52" name="Freihand 51">
                  <a:extLst>
                    <a:ext uri="{FF2B5EF4-FFF2-40B4-BE49-F238E27FC236}">
                      <a16:creationId xmlns:a16="http://schemas.microsoft.com/office/drawing/2014/main" id="{40A4A7BF-5EB1-4B9D-AB74-D85CDD43935A}"/>
                    </a:ext>
                  </a:extLst>
                </p:cNvPr>
                <p:cNvPicPr/>
                <p:nvPr/>
              </p:nvPicPr>
              <p:blipFill>
                <a:blip r:embed="rId194"/>
                <a:stretch>
                  <a:fillRect/>
                </a:stretch>
              </p:blipFill>
              <p:spPr>
                <a:xfrm>
                  <a:off x="1846293" y="864067"/>
                  <a:ext cx="2156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54" name="Freihand 53">
                  <a:extLst>
                    <a:ext uri="{FF2B5EF4-FFF2-40B4-BE49-F238E27FC236}">
                      <a16:creationId xmlns:a16="http://schemas.microsoft.com/office/drawing/2014/main" id="{B79C6FF3-0964-4240-908B-13E7FC651FED}"/>
                    </a:ext>
                  </a:extLst>
                </p14:cNvPr>
                <p14:cNvContentPartPr/>
                <p14:nvPr/>
              </p14:nvContentPartPr>
              <p14:xfrm>
                <a:off x="2099733" y="853267"/>
                <a:ext cx="262440" cy="89280"/>
              </p14:xfrm>
            </p:contentPart>
          </mc:Choice>
          <mc:Fallback xmlns="">
            <p:pic>
              <p:nvPicPr>
                <p:cNvPr id="54" name="Freihand 53">
                  <a:extLst>
                    <a:ext uri="{FF2B5EF4-FFF2-40B4-BE49-F238E27FC236}">
                      <a16:creationId xmlns:a16="http://schemas.microsoft.com/office/drawing/2014/main" id="{B79C6FF3-0964-4240-908B-13E7FC651FED}"/>
                    </a:ext>
                  </a:extLst>
                </p:cNvPr>
                <p:cNvPicPr/>
                <p:nvPr/>
              </p:nvPicPr>
              <p:blipFill>
                <a:blip r:embed="rId196"/>
                <a:stretch>
                  <a:fillRect/>
                </a:stretch>
              </p:blipFill>
              <p:spPr>
                <a:xfrm>
                  <a:off x="2095413" y="848947"/>
                  <a:ext cx="2710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57" name="Freihand 56">
                  <a:extLst>
                    <a:ext uri="{FF2B5EF4-FFF2-40B4-BE49-F238E27FC236}">
                      <a16:creationId xmlns:a16="http://schemas.microsoft.com/office/drawing/2014/main" id="{B1E64695-7398-4F98-87A2-E60B470DB624}"/>
                    </a:ext>
                  </a:extLst>
                </p14:cNvPr>
                <p14:cNvContentPartPr/>
                <p14:nvPr/>
              </p14:nvContentPartPr>
              <p14:xfrm>
                <a:off x="2346693" y="895027"/>
                <a:ext cx="100800" cy="171720"/>
              </p14:xfrm>
            </p:contentPart>
          </mc:Choice>
          <mc:Fallback xmlns="">
            <p:pic>
              <p:nvPicPr>
                <p:cNvPr id="57" name="Freihand 56">
                  <a:extLst>
                    <a:ext uri="{FF2B5EF4-FFF2-40B4-BE49-F238E27FC236}">
                      <a16:creationId xmlns:a16="http://schemas.microsoft.com/office/drawing/2014/main" id="{B1E64695-7398-4F98-87A2-E60B470DB624}"/>
                    </a:ext>
                  </a:extLst>
                </p:cNvPr>
                <p:cNvPicPr/>
                <p:nvPr/>
              </p:nvPicPr>
              <p:blipFill>
                <a:blip r:embed="rId198"/>
                <a:stretch>
                  <a:fillRect/>
                </a:stretch>
              </p:blipFill>
              <p:spPr>
                <a:xfrm>
                  <a:off x="2342373" y="890707"/>
                  <a:ext cx="1094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59" name="Freihand 58">
                  <a:extLst>
                    <a:ext uri="{FF2B5EF4-FFF2-40B4-BE49-F238E27FC236}">
                      <a16:creationId xmlns:a16="http://schemas.microsoft.com/office/drawing/2014/main" id="{8C96A0DC-D284-47ED-BB0C-DC9BC733E85F}"/>
                    </a:ext>
                  </a:extLst>
                </p14:cNvPr>
                <p14:cNvContentPartPr/>
                <p14:nvPr/>
              </p14:nvContentPartPr>
              <p14:xfrm>
                <a:off x="2461533" y="829507"/>
                <a:ext cx="26280" cy="87480"/>
              </p14:xfrm>
            </p:contentPart>
          </mc:Choice>
          <mc:Fallback xmlns="">
            <p:pic>
              <p:nvPicPr>
                <p:cNvPr id="59" name="Freihand 58">
                  <a:extLst>
                    <a:ext uri="{FF2B5EF4-FFF2-40B4-BE49-F238E27FC236}">
                      <a16:creationId xmlns:a16="http://schemas.microsoft.com/office/drawing/2014/main" id="{8C96A0DC-D284-47ED-BB0C-DC9BC733E85F}"/>
                    </a:ext>
                  </a:extLst>
                </p:cNvPr>
                <p:cNvPicPr/>
                <p:nvPr/>
              </p:nvPicPr>
              <p:blipFill>
                <a:blip r:embed="rId200"/>
                <a:stretch>
                  <a:fillRect/>
                </a:stretch>
              </p:blipFill>
              <p:spPr>
                <a:xfrm>
                  <a:off x="2457213" y="825187"/>
                  <a:ext cx="349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61" name="Freihand 60">
                  <a:extLst>
                    <a:ext uri="{FF2B5EF4-FFF2-40B4-BE49-F238E27FC236}">
                      <a16:creationId xmlns:a16="http://schemas.microsoft.com/office/drawing/2014/main" id="{2428DC2E-CA7C-4672-BED5-C3270AAE5CB4}"/>
                    </a:ext>
                  </a:extLst>
                </p14:cNvPr>
                <p14:cNvContentPartPr/>
                <p14:nvPr/>
              </p14:nvContentPartPr>
              <p14:xfrm>
                <a:off x="2481693" y="885667"/>
                <a:ext cx="44640" cy="63720"/>
              </p14:xfrm>
            </p:contentPart>
          </mc:Choice>
          <mc:Fallback xmlns="">
            <p:pic>
              <p:nvPicPr>
                <p:cNvPr id="61" name="Freihand 60">
                  <a:extLst>
                    <a:ext uri="{FF2B5EF4-FFF2-40B4-BE49-F238E27FC236}">
                      <a16:creationId xmlns:a16="http://schemas.microsoft.com/office/drawing/2014/main" id="{2428DC2E-CA7C-4672-BED5-C3270AAE5CB4}"/>
                    </a:ext>
                  </a:extLst>
                </p:cNvPr>
                <p:cNvPicPr/>
                <p:nvPr/>
              </p:nvPicPr>
              <p:blipFill>
                <a:blip r:embed="rId202"/>
                <a:stretch>
                  <a:fillRect/>
                </a:stretch>
              </p:blipFill>
              <p:spPr>
                <a:xfrm>
                  <a:off x="2477373" y="881347"/>
                  <a:ext cx="532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76" name="Freihand 75">
                  <a:extLst>
                    <a:ext uri="{FF2B5EF4-FFF2-40B4-BE49-F238E27FC236}">
                      <a16:creationId xmlns:a16="http://schemas.microsoft.com/office/drawing/2014/main" id="{DFCD7252-B106-4823-9068-FE001116F548}"/>
                    </a:ext>
                  </a:extLst>
                </p14:cNvPr>
                <p14:cNvContentPartPr/>
                <p14:nvPr/>
              </p14:nvContentPartPr>
              <p14:xfrm>
                <a:off x="2546853" y="886387"/>
                <a:ext cx="225720" cy="142920"/>
              </p14:xfrm>
            </p:contentPart>
          </mc:Choice>
          <mc:Fallback xmlns="">
            <p:pic>
              <p:nvPicPr>
                <p:cNvPr id="76" name="Freihand 75">
                  <a:extLst>
                    <a:ext uri="{FF2B5EF4-FFF2-40B4-BE49-F238E27FC236}">
                      <a16:creationId xmlns:a16="http://schemas.microsoft.com/office/drawing/2014/main" id="{DFCD7252-B106-4823-9068-FE001116F548}"/>
                    </a:ext>
                  </a:extLst>
                </p:cNvPr>
                <p:cNvPicPr/>
                <p:nvPr/>
              </p:nvPicPr>
              <p:blipFill>
                <a:blip r:embed="rId204"/>
                <a:stretch>
                  <a:fillRect/>
                </a:stretch>
              </p:blipFill>
              <p:spPr>
                <a:xfrm>
                  <a:off x="2542533" y="882067"/>
                  <a:ext cx="23436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87" name="Freihand 86">
                  <a:extLst>
                    <a:ext uri="{FF2B5EF4-FFF2-40B4-BE49-F238E27FC236}">
                      <a16:creationId xmlns:a16="http://schemas.microsoft.com/office/drawing/2014/main" id="{158928EE-799D-475F-8962-8405CC5C4D70}"/>
                    </a:ext>
                  </a:extLst>
                </p14:cNvPr>
                <p14:cNvContentPartPr/>
                <p14:nvPr/>
              </p14:nvContentPartPr>
              <p14:xfrm>
                <a:off x="2806773" y="802507"/>
                <a:ext cx="300240" cy="146160"/>
              </p14:xfrm>
            </p:contentPart>
          </mc:Choice>
          <mc:Fallback xmlns="">
            <p:pic>
              <p:nvPicPr>
                <p:cNvPr id="87" name="Freihand 86">
                  <a:extLst>
                    <a:ext uri="{FF2B5EF4-FFF2-40B4-BE49-F238E27FC236}">
                      <a16:creationId xmlns:a16="http://schemas.microsoft.com/office/drawing/2014/main" id="{158928EE-799D-475F-8962-8405CC5C4D70}"/>
                    </a:ext>
                  </a:extLst>
                </p:cNvPr>
                <p:cNvPicPr/>
                <p:nvPr/>
              </p:nvPicPr>
              <p:blipFill>
                <a:blip r:embed="rId206"/>
                <a:stretch>
                  <a:fillRect/>
                </a:stretch>
              </p:blipFill>
              <p:spPr>
                <a:xfrm>
                  <a:off x="2802453" y="798187"/>
                  <a:ext cx="3088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99" name="Freihand 98">
                  <a:extLst>
                    <a:ext uri="{FF2B5EF4-FFF2-40B4-BE49-F238E27FC236}">
                      <a16:creationId xmlns:a16="http://schemas.microsoft.com/office/drawing/2014/main" id="{26D0CD06-DA8A-4208-96EC-2C38A3D28967}"/>
                    </a:ext>
                  </a:extLst>
                </p14:cNvPr>
                <p14:cNvContentPartPr/>
                <p14:nvPr/>
              </p14:nvContentPartPr>
              <p14:xfrm>
                <a:off x="3170733" y="859387"/>
                <a:ext cx="86040" cy="75600"/>
              </p14:xfrm>
            </p:contentPart>
          </mc:Choice>
          <mc:Fallback xmlns="">
            <p:pic>
              <p:nvPicPr>
                <p:cNvPr id="99" name="Freihand 98">
                  <a:extLst>
                    <a:ext uri="{FF2B5EF4-FFF2-40B4-BE49-F238E27FC236}">
                      <a16:creationId xmlns:a16="http://schemas.microsoft.com/office/drawing/2014/main" id="{26D0CD06-DA8A-4208-96EC-2C38A3D28967}"/>
                    </a:ext>
                  </a:extLst>
                </p:cNvPr>
                <p:cNvPicPr/>
                <p:nvPr/>
              </p:nvPicPr>
              <p:blipFill>
                <a:blip r:embed="rId208"/>
                <a:stretch>
                  <a:fillRect/>
                </a:stretch>
              </p:blipFill>
              <p:spPr>
                <a:xfrm>
                  <a:off x="3166413" y="855067"/>
                  <a:ext cx="9468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00" name="Freihand 99">
                  <a:extLst>
                    <a:ext uri="{FF2B5EF4-FFF2-40B4-BE49-F238E27FC236}">
                      <a16:creationId xmlns:a16="http://schemas.microsoft.com/office/drawing/2014/main" id="{A5C05563-79B9-4C64-AE7F-18ACABC98FC7}"/>
                    </a:ext>
                  </a:extLst>
                </p14:cNvPr>
                <p14:cNvContentPartPr/>
                <p14:nvPr/>
              </p14:nvContentPartPr>
              <p14:xfrm>
                <a:off x="3243813" y="803947"/>
                <a:ext cx="291240" cy="153720"/>
              </p14:xfrm>
            </p:contentPart>
          </mc:Choice>
          <mc:Fallback xmlns="">
            <p:pic>
              <p:nvPicPr>
                <p:cNvPr id="100" name="Freihand 99">
                  <a:extLst>
                    <a:ext uri="{FF2B5EF4-FFF2-40B4-BE49-F238E27FC236}">
                      <a16:creationId xmlns:a16="http://schemas.microsoft.com/office/drawing/2014/main" id="{A5C05563-79B9-4C64-AE7F-18ACABC98FC7}"/>
                    </a:ext>
                  </a:extLst>
                </p:cNvPr>
                <p:cNvPicPr/>
                <p:nvPr/>
              </p:nvPicPr>
              <p:blipFill>
                <a:blip r:embed="rId210"/>
                <a:stretch>
                  <a:fillRect/>
                </a:stretch>
              </p:blipFill>
              <p:spPr>
                <a:xfrm>
                  <a:off x="3239493" y="799627"/>
                  <a:ext cx="29988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02" name="Freihand 101">
                  <a:extLst>
                    <a:ext uri="{FF2B5EF4-FFF2-40B4-BE49-F238E27FC236}">
                      <a16:creationId xmlns:a16="http://schemas.microsoft.com/office/drawing/2014/main" id="{FB46EFB5-C03D-4541-9DAA-6554B2D04100}"/>
                    </a:ext>
                  </a:extLst>
                </p14:cNvPr>
                <p14:cNvContentPartPr/>
                <p14:nvPr/>
              </p14:nvContentPartPr>
              <p14:xfrm>
                <a:off x="3906213" y="1215787"/>
                <a:ext cx="454680" cy="491040"/>
              </p14:xfrm>
            </p:contentPart>
          </mc:Choice>
          <mc:Fallback xmlns="">
            <p:pic>
              <p:nvPicPr>
                <p:cNvPr id="102" name="Freihand 101">
                  <a:extLst>
                    <a:ext uri="{FF2B5EF4-FFF2-40B4-BE49-F238E27FC236}">
                      <a16:creationId xmlns:a16="http://schemas.microsoft.com/office/drawing/2014/main" id="{FB46EFB5-C03D-4541-9DAA-6554B2D04100}"/>
                    </a:ext>
                  </a:extLst>
                </p:cNvPr>
                <p:cNvPicPr/>
                <p:nvPr/>
              </p:nvPicPr>
              <p:blipFill>
                <a:blip r:embed="rId212"/>
                <a:stretch>
                  <a:fillRect/>
                </a:stretch>
              </p:blipFill>
              <p:spPr>
                <a:xfrm>
                  <a:off x="3901893" y="1211467"/>
                  <a:ext cx="463320" cy="49968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03" name="Freihand 102">
                  <a:extLst>
                    <a:ext uri="{FF2B5EF4-FFF2-40B4-BE49-F238E27FC236}">
                      <a16:creationId xmlns:a16="http://schemas.microsoft.com/office/drawing/2014/main" id="{85B500E0-7354-43DD-82EC-31BAF6864C6C}"/>
                    </a:ext>
                  </a:extLst>
                </p14:cNvPr>
                <p14:cNvContentPartPr/>
                <p14:nvPr/>
              </p14:nvContentPartPr>
              <p14:xfrm>
                <a:off x="4173333" y="1081147"/>
                <a:ext cx="232560" cy="194400"/>
              </p14:xfrm>
            </p:contentPart>
          </mc:Choice>
          <mc:Fallback xmlns="">
            <p:pic>
              <p:nvPicPr>
                <p:cNvPr id="103" name="Freihand 102">
                  <a:extLst>
                    <a:ext uri="{FF2B5EF4-FFF2-40B4-BE49-F238E27FC236}">
                      <a16:creationId xmlns:a16="http://schemas.microsoft.com/office/drawing/2014/main" id="{85B500E0-7354-43DD-82EC-31BAF6864C6C}"/>
                    </a:ext>
                  </a:extLst>
                </p:cNvPr>
                <p:cNvPicPr/>
                <p:nvPr/>
              </p:nvPicPr>
              <p:blipFill>
                <a:blip r:embed="rId214"/>
                <a:stretch>
                  <a:fillRect/>
                </a:stretch>
              </p:blipFill>
              <p:spPr>
                <a:xfrm>
                  <a:off x="4169013" y="1076827"/>
                  <a:ext cx="2412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04" name="Freihand 103">
                  <a:extLst>
                    <a:ext uri="{FF2B5EF4-FFF2-40B4-BE49-F238E27FC236}">
                      <a16:creationId xmlns:a16="http://schemas.microsoft.com/office/drawing/2014/main" id="{9DFFF980-FEC6-414C-89DB-43FCACDD9376}"/>
                    </a:ext>
                  </a:extLst>
                </p14:cNvPr>
                <p14:cNvContentPartPr/>
                <p14:nvPr/>
              </p14:nvContentPartPr>
              <p14:xfrm>
                <a:off x="4141293" y="1125067"/>
                <a:ext cx="239760" cy="163800"/>
              </p14:xfrm>
            </p:contentPart>
          </mc:Choice>
          <mc:Fallback xmlns="">
            <p:pic>
              <p:nvPicPr>
                <p:cNvPr id="104" name="Freihand 103">
                  <a:extLst>
                    <a:ext uri="{FF2B5EF4-FFF2-40B4-BE49-F238E27FC236}">
                      <a16:creationId xmlns:a16="http://schemas.microsoft.com/office/drawing/2014/main" id="{9DFFF980-FEC6-414C-89DB-43FCACDD9376}"/>
                    </a:ext>
                  </a:extLst>
                </p:cNvPr>
                <p:cNvPicPr/>
                <p:nvPr/>
              </p:nvPicPr>
              <p:blipFill>
                <a:blip r:embed="rId216"/>
                <a:stretch>
                  <a:fillRect/>
                </a:stretch>
              </p:blipFill>
              <p:spPr>
                <a:xfrm>
                  <a:off x="4136973" y="1120747"/>
                  <a:ext cx="2484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06" name="Freihand 105">
                  <a:extLst>
                    <a:ext uri="{FF2B5EF4-FFF2-40B4-BE49-F238E27FC236}">
                      <a16:creationId xmlns:a16="http://schemas.microsoft.com/office/drawing/2014/main" id="{C01628FF-76CB-4945-824D-7C73C903848C}"/>
                    </a:ext>
                  </a:extLst>
                </p14:cNvPr>
                <p14:cNvContentPartPr/>
                <p14:nvPr/>
              </p14:nvContentPartPr>
              <p14:xfrm>
                <a:off x="4239933" y="917347"/>
                <a:ext cx="137880" cy="79920"/>
              </p14:xfrm>
            </p:contentPart>
          </mc:Choice>
          <mc:Fallback xmlns="">
            <p:pic>
              <p:nvPicPr>
                <p:cNvPr id="106" name="Freihand 105">
                  <a:extLst>
                    <a:ext uri="{FF2B5EF4-FFF2-40B4-BE49-F238E27FC236}">
                      <a16:creationId xmlns:a16="http://schemas.microsoft.com/office/drawing/2014/main" id="{C01628FF-76CB-4945-824D-7C73C903848C}"/>
                    </a:ext>
                  </a:extLst>
                </p:cNvPr>
                <p:cNvPicPr/>
                <p:nvPr/>
              </p:nvPicPr>
              <p:blipFill>
                <a:blip r:embed="rId218"/>
                <a:stretch>
                  <a:fillRect/>
                </a:stretch>
              </p:blipFill>
              <p:spPr>
                <a:xfrm>
                  <a:off x="4235613" y="913027"/>
                  <a:ext cx="1465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07" name="Freihand 106">
                  <a:extLst>
                    <a:ext uri="{FF2B5EF4-FFF2-40B4-BE49-F238E27FC236}">
                      <a16:creationId xmlns:a16="http://schemas.microsoft.com/office/drawing/2014/main" id="{5D9657DF-3FCF-400A-B494-5ABEE05F40DD}"/>
                    </a:ext>
                  </a:extLst>
                </p14:cNvPr>
                <p14:cNvContentPartPr/>
                <p14:nvPr/>
              </p14:nvContentPartPr>
              <p14:xfrm>
                <a:off x="4382133" y="913747"/>
                <a:ext cx="103680" cy="92160"/>
              </p14:xfrm>
            </p:contentPart>
          </mc:Choice>
          <mc:Fallback xmlns="">
            <p:pic>
              <p:nvPicPr>
                <p:cNvPr id="107" name="Freihand 106">
                  <a:extLst>
                    <a:ext uri="{FF2B5EF4-FFF2-40B4-BE49-F238E27FC236}">
                      <a16:creationId xmlns:a16="http://schemas.microsoft.com/office/drawing/2014/main" id="{5D9657DF-3FCF-400A-B494-5ABEE05F40DD}"/>
                    </a:ext>
                  </a:extLst>
                </p:cNvPr>
                <p:cNvPicPr/>
                <p:nvPr/>
              </p:nvPicPr>
              <p:blipFill>
                <a:blip r:embed="rId220"/>
                <a:stretch>
                  <a:fillRect/>
                </a:stretch>
              </p:blipFill>
              <p:spPr>
                <a:xfrm>
                  <a:off x="4377813" y="909427"/>
                  <a:ext cx="11232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09" name="Freihand 108">
                  <a:extLst>
                    <a:ext uri="{FF2B5EF4-FFF2-40B4-BE49-F238E27FC236}">
                      <a16:creationId xmlns:a16="http://schemas.microsoft.com/office/drawing/2014/main" id="{543E157C-5F87-45AF-AB15-55E7C5FA48EF}"/>
                    </a:ext>
                  </a:extLst>
                </p14:cNvPr>
                <p14:cNvContentPartPr/>
                <p14:nvPr/>
              </p14:nvContentPartPr>
              <p14:xfrm>
                <a:off x="4510293" y="829867"/>
                <a:ext cx="186840" cy="154080"/>
              </p14:xfrm>
            </p:contentPart>
          </mc:Choice>
          <mc:Fallback xmlns="">
            <p:pic>
              <p:nvPicPr>
                <p:cNvPr id="109" name="Freihand 108">
                  <a:extLst>
                    <a:ext uri="{FF2B5EF4-FFF2-40B4-BE49-F238E27FC236}">
                      <a16:creationId xmlns:a16="http://schemas.microsoft.com/office/drawing/2014/main" id="{543E157C-5F87-45AF-AB15-55E7C5FA48EF}"/>
                    </a:ext>
                  </a:extLst>
                </p:cNvPr>
                <p:cNvPicPr/>
                <p:nvPr/>
              </p:nvPicPr>
              <p:blipFill>
                <a:blip r:embed="rId222"/>
                <a:stretch>
                  <a:fillRect/>
                </a:stretch>
              </p:blipFill>
              <p:spPr>
                <a:xfrm>
                  <a:off x="4505973" y="825547"/>
                  <a:ext cx="1954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10" name="Freihand 109">
                  <a:extLst>
                    <a:ext uri="{FF2B5EF4-FFF2-40B4-BE49-F238E27FC236}">
                      <a16:creationId xmlns:a16="http://schemas.microsoft.com/office/drawing/2014/main" id="{5F2D10D6-004E-49FE-94F4-D47C68F1ADE3}"/>
                    </a:ext>
                  </a:extLst>
                </p14:cNvPr>
                <p14:cNvContentPartPr/>
                <p14:nvPr/>
              </p14:nvContentPartPr>
              <p14:xfrm>
                <a:off x="4716573" y="828067"/>
                <a:ext cx="215640" cy="144360"/>
              </p14:xfrm>
            </p:contentPart>
          </mc:Choice>
          <mc:Fallback xmlns="">
            <p:pic>
              <p:nvPicPr>
                <p:cNvPr id="110" name="Freihand 109">
                  <a:extLst>
                    <a:ext uri="{FF2B5EF4-FFF2-40B4-BE49-F238E27FC236}">
                      <a16:creationId xmlns:a16="http://schemas.microsoft.com/office/drawing/2014/main" id="{5F2D10D6-004E-49FE-94F4-D47C68F1ADE3}"/>
                    </a:ext>
                  </a:extLst>
                </p:cNvPr>
                <p:cNvPicPr/>
                <p:nvPr/>
              </p:nvPicPr>
              <p:blipFill>
                <a:blip r:embed="rId224"/>
                <a:stretch>
                  <a:fillRect/>
                </a:stretch>
              </p:blipFill>
              <p:spPr>
                <a:xfrm>
                  <a:off x="4712253" y="823747"/>
                  <a:ext cx="22428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11" name="Freihand 110">
                  <a:extLst>
                    <a:ext uri="{FF2B5EF4-FFF2-40B4-BE49-F238E27FC236}">
                      <a16:creationId xmlns:a16="http://schemas.microsoft.com/office/drawing/2014/main" id="{78F588A7-505A-41B8-9EA4-0466D95D79B3}"/>
                    </a:ext>
                  </a:extLst>
                </p14:cNvPr>
                <p14:cNvContentPartPr/>
                <p14:nvPr/>
              </p14:nvContentPartPr>
              <p14:xfrm>
                <a:off x="5006013" y="893227"/>
                <a:ext cx="132840" cy="173880"/>
              </p14:xfrm>
            </p:contentPart>
          </mc:Choice>
          <mc:Fallback xmlns="">
            <p:pic>
              <p:nvPicPr>
                <p:cNvPr id="111" name="Freihand 110">
                  <a:extLst>
                    <a:ext uri="{FF2B5EF4-FFF2-40B4-BE49-F238E27FC236}">
                      <a16:creationId xmlns:a16="http://schemas.microsoft.com/office/drawing/2014/main" id="{78F588A7-505A-41B8-9EA4-0466D95D79B3}"/>
                    </a:ext>
                  </a:extLst>
                </p:cNvPr>
                <p:cNvPicPr/>
                <p:nvPr/>
              </p:nvPicPr>
              <p:blipFill>
                <a:blip r:embed="rId226"/>
                <a:stretch>
                  <a:fillRect/>
                </a:stretch>
              </p:blipFill>
              <p:spPr>
                <a:xfrm>
                  <a:off x="5001693" y="888907"/>
                  <a:ext cx="1414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12" name="Freihand 111">
                  <a:extLst>
                    <a:ext uri="{FF2B5EF4-FFF2-40B4-BE49-F238E27FC236}">
                      <a16:creationId xmlns:a16="http://schemas.microsoft.com/office/drawing/2014/main" id="{E7739BF1-19A7-4C9B-A8AD-ED8878E94EEB}"/>
                    </a:ext>
                  </a:extLst>
                </p14:cNvPr>
                <p14:cNvContentPartPr/>
                <p14:nvPr/>
              </p14:nvContentPartPr>
              <p14:xfrm>
                <a:off x="5141733" y="913027"/>
                <a:ext cx="53280" cy="81720"/>
              </p14:xfrm>
            </p:contentPart>
          </mc:Choice>
          <mc:Fallback xmlns="">
            <p:pic>
              <p:nvPicPr>
                <p:cNvPr id="112" name="Freihand 111">
                  <a:extLst>
                    <a:ext uri="{FF2B5EF4-FFF2-40B4-BE49-F238E27FC236}">
                      <a16:creationId xmlns:a16="http://schemas.microsoft.com/office/drawing/2014/main" id="{E7739BF1-19A7-4C9B-A8AD-ED8878E94EEB}"/>
                    </a:ext>
                  </a:extLst>
                </p:cNvPr>
                <p:cNvPicPr/>
                <p:nvPr/>
              </p:nvPicPr>
              <p:blipFill>
                <a:blip r:embed="rId228"/>
                <a:stretch>
                  <a:fillRect/>
                </a:stretch>
              </p:blipFill>
              <p:spPr>
                <a:xfrm>
                  <a:off x="5137413" y="908707"/>
                  <a:ext cx="619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13" name="Freihand 112">
                  <a:extLst>
                    <a:ext uri="{FF2B5EF4-FFF2-40B4-BE49-F238E27FC236}">
                      <a16:creationId xmlns:a16="http://schemas.microsoft.com/office/drawing/2014/main" id="{A8B37F96-160B-411C-86F6-E3F7747302A6}"/>
                    </a:ext>
                  </a:extLst>
                </p14:cNvPr>
                <p14:cNvContentPartPr/>
                <p14:nvPr/>
              </p14:nvContentPartPr>
              <p14:xfrm>
                <a:off x="5192493" y="898987"/>
                <a:ext cx="259200" cy="72360"/>
              </p14:xfrm>
            </p:contentPart>
          </mc:Choice>
          <mc:Fallback xmlns="">
            <p:pic>
              <p:nvPicPr>
                <p:cNvPr id="113" name="Freihand 112">
                  <a:extLst>
                    <a:ext uri="{FF2B5EF4-FFF2-40B4-BE49-F238E27FC236}">
                      <a16:creationId xmlns:a16="http://schemas.microsoft.com/office/drawing/2014/main" id="{A8B37F96-160B-411C-86F6-E3F7747302A6}"/>
                    </a:ext>
                  </a:extLst>
                </p:cNvPr>
                <p:cNvPicPr/>
                <p:nvPr/>
              </p:nvPicPr>
              <p:blipFill>
                <a:blip r:embed="rId230"/>
                <a:stretch>
                  <a:fillRect/>
                </a:stretch>
              </p:blipFill>
              <p:spPr>
                <a:xfrm>
                  <a:off x="5188173" y="894667"/>
                  <a:ext cx="26784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14" name="Freihand 113">
                  <a:extLst>
                    <a:ext uri="{FF2B5EF4-FFF2-40B4-BE49-F238E27FC236}">
                      <a16:creationId xmlns:a16="http://schemas.microsoft.com/office/drawing/2014/main" id="{47B06C96-248C-4F38-9EC1-C8B1324F5D13}"/>
                    </a:ext>
                  </a:extLst>
                </p14:cNvPr>
                <p14:cNvContentPartPr/>
                <p14:nvPr/>
              </p14:nvContentPartPr>
              <p14:xfrm>
                <a:off x="5502453" y="817267"/>
                <a:ext cx="190440" cy="115200"/>
              </p14:xfrm>
            </p:contentPart>
          </mc:Choice>
          <mc:Fallback xmlns="">
            <p:pic>
              <p:nvPicPr>
                <p:cNvPr id="114" name="Freihand 113">
                  <a:extLst>
                    <a:ext uri="{FF2B5EF4-FFF2-40B4-BE49-F238E27FC236}">
                      <a16:creationId xmlns:a16="http://schemas.microsoft.com/office/drawing/2014/main" id="{47B06C96-248C-4F38-9EC1-C8B1324F5D13}"/>
                    </a:ext>
                  </a:extLst>
                </p:cNvPr>
                <p:cNvPicPr/>
                <p:nvPr/>
              </p:nvPicPr>
              <p:blipFill>
                <a:blip r:embed="rId232"/>
                <a:stretch>
                  <a:fillRect/>
                </a:stretch>
              </p:blipFill>
              <p:spPr>
                <a:xfrm>
                  <a:off x="5498133" y="812947"/>
                  <a:ext cx="1990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15" name="Freihand 114">
                  <a:extLst>
                    <a:ext uri="{FF2B5EF4-FFF2-40B4-BE49-F238E27FC236}">
                      <a16:creationId xmlns:a16="http://schemas.microsoft.com/office/drawing/2014/main" id="{0E8DA18A-856D-418F-B663-253D94A5D70F}"/>
                    </a:ext>
                  </a:extLst>
                </p14:cNvPr>
                <p14:cNvContentPartPr/>
                <p14:nvPr/>
              </p14:nvContentPartPr>
              <p14:xfrm>
                <a:off x="5742933" y="781267"/>
                <a:ext cx="290160" cy="164880"/>
              </p14:xfrm>
            </p:contentPart>
          </mc:Choice>
          <mc:Fallback xmlns="">
            <p:pic>
              <p:nvPicPr>
                <p:cNvPr id="115" name="Freihand 114">
                  <a:extLst>
                    <a:ext uri="{FF2B5EF4-FFF2-40B4-BE49-F238E27FC236}">
                      <a16:creationId xmlns:a16="http://schemas.microsoft.com/office/drawing/2014/main" id="{0E8DA18A-856D-418F-B663-253D94A5D70F}"/>
                    </a:ext>
                  </a:extLst>
                </p:cNvPr>
                <p:cNvPicPr/>
                <p:nvPr/>
              </p:nvPicPr>
              <p:blipFill>
                <a:blip r:embed="rId234"/>
                <a:stretch>
                  <a:fillRect/>
                </a:stretch>
              </p:blipFill>
              <p:spPr>
                <a:xfrm>
                  <a:off x="5738613" y="776947"/>
                  <a:ext cx="2988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16" name="Freihand 115">
                  <a:extLst>
                    <a:ext uri="{FF2B5EF4-FFF2-40B4-BE49-F238E27FC236}">
                      <a16:creationId xmlns:a16="http://schemas.microsoft.com/office/drawing/2014/main" id="{BF0EFF40-9909-466C-8F37-14CD39BE897D}"/>
                    </a:ext>
                  </a:extLst>
                </p14:cNvPr>
                <p14:cNvContentPartPr/>
                <p14:nvPr/>
              </p14:nvContentPartPr>
              <p14:xfrm>
                <a:off x="5988453" y="801787"/>
                <a:ext cx="170640" cy="119880"/>
              </p14:xfrm>
            </p:contentPart>
          </mc:Choice>
          <mc:Fallback xmlns="">
            <p:pic>
              <p:nvPicPr>
                <p:cNvPr id="116" name="Freihand 115">
                  <a:extLst>
                    <a:ext uri="{FF2B5EF4-FFF2-40B4-BE49-F238E27FC236}">
                      <a16:creationId xmlns:a16="http://schemas.microsoft.com/office/drawing/2014/main" id="{BF0EFF40-9909-466C-8F37-14CD39BE897D}"/>
                    </a:ext>
                  </a:extLst>
                </p:cNvPr>
                <p:cNvPicPr/>
                <p:nvPr/>
              </p:nvPicPr>
              <p:blipFill>
                <a:blip r:embed="rId236"/>
                <a:stretch>
                  <a:fillRect/>
                </a:stretch>
              </p:blipFill>
              <p:spPr>
                <a:xfrm>
                  <a:off x="5984133" y="797467"/>
                  <a:ext cx="1792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83" name="Freihand 182">
                  <a:extLst>
                    <a:ext uri="{FF2B5EF4-FFF2-40B4-BE49-F238E27FC236}">
                      <a16:creationId xmlns:a16="http://schemas.microsoft.com/office/drawing/2014/main" id="{E80A9F0F-FDDF-48F0-9397-9356B4CC7E9F}"/>
                    </a:ext>
                  </a:extLst>
                </p14:cNvPr>
                <p14:cNvContentPartPr/>
                <p14:nvPr/>
              </p14:nvContentPartPr>
              <p14:xfrm>
                <a:off x="2671773" y="2391547"/>
                <a:ext cx="82800" cy="166320"/>
              </p14:xfrm>
            </p:contentPart>
          </mc:Choice>
          <mc:Fallback xmlns="">
            <p:pic>
              <p:nvPicPr>
                <p:cNvPr id="183" name="Freihand 182">
                  <a:extLst>
                    <a:ext uri="{FF2B5EF4-FFF2-40B4-BE49-F238E27FC236}">
                      <a16:creationId xmlns:a16="http://schemas.microsoft.com/office/drawing/2014/main" id="{E80A9F0F-FDDF-48F0-9397-9356B4CC7E9F}"/>
                    </a:ext>
                  </a:extLst>
                </p:cNvPr>
                <p:cNvPicPr/>
                <p:nvPr/>
              </p:nvPicPr>
              <p:blipFill>
                <a:blip r:embed="rId238"/>
                <a:stretch>
                  <a:fillRect/>
                </a:stretch>
              </p:blipFill>
              <p:spPr>
                <a:xfrm>
                  <a:off x="2667453" y="2387227"/>
                  <a:ext cx="9144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84" name="Freihand 183">
                  <a:extLst>
                    <a:ext uri="{FF2B5EF4-FFF2-40B4-BE49-F238E27FC236}">
                      <a16:creationId xmlns:a16="http://schemas.microsoft.com/office/drawing/2014/main" id="{5880B403-00E5-48F9-A786-7AFB273BF2F1}"/>
                    </a:ext>
                  </a:extLst>
                </p14:cNvPr>
                <p14:cNvContentPartPr/>
                <p14:nvPr/>
              </p14:nvContentPartPr>
              <p14:xfrm>
                <a:off x="2777973" y="2475427"/>
                <a:ext cx="222120" cy="132120"/>
              </p14:xfrm>
            </p:contentPart>
          </mc:Choice>
          <mc:Fallback xmlns="">
            <p:pic>
              <p:nvPicPr>
                <p:cNvPr id="184" name="Freihand 183">
                  <a:extLst>
                    <a:ext uri="{FF2B5EF4-FFF2-40B4-BE49-F238E27FC236}">
                      <a16:creationId xmlns:a16="http://schemas.microsoft.com/office/drawing/2014/main" id="{5880B403-00E5-48F9-A786-7AFB273BF2F1}"/>
                    </a:ext>
                  </a:extLst>
                </p:cNvPr>
                <p:cNvPicPr/>
                <p:nvPr/>
              </p:nvPicPr>
              <p:blipFill>
                <a:blip r:embed="rId240"/>
                <a:stretch>
                  <a:fillRect/>
                </a:stretch>
              </p:blipFill>
              <p:spPr>
                <a:xfrm>
                  <a:off x="2773653" y="2471107"/>
                  <a:ext cx="23076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85" name="Freihand 184">
                  <a:extLst>
                    <a:ext uri="{FF2B5EF4-FFF2-40B4-BE49-F238E27FC236}">
                      <a16:creationId xmlns:a16="http://schemas.microsoft.com/office/drawing/2014/main" id="{F76094CD-B401-48AA-BF18-523D992A4FD8}"/>
                    </a:ext>
                  </a:extLst>
                </p14:cNvPr>
                <p14:cNvContentPartPr/>
                <p14:nvPr/>
              </p14:nvContentPartPr>
              <p14:xfrm>
                <a:off x="2957253" y="2431867"/>
                <a:ext cx="48240" cy="30960"/>
              </p14:xfrm>
            </p:contentPart>
          </mc:Choice>
          <mc:Fallback xmlns="">
            <p:pic>
              <p:nvPicPr>
                <p:cNvPr id="185" name="Freihand 184">
                  <a:extLst>
                    <a:ext uri="{FF2B5EF4-FFF2-40B4-BE49-F238E27FC236}">
                      <a16:creationId xmlns:a16="http://schemas.microsoft.com/office/drawing/2014/main" id="{F76094CD-B401-48AA-BF18-523D992A4FD8}"/>
                    </a:ext>
                  </a:extLst>
                </p:cNvPr>
                <p:cNvPicPr/>
                <p:nvPr/>
              </p:nvPicPr>
              <p:blipFill>
                <a:blip r:embed="rId242"/>
                <a:stretch>
                  <a:fillRect/>
                </a:stretch>
              </p:blipFill>
              <p:spPr>
                <a:xfrm>
                  <a:off x="2952933" y="2427547"/>
                  <a:ext cx="568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86" name="Freihand 185">
                  <a:extLst>
                    <a:ext uri="{FF2B5EF4-FFF2-40B4-BE49-F238E27FC236}">
                      <a16:creationId xmlns:a16="http://schemas.microsoft.com/office/drawing/2014/main" id="{A9837724-0501-4FFC-A49F-F132B8D56D7A}"/>
                    </a:ext>
                  </a:extLst>
                </p14:cNvPr>
                <p14:cNvContentPartPr/>
                <p14:nvPr/>
              </p14:nvContentPartPr>
              <p14:xfrm>
                <a:off x="3017013" y="2494867"/>
                <a:ext cx="103320" cy="65520"/>
              </p14:xfrm>
            </p:contentPart>
          </mc:Choice>
          <mc:Fallback xmlns="">
            <p:pic>
              <p:nvPicPr>
                <p:cNvPr id="186" name="Freihand 185">
                  <a:extLst>
                    <a:ext uri="{FF2B5EF4-FFF2-40B4-BE49-F238E27FC236}">
                      <a16:creationId xmlns:a16="http://schemas.microsoft.com/office/drawing/2014/main" id="{A9837724-0501-4FFC-A49F-F132B8D56D7A}"/>
                    </a:ext>
                  </a:extLst>
                </p:cNvPr>
                <p:cNvPicPr/>
                <p:nvPr/>
              </p:nvPicPr>
              <p:blipFill>
                <a:blip r:embed="rId244"/>
                <a:stretch>
                  <a:fillRect/>
                </a:stretch>
              </p:blipFill>
              <p:spPr>
                <a:xfrm>
                  <a:off x="3012693" y="2490547"/>
                  <a:ext cx="111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87" name="Freihand 186">
                  <a:extLst>
                    <a:ext uri="{FF2B5EF4-FFF2-40B4-BE49-F238E27FC236}">
                      <a16:creationId xmlns:a16="http://schemas.microsoft.com/office/drawing/2014/main" id="{3A3670D6-A6A5-47C7-B584-45AE9CC2D0F8}"/>
                    </a:ext>
                  </a:extLst>
                </p14:cNvPr>
                <p14:cNvContentPartPr/>
                <p14:nvPr/>
              </p14:nvContentPartPr>
              <p14:xfrm>
                <a:off x="3120693" y="2480107"/>
                <a:ext cx="164520" cy="72360"/>
              </p14:xfrm>
            </p:contentPart>
          </mc:Choice>
          <mc:Fallback xmlns="">
            <p:pic>
              <p:nvPicPr>
                <p:cNvPr id="187" name="Freihand 186">
                  <a:extLst>
                    <a:ext uri="{FF2B5EF4-FFF2-40B4-BE49-F238E27FC236}">
                      <a16:creationId xmlns:a16="http://schemas.microsoft.com/office/drawing/2014/main" id="{3A3670D6-A6A5-47C7-B584-45AE9CC2D0F8}"/>
                    </a:ext>
                  </a:extLst>
                </p:cNvPr>
                <p:cNvPicPr/>
                <p:nvPr/>
              </p:nvPicPr>
              <p:blipFill>
                <a:blip r:embed="rId246"/>
                <a:stretch>
                  <a:fillRect/>
                </a:stretch>
              </p:blipFill>
              <p:spPr>
                <a:xfrm>
                  <a:off x="3116373" y="2475787"/>
                  <a:ext cx="1731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97" name="Freihand 196">
                  <a:extLst>
                    <a:ext uri="{FF2B5EF4-FFF2-40B4-BE49-F238E27FC236}">
                      <a16:creationId xmlns:a16="http://schemas.microsoft.com/office/drawing/2014/main" id="{A8DF92EB-0199-44BB-98A2-6063DD9CDDF9}"/>
                    </a:ext>
                  </a:extLst>
                </p14:cNvPr>
                <p14:cNvContentPartPr/>
                <p14:nvPr/>
              </p14:nvContentPartPr>
              <p14:xfrm>
                <a:off x="1143573" y="1188787"/>
                <a:ext cx="17640" cy="132840"/>
              </p14:xfrm>
            </p:contentPart>
          </mc:Choice>
          <mc:Fallback xmlns="">
            <p:pic>
              <p:nvPicPr>
                <p:cNvPr id="197" name="Freihand 196">
                  <a:extLst>
                    <a:ext uri="{FF2B5EF4-FFF2-40B4-BE49-F238E27FC236}">
                      <a16:creationId xmlns:a16="http://schemas.microsoft.com/office/drawing/2014/main" id="{A8DF92EB-0199-44BB-98A2-6063DD9CDDF9}"/>
                    </a:ext>
                  </a:extLst>
                </p:cNvPr>
                <p:cNvPicPr/>
                <p:nvPr/>
              </p:nvPicPr>
              <p:blipFill>
                <a:blip r:embed="rId248"/>
                <a:stretch>
                  <a:fillRect/>
                </a:stretch>
              </p:blipFill>
              <p:spPr>
                <a:xfrm>
                  <a:off x="1139253" y="1184467"/>
                  <a:ext cx="2628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35" name="Freihand 134">
                  <a:extLst>
                    <a:ext uri="{FF2B5EF4-FFF2-40B4-BE49-F238E27FC236}">
                      <a16:creationId xmlns:a16="http://schemas.microsoft.com/office/drawing/2014/main" id="{1226B1B8-2102-426C-B462-F1B2B2949E46}"/>
                    </a:ext>
                  </a:extLst>
                </p14:cNvPr>
                <p14:cNvContentPartPr/>
                <p14:nvPr/>
              </p14:nvContentPartPr>
              <p14:xfrm>
                <a:off x="854133" y="1570747"/>
                <a:ext cx="300600" cy="237240"/>
              </p14:xfrm>
            </p:contentPart>
          </mc:Choice>
          <mc:Fallback xmlns="">
            <p:pic>
              <p:nvPicPr>
                <p:cNvPr id="135" name="Freihand 134">
                  <a:extLst>
                    <a:ext uri="{FF2B5EF4-FFF2-40B4-BE49-F238E27FC236}">
                      <a16:creationId xmlns:a16="http://schemas.microsoft.com/office/drawing/2014/main" id="{1226B1B8-2102-426C-B462-F1B2B2949E46}"/>
                    </a:ext>
                  </a:extLst>
                </p:cNvPr>
                <p:cNvPicPr/>
                <p:nvPr/>
              </p:nvPicPr>
              <p:blipFill>
                <a:blip r:embed="rId250"/>
                <a:stretch>
                  <a:fillRect/>
                </a:stretch>
              </p:blipFill>
              <p:spPr>
                <a:xfrm>
                  <a:off x="849813" y="1566427"/>
                  <a:ext cx="30924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36" name="Freihand 135">
                  <a:extLst>
                    <a:ext uri="{FF2B5EF4-FFF2-40B4-BE49-F238E27FC236}">
                      <a16:creationId xmlns:a16="http://schemas.microsoft.com/office/drawing/2014/main" id="{98454E85-9C97-4260-B06A-6AD430D6C689}"/>
                    </a:ext>
                  </a:extLst>
                </p14:cNvPr>
                <p14:cNvContentPartPr/>
                <p14:nvPr/>
              </p14:nvContentPartPr>
              <p14:xfrm>
                <a:off x="1109733" y="1539787"/>
                <a:ext cx="135360" cy="113400"/>
              </p14:xfrm>
            </p:contentPart>
          </mc:Choice>
          <mc:Fallback xmlns="">
            <p:pic>
              <p:nvPicPr>
                <p:cNvPr id="136" name="Freihand 135">
                  <a:extLst>
                    <a:ext uri="{FF2B5EF4-FFF2-40B4-BE49-F238E27FC236}">
                      <a16:creationId xmlns:a16="http://schemas.microsoft.com/office/drawing/2014/main" id="{98454E85-9C97-4260-B06A-6AD430D6C689}"/>
                    </a:ext>
                  </a:extLst>
                </p:cNvPr>
                <p:cNvPicPr/>
                <p:nvPr/>
              </p:nvPicPr>
              <p:blipFill>
                <a:blip r:embed="rId252"/>
                <a:stretch>
                  <a:fillRect/>
                </a:stretch>
              </p:blipFill>
              <p:spPr>
                <a:xfrm>
                  <a:off x="1105413" y="1535467"/>
                  <a:ext cx="1440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38" name="Freihand 137">
                  <a:extLst>
                    <a:ext uri="{FF2B5EF4-FFF2-40B4-BE49-F238E27FC236}">
                      <a16:creationId xmlns:a16="http://schemas.microsoft.com/office/drawing/2014/main" id="{224BA559-0773-4588-BC51-9081E2F57C8A}"/>
                    </a:ext>
                  </a:extLst>
                </p14:cNvPr>
                <p14:cNvContentPartPr/>
                <p14:nvPr/>
              </p14:nvContentPartPr>
              <p14:xfrm>
                <a:off x="261573" y="1924267"/>
                <a:ext cx="8640" cy="140400"/>
              </p14:xfrm>
            </p:contentPart>
          </mc:Choice>
          <mc:Fallback xmlns="">
            <p:pic>
              <p:nvPicPr>
                <p:cNvPr id="138" name="Freihand 137">
                  <a:extLst>
                    <a:ext uri="{FF2B5EF4-FFF2-40B4-BE49-F238E27FC236}">
                      <a16:creationId xmlns:a16="http://schemas.microsoft.com/office/drawing/2014/main" id="{224BA559-0773-4588-BC51-9081E2F57C8A}"/>
                    </a:ext>
                  </a:extLst>
                </p:cNvPr>
                <p:cNvPicPr/>
                <p:nvPr/>
              </p:nvPicPr>
              <p:blipFill>
                <a:blip r:embed="rId254"/>
                <a:stretch>
                  <a:fillRect/>
                </a:stretch>
              </p:blipFill>
              <p:spPr>
                <a:xfrm>
                  <a:off x="257253" y="1919947"/>
                  <a:ext cx="172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39" name="Freihand 138">
                  <a:extLst>
                    <a:ext uri="{FF2B5EF4-FFF2-40B4-BE49-F238E27FC236}">
                      <a16:creationId xmlns:a16="http://schemas.microsoft.com/office/drawing/2014/main" id="{D308E44D-C5D0-4FAC-AA1F-21014078D6BB}"/>
                    </a:ext>
                  </a:extLst>
                </p14:cNvPr>
                <p14:cNvContentPartPr/>
                <p14:nvPr/>
              </p14:nvContentPartPr>
              <p14:xfrm>
                <a:off x="185973" y="1876027"/>
                <a:ext cx="146160" cy="89280"/>
              </p14:xfrm>
            </p:contentPart>
          </mc:Choice>
          <mc:Fallback xmlns="">
            <p:pic>
              <p:nvPicPr>
                <p:cNvPr id="139" name="Freihand 138">
                  <a:extLst>
                    <a:ext uri="{FF2B5EF4-FFF2-40B4-BE49-F238E27FC236}">
                      <a16:creationId xmlns:a16="http://schemas.microsoft.com/office/drawing/2014/main" id="{D308E44D-C5D0-4FAC-AA1F-21014078D6BB}"/>
                    </a:ext>
                  </a:extLst>
                </p:cNvPr>
                <p:cNvPicPr/>
                <p:nvPr/>
              </p:nvPicPr>
              <p:blipFill>
                <a:blip r:embed="rId256"/>
                <a:stretch>
                  <a:fillRect/>
                </a:stretch>
              </p:blipFill>
              <p:spPr>
                <a:xfrm>
                  <a:off x="181653" y="1871707"/>
                  <a:ext cx="1548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40" name="Freihand 139">
                  <a:extLst>
                    <a:ext uri="{FF2B5EF4-FFF2-40B4-BE49-F238E27FC236}">
                      <a16:creationId xmlns:a16="http://schemas.microsoft.com/office/drawing/2014/main" id="{5979A00A-0BA7-498D-8006-4AEBED8AE1E6}"/>
                    </a:ext>
                  </a:extLst>
                </p14:cNvPr>
                <p14:cNvContentPartPr/>
                <p14:nvPr/>
              </p14:nvContentPartPr>
              <p14:xfrm>
                <a:off x="293253" y="1969267"/>
                <a:ext cx="157680" cy="77040"/>
              </p14:xfrm>
            </p:contentPart>
          </mc:Choice>
          <mc:Fallback xmlns="">
            <p:pic>
              <p:nvPicPr>
                <p:cNvPr id="140" name="Freihand 139">
                  <a:extLst>
                    <a:ext uri="{FF2B5EF4-FFF2-40B4-BE49-F238E27FC236}">
                      <a16:creationId xmlns:a16="http://schemas.microsoft.com/office/drawing/2014/main" id="{5979A00A-0BA7-498D-8006-4AEBED8AE1E6}"/>
                    </a:ext>
                  </a:extLst>
                </p:cNvPr>
                <p:cNvPicPr/>
                <p:nvPr/>
              </p:nvPicPr>
              <p:blipFill>
                <a:blip r:embed="rId258"/>
                <a:stretch>
                  <a:fillRect/>
                </a:stretch>
              </p:blipFill>
              <p:spPr>
                <a:xfrm>
                  <a:off x="288933" y="1964947"/>
                  <a:ext cx="16632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41" name="Freihand 140">
                  <a:extLst>
                    <a:ext uri="{FF2B5EF4-FFF2-40B4-BE49-F238E27FC236}">
                      <a16:creationId xmlns:a16="http://schemas.microsoft.com/office/drawing/2014/main" id="{9E5CD86E-EF5D-4BEB-967B-59F1E54B1BD8}"/>
                    </a:ext>
                  </a:extLst>
                </p14:cNvPr>
                <p14:cNvContentPartPr/>
                <p14:nvPr/>
              </p14:nvContentPartPr>
              <p14:xfrm>
                <a:off x="478653" y="1963507"/>
                <a:ext cx="322560" cy="69120"/>
              </p14:xfrm>
            </p:contentPart>
          </mc:Choice>
          <mc:Fallback xmlns="">
            <p:pic>
              <p:nvPicPr>
                <p:cNvPr id="141" name="Freihand 140">
                  <a:extLst>
                    <a:ext uri="{FF2B5EF4-FFF2-40B4-BE49-F238E27FC236}">
                      <a16:creationId xmlns:a16="http://schemas.microsoft.com/office/drawing/2014/main" id="{9E5CD86E-EF5D-4BEB-967B-59F1E54B1BD8}"/>
                    </a:ext>
                  </a:extLst>
                </p:cNvPr>
                <p:cNvPicPr/>
                <p:nvPr/>
              </p:nvPicPr>
              <p:blipFill>
                <a:blip r:embed="rId260"/>
                <a:stretch>
                  <a:fillRect/>
                </a:stretch>
              </p:blipFill>
              <p:spPr>
                <a:xfrm>
                  <a:off x="474333" y="1959187"/>
                  <a:ext cx="3312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42" name="Freihand 141">
                  <a:extLst>
                    <a:ext uri="{FF2B5EF4-FFF2-40B4-BE49-F238E27FC236}">
                      <a16:creationId xmlns:a16="http://schemas.microsoft.com/office/drawing/2014/main" id="{A3312ADA-F165-48B3-99AA-125531D3DAEF}"/>
                    </a:ext>
                  </a:extLst>
                </p14:cNvPr>
                <p14:cNvContentPartPr/>
                <p14:nvPr/>
              </p14:nvContentPartPr>
              <p14:xfrm>
                <a:off x="854493" y="1875667"/>
                <a:ext cx="380160" cy="146880"/>
              </p14:xfrm>
            </p:contentPart>
          </mc:Choice>
          <mc:Fallback xmlns="">
            <p:pic>
              <p:nvPicPr>
                <p:cNvPr id="142" name="Freihand 141">
                  <a:extLst>
                    <a:ext uri="{FF2B5EF4-FFF2-40B4-BE49-F238E27FC236}">
                      <a16:creationId xmlns:a16="http://schemas.microsoft.com/office/drawing/2014/main" id="{A3312ADA-F165-48B3-99AA-125531D3DAEF}"/>
                    </a:ext>
                  </a:extLst>
                </p:cNvPr>
                <p:cNvPicPr/>
                <p:nvPr/>
              </p:nvPicPr>
              <p:blipFill>
                <a:blip r:embed="rId262"/>
                <a:stretch>
                  <a:fillRect/>
                </a:stretch>
              </p:blipFill>
              <p:spPr>
                <a:xfrm>
                  <a:off x="850173" y="1871347"/>
                  <a:ext cx="3888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44" name="Freihand 143">
                  <a:extLst>
                    <a:ext uri="{FF2B5EF4-FFF2-40B4-BE49-F238E27FC236}">
                      <a16:creationId xmlns:a16="http://schemas.microsoft.com/office/drawing/2014/main" id="{91EBD66F-7F9F-4BD9-B73C-E8181949F9C9}"/>
                    </a:ext>
                  </a:extLst>
                </p14:cNvPr>
                <p14:cNvContentPartPr/>
                <p14:nvPr/>
              </p14:nvContentPartPr>
              <p14:xfrm>
                <a:off x="1349853" y="1855147"/>
                <a:ext cx="218880" cy="267120"/>
              </p14:xfrm>
            </p:contentPart>
          </mc:Choice>
          <mc:Fallback xmlns="">
            <p:pic>
              <p:nvPicPr>
                <p:cNvPr id="144" name="Freihand 143">
                  <a:extLst>
                    <a:ext uri="{FF2B5EF4-FFF2-40B4-BE49-F238E27FC236}">
                      <a16:creationId xmlns:a16="http://schemas.microsoft.com/office/drawing/2014/main" id="{91EBD66F-7F9F-4BD9-B73C-E8181949F9C9}"/>
                    </a:ext>
                  </a:extLst>
                </p:cNvPr>
                <p:cNvPicPr/>
                <p:nvPr/>
              </p:nvPicPr>
              <p:blipFill>
                <a:blip r:embed="rId264"/>
                <a:stretch>
                  <a:fillRect/>
                </a:stretch>
              </p:blipFill>
              <p:spPr>
                <a:xfrm>
                  <a:off x="1345533" y="1850827"/>
                  <a:ext cx="22752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46" name="Freihand 145">
                  <a:extLst>
                    <a:ext uri="{FF2B5EF4-FFF2-40B4-BE49-F238E27FC236}">
                      <a16:creationId xmlns:a16="http://schemas.microsoft.com/office/drawing/2014/main" id="{38B0F204-7A95-4263-B8B2-8F6048A7DF2C}"/>
                    </a:ext>
                  </a:extLst>
                </p14:cNvPr>
                <p14:cNvContentPartPr/>
                <p14:nvPr/>
              </p14:nvContentPartPr>
              <p14:xfrm>
                <a:off x="1713453" y="1823107"/>
                <a:ext cx="250560" cy="113400"/>
              </p14:xfrm>
            </p:contentPart>
          </mc:Choice>
          <mc:Fallback xmlns="">
            <p:pic>
              <p:nvPicPr>
                <p:cNvPr id="146" name="Freihand 145">
                  <a:extLst>
                    <a:ext uri="{FF2B5EF4-FFF2-40B4-BE49-F238E27FC236}">
                      <a16:creationId xmlns:a16="http://schemas.microsoft.com/office/drawing/2014/main" id="{38B0F204-7A95-4263-B8B2-8F6048A7DF2C}"/>
                    </a:ext>
                  </a:extLst>
                </p:cNvPr>
                <p:cNvPicPr/>
                <p:nvPr/>
              </p:nvPicPr>
              <p:blipFill>
                <a:blip r:embed="rId266"/>
                <a:stretch>
                  <a:fillRect/>
                </a:stretch>
              </p:blipFill>
              <p:spPr>
                <a:xfrm>
                  <a:off x="1709133" y="1818787"/>
                  <a:ext cx="2592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47" name="Freihand 146">
                  <a:extLst>
                    <a:ext uri="{FF2B5EF4-FFF2-40B4-BE49-F238E27FC236}">
                      <a16:creationId xmlns:a16="http://schemas.microsoft.com/office/drawing/2014/main" id="{CB39191D-8ED9-459A-A4A4-2C2D2FB8C80A}"/>
                    </a:ext>
                  </a:extLst>
                </p14:cNvPr>
                <p14:cNvContentPartPr/>
                <p14:nvPr/>
              </p14:nvContentPartPr>
              <p14:xfrm>
                <a:off x="236373" y="2148907"/>
                <a:ext cx="137160" cy="142560"/>
              </p14:xfrm>
            </p:contentPart>
          </mc:Choice>
          <mc:Fallback xmlns="">
            <p:pic>
              <p:nvPicPr>
                <p:cNvPr id="147" name="Freihand 146">
                  <a:extLst>
                    <a:ext uri="{FF2B5EF4-FFF2-40B4-BE49-F238E27FC236}">
                      <a16:creationId xmlns:a16="http://schemas.microsoft.com/office/drawing/2014/main" id="{CB39191D-8ED9-459A-A4A4-2C2D2FB8C80A}"/>
                    </a:ext>
                  </a:extLst>
                </p:cNvPr>
                <p:cNvPicPr/>
                <p:nvPr/>
              </p:nvPicPr>
              <p:blipFill>
                <a:blip r:embed="rId268"/>
                <a:stretch>
                  <a:fillRect/>
                </a:stretch>
              </p:blipFill>
              <p:spPr>
                <a:xfrm>
                  <a:off x="232053" y="2144587"/>
                  <a:ext cx="14580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48" name="Freihand 147">
                  <a:extLst>
                    <a:ext uri="{FF2B5EF4-FFF2-40B4-BE49-F238E27FC236}">
                      <a16:creationId xmlns:a16="http://schemas.microsoft.com/office/drawing/2014/main" id="{5E1A987D-CEB7-4831-A450-97EC32BD5222}"/>
                    </a:ext>
                  </a:extLst>
                </p14:cNvPr>
                <p14:cNvContentPartPr/>
                <p14:nvPr/>
              </p14:nvContentPartPr>
              <p14:xfrm>
                <a:off x="397293" y="2186347"/>
                <a:ext cx="69480" cy="96480"/>
              </p14:xfrm>
            </p:contentPart>
          </mc:Choice>
          <mc:Fallback xmlns="">
            <p:pic>
              <p:nvPicPr>
                <p:cNvPr id="148" name="Freihand 147">
                  <a:extLst>
                    <a:ext uri="{FF2B5EF4-FFF2-40B4-BE49-F238E27FC236}">
                      <a16:creationId xmlns:a16="http://schemas.microsoft.com/office/drawing/2014/main" id="{5E1A987D-CEB7-4831-A450-97EC32BD5222}"/>
                    </a:ext>
                  </a:extLst>
                </p:cNvPr>
                <p:cNvPicPr/>
                <p:nvPr/>
              </p:nvPicPr>
              <p:blipFill>
                <a:blip r:embed="rId270"/>
                <a:stretch>
                  <a:fillRect/>
                </a:stretch>
              </p:blipFill>
              <p:spPr>
                <a:xfrm>
                  <a:off x="392973" y="2182027"/>
                  <a:ext cx="7812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49" name="Freihand 148">
                  <a:extLst>
                    <a:ext uri="{FF2B5EF4-FFF2-40B4-BE49-F238E27FC236}">
                      <a16:creationId xmlns:a16="http://schemas.microsoft.com/office/drawing/2014/main" id="{0F2E9E5F-1365-4EC6-8E0D-498D4D32978B}"/>
                    </a:ext>
                  </a:extLst>
                </p14:cNvPr>
                <p14:cNvContentPartPr/>
                <p14:nvPr/>
              </p14:nvContentPartPr>
              <p14:xfrm>
                <a:off x="460653" y="2178427"/>
                <a:ext cx="110880" cy="240120"/>
              </p14:xfrm>
            </p:contentPart>
          </mc:Choice>
          <mc:Fallback xmlns="">
            <p:pic>
              <p:nvPicPr>
                <p:cNvPr id="149" name="Freihand 148">
                  <a:extLst>
                    <a:ext uri="{FF2B5EF4-FFF2-40B4-BE49-F238E27FC236}">
                      <a16:creationId xmlns:a16="http://schemas.microsoft.com/office/drawing/2014/main" id="{0F2E9E5F-1365-4EC6-8E0D-498D4D32978B}"/>
                    </a:ext>
                  </a:extLst>
                </p:cNvPr>
                <p:cNvPicPr/>
                <p:nvPr/>
              </p:nvPicPr>
              <p:blipFill>
                <a:blip r:embed="rId272"/>
                <a:stretch>
                  <a:fillRect/>
                </a:stretch>
              </p:blipFill>
              <p:spPr>
                <a:xfrm>
                  <a:off x="456333" y="2174107"/>
                  <a:ext cx="1195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50" name="Freihand 149">
                  <a:extLst>
                    <a:ext uri="{FF2B5EF4-FFF2-40B4-BE49-F238E27FC236}">
                      <a16:creationId xmlns:a16="http://schemas.microsoft.com/office/drawing/2014/main" id="{1BF5CB6C-B766-4D56-B447-897A99EDA309}"/>
                    </a:ext>
                  </a:extLst>
                </p14:cNvPr>
                <p14:cNvContentPartPr/>
                <p14:nvPr/>
              </p14:nvContentPartPr>
              <p14:xfrm>
                <a:off x="633453" y="2189227"/>
                <a:ext cx="180360" cy="69480"/>
              </p14:xfrm>
            </p:contentPart>
          </mc:Choice>
          <mc:Fallback xmlns="">
            <p:pic>
              <p:nvPicPr>
                <p:cNvPr id="150" name="Freihand 149">
                  <a:extLst>
                    <a:ext uri="{FF2B5EF4-FFF2-40B4-BE49-F238E27FC236}">
                      <a16:creationId xmlns:a16="http://schemas.microsoft.com/office/drawing/2014/main" id="{1BF5CB6C-B766-4D56-B447-897A99EDA309}"/>
                    </a:ext>
                  </a:extLst>
                </p:cNvPr>
                <p:cNvPicPr/>
                <p:nvPr/>
              </p:nvPicPr>
              <p:blipFill>
                <a:blip r:embed="rId274"/>
                <a:stretch>
                  <a:fillRect/>
                </a:stretch>
              </p:blipFill>
              <p:spPr>
                <a:xfrm>
                  <a:off x="629133" y="2184907"/>
                  <a:ext cx="1890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51" name="Freihand 150">
                  <a:extLst>
                    <a:ext uri="{FF2B5EF4-FFF2-40B4-BE49-F238E27FC236}">
                      <a16:creationId xmlns:a16="http://schemas.microsoft.com/office/drawing/2014/main" id="{BBA3DBE1-DA1D-4248-A86B-D59CE26CC32E}"/>
                    </a:ext>
                  </a:extLst>
                </p14:cNvPr>
                <p14:cNvContentPartPr/>
                <p14:nvPr/>
              </p14:nvContentPartPr>
              <p14:xfrm>
                <a:off x="890493" y="2113267"/>
                <a:ext cx="151560" cy="137880"/>
              </p14:xfrm>
            </p:contentPart>
          </mc:Choice>
          <mc:Fallback xmlns="">
            <p:pic>
              <p:nvPicPr>
                <p:cNvPr id="151" name="Freihand 150">
                  <a:extLst>
                    <a:ext uri="{FF2B5EF4-FFF2-40B4-BE49-F238E27FC236}">
                      <a16:creationId xmlns:a16="http://schemas.microsoft.com/office/drawing/2014/main" id="{BBA3DBE1-DA1D-4248-A86B-D59CE26CC32E}"/>
                    </a:ext>
                  </a:extLst>
                </p:cNvPr>
                <p:cNvPicPr/>
                <p:nvPr/>
              </p:nvPicPr>
              <p:blipFill>
                <a:blip r:embed="rId276"/>
                <a:stretch>
                  <a:fillRect/>
                </a:stretch>
              </p:blipFill>
              <p:spPr>
                <a:xfrm>
                  <a:off x="886173" y="2108947"/>
                  <a:ext cx="1602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52" name="Freihand 151">
                  <a:extLst>
                    <a:ext uri="{FF2B5EF4-FFF2-40B4-BE49-F238E27FC236}">
                      <a16:creationId xmlns:a16="http://schemas.microsoft.com/office/drawing/2014/main" id="{D06528FF-C4FD-460F-8BA3-D5382B1A4AD7}"/>
                    </a:ext>
                  </a:extLst>
                </p14:cNvPr>
                <p14:cNvContentPartPr/>
                <p14:nvPr/>
              </p14:nvContentPartPr>
              <p14:xfrm>
                <a:off x="1053213" y="2166187"/>
                <a:ext cx="225720" cy="71280"/>
              </p14:xfrm>
            </p:contentPart>
          </mc:Choice>
          <mc:Fallback xmlns="">
            <p:pic>
              <p:nvPicPr>
                <p:cNvPr id="152" name="Freihand 151">
                  <a:extLst>
                    <a:ext uri="{FF2B5EF4-FFF2-40B4-BE49-F238E27FC236}">
                      <a16:creationId xmlns:a16="http://schemas.microsoft.com/office/drawing/2014/main" id="{D06528FF-C4FD-460F-8BA3-D5382B1A4AD7}"/>
                    </a:ext>
                  </a:extLst>
                </p:cNvPr>
                <p:cNvPicPr/>
                <p:nvPr/>
              </p:nvPicPr>
              <p:blipFill>
                <a:blip r:embed="rId278"/>
                <a:stretch>
                  <a:fillRect/>
                </a:stretch>
              </p:blipFill>
              <p:spPr>
                <a:xfrm>
                  <a:off x="1048893" y="2161867"/>
                  <a:ext cx="2343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53" name="Freihand 152">
                  <a:extLst>
                    <a:ext uri="{FF2B5EF4-FFF2-40B4-BE49-F238E27FC236}">
                      <a16:creationId xmlns:a16="http://schemas.microsoft.com/office/drawing/2014/main" id="{7D8CD3A5-708D-4D67-AAC5-A574F269E9C2}"/>
                    </a:ext>
                  </a:extLst>
                </p14:cNvPr>
                <p14:cNvContentPartPr/>
                <p14:nvPr/>
              </p14:nvContentPartPr>
              <p14:xfrm>
                <a:off x="1305933" y="2170147"/>
                <a:ext cx="69120" cy="65880"/>
              </p14:xfrm>
            </p:contentPart>
          </mc:Choice>
          <mc:Fallback xmlns="">
            <p:pic>
              <p:nvPicPr>
                <p:cNvPr id="153" name="Freihand 152">
                  <a:extLst>
                    <a:ext uri="{FF2B5EF4-FFF2-40B4-BE49-F238E27FC236}">
                      <a16:creationId xmlns:a16="http://schemas.microsoft.com/office/drawing/2014/main" id="{7D8CD3A5-708D-4D67-AAC5-A574F269E9C2}"/>
                    </a:ext>
                  </a:extLst>
                </p:cNvPr>
                <p:cNvPicPr/>
                <p:nvPr/>
              </p:nvPicPr>
              <p:blipFill>
                <a:blip r:embed="rId280"/>
                <a:stretch>
                  <a:fillRect/>
                </a:stretch>
              </p:blipFill>
              <p:spPr>
                <a:xfrm>
                  <a:off x="1301613" y="2165827"/>
                  <a:ext cx="777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54" name="Freihand 153">
                  <a:extLst>
                    <a:ext uri="{FF2B5EF4-FFF2-40B4-BE49-F238E27FC236}">
                      <a16:creationId xmlns:a16="http://schemas.microsoft.com/office/drawing/2014/main" id="{AB368C44-9FAA-445E-AC31-30AE19E37FD0}"/>
                    </a:ext>
                  </a:extLst>
                </p14:cNvPr>
                <p14:cNvContentPartPr/>
                <p14:nvPr/>
              </p14:nvContentPartPr>
              <p14:xfrm>
                <a:off x="1400613" y="2166547"/>
                <a:ext cx="68760" cy="80640"/>
              </p14:xfrm>
            </p:contentPart>
          </mc:Choice>
          <mc:Fallback xmlns="">
            <p:pic>
              <p:nvPicPr>
                <p:cNvPr id="154" name="Freihand 153">
                  <a:extLst>
                    <a:ext uri="{FF2B5EF4-FFF2-40B4-BE49-F238E27FC236}">
                      <a16:creationId xmlns:a16="http://schemas.microsoft.com/office/drawing/2014/main" id="{AB368C44-9FAA-445E-AC31-30AE19E37FD0}"/>
                    </a:ext>
                  </a:extLst>
                </p:cNvPr>
                <p:cNvPicPr/>
                <p:nvPr/>
              </p:nvPicPr>
              <p:blipFill>
                <a:blip r:embed="rId282"/>
                <a:stretch>
                  <a:fillRect/>
                </a:stretch>
              </p:blipFill>
              <p:spPr>
                <a:xfrm>
                  <a:off x="1396293" y="2162227"/>
                  <a:ext cx="774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55" name="Freihand 154">
                  <a:extLst>
                    <a:ext uri="{FF2B5EF4-FFF2-40B4-BE49-F238E27FC236}">
                      <a16:creationId xmlns:a16="http://schemas.microsoft.com/office/drawing/2014/main" id="{F4402202-5E3B-4B2A-B229-1304C1327C3E}"/>
                    </a:ext>
                  </a:extLst>
                </p14:cNvPr>
                <p14:cNvContentPartPr/>
                <p14:nvPr/>
              </p14:nvContentPartPr>
              <p14:xfrm>
                <a:off x="1656213" y="2037307"/>
                <a:ext cx="83880" cy="183240"/>
              </p14:xfrm>
            </p:contentPart>
          </mc:Choice>
          <mc:Fallback xmlns="">
            <p:pic>
              <p:nvPicPr>
                <p:cNvPr id="155" name="Freihand 154">
                  <a:extLst>
                    <a:ext uri="{FF2B5EF4-FFF2-40B4-BE49-F238E27FC236}">
                      <a16:creationId xmlns:a16="http://schemas.microsoft.com/office/drawing/2014/main" id="{F4402202-5E3B-4B2A-B229-1304C1327C3E}"/>
                    </a:ext>
                  </a:extLst>
                </p:cNvPr>
                <p:cNvPicPr/>
                <p:nvPr/>
              </p:nvPicPr>
              <p:blipFill>
                <a:blip r:embed="rId284"/>
                <a:stretch>
                  <a:fillRect/>
                </a:stretch>
              </p:blipFill>
              <p:spPr>
                <a:xfrm>
                  <a:off x="1651893" y="2032987"/>
                  <a:ext cx="9252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56" name="Freihand 155">
                  <a:extLst>
                    <a:ext uri="{FF2B5EF4-FFF2-40B4-BE49-F238E27FC236}">
                      <a16:creationId xmlns:a16="http://schemas.microsoft.com/office/drawing/2014/main" id="{60E22CED-3C6F-4B79-B44D-44E7A83B97E7}"/>
                    </a:ext>
                  </a:extLst>
                </p14:cNvPr>
                <p14:cNvContentPartPr/>
                <p14:nvPr/>
              </p14:nvContentPartPr>
              <p14:xfrm>
                <a:off x="1792653" y="2128387"/>
                <a:ext cx="73080" cy="76320"/>
              </p14:xfrm>
            </p:contentPart>
          </mc:Choice>
          <mc:Fallback xmlns="">
            <p:pic>
              <p:nvPicPr>
                <p:cNvPr id="156" name="Freihand 155">
                  <a:extLst>
                    <a:ext uri="{FF2B5EF4-FFF2-40B4-BE49-F238E27FC236}">
                      <a16:creationId xmlns:a16="http://schemas.microsoft.com/office/drawing/2014/main" id="{60E22CED-3C6F-4B79-B44D-44E7A83B97E7}"/>
                    </a:ext>
                  </a:extLst>
                </p:cNvPr>
                <p:cNvPicPr/>
                <p:nvPr/>
              </p:nvPicPr>
              <p:blipFill>
                <a:blip r:embed="rId286"/>
                <a:stretch>
                  <a:fillRect/>
                </a:stretch>
              </p:blipFill>
              <p:spPr>
                <a:xfrm>
                  <a:off x="1788333" y="2124067"/>
                  <a:ext cx="817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57" name="Freihand 156">
                  <a:extLst>
                    <a:ext uri="{FF2B5EF4-FFF2-40B4-BE49-F238E27FC236}">
                      <a16:creationId xmlns:a16="http://schemas.microsoft.com/office/drawing/2014/main" id="{ECF02CE4-A865-47BB-95FB-B391720B2985}"/>
                    </a:ext>
                  </a:extLst>
                </p14:cNvPr>
                <p14:cNvContentPartPr/>
                <p14:nvPr/>
              </p14:nvContentPartPr>
              <p14:xfrm>
                <a:off x="1866813" y="2028307"/>
                <a:ext cx="390960" cy="206640"/>
              </p14:xfrm>
            </p:contentPart>
          </mc:Choice>
          <mc:Fallback xmlns="">
            <p:pic>
              <p:nvPicPr>
                <p:cNvPr id="157" name="Freihand 156">
                  <a:extLst>
                    <a:ext uri="{FF2B5EF4-FFF2-40B4-BE49-F238E27FC236}">
                      <a16:creationId xmlns:a16="http://schemas.microsoft.com/office/drawing/2014/main" id="{ECF02CE4-A865-47BB-95FB-B391720B2985}"/>
                    </a:ext>
                  </a:extLst>
                </p:cNvPr>
                <p:cNvPicPr/>
                <p:nvPr/>
              </p:nvPicPr>
              <p:blipFill>
                <a:blip r:embed="rId288"/>
                <a:stretch>
                  <a:fillRect/>
                </a:stretch>
              </p:blipFill>
              <p:spPr>
                <a:xfrm>
                  <a:off x="1862493" y="2023987"/>
                  <a:ext cx="39960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58" name="Freihand 157">
                  <a:extLst>
                    <a:ext uri="{FF2B5EF4-FFF2-40B4-BE49-F238E27FC236}">
                      <a16:creationId xmlns:a16="http://schemas.microsoft.com/office/drawing/2014/main" id="{E4BB853E-74E7-410E-A475-1DEADD681B7B}"/>
                    </a:ext>
                  </a:extLst>
                </p14:cNvPr>
                <p14:cNvContentPartPr/>
                <p14:nvPr/>
              </p14:nvContentPartPr>
              <p14:xfrm>
                <a:off x="221253" y="2425747"/>
                <a:ext cx="212040" cy="101520"/>
              </p14:xfrm>
            </p:contentPart>
          </mc:Choice>
          <mc:Fallback xmlns="">
            <p:pic>
              <p:nvPicPr>
                <p:cNvPr id="158" name="Freihand 157">
                  <a:extLst>
                    <a:ext uri="{FF2B5EF4-FFF2-40B4-BE49-F238E27FC236}">
                      <a16:creationId xmlns:a16="http://schemas.microsoft.com/office/drawing/2014/main" id="{E4BB853E-74E7-410E-A475-1DEADD681B7B}"/>
                    </a:ext>
                  </a:extLst>
                </p:cNvPr>
                <p:cNvPicPr/>
                <p:nvPr/>
              </p:nvPicPr>
              <p:blipFill>
                <a:blip r:embed="rId290"/>
                <a:stretch>
                  <a:fillRect/>
                </a:stretch>
              </p:blipFill>
              <p:spPr>
                <a:xfrm>
                  <a:off x="216933" y="2421427"/>
                  <a:ext cx="22068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59" name="Freihand 158">
                  <a:extLst>
                    <a:ext uri="{FF2B5EF4-FFF2-40B4-BE49-F238E27FC236}">
                      <a16:creationId xmlns:a16="http://schemas.microsoft.com/office/drawing/2014/main" id="{07FBFDFD-8617-43CC-B865-6095E5B7B210}"/>
                    </a:ext>
                  </a:extLst>
                </p14:cNvPr>
                <p14:cNvContentPartPr/>
                <p14:nvPr/>
              </p14:nvContentPartPr>
              <p14:xfrm>
                <a:off x="581613" y="2567587"/>
                <a:ext cx="360" cy="360"/>
              </p14:xfrm>
            </p:contentPart>
          </mc:Choice>
          <mc:Fallback xmlns="">
            <p:pic>
              <p:nvPicPr>
                <p:cNvPr id="159" name="Freihand 158">
                  <a:extLst>
                    <a:ext uri="{FF2B5EF4-FFF2-40B4-BE49-F238E27FC236}">
                      <a16:creationId xmlns:a16="http://schemas.microsoft.com/office/drawing/2014/main" id="{07FBFDFD-8617-43CC-B865-6095E5B7B210}"/>
                    </a:ext>
                  </a:extLst>
                </p:cNvPr>
                <p:cNvPicPr/>
                <p:nvPr/>
              </p:nvPicPr>
              <p:blipFill>
                <a:blip r:embed="rId292"/>
                <a:stretch>
                  <a:fillRect/>
                </a:stretch>
              </p:blipFill>
              <p:spPr>
                <a:xfrm>
                  <a:off x="577293" y="25632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60" name="Freihand 159">
                  <a:extLst>
                    <a:ext uri="{FF2B5EF4-FFF2-40B4-BE49-F238E27FC236}">
                      <a16:creationId xmlns:a16="http://schemas.microsoft.com/office/drawing/2014/main" id="{7D985AB3-E951-44A5-AFB4-FB0BEB36767F}"/>
                    </a:ext>
                  </a:extLst>
                </p14:cNvPr>
                <p14:cNvContentPartPr/>
                <p14:nvPr/>
              </p14:nvContentPartPr>
              <p14:xfrm>
                <a:off x="486213" y="2453467"/>
                <a:ext cx="385560" cy="81360"/>
              </p14:xfrm>
            </p:contentPart>
          </mc:Choice>
          <mc:Fallback xmlns="">
            <p:pic>
              <p:nvPicPr>
                <p:cNvPr id="160" name="Freihand 159">
                  <a:extLst>
                    <a:ext uri="{FF2B5EF4-FFF2-40B4-BE49-F238E27FC236}">
                      <a16:creationId xmlns:a16="http://schemas.microsoft.com/office/drawing/2014/main" id="{7D985AB3-E951-44A5-AFB4-FB0BEB36767F}"/>
                    </a:ext>
                  </a:extLst>
                </p:cNvPr>
                <p:cNvPicPr/>
                <p:nvPr/>
              </p:nvPicPr>
              <p:blipFill>
                <a:blip r:embed="rId294"/>
                <a:stretch>
                  <a:fillRect/>
                </a:stretch>
              </p:blipFill>
              <p:spPr>
                <a:xfrm>
                  <a:off x="481893" y="2449147"/>
                  <a:ext cx="3942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61" name="Freihand 160">
                  <a:extLst>
                    <a:ext uri="{FF2B5EF4-FFF2-40B4-BE49-F238E27FC236}">
                      <a16:creationId xmlns:a16="http://schemas.microsoft.com/office/drawing/2014/main" id="{48187E5F-ADA6-4A1D-B1DC-4ED0981ECF0B}"/>
                    </a:ext>
                  </a:extLst>
                </p14:cNvPr>
                <p14:cNvContentPartPr/>
                <p14:nvPr/>
              </p14:nvContentPartPr>
              <p14:xfrm>
                <a:off x="891573" y="2446267"/>
                <a:ext cx="91080" cy="194400"/>
              </p14:xfrm>
            </p:contentPart>
          </mc:Choice>
          <mc:Fallback xmlns="">
            <p:pic>
              <p:nvPicPr>
                <p:cNvPr id="161" name="Freihand 160">
                  <a:extLst>
                    <a:ext uri="{FF2B5EF4-FFF2-40B4-BE49-F238E27FC236}">
                      <a16:creationId xmlns:a16="http://schemas.microsoft.com/office/drawing/2014/main" id="{48187E5F-ADA6-4A1D-B1DC-4ED0981ECF0B}"/>
                    </a:ext>
                  </a:extLst>
                </p:cNvPr>
                <p:cNvPicPr/>
                <p:nvPr/>
              </p:nvPicPr>
              <p:blipFill>
                <a:blip r:embed="rId296"/>
                <a:stretch>
                  <a:fillRect/>
                </a:stretch>
              </p:blipFill>
              <p:spPr>
                <a:xfrm>
                  <a:off x="887253" y="2441947"/>
                  <a:ext cx="9972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62" name="Freihand 161">
                  <a:extLst>
                    <a:ext uri="{FF2B5EF4-FFF2-40B4-BE49-F238E27FC236}">
                      <a16:creationId xmlns:a16="http://schemas.microsoft.com/office/drawing/2014/main" id="{48D430E6-7F02-4E6F-BE4B-6E41879EE8D9}"/>
                    </a:ext>
                  </a:extLst>
                </p14:cNvPr>
                <p14:cNvContentPartPr/>
                <p14:nvPr/>
              </p14:nvContentPartPr>
              <p14:xfrm>
                <a:off x="1018653" y="2383267"/>
                <a:ext cx="34200" cy="115200"/>
              </p14:xfrm>
            </p:contentPart>
          </mc:Choice>
          <mc:Fallback xmlns="">
            <p:pic>
              <p:nvPicPr>
                <p:cNvPr id="162" name="Freihand 161">
                  <a:extLst>
                    <a:ext uri="{FF2B5EF4-FFF2-40B4-BE49-F238E27FC236}">
                      <a16:creationId xmlns:a16="http://schemas.microsoft.com/office/drawing/2014/main" id="{48D430E6-7F02-4E6F-BE4B-6E41879EE8D9}"/>
                    </a:ext>
                  </a:extLst>
                </p:cNvPr>
                <p:cNvPicPr/>
                <p:nvPr/>
              </p:nvPicPr>
              <p:blipFill>
                <a:blip r:embed="rId298"/>
                <a:stretch>
                  <a:fillRect/>
                </a:stretch>
              </p:blipFill>
              <p:spPr>
                <a:xfrm>
                  <a:off x="1014333" y="2378947"/>
                  <a:ext cx="4284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63" name="Freihand 162">
                  <a:extLst>
                    <a:ext uri="{FF2B5EF4-FFF2-40B4-BE49-F238E27FC236}">
                      <a16:creationId xmlns:a16="http://schemas.microsoft.com/office/drawing/2014/main" id="{E5CDB1D7-A7A3-4F76-8E9A-47407F83C48F}"/>
                    </a:ext>
                  </a:extLst>
                </p14:cNvPr>
                <p14:cNvContentPartPr/>
                <p14:nvPr/>
              </p14:nvContentPartPr>
              <p14:xfrm>
                <a:off x="1071933" y="2438347"/>
                <a:ext cx="34200" cy="66240"/>
              </p14:xfrm>
            </p:contentPart>
          </mc:Choice>
          <mc:Fallback xmlns="">
            <p:pic>
              <p:nvPicPr>
                <p:cNvPr id="163" name="Freihand 162">
                  <a:extLst>
                    <a:ext uri="{FF2B5EF4-FFF2-40B4-BE49-F238E27FC236}">
                      <a16:creationId xmlns:a16="http://schemas.microsoft.com/office/drawing/2014/main" id="{E5CDB1D7-A7A3-4F76-8E9A-47407F83C48F}"/>
                    </a:ext>
                  </a:extLst>
                </p:cNvPr>
                <p:cNvPicPr/>
                <p:nvPr/>
              </p:nvPicPr>
              <p:blipFill>
                <a:blip r:embed="rId300"/>
                <a:stretch>
                  <a:fillRect/>
                </a:stretch>
              </p:blipFill>
              <p:spPr>
                <a:xfrm>
                  <a:off x="1067613" y="2434027"/>
                  <a:ext cx="428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64" name="Freihand 163">
                  <a:extLst>
                    <a:ext uri="{FF2B5EF4-FFF2-40B4-BE49-F238E27FC236}">
                      <a16:creationId xmlns:a16="http://schemas.microsoft.com/office/drawing/2014/main" id="{9F776D29-951F-41A1-AFEB-EF3D358B396F}"/>
                    </a:ext>
                  </a:extLst>
                </p14:cNvPr>
                <p14:cNvContentPartPr/>
                <p14:nvPr/>
              </p14:nvContentPartPr>
              <p14:xfrm>
                <a:off x="1149333" y="2445907"/>
                <a:ext cx="307080" cy="199440"/>
              </p14:xfrm>
            </p:contentPart>
          </mc:Choice>
          <mc:Fallback xmlns="">
            <p:pic>
              <p:nvPicPr>
                <p:cNvPr id="164" name="Freihand 163">
                  <a:extLst>
                    <a:ext uri="{FF2B5EF4-FFF2-40B4-BE49-F238E27FC236}">
                      <a16:creationId xmlns:a16="http://schemas.microsoft.com/office/drawing/2014/main" id="{9F776D29-951F-41A1-AFEB-EF3D358B396F}"/>
                    </a:ext>
                  </a:extLst>
                </p:cNvPr>
                <p:cNvPicPr/>
                <p:nvPr/>
              </p:nvPicPr>
              <p:blipFill>
                <a:blip r:embed="rId302"/>
                <a:stretch>
                  <a:fillRect/>
                </a:stretch>
              </p:blipFill>
              <p:spPr>
                <a:xfrm>
                  <a:off x="1145013" y="2441587"/>
                  <a:ext cx="3157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65" name="Freihand 164">
                  <a:extLst>
                    <a:ext uri="{FF2B5EF4-FFF2-40B4-BE49-F238E27FC236}">
                      <a16:creationId xmlns:a16="http://schemas.microsoft.com/office/drawing/2014/main" id="{AA2DA799-6262-4A5E-BD2A-A097712D932C}"/>
                    </a:ext>
                  </a:extLst>
                </p14:cNvPr>
                <p14:cNvContentPartPr/>
                <p14:nvPr/>
              </p14:nvContentPartPr>
              <p14:xfrm>
                <a:off x="1490613" y="2364907"/>
                <a:ext cx="281520" cy="146160"/>
              </p14:xfrm>
            </p:contentPart>
          </mc:Choice>
          <mc:Fallback xmlns="">
            <p:pic>
              <p:nvPicPr>
                <p:cNvPr id="165" name="Freihand 164">
                  <a:extLst>
                    <a:ext uri="{FF2B5EF4-FFF2-40B4-BE49-F238E27FC236}">
                      <a16:creationId xmlns:a16="http://schemas.microsoft.com/office/drawing/2014/main" id="{AA2DA799-6262-4A5E-BD2A-A097712D932C}"/>
                    </a:ext>
                  </a:extLst>
                </p:cNvPr>
                <p:cNvPicPr/>
                <p:nvPr/>
              </p:nvPicPr>
              <p:blipFill>
                <a:blip r:embed="rId304"/>
                <a:stretch>
                  <a:fillRect/>
                </a:stretch>
              </p:blipFill>
              <p:spPr>
                <a:xfrm>
                  <a:off x="1486293" y="2360587"/>
                  <a:ext cx="29016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66" name="Freihand 165">
                  <a:extLst>
                    <a:ext uri="{FF2B5EF4-FFF2-40B4-BE49-F238E27FC236}">
                      <a16:creationId xmlns:a16="http://schemas.microsoft.com/office/drawing/2014/main" id="{D86864A4-F9C6-49DB-9DF9-7FB928BB5414}"/>
                    </a:ext>
                  </a:extLst>
                </p14:cNvPr>
                <p14:cNvContentPartPr/>
                <p14:nvPr/>
              </p14:nvContentPartPr>
              <p14:xfrm>
                <a:off x="1878693" y="2389747"/>
                <a:ext cx="337680" cy="67320"/>
              </p14:xfrm>
            </p:contentPart>
          </mc:Choice>
          <mc:Fallback xmlns="">
            <p:pic>
              <p:nvPicPr>
                <p:cNvPr id="166" name="Freihand 165">
                  <a:extLst>
                    <a:ext uri="{FF2B5EF4-FFF2-40B4-BE49-F238E27FC236}">
                      <a16:creationId xmlns:a16="http://schemas.microsoft.com/office/drawing/2014/main" id="{D86864A4-F9C6-49DB-9DF9-7FB928BB5414}"/>
                    </a:ext>
                  </a:extLst>
                </p:cNvPr>
                <p:cNvPicPr/>
                <p:nvPr/>
              </p:nvPicPr>
              <p:blipFill>
                <a:blip r:embed="rId306"/>
                <a:stretch>
                  <a:fillRect/>
                </a:stretch>
              </p:blipFill>
              <p:spPr>
                <a:xfrm>
                  <a:off x="1874373" y="2385427"/>
                  <a:ext cx="3463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68" name="Freihand 167">
                  <a:extLst>
                    <a:ext uri="{FF2B5EF4-FFF2-40B4-BE49-F238E27FC236}">
                      <a16:creationId xmlns:a16="http://schemas.microsoft.com/office/drawing/2014/main" id="{2F8D9915-F348-4452-9D4B-8DD3A05656BE}"/>
                    </a:ext>
                  </a:extLst>
                </p14:cNvPr>
                <p14:cNvContentPartPr/>
                <p14:nvPr/>
              </p14:nvContentPartPr>
              <p14:xfrm>
                <a:off x="2227533" y="2274547"/>
                <a:ext cx="63720" cy="180000"/>
              </p14:xfrm>
            </p:contentPart>
          </mc:Choice>
          <mc:Fallback xmlns="">
            <p:pic>
              <p:nvPicPr>
                <p:cNvPr id="168" name="Freihand 167">
                  <a:extLst>
                    <a:ext uri="{FF2B5EF4-FFF2-40B4-BE49-F238E27FC236}">
                      <a16:creationId xmlns:a16="http://schemas.microsoft.com/office/drawing/2014/main" id="{2F8D9915-F348-4452-9D4B-8DD3A05656BE}"/>
                    </a:ext>
                  </a:extLst>
                </p:cNvPr>
                <p:cNvPicPr/>
                <p:nvPr/>
              </p:nvPicPr>
              <p:blipFill>
                <a:blip r:embed="rId308"/>
                <a:stretch>
                  <a:fillRect/>
                </a:stretch>
              </p:blipFill>
              <p:spPr>
                <a:xfrm>
                  <a:off x="2223213" y="2270227"/>
                  <a:ext cx="7236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69" name="Freihand 168">
                  <a:extLst>
                    <a:ext uri="{FF2B5EF4-FFF2-40B4-BE49-F238E27FC236}">
                      <a16:creationId xmlns:a16="http://schemas.microsoft.com/office/drawing/2014/main" id="{4BFAF11A-F021-4978-98B3-9B0AF16A5D96}"/>
                    </a:ext>
                  </a:extLst>
                </p14:cNvPr>
                <p14:cNvContentPartPr/>
                <p14:nvPr/>
              </p14:nvContentPartPr>
              <p14:xfrm>
                <a:off x="2180013" y="2359147"/>
                <a:ext cx="127800" cy="19440"/>
              </p14:xfrm>
            </p:contentPart>
          </mc:Choice>
          <mc:Fallback xmlns="">
            <p:pic>
              <p:nvPicPr>
                <p:cNvPr id="169" name="Freihand 168">
                  <a:extLst>
                    <a:ext uri="{FF2B5EF4-FFF2-40B4-BE49-F238E27FC236}">
                      <a16:creationId xmlns:a16="http://schemas.microsoft.com/office/drawing/2014/main" id="{4BFAF11A-F021-4978-98B3-9B0AF16A5D96}"/>
                    </a:ext>
                  </a:extLst>
                </p:cNvPr>
                <p:cNvPicPr/>
                <p:nvPr/>
              </p:nvPicPr>
              <p:blipFill>
                <a:blip r:embed="rId310"/>
                <a:stretch>
                  <a:fillRect/>
                </a:stretch>
              </p:blipFill>
              <p:spPr>
                <a:xfrm>
                  <a:off x="2175693" y="2354827"/>
                  <a:ext cx="13644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71" name="Freihand 170">
                  <a:extLst>
                    <a:ext uri="{FF2B5EF4-FFF2-40B4-BE49-F238E27FC236}">
                      <a16:creationId xmlns:a16="http://schemas.microsoft.com/office/drawing/2014/main" id="{2AC5DE7C-93D9-409F-AD7D-09A17E53F5E0}"/>
                    </a:ext>
                  </a:extLst>
                </p14:cNvPr>
                <p14:cNvContentPartPr/>
                <p14:nvPr/>
              </p14:nvContentPartPr>
              <p14:xfrm>
                <a:off x="2182173" y="2277067"/>
                <a:ext cx="126000" cy="162360"/>
              </p14:xfrm>
            </p:contentPart>
          </mc:Choice>
          <mc:Fallback xmlns="">
            <p:pic>
              <p:nvPicPr>
                <p:cNvPr id="171" name="Freihand 170">
                  <a:extLst>
                    <a:ext uri="{FF2B5EF4-FFF2-40B4-BE49-F238E27FC236}">
                      <a16:creationId xmlns:a16="http://schemas.microsoft.com/office/drawing/2014/main" id="{2AC5DE7C-93D9-409F-AD7D-09A17E53F5E0}"/>
                    </a:ext>
                  </a:extLst>
                </p:cNvPr>
                <p:cNvPicPr/>
                <p:nvPr/>
              </p:nvPicPr>
              <p:blipFill>
                <a:blip r:embed="rId312"/>
                <a:stretch>
                  <a:fillRect/>
                </a:stretch>
              </p:blipFill>
              <p:spPr>
                <a:xfrm>
                  <a:off x="2177853" y="2272747"/>
                  <a:ext cx="1346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72" name="Freihand 171">
                  <a:extLst>
                    <a:ext uri="{FF2B5EF4-FFF2-40B4-BE49-F238E27FC236}">
                      <a16:creationId xmlns:a16="http://schemas.microsoft.com/office/drawing/2014/main" id="{AB134FC7-630E-4367-BEC8-9386E6B44945}"/>
                    </a:ext>
                  </a:extLst>
                </p14:cNvPr>
                <p14:cNvContentPartPr/>
                <p14:nvPr/>
              </p14:nvContentPartPr>
              <p14:xfrm>
                <a:off x="232053" y="2684947"/>
                <a:ext cx="118080" cy="128880"/>
              </p14:xfrm>
            </p:contentPart>
          </mc:Choice>
          <mc:Fallback xmlns="">
            <p:pic>
              <p:nvPicPr>
                <p:cNvPr id="172" name="Freihand 171">
                  <a:extLst>
                    <a:ext uri="{FF2B5EF4-FFF2-40B4-BE49-F238E27FC236}">
                      <a16:creationId xmlns:a16="http://schemas.microsoft.com/office/drawing/2014/main" id="{AB134FC7-630E-4367-BEC8-9386E6B44945}"/>
                    </a:ext>
                  </a:extLst>
                </p:cNvPr>
                <p:cNvPicPr/>
                <p:nvPr/>
              </p:nvPicPr>
              <p:blipFill>
                <a:blip r:embed="rId314"/>
                <a:stretch>
                  <a:fillRect/>
                </a:stretch>
              </p:blipFill>
              <p:spPr>
                <a:xfrm>
                  <a:off x="227733" y="2680627"/>
                  <a:ext cx="1267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73" name="Freihand 172">
                  <a:extLst>
                    <a:ext uri="{FF2B5EF4-FFF2-40B4-BE49-F238E27FC236}">
                      <a16:creationId xmlns:a16="http://schemas.microsoft.com/office/drawing/2014/main" id="{CAA31E7A-EFA8-4EAD-9049-A6A3804171C7}"/>
                    </a:ext>
                  </a:extLst>
                </p14:cNvPr>
                <p14:cNvContentPartPr/>
                <p14:nvPr/>
              </p14:nvContentPartPr>
              <p14:xfrm>
                <a:off x="362733" y="2695027"/>
                <a:ext cx="86400" cy="81000"/>
              </p14:xfrm>
            </p:contentPart>
          </mc:Choice>
          <mc:Fallback xmlns="">
            <p:pic>
              <p:nvPicPr>
                <p:cNvPr id="173" name="Freihand 172">
                  <a:extLst>
                    <a:ext uri="{FF2B5EF4-FFF2-40B4-BE49-F238E27FC236}">
                      <a16:creationId xmlns:a16="http://schemas.microsoft.com/office/drawing/2014/main" id="{CAA31E7A-EFA8-4EAD-9049-A6A3804171C7}"/>
                    </a:ext>
                  </a:extLst>
                </p:cNvPr>
                <p:cNvPicPr/>
                <p:nvPr/>
              </p:nvPicPr>
              <p:blipFill>
                <a:blip r:embed="rId316"/>
                <a:stretch>
                  <a:fillRect/>
                </a:stretch>
              </p:blipFill>
              <p:spPr>
                <a:xfrm>
                  <a:off x="358413" y="2690707"/>
                  <a:ext cx="9504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74" name="Freihand 173">
                  <a:extLst>
                    <a:ext uri="{FF2B5EF4-FFF2-40B4-BE49-F238E27FC236}">
                      <a16:creationId xmlns:a16="http://schemas.microsoft.com/office/drawing/2014/main" id="{2BB52C79-3C2B-4C12-B365-3EE766F2BEC2}"/>
                    </a:ext>
                  </a:extLst>
                </p14:cNvPr>
                <p14:cNvContentPartPr/>
                <p14:nvPr/>
              </p14:nvContentPartPr>
              <p14:xfrm>
                <a:off x="460653" y="2702587"/>
                <a:ext cx="263160" cy="76320"/>
              </p14:xfrm>
            </p:contentPart>
          </mc:Choice>
          <mc:Fallback xmlns="">
            <p:pic>
              <p:nvPicPr>
                <p:cNvPr id="174" name="Freihand 173">
                  <a:extLst>
                    <a:ext uri="{FF2B5EF4-FFF2-40B4-BE49-F238E27FC236}">
                      <a16:creationId xmlns:a16="http://schemas.microsoft.com/office/drawing/2014/main" id="{2BB52C79-3C2B-4C12-B365-3EE766F2BEC2}"/>
                    </a:ext>
                  </a:extLst>
                </p:cNvPr>
                <p:cNvPicPr/>
                <p:nvPr/>
              </p:nvPicPr>
              <p:blipFill>
                <a:blip r:embed="rId318"/>
                <a:stretch>
                  <a:fillRect/>
                </a:stretch>
              </p:blipFill>
              <p:spPr>
                <a:xfrm>
                  <a:off x="456333" y="2698267"/>
                  <a:ext cx="27180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75" name="Freihand 174">
                  <a:extLst>
                    <a:ext uri="{FF2B5EF4-FFF2-40B4-BE49-F238E27FC236}">
                      <a16:creationId xmlns:a16="http://schemas.microsoft.com/office/drawing/2014/main" id="{59EE782E-6B9D-401E-A14E-2111CABCAB1D}"/>
                    </a:ext>
                  </a:extLst>
                </p14:cNvPr>
                <p14:cNvContentPartPr/>
                <p14:nvPr/>
              </p14:nvContentPartPr>
              <p14:xfrm>
                <a:off x="747933" y="2718787"/>
                <a:ext cx="262440" cy="48960"/>
              </p14:xfrm>
            </p:contentPart>
          </mc:Choice>
          <mc:Fallback xmlns="">
            <p:pic>
              <p:nvPicPr>
                <p:cNvPr id="175" name="Freihand 174">
                  <a:extLst>
                    <a:ext uri="{FF2B5EF4-FFF2-40B4-BE49-F238E27FC236}">
                      <a16:creationId xmlns:a16="http://schemas.microsoft.com/office/drawing/2014/main" id="{59EE782E-6B9D-401E-A14E-2111CABCAB1D}"/>
                    </a:ext>
                  </a:extLst>
                </p:cNvPr>
                <p:cNvPicPr/>
                <p:nvPr/>
              </p:nvPicPr>
              <p:blipFill>
                <a:blip r:embed="rId320"/>
                <a:stretch>
                  <a:fillRect/>
                </a:stretch>
              </p:blipFill>
              <p:spPr>
                <a:xfrm>
                  <a:off x="743613" y="2714467"/>
                  <a:ext cx="2710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76" name="Freihand 175">
                  <a:extLst>
                    <a:ext uri="{FF2B5EF4-FFF2-40B4-BE49-F238E27FC236}">
                      <a16:creationId xmlns:a16="http://schemas.microsoft.com/office/drawing/2014/main" id="{63D1DE6A-56DD-4711-BA10-91732A15E7EC}"/>
                    </a:ext>
                  </a:extLst>
                </p14:cNvPr>
                <p14:cNvContentPartPr/>
                <p14:nvPr/>
              </p14:nvContentPartPr>
              <p14:xfrm>
                <a:off x="1013253" y="2661907"/>
                <a:ext cx="152280" cy="113040"/>
              </p14:xfrm>
            </p:contentPart>
          </mc:Choice>
          <mc:Fallback xmlns="">
            <p:pic>
              <p:nvPicPr>
                <p:cNvPr id="176" name="Freihand 175">
                  <a:extLst>
                    <a:ext uri="{FF2B5EF4-FFF2-40B4-BE49-F238E27FC236}">
                      <a16:creationId xmlns:a16="http://schemas.microsoft.com/office/drawing/2014/main" id="{63D1DE6A-56DD-4711-BA10-91732A15E7EC}"/>
                    </a:ext>
                  </a:extLst>
                </p:cNvPr>
                <p:cNvPicPr/>
                <p:nvPr/>
              </p:nvPicPr>
              <p:blipFill>
                <a:blip r:embed="rId322"/>
                <a:stretch>
                  <a:fillRect/>
                </a:stretch>
              </p:blipFill>
              <p:spPr>
                <a:xfrm>
                  <a:off x="1008933" y="2657587"/>
                  <a:ext cx="16092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77" name="Freihand 176">
                  <a:extLst>
                    <a:ext uri="{FF2B5EF4-FFF2-40B4-BE49-F238E27FC236}">
                      <a16:creationId xmlns:a16="http://schemas.microsoft.com/office/drawing/2014/main" id="{8EE62619-1D34-417B-8CFC-6B3BF20837ED}"/>
                    </a:ext>
                  </a:extLst>
                </p14:cNvPr>
                <p14:cNvContentPartPr/>
                <p14:nvPr/>
              </p14:nvContentPartPr>
              <p14:xfrm>
                <a:off x="1355973" y="2679187"/>
                <a:ext cx="329040" cy="220680"/>
              </p14:xfrm>
            </p:contentPart>
          </mc:Choice>
          <mc:Fallback xmlns="">
            <p:pic>
              <p:nvPicPr>
                <p:cNvPr id="177" name="Freihand 176">
                  <a:extLst>
                    <a:ext uri="{FF2B5EF4-FFF2-40B4-BE49-F238E27FC236}">
                      <a16:creationId xmlns:a16="http://schemas.microsoft.com/office/drawing/2014/main" id="{8EE62619-1D34-417B-8CFC-6B3BF20837ED}"/>
                    </a:ext>
                  </a:extLst>
                </p:cNvPr>
                <p:cNvPicPr/>
                <p:nvPr/>
              </p:nvPicPr>
              <p:blipFill>
                <a:blip r:embed="rId324"/>
                <a:stretch>
                  <a:fillRect/>
                </a:stretch>
              </p:blipFill>
              <p:spPr>
                <a:xfrm>
                  <a:off x="1351653" y="2674867"/>
                  <a:ext cx="33768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79" name="Freihand 178">
                  <a:extLst>
                    <a:ext uri="{FF2B5EF4-FFF2-40B4-BE49-F238E27FC236}">
                      <a16:creationId xmlns:a16="http://schemas.microsoft.com/office/drawing/2014/main" id="{FB8594EE-24DB-4E48-903D-83B0D14E67AA}"/>
                    </a:ext>
                  </a:extLst>
                </p14:cNvPr>
                <p14:cNvContentPartPr/>
                <p14:nvPr/>
              </p14:nvContentPartPr>
              <p14:xfrm>
                <a:off x="1600053" y="2671987"/>
                <a:ext cx="137880" cy="89640"/>
              </p14:xfrm>
            </p:contentPart>
          </mc:Choice>
          <mc:Fallback xmlns="">
            <p:pic>
              <p:nvPicPr>
                <p:cNvPr id="179" name="Freihand 178">
                  <a:extLst>
                    <a:ext uri="{FF2B5EF4-FFF2-40B4-BE49-F238E27FC236}">
                      <a16:creationId xmlns:a16="http://schemas.microsoft.com/office/drawing/2014/main" id="{FB8594EE-24DB-4E48-903D-83B0D14E67AA}"/>
                    </a:ext>
                  </a:extLst>
                </p:cNvPr>
                <p:cNvPicPr/>
                <p:nvPr/>
              </p:nvPicPr>
              <p:blipFill>
                <a:blip r:embed="rId326"/>
                <a:stretch>
                  <a:fillRect/>
                </a:stretch>
              </p:blipFill>
              <p:spPr>
                <a:xfrm>
                  <a:off x="1595733" y="2667667"/>
                  <a:ext cx="1465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80" name="Freihand 179">
                  <a:extLst>
                    <a:ext uri="{FF2B5EF4-FFF2-40B4-BE49-F238E27FC236}">
                      <a16:creationId xmlns:a16="http://schemas.microsoft.com/office/drawing/2014/main" id="{B7FA52DE-7956-4A58-B7A8-E51AEC14FB41}"/>
                    </a:ext>
                  </a:extLst>
                </p14:cNvPr>
                <p14:cNvContentPartPr/>
                <p14:nvPr/>
              </p14:nvContentPartPr>
              <p14:xfrm>
                <a:off x="1758453" y="2674147"/>
                <a:ext cx="68400" cy="74520"/>
              </p14:xfrm>
            </p:contentPart>
          </mc:Choice>
          <mc:Fallback xmlns="">
            <p:pic>
              <p:nvPicPr>
                <p:cNvPr id="180" name="Freihand 179">
                  <a:extLst>
                    <a:ext uri="{FF2B5EF4-FFF2-40B4-BE49-F238E27FC236}">
                      <a16:creationId xmlns:a16="http://schemas.microsoft.com/office/drawing/2014/main" id="{B7FA52DE-7956-4A58-B7A8-E51AEC14FB41}"/>
                    </a:ext>
                  </a:extLst>
                </p:cNvPr>
                <p:cNvPicPr/>
                <p:nvPr/>
              </p:nvPicPr>
              <p:blipFill>
                <a:blip r:embed="rId328"/>
                <a:stretch>
                  <a:fillRect/>
                </a:stretch>
              </p:blipFill>
              <p:spPr>
                <a:xfrm>
                  <a:off x="1754133" y="2669827"/>
                  <a:ext cx="770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181" name="Freihand 180">
                  <a:extLst>
                    <a:ext uri="{FF2B5EF4-FFF2-40B4-BE49-F238E27FC236}">
                      <a16:creationId xmlns:a16="http://schemas.microsoft.com/office/drawing/2014/main" id="{D0A9ED6E-E6D4-466C-B315-BE14C4AA4C79}"/>
                    </a:ext>
                  </a:extLst>
                </p14:cNvPr>
                <p14:cNvContentPartPr/>
                <p14:nvPr/>
              </p14:nvContentPartPr>
              <p14:xfrm>
                <a:off x="1879053" y="2589547"/>
                <a:ext cx="223920" cy="136080"/>
              </p14:xfrm>
            </p:contentPart>
          </mc:Choice>
          <mc:Fallback xmlns="">
            <p:pic>
              <p:nvPicPr>
                <p:cNvPr id="181" name="Freihand 180">
                  <a:extLst>
                    <a:ext uri="{FF2B5EF4-FFF2-40B4-BE49-F238E27FC236}">
                      <a16:creationId xmlns:a16="http://schemas.microsoft.com/office/drawing/2014/main" id="{D0A9ED6E-E6D4-466C-B315-BE14C4AA4C79}"/>
                    </a:ext>
                  </a:extLst>
                </p:cNvPr>
                <p:cNvPicPr/>
                <p:nvPr/>
              </p:nvPicPr>
              <p:blipFill>
                <a:blip r:embed="rId330"/>
                <a:stretch>
                  <a:fillRect/>
                </a:stretch>
              </p:blipFill>
              <p:spPr>
                <a:xfrm>
                  <a:off x="1874733" y="2585227"/>
                  <a:ext cx="2325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198" name="Freihand 197">
                  <a:extLst>
                    <a:ext uri="{FF2B5EF4-FFF2-40B4-BE49-F238E27FC236}">
                      <a16:creationId xmlns:a16="http://schemas.microsoft.com/office/drawing/2014/main" id="{753B0375-034F-431C-958A-784937C2D690}"/>
                    </a:ext>
                  </a:extLst>
                </p14:cNvPr>
                <p14:cNvContentPartPr/>
                <p14:nvPr/>
              </p14:nvContentPartPr>
              <p14:xfrm>
                <a:off x="1171653" y="1654627"/>
                <a:ext cx="132840" cy="43920"/>
              </p14:xfrm>
            </p:contentPart>
          </mc:Choice>
          <mc:Fallback xmlns="">
            <p:pic>
              <p:nvPicPr>
                <p:cNvPr id="198" name="Freihand 197">
                  <a:extLst>
                    <a:ext uri="{FF2B5EF4-FFF2-40B4-BE49-F238E27FC236}">
                      <a16:creationId xmlns:a16="http://schemas.microsoft.com/office/drawing/2014/main" id="{753B0375-034F-431C-958A-784937C2D690}"/>
                    </a:ext>
                  </a:extLst>
                </p:cNvPr>
                <p:cNvPicPr/>
                <p:nvPr/>
              </p:nvPicPr>
              <p:blipFill>
                <a:blip r:embed="rId332"/>
                <a:stretch>
                  <a:fillRect/>
                </a:stretch>
              </p:blipFill>
              <p:spPr>
                <a:xfrm>
                  <a:off x="1167333" y="1650307"/>
                  <a:ext cx="1414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117" name="Freihand 116">
                  <a:extLst>
                    <a:ext uri="{FF2B5EF4-FFF2-40B4-BE49-F238E27FC236}">
                      <a16:creationId xmlns:a16="http://schemas.microsoft.com/office/drawing/2014/main" id="{0299AA62-E8D1-48D7-9C7D-150F1A47CB52}"/>
                    </a:ext>
                  </a:extLst>
                </p14:cNvPr>
                <p14:cNvContentPartPr/>
                <p14:nvPr/>
              </p14:nvContentPartPr>
              <p14:xfrm>
                <a:off x="5034093" y="1701787"/>
                <a:ext cx="14040" cy="179280"/>
              </p14:xfrm>
            </p:contentPart>
          </mc:Choice>
          <mc:Fallback xmlns="">
            <p:pic>
              <p:nvPicPr>
                <p:cNvPr id="117" name="Freihand 116">
                  <a:extLst>
                    <a:ext uri="{FF2B5EF4-FFF2-40B4-BE49-F238E27FC236}">
                      <a16:creationId xmlns:a16="http://schemas.microsoft.com/office/drawing/2014/main" id="{0299AA62-E8D1-48D7-9C7D-150F1A47CB52}"/>
                    </a:ext>
                  </a:extLst>
                </p:cNvPr>
                <p:cNvPicPr/>
                <p:nvPr/>
              </p:nvPicPr>
              <p:blipFill>
                <a:blip r:embed="rId334"/>
                <a:stretch>
                  <a:fillRect/>
                </a:stretch>
              </p:blipFill>
              <p:spPr>
                <a:xfrm>
                  <a:off x="5029773" y="1697467"/>
                  <a:ext cx="2268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118" name="Freihand 117">
                  <a:extLst>
                    <a:ext uri="{FF2B5EF4-FFF2-40B4-BE49-F238E27FC236}">
                      <a16:creationId xmlns:a16="http://schemas.microsoft.com/office/drawing/2014/main" id="{D5DBE56B-AB5D-490B-8D2F-6B8A370DD1CC}"/>
                    </a:ext>
                  </a:extLst>
                </p14:cNvPr>
                <p14:cNvContentPartPr/>
                <p14:nvPr/>
              </p14:nvContentPartPr>
              <p14:xfrm>
                <a:off x="4967133" y="1640587"/>
                <a:ext cx="173880" cy="77040"/>
              </p14:xfrm>
            </p:contentPart>
          </mc:Choice>
          <mc:Fallback xmlns="">
            <p:pic>
              <p:nvPicPr>
                <p:cNvPr id="118" name="Freihand 117">
                  <a:extLst>
                    <a:ext uri="{FF2B5EF4-FFF2-40B4-BE49-F238E27FC236}">
                      <a16:creationId xmlns:a16="http://schemas.microsoft.com/office/drawing/2014/main" id="{D5DBE56B-AB5D-490B-8D2F-6B8A370DD1CC}"/>
                    </a:ext>
                  </a:extLst>
                </p:cNvPr>
                <p:cNvPicPr/>
                <p:nvPr/>
              </p:nvPicPr>
              <p:blipFill>
                <a:blip r:embed="rId336"/>
                <a:stretch>
                  <a:fillRect/>
                </a:stretch>
              </p:blipFill>
              <p:spPr>
                <a:xfrm>
                  <a:off x="4962813" y="1636267"/>
                  <a:ext cx="18252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121" name="Freihand 120">
                  <a:extLst>
                    <a:ext uri="{FF2B5EF4-FFF2-40B4-BE49-F238E27FC236}">
                      <a16:creationId xmlns:a16="http://schemas.microsoft.com/office/drawing/2014/main" id="{67ED2FE9-0A8F-4AB6-898C-7CA170832F37}"/>
                    </a:ext>
                  </a:extLst>
                </p14:cNvPr>
                <p14:cNvContentPartPr/>
                <p14:nvPr/>
              </p14:nvContentPartPr>
              <p14:xfrm>
                <a:off x="4657173" y="1950547"/>
                <a:ext cx="75960" cy="183600"/>
              </p14:xfrm>
            </p:contentPart>
          </mc:Choice>
          <mc:Fallback xmlns="">
            <p:pic>
              <p:nvPicPr>
                <p:cNvPr id="121" name="Freihand 120">
                  <a:extLst>
                    <a:ext uri="{FF2B5EF4-FFF2-40B4-BE49-F238E27FC236}">
                      <a16:creationId xmlns:a16="http://schemas.microsoft.com/office/drawing/2014/main" id="{67ED2FE9-0A8F-4AB6-898C-7CA170832F37}"/>
                    </a:ext>
                  </a:extLst>
                </p:cNvPr>
                <p:cNvPicPr/>
                <p:nvPr/>
              </p:nvPicPr>
              <p:blipFill>
                <a:blip r:embed="rId338"/>
                <a:stretch>
                  <a:fillRect/>
                </a:stretch>
              </p:blipFill>
              <p:spPr>
                <a:xfrm>
                  <a:off x="4652853" y="1946227"/>
                  <a:ext cx="846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122" name="Freihand 121">
                  <a:extLst>
                    <a:ext uri="{FF2B5EF4-FFF2-40B4-BE49-F238E27FC236}">
                      <a16:creationId xmlns:a16="http://schemas.microsoft.com/office/drawing/2014/main" id="{3B94F57F-5693-414A-847F-182182AE356C}"/>
                    </a:ext>
                  </a:extLst>
                </p14:cNvPr>
                <p14:cNvContentPartPr/>
                <p14:nvPr/>
              </p14:nvContentPartPr>
              <p14:xfrm>
                <a:off x="4762293" y="1899787"/>
                <a:ext cx="333360" cy="138240"/>
              </p14:xfrm>
            </p:contentPart>
          </mc:Choice>
          <mc:Fallback xmlns="">
            <p:pic>
              <p:nvPicPr>
                <p:cNvPr id="122" name="Freihand 121">
                  <a:extLst>
                    <a:ext uri="{FF2B5EF4-FFF2-40B4-BE49-F238E27FC236}">
                      <a16:creationId xmlns:a16="http://schemas.microsoft.com/office/drawing/2014/main" id="{3B94F57F-5693-414A-847F-182182AE356C}"/>
                    </a:ext>
                  </a:extLst>
                </p:cNvPr>
                <p:cNvPicPr/>
                <p:nvPr/>
              </p:nvPicPr>
              <p:blipFill>
                <a:blip r:embed="rId340"/>
                <a:stretch>
                  <a:fillRect/>
                </a:stretch>
              </p:blipFill>
              <p:spPr>
                <a:xfrm>
                  <a:off x="4757973" y="1895467"/>
                  <a:ext cx="3420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123" name="Freihand 122">
                  <a:extLst>
                    <a:ext uri="{FF2B5EF4-FFF2-40B4-BE49-F238E27FC236}">
                      <a16:creationId xmlns:a16="http://schemas.microsoft.com/office/drawing/2014/main" id="{8AC4DF0F-91D9-41B3-A217-BFDCE6F5DD6B}"/>
                    </a:ext>
                  </a:extLst>
                </p14:cNvPr>
                <p14:cNvContentPartPr/>
                <p14:nvPr/>
              </p14:nvContentPartPr>
              <p14:xfrm>
                <a:off x="5120853" y="1885747"/>
                <a:ext cx="101880" cy="134280"/>
              </p14:xfrm>
            </p:contentPart>
          </mc:Choice>
          <mc:Fallback xmlns="">
            <p:pic>
              <p:nvPicPr>
                <p:cNvPr id="123" name="Freihand 122">
                  <a:extLst>
                    <a:ext uri="{FF2B5EF4-FFF2-40B4-BE49-F238E27FC236}">
                      <a16:creationId xmlns:a16="http://schemas.microsoft.com/office/drawing/2014/main" id="{8AC4DF0F-91D9-41B3-A217-BFDCE6F5DD6B}"/>
                    </a:ext>
                  </a:extLst>
                </p:cNvPr>
                <p:cNvPicPr/>
                <p:nvPr/>
              </p:nvPicPr>
              <p:blipFill>
                <a:blip r:embed="rId342"/>
                <a:stretch>
                  <a:fillRect/>
                </a:stretch>
              </p:blipFill>
              <p:spPr>
                <a:xfrm>
                  <a:off x="5116533" y="1881427"/>
                  <a:ext cx="1105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124" name="Freihand 123">
                  <a:extLst>
                    <a:ext uri="{FF2B5EF4-FFF2-40B4-BE49-F238E27FC236}">
                      <a16:creationId xmlns:a16="http://schemas.microsoft.com/office/drawing/2014/main" id="{CD5AB452-47DA-49B2-942D-491CF81C1CF2}"/>
                    </a:ext>
                  </a:extLst>
                </p14:cNvPr>
                <p14:cNvContentPartPr/>
                <p14:nvPr/>
              </p14:nvContentPartPr>
              <p14:xfrm>
                <a:off x="5211573" y="1874947"/>
                <a:ext cx="35280" cy="59760"/>
              </p14:xfrm>
            </p:contentPart>
          </mc:Choice>
          <mc:Fallback xmlns="">
            <p:pic>
              <p:nvPicPr>
                <p:cNvPr id="124" name="Freihand 123">
                  <a:extLst>
                    <a:ext uri="{FF2B5EF4-FFF2-40B4-BE49-F238E27FC236}">
                      <a16:creationId xmlns:a16="http://schemas.microsoft.com/office/drawing/2014/main" id="{CD5AB452-47DA-49B2-942D-491CF81C1CF2}"/>
                    </a:ext>
                  </a:extLst>
                </p:cNvPr>
                <p:cNvPicPr/>
                <p:nvPr/>
              </p:nvPicPr>
              <p:blipFill>
                <a:blip r:embed="rId344"/>
                <a:stretch>
                  <a:fillRect/>
                </a:stretch>
              </p:blipFill>
              <p:spPr>
                <a:xfrm>
                  <a:off x="5207253" y="1870627"/>
                  <a:ext cx="4392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125" name="Freihand 124">
                  <a:extLst>
                    <a:ext uri="{FF2B5EF4-FFF2-40B4-BE49-F238E27FC236}">
                      <a16:creationId xmlns:a16="http://schemas.microsoft.com/office/drawing/2014/main" id="{F81543A2-7BB8-418C-9094-3956A535D89B}"/>
                    </a:ext>
                  </a:extLst>
                </p14:cNvPr>
                <p14:cNvContentPartPr/>
                <p14:nvPr/>
              </p14:nvContentPartPr>
              <p14:xfrm>
                <a:off x="5246133" y="1845787"/>
                <a:ext cx="187920" cy="150840"/>
              </p14:xfrm>
            </p:contentPart>
          </mc:Choice>
          <mc:Fallback xmlns="">
            <p:pic>
              <p:nvPicPr>
                <p:cNvPr id="125" name="Freihand 124">
                  <a:extLst>
                    <a:ext uri="{FF2B5EF4-FFF2-40B4-BE49-F238E27FC236}">
                      <a16:creationId xmlns:a16="http://schemas.microsoft.com/office/drawing/2014/main" id="{F81543A2-7BB8-418C-9094-3956A535D89B}"/>
                    </a:ext>
                  </a:extLst>
                </p:cNvPr>
                <p:cNvPicPr/>
                <p:nvPr/>
              </p:nvPicPr>
              <p:blipFill>
                <a:blip r:embed="rId346"/>
                <a:stretch>
                  <a:fillRect/>
                </a:stretch>
              </p:blipFill>
              <p:spPr>
                <a:xfrm>
                  <a:off x="5241813" y="1841467"/>
                  <a:ext cx="1965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127" name="Freihand 126">
                  <a:extLst>
                    <a:ext uri="{FF2B5EF4-FFF2-40B4-BE49-F238E27FC236}">
                      <a16:creationId xmlns:a16="http://schemas.microsoft.com/office/drawing/2014/main" id="{A49B9C8B-A2CE-414A-A36F-B71EB3EC4E1A}"/>
                    </a:ext>
                  </a:extLst>
                </p14:cNvPr>
                <p14:cNvContentPartPr/>
                <p14:nvPr/>
              </p14:nvContentPartPr>
              <p14:xfrm>
                <a:off x="4788213" y="2117587"/>
                <a:ext cx="86760" cy="213840"/>
              </p14:xfrm>
            </p:contentPart>
          </mc:Choice>
          <mc:Fallback xmlns="">
            <p:pic>
              <p:nvPicPr>
                <p:cNvPr id="127" name="Freihand 126">
                  <a:extLst>
                    <a:ext uri="{FF2B5EF4-FFF2-40B4-BE49-F238E27FC236}">
                      <a16:creationId xmlns:a16="http://schemas.microsoft.com/office/drawing/2014/main" id="{A49B9C8B-A2CE-414A-A36F-B71EB3EC4E1A}"/>
                    </a:ext>
                  </a:extLst>
                </p:cNvPr>
                <p:cNvPicPr/>
                <p:nvPr/>
              </p:nvPicPr>
              <p:blipFill>
                <a:blip r:embed="rId348"/>
                <a:stretch>
                  <a:fillRect/>
                </a:stretch>
              </p:blipFill>
              <p:spPr>
                <a:xfrm>
                  <a:off x="4783893" y="2113267"/>
                  <a:ext cx="9540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128" name="Freihand 127">
                  <a:extLst>
                    <a:ext uri="{FF2B5EF4-FFF2-40B4-BE49-F238E27FC236}">
                      <a16:creationId xmlns:a16="http://schemas.microsoft.com/office/drawing/2014/main" id="{6F50ED74-2740-48E0-85E5-B42CB4A994CA}"/>
                    </a:ext>
                  </a:extLst>
                </p14:cNvPr>
                <p14:cNvContentPartPr/>
                <p14:nvPr/>
              </p14:nvContentPartPr>
              <p14:xfrm>
                <a:off x="4889013" y="2136667"/>
                <a:ext cx="129600" cy="65880"/>
              </p14:xfrm>
            </p:contentPart>
          </mc:Choice>
          <mc:Fallback xmlns="">
            <p:pic>
              <p:nvPicPr>
                <p:cNvPr id="128" name="Freihand 127">
                  <a:extLst>
                    <a:ext uri="{FF2B5EF4-FFF2-40B4-BE49-F238E27FC236}">
                      <a16:creationId xmlns:a16="http://schemas.microsoft.com/office/drawing/2014/main" id="{6F50ED74-2740-48E0-85E5-B42CB4A994CA}"/>
                    </a:ext>
                  </a:extLst>
                </p:cNvPr>
                <p:cNvPicPr/>
                <p:nvPr/>
              </p:nvPicPr>
              <p:blipFill>
                <a:blip r:embed="rId350"/>
                <a:stretch>
                  <a:fillRect/>
                </a:stretch>
              </p:blipFill>
              <p:spPr>
                <a:xfrm>
                  <a:off x="4884693" y="2132347"/>
                  <a:ext cx="13824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129" name="Freihand 128">
                  <a:extLst>
                    <a:ext uri="{FF2B5EF4-FFF2-40B4-BE49-F238E27FC236}">
                      <a16:creationId xmlns:a16="http://schemas.microsoft.com/office/drawing/2014/main" id="{304DC40D-43EF-4BEF-8694-022EA38AA1A8}"/>
                    </a:ext>
                  </a:extLst>
                </p14:cNvPr>
                <p14:cNvContentPartPr/>
                <p14:nvPr/>
              </p14:nvContentPartPr>
              <p14:xfrm>
                <a:off x="4766253" y="2136667"/>
                <a:ext cx="100440" cy="261000"/>
              </p14:xfrm>
            </p:contentPart>
          </mc:Choice>
          <mc:Fallback xmlns="">
            <p:pic>
              <p:nvPicPr>
                <p:cNvPr id="129" name="Freihand 128">
                  <a:extLst>
                    <a:ext uri="{FF2B5EF4-FFF2-40B4-BE49-F238E27FC236}">
                      <a16:creationId xmlns:a16="http://schemas.microsoft.com/office/drawing/2014/main" id="{304DC40D-43EF-4BEF-8694-022EA38AA1A8}"/>
                    </a:ext>
                  </a:extLst>
                </p:cNvPr>
                <p:cNvPicPr/>
                <p:nvPr/>
              </p:nvPicPr>
              <p:blipFill>
                <a:blip r:embed="rId352"/>
                <a:stretch>
                  <a:fillRect/>
                </a:stretch>
              </p:blipFill>
              <p:spPr>
                <a:xfrm>
                  <a:off x="4761933" y="2132347"/>
                  <a:ext cx="109080" cy="26964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130" name="Freihand 129">
                  <a:extLst>
                    <a:ext uri="{FF2B5EF4-FFF2-40B4-BE49-F238E27FC236}">
                      <a16:creationId xmlns:a16="http://schemas.microsoft.com/office/drawing/2014/main" id="{69247937-1DF4-4B26-98DA-14FEAC964F29}"/>
                    </a:ext>
                  </a:extLst>
                </p14:cNvPr>
                <p14:cNvContentPartPr/>
                <p14:nvPr/>
              </p14:nvContentPartPr>
              <p14:xfrm>
                <a:off x="4908093" y="2125507"/>
                <a:ext cx="56160" cy="106560"/>
              </p14:xfrm>
            </p:contentPart>
          </mc:Choice>
          <mc:Fallback xmlns="">
            <p:pic>
              <p:nvPicPr>
                <p:cNvPr id="130" name="Freihand 129">
                  <a:extLst>
                    <a:ext uri="{FF2B5EF4-FFF2-40B4-BE49-F238E27FC236}">
                      <a16:creationId xmlns:a16="http://schemas.microsoft.com/office/drawing/2014/main" id="{69247937-1DF4-4B26-98DA-14FEAC964F29}"/>
                    </a:ext>
                  </a:extLst>
                </p:cNvPr>
                <p:cNvPicPr/>
                <p:nvPr/>
              </p:nvPicPr>
              <p:blipFill>
                <a:blip r:embed="rId354"/>
                <a:stretch>
                  <a:fillRect/>
                </a:stretch>
              </p:blipFill>
              <p:spPr>
                <a:xfrm>
                  <a:off x="4903773" y="2121187"/>
                  <a:ext cx="6480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131" name="Freihand 130">
                  <a:extLst>
                    <a:ext uri="{FF2B5EF4-FFF2-40B4-BE49-F238E27FC236}">
                      <a16:creationId xmlns:a16="http://schemas.microsoft.com/office/drawing/2014/main" id="{F1330522-81C2-4FC5-B3C4-19E7FC3FC4CC}"/>
                    </a:ext>
                  </a:extLst>
                </p14:cNvPr>
                <p14:cNvContentPartPr/>
                <p14:nvPr/>
              </p14:nvContentPartPr>
              <p14:xfrm>
                <a:off x="5093493" y="2093827"/>
                <a:ext cx="214920" cy="127440"/>
              </p14:xfrm>
            </p:contentPart>
          </mc:Choice>
          <mc:Fallback xmlns="">
            <p:pic>
              <p:nvPicPr>
                <p:cNvPr id="131" name="Freihand 130">
                  <a:extLst>
                    <a:ext uri="{FF2B5EF4-FFF2-40B4-BE49-F238E27FC236}">
                      <a16:creationId xmlns:a16="http://schemas.microsoft.com/office/drawing/2014/main" id="{F1330522-81C2-4FC5-B3C4-19E7FC3FC4CC}"/>
                    </a:ext>
                  </a:extLst>
                </p:cNvPr>
                <p:cNvPicPr/>
                <p:nvPr/>
              </p:nvPicPr>
              <p:blipFill>
                <a:blip r:embed="rId356"/>
                <a:stretch>
                  <a:fillRect/>
                </a:stretch>
              </p:blipFill>
              <p:spPr>
                <a:xfrm>
                  <a:off x="5089173" y="2089507"/>
                  <a:ext cx="2235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132" name="Freihand 131">
                  <a:extLst>
                    <a:ext uri="{FF2B5EF4-FFF2-40B4-BE49-F238E27FC236}">
                      <a16:creationId xmlns:a16="http://schemas.microsoft.com/office/drawing/2014/main" id="{C5621936-F5C2-4041-BAAD-ADA9D988BB79}"/>
                    </a:ext>
                  </a:extLst>
                </p14:cNvPr>
                <p14:cNvContentPartPr/>
                <p14:nvPr/>
              </p14:nvContentPartPr>
              <p14:xfrm>
                <a:off x="5294373" y="2023627"/>
                <a:ext cx="159480" cy="164520"/>
              </p14:xfrm>
            </p:contentPart>
          </mc:Choice>
          <mc:Fallback xmlns="">
            <p:pic>
              <p:nvPicPr>
                <p:cNvPr id="132" name="Freihand 131">
                  <a:extLst>
                    <a:ext uri="{FF2B5EF4-FFF2-40B4-BE49-F238E27FC236}">
                      <a16:creationId xmlns:a16="http://schemas.microsoft.com/office/drawing/2014/main" id="{C5621936-F5C2-4041-BAAD-ADA9D988BB79}"/>
                    </a:ext>
                  </a:extLst>
                </p:cNvPr>
                <p:cNvPicPr/>
                <p:nvPr/>
              </p:nvPicPr>
              <p:blipFill>
                <a:blip r:embed="rId358"/>
                <a:stretch>
                  <a:fillRect/>
                </a:stretch>
              </p:blipFill>
              <p:spPr>
                <a:xfrm>
                  <a:off x="5290053" y="2019307"/>
                  <a:ext cx="16812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133" name="Freihand 132">
                  <a:extLst>
                    <a:ext uri="{FF2B5EF4-FFF2-40B4-BE49-F238E27FC236}">
                      <a16:creationId xmlns:a16="http://schemas.microsoft.com/office/drawing/2014/main" id="{00DFDC01-24AA-4072-972E-1199D28321A6}"/>
                    </a:ext>
                  </a:extLst>
                </p14:cNvPr>
                <p14:cNvContentPartPr/>
                <p14:nvPr/>
              </p14:nvContentPartPr>
              <p14:xfrm>
                <a:off x="5534493" y="1999867"/>
                <a:ext cx="343080" cy="181800"/>
              </p14:xfrm>
            </p:contentPart>
          </mc:Choice>
          <mc:Fallback xmlns="">
            <p:pic>
              <p:nvPicPr>
                <p:cNvPr id="133" name="Freihand 132">
                  <a:extLst>
                    <a:ext uri="{FF2B5EF4-FFF2-40B4-BE49-F238E27FC236}">
                      <a16:creationId xmlns:a16="http://schemas.microsoft.com/office/drawing/2014/main" id="{00DFDC01-24AA-4072-972E-1199D28321A6}"/>
                    </a:ext>
                  </a:extLst>
                </p:cNvPr>
                <p:cNvPicPr/>
                <p:nvPr/>
              </p:nvPicPr>
              <p:blipFill>
                <a:blip r:embed="rId360"/>
                <a:stretch>
                  <a:fillRect/>
                </a:stretch>
              </p:blipFill>
              <p:spPr>
                <a:xfrm>
                  <a:off x="5530173" y="1995547"/>
                  <a:ext cx="3517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199" name="Freihand 198">
                  <a:extLst>
                    <a:ext uri="{FF2B5EF4-FFF2-40B4-BE49-F238E27FC236}">
                      <a16:creationId xmlns:a16="http://schemas.microsoft.com/office/drawing/2014/main" id="{D711AACA-AEA5-4223-8B7D-E1B54A8C424E}"/>
                    </a:ext>
                  </a:extLst>
                </p14:cNvPr>
                <p14:cNvContentPartPr/>
                <p14:nvPr/>
              </p14:nvContentPartPr>
              <p14:xfrm>
                <a:off x="5193573" y="1698907"/>
                <a:ext cx="138600" cy="52560"/>
              </p14:xfrm>
            </p:contentPart>
          </mc:Choice>
          <mc:Fallback xmlns="">
            <p:pic>
              <p:nvPicPr>
                <p:cNvPr id="199" name="Freihand 198">
                  <a:extLst>
                    <a:ext uri="{FF2B5EF4-FFF2-40B4-BE49-F238E27FC236}">
                      <a16:creationId xmlns:a16="http://schemas.microsoft.com/office/drawing/2014/main" id="{D711AACA-AEA5-4223-8B7D-E1B54A8C424E}"/>
                    </a:ext>
                  </a:extLst>
                </p:cNvPr>
                <p:cNvPicPr/>
                <p:nvPr/>
              </p:nvPicPr>
              <p:blipFill>
                <a:blip r:embed="rId362"/>
                <a:stretch>
                  <a:fillRect/>
                </a:stretch>
              </p:blipFill>
              <p:spPr>
                <a:xfrm>
                  <a:off x="5189253" y="1694587"/>
                  <a:ext cx="14724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02" name="Freihand 201">
                  <a:extLst>
                    <a:ext uri="{FF2B5EF4-FFF2-40B4-BE49-F238E27FC236}">
                      <a16:creationId xmlns:a16="http://schemas.microsoft.com/office/drawing/2014/main" id="{9AD5FC31-F70C-4322-8F37-0827E727B354}"/>
                    </a:ext>
                  </a:extLst>
                </p14:cNvPr>
                <p14:cNvContentPartPr/>
                <p14:nvPr/>
              </p14:nvContentPartPr>
              <p14:xfrm>
                <a:off x="2904333" y="990427"/>
                <a:ext cx="2143440" cy="363240"/>
              </p14:xfrm>
            </p:contentPart>
          </mc:Choice>
          <mc:Fallback xmlns="">
            <p:pic>
              <p:nvPicPr>
                <p:cNvPr id="202" name="Freihand 201">
                  <a:extLst>
                    <a:ext uri="{FF2B5EF4-FFF2-40B4-BE49-F238E27FC236}">
                      <a16:creationId xmlns:a16="http://schemas.microsoft.com/office/drawing/2014/main" id="{9AD5FC31-F70C-4322-8F37-0827E727B354}"/>
                    </a:ext>
                  </a:extLst>
                </p:cNvPr>
                <p:cNvPicPr/>
                <p:nvPr/>
              </p:nvPicPr>
              <p:blipFill>
                <a:blip r:embed="rId364"/>
                <a:stretch>
                  <a:fillRect/>
                </a:stretch>
              </p:blipFill>
              <p:spPr>
                <a:xfrm>
                  <a:off x="2900013" y="986107"/>
                  <a:ext cx="215208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03" name="Freihand 202">
                  <a:extLst>
                    <a:ext uri="{FF2B5EF4-FFF2-40B4-BE49-F238E27FC236}">
                      <a16:creationId xmlns:a16="http://schemas.microsoft.com/office/drawing/2014/main" id="{4D997BC6-612A-4B88-96A7-C4E30BE4DAB9}"/>
                    </a:ext>
                  </a:extLst>
                </p14:cNvPr>
                <p14:cNvContentPartPr/>
                <p14:nvPr/>
              </p14:nvContentPartPr>
              <p14:xfrm>
                <a:off x="2812173" y="1252507"/>
                <a:ext cx="300960" cy="116280"/>
              </p14:xfrm>
            </p:contentPart>
          </mc:Choice>
          <mc:Fallback xmlns="">
            <p:pic>
              <p:nvPicPr>
                <p:cNvPr id="203" name="Freihand 202">
                  <a:extLst>
                    <a:ext uri="{FF2B5EF4-FFF2-40B4-BE49-F238E27FC236}">
                      <a16:creationId xmlns:a16="http://schemas.microsoft.com/office/drawing/2014/main" id="{4D997BC6-612A-4B88-96A7-C4E30BE4DAB9}"/>
                    </a:ext>
                  </a:extLst>
                </p:cNvPr>
                <p:cNvPicPr/>
                <p:nvPr/>
              </p:nvPicPr>
              <p:blipFill>
                <a:blip r:embed="rId366"/>
                <a:stretch>
                  <a:fillRect/>
                </a:stretch>
              </p:blipFill>
              <p:spPr>
                <a:xfrm>
                  <a:off x="2807853" y="1248187"/>
                  <a:ext cx="3096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04" name="Freihand 203">
                  <a:extLst>
                    <a:ext uri="{FF2B5EF4-FFF2-40B4-BE49-F238E27FC236}">
                      <a16:creationId xmlns:a16="http://schemas.microsoft.com/office/drawing/2014/main" id="{0C7EEE3B-C283-4174-B7F5-BF4FC0101310}"/>
                    </a:ext>
                  </a:extLst>
                </p14:cNvPr>
                <p14:cNvContentPartPr/>
                <p14:nvPr/>
              </p14:nvContentPartPr>
              <p14:xfrm>
                <a:off x="4790733" y="1299307"/>
                <a:ext cx="645120" cy="459000"/>
              </p14:xfrm>
            </p:contentPart>
          </mc:Choice>
          <mc:Fallback xmlns="">
            <p:pic>
              <p:nvPicPr>
                <p:cNvPr id="204" name="Freihand 203">
                  <a:extLst>
                    <a:ext uri="{FF2B5EF4-FFF2-40B4-BE49-F238E27FC236}">
                      <a16:creationId xmlns:a16="http://schemas.microsoft.com/office/drawing/2014/main" id="{0C7EEE3B-C283-4174-B7F5-BF4FC0101310}"/>
                    </a:ext>
                  </a:extLst>
                </p:cNvPr>
                <p:cNvPicPr/>
                <p:nvPr/>
              </p:nvPicPr>
              <p:blipFill>
                <a:blip r:embed="rId368"/>
                <a:stretch>
                  <a:fillRect/>
                </a:stretch>
              </p:blipFill>
              <p:spPr>
                <a:xfrm>
                  <a:off x="4786413" y="1294987"/>
                  <a:ext cx="653760" cy="46764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189" name="Freihand 188">
                  <a:extLst>
                    <a:ext uri="{FF2B5EF4-FFF2-40B4-BE49-F238E27FC236}">
                      <a16:creationId xmlns:a16="http://schemas.microsoft.com/office/drawing/2014/main" id="{BEB46C54-F778-482E-B4E8-213E784C4B96}"/>
                    </a:ext>
                  </a:extLst>
                </p14:cNvPr>
                <p14:cNvContentPartPr/>
                <p14:nvPr/>
              </p14:nvContentPartPr>
              <p14:xfrm>
                <a:off x="6322533" y="1707187"/>
                <a:ext cx="40320" cy="498960"/>
              </p14:xfrm>
            </p:contentPart>
          </mc:Choice>
          <mc:Fallback xmlns="">
            <p:pic>
              <p:nvPicPr>
                <p:cNvPr id="189" name="Freihand 188">
                  <a:extLst>
                    <a:ext uri="{FF2B5EF4-FFF2-40B4-BE49-F238E27FC236}">
                      <a16:creationId xmlns:a16="http://schemas.microsoft.com/office/drawing/2014/main" id="{BEB46C54-F778-482E-B4E8-213E784C4B96}"/>
                    </a:ext>
                  </a:extLst>
                </p:cNvPr>
                <p:cNvPicPr/>
                <p:nvPr/>
              </p:nvPicPr>
              <p:blipFill>
                <a:blip r:embed="rId370"/>
                <a:stretch>
                  <a:fillRect/>
                </a:stretch>
              </p:blipFill>
              <p:spPr>
                <a:xfrm>
                  <a:off x="6318213" y="1702867"/>
                  <a:ext cx="4896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190" name="Freihand 189">
                  <a:extLst>
                    <a:ext uri="{FF2B5EF4-FFF2-40B4-BE49-F238E27FC236}">
                      <a16:creationId xmlns:a16="http://schemas.microsoft.com/office/drawing/2014/main" id="{0C8BE1A3-324D-4034-B730-DAC6585A3FE6}"/>
                    </a:ext>
                  </a:extLst>
                </p14:cNvPr>
                <p14:cNvContentPartPr/>
                <p14:nvPr/>
              </p14:nvContentPartPr>
              <p14:xfrm>
                <a:off x="6230013" y="1613587"/>
                <a:ext cx="3009600" cy="575280"/>
              </p14:xfrm>
            </p:contentPart>
          </mc:Choice>
          <mc:Fallback xmlns="">
            <p:pic>
              <p:nvPicPr>
                <p:cNvPr id="190" name="Freihand 189">
                  <a:extLst>
                    <a:ext uri="{FF2B5EF4-FFF2-40B4-BE49-F238E27FC236}">
                      <a16:creationId xmlns:a16="http://schemas.microsoft.com/office/drawing/2014/main" id="{0C8BE1A3-324D-4034-B730-DAC6585A3FE6}"/>
                    </a:ext>
                  </a:extLst>
                </p:cNvPr>
                <p:cNvPicPr/>
                <p:nvPr/>
              </p:nvPicPr>
              <p:blipFill>
                <a:blip r:embed="rId372"/>
                <a:stretch>
                  <a:fillRect/>
                </a:stretch>
              </p:blipFill>
              <p:spPr>
                <a:xfrm>
                  <a:off x="6225693" y="1609267"/>
                  <a:ext cx="3018240" cy="58392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195" name="Freihand 194">
                  <a:extLst>
                    <a:ext uri="{FF2B5EF4-FFF2-40B4-BE49-F238E27FC236}">
                      <a16:creationId xmlns:a16="http://schemas.microsoft.com/office/drawing/2014/main" id="{72583C06-D02F-4C47-B9DF-9F4CEF7EE081}"/>
                    </a:ext>
                  </a:extLst>
                </p14:cNvPr>
                <p14:cNvContentPartPr/>
                <p14:nvPr/>
              </p14:nvContentPartPr>
              <p14:xfrm>
                <a:off x="7776933" y="2038747"/>
                <a:ext cx="172080" cy="16920"/>
              </p14:xfrm>
            </p:contentPart>
          </mc:Choice>
          <mc:Fallback xmlns="">
            <p:pic>
              <p:nvPicPr>
                <p:cNvPr id="195" name="Freihand 194">
                  <a:extLst>
                    <a:ext uri="{FF2B5EF4-FFF2-40B4-BE49-F238E27FC236}">
                      <a16:creationId xmlns:a16="http://schemas.microsoft.com/office/drawing/2014/main" id="{72583C06-D02F-4C47-B9DF-9F4CEF7EE081}"/>
                    </a:ext>
                  </a:extLst>
                </p:cNvPr>
                <p:cNvPicPr/>
                <p:nvPr/>
              </p:nvPicPr>
              <p:blipFill>
                <a:blip r:embed="rId374"/>
                <a:stretch>
                  <a:fillRect/>
                </a:stretch>
              </p:blipFill>
              <p:spPr>
                <a:xfrm>
                  <a:off x="7772613" y="2034427"/>
                  <a:ext cx="1807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196" name="Freihand 195">
                  <a:extLst>
                    <a:ext uri="{FF2B5EF4-FFF2-40B4-BE49-F238E27FC236}">
                      <a16:creationId xmlns:a16="http://schemas.microsoft.com/office/drawing/2014/main" id="{84FB3146-9CDD-4BB4-9687-AE9AC9CBD285}"/>
                    </a:ext>
                  </a:extLst>
                </p14:cNvPr>
                <p14:cNvContentPartPr/>
                <p14:nvPr/>
              </p14:nvContentPartPr>
              <p14:xfrm>
                <a:off x="8657493" y="1721227"/>
                <a:ext cx="219240" cy="241200"/>
              </p14:xfrm>
            </p:contentPart>
          </mc:Choice>
          <mc:Fallback xmlns="">
            <p:pic>
              <p:nvPicPr>
                <p:cNvPr id="196" name="Freihand 195">
                  <a:extLst>
                    <a:ext uri="{FF2B5EF4-FFF2-40B4-BE49-F238E27FC236}">
                      <a16:creationId xmlns:a16="http://schemas.microsoft.com/office/drawing/2014/main" id="{84FB3146-9CDD-4BB4-9687-AE9AC9CBD285}"/>
                    </a:ext>
                  </a:extLst>
                </p:cNvPr>
                <p:cNvPicPr/>
                <p:nvPr/>
              </p:nvPicPr>
              <p:blipFill>
                <a:blip r:embed="rId376"/>
                <a:stretch>
                  <a:fillRect/>
                </a:stretch>
              </p:blipFill>
              <p:spPr>
                <a:xfrm>
                  <a:off x="8653173" y="1716907"/>
                  <a:ext cx="2278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14" name="Freihand 213">
                  <a:extLst>
                    <a:ext uri="{FF2B5EF4-FFF2-40B4-BE49-F238E27FC236}">
                      <a16:creationId xmlns:a16="http://schemas.microsoft.com/office/drawing/2014/main" id="{C935E167-B2A8-42FE-8C33-6AE39D8B9D7F}"/>
                    </a:ext>
                  </a:extLst>
                </p14:cNvPr>
                <p14:cNvContentPartPr/>
                <p14:nvPr/>
              </p14:nvContentPartPr>
              <p14:xfrm>
                <a:off x="6296613" y="1157107"/>
                <a:ext cx="600840" cy="472320"/>
              </p14:xfrm>
            </p:contentPart>
          </mc:Choice>
          <mc:Fallback xmlns="">
            <p:pic>
              <p:nvPicPr>
                <p:cNvPr id="214" name="Freihand 213">
                  <a:extLst>
                    <a:ext uri="{FF2B5EF4-FFF2-40B4-BE49-F238E27FC236}">
                      <a16:creationId xmlns:a16="http://schemas.microsoft.com/office/drawing/2014/main" id="{C935E167-B2A8-42FE-8C33-6AE39D8B9D7F}"/>
                    </a:ext>
                  </a:extLst>
                </p:cNvPr>
                <p:cNvPicPr/>
                <p:nvPr/>
              </p:nvPicPr>
              <p:blipFill>
                <a:blip r:embed="rId378"/>
                <a:stretch>
                  <a:fillRect/>
                </a:stretch>
              </p:blipFill>
              <p:spPr>
                <a:xfrm>
                  <a:off x="6292293" y="1152787"/>
                  <a:ext cx="609480" cy="48096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16" name="Freihand 215">
                  <a:extLst>
                    <a:ext uri="{FF2B5EF4-FFF2-40B4-BE49-F238E27FC236}">
                      <a16:creationId xmlns:a16="http://schemas.microsoft.com/office/drawing/2014/main" id="{21894E31-A26F-4327-B1E3-C415C9DA4845}"/>
                    </a:ext>
                  </a:extLst>
                </p14:cNvPr>
                <p14:cNvContentPartPr/>
                <p14:nvPr/>
              </p14:nvContentPartPr>
              <p14:xfrm>
                <a:off x="6401733" y="1710067"/>
                <a:ext cx="414360" cy="416160"/>
              </p14:xfrm>
            </p:contentPart>
          </mc:Choice>
          <mc:Fallback xmlns="">
            <p:pic>
              <p:nvPicPr>
                <p:cNvPr id="216" name="Freihand 215">
                  <a:extLst>
                    <a:ext uri="{FF2B5EF4-FFF2-40B4-BE49-F238E27FC236}">
                      <a16:creationId xmlns:a16="http://schemas.microsoft.com/office/drawing/2014/main" id="{21894E31-A26F-4327-B1E3-C415C9DA4845}"/>
                    </a:ext>
                  </a:extLst>
                </p:cNvPr>
                <p:cNvPicPr/>
                <p:nvPr/>
              </p:nvPicPr>
              <p:blipFill>
                <a:blip r:embed="rId380"/>
                <a:stretch>
                  <a:fillRect/>
                </a:stretch>
              </p:blipFill>
              <p:spPr>
                <a:xfrm>
                  <a:off x="6397413" y="1705747"/>
                  <a:ext cx="423000" cy="42480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24" name="Freihand 223">
                  <a:extLst>
                    <a:ext uri="{FF2B5EF4-FFF2-40B4-BE49-F238E27FC236}">
                      <a16:creationId xmlns:a16="http://schemas.microsoft.com/office/drawing/2014/main" id="{3D26CDE2-16F7-485E-8B30-31B6594187CD}"/>
                    </a:ext>
                  </a:extLst>
                </p14:cNvPr>
                <p14:cNvContentPartPr/>
                <p14:nvPr/>
              </p14:nvContentPartPr>
              <p14:xfrm>
                <a:off x="7396053" y="1206787"/>
                <a:ext cx="304920" cy="312480"/>
              </p14:xfrm>
            </p:contentPart>
          </mc:Choice>
          <mc:Fallback xmlns="">
            <p:pic>
              <p:nvPicPr>
                <p:cNvPr id="224" name="Freihand 223">
                  <a:extLst>
                    <a:ext uri="{FF2B5EF4-FFF2-40B4-BE49-F238E27FC236}">
                      <a16:creationId xmlns:a16="http://schemas.microsoft.com/office/drawing/2014/main" id="{3D26CDE2-16F7-485E-8B30-31B6594187CD}"/>
                    </a:ext>
                  </a:extLst>
                </p:cNvPr>
                <p:cNvPicPr/>
                <p:nvPr/>
              </p:nvPicPr>
              <p:blipFill>
                <a:blip r:embed="rId382"/>
                <a:stretch>
                  <a:fillRect/>
                </a:stretch>
              </p:blipFill>
              <p:spPr>
                <a:xfrm>
                  <a:off x="7391733" y="1202467"/>
                  <a:ext cx="31356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26" name="Freihand 225">
                  <a:extLst>
                    <a:ext uri="{FF2B5EF4-FFF2-40B4-BE49-F238E27FC236}">
                      <a16:creationId xmlns:a16="http://schemas.microsoft.com/office/drawing/2014/main" id="{0AADCAB3-FE75-4F2C-ACA8-0F49DED7BA2D}"/>
                    </a:ext>
                  </a:extLst>
                </p14:cNvPr>
                <p14:cNvContentPartPr/>
                <p14:nvPr/>
              </p14:nvContentPartPr>
              <p14:xfrm>
                <a:off x="7504773" y="1238107"/>
                <a:ext cx="37800" cy="8280"/>
              </p14:xfrm>
            </p:contentPart>
          </mc:Choice>
          <mc:Fallback xmlns="">
            <p:pic>
              <p:nvPicPr>
                <p:cNvPr id="226" name="Freihand 225">
                  <a:extLst>
                    <a:ext uri="{FF2B5EF4-FFF2-40B4-BE49-F238E27FC236}">
                      <a16:creationId xmlns:a16="http://schemas.microsoft.com/office/drawing/2014/main" id="{0AADCAB3-FE75-4F2C-ACA8-0F49DED7BA2D}"/>
                    </a:ext>
                  </a:extLst>
                </p:cNvPr>
                <p:cNvPicPr/>
                <p:nvPr/>
              </p:nvPicPr>
              <p:blipFill>
                <a:blip r:embed="rId384"/>
                <a:stretch>
                  <a:fillRect/>
                </a:stretch>
              </p:blipFill>
              <p:spPr>
                <a:xfrm>
                  <a:off x="7500453" y="1233787"/>
                  <a:ext cx="464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28" name="Freihand 227">
                  <a:extLst>
                    <a:ext uri="{FF2B5EF4-FFF2-40B4-BE49-F238E27FC236}">
                      <a16:creationId xmlns:a16="http://schemas.microsoft.com/office/drawing/2014/main" id="{4ABC5B76-53ED-4BBE-A145-E1A83D260E35}"/>
                    </a:ext>
                  </a:extLst>
                </p14:cNvPr>
                <p14:cNvContentPartPr/>
                <p14:nvPr/>
              </p14:nvContentPartPr>
              <p14:xfrm>
                <a:off x="7591533" y="1300027"/>
                <a:ext cx="39960" cy="3600"/>
              </p14:xfrm>
            </p:contentPart>
          </mc:Choice>
          <mc:Fallback xmlns="">
            <p:pic>
              <p:nvPicPr>
                <p:cNvPr id="228" name="Freihand 227">
                  <a:extLst>
                    <a:ext uri="{FF2B5EF4-FFF2-40B4-BE49-F238E27FC236}">
                      <a16:creationId xmlns:a16="http://schemas.microsoft.com/office/drawing/2014/main" id="{4ABC5B76-53ED-4BBE-A145-E1A83D260E35}"/>
                    </a:ext>
                  </a:extLst>
                </p:cNvPr>
                <p:cNvPicPr/>
                <p:nvPr/>
              </p:nvPicPr>
              <p:blipFill>
                <a:blip r:embed="rId386"/>
                <a:stretch>
                  <a:fillRect/>
                </a:stretch>
              </p:blipFill>
              <p:spPr>
                <a:xfrm>
                  <a:off x="7587213" y="1295707"/>
                  <a:ext cx="486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7" name="Freihand 236">
                  <a:extLst>
                    <a:ext uri="{FF2B5EF4-FFF2-40B4-BE49-F238E27FC236}">
                      <a16:creationId xmlns:a16="http://schemas.microsoft.com/office/drawing/2014/main" id="{B8CD0C3E-782E-438F-AEDC-159F0F92B567}"/>
                    </a:ext>
                  </a:extLst>
                </p14:cNvPr>
                <p14:cNvContentPartPr/>
                <p14:nvPr/>
              </p14:nvContentPartPr>
              <p14:xfrm>
                <a:off x="8113173" y="1272307"/>
                <a:ext cx="6840" cy="2160"/>
              </p14:xfrm>
            </p:contentPart>
          </mc:Choice>
          <mc:Fallback xmlns="">
            <p:pic>
              <p:nvPicPr>
                <p:cNvPr id="237" name="Freihand 236">
                  <a:extLst>
                    <a:ext uri="{FF2B5EF4-FFF2-40B4-BE49-F238E27FC236}">
                      <a16:creationId xmlns:a16="http://schemas.microsoft.com/office/drawing/2014/main" id="{B8CD0C3E-782E-438F-AEDC-159F0F92B567}"/>
                    </a:ext>
                  </a:extLst>
                </p:cNvPr>
                <p:cNvPicPr/>
                <p:nvPr/>
              </p:nvPicPr>
              <p:blipFill>
                <a:blip r:embed="rId388"/>
                <a:stretch>
                  <a:fillRect/>
                </a:stretch>
              </p:blipFill>
              <p:spPr>
                <a:xfrm>
                  <a:off x="8108853" y="1267987"/>
                  <a:ext cx="1548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38" name="Freihand 237">
                  <a:extLst>
                    <a:ext uri="{FF2B5EF4-FFF2-40B4-BE49-F238E27FC236}">
                      <a16:creationId xmlns:a16="http://schemas.microsoft.com/office/drawing/2014/main" id="{305EA330-41B0-4E9D-BEF7-C019271522E8}"/>
                    </a:ext>
                  </a:extLst>
                </p14:cNvPr>
                <p14:cNvContentPartPr/>
                <p14:nvPr/>
              </p14:nvContentPartPr>
              <p14:xfrm>
                <a:off x="6565533" y="1408027"/>
                <a:ext cx="2160" cy="8640"/>
              </p14:xfrm>
            </p:contentPart>
          </mc:Choice>
          <mc:Fallback xmlns="">
            <p:pic>
              <p:nvPicPr>
                <p:cNvPr id="238" name="Freihand 237">
                  <a:extLst>
                    <a:ext uri="{FF2B5EF4-FFF2-40B4-BE49-F238E27FC236}">
                      <a16:creationId xmlns:a16="http://schemas.microsoft.com/office/drawing/2014/main" id="{305EA330-41B0-4E9D-BEF7-C019271522E8}"/>
                    </a:ext>
                  </a:extLst>
                </p:cNvPr>
                <p:cNvPicPr/>
                <p:nvPr/>
              </p:nvPicPr>
              <p:blipFill>
                <a:blip r:embed="rId390"/>
                <a:stretch>
                  <a:fillRect/>
                </a:stretch>
              </p:blipFill>
              <p:spPr>
                <a:xfrm>
                  <a:off x="6561213" y="1403707"/>
                  <a:ext cx="1080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25" name="Freihand 224">
                  <a:extLst>
                    <a:ext uri="{FF2B5EF4-FFF2-40B4-BE49-F238E27FC236}">
                      <a16:creationId xmlns:a16="http://schemas.microsoft.com/office/drawing/2014/main" id="{E42EA405-3011-4823-8CF0-A7C0B202EE0A}"/>
                    </a:ext>
                  </a:extLst>
                </p14:cNvPr>
                <p14:cNvContentPartPr/>
                <p14:nvPr/>
              </p14:nvContentPartPr>
              <p14:xfrm>
                <a:off x="8808333" y="1814827"/>
                <a:ext cx="360" cy="360"/>
              </p14:xfrm>
            </p:contentPart>
          </mc:Choice>
          <mc:Fallback xmlns="">
            <p:pic>
              <p:nvPicPr>
                <p:cNvPr id="225" name="Freihand 224">
                  <a:extLst>
                    <a:ext uri="{FF2B5EF4-FFF2-40B4-BE49-F238E27FC236}">
                      <a16:creationId xmlns:a16="http://schemas.microsoft.com/office/drawing/2014/main" id="{E42EA405-3011-4823-8CF0-A7C0B202EE0A}"/>
                    </a:ext>
                  </a:extLst>
                </p:cNvPr>
                <p:cNvPicPr/>
                <p:nvPr/>
              </p:nvPicPr>
              <p:blipFill>
                <a:blip r:embed="rId292"/>
                <a:stretch>
                  <a:fillRect/>
                </a:stretch>
              </p:blipFill>
              <p:spPr>
                <a:xfrm>
                  <a:off x="8804013" y="18105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27" name="Freihand 226">
                  <a:extLst>
                    <a:ext uri="{FF2B5EF4-FFF2-40B4-BE49-F238E27FC236}">
                      <a16:creationId xmlns:a16="http://schemas.microsoft.com/office/drawing/2014/main" id="{46E38F8A-44F8-4B04-8FB1-B67244FB2F24}"/>
                    </a:ext>
                  </a:extLst>
                </p14:cNvPr>
                <p14:cNvContentPartPr/>
                <p14:nvPr/>
              </p14:nvContentPartPr>
              <p14:xfrm>
                <a:off x="8666853" y="1865587"/>
                <a:ext cx="33480" cy="8280"/>
              </p14:xfrm>
            </p:contentPart>
          </mc:Choice>
          <mc:Fallback xmlns="">
            <p:pic>
              <p:nvPicPr>
                <p:cNvPr id="227" name="Freihand 226">
                  <a:extLst>
                    <a:ext uri="{FF2B5EF4-FFF2-40B4-BE49-F238E27FC236}">
                      <a16:creationId xmlns:a16="http://schemas.microsoft.com/office/drawing/2014/main" id="{46E38F8A-44F8-4B04-8FB1-B67244FB2F24}"/>
                    </a:ext>
                  </a:extLst>
                </p:cNvPr>
                <p:cNvPicPr/>
                <p:nvPr/>
              </p:nvPicPr>
              <p:blipFill>
                <a:blip r:embed="rId393"/>
                <a:stretch>
                  <a:fillRect/>
                </a:stretch>
              </p:blipFill>
              <p:spPr>
                <a:xfrm>
                  <a:off x="8662533" y="1861267"/>
                  <a:ext cx="421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29" name="Freihand 228">
                  <a:extLst>
                    <a:ext uri="{FF2B5EF4-FFF2-40B4-BE49-F238E27FC236}">
                      <a16:creationId xmlns:a16="http://schemas.microsoft.com/office/drawing/2014/main" id="{8D75EAF1-8520-4D2B-8B33-746ABFC69F25}"/>
                    </a:ext>
                  </a:extLst>
                </p14:cNvPr>
                <p14:cNvContentPartPr/>
                <p14:nvPr/>
              </p14:nvContentPartPr>
              <p14:xfrm>
                <a:off x="8779893" y="1820587"/>
                <a:ext cx="360" cy="360"/>
              </p14:xfrm>
            </p:contentPart>
          </mc:Choice>
          <mc:Fallback xmlns="">
            <p:pic>
              <p:nvPicPr>
                <p:cNvPr id="229" name="Freihand 228">
                  <a:extLst>
                    <a:ext uri="{FF2B5EF4-FFF2-40B4-BE49-F238E27FC236}">
                      <a16:creationId xmlns:a16="http://schemas.microsoft.com/office/drawing/2014/main" id="{8D75EAF1-8520-4D2B-8B33-746ABFC69F25}"/>
                    </a:ext>
                  </a:extLst>
                </p:cNvPr>
                <p:cNvPicPr/>
                <p:nvPr/>
              </p:nvPicPr>
              <p:blipFill>
                <a:blip r:embed="rId292"/>
                <a:stretch>
                  <a:fillRect/>
                </a:stretch>
              </p:blipFill>
              <p:spPr>
                <a:xfrm>
                  <a:off x="8775573" y="18162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39" name="Freihand 238">
                  <a:extLst>
                    <a:ext uri="{FF2B5EF4-FFF2-40B4-BE49-F238E27FC236}">
                      <a16:creationId xmlns:a16="http://schemas.microsoft.com/office/drawing/2014/main" id="{3F035E63-A03E-49B3-AD12-987BB51398C9}"/>
                    </a:ext>
                  </a:extLst>
                </p14:cNvPr>
                <p14:cNvContentPartPr/>
                <p14:nvPr/>
              </p14:nvContentPartPr>
              <p14:xfrm>
                <a:off x="8946573" y="1719067"/>
                <a:ext cx="360" cy="360"/>
              </p14:xfrm>
            </p:contentPart>
          </mc:Choice>
          <mc:Fallback xmlns="">
            <p:pic>
              <p:nvPicPr>
                <p:cNvPr id="239" name="Freihand 238">
                  <a:extLst>
                    <a:ext uri="{FF2B5EF4-FFF2-40B4-BE49-F238E27FC236}">
                      <a16:creationId xmlns:a16="http://schemas.microsoft.com/office/drawing/2014/main" id="{3F035E63-A03E-49B3-AD12-987BB51398C9}"/>
                    </a:ext>
                  </a:extLst>
                </p:cNvPr>
                <p:cNvPicPr/>
                <p:nvPr/>
              </p:nvPicPr>
              <p:blipFill>
                <a:blip r:embed="rId292"/>
                <a:stretch>
                  <a:fillRect/>
                </a:stretch>
              </p:blipFill>
              <p:spPr>
                <a:xfrm>
                  <a:off x="8942253" y="17147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40" name="Freihand 239">
                  <a:extLst>
                    <a:ext uri="{FF2B5EF4-FFF2-40B4-BE49-F238E27FC236}">
                      <a16:creationId xmlns:a16="http://schemas.microsoft.com/office/drawing/2014/main" id="{0E07A9D3-0C1B-483B-8B07-5CD1641DC668}"/>
                    </a:ext>
                  </a:extLst>
                </p14:cNvPr>
                <p14:cNvContentPartPr/>
                <p14:nvPr/>
              </p14:nvContentPartPr>
              <p14:xfrm>
                <a:off x="8908053" y="1677667"/>
                <a:ext cx="38880" cy="41760"/>
              </p14:xfrm>
            </p:contentPart>
          </mc:Choice>
          <mc:Fallback xmlns="">
            <p:pic>
              <p:nvPicPr>
                <p:cNvPr id="240" name="Freihand 239">
                  <a:extLst>
                    <a:ext uri="{FF2B5EF4-FFF2-40B4-BE49-F238E27FC236}">
                      <a16:creationId xmlns:a16="http://schemas.microsoft.com/office/drawing/2014/main" id="{0E07A9D3-0C1B-483B-8B07-5CD1641DC668}"/>
                    </a:ext>
                  </a:extLst>
                </p:cNvPr>
                <p:cNvPicPr/>
                <p:nvPr/>
              </p:nvPicPr>
              <p:blipFill>
                <a:blip r:embed="rId397"/>
                <a:stretch>
                  <a:fillRect/>
                </a:stretch>
              </p:blipFill>
              <p:spPr>
                <a:xfrm>
                  <a:off x="8903733" y="1673347"/>
                  <a:ext cx="4752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41" name="Freihand 240">
                  <a:extLst>
                    <a:ext uri="{FF2B5EF4-FFF2-40B4-BE49-F238E27FC236}">
                      <a16:creationId xmlns:a16="http://schemas.microsoft.com/office/drawing/2014/main" id="{191C05B5-FC1E-4AA6-A090-AF54DD7DA010}"/>
                    </a:ext>
                  </a:extLst>
                </p14:cNvPr>
                <p14:cNvContentPartPr/>
                <p14:nvPr/>
              </p14:nvContentPartPr>
              <p14:xfrm>
                <a:off x="8633373" y="1673707"/>
                <a:ext cx="333720" cy="316080"/>
              </p14:xfrm>
            </p:contentPart>
          </mc:Choice>
          <mc:Fallback xmlns="">
            <p:pic>
              <p:nvPicPr>
                <p:cNvPr id="241" name="Freihand 240">
                  <a:extLst>
                    <a:ext uri="{FF2B5EF4-FFF2-40B4-BE49-F238E27FC236}">
                      <a16:creationId xmlns:a16="http://schemas.microsoft.com/office/drawing/2014/main" id="{191C05B5-FC1E-4AA6-A090-AF54DD7DA010}"/>
                    </a:ext>
                  </a:extLst>
                </p:cNvPr>
                <p:cNvPicPr/>
                <p:nvPr/>
              </p:nvPicPr>
              <p:blipFill>
                <a:blip r:embed="rId399"/>
                <a:stretch>
                  <a:fillRect/>
                </a:stretch>
              </p:blipFill>
              <p:spPr>
                <a:xfrm>
                  <a:off x="8629053" y="1669387"/>
                  <a:ext cx="342360"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43" name="Freihand 242">
                  <a:extLst>
                    <a:ext uri="{FF2B5EF4-FFF2-40B4-BE49-F238E27FC236}">
                      <a16:creationId xmlns:a16="http://schemas.microsoft.com/office/drawing/2014/main" id="{B2A283B9-A5BA-4B47-BAEA-2FAEA4C33A1E}"/>
                    </a:ext>
                  </a:extLst>
                </p14:cNvPr>
                <p14:cNvContentPartPr/>
                <p14:nvPr/>
              </p14:nvContentPartPr>
              <p14:xfrm>
                <a:off x="8571453" y="1037587"/>
                <a:ext cx="711000" cy="487080"/>
              </p14:xfrm>
            </p:contentPart>
          </mc:Choice>
          <mc:Fallback xmlns="">
            <p:pic>
              <p:nvPicPr>
                <p:cNvPr id="243" name="Freihand 242">
                  <a:extLst>
                    <a:ext uri="{FF2B5EF4-FFF2-40B4-BE49-F238E27FC236}">
                      <a16:creationId xmlns:a16="http://schemas.microsoft.com/office/drawing/2014/main" id="{B2A283B9-A5BA-4B47-BAEA-2FAEA4C33A1E}"/>
                    </a:ext>
                  </a:extLst>
                </p:cNvPr>
                <p:cNvPicPr/>
                <p:nvPr/>
              </p:nvPicPr>
              <p:blipFill>
                <a:blip r:embed="rId401"/>
                <a:stretch>
                  <a:fillRect/>
                </a:stretch>
              </p:blipFill>
              <p:spPr>
                <a:xfrm>
                  <a:off x="8567133" y="1033267"/>
                  <a:ext cx="719640" cy="495720"/>
                </a:xfrm>
                <a:prstGeom prst="rect">
                  <a:avLst/>
                </a:prstGeom>
              </p:spPr>
            </p:pic>
          </mc:Fallback>
        </mc:AlternateContent>
      </p:grpSp>
    </p:spTree>
    <p:extLst>
      <p:ext uri="{BB962C8B-B14F-4D97-AF65-F5344CB8AC3E}">
        <p14:creationId xmlns:p14="http://schemas.microsoft.com/office/powerpoint/2010/main" val="34605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Law </a:t>
            </a:r>
            <a:r>
              <a:rPr lang="de-DE" b="1" dirty="0" err="1"/>
              <a:t>for</a:t>
            </a:r>
            <a:r>
              <a:rPr lang="de-DE" b="1" dirty="0"/>
              <a:t> Germany</a:t>
            </a:r>
            <a:endParaRPr lang="en-US" b="1" dirty="0"/>
          </a:p>
        </p:txBody>
      </p:sp>
      <p:pic>
        <p:nvPicPr>
          <p:cNvPr id="2" name="Grafik 1">
            <a:extLst>
              <a:ext uri="{FF2B5EF4-FFF2-40B4-BE49-F238E27FC236}">
                <a16:creationId xmlns:a16="http://schemas.microsoft.com/office/drawing/2014/main" id="{50D5D0F1-0B9D-448F-B2C6-808B4714FA19}"/>
              </a:ext>
            </a:extLst>
          </p:cNvPr>
          <p:cNvPicPr>
            <a:picLocks noChangeAspect="1"/>
          </p:cNvPicPr>
          <p:nvPr/>
        </p:nvPicPr>
        <p:blipFill>
          <a:blip r:embed="rId3"/>
          <a:stretch>
            <a:fillRect/>
          </a:stretch>
        </p:blipFill>
        <p:spPr>
          <a:xfrm>
            <a:off x="420590" y="857384"/>
            <a:ext cx="3757253" cy="2258349"/>
          </a:xfrm>
          <a:prstGeom prst="rect">
            <a:avLst/>
          </a:prstGeom>
        </p:spPr>
      </p:pic>
      <p:pic>
        <p:nvPicPr>
          <p:cNvPr id="3" name="Grafik 2">
            <a:extLst>
              <a:ext uri="{FF2B5EF4-FFF2-40B4-BE49-F238E27FC236}">
                <a16:creationId xmlns:a16="http://schemas.microsoft.com/office/drawing/2014/main" id="{589938D7-2B82-4ABD-9D78-C63E9154689A}"/>
              </a:ext>
            </a:extLst>
          </p:cNvPr>
          <p:cNvPicPr>
            <a:picLocks noChangeAspect="1"/>
          </p:cNvPicPr>
          <p:nvPr/>
        </p:nvPicPr>
        <p:blipFill>
          <a:blip r:embed="rId4"/>
          <a:stretch>
            <a:fillRect/>
          </a:stretch>
        </p:blipFill>
        <p:spPr>
          <a:xfrm>
            <a:off x="4479154" y="857384"/>
            <a:ext cx="4010801" cy="2410748"/>
          </a:xfrm>
          <a:prstGeom prst="rect">
            <a:avLst/>
          </a:prstGeom>
        </p:spPr>
      </p:pic>
      <p:pic>
        <p:nvPicPr>
          <p:cNvPr id="5" name="Grafik 4">
            <a:extLst>
              <a:ext uri="{FF2B5EF4-FFF2-40B4-BE49-F238E27FC236}">
                <a16:creationId xmlns:a16="http://schemas.microsoft.com/office/drawing/2014/main" id="{FEF7D9AB-9311-4840-8521-75F890C5FAFB}"/>
              </a:ext>
            </a:extLst>
          </p:cNvPr>
          <p:cNvPicPr>
            <a:picLocks noChangeAspect="1"/>
          </p:cNvPicPr>
          <p:nvPr/>
        </p:nvPicPr>
        <p:blipFill>
          <a:blip r:embed="rId5"/>
          <a:stretch>
            <a:fillRect/>
          </a:stretch>
        </p:blipFill>
        <p:spPr>
          <a:xfrm>
            <a:off x="501705" y="3773883"/>
            <a:ext cx="4010801" cy="2410748"/>
          </a:xfrm>
          <a:prstGeom prst="rect">
            <a:avLst/>
          </a:prstGeom>
        </p:spPr>
      </p:pic>
      <p:pic>
        <p:nvPicPr>
          <p:cNvPr id="6" name="Grafik 5">
            <a:extLst>
              <a:ext uri="{FF2B5EF4-FFF2-40B4-BE49-F238E27FC236}">
                <a16:creationId xmlns:a16="http://schemas.microsoft.com/office/drawing/2014/main" id="{9E27A79D-A2AD-4DBE-8571-9B89B005A84E}"/>
              </a:ext>
            </a:extLst>
          </p:cNvPr>
          <p:cNvPicPr>
            <a:picLocks noChangeAspect="1"/>
          </p:cNvPicPr>
          <p:nvPr/>
        </p:nvPicPr>
        <p:blipFill>
          <a:blip r:embed="rId6"/>
          <a:stretch>
            <a:fillRect/>
          </a:stretch>
        </p:blipFill>
        <p:spPr>
          <a:xfrm>
            <a:off x="4627206" y="3767847"/>
            <a:ext cx="3859299" cy="2319686"/>
          </a:xfrm>
          <a:prstGeom prst="rect">
            <a:avLst/>
          </a:prstGeom>
        </p:spPr>
      </p:pic>
      <p:grpSp>
        <p:nvGrpSpPr>
          <p:cNvPr id="28" name="Gruppieren 27">
            <a:extLst>
              <a:ext uri="{FF2B5EF4-FFF2-40B4-BE49-F238E27FC236}">
                <a16:creationId xmlns:a16="http://schemas.microsoft.com/office/drawing/2014/main" id="{9A4105EF-BCCE-4169-A621-43F056300BE1}"/>
              </a:ext>
            </a:extLst>
          </p:cNvPr>
          <p:cNvGrpSpPr/>
          <p:nvPr/>
        </p:nvGrpSpPr>
        <p:grpSpPr>
          <a:xfrm>
            <a:off x="3236613" y="598387"/>
            <a:ext cx="3194640" cy="703440"/>
            <a:chOff x="3236613" y="598387"/>
            <a:chExt cx="3194640" cy="703440"/>
          </a:xfrm>
        </p:grpSpPr>
        <mc:AlternateContent xmlns:mc="http://schemas.openxmlformats.org/markup-compatibility/2006" xmlns:p14="http://schemas.microsoft.com/office/powerpoint/2010/main">
          <mc:Choice Requires="p14">
            <p:contentPart p14:bwMode="auto" r:id="rId7">
              <p14:nvContentPartPr>
                <p14:cNvPr id="7" name="Freihand 6">
                  <a:extLst>
                    <a:ext uri="{FF2B5EF4-FFF2-40B4-BE49-F238E27FC236}">
                      <a16:creationId xmlns:a16="http://schemas.microsoft.com/office/drawing/2014/main" id="{AD8A3EF7-616A-4D75-B255-7B98A76FE293}"/>
                    </a:ext>
                  </a:extLst>
                </p14:cNvPr>
                <p14:cNvContentPartPr/>
                <p14:nvPr/>
              </p14:nvContentPartPr>
              <p14:xfrm>
                <a:off x="3236613" y="835627"/>
                <a:ext cx="563400" cy="280440"/>
              </p14:xfrm>
            </p:contentPart>
          </mc:Choice>
          <mc:Fallback xmlns="">
            <p:pic>
              <p:nvPicPr>
                <p:cNvPr id="7" name="Freihand 6">
                  <a:extLst>
                    <a:ext uri="{FF2B5EF4-FFF2-40B4-BE49-F238E27FC236}">
                      <a16:creationId xmlns:a16="http://schemas.microsoft.com/office/drawing/2014/main" id="{AD8A3EF7-616A-4D75-B255-7B98A76FE293}"/>
                    </a:ext>
                  </a:extLst>
                </p:cNvPr>
                <p:cNvPicPr/>
                <p:nvPr/>
              </p:nvPicPr>
              <p:blipFill>
                <a:blip r:embed="rId8"/>
                <a:stretch>
                  <a:fillRect/>
                </a:stretch>
              </p:blipFill>
              <p:spPr>
                <a:xfrm>
                  <a:off x="3232293" y="831307"/>
                  <a:ext cx="57204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22B8D127-FCB1-4017-A958-F0DA2D18B34D}"/>
                    </a:ext>
                  </a:extLst>
                </p14:cNvPr>
                <p14:cNvContentPartPr/>
                <p14:nvPr/>
              </p14:nvContentPartPr>
              <p14:xfrm>
                <a:off x="3724773" y="830947"/>
                <a:ext cx="419040" cy="319320"/>
              </p14:xfrm>
            </p:contentPart>
          </mc:Choice>
          <mc:Fallback xmlns="">
            <p:pic>
              <p:nvPicPr>
                <p:cNvPr id="8" name="Freihand 7">
                  <a:extLst>
                    <a:ext uri="{FF2B5EF4-FFF2-40B4-BE49-F238E27FC236}">
                      <a16:creationId xmlns:a16="http://schemas.microsoft.com/office/drawing/2014/main" id="{22B8D127-FCB1-4017-A958-F0DA2D18B34D}"/>
                    </a:ext>
                  </a:extLst>
                </p:cNvPr>
                <p:cNvPicPr/>
                <p:nvPr/>
              </p:nvPicPr>
              <p:blipFill>
                <a:blip r:embed="rId10"/>
                <a:stretch>
                  <a:fillRect/>
                </a:stretch>
              </p:blipFill>
              <p:spPr>
                <a:xfrm>
                  <a:off x="3720453" y="826627"/>
                  <a:ext cx="42768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48E79699-00E4-4786-AB0A-10C6A7FCCD9D}"/>
                    </a:ext>
                  </a:extLst>
                </p14:cNvPr>
                <p14:cNvContentPartPr/>
                <p14:nvPr/>
              </p14:nvContentPartPr>
              <p14:xfrm>
                <a:off x="4189533" y="748147"/>
                <a:ext cx="226800" cy="99360"/>
              </p14:xfrm>
            </p:contentPart>
          </mc:Choice>
          <mc:Fallback xmlns="">
            <p:pic>
              <p:nvPicPr>
                <p:cNvPr id="10" name="Freihand 9">
                  <a:extLst>
                    <a:ext uri="{FF2B5EF4-FFF2-40B4-BE49-F238E27FC236}">
                      <a16:creationId xmlns:a16="http://schemas.microsoft.com/office/drawing/2014/main" id="{48E79699-00E4-4786-AB0A-10C6A7FCCD9D}"/>
                    </a:ext>
                  </a:extLst>
                </p:cNvPr>
                <p:cNvPicPr/>
                <p:nvPr/>
              </p:nvPicPr>
              <p:blipFill>
                <a:blip r:embed="rId12"/>
                <a:stretch>
                  <a:fillRect/>
                </a:stretch>
              </p:blipFill>
              <p:spPr>
                <a:xfrm>
                  <a:off x="4185213" y="743827"/>
                  <a:ext cx="23544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117BB22B-50D8-4C3A-8E7D-E11EFE0601B8}"/>
                    </a:ext>
                  </a:extLst>
                </p14:cNvPr>
                <p14:cNvContentPartPr/>
                <p14:nvPr/>
              </p14:nvContentPartPr>
              <p14:xfrm>
                <a:off x="4135533" y="742387"/>
                <a:ext cx="157320" cy="148320"/>
              </p14:xfrm>
            </p:contentPart>
          </mc:Choice>
          <mc:Fallback xmlns="">
            <p:pic>
              <p:nvPicPr>
                <p:cNvPr id="11" name="Freihand 10">
                  <a:extLst>
                    <a:ext uri="{FF2B5EF4-FFF2-40B4-BE49-F238E27FC236}">
                      <a16:creationId xmlns:a16="http://schemas.microsoft.com/office/drawing/2014/main" id="{117BB22B-50D8-4C3A-8E7D-E11EFE0601B8}"/>
                    </a:ext>
                  </a:extLst>
                </p:cNvPr>
                <p:cNvPicPr/>
                <p:nvPr/>
              </p:nvPicPr>
              <p:blipFill>
                <a:blip r:embed="rId14"/>
                <a:stretch>
                  <a:fillRect/>
                </a:stretch>
              </p:blipFill>
              <p:spPr>
                <a:xfrm>
                  <a:off x="4131213" y="738067"/>
                  <a:ext cx="16596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93787C60-DA31-4F81-B48B-6373B61656EB}"/>
                    </a:ext>
                  </a:extLst>
                </p14:cNvPr>
                <p14:cNvContentPartPr/>
                <p14:nvPr/>
              </p14:nvContentPartPr>
              <p14:xfrm>
                <a:off x="4453413" y="716467"/>
                <a:ext cx="129960" cy="232920"/>
              </p14:xfrm>
            </p:contentPart>
          </mc:Choice>
          <mc:Fallback xmlns="">
            <p:pic>
              <p:nvPicPr>
                <p:cNvPr id="12" name="Freihand 11">
                  <a:extLst>
                    <a:ext uri="{FF2B5EF4-FFF2-40B4-BE49-F238E27FC236}">
                      <a16:creationId xmlns:a16="http://schemas.microsoft.com/office/drawing/2014/main" id="{93787C60-DA31-4F81-B48B-6373B61656EB}"/>
                    </a:ext>
                  </a:extLst>
                </p:cNvPr>
                <p:cNvPicPr/>
                <p:nvPr/>
              </p:nvPicPr>
              <p:blipFill>
                <a:blip r:embed="rId16"/>
                <a:stretch>
                  <a:fillRect/>
                </a:stretch>
              </p:blipFill>
              <p:spPr>
                <a:xfrm>
                  <a:off x="4449093" y="712147"/>
                  <a:ext cx="13860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3BD47119-365B-4107-B117-3350F10C833F}"/>
                    </a:ext>
                  </a:extLst>
                </p14:cNvPr>
                <p14:cNvContentPartPr/>
                <p14:nvPr/>
              </p14:nvContentPartPr>
              <p14:xfrm>
                <a:off x="4569693" y="711427"/>
                <a:ext cx="144720" cy="90720"/>
              </p14:xfrm>
            </p:contentPart>
          </mc:Choice>
          <mc:Fallback xmlns="">
            <p:pic>
              <p:nvPicPr>
                <p:cNvPr id="13" name="Freihand 12">
                  <a:extLst>
                    <a:ext uri="{FF2B5EF4-FFF2-40B4-BE49-F238E27FC236}">
                      <a16:creationId xmlns:a16="http://schemas.microsoft.com/office/drawing/2014/main" id="{3BD47119-365B-4107-B117-3350F10C833F}"/>
                    </a:ext>
                  </a:extLst>
                </p:cNvPr>
                <p:cNvPicPr/>
                <p:nvPr/>
              </p:nvPicPr>
              <p:blipFill>
                <a:blip r:embed="rId18"/>
                <a:stretch>
                  <a:fillRect/>
                </a:stretch>
              </p:blipFill>
              <p:spPr>
                <a:xfrm>
                  <a:off x="4565373" y="707107"/>
                  <a:ext cx="15336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AB234E49-F527-472D-AD03-3FB0D5300344}"/>
                    </a:ext>
                  </a:extLst>
                </p14:cNvPr>
                <p14:cNvContentPartPr/>
                <p14:nvPr/>
              </p14:nvContentPartPr>
              <p14:xfrm>
                <a:off x="4734573" y="680107"/>
                <a:ext cx="63720" cy="139680"/>
              </p14:xfrm>
            </p:contentPart>
          </mc:Choice>
          <mc:Fallback xmlns="">
            <p:pic>
              <p:nvPicPr>
                <p:cNvPr id="14" name="Freihand 13">
                  <a:extLst>
                    <a:ext uri="{FF2B5EF4-FFF2-40B4-BE49-F238E27FC236}">
                      <a16:creationId xmlns:a16="http://schemas.microsoft.com/office/drawing/2014/main" id="{AB234E49-F527-472D-AD03-3FB0D5300344}"/>
                    </a:ext>
                  </a:extLst>
                </p:cNvPr>
                <p:cNvPicPr/>
                <p:nvPr/>
              </p:nvPicPr>
              <p:blipFill>
                <a:blip r:embed="rId20"/>
                <a:stretch>
                  <a:fillRect/>
                </a:stretch>
              </p:blipFill>
              <p:spPr>
                <a:xfrm>
                  <a:off x="4730253" y="675787"/>
                  <a:ext cx="7236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4F93D955-194D-4DF5-9DA7-BC07A6069783}"/>
                    </a:ext>
                  </a:extLst>
                </p14:cNvPr>
                <p14:cNvContentPartPr/>
                <p14:nvPr/>
              </p14:nvContentPartPr>
              <p14:xfrm>
                <a:off x="4790733" y="662467"/>
                <a:ext cx="59400" cy="159120"/>
              </p14:xfrm>
            </p:contentPart>
          </mc:Choice>
          <mc:Fallback xmlns="">
            <p:pic>
              <p:nvPicPr>
                <p:cNvPr id="15" name="Freihand 14">
                  <a:extLst>
                    <a:ext uri="{FF2B5EF4-FFF2-40B4-BE49-F238E27FC236}">
                      <a16:creationId xmlns:a16="http://schemas.microsoft.com/office/drawing/2014/main" id="{4F93D955-194D-4DF5-9DA7-BC07A6069783}"/>
                    </a:ext>
                  </a:extLst>
                </p:cNvPr>
                <p:cNvPicPr/>
                <p:nvPr/>
              </p:nvPicPr>
              <p:blipFill>
                <a:blip r:embed="rId22"/>
                <a:stretch>
                  <a:fillRect/>
                </a:stretch>
              </p:blipFill>
              <p:spPr>
                <a:xfrm>
                  <a:off x="4786413" y="658147"/>
                  <a:ext cx="6804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19627F45-195C-470A-997F-BFE2F5C0B5D3}"/>
                    </a:ext>
                  </a:extLst>
                </p14:cNvPr>
                <p14:cNvContentPartPr/>
                <p14:nvPr/>
              </p14:nvContentPartPr>
              <p14:xfrm>
                <a:off x="4781733" y="598387"/>
                <a:ext cx="147960" cy="151560"/>
              </p14:xfrm>
            </p:contentPart>
          </mc:Choice>
          <mc:Fallback xmlns="">
            <p:pic>
              <p:nvPicPr>
                <p:cNvPr id="16" name="Freihand 15">
                  <a:extLst>
                    <a:ext uri="{FF2B5EF4-FFF2-40B4-BE49-F238E27FC236}">
                      <a16:creationId xmlns:a16="http://schemas.microsoft.com/office/drawing/2014/main" id="{19627F45-195C-470A-997F-BFE2F5C0B5D3}"/>
                    </a:ext>
                  </a:extLst>
                </p:cNvPr>
                <p:cNvPicPr/>
                <p:nvPr/>
              </p:nvPicPr>
              <p:blipFill>
                <a:blip r:embed="rId24"/>
                <a:stretch>
                  <a:fillRect/>
                </a:stretch>
              </p:blipFill>
              <p:spPr>
                <a:xfrm>
                  <a:off x="4777413" y="594067"/>
                  <a:ext cx="1566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69101077-C1C2-4BC1-8BE6-62DD1B32BCB0}"/>
                    </a:ext>
                  </a:extLst>
                </p14:cNvPr>
                <p14:cNvContentPartPr/>
                <p14:nvPr/>
              </p14:nvContentPartPr>
              <p14:xfrm>
                <a:off x="4878933" y="685867"/>
                <a:ext cx="154080" cy="123120"/>
              </p14:xfrm>
            </p:contentPart>
          </mc:Choice>
          <mc:Fallback xmlns="">
            <p:pic>
              <p:nvPicPr>
                <p:cNvPr id="17" name="Freihand 16">
                  <a:extLst>
                    <a:ext uri="{FF2B5EF4-FFF2-40B4-BE49-F238E27FC236}">
                      <a16:creationId xmlns:a16="http://schemas.microsoft.com/office/drawing/2014/main" id="{69101077-C1C2-4BC1-8BE6-62DD1B32BCB0}"/>
                    </a:ext>
                  </a:extLst>
                </p:cNvPr>
                <p:cNvPicPr/>
                <p:nvPr/>
              </p:nvPicPr>
              <p:blipFill>
                <a:blip r:embed="rId26"/>
                <a:stretch>
                  <a:fillRect/>
                </a:stretch>
              </p:blipFill>
              <p:spPr>
                <a:xfrm>
                  <a:off x="4874613" y="681547"/>
                  <a:ext cx="16272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50C33771-9C9F-47A6-A391-A647DF799145}"/>
                    </a:ext>
                  </a:extLst>
                </p14:cNvPr>
                <p14:cNvContentPartPr/>
                <p14:nvPr/>
              </p14:nvContentPartPr>
              <p14:xfrm>
                <a:off x="5120493" y="689107"/>
                <a:ext cx="115560" cy="109440"/>
              </p14:xfrm>
            </p:contentPart>
          </mc:Choice>
          <mc:Fallback xmlns="">
            <p:pic>
              <p:nvPicPr>
                <p:cNvPr id="18" name="Freihand 17">
                  <a:extLst>
                    <a:ext uri="{FF2B5EF4-FFF2-40B4-BE49-F238E27FC236}">
                      <a16:creationId xmlns:a16="http://schemas.microsoft.com/office/drawing/2014/main" id="{50C33771-9C9F-47A6-A391-A647DF799145}"/>
                    </a:ext>
                  </a:extLst>
                </p:cNvPr>
                <p:cNvPicPr/>
                <p:nvPr/>
              </p:nvPicPr>
              <p:blipFill>
                <a:blip r:embed="rId28"/>
                <a:stretch>
                  <a:fillRect/>
                </a:stretch>
              </p:blipFill>
              <p:spPr>
                <a:xfrm>
                  <a:off x="5116173" y="684787"/>
                  <a:ext cx="12420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7B8962AF-EDD4-41FD-A722-3F9F1D661DEA}"/>
                    </a:ext>
                  </a:extLst>
                </p14:cNvPr>
                <p14:cNvContentPartPr/>
                <p14:nvPr/>
              </p14:nvContentPartPr>
              <p14:xfrm>
                <a:off x="5272053" y="712867"/>
                <a:ext cx="105120" cy="76680"/>
              </p14:xfrm>
            </p:contentPart>
          </mc:Choice>
          <mc:Fallback xmlns="">
            <p:pic>
              <p:nvPicPr>
                <p:cNvPr id="19" name="Freihand 18">
                  <a:extLst>
                    <a:ext uri="{FF2B5EF4-FFF2-40B4-BE49-F238E27FC236}">
                      <a16:creationId xmlns:a16="http://schemas.microsoft.com/office/drawing/2014/main" id="{7B8962AF-EDD4-41FD-A722-3F9F1D661DEA}"/>
                    </a:ext>
                  </a:extLst>
                </p:cNvPr>
                <p:cNvPicPr/>
                <p:nvPr/>
              </p:nvPicPr>
              <p:blipFill>
                <a:blip r:embed="rId30"/>
                <a:stretch>
                  <a:fillRect/>
                </a:stretch>
              </p:blipFill>
              <p:spPr>
                <a:xfrm>
                  <a:off x="5267733" y="708547"/>
                  <a:ext cx="1137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655D5C69-1808-4E17-84C5-B6A726FC8992}"/>
                    </a:ext>
                  </a:extLst>
                </p14:cNvPr>
                <p14:cNvContentPartPr/>
                <p14:nvPr/>
              </p14:nvContentPartPr>
              <p14:xfrm>
                <a:off x="5376453" y="688027"/>
                <a:ext cx="81360" cy="133200"/>
              </p14:xfrm>
            </p:contentPart>
          </mc:Choice>
          <mc:Fallback xmlns="">
            <p:pic>
              <p:nvPicPr>
                <p:cNvPr id="20" name="Freihand 19">
                  <a:extLst>
                    <a:ext uri="{FF2B5EF4-FFF2-40B4-BE49-F238E27FC236}">
                      <a16:creationId xmlns:a16="http://schemas.microsoft.com/office/drawing/2014/main" id="{655D5C69-1808-4E17-84C5-B6A726FC8992}"/>
                    </a:ext>
                  </a:extLst>
                </p:cNvPr>
                <p:cNvPicPr/>
                <p:nvPr/>
              </p:nvPicPr>
              <p:blipFill>
                <a:blip r:embed="rId32"/>
                <a:stretch>
                  <a:fillRect/>
                </a:stretch>
              </p:blipFill>
              <p:spPr>
                <a:xfrm>
                  <a:off x="5372133" y="683707"/>
                  <a:ext cx="900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47EF95AF-1417-4442-9EA3-A62EE493AF82}"/>
                    </a:ext>
                  </a:extLst>
                </p14:cNvPr>
                <p14:cNvContentPartPr/>
                <p14:nvPr/>
              </p14:nvContentPartPr>
              <p14:xfrm>
                <a:off x="5443773" y="734107"/>
                <a:ext cx="226800" cy="85680"/>
              </p14:xfrm>
            </p:contentPart>
          </mc:Choice>
          <mc:Fallback xmlns="">
            <p:pic>
              <p:nvPicPr>
                <p:cNvPr id="21" name="Freihand 20">
                  <a:extLst>
                    <a:ext uri="{FF2B5EF4-FFF2-40B4-BE49-F238E27FC236}">
                      <a16:creationId xmlns:a16="http://schemas.microsoft.com/office/drawing/2014/main" id="{47EF95AF-1417-4442-9EA3-A62EE493AF82}"/>
                    </a:ext>
                  </a:extLst>
                </p:cNvPr>
                <p:cNvPicPr/>
                <p:nvPr/>
              </p:nvPicPr>
              <p:blipFill>
                <a:blip r:embed="rId34"/>
                <a:stretch>
                  <a:fillRect/>
                </a:stretch>
              </p:blipFill>
              <p:spPr>
                <a:xfrm>
                  <a:off x="5439453" y="729787"/>
                  <a:ext cx="2354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BBF5F610-D5F4-4E7E-9DD3-6949584A7F49}"/>
                    </a:ext>
                  </a:extLst>
                </p14:cNvPr>
                <p14:cNvContentPartPr/>
                <p14:nvPr/>
              </p14:nvContentPartPr>
              <p14:xfrm>
                <a:off x="5678133" y="697747"/>
                <a:ext cx="88920" cy="120600"/>
              </p14:xfrm>
            </p:contentPart>
          </mc:Choice>
          <mc:Fallback xmlns="">
            <p:pic>
              <p:nvPicPr>
                <p:cNvPr id="22" name="Freihand 21">
                  <a:extLst>
                    <a:ext uri="{FF2B5EF4-FFF2-40B4-BE49-F238E27FC236}">
                      <a16:creationId xmlns:a16="http://schemas.microsoft.com/office/drawing/2014/main" id="{BBF5F610-D5F4-4E7E-9DD3-6949584A7F49}"/>
                    </a:ext>
                  </a:extLst>
                </p:cNvPr>
                <p:cNvPicPr/>
                <p:nvPr/>
              </p:nvPicPr>
              <p:blipFill>
                <a:blip r:embed="rId36"/>
                <a:stretch>
                  <a:fillRect/>
                </a:stretch>
              </p:blipFill>
              <p:spPr>
                <a:xfrm>
                  <a:off x="5673813" y="693427"/>
                  <a:ext cx="9756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Freihand 22">
                  <a:extLst>
                    <a:ext uri="{FF2B5EF4-FFF2-40B4-BE49-F238E27FC236}">
                      <a16:creationId xmlns:a16="http://schemas.microsoft.com/office/drawing/2014/main" id="{DDE18EE1-DAB4-41E0-957C-AF09AEE58CA9}"/>
                    </a:ext>
                  </a:extLst>
                </p14:cNvPr>
                <p14:cNvContentPartPr/>
                <p14:nvPr/>
              </p14:nvContentPartPr>
              <p14:xfrm>
                <a:off x="5773893" y="701707"/>
                <a:ext cx="26640" cy="92160"/>
              </p14:xfrm>
            </p:contentPart>
          </mc:Choice>
          <mc:Fallback xmlns="">
            <p:pic>
              <p:nvPicPr>
                <p:cNvPr id="23" name="Freihand 22">
                  <a:extLst>
                    <a:ext uri="{FF2B5EF4-FFF2-40B4-BE49-F238E27FC236}">
                      <a16:creationId xmlns:a16="http://schemas.microsoft.com/office/drawing/2014/main" id="{DDE18EE1-DAB4-41E0-957C-AF09AEE58CA9}"/>
                    </a:ext>
                  </a:extLst>
                </p:cNvPr>
                <p:cNvPicPr/>
                <p:nvPr/>
              </p:nvPicPr>
              <p:blipFill>
                <a:blip r:embed="rId38"/>
                <a:stretch>
                  <a:fillRect/>
                </a:stretch>
              </p:blipFill>
              <p:spPr>
                <a:xfrm>
                  <a:off x="5769573" y="697387"/>
                  <a:ext cx="3528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Freihand 23">
                  <a:extLst>
                    <a:ext uri="{FF2B5EF4-FFF2-40B4-BE49-F238E27FC236}">
                      <a16:creationId xmlns:a16="http://schemas.microsoft.com/office/drawing/2014/main" id="{B526781B-795D-4DB6-8744-9AFDD6AA9059}"/>
                    </a:ext>
                  </a:extLst>
                </p14:cNvPr>
                <p14:cNvContentPartPr/>
                <p14:nvPr/>
              </p14:nvContentPartPr>
              <p14:xfrm>
                <a:off x="5832933" y="731227"/>
                <a:ext cx="86040" cy="95040"/>
              </p14:xfrm>
            </p:contentPart>
          </mc:Choice>
          <mc:Fallback xmlns="">
            <p:pic>
              <p:nvPicPr>
                <p:cNvPr id="24" name="Freihand 23">
                  <a:extLst>
                    <a:ext uri="{FF2B5EF4-FFF2-40B4-BE49-F238E27FC236}">
                      <a16:creationId xmlns:a16="http://schemas.microsoft.com/office/drawing/2014/main" id="{B526781B-795D-4DB6-8744-9AFDD6AA9059}"/>
                    </a:ext>
                  </a:extLst>
                </p:cNvPr>
                <p:cNvPicPr/>
                <p:nvPr/>
              </p:nvPicPr>
              <p:blipFill>
                <a:blip r:embed="rId40"/>
                <a:stretch>
                  <a:fillRect/>
                </a:stretch>
              </p:blipFill>
              <p:spPr>
                <a:xfrm>
                  <a:off x="5828613" y="726907"/>
                  <a:ext cx="946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Freihand 24">
                  <a:extLst>
                    <a:ext uri="{FF2B5EF4-FFF2-40B4-BE49-F238E27FC236}">
                      <a16:creationId xmlns:a16="http://schemas.microsoft.com/office/drawing/2014/main" id="{A5CE8EDC-19C1-4673-B86D-1E0CB2111099}"/>
                    </a:ext>
                  </a:extLst>
                </p14:cNvPr>
                <p14:cNvContentPartPr/>
                <p14:nvPr/>
              </p14:nvContentPartPr>
              <p14:xfrm>
                <a:off x="6055773" y="630787"/>
                <a:ext cx="131760" cy="192240"/>
              </p14:xfrm>
            </p:contentPart>
          </mc:Choice>
          <mc:Fallback xmlns="">
            <p:pic>
              <p:nvPicPr>
                <p:cNvPr id="25" name="Freihand 24">
                  <a:extLst>
                    <a:ext uri="{FF2B5EF4-FFF2-40B4-BE49-F238E27FC236}">
                      <a16:creationId xmlns:a16="http://schemas.microsoft.com/office/drawing/2014/main" id="{A5CE8EDC-19C1-4673-B86D-1E0CB2111099}"/>
                    </a:ext>
                  </a:extLst>
                </p:cNvPr>
                <p:cNvPicPr/>
                <p:nvPr/>
              </p:nvPicPr>
              <p:blipFill>
                <a:blip r:embed="rId42"/>
                <a:stretch>
                  <a:fillRect/>
                </a:stretch>
              </p:blipFill>
              <p:spPr>
                <a:xfrm>
                  <a:off x="6051453" y="626467"/>
                  <a:ext cx="1404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6" name="Freihand 25">
                  <a:extLst>
                    <a:ext uri="{FF2B5EF4-FFF2-40B4-BE49-F238E27FC236}">
                      <a16:creationId xmlns:a16="http://schemas.microsoft.com/office/drawing/2014/main" id="{C3C62D6B-CFDD-414A-B91D-9B5403737584}"/>
                    </a:ext>
                  </a:extLst>
                </p14:cNvPr>
                <p14:cNvContentPartPr/>
                <p14:nvPr/>
              </p14:nvContentPartPr>
              <p14:xfrm>
                <a:off x="6205533" y="653107"/>
                <a:ext cx="225720" cy="162360"/>
              </p14:xfrm>
            </p:contentPart>
          </mc:Choice>
          <mc:Fallback xmlns="">
            <p:pic>
              <p:nvPicPr>
                <p:cNvPr id="26" name="Freihand 25">
                  <a:extLst>
                    <a:ext uri="{FF2B5EF4-FFF2-40B4-BE49-F238E27FC236}">
                      <a16:creationId xmlns:a16="http://schemas.microsoft.com/office/drawing/2014/main" id="{C3C62D6B-CFDD-414A-B91D-9B5403737584}"/>
                    </a:ext>
                  </a:extLst>
                </p:cNvPr>
                <p:cNvPicPr/>
                <p:nvPr/>
              </p:nvPicPr>
              <p:blipFill>
                <a:blip r:embed="rId44"/>
                <a:stretch>
                  <a:fillRect/>
                </a:stretch>
              </p:blipFill>
              <p:spPr>
                <a:xfrm>
                  <a:off x="6201213" y="648787"/>
                  <a:ext cx="2343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7" name="Freihand 26">
                  <a:extLst>
                    <a:ext uri="{FF2B5EF4-FFF2-40B4-BE49-F238E27FC236}">
                      <a16:creationId xmlns:a16="http://schemas.microsoft.com/office/drawing/2014/main" id="{6EC93F08-F3F2-4B9F-A14A-F65B89DC1DE4}"/>
                    </a:ext>
                  </a:extLst>
                </p14:cNvPr>
                <p14:cNvContentPartPr/>
                <p14:nvPr/>
              </p14:nvContentPartPr>
              <p14:xfrm>
                <a:off x="3545133" y="1051627"/>
                <a:ext cx="379800" cy="250200"/>
              </p14:xfrm>
            </p:contentPart>
          </mc:Choice>
          <mc:Fallback xmlns="">
            <p:pic>
              <p:nvPicPr>
                <p:cNvPr id="27" name="Freihand 26">
                  <a:extLst>
                    <a:ext uri="{FF2B5EF4-FFF2-40B4-BE49-F238E27FC236}">
                      <a16:creationId xmlns:a16="http://schemas.microsoft.com/office/drawing/2014/main" id="{6EC93F08-F3F2-4B9F-A14A-F65B89DC1DE4}"/>
                    </a:ext>
                  </a:extLst>
                </p:cNvPr>
                <p:cNvPicPr/>
                <p:nvPr/>
              </p:nvPicPr>
              <p:blipFill>
                <a:blip r:embed="rId46"/>
                <a:stretch>
                  <a:fillRect/>
                </a:stretch>
              </p:blipFill>
              <p:spPr>
                <a:xfrm>
                  <a:off x="3540813" y="1047307"/>
                  <a:ext cx="388440" cy="25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7">
            <p14:nvContentPartPr>
              <p14:cNvPr id="46" name="Freihand 45">
                <a:extLst>
                  <a:ext uri="{FF2B5EF4-FFF2-40B4-BE49-F238E27FC236}">
                    <a16:creationId xmlns:a16="http://schemas.microsoft.com/office/drawing/2014/main" id="{57F705E3-3CEB-4D41-90E4-F60A5E96F66A}"/>
                  </a:ext>
                </a:extLst>
              </p14:cNvPr>
              <p14:cNvContentPartPr/>
              <p14:nvPr/>
            </p14:nvContentPartPr>
            <p14:xfrm>
              <a:off x="6415053" y="1147387"/>
              <a:ext cx="747000" cy="67680"/>
            </p14:xfrm>
          </p:contentPart>
        </mc:Choice>
        <mc:Fallback xmlns="">
          <p:pic>
            <p:nvPicPr>
              <p:cNvPr id="46" name="Freihand 45">
                <a:extLst>
                  <a:ext uri="{FF2B5EF4-FFF2-40B4-BE49-F238E27FC236}">
                    <a16:creationId xmlns:a16="http://schemas.microsoft.com/office/drawing/2014/main" id="{57F705E3-3CEB-4D41-90E4-F60A5E96F66A}"/>
                  </a:ext>
                </a:extLst>
              </p:cNvPr>
              <p:cNvPicPr/>
              <p:nvPr/>
            </p:nvPicPr>
            <p:blipFill>
              <a:blip r:embed="rId48"/>
              <a:stretch>
                <a:fillRect/>
              </a:stretch>
            </p:blipFill>
            <p:spPr>
              <a:xfrm>
                <a:off x="6410733" y="1143067"/>
                <a:ext cx="7556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7" name="Freihand 46">
                <a:extLst>
                  <a:ext uri="{FF2B5EF4-FFF2-40B4-BE49-F238E27FC236}">
                    <a16:creationId xmlns:a16="http://schemas.microsoft.com/office/drawing/2014/main" id="{61C0D65B-E9B9-4296-B7EE-1917180B840F}"/>
                  </a:ext>
                </a:extLst>
              </p14:cNvPr>
              <p14:cNvContentPartPr/>
              <p14:nvPr/>
            </p14:nvContentPartPr>
            <p14:xfrm>
              <a:off x="7361493" y="1257187"/>
              <a:ext cx="423000" cy="212400"/>
            </p14:xfrm>
          </p:contentPart>
        </mc:Choice>
        <mc:Fallback xmlns="">
          <p:pic>
            <p:nvPicPr>
              <p:cNvPr id="47" name="Freihand 46">
                <a:extLst>
                  <a:ext uri="{FF2B5EF4-FFF2-40B4-BE49-F238E27FC236}">
                    <a16:creationId xmlns:a16="http://schemas.microsoft.com/office/drawing/2014/main" id="{61C0D65B-E9B9-4296-B7EE-1917180B840F}"/>
                  </a:ext>
                </a:extLst>
              </p:cNvPr>
              <p:cNvPicPr/>
              <p:nvPr/>
            </p:nvPicPr>
            <p:blipFill>
              <a:blip r:embed="rId50"/>
              <a:stretch>
                <a:fillRect/>
              </a:stretch>
            </p:blipFill>
            <p:spPr>
              <a:xfrm>
                <a:off x="7357173" y="1252507"/>
                <a:ext cx="43164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8" name="Freihand 47">
                <a:extLst>
                  <a:ext uri="{FF2B5EF4-FFF2-40B4-BE49-F238E27FC236}">
                    <a16:creationId xmlns:a16="http://schemas.microsoft.com/office/drawing/2014/main" id="{AEA47509-41B5-432D-8371-CF61505577F1}"/>
                  </a:ext>
                </a:extLst>
              </p14:cNvPr>
              <p14:cNvContentPartPr/>
              <p14:nvPr/>
            </p14:nvContentPartPr>
            <p14:xfrm>
              <a:off x="6921573" y="1289947"/>
              <a:ext cx="394200" cy="160920"/>
            </p14:xfrm>
          </p:contentPart>
        </mc:Choice>
        <mc:Fallback xmlns="">
          <p:pic>
            <p:nvPicPr>
              <p:cNvPr id="48" name="Freihand 47">
                <a:extLst>
                  <a:ext uri="{FF2B5EF4-FFF2-40B4-BE49-F238E27FC236}">
                    <a16:creationId xmlns:a16="http://schemas.microsoft.com/office/drawing/2014/main" id="{AEA47509-41B5-432D-8371-CF61505577F1}"/>
                  </a:ext>
                </a:extLst>
              </p:cNvPr>
              <p:cNvPicPr/>
              <p:nvPr/>
            </p:nvPicPr>
            <p:blipFill>
              <a:blip r:embed="rId52"/>
              <a:stretch>
                <a:fillRect/>
              </a:stretch>
            </p:blipFill>
            <p:spPr>
              <a:xfrm>
                <a:off x="6917253" y="1285627"/>
                <a:ext cx="402840" cy="169560"/>
              </a:xfrm>
              <a:prstGeom prst="rect">
                <a:avLst/>
              </a:prstGeom>
            </p:spPr>
          </p:pic>
        </mc:Fallback>
      </mc:AlternateContent>
      <p:grpSp>
        <p:nvGrpSpPr>
          <p:cNvPr id="104" name="Gruppieren 103">
            <a:extLst>
              <a:ext uri="{FF2B5EF4-FFF2-40B4-BE49-F238E27FC236}">
                <a16:creationId xmlns:a16="http://schemas.microsoft.com/office/drawing/2014/main" id="{FADCE37F-2429-4DA4-A2FF-C1556F47B7F7}"/>
              </a:ext>
            </a:extLst>
          </p:cNvPr>
          <p:cNvGrpSpPr/>
          <p:nvPr/>
        </p:nvGrpSpPr>
        <p:grpSpPr>
          <a:xfrm>
            <a:off x="6598653" y="620347"/>
            <a:ext cx="5323320" cy="1202400"/>
            <a:chOff x="6598653" y="620347"/>
            <a:chExt cx="5323320" cy="1202400"/>
          </a:xfrm>
        </p:grpSpPr>
        <mc:AlternateContent xmlns:mc="http://schemas.openxmlformats.org/markup-compatibility/2006" xmlns:p14="http://schemas.microsoft.com/office/powerpoint/2010/main">
          <mc:Choice Requires="p14">
            <p:contentPart p14:bwMode="auto" r:id="rId53">
              <p14:nvContentPartPr>
                <p14:cNvPr id="29" name="Freihand 28">
                  <a:extLst>
                    <a:ext uri="{FF2B5EF4-FFF2-40B4-BE49-F238E27FC236}">
                      <a16:creationId xmlns:a16="http://schemas.microsoft.com/office/drawing/2014/main" id="{4EE117E6-B3F7-4819-93E7-13C3E26EA9B9}"/>
                    </a:ext>
                  </a:extLst>
                </p14:cNvPr>
                <p14:cNvContentPartPr/>
                <p14:nvPr/>
              </p14:nvContentPartPr>
              <p14:xfrm>
                <a:off x="6641133" y="693067"/>
                <a:ext cx="31680" cy="137160"/>
              </p14:xfrm>
            </p:contentPart>
          </mc:Choice>
          <mc:Fallback xmlns="">
            <p:pic>
              <p:nvPicPr>
                <p:cNvPr id="29" name="Freihand 28">
                  <a:extLst>
                    <a:ext uri="{FF2B5EF4-FFF2-40B4-BE49-F238E27FC236}">
                      <a16:creationId xmlns:a16="http://schemas.microsoft.com/office/drawing/2014/main" id="{4EE117E6-B3F7-4819-93E7-13C3E26EA9B9}"/>
                    </a:ext>
                  </a:extLst>
                </p:cNvPr>
                <p:cNvPicPr/>
                <p:nvPr/>
              </p:nvPicPr>
              <p:blipFill>
                <a:blip r:embed="rId54"/>
                <a:stretch>
                  <a:fillRect/>
                </a:stretch>
              </p:blipFill>
              <p:spPr>
                <a:xfrm>
                  <a:off x="6636813" y="688747"/>
                  <a:ext cx="403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0" name="Freihand 29">
                  <a:extLst>
                    <a:ext uri="{FF2B5EF4-FFF2-40B4-BE49-F238E27FC236}">
                      <a16:creationId xmlns:a16="http://schemas.microsoft.com/office/drawing/2014/main" id="{3BD02B4F-BEB0-491F-A690-B842B1DCC20B}"/>
                    </a:ext>
                  </a:extLst>
                </p14:cNvPr>
                <p14:cNvContentPartPr/>
                <p14:nvPr/>
              </p14:nvContentPartPr>
              <p14:xfrm>
                <a:off x="6598653" y="684787"/>
                <a:ext cx="188280" cy="124200"/>
              </p14:xfrm>
            </p:contentPart>
          </mc:Choice>
          <mc:Fallback xmlns="">
            <p:pic>
              <p:nvPicPr>
                <p:cNvPr id="30" name="Freihand 29">
                  <a:extLst>
                    <a:ext uri="{FF2B5EF4-FFF2-40B4-BE49-F238E27FC236}">
                      <a16:creationId xmlns:a16="http://schemas.microsoft.com/office/drawing/2014/main" id="{3BD02B4F-BEB0-491F-A690-B842B1DCC20B}"/>
                    </a:ext>
                  </a:extLst>
                </p:cNvPr>
                <p:cNvPicPr/>
                <p:nvPr/>
              </p:nvPicPr>
              <p:blipFill>
                <a:blip r:embed="rId56"/>
                <a:stretch>
                  <a:fillRect/>
                </a:stretch>
              </p:blipFill>
              <p:spPr>
                <a:xfrm>
                  <a:off x="6594333" y="680467"/>
                  <a:ext cx="19692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1" name="Freihand 30">
                  <a:extLst>
                    <a:ext uri="{FF2B5EF4-FFF2-40B4-BE49-F238E27FC236}">
                      <a16:creationId xmlns:a16="http://schemas.microsoft.com/office/drawing/2014/main" id="{DC2A69C6-E8FC-4E3F-91D4-A38ED2C13AC6}"/>
                    </a:ext>
                  </a:extLst>
                </p14:cNvPr>
                <p14:cNvContentPartPr/>
                <p14:nvPr/>
              </p14:nvContentPartPr>
              <p14:xfrm>
                <a:off x="6786213" y="620347"/>
                <a:ext cx="110520" cy="91440"/>
              </p14:xfrm>
            </p:contentPart>
          </mc:Choice>
          <mc:Fallback xmlns="">
            <p:pic>
              <p:nvPicPr>
                <p:cNvPr id="31" name="Freihand 30">
                  <a:extLst>
                    <a:ext uri="{FF2B5EF4-FFF2-40B4-BE49-F238E27FC236}">
                      <a16:creationId xmlns:a16="http://schemas.microsoft.com/office/drawing/2014/main" id="{DC2A69C6-E8FC-4E3F-91D4-A38ED2C13AC6}"/>
                    </a:ext>
                  </a:extLst>
                </p:cNvPr>
                <p:cNvPicPr/>
                <p:nvPr/>
              </p:nvPicPr>
              <p:blipFill>
                <a:blip r:embed="rId58"/>
                <a:stretch>
                  <a:fillRect/>
                </a:stretch>
              </p:blipFill>
              <p:spPr>
                <a:xfrm>
                  <a:off x="6781893" y="616027"/>
                  <a:ext cx="1191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2" name="Freihand 31">
                  <a:extLst>
                    <a:ext uri="{FF2B5EF4-FFF2-40B4-BE49-F238E27FC236}">
                      <a16:creationId xmlns:a16="http://schemas.microsoft.com/office/drawing/2014/main" id="{521BB610-38D3-4FE4-8984-C4CD8660F8FE}"/>
                    </a:ext>
                  </a:extLst>
                </p14:cNvPr>
                <p14:cNvContentPartPr/>
                <p14:nvPr/>
              </p14:nvContentPartPr>
              <p14:xfrm>
                <a:off x="6915453" y="732307"/>
                <a:ext cx="159840" cy="47880"/>
              </p14:xfrm>
            </p:contentPart>
          </mc:Choice>
          <mc:Fallback xmlns="">
            <p:pic>
              <p:nvPicPr>
                <p:cNvPr id="32" name="Freihand 31">
                  <a:extLst>
                    <a:ext uri="{FF2B5EF4-FFF2-40B4-BE49-F238E27FC236}">
                      <a16:creationId xmlns:a16="http://schemas.microsoft.com/office/drawing/2014/main" id="{521BB610-38D3-4FE4-8984-C4CD8660F8FE}"/>
                    </a:ext>
                  </a:extLst>
                </p:cNvPr>
                <p:cNvPicPr/>
                <p:nvPr/>
              </p:nvPicPr>
              <p:blipFill>
                <a:blip r:embed="rId60"/>
                <a:stretch>
                  <a:fillRect/>
                </a:stretch>
              </p:blipFill>
              <p:spPr>
                <a:xfrm>
                  <a:off x="6911133" y="727987"/>
                  <a:ext cx="16848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3" name="Freihand 32">
                  <a:extLst>
                    <a:ext uri="{FF2B5EF4-FFF2-40B4-BE49-F238E27FC236}">
                      <a16:creationId xmlns:a16="http://schemas.microsoft.com/office/drawing/2014/main" id="{BA31576C-8708-4022-8740-78B8D7751670}"/>
                    </a:ext>
                  </a:extLst>
                </p14:cNvPr>
                <p14:cNvContentPartPr/>
                <p14:nvPr/>
              </p14:nvContentPartPr>
              <p14:xfrm>
                <a:off x="6937053" y="793507"/>
                <a:ext cx="176040" cy="30960"/>
              </p14:xfrm>
            </p:contentPart>
          </mc:Choice>
          <mc:Fallback xmlns="">
            <p:pic>
              <p:nvPicPr>
                <p:cNvPr id="33" name="Freihand 32">
                  <a:extLst>
                    <a:ext uri="{FF2B5EF4-FFF2-40B4-BE49-F238E27FC236}">
                      <a16:creationId xmlns:a16="http://schemas.microsoft.com/office/drawing/2014/main" id="{BA31576C-8708-4022-8740-78B8D7751670}"/>
                    </a:ext>
                  </a:extLst>
                </p:cNvPr>
                <p:cNvPicPr/>
                <p:nvPr/>
              </p:nvPicPr>
              <p:blipFill>
                <a:blip r:embed="rId62"/>
                <a:stretch>
                  <a:fillRect/>
                </a:stretch>
              </p:blipFill>
              <p:spPr>
                <a:xfrm>
                  <a:off x="6932733" y="789187"/>
                  <a:ext cx="18468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4" name="Freihand 33">
                  <a:extLst>
                    <a:ext uri="{FF2B5EF4-FFF2-40B4-BE49-F238E27FC236}">
                      <a16:creationId xmlns:a16="http://schemas.microsoft.com/office/drawing/2014/main" id="{4550C2CD-D191-4EC4-ACF6-C5D291577D13}"/>
                    </a:ext>
                  </a:extLst>
                </p14:cNvPr>
                <p14:cNvContentPartPr/>
                <p14:nvPr/>
              </p14:nvContentPartPr>
              <p14:xfrm>
                <a:off x="7204173" y="702067"/>
                <a:ext cx="122760" cy="113040"/>
              </p14:xfrm>
            </p:contentPart>
          </mc:Choice>
          <mc:Fallback xmlns="">
            <p:pic>
              <p:nvPicPr>
                <p:cNvPr id="34" name="Freihand 33">
                  <a:extLst>
                    <a:ext uri="{FF2B5EF4-FFF2-40B4-BE49-F238E27FC236}">
                      <a16:creationId xmlns:a16="http://schemas.microsoft.com/office/drawing/2014/main" id="{4550C2CD-D191-4EC4-ACF6-C5D291577D13}"/>
                    </a:ext>
                  </a:extLst>
                </p:cNvPr>
                <p:cNvPicPr/>
                <p:nvPr/>
              </p:nvPicPr>
              <p:blipFill>
                <a:blip r:embed="rId64"/>
                <a:stretch>
                  <a:fillRect/>
                </a:stretch>
              </p:blipFill>
              <p:spPr>
                <a:xfrm>
                  <a:off x="7199853" y="697747"/>
                  <a:ext cx="1314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5" name="Freihand 34">
                  <a:extLst>
                    <a:ext uri="{FF2B5EF4-FFF2-40B4-BE49-F238E27FC236}">
                      <a16:creationId xmlns:a16="http://schemas.microsoft.com/office/drawing/2014/main" id="{A173C5F2-D6E5-4818-A70E-248AA4D04BA6}"/>
                    </a:ext>
                  </a:extLst>
                </p14:cNvPr>
                <p14:cNvContentPartPr/>
                <p14:nvPr/>
              </p14:nvContentPartPr>
              <p14:xfrm>
                <a:off x="7362213" y="709987"/>
                <a:ext cx="93240" cy="119880"/>
              </p14:xfrm>
            </p:contentPart>
          </mc:Choice>
          <mc:Fallback xmlns="">
            <p:pic>
              <p:nvPicPr>
                <p:cNvPr id="35" name="Freihand 34">
                  <a:extLst>
                    <a:ext uri="{FF2B5EF4-FFF2-40B4-BE49-F238E27FC236}">
                      <a16:creationId xmlns:a16="http://schemas.microsoft.com/office/drawing/2014/main" id="{A173C5F2-D6E5-4818-A70E-248AA4D04BA6}"/>
                    </a:ext>
                  </a:extLst>
                </p:cNvPr>
                <p:cNvPicPr/>
                <p:nvPr/>
              </p:nvPicPr>
              <p:blipFill>
                <a:blip r:embed="rId66"/>
                <a:stretch>
                  <a:fillRect/>
                </a:stretch>
              </p:blipFill>
              <p:spPr>
                <a:xfrm>
                  <a:off x="7357893" y="705667"/>
                  <a:ext cx="1018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6" name="Freihand 35">
                  <a:extLst>
                    <a:ext uri="{FF2B5EF4-FFF2-40B4-BE49-F238E27FC236}">
                      <a16:creationId xmlns:a16="http://schemas.microsoft.com/office/drawing/2014/main" id="{A962093F-5148-416B-93A8-9B654660466F}"/>
                    </a:ext>
                  </a:extLst>
                </p14:cNvPr>
                <p14:cNvContentPartPr/>
                <p14:nvPr/>
              </p14:nvContentPartPr>
              <p14:xfrm>
                <a:off x="7548333" y="736987"/>
                <a:ext cx="84600" cy="82080"/>
              </p14:xfrm>
            </p:contentPart>
          </mc:Choice>
          <mc:Fallback xmlns="">
            <p:pic>
              <p:nvPicPr>
                <p:cNvPr id="36" name="Freihand 35">
                  <a:extLst>
                    <a:ext uri="{FF2B5EF4-FFF2-40B4-BE49-F238E27FC236}">
                      <a16:creationId xmlns:a16="http://schemas.microsoft.com/office/drawing/2014/main" id="{A962093F-5148-416B-93A8-9B654660466F}"/>
                    </a:ext>
                  </a:extLst>
                </p:cNvPr>
                <p:cNvPicPr/>
                <p:nvPr/>
              </p:nvPicPr>
              <p:blipFill>
                <a:blip r:embed="rId68"/>
                <a:stretch>
                  <a:fillRect/>
                </a:stretch>
              </p:blipFill>
              <p:spPr>
                <a:xfrm>
                  <a:off x="7544013" y="732667"/>
                  <a:ext cx="9324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7" name="Freihand 36">
                  <a:extLst>
                    <a:ext uri="{FF2B5EF4-FFF2-40B4-BE49-F238E27FC236}">
                      <a16:creationId xmlns:a16="http://schemas.microsoft.com/office/drawing/2014/main" id="{76CC03C0-C508-497B-823B-F9A6AE1E4FAC}"/>
                    </a:ext>
                  </a:extLst>
                </p14:cNvPr>
                <p14:cNvContentPartPr/>
                <p14:nvPr/>
              </p14:nvContentPartPr>
              <p14:xfrm>
                <a:off x="7488573" y="702427"/>
                <a:ext cx="97920" cy="56880"/>
              </p14:xfrm>
            </p:contentPart>
          </mc:Choice>
          <mc:Fallback xmlns="">
            <p:pic>
              <p:nvPicPr>
                <p:cNvPr id="37" name="Freihand 36">
                  <a:extLst>
                    <a:ext uri="{FF2B5EF4-FFF2-40B4-BE49-F238E27FC236}">
                      <a16:creationId xmlns:a16="http://schemas.microsoft.com/office/drawing/2014/main" id="{76CC03C0-C508-497B-823B-F9A6AE1E4FAC}"/>
                    </a:ext>
                  </a:extLst>
                </p:cNvPr>
                <p:cNvPicPr/>
                <p:nvPr/>
              </p:nvPicPr>
              <p:blipFill>
                <a:blip r:embed="rId70"/>
                <a:stretch>
                  <a:fillRect/>
                </a:stretch>
              </p:blipFill>
              <p:spPr>
                <a:xfrm>
                  <a:off x="7484253" y="698107"/>
                  <a:ext cx="10656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8" name="Freihand 37">
                  <a:extLst>
                    <a:ext uri="{FF2B5EF4-FFF2-40B4-BE49-F238E27FC236}">
                      <a16:creationId xmlns:a16="http://schemas.microsoft.com/office/drawing/2014/main" id="{1A73C189-97FD-4143-A70B-E18538C85E2C}"/>
                    </a:ext>
                  </a:extLst>
                </p14:cNvPr>
                <p14:cNvContentPartPr/>
                <p14:nvPr/>
              </p14:nvContentPartPr>
              <p14:xfrm>
                <a:off x="7625373" y="799987"/>
                <a:ext cx="59040" cy="45720"/>
              </p14:xfrm>
            </p:contentPart>
          </mc:Choice>
          <mc:Fallback xmlns="">
            <p:pic>
              <p:nvPicPr>
                <p:cNvPr id="38" name="Freihand 37">
                  <a:extLst>
                    <a:ext uri="{FF2B5EF4-FFF2-40B4-BE49-F238E27FC236}">
                      <a16:creationId xmlns:a16="http://schemas.microsoft.com/office/drawing/2014/main" id="{1A73C189-97FD-4143-A70B-E18538C85E2C}"/>
                    </a:ext>
                  </a:extLst>
                </p:cNvPr>
                <p:cNvPicPr/>
                <p:nvPr/>
              </p:nvPicPr>
              <p:blipFill>
                <a:blip r:embed="rId72"/>
                <a:stretch>
                  <a:fillRect/>
                </a:stretch>
              </p:blipFill>
              <p:spPr>
                <a:xfrm>
                  <a:off x="7621053" y="795667"/>
                  <a:ext cx="676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9" name="Freihand 38">
                  <a:extLst>
                    <a:ext uri="{FF2B5EF4-FFF2-40B4-BE49-F238E27FC236}">
                      <a16:creationId xmlns:a16="http://schemas.microsoft.com/office/drawing/2014/main" id="{4E33F790-8124-4254-9097-603E50124FED}"/>
                    </a:ext>
                  </a:extLst>
                </p14:cNvPr>
                <p14:cNvContentPartPr/>
                <p14:nvPr/>
              </p14:nvContentPartPr>
              <p14:xfrm>
                <a:off x="7840293" y="739867"/>
                <a:ext cx="16560" cy="60840"/>
              </p14:xfrm>
            </p:contentPart>
          </mc:Choice>
          <mc:Fallback xmlns="">
            <p:pic>
              <p:nvPicPr>
                <p:cNvPr id="39" name="Freihand 38">
                  <a:extLst>
                    <a:ext uri="{FF2B5EF4-FFF2-40B4-BE49-F238E27FC236}">
                      <a16:creationId xmlns:a16="http://schemas.microsoft.com/office/drawing/2014/main" id="{4E33F790-8124-4254-9097-603E50124FED}"/>
                    </a:ext>
                  </a:extLst>
                </p:cNvPr>
                <p:cNvPicPr/>
                <p:nvPr/>
              </p:nvPicPr>
              <p:blipFill>
                <a:blip r:embed="rId74"/>
                <a:stretch>
                  <a:fillRect/>
                </a:stretch>
              </p:blipFill>
              <p:spPr>
                <a:xfrm>
                  <a:off x="7835973" y="735547"/>
                  <a:ext cx="2520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0" name="Freihand 39">
                  <a:extLst>
                    <a:ext uri="{FF2B5EF4-FFF2-40B4-BE49-F238E27FC236}">
                      <a16:creationId xmlns:a16="http://schemas.microsoft.com/office/drawing/2014/main" id="{16E52908-79D3-4705-9F2D-34423D2E3EB3}"/>
                    </a:ext>
                  </a:extLst>
                </p14:cNvPr>
                <p14:cNvContentPartPr/>
                <p14:nvPr/>
              </p14:nvContentPartPr>
              <p14:xfrm>
                <a:off x="7862253" y="691267"/>
                <a:ext cx="110880" cy="128880"/>
              </p14:xfrm>
            </p:contentPart>
          </mc:Choice>
          <mc:Fallback xmlns="">
            <p:pic>
              <p:nvPicPr>
                <p:cNvPr id="40" name="Freihand 39">
                  <a:extLst>
                    <a:ext uri="{FF2B5EF4-FFF2-40B4-BE49-F238E27FC236}">
                      <a16:creationId xmlns:a16="http://schemas.microsoft.com/office/drawing/2014/main" id="{16E52908-79D3-4705-9F2D-34423D2E3EB3}"/>
                    </a:ext>
                  </a:extLst>
                </p:cNvPr>
                <p:cNvPicPr/>
                <p:nvPr/>
              </p:nvPicPr>
              <p:blipFill>
                <a:blip r:embed="rId76"/>
                <a:stretch>
                  <a:fillRect/>
                </a:stretch>
              </p:blipFill>
              <p:spPr>
                <a:xfrm>
                  <a:off x="7857933" y="686947"/>
                  <a:ext cx="1195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1" name="Freihand 40">
                  <a:extLst>
                    <a:ext uri="{FF2B5EF4-FFF2-40B4-BE49-F238E27FC236}">
                      <a16:creationId xmlns:a16="http://schemas.microsoft.com/office/drawing/2014/main" id="{BF659DD2-0F02-42AA-A19E-00B706636642}"/>
                    </a:ext>
                  </a:extLst>
                </p14:cNvPr>
                <p14:cNvContentPartPr/>
                <p14:nvPr/>
              </p14:nvContentPartPr>
              <p14:xfrm>
                <a:off x="8085813" y="724387"/>
                <a:ext cx="506520" cy="167040"/>
              </p14:xfrm>
            </p:contentPart>
          </mc:Choice>
          <mc:Fallback xmlns="">
            <p:pic>
              <p:nvPicPr>
                <p:cNvPr id="41" name="Freihand 40">
                  <a:extLst>
                    <a:ext uri="{FF2B5EF4-FFF2-40B4-BE49-F238E27FC236}">
                      <a16:creationId xmlns:a16="http://schemas.microsoft.com/office/drawing/2014/main" id="{BF659DD2-0F02-42AA-A19E-00B706636642}"/>
                    </a:ext>
                  </a:extLst>
                </p:cNvPr>
                <p:cNvPicPr/>
                <p:nvPr/>
              </p:nvPicPr>
              <p:blipFill>
                <a:blip r:embed="rId78"/>
                <a:stretch>
                  <a:fillRect/>
                </a:stretch>
              </p:blipFill>
              <p:spPr>
                <a:xfrm>
                  <a:off x="8081493" y="720067"/>
                  <a:ext cx="5151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2" name="Freihand 41">
                  <a:extLst>
                    <a:ext uri="{FF2B5EF4-FFF2-40B4-BE49-F238E27FC236}">
                      <a16:creationId xmlns:a16="http://schemas.microsoft.com/office/drawing/2014/main" id="{37287930-95A3-4D10-ABBB-55911036A412}"/>
                    </a:ext>
                  </a:extLst>
                </p14:cNvPr>
                <p14:cNvContentPartPr/>
                <p14:nvPr/>
              </p14:nvContentPartPr>
              <p14:xfrm>
                <a:off x="8649573" y="633307"/>
                <a:ext cx="74880" cy="129960"/>
              </p14:xfrm>
            </p:contentPart>
          </mc:Choice>
          <mc:Fallback xmlns="">
            <p:pic>
              <p:nvPicPr>
                <p:cNvPr id="42" name="Freihand 41">
                  <a:extLst>
                    <a:ext uri="{FF2B5EF4-FFF2-40B4-BE49-F238E27FC236}">
                      <a16:creationId xmlns:a16="http://schemas.microsoft.com/office/drawing/2014/main" id="{37287930-95A3-4D10-ABBB-55911036A412}"/>
                    </a:ext>
                  </a:extLst>
                </p:cNvPr>
                <p:cNvPicPr/>
                <p:nvPr/>
              </p:nvPicPr>
              <p:blipFill>
                <a:blip r:embed="rId80"/>
                <a:stretch>
                  <a:fillRect/>
                </a:stretch>
              </p:blipFill>
              <p:spPr>
                <a:xfrm>
                  <a:off x="8645253" y="628987"/>
                  <a:ext cx="835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3" name="Freihand 42">
                  <a:extLst>
                    <a:ext uri="{FF2B5EF4-FFF2-40B4-BE49-F238E27FC236}">
                      <a16:creationId xmlns:a16="http://schemas.microsoft.com/office/drawing/2014/main" id="{CC44A3D4-A0A0-44E7-9342-3BCBCEB4FA3B}"/>
                    </a:ext>
                  </a:extLst>
                </p14:cNvPr>
                <p14:cNvContentPartPr/>
                <p14:nvPr/>
              </p14:nvContentPartPr>
              <p14:xfrm>
                <a:off x="8713293" y="723307"/>
                <a:ext cx="77040" cy="42120"/>
              </p14:xfrm>
            </p:contentPart>
          </mc:Choice>
          <mc:Fallback xmlns="">
            <p:pic>
              <p:nvPicPr>
                <p:cNvPr id="43" name="Freihand 42">
                  <a:extLst>
                    <a:ext uri="{FF2B5EF4-FFF2-40B4-BE49-F238E27FC236}">
                      <a16:creationId xmlns:a16="http://schemas.microsoft.com/office/drawing/2014/main" id="{CC44A3D4-A0A0-44E7-9342-3BCBCEB4FA3B}"/>
                    </a:ext>
                  </a:extLst>
                </p:cNvPr>
                <p:cNvPicPr/>
                <p:nvPr/>
              </p:nvPicPr>
              <p:blipFill>
                <a:blip r:embed="rId82"/>
                <a:stretch>
                  <a:fillRect/>
                </a:stretch>
              </p:blipFill>
              <p:spPr>
                <a:xfrm>
                  <a:off x="8708973" y="718987"/>
                  <a:ext cx="856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4" name="Freihand 43">
                  <a:extLst>
                    <a:ext uri="{FF2B5EF4-FFF2-40B4-BE49-F238E27FC236}">
                      <a16:creationId xmlns:a16="http://schemas.microsoft.com/office/drawing/2014/main" id="{28A2098A-CE4B-4F4E-8A62-5B6E702962C5}"/>
                    </a:ext>
                  </a:extLst>
                </p14:cNvPr>
                <p14:cNvContentPartPr/>
                <p14:nvPr/>
              </p14:nvContentPartPr>
              <p14:xfrm>
                <a:off x="8854413" y="686947"/>
                <a:ext cx="168840" cy="97920"/>
              </p14:xfrm>
            </p:contentPart>
          </mc:Choice>
          <mc:Fallback xmlns="">
            <p:pic>
              <p:nvPicPr>
                <p:cNvPr id="44" name="Freihand 43">
                  <a:extLst>
                    <a:ext uri="{FF2B5EF4-FFF2-40B4-BE49-F238E27FC236}">
                      <a16:creationId xmlns:a16="http://schemas.microsoft.com/office/drawing/2014/main" id="{28A2098A-CE4B-4F4E-8A62-5B6E702962C5}"/>
                    </a:ext>
                  </a:extLst>
                </p:cNvPr>
                <p:cNvPicPr/>
                <p:nvPr/>
              </p:nvPicPr>
              <p:blipFill>
                <a:blip r:embed="rId84"/>
                <a:stretch>
                  <a:fillRect/>
                </a:stretch>
              </p:blipFill>
              <p:spPr>
                <a:xfrm>
                  <a:off x="8850093" y="682627"/>
                  <a:ext cx="17748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9" name="Freihand 48">
                  <a:extLst>
                    <a:ext uri="{FF2B5EF4-FFF2-40B4-BE49-F238E27FC236}">
                      <a16:creationId xmlns:a16="http://schemas.microsoft.com/office/drawing/2014/main" id="{6C2BDF03-0A86-41EF-9004-D49E36C82176}"/>
                    </a:ext>
                  </a:extLst>
                </p14:cNvPr>
                <p14:cNvContentPartPr/>
                <p14:nvPr/>
              </p14:nvContentPartPr>
              <p14:xfrm>
                <a:off x="7850373" y="1158547"/>
                <a:ext cx="312480" cy="111600"/>
              </p14:xfrm>
            </p:contentPart>
          </mc:Choice>
          <mc:Fallback xmlns="">
            <p:pic>
              <p:nvPicPr>
                <p:cNvPr id="49" name="Freihand 48">
                  <a:extLst>
                    <a:ext uri="{FF2B5EF4-FFF2-40B4-BE49-F238E27FC236}">
                      <a16:creationId xmlns:a16="http://schemas.microsoft.com/office/drawing/2014/main" id="{6C2BDF03-0A86-41EF-9004-D49E36C82176}"/>
                    </a:ext>
                  </a:extLst>
                </p:cNvPr>
                <p:cNvPicPr/>
                <p:nvPr/>
              </p:nvPicPr>
              <p:blipFill>
                <a:blip r:embed="rId86"/>
                <a:stretch>
                  <a:fillRect/>
                </a:stretch>
              </p:blipFill>
              <p:spPr>
                <a:xfrm>
                  <a:off x="7846053" y="1154227"/>
                  <a:ext cx="3211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0" name="Freihand 49">
                  <a:extLst>
                    <a:ext uri="{FF2B5EF4-FFF2-40B4-BE49-F238E27FC236}">
                      <a16:creationId xmlns:a16="http://schemas.microsoft.com/office/drawing/2014/main" id="{5C245B87-1910-4A68-81E2-05033F8DA361}"/>
                    </a:ext>
                  </a:extLst>
                </p14:cNvPr>
                <p14:cNvContentPartPr/>
                <p14:nvPr/>
              </p14:nvContentPartPr>
              <p14:xfrm>
                <a:off x="7791333" y="1145227"/>
                <a:ext cx="198720" cy="152280"/>
              </p14:xfrm>
            </p:contentPart>
          </mc:Choice>
          <mc:Fallback xmlns="">
            <p:pic>
              <p:nvPicPr>
                <p:cNvPr id="50" name="Freihand 49">
                  <a:extLst>
                    <a:ext uri="{FF2B5EF4-FFF2-40B4-BE49-F238E27FC236}">
                      <a16:creationId xmlns:a16="http://schemas.microsoft.com/office/drawing/2014/main" id="{5C245B87-1910-4A68-81E2-05033F8DA361}"/>
                    </a:ext>
                  </a:extLst>
                </p:cNvPr>
                <p:cNvPicPr/>
                <p:nvPr/>
              </p:nvPicPr>
              <p:blipFill>
                <a:blip r:embed="rId88"/>
                <a:stretch>
                  <a:fillRect/>
                </a:stretch>
              </p:blipFill>
              <p:spPr>
                <a:xfrm>
                  <a:off x="7787013" y="1140907"/>
                  <a:ext cx="20736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2" name="Freihand 51">
                  <a:extLst>
                    <a:ext uri="{FF2B5EF4-FFF2-40B4-BE49-F238E27FC236}">
                      <a16:creationId xmlns:a16="http://schemas.microsoft.com/office/drawing/2014/main" id="{B08243E8-7C35-4F0B-8A30-639B6999C27D}"/>
                    </a:ext>
                  </a:extLst>
                </p14:cNvPr>
                <p14:cNvContentPartPr/>
                <p14:nvPr/>
              </p14:nvContentPartPr>
              <p14:xfrm>
                <a:off x="8288853" y="1076107"/>
                <a:ext cx="93960" cy="191520"/>
              </p14:xfrm>
            </p:contentPart>
          </mc:Choice>
          <mc:Fallback xmlns="">
            <p:pic>
              <p:nvPicPr>
                <p:cNvPr id="52" name="Freihand 51">
                  <a:extLst>
                    <a:ext uri="{FF2B5EF4-FFF2-40B4-BE49-F238E27FC236}">
                      <a16:creationId xmlns:a16="http://schemas.microsoft.com/office/drawing/2014/main" id="{B08243E8-7C35-4F0B-8A30-639B6999C27D}"/>
                    </a:ext>
                  </a:extLst>
                </p:cNvPr>
                <p:cNvPicPr/>
                <p:nvPr/>
              </p:nvPicPr>
              <p:blipFill>
                <a:blip r:embed="rId90"/>
                <a:stretch>
                  <a:fillRect/>
                </a:stretch>
              </p:blipFill>
              <p:spPr>
                <a:xfrm>
                  <a:off x="8284533" y="1071787"/>
                  <a:ext cx="1026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3" name="Freihand 52">
                  <a:extLst>
                    <a:ext uri="{FF2B5EF4-FFF2-40B4-BE49-F238E27FC236}">
                      <a16:creationId xmlns:a16="http://schemas.microsoft.com/office/drawing/2014/main" id="{95EA35AD-DE71-4860-8EE0-A3CB7AFC3A15}"/>
                    </a:ext>
                  </a:extLst>
                </p14:cNvPr>
                <p14:cNvContentPartPr/>
                <p14:nvPr/>
              </p14:nvContentPartPr>
              <p14:xfrm>
                <a:off x="8411613" y="1069987"/>
                <a:ext cx="139320" cy="89280"/>
              </p14:xfrm>
            </p:contentPart>
          </mc:Choice>
          <mc:Fallback xmlns="">
            <p:pic>
              <p:nvPicPr>
                <p:cNvPr id="53" name="Freihand 52">
                  <a:extLst>
                    <a:ext uri="{FF2B5EF4-FFF2-40B4-BE49-F238E27FC236}">
                      <a16:creationId xmlns:a16="http://schemas.microsoft.com/office/drawing/2014/main" id="{95EA35AD-DE71-4860-8EE0-A3CB7AFC3A15}"/>
                    </a:ext>
                  </a:extLst>
                </p:cNvPr>
                <p:cNvPicPr/>
                <p:nvPr/>
              </p:nvPicPr>
              <p:blipFill>
                <a:blip r:embed="rId92"/>
                <a:stretch>
                  <a:fillRect/>
                </a:stretch>
              </p:blipFill>
              <p:spPr>
                <a:xfrm>
                  <a:off x="8407293" y="1065667"/>
                  <a:ext cx="1479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4" name="Freihand 53">
                  <a:extLst>
                    <a:ext uri="{FF2B5EF4-FFF2-40B4-BE49-F238E27FC236}">
                      <a16:creationId xmlns:a16="http://schemas.microsoft.com/office/drawing/2014/main" id="{39C31E36-C0C8-41E8-AF2D-1AD54B5B7DED}"/>
                    </a:ext>
                  </a:extLst>
                </p14:cNvPr>
                <p14:cNvContentPartPr/>
                <p14:nvPr/>
              </p14:nvContentPartPr>
              <p14:xfrm>
                <a:off x="8563893" y="962347"/>
                <a:ext cx="140040" cy="181440"/>
              </p14:xfrm>
            </p:contentPart>
          </mc:Choice>
          <mc:Fallback xmlns="">
            <p:pic>
              <p:nvPicPr>
                <p:cNvPr id="54" name="Freihand 53">
                  <a:extLst>
                    <a:ext uri="{FF2B5EF4-FFF2-40B4-BE49-F238E27FC236}">
                      <a16:creationId xmlns:a16="http://schemas.microsoft.com/office/drawing/2014/main" id="{39C31E36-C0C8-41E8-AF2D-1AD54B5B7DED}"/>
                    </a:ext>
                  </a:extLst>
                </p:cNvPr>
                <p:cNvPicPr/>
                <p:nvPr/>
              </p:nvPicPr>
              <p:blipFill>
                <a:blip r:embed="rId94"/>
                <a:stretch>
                  <a:fillRect/>
                </a:stretch>
              </p:blipFill>
              <p:spPr>
                <a:xfrm>
                  <a:off x="8559573" y="958027"/>
                  <a:ext cx="14868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5" name="Freihand 54">
                  <a:extLst>
                    <a:ext uri="{FF2B5EF4-FFF2-40B4-BE49-F238E27FC236}">
                      <a16:creationId xmlns:a16="http://schemas.microsoft.com/office/drawing/2014/main" id="{08A49A22-8257-4AF2-95A2-9B2C2D7BFB7A}"/>
                    </a:ext>
                  </a:extLst>
                </p14:cNvPr>
                <p14:cNvContentPartPr/>
                <p14:nvPr/>
              </p14:nvContentPartPr>
              <p14:xfrm>
                <a:off x="8518173" y="946507"/>
                <a:ext cx="15120" cy="21600"/>
              </p14:xfrm>
            </p:contentPart>
          </mc:Choice>
          <mc:Fallback xmlns="">
            <p:pic>
              <p:nvPicPr>
                <p:cNvPr id="55" name="Freihand 54">
                  <a:extLst>
                    <a:ext uri="{FF2B5EF4-FFF2-40B4-BE49-F238E27FC236}">
                      <a16:creationId xmlns:a16="http://schemas.microsoft.com/office/drawing/2014/main" id="{08A49A22-8257-4AF2-95A2-9B2C2D7BFB7A}"/>
                    </a:ext>
                  </a:extLst>
                </p:cNvPr>
                <p:cNvPicPr/>
                <p:nvPr/>
              </p:nvPicPr>
              <p:blipFill>
                <a:blip r:embed="rId96"/>
                <a:stretch>
                  <a:fillRect/>
                </a:stretch>
              </p:blipFill>
              <p:spPr>
                <a:xfrm>
                  <a:off x="8513853" y="942187"/>
                  <a:ext cx="2376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6" name="Freihand 55">
                  <a:extLst>
                    <a:ext uri="{FF2B5EF4-FFF2-40B4-BE49-F238E27FC236}">
                      <a16:creationId xmlns:a16="http://schemas.microsoft.com/office/drawing/2014/main" id="{8558048A-FC0B-4503-BE92-DF8B545DDED2}"/>
                    </a:ext>
                  </a:extLst>
                </p14:cNvPr>
                <p14:cNvContentPartPr/>
                <p14:nvPr/>
              </p14:nvContentPartPr>
              <p14:xfrm>
                <a:off x="8835333" y="925987"/>
                <a:ext cx="143640" cy="134280"/>
              </p14:xfrm>
            </p:contentPart>
          </mc:Choice>
          <mc:Fallback xmlns="">
            <p:pic>
              <p:nvPicPr>
                <p:cNvPr id="56" name="Freihand 55">
                  <a:extLst>
                    <a:ext uri="{FF2B5EF4-FFF2-40B4-BE49-F238E27FC236}">
                      <a16:creationId xmlns:a16="http://schemas.microsoft.com/office/drawing/2014/main" id="{8558048A-FC0B-4503-BE92-DF8B545DDED2}"/>
                    </a:ext>
                  </a:extLst>
                </p:cNvPr>
                <p:cNvPicPr/>
                <p:nvPr/>
              </p:nvPicPr>
              <p:blipFill>
                <a:blip r:embed="rId98"/>
                <a:stretch>
                  <a:fillRect/>
                </a:stretch>
              </p:blipFill>
              <p:spPr>
                <a:xfrm>
                  <a:off x="8831013" y="921667"/>
                  <a:ext cx="15228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7" name="Freihand 56">
                  <a:extLst>
                    <a:ext uri="{FF2B5EF4-FFF2-40B4-BE49-F238E27FC236}">
                      <a16:creationId xmlns:a16="http://schemas.microsoft.com/office/drawing/2014/main" id="{2D1D9573-756A-4246-ABD7-3049E9F32128}"/>
                    </a:ext>
                  </a:extLst>
                </p14:cNvPr>
                <p14:cNvContentPartPr/>
                <p14:nvPr/>
              </p14:nvContentPartPr>
              <p14:xfrm>
                <a:off x="8978613" y="910147"/>
                <a:ext cx="20160" cy="137160"/>
              </p14:xfrm>
            </p:contentPart>
          </mc:Choice>
          <mc:Fallback xmlns="">
            <p:pic>
              <p:nvPicPr>
                <p:cNvPr id="57" name="Freihand 56">
                  <a:extLst>
                    <a:ext uri="{FF2B5EF4-FFF2-40B4-BE49-F238E27FC236}">
                      <a16:creationId xmlns:a16="http://schemas.microsoft.com/office/drawing/2014/main" id="{2D1D9573-756A-4246-ABD7-3049E9F32128}"/>
                    </a:ext>
                  </a:extLst>
                </p:cNvPr>
                <p:cNvPicPr/>
                <p:nvPr/>
              </p:nvPicPr>
              <p:blipFill>
                <a:blip r:embed="rId100"/>
                <a:stretch>
                  <a:fillRect/>
                </a:stretch>
              </p:blipFill>
              <p:spPr>
                <a:xfrm>
                  <a:off x="8974293" y="905827"/>
                  <a:ext cx="2880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8" name="Freihand 57">
                  <a:extLst>
                    <a:ext uri="{FF2B5EF4-FFF2-40B4-BE49-F238E27FC236}">
                      <a16:creationId xmlns:a16="http://schemas.microsoft.com/office/drawing/2014/main" id="{84F6075A-EB56-4A82-89C0-A69FA23631B5}"/>
                    </a:ext>
                  </a:extLst>
                </p14:cNvPr>
                <p14:cNvContentPartPr/>
                <p14:nvPr/>
              </p14:nvContentPartPr>
              <p14:xfrm>
                <a:off x="9013893" y="879547"/>
                <a:ext cx="206280" cy="268200"/>
              </p14:xfrm>
            </p:contentPart>
          </mc:Choice>
          <mc:Fallback xmlns="">
            <p:pic>
              <p:nvPicPr>
                <p:cNvPr id="58" name="Freihand 57">
                  <a:extLst>
                    <a:ext uri="{FF2B5EF4-FFF2-40B4-BE49-F238E27FC236}">
                      <a16:creationId xmlns:a16="http://schemas.microsoft.com/office/drawing/2014/main" id="{84F6075A-EB56-4A82-89C0-A69FA23631B5}"/>
                    </a:ext>
                  </a:extLst>
                </p:cNvPr>
                <p:cNvPicPr/>
                <p:nvPr/>
              </p:nvPicPr>
              <p:blipFill>
                <a:blip r:embed="rId102"/>
                <a:stretch>
                  <a:fillRect/>
                </a:stretch>
              </p:blipFill>
              <p:spPr>
                <a:xfrm>
                  <a:off x="9009573" y="875227"/>
                  <a:ext cx="21492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59" name="Freihand 58">
                  <a:extLst>
                    <a:ext uri="{FF2B5EF4-FFF2-40B4-BE49-F238E27FC236}">
                      <a16:creationId xmlns:a16="http://schemas.microsoft.com/office/drawing/2014/main" id="{C65CACC7-F15D-4453-9BDE-4A88F6EAD551}"/>
                    </a:ext>
                  </a:extLst>
                </p14:cNvPr>
                <p14:cNvContentPartPr/>
                <p14:nvPr/>
              </p14:nvContentPartPr>
              <p14:xfrm>
                <a:off x="9410253" y="936067"/>
                <a:ext cx="93240" cy="192600"/>
              </p14:xfrm>
            </p:contentPart>
          </mc:Choice>
          <mc:Fallback xmlns="">
            <p:pic>
              <p:nvPicPr>
                <p:cNvPr id="59" name="Freihand 58">
                  <a:extLst>
                    <a:ext uri="{FF2B5EF4-FFF2-40B4-BE49-F238E27FC236}">
                      <a16:creationId xmlns:a16="http://schemas.microsoft.com/office/drawing/2014/main" id="{C65CACC7-F15D-4453-9BDE-4A88F6EAD551}"/>
                    </a:ext>
                  </a:extLst>
                </p:cNvPr>
                <p:cNvPicPr/>
                <p:nvPr/>
              </p:nvPicPr>
              <p:blipFill>
                <a:blip r:embed="rId104"/>
                <a:stretch>
                  <a:fillRect/>
                </a:stretch>
              </p:blipFill>
              <p:spPr>
                <a:xfrm>
                  <a:off x="9405933" y="931747"/>
                  <a:ext cx="10188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0" name="Freihand 59">
                  <a:extLst>
                    <a:ext uri="{FF2B5EF4-FFF2-40B4-BE49-F238E27FC236}">
                      <a16:creationId xmlns:a16="http://schemas.microsoft.com/office/drawing/2014/main" id="{DD00B7F0-0E5C-4BDF-85AC-6D57A3B6AD74}"/>
                    </a:ext>
                  </a:extLst>
                </p14:cNvPr>
                <p14:cNvContentPartPr/>
                <p14:nvPr/>
              </p14:nvContentPartPr>
              <p14:xfrm>
                <a:off x="9547053" y="861547"/>
                <a:ext cx="281880" cy="142920"/>
              </p14:xfrm>
            </p:contentPart>
          </mc:Choice>
          <mc:Fallback xmlns="">
            <p:pic>
              <p:nvPicPr>
                <p:cNvPr id="60" name="Freihand 59">
                  <a:extLst>
                    <a:ext uri="{FF2B5EF4-FFF2-40B4-BE49-F238E27FC236}">
                      <a16:creationId xmlns:a16="http://schemas.microsoft.com/office/drawing/2014/main" id="{DD00B7F0-0E5C-4BDF-85AC-6D57A3B6AD74}"/>
                    </a:ext>
                  </a:extLst>
                </p:cNvPr>
                <p:cNvPicPr/>
                <p:nvPr/>
              </p:nvPicPr>
              <p:blipFill>
                <a:blip r:embed="rId106"/>
                <a:stretch>
                  <a:fillRect/>
                </a:stretch>
              </p:blipFill>
              <p:spPr>
                <a:xfrm>
                  <a:off x="9542733" y="857227"/>
                  <a:ext cx="29052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1" name="Freihand 60">
                  <a:extLst>
                    <a:ext uri="{FF2B5EF4-FFF2-40B4-BE49-F238E27FC236}">
                      <a16:creationId xmlns:a16="http://schemas.microsoft.com/office/drawing/2014/main" id="{6A4AAC9A-6E23-44FC-836A-5C0B4F204B10}"/>
                    </a:ext>
                  </a:extLst>
                </p14:cNvPr>
                <p14:cNvContentPartPr/>
                <p14:nvPr/>
              </p14:nvContentPartPr>
              <p14:xfrm>
                <a:off x="9852693" y="847147"/>
                <a:ext cx="129240" cy="133200"/>
              </p14:xfrm>
            </p:contentPart>
          </mc:Choice>
          <mc:Fallback xmlns="">
            <p:pic>
              <p:nvPicPr>
                <p:cNvPr id="61" name="Freihand 60">
                  <a:extLst>
                    <a:ext uri="{FF2B5EF4-FFF2-40B4-BE49-F238E27FC236}">
                      <a16:creationId xmlns:a16="http://schemas.microsoft.com/office/drawing/2014/main" id="{6A4AAC9A-6E23-44FC-836A-5C0B4F204B10}"/>
                    </a:ext>
                  </a:extLst>
                </p:cNvPr>
                <p:cNvPicPr/>
                <p:nvPr/>
              </p:nvPicPr>
              <p:blipFill>
                <a:blip r:embed="rId108"/>
                <a:stretch>
                  <a:fillRect/>
                </a:stretch>
              </p:blipFill>
              <p:spPr>
                <a:xfrm>
                  <a:off x="9848373" y="842827"/>
                  <a:ext cx="1378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2" name="Freihand 61">
                  <a:extLst>
                    <a:ext uri="{FF2B5EF4-FFF2-40B4-BE49-F238E27FC236}">
                      <a16:creationId xmlns:a16="http://schemas.microsoft.com/office/drawing/2014/main" id="{849E86D0-C732-417F-ADBA-E81DE5AF2816}"/>
                    </a:ext>
                  </a:extLst>
                </p14:cNvPr>
                <p14:cNvContentPartPr/>
                <p14:nvPr/>
              </p14:nvContentPartPr>
              <p14:xfrm>
                <a:off x="9986973" y="824107"/>
                <a:ext cx="12240" cy="38160"/>
              </p14:xfrm>
            </p:contentPart>
          </mc:Choice>
          <mc:Fallback xmlns="">
            <p:pic>
              <p:nvPicPr>
                <p:cNvPr id="62" name="Freihand 61">
                  <a:extLst>
                    <a:ext uri="{FF2B5EF4-FFF2-40B4-BE49-F238E27FC236}">
                      <a16:creationId xmlns:a16="http://schemas.microsoft.com/office/drawing/2014/main" id="{849E86D0-C732-417F-ADBA-E81DE5AF2816}"/>
                    </a:ext>
                  </a:extLst>
                </p:cNvPr>
                <p:cNvPicPr/>
                <p:nvPr/>
              </p:nvPicPr>
              <p:blipFill>
                <a:blip r:embed="rId110"/>
                <a:stretch>
                  <a:fillRect/>
                </a:stretch>
              </p:blipFill>
              <p:spPr>
                <a:xfrm>
                  <a:off x="9982653" y="819787"/>
                  <a:ext cx="208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3" name="Freihand 62">
                  <a:extLst>
                    <a:ext uri="{FF2B5EF4-FFF2-40B4-BE49-F238E27FC236}">
                      <a16:creationId xmlns:a16="http://schemas.microsoft.com/office/drawing/2014/main" id="{33C2B419-5B9B-4BEC-9ABC-9CA65799FB37}"/>
                    </a:ext>
                  </a:extLst>
                </p14:cNvPr>
                <p14:cNvContentPartPr/>
                <p14:nvPr/>
              </p14:nvContentPartPr>
              <p14:xfrm>
                <a:off x="10029813" y="799627"/>
                <a:ext cx="231120" cy="150120"/>
              </p14:xfrm>
            </p:contentPart>
          </mc:Choice>
          <mc:Fallback xmlns="">
            <p:pic>
              <p:nvPicPr>
                <p:cNvPr id="63" name="Freihand 62">
                  <a:extLst>
                    <a:ext uri="{FF2B5EF4-FFF2-40B4-BE49-F238E27FC236}">
                      <a16:creationId xmlns:a16="http://schemas.microsoft.com/office/drawing/2014/main" id="{33C2B419-5B9B-4BEC-9ABC-9CA65799FB37}"/>
                    </a:ext>
                  </a:extLst>
                </p:cNvPr>
                <p:cNvPicPr/>
                <p:nvPr/>
              </p:nvPicPr>
              <p:blipFill>
                <a:blip r:embed="rId112"/>
                <a:stretch>
                  <a:fillRect/>
                </a:stretch>
              </p:blipFill>
              <p:spPr>
                <a:xfrm>
                  <a:off x="10025493" y="795307"/>
                  <a:ext cx="23976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4" name="Freihand 63">
                  <a:extLst>
                    <a:ext uri="{FF2B5EF4-FFF2-40B4-BE49-F238E27FC236}">
                      <a16:creationId xmlns:a16="http://schemas.microsoft.com/office/drawing/2014/main" id="{8FC3F789-FD6B-47BA-99BB-870042A1AEFC}"/>
                    </a:ext>
                  </a:extLst>
                </p14:cNvPr>
                <p14:cNvContentPartPr/>
                <p14:nvPr/>
              </p14:nvContentPartPr>
              <p14:xfrm>
                <a:off x="10303053" y="913387"/>
                <a:ext cx="227520" cy="181080"/>
              </p14:xfrm>
            </p:contentPart>
          </mc:Choice>
          <mc:Fallback xmlns="">
            <p:pic>
              <p:nvPicPr>
                <p:cNvPr id="64" name="Freihand 63">
                  <a:extLst>
                    <a:ext uri="{FF2B5EF4-FFF2-40B4-BE49-F238E27FC236}">
                      <a16:creationId xmlns:a16="http://schemas.microsoft.com/office/drawing/2014/main" id="{8FC3F789-FD6B-47BA-99BB-870042A1AEFC}"/>
                    </a:ext>
                  </a:extLst>
                </p:cNvPr>
                <p:cNvPicPr/>
                <p:nvPr/>
              </p:nvPicPr>
              <p:blipFill>
                <a:blip r:embed="rId114"/>
                <a:stretch>
                  <a:fillRect/>
                </a:stretch>
              </p:blipFill>
              <p:spPr>
                <a:xfrm>
                  <a:off x="10298733" y="909067"/>
                  <a:ext cx="23616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5" name="Freihand 64">
                  <a:extLst>
                    <a:ext uri="{FF2B5EF4-FFF2-40B4-BE49-F238E27FC236}">
                      <a16:creationId xmlns:a16="http://schemas.microsoft.com/office/drawing/2014/main" id="{97D40A1D-8A75-4F09-BACE-651B6B8C578B}"/>
                    </a:ext>
                  </a:extLst>
                </p14:cNvPr>
                <p14:cNvContentPartPr/>
                <p14:nvPr/>
              </p14:nvContentPartPr>
              <p14:xfrm>
                <a:off x="10546773" y="891427"/>
                <a:ext cx="295560" cy="72000"/>
              </p14:xfrm>
            </p:contentPart>
          </mc:Choice>
          <mc:Fallback xmlns="">
            <p:pic>
              <p:nvPicPr>
                <p:cNvPr id="65" name="Freihand 64">
                  <a:extLst>
                    <a:ext uri="{FF2B5EF4-FFF2-40B4-BE49-F238E27FC236}">
                      <a16:creationId xmlns:a16="http://schemas.microsoft.com/office/drawing/2014/main" id="{97D40A1D-8A75-4F09-BACE-651B6B8C578B}"/>
                    </a:ext>
                  </a:extLst>
                </p:cNvPr>
                <p:cNvPicPr/>
                <p:nvPr/>
              </p:nvPicPr>
              <p:blipFill>
                <a:blip r:embed="rId116"/>
                <a:stretch>
                  <a:fillRect/>
                </a:stretch>
              </p:blipFill>
              <p:spPr>
                <a:xfrm>
                  <a:off x="10542453" y="887107"/>
                  <a:ext cx="30420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6" name="Freihand 65">
                  <a:extLst>
                    <a:ext uri="{FF2B5EF4-FFF2-40B4-BE49-F238E27FC236}">
                      <a16:creationId xmlns:a16="http://schemas.microsoft.com/office/drawing/2014/main" id="{C3DA1D77-2CAD-4D06-95C1-E62C8E4D5F1D}"/>
                    </a:ext>
                  </a:extLst>
                </p14:cNvPr>
                <p14:cNvContentPartPr/>
                <p14:nvPr/>
              </p14:nvContentPartPr>
              <p14:xfrm>
                <a:off x="10911453" y="778027"/>
                <a:ext cx="186480" cy="159120"/>
              </p14:xfrm>
            </p:contentPart>
          </mc:Choice>
          <mc:Fallback xmlns="">
            <p:pic>
              <p:nvPicPr>
                <p:cNvPr id="66" name="Freihand 65">
                  <a:extLst>
                    <a:ext uri="{FF2B5EF4-FFF2-40B4-BE49-F238E27FC236}">
                      <a16:creationId xmlns:a16="http://schemas.microsoft.com/office/drawing/2014/main" id="{C3DA1D77-2CAD-4D06-95C1-E62C8E4D5F1D}"/>
                    </a:ext>
                  </a:extLst>
                </p:cNvPr>
                <p:cNvPicPr/>
                <p:nvPr/>
              </p:nvPicPr>
              <p:blipFill>
                <a:blip r:embed="rId118"/>
                <a:stretch>
                  <a:fillRect/>
                </a:stretch>
              </p:blipFill>
              <p:spPr>
                <a:xfrm>
                  <a:off x="10907133" y="773707"/>
                  <a:ext cx="1951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7" name="Freihand 66">
                  <a:extLst>
                    <a:ext uri="{FF2B5EF4-FFF2-40B4-BE49-F238E27FC236}">
                      <a16:creationId xmlns:a16="http://schemas.microsoft.com/office/drawing/2014/main" id="{10DC6AC7-2F46-4787-9FA1-5F8D9AD65982}"/>
                    </a:ext>
                  </a:extLst>
                </p14:cNvPr>
                <p14:cNvContentPartPr/>
                <p14:nvPr/>
              </p14:nvContentPartPr>
              <p14:xfrm>
                <a:off x="11119533" y="866947"/>
                <a:ext cx="104760" cy="75600"/>
              </p14:xfrm>
            </p:contentPart>
          </mc:Choice>
          <mc:Fallback xmlns="">
            <p:pic>
              <p:nvPicPr>
                <p:cNvPr id="67" name="Freihand 66">
                  <a:extLst>
                    <a:ext uri="{FF2B5EF4-FFF2-40B4-BE49-F238E27FC236}">
                      <a16:creationId xmlns:a16="http://schemas.microsoft.com/office/drawing/2014/main" id="{10DC6AC7-2F46-4787-9FA1-5F8D9AD65982}"/>
                    </a:ext>
                  </a:extLst>
                </p:cNvPr>
                <p:cNvPicPr/>
                <p:nvPr/>
              </p:nvPicPr>
              <p:blipFill>
                <a:blip r:embed="rId120"/>
                <a:stretch>
                  <a:fillRect/>
                </a:stretch>
              </p:blipFill>
              <p:spPr>
                <a:xfrm>
                  <a:off x="11115213" y="862627"/>
                  <a:ext cx="1134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8" name="Freihand 67">
                  <a:extLst>
                    <a:ext uri="{FF2B5EF4-FFF2-40B4-BE49-F238E27FC236}">
                      <a16:creationId xmlns:a16="http://schemas.microsoft.com/office/drawing/2014/main" id="{FE30CC47-91FE-4826-BB21-20DB2D0355F5}"/>
                    </a:ext>
                  </a:extLst>
                </p14:cNvPr>
                <p14:cNvContentPartPr/>
                <p14:nvPr/>
              </p14:nvContentPartPr>
              <p14:xfrm>
                <a:off x="11230413" y="735187"/>
                <a:ext cx="155520" cy="207360"/>
              </p14:xfrm>
            </p:contentPart>
          </mc:Choice>
          <mc:Fallback xmlns="">
            <p:pic>
              <p:nvPicPr>
                <p:cNvPr id="68" name="Freihand 67">
                  <a:extLst>
                    <a:ext uri="{FF2B5EF4-FFF2-40B4-BE49-F238E27FC236}">
                      <a16:creationId xmlns:a16="http://schemas.microsoft.com/office/drawing/2014/main" id="{FE30CC47-91FE-4826-BB21-20DB2D0355F5}"/>
                    </a:ext>
                  </a:extLst>
                </p:cNvPr>
                <p:cNvPicPr/>
                <p:nvPr/>
              </p:nvPicPr>
              <p:blipFill>
                <a:blip r:embed="rId122"/>
                <a:stretch>
                  <a:fillRect/>
                </a:stretch>
              </p:blipFill>
              <p:spPr>
                <a:xfrm>
                  <a:off x="11226093" y="730867"/>
                  <a:ext cx="1641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69" name="Freihand 68">
                  <a:extLst>
                    <a:ext uri="{FF2B5EF4-FFF2-40B4-BE49-F238E27FC236}">
                      <a16:creationId xmlns:a16="http://schemas.microsoft.com/office/drawing/2014/main" id="{4803B0C0-9F6E-4153-AE38-C62124666DBE}"/>
                    </a:ext>
                  </a:extLst>
                </p14:cNvPr>
                <p14:cNvContentPartPr/>
                <p14:nvPr/>
              </p14:nvContentPartPr>
              <p14:xfrm>
                <a:off x="7233333" y="1366627"/>
                <a:ext cx="348840" cy="268560"/>
              </p14:xfrm>
            </p:contentPart>
          </mc:Choice>
          <mc:Fallback xmlns="">
            <p:pic>
              <p:nvPicPr>
                <p:cNvPr id="69" name="Freihand 68">
                  <a:extLst>
                    <a:ext uri="{FF2B5EF4-FFF2-40B4-BE49-F238E27FC236}">
                      <a16:creationId xmlns:a16="http://schemas.microsoft.com/office/drawing/2014/main" id="{4803B0C0-9F6E-4153-AE38-C62124666DBE}"/>
                    </a:ext>
                  </a:extLst>
                </p:cNvPr>
                <p:cNvPicPr/>
                <p:nvPr/>
              </p:nvPicPr>
              <p:blipFill>
                <a:blip r:embed="rId124"/>
                <a:stretch>
                  <a:fillRect/>
                </a:stretch>
              </p:blipFill>
              <p:spPr>
                <a:xfrm>
                  <a:off x="7229013" y="1362307"/>
                  <a:ext cx="35748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2" name="Freihand 71">
                  <a:extLst>
                    <a:ext uri="{FF2B5EF4-FFF2-40B4-BE49-F238E27FC236}">
                      <a16:creationId xmlns:a16="http://schemas.microsoft.com/office/drawing/2014/main" id="{8F00FBD8-1E18-4414-8C21-17DFF5F9E751}"/>
                    </a:ext>
                  </a:extLst>
                </p14:cNvPr>
                <p14:cNvContentPartPr/>
                <p14:nvPr/>
              </p14:nvContentPartPr>
              <p14:xfrm>
                <a:off x="7812573" y="1492627"/>
                <a:ext cx="327240" cy="46080"/>
              </p14:xfrm>
            </p:contentPart>
          </mc:Choice>
          <mc:Fallback xmlns="">
            <p:pic>
              <p:nvPicPr>
                <p:cNvPr id="72" name="Freihand 71">
                  <a:extLst>
                    <a:ext uri="{FF2B5EF4-FFF2-40B4-BE49-F238E27FC236}">
                      <a16:creationId xmlns:a16="http://schemas.microsoft.com/office/drawing/2014/main" id="{8F00FBD8-1E18-4414-8C21-17DFF5F9E751}"/>
                    </a:ext>
                  </a:extLst>
                </p:cNvPr>
                <p:cNvPicPr/>
                <p:nvPr/>
              </p:nvPicPr>
              <p:blipFill>
                <a:blip r:embed="rId126"/>
                <a:stretch>
                  <a:fillRect/>
                </a:stretch>
              </p:blipFill>
              <p:spPr>
                <a:xfrm>
                  <a:off x="7808253" y="1488307"/>
                  <a:ext cx="33588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3" name="Freihand 72">
                  <a:extLst>
                    <a:ext uri="{FF2B5EF4-FFF2-40B4-BE49-F238E27FC236}">
                      <a16:creationId xmlns:a16="http://schemas.microsoft.com/office/drawing/2014/main" id="{D69A814E-306D-4E84-8A4D-95A42764C389}"/>
                    </a:ext>
                  </a:extLst>
                </p14:cNvPr>
                <p14:cNvContentPartPr/>
                <p14:nvPr/>
              </p14:nvContentPartPr>
              <p14:xfrm>
                <a:off x="7697733" y="1401907"/>
                <a:ext cx="275400" cy="178920"/>
              </p14:xfrm>
            </p:contentPart>
          </mc:Choice>
          <mc:Fallback xmlns="">
            <p:pic>
              <p:nvPicPr>
                <p:cNvPr id="73" name="Freihand 72">
                  <a:extLst>
                    <a:ext uri="{FF2B5EF4-FFF2-40B4-BE49-F238E27FC236}">
                      <a16:creationId xmlns:a16="http://schemas.microsoft.com/office/drawing/2014/main" id="{D69A814E-306D-4E84-8A4D-95A42764C389}"/>
                    </a:ext>
                  </a:extLst>
                </p:cNvPr>
                <p:cNvPicPr/>
                <p:nvPr/>
              </p:nvPicPr>
              <p:blipFill>
                <a:blip r:embed="rId128"/>
                <a:stretch>
                  <a:fillRect/>
                </a:stretch>
              </p:blipFill>
              <p:spPr>
                <a:xfrm>
                  <a:off x="7693413" y="1397587"/>
                  <a:ext cx="28404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4" name="Freihand 73">
                  <a:extLst>
                    <a:ext uri="{FF2B5EF4-FFF2-40B4-BE49-F238E27FC236}">
                      <a16:creationId xmlns:a16="http://schemas.microsoft.com/office/drawing/2014/main" id="{7E32A694-3A48-40DB-8307-8C740E812271}"/>
                    </a:ext>
                  </a:extLst>
                </p14:cNvPr>
                <p14:cNvContentPartPr/>
                <p14:nvPr/>
              </p14:nvContentPartPr>
              <p14:xfrm>
                <a:off x="8292093" y="1387147"/>
                <a:ext cx="247680" cy="188280"/>
              </p14:xfrm>
            </p:contentPart>
          </mc:Choice>
          <mc:Fallback xmlns="">
            <p:pic>
              <p:nvPicPr>
                <p:cNvPr id="74" name="Freihand 73">
                  <a:extLst>
                    <a:ext uri="{FF2B5EF4-FFF2-40B4-BE49-F238E27FC236}">
                      <a16:creationId xmlns:a16="http://schemas.microsoft.com/office/drawing/2014/main" id="{7E32A694-3A48-40DB-8307-8C740E812271}"/>
                    </a:ext>
                  </a:extLst>
                </p:cNvPr>
                <p:cNvPicPr/>
                <p:nvPr/>
              </p:nvPicPr>
              <p:blipFill>
                <a:blip r:embed="rId130"/>
                <a:stretch>
                  <a:fillRect/>
                </a:stretch>
              </p:blipFill>
              <p:spPr>
                <a:xfrm>
                  <a:off x="8287773" y="1382827"/>
                  <a:ext cx="25632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5" name="Freihand 74">
                  <a:extLst>
                    <a:ext uri="{FF2B5EF4-FFF2-40B4-BE49-F238E27FC236}">
                      <a16:creationId xmlns:a16="http://schemas.microsoft.com/office/drawing/2014/main" id="{AFEF821B-D6A6-4262-81E2-FEE2D3F69D56}"/>
                    </a:ext>
                  </a:extLst>
                </p14:cNvPr>
                <p14:cNvContentPartPr/>
                <p14:nvPr/>
              </p14:nvContentPartPr>
              <p14:xfrm>
                <a:off x="8532213" y="1400827"/>
                <a:ext cx="12600" cy="34920"/>
              </p14:xfrm>
            </p:contentPart>
          </mc:Choice>
          <mc:Fallback xmlns="">
            <p:pic>
              <p:nvPicPr>
                <p:cNvPr id="75" name="Freihand 74">
                  <a:extLst>
                    <a:ext uri="{FF2B5EF4-FFF2-40B4-BE49-F238E27FC236}">
                      <a16:creationId xmlns:a16="http://schemas.microsoft.com/office/drawing/2014/main" id="{AFEF821B-D6A6-4262-81E2-FEE2D3F69D56}"/>
                    </a:ext>
                  </a:extLst>
                </p:cNvPr>
                <p:cNvPicPr/>
                <p:nvPr/>
              </p:nvPicPr>
              <p:blipFill>
                <a:blip r:embed="rId110"/>
                <a:stretch>
                  <a:fillRect/>
                </a:stretch>
              </p:blipFill>
              <p:spPr>
                <a:xfrm>
                  <a:off x="8527893" y="1396507"/>
                  <a:ext cx="212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76" name="Freihand 75">
                  <a:extLst>
                    <a:ext uri="{FF2B5EF4-FFF2-40B4-BE49-F238E27FC236}">
                      <a16:creationId xmlns:a16="http://schemas.microsoft.com/office/drawing/2014/main" id="{6D882574-D8C4-4019-BE02-491D631D7EF8}"/>
                    </a:ext>
                  </a:extLst>
                </p14:cNvPr>
                <p14:cNvContentPartPr/>
                <p14:nvPr/>
              </p14:nvContentPartPr>
              <p14:xfrm>
                <a:off x="8562813" y="1464187"/>
                <a:ext cx="133200" cy="272160"/>
              </p14:xfrm>
            </p:contentPart>
          </mc:Choice>
          <mc:Fallback xmlns="">
            <p:pic>
              <p:nvPicPr>
                <p:cNvPr id="76" name="Freihand 75">
                  <a:extLst>
                    <a:ext uri="{FF2B5EF4-FFF2-40B4-BE49-F238E27FC236}">
                      <a16:creationId xmlns:a16="http://schemas.microsoft.com/office/drawing/2014/main" id="{6D882574-D8C4-4019-BE02-491D631D7EF8}"/>
                    </a:ext>
                  </a:extLst>
                </p:cNvPr>
                <p:cNvPicPr/>
                <p:nvPr/>
              </p:nvPicPr>
              <p:blipFill>
                <a:blip r:embed="rId133"/>
                <a:stretch>
                  <a:fillRect/>
                </a:stretch>
              </p:blipFill>
              <p:spPr>
                <a:xfrm>
                  <a:off x="8558493" y="1459867"/>
                  <a:ext cx="14184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77" name="Freihand 76">
                  <a:extLst>
                    <a:ext uri="{FF2B5EF4-FFF2-40B4-BE49-F238E27FC236}">
                      <a16:creationId xmlns:a16="http://schemas.microsoft.com/office/drawing/2014/main" id="{E56E43DE-09D8-40B9-85A9-A807B5E8C480}"/>
                    </a:ext>
                  </a:extLst>
                </p14:cNvPr>
                <p14:cNvContentPartPr/>
                <p14:nvPr/>
              </p14:nvContentPartPr>
              <p14:xfrm>
                <a:off x="8701413" y="1372387"/>
                <a:ext cx="106560" cy="171000"/>
              </p14:xfrm>
            </p:contentPart>
          </mc:Choice>
          <mc:Fallback xmlns="">
            <p:pic>
              <p:nvPicPr>
                <p:cNvPr id="77" name="Freihand 76">
                  <a:extLst>
                    <a:ext uri="{FF2B5EF4-FFF2-40B4-BE49-F238E27FC236}">
                      <a16:creationId xmlns:a16="http://schemas.microsoft.com/office/drawing/2014/main" id="{E56E43DE-09D8-40B9-85A9-A807B5E8C480}"/>
                    </a:ext>
                  </a:extLst>
                </p:cNvPr>
                <p:cNvPicPr/>
                <p:nvPr/>
              </p:nvPicPr>
              <p:blipFill>
                <a:blip r:embed="rId135"/>
                <a:stretch>
                  <a:fillRect/>
                </a:stretch>
              </p:blipFill>
              <p:spPr>
                <a:xfrm>
                  <a:off x="8697093" y="1368067"/>
                  <a:ext cx="11520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78" name="Freihand 77">
                  <a:extLst>
                    <a:ext uri="{FF2B5EF4-FFF2-40B4-BE49-F238E27FC236}">
                      <a16:creationId xmlns:a16="http://schemas.microsoft.com/office/drawing/2014/main" id="{5C0A10E0-6618-428C-96C3-2D00E71FBCA3}"/>
                    </a:ext>
                  </a:extLst>
                </p14:cNvPr>
                <p14:cNvContentPartPr/>
                <p14:nvPr/>
              </p14:nvContentPartPr>
              <p14:xfrm>
                <a:off x="8954493" y="1432867"/>
                <a:ext cx="138600" cy="91080"/>
              </p14:xfrm>
            </p:contentPart>
          </mc:Choice>
          <mc:Fallback xmlns="">
            <p:pic>
              <p:nvPicPr>
                <p:cNvPr id="78" name="Freihand 77">
                  <a:extLst>
                    <a:ext uri="{FF2B5EF4-FFF2-40B4-BE49-F238E27FC236}">
                      <a16:creationId xmlns:a16="http://schemas.microsoft.com/office/drawing/2014/main" id="{5C0A10E0-6618-428C-96C3-2D00E71FBCA3}"/>
                    </a:ext>
                  </a:extLst>
                </p:cNvPr>
                <p:cNvPicPr/>
                <p:nvPr/>
              </p:nvPicPr>
              <p:blipFill>
                <a:blip r:embed="rId137"/>
                <a:stretch>
                  <a:fillRect/>
                </a:stretch>
              </p:blipFill>
              <p:spPr>
                <a:xfrm>
                  <a:off x="8950173" y="1428547"/>
                  <a:ext cx="1472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79" name="Freihand 78">
                  <a:extLst>
                    <a:ext uri="{FF2B5EF4-FFF2-40B4-BE49-F238E27FC236}">
                      <a16:creationId xmlns:a16="http://schemas.microsoft.com/office/drawing/2014/main" id="{4D07A1DA-1A81-4EC7-A776-6B328652C2DD}"/>
                    </a:ext>
                  </a:extLst>
                </p14:cNvPr>
                <p14:cNvContentPartPr/>
                <p14:nvPr/>
              </p14:nvContentPartPr>
              <p14:xfrm>
                <a:off x="9102813" y="1404787"/>
                <a:ext cx="423360" cy="100080"/>
              </p14:xfrm>
            </p:contentPart>
          </mc:Choice>
          <mc:Fallback xmlns="">
            <p:pic>
              <p:nvPicPr>
                <p:cNvPr id="79" name="Freihand 78">
                  <a:extLst>
                    <a:ext uri="{FF2B5EF4-FFF2-40B4-BE49-F238E27FC236}">
                      <a16:creationId xmlns:a16="http://schemas.microsoft.com/office/drawing/2014/main" id="{4D07A1DA-1A81-4EC7-A776-6B328652C2DD}"/>
                    </a:ext>
                  </a:extLst>
                </p:cNvPr>
                <p:cNvPicPr/>
                <p:nvPr/>
              </p:nvPicPr>
              <p:blipFill>
                <a:blip r:embed="rId139"/>
                <a:stretch>
                  <a:fillRect/>
                </a:stretch>
              </p:blipFill>
              <p:spPr>
                <a:xfrm>
                  <a:off x="9098493" y="1400467"/>
                  <a:ext cx="4320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0" name="Freihand 79">
                  <a:extLst>
                    <a:ext uri="{FF2B5EF4-FFF2-40B4-BE49-F238E27FC236}">
                      <a16:creationId xmlns:a16="http://schemas.microsoft.com/office/drawing/2014/main" id="{8A8129B0-A3D3-4D62-87A2-0446EF0CDF39}"/>
                    </a:ext>
                  </a:extLst>
                </p14:cNvPr>
                <p14:cNvContentPartPr/>
                <p14:nvPr/>
              </p14:nvContentPartPr>
              <p14:xfrm>
                <a:off x="9540933" y="1296427"/>
                <a:ext cx="84600" cy="174240"/>
              </p14:xfrm>
            </p:contentPart>
          </mc:Choice>
          <mc:Fallback xmlns="">
            <p:pic>
              <p:nvPicPr>
                <p:cNvPr id="80" name="Freihand 79">
                  <a:extLst>
                    <a:ext uri="{FF2B5EF4-FFF2-40B4-BE49-F238E27FC236}">
                      <a16:creationId xmlns:a16="http://schemas.microsoft.com/office/drawing/2014/main" id="{8A8129B0-A3D3-4D62-87A2-0446EF0CDF39}"/>
                    </a:ext>
                  </a:extLst>
                </p:cNvPr>
                <p:cNvPicPr/>
                <p:nvPr/>
              </p:nvPicPr>
              <p:blipFill>
                <a:blip r:embed="rId141"/>
                <a:stretch>
                  <a:fillRect/>
                </a:stretch>
              </p:blipFill>
              <p:spPr>
                <a:xfrm>
                  <a:off x="9536613" y="1292107"/>
                  <a:ext cx="932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81" name="Freihand 80">
                  <a:extLst>
                    <a:ext uri="{FF2B5EF4-FFF2-40B4-BE49-F238E27FC236}">
                      <a16:creationId xmlns:a16="http://schemas.microsoft.com/office/drawing/2014/main" id="{2F690998-3FF5-4784-A496-C8C025004D2B}"/>
                    </a:ext>
                  </a:extLst>
                </p14:cNvPr>
                <p14:cNvContentPartPr/>
                <p14:nvPr/>
              </p14:nvContentPartPr>
              <p14:xfrm>
                <a:off x="9626973" y="1287427"/>
                <a:ext cx="348840" cy="164520"/>
              </p14:xfrm>
            </p:contentPart>
          </mc:Choice>
          <mc:Fallback xmlns="">
            <p:pic>
              <p:nvPicPr>
                <p:cNvPr id="81" name="Freihand 80">
                  <a:extLst>
                    <a:ext uri="{FF2B5EF4-FFF2-40B4-BE49-F238E27FC236}">
                      <a16:creationId xmlns:a16="http://schemas.microsoft.com/office/drawing/2014/main" id="{2F690998-3FF5-4784-A496-C8C025004D2B}"/>
                    </a:ext>
                  </a:extLst>
                </p:cNvPr>
                <p:cNvPicPr/>
                <p:nvPr/>
              </p:nvPicPr>
              <p:blipFill>
                <a:blip r:embed="rId143"/>
                <a:stretch>
                  <a:fillRect/>
                </a:stretch>
              </p:blipFill>
              <p:spPr>
                <a:xfrm>
                  <a:off x="9622653" y="1283107"/>
                  <a:ext cx="35748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2" name="Freihand 81">
                  <a:extLst>
                    <a:ext uri="{FF2B5EF4-FFF2-40B4-BE49-F238E27FC236}">
                      <a16:creationId xmlns:a16="http://schemas.microsoft.com/office/drawing/2014/main" id="{F3B3B54A-40B4-4449-9F62-22B89402DDF4}"/>
                    </a:ext>
                  </a:extLst>
                </p14:cNvPr>
                <p14:cNvContentPartPr/>
                <p14:nvPr/>
              </p14:nvContentPartPr>
              <p14:xfrm>
                <a:off x="9978333" y="1294267"/>
                <a:ext cx="19080" cy="43560"/>
              </p14:xfrm>
            </p:contentPart>
          </mc:Choice>
          <mc:Fallback xmlns="">
            <p:pic>
              <p:nvPicPr>
                <p:cNvPr id="82" name="Freihand 81">
                  <a:extLst>
                    <a:ext uri="{FF2B5EF4-FFF2-40B4-BE49-F238E27FC236}">
                      <a16:creationId xmlns:a16="http://schemas.microsoft.com/office/drawing/2014/main" id="{F3B3B54A-40B4-4449-9F62-22B89402DDF4}"/>
                    </a:ext>
                  </a:extLst>
                </p:cNvPr>
                <p:cNvPicPr/>
                <p:nvPr/>
              </p:nvPicPr>
              <p:blipFill>
                <a:blip r:embed="rId145"/>
                <a:stretch>
                  <a:fillRect/>
                </a:stretch>
              </p:blipFill>
              <p:spPr>
                <a:xfrm>
                  <a:off x="9974013" y="1289947"/>
                  <a:ext cx="2772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83" name="Freihand 82">
                  <a:extLst>
                    <a:ext uri="{FF2B5EF4-FFF2-40B4-BE49-F238E27FC236}">
                      <a16:creationId xmlns:a16="http://schemas.microsoft.com/office/drawing/2014/main" id="{90971877-CBE4-46C7-A3F2-6EF552B1BA3C}"/>
                    </a:ext>
                  </a:extLst>
                </p14:cNvPr>
                <p14:cNvContentPartPr/>
                <p14:nvPr/>
              </p14:nvContentPartPr>
              <p14:xfrm>
                <a:off x="10019733" y="1357627"/>
                <a:ext cx="257400" cy="64080"/>
              </p14:xfrm>
            </p:contentPart>
          </mc:Choice>
          <mc:Fallback xmlns="">
            <p:pic>
              <p:nvPicPr>
                <p:cNvPr id="83" name="Freihand 82">
                  <a:extLst>
                    <a:ext uri="{FF2B5EF4-FFF2-40B4-BE49-F238E27FC236}">
                      <a16:creationId xmlns:a16="http://schemas.microsoft.com/office/drawing/2014/main" id="{90971877-CBE4-46C7-A3F2-6EF552B1BA3C}"/>
                    </a:ext>
                  </a:extLst>
                </p:cNvPr>
                <p:cNvPicPr/>
                <p:nvPr/>
              </p:nvPicPr>
              <p:blipFill>
                <a:blip r:embed="rId147"/>
                <a:stretch>
                  <a:fillRect/>
                </a:stretch>
              </p:blipFill>
              <p:spPr>
                <a:xfrm>
                  <a:off x="10015413" y="1353307"/>
                  <a:ext cx="2660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85" name="Freihand 84">
                  <a:extLst>
                    <a:ext uri="{FF2B5EF4-FFF2-40B4-BE49-F238E27FC236}">
                      <a16:creationId xmlns:a16="http://schemas.microsoft.com/office/drawing/2014/main" id="{ABB1577E-85F6-4A61-8961-F7E5E74FB018}"/>
                    </a:ext>
                  </a:extLst>
                </p14:cNvPr>
                <p14:cNvContentPartPr/>
                <p14:nvPr/>
              </p14:nvContentPartPr>
              <p14:xfrm>
                <a:off x="9624453" y="1630867"/>
                <a:ext cx="185760" cy="9360"/>
              </p14:xfrm>
            </p:contentPart>
          </mc:Choice>
          <mc:Fallback xmlns="">
            <p:pic>
              <p:nvPicPr>
                <p:cNvPr id="85" name="Freihand 84">
                  <a:extLst>
                    <a:ext uri="{FF2B5EF4-FFF2-40B4-BE49-F238E27FC236}">
                      <a16:creationId xmlns:a16="http://schemas.microsoft.com/office/drawing/2014/main" id="{ABB1577E-85F6-4A61-8961-F7E5E74FB018}"/>
                    </a:ext>
                  </a:extLst>
                </p:cNvPr>
                <p:cNvPicPr/>
                <p:nvPr/>
              </p:nvPicPr>
              <p:blipFill>
                <a:blip r:embed="rId149"/>
                <a:stretch>
                  <a:fillRect/>
                </a:stretch>
              </p:blipFill>
              <p:spPr>
                <a:xfrm>
                  <a:off x="9620133" y="1626547"/>
                  <a:ext cx="1944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86" name="Freihand 85">
                  <a:extLst>
                    <a:ext uri="{FF2B5EF4-FFF2-40B4-BE49-F238E27FC236}">
                      <a16:creationId xmlns:a16="http://schemas.microsoft.com/office/drawing/2014/main" id="{423C4E57-E6ED-478A-BD05-322A46ABB6DF}"/>
                    </a:ext>
                  </a:extLst>
                </p14:cNvPr>
                <p14:cNvContentPartPr/>
                <p14:nvPr/>
              </p14:nvContentPartPr>
              <p14:xfrm>
                <a:off x="9778173" y="1567507"/>
                <a:ext cx="64800" cy="156960"/>
              </p14:xfrm>
            </p:contentPart>
          </mc:Choice>
          <mc:Fallback xmlns="">
            <p:pic>
              <p:nvPicPr>
                <p:cNvPr id="86" name="Freihand 85">
                  <a:extLst>
                    <a:ext uri="{FF2B5EF4-FFF2-40B4-BE49-F238E27FC236}">
                      <a16:creationId xmlns:a16="http://schemas.microsoft.com/office/drawing/2014/main" id="{423C4E57-E6ED-478A-BD05-322A46ABB6DF}"/>
                    </a:ext>
                  </a:extLst>
                </p:cNvPr>
                <p:cNvPicPr/>
                <p:nvPr/>
              </p:nvPicPr>
              <p:blipFill>
                <a:blip r:embed="rId151"/>
                <a:stretch>
                  <a:fillRect/>
                </a:stretch>
              </p:blipFill>
              <p:spPr>
                <a:xfrm>
                  <a:off x="9773853" y="1563187"/>
                  <a:ext cx="734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87" name="Freihand 86">
                  <a:extLst>
                    <a:ext uri="{FF2B5EF4-FFF2-40B4-BE49-F238E27FC236}">
                      <a16:creationId xmlns:a16="http://schemas.microsoft.com/office/drawing/2014/main" id="{121178C2-D1DF-40E5-9ACD-E7A0EB7CAA04}"/>
                    </a:ext>
                  </a:extLst>
                </p14:cNvPr>
                <p14:cNvContentPartPr/>
                <p14:nvPr/>
              </p14:nvContentPartPr>
              <p14:xfrm>
                <a:off x="9968253" y="1552747"/>
                <a:ext cx="108000" cy="144720"/>
              </p14:xfrm>
            </p:contentPart>
          </mc:Choice>
          <mc:Fallback xmlns="">
            <p:pic>
              <p:nvPicPr>
                <p:cNvPr id="87" name="Freihand 86">
                  <a:extLst>
                    <a:ext uri="{FF2B5EF4-FFF2-40B4-BE49-F238E27FC236}">
                      <a16:creationId xmlns:a16="http://schemas.microsoft.com/office/drawing/2014/main" id="{121178C2-D1DF-40E5-9ACD-E7A0EB7CAA04}"/>
                    </a:ext>
                  </a:extLst>
                </p:cNvPr>
                <p:cNvPicPr/>
                <p:nvPr/>
              </p:nvPicPr>
              <p:blipFill>
                <a:blip r:embed="rId153"/>
                <a:stretch>
                  <a:fillRect/>
                </a:stretch>
              </p:blipFill>
              <p:spPr>
                <a:xfrm>
                  <a:off x="9963933" y="1548427"/>
                  <a:ext cx="11664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89" name="Freihand 88">
                  <a:extLst>
                    <a:ext uri="{FF2B5EF4-FFF2-40B4-BE49-F238E27FC236}">
                      <a16:creationId xmlns:a16="http://schemas.microsoft.com/office/drawing/2014/main" id="{0E31610F-DBCE-4F99-A23C-A4B4EEC18672}"/>
                    </a:ext>
                  </a:extLst>
                </p14:cNvPr>
                <p14:cNvContentPartPr/>
                <p14:nvPr/>
              </p14:nvContentPartPr>
              <p14:xfrm>
                <a:off x="10088133" y="1507747"/>
                <a:ext cx="226080" cy="174960"/>
              </p14:xfrm>
            </p:contentPart>
          </mc:Choice>
          <mc:Fallback xmlns="">
            <p:pic>
              <p:nvPicPr>
                <p:cNvPr id="89" name="Freihand 88">
                  <a:extLst>
                    <a:ext uri="{FF2B5EF4-FFF2-40B4-BE49-F238E27FC236}">
                      <a16:creationId xmlns:a16="http://schemas.microsoft.com/office/drawing/2014/main" id="{0E31610F-DBCE-4F99-A23C-A4B4EEC18672}"/>
                    </a:ext>
                  </a:extLst>
                </p:cNvPr>
                <p:cNvPicPr/>
                <p:nvPr/>
              </p:nvPicPr>
              <p:blipFill>
                <a:blip r:embed="rId155"/>
                <a:stretch>
                  <a:fillRect/>
                </a:stretch>
              </p:blipFill>
              <p:spPr>
                <a:xfrm>
                  <a:off x="10083813" y="1503427"/>
                  <a:ext cx="23472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0" name="Freihand 89">
                  <a:extLst>
                    <a:ext uri="{FF2B5EF4-FFF2-40B4-BE49-F238E27FC236}">
                      <a16:creationId xmlns:a16="http://schemas.microsoft.com/office/drawing/2014/main" id="{93C24180-8152-4C29-9939-2CD65BE669BE}"/>
                    </a:ext>
                  </a:extLst>
                </p14:cNvPr>
                <p14:cNvContentPartPr/>
                <p14:nvPr/>
              </p14:nvContentPartPr>
              <p14:xfrm>
                <a:off x="10309173" y="1525387"/>
                <a:ext cx="87480" cy="137520"/>
              </p14:xfrm>
            </p:contentPart>
          </mc:Choice>
          <mc:Fallback xmlns="">
            <p:pic>
              <p:nvPicPr>
                <p:cNvPr id="90" name="Freihand 89">
                  <a:extLst>
                    <a:ext uri="{FF2B5EF4-FFF2-40B4-BE49-F238E27FC236}">
                      <a16:creationId xmlns:a16="http://schemas.microsoft.com/office/drawing/2014/main" id="{93C24180-8152-4C29-9939-2CD65BE669BE}"/>
                    </a:ext>
                  </a:extLst>
                </p:cNvPr>
                <p:cNvPicPr/>
                <p:nvPr/>
              </p:nvPicPr>
              <p:blipFill>
                <a:blip r:embed="rId157"/>
                <a:stretch>
                  <a:fillRect/>
                </a:stretch>
              </p:blipFill>
              <p:spPr>
                <a:xfrm>
                  <a:off x="10304853" y="1521067"/>
                  <a:ext cx="9612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91" name="Freihand 90">
                  <a:extLst>
                    <a:ext uri="{FF2B5EF4-FFF2-40B4-BE49-F238E27FC236}">
                      <a16:creationId xmlns:a16="http://schemas.microsoft.com/office/drawing/2014/main" id="{F099EB76-4717-4FE8-828F-9D8E9B6F2289}"/>
                    </a:ext>
                  </a:extLst>
                </p14:cNvPr>
                <p14:cNvContentPartPr/>
                <p14:nvPr/>
              </p14:nvContentPartPr>
              <p14:xfrm>
                <a:off x="10415733" y="1512427"/>
                <a:ext cx="39240" cy="137160"/>
              </p14:xfrm>
            </p:contentPart>
          </mc:Choice>
          <mc:Fallback xmlns="">
            <p:pic>
              <p:nvPicPr>
                <p:cNvPr id="91" name="Freihand 90">
                  <a:extLst>
                    <a:ext uri="{FF2B5EF4-FFF2-40B4-BE49-F238E27FC236}">
                      <a16:creationId xmlns:a16="http://schemas.microsoft.com/office/drawing/2014/main" id="{F099EB76-4717-4FE8-828F-9D8E9B6F2289}"/>
                    </a:ext>
                  </a:extLst>
                </p:cNvPr>
                <p:cNvPicPr/>
                <p:nvPr/>
              </p:nvPicPr>
              <p:blipFill>
                <a:blip r:embed="rId159"/>
                <a:stretch>
                  <a:fillRect/>
                </a:stretch>
              </p:blipFill>
              <p:spPr>
                <a:xfrm>
                  <a:off x="10411413" y="1508107"/>
                  <a:ext cx="478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2" name="Freihand 91">
                  <a:extLst>
                    <a:ext uri="{FF2B5EF4-FFF2-40B4-BE49-F238E27FC236}">
                      <a16:creationId xmlns:a16="http://schemas.microsoft.com/office/drawing/2014/main" id="{D0B9F46A-C523-46EF-8655-44FBD2BA66A8}"/>
                    </a:ext>
                  </a:extLst>
                </p14:cNvPr>
                <p14:cNvContentPartPr/>
                <p14:nvPr/>
              </p14:nvContentPartPr>
              <p14:xfrm>
                <a:off x="10479093" y="1568227"/>
                <a:ext cx="101160" cy="79200"/>
              </p14:xfrm>
            </p:contentPart>
          </mc:Choice>
          <mc:Fallback xmlns="">
            <p:pic>
              <p:nvPicPr>
                <p:cNvPr id="92" name="Freihand 91">
                  <a:extLst>
                    <a:ext uri="{FF2B5EF4-FFF2-40B4-BE49-F238E27FC236}">
                      <a16:creationId xmlns:a16="http://schemas.microsoft.com/office/drawing/2014/main" id="{D0B9F46A-C523-46EF-8655-44FBD2BA66A8}"/>
                    </a:ext>
                  </a:extLst>
                </p:cNvPr>
                <p:cNvPicPr/>
                <p:nvPr/>
              </p:nvPicPr>
              <p:blipFill>
                <a:blip r:embed="rId161"/>
                <a:stretch>
                  <a:fillRect/>
                </a:stretch>
              </p:blipFill>
              <p:spPr>
                <a:xfrm>
                  <a:off x="10474773" y="1563907"/>
                  <a:ext cx="1098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93" name="Freihand 92">
                  <a:extLst>
                    <a:ext uri="{FF2B5EF4-FFF2-40B4-BE49-F238E27FC236}">
                      <a16:creationId xmlns:a16="http://schemas.microsoft.com/office/drawing/2014/main" id="{839E1CFE-E19F-49BF-8C2B-7B3B2C5A2002}"/>
                    </a:ext>
                  </a:extLst>
                </p14:cNvPr>
                <p14:cNvContentPartPr/>
                <p14:nvPr/>
              </p14:nvContentPartPr>
              <p14:xfrm>
                <a:off x="10732173" y="1507027"/>
                <a:ext cx="146520" cy="144000"/>
              </p14:xfrm>
            </p:contentPart>
          </mc:Choice>
          <mc:Fallback xmlns="">
            <p:pic>
              <p:nvPicPr>
                <p:cNvPr id="93" name="Freihand 92">
                  <a:extLst>
                    <a:ext uri="{FF2B5EF4-FFF2-40B4-BE49-F238E27FC236}">
                      <a16:creationId xmlns:a16="http://schemas.microsoft.com/office/drawing/2014/main" id="{839E1CFE-E19F-49BF-8C2B-7B3B2C5A2002}"/>
                    </a:ext>
                  </a:extLst>
                </p:cNvPr>
                <p:cNvPicPr/>
                <p:nvPr/>
              </p:nvPicPr>
              <p:blipFill>
                <a:blip r:embed="rId163"/>
                <a:stretch>
                  <a:fillRect/>
                </a:stretch>
              </p:blipFill>
              <p:spPr>
                <a:xfrm>
                  <a:off x="10727853" y="1502707"/>
                  <a:ext cx="1551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4" name="Freihand 93">
                  <a:extLst>
                    <a:ext uri="{FF2B5EF4-FFF2-40B4-BE49-F238E27FC236}">
                      <a16:creationId xmlns:a16="http://schemas.microsoft.com/office/drawing/2014/main" id="{2837FDE6-5B74-4878-8B4C-2AFD6010E892}"/>
                    </a:ext>
                  </a:extLst>
                </p14:cNvPr>
                <p14:cNvContentPartPr/>
                <p14:nvPr/>
              </p14:nvContentPartPr>
              <p14:xfrm>
                <a:off x="10892733" y="1529707"/>
                <a:ext cx="87840" cy="95400"/>
              </p14:xfrm>
            </p:contentPart>
          </mc:Choice>
          <mc:Fallback xmlns="">
            <p:pic>
              <p:nvPicPr>
                <p:cNvPr id="94" name="Freihand 93">
                  <a:extLst>
                    <a:ext uri="{FF2B5EF4-FFF2-40B4-BE49-F238E27FC236}">
                      <a16:creationId xmlns:a16="http://schemas.microsoft.com/office/drawing/2014/main" id="{2837FDE6-5B74-4878-8B4C-2AFD6010E892}"/>
                    </a:ext>
                  </a:extLst>
                </p:cNvPr>
                <p:cNvPicPr/>
                <p:nvPr/>
              </p:nvPicPr>
              <p:blipFill>
                <a:blip r:embed="rId165"/>
                <a:stretch>
                  <a:fillRect/>
                </a:stretch>
              </p:blipFill>
              <p:spPr>
                <a:xfrm>
                  <a:off x="10888413" y="1525387"/>
                  <a:ext cx="964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5" name="Freihand 94">
                  <a:extLst>
                    <a:ext uri="{FF2B5EF4-FFF2-40B4-BE49-F238E27FC236}">
                      <a16:creationId xmlns:a16="http://schemas.microsoft.com/office/drawing/2014/main" id="{10065781-8830-4BDE-9150-D98CBA4B1976}"/>
                    </a:ext>
                  </a:extLst>
                </p14:cNvPr>
                <p14:cNvContentPartPr/>
                <p14:nvPr/>
              </p14:nvContentPartPr>
              <p14:xfrm>
                <a:off x="10956813" y="1531507"/>
                <a:ext cx="167760" cy="235440"/>
              </p14:xfrm>
            </p:contentPart>
          </mc:Choice>
          <mc:Fallback xmlns="">
            <p:pic>
              <p:nvPicPr>
                <p:cNvPr id="95" name="Freihand 94">
                  <a:extLst>
                    <a:ext uri="{FF2B5EF4-FFF2-40B4-BE49-F238E27FC236}">
                      <a16:creationId xmlns:a16="http://schemas.microsoft.com/office/drawing/2014/main" id="{10065781-8830-4BDE-9150-D98CBA4B1976}"/>
                    </a:ext>
                  </a:extLst>
                </p:cNvPr>
                <p:cNvPicPr/>
                <p:nvPr/>
              </p:nvPicPr>
              <p:blipFill>
                <a:blip r:embed="rId167"/>
                <a:stretch>
                  <a:fillRect/>
                </a:stretch>
              </p:blipFill>
              <p:spPr>
                <a:xfrm>
                  <a:off x="10952493" y="1527187"/>
                  <a:ext cx="17640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6" name="Freihand 95">
                  <a:extLst>
                    <a:ext uri="{FF2B5EF4-FFF2-40B4-BE49-F238E27FC236}">
                      <a16:creationId xmlns:a16="http://schemas.microsoft.com/office/drawing/2014/main" id="{25B47262-5BCB-41C5-B8E6-804C3429F784}"/>
                    </a:ext>
                  </a:extLst>
                </p14:cNvPr>
                <p14:cNvContentPartPr/>
                <p14:nvPr/>
              </p14:nvContentPartPr>
              <p14:xfrm>
                <a:off x="9849813" y="1754347"/>
                <a:ext cx="87120" cy="68400"/>
              </p14:xfrm>
            </p:contentPart>
          </mc:Choice>
          <mc:Fallback xmlns="">
            <p:pic>
              <p:nvPicPr>
                <p:cNvPr id="96" name="Freihand 95">
                  <a:extLst>
                    <a:ext uri="{FF2B5EF4-FFF2-40B4-BE49-F238E27FC236}">
                      <a16:creationId xmlns:a16="http://schemas.microsoft.com/office/drawing/2014/main" id="{25B47262-5BCB-41C5-B8E6-804C3429F784}"/>
                    </a:ext>
                  </a:extLst>
                </p:cNvPr>
                <p:cNvPicPr/>
                <p:nvPr/>
              </p:nvPicPr>
              <p:blipFill>
                <a:blip r:embed="rId169"/>
                <a:stretch>
                  <a:fillRect/>
                </a:stretch>
              </p:blipFill>
              <p:spPr>
                <a:xfrm>
                  <a:off x="9845493" y="1750027"/>
                  <a:ext cx="9576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7" name="Freihand 96">
                  <a:extLst>
                    <a:ext uri="{FF2B5EF4-FFF2-40B4-BE49-F238E27FC236}">
                      <a16:creationId xmlns:a16="http://schemas.microsoft.com/office/drawing/2014/main" id="{827AB245-A739-484A-9E4D-A79A7FB7ABFA}"/>
                    </a:ext>
                  </a:extLst>
                </p14:cNvPr>
                <p14:cNvContentPartPr/>
                <p14:nvPr/>
              </p14:nvContentPartPr>
              <p14:xfrm>
                <a:off x="10590693" y="1377067"/>
                <a:ext cx="99720" cy="67680"/>
              </p14:xfrm>
            </p:contentPart>
          </mc:Choice>
          <mc:Fallback xmlns="">
            <p:pic>
              <p:nvPicPr>
                <p:cNvPr id="97" name="Freihand 96">
                  <a:extLst>
                    <a:ext uri="{FF2B5EF4-FFF2-40B4-BE49-F238E27FC236}">
                      <a16:creationId xmlns:a16="http://schemas.microsoft.com/office/drawing/2014/main" id="{827AB245-A739-484A-9E4D-A79A7FB7ABFA}"/>
                    </a:ext>
                  </a:extLst>
                </p:cNvPr>
                <p:cNvPicPr/>
                <p:nvPr/>
              </p:nvPicPr>
              <p:blipFill>
                <a:blip r:embed="rId171"/>
                <a:stretch>
                  <a:fillRect/>
                </a:stretch>
              </p:blipFill>
              <p:spPr>
                <a:xfrm>
                  <a:off x="10586373" y="1372747"/>
                  <a:ext cx="1083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99" name="Freihand 98">
                  <a:extLst>
                    <a:ext uri="{FF2B5EF4-FFF2-40B4-BE49-F238E27FC236}">
                      <a16:creationId xmlns:a16="http://schemas.microsoft.com/office/drawing/2014/main" id="{4CEFA1FE-9F20-4B7A-93CB-9A67D3CB781A}"/>
                    </a:ext>
                  </a:extLst>
                </p14:cNvPr>
                <p14:cNvContentPartPr/>
                <p14:nvPr/>
              </p14:nvContentPartPr>
              <p14:xfrm>
                <a:off x="11156613" y="1515307"/>
                <a:ext cx="227880" cy="106200"/>
              </p14:xfrm>
            </p:contentPart>
          </mc:Choice>
          <mc:Fallback xmlns="">
            <p:pic>
              <p:nvPicPr>
                <p:cNvPr id="99" name="Freihand 98">
                  <a:extLst>
                    <a:ext uri="{FF2B5EF4-FFF2-40B4-BE49-F238E27FC236}">
                      <a16:creationId xmlns:a16="http://schemas.microsoft.com/office/drawing/2014/main" id="{4CEFA1FE-9F20-4B7A-93CB-9A67D3CB781A}"/>
                    </a:ext>
                  </a:extLst>
                </p:cNvPr>
                <p:cNvPicPr/>
                <p:nvPr/>
              </p:nvPicPr>
              <p:blipFill>
                <a:blip r:embed="rId173"/>
                <a:stretch>
                  <a:fillRect/>
                </a:stretch>
              </p:blipFill>
              <p:spPr>
                <a:xfrm>
                  <a:off x="11152293" y="1510987"/>
                  <a:ext cx="23652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0" name="Freihand 99">
                  <a:extLst>
                    <a:ext uri="{FF2B5EF4-FFF2-40B4-BE49-F238E27FC236}">
                      <a16:creationId xmlns:a16="http://schemas.microsoft.com/office/drawing/2014/main" id="{EE3535D8-CDCF-405B-B7FC-C3CABD8C8662}"/>
                    </a:ext>
                  </a:extLst>
                </p14:cNvPr>
                <p14:cNvContentPartPr/>
                <p14:nvPr/>
              </p14:nvContentPartPr>
              <p14:xfrm>
                <a:off x="11397813" y="1488667"/>
                <a:ext cx="143640" cy="141840"/>
              </p14:xfrm>
            </p:contentPart>
          </mc:Choice>
          <mc:Fallback xmlns="">
            <p:pic>
              <p:nvPicPr>
                <p:cNvPr id="100" name="Freihand 99">
                  <a:extLst>
                    <a:ext uri="{FF2B5EF4-FFF2-40B4-BE49-F238E27FC236}">
                      <a16:creationId xmlns:a16="http://schemas.microsoft.com/office/drawing/2014/main" id="{EE3535D8-CDCF-405B-B7FC-C3CABD8C8662}"/>
                    </a:ext>
                  </a:extLst>
                </p:cNvPr>
                <p:cNvPicPr/>
                <p:nvPr/>
              </p:nvPicPr>
              <p:blipFill>
                <a:blip r:embed="rId175"/>
                <a:stretch>
                  <a:fillRect/>
                </a:stretch>
              </p:blipFill>
              <p:spPr>
                <a:xfrm>
                  <a:off x="11393493" y="1484347"/>
                  <a:ext cx="1522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1" name="Freihand 100">
                  <a:extLst>
                    <a:ext uri="{FF2B5EF4-FFF2-40B4-BE49-F238E27FC236}">
                      <a16:creationId xmlns:a16="http://schemas.microsoft.com/office/drawing/2014/main" id="{7071D0BF-AD0E-4A8A-ACF8-80A759ED3AFB}"/>
                    </a:ext>
                  </a:extLst>
                </p14:cNvPr>
                <p14:cNvContentPartPr/>
                <p14:nvPr/>
              </p14:nvContentPartPr>
              <p14:xfrm>
                <a:off x="11531733" y="1547347"/>
                <a:ext cx="160560" cy="65160"/>
              </p14:xfrm>
            </p:contentPart>
          </mc:Choice>
          <mc:Fallback xmlns="">
            <p:pic>
              <p:nvPicPr>
                <p:cNvPr id="101" name="Freihand 100">
                  <a:extLst>
                    <a:ext uri="{FF2B5EF4-FFF2-40B4-BE49-F238E27FC236}">
                      <a16:creationId xmlns:a16="http://schemas.microsoft.com/office/drawing/2014/main" id="{7071D0BF-AD0E-4A8A-ACF8-80A759ED3AFB}"/>
                    </a:ext>
                  </a:extLst>
                </p:cNvPr>
                <p:cNvPicPr/>
                <p:nvPr/>
              </p:nvPicPr>
              <p:blipFill>
                <a:blip r:embed="rId177"/>
                <a:stretch>
                  <a:fillRect/>
                </a:stretch>
              </p:blipFill>
              <p:spPr>
                <a:xfrm>
                  <a:off x="11527413" y="1543027"/>
                  <a:ext cx="1692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2" name="Freihand 101">
                  <a:extLst>
                    <a:ext uri="{FF2B5EF4-FFF2-40B4-BE49-F238E27FC236}">
                      <a16:creationId xmlns:a16="http://schemas.microsoft.com/office/drawing/2014/main" id="{97357847-F65A-46C1-84FA-7973D4F19CE2}"/>
                    </a:ext>
                  </a:extLst>
                </p14:cNvPr>
                <p14:cNvContentPartPr/>
                <p14:nvPr/>
              </p14:nvContentPartPr>
              <p14:xfrm>
                <a:off x="11723613" y="1561027"/>
                <a:ext cx="53280" cy="37800"/>
              </p14:xfrm>
            </p:contentPart>
          </mc:Choice>
          <mc:Fallback xmlns="">
            <p:pic>
              <p:nvPicPr>
                <p:cNvPr id="102" name="Freihand 101">
                  <a:extLst>
                    <a:ext uri="{FF2B5EF4-FFF2-40B4-BE49-F238E27FC236}">
                      <a16:creationId xmlns:a16="http://schemas.microsoft.com/office/drawing/2014/main" id="{97357847-F65A-46C1-84FA-7973D4F19CE2}"/>
                    </a:ext>
                  </a:extLst>
                </p:cNvPr>
                <p:cNvPicPr/>
                <p:nvPr/>
              </p:nvPicPr>
              <p:blipFill>
                <a:blip r:embed="rId179"/>
                <a:stretch>
                  <a:fillRect/>
                </a:stretch>
              </p:blipFill>
              <p:spPr>
                <a:xfrm>
                  <a:off x="11719293" y="1556707"/>
                  <a:ext cx="619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3" name="Freihand 102">
                  <a:extLst>
                    <a:ext uri="{FF2B5EF4-FFF2-40B4-BE49-F238E27FC236}">
                      <a16:creationId xmlns:a16="http://schemas.microsoft.com/office/drawing/2014/main" id="{F9C33FDD-603B-41AE-BF80-7E5F8E9B7E4F}"/>
                    </a:ext>
                  </a:extLst>
                </p14:cNvPr>
                <p14:cNvContentPartPr/>
                <p14:nvPr/>
              </p14:nvContentPartPr>
              <p14:xfrm>
                <a:off x="11801373" y="1535827"/>
                <a:ext cx="120600" cy="115200"/>
              </p14:xfrm>
            </p:contentPart>
          </mc:Choice>
          <mc:Fallback xmlns="">
            <p:pic>
              <p:nvPicPr>
                <p:cNvPr id="103" name="Freihand 102">
                  <a:extLst>
                    <a:ext uri="{FF2B5EF4-FFF2-40B4-BE49-F238E27FC236}">
                      <a16:creationId xmlns:a16="http://schemas.microsoft.com/office/drawing/2014/main" id="{F9C33FDD-603B-41AE-BF80-7E5F8E9B7E4F}"/>
                    </a:ext>
                  </a:extLst>
                </p:cNvPr>
                <p:cNvPicPr/>
                <p:nvPr/>
              </p:nvPicPr>
              <p:blipFill>
                <a:blip r:embed="rId181"/>
                <a:stretch>
                  <a:fillRect/>
                </a:stretch>
              </p:blipFill>
              <p:spPr>
                <a:xfrm>
                  <a:off x="11797053" y="1531507"/>
                  <a:ext cx="129240" cy="123840"/>
                </a:xfrm>
                <a:prstGeom prst="rect">
                  <a:avLst/>
                </a:prstGeom>
              </p:spPr>
            </p:pic>
          </mc:Fallback>
        </mc:AlternateContent>
      </p:grpSp>
      <p:grpSp>
        <p:nvGrpSpPr>
          <p:cNvPr id="108" name="Gruppieren 107">
            <a:extLst>
              <a:ext uri="{FF2B5EF4-FFF2-40B4-BE49-F238E27FC236}">
                <a16:creationId xmlns:a16="http://schemas.microsoft.com/office/drawing/2014/main" id="{57B9C17E-C058-4AE7-81A2-186CD80FFE11}"/>
              </a:ext>
            </a:extLst>
          </p:cNvPr>
          <p:cNvGrpSpPr/>
          <p:nvPr/>
        </p:nvGrpSpPr>
        <p:grpSpPr>
          <a:xfrm>
            <a:off x="9670893" y="1874227"/>
            <a:ext cx="743760" cy="180360"/>
            <a:chOff x="9670893" y="1874227"/>
            <a:chExt cx="743760" cy="180360"/>
          </a:xfrm>
        </p:grpSpPr>
        <mc:AlternateContent xmlns:mc="http://schemas.openxmlformats.org/markup-compatibility/2006" xmlns:p14="http://schemas.microsoft.com/office/powerpoint/2010/main">
          <mc:Choice Requires="p14">
            <p:contentPart p14:bwMode="auto" r:id="rId182">
              <p14:nvContentPartPr>
                <p14:cNvPr id="105" name="Freihand 104">
                  <a:extLst>
                    <a:ext uri="{FF2B5EF4-FFF2-40B4-BE49-F238E27FC236}">
                      <a16:creationId xmlns:a16="http://schemas.microsoft.com/office/drawing/2014/main" id="{A92E86F7-18D9-40A0-8EDC-00AF97352209}"/>
                    </a:ext>
                  </a:extLst>
                </p14:cNvPr>
                <p14:cNvContentPartPr/>
                <p14:nvPr/>
              </p14:nvContentPartPr>
              <p14:xfrm>
                <a:off x="9670893" y="1898347"/>
                <a:ext cx="110880" cy="156240"/>
              </p14:xfrm>
            </p:contentPart>
          </mc:Choice>
          <mc:Fallback xmlns="">
            <p:pic>
              <p:nvPicPr>
                <p:cNvPr id="105" name="Freihand 104">
                  <a:extLst>
                    <a:ext uri="{FF2B5EF4-FFF2-40B4-BE49-F238E27FC236}">
                      <a16:creationId xmlns:a16="http://schemas.microsoft.com/office/drawing/2014/main" id="{A92E86F7-18D9-40A0-8EDC-00AF97352209}"/>
                    </a:ext>
                  </a:extLst>
                </p:cNvPr>
                <p:cNvPicPr/>
                <p:nvPr/>
              </p:nvPicPr>
              <p:blipFill>
                <a:blip r:embed="rId183"/>
                <a:stretch>
                  <a:fillRect/>
                </a:stretch>
              </p:blipFill>
              <p:spPr>
                <a:xfrm>
                  <a:off x="9666573" y="1894027"/>
                  <a:ext cx="1195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06" name="Freihand 105">
                  <a:extLst>
                    <a:ext uri="{FF2B5EF4-FFF2-40B4-BE49-F238E27FC236}">
                      <a16:creationId xmlns:a16="http://schemas.microsoft.com/office/drawing/2014/main" id="{D6A42E07-0750-4E12-BE91-C0DB86F75AA3}"/>
                    </a:ext>
                  </a:extLst>
                </p14:cNvPr>
                <p14:cNvContentPartPr/>
                <p14:nvPr/>
              </p14:nvContentPartPr>
              <p14:xfrm>
                <a:off x="9792933" y="1933987"/>
                <a:ext cx="151200" cy="101880"/>
              </p14:xfrm>
            </p:contentPart>
          </mc:Choice>
          <mc:Fallback xmlns="">
            <p:pic>
              <p:nvPicPr>
                <p:cNvPr id="106" name="Freihand 105">
                  <a:extLst>
                    <a:ext uri="{FF2B5EF4-FFF2-40B4-BE49-F238E27FC236}">
                      <a16:creationId xmlns:a16="http://schemas.microsoft.com/office/drawing/2014/main" id="{D6A42E07-0750-4E12-BE91-C0DB86F75AA3}"/>
                    </a:ext>
                  </a:extLst>
                </p:cNvPr>
                <p:cNvPicPr/>
                <p:nvPr/>
              </p:nvPicPr>
              <p:blipFill>
                <a:blip r:embed="rId185"/>
                <a:stretch>
                  <a:fillRect/>
                </a:stretch>
              </p:blipFill>
              <p:spPr>
                <a:xfrm>
                  <a:off x="9788613" y="1929667"/>
                  <a:ext cx="15984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07" name="Freihand 106">
                  <a:extLst>
                    <a:ext uri="{FF2B5EF4-FFF2-40B4-BE49-F238E27FC236}">
                      <a16:creationId xmlns:a16="http://schemas.microsoft.com/office/drawing/2014/main" id="{2A7D4A7B-CB03-430C-9F0E-0074DE0F4708}"/>
                    </a:ext>
                  </a:extLst>
                </p14:cNvPr>
                <p14:cNvContentPartPr/>
                <p14:nvPr/>
              </p14:nvContentPartPr>
              <p14:xfrm>
                <a:off x="9923973" y="1874227"/>
                <a:ext cx="490680" cy="168120"/>
              </p14:xfrm>
            </p:contentPart>
          </mc:Choice>
          <mc:Fallback xmlns="">
            <p:pic>
              <p:nvPicPr>
                <p:cNvPr id="107" name="Freihand 106">
                  <a:extLst>
                    <a:ext uri="{FF2B5EF4-FFF2-40B4-BE49-F238E27FC236}">
                      <a16:creationId xmlns:a16="http://schemas.microsoft.com/office/drawing/2014/main" id="{2A7D4A7B-CB03-430C-9F0E-0074DE0F4708}"/>
                    </a:ext>
                  </a:extLst>
                </p:cNvPr>
                <p:cNvPicPr/>
                <p:nvPr/>
              </p:nvPicPr>
              <p:blipFill>
                <a:blip r:embed="rId187"/>
                <a:stretch>
                  <a:fillRect/>
                </a:stretch>
              </p:blipFill>
              <p:spPr>
                <a:xfrm>
                  <a:off x="9919653" y="1869907"/>
                  <a:ext cx="499320" cy="176760"/>
                </a:xfrm>
                <a:prstGeom prst="rect">
                  <a:avLst/>
                </a:prstGeom>
              </p:spPr>
            </p:pic>
          </mc:Fallback>
        </mc:AlternateContent>
      </p:grpSp>
      <p:grpSp>
        <p:nvGrpSpPr>
          <p:cNvPr id="122" name="Gruppieren 121">
            <a:extLst>
              <a:ext uri="{FF2B5EF4-FFF2-40B4-BE49-F238E27FC236}">
                <a16:creationId xmlns:a16="http://schemas.microsoft.com/office/drawing/2014/main" id="{CD11173E-8F7D-43A9-A85E-5B86C4F85137}"/>
              </a:ext>
            </a:extLst>
          </p:cNvPr>
          <p:cNvGrpSpPr/>
          <p:nvPr/>
        </p:nvGrpSpPr>
        <p:grpSpPr>
          <a:xfrm>
            <a:off x="10602933" y="1795387"/>
            <a:ext cx="1197360" cy="240840"/>
            <a:chOff x="10602933" y="1795387"/>
            <a:chExt cx="1197360" cy="240840"/>
          </a:xfrm>
        </p:grpSpPr>
        <mc:AlternateContent xmlns:mc="http://schemas.openxmlformats.org/markup-compatibility/2006" xmlns:p14="http://schemas.microsoft.com/office/powerpoint/2010/main">
          <mc:Choice Requires="p14">
            <p:contentPart p14:bwMode="auto" r:id="rId188">
              <p14:nvContentPartPr>
                <p14:cNvPr id="109" name="Freihand 108">
                  <a:extLst>
                    <a:ext uri="{FF2B5EF4-FFF2-40B4-BE49-F238E27FC236}">
                      <a16:creationId xmlns:a16="http://schemas.microsoft.com/office/drawing/2014/main" id="{91094B26-7D01-4B73-BDB3-6DACC5768130}"/>
                    </a:ext>
                  </a:extLst>
                </p14:cNvPr>
                <p14:cNvContentPartPr/>
                <p14:nvPr/>
              </p14:nvContentPartPr>
              <p14:xfrm>
                <a:off x="10602933" y="1851547"/>
                <a:ext cx="136800" cy="145440"/>
              </p14:xfrm>
            </p:contentPart>
          </mc:Choice>
          <mc:Fallback xmlns="">
            <p:pic>
              <p:nvPicPr>
                <p:cNvPr id="109" name="Freihand 108">
                  <a:extLst>
                    <a:ext uri="{FF2B5EF4-FFF2-40B4-BE49-F238E27FC236}">
                      <a16:creationId xmlns:a16="http://schemas.microsoft.com/office/drawing/2014/main" id="{91094B26-7D01-4B73-BDB3-6DACC5768130}"/>
                    </a:ext>
                  </a:extLst>
                </p:cNvPr>
                <p:cNvPicPr/>
                <p:nvPr/>
              </p:nvPicPr>
              <p:blipFill>
                <a:blip r:embed="rId189"/>
                <a:stretch>
                  <a:fillRect/>
                </a:stretch>
              </p:blipFill>
              <p:spPr>
                <a:xfrm>
                  <a:off x="10598613" y="1847227"/>
                  <a:ext cx="14544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0" name="Freihand 109">
                  <a:extLst>
                    <a:ext uri="{FF2B5EF4-FFF2-40B4-BE49-F238E27FC236}">
                      <a16:creationId xmlns:a16="http://schemas.microsoft.com/office/drawing/2014/main" id="{13FF3514-0D34-4B18-8BD2-F77D8CE217D5}"/>
                    </a:ext>
                  </a:extLst>
                </p14:cNvPr>
                <p14:cNvContentPartPr/>
                <p14:nvPr/>
              </p14:nvContentPartPr>
              <p14:xfrm>
                <a:off x="10762773" y="1855147"/>
                <a:ext cx="64800" cy="140400"/>
              </p14:xfrm>
            </p:contentPart>
          </mc:Choice>
          <mc:Fallback xmlns="">
            <p:pic>
              <p:nvPicPr>
                <p:cNvPr id="110" name="Freihand 109">
                  <a:extLst>
                    <a:ext uri="{FF2B5EF4-FFF2-40B4-BE49-F238E27FC236}">
                      <a16:creationId xmlns:a16="http://schemas.microsoft.com/office/drawing/2014/main" id="{13FF3514-0D34-4B18-8BD2-F77D8CE217D5}"/>
                    </a:ext>
                  </a:extLst>
                </p:cNvPr>
                <p:cNvPicPr/>
                <p:nvPr/>
              </p:nvPicPr>
              <p:blipFill>
                <a:blip r:embed="rId191"/>
                <a:stretch>
                  <a:fillRect/>
                </a:stretch>
              </p:blipFill>
              <p:spPr>
                <a:xfrm>
                  <a:off x="10758453" y="1850827"/>
                  <a:ext cx="734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1" name="Freihand 110">
                  <a:extLst>
                    <a:ext uri="{FF2B5EF4-FFF2-40B4-BE49-F238E27FC236}">
                      <a16:creationId xmlns:a16="http://schemas.microsoft.com/office/drawing/2014/main" id="{151731BD-9EEC-47CC-AFF3-290A5C5AA564}"/>
                    </a:ext>
                  </a:extLst>
                </p14:cNvPr>
                <p14:cNvContentPartPr/>
                <p14:nvPr/>
              </p14:nvContentPartPr>
              <p14:xfrm>
                <a:off x="10799133" y="1854787"/>
                <a:ext cx="113040" cy="68040"/>
              </p14:xfrm>
            </p:contentPart>
          </mc:Choice>
          <mc:Fallback xmlns="">
            <p:pic>
              <p:nvPicPr>
                <p:cNvPr id="111" name="Freihand 110">
                  <a:extLst>
                    <a:ext uri="{FF2B5EF4-FFF2-40B4-BE49-F238E27FC236}">
                      <a16:creationId xmlns:a16="http://schemas.microsoft.com/office/drawing/2014/main" id="{151731BD-9EEC-47CC-AFF3-290A5C5AA564}"/>
                    </a:ext>
                  </a:extLst>
                </p:cNvPr>
                <p:cNvPicPr/>
                <p:nvPr/>
              </p:nvPicPr>
              <p:blipFill>
                <a:blip r:embed="rId193"/>
                <a:stretch>
                  <a:fillRect/>
                </a:stretch>
              </p:blipFill>
              <p:spPr>
                <a:xfrm>
                  <a:off x="10794813" y="1850467"/>
                  <a:ext cx="1216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2" name="Freihand 111">
                  <a:extLst>
                    <a:ext uri="{FF2B5EF4-FFF2-40B4-BE49-F238E27FC236}">
                      <a16:creationId xmlns:a16="http://schemas.microsoft.com/office/drawing/2014/main" id="{853A3B58-4A83-4CB9-A9EC-B7598E986433}"/>
                    </a:ext>
                  </a:extLst>
                </p14:cNvPr>
                <p14:cNvContentPartPr/>
                <p14:nvPr/>
              </p14:nvContentPartPr>
              <p14:xfrm>
                <a:off x="10759893" y="1964947"/>
                <a:ext cx="151560" cy="48240"/>
              </p14:xfrm>
            </p:contentPart>
          </mc:Choice>
          <mc:Fallback xmlns="">
            <p:pic>
              <p:nvPicPr>
                <p:cNvPr id="112" name="Freihand 111">
                  <a:extLst>
                    <a:ext uri="{FF2B5EF4-FFF2-40B4-BE49-F238E27FC236}">
                      <a16:creationId xmlns:a16="http://schemas.microsoft.com/office/drawing/2014/main" id="{853A3B58-4A83-4CB9-A9EC-B7598E986433}"/>
                    </a:ext>
                  </a:extLst>
                </p:cNvPr>
                <p:cNvPicPr/>
                <p:nvPr/>
              </p:nvPicPr>
              <p:blipFill>
                <a:blip r:embed="rId195"/>
                <a:stretch>
                  <a:fillRect/>
                </a:stretch>
              </p:blipFill>
              <p:spPr>
                <a:xfrm>
                  <a:off x="10755573" y="1960627"/>
                  <a:ext cx="1602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4" name="Freihand 113">
                  <a:extLst>
                    <a:ext uri="{FF2B5EF4-FFF2-40B4-BE49-F238E27FC236}">
                      <a16:creationId xmlns:a16="http://schemas.microsoft.com/office/drawing/2014/main" id="{2AD70087-57F4-4F04-8392-424535B13D5F}"/>
                    </a:ext>
                  </a:extLst>
                </p14:cNvPr>
                <p14:cNvContentPartPr/>
                <p14:nvPr/>
              </p14:nvContentPartPr>
              <p14:xfrm>
                <a:off x="11109813" y="1842907"/>
                <a:ext cx="120960" cy="147960"/>
              </p14:xfrm>
            </p:contentPart>
          </mc:Choice>
          <mc:Fallback xmlns="">
            <p:pic>
              <p:nvPicPr>
                <p:cNvPr id="114" name="Freihand 113">
                  <a:extLst>
                    <a:ext uri="{FF2B5EF4-FFF2-40B4-BE49-F238E27FC236}">
                      <a16:creationId xmlns:a16="http://schemas.microsoft.com/office/drawing/2014/main" id="{2AD70087-57F4-4F04-8392-424535B13D5F}"/>
                    </a:ext>
                  </a:extLst>
                </p:cNvPr>
                <p:cNvPicPr/>
                <p:nvPr/>
              </p:nvPicPr>
              <p:blipFill>
                <a:blip r:embed="rId197"/>
                <a:stretch>
                  <a:fillRect/>
                </a:stretch>
              </p:blipFill>
              <p:spPr>
                <a:xfrm>
                  <a:off x="11105493" y="1838587"/>
                  <a:ext cx="12960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5" name="Freihand 114">
                  <a:extLst>
                    <a:ext uri="{FF2B5EF4-FFF2-40B4-BE49-F238E27FC236}">
                      <a16:creationId xmlns:a16="http://schemas.microsoft.com/office/drawing/2014/main" id="{19B19FF0-0E6E-4715-B5E6-E6484F1E01C5}"/>
                    </a:ext>
                  </a:extLst>
                </p14:cNvPr>
                <p14:cNvContentPartPr/>
                <p14:nvPr/>
              </p14:nvContentPartPr>
              <p14:xfrm>
                <a:off x="11254173" y="1893307"/>
                <a:ext cx="47160" cy="117360"/>
              </p14:xfrm>
            </p:contentPart>
          </mc:Choice>
          <mc:Fallback xmlns="">
            <p:pic>
              <p:nvPicPr>
                <p:cNvPr id="115" name="Freihand 114">
                  <a:extLst>
                    <a:ext uri="{FF2B5EF4-FFF2-40B4-BE49-F238E27FC236}">
                      <a16:creationId xmlns:a16="http://schemas.microsoft.com/office/drawing/2014/main" id="{19B19FF0-0E6E-4715-B5E6-E6484F1E01C5}"/>
                    </a:ext>
                  </a:extLst>
                </p:cNvPr>
                <p:cNvPicPr/>
                <p:nvPr/>
              </p:nvPicPr>
              <p:blipFill>
                <a:blip r:embed="rId199"/>
                <a:stretch>
                  <a:fillRect/>
                </a:stretch>
              </p:blipFill>
              <p:spPr>
                <a:xfrm>
                  <a:off x="11249853" y="1888987"/>
                  <a:ext cx="55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16" name="Freihand 115">
                  <a:extLst>
                    <a:ext uri="{FF2B5EF4-FFF2-40B4-BE49-F238E27FC236}">
                      <a16:creationId xmlns:a16="http://schemas.microsoft.com/office/drawing/2014/main" id="{34BBE254-DF54-450D-819B-A9FF1F90F02C}"/>
                    </a:ext>
                  </a:extLst>
                </p14:cNvPr>
                <p14:cNvContentPartPr/>
                <p14:nvPr/>
              </p14:nvContentPartPr>
              <p14:xfrm>
                <a:off x="11017653" y="1795387"/>
                <a:ext cx="7920" cy="8280"/>
              </p14:xfrm>
            </p:contentPart>
          </mc:Choice>
          <mc:Fallback xmlns="">
            <p:pic>
              <p:nvPicPr>
                <p:cNvPr id="116" name="Freihand 115">
                  <a:extLst>
                    <a:ext uri="{FF2B5EF4-FFF2-40B4-BE49-F238E27FC236}">
                      <a16:creationId xmlns:a16="http://schemas.microsoft.com/office/drawing/2014/main" id="{34BBE254-DF54-450D-819B-A9FF1F90F02C}"/>
                    </a:ext>
                  </a:extLst>
                </p:cNvPr>
                <p:cNvPicPr/>
                <p:nvPr/>
              </p:nvPicPr>
              <p:blipFill>
                <a:blip r:embed="rId201"/>
                <a:stretch>
                  <a:fillRect/>
                </a:stretch>
              </p:blipFill>
              <p:spPr>
                <a:xfrm>
                  <a:off x="11013333" y="1791067"/>
                  <a:ext cx="165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18" name="Freihand 117">
                  <a:extLst>
                    <a:ext uri="{FF2B5EF4-FFF2-40B4-BE49-F238E27FC236}">
                      <a16:creationId xmlns:a16="http://schemas.microsoft.com/office/drawing/2014/main" id="{36054F37-13BD-4F7C-9FB1-C63B097586CC}"/>
                    </a:ext>
                  </a:extLst>
                </p14:cNvPr>
                <p14:cNvContentPartPr/>
                <p14:nvPr/>
              </p14:nvContentPartPr>
              <p14:xfrm>
                <a:off x="10907853" y="1813387"/>
                <a:ext cx="151560" cy="222840"/>
              </p14:xfrm>
            </p:contentPart>
          </mc:Choice>
          <mc:Fallback xmlns="">
            <p:pic>
              <p:nvPicPr>
                <p:cNvPr id="118" name="Freihand 117">
                  <a:extLst>
                    <a:ext uri="{FF2B5EF4-FFF2-40B4-BE49-F238E27FC236}">
                      <a16:creationId xmlns:a16="http://schemas.microsoft.com/office/drawing/2014/main" id="{36054F37-13BD-4F7C-9FB1-C63B097586CC}"/>
                    </a:ext>
                  </a:extLst>
                </p:cNvPr>
                <p:cNvPicPr/>
                <p:nvPr/>
              </p:nvPicPr>
              <p:blipFill>
                <a:blip r:embed="rId203"/>
                <a:stretch>
                  <a:fillRect/>
                </a:stretch>
              </p:blipFill>
              <p:spPr>
                <a:xfrm>
                  <a:off x="10903533" y="1809067"/>
                  <a:ext cx="16020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19" name="Freihand 118">
                  <a:extLst>
                    <a:ext uri="{FF2B5EF4-FFF2-40B4-BE49-F238E27FC236}">
                      <a16:creationId xmlns:a16="http://schemas.microsoft.com/office/drawing/2014/main" id="{AEEF1794-060F-4CAE-AD6F-1266ABF11739}"/>
                    </a:ext>
                  </a:extLst>
                </p14:cNvPr>
                <p14:cNvContentPartPr/>
                <p14:nvPr/>
              </p14:nvContentPartPr>
              <p14:xfrm>
                <a:off x="11330493" y="1912027"/>
                <a:ext cx="74880" cy="93240"/>
              </p14:xfrm>
            </p:contentPart>
          </mc:Choice>
          <mc:Fallback xmlns="">
            <p:pic>
              <p:nvPicPr>
                <p:cNvPr id="119" name="Freihand 118">
                  <a:extLst>
                    <a:ext uri="{FF2B5EF4-FFF2-40B4-BE49-F238E27FC236}">
                      <a16:creationId xmlns:a16="http://schemas.microsoft.com/office/drawing/2014/main" id="{AEEF1794-060F-4CAE-AD6F-1266ABF11739}"/>
                    </a:ext>
                  </a:extLst>
                </p:cNvPr>
                <p:cNvPicPr/>
                <p:nvPr/>
              </p:nvPicPr>
              <p:blipFill>
                <a:blip r:embed="rId205"/>
                <a:stretch>
                  <a:fillRect/>
                </a:stretch>
              </p:blipFill>
              <p:spPr>
                <a:xfrm>
                  <a:off x="11326173" y="1907707"/>
                  <a:ext cx="835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0" name="Freihand 119">
                  <a:extLst>
                    <a:ext uri="{FF2B5EF4-FFF2-40B4-BE49-F238E27FC236}">
                      <a16:creationId xmlns:a16="http://schemas.microsoft.com/office/drawing/2014/main" id="{50ACC1AF-B9C1-4969-9802-9CD71F2A7CE5}"/>
                    </a:ext>
                  </a:extLst>
                </p14:cNvPr>
                <p14:cNvContentPartPr/>
                <p14:nvPr/>
              </p14:nvContentPartPr>
              <p14:xfrm>
                <a:off x="11437413" y="1894747"/>
                <a:ext cx="161640" cy="109080"/>
              </p14:xfrm>
            </p:contentPart>
          </mc:Choice>
          <mc:Fallback xmlns="">
            <p:pic>
              <p:nvPicPr>
                <p:cNvPr id="120" name="Freihand 119">
                  <a:extLst>
                    <a:ext uri="{FF2B5EF4-FFF2-40B4-BE49-F238E27FC236}">
                      <a16:creationId xmlns:a16="http://schemas.microsoft.com/office/drawing/2014/main" id="{50ACC1AF-B9C1-4969-9802-9CD71F2A7CE5}"/>
                    </a:ext>
                  </a:extLst>
                </p:cNvPr>
                <p:cNvPicPr/>
                <p:nvPr/>
              </p:nvPicPr>
              <p:blipFill>
                <a:blip r:embed="rId207"/>
                <a:stretch>
                  <a:fillRect/>
                </a:stretch>
              </p:blipFill>
              <p:spPr>
                <a:xfrm>
                  <a:off x="11433093" y="1890427"/>
                  <a:ext cx="1702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1" name="Freihand 120">
                  <a:extLst>
                    <a:ext uri="{FF2B5EF4-FFF2-40B4-BE49-F238E27FC236}">
                      <a16:creationId xmlns:a16="http://schemas.microsoft.com/office/drawing/2014/main" id="{F5E516BB-5C0D-4DAC-A8C8-1BFEE77C93F4}"/>
                    </a:ext>
                  </a:extLst>
                </p14:cNvPr>
                <p14:cNvContentPartPr/>
                <p14:nvPr/>
              </p14:nvContentPartPr>
              <p14:xfrm>
                <a:off x="11612373" y="1819867"/>
                <a:ext cx="187920" cy="190080"/>
              </p14:xfrm>
            </p:contentPart>
          </mc:Choice>
          <mc:Fallback xmlns="">
            <p:pic>
              <p:nvPicPr>
                <p:cNvPr id="121" name="Freihand 120">
                  <a:extLst>
                    <a:ext uri="{FF2B5EF4-FFF2-40B4-BE49-F238E27FC236}">
                      <a16:creationId xmlns:a16="http://schemas.microsoft.com/office/drawing/2014/main" id="{F5E516BB-5C0D-4DAC-A8C8-1BFEE77C93F4}"/>
                    </a:ext>
                  </a:extLst>
                </p:cNvPr>
                <p:cNvPicPr/>
                <p:nvPr/>
              </p:nvPicPr>
              <p:blipFill>
                <a:blip r:embed="rId209"/>
                <a:stretch>
                  <a:fillRect/>
                </a:stretch>
              </p:blipFill>
              <p:spPr>
                <a:xfrm>
                  <a:off x="11608053" y="1815547"/>
                  <a:ext cx="196560" cy="19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0">
            <p14:nvContentPartPr>
              <p14:cNvPr id="136" name="Freihand 135">
                <a:extLst>
                  <a:ext uri="{FF2B5EF4-FFF2-40B4-BE49-F238E27FC236}">
                    <a16:creationId xmlns:a16="http://schemas.microsoft.com/office/drawing/2014/main" id="{067F74E4-0D95-4933-BC2F-0534797E0EFA}"/>
                  </a:ext>
                </a:extLst>
              </p14:cNvPr>
              <p14:cNvContentPartPr/>
              <p14:nvPr/>
            </p14:nvContentPartPr>
            <p14:xfrm>
              <a:off x="3722253" y="3786907"/>
              <a:ext cx="422280" cy="210240"/>
            </p14:xfrm>
          </p:contentPart>
        </mc:Choice>
        <mc:Fallback xmlns="">
          <p:pic>
            <p:nvPicPr>
              <p:cNvPr id="136" name="Freihand 135">
                <a:extLst>
                  <a:ext uri="{FF2B5EF4-FFF2-40B4-BE49-F238E27FC236}">
                    <a16:creationId xmlns:a16="http://schemas.microsoft.com/office/drawing/2014/main" id="{067F74E4-0D95-4933-BC2F-0534797E0EFA}"/>
                  </a:ext>
                </a:extLst>
              </p:cNvPr>
              <p:cNvPicPr/>
              <p:nvPr/>
            </p:nvPicPr>
            <p:blipFill>
              <a:blip r:embed="rId211"/>
              <a:stretch>
                <a:fillRect/>
              </a:stretch>
            </p:blipFill>
            <p:spPr>
              <a:xfrm>
                <a:off x="3717933" y="3782587"/>
                <a:ext cx="430920" cy="218880"/>
              </a:xfrm>
              <a:prstGeom prst="rect">
                <a:avLst/>
              </a:prstGeom>
            </p:spPr>
          </p:pic>
        </mc:Fallback>
      </mc:AlternateContent>
      <p:grpSp>
        <p:nvGrpSpPr>
          <p:cNvPr id="140" name="Gruppieren 139">
            <a:extLst>
              <a:ext uri="{FF2B5EF4-FFF2-40B4-BE49-F238E27FC236}">
                <a16:creationId xmlns:a16="http://schemas.microsoft.com/office/drawing/2014/main" id="{BE928293-0A23-4D93-BCB3-EE696ECFFD71}"/>
              </a:ext>
            </a:extLst>
          </p:cNvPr>
          <p:cNvGrpSpPr/>
          <p:nvPr/>
        </p:nvGrpSpPr>
        <p:grpSpPr>
          <a:xfrm>
            <a:off x="7512333" y="1461667"/>
            <a:ext cx="51840" cy="29880"/>
            <a:chOff x="7512333" y="1461667"/>
            <a:chExt cx="51840" cy="29880"/>
          </a:xfrm>
        </p:grpSpPr>
        <mc:AlternateContent xmlns:mc="http://schemas.openxmlformats.org/markup-compatibility/2006" xmlns:p14="http://schemas.microsoft.com/office/powerpoint/2010/main">
          <mc:Choice Requires="p14">
            <p:contentPart p14:bwMode="auto" r:id="rId212">
              <p14:nvContentPartPr>
                <p14:cNvPr id="137" name="Freihand 136">
                  <a:extLst>
                    <a:ext uri="{FF2B5EF4-FFF2-40B4-BE49-F238E27FC236}">
                      <a16:creationId xmlns:a16="http://schemas.microsoft.com/office/drawing/2014/main" id="{BA955203-ABEB-41C2-BE35-86B66EF492B3}"/>
                    </a:ext>
                  </a:extLst>
                </p14:cNvPr>
                <p14:cNvContentPartPr/>
                <p14:nvPr/>
              </p14:nvContentPartPr>
              <p14:xfrm>
                <a:off x="7556253" y="1476787"/>
                <a:ext cx="360" cy="360"/>
              </p14:xfrm>
            </p:contentPart>
          </mc:Choice>
          <mc:Fallback xmlns="">
            <p:pic>
              <p:nvPicPr>
                <p:cNvPr id="137" name="Freihand 136">
                  <a:extLst>
                    <a:ext uri="{FF2B5EF4-FFF2-40B4-BE49-F238E27FC236}">
                      <a16:creationId xmlns:a16="http://schemas.microsoft.com/office/drawing/2014/main" id="{BA955203-ABEB-41C2-BE35-86B66EF492B3}"/>
                    </a:ext>
                  </a:extLst>
                </p:cNvPr>
                <p:cNvPicPr/>
                <p:nvPr/>
              </p:nvPicPr>
              <p:blipFill>
                <a:blip r:embed="rId213"/>
                <a:stretch>
                  <a:fillRect/>
                </a:stretch>
              </p:blipFill>
              <p:spPr>
                <a:xfrm>
                  <a:off x="7551933" y="14724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8" name="Freihand 137">
                  <a:extLst>
                    <a:ext uri="{FF2B5EF4-FFF2-40B4-BE49-F238E27FC236}">
                      <a16:creationId xmlns:a16="http://schemas.microsoft.com/office/drawing/2014/main" id="{82A7E50A-0F7D-411B-9E73-F069C567FEEF}"/>
                    </a:ext>
                  </a:extLst>
                </p14:cNvPr>
                <p14:cNvContentPartPr/>
                <p14:nvPr/>
              </p14:nvContentPartPr>
              <p14:xfrm>
                <a:off x="7556253" y="1461667"/>
                <a:ext cx="7920" cy="15480"/>
              </p14:xfrm>
            </p:contentPart>
          </mc:Choice>
          <mc:Fallback xmlns="">
            <p:pic>
              <p:nvPicPr>
                <p:cNvPr id="138" name="Freihand 137">
                  <a:extLst>
                    <a:ext uri="{FF2B5EF4-FFF2-40B4-BE49-F238E27FC236}">
                      <a16:creationId xmlns:a16="http://schemas.microsoft.com/office/drawing/2014/main" id="{82A7E50A-0F7D-411B-9E73-F069C567FEEF}"/>
                    </a:ext>
                  </a:extLst>
                </p:cNvPr>
                <p:cNvPicPr/>
                <p:nvPr/>
              </p:nvPicPr>
              <p:blipFill>
                <a:blip r:embed="rId215"/>
                <a:stretch>
                  <a:fillRect/>
                </a:stretch>
              </p:blipFill>
              <p:spPr>
                <a:xfrm>
                  <a:off x="7551933" y="1457347"/>
                  <a:ext cx="1656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9" name="Freihand 138">
                  <a:extLst>
                    <a:ext uri="{FF2B5EF4-FFF2-40B4-BE49-F238E27FC236}">
                      <a16:creationId xmlns:a16="http://schemas.microsoft.com/office/drawing/2014/main" id="{C0251D49-4868-4D89-8FAF-08FC76ACA947}"/>
                    </a:ext>
                  </a:extLst>
                </p14:cNvPr>
                <p14:cNvContentPartPr/>
                <p14:nvPr/>
              </p14:nvContentPartPr>
              <p14:xfrm>
                <a:off x="7512333" y="1468147"/>
                <a:ext cx="36720" cy="23400"/>
              </p14:xfrm>
            </p:contentPart>
          </mc:Choice>
          <mc:Fallback xmlns="">
            <p:pic>
              <p:nvPicPr>
                <p:cNvPr id="139" name="Freihand 138">
                  <a:extLst>
                    <a:ext uri="{FF2B5EF4-FFF2-40B4-BE49-F238E27FC236}">
                      <a16:creationId xmlns:a16="http://schemas.microsoft.com/office/drawing/2014/main" id="{C0251D49-4868-4D89-8FAF-08FC76ACA947}"/>
                    </a:ext>
                  </a:extLst>
                </p:cNvPr>
                <p:cNvPicPr/>
                <p:nvPr/>
              </p:nvPicPr>
              <p:blipFill>
                <a:blip r:embed="rId217"/>
                <a:stretch>
                  <a:fillRect/>
                </a:stretch>
              </p:blipFill>
              <p:spPr>
                <a:xfrm>
                  <a:off x="7508013" y="1463827"/>
                  <a:ext cx="45360" cy="3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8">
            <p14:nvContentPartPr>
              <p14:cNvPr id="163" name="Freihand 162">
                <a:extLst>
                  <a:ext uri="{FF2B5EF4-FFF2-40B4-BE49-F238E27FC236}">
                    <a16:creationId xmlns:a16="http://schemas.microsoft.com/office/drawing/2014/main" id="{C0974B46-61AD-4B84-AB32-2D0F44DCE810}"/>
                  </a:ext>
                </a:extLst>
              </p14:cNvPr>
              <p14:cNvContentPartPr/>
              <p14:nvPr/>
            </p14:nvContentPartPr>
            <p14:xfrm>
              <a:off x="3518853" y="3956467"/>
              <a:ext cx="414360" cy="196560"/>
            </p14:xfrm>
          </p:contentPart>
        </mc:Choice>
        <mc:Fallback xmlns="">
          <p:pic>
            <p:nvPicPr>
              <p:cNvPr id="163" name="Freihand 162">
                <a:extLst>
                  <a:ext uri="{FF2B5EF4-FFF2-40B4-BE49-F238E27FC236}">
                    <a16:creationId xmlns:a16="http://schemas.microsoft.com/office/drawing/2014/main" id="{C0974B46-61AD-4B84-AB32-2D0F44DCE810}"/>
                  </a:ext>
                </a:extLst>
              </p:cNvPr>
              <p:cNvPicPr/>
              <p:nvPr/>
            </p:nvPicPr>
            <p:blipFill>
              <a:blip r:embed="rId219"/>
              <a:stretch>
                <a:fillRect/>
              </a:stretch>
            </p:blipFill>
            <p:spPr>
              <a:xfrm>
                <a:off x="3514533" y="3952147"/>
                <a:ext cx="423000" cy="205200"/>
              </a:xfrm>
              <a:prstGeom prst="rect">
                <a:avLst/>
              </a:prstGeom>
            </p:spPr>
          </p:pic>
        </mc:Fallback>
      </mc:AlternateContent>
      <p:grpSp>
        <p:nvGrpSpPr>
          <p:cNvPr id="176" name="Gruppieren 175">
            <a:extLst>
              <a:ext uri="{FF2B5EF4-FFF2-40B4-BE49-F238E27FC236}">
                <a16:creationId xmlns:a16="http://schemas.microsoft.com/office/drawing/2014/main" id="{4F99B4F1-B52F-4F2A-9233-C5CAC08D5546}"/>
              </a:ext>
            </a:extLst>
          </p:cNvPr>
          <p:cNvGrpSpPr/>
          <p:nvPr/>
        </p:nvGrpSpPr>
        <p:grpSpPr>
          <a:xfrm>
            <a:off x="3912693" y="4554427"/>
            <a:ext cx="570960" cy="338760"/>
            <a:chOff x="3912693" y="4554427"/>
            <a:chExt cx="570960" cy="338760"/>
          </a:xfrm>
        </p:grpSpPr>
        <mc:AlternateContent xmlns:mc="http://schemas.openxmlformats.org/markup-compatibility/2006" xmlns:p14="http://schemas.microsoft.com/office/powerpoint/2010/main">
          <mc:Choice Requires="p14">
            <p:contentPart p14:bwMode="auto" r:id="rId220">
              <p14:nvContentPartPr>
                <p14:cNvPr id="172" name="Freihand 171">
                  <a:extLst>
                    <a:ext uri="{FF2B5EF4-FFF2-40B4-BE49-F238E27FC236}">
                      <a16:creationId xmlns:a16="http://schemas.microsoft.com/office/drawing/2014/main" id="{0AFFB4C0-D3A2-43CB-AD10-D2979AE57CA5}"/>
                    </a:ext>
                  </a:extLst>
                </p14:cNvPr>
                <p14:cNvContentPartPr/>
                <p14:nvPr/>
              </p14:nvContentPartPr>
              <p14:xfrm>
                <a:off x="3912693" y="4554427"/>
                <a:ext cx="229680" cy="106560"/>
              </p14:xfrm>
            </p:contentPart>
          </mc:Choice>
          <mc:Fallback xmlns="">
            <p:pic>
              <p:nvPicPr>
                <p:cNvPr id="172" name="Freihand 171">
                  <a:extLst>
                    <a:ext uri="{FF2B5EF4-FFF2-40B4-BE49-F238E27FC236}">
                      <a16:creationId xmlns:a16="http://schemas.microsoft.com/office/drawing/2014/main" id="{0AFFB4C0-D3A2-43CB-AD10-D2979AE57CA5}"/>
                    </a:ext>
                  </a:extLst>
                </p:cNvPr>
                <p:cNvPicPr/>
                <p:nvPr/>
              </p:nvPicPr>
              <p:blipFill>
                <a:blip r:embed="rId221"/>
                <a:stretch>
                  <a:fillRect/>
                </a:stretch>
              </p:blipFill>
              <p:spPr>
                <a:xfrm>
                  <a:off x="3908373" y="4550107"/>
                  <a:ext cx="2383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73" name="Freihand 172">
                  <a:extLst>
                    <a:ext uri="{FF2B5EF4-FFF2-40B4-BE49-F238E27FC236}">
                      <a16:creationId xmlns:a16="http://schemas.microsoft.com/office/drawing/2014/main" id="{AEE4CC35-5B38-47BA-AC63-2E4D846E9DD4}"/>
                    </a:ext>
                  </a:extLst>
                </p14:cNvPr>
                <p14:cNvContentPartPr/>
                <p14:nvPr/>
              </p14:nvContentPartPr>
              <p14:xfrm>
                <a:off x="4179093" y="4564507"/>
                <a:ext cx="64080" cy="249480"/>
              </p14:xfrm>
            </p:contentPart>
          </mc:Choice>
          <mc:Fallback xmlns="">
            <p:pic>
              <p:nvPicPr>
                <p:cNvPr id="173" name="Freihand 172">
                  <a:extLst>
                    <a:ext uri="{FF2B5EF4-FFF2-40B4-BE49-F238E27FC236}">
                      <a16:creationId xmlns:a16="http://schemas.microsoft.com/office/drawing/2014/main" id="{AEE4CC35-5B38-47BA-AC63-2E4D846E9DD4}"/>
                    </a:ext>
                  </a:extLst>
                </p:cNvPr>
                <p:cNvPicPr/>
                <p:nvPr/>
              </p:nvPicPr>
              <p:blipFill>
                <a:blip r:embed="rId223"/>
                <a:stretch>
                  <a:fillRect/>
                </a:stretch>
              </p:blipFill>
              <p:spPr>
                <a:xfrm>
                  <a:off x="4174773" y="4560187"/>
                  <a:ext cx="7272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74" name="Freihand 173">
                  <a:extLst>
                    <a:ext uri="{FF2B5EF4-FFF2-40B4-BE49-F238E27FC236}">
                      <a16:creationId xmlns:a16="http://schemas.microsoft.com/office/drawing/2014/main" id="{057D32C4-CF93-4B1C-AB50-7F7E433FC0BC}"/>
                    </a:ext>
                  </a:extLst>
                </p14:cNvPr>
                <p14:cNvContentPartPr/>
                <p14:nvPr/>
              </p14:nvContentPartPr>
              <p14:xfrm>
                <a:off x="4045533" y="4827667"/>
                <a:ext cx="190440" cy="65520"/>
              </p14:xfrm>
            </p:contentPart>
          </mc:Choice>
          <mc:Fallback xmlns="">
            <p:pic>
              <p:nvPicPr>
                <p:cNvPr id="174" name="Freihand 173">
                  <a:extLst>
                    <a:ext uri="{FF2B5EF4-FFF2-40B4-BE49-F238E27FC236}">
                      <a16:creationId xmlns:a16="http://schemas.microsoft.com/office/drawing/2014/main" id="{057D32C4-CF93-4B1C-AB50-7F7E433FC0BC}"/>
                    </a:ext>
                  </a:extLst>
                </p:cNvPr>
                <p:cNvPicPr/>
                <p:nvPr/>
              </p:nvPicPr>
              <p:blipFill>
                <a:blip r:embed="rId225"/>
                <a:stretch>
                  <a:fillRect/>
                </a:stretch>
              </p:blipFill>
              <p:spPr>
                <a:xfrm>
                  <a:off x="4041213" y="4823347"/>
                  <a:ext cx="1990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75" name="Freihand 174">
                  <a:extLst>
                    <a:ext uri="{FF2B5EF4-FFF2-40B4-BE49-F238E27FC236}">
                      <a16:creationId xmlns:a16="http://schemas.microsoft.com/office/drawing/2014/main" id="{634B3371-A086-4BF4-B6DD-531C72748C93}"/>
                    </a:ext>
                  </a:extLst>
                </p14:cNvPr>
                <p14:cNvContentPartPr/>
                <p14:nvPr/>
              </p14:nvContentPartPr>
              <p14:xfrm>
                <a:off x="4256493" y="4745947"/>
                <a:ext cx="227160" cy="114480"/>
              </p14:xfrm>
            </p:contentPart>
          </mc:Choice>
          <mc:Fallback xmlns="">
            <p:pic>
              <p:nvPicPr>
                <p:cNvPr id="175" name="Freihand 174">
                  <a:extLst>
                    <a:ext uri="{FF2B5EF4-FFF2-40B4-BE49-F238E27FC236}">
                      <a16:creationId xmlns:a16="http://schemas.microsoft.com/office/drawing/2014/main" id="{634B3371-A086-4BF4-B6DD-531C72748C93}"/>
                    </a:ext>
                  </a:extLst>
                </p:cNvPr>
                <p:cNvPicPr/>
                <p:nvPr/>
              </p:nvPicPr>
              <p:blipFill>
                <a:blip r:embed="rId227"/>
                <a:stretch>
                  <a:fillRect/>
                </a:stretch>
              </p:blipFill>
              <p:spPr>
                <a:xfrm>
                  <a:off x="4252173" y="4741627"/>
                  <a:ext cx="235800" cy="123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8">
            <p14:nvContentPartPr>
              <p14:cNvPr id="177" name="Freihand 176">
                <a:extLst>
                  <a:ext uri="{FF2B5EF4-FFF2-40B4-BE49-F238E27FC236}">
                    <a16:creationId xmlns:a16="http://schemas.microsoft.com/office/drawing/2014/main" id="{E7145285-F5F3-4F13-B31E-EF9442036048}"/>
                  </a:ext>
                </a:extLst>
              </p14:cNvPr>
              <p14:cNvContentPartPr/>
              <p14:nvPr/>
            </p14:nvContentPartPr>
            <p14:xfrm>
              <a:off x="6445293" y="4034227"/>
              <a:ext cx="770040" cy="89640"/>
            </p14:xfrm>
          </p:contentPart>
        </mc:Choice>
        <mc:Fallback xmlns="">
          <p:pic>
            <p:nvPicPr>
              <p:cNvPr id="177" name="Freihand 176">
                <a:extLst>
                  <a:ext uri="{FF2B5EF4-FFF2-40B4-BE49-F238E27FC236}">
                    <a16:creationId xmlns:a16="http://schemas.microsoft.com/office/drawing/2014/main" id="{E7145285-F5F3-4F13-B31E-EF9442036048}"/>
                  </a:ext>
                </a:extLst>
              </p:cNvPr>
              <p:cNvPicPr/>
              <p:nvPr/>
            </p:nvPicPr>
            <p:blipFill>
              <a:blip r:embed="rId229"/>
              <a:stretch>
                <a:fillRect/>
              </a:stretch>
            </p:blipFill>
            <p:spPr>
              <a:xfrm>
                <a:off x="6440973" y="4029907"/>
                <a:ext cx="778680" cy="98280"/>
              </a:xfrm>
              <a:prstGeom prst="rect">
                <a:avLst/>
              </a:prstGeom>
            </p:spPr>
          </p:pic>
        </mc:Fallback>
      </mc:AlternateContent>
      <p:grpSp>
        <p:nvGrpSpPr>
          <p:cNvPr id="200" name="Gruppieren 199">
            <a:extLst>
              <a:ext uri="{FF2B5EF4-FFF2-40B4-BE49-F238E27FC236}">
                <a16:creationId xmlns:a16="http://schemas.microsoft.com/office/drawing/2014/main" id="{240D5DB0-36C8-43E8-ACA8-F83B14B366AD}"/>
              </a:ext>
            </a:extLst>
          </p:cNvPr>
          <p:cNvGrpSpPr/>
          <p:nvPr/>
        </p:nvGrpSpPr>
        <p:grpSpPr>
          <a:xfrm>
            <a:off x="7484973" y="4466587"/>
            <a:ext cx="605520" cy="398160"/>
            <a:chOff x="7484973" y="4466587"/>
            <a:chExt cx="605520" cy="398160"/>
          </a:xfrm>
        </p:grpSpPr>
        <mc:AlternateContent xmlns:mc="http://schemas.openxmlformats.org/markup-compatibility/2006" xmlns:p14="http://schemas.microsoft.com/office/powerpoint/2010/main">
          <mc:Choice Requires="p14">
            <p:contentPart p14:bwMode="auto" r:id="rId230">
              <p14:nvContentPartPr>
                <p14:cNvPr id="178" name="Freihand 177">
                  <a:extLst>
                    <a:ext uri="{FF2B5EF4-FFF2-40B4-BE49-F238E27FC236}">
                      <a16:creationId xmlns:a16="http://schemas.microsoft.com/office/drawing/2014/main" id="{1DE76DEA-A4E5-4C2D-809A-0FC6FE9EBE96}"/>
                    </a:ext>
                  </a:extLst>
                </p14:cNvPr>
                <p14:cNvContentPartPr/>
                <p14:nvPr/>
              </p14:nvContentPartPr>
              <p14:xfrm>
                <a:off x="7577853" y="4466587"/>
                <a:ext cx="325440" cy="156600"/>
              </p14:xfrm>
            </p:contentPart>
          </mc:Choice>
          <mc:Fallback xmlns="">
            <p:pic>
              <p:nvPicPr>
                <p:cNvPr id="178" name="Freihand 177">
                  <a:extLst>
                    <a:ext uri="{FF2B5EF4-FFF2-40B4-BE49-F238E27FC236}">
                      <a16:creationId xmlns:a16="http://schemas.microsoft.com/office/drawing/2014/main" id="{1DE76DEA-A4E5-4C2D-809A-0FC6FE9EBE96}"/>
                    </a:ext>
                  </a:extLst>
                </p:cNvPr>
                <p:cNvPicPr/>
                <p:nvPr/>
              </p:nvPicPr>
              <p:blipFill>
                <a:blip r:embed="rId231"/>
                <a:stretch>
                  <a:fillRect/>
                </a:stretch>
              </p:blipFill>
              <p:spPr>
                <a:xfrm>
                  <a:off x="7573533" y="4462267"/>
                  <a:ext cx="33408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79" name="Freihand 178">
                  <a:extLst>
                    <a:ext uri="{FF2B5EF4-FFF2-40B4-BE49-F238E27FC236}">
                      <a16:creationId xmlns:a16="http://schemas.microsoft.com/office/drawing/2014/main" id="{C19BC261-C05C-4627-9042-2A3A865BDFF5}"/>
                    </a:ext>
                  </a:extLst>
                </p14:cNvPr>
                <p14:cNvContentPartPr/>
                <p14:nvPr/>
              </p14:nvContentPartPr>
              <p14:xfrm>
                <a:off x="7484973" y="4695907"/>
                <a:ext cx="108720" cy="168840"/>
              </p14:xfrm>
            </p:contentPart>
          </mc:Choice>
          <mc:Fallback xmlns="">
            <p:pic>
              <p:nvPicPr>
                <p:cNvPr id="179" name="Freihand 178">
                  <a:extLst>
                    <a:ext uri="{FF2B5EF4-FFF2-40B4-BE49-F238E27FC236}">
                      <a16:creationId xmlns:a16="http://schemas.microsoft.com/office/drawing/2014/main" id="{C19BC261-C05C-4627-9042-2A3A865BDFF5}"/>
                    </a:ext>
                  </a:extLst>
                </p:cNvPr>
                <p:cNvPicPr/>
                <p:nvPr/>
              </p:nvPicPr>
              <p:blipFill>
                <a:blip r:embed="rId233"/>
                <a:stretch>
                  <a:fillRect/>
                </a:stretch>
              </p:blipFill>
              <p:spPr>
                <a:xfrm>
                  <a:off x="7480653" y="4691587"/>
                  <a:ext cx="1173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80" name="Freihand 179">
                  <a:extLst>
                    <a:ext uri="{FF2B5EF4-FFF2-40B4-BE49-F238E27FC236}">
                      <a16:creationId xmlns:a16="http://schemas.microsoft.com/office/drawing/2014/main" id="{3E65A856-960A-46DD-9935-1C3914230AD0}"/>
                    </a:ext>
                  </a:extLst>
                </p14:cNvPr>
                <p14:cNvContentPartPr/>
                <p14:nvPr/>
              </p14:nvContentPartPr>
              <p14:xfrm>
                <a:off x="7631493" y="4644427"/>
                <a:ext cx="51840" cy="209160"/>
              </p14:xfrm>
            </p:contentPart>
          </mc:Choice>
          <mc:Fallback xmlns="">
            <p:pic>
              <p:nvPicPr>
                <p:cNvPr id="180" name="Freihand 179">
                  <a:extLst>
                    <a:ext uri="{FF2B5EF4-FFF2-40B4-BE49-F238E27FC236}">
                      <a16:creationId xmlns:a16="http://schemas.microsoft.com/office/drawing/2014/main" id="{3E65A856-960A-46DD-9935-1C3914230AD0}"/>
                    </a:ext>
                  </a:extLst>
                </p:cNvPr>
                <p:cNvPicPr/>
                <p:nvPr/>
              </p:nvPicPr>
              <p:blipFill>
                <a:blip r:embed="rId235"/>
                <a:stretch>
                  <a:fillRect/>
                </a:stretch>
              </p:blipFill>
              <p:spPr>
                <a:xfrm>
                  <a:off x="7627173" y="4640107"/>
                  <a:ext cx="6048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81" name="Freihand 180">
                  <a:extLst>
                    <a:ext uri="{FF2B5EF4-FFF2-40B4-BE49-F238E27FC236}">
                      <a16:creationId xmlns:a16="http://schemas.microsoft.com/office/drawing/2014/main" id="{7ABDFD53-6379-4028-8C91-581C78F580AD}"/>
                    </a:ext>
                  </a:extLst>
                </p14:cNvPr>
                <p14:cNvContentPartPr/>
                <p14:nvPr/>
              </p14:nvContentPartPr>
              <p14:xfrm>
                <a:off x="7687293" y="4748467"/>
                <a:ext cx="96840" cy="97920"/>
              </p14:xfrm>
            </p:contentPart>
          </mc:Choice>
          <mc:Fallback xmlns="">
            <p:pic>
              <p:nvPicPr>
                <p:cNvPr id="181" name="Freihand 180">
                  <a:extLst>
                    <a:ext uri="{FF2B5EF4-FFF2-40B4-BE49-F238E27FC236}">
                      <a16:creationId xmlns:a16="http://schemas.microsoft.com/office/drawing/2014/main" id="{7ABDFD53-6379-4028-8C91-581C78F580AD}"/>
                    </a:ext>
                  </a:extLst>
                </p:cNvPr>
                <p:cNvPicPr/>
                <p:nvPr/>
              </p:nvPicPr>
              <p:blipFill>
                <a:blip r:embed="rId237"/>
                <a:stretch>
                  <a:fillRect/>
                </a:stretch>
              </p:blipFill>
              <p:spPr>
                <a:xfrm>
                  <a:off x="7682973" y="4744147"/>
                  <a:ext cx="10548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82" name="Freihand 181">
                  <a:extLst>
                    <a:ext uri="{FF2B5EF4-FFF2-40B4-BE49-F238E27FC236}">
                      <a16:creationId xmlns:a16="http://schemas.microsoft.com/office/drawing/2014/main" id="{888DEF49-277A-4D02-A7D6-EC4541177060}"/>
                    </a:ext>
                  </a:extLst>
                </p14:cNvPr>
                <p14:cNvContentPartPr/>
                <p14:nvPr/>
              </p14:nvContentPartPr>
              <p14:xfrm>
                <a:off x="7796013" y="4659187"/>
                <a:ext cx="104400" cy="169200"/>
              </p14:xfrm>
            </p:contentPart>
          </mc:Choice>
          <mc:Fallback xmlns="">
            <p:pic>
              <p:nvPicPr>
                <p:cNvPr id="182" name="Freihand 181">
                  <a:extLst>
                    <a:ext uri="{FF2B5EF4-FFF2-40B4-BE49-F238E27FC236}">
                      <a16:creationId xmlns:a16="http://schemas.microsoft.com/office/drawing/2014/main" id="{888DEF49-277A-4D02-A7D6-EC4541177060}"/>
                    </a:ext>
                  </a:extLst>
                </p:cNvPr>
                <p:cNvPicPr/>
                <p:nvPr/>
              </p:nvPicPr>
              <p:blipFill>
                <a:blip r:embed="rId239"/>
                <a:stretch>
                  <a:fillRect/>
                </a:stretch>
              </p:blipFill>
              <p:spPr>
                <a:xfrm>
                  <a:off x="7791693" y="4654867"/>
                  <a:ext cx="11304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83" name="Freihand 182">
                  <a:extLst>
                    <a:ext uri="{FF2B5EF4-FFF2-40B4-BE49-F238E27FC236}">
                      <a16:creationId xmlns:a16="http://schemas.microsoft.com/office/drawing/2014/main" id="{CE6D7B7B-9E49-4E2B-9862-9EF61B7A0DC7}"/>
                    </a:ext>
                  </a:extLst>
                </p14:cNvPr>
                <p14:cNvContentPartPr/>
                <p14:nvPr/>
              </p14:nvContentPartPr>
              <p14:xfrm>
                <a:off x="7924893" y="4676827"/>
                <a:ext cx="55800" cy="150840"/>
              </p14:xfrm>
            </p:contentPart>
          </mc:Choice>
          <mc:Fallback xmlns="">
            <p:pic>
              <p:nvPicPr>
                <p:cNvPr id="183" name="Freihand 182">
                  <a:extLst>
                    <a:ext uri="{FF2B5EF4-FFF2-40B4-BE49-F238E27FC236}">
                      <a16:creationId xmlns:a16="http://schemas.microsoft.com/office/drawing/2014/main" id="{CE6D7B7B-9E49-4E2B-9862-9EF61B7A0DC7}"/>
                    </a:ext>
                  </a:extLst>
                </p:cNvPr>
                <p:cNvPicPr/>
                <p:nvPr/>
              </p:nvPicPr>
              <p:blipFill>
                <a:blip r:embed="rId241"/>
                <a:stretch>
                  <a:fillRect/>
                </a:stretch>
              </p:blipFill>
              <p:spPr>
                <a:xfrm>
                  <a:off x="7920573" y="4672507"/>
                  <a:ext cx="6444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84" name="Freihand 183">
                  <a:extLst>
                    <a:ext uri="{FF2B5EF4-FFF2-40B4-BE49-F238E27FC236}">
                      <a16:creationId xmlns:a16="http://schemas.microsoft.com/office/drawing/2014/main" id="{1C6C2BB7-FEF8-4526-8B40-A7235937EAF7}"/>
                    </a:ext>
                  </a:extLst>
                </p14:cNvPr>
                <p14:cNvContentPartPr/>
                <p14:nvPr/>
              </p14:nvContentPartPr>
              <p14:xfrm>
                <a:off x="7994013" y="4743787"/>
                <a:ext cx="96480" cy="94320"/>
              </p14:xfrm>
            </p:contentPart>
          </mc:Choice>
          <mc:Fallback xmlns="">
            <p:pic>
              <p:nvPicPr>
                <p:cNvPr id="184" name="Freihand 183">
                  <a:extLst>
                    <a:ext uri="{FF2B5EF4-FFF2-40B4-BE49-F238E27FC236}">
                      <a16:creationId xmlns:a16="http://schemas.microsoft.com/office/drawing/2014/main" id="{1C6C2BB7-FEF8-4526-8B40-A7235937EAF7}"/>
                    </a:ext>
                  </a:extLst>
                </p:cNvPr>
                <p:cNvPicPr/>
                <p:nvPr/>
              </p:nvPicPr>
              <p:blipFill>
                <a:blip r:embed="rId243"/>
                <a:stretch>
                  <a:fillRect/>
                </a:stretch>
              </p:blipFill>
              <p:spPr>
                <a:xfrm>
                  <a:off x="7989693" y="4739467"/>
                  <a:ext cx="105120" cy="102960"/>
                </a:xfrm>
                <a:prstGeom prst="rect">
                  <a:avLst/>
                </a:prstGeom>
              </p:spPr>
            </p:pic>
          </mc:Fallback>
        </mc:AlternateContent>
      </p:grpSp>
      <p:grpSp>
        <p:nvGrpSpPr>
          <p:cNvPr id="199" name="Gruppieren 198">
            <a:extLst>
              <a:ext uri="{FF2B5EF4-FFF2-40B4-BE49-F238E27FC236}">
                <a16:creationId xmlns:a16="http://schemas.microsoft.com/office/drawing/2014/main" id="{D9616C09-65FE-46B8-ADDB-EA106F762ABC}"/>
              </a:ext>
            </a:extLst>
          </p:cNvPr>
          <p:cNvGrpSpPr/>
          <p:nvPr/>
        </p:nvGrpSpPr>
        <p:grpSpPr>
          <a:xfrm>
            <a:off x="7846773" y="4962307"/>
            <a:ext cx="503640" cy="214560"/>
            <a:chOff x="7846773" y="4962307"/>
            <a:chExt cx="503640" cy="214560"/>
          </a:xfrm>
        </p:grpSpPr>
        <mc:AlternateContent xmlns:mc="http://schemas.openxmlformats.org/markup-compatibility/2006" xmlns:p14="http://schemas.microsoft.com/office/powerpoint/2010/main">
          <mc:Choice Requires="p14">
            <p:contentPart p14:bwMode="auto" r:id="rId244">
              <p14:nvContentPartPr>
                <p14:cNvPr id="185" name="Freihand 184">
                  <a:extLst>
                    <a:ext uri="{FF2B5EF4-FFF2-40B4-BE49-F238E27FC236}">
                      <a16:creationId xmlns:a16="http://schemas.microsoft.com/office/drawing/2014/main" id="{034F7989-4CDE-4760-8150-9A9D3775449D}"/>
                    </a:ext>
                  </a:extLst>
                </p14:cNvPr>
                <p14:cNvContentPartPr/>
                <p14:nvPr/>
              </p14:nvContentPartPr>
              <p14:xfrm>
                <a:off x="7846773" y="4973827"/>
                <a:ext cx="120600" cy="77040"/>
              </p14:xfrm>
            </p:contentPart>
          </mc:Choice>
          <mc:Fallback xmlns="">
            <p:pic>
              <p:nvPicPr>
                <p:cNvPr id="185" name="Freihand 184">
                  <a:extLst>
                    <a:ext uri="{FF2B5EF4-FFF2-40B4-BE49-F238E27FC236}">
                      <a16:creationId xmlns:a16="http://schemas.microsoft.com/office/drawing/2014/main" id="{034F7989-4CDE-4760-8150-9A9D3775449D}"/>
                    </a:ext>
                  </a:extLst>
                </p:cNvPr>
                <p:cNvPicPr/>
                <p:nvPr/>
              </p:nvPicPr>
              <p:blipFill>
                <a:blip r:embed="rId245"/>
                <a:stretch>
                  <a:fillRect/>
                </a:stretch>
              </p:blipFill>
              <p:spPr>
                <a:xfrm>
                  <a:off x="7842453" y="4969507"/>
                  <a:ext cx="1292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86" name="Freihand 185">
                  <a:extLst>
                    <a:ext uri="{FF2B5EF4-FFF2-40B4-BE49-F238E27FC236}">
                      <a16:creationId xmlns:a16="http://schemas.microsoft.com/office/drawing/2014/main" id="{B2984AA0-02FC-4018-B874-62D3DF3EB353}"/>
                    </a:ext>
                  </a:extLst>
                </p14:cNvPr>
                <p14:cNvContentPartPr/>
                <p14:nvPr/>
              </p14:nvContentPartPr>
              <p14:xfrm>
                <a:off x="7958013" y="4962307"/>
                <a:ext cx="87840" cy="214560"/>
              </p14:xfrm>
            </p:contentPart>
          </mc:Choice>
          <mc:Fallback xmlns="">
            <p:pic>
              <p:nvPicPr>
                <p:cNvPr id="186" name="Freihand 185">
                  <a:extLst>
                    <a:ext uri="{FF2B5EF4-FFF2-40B4-BE49-F238E27FC236}">
                      <a16:creationId xmlns:a16="http://schemas.microsoft.com/office/drawing/2014/main" id="{B2984AA0-02FC-4018-B874-62D3DF3EB353}"/>
                    </a:ext>
                  </a:extLst>
                </p:cNvPr>
                <p:cNvPicPr/>
                <p:nvPr/>
              </p:nvPicPr>
              <p:blipFill>
                <a:blip r:embed="rId247"/>
                <a:stretch>
                  <a:fillRect/>
                </a:stretch>
              </p:blipFill>
              <p:spPr>
                <a:xfrm>
                  <a:off x="7953693" y="4957987"/>
                  <a:ext cx="9648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87" name="Freihand 186">
                  <a:extLst>
                    <a:ext uri="{FF2B5EF4-FFF2-40B4-BE49-F238E27FC236}">
                      <a16:creationId xmlns:a16="http://schemas.microsoft.com/office/drawing/2014/main" id="{6ACF727C-EF12-432F-AB31-D23D7D19F876}"/>
                    </a:ext>
                  </a:extLst>
                </p14:cNvPr>
                <p14:cNvContentPartPr/>
                <p14:nvPr/>
              </p14:nvContentPartPr>
              <p14:xfrm>
                <a:off x="8053053" y="5017387"/>
                <a:ext cx="297360" cy="64800"/>
              </p14:xfrm>
            </p:contentPart>
          </mc:Choice>
          <mc:Fallback xmlns="">
            <p:pic>
              <p:nvPicPr>
                <p:cNvPr id="187" name="Freihand 186">
                  <a:extLst>
                    <a:ext uri="{FF2B5EF4-FFF2-40B4-BE49-F238E27FC236}">
                      <a16:creationId xmlns:a16="http://schemas.microsoft.com/office/drawing/2014/main" id="{6ACF727C-EF12-432F-AB31-D23D7D19F876}"/>
                    </a:ext>
                  </a:extLst>
                </p:cNvPr>
                <p:cNvPicPr/>
                <p:nvPr/>
              </p:nvPicPr>
              <p:blipFill>
                <a:blip r:embed="rId249"/>
                <a:stretch>
                  <a:fillRect/>
                </a:stretch>
              </p:blipFill>
              <p:spPr>
                <a:xfrm>
                  <a:off x="8048733" y="5013067"/>
                  <a:ext cx="30600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88" name="Freihand 187">
                  <a:extLst>
                    <a:ext uri="{FF2B5EF4-FFF2-40B4-BE49-F238E27FC236}">
                      <a16:creationId xmlns:a16="http://schemas.microsoft.com/office/drawing/2014/main" id="{0103FA65-B06D-499B-B800-093E4B65324E}"/>
                    </a:ext>
                  </a:extLst>
                </p14:cNvPr>
                <p14:cNvContentPartPr/>
                <p14:nvPr/>
              </p14:nvContentPartPr>
              <p14:xfrm>
                <a:off x="8301813" y="4982107"/>
                <a:ext cx="29520" cy="12960"/>
              </p14:xfrm>
            </p:contentPart>
          </mc:Choice>
          <mc:Fallback xmlns="">
            <p:pic>
              <p:nvPicPr>
                <p:cNvPr id="188" name="Freihand 187">
                  <a:extLst>
                    <a:ext uri="{FF2B5EF4-FFF2-40B4-BE49-F238E27FC236}">
                      <a16:creationId xmlns:a16="http://schemas.microsoft.com/office/drawing/2014/main" id="{0103FA65-B06D-499B-B800-093E4B65324E}"/>
                    </a:ext>
                  </a:extLst>
                </p:cNvPr>
                <p:cNvPicPr/>
                <p:nvPr/>
              </p:nvPicPr>
              <p:blipFill>
                <a:blip r:embed="rId251"/>
                <a:stretch>
                  <a:fillRect/>
                </a:stretch>
              </p:blipFill>
              <p:spPr>
                <a:xfrm>
                  <a:off x="8297493" y="4977787"/>
                  <a:ext cx="38160" cy="21600"/>
                </a:xfrm>
                <a:prstGeom prst="rect">
                  <a:avLst/>
                </a:prstGeom>
              </p:spPr>
            </p:pic>
          </mc:Fallback>
        </mc:AlternateContent>
      </p:grpSp>
      <p:grpSp>
        <p:nvGrpSpPr>
          <p:cNvPr id="213" name="Gruppieren 212">
            <a:extLst>
              <a:ext uri="{FF2B5EF4-FFF2-40B4-BE49-F238E27FC236}">
                <a16:creationId xmlns:a16="http://schemas.microsoft.com/office/drawing/2014/main" id="{43FFF820-CDE8-47AD-BC95-3DF69C46BE67}"/>
              </a:ext>
            </a:extLst>
          </p:cNvPr>
          <p:cNvGrpSpPr/>
          <p:nvPr/>
        </p:nvGrpSpPr>
        <p:grpSpPr>
          <a:xfrm>
            <a:off x="1885533" y="3184627"/>
            <a:ext cx="8310600" cy="1262520"/>
            <a:chOff x="1885533" y="3184627"/>
            <a:chExt cx="8310600" cy="1262520"/>
          </a:xfrm>
        </p:grpSpPr>
        <mc:AlternateContent xmlns:mc="http://schemas.openxmlformats.org/markup-compatibility/2006" xmlns:p14="http://schemas.microsoft.com/office/powerpoint/2010/main">
          <mc:Choice Requires="p14">
            <p:contentPart p14:bwMode="auto" r:id="rId252">
              <p14:nvContentPartPr>
                <p14:cNvPr id="123" name="Freihand 122">
                  <a:extLst>
                    <a:ext uri="{FF2B5EF4-FFF2-40B4-BE49-F238E27FC236}">
                      <a16:creationId xmlns:a16="http://schemas.microsoft.com/office/drawing/2014/main" id="{EDDE1A37-CE27-4735-9498-0A7B54CB7F77}"/>
                    </a:ext>
                  </a:extLst>
                </p14:cNvPr>
                <p14:cNvContentPartPr/>
                <p14:nvPr/>
              </p14:nvContentPartPr>
              <p14:xfrm>
                <a:off x="1885533" y="3535267"/>
                <a:ext cx="214560" cy="189000"/>
              </p14:xfrm>
            </p:contentPart>
          </mc:Choice>
          <mc:Fallback xmlns="">
            <p:pic>
              <p:nvPicPr>
                <p:cNvPr id="123" name="Freihand 122">
                  <a:extLst>
                    <a:ext uri="{FF2B5EF4-FFF2-40B4-BE49-F238E27FC236}">
                      <a16:creationId xmlns:a16="http://schemas.microsoft.com/office/drawing/2014/main" id="{EDDE1A37-CE27-4735-9498-0A7B54CB7F77}"/>
                    </a:ext>
                  </a:extLst>
                </p:cNvPr>
                <p:cNvPicPr/>
                <p:nvPr/>
              </p:nvPicPr>
              <p:blipFill>
                <a:blip r:embed="rId253"/>
                <a:stretch>
                  <a:fillRect/>
                </a:stretch>
              </p:blipFill>
              <p:spPr>
                <a:xfrm>
                  <a:off x="1881213" y="3530947"/>
                  <a:ext cx="22320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24" name="Freihand 123">
                  <a:extLst>
                    <a:ext uri="{FF2B5EF4-FFF2-40B4-BE49-F238E27FC236}">
                      <a16:creationId xmlns:a16="http://schemas.microsoft.com/office/drawing/2014/main" id="{4F7FF2DF-6F5F-4E3E-AAAC-AF9DD480BC99}"/>
                    </a:ext>
                  </a:extLst>
                </p14:cNvPr>
                <p14:cNvContentPartPr/>
                <p14:nvPr/>
              </p14:nvContentPartPr>
              <p14:xfrm>
                <a:off x="2086053" y="3532387"/>
                <a:ext cx="159840" cy="229320"/>
              </p14:xfrm>
            </p:contentPart>
          </mc:Choice>
          <mc:Fallback xmlns="">
            <p:pic>
              <p:nvPicPr>
                <p:cNvPr id="124" name="Freihand 123">
                  <a:extLst>
                    <a:ext uri="{FF2B5EF4-FFF2-40B4-BE49-F238E27FC236}">
                      <a16:creationId xmlns:a16="http://schemas.microsoft.com/office/drawing/2014/main" id="{4F7FF2DF-6F5F-4E3E-AAAC-AF9DD480BC99}"/>
                    </a:ext>
                  </a:extLst>
                </p:cNvPr>
                <p:cNvPicPr/>
                <p:nvPr/>
              </p:nvPicPr>
              <p:blipFill>
                <a:blip r:embed="rId255"/>
                <a:stretch>
                  <a:fillRect/>
                </a:stretch>
              </p:blipFill>
              <p:spPr>
                <a:xfrm>
                  <a:off x="2081733" y="3528067"/>
                  <a:ext cx="1684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25" name="Freihand 124">
                  <a:extLst>
                    <a:ext uri="{FF2B5EF4-FFF2-40B4-BE49-F238E27FC236}">
                      <a16:creationId xmlns:a16="http://schemas.microsoft.com/office/drawing/2014/main" id="{4C187DF4-E58A-45FA-89A9-69747E43BDEC}"/>
                    </a:ext>
                  </a:extLst>
                </p14:cNvPr>
                <p14:cNvContentPartPr/>
                <p14:nvPr/>
              </p14:nvContentPartPr>
              <p14:xfrm>
                <a:off x="2184693" y="3606187"/>
                <a:ext cx="213480" cy="72720"/>
              </p14:xfrm>
            </p:contentPart>
          </mc:Choice>
          <mc:Fallback xmlns="">
            <p:pic>
              <p:nvPicPr>
                <p:cNvPr id="125" name="Freihand 124">
                  <a:extLst>
                    <a:ext uri="{FF2B5EF4-FFF2-40B4-BE49-F238E27FC236}">
                      <a16:creationId xmlns:a16="http://schemas.microsoft.com/office/drawing/2014/main" id="{4C187DF4-E58A-45FA-89A9-69747E43BDEC}"/>
                    </a:ext>
                  </a:extLst>
                </p:cNvPr>
                <p:cNvPicPr/>
                <p:nvPr/>
              </p:nvPicPr>
              <p:blipFill>
                <a:blip r:embed="rId257"/>
                <a:stretch>
                  <a:fillRect/>
                </a:stretch>
              </p:blipFill>
              <p:spPr>
                <a:xfrm>
                  <a:off x="2180373" y="3601867"/>
                  <a:ext cx="22212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26" name="Freihand 125">
                  <a:extLst>
                    <a:ext uri="{FF2B5EF4-FFF2-40B4-BE49-F238E27FC236}">
                      <a16:creationId xmlns:a16="http://schemas.microsoft.com/office/drawing/2014/main" id="{83365F1C-8719-4A2B-B384-E888F997F224}"/>
                    </a:ext>
                  </a:extLst>
                </p14:cNvPr>
                <p14:cNvContentPartPr/>
                <p14:nvPr/>
              </p14:nvContentPartPr>
              <p14:xfrm>
                <a:off x="2477373" y="3595747"/>
                <a:ext cx="131760" cy="86400"/>
              </p14:xfrm>
            </p:contentPart>
          </mc:Choice>
          <mc:Fallback xmlns="">
            <p:pic>
              <p:nvPicPr>
                <p:cNvPr id="126" name="Freihand 125">
                  <a:extLst>
                    <a:ext uri="{FF2B5EF4-FFF2-40B4-BE49-F238E27FC236}">
                      <a16:creationId xmlns:a16="http://schemas.microsoft.com/office/drawing/2014/main" id="{83365F1C-8719-4A2B-B384-E888F997F224}"/>
                    </a:ext>
                  </a:extLst>
                </p:cNvPr>
                <p:cNvPicPr/>
                <p:nvPr/>
              </p:nvPicPr>
              <p:blipFill>
                <a:blip r:embed="rId259"/>
                <a:stretch>
                  <a:fillRect/>
                </a:stretch>
              </p:blipFill>
              <p:spPr>
                <a:xfrm>
                  <a:off x="2473053" y="3591427"/>
                  <a:ext cx="14040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27" name="Freihand 126">
                  <a:extLst>
                    <a:ext uri="{FF2B5EF4-FFF2-40B4-BE49-F238E27FC236}">
                      <a16:creationId xmlns:a16="http://schemas.microsoft.com/office/drawing/2014/main" id="{7587CF4A-7A4B-464A-9A09-5504118F4723}"/>
                    </a:ext>
                  </a:extLst>
                </p14:cNvPr>
                <p14:cNvContentPartPr/>
                <p14:nvPr/>
              </p14:nvContentPartPr>
              <p14:xfrm>
                <a:off x="2628573" y="3595027"/>
                <a:ext cx="273240" cy="81000"/>
              </p14:xfrm>
            </p:contentPart>
          </mc:Choice>
          <mc:Fallback xmlns="">
            <p:pic>
              <p:nvPicPr>
                <p:cNvPr id="127" name="Freihand 126">
                  <a:extLst>
                    <a:ext uri="{FF2B5EF4-FFF2-40B4-BE49-F238E27FC236}">
                      <a16:creationId xmlns:a16="http://schemas.microsoft.com/office/drawing/2014/main" id="{7587CF4A-7A4B-464A-9A09-5504118F4723}"/>
                    </a:ext>
                  </a:extLst>
                </p:cNvPr>
                <p:cNvPicPr/>
                <p:nvPr/>
              </p:nvPicPr>
              <p:blipFill>
                <a:blip r:embed="rId261"/>
                <a:stretch>
                  <a:fillRect/>
                </a:stretch>
              </p:blipFill>
              <p:spPr>
                <a:xfrm>
                  <a:off x="2624253" y="3590707"/>
                  <a:ext cx="2818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28" name="Freihand 127">
                  <a:extLst>
                    <a:ext uri="{FF2B5EF4-FFF2-40B4-BE49-F238E27FC236}">
                      <a16:creationId xmlns:a16="http://schemas.microsoft.com/office/drawing/2014/main" id="{850ADB42-03A1-4FCF-B418-FA65EA6CCEE0}"/>
                    </a:ext>
                  </a:extLst>
                </p14:cNvPr>
                <p14:cNvContentPartPr/>
                <p14:nvPr/>
              </p14:nvContentPartPr>
              <p14:xfrm>
                <a:off x="2919093" y="3519787"/>
                <a:ext cx="360" cy="360"/>
              </p14:xfrm>
            </p:contentPart>
          </mc:Choice>
          <mc:Fallback xmlns="">
            <p:pic>
              <p:nvPicPr>
                <p:cNvPr id="128" name="Freihand 127">
                  <a:extLst>
                    <a:ext uri="{FF2B5EF4-FFF2-40B4-BE49-F238E27FC236}">
                      <a16:creationId xmlns:a16="http://schemas.microsoft.com/office/drawing/2014/main" id="{850ADB42-03A1-4FCF-B418-FA65EA6CCEE0}"/>
                    </a:ext>
                  </a:extLst>
                </p:cNvPr>
                <p:cNvPicPr/>
                <p:nvPr/>
              </p:nvPicPr>
              <p:blipFill>
                <a:blip r:embed="rId213"/>
                <a:stretch>
                  <a:fillRect/>
                </a:stretch>
              </p:blipFill>
              <p:spPr>
                <a:xfrm>
                  <a:off x="2914773" y="35154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29" name="Freihand 128">
                  <a:extLst>
                    <a:ext uri="{FF2B5EF4-FFF2-40B4-BE49-F238E27FC236}">
                      <a16:creationId xmlns:a16="http://schemas.microsoft.com/office/drawing/2014/main" id="{96C29666-05D9-49E9-9FE8-C5EF6ED16530}"/>
                    </a:ext>
                  </a:extLst>
                </p14:cNvPr>
                <p14:cNvContentPartPr/>
                <p14:nvPr/>
              </p14:nvContentPartPr>
              <p14:xfrm>
                <a:off x="2947173" y="3519067"/>
                <a:ext cx="139680" cy="198720"/>
              </p14:xfrm>
            </p:contentPart>
          </mc:Choice>
          <mc:Fallback xmlns="">
            <p:pic>
              <p:nvPicPr>
                <p:cNvPr id="129" name="Freihand 128">
                  <a:extLst>
                    <a:ext uri="{FF2B5EF4-FFF2-40B4-BE49-F238E27FC236}">
                      <a16:creationId xmlns:a16="http://schemas.microsoft.com/office/drawing/2014/main" id="{96C29666-05D9-49E9-9FE8-C5EF6ED16530}"/>
                    </a:ext>
                  </a:extLst>
                </p:cNvPr>
                <p:cNvPicPr/>
                <p:nvPr/>
              </p:nvPicPr>
              <p:blipFill>
                <a:blip r:embed="rId264"/>
                <a:stretch>
                  <a:fillRect/>
                </a:stretch>
              </p:blipFill>
              <p:spPr>
                <a:xfrm>
                  <a:off x="2942853" y="3514747"/>
                  <a:ext cx="14832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30" name="Freihand 129">
                  <a:extLst>
                    <a:ext uri="{FF2B5EF4-FFF2-40B4-BE49-F238E27FC236}">
                      <a16:creationId xmlns:a16="http://schemas.microsoft.com/office/drawing/2014/main" id="{3687A0CC-5BCB-4D33-A9B9-820E0DFDE09F}"/>
                    </a:ext>
                  </a:extLst>
                </p14:cNvPr>
                <p14:cNvContentPartPr/>
                <p14:nvPr/>
              </p14:nvContentPartPr>
              <p14:xfrm>
                <a:off x="3092253" y="3536347"/>
                <a:ext cx="76320" cy="128160"/>
              </p14:xfrm>
            </p:contentPart>
          </mc:Choice>
          <mc:Fallback xmlns="">
            <p:pic>
              <p:nvPicPr>
                <p:cNvPr id="130" name="Freihand 129">
                  <a:extLst>
                    <a:ext uri="{FF2B5EF4-FFF2-40B4-BE49-F238E27FC236}">
                      <a16:creationId xmlns:a16="http://schemas.microsoft.com/office/drawing/2014/main" id="{3687A0CC-5BCB-4D33-A9B9-820E0DFDE09F}"/>
                    </a:ext>
                  </a:extLst>
                </p:cNvPr>
                <p:cNvPicPr/>
                <p:nvPr/>
              </p:nvPicPr>
              <p:blipFill>
                <a:blip r:embed="rId266"/>
                <a:stretch>
                  <a:fillRect/>
                </a:stretch>
              </p:blipFill>
              <p:spPr>
                <a:xfrm>
                  <a:off x="3087933" y="3532027"/>
                  <a:ext cx="849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31" name="Freihand 130">
                  <a:extLst>
                    <a:ext uri="{FF2B5EF4-FFF2-40B4-BE49-F238E27FC236}">
                      <a16:creationId xmlns:a16="http://schemas.microsoft.com/office/drawing/2014/main" id="{D7CDBF5B-590D-41E8-8482-A8BF638BB971}"/>
                    </a:ext>
                  </a:extLst>
                </p14:cNvPr>
                <p14:cNvContentPartPr/>
                <p14:nvPr/>
              </p14:nvContentPartPr>
              <p14:xfrm>
                <a:off x="3165693" y="3612667"/>
                <a:ext cx="75960" cy="61200"/>
              </p14:xfrm>
            </p:contentPart>
          </mc:Choice>
          <mc:Fallback xmlns="">
            <p:pic>
              <p:nvPicPr>
                <p:cNvPr id="131" name="Freihand 130">
                  <a:extLst>
                    <a:ext uri="{FF2B5EF4-FFF2-40B4-BE49-F238E27FC236}">
                      <a16:creationId xmlns:a16="http://schemas.microsoft.com/office/drawing/2014/main" id="{D7CDBF5B-590D-41E8-8482-A8BF638BB971}"/>
                    </a:ext>
                  </a:extLst>
                </p:cNvPr>
                <p:cNvPicPr/>
                <p:nvPr/>
              </p:nvPicPr>
              <p:blipFill>
                <a:blip r:embed="rId268"/>
                <a:stretch>
                  <a:fillRect/>
                </a:stretch>
              </p:blipFill>
              <p:spPr>
                <a:xfrm>
                  <a:off x="3161373" y="3608347"/>
                  <a:ext cx="8460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32" name="Freihand 131">
                  <a:extLst>
                    <a:ext uri="{FF2B5EF4-FFF2-40B4-BE49-F238E27FC236}">
                      <a16:creationId xmlns:a16="http://schemas.microsoft.com/office/drawing/2014/main" id="{FF5D7D2A-A7B7-4C9E-A41C-70D832B8BF49}"/>
                    </a:ext>
                  </a:extLst>
                </p14:cNvPr>
                <p14:cNvContentPartPr/>
                <p14:nvPr/>
              </p14:nvContentPartPr>
              <p14:xfrm>
                <a:off x="3263973" y="3485587"/>
                <a:ext cx="200880" cy="192600"/>
              </p14:xfrm>
            </p:contentPart>
          </mc:Choice>
          <mc:Fallback xmlns="">
            <p:pic>
              <p:nvPicPr>
                <p:cNvPr id="132" name="Freihand 131">
                  <a:extLst>
                    <a:ext uri="{FF2B5EF4-FFF2-40B4-BE49-F238E27FC236}">
                      <a16:creationId xmlns:a16="http://schemas.microsoft.com/office/drawing/2014/main" id="{FF5D7D2A-A7B7-4C9E-A41C-70D832B8BF49}"/>
                    </a:ext>
                  </a:extLst>
                </p:cNvPr>
                <p:cNvPicPr/>
                <p:nvPr/>
              </p:nvPicPr>
              <p:blipFill>
                <a:blip r:embed="rId270"/>
                <a:stretch>
                  <a:fillRect/>
                </a:stretch>
              </p:blipFill>
              <p:spPr>
                <a:xfrm>
                  <a:off x="3259653" y="3481267"/>
                  <a:ext cx="20952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33" name="Freihand 132">
                  <a:extLst>
                    <a:ext uri="{FF2B5EF4-FFF2-40B4-BE49-F238E27FC236}">
                      <a16:creationId xmlns:a16="http://schemas.microsoft.com/office/drawing/2014/main" id="{F1F13770-71D6-42EC-85D3-1239A1C898DD}"/>
                    </a:ext>
                  </a:extLst>
                </p14:cNvPr>
                <p14:cNvContentPartPr/>
                <p14:nvPr/>
              </p14:nvContentPartPr>
              <p14:xfrm>
                <a:off x="3468453" y="3493507"/>
                <a:ext cx="46440" cy="65880"/>
              </p14:xfrm>
            </p:contentPart>
          </mc:Choice>
          <mc:Fallback xmlns="">
            <p:pic>
              <p:nvPicPr>
                <p:cNvPr id="133" name="Freihand 132">
                  <a:extLst>
                    <a:ext uri="{FF2B5EF4-FFF2-40B4-BE49-F238E27FC236}">
                      <a16:creationId xmlns:a16="http://schemas.microsoft.com/office/drawing/2014/main" id="{F1F13770-71D6-42EC-85D3-1239A1C898DD}"/>
                    </a:ext>
                  </a:extLst>
                </p:cNvPr>
                <p:cNvPicPr/>
                <p:nvPr/>
              </p:nvPicPr>
              <p:blipFill>
                <a:blip r:embed="rId272"/>
                <a:stretch>
                  <a:fillRect/>
                </a:stretch>
              </p:blipFill>
              <p:spPr>
                <a:xfrm>
                  <a:off x="3464133" y="3489187"/>
                  <a:ext cx="5508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34" name="Freihand 133">
                  <a:extLst>
                    <a:ext uri="{FF2B5EF4-FFF2-40B4-BE49-F238E27FC236}">
                      <a16:creationId xmlns:a16="http://schemas.microsoft.com/office/drawing/2014/main" id="{544FFE8B-4F84-4A43-B682-A8F0BD14CD97}"/>
                    </a:ext>
                  </a:extLst>
                </p14:cNvPr>
                <p14:cNvContentPartPr/>
                <p14:nvPr/>
              </p14:nvContentPartPr>
              <p14:xfrm>
                <a:off x="3482493" y="3560827"/>
                <a:ext cx="173520" cy="81720"/>
              </p14:xfrm>
            </p:contentPart>
          </mc:Choice>
          <mc:Fallback xmlns="">
            <p:pic>
              <p:nvPicPr>
                <p:cNvPr id="134" name="Freihand 133">
                  <a:extLst>
                    <a:ext uri="{FF2B5EF4-FFF2-40B4-BE49-F238E27FC236}">
                      <a16:creationId xmlns:a16="http://schemas.microsoft.com/office/drawing/2014/main" id="{544FFE8B-4F84-4A43-B682-A8F0BD14CD97}"/>
                    </a:ext>
                  </a:extLst>
                </p:cNvPr>
                <p:cNvPicPr/>
                <p:nvPr/>
              </p:nvPicPr>
              <p:blipFill>
                <a:blip r:embed="rId274"/>
                <a:stretch>
                  <a:fillRect/>
                </a:stretch>
              </p:blipFill>
              <p:spPr>
                <a:xfrm>
                  <a:off x="3478173" y="3556507"/>
                  <a:ext cx="1821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41" name="Freihand 140">
                  <a:extLst>
                    <a:ext uri="{FF2B5EF4-FFF2-40B4-BE49-F238E27FC236}">
                      <a16:creationId xmlns:a16="http://schemas.microsoft.com/office/drawing/2014/main" id="{C7919D3D-82A0-42BF-BA66-2C794D01FB00}"/>
                    </a:ext>
                  </a:extLst>
                </p14:cNvPr>
                <p14:cNvContentPartPr/>
                <p14:nvPr/>
              </p14:nvContentPartPr>
              <p14:xfrm>
                <a:off x="3955533" y="3479827"/>
                <a:ext cx="168480" cy="194040"/>
              </p14:xfrm>
            </p:contentPart>
          </mc:Choice>
          <mc:Fallback xmlns="">
            <p:pic>
              <p:nvPicPr>
                <p:cNvPr id="141" name="Freihand 140">
                  <a:extLst>
                    <a:ext uri="{FF2B5EF4-FFF2-40B4-BE49-F238E27FC236}">
                      <a16:creationId xmlns:a16="http://schemas.microsoft.com/office/drawing/2014/main" id="{C7919D3D-82A0-42BF-BA66-2C794D01FB00}"/>
                    </a:ext>
                  </a:extLst>
                </p:cNvPr>
                <p:cNvPicPr/>
                <p:nvPr/>
              </p:nvPicPr>
              <p:blipFill>
                <a:blip r:embed="rId276"/>
                <a:stretch>
                  <a:fillRect/>
                </a:stretch>
              </p:blipFill>
              <p:spPr>
                <a:xfrm>
                  <a:off x="3951213" y="3475507"/>
                  <a:ext cx="1771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42" name="Freihand 141">
                  <a:extLst>
                    <a:ext uri="{FF2B5EF4-FFF2-40B4-BE49-F238E27FC236}">
                      <a16:creationId xmlns:a16="http://schemas.microsoft.com/office/drawing/2014/main" id="{A3035F00-2E40-47C4-BCAE-7618BC70A248}"/>
                    </a:ext>
                  </a:extLst>
                </p14:cNvPr>
                <p14:cNvContentPartPr/>
                <p14:nvPr/>
              </p14:nvContentPartPr>
              <p14:xfrm>
                <a:off x="4115373" y="3557947"/>
                <a:ext cx="253800" cy="195120"/>
              </p14:xfrm>
            </p:contentPart>
          </mc:Choice>
          <mc:Fallback xmlns="">
            <p:pic>
              <p:nvPicPr>
                <p:cNvPr id="142" name="Freihand 141">
                  <a:extLst>
                    <a:ext uri="{FF2B5EF4-FFF2-40B4-BE49-F238E27FC236}">
                      <a16:creationId xmlns:a16="http://schemas.microsoft.com/office/drawing/2014/main" id="{A3035F00-2E40-47C4-BCAE-7618BC70A248}"/>
                    </a:ext>
                  </a:extLst>
                </p:cNvPr>
                <p:cNvPicPr/>
                <p:nvPr/>
              </p:nvPicPr>
              <p:blipFill>
                <a:blip r:embed="rId278"/>
                <a:stretch>
                  <a:fillRect/>
                </a:stretch>
              </p:blipFill>
              <p:spPr>
                <a:xfrm>
                  <a:off x="4111053" y="3553627"/>
                  <a:ext cx="26244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43" name="Freihand 142">
                  <a:extLst>
                    <a:ext uri="{FF2B5EF4-FFF2-40B4-BE49-F238E27FC236}">
                      <a16:creationId xmlns:a16="http://schemas.microsoft.com/office/drawing/2014/main" id="{587C0231-C3B9-4B49-A607-74881E30C3F3}"/>
                    </a:ext>
                  </a:extLst>
                </p14:cNvPr>
                <p14:cNvContentPartPr/>
                <p14:nvPr/>
              </p14:nvContentPartPr>
              <p14:xfrm>
                <a:off x="4442613" y="3514027"/>
                <a:ext cx="142920" cy="105840"/>
              </p14:xfrm>
            </p:contentPart>
          </mc:Choice>
          <mc:Fallback xmlns="">
            <p:pic>
              <p:nvPicPr>
                <p:cNvPr id="143" name="Freihand 142">
                  <a:extLst>
                    <a:ext uri="{FF2B5EF4-FFF2-40B4-BE49-F238E27FC236}">
                      <a16:creationId xmlns:a16="http://schemas.microsoft.com/office/drawing/2014/main" id="{587C0231-C3B9-4B49-A607-74881E30C3F3}"/>
                    </a:ext>
                  </a:extLst>
                </p:cNvPr>
                <p:cNvPicPr/>
                <p:nvPr/>
              </p:nvPicPr>
              <p:blipFill>
                <a:blip r:embed="rId280"/>
                <a:stretch>
                  <a:fillRect/>
                </a:stretch>
              </p:blipFill>
              <p:spPr>
                <a:xfrm>
                  <a:off x="4438293" y="3509707"/>
                  <a:ext cx="15156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44" name="Freihand 143">
                  <a:extLst>
                    <a:ext uri="{FF2B5EF4-FFF2-40B4-BE49-F238E27FC236}">
                      <a16:creationId xmlns:a16="http://schemas.microsoft.com/office/drawing/2014/main" id="{50944581-38C0-4B72-ACBE-057893C17AD0}"/>
                    </a:ext>
                  </a:extLst>
                </p14:cNvPr>
                <p14:cNvContentPartPr/>
                <p14:nvPr/>
              </p14:nvContentPartPr>
              <p14:xfrm>
                <a:off x="4545573" y="3522307"/>
                <a:ext cx="267480" cy="77040"/>
              </p14:xfrm>
            </p:contentPart>
          </mc:Choice>
          <mc:Fallback xmlns="">
            <p:pic>
              <p:nvPicPr>
                <p:cNvPr id="144" name="Freihand 143">
                  <a:extLst>
                    <a:ext uri="{FF2B5EF4-FFF2-40B4-BE49-F238E27FC236}">
                      <a16:creationId xmlns:a16="http://schemas.microsoft.com/office/drawing/2014/main" id="{50944581-38C0-4B72-ACBE-057893C17AD0}"/>
                    </a:ext>
                  </a:extLst>
                </p:cNvPr>
                <p:cNvPicPr/>
                <p:nvPr/>
              </p:nvPicPr>
              <p:blipFill>
                <a:blip r:embed="rId282"/>
                <a:stretch>
                  <a:fillRect/>
                </a:stretch>
              </p:blipFill>
              <p:spPr>
                <a:xfrm>
                  <a:off x="4541253" y="3517987"/>
                  <a:ext cx="27612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45" name="Freihand 144">
                  <a:extLst>
                    <a:ext uri="{FF2B5EF4-FFF2-40B4-BE49-F238E27FC236}">
                      <a16:creationId xmlns:a16="http://schemas.microsoft.com/office/drawing/2014/main" id="{0BC253C8-561F-48BB-B042-8A20652CF1B6}"/>
                    </a:ext>
                  </a:extLst>
                </p14:cNvPr>
                <p14:cNvContentPartPr/>
                <p14:nvPr/>
              </p14:nvContentPartPr>
              <p14:xfrm>
                <a:off x="4852653" y="3484867"/>
                <a:ext cx="91440" cy="183960"/>
              </p14:xfrm>
            </p:contentPart>
          </mc:Choice>
          <mc:Fallback xmlns="">
            <p:pic>
              <p:nvPicPr>
                <p:cNvPr id="145" name="Freihand 144">
                  <a:extLst>
                    <a:ext uri="{FF2B5EF4-FFF2-40B4-BE49-F238E27FC236}">
                      <a16:creationId xmlns:a16="http://schemas.microsoft.com/office/drawing/2014/main" id="{0BC253C8-561F-48BB-B042-8A20652CF1B6}"/>
                    </a:ext>
                  </a:extLst>
                </p:cNvPr>
                <p:cNvPicPr/>
                <p:nvPr/>
              </p:nvPicPr>
              <p:blipFill>
                <a:blip r:embed="rId284"/>
                <a:stretch>
                  <a:fillRect/>
                </a:stretch>
              </p:blipFill>
              <p:spPr>
                <a:xfrm>
                  <a:off x="4848333" y="3480547"/>
                  <a:ext cx="1000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47" name="Freihand 146">
                  <a:extLst>
                    <a:ext uri="{FF2B5EF4-FFF2-40B4-BE49-F238E27FC236}">
                      <a16:creationId xmlns:a16="http://schemas.microsoft.com/office/drawing/2014/main" id="{CFE71A25-D122-450C-9702-85D0B37A8624}"/>
                    </a:ext>
                  </a:extLst>
                </p14:cNvPr>
                <p14:cNvContentPartPr/>
                <p14:nvPr/>
              </p14:nvContentPartPr>
              <p14:xfrm>
                <a:off x="4950573" y="3464347"/>
                <a:ext cx="214560" cy="97560"/>
              </p14:xfrm>
            </p:contentPart>
          </mc:Choice>
          <mc:Fallback xmlns="">
            <p:pic>
              <p:nvPicPr>
                <p:cNvPr id="147" name="Freihand 146">
                  <a:extLst>
                    <a:ext uri="{FF2B5EF4-FFF2-40B4-BE49-F238E27FC236}">
                      <a16:creationId xmlns:a16="http://schemas.microsoft.com/office/drawing/2014/main" id="{CFE71A25-D122-450C-9702-85D0B37A8624}"/>
                    </a:ext>
                  </a:extLst>
                </p:cNvPr>
                <p:cNvPicPr/>
                <p:nvPr/>
              </p:nvPicPr>
              <p:blipFill>
                <a:blip r:embed="rId286"/>
                <a:stretch>
                  <a:fillRect/>
                </a:stretch>
              </p:blipFill>
              <p:spPr>
                <a:xfrm>
                  <a:off x="4946253" y="3460027"/>
                  <a:ext cx="22320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48" name="Freihand 147">
                  <a:extLst>
                    <a:ext uri="{FF2B5EF4-FFF2-40B4-BE49-F238E27FC236}">
                      <a16:creationId xmlns:a16="http://schemas.microsoft.com/office/drawing/2014/main" id="{030CEF10-67FF-4DBD-98AA-298A2C55638F}"/>
                    </a:ext>
                  </a:extLst>
                </p14:cNvPr>
                <p14:cNvContentPartPr/>
                <p14:nvPr/>
              </p14:nvContentPartPr>
              <p14:xfrm>
                <a:off x="5170173" y="3420427"/>
                <a:ext cx="173880" cy="105480"/>
              </p14:xfrm>
            </p:contentPart>
          </mc:Choice>
          <mc:Fallback xmlns="">
            <p:pic>
              <p:nvPicPr>
                <p:cNvPr id="148" name="Freihand 147">
                  <a:extLst>
                    <a:ext uri="{FF2B5EF4-FFF2-40B4-BE49-F238E27FC236}">
                      <a16:creationId xmlns:a16="http://schemas.microsoft.com/office/drawing/2014/main" id="{030CEF10-67FF-4DBD-98AA-298A2C55638F}"/>
                    </a:ext>
                  </a:extLst>
                </p:cNvPr>
                <p:cNvPicPr/>
                <p:nvPr/>
              </p:nvPicPr>
              <p:blipFill>
                <a:blip r:embed="rId288"/>
                <a:stretch>
                  <a:fillRect/>
                </a:stretch>
              </p:blipFill>
              <p:spPr>
                <a:xfrm>
                  <a:off x="5165853" y="3416107"/>
                  <a:ext cx="1825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49" name="Freihand 148">
                  <a:extLst>
                    <a:ext uri="{FF2B5EF4-FFF2-40B4-BE49-F238E27FC236}">
                      <a16:creationId xmlns:a16="http://schemas.microsoft.com/office/drawing/2014/main" id="{0F45D3E0-9111-43C3-9ED9-7D021325AF84}"/>
                    </a:ext>
                  </a:extLst>
                </p14:cNvPr>
                <p14:cNvContentPartPr/>
                <p14:nvPr/>
              </p14:nvContentPartPr>
              <p14:xfrm>
                <a:off x="5379693" y="3367507"/>
                <a:ext cx="88200" cy="136080"/>
              </p14:xfrm>
            </p:contentPart>
          </mc:Choice>
          <mc:Fallback xmlns="">
            <p:pic>
              <p:nvPicPr>
                <p:cNvPr id="149" name="Freihand 148">
                  <a:extLst>
                    <a:ext uri="{FF2B5EF4-FFF2-40B4-BE49-F238E27FC236}">
                      <a16:creationId xmlns:a16="http://schemas.microsoft.com/office/drawing/2014/main" id="{0F45D3E0-9111-43C3-9ED9-7D021325AF84}"/>
                    </a:ext>
                  </a:extLst>
                </p:cNvPr>
                <p:cNvPicPr/>
                <p:nvPr/>
              </p:nvPicPr>
              <p:blipFill>
                <a:blip r:embed="rId290"/>
                <a:stretch>
                  <a:fillRect/>
                </a:stretch>
              </p:blipFill>
              <p:spPr>
                <a:xfrm>
                  <a:off x="5375373" y="3363187"/>
                  <a:ext cx="9684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50" name="Freihand 149">
                  <a:extLst>
                    <a:ext uri="{FF2B5EF4-FFF2-40B4-BE49-F238E27FC236}">
                      <a16:creationId xmlns:a16="http://schemas.microsoft.com/office/drawing/2014/main" id="{CB2A31BE-74F8-4DB0-BB5B-45A25B68A4A6}"/>
                    </a:ext>
                  </a:extLst>
                </p14:cNvPr>
                <p14:cNvContentPartPr/>
                <p14:nvPr/>
              </p14:nvContentPartPr>
              <p14:xfrm>
                <a:off x="5487693" y="3326467"/>
                <a:ext cx="169920" cy="207000"/>
              </p14:xfrm>
            </p:contentPart>
          </mc:Choice>
          <mc:Fallback xmlns="">
            <p:pic>
              <p:nvPicPr>
                <p:cNvPr id="150" name="Freihand 149">
                  <a:extLst>
                    <a:ext uri="{FF2B5EF4-FFF2-40B4-BE49-F238E27FC236}">
                      <a16:creationId xmlns:a16="http://schemas.microsoft.com/office/drawing/2014/main" id="{CB2A31BE-74F8-4DB0-BB5B-45A25B68A4A6}"/>
                    </a:ext>
                  </a:extLst>
                </p:cNvPr>
                <p:cNvPicPr/>
                <p:nvPr/>
              </p:nvPicPr>
              <p:blipFill>
                <a:blip r:embed="rId292"/>
                <a:stretch>
                  <a:fillRect/>
                </a:stretch>
              </p:blipFill>
              <p:spPr>
                <a:xfrm>
                  <a:off x="5483373" y="3322147"/>
                  <a:ext cx="17856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51" name="Freihand 150">
                  <a:extLst>
                    <a:ext uri="{FF2B5EF4-FFF2-40B4-BE49-F238E27FC236}">
                      <a16:creationId xmlns:a16="http://schemas.microsoft.com/office/drawing/2014/main" id="{3CE126DE-2004-44B4-B0FB-98CB37F93D9C}"/>
                    </a:ext>
                  </a:extLst>
                </p14:cNvPr>
                <p14:cNvContentPartPr/>
                <p14:nvPr/>
              </p14:nvContentPartPr>
              <p14:xfrm>
                <a:off x="5641053" y="3459667"/>
                <a:ext cx="360" cy="360"/>
              </p14:xfrm>
            </p:contentPart>
          </mc:Choice>
          <mc:Fallback xmlns="">
            <p:pic>
              <p:nvPicPr>
                <p:cNvPr id="151" name="Freihand 150">
                  <a:extLst>
                    <a:ext uri="{FF2B5EF4-FFF2-40B4-BE49-F238E27FC236}">
                      <a16:creationId xmlns:a16="http://schemas.microsoft.com/office/drawing/2014/main" id="{3CE126DE-2004-44B4-B0FB-98CB37F93D9C}"/>
                    </a:ext>
                  </a:extLst>
                </p:cNvPr>
                <p:cNvPicPr/>
                <p:nvPr/>
              </p:nvPicPr>
              <p:blipFill>
                <a:blip r:embed="rId213"/>
                <a:stretch>
                  <a:fillRect/>
                </a:stretch>
              </p:blipFill>
              <p:spPr>
                <a:xfrm>
                  <a:off x="5636733" y="34553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52" name="Freihand 151">
                  <a:extLst>
                    <a:ext uri="{FF2B5EF4-FFF2-40B4-BE49-F238E27FC236}">
                      <a16:creationId xmlns:a16="http://schemas.microsoft.com/office/drawing/2014/main" id="{5367E15F-D03A-4558-A5B5-CB36F8F723A1}"/>
                    </a:ext>
                  </a:extLst>
                </p14:cNvPr>
                <p14:cNvContentPartPr/>
                <p14:nvPr/>
              </p14:nvContentPartPr>
              <p14:xfrm>
                <a:off x="5621253" y="3383347"/>
                <a:ext cx="253080" cy="73080"/>
              </p14:xfrm>
            </p:contentPart>
          </mc:Choice>
          <mc:Fallback xmlns="">
            <p:pic>
              <p:nvPicPr>
                <p:cNvPr id="152" name="Freihand 151">
                  <a:extLst>
                    <a:ext uri="{FF2B5EF4-FFF2-40B4-BE49-F238E27FC236}">
                      <a16:creationId xmlns:a16="http://schemas.microsoft.com/office/drawing/2014/main" id="{5367E15F-D03A-4558-A5B5-CB36F8F723A1}"/>
                    </a:ext>
                  </a:extLst>
                </p:cNvPr>
                <p:cNvPicPr/>
                <p:nvPr/>
              </p:nvPicPr>
              <p:blipFill>
                <a:blip r:embed="rId295"/>
                <a:stretch>
                  <a:fillRect/>
                </a:stretch>
              </p:blipFill>
              <p:spPr>
                <a:xfrm>
                  <a:off x="5616933" y="3379027"/>
                  <a:ext cx="2617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53" name="Freihand 152">
                  <a:extLst>
                    <a:ext uri="{FF2B5EF4-FFF2-40B4-BE49-F238E27FC236}">
                      <a16:creationId xmlns:a16="http://schemas.microsoft.com/office/drawing/2014/main" id="{9655CD94-22D6-4516-9FAF-C063B1E6F981}"/>
                    </a:ext>
                  </a:extLst>
                </p14:cNvPr>
                <p14:cNvContentPartPr/>
                <p14:nvPr/>
              </p14:nvContentPartPr>
              <p14:xfrm>
                <a:off x="5997093" y="3360307"/>
                <a:ext cx="184320" cy="96480"/>
              </p14:xfrm>
            </p:contentPart>
          </mc:Choice>
          <mc:Fallback xmlns="">
            <p:pic>
              <p:nvPicPr>
                <p:cNvPr id="153" name="Freihand 152">
                  <a:extLst>
                    <a:ext uri="{FF2B5EF4-FFF2-40B4-BE49-F238E27FC236}">
                      <a16:creationId xmlns:a16="http://schemas.microsoft.com/office/drawing/2014/main" id="{9655CD94-22D6-4516-9FAF-C063B1E6F981}"/>
                    </a:ext>
                  </a:extLst>
                </p:cNvPr>
                <p:cNvPicPr/>
                <p:nvPr/>
              </p:nvPicPr>
              <p:blipFill>
                <a:blip r:embed="rId297"/>
                <a:stretch>
                  <a:fillRect/>
                </a:stretch>
              </p:blipFill>
              <p:spPr>
                <a:xfrm>
                  <a:off x="5992773" y="3355987"/>
                  <a:ext cx="19296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54" name="Freihand 153">
                  <a:extLst>
                    <a:ext uri="{FF2B5EF4-FFF2-40B4-BE49-F238E27FC236}">
                      <a16:creationId xmlns:a16="http://schemas.microsoft.com/office/drawing/2014/main" id="{CF03E784-AED4-44F0-B1F8-33FCFDF7017D}"/>
                    </a:ext>
                  </a:extLst>
                </p14:cNvPr>
                <p14:cNvContentPartPr/>
                <p14:nvPr/>
              </p14:nvContentPartPr>
              <p14:xfrm>
                <a:off x="6113013" y="3364627"/>
                <a:ext cx="75240" cy="65880"/>
              </p14:xfrm>
            </p:contentPart>
          </mc:Choice>
          <mc:Fallback xmlns="">
            <p:pic>
              <p:nvPicPr>
                <p:cNvPr id="154" name="Freihand 153">
                  <a:extLst>
                    <a:ext uri="{FF2B5EF4-FFF2-40B4-BE49-F238E27FC236}">
                      <a16:creationId xmlns:a16="http://schemas.microsoft.com/office/drawing/2014/main" id="{CF03E784-AED4-44F0-B1F8-33FCFDF7017D}"/>
                    </a:ext>
                  </a:extLst>
                </p:cNvPr>
                <p:cNvPicPr/>
                <p:nvPr/>
              </p:nvPicPr>
              <p:blipFill>
                <a:blip r:embed="rId299"/>
                <a:stretch>
                  <a:fillRect/>
                </a:stretch>
              </p:blipFill>
              <p:spPr>
                <a:xfrm>
                  <a:off x="6108693" y="3360307"/>
                  <a:ext cx="8388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55" name="Freihand 154">
                  <a:extLst>
                    <a:ext uri="{FF2B5EF4-FFF2-40B4-BE49-F238E27FC236}">
                      <a16:creationId xmlns:a16="http://schemas.microsoft.com/office/drawing/2014/main" id="{8A4D35F0-823C-413C-BF1A-0C755A965947}"/>
                    </a:ext>
                  </a:extLst>
                </p14:cNvPr>
                <p14:cNvContentPartPr/>
                <p14:nvPr/>
              </p14:nvContentPartPr>
              <p14:xfrm>
                <a:off x="6149013" y="3352747"/>
                <a:ext cx="265320" cy="93240"/>
              </p14:xfrm>
            </p:contentPart>
          </mc:Choice>
          <mc:Fallback xmlns="">
            <p:pic>
              <p:nvPicPr>
                <p:cNvPr id="155" name="Freihand 154">
                  <a:extLst>
                    <a:ext uri="{FF2B5EF4-FFF2-40B4-BE49-F238E27FC236}">
                      <a16:creationId xmlns:a16="http://schemas.microsoft.com/office/drawing/2014/main" id="{8A4D35F0-823C-413C-BF1A-0C755A965947}"/>
                    </a:ext>
                  </a:extLst>
                </p:cNvPr>
                <p:cNvPicPr/>
                <p:nvPr/>
              </p:nvPicPr>
              <p:blipFill>
                <a:blip r:embed="rId301"/>
                <a:stretch>
                  <a:fillRect/>
                </a:stretch>
              </p:blipFill>
              <p:spPr>
                <a:xfrm>
                  <a:off x="6144693" y="3348427"/>
                  <a:ext cx="27396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56" name="Freihand 155">
                  <a:extLst>
                    <a:ext uri="{FF2B5EF4-FFF2-40B4-BE49-F238E27FC236}">
                      <a16:creationId xmlns:a16="http://schemas.microsoft.com/office/drawing/2014/main" id="{54D4786A-2C17-4342-9451-EBE02AC25D4D}"/>
                    </a:ext>
                  </a:extLst>
                </p14:cNvPr>
                <p14:cNvContentPartPr/>
                <p14:nvPr/>
              </p14:nvContentPartPr>
              <p14:xfrm>
                <a:off x="6452133" y="3260587"/>
                <a:ext cx="143280" cy="199440"/>
              </p14:xfrm>
            </p:contentPart>
          </mc:Choice>
          <mc:Fallback xmlns="">
            <p:pic>
              <p:nvPicPr>
                <p:cNvPr id="156" name="Freihand 155">
                  <a:extLst>
                    <a:ext uri="{FF2B5EF4-FFF2-40B4-BE49-F238E27FC236}">
                      <a16:creationId xmlns:a16="http://schemas.microsoft.com/office/drawing/2014/main" id="{54D4786A-2C17-4342-9451-EBE02AC25D4D}"/>
                    </a:ext>
                  </a:extLst>
                </p:cNvPr>
                <p:cNvPicPr/>
                <p:nvPr/>
              </p:nvPicPr>
              <p:blipFill>
                <a:blip r:embed="rId303"/>
                <a:stretch>
                  <a:fillRect/>
                </a:stretch>
              </p:blipFill>
              <p:spPr>
                <a:xfrm>
                  <a:off x="6447813" y="3256267"/>
                  <a:ext cx="1519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57" name="Freihand 156">
                  <a:extLst>
                    <a:ext uri="{FF2B5EF4-FFF2-40B4-BE49-F238E27FC236}">
                      <a16:creationId xmlns:a16="http://schemas.microsoft.com/office/drawing/2014/main" id="{D05B2EA6-0A65-48C8-A73E-97DE7401BEB9}"/>
                    </a:ext>
                  </a:extLst>
                </p14:cNvPr>
                <p14:cNvContentPartPr/>
                <p14:nvPr/>
              </p14:nvContentPartPr>
              <p14:xfrm>
                <a:off x="6596853" y="3272107"/>
                <a:ext cx="122760" cy="117000"/>
              </p14:xfrm>
            </p:contentPart>
          </mc:Choice>
          <mc:Fallback xmlns="">
            <p:pic>
              <p:nvPicPr>
                <p:cNvPr id="157" name="Freihand 156">
                  <a:extLst>
                    <a:ext uri="{FF2B5EF4-FFF2-40B4-BE49-F238E27FC236}">
                      <a16:creationId xmlns:a16="http://schemas.microsoft.com/office/drawing/2014/main" id="{D05B2EA6-0A65-48C8-A73E-97DE7401BEB9}"/>
                    </a:ext>
                  </a:extLst>
                </p:cNvPr>
                <p:cNvPicPr/>
                <p:nvPr/>
              </p:nvPicPr>
              <p:blipFill>
                <a:blip r:embed="rId305"/>
                <a:stretch>
                  <a:fillRect/>
                </a:stretch>
              </p:blipFill>
              <p:spPr>
                <a:xfrm>
                  <a:off x="6592533" y="3267787"/>
                  <a:ext cx="1314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58" name="Freihand 157">
                  <a:extLst>
                    <a:ext uri="{FF2B5EF4-FFF2-40B4-BE49-F238E27FC236}">
                      <a16:creationId xmlns:a16="http://schemas.microsoft.com/office/drawing/2014/main" id="{7B166300-4C04-4FC6-AF3E-5A26A10CC247}"/>
                    </a:ext>
                  </a:extLst>
                </p14:cNvPr>
                <p14:cNvContentPartPr/>
                <p14:nvPr/>
              </p14:nvContentPartPr>
              <p14:xfrm>
                <a:off x="6749493" y="3212347"/>
                <a:ext cx="54720" cy="172440"/>
              </p14:xfrm>
            </p:contentPart>
          </mc:Choice>
          <mc:Fallback xmlns="">
            <p:pic>
              <p:nvPicPr>
                <p:cNvPr id="158" name="Freihand 157">
                  <a:extLst>
                    <a:ext uri="{FF2B5EF4-FFF2-40B4-BE49-F238E27FC236}">
                      <a16:creationId xmlns:a16="http://schemas.microsoft.com/office/drawing/2014/main" id="{7B166300-4C04-4FC6-AF3E-5A26A10CC247}"/>
                    </a:ext>
                  </a:extLst>
                </p:cNvPr>
                <p:cNvPicPr/>
                <p:nvPr/>
              </p:nvPicPr>
              <p:blipFill>
                <a:blip r:embed="rId307"/>
                <a:stretch>
                  <a:fillRect/>
                </a:stretch>
              </p:blipFill>
              <p:spPr>
                <a:xfrm>
                  <a:off x="6745173" y="3208027"/>
                  <a:ext cx="633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59" name="Freihand 158">
                  <a:extLst>
                    <a:ext uri="{FF2B5EF4-FFF2-40B4-BE49-F238E27FC236}">
                      <a16:creationId xmlns:a16="http://schemas.microsoft.com/office/drawing/2014/main" id="{4FBD84B0-A557-4D51-B4F4-13B1F36FDD63}"/>
                    </a:ext>
                  </a:extLst>
                </p14:cNvPr>
                <p14:cNvContentPartPr/>
                <p14:nvPr/>
              </p14:nvContentPartPr>
              <p14:xfrm>
                <a:off x="6749493" y="3203347"/>
                <a:ext cx="322920" cy="152280"/>
              </p14:xfrm>
            </p:contentPart>
          </mc:Choice>
          <mc:Fallback xmlns="">
            <p:pic>
              <p:nvPicPr>
                <p:cNvPr id="159" name="Freihand 158">
                  <a:extLst>
                    <a:ext uri="{FF2B5EF4-FFF2-40B4-BE49-F238E27FC236}">
                      <a16:creationId xmlns:a16="http://schemas.microsoft.com/office/drawing/2014/main" id="{4FBD84B0-A557-4D51-B4F4-13B1F36FDD63}"/>
                    </a:ext>
                  </a:extLst>
                </p:cNvPr>
                <p:cNvPicPr/>
                <p:nvPr/>
              </p:nvPicPr>
              <p:blipFill>
                <a:blip r:embed="rId309"/>
                <a:stretch>
                  <a:fillRect/>
                </a:stretch>
              </p:blipFill>
              <p:spPr>
                <a:xfrm>
                  <a:off x="6745173" y="3199027"/>
                  <a:ext cx="33156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60" name="Freihand 159">
                  <a:extLst>
                    <a:ext uri="{FF2B5EF4-FFF2-40B4-BE49-F238E27FC236}">
                      <a16:creationId xmlns:a16="http://schemas.microsoft.com/office/drawing/2014/main" id="{D914E1C4-D795-42D9-9EAB-7BEF7E879409}"/>
                    </a:ext>
                  </a:extLst>
                </p14:cNvPr>
                <p14:cNvContentPartPr/>
                <p14:nvPr/>
              </p14:nvContentPartPr>
              <p14:xfrm>
                <a:off x="7060173" y="3205507"/>
                <a:ext cx="25560" cy="36360"/>
              </p14:xfrm>
            </p:contentPart>
          </mc:Choice>
          <mc:Fallback xmlns="">
            <p:pic>
              <p:nvPicPr>
                <p:cNvPr id="160" name="Freihand 159">
                  <a:extLst>
                    <a:ext uri="{FF2B5EF4-FFF2-40B4-BE49-F238E27FC236}">
                      <a16:creationId xmlns:a16="http://schemas.microsoft.com/office/drawing/2014/main" id="{D914E1C4-D795-42D9-9EAB-7BEF7E879409}"/>
                    </a:ext>
                  </a:extLst>
                </p:cNvPr>
                <p:cNvPicPr/>
                <p:nvPr/>
              </p:nvPicPr>
              <p:blipFill>
                <a:blip r:embed="rId311"/>
                <a:stretch>
                  <a:fillRect/>
                </a:stretch>
              </p:blipFill>
              <p:spPr>
                <a:xfrm>
                  <a:off x="7055853" y="3201187"/>
                  <a:ext cx="3420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61" name="Freihand 160">
                  <a:extLst>
                    <a:ext uri="{FF2B5EF4-FFF2-40B4-BE49-F238E27FC236}">
                      <a16:creationId xmlns:a16="http://schemas.microsoft.com/office/drawing/2014/main" id="{1B444925-9BAF-4427-BDF1-C1A1DFFAC623}"/>
                    </a:ext>
                  </a:extLst>
                </p14:cNvPr>
                <p14:cNvContentPartPr/>
                <p14:nvPr/>
              </p14:nvContentPartPr>
              <p14:xfrm>
                <a:off x="7108053" y="3286507"/>
                <a:ext cx="186480" cy="66600"/>
              </p14:xfrm>
            </p:contentPart>
          </mc:Choice>
          <mc:Fallback xmlns="">
            <p:pic>
              <p:nvPicPr>
                <p:cNvPr id="161" name="Freihand 160">
                  <a:extLst>
                    <a:ext uri="{FF2B5EF4-FFF2-40B4-BE49-F238E27FC236}">
                      <a16:creationId xmlns:a16="http://schemas.microsoft.com/office/drawing/2014/main" id="{1B444925-9BAF-4427-BDF1-C1A1DFFAC623}"/>
                    </a:ext>
                  </a:extLst>
                </p:cNvPr>
                <p:cNvPicPr/>
                <p:nvPr/>
              </p:nvPicPr>
              <p:blipFill>
                <a:blip r:embed="rId313"/>
                <a:stretch>
                  <a:fillRect/>
                </a:stretch>
              </p:blipFill>
              <p:spPr>
                <a:xfrm>
                  <a:off x="7103733" y="3282187"/>
                  <a:ext cx="19512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64" name="Freihand 163">
                  <a:extLst>
                    <a:ext uri="{FF2B5EF4-FFF2-40B4-BE49-F238E27FC236}">
                      <a16:creationId xmlns:a16="http://schemas.microsoft.com/office/drawing/2014/main" id="{959C1873-2331-4A9F-A11D-D56F259C3F22}"/>
                    </a:ext>
                  </a:extLst>
                </p14:cNvPr>
                <p14:cNvContentPartPr/>
                <p14:nvPr/>
              </p14:nvContentPartPr>
              <p14:xfrm>
                <a:off x="3626493" y="4112707"/>
                <a:ext cx="291960" cy="180000"/>
              </p14:xfrm>
            </p:contentPart>
          </mc:Choice>
          <mc:Fallback xmlns="">
            <p:pic>
              <p:nvPicPr>
                <p:cNvPr id="164" name="Freihand 163">
                  <a:extLst>
                    <a:ext uri="{FF2B5EF4-FFF2-40B4-BE49-F238E27FC236}">
                      <a16:creationId xmlns:a16="http://schemas.microsoft.com/office/drawing/2014/main" id="{959C1873-2331-4A9F-A11D-D56F259C3F22}"/>
                    </a:ext>
                  </a:extLst>
                </p:cNvPr>
                <p:cNvPicPr/>
                <p:nvPr/>
              </p:nvPicPr>
              <p:blipFill>
                <a:blip r:embed="rId315"/>
                <a:stretch>
                  <a:fillRect/>
                </a:stretch>
              </p:blipFill>
              <p:spPr>
                <a:xfrm>
                  <a:off x="3622173" y="4108387"/>
                  <a:ext cx="3006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65" name="Freihand 164">
                  <a:extLst>
                    <a:ext uri="{FF2B5EF4-FFF2-40B4-BE49-F238E27FC236}">
                      <a16:creationId xmlns:a16="http://schemas.microsoft.com/office/drawing/2014/main" id="{3C976893-09C1-4AA7-BA89-350BB6A9B10F}"/>
                    </a:ext>
                  </a:extLst>
                </p14:cNvPr>
                <p14:cNvContentPartPr/>
                <p14:nvPr/>
              </p14:nvContentPartPr>
              <p14:xfrm>
                <a:off x="4016733" y="4151587"/>
                <a:ext cx="399600" cy="193320"/>
              </p14:xfrm>
            </p:contentPart>
          </mc:Choice>
          <mc:Fallback xmlns="">
            <p:pic>
              <p:nvPicPr>
                <p:cNvPr id="165" name="Freihand 164">
                  <a:extLst>
                    <a:ext uri="{FF2B5EF4-FFF2-40B4-BE49-F238E27FC236}">
                      <a16:creationId xmlns:a16="http://schemas.microsoft.com/office/drawing/2014/main" id="{3C976893-09C1-4AA7-BA89-350BB6A9B10F}"/>
                    </a:ext>
                  </a:extLst>
                </p:cNvPr>
                <p:cNvPicPr/>
                <p:nvPr/>
              </p:nvPicPr>
              <p:blipFill>
                <a:blip r:embed="rId317"/>
                <a:stretch>
                  <a:fillRect/>
                </a:stretch>
              </p:blipFill>
              <p:spPr>
                <a:xfrm>
                  <a:off x="4012413" y="4147267"/>
                  <a:ext cx="4082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66" name="Freihand 165">
                  <a:extLst>
                    <a:ext uri="{FF2B5EF4-FFF2-40B4-BE49-F238E27FC236}">
                      <a16:creationId xmlns:a16="http://schemas.microsoft.com/office/drawing/2014/main" id="{E43C8901-7543-4A4B-88E1-0EFC357C489A}"/>
                    </a:ext>
                  </a:extLst>
                </p14:cNvPr>
                <p14:cNvContentPartPr/>
                <p14:nvPr/>
              </p14:nvContentPartPr>
              <p14:xfrm>
                <a:off x="3870933" y="4318267"/>
                <a:ext cx="109440" cy="128880"/>
              </p14:xfrm>
            </p:contentPart>
          </mc:Choice>
          <mc:Fallback xmlns="">
            <p:pic>
              <p:nvPicPr>
                <p:cNvPr id="166" name="Freihand 165">
                  <a:extLst>
                    <a:ext uri="{FF2B5EF4-FFF2-40B4-BE49-F238E27FC236}">
                      <a16:creationId xmlns:a16="http://schemas.microsoft.com/office/drawing/2014/main" id="{E43C8901-7543-4A4B-88E1-0EFC357C489A}"/>
                    </a:ext>
                  </a:extLst>
                </p:cNvPr>
                <p:cNvPicPr/>
                <p:nvPr/>
              </p:nvPicPr>
              <p:blipFill>
                <a:blip r:embed="rId319"/>
                <a:stretch>
                  <a:fillRect/>
                </a:stretch>
              </p:blipFill>
              <p:spPr>
                <a:xfrm>
                  <a:off x="3866613" y="4313947"/>
                  <a:ext cx="1180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67" name="Freihand 166">
                  <a:extLst>
                    <a:ext uri="{FF2B5EF4-FFF2-40B4-BE49-F238E27FC236}">
                      <a16:creationId xmlns:a16="http://schemas.microsoft.com/office/drawing/2014/main" id="{4A4C4EE5-7D3C-4948-95F6-630D4A366EC2}"/>
                    </a:ext>
                  </a:extLst>
                </p14:cNvPr>
                <p14:cNvContentPartPr/>
                <p14:nvPr/>
              </p14:nvContentPartPr>
              <p14:xfrm>
                <a:off x="4005573" y="4259587"/>
                <a:ext cx="74160" cy="176040"/>
              </p14:xfrm>
            </p:contentPart>
          </mc:Choice>
          <mc:Fallback xmlns="">
            <p:pic>
              <p:nvPicPr>
                <p:cNvPr id="167" name="Freihand 166">
                  <a:extLst>
                    <a:ext uri="{FF2B5EF4-FFF2-40B4-BE49-F238E27FC236}">
                      <a16:creationId xmlns:a16="http://schemas.microsoft.com/office/drawing/2014/main" id="{4A4C4EE5-7D3C-4948-95F6-630D4A366EC2}"/>
                    </a:ext>
                  </a:extLst>
                </p:cNvPr>
                <p:cNvPicPr/>
                <p:nvPr/>
              </p:nvPicPr>
              <p:blipFill>
                <a:blip r:embed="rId321"/>
                <a:stretch>
                  <a:fillRect/>
                </a:stretch>
              </p:blipFill>
              <p:spPr>
                <a:xfrm>
                  <a:off x="4001253" y="4255267"/>
                  <a:ext cx="828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68" name="Freihand 167">
                  <a:extLst>
                    <a:ext uri="{FF2B5EF4-FFF2-40B4-BE49-F238E27FC236}">
                      <a16:creationId xmlns:a16="http://schemas.microsoft.com/office/drawing/2014/main" id="{DDBC71DA-5A6D-4ACF-950D-3AF7E373783B}"/>
                    </a:ext>
                  </a:extLst>
                </p14:cNvPr>
                <p14:cNvContentPartPr/>
                <p14:nvPr/>
              </p14:nvContentPartPr>
              <p14:xfrm>
                <a:off x="4076133" y="4275787"/>
                <a:ext cx="131400" cy="159840"/>
              </p14:xfrm>
            </p:contentPart>
          </mc:Choice>
          <mc:Fallback xmlns="">
            <p:pic>
              <p:nvPicPr>
                <p:cNvPr id="168" name="Freihand 167">
                  <a:extLst>
                    <a:ext uri="{FF2B5EF4-FFF2-40B4-BE49-F238E27FC236}">
                      <a16:creationId xmlns:a16="http://schemas.microsoft.com/office/drawing/2014/main" id="{DDBC71DA-5A6D-4ACF-950D-3AF7E373783B}"/>
                    </a:ext>
                  </a:extLst>
                </p:cNvPr>
                <p:cNvPicPr/>
                <p:nvPr/>
              </p:nvPicPr>
              <p:blipFill>
                <a:blip r:embed="rId323"/>
                <a:stretch>
                  <a:fillRect/>
                </a:stretch>
              </p:blipFill>
              <p:spPr>
                <a:xfrm>
                  <a:off x="4071813" y="4271467"/>
                  <a:ext cx="14004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69" name="Freihand 168">
                  <a:extLst>
                    <a:ext uri="{FF2B5EF4-FFF2-40B4-BE49-F238E27FC236}">
                      <a16:creationId xmlns:a16="http://schemas.microsoft.com/office/drawing/2014/main" id="{17E4263B-3AB2-4C7F-AD01-BCA3BB7EF165}"/>
                    </a:ext>
                  </a:extLst>
                </p14:cNvPr>
                <p14:cNvContentPartPr/>
                <p14:nvPr/>
              </p14:nvContentPartPr>
              <p14:xfrm>
                <a:off x="4257573" y="4235827"/>
                <a:ext cx="20880" cy="155880"/>
              </p14:xfrm>
            </p:contentPart>
          </mc:Choice>
          <mc:Fallback xmlns="">
            <p:pic>
              <p:nvPicPr>
                <p:cNvPr id="169" name="Freihand 168">
                  <a:extLst>
                    <a:ext uri="{FF2B5EF4-FFF2-40B4-BE49-F238E27FC236}">
                      <a16:creationId xmlns:a16="http://schemas.microsoft.com/office/drawing/2014/main" id="{17E4263B-3AB2-4C7F-AD01-BCA3BB7EF165}"/>
                    </a:ext>
                  </a:extLst>
                </p:cNvPr>
                <p:cNvPicPr/>
                <p:nvPr/>
              </p:nvPicPr>
              <p:blipFill>
                <a:blip r:embed="rId325"/>
                <a:stretch>
                  <a:fillRect/>
                </a:stretch>
              </p:blipFill>
              <p:spPr>
                <a:xfrm>
                  <a:off x="4253253" y="4231507"/>
                  <a:ext cx="295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70" name="Freihand 169">
                  <a:extLst>
                    <a:ext uri="{FF2B5EF4-FFF2-40B4-BE49-F238E27FC236}">
                      <a16:creationId xmlns:a16="http://schemas.microsoft.com/office/drawing/2014/main" id="{78CD6761-D114-487E-B16D-219ED3BAAF28}"/>
                    </a:ext>
                  </a:extLst>
                </p14:cNvPr>
                <p14:cNvContentPartPr/>
                <p14:nvPr/>
              </p14:nvContentPartPr>
              <p14:xfrm>
                <a:off x="4328493" y="4276867"/>
                <a:ext cx="78840" cy="86040"/>
              </p14:xfrm>
            </p:contentPart>
          </mc:Choice>
          <mc:Fallback xmlns="">
            <p:pic>
              <p:nvPicPr>
                <p:cNvPr id="170" name="Freihand 169">
                  <a:extLst>
                    <a:ext uri="{FF2B5EF4-FFF2-40B4-BE49-F238E27FC236}">
                      <a16:creationId xmlns:a16="http://schemas.microsoft.com/office/drawing/2014/main" id="{78CD6761-D114-487E-B16D-219ED3BAAF28}"/>
                    </a:ext>
                  </a:extLst>
                </p:cNvPr>
                <p:cNvPicPr/>
                <p:nvPr/>
              </p:nvPicPr>
              <p:blipFill>
                <a:blip r:embed="rId327"/>
                <a:stretch>
                  <a:fillRect/>
                </a:stretch>
              </p:blipFill>
              <p:spPr>
                <a:xfrm>
                  <a:off x="4324173" y="4272547"/>
                  <a:ext cx="874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189" name="Freihand 188">
                  <a:extLst>
                    <a:ext uri="{FF2B5EF4-FFF2-40B4-BE49-F238E27FC236}">
                      <a16:creationId xmlns:a16="http://schemas.microsoft.com/office/drawing/2014/main" id="{96785219-9ACC-46B9-B53E-B02FC4A46CA9}"/>
                    </a:ext>
                  </a:extLst>
                </p14:cNvPr>
                <p14:cNvContentPartPr/>
                <p14:nvPr/>
              </p14:nvContentPartPr>
              <p14:xfrm>
                <a:off x="6369333" y="3767107"/>
                <a:ext cx="981000" cy="356400"/>
              </p14:xfrm>
            </p:contentPart>
          </mc:Choice>
          <mc:Fallback xmlns="">
            <p:pic>
              <p:nvPicPr>
                <p:cNvPr id="189" name="Freihand 188">
                  <a:extLst>
                    <a:ext uri="{FF2B5EF4-FFF2-40B4-BE49-F238E27FC236}">
                      <a16:creationId xmlns:a16="http://schemas.microsoft.com/office/drawing/2014/main" id="{96785219-9ACC-46B9-B53E-B02FC4A46CA9}"/>
                    </a:ext>
                  </a:extLst>
                </p:cNvPr>
                <p:cNvPicPr/>
                <p:nvPr/>
              </p:nvPicPr>
              <p:blipFill>
                <a:blip r:embed="rId329"/>
                <a:stretch>
                  <a:fillRect/>
                </a:stretch>
              </p:blipFill>
              <p:spPr>
                <a:xfrm>
                  <a:off x="6365013" y="3762787"/>
                  <a:ext cx="989640" cy="36504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190" name="Freihand 189">
                  <a:extLst>
                    <a:ext uri="{FF2B5EF4-FFF2-40B4-BE49-F238E27FC236}">
                      <a16:creationId xmlns:a16="http://schemas.microsoft.com/office/drawing/2014/main" id="{90FF46EA-7234-44EC-9BC2-0628BCDD88C0}"/>
                    </a:ext>
                  </a:extLst>
                </p14:cNvPr>
                <p14:cNvContentPartPr/>
                <p14:nvPr/>
              </p14:nvContentPartPr>
              <p14:xfrm>
                <a:off x="7274373" y="3556147"/>
                <a:ext cx="312480" cy="161640"/>
              </p14:xfrm>
            </p:contentPart>
          </mc:Choice>
          <mc:Fallback xmlns="">
            <p:pic>
              <p:nvPicPr>
                <p:cNvPr id="190" name="Freihand 189">
                  <a:extLst>
                    <a:ext uri="{FF2B5EF4-FFF2-40B4-BE49-F238E27FC236}">
                      <a16:creationId xmlns:a16="http://schemas.microsoft.com/office/drawing/2014/main" id="{90FF46EA-7234-44EC-9BC2-0628BCDD88C0}"/>
                    </a:ext>
                  </a:extLst>
                </p:cNvPr>
                <p:cNvPicPr/>
                <p:nvPr/>
              </p:nvPicPr>
              <p:blipFill>
                <a:blip r:embed="rId331"/>
                <a:stretch>
                  <a:fillRect/>
                </a:stretch>
              </p:blipFill>
              <p:spPr>
                <a:xfrm>
                  <a:off x="7270053" y="3551827"/>
                  <a:ext cx="321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191" name="Freihand 190">
                  <a:extLst>
                    <a:ext uri="{FF2B5EF4-FFF2-40B4-BE49-F238E27FC236}">
                      <a16:creationId xmlns:a16="http://schemas.microsoft.com/office/drawing/2014/main" id="{E621353D-EFA7-4330-B6A6-319C4109C570}"/>
                    </a:ext>
                  </a:extLst>
                </p14:cNvPr>
                <p14:cNvContentPartPr/>
                <p14:nvPr/>
              </p14:nvContentPartPr>
              <p14:xfrm>
                <a:off x="7155933" y="3590347"/>
                <a:ext cx="356400" cy="155160"/>
              </p14:xfrm>
            </p:contentPart>
          </mc:Choice>
          <mc:Fallback xmlns="">
            <p:pic>
              <p:nvPicPr>
                <p:cNvPr id="191" name="Freihand 190">
                  <a:extLst>
                    <a:ext uri="{FF2B5EF4-FFF2-40B4-BE49-F238E27FC236}">
                      <a16:creationId xmlns:a16="http://schemas.microsoft.com/office/drawing/2014/main" id="{E621353D-EFA7-4330-B6A6-319C4109C570}"/>
                    </a:ext>
                  </a:extLst>
                </p:cNvPr>
                <p:cNvPicPr/>
                <p:nvPr/>
              </p:nvPicPr>
              <p:blipFill>
                <a:blip r:embed="rId333"/>
                <a:stretch>
                  <a:fillRect/>
                </a:stretch>
              </p:blipFill>
              <p:spPr>
                <a:xfrm>
                  <a:off x="7151613" y="3586027"/>
                  <a:ext cx="36504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192" name="Freihand 191">
                  <a:extLst>
                    <a:ext uri="{FF2B5EF4-FFF2-40B4-BE49-F238E27FC236}">
                      <a16:creationId xmlns:a16="http://schemas.microsoft.com/office/drawing/2014/main" id="{B27DF340-E18B-41A1-B8DC-F0D8F595F3D7}"/>
                    </a:ext>
                  </a:extLst>
                </p14:cNvPr>
                <p14:cNvContentPartPr/>
                <p14:nvPr/>
              </p14:nvContentPartPr>
              <p14:xfrm>
                <a:off x="7740213" y="3465067"/>
                <a:ext cx="133560" cy="259920"/>
              </p14:xfrm>
            </p:contentPart>
          </mc:Choice>
          <mc:Fallback xmlns="">
            <p:pic>
              <p:nvPicPr>
                <p:cNvPr id="192" name="Freihand 191">
                  <a:extLst>
                    <a:ext uri="{FF2B5EF4-FFF2-40B4-BE49-F238E27FC236}">
                      <a16:creationId xmlns:a16="http://schemas.microsoft.com/office/drawing/2014/main" id="{B27DF340-E18B-41A1-B8DC-F0D8F595F3D7}"/>
                    </a:ext>
                  </a:extLst>
                </p:cNvPr>
                <p:cNvPicPr/>
                <p:nvPr/>
              </p:nvPicPr>
              <p:blipFill>
                <a:blip r:embed="rId335"/>
                <a:stretch>
                  <a:fillRect/>
                </a:stretch>
              </p:blipFill>
              <p:spPr>
                <a:xfrm>
                  <a:off x="7735893" y="3460747"/>
                  <a:ext cx="14220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193" name="Freihand 192">
                  <a:extLst>
                    <a:ext uri="{FF2B5EF4-FFF2-40B4-BE49-F238E27FC236}">
                      <a16:creationId xmlns:a16="http://schemas.microsoft.com/office/drawing/2014/main" id="{9976D1A1-4B06-4D51-811D-88BE40639FBE}"/>
                    </a:ext>
                  </a:extLst>
                </p14:cNvPr>
                <p14:cNvContentPartPr/>
                <p14:nvPr/>
              </p14:nvContentPartPr>
              <p14:xfrm>
                <a:off x="7915533" y="3408187"/>
                <a:ext cx="61920" cy="136440"/>
              </p14:xfrm>
            </p:contentPart>
          </mc:Choice>
          <mc:Fallback xmlns="">
            <p:pic>
              <p:nvPicPr>
                <p:cNvPr id="193" name="Freihand 192">
                  <a:extLst>
                    <a:ext uri="{FF2B5EF4-FFF2-40B4-BE49-F238E27FC236}">
                      <a16:creationId xmlns:a16="http://schemas.microsoft.com/office/drawing/2014/main" id="{9976D1A1-4B06-4D51-811D-88BE40639FBE}"/>
                    </a:ext>
                  </a:extLst>
                </p:cNvPr>
                <p:cNvPicPr/>
                <p:nvPr/>
              </p:nvPicPr>
              <p:blipFill>
                <a:blip r:embed="rId337"/>
                <a:stretch>
                  <a:fillRect/>
                </a:stretch>
              </p:blipFill>
              <p:spPr>
                <a:xfrm>
                  <a:off x="7911213" y="3403867"/>
                  <a:ext cx="705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194" name="Freihand 193">
                  <a:extLst>
                    <a:ext uri="{FF2B5EF4-FFF2-40B4-BE49-F238E27FC236}">
                      <a16:creationId xmlns:a16="http://schemas.microsoft.com/office/drawing/2014/main" id="{2A889B31-3CF3-4917-BFEA-62B849787E11}"/>
                    </a:ext>
                  </a:extLst>
                </p14:cNvPr>
                <p14:cNvContentPartPr/>
                <p14:nvPr/>
              </p14:nvContentPartPr>
              <p14:xfrm>
                <a:off x="7989333" y="3465427"/>
                <a:ext cx="62280" cy="87120"/>
              </p14:xfrm>
            </p:contentPart>
          </mc:Choice>
          <mc:Fallback xmlns="">
            <p:pic>
              <p:nvPicPr>
                <p:cNvPr id="194" name="Freihand 193">
                  <a:extLst>
                    <a:ext uri="{FF2B5EF4-FFF2-40B4-BE49-F238E27FC236}">
                      <a16:creationId xmlns:a16="http://schemas.microsoft.com/office/drawing/2014/main" id="{2A889B31-3CF3-4917-BFEA-62B849787E11}"/>
                    </a:ext>
                  </a:extLst>
                </p:cNvPr>
                <p:cNvPicPr/>
                <p:nvPr/>
              </p:nvPicPr>
              <p:blipFill>
                <a:blip r:embed="rId339"/>
                <a:stretch>
                  <a:fillRect/>
                </a:stretch>
              </p:blipFill>
              <p:spPr>
                <a:xfrm>
                  <a:off x="7985013" y="3461107"/>
                  <a:ext cx="709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195" name="Freihand 194">
                  <a:extLst>
                    <a:ext uri="{FF2B5EF4-FFF2-40B4-BE49-F238E27FC236}">
                      <a16:creationId xmlns:a16="http://schemas.microsoft.com/office/drawing/2014/main" id="{98854903-9057-45EF-BBAF-28F200DA5711}"/>
                    </a:ext>
                  </a:extLst>
                </p14:cNvPr>
                <p14:cNvContentPartPr/>
                <p14:nvPr/>
              </p14:nvContentPartPr>
              <p14:xfrm>
                <a:off x="8055573" y="3342307"/>
                <a:ext cx="122760" cy="209520"/>
              </p14:xfrm>
            </p:contentPart>
          </mc:Choice>
          <mc:Fallback xmlns="">
            <p:pic>
              <p:nvPicPr>
                <p:cNvPr id="195" name="Freihand 194">
                  <a:extLst>
                    <a:ext uri="{FF2B5EF4-FFF2-40B4-BE49-F238E27FC236}">
                      <a16:creationId xmlns:a16="http://schemas.microsoft.com/office/drawing/2014/main" id="{98854903-9057-45EF-BBAF-28F200DA5711}"/>
                    </a:ext>
                  </a:extLst>
                </p:cNvPr>
                <p:cNvPicPr/>
                <p:nvPr/>
              </p:nvPicPr>
              <p:blipFill>
                <a:blip r:embed="rId341"/>
                <a:stretch>
                  <a:fillRect/>
                </a:stretch>
              </p:blipFill>
              <p:spPr>
                <a:xfrm>
                  <a:off x="8051253" y="3337987"/>
                  <a:ext cx="13140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196" name="Freihand 195">
                  <a:extLst>
                    <a:ext uri="{FF2B5EF4-FFF2-40B4-BE49-F238E27FC236}">
                      <a16:creationId xmlns:a16="http://schemas.microsoft.com/office/drawing/2014/main" id="{9E7AA657-DED8-4A06-9A66-4025DC2E11BC}"/>
                    </a:ext>
                  </a:extLst>
                </p14:cNvPr>
                <p14:cNvContentPartPr/>
                <p14:nvPr/>
              </p14:nvContentPartPr>
              <p14:xfrm>
                <a:off x="8219373" y="3322147"/>
                <a:ext cx="46440" cy="226080"/>
              </p14:xfrm>
            </p:contentPart>
          </mc:Choice>
          <mc:Fallback xmlns="">
            <p:pic>
              <p:nvPicPr>
                <p:cNvPr id="196" name="Freihand 195">
                  <a:extLst>
                    <a:ext uri="{FF2B5EF4-FFF2-40B4-BE49-F238E27FC236}">
                      <a16:creationId xmlns:a16="http://schemas.microsoft.com/office/drawing/2014/main" id="{9E7AA657-DED8-4A06-9A66-4025DC2E11BC}"/>
                    </a:ext>
                  </a:extLst>
                </p:cNvPr>
                <p:cNvPicPr/>
                <p:nvPr/>
              </p:nvPicPr>
              <p:blipFill>
                <a:blip r:embed="rId343"/>
                <a:stretch>
                  <a:fillRect/>
                </a:stretch>
              </p:blipFill>
              <p:spPr>
                <a:xfrm>
                  <a:off x="8215053" y="3317827"/>
                  <a:ext cx="5508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197" name="Freihand 196">
                  <a:extLst>
                    <a:ext uri="{FF2B5EF4-FFF2-40B4-BE49-F238E27FC236}">
                      <a16:creationId xmlns:a16="http://schemas.microsoft.com/office/drawing/2014/main" id="{A87D1D02-A26F-4F84-98C9-8C6CABEAC381}"/>
                    </a:ext>
                  </a:extLst>
                </p14:cNvPr>
                <p14:cNvContentPartPr/>
                <p14:nvPr/>
              </p14:nvContentPartPr>
              <p14:xfrm>
                <a:off x="8264013" y="3452467"/>
                <a:ext cx="131040" cy="122760"/>
              </p14:xfrm>
            </p:contentPart>
          </mc:Choice>
          <mc:Fallback xmlns="">
            <p:pic>
              <p:nvPicPr>
                <p:cNvPr id="197" name="Freihand 196">
                  <a:extLst>
                    <a:ext uri="{FF2B5EF4-FFF2-40B4-BE49-F238E27FC236}">
                      <a16:creationId xmlns:a16="http://schemas.microsoft.com/office/drawing/2014/main" id="{A87D1D02-A26F-4F84-98C9-8C6CABEAC381}"/>
                    </a:ext>
                  </a:extLst>
                </p:cNvPr>
                <p:cNvPicPr/>
                <p:nvPr/>
              </p:nvPicPr>
              <p:blipFill>
                <a:blip r:embed="rId345"/>
                <a:stretch>
                  <a:fillRect/>
                </a:stretch>
              </p:blipFill>
              <p:spPr>
                <a:xfrm>
                  <a:off x="8259693" y="3448147"/>
                  <a:ext cx="13968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01" name="Freihand 200">
                  <a:extLst>
                    <a:ext uri="{FF2B5EF4-FFF2-40B4-BE49-F238E27FC236}">
                      <a16:creationId xmlns:a16="http://schemas.microsoft.com/office/drawing/2014/main" id="{1749E194-9B4E-44CE-ADA5-0E6650FE3091}"/>
                    </a:ext>
                  </a:extLst>
                </p14:cNvPr>
                <p14:cNvContentPartPr/>
                <p14:nvPr/>
              </p14:nvContentPartPr>
              <p14:xfrm>
                <a:off x="8444013" y="3294427"/>
                <a:ext cx="133920" cy="229320"/>
              </p14:xfrm>
            </p:contentPart>
          </mc:Choice>
          <mc:Fallback xmlns="">
            <p:pic>
              <p:nvPicPr>
                <p:cNvPr id="201" name="Freihand 200">
                  <a:extLst>
                    <a:ext uri="{FF2B5EF4-FFF2-40B4-BE49-F238E27FC236}">
                      <a16:creationId xmlns:a16="http://schemas.microsoft.com/office/drawing/2014/main" id="{1749E194-9B4E-44CE-ADA5-0E6650FE3091}"/>
                    </a:ext>
                  </a:extLst>
                </p:cNvPr>
                <p:cNvPicPr/>
                <p:nvPr/>
              </p:nvPicPr>
              <p:blipFill>
                <a:blip r:embed="rId347"/>
                <a:stretch>
                  <a:fillRect/>
                </a:stretch>
              </p:blipFill>
              <p:spPr>
                <a:xfrm>
                  <a:off x="8439693" y="3290107"/>
                  <a:ext cx="14256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02" name="Freihand 201">
                  <a:extLst>
                    <a:ext uri="{FF2B5EF4-FFF2-40B4-BE49-F238E27FC236}">
                      <a16:creationId xmlns:a16="http://schemas.microsoft.com/office/drawing/2014/main" id="{67ACA402-6EF8-45A0-999A-9C83554C68E2}"/>
                    </a:ext>
                  </a:extLst>
                </p14:cNvPr>
                <p14:cNvContentPartPr/>
                <p14:nvPr/>
              </p14:nvContentPartPr>
              <p14:xfrm>
                <a:off x="8565333" y="3371107"/>
                <a:ext cx="19080" cy="10800"/>
              </p14:xfrm>
            </p:contentPart>
          </mc:Choice>
          <mc:Fallback xmlns="">
            <p:pic>
              <p:nvPicPr>
                <p:cNvPr id="202" name="Freihand 201">
                  <a:extLst>
                    <a:ext uri="{FF2B5EF4-FFF2-40B4-BE49-F238E27FC236}">
                      <a16:creationId xmlns:a16="http://schemas.microsoft.com/office/drawing/2014/main" id="{67ACA402-6EF8-45A0-999A-9C83554C68E2}"/>
                    </a:ext>
                  </a:extLst>
                </p:cNvPr>
                <p:cNvPicPr/>
                <p:nvPr/>
              </p:nvPicPr>
              <p:blipFill>
                <a:blip r:embed="rId349"/>
                <a:stretch>
                  <a:fillRect/>
                </a:stretch>
              </p:blipFill>
              <p:spPr>
                <a:xfrm>
                  <a:off x="8561013" y="3366787"/>
                  <a:ext cx="277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03" name="Freihand 202">
                  <a:extLst>
                    <a:ext uri="{FF2B5EF4-FFF2-40B4-BE49-F238E27FC236}">
                      <a16:creationId xmlns:a16="http://schemas.microsoft.com/office/drawing/2014/main" id="{82C27445-6DB1-41F5-A0E9-2E13FA79A3B8}"/>
                    </a:ext>
                  </a:extLst>
                </p14:cNvPr>
                <p14:cNvContentPartPr/>
                <p14:nvPr/>
              </p14:nvContentPartPr>
              <p14:xfrm>
                <a:off x="8601333" y="3398467"/>
                <a:ext cx="123480" cy="118800"/>
              </p14:xfrm>
            </p:contentPart>
          </mc:Choice>
          <mc:Fallback xmlns="">
            <p:pic>
              <p:nvPicPr>
                <p:cNvPr id="203" name="Freihand 202">
                  <a:extLst>
                    <a:ext uri="{FF2B5EF4-FFF2-40B4-BE49-F238E27FC236}">
                      <a16:creationId xmlns:a16="http://schemas.microsoft.com/office/drawing/2014/main" id="{82C27445-6DB1-41F5-A0E9-2E13FA79A3B8}"/>
                    </a:ext>
                  </a:extLst>
                </p:cNvPr>
                <p:cNvPicPr/>
                <p:nvPr/>
              </p:nvPicPr>
              <p:blipFill>
                <a:blip r:embed="rId351"/>
                <a:stretch>
                  <a:fillRect/>
                </a:stretch>
              </p:blipFill>
              <p:spPr>
                <a:xfrm>
                  <a:off x="8597013" y="3394147"/>
                  <a:ext cx="1321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04" name="Freihand 203">
                  <a:extLst>
                    <a:ext uri="{FF2B5EF4-FFF2-40B4-BE49-F238E27FC236}">
                      <a16:creationId xmlns:a16="http://schemas.microsoft.com/office/drawing/2014/main" id="{B0CC286A-2F44-4625-88EA-C760AA50BDDB}"/>
                    </a:ext>
                  </a:extLst>
                </p14:cNvPr>
                <p14:cNvContentPartPr/>
                <p14:nvPr/>
              </p14:nvContentPartPr>
              <p14:xfrm>
                <a:off x="8706453" y="3422587"/>
                <a:ext cx="112680" cy="109800"/>
              </p14:xfrm>
            </p:contentPart>
          </mc:Choice>
          <mc:Fallback xmlns="">
            <p:pic>
              <p:nvPicPr>
                <p:cNvPr id="204" name="Freihand 203">
                  <a:extLst>
                    <a:ext uri="{FF2B5EF4-FFF2-40B4-BE49-F238E27FC236}">
                      <a16:creationId xmlns:a16="http://schemas.microsoft.com/office/drawing/2014/main" id="{B0CC286A-2F44-4625-88EA-C760AA50BDDB}"/>
                    </a:ext>
                  </a:extLst>
                </p:cNvPr>
                <p:cNvPicPr/>
                <p:nvPr/>
              </p:nvPicPr>
              <p:blipFill>
                <a:blip r:embed="rId353"/>
                <a:stretch>
                  <a:fillRect/>
                </a:stretch>
              </p:blipFill>
              <p:spPr>
                <a:xfrm>
                  <a:off x="8702133" y="3418267"/>
                  <a:ext cx="1213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05" name="Freihand 204">
                  <a:extLst>
                    <a:ext uri="{FF2B5EF4-FFF2-40B4-BE49-F238E27FC236}">
                      <a16:creationId xmlns:a16="http://schemas.microsoft.com/office/drawing/2014/main" id="{3DD7F11E-6BAA-4E3E-90D5-AF073155B811}"/>
                    </a:ext>
                  </a:extLst>
                </p14:cNvPr>
                <p14:cNvContentPartPr/>
                <p14:nvPr/>
              </p14:nvContentPartPr>
              <p14:xfrm>
                <a:off x="8853333" y="3302707"/>
                <a:ext cx="172440" cy="193320"/>
              </p14:xfrm>
            </p:contentPart>
          </mc:Choice>
          <mc:Fallback xmlns="">
            <p:pic>
              <p:nvPicPr>
                <p:cNvPr id="205" name="Freihand 204">
                  <a:extLst>
                    <a:ext uri="{FF2B5EF4-FFF2-40B4-BE49-F238E27FC236}">
                      <a16:creationId xmlns:a16="http://schemas.microsoft.com/office/drawing/2014/main" id="{3DD7F11E-6BAA-4E3E-90D5-AF073155B811}"/>
                    </a:ext>
                  </a:extLst>
                </p:cNvPr>
                <p:cNvPicPr/>
                <p:nvPr/>
              </p:nvPicPr>
              <p:blipFill>
                <a:blip r:embed="rId355"/>
                <a:stretch>
                  <a:fillRect/>
                </a:stretch>
              </p:blipFill>
              <p:spPr>
                <a:xfrm>
                  <a:off x="8849013" y="3298387"/>
                  <a:ext cx="18108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06" name="Freihand 205">
                  <a:extLst>
                    <a:ext uri="{FF2B5EF4-FFF2-40B4-BE49-F238E27FC236}">
                      <a16:creationId xmlns:a16="http://schemas.microsoft.com/office/drawing/2014/main" id="{849491FF-8130-4CC5-8871-208A0989F96F}"/>
                    </a:ext>
                  </a:extLst>
                </p14:cNvPr>
                <p14:cNvContentPartPr/>
                <p14:nvPr/>
              </p14:nvContentPartPr>
              <p14:xfrm>
                <a:off x="8996973" y="3325387"/>
                <a:ext cx="21960" cy="59040"/>
              </p14:xfrm>
            </p:contentPart>
          </mc:Choice>
          <mc:Fallback xmlns="">
            <p:pic>
              <p:nvPicPr>
                <p:cNvPr id="206" name="Freihand 205">
                  <a:extLst>
                    <a:ext uri="{FF2B5EF4-FFF2-40B4-BE49-F238E27FC236}">
                      <a16:creationId xmlns:a16="http://schemas.microsoft.com/office/drawing/2014/main" id="{849491FF-8130-4CC5-8871-208A0989F96F}"/>
                    </a:ext>
                  </a:extLst>
                </p:cNvPr>
                <p:cNvPicPr/>
                <p:nvPr/>
              </p:nvPicPr>
              <p:blipFill>
                <a:blip r:embed="rId357"/>
                <a:stretch>
                  <a:fillRect/>
                </a:stretch>
              </p:blipFill>
              <p:spPr>
                <a:xfrm>
                  <a:off x="8992653" y="3321067"/>
                  <a:ext cx="306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07" name="Freihand 206">
                  <a:extLst>
                    <a:ext uri="{FF2B5EF4-FFF2-40B4-BE49-F238E27FC236}">
                      <a16:creationId xmlns:a16="http://schemas.microsoft.com/office/drawing/2014/main" id="{E69330E9-107B-422B-B67D-A8C05D194E58}"/>
                    </a:ext>
                  </a:extLst>
                </p14:cNvPr>
                <p14:cNvContentPartPr/>
                <p14:nvPr/>
              </p14:nvContentPartPr>
              <p14:xfrm>
                <a:off x="9019653" y="3420787"/>
                <a:ext cx="178200" cy="52920"/>
              </p14:xfrm>
            </p:contentPart>
          </mc:Choice>
          <mc:Fallback xmlns="">
            <p:pic>
              <p:nvPicPr>
                <p:cNvPr id="207" name="Freihand 206">
                  <a:extLst>
                    <a:ext uri="{FF2B5EF4-FFF2-40B4-BE49-F238E27FC236}">
                      <a16:creationId xmlns:a16="http://schemas.microsoft.com/office/drawing/2014/main" id="{E69330E9-107B-422B-B67D-A8C05D194E58}"/>
                    </a:ext>
                  </a:extLst>
                </p:cNvPr>
                <p:cNvPicPr/>
                <p:nvPr/>
              </p:nvPicPr>
              <p:blipFill>
                <a:blip r:embed="rId359"/>
                <a:stretch>
                  <a:fillRect/>
                </a:stretch>
              </p:blipFill>
              <p:spPr>
                <a:xfrm>
                  <a:off x="9015333" y="3416467"/>
                  <a:ext cx="18684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08" name="Freihand 207">
                  <a:extLst>
                    <a:ext uri="{FF2B5EF4-FFF2-40B4-BE49-F238E27FC236}">
                      <a16:creationId xmlns:a16="http://schemas.microsoft.com/office/drawing/2014/main" id="{7A45E086-4895-4D50-A3F3-8CA7AAF1E790}"/>
                    </a:ext>
                  </a:extLst>
                </p14:cNvPr>
                <p14:cNvContentPartPr/>
                <p14:nvPr/>
              </p14:nvContentPartPr>
              <p14:xfrm>
                <a:off x="9345093" y="3386587"/>
                <a:ext cx="152640" cy="238320"/>
              </p14:xfrm>
            </p:contentPart>
          </mc:Choice>
          <mc:Fallback xmlns="">
            <p:pic>
              <p:nvPicPr>
                <p:cNvPr id="208" name="Freihand 207">
                  <a:extLst>
                    <a:ext uri="{FF2B5EF4-FFF2-40B4-BE49-F238E27FC236}">
                      <a16:creationId xmlns:a16="http://schemas.microsoft.com/office/drawing/2014/main" id="{7A45E086-4895-4D50-A3F3-8CA7AAF1E790}"/>
                    </a:ext>
                  </a:extLst>
                </p:cNvPr>
                <p:cNvPicPr/>
                <p:nvPr/>
              </p:nvPicPr>
              <p:blipFill>
                <a:blip r:embed="rId361"/>
                <a:stretch>
                  <a:fillRect/>
                </a:stretch>
              </p:blipFill>
              <p:spPr>
                <a:xfrm>
                  <a:off x="9340773" y="3382267"/>
                  <a:ext cx="16128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09" name="Freihand 208">
                  <a:extLst>
                    <a:ext uri="{FF2B5EF4-FFF2-40B4-BE49-F238E27FC236}">
                      <a16:creationId xmlns:a16="http://schemas.microsoft.com/office/drawing/2014/main" id="{DEFAF7A6-DBC7-45E9-A935-D1BA1248885E}"/>
                    </a:ext>
                  </a:extLst>
                </p14:cNvPr>
                <p14:cNvContentPartPr/>
                <p14:nvPr/>
              </p14:nvContentPartPr>
              <p14:xfrm>
                <a:off x="9508533" y="3370747"/>
                <a:ext cx="246600" cy="82800"/>
              </p14:xfrm>
            </p:contentPart>
          </mc:Choice>
          <mc:Fallback xmlns="">
            <p:pic>
              <p:nvPicPr>
                <p:cNvPr id="209" name="Freihand 208">
                  <a:extLst>
                    <a:ext uri="{FF2B5EF4-FFF2-40B4-BE49-F238E27FC236}">
                      <a16:creationId xmlns:a16="http://schemas.microsoft.com/office/drawing/2014/main" id="{DEFAF7A6-DBC7-45E9-A935-D1BA1248885E}"/>
                    </a:ext>
                  </a:extLst>
                </p:cNvPr>
                <p:cNvPicPr/>
                <p:nvPr/>
              </p:nvPicPr>
              <p:blipFill>
                <a:blip r:embed="rId363"/>
                <a:stretch>
                  <a:fillRect/>
                </a:stretch>
              </p:blipFill>
              <p:spPr>
                <a:xfrm>
                  <a:off x="9504213" y="3366427"/>
                  <a:ext cx="25524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10" name="Freihand 209">
                  <a:extLst>
                    <a:ext uri="{FF2B5EF4-FFF2-40B4-BE49-F238E27FC236}">
                      <a16:creationId xmlns:a16="http://schemas.microsoft.com/office/drawing/2014/main" id="{EEB2662E-5CCF-4B49-A3AD-4784BBB3D571}"/>
                    </a:ext>
                  </a:extLst>
                </p14:cNvPr>
                <p14:cNvContentPartPr/>
                <p14:nvPr/>
              </p14:nvContentPartPr>
              <p14:xfrm>
                <a:off x="9769173" y="3304867"/>
                <a:ext cx="19440" cy="40680"/>
              </p14:xfrm>
            </p:contentPart>
          </mc:Choice>
          <mc:Fallback xmlns="">
            <p:pic>
              <p:nvPicPr>
                <p:cNvPr id="210" name="Freihand 209">
                  <a:extLst>
                    <a:ext uri="{FF2B5EF4-FFF2-40B4-BE49-F238E27FC236}">
                      <a16:creationId xmlns:a16="http://schemas.microsoft.com/office/drawing/2014/main" id="{EEB2662E-5CCF-4B49-A3AD-4784BBB3D571}"/>
                    </a:ext>
                  </a:extLst>
                </p:cNvPr>
                <p:cNvPicPr/>
                <p:nvPr/>
              </p:nvPicPr>
              <p:blipFill>
                <a:blip r:embed="rId365"/>
                <a:stretch>
                  <a:fillRect/>
                </a:stretch>
              </p:blipFill>
              <p:spPr>
                <a:xfrm>
                  <a:off x="9764853" y="3300547"/>
                  <a:ext cx="280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11" name="Freihand 210">
                  <a:extLst>
                    <a:ext uri="{FF2B5EF4-FFF2-40B4-BE49-F238E27FC236}">
                      <a16:creationId xmlns:a16="http://schemas.microsoft.com/office/drawing/2014/main" id="{C9F9021C-0FB4-411C-8BFD-45C0E2386722}"/>
                    </a:ext>
                  </a:extLst>
                </p14:cNvPr>
                <p14:cNvContentPartPr/>
                <p14:nvPr/>
              </p14:nvContentPartPr>
              <p14:xfrm>
                <a:off x="9788973" y="3271747"/>
                <a:ext cx="309960" cy="168840"/>
              </p14:xfrm>
            </p:contentPart>
          </mc:Choice>
          <mc:Fallback xmlns="">
            <p:pic>
              <p:nvPicPr>
                <p:cNvPr id="211" name="Freihand 210">
                  <a:extLst>
                    <a:ext uri="{FF2B5EF4-FFF2-40B4-BE49-F238E27FC236}">
                      <a16:creationId xmlns:a16="http://schemas.microsoft.com/office/drawing/2014/main" id="{C9F9021C-0FB4-411C-8BFD-45C0E2386722}"/>
                    </a:ext>
                  </a:extLst>
                </p:cNvPr>
                <p:cNvPicPr/>
                <p:nvPr/>
              </p:nvPicPr>
              <p:blipFill>
                <a:blip r:embed="rId367"/>
                <a:stretch>
                  <a:fillRect/>
                </a:stretch>
              </p:blipFill>
              <p:spPr>
                <a:xfrm>
                  <a:off x="9784653" y="3267427"/>
                  <a:ext cx="3186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12" name="Freihand 211">
                  <a:extLst>
                    <a:ext uri="{FF2B5EF4-FFF2-40B4-BE49-F238E27FC236}">
                      <a16:creationId xmlns:a16="http://schemas.microsoft.com/office/drawing/2014/main" id="{8C655430-0586-4E8F-8D7F-002CCE4809F2}"/>
                    </a:ext>
                  </a:extLst>
                </p14:cNvPr>
                <p14:cNvContentPartPr/>
                <p14:nvPr/>
              </p14:nvContentPartPr>
              <p14:xfrm>
                <a:off x="10151133" y="3184627"/>
                <a:ext cx="45000" cy="263520"/>
              </p14:xfrm>
            </p:contentPart>
          </mc:Choice>
          <mc:Fallback xmlns="">
            <p:pic>
              <p:nvPicPr>
                <p:cNvPr id="212" name="Freihand 211">
                  <a:extLst>
                    <a:ext uri="{FF2B5EF4-FFF2-40B4-BE49-F238E27FC236}">
                      <a16:creationId xmlns:a16="http://schemas.microsoft.com/office/drawing/2014/main" id="{8C655430-0586-4E8F-8D7F-002CCE4809F2}"/>
                    </a:ext>
                  </a:extLst>
                </p:cNvPr>
                <p:cNvPicPr/>
                <p:nvPr/>
              </p:nvPicPr>
              <p:blipFill>
                <a:blip r:embed="rId369"/>
                <a:stretch>
                  <a:fillRect/>
                </a:stretch>
              </p:blipFill>
              <p:spPr>
                <a:xfrm>
                  <a:off x="10146813" y="3180307"/>
                  <a:ext cx="53640" cy="272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0">
            <p14:nvContentPartPr>
              <p14:cNvPr id="214" name="Freihand 213">
                <a:extLst>
                  <a:ext uri="{FF2B5EF4-FFF2-40B4-BE49-F238E27FC236}">
                    <a16:creationId xmlns:a16="http://schemas.microsoft.com/office/drawing/2014/main" id="{3B008E36-7CE4-4519-8D62-81EA8F386878}"/>
                  </a:ext>
                </a:extLst>
              </p14:cNvPr>
              <p14:cNvContentPartPr/>
              <p14:nvPr/>
            </p14:nvContentPartPr>
            <p14:xfrm>
              <a:off x="7687293" y="4276867"/>
              <a:ext cx="534600" cy="213120"/>
            </p14:xfrm>
          </p:contentPart>
        </mc:Choice>
        <mc:Fallback xmlns="">
          <p:pic>
            <p:nvPicPr>
              <p:cNvPr id="214" name="Freihand 213">
                <a:extLst>
                  <a:ext uri="{FF2B5EF4-FFF2-40B4-BE49-F238E27FC236}">
                    <a16:creationId xmlns:a16="http://schemas.microsoft.com/office/drawing/2014/main" id="{3B008E36-7CE4-4519-8D62-81EA8F386878}"/>
                  </a:ext>
                </a:extLst>
              </p:cNvPr>
              <p:cNvPicPr/>
              <p:nvPr/>
            </p:nvPicPr>
            <p:blipFill>
              <a:blip r:embed="rId371"/>
              <a:stretch>
                <a:fillRect/>
              </a:stretch>
            </p:blipFill>
            <p:spPr>
              <a:xfrm>
                <a:off x="7682973" y="4272547"/>
                <a:ext cx="543240" cy="221760"/>
              </a:xfrm>
              <a:prstGeom prst="rect">
                <a:avLst/>
              </a:prstGeom>
            </p:spPr>
          </p:pic>
        </mc:Fallback>
      </mc:AlternateContent>
    </p:spTree>
    <p:extLst>
      <p:ext uri="{BB962C8B-B14F-4D97-AF65-F5344CB8AC3E}">
        <p14:creationId xmlns:p14="http://schemas.microsoft.com/office/powerpoint/2010/main" val="2900279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Law </a:t>
            </a:r>
            <a:r>
              <a:rPr lang="de-DE" b="1" dirty="0" err="1"/>
              <a:t>for</a:t>
            </a:r>
            <a:r>
              <a:rPr lang="de-DE" b="1" dirty="0"/>
              <a:t> Germany</a:t>
            </a:r>
            <a:endParaRPr lang="en-US" b="1" dirty="0"/>
          </a:p>
        </p:txBody>
      </p:sp>
      <p:pic>
        <p:nvPicPr>
          <p:cNvPr id="2" name="Grafik 1">
            <a:extLst>
              <a:ext uri="{FF2B5EF4-FFF2-40B4-BE49-F238E27FC236}">
                <a16:creationId xmlns:a16="http://schemas.microsoft.com/office/drawing/2014/main" id="{8131F94A-E761-4837-B054-2C12B3334630}"/>
              </a:ext>
            </a:extLst>
          </p:cNvPr>
          <p:cNvPicPr>
            <a:picLocks noChangeAspect="1"/>
          </p:cNvPicPr>
          <p:nvPr/>
        </p:nvPicPr>
        <p:blipFill>
          <a:blip r:embed="rId3"/>
          <a:stretch>
            <a:fillRect/>
          </a:stretch>
        </p:blipFill>
        <p:spPr>
          <a:xfrm>
            <a:off x="408572" y="738850"/>
            <a:ext cx="3954460" cy="2376883"/>
          </a:xfrm>
          <a:prstGeom prst="rect">
            <a:avLst/>
          </a:prstGeom>
        </p:spPr>
      </p:pic>
      <p:pic>
        <p:nvPicPr>
          <p:cNvPr id="3" name="Grafik 2">
            <a:extLst>
              <a:ext uri="{FF2B5EF4-FFF2-40B4-BE49-F238E27FC236}">
                <a16:creationId xmlns:a16="http://schemas.microsoft.com/office/drawing/2014/main" id="{0270D789-6921-43F4-905E-AB5251C5EFA7}"/>
              </a:ext>
            </a:extLst>
          </p:cNvPr>
          <p:cNvPicPr>
            <a:picLocks noChangeAspect="1"/>
          </p:cNvPicPr>
          <p:nvPr/>
        </p:nvPicPr>
        <p:blipFill>
          <a:blip r:embed="rId4"/>
          <a:stretch>
            <a:fillRect/>
          </a:stretch>
        </p:blipFill>
        <p:spPr>
          <a:xfrm>
            <a:off x="5520267" y="738851"/>
            <a:ext cx="4027961" cy="2421062"/>
          </a:xfrm>
          <a:prstGeom prst="rect">
            <a:avLst/>
          </a:prstGeom>
        </p:spPr>
      </p:pic>
      <p:pic>
        <p:nvPicPr>
          <p:cNvPr id="6" name="Grafik 5">
            <a:extLst>
              <a:ext uri="{FF2B5EF4-FFF2-40B4-BE49-F238E27FC236}">
                <a16:creationId xmlns:a16="http://schemas.microsoft.com/office/drawing/2014/main" id="{72D31C7A-E765-4C95-894A-9C937C1BD5B5}"/>
              </a:ext>
            </a:extLst>
          </p:cNvPr>
          <p:cNvPicPr>
            <a:picLocks noChangeAspect="1"/>
          </p:cNvPicPr>
          <p:nvPr/>
        </p:nvPicPr>
        <p:blipFill>
          <a:blip r:embed="rId5"/>
          <a:stretch>
            <a:fillRect/>
          </a:stretch>
        </p:blipFill>
        <p:spPr>
          <a:xfrm>
            <a:off x="408573" y="4003773"/>
            <a:ext cx="3954460" cy="2376883"/>
          </a:xfrm>
          <a:prstGeom prst="rect">
            <a:avLst/>
          </a:prstGeom>
        </p:spPr>
      </p:pic>
      <p:pic>
        <p:nvPicPr>
          <p:cNvPr id="20" name="Grafik 19">
            <a:extLst>
              <a:ext uri="{FF2B5EF4-FFF2-40B4-BE49-F238E27FC236}">
                <a16:creationId xmlns:a16="http://schemas.microsoft.com/office/drawing/2014/main" id="{F9E4597F-994C-4FAE-AC29-EDBF33D7CBF7}"/>
              </a:ext>
            </a:extLst>
          </p:cNvPr>
          <p:cNvPicPr>
            <a:picLocks noChangeAspect="1"/>
          </p:cNvPicPr>
          <p:nvPr/>
        </p:nvPicPr>
        <p:blipFill>
          <a:blip r:embed="rId6"/>
          <a:stretch>
            <a:fillRect/>
          </a:stretch>
        </p:blipFill>
        <p:spPr>
          <a:xfrm>
            <a:off x="4471485" y="4003773"/>
            <a:ext cx="3954461" cy="2376883"/>
          </a:xfrm>
          <a:prstGeom prst="rect">
            <a:avLst/>
          </a:prstGeom>
        </p:spPr>
      </p:pic>
      <p:grpSp>
        <p:nvGrpSpPr>
          <p:cNvPr id="121" name="Gruppieren 120">
            <a:extLst>
              <a:ext uri="{FF2B5EF4-FFF2-40B4-BE49-F238E27FC236}">
                <a16:creationId xmlns:a16="http://schemas.microsoft.com/office/drawing/2014/main" id="{8D018886-BBB0-479C-BE1A-66E084EF15F1}"/>
              </a:ext>
            </a:extLst>
          </p:cNvPr>
          <p:cNvGrpSpPr/>
          <p:nvPr/>
        </p:nvGrpSpPr>
        <p:grpSpPr>
          <a:xfrm>
            <a:off x="2224293" y="503347"/>
            <a:ext cx="6870240" cy="844560"/>
            <a:chOff x="2224293" y="503347"/>
            <a:chExt cx="6870240" cy="844560"/>
          </a:xfrm>
        </p:grpSpPr>
        <mc:AlternateContent xmlns:mc="http://schemas.openxmlformats.org/markup-compatibility/2006" xmlns:p14="http://schemas.microsoft.com/office/powerpoint/2010/main">
          <mc:Choice Requires="p14">
            <p:contentPart p14:bwMode="auto" r:id="rId7">
              <p14:nvContentPartPr>
                <p14:cNvPr id="27" name="Freihand 26">
                  <a:extLst>
                    <a:ext uri="{FF2B5EF4-FFF2-40B4-BE49-F238E27FC236}">
                      <a16:creationId xmlns:a16="http://schemas.microsoft.com/office/drawing/2014/main" id="{15FE6353-FD5D-40AD-91E2-DE360BF0D571}"/>
                    </a:ext>
                  </a:extLst>
                </p14:cNvPr>
                <p14:cNvContentPartPr/>
                <p14:nvPr/>
              </p14:nvContentPartPr>
              <p14:xfrm>
                <a:off x="3748893" y="711067"/>
                <a:ext cx="417960" cy="207360"/>
              </p14:xfrm>
            </p:contentPart>
          </mc:Choice>
          <mc:Fallback xmlns="">
            <p:pic>
              <p:nvPicPr>
                <p:cNvPr id="27" name="Freihand 26">
                  <a:extLst>
                    <a:ext uri="{FF2B5EF4-FFF2-40B4-BE49-F238E27FC236}">
                      <a16:creationId xmlns:a16="http://schemas.microsoft.com/office/drawing/2014/main" id="{15FE6353-FD5D-40AD-91E2-DE360BF0D571}"/>
                    </a:ext>
                  </a:extLst>
                </p:cNvPr>
                <p:cNvPicPr/>
                <p:nvPr/>
              </p:nvPicPr>
              <p:blipFill>
                <a:blip r:embed="rId8"/>
                <a:stretch>
                  <a:fillRect/>
                </a:stretch>
              </p:blipFill>
              <p:spPr>
                <a:xfrm>
                  <a:off x="3744573" y="706747"/>
                  <a:ext cx="426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4" name="Freihand 33">
                  <a:extLst>
                    <a:ext uri="{FF2B5EF4-FFF2-40B4-BE49-F238E27FC236}">
                      <a16:creationId xmlns:a16="http://schemas.microsoft.com/office/drawing/2014/main" id="{21C5834D-F87E-414A-810A-32F117B5DB1A}"/>
                    </a:ext>
                  </a:extLst>
                </p14:cNvPr>
                <p14:cNvContentPartPr/>
                <p14:nvPr/>
              </p14:nvContentPartPr>
              <p14:xfrm>
                <a:off x="4147413" y="911587"/>
                <a:ext cx="116640" cy="246240"/>
              </p14:xfrm>
            </p:contentPart>
          </mc:Choice>
          <mc:Fallback xmlns="">
            <p:pic>
              <p:nvPicPr>
                <p:cNvPr id="34" name="Freihand 33">
                  <a:extLst>
                    <a:ext uri="{FF2B5EF4-FFF2-40B4-BE49-F238E27FC236}">
                      <a16:creationId xmlns:a16="http://schemas.microsoft.com/office/drawing/2014/main" id="{21C5834D-F87E-414A-810A-32F117B5DB1A}"/>
                    </a:ext>
                  </a:extLst>
                </p:cNvPr>
                <p:cNvPicPr/>
                <p:nvPr/>
              </p:nvPicPr>
              <p:blipFill>
                <a:blip r:embed="rId10"/>
                <a:stretch>
                  <a:fillRect/>
                </a:stretch>
              </p:blipFill>
              <p:spPr>
                <a:xfrm>
                  <a:off x="4143093" y="907267"/>
                  <a:ext cx="12528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0" name="Freihand 39">
                  <a:extLst>
                    <a:ext uri="{FF2B5EF4-FFF2-40B4-BE49-F238E27FC236}">
                      <a16:creationId xmlns:a16="http://schemas.microsoft.com/office/drawing/2014/main" id="{B75B64F1-DDDD-4F04-BF11-9E99212AB40D}"/>
                    </a:ext>
                  </a:extLst>
                </p14:cNvPr>
                <p14:cNvContentPartPr/>
                <p14:nvPr/>
              </p14:nvContentPartPr>
              <p14:xfrm>
                <a:off x="4044093" y="831667"/>
                <a:ext cx="254520" cy="147240"/>
              </p14:xfrm>
            </p:contentPart>
          </mc:Choice>
          <mc:Fallback xmlns="">
            <p:pic>
              <p:nvPicPr>
                <p:cNvPr id="40" name="Freihand 39">
                  <a:extLst>
                    <a:ext uri="{FF2B5EF4-FFF2-40B4-BE49-F238E27FC236}">
                      <a16:creationId xmlns:a16="http://schemas.microsoft.com/office/drawing/2014/main" id="{B75B64F1-DDDD-4F04-BF11-9E99212AB40D}"/>
                    </a:ext>
                  </a:extLst>
                </p:cNvPr>
                <p:cNvPicPr/>
                <p:nvPr/>
              </p:nvPicPr>
              <p:blipFill>
                <a:blip r:embed="rId12"/>
                <a:stretch>
                  <a:fillRect/>
                </a:stretch>
              </p:blipFill>
              <p:spPr>
                <a:xfrm>
                  <a:off x="4039773" y="827347"/>
                  <a:ext cx="26316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7" name="Freihand 46">
                  <a:extLst>
                    <a:ext uri="{FF2B5EF4-FFF2-40B4-BE49-F238E27FC236}">
                      <a16:creationId xmlns:a16="http://schemas.microsoft.com/office/drawing/2014/main" id="{27235D21-C196-4A20-956D-B5CE558BB9AF}"/>
                    </a:ext>
                  </a:extLst>
                </p14:cNvPr>
                <p14:cNvContentPartPr/>
                <p14:nvPr/>
              </p14:nvContentPartPr>
              <p14:xfrm>
                <a:off x="2232933" y="722947"/>
                <a:ext cx="466200" cy="384840"/>
              </p14:xfrm>
            </p:contentPart>
          </mc:Choice>
          <mc:Fallback xmlns="">
            <p:pic>
              <p:nvPicPr>
                <p:cNvPr id="47" name="Freihand 46">
                  <a:extLst>
                    <a:ext uri="{FF2B5EF4-FFF2-40B4-BE49-F238E27FC236}">
                      <a16:creationId xmlns:a16="http://schemas.microsoft.com/office/drawing/2014/main" id="{27235D21-C196-4A20-956D-B5CE558BB9AF}"/>
                    </a:ext>
                  </a:extLst>
                </p:cNvPr>
                <p:cNvPicPr/>
                <p:nvPr/>
              </p:nvPicPr>
              <p:blipFill>
                <a:blip r:embed="rId14"/>
                <a:stretch>
                  <a:fillRect/>
                </a:stretch>
              </p:blipFill>
              <p:spPr>
                <a:xfrm>
                  <a:off x="2228613" y="718627"/>
                  <a:ext cx="47484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9" name="Freihand 48">
                  <a:extLst>
                    <a:ext uri="{FF2B5EF4-FFF2-40B4-BE49-F238E27FC236}">
                      <a16:creationId xmlns:a16="http://schemas.microsoft.com/office/drawing/2014/main" id="{B73F41C0-7F17-4D49-929B-3E06C50F27DE}"/>
                    </a:ext>
                  </a:extLst>
                </p14:cNvPr>
                <p14:cNvContentPartPr/>
                <p14:nvPr/>
              </p14:nvContentPartPr>
              <p14:xfrm>
                <a:off x="2224293" y="1150987"/>
                <a:ext cx="208440" cy="83520"/>
              </p14:xfrm>
            </p:contentPart>
          </mc:Choice>
          <mc:Fallback xmlns="">
            <p:pic>
              <p:nvPicPr>
                <p:cNvPr id="49" name="Freihand 48">
                  <a:extLst>
                    <a:ext uri="{FF2B5EF4-FFF2-40B4-BE49-F238E27FC236}">
                      <a16:creationId xmlns:a16="http://schemas.microsoft.com/office/drawing/2014/main" id="{B73F41C0-7F17-4D49-929B-3E06C50F27DE}"/>
                    </a:ext>
                  </a:extLst>
                </p:cNvPr>
                <p:cNvPicPr/>
                <p:nvPr/>
              </p:nvPicPr>
              <p:blipFill>
                <a:blip r:embed="rId16"/>
                <a:stretch>
                  <a:fillRect/>
                </a:stretch>
              </p:blipFill>
              <p:spPr>
                <a:xfrm>
                  <a:off x="2219973" y="1146667"/>
                  <a:ext cx="21708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2" name="Freihand 51">
                  <a:extLst>
                    <a:ext uri="{FF2B5EF4-FFF2-40B4-BE49-F238E27FC236}">
                      <a16:creationId xmlns:a16="http://schemas.microsoft.com/office/drawing/2014/main" id="{475BFE8E-A21C-48A5-8F85-B0BF8387D302}"/>
                    </a:ext>
                  </a:extLst>
                </p14:cNvPr>
                <p14:cNvContentPartPr/>
                <p14:nvPr/>
              </p14:nvContentPartPr>
              <p14:xfrm>
                <a:off x="2389533" y="1104907"/>
                <a:ext cx="56160" cy="12240"/>
              </p14:xfrm>
            </p:contentPart>
          </mc:Choice>
          <mc:Fallback xmlns="">
            <p:pic>
              <p:nvPicPr>
                <p:cNvPr id="52" name="Freihand 51">
                  <a:extLst>
                    <a:ext uri="{FF2B5EF4-FFF2-40B4-BE49-F238E27FC236}">
                      <a16:creationId xmlns:a16="http://schemas.microsoft.com/office/drawing/2014/main" id="{475BFE8E-A21C-48A5-8F85-B0BF8387D302}"/>
                    </a:ext>
                  </a:extLst>
                </p:cNvPr>
                <p:cNvPicPr/>
                <p:nvPr/>
              </p:nvPicPr>
              <p:blipFill>
                <a:blip r:embed="rId18"/>
                <a:stretch>
                  <a:fillRect/>
                </a:stretch>
              </p:blipFill>
              <p:spPr>
                <a:xfrm>
                  <a:off x="2385213" y="1100587"/>
                  <a:ext cx="6480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4" name="Freihand 53">
                  <a:extLst>
                    <a:ext uri="{FF2B5EF4-FFF2-40B4-BE49-F238E27FC236}">
                      <a16:creationId xmlns:a16="http://schemas.microsoft.com/office/drawing/2014/main" id="{3A284817-AA0B-4278-BF9C-191F0049E655}"/>
                    </a:ext>
                  </a:extLst>
                </p14:cNvPr>
                <p14:cNvContentPartPr/>
                <p14:nvPr/>
              </p14:nvContentPartPr>
              <p14:xfrm>
                <a:off x="2498253" y="1150627"/>
                <a:ext cx="119520" cy="86760"/>
              </p14:xfrm>
            </p:contentPart>
          </mc:Choice>
          <mc:Fallback xmlns="">
            <p:pic>
              <p:nvPicPr>
                <p:cNvPr id="54" name="Freihand 53">
                  <a:extLst>
                    <a:ext uri="{FF2B5EF4-FFF2-40B4-BE49-F238E27FC236}">
                      <a16:creationId xmlns:a16="http://schemas.microsoft.com/office/drawing/2014/main" id="{3A284817-AA0B-4278-BF9C-191F0049E655}"/>
                    </a:ext>
                  </a:extLst>
                </p:cNvPr>
                <p:cNvPicPr/>
                <p:nvPr/>
              </p:nvPicPr>
              <p:blipFill>
                <a:blip r:embed="rId20"/>
                <a:stretch>
                  <a:fillRect/>
                </a:stretch>
              </p:blipFill>
              <p:spPr>
                <a:xfrm>
                  <a:off x="2493933" y="1146307"/>
                  <a:ext cx="12816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7" name="Freihand 56">
                  <a:extLst>
                    <a:ext uri="{FF2B5EF4-FFF2-40B4-BE49-F238E27FC236}">
                      <a16:creationId xmlns:a16="http://schemas.microsoft.com/office/drawing/2014/main" id="{7F4E42FC-2E1A-40D0-AD74-B47228665C37}"/>
                    </a:ext>
                  </a:extLst>
                </p14:cNvPr>
                <p14:cNvContentPartPr/>
                <p14:nvPr/>
              </p14:nvContentPartPr>
              <p14:xfrm>
                <a:off x="2598333" y="1077547"/>
                <a:ext cx="225000" cy="138960"/>
              </p14:xfrm>
            </p:contentPart>
          </mc:Choice>
          <mc:Fallback xmlns="">
            <p:pic>
              <p:nvPicPr>
                <p:cNvPr id="57" name="Freihand 56">
                  <a:extLst>
                    <a:ext uri="{FF2B5EF4-FFF2-40B4-BE49-F238E27FC236}">
                      <a16:creationId xmlns:a16="http://schemas.microsoft.com/office/drawing/2014/main" id="{7F4E42FC-2E1A-40D0-AD74-B47228665C37}"/>
                    </a:ext>
                  </a:extLst>
                </p:cNvPr>
                <p:cNvPicPr/>
                <p:nvPr/>
              </p:nvPicPr>
              <p:blipFill>
                <a:blip r:embed="rId22"/>
                <a:stretch>
                  <a:fillRect/>
                </a:stretch>
              </p:blipFill>
              <p:spPr>
                <a:xfrm>
                  <a:off x="2594013" y="1073227"/>
                  <a:ext cx="23364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9" name="Freihand 58">
                  <a:extLst>
                    <a:ext uri="{FF2B5EF4-FFF2-40B4-BE49-F238E27FC236}">
                      <a16:creationId xmlns:a16="http://schemas.microsoft.com/office/drawing/2014/main" id="{7332E019-E45C-40CC-9A9E-851293456F6B}"/>
                    </a:ext>
                  </a:extLst>
                </p14:cNvPr>
                <p14:cNvContentPartPr/>
                <p14:nvPr/>
              </p14:nvContentPartPr>
              <p14:xfrm>
                <a:off x="2828733" y="1116787"/>
                <a:ext cx="259200" cy="112320"/>
              </p14:xfrm>
            </p:contentPart>
          </mc:Choice>
          <mc:Fallback xmlns="">
            <p:pic>
              <p:nvPicPr>
                <p:cNvPr id="59" name="Freihand 58">
                  <a:extLst>
                    <a:ext uri="{FF2B5EF4-FFF2-40B4-BE49-F238E27FC236}">
                      <a16:creationId xmlns:a16="http://schemas.microsoft.com/office/drawing/2014/main" id="{7332E019-E45C-40CC-9A9E-851293456F6B}"/>
                    </a:ext>
                  </a:extLst>
                </p:cNvPr>
                <p:cNvPicPr/>
                <p:nvPr/>
              </p:nvPicPr>
              <p:blipFill>
                <a:blip r:embed="rId24"/>
                <a:stretch>
                  <a:fillRect/>
                </a:stretch>
              </p:blipFill>
              <p:spPr>
                <a:xfrm>
                  <a:off x="2824413" y="1112467"/>
                  <a:ext cx="26784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1" name="Freihand 60">
                  <a:extLst>
                    <a:ext uri="{FF2B5EF4-FFF2-40B4-BE49-F238E27FC236}">
                      <a16:creationId xmlns:a16="http://schemas.microsoft.com/office/drawing/2014/main" id="{069C3097-9D42-4F0B-9EDA-E0517EEA2FEF}"/>
                    </a:ext>
                  </a:extLst>
                </p14:cNvPr>
                <p14:cNvContentPartPr/>
                <p14:nvPr/>
              </p14:nvContentPartPr>
              <p14:xfrm>
                <a:off x="3053373" y="1125787"/>
                <a:ext cx="188640" cy="222120"/>
              </p14:xfrm>
            </p:contentPart>
          </mc:Choice>
          <mc:Fallback xmlns="">
            <p:pic>
              <p:nvPicPr>
                <p:cNvPr id="61" name="Freihand 60">
                  <a:extLst>
                    <a:ext uri="{FF2B5EF4-FFF2-40B4-BE49-F238E27FC236}">
                      <a16:creationId xmlns:a16="http://schemas.microsoft.com/office/drawing/2014/main" id="{069C3097-9D42-4F0B-9EDA-E0517EEA2FEF}"/>
                    </a:ext>
                  </a:extLst>
                </p:cNvPr>
                <p:cNvPicPr/>
                <p:nvPr/>
              </p:nvPicPr>
              <p:blipFill>
                <a:blip r:embed="rId26"/>
                <a:stretch>
                  <a:fillRect/>
                </a:stretch>
              </p:blipFill>
              <p:spPr>
                <a:xfrm>
                  <a:off x="3049053" y="1121467"/>
                  <a:ext cx="19728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87" name="Freihand 86">
                  <a:extLst>
                    <a:ext uri="{FF2B5EF4-FFF2-40B4-BE49-F238E27FC236}">
                      <a16:creationId xmlns:a16="http://schemas.microsoft.com/office/drawing/2014/main" id="{5A40E0C2-B5BD-41BF-AD8C-36464A509EAC}"/>
                    </a:ext>
                  </a:extLst>
                </p14:cNvPr>
                <p14:cNvContentPartPr/>
                <p14:nvPr/>
              </p14:nvContentPartPr>
              <p14:xfrm>
                <a:off x="3411213" y="1149907"/>
                <a:ext cx="1440" cy="12600"/>
              </p14:xfrm>
            </p:contentPart>
          </mc:Choice>
          <mc:Fallback xmlns="">
            <p:pic>
              <p:nvPicPr>
                <p:cNvPr id="87" name="Freihand 86">
                  <a:extLst>
                    <a:ext uri="{FF2B5EF4-FFF2-40B4-BE49-F238E27FC236}">
                      <a16:creationId xmlns:a16="http://schemas.microsoft.com/office/drawing/2014/main" id="{5A40E0C2-B5BD-41BF-AD8C-36464A509EAC}"/>
                    </a:ext>
                  </a:extLst>
                </p:cNvPr>
                <p:cNvPicPr/>
                <p:nvPr/>
              </p:nvPicPr>
              <p:blipFill>
                <a:blip r:embed="rId28"/>
                <a:stretch>
                  <a:fillRect/>
                </a:stretch>
              </p:blipFill>
              <p:spPr>
                <a:xfrm>
                  <a:off x="3406893" y="1145587"/>
                  <a:ext cx="100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9" name="Freihand 98">
                  <a:extLst>
                    <a:ext uri="{FF2B5EF4-FFF2-40B4-BE49-F238E27FC236}">
                      <a16:creationId xmlns:a16="http://schemas.microsoft.com/office/drawing/2014/main" id="{E84CC233-C94F-469D-BB40-A1610EE88D9E}"/>
                    </a:ext>
                  </a:extLst>
                </p14:cNvPr>
                <p14:cNvContentPartPr/>
                <p14:nvPr/>
              </p14:nvContentPartPr>
              <p14:xfrm>
                <a:off x="3409773" y="1075747"/>
                <a:ext cx="8280" cy="19440"/>
              </p14:xfrm>
            </p:contentPart>
          </mc:Choice>
          <mc:Fallback xmlns="">
            <p:pic>
              <p:nvPicPr>
                <p:cNvPr id="99" name="Freihand 98">
                  <a:extLst>
                    <a:ext uri="{FF2B5EF4-FFF2-40B4-BE49-F238E27FC236}">
                      <a16:creationId xmlns:a16="http://schemas.microsoft.com/office/drawing/2014/main" id="{E84CC233-C94F-469D-BB40-A1610EE88D9E}"/>
                    </a:ext>
                  </a:extLst>
                </p:cNvPr>
                <p:cNvPicPr/>
                <p:nvPr/>
              </p:nvPicPr>
              <p:blipFill>
                <a:blip r:embed="rId30"/>
                <a:stretch>
                  <a:fillRect/>
                </a:stretch>
              </p:blipFill>
              <p:spPr>
                <a:xfrm>
                  <a:off x="3405453" y="1071427"/>
                  <a:ext cx="169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01" name="Freihand 100">
                  <a:extLst>
                    <a:ext uri="{FF2B5EF4-FFF2-40B4-BE49-F238E27FC236}">
                      <a16:creationId xmlns:a16="http://schemas.microsoft.com/office/drawing/2014/main" id="{CBA7AE98-1CA5-428D-9B95-1C629A4DF126}"/>
                    </a:ext>
                  </a:extLst>
                </p14:cNvPr>
                <p14:cNvContentPartPr/>
                <p14:nvPr/>
              </p14:nvContentPartPr>
              <p14:xfrm>
                <a:off x="3383133" y="1057747"/>
                <a:ext cx="269640" cy="210240"/>
              </p14:xfrm>
            </p:contentPart>
          </mc:Choice>
          <mc:Fallback xmlns="">
            <p:pic>
              <p:nvPicPr>
                <p:cNvPr id="101" name="Freihand 100">
                  <a:extLst>
                    <a:ext uri="{FF2B5EF4-FFF2-40B4-BE49-F238E27FC236}">
                      <a16:creationId xmlns:a16="http://schemas.microsoft.com/office/drawing/2014/main" id="{CBA7AE98-1CA5-428D-9B95-1C629A4DF126}"/>
                    </a:ext>
                  </a:extLst>
                </p:cNvPr>
                <p:cNvPicPr/>
                <p:nvPr/>
              </p:nvPicPr>
              <p:blipFill>
                <a:blip r:embed="rId32"/>
                <a:stretch>
                  <a:fillRect/>
                </a:stretch>
              </p:blipFill>
              <p:spPr>
                <a:xfrm>
                  <a:off x="3378813" y="1053427"/>
                  <a:ext cx="27828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02" name="Freihand 101">
                  <a:extLst>
                    <a:ext uri="{FF2B5EF4-FFF2-40B4-BE49-F238E27FC236}">
                      <a16:creationId xmlns:a16="http://schemas.microsoft.com/office/drawing/2014/main" id="{F3C9F637-D9BB-4E6B-A887-66317F3B1759}"/>
                    </a:ext>
                  </a:extLst>
                </p14:cNvPr>
                <p14:cNvContentPartPr/>
                <p14:nvPr/>
              </p14:nvContentPartPr>
              <p14:xfrm>
                <a:off x="3664293" y="1106347"/>
                <a:ext cx="32760" cy="18720"/>
              </p14:xfrm>
            </p:contentPart>
          </mc:Choice>
          <mc:Fallback xmlns="">
            <p:pic>
              <p:nvPicPr>
                <p:cNvPr id="102" name="Freihand 101">
                  <a:extLst>
                    <a:ext uri="{FF2B5EF4-FFF2-40B4-BE49-F238E27FC236}">
                      <a16:creationId xmlns:a16="http://schemas.microsoft.com/office/drawing/2014/main" id="{F3C9F637-D9BB-4E6B-A887-66317F3B1759}"/>
                    </a:ext>
                  </a:extLst>
                </p:cNvPr>
                <p:cNvPicPr/>
                <p:nvPr/>
              </p:nvPicPr>
              <p:blipFill>
                <a:blip r:embed="rId34"/>
                <a:stretch>
                  <a:fillRect/>
                </a:stretch>
              </p:blipFill>
              <p:spPr>
                <a:xfrm>
                  <a:off x="3659973" y="1102027"/>
                  <a:ext cx="4140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03" name="Freihand 102">
                  <a:extLst>
                    <a:ext uri="{FF2B5EF4-FFF2-40B4-BE49-F238E27FC236}">
                      <a16:creationId xmlns:a16="http://schemas.microsoft.com/office/drawing/2014/main" id="{ED8BFAD6-645E-40E3-83B1-23ACCA79754D}"/>
                    </a:ext>
                  </a:extLst>
                </p14:cNvPr>
                <p14:cNvContentPartPr/>
                <p14:nvPr/>
              </p14:nvContentPartPr>
              <p14:xfrm>
                <a:off x="3707133" y="1140187"/>
                <a:ext cx="123120" cy="42480"/>
              </p14:xfrm>
            </p:contentPart>
          </mc:Choice>
          <mc:Fallback xmlns="">
            <p:pic>
              <p:nvPicPr>
                <p:cNvPr id="103" name="Freihand 102">
                  <a:extLst>
                    <a:ext uri="{FF2B5EF4-FFF2-40B4-BE49-F238E27FC236}">
                      <a16:creationId xmlns:a16="http://schemas.microsoft.com/office/drawing/2014/main" id="{ED8BFAD6-645E-40E3-83B1-23ACCA79754D}"/>
                    </a:ext>
                  </a:extLst>
                </p:cNvPr>
                <p:cNvPicPr/>
                <p:nvPr/>
              </p:nvPicPr>
              <p:blipFill>
                <a:blip r:embed="rId36"/>
                <a:stretch>
                  <a:fillRect/>
                </a:stretch>
              </p:blipFill>
              <p:spPr>
                <a:xfrm>
                  <a:off x="3702813" y="1135867"/>
                  <a:ext cx="1317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04" name="Freihand 103">
                  <a:extLst>
                    <a:ext uri="{FF2B5EF4-FFF2-40B4-BE49-F238E27FC236}">
                      <a16:creationId xmlns:a16="http://schemas.microsoft.com/office/drawing/2014/main" id="{1847F33A-0F62-4667-9361-B463127F44E7}"/>
                    </a:ext>
                  </a:extLst>
                </p14:cNvPr>
                <p14:cNvContentPartPr/>
                <p14:nvPr/>
              </p14:nvContentPartPr>
              <p14:xfrm>
                <a:off x="3856173" y="1130827"/>
                <a:ext cx="156960" cy="66240"/>
              </p14:xfrm>
            </p:contentPart>
          </mc:Choice>
          <mc:Fallback xmlns="">
            <p:pic>
              <p:nvPicPr>
                <p:cNvPr id="104" name="Freihand 103">
                  <a:extLst>
                    <a:ext uri="{FF2B5EF4-FFF2-40B4-BE49-F238E27FC236}">
                      <a16:creationId xmlns:a16="http://schemas.microsoft.com/office/drawing/2014/main" id="{1847F33A-0F62-4667-9361-B463127F44E7}"/>
                    </a:ext>
                  </a:extLst>
                </p:cNvPr>
                <p:cNvPicPr/>
                <p:nvPr/>
              </p:nvPicPr>
              <p:blipFill>
                <a:blip r:embed="rId38"/>
                <a:stretch>
                  <a:fillRect/>
                </a:stretch>
              </p:blipFill>
              <p:spPr>
                <a:xfrm>
                  <a:off x="3851853" y="1126507"/>
                  <a:ext cx="1656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05" name="Freihand 104">
                  <a:extLst>
                    <a:ext uri="{FF2B5EF4-FFF2-40B4-BE49-F238E27FC236}">
                      <a16:creationId xmlns:a16="http://schemas.microsoft.com/office/drawing/2014/main" id="{567CDC08-93A6-41A7-91D0-FEB281A66EB2}"/>
                    </a:ext>
                  </a:extLst>
                </p14:cNvPr>
                <p14:cNvContentPartPr/>
                <p14:nvPr/>
              </p14:nvContentPartPr>
              <p14:xfrm>
                <a:off x="4018173" y="1064587"/>
                <a:ext cx="6120" cy="6840"/>
              </p14:xfrm>
            </p:contentPart>
          </mc:Choice>
          <mc:Fallback xmlns="">
            <p:pic>
              <p:nvPicPr>
                <p:cNvPr id="105" name="Freihand 104">
                  <a:extLst>
                    <a:ext uri="{FF2B5EF4-FFF2-40B4-BE49-F238E27FC236}">
                      <a16:creationId xmlns:a16="http://schemas.microsoft.com/office/drawing/2014/main" id="{567CDC08-93A6-41A7-91D0-FEB281A66EB2}"/>
                    </a:ext>
                  </a:extLst>
                </p:cNvPr>
                <p:cNvPicPr/>
                <p:nvPr/>
              </p:nvPicPr>
              <p:blipFill>
                <a:blip r:embed="rId40"/>
                <a:stretch>
                  <a:fillRect/>
                </a:stretch>
              </p:blipFill>
              <p:spPr>
                <a:xfrm>
                  <a:off x="4013853" y="1060267"/>
                  <a:ext cx="1476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06" name="Freihand 105">
                  <a:extLst>
                    <a:ext uri="{FF2B5EF4-FFF2-40B4-BE49-F238E27FC236}">
                      <a16:creationId xmlns:a16="http://schemas.microsoft.com/office/drawing/2014/main" id="{E7173DB2-83F5-4EE8-A920-68EA15204C95}"/>
                    </a:ext>
                  </a:extLst>
                </p14:cNvPr>
                <p14:cNvContentPartPr/>
                <p14:nvPr/>
              </p14:nvContentPartPr>
              <p14:xfrm>
                <a:off x="4079373" y="1049827"/>
                <a:ext cx="267120" cy="153000"/>
              </p14:xfrm>
            </p:contentPart>
          </mc:Choice>
          <mc:Fallback xmlns="">
            <p:pic>
              <p:nvPicPr>
                <p:cNvPr id="106" name="Freihand 105">
                  <a:extLst>
                    <a:ext uri="{FF2B5EF4-FFF2-40B4-BE49-F238E27FC236}">
                      <a16:creationId xmlns:a16="http://schemas.microsoft.com/office/drawing/2014/main" id="{E7173DB2-83F5-4EE8-A920-68EA15204C95}"/>
                    </a:ext>
                  </a:extLst>
                </p:cNvPr>
                <p:cNvPicPr/>
                <p:nvPr/>
              </p:nvPicPr>
              <p:blipFill>
                <a:blip r:embed="rId42"/>
                <a:stretch>
                  <a:fillRect/>
                </a:stretch>
              </p:blipFill>
              <p:spPr>
                <a:xfrm>
                  <a:off x="4075053" y="1045507"/>
                  <a:ext cx="27576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8" name="Freihand 107">
                  <a:extLst>
                    <a:ext uri="{FF2B5EF4-FFF2-40B4-BE49-F238E27FC236}">
                      <a16:creationId xmlns:a16="http://schemas.microsoft.com/office/drawing/2014/main" id="{D5A6B797-D7D1-4A15-BAA1-DE083527DC48}"/>
                    </a:ext>
                  </a:extLst>
                </p14:cNvPr>
                <p14:cNvContentPartPr/>
                <p14:nvPr/>
              </p14:nvContentPartPr>
              <p14:xfrm>
                <a:off x="4433973" y="1107787"/>
                <a:ext cx="252360" cy="91080"/>
              </p14:xfrm>
            </p:contentPart>
          </mc:Choice>
          <mc:Fallback xmlns="">
            <p:pic>
              <p:nvPicPr>
                <p:cNvPr id="108" name="Freihand 107">
                  <a:extLst>
                    <a:ext uri="{FF2B5EF4-FFF2-40B4-BE49-F238E27FC236}">
                      <a16:creationId xmlns:a16="http://schemas.microsoft.com/office/drawing/2014/main" id="{D5A6B797-D7D1-4A15-BAA1-DE083527DC48}"/>
                    </a:ext>
                  </a:extLst>
                </p:cNvPr>
                <p:cNvPicPr/>
                <p:nvPr/>
              </p:nvPicPr>
              <p:blipFill>
                <a:blip r:embed="rId44"/>
                <a:stretch>
                  <a:fillRect/>
                </a:stretch>
              </p:blipFill>
              <p:spPr>
                <a:xfrm>
                  <a:off x="4429653" y="1103467"/>
                  <a:ext cx="26100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09" name="Freihand 108">
                  <a:extLst>
                    <a:ext uri="{FF2B5EF4-FFF2-40B4-BE49-F238E27FC236}">
                      <a16:creationId xmlns:a16="http://schemas.microsoft.com/office/drawing/2014/main" id="{E8CD8F0E-C33D-4CC2-A67F-16F126A41902}"/>
                    </a:ext>
                  </a:extLst>
                </p14:cNvPr>
                <p14:cNvContentPartPr/>
                <p14:nvPr/>
              </p14:nvContentPartPr>
              <p14:xfrm>
                <a:off x="4701093" y="1040467"/>
                <a:ext cx="61560" cy="42840"/>
              </p14:xfrm>
            </p:contentPart>
          </mc:Choice>
          <mc:Fallback xmlns="">
            <p:pic>
              <p:nvPicPr>
                <p:cNvPr id="109" name="Freihand 108">
                  <a:extLst>
                    <a:ext uri="{FF2B5EF4-FFF2-40B4-BE49-F238E27FC236}">
                      <a16:creationId xmlns:a16="http://schemas.microsoft.com/office/drawing/2014/main" id="{E8CD8F0E-C33D-4CC2-A67F-16F126A41902}"/>
                    </a:ext>
                  </a:extLst>
                </p:cNvPr>
                <p:cNvPicPr/>
                <p:nvPr/>
              </p:nvPicPr>
              <p:blipFill>
                <a:blip r:embed="rId46"/>
                <a:stretch>
                  <a:fillRect/>
                </a:stretch>
              </p:blipFill>
              <p:spPr>
                <a:xfrm>
                  <a:off x="4696773" y="1036147"/>
                  <a:ext cx="702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10" name="Freihand 109">
                  <a:extLst>
                    <a:ext uri="{FF2B5EF4-FFF2-40B4-BE49-F238E27FC236}">
                      <a16:creationId xmlns:a16="http://schemas.microsoft.com/office/drawing/2014/main" id="{1D45D11F-6A98-4818-A443-E7B1617B0C20}"/>
                    </a:ext>
                  </a:extLst>
                </p14:cNvPr>
                <p14:cNvContentPartPr/>
                <p14:nvPr/>
              </p14:nvContentPartPr>
              <p14:xfrm>
                <a:off x="4739253" y="1101307"/>
                <a:ext cx="69480" cy="93240"/>
              </p14:xfrm>
            </p:contentPart>
          </mc:Choice>
          <mc:Fallback xmlns="">
            <p:pic>
              <p:nvPicPr>
                <p:cNvPr id="110" name="Freihand 109">
                  <a:extLst>
                    <a:ext uri="{FF2B5EF4-FFF2-40B4-BE49-F238E27FC236}">
                      <a16:creationId xmlns:a16="http://schemas.microsoft.com/office/drawing/2014/main" id="{1D45D11F-6A98-4818-A443-E7B1617B0C20}"/>
                    </a:ext>
                  </a:extLst>
                </p:cNvPr>
                <p:cNvPicPr/>
                <p:nvPr/>
              </p:nvPicPr>
              <p:blipFill>
                <a:blip r:embed="rId48"/>
                <a:stretch>
                  <a:fillRect/>
                </a:stretch>
              </p:blipFill>
              <p:spPr>
                <a:xfrm>
                  <a:off x="4734933" y="1096987"/>
                  <a:ext cx="781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11" name="Freihand 110">
                  <a:extLst>
                    <a:ext uri="{FF2B5EF4-FFF2-40B4-BE49-F238E27FC236}">
                      <a16:creationId xmlns:a16="http://schemas.microsoft.com/office/drawing/2014/main" id="{C82B51EF-2F49-48CE-A2DD-17686403A10C}"/>
                    </a:ext>
                  </a:extLst>
                </p14:cNvPr>
                <p14:cNvContentPartPr/>
                <p14:nvPr/>
              </p14:nvContentPartPr>
              <p14:xfrm>
                <a:off x="4847253" y="1092307"/>
                <a:ext cx="87120" cy="82440"/>
              </p14:xfrm>
            </p:contentPart>
          </mc:Choice>
          <mc:Fallback xmlns="">
            <p:pic>
              <p:nvPicPr>
                <p:cNvPr id="111" name="Freihand 110">
                  <a:extLst>
                    <a:ext uri="{FF2B5EF4-FFF2-40B4-BE49-F238E27FC236}">
                      <a16:creationId xmlns:a16="http://schemas.microsoft.com/office/drawing/2014/main" id="{C82B51EF-2F49-48CE-A2DD-17686403A10C}"/>
                    </a:ext>
                  </a:extLst>
                </p:cNvPr>
                <p:cNvPicPr/>
                <p:nvPr/>
              </p:nvPicPr>
              <p:blipFill>
                <a:blip r:embed="rId50"/>
                <a:stretch>
                  <a:fillRect/>
                </a:stretch>
              </p:blipFill>
              <p:spPr>
                <a:xfrm>
                  <a:off x="4842933" y="1087987"/>
                  <a:ext cx="9576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12" name="Freihand 111">
                  <a:extLst>
                    <a:ext uri="{FF2B5EF4-FFF2-40B4-BE49-F238E27FC236}">
                      <a16:creationId xmlns:a16="http://schemas.microsoft.com/office/drawing/2014/main" id="{AA722ABE-2D60-46C8-802D-651F4DEE7705}"/>
                    </a:ext>
                  </a:extLst>
                </p14:cNvPr>
                <p14:cNvContentPartPr/>
                <p14:nvPr/>
              </p14:nvContentPartPr>
              <p14:xfrm>
                <a:off x="4957773" y="1091587"/>
                <a:ext cx="101880" cy="82080"/>
              </p14:xfrm>
            </p:contentPart>
          </mc:Choice>
          <mc:Fallback xmlns="">
            <p:pic>
              <p:nvPicPr>
                <p:cNvPr id="112" name="Freihand 111">
                  <a:extLst>
                    <a:ext uri="{FF2B5EF4-FFF2-40B4-BE49-F238E27FC236}">
                      <a16:creationId xmlns:a16="http://schemas.microsoft.com/office/drawing/2014/main" id="{AA722ABE-2D60-46C8-802D-651F4DEE7705}"/>
                    </a:ext>
                  </a:extLst>
                </p:cNvPr>
                <p:cNvPicPr/>
                <p:nvPr/>
              </p:nvPicPr>
              <p:blipFill>
                <a:blip r:embed="rId52"/>
                <a:stretch>
                  <a:fillRect/>
                </a:stretch>
              </p:blipFill>
              <p:spPr>
                <a:xfrm>
                  <a:off x="4953453" y="1087267"/>
                  <a:ext cx="1105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13" name="Freihand 112">
                  <a:extLst>
                    <a:ext uri="{FF2B5EF4-FFF2-40B4-BE49-F238E27FC236}">
                      <a16:creationId xmlns:a16="http://schemas.microsoft.com/office/drawing/2014/main" id="{2F012D56-A6CF-42CE-B6CC-23575376578F}"/>
                    </a:ext>
                  </a:extLst>
                </p14:cNvPr>
                <p14:cNvContentPartPr/>
                <p14:nvPr/>
              </p14:nvContentPartPr>
              <p14:xfrm>
                <a:off x="4348653" y="503347"/>
                <a:ext cx="4716720" cy="287640"/>
              </p14:xfrm>
            </p:contentPart>
          </mc:Choice>
          <mc:Fallback xmlns="">
            <p:pic>
              <p:nvPicPr>
                <p:cNvPr id="113" name="Freihand 112">
                  <a:extLst>
                    <a:ext uri="{FF2B5EF4-FFF2-40B4-BE49-F238E27FC236}">
                      <a16:creationId xmlns:a16="http://schemas.microsoft.com/office/drawing/2014/main" id="{2F012D56-A6CF-42CE-B6CC-23575376578F}"/>
                    </a:ext>
                  </a:extLst>
                </p:cNvPr>
                <p:cNvPicPr/>
                <p:nvPr/>
              </p:nvPicPr>
              <p:blipFill>
                <a:blip r:embed="rId54"/>
                <a:stretch>
                  <a:fillRect/>
                </a:stretch>
              </p:blipFill>
              <p:spPr>
                <a:xfrm>
                  <a:off x="4344333" y="499027"/>
                  <a:ext cx="472536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14" name="Freihand 113">
                  <a:extLst>
                    <a:ext uri="{FF2B5EF4-FFF2-40B4-BE49-F238E27FC236}">
                      <a16:creationId xmlns:a16="http://schemas.microsoft.com/office/drawing/2014/main" id="{A6EF490F-D711-4741-9E6F-7B9C1F87C6ED}"/>
                    </a:ext>
                  </a:extLst>
                </p14:cNvPr>
                <p14:cNvContentPartPr/>
                <p14:nvPr/>
              </p14:nvContentPartPr>
              <p14:xfrm>
                <a:off x="8937573" y="649867"/>
                <a:ext cx="156960" cy="170640"/>
              </p14:xfrm>
            </p:contentPart>
          </mc:Choice>
          <mc:Fallback xmlns="">
            <p:pic>
              <p:nvPicPr>
                <p:cNvPr id="114" name="Freihand 113">
                  <a:extLst>
                    <a:ext uri="{FF2B5EF4-FFF2-40B4-BE49-F238E27FC236}">
                      <a16:creationId xmlns:a16="http://schemas.microsoft.com/office/drawing/2014/main" id="{A6EF490F-D711-4741-9E6F-7B9C1F87C6ED}"/>
                    </a:ext>
                  </a:extLst>
                </p:cNvPr>
                <p:cNvPicPr/>
                <p:nvPr/>
              </p:nvPicPr>
              <p:blipFill>
                <a:blip r:embed="rId56"/>
                <a:stretch>
                  <a:fillRect/>
                </a:stretch>
              </p:blipFill>
              <p:spPr>
                <a:xfrm>
                  <a:off x="8933253" y="645547"/>
                  <a:ext cx="16560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17" name="Freihand 116">
                  <a:extLst>
                    <a:ext uri="{FF2B5EF4-FFF2-40B4-BE49-F238E27FC236}">
                      <a16:creationId xmlns:a16="http://schemas.microsoft.com/office/drawing/2014/main" id="{6D253E54-5013-4EAD-B0C3-189DF8669E90}"/>
                    </a:ext>
                  </a:extLst>
                </p14:cNvPr>
                <p14:cNvContentPartPr/>
                <p14:nvPr/>
              </p14:nvContentPartPr>
              <p14:xfrm>
                <a:off x="4223733" y="780907"/>
                <a:ext cx="191520" cy="24480"/>
              </p14:xfrm>
            </p:contentPart>
          </mc:Choice>
          <mc:Fallback xmlns="">
            <p:pic>
              <p:nvPicPr>
                <p:cNvPr id="117" name="Freihand 116">
                  <a:extLst>
                    <a:ext uri="{FF2B5EF4-FFF2-40B4-BE49-F238E27FC236}">
                      <a16:creationId xmlns:a16="http://schemas.microsoft.com/office/drawing/2014/main" id="{6D253E54-5013-4EAD-B0C3-189DF8669E90}"/>
                    </a:ext>
                  </a:extLst>
                </p:cNvPr>
                <p:cNvPicPr/>
                <p:nvPr/>
              </p:nvPicPr>
              <p:blipFill>
                <a:blip r:embed="rId58"/>
                <a:stretch>
                  <a:fillRect/>
                </a:stretch>
              </p:blipFill>
              <p:spPr>
                <a:xfrm>
                  <a:off x="4219413" y="776587"/>
                  <a:ext cx="20016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18" name="Freihand 117">
                  <a:extLst>
                    <a:ext uri="{FF2B5EF4-FFF2-40B4-BE49-F238E27FC236}">
                      <a16:creationId xmlns:a16="http://schemas.microsoft.com/office/drawing/2014/main" id="{9C4BD7B6-C76F-4038-AD38-A8BB3C19A943}"/>
                    </a:ext>
                  </a:extLst>
                </p14:cNvPr>
                <p14:cNvContentPartPr/>
                <p14:nvPr/>
              </p14:nvContentPartPr>
              <p14:xfrm>
                <a:off x="4145253" y="711067"/>
                <a:ext cx="243360" cy="136800"/>
              </p14:xfrm>
            </p:contentPart>
          </mc:Choice>
          <mc:Fallback xmlns="">
            <p:pic>
              <p:nvPicPr>
                <p:cNvPr id="118" name="Freihand 117">
                  <a:extLst>
                    <a:ext uri="{FF2B5EF4-FFF2-40B4-BE49-F238E27FC236}">
                      <a16:creationId xmlns:a16="http://schemas.microsoft.com/office/drawing/2014/main" id="{9C4BD7B6-C76F-4038-AD38-A8BB3C19A943}"/>
                    </a:ext>
                  </a:extLst>
                </p:cNvPr>
                <p:cNvPicPr/>
                <p:nvPr/>
              </p:nvPicPr>
              <p:blipFill>
                <a:blip r:embed="rId60"/>
                <a:stretch>
                  <a:fillRect/>
                </a:stretch>
              </p:blipFill>
              <p:spPr>
                <a:xfrm>
                  <a:off x="4140933" y="706747"/>
                  <a:ext cx="25200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20" name="Freihand 119">
                  <a:extLst>
                    <a:ext uri="{FF2B5EF4-FFF2-40B4-BE49-F238E27FC236}">
                      <a16:creationId xmlns:a16="http://schemas.microsoft.com/office/drawing/2014/main" id="{5008F5BB-0FF0-44DC-96F5-75199063B2A1}"/>
                    </a:ext>
                  </a:extLst>
                </p14:cNvPr>
                <p14:cNvContentPartPr/>
                <p14:nvPr/>
              </p14:nvContentPartPr>
              <p14:xfrm>
                <a:off x="3786693" y="700267"/>
                <a:ext cx="382320" cy="247680"/>
              </p14:xfrm>
            </p:contentPart>
          </mc:Choice>
          <mc:Fallback xmlns="">
            <p:pic>
              <p:nvPicPr>
                <p:cNvPr id="120" name="Freihand 119">
                  <a:extLst>
                    <a:ext uri="{FF2B5EF4-FFF2-40B4-BE49-F238E27FC236}">
                      <a16:creationId xmlns:a16="http://schemas.microsoft.com/office/drawing/2014/main" id="{5008F5BB-0FF0-44DC-96F5-75199063B2A1}"/>
                    </a:ext>
                  </a:extLst>
                </p:cNvPr>
                <p:cNvPicPr/>
                <p:nvPr/>
              </p:nvPicPr>
              <p:blipFill>
                <a:blip r:embed="rId62"/>
                <a:stretch>
                  <a:fillRect/>
                </a:stretch>
              </p:blipFill>
              <p:spPr>
                <a:xfrm>
                  <a:off x="3782373" y="695947"/>
                  <a:ext cx="390960" cy="256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3">
            <p14:nvContentPartPr>
              <p14:cNvPr id="122" name="Freihand 121">
                <a:extLst>
                  <a:ext uri="{FF2B5EF4-FFF2-40B4-BE49-F238E27FC236}">
                    <a16:creationId xmlns:a16="http://schemas.microsoft.com/office/drawing/2014/main" id="{D5C940E6-E886-4B45-84B3-3687CF1B5C99}"/>
                  </a:ext>
                </a:extLst>
              </p14:cNvPr>
              <p14:cNvContentPartPr/>
              <p14:nvPr/>
            </p14:nvContentPartPr>
            <p14:xfrm>
              <a:off x="3343893" y="4358587"/>
              <a:ext cx="526320" cy="209160"/>
            </p14:xfrm>
          </p:contentPart>
        </mc:Choice>
        <mc:Fallback xmlns="">
          <p:pic>
            <p:nvPicPr>
              <p:cNvPr id="122" name="Freihand 121">
                <a:extLst>
                  <a:ext uri="{FF2B5EF4-FFF2-40B4-BE49-F238E27FC236}">
                    <a16:creationId xmlns:a16="http://schemas.microsoft.com/office/drawing/2014/main" id="{D5C940E6-E886-4B45-84B3-3687CF1B5C99}"/>
                  </a:ext>
                </a:extLst>
              </p:cNvPr>
              <p:cNvPicPr/>
              <p:nvPr/>
            </p:nvPicPr>
            <p:blipFill>
              <a:blip r:embed="rId64"/>
              <a:stretch>
                <a:fillRect/>
              </a:stretch>
            </p:blipFill>
            <p:spPr>
              <a:xfrm>
                <a:off x="3339573" y="4354267"/>
                <a:ext cx="534960" cy="217800"/>
              </a:xfrm>
              <a:prstGeom prst="rect">
                <a:avLst/>
              </a:prstGeom>
            </p:spPr>
          </p:pic>
        </mc:Fallback>
      </mc:AlternateContent>
      <p:grpSp>
        <p:nvGrpSpPr>
          <p:cNvPr id="161" name="Gruppieren 160">
            <a:extLst>
              <a:ext uri="{FF2B5EF4-FFF2-40B4-BE49-F238E27FC236}">
                <a16:creationId xmlns:a16="http://schemas.microsoft.com/office/drawing/2014/main" id="{D1829065-E1D1-4640-B16B-E3A7D7D60F40}"/>
              </a:ext>
            </a:extLst>
          </p:cNvPr>
          <p:cNvGrpSpPr/>
          <p:nvPr/>
        </p:nvGrpSpPr>
        <p:grpSpPr>
          <a:xfrm>
            <a:off x="3722253" y="3113347"/>
            <a:ext cx="6090840" cy="1172520"/>
            <a:chOff x="3722253" y="3113347"/>
            <a:chExt cx="6090840" cy="1172520"/>
          </a:xfrm>
        </p:grpSpPr>
        <mc:AlternateContent xmlns:mc="http://schemas.openxmlformats.org/markup-compatibility/2006" xmlns:p14="http://schemas.microsoft.com/office/powerpoint/2010/main">
          <mc:Choice Requires="p14">
            <p:contentPart p14:bwMode="auto" r:id="rId65">
              <p14:nvContentPartPr>
                <p14:cNvPr id="123" name="Freihand 122">
                  <a:extLst>
                    <a:ext uri="{FF2B5EF4-FFF2-40B4-BE49-F238E27FC236}">
                      <a16:creationId xmlns:a16="http://schemas.microsoft.com/office/drawing/2014/main" id="{FD009906-DA5C-4951-B72B-EA25DEAAF6B6}"/>
                    </a:ext>
                  </a:extLst>
                </p14:cNvPr>
                <p14:cNvContentPartPr/>
                <p14:nvPr/>
              </p14:nvContentPartPr>
              <p14:xfrm>
                <a:off x="3760053" y="4011907"/>
                <a:ext cx="279720" cy="260280"/>
              </p14:xfrm>
            </p:contentPart>
          </mc:Choice>
          <mc:Fallback xmlns="">
            <p:pic>
              <p:nvPicPr>
                <p:cNvPr id="123" name="Freihand 122">
                  <a:extLst>
                    <a:ext uri="{FF2B5EF4-FFF2-40B4-BE49-F238E27FC236}">
                      <a16:creationId xmlns:a16="http://schemas.microsoft.com/office/drawing/2014/main" id="{FD009906-DA5C-4951-B72B-EA25DEAAF6B6}"/>
                    </a:ext>
                  </a:extLst>
                </p:cNvPr>
                <p:cNvPicPr/>
                <p:nvPr/>
              </p:nvPicPr>
              <p:blipFill>
                <a:blip r:embed="rId66"/>
                <a:stretch>
                  <a:fillRect/>
                </a:stretch>
              </p:blipFill>
              <p:spPr>
                <a:xfrm>
                  <a:off x="3755733" y="4007587"/>
                  <a:ext cx="28836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24" name="Freihand 123">
                  <a:extLst>
                    <a:ext uri="{FF2B5EF4-FFF2-40B4-BE49-F238E27FC236}">
                      <a16:creationId xmlns:a16="http://schemas.microsoft.com/office/drawing/2014/main" id="{2A70F57D-3499-42BC-B91D-B4586999ED3E}"/>
                    </a:ext>
                  </a:extLst>
                </p14:cNvPr>
                <p14:cNvContentPartPr/>
                <p14:nvPr/>
              </p14:nvContentPartPr>
              <p14:xfrm>
                <a:off x="3722253" y="4071307"/>
                <a:ext cx="270720" cy="214560"/>
              </p14:xfrm>
            </p:contentPart>
          </mc:Choice>
          <mc:Fallback xmlns="">
            <p:pic>
              <p:nvPicPr>
                <p:cNvPr id="124" name="Freihand 123">
                  <a:extLst>
                    <a:ext uri="{FF2B5EF4-FFF2-40B4-BE49-F238E27FC236}">
                      <a16:creationId xmlns:a16="http://schemas.microsoft.com/office/drawing/2014/main" id="{2A70F57D-3499-42BC-B91D-B4586999ED3E}"/>
                    </a:ext>
                  </a:extLst>
                </p:cNvPr>
                <p:cNvPicPr/>
                <p:nvPr/>
              </p:nvPicPr>
              <p:blipFill>
                <a:blip r:embed="rId68"/>
                <a:stretch>
                  <a:fillRect/>
                </a:stretch>
              </p:blipFill>
              <p:spPr>
                <a:xfrm>
                  <a:off x="3717933" y="4066987"/>
                  <a:ext cx="27936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25" name="Freihand 124">
                  <a:extLst>
                    <a:ext uri="{FF2B5EF4-FFF2-40B4-BE49-F238E27FC236}">
                      <a16:creationId xmlns:a16="http://schemas.microsoft.com/office/drawing/2014/main" id="{81E37602-ED5F-411B-AE2B-5DA88A6FC69E}"/>
                    </a:ext>
                  </a:extLst>
                </p14:cNvPr>
                <p14:cNvContentPartPr/>
                <p14:nvPr/>
              </p14:nvContentPartPr>
              <p14:xfrm>
                <a:off x="4103493" y="3785827"/>
                <a:ext cx="91080" cy="282240"/>
              </p14:xfrm>
            </p:contentPart>
          </mc:Choice>
          <mc:Fallback xmlns="">
            <p:pic>
              <p:nvPicPr>
                <p:cNvPr id="125" name="Freihand 124">
                  <a:extLst>
                    <a:ext uri="{FF2B5EF4-FFF2-40B4-BE49-F238E27FC236}">
                      <a16:creationId xmlns:a16="http://schemas.microsoft.com/office/drawing/2014/main" id="{81E37602-ED5F-411B-AE2B-5DA88A6FC69E}"/>
                    </a:ext>
                  </a:extLst>
                </p:cNvPr>
                <p:cNvPicPr/>
                <p:nvPr/>
              </p:nvPicPr>
              <p:blipFill>
                <a:blip r:embed="rId70"/>
                <a:stretch>
                  <a:fillRect/>
                </a:stretch>
              </p:blipFill>
              <p:spPr>
                <a:xfrm>
                  <a:off x="4099173" y="3781507"/>
                  <a:ext cx="9972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26" name="Freihand 125">
                  <a:extLst>
                    <a:ext uri="{FF2B5EF4-FFF2-40B4-BE49-F238E27FC236}">
                      <a16:creationId xmlns:a16="http://schemas.microsoft.com/office/drawing/2014/main" id="{EF669540-E6B5-4990-A75A-C49E100B5273}"/>
                    </a:ext>
                  </a:extLst>
                </p14:cNvPr>
                <p14:cNvContentPartPr/>
                <p14:nvPr/>
              </p14:nvContentPartPr>
              <p14:xfrm>
                <a:off x="4243173" y="3730387"/>
                <a:ext cx="111600" cy="115200"/>
              </p14:xfrm>
            </p:contentPart>
          </mc:Choice>
          <mc:Fallback xmlns="">
            <p:pic>
              <p:nvPicPr>
                <p:cNvPr id="126" name="Freihand 125">
                  <a:extLst>
                    <a:ext uri="{FF2B5EF4-FFF2-40B4-BE49-F238E27FC236}">
                      <a16:creationId xmlns:a16="http://schemas.microsoft.com/office/drawing/2014/main" id="{EF669540-E6B5-4990-A75A-C49E100B5273}"/>
                    </a:ext>
                  </a:extLst>
                </p:cNvPr>
                <p:cNvPicPr/>
                <p:nvPr/>
              </p:nvPicPr>
              <p:blipFill>
                <a:blip r:embed="rId72"/>
                <a:stretch>
                  <a:fillRect/>
                </a:stretch>
              </p:blipFill>
              <p:spPr>
                <a:xfrm>
                  <a:off x="4238853" y="3726067"/>
                  <a:ext cx="12024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27" name="Freihand 126">
                  <a:extLst>
                    <a:ext uri="{FF2B5EF4-FFF2-40B4-BE49-F238E27FC236}">
                      <a16:creationId xmlns:a16="http://schemas.microsoft.com/office/drawing/2014/main" id="{A1CBAE7A-83A3-483D-8C51-6B80C793A665}"/>
                    </a:ext>
                  </a:extLst>
                </p14:cNvPr>
                <p14:cNvContentPartPr/>
                <p14:nvPr/>
              </p14:nvContentPartPr>
              <p14:xfrm>
                <a:off x="4354053" y="3648667"/>
                <a:ext cx="328320" cy="181800"/>
              </p14:xfrm>
            </p:contentPart>
          </mc:Choice>
          <mc:Fallback xmlns="">
            <p:pic>
              <p:nvPicPr>
                <p:cNvPr id="127" name="Freihand 126">
                  <a:extLst>
                    <a:ext uri="{FF2B5EF4-FFF2-40B4-BE49-F238E27FC236}">
                      <a16:creationId xmlns:a16="http://schemas.microsoft.com/office/drawing/2014/main" id="{A1CBAE7A-83A3-483D-8C51-6B80C793A665}"/>
                    </a:ext>
                  </a:extLst>
                </p:cNvPr>
                <p:cNvPicPr/>
                <p:nvPr/>
              </p:nvPicPr>
              <p:blipFill>
                <a:blip r:embed="rId74"/>
                <a:stretch>
                  <a:fillRect/>
                </a:stretch>
              </p:blipFill>
              <p:spPr>
                <a:xfrm>
                  <a:off x="4349733" y="3644347"/>
                  <a:ext cx="33696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28" name="Freihand 127">
                  <a:extLst>
                    <a:ext uri="{FF2B5EF4-FFF2-40B4-BE49-F238E27FC236}">
                      <a16:creationId xmlns:a16="http://schemas.microsoft.com/office/drawing/2014/main" id="{148DCF73-745A-4B74-8556-14D0B7D2F131}"/>
                    </a:ext>
                  </a:extLst>
                </p14:cNvPr>
                <p14:cNvContentPartPr/>
                <p14:nvPr/>
              </p14:nvContentPartPr>
              <p14:xfrm>
                <a:off x="4669053" y="3639307"/>
                <a:ext cx="360" cy="360"/>
              </p14:xfrm>
            </p:contentPart>
          </mc:Choice>
          <mc:Fallback xmlns="">
            <p:pic>
              <p:nvPicPr>
                <p:cNvPr id="128" name="Freihand 127">
                  <a:extLst>
                    <a:ext uri="{FF2B5EF4-FFF2-40B4-BE49-F238E27FC236}">
                      <a16:creationId xmlns:a16="http://schemas.microsoft.com/office/drawing/2014/main" id="{148DCF73-745A-4B74-8556-14D0B7D2F131}"/>
                    </a:ext>
                  </a:extLst>
                </p:cNvPr>
                <p:cNvPicPr/>
                <p:nvPr/>
              </p:nvPicPr>
              <p:blipFill>
                <a:blip r:embed="rId76"/>
                <a:stretch>
                  <a:fillRect/>
                </a:stretch>
              </p:blipFill>
              <p:spPr>
                <a:xfrm>
                  <a:off x="4664733" y="36349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29" name="Freihand 128">
                  <a:extLst>
                    <a:ext uri="{FF2B5EF4-FFF2-40B4-BE49-F238E27FC236}">
                      <a16:creationId xmlns:a16="http://schemas.microsoft.com/office/drawing/2014/main" id="{059AB87A-2772-476F-A690-5DE58F6F763B}"/>
                    </a:ext>
                  </a:extLst>
                </p14:cNvPr>
                <p14:cNvContentPartPr/>
                <p14:nvPr/>
              </p14:nvContentPartPr>
              <p14:xfrm>
                <a:off x="4742493" y="3686107"/>
                <a:ext cx="18000" cy="100800"/>
              </p14:xfrm>
            </p:contentPart>
          </mc:Choice>
          <mc:Fallback xmlns="">
            <p:pic>
              <p:nvPicPr>
                <p:cNvPr id="129" name="Freihand 128">
                  <a:extLst>
                    <a:ext uri="{FF2B5EF4-FFF2-40B4-BE49-F238E27FC236}">
                      <a16:creationId xmlns:a16="http://schemas.microsoft.com/office/drawing/2014/main" id="{059AB87A-2772-476F-A690-5DE58F6F763B}"/>
                    </a:ext>
                  </a:extLst>
                </p:cNvPr>
                <p:cNvPicPr/>
                <p:nvPr/>
              </p:nvPicPr>
              <p:blipFill>
                <a:blip r:embed="rId78"/>
                <a:stretch>
                  <a:fillRect/>
                </a:stretch>
              </p:blipFill>
              <p:spPr>
                <a:xfrm>
                  <a:off x="4738173" y="3681787"/>
                  <a:ext cx="2664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30" name="Freihand 129">
                  <a:extLst>
                    <a:ext uri="{FF2B5EF4-FFF2-40B4-BE49-F238E27FC236}">
                      <a16:creationId xmlns:a16="http://schemas.microsoft.com/office/drawing/2014/main" id="{FE4A4434-0FC7-491A-AE4B-90FF87D3C408}"/>
                    </a:ext>
                  </a:extLst>
                </p14:cNvPr>
                <p14:cNvContentPartPr/>
                <p14:nvPr/>
              </p14:nvContentPartPr>
              <p14:xfrm>
                <a:off x="4748613" y="3622747"/>
                <a:ext cx="57240" cy="42480"/>
              </p14:xfrm>
            </p:contentPart>
          </mc:Choice>
          <mc:Fallback xmlns="">
            <p:pic>
              <p:nvPicPr>
                <p:cNvPr id="130" name="Freihand 129">
                  <a:extLst>
                    <a:ext uri="{FF2B5EF4-FFF2-40B4-BE49-F238E27FC236}">
                      <a16:creationId xmlns:a16="http://schemas.microsoft.com/office/drawing/2014/main" id="{FE4A4434-0FC7-491A-AE4B-90FF87D3C408}"/>
                    </a:ext>
                  </a:extLst>
                </p:cNvPr>
                <p:cNvPicPr/>
                <p:nvPr/>
              </p:nvPicPr>
              <p:blipFill>
                <a:blip r:embed="rId80"/>
                <a:stretch>
                  <a:fillRect/>
                </a:stretch>
              </p:blipFill>
              <p:spPr>
                <a:xfrm>
                  <a:off x="4744293" y="3618427"/>
                  <a:ext cx="6588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31" name="Freihand 130">
                  <a:extLst>
                    <a:ext uri="{FF2B5EF4-FFF2-40B4-BE49-F238E27FC236}">
                      <a16:creationId xmlns:a16="http://schemas.microsoft.com/office/drawing/2014/main" id="{6C834FDE-2380-466B-A1B0-472C019802A7}"/>
                    </a:ext>
                  </a:extLst>
                </p14:cNvPr>
                <p14:cNvContentPartPr/>
                <p14:nvPr/>
              </p14:nvContentPartPr>
              <p14:xfrm>
                <a:off x="4806213" y="3662347"/>
                <a:ext cx="152640" cy="97920"/>
              </p14:xfrm>
            </p:contentPart>
          </mc:Choice>
          <mc:Fallback xmlns="">
            <p:pic>
              <p:nvPicPr>
                <p:cNvPr id="131" name="Freihand 130">
                  <a:extLst>
                    <a:ext uri="{FF2B5EF4-FFF2-40B4-BE49-F238E27FC236}">
                      <a16:creationId xmlns:a16="http://schemas.microsoft.com/office/drawing/2014/main" id="{6C834FDE-2380-466B-A1B0-472C019802A7}"/>
                    </a:ext>
                  </a:extLst>
                </p:cNvPr>
                <p:cNvPicPr/>
                <p:nvPr/>
              </p:nvPicPr>
              <p:blipFill>
                <a:blip r:embed="rId82"/>
                <a:stretch>
                  <a:fillRect/>
                </a:stretch>
              </p:blipFill>
              <p:spPr>
                <a:xfrm>
                  <a:off x="4801893" y="3658027"/>
                  <a:ext cx="16128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32" name="Freihand 131">
                  <a:extLst>
                    <a:ext uri="{FF2B5EF4-FFF2-40B4-BE49-F238E27FC236}">
                      <a16:creationId xmlns:a16="http://schemas.microsoft.com/office/drawing/2014/main" id="{D21690C4-96A3-4BEF-8C93-F3E7221B0FBD}"/>
                    </a:ext>
                  </a:extLst>
                </p14:cNvPr>
                <p14:cNvContentPartPr/>
                <p14:nvPr/>
              </p14:nvContentPartPr>
              <p14:xfrm>
                <a:off x="4987293" y="3524827"/>
                <a:ext cx="38520" cy="190080"/>
              </p14:xfrm>
            </p:contentPart>
          </mc:Choice>
          <mc:Fallback xmlns="">
            <p:pic>
              <p:nvPicPr>
                <p:cNvPr id="132" name="Freihand 131">
                  <a:extLst>
                    <a:ext uri="{FF2B5EF4-FFF2-40B4-BE49-F238E27FC236}">
                      <a16:creationId xmlns:a16="http://schemas.microsoft.com/office/drawing/2014/main" id="{D21690C4-96A3-4BEF-8C93-F3E7221B0FBD}"/>
                    </a:ext>
                  </a:extLst>
                </p:cNvPr>
                <p:cNvPicPr/>
                <p:nvPr/>
              </p:nvPicPr>
              <p:blipFill>
                <a:blip r:embed="rId84"/>
                <a:stretch>
                  <a:fillRect/>
                </a:stretch>
              </p:blipFill>
              <p:spPr>
                <a:xfrm>
                  <a:off x="4982973" y="3520507"/>
                  <a:ext cx="471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33" name="Freihand 132">
                  <a:extLst>
                    <a:ext uri="{FF2B5EF4-FFF2-40B4-BE49-F238E27FC236}">
                      <a16:creationId xmlns:a16="http://schemas.microsoft.com/office/drawing/2014/main" id="{4DA59A81-902A-4E67-AD6F-61BA8E08396C}"/>
                    </a:ext>
                  </a:extLst>
                </p14:cNvPr>
                <p14:cNvContentPartPr/>
                <p14:nvPr/>
              </p14:nvContentPartPr>
              <p14:xfrm>
                <a:off x="5112213" y="3575947"/>
                <a:ext cx="169200" cy="268200"/>
              </p14:xfrm>
            </p:contentPart>
          </mc:Choice>
          <mc:Fallback xmlns="">
            <p:pic>
              <p:nvPicPr>
                <p:cNvPr id="133" name="Freihand 132">
                  <a:extLst>
                    <a:ext uri="{FF2B5EF4-FFF2-40B4-BE49-F238E27FC236}">
                      <a16:creationId xmlns:a16="http://schemas.microsoft.com/office/drawing/2014/main" id="{4DA59A81-902A-4E67-AD6F-61BA8E08396C}"/>
                    </a:ext>
                  </a:extLst>
                </p:cNvPr>
                <p:cNvPicPr/>
                <p:nvPr/>
              </p:nvPicPr>
              <p:blipFill>
                <a:blip r:embed="rId86"/>
                <a:stretch>
                  <a:fillRect/>
                </a:stretch>
              </p:blipFill>
              <p:spPr>
                <a:xfrm>
                  <a:off x="5107893" y="3571627"/>
                  <a:ext cx="1778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34" name="Freihand 133">
                  <a:extLst>
                    <a:ext uri="{FF2B5EF4-FFF2-40B4-BE49-F238E27FC236}">
                      <a16:creationId xmlns:a16="http://schemas.microsoft.com/office/drawing/2014/main" id="{809C9259-11B7-482C-A1CC-1C7096EB961E}"/>
                    </a:ext>
                  </a:extLst>
                </p14:cNvPr>
                <p14:cNvContentPartPr/>
                <p14:nvPr/>
              </p14:nvContentPartPr>
              <p14:xfrm>
                <a:off x="5305533" y="3582427"/>
                <a:ext cx="256680" cy="73440"/>
              </p14:xfrm>
            </p:contentPart>
          </mc:Choice>
          <mc:Fallback xmlns="">
            <p:pic>
              <p:nvPicPr>
                <p:cNvPr id="134" name="Freihand 133">
                  <a:extLst>
                    <a:ext uri="{FF2B5EF4-FFF2-40B4-BE49-F238E27FC236}">
                      <a16:creationId xmlns:a16="http://schemas.microsoft.com/office/drawing/2014/main" id="{809C9259-11B7-482C-A1CC-1C7096EB961E}"/>
                    </a:ext>
                  </a:extLst>
                </p:cNvPr>
                <p:cNvPicPr/>
                <p:nvPr/>
              </p:nvPicPr>
              <p:blipFill>
                <a:blip r:embed="rId88"/>
                <a:stretch>
                  <a:fillRect/>
                </a:stretch>
              </p:blipFill>
              <p:spPr>
                <a:xfrm>
                  <a:off x="5301213" y="3578107"/>
                  <a:ext cx="26532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35" name="Freihand 134">
                  <a:extLst>
                    <a:ext uri="{FF2B5EF4-FFF2-40B4-BE49-F238E27FC236}">
                      <a16:creationId xmlns:a16="http://schemas.microsoft.com/office/drawing/2014/main" id="{D7069AEB-3EF5-497B-9D29-3E8CF6102967}"/>
                    </a:ext>
                  </a:extLst>
                </p14:cNvPr>
                <p14:cNvContentPartPr/>
                <p14:nvPr/>
              </p14:nvContentPartPr>
              <p14:xfrm>
                <a:off x="5598213" y="3450667"/>
                <a:ext cx="155880" cy="166320"/>
              </p14:xfrm>
            </p:contentPart>
          </mc:Choice>
          <mc:Fallback xmlns="">
            <p:pic>
              <p:nvPicPr>
                <p:cNvPr id="135" name="Freihand 134">
                  <a:extLst>
                    <a:ext uri="{FF2B5EF4-FFF2-40B4-BE49-F238E27FC236}">
                      <a16:creationId xmlns:a16="http://schemas.microsoft.com/office/drawing/2014/main" id="{D7069AEB-3EF5-497B-9D29-3E8CF6102967}"/>
                    </a:ext>
                  </a:extLst>
                </p:cNvPr>
                <p:cNvPicPr/>
                <p:nvPr/>
              </p:nvPicPr>
              <p:blipFill>
                <a:blip r:embed="rId90"/>
                <a:stretch>
                  <a:fillRect/>
                </a:stretch>
              </p:blipFill>
              <p:spPr>
                <a:xfrm>
                  <a:off x="5593893" y="3446347"/>
                  <a:ext cx="16452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36" name="Freihand 135">
                  <a:extLst>
                    <a:ext uri="{FF2B5EF4-FFF2-40B4-BE49-F238E27FC236}">
                      <a16:creationId xmlns:a16="http://schemas.microsoft.com/office/drawing/2014/main" id="{C0B5494E-1BA5-4F18-91A2-2C3D70CFE828}"/>
                    </a:ext>
                  </a:extLst>
                </p14:cNvPr>
                <p14:cNvContentPartPr/>
                <p14:nvPr/>
              </p14:nvContentPartPr>
              <p14:xfrm>
                <a:off x="5869293" y="3533467"/>
                <a:ext cx="176760" cy="65880"/>
              </p14:xfrm>
            </p:contentPart>
          </mc:Choice>
          <mc:Fallback xmlns="">
            <p:pic>
              <p:nvPicPr>
                <p:cNvPr id="136" name="Freihand 135">
                  <a:extLst>
                    <a:ext uri="{FF2B5EF4-FFF2-40B4-BE49-F238E27FC236}">
                      <a16:creationId xmlns:a16="http://schemas.microsoft.com/office/drawing/2014/main" id="{C0B5494E-1BA5-4F18-91A2-2C3D70CFE828}"/>
                    </a:ext>
                  </a:extLst>
                </p:cNvPr>
                <p:cNvPicPr/>
                <p:nvPr/>
              </p:nvPicPr>
              <p:blipFill>
                <a:blip r:embed="rId92"/>
                <a:stretch>
                  <a:fillRect/>
                </a:stretch>
              </p:blipFill>
              <p:spPr>
                <a:xfrm>
                  <a:off x="5864973" y="3529147"/>
                  <a:ext cx="1854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37" name="Freihand 136">
                  <a:extLst>
                    <a:ext uri="{FF2B5EF4-FFF2-40B4-BE49-F238E27FC236}">
                      <a16:creationId xmlns:a16="http://schemas.microsoft.com/office/drawing/2014/main" id="{0EE2BC10-D266-4176-BD57-88E156FA340B}"/>
                    </a:ext>
                  </a:extLst>
                </p14:cNvPr>
                <p14:cNvContentPartPr/>
                <p14:nvPr/>
              </p14:nvContentPartPr>
              <p14:xfrm>
                <a:off x="6223893" y="3444547"/>
                <a:ext cx="122040" cy="149400"/>
              </p14:xfrm>
            </p:contentPart>
          </mc:Choice>
          <mc:Fallback xmlns="">
            <p:pic>
              <p:nvPicPr>
                <p:cNvPr id="137" name="Freihand 136">
                  <a:extLst>
                    <a:ext uri="{FF2B5EF4-FFF2-40B4-BE49-F238E27FC236}">
                      <a16:creationId xmlns:a16="http://schemas.microsoft.com/office/drawing/2014/main" id="{0EE2BC10-D266-4176-BD57-88E156FA340B}"/>
                    </a:ext>
                  </a:extLst>
                </p:cNvPr>
                <p:cNvPicPr/>
                <p:nvPr/>
              </p:nvPicPr>
              <p:blipFill>
                <a:blip r:embed="rId94"/>
                <a:stretch>
                  <a:fillRect/>
                </a:stretch>
              </p:blipFill>
              <p:spPr>
                <a:xfrm>
                  <a:off x="6219573" y="3440227"/>
                  <a:ext cx="1306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38" name="Freihand 137">
                  <a:extLst>
                    <a:ext uri="{FF2B5EF4-FFF2-40B4-BE49-F238E27FC236}">
                      <a16:creationId xmlns:a16="http://schemas.microsoft.com/office/drawing/2014/main" id="{1D65A3E1-1465-488E-B418-579E35984DB2}"/>
                    </a:ext>
                  </a:extLst>
                </p14:cNvPr>
                <p14:cNvContentPartPr/>
                <p14:nvPr/>
              </p14:nvContentPartPr>
              <p14:xfrm>
                <a:off x="6407133" y="3545707"/>
                <a:ext cx="19800" cy="93240"/>
              </p14:xfrm>
            </p:contentPart>
          </mc:Choice>
          <mc:Fallback xmlns="">
            <p:pic>
              <p:nvPicPr>
                <p:cNvPr id="138" name="Freihand 137">
                  <a:extLst>
                    <a:ext uri="{FF2B5EF4-FFF2-40B4-BE49-F238E27FC236}">
                      <a16:creationId xmlns:a16="http://schemas.microsoft.com/office/drawing/2014/main" id="{1D65A3E1-1465-488E-B418-579E35984DB2}"/>
                    </a:ext>
                  </a:extLst>
                </p:cNvPr>
                <p:cNvPicPr/>
                <p:nvPr/>
              </p:nvPicPr>
              <p:blipFill>
                <a:blip r:embed="rId96"/>
                <a:stretch>
                  <a:fillRect/>
                </a:stretch>
              </p:blipFill>
              <p:spPr>
                <a:xfrm>
                  <a:off x="6402813" y="3541387"/>
                  <a:ext cx="284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39" name="Freihand 138">
                  <a:extLst>
                    <a:ext uri="{FF2B5EF4-FFF2-40B4-BE49-F238E27FC236}">
                      <a16:creationId xmlns:a16="http://schemas.microsoft.com/office/drawing/2014/main" id="{37930F85-5B6B-49C2-B579-62AFB11A7C99}"/>
                    </a:ext>
                  </a:extLst>
                </p14:cNvPr>
                <p14:cNvContentPartPr/>
                <p14:nvPr/>
              </p14:nvContentPartPr>
              <p14:xfrm>
                <a:off x="6453933" y="3432307"/>
                <a:ext cx="120240" cy="151920"/>
              </p14:xfrm>
            </p:contentPart>
          </mc:Choice>
          <mc:Fallback xmlns="">
            <p:pic>
              <p:nvPicPr>
                <p:cNvPr id="139" name="Freihand 138">
                  <a:extLst>
                    <a:ext uri="{FF2B5EF4-FFF2-40B4-BE49-F238E27FC236}">
                      <a16:creationId xmlns:a16="http://schemas.microsoft.com/office/drawing/2014/main" id="{37930F85-5B6B-49C2-B579-62AFB11A7C99}"/>
                    </a:ext>
                  </a:extLst>
                </p:cNvPr>
                <p:cNvPicPr/>
                <p:nvPr/>
              </p:nvPicPr>
              <p:blipFill>
                <a:blip r:embed="rId98"/>
                <a:stretch>
                  <a:fillRect/>
                </a:stretch>
              </p:blipFill>
              <p:spPr>
                <a:xfrm>
                  <a:off x="6449613" y="3427987"/>
                  <a:ext cx="12888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40" name="Freihand 139">
                  <a:extLst>
                    <a:ext uri="{FF2B5EF4-FFF2-40B4-BE49-F238E27FC236}">
                      <a16:creationId xmlns:a16="http://schemas.microsoft.com/office/drawing/2014/main" id="{807E812A-E72D-4D76-997B-2059B2EE6A3D}"/>
                    </a:ext>
                  </a:extLst>
                </p14:cNvPr>
                <p14:cNvContentPartPr/>
                <p14:nvPr/>
              </p14:nvContentPartPr>
              <p14:xfrm>
                <a:off x="6591093" y="3400627"/>
                <a:ext cx="92880" cy="150840"/>
              </p14:xfrm>
            </p:contentPart>
          </mc:Choice>
          <mc:Fallback xmlns="">
            <p:pic>
              <p:nvPicPr>
                <p:cNvPr id="140" name="Freihand 139">
                  <a:extLst>
                    <a:ext uri="{FF2B5EF4-FFF2-40B4-BE49-F238E27FC236}">
                      <a16:creationId xmlns:a16="http://schemas.microsoft.com/office/drawing/2014/main" id="{807E812A-E72D-4D76-997B-2059B2EE6A3D}"/>
                    </a:ext>
                  </a:extLst>
                </p:cNvPr>
                <p:cNvPicPr/>
                <p:nvPr/>
              </p:nvPicPr>
              <p:blipFill>
                <a:blip r:embed="rId100"/>
                <a:stretch>
                  <a:fillRect/>
                </a:stretch>
              </p:blipFill>
              <p:spPr>
                <a:xfrm>
                  <a:off x="6586773" y="3396307"/>
                  <a:ext cx="10152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41" name="Freihand 140">
                  <a:extLst>
                    <a:ext uri="{FF2B5EF4-FFF2-40B4-BE49-F238E27FC236}">
                      <a16:creationId xmlns:a16="http://schemas.microsoft.com/office/drawing/2014/main" id="{2F208E65-DFAF-408C-881B-98F47B96985F}"/>
                    </a:ext>
                  </a:extLst>
                </p14:cNvPr>
                <p14:cNvContentPartPr/>
                <p14:nvPr/>
              </p14:nvContentPartPr>
              <p14:xfrm>
                <a:off x="6633573" y="3400627"/>
                <a:ext cx="260640" cy="136080"/>
              </p14:xfrm>
            </p:contentPart>
          </mc:Choice>
          <mc:Fallback xmlns="">
            <p:pic>
              <p:nvPicPr>
                <p:cNvPr id="141" name="Freihand 140">
                  <a:extLst>
                    <a:ext uri="{FF2B5EF4-FFF2-40B4-BE49-F238E27FC236}">
                      <a16:creationId xmlns:a16="http://schemas.microsoft.com/office/drawing/2014/main" id="{2F208E65-DFAF-408C-881B-98F47B96985F}"/>
                    </a:ext>
                  </a:extLst>
                </p:cNvPr>
                <p:cNvPicPr/>
                <p:nvPr/>
              </p:nvPicPr>
              <p:blipFill>
                <a:blip r:embed="rId102"/>
                <a:stretch>
                  <a:fillRect/>
                </a:stretch>
              </p:blipFill>
              <p:spPr>
                <a:xfrm>
                  <a:off x="6629253" y="3396307"/>
                  <a:ext cx="2692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43" name="Freihand 142">
                  <a:extLst>
                    <a:ext uri="{FF2B5EF4-FFF2-40B4-BE49-F238E27FC236}">
                      <a16:creationId xmlns:a16="http://schemas.microsoft.com/office/drawing/2014/main" id="{EEADF42B-B462-4B04-A820-BFF6E88FD0A8}"/>
                    </a:ext>
                  </a:extLst>
                </p14:cNvPr>
                <p14:cNvContentPartPr/>
                <p14:nvPr/>
              </p14:nvContentPartPr>
              <p14:xfrm>
                <a:off x="6740133" y="3321067"/>
                <a:ext cx="202320" cy="195480"/>
              </p14:xfrm>
            </p:contentPart>
          </mc:Choice>
          <mc:Fallback xmlns="">
            <p:pic>
              <p:nvPicPr>
                <p:cNvPr id="143" name="Freihand 142">
                  <a:extLst>
                    <a:ext uri="{FF2B5EF4-FFF2-40B4-BE49-F238E27FC236}">
                      <a16:creationId xmlns:a16="http://schemas.microsoft.com/office/drawing/2014/main" id="{EEADF42B-B462-4B04-A820-BFF6E88FD0A8}"/>
                    </a:ext>
                  </a:extLst>
                </p:cNvPr>
                <p:cNvPicPr/>
                <p:nvPr/>
              </p:nvPicPr>
              <p:blipFill>
                <a:blip r:embed="rId104"/>
                <a:stretch>
                  <a:fillRect/>
                </a:stretch>
              </p:blipFill>
              <p:spPr>
                <a:xfrm>
                  <a:off x="6735813" y="3316747"/>
                  <a:ext cx="21096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44" name="Freihand 143">
                  <a:extLst>
                    <a:ext uri="{FF2B5EF4-FFF2-40B4-BE49-F238E27FC236}">
                      <a16:creationId xmlns:a16="http://schemas.microsoft.com/office/drawing/2014/main" id="{3349A18A-4345-41FF-A220-BA29B4E062E9}"/>
                    </a:ext>
                  </a:extLst>
                </p14:cNvPr>
                <p14:cNvContentPartPr/>
                <p14:nvPr/>
              </p14:nvContentPartPr>
              <p14:xfrm>
                <a:off x="6177453" y="3609067"/>
                <a:ext cx="696960" cy="127440"/>
              </p14:xfrm>
            </p:contentPart>
          </mc:Choice>
          <mc:Fallback xmlns="">
            <p:pic>
              <p:nvPicPr>
                <p:cNvPr id="144" name="Freihand 143">
                  <a:extLst>
                    <a:ext uri="{FF2B5EF4-FFF2-40B4-BE49-F238E27FC236}">
                      <a16:creationId xmlns:a16="http://schemas.microsoft.com/office/drawing/2014/main" id="{3349A18A-4345-41FF-A220-BA29B4E062E9}"/>
                    </a:ext>
                  </a:extLst>
                </p:cNvPr>
                <p:cNvPicPr/>
                <p:nvPr/>
              </p:nvPicPr>
              <p:blipFill>
                <a:blip r:embed="rId106"/>
                <a:stretch>
                  <a:fillRect/>
                </a:stretch>
              </p:blipFill>
              <p:spPr>
                <a:xfrm>
                  <a:off x="6173133" y="3604747"/>
                  <a:ext cx="70560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45" name="Freihand 144">
                  <a:extLst>
                    <a:ext uri="{FF2B5EF4-FFF2-40B4-BE49-F238E27FC236}">
                      <a16:creationId xmlns:a16="http://schemas.microsoft.com/office/drawing/2014/main" id="{19168EDA-7EA2-4DA9-8324-584385BB6AEB}"/>
                    </a:ext>
                  </a:extLst>
                </p14:cNvPr>
                <p14:cNvContentPartPr/>
                <p14:nvPr/>
              </p14:nvContentPartPr>
              <p14:xfrm>
                <a:off x="6173493" y="3724987"/>
                <a:ext cx="819000" cy="95760"/>
              </p14:xfrm>
            </p:contentPart>
          </mc:Choice>
          <mc:Fallback xmlns="">
            <p:pic>
              <p:nvPicPr>
                <p:cNvPr id="145" name="Freihand 144">
                  <a:extLst>
                    <a:ext uri="{FF2B5EF4-FFF2-40B4-BE49-F238E27FC236}">
                      <a16:creationId xmlns:a16="http://schemas.microsoft.com/office/drawing/2014/main" id="{19168EDA-7EA2-4DA9-8324-584385BB6AEB}"/>
                    </a:ext>
                  </a:extLst>
                </p:cNvPr>
                <p:cNvPicPr/>
                <p:nvPr/>
              </p:nvPicPr>
              <p:blipFill>
                <a:blip r:embed="rId108"/>
                <a:stretch>
                  <a:fillRect/>
                </a:stretch>
              </p:blipFill>
              <p:spPr>
                <a:xfrm>
                  <a:off x="6169173" y="3720667"/>
                  <a:ext cx="82764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7" name="Freihand 146">
                  <a:extLst>
                    <a:ext uri="{FF2B5EF4-FFF2-40B4-BE49-F238E27FC236}">
                      <a16:creationId xmlns:a16="http://schemas.microsoft.com/office/drawing/2014/main" id="{4B293786-3A4D-4A82-8077-51058924DE0C}"/>
                    </a:ext>
                  </a:extLst>
                </p14:cNvPr>
                <p14:cNvContentPartPr/>
                <p14:nvPr/>
              </p14:nvContentPartPr>
              <p14:xfrm>
                <a:off x="7298493" y="3471187"/>
                <a:ext cx="255960" cy="95760"/>
              </p14:xfrm>
            </p:contentPart>
          </mc:Choice>
          <mc:Fallback xmlns="">
            <p:pic>
              <p:nvPicPr>
                <p:cNvPr id="147" name="Freihand 146">
                  <a:extLst>
                    <a:ext uri="{FF2B5EF4-FFF2-40B4-BE49-F238E27FC236}">
                      <a16:creationId xmlns:a16="http://schemas.microsoft.com/office/drawing/2014/main" id="{4B293786-3A4D-4A82-8077-51058924DE0C}"/>
                    </a:ext>
                  </a:extLst>
                </p:cNvPr>
                <p:cNvPicPr/>
                <p:nvPr/>
              </p:nvPicPr>
              <p:blipFill>
                <a:blip r:embed="rId110"/>
                <a:stretch>
                  <a:fillRect/>
                </a:stretch>
              </p:blipFill>
              <p:spPr>
                <a:xfrm>
                  <a:off x="7294173" y="3466867"/>
                  <a:ext cx="2646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48" name="Freihand 147">
                  <a:extLst>
                    <a:ext uri="{FF2B5EF4-FFF2-40B4-BE49-F238E27FC236}">
                      <a16:creationId xmlns:a16="http://schemas.microsoft.com/office/drawing/2014/main" id="{15036862-C0DF-4374-AD5A-E67A390D92C3}"/>
                    </a:ext>
                  </a:extLst>
                </p14:cNvPr>
                <p14:cNvContentPartPr/>
                <p14:nvPr/>
              </p14:nvContentPartPr>
              <p14:xfrm>
                <a:off x="7610613" y="3385507"/>
                <a:ext cx="173520" cy="316800"/>
              </p14:xfrm>
            </p:contentPart>
          </mc:Choice>
          <mc:Fallback xmlns="">
            <p:pic>
              <p:nvPicPr>
                <p:cNvPr id="148" name="Freihand 147">
                  <a:extLst>
                    <a:ext uri="{FF2B5EF4-FFF2-40B4-BE49-F238E27FC236}">
                      <a16:creationId xmlns:a16="http://schemas.microsoft.com/office/drawing/2014/main" id="{15036862-C0DF-4374-AD5A-E67A390D92C3}"/>
                    </a:ext>
                  </a:extLst>
                </p:cNvPr>
                <p:cNvPicPr/>
                <p:nvPr/>
              </p:nvPicPr>
              <p:blipFill>
                <a:blip r:embed="rId112"/>
                <a:stretch>
                  <a:fillRect/>
                </a:stretch>
              </p:blipFill>
              <p:spPr>
                <a:xfrm>
                  <a:off x="7606293" y="3381187"/>
                  <a:ext cx="18216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49" name="Freihand 148">
                  <a:extLst>
                    <a:ext uri="{FF2B5EF4-FFF2-40B4-BE49-F238E27FC236}">
                      <a16:creationId xmlns:a16="http://schemas.microsoft.com/office/drawing/2014/main" id="{07990DED-458A-4AE0-AAC8-2BBDC1AB47EB}"/>
                    </a:ext>
                  </a:extLst>
                </p14:cNvPr>
                <p14:cNvContentPartPr/>
                <p14:nvPr/>
              </p14:nvContentPartPr>
              <p14:xfrm>
                <a:off x="7979973" y="3307747"/>
                <a:ext cx="117000" cy="205920"/>
              </p14:xfrm>
            </p:contentPart>
          </mc:Choice>
          <mc:Fallback xmlns="">
            <p:pic>
              <p:nvPicPr>
                <p:cNvPr id="149" name="Freihand 148">
                  <a:extLst>
                    <a:ext uri="{FF2B5EF4-FFF2-40B4-BE49-F238E27FC236}">
                      <a16:creationId xmlns:a16="http://schemas.microsoft.com/office/drawing/2014/main" id="{07990DED-458A-4AE0-AAC8-2BBDC1AB47EB}"/>
                    </a:ext>
                  </a:extLst>
                </p:cNvPr>
                <p:cNvPicPr/>
                <p:nvPr/>
              </p:nvPicPr>
              <p:blipFill>
                <a:blip r:embed="rId114"/>
                <a:stretch>
                  <a:fillRect/>
                </a:stretch>
              </p:blipFill>
              <p:spPr>
                <a:xfrm>
                  <a:off x="7975653" y="3303427"/>
                  <a:ext cx="12564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50" name="Freihand 149">
                  <a:extLst>
                    <a:ext uri="{FF2B5EF4-FFF2-40B4-BE49-F238E27FC236}">
                      <a16:creationId xmlns:a16="http://schemas.microsoft.com/office/drawing/2014/main" id="{C5122464-2E89-40E1-A9C5-213DA72203FE}"/>
                    </a:ext>
                  </a:extLst>
                </p14:cNvPr>
                <p14:cNvContentPartPr/>
                <p14:nvPr/>
              </p14:nvContentPartPr>
              <p14:xfrm>
                <a:off x="8057733" y="3423307"/>
                <a:ext cx="56520" cy="115560"/>
              </p14:xfrm>
            </p:contentPart>
          </mc:Choice>
          <mc:Fallback xmlns="">
            <p:pic>
              <p:nvPicPr>
                <p:cNvPr id="150" name="Freihand 149">
                  <a:extLst>
                    <a:ext uri="{FF2B5EF4-FFF2-40B4-BE49-F238E27FC236}">
                      <a16:creationId xmlns:a16="http://schemas.microsoft.com/office/drawing/2014/main" id="{C5122464-2E89-40E1-A9C5-213DA72203FE}"/>
                    </a:ext>
                  </a:extLst>
                </p:cNvPr>
                <p:cNvPicPr/>
                <p:nvPr/>
              </p:nvPicPr>
              <p:blipFill>
                <a:blip r:embed="rId116"/>
                <a:stretch>
                  <a:fillRect/>
                </a:stretch>
              </p:blipFill>
              <p:spPr>
                <a:xfrm>
                  <a:off x="8053413" y="3418987"/>
                  <a:ext cx="6516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51" name="Freihand 150">
                  <a:extLst>
                    <a:ext uri="{FF2B5EF4-FFF2-40B4-BE49-F238E27FC236}">
                      <a16:creationId xmlns:a16="http://schemas.microsoft.com/office/drawing/2014/main" id="{76B5B2A5-6A18-4B64-BEA0-329B5EC1D71E}"/>
                    </a:ext>
                  </a:extLst>
                </p14:cNvPr>
                <p14:cNvContentPartPr/>
                <p14:nvPr/>
              </p14:nvContentPartPr>
              <p14:xfrm>
                <a:off x="8298573" y="3350587"/>
                <a:ext cx="170280" cy="162360"/>
              </p14:xfrm>
            </p:contentPart>
          </mc:Choice>
          <mc:Fallback xmlns="">
            <p:pic>
              <p:nvPicPr>
                <p:cNvPr id="151" name="Freihand 150">
                  <a:extLst>
                    <a:ext uri="{FF2B5EF4-FFF2-40B4-BE49-F238E27FC236}">
                      <a16:creationId xmlns:a16="http://schemas.microsoft.com/office/drawing/2014/main" id="{76B5B2A5-6A18-4B64-BEA0-329B5EC1D71E}"/>
                    </a:ext>
                  </a:extLst>
                </p:cNvPr>
                <p:cNvPicPr/>
                <p:nvPr/>
              </p:nvPicPr>
              <p:blipFill>
                <a:blip r:embed="rId118"/>
                <a:stretch>
                  <a:fillRect/>
                </a:stretch>
              </p:blipFill>
              <p:spPr>
                <a:xfrm>
                  <a:off x="8294253" y="3346267"/>
                  <a:ext cx="17892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52" name="Freihand 151">
                  <a:extLst>
                    <a:ext uri="{FF2B5EF4-FFF2-40B4-BE49-F238E27FC236}">
                      <a16:creationId xmlns:a16="http://schemas.microsoft.com/office/drawing/2014/main" id="{3C40632D-98A1-4424-A1C0-4F0576DFFE18}"/>
                    </a:ext>
                  </a:extLst>
                </p14:cNvPr>
                <p14:cNvContentPartPr/>
                <p14:nvPr/>
              </p14:nvContentPartPr>
              <p14:xfrm>
                <a:off x="8469573" y="3308467"/>
                <a:ext cx="261360" cy="189000"/>
              </p14:xfrm>
            </p:contentPart>
          </mc:Choice>
          <mc:Fallback xmlns="">
            <p:pic>
              <p:nvPicPr>
                <p:cNvPr id="152" name="Freihand 151">
                  <a:extLst>
                    <a:ext uri="{FF2B5EF4-FFF2-40B4-BE49-F238E27FC236}">
                      <a16:creationId xmlns:a16="http://schemas.microsoft.com/office/drawing/2014/main" id="{3C40632D-98A1-4424-A1C0-4F0576DFFE18}"/>
                    </a:ext>
                  </a:extLst>
                </p:cNvPr>
                <p:cNvPicPr/>
                <p:nvPr/>
              </p:nvPicPr>
              <p:blipFill>
                <a:blip r:embed="rId120"/>
                <a:stretch>
                  <a:fillRect/>
                </a:stretch>
              </p:blipFill>
              <p:spPr>
                <a:xfrm>
                  <a:off x="8465253" y="3304147"/>
                  <a:ext cx="27000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53" name="Freihand 152">
                  <a:extLst>
                    <a:ext uri="{FF2B5EF4-FFF2-40B4-BE49-F238E27FC236}">
                      <a16:creationId xmlns:a16="http://schemas.microsoft.com/office/drawing/2014/main" id="{8E87C38F-FA1A-4FD1-9936-A50E9E470DB5}"/>
                    </a:ext>
                  </a:extLst>
                </p14:cNvPr>
                <p14:cNvContentPartPr/>
                <p14:nvPr/>
              </p14:nvContentPartPr>
              <p14:xfrm>
                <a:off x="8706813" y="3403507"/>
                <a:ext cx="82440" cy="74160"/>
              </p14:xfrm>
            </p:contentPart>
          </mc:Choice>
          <mc:Fallback xmlns="">
            <p:pic>
              <p:nvPicPr>
                <p:cNvPr id="153" name="Freihand 152">
                  <a:extLst>
                    <a:ext uri="{FF2B5EF4-FFF2-40B4-BE49-F238E27FC236}">
                      <a16:creationId xmlns:a16="http://schemas.microsoft.com/office/drawing/2014/main" id="{8E87C38F-FA1A-4FD1-9936-A50E9E470DB5}"/>
                    </a:ext>
                  </a:extLst>
                </p:cNvPr>
                <p:cNvPicPr/>
                <p:nvPr/>
              </p:nvPicPr>
              <p:blipFill>
                <a:blip r:embed="rId122"/>
                <a:stretch>
                  <a:fillRect/>
                </a:stretch>
              </p:blipFill>
              <p:spPr>
                <a:xfrm>
                  <a:off x="8702493" y="3399187"/>
                  <a:ext cx="910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54" name="Freihand 153">
                  <a:extLst>
                    <a:ext uri="{FF2B5EF4-FFF2-40B4-BE49-F238E27FC236}">
                      <a16:creationId xmlns:a16="http://schemas.microsoft.com/office/drawing/2014/main" id="{9966DF4D-DCE1-4545-B64E-430488C82477}"/>
                    </a:ext>
                  </a:extLst>
                </p14:cNvPr>
                <p14:cNvContentPartPr/>
                <p14:nvPr/>
              </p14:nvContentPartPr>
              <p14:xfrm>
                <a:off x="9015333" y="3385147"/>
                <a:ext cx="75600" cy="216720"/>
              </p14:xfrm>
            </p:contentPart>
          </mc:Choice>
          <mc:Fallback xmlns="">
            <p:pic>
              <p:nvPicPr>
                <p:cNvPr id="154" name="Freihand 153">
                  <a:extLst>
                    <a:ext uri="{FF2B5EF4-FFF2-40B4-BE49-F238E27FC236}">
                      <a16:creationId xmlns:a16="http://schemas.microsoft.com/office/drawing/2014/main" id="{9966DF4D-DCE1-4545-B64E-430488C82477}"/>
                    </a:ext>
                  </a:extLst>
                </p:cNvPr>
                <p:cNvPicPr/>
                <p:nvPr/>
              </p:nvPicPr>
              <p:blipFill>
                <a:blip r:embed="rId124"/>
                <a:stretch>
                  <a:fillRect/>
                </a:stretch>
              </p:blipFill>
              <p:spPr>
                <a:xfrm>
                  <a:off x="9011013" y="3380827"/>
                  <a:ext cx="8424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55" name="Freihand 154">
                  <a:extLst>
                    <a:ext uri="{FF2B5EF4-FFF2-40B4-BE49-F238E27FC236}">
                      <a16:creationId xmlns:a16="http://schemas.microsoft.com/office/drawing/2014/main" id="{F0C0589D-9604-49AE-BB1D-2033AE9C333C}"/>
                    </a:ext>
                  </a:extLst>
                </p14:cNvPr>
                <p14:cNvContentPartPr/>
                <p14:nvPr/>
              </p14:nvContentPartPr>
              <p14:xfrm>
                <a:off x="9125493" y="3381187"/>
                <a:ext cx="358560" cy="81000"/>
              </p14:xfrm>
            </p:contentPart>
          </mc:Choice>
          <mc:Fallback xmlns="">
            <p:pic>
              <p:nvPicPr>
                <p:cNvPr id="155" name="Freihand 154">
                  <a:extLst>
                    <a:ext uri="{FF2B5EF4-FFF2-40B4-BE49-F238E27FC236}">
                      <a16:creationId xmlns:a16="http://schemas.microsoft.com/office/drawing/2014/main" id="{F0C0589D-9604-49AE-BB1D-2033AE9C333C}"/>
                    </a:ext>
                  </a:extLst>
                </p:cNvPr>
                <p:cNvPicPr/>
                <p:nvPr/>
              </p:nvPicPr>
              <p:blipFill>
                <a:blip r:embed="rId126"/>
                <a:stretch>
                  <a:fillRect/>
                </a:stretch>
              </p:blipFill>
              <p:spPr>
                <a:xfrm>
                  <a:off x="9121173" y="3376867"/>
                  <a:ext cx="36720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56" name="Freihand 155">
                  <a:extLst>
                    <a:ext uri="{FF2B5EF4-FFF2-40B4-BE49-F238E27FC236}">
                      <a16:creationId xmlns:a16="http://schemas.microsoft.com/office/drawing/2014/main" id="{7A187BD2-D69A-4088-A025-A8F9C915910F}"/>
                    </a:ext>
                  </a:extLst>
                </p14:cNvPr>
                <p14:cNvContentPartPr/>
                <p14:nvPr/>
              </p14:nvContentPartPr>
              <p14:xfrm>
                <a:off x="9479013" y="3263827"/>
                <a:ext cx="72720" cy="180000"/>
              </p14:xfrm>
            </p:contentPart>
          </mc:Choice>
          <mc:Fallback xmlns="">
            <p:pic>
              <p:nvPicPr>
                <p:cNvPr id="156" name="Freihand 155">
                  <a:extLst>
                    <a:ext uri="{FF2B5EF4-FFF2-40B4-BE49-F238E27FC236}">
                      <a16:creationId xmlns:a16="http://schemas.microsoft.com/office/drawing/2014/main" id="{7A187BD2-D69A-4088-A025-A8F9C915910F}"/>
                    </a:ext>
                  </a:extLst>
                </p:cNvPr>
                <p:cNvPicPr/>
                <p:nvPr/>
              </p:nvPicPr>
              <p:blipFill>
                <a:blip r:embed="rId128"/>
                <a:stretch>
                  <a:fillRect/>
                </a:stretch>
              </p:blipFill>
              <p:spPr>
                <a:xfrm>
                  <a:off x="9474693" y="3259507"/>
                  <a:ext cx="8136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57" name="Freihand 156">
                  <a:extLst>
                    <a:ext uri="{FF2B5EF4-FFF2-40B4-BE49-F238E27FC236}">
                      <a16:creationId xmlns:a16="http://schemas.microsoft.com/office/drawing/2014/main" id="{6100E163-3AB4-4F22-8341-CD3D6495C669}"/>
                    </a:ext>
                  </a:extLst>
                </p14:cNvPr>
                <p14:cNvContentPartPr/>
                <p14:nvPr/>
              </p14:nvContentPartPr>
              <p14:xfrm>
                <a:off x="9507813" y="3339787"/>
                <a:ext cx="154440" cy="113400"/>
              </p14:xfrm>
            </p:contentPart>
          </mc:Choice>
          <mc:Fallback xmlns="">
            <p:pic>
              <p:nvPicPr>
                <p:cNvPr id="157" name="Freihand 156">
                  <a:extLst>
                    <a:ext uri="{FF2B5EF4-FFF2-40B4-BE49-F238E27FC236}">
                      <a16:creationId xmlns:a16="http://schemas.microsoft.com/office/drawing/2014/main" id="{6100E163-3AB4-4F22-8341-CD3D6495C669}"/>
                    </a:ext>
                  </a:extLst>
                </p:cNvPr>
                <p:cNvPicPr/>
                <p:nvPr/>
              </p:nvPicPr>
              <p:blipFill>
                <a:blip r:embed="rId130"/>
                <a:stretch>
                  <a:fillRect/>
                </a:stretch>
              </p:blipFill>
              <p:spPr>
                <a:xfrm>
                  <a:off x="9503493" y="3335467"/>
                  <a:ext cx="1630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58" name="Freihand 157">
                  <a:extLst>
                    <a:ext uri="{FF2B5EF4-FFF2-40B4-BE49-F238E27FC236}">
                      <a16:creationId xmlns:a16="http://schemas.microsoft.com/office/drawing/2014/main" id="{BCAFB5EA-0389-4593-B524-3EB51AE26772}"/>
                    </a:ext>
                  </a:extLst>
                </p14:cNvPr>
                <p14:cNvContentPartPr/>
                <p14:nvPr/>
              </p14:nvContentPartPr>
              <p14:xfrm>
                <a:off x="8791413" y="3505747"/>
                <a:ext cx="1021680" cy="110160"/>
              </p14:xfrm>
            </p:contentPart>
          </mc:Choice>
          <mc:Fallback xmlns="">
            <p:pic>
              <p:nvPicPr>
                <p:cNvPr id="158" name="Freihand 157">
                  <a:extLst>
                    <a:ext uri="{FF2B5EF4-FFF2-40B4-BE49-F238E27FC236}">
                      <a16:creationId xmlns:a16="http://schemas.microsoft.com/office/drawing/2014/main" id="{BCAFB5EA-0389-4593-B524-3EB51AE26772}"/>
                    </a:ext>
                  </a:extLst>
                </p:cNvPr>
                <p:cNvPicPr/>
                <p:nvPr/>
              </p:nvPicPr>
              <p:blipFill>
                <a:blip r:embed="rId132"/>
                <a:stretch>
                  <a:fillRect/>
                </a:stretch>
              </p:blipFill>
              <p:spPr>
                <a:xfrm>
                  <a:off x="8787093" y="3501427"/>
                  <a:ext cx="10303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60" name="Freihand 159">
                  <a:extLst>
                    <a:ext uri="{FF2B5EF4-FFF2-40B4-BE49-F238E27FC236}">
                      <a16:creationId xmlns:a16="http://schemas.microsoft.com/office/drawing/2014/main" id="{9897F5E2-5A72-41B4-9A1E-E53A6FE4B910}"/>
                    </a:ext>
                  </a:extLst>
                </p14:cNvPr>
                <p14:cNvContentPartPr/>
                <p14:nvPr/>
              </p14:nvContentPartPr>
              <p14:xfrm>
                <a:off x="6044973" y="3113347"/>
                <a:ext cx="1346040" cy="712440"/>
              </p14:xfrm>
            </p:contentPart>
          </mc:Choice>
          <mc:Fallback xmlns="">
            <p:pic>
              <p:nvPicPr>
                <p:cNvPr id="160" name="Freihand 159">
                  <a:extLst>
                    <a:ext uri="{FF2B5EF4-FFF2-40B4-BE49-F238E27FC236}">
                      <a16:creationId xmlns:a16="http://schemas.microsoft.com/office/drawing/2014/main" id="{9897F5E2-5A72-41B4-9A1E-E53A6FE4B910}"/>
                    </a:ext>
                  </a:extLst>
                </p:cNvPr>
                <p:cNvPicPr/>
                <p:nvPr/>
              </p:nvPicPr>
              <p:blipFill>
                <a:blip r:embed="rId134"/>
                <a:stretch>
                  <a:fillRect/>
                </a:stretch>
              </p:blipFill>
              <p:spPr>
                <a:xfrm>
                  <a:off x="6040653" y="3109027"/>
                  <a:ext cx="1354680" cy="721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5">
            <p14:nvContentPartPr>
              <p14:cNvPr id="162" name="Freihand 161">
                <a:extLst>
                  <a:ext uri="{FF2B5EF4-FFF2-40B4-BE49-F238E27FC236}">
                    <a16:creationId xmlns:a16="http://schemas.microsoft.com/office/drawing/2014/main" id="{496F98D5-355F-4A2C-8DC5-9D2DDF81BF4A}"/>
                  </a:ext>
                </a:extLst>
              </p14:cNvPr>
              <p14:cNvContentPartPr/>
              <p14:nvPr/>
            </p14:nvContentPartPr>
            <p14:xfrm>
              <a:off x="3119973" y="4453267"/>
              <a:ext cx="690480" cy="324720"/>
            </p14:xfrm>
          </p:contentPart>
        </mc:Choice>
        <mc:Fallback xmlns="">
          <p:pic>
            <p:nvPicPr>
              <p:cNvPr id="162" name="Freihand 161">
                <a:extLst>
                  <a:ext uri="{FF2B5EF4-FFF2-40B4-BE49-F238E27FC236}">
                    <a16:creationId xmlns:a16="http://schemas.microsoft.com/office/drawing/2014/main" id="{496F98D5-355F-4A2C-8DC5-9D2DDF81BF4A}"/>
                  </a:ext>
                </a:extLst>
              </p:cNvPr>
              <p:cNvPicPr/>
              <p:nvPr/>
            </p:nvPicPr>
            <p:blipFill>
              <a:blip r:embed="rId136"/>
              <a:stretch>
                <a:fillRect/>
              </a:stretch>
            </p:blipFill>
            <p:spPr>
              <a:xfrm>
                <a:off x="3115653" y="4448947"/>
                <a:ext cx="699120" cy="333360"/>
              </a:xfrm>
              <a:prstGeom prst="rect">
                <a:avLst/>
              </a:prstGeom>
            </p:spPr>
          </p:pic>
        </mc:Fallback>
      </mc:AlternateContent>
    </p:spTree>
    <p:extLst>
      <p:ext uri="{BB962C8B-B14F-4D97-AF65-F5344CB8AC3E}">
        <p14:creationId xmlns:p14="http://schemas.microsoft.com/office/powerpoint/2010/main" val="1456840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9835519" cy="744941"/>
          </a:xfrm>
          <a:prstGeom prst="rect">
            <a:avLst/>
          </a:prstGeom>
          <a:noFill/>
          <a:ln>
            <a:noFill/>
          </a:ln>
        </p:spPr>
        <p:txBody>
          <a:bodyPr lIns="81646" tIns="40823" rIns="81646" bIns="40823" anchor="ctr" anchorCtr="1"/>
          <a:lstStyle/>
          <a:p>
            <a:r>
              <a:rPr lang="en-US" sz="2903" b="1"/>
              <a:t>Inflation and Unemployment as macroeconomic targets</a:t>
            </a:r>
          </a:p>
        </p:txBody>
      </p:sp>
      <p:sp>
        <p:nvSpPr>
          <p:cNvPr id="4" name="Textfeld 3"/>
          <p:cNvSpPr txBox="1"/>
          <p:nvPr/>
        </p:nvSpPr>
        <p:spPr>
          <a:xfrm>
            <a:off x="260499" y="816026"/>
            <a:ext cx="8339941" cy="5748543"/>
          </a:xfrm>
          <a:prstGeom prst="rect">
            <a:avLst/>
          </a:prstGeom>
          <a:noFill/>
        </p:spPr>
        <p:txBody>
          <a:bodyPr wrap="square" rtlCol="0">
            <a:noAutofit/>
          </a:bodyPr>
          <a:lstStyle/>
          <a:p>
            <a:r>
              <a:rPr lang="en-US" sz="2540"/>
              <a:t>In practical economic policy, the primary direct objectives macroeconomic variables</a:t>
            </a:r>
          </a:p>
          <a:p>
            <a:endParaRPr lang="de-DE" sz="2540" dirty="0"/>
          </a:p>
          <a:p>
            <a:r>
              <a:rPr lang="de-DE" sz="2540"/>
              <a:t>	inflation </a:t>
            </a:r>
            <a:r>
              <a:rPr lang="de-DE" sz="2540" dirty="0"/>
              <a:t>(</a:t>
            </a:r>
            <a:r>
              <a:rPr lang="el-GR" sz="2540" dirty="0"/>
              <a:t>π</a:t>
            </a:r>
            <a:r>
              <a:rPr lang="de-DE" sz="2540"/>
              <a:t>) and unemployment </a:t>
            </a:r>
            <a:r>
              <a:rPr lang="de-DE" sz="2540" dirty="0"/>
              <a:t>(u)</a:t>
            </a:r>
          </a:p>
          <a:p>
            <a:endParaRPr lang="de-DE" sz="2540"/>
          </a:p>
          <a:p>
            <a:r>
              <a:rPr lang="de-DE" sz="2540"/>
              <a:t>rather than economic growth</a:t>
            </a:r>
          </a:p>
          <a:p>
            <a:endParaRPr lang="de-DE" sz="2540" dirty="0"/>
          </a:p>
          <a:p>
            <a:r>
              <a:rPr lang="de-DE" sz="2540"/>
              <a:t>For example the 2%-target of the ECB or the dual target of the Fed </a:t>
            </a:r>
            <a:r>
              <a:rPr lang="en-US" sz="2540"/>
              <a:t>pursuing the economic goals of maximum employment and price stability</a:t>
            </a:r>
            <a:r>
              <a:rPr lang="de-DE" sz="2540"/>
              <a:t> (i.e u = </a:t>
            </a:r>
            <a:r>
              <a:rPr lang="de-DE" sz="2540" dirty="0"/>
              <a:t>6</a:t>
            </a:r>
            <a:r>
              <a:rPr lang="de-DE" sz="2540"/>
              <a:t>% in the aftermath of the financial crisis)</a:t>
            </a:r>
            <a:endParaRPr lang="de-DE" sz="2540" dirty="0"/>
          </a:p>
          <a:p>
            <a:endParaRPr lang="de-DE" sz="2540" dirty="0"/>
          </a:p>
          <a:p>
            <a:r>
              <a:rPr lang="de-DE" sz="2540"/>
              <a:t>Although price level </a:t>
            </a:r>
            <a:r>
              <a:rPr lang="de-DE" sz="2540" dirty="0"/>
              <a:t>(p</a:t>
            </a:r>
            <a:r>
              <a:rPr lang="de-DE" sz="2540"/>
              <a:t>) and (</a:t>
            </a:r>
            <a:r>
              <a:rPr lang="de-DE" sz="2540" dirty="0"/>
              <a:t>y</a:t>
            </a:r>
            <a:r>
              <a:rPr lang="de-DE" sz="2540"/>
              <a:t>) </a:t>
            </a:r>
            <a:r>
              <a:rPr lang="en-US" sz="2540"/>
              <a:t>are directly related to </a:t>
            </a:r>
            <a:r>
              <a:rPr lang="de-DE" sz="2540"/>
              <a:t>(</a:t>
            </a:r>
            <a:r>
              <a:rPr lang="el-GR" sz="2540"/>
              <a:t>π</a:t>
            </a:r>
            <a:r>
              <a:rPr lang="de-DE" sz="2540"/>
              <a:t>) and (u) </a:t>
            </a:r>
            <a:r>
              <a:rPr lang="en-US" sz="2540"/>
              <a:t>these variables, but these variables are generally not used as operationalized target variables!</a:t>
            </a:r>
            <a:endParaRPr lang="de-DE" sz="2540" dirty="0"/>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5" name="Gruppieren 4">
            <a:extLst>
              <a:ext uri="{FF2B5EF4-FFF2-40B4-BE49-F238E27FC236}">
                <a16:creationId xmlns:a16="http://schemas.microsoft.com/office/drawing/2014/main" id="{1DB3FDD8-7361-4BBA-BB30-8B806A6F8D78}"/>
              </a:ext>
            </a:extLst>
          </p:cNvPr>
          <p:cNvGrpSpPr/>
          <p:nvPr/>
        </p:nvGrpSpPr>
        <p:grpSpPr>
          <a:xfrm>
            <a:off x="1152933" y="2389027"/>
            <a:ext cx="5479200" cy="97560"/>
            <a:chOff x="1152933" y="2389027"/>
            <a:chExt cx="5479200" cy="97560"/>
          </a:xfrm>
        </p:grpSpPr>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A39DBD4B-47F9-4823-A69F-368BC1BBB910}"/>
                    </a:ext>
                  </a:extLst>
                </p14:cNvPr>
                <p14:cNvContentPartPr/>
                <p14:nvPr/>
              </p14:nvContentPartPr>
              <p14:xfrm>
                <a:off x="1152933" y="2450947"/>
                <a:ext cx="1872000" cy="35640"/>
              </p14:xfrm>
            </p:contentPart>
          </mc:Choice>
          <mc:Fallback xmlns="">
            <p:pic>
              <p:nvPicPr>
                <p:cNvPr id="2" name="Freihand 1">
                  <a:extLst>
                    <a:ext uri="{FF2B5EF4-FFF2-40B4-BE49-F238E27FC236}">
                      <a16:creationId xmlns:a16="http://schemas.microsoft.com/office/drawing/2014/main" id="{A39DBD4B-47F9-4823-A69F-368BC1BBB910}"/>
                    </a:ext>
                  </a:extLst>
                </p:cNvPr>
                <p:cNvPicPr/>
                <p:nvPr/>
              </p:nvPicPr>
              <p:blipFill>
                <a:blip r:embed="rId4"/>
                <a:stretch>
                  <a:fillRect/>
                </a:stretch>
              </p:blipFill>
              <p:spPr>
                <a:xfrm>
                  <a:off x="1148613" y="2446627"/>
                  <a:ext cx="188064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AC6D916B-6645-43F8-8AC1-09F6458D0419}"/>
                    </a:ext>
                  </a:extLst>
                </p14:cNvPr>
                <p14:cNvContentPartPr/>
                <p14:nvPr/>
              </p14:nvContentPartPr>
              <p14:xfrm>
                <a:off x="3594453" y="2389027"/>
                <a:ext cx="3037680" cy="95040"/>
              </p14:xfrm>
            </p:contentPart>
          </mc:Choice>
          <mc:Fallback xmlns="">
            <p:pic>
              <p:nvPicPr>
                <p:cNvPr id="3" name="Freihand 2">
                  <a:extLst>
                    <a:ext uri="{FF2B5EF4-FFF2-40B4-BE49-F238E27FC236}">
                      <a16:creationId xmlns:a16="http://schemas.microsoft.com/office/drawing/2014/main" id="{AC6D916B-6645-43F8-8AC1-09F6458D0419}"/>
                    </a:ext>
                  </a:extLst>
                </p:cNvPr>
                <p:cNvPicPr/>
                <p:nvPr/>
              </p:nvPicPr>
              <p:blipFill>
                <a:blip r:embed="rId6"/>
                <a:stretch>
                  <a:fillRect/>
                </a:stretch>
              </p:blipFill>
              <p:spPr>
                <a:xfrm>
                  <a:off x="3590133" y="2384707"/>
                  <a:ext cx="3046320" cy="103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8" name="Freihand 7">
                <a:extLst>
                  <a:ext uri="{FF2B5EF4-FFF2-40B4-BE49-F238E27FC236}">
                    <a16:creationId xmlns:a16="http://schemas.microsoft.com/office/drawing/2014/main" id="{5D9DBC65-F7E7-482D-8176-90F0932B480D}"/>
                  </a:ext>
                </a:extLst>
              </p14:cNvPr>
              <p14:cNvContentPartPr/>
              <p14:nvPr/>
            </p14:nvContentPartPr>
            <p14:xfrm>
              <a:off x="1645773" y="5877067"/>
              <a:ext cx="1833480" cy="36360"/>
            </p14:xfrm>
          </p:contentPart>
        </mc:Choice>
        <mc:Fallback xmlns="">
          <p:pic>
            <p:nvPicPr>
              <p:cNvPr id="8" name="Freihand 7">
                <a:extLst>
                  <a:ext uri="{FF2B5EF4-FFF2-40B4-BE49-F238E27FC236}">
                    <a16:creationId xmlns:a16="http://schemas.microsoft.com/office/drawing/2014/main" id="{5D9DBC65-F7E7-482D-8176-90F0932B480D}"/>
                  </a:ext>
                </a:extLst>
              </p:cNvPr>
              <p:cNvPicPr/>
              <p:nvPr/>
            </p:nvPicPr>
            <p:blipFill>
              <a:blip r:embed="rId8"/>
              <a:stretch>
                <a:fillRect/>
              </a:stretch>
            </p:blipFill>
            <p:spPr>
              <a:xfrm>
                <a:off x="1641453" y="5872747"/>
                <a:ext cx="184212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A2BA1B92-E701-422C-A2A1-5DC95AC41E79}"/>
                  </a:ext>
                </a:extLst>
              </p14:cNvPr>
              <p14:cNvContentPartPr/>
              <p14:nvPr/>
            </p14:nvContentPartPr>
            <p14:xfrm>
              <a:off x="6713133" y="5871307"/>
              <a:ext cx="1037520" cy="95040"/>
            </p14:xfrm>
          </p:contentPart>
        </mc:Choice>
        <mc:Fallback xmlns="">
          <p:pic>
            <p:nvPicPr>
              <p:cNvPr id="9" name="Freihand 8">
                <a:extLst>
                  <a:ext uri="{FF2B5EF4-FFF2-40B4-BE49-F238E27FC236}">
                    <a16:creationId xmlns:a16="http://schemas.microsoft.com/office/drawing/2014/main" id="{A2BA1B92-E701-422C-A2A1-5DC95AC41E79}"/>
                  </a:ext>
                </a:extLst>
              </p:cNvPr>
              <p:cNvPicPr/>
              <p:nvPr/>
            </p:nvPicPr>
            <p:blipFill>
              <a:blip r:embed="rId10"/>
              <a:stretch>
                <a:fillRect/>
              </a:stretch>
            </p:blipFill>
            <p:spPr>
              <a:xfrm>
                <a:off x="6708813" y="5866987"/>
                <a:ext cx="104616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9048E2CB-6D8C-4D17-9E6E-60BCCE6F5E05}"/>
                  </a:ext>
                </a:extLst>
              </p14:cNvPr>
              <p14:cNvContentPartPr/>
              <p14:nvPr/>
            </p14:nvContentPartPr>
            <p14:xfrm>
              <a:off x="715533" y="6675547"/>
              <a:ext cx="2141280" cy="91080"/>
            </p14:xfrm>
          </p:contentPart>
        </mc:Choice>
        <mc:Fallback xmlns="">
          <p:pic>
            <p:nvPicPr>
              <p:cNvPr id="10" name="Freihand 9">
                <a:extLst>
                  <a:ext uri="{FF2B5EF4-FFF2-40B4-BE49-F238E27FC236}">
                    <a16:creationId xmlns:a16="http://schemas.microsoft.com/office/drawing/2014/main" id="{9048E2CB-6D8C-4D17-9E6E-60BCCE6F5E05}"/>
                  </a:ext>
                </a:extLst>
              </p:cNvPr>
              <p:cNvPicPr/>
              <p:nvPr/>
            </p:nvPicPr>
            <p:blipFill>
              <a:blip r:embed="rId12"/>
              <a:stretch>
                <a:fillRect/>
              </a:stretch>
            </p:blipFill>
            <p:spPr>
              <a:xfrm>
                <a:off x="711213" y="6671227"/>
                <a:ext cx="21499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2A6CE73A-43A3-4F25-B26F-3E40C2EA34C3}"/>
                  </a:ext>
                </a:extLst>
              </p14:cNvPr>
              <p14:cNvContentPartPr/>
              <p14:nvPr/>
            </p14:nvContentPartPr>
            <p14:xfrm>
              <a:off x="2522733" y="3964387"/>
              <a:ext cx="2658240" cy="66240"/>
            </p14:xfrm>
          </p:contentPart>
        </mc:Choice>
        <mc:Fallback xmlns="">
          <p:pic>
            <p:nvPicPr>
              <p:cNvPr id="11" name="Freihand 10">
                <a:extLst>
                  <a:ext uri="{FF2B5EF4-FFF2-40B4-BE49-F238E27FC236}">
                    <a16:creationId xmlns:a16="http://schemas.microsoft.com/office/drawing/2014/main" id="{2A6CE73A-43A3-4F25-B26F-3E40C2EA34C3}"/>
                  </a:ext>
                </a:extLst>
              </p:cNvPr>
              <p:cNvPicPr/>
              <p:nvPr/>
            </p:nvPicPr>
            <p:blipFill>
              <a:blip r:embed="rId14"/>
              <a:stretch>
                <a:fillRect/>
              </a:stretch>
            </p:blipFill>
            <p:spPr>
              <a:xfrm>
                <a:off x="2518413" y="3960067"/>
                <a:ext cx="2666880" cy="74880"/>
              </a:xfrm>
              <a:prstGeom prst="rect">
                <a:avLst/>
              </a:prstGeom>
            </p:spPr>
          </p:pic>
        </mc:Fallback>
      </mc:AlternateContent>
    </p:spTree>
    <p:extLst>
      <p:ext uri="{BB962C8B-B14F-4D97-AF65-F5344CB8AC3E}">
        <p14:creationId xmlns:p14="http://schemas.microsoft.com/office/powerpoint/2010/main" val="193018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172" y="0"/>
            <a:ext cx="9460375" cy="561067"/>
          </a:xfrm>
          <a:prstGeom prst="rect">
            <a:avLst/>
          </a:prstGeom>
          <a:noFill/>
          <a:ln>
            <a:noFill/>
          </a:ln>
        </p:spPr>
        <p:txBody>
          <a:bodyPr lIns="81646" tIns="40823" rIns="81646" bIns="40823" anchor="ctr" anchorCtr="1"/>
          <a:lstStyle/>
          <a:p>
            <a:r>
              <a:rPr lang="de-DE" sz="2400" b="1"/>
              <a:t>Inflation and Unemployment : </a:t>
            </a:r>
            <a:r>
              <a:rPr lang="de-DE" sz="2400" b="1" dirty="0" err="1"/>
              <a:t>Philippskurve</a:t>
            </a:r>
            <a:endParaRPr lang="de-DE" sz="2400" b="1" dirty="0"/>
          </a:p>
        </p:txBody>
      </p:sp>
      <p:sp>
        <p:nvSpPr>
          <p:cNvPr id="4" name="Textfeld 3"/>
          <p:cNvSpPr txBox="1"/>
          <p:nvPr/>
        </p:nvSpPr>
        <p:spPr>
          <a:xfrm>
            <a:off x="0" y="485826"/>
            <a:ext cx="12192000" cy="5748543"/>
          </a:xfrm>
          <a:prstGeom prst="rect">
            <a:avLst/>
          </a:prstGeom>
          <a:noFill/>
        </p:spPr>
        <p:txBody>
          <a:bodyPr wrap="square" rtlCol="0">
            <a:noAutofit/>
          </a:bodyPr>
          <a:lstStyle/>
          <a:p>
            <a:r>
              <a:rPr lang="en-US" sz="2540"/>
              <a:t>Transition from price level to inflation</a:t>
            </a:r>
            <a:r>
              <a:rPr lang="de-DE" sz="2540"/>
              <a:t>:</a:t>
            </a:r>
            <a:endParaRPr lang="de-DE" sz="2540" dirty="0"/>
          </a:p>
          <a:p>
            <a:endParaRPr lang="de-DE" sz="2540" dirty="0"/>
          </a:p>
          <a:p>
            <a:r>
              <a:rPr lang="de-DE" sz="2540"/>
              <a:t>Price level </a:t>
            </a:r>
            <a:r>
              <a:rPr lang="de-DE" sz="2540" dirty="0"/>
              <a:t>(P) → Inflation (</a:t>
            </a:r>
            <a:r>
              <a:rPr lang="el-GR" sz="2540" dirty="0"/>
              <a:t>π</a:t>
            </a:r>
            <a:r>
              <a:rPr lang="de-DE" sz="2540" dirty="0"/>
              <a:t>)</a:t>
            </a:r>
            <a:r>
              <a:rPr lang="de-DE" sz="2540"/>
              <a:t>	determine the perventage change!</a:t>
            </a:r>
            <a:endParaRPr lang="de-DE" sz="2540" dirty="0"/>
          </a:p>
          <a:p>
            <a:r>
              <a:rPr lang="de-DE" sz="2540" dirty="0"/>
              <a:t>		</a:t>
            </a:r>
            <a:r>
              <a:rPr lang="el-GR" sz="2540" dirty="0"/>
              <a:t> </a:t>
            </a:r>
            <a:endParaRPr lang="de-DE" sz="2540" dirty="0"/>
          </a:p>
          <a:p>
            <a:r>
              <a:rPr lang="de-DE" sz="2540" dirty="0"/>
              <a:t>Inflation:		</a:t>
            </a:r>
            <a:r>
              <a:rPr lang="el-GR" sz="2540" dirty="0"/>
              <a:t>π</a:t>
            </a:r>
            <a:r>
              <a:rPr lang="de-DE" sz="2540" baseline="-25000" dirty="0"/>
              <a:t>t</a:t>
            </a:r>
            <a:r>
              <a:rPr lang="en-US" sz="2540" dirty="0"/>
              <a:t>=(P</a:t>
            </a:r>
            <a:r>
              <a:rPr lang="en-US" sz="2540" baseline="-25000" dirty="0"/>
              <a:t>t</a:t>
            </a:r>
            <a:r>
              <a:rPr lang="en-US" sz="2540" dirty="0"/>
              <a:t>-P</a:t>
            </a:r>
            <a:r>
              <a:rPr lang="en-US" sz="2540" baseline="-25000" dirty="0"/>
              <a:t>t-1</a:t>
            </a:r>
            <a:r>
              <a:rPr lang="en-US" sz="2540" dirty="0"/>
              <a:t>)/P</a:t>
            </a:r>
            <a:r>
              <a:rPr lang="en-US" sz="2540" baseline="-25000" dirty="0"/>
              <a:t>t-1</a:t>
            </a:r>
            <a:r>
              <a:rPr lang="en-US" sz="2540" dirty="0"/>
              <a:t>=P</a:t>
            </a:r>
            <a:r>
              <a:rPr lang="en-US" sz="2540" baseline="-25000" dirty="0"/>
              <a:t>t</a:t>
            </a:r>
            <a:r>
              <a:rPr lang="en-US" sz="2540" dirty="0"/>
              <a:t>/P</a:t>
            </a:r>
            <a:r>
              <a:rPr lang="en-US" sz="2540" baseline="-25000" dirty="0"/>
              <a:t>t-1</a:t>
            </a:r>
            <a:r>
              <a:rPr lang="en-US" sz="2540" dirty="0"/>
              <a:t>-1	</a:t>
            </a:r>
            <a:r>
              <a:rPr lang="en-US" sz="2540"/>
              <a:t>	relative change compared to the 									former period</a:t>
            </a:r>
            <a:endParaRPr lang="en-US" sz="2540" dirty="0"/>
          </a:p>
          <a:p>
            <a:endParaRPr lang="en-US" sz="2540" dirty="0"/>
          </a:p>
          <a:p>
            <a:r>
              <a:rPr lang="en-US" sz="2540"/>
              <a:t>Expected </a:t>
            </a:r>
            <a:r>
              <a:rPr lang="en-US" sz="2540" dirty="0"/>
              <a:t>Inflation:	</a:t>
            </a:r>
            <a:r>
              <a:rPr lang="el-GR" sz="2540" dirty="0"/>
              <a:t>π</a:t>
            </a:r>
            <a:r>
              <a:rPr lang="de-DE" sz="2540" baseline="-25000" dirty="0"/>
              <a:t>t</a:t>
            </a:r>
            <a:r>
              <a:rPr lang="en-US" sz="2540" baseline="30000" dirty="0"/>
              <a:t>e</a:t>
            </a:r>
            <a:r>
              <a:rPr lang="en-US" sz="2540" dirty="0"/>
              <a:t>=(P</a:t>
            </a:r>
            <a:r>
              <a:rPr lang="en-US" sz="2540" baseline="-25000" dirty="0"/>
              <a:t>t</a:t>
            </a:r>
            <a:r>
              <a:rPr lang="en-US" sz="2540" baseline="30000" dirty="0"/>
              <a:t>e</a:t>
            </a:r>
            <a:r>
              <a:rPr lang="en-US" sz="2540" dirty="0"/>
              <a:t>-P</a:t>
            </a:r>
            <a:r>
              <a:rPr lang="en-US" sz="2540" baseline="-25000" dirty="0"/>
              <a:t>t-1</a:t>
            </a:r>
            <a:r>
              <a:rPr lang="en-US" sz="2540" dirty="0"/>
              <a:t>)/P</a:t>
            </a:r>
            <a:r>
              <a:rPr lang="en-US" sz="2540" baseline="-25000" dirty="0"/>
              <a:t>t-1</a:t>
            </a:r>
            <a:r>
              <a:rPr lang="en-US" sz="2540" dirty="0"/>
              <a:t>=</a:t>
            </a:r>
            <a:r>
              <a:rPr lang="en-US" sz="2540" dirty="0" err="1"/>
              <a:t>P</a:t>
            </a:r>
            <a:r>
              <a:rPr lang="en-US" sz="2540" baseline="-25000" dirty="0" err="1"/>
              <a:t>t</a:t>
            </a:r>
            <a:r>
              <a:rPr lang="en-US" sz="2540" baseline="30000" dirty="0" err="1"/>
              <a:t>e</a:t>
            </a:r>
            <a:r>
              <a:rPr lang="en-US" sz="2540" dirty="0"/>
              <a:t>/P</a:t>
            </a:r>
            <a:r>
              <a:rPr lang="en-US" sz="2540" baseline="-25000" dirty="0"/>
              <a:t>t-1</a:t>
            </a:r>
            <a:r>
              <a:rPr lang="en-US" sz="2540" dirty="0"/>
              <a:t>-1	</a:t>
            </a:r>
            <a:r>
              <a:rPr lang="en-US" sz="2540"/>
              <a:t>	relative expected change compared 								to the former period</a:t>
            </a:r>
          </a:p>
          <a:p>
            <a:endParaRPr lang="en-US" sz="2540" dirty="0"/>
          </a:p>
          <a:p>
            <a:endParaRPr lang="de-DE" sz="2540" dirty="0"/>
          </a:p>
          <a:p>
            <a:r>
              <a:rPr lang="de-DE" sz="2400" dirty="0" err="1"/>
              <a:t>output</a:t>
            </a:r>
            <a:r>
              <a:rPr lang="de-DE" sz="2400" dirty="0"/>
              <a:t> (y) </a:t>
            </a:r>
            <a:r>
              <a:rPr lang="de-DE" sz="2400"/>
              <a:t>→ unemployment </a:t>
            </a:r>
            <a:r>
              <a:rPr lang="de-DE" sz="2400" dirty="0"/>
              <a:t>(u)</a:t>
            </a:r>
          </a:p>
          <a:p>
            <a:r>
              <a:rPr lang="de-DE" sz="2400"/>
              <a:t>				</a:t>
            </a:r>
            <a:r>
              <a:rPr lang="de-DE" sz="2400" b="1"/>
              <a:t>Okuns law</a:t>
            </a:r>
            <a:r>
              <a:rPr lang="de-DE" sz="2400"/>
              <a:t>!</a:t>
            </a:r>
            <a:endParaRPr lang="de-DE" sz="2400" dirty="0"/>
          </a:p>
          <a:p>
            <a:endParaRPr lang="de-DE" sz="2400" dirty="0"/>
          </a:p>
          <a:p>
            <a:r>
              <a:rPr lang="de-DE" sz="2400" dirty="0"/>
              <a:t>			-A(</a:t>
            </a:r>
            <a:r>
              <a:rPr lang="en-US" sz="2400" dirty="0" err="1"/>
              <a:t>u</a:t>
            </a:r>
            <a:r>
              <a:rPr lang="en-US" sz="2400" baseline="-25000" dirty="0" err="1"/>
              <a:t>t</a:t>
            </a:r>
            <a:r>
              <a:rPr lang="en-US" sz="2400" dirty="0"/>
              <a:t>-u*</a:t>
            </a:r>
            <a:r>
              <a:rPr lang="de-DE" sz="2400" dirty="0"/>
              <a:t>)=(</a:t>
            </a:r>
            <a:r>
              <a:rPr lang="en-US" sz="2400" dirty="0" err="1"/>
              <a:t>Y</a:t>
            </a:r>
            <a:r>
              <a:rPr lang="en-US" sz="2400" baseline="-25000" dirty="0" err="1"/>
              <a:t>t</a:t>
            </a:r>
            <a:r>
              <a:rPr lang="en-US" sz="2400" dirty="0"/>
              <a:t>-Y*)/Y*  (A&gt;</a:t>
            </a:r>
            <a:r>
              <a:rPr lang="en-US" sz="2400"/>
              <a:t>0)</a:t>
            </a:r>
            <a:endParaRPr lang="de-DE" sz="2400" dirty="0"/>
          </a:p>
          <a:p>
            <a:endParaRPr lang="de-DE" sz="2540" dirty="0"/>
          </a:p>
        </p:txBody>
      </p:sp>
      <p:sp>
        <p:nvSpPr>
          <p:cNvPr id="2" name="Rechteck 1">
            <a:extLst>
              <a:ext uri="{FF2B5EF4-FFF2-40B4-BE49-F238E27FC236}">
                <a16:creationId xmlns:a16="http://schemas.microsoft.com/office/drawing/2014/main" id="{69E6E6C6-4767-1F7B-7656-6BC5104DA29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D5467542-B2CF-4CE3-815E-11A4C7BB5D28}"/>
                  </a:ext>
                </a:extLst>
              </p14:cNvPr>
              <p14:cNvContentPartPr/>
              <p14:nvPr/>
            </p14:nvContentPartPr>
            <p14:xfrm>
              <a:off x="3250987" y="2542027"/>
              <a:ext cx="1480320" cy="28440"/>
            </p14:xfrm>
          </p:contentPart>
        </mc:Choice>
        <mc:Fallback xmlns="">
          <p:pic>
            <p:nvPicPr>
              <p:cNvPr id="3" name="Freihand 2">
                <a:extLst>
                  <a:ext uri="{FF2B5EF4-FFF2-40B4-BE49-F238E27FC236}">
                    <a16:creationId xmlns:a16="http://schemas.microsoft.com/office/drawing/2014/main" id="{D5467542-B2CF-4CE3-815E-11A4C7BB5D28}"/>
                  </a:ext>
                </a:extLst>
              </p:cNvPr>
              <p:cNvPicPr/>
              <p:nvPr/>
            </p:nvPicPr>
            <p:blipFill>
              <a:blip r:embed="rId4"/>
              <a:stretch>
                <a:fillRect/>
              </a:stretch>
            </p:blipFill>
            <p:spPr>
              <a:xfrm>
                <a:off x="3246667" y="2537707"/>
                <a:ext cx="148896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9DD096BF-7FD9-4693-BE69-1C20D6A5D15C}"/>
                  </a:ext>
                </a:extLst>
              </p14:cNvPr>
              <p14:cNvContentPartPr/>
              <p14:nvPr/>
            </p14:nvContentPartPr>
            <p14:xfrm>
              <a:off x="3468067" y="2550667"/>
              <a:ext cx="34920" cy="16920"/>
            </p14:xfrm>
          </p:contentPart>
        </mc:Choice>
        <mc:Fallback xmlns="">
          <p:pic>
            <p:nvPicPr>
              <p:cNvPr id="5" name="Freihand 4">
                <a:extLst>
                  <a:ext uri="{FF2B5EF4-FFF2-40B4-BE49-F238E27FC236}">
                    <a16:creationId xmlns:a16="http://schemas.microsoft.com/office/drawing/2014/main" id="{9DD096BF-7FD9-4693-BE69-1C20D6A5D15C}"/>
                  </a:ext>
                </a:extLst>
              </p:cNvPr>
              <p:cNvPicPr/>
              <p:nvPr/>
            </p:nvPicPr>
            <p:blipFill>
              <a:blip r:embed="rId6"/>
              <a:stretch>
                <a:fillRect/>
              </a:stretch>
            </p:blipFill>
            <p:spPr>
              <a:xfrm>
                <a:off x="3463747" y="2546347"/>
                <a:ext cx="43560" cy="25560"/>
              </a:xfrm>
              <a:prstGeom prst="rect">
                <a:avLst/>
              </a:prstGeom>
            </p:spPr>
          </p:pic>
        </mc:Fallback>
      </mc:AlternateContent>
      <p:grpSp>
        <p:nvGrpSpPr>
          <p:cNvPr id="9" name="Gruppieren 8">
            <a:extLst>
              <a:ext uri="{FF2B5EF4-FFF2-40B4-BE49-F238E27FC236}">
                <a16:creationId xmlns:a16="http://schemas.microsoft.com/office/drawing/2014/main" id="{B8257331-D18E-4A18-8FBC-B603BFF94757}"/>
              </a:ext>
            </a:extLst>
          </p:cNvPr>
          <p:cNvGrpSpPr/>
          <p:nvPr/>
        </p:nvGrpSpPr>
        <p:grpSpPr>
          <a:xfrm>
            <a:off x="4121107" y="2583787"/>
            <a:ext cx="358920" cy="27000"/>
            <a:chOff x="4121107" y="2583787"/>
            <a:chExt cx="358920" cy="27000"/>
          </a:xfrm>
        </p:grpSpPr>
        <mc:AlternateContent xmlns:mc="http://schemas.openxmlformats.org/markup-compatibility/2006" xmlns:p14="http://schemas.microsoft.com/office/powerpoint/2010/main">
          <mc:Choice Requires="p14">
            <p:contentPart p14:bwMode="auto" r:id="rId7">
              <p14:nvContentPartPr>
                <p14:cNvPr id="7" name="Freihand 6">
                  <a:extLst>
                    <a:ext uri="{FF2B5EF4-FFF2-40B4-BE49-F238E27FC236}">
                      <a16:creationId xmlns:a16="http://schemas.microsoft.com/office/drawing/2014/main" id="{DEEFEA64-2BEA-4EB9-A152-E7FF26423DCF}"/>
                    </a:ext>
                  </a:extLst>
                </p14:cNvPr>
                <p14:cNvContentPartPr/>
                <p14:nvPr/>
              </p14:nvContentPartPr>
              <p14:xfrm>
                <a:off x="4121107" y="2591347"/>
                <a:ext cx="13680" cy="19440"/>
              </p14:xfrm>
            </p:contentPart>
          </mc:Choice>
          <mc:Fallback xmlns="">
            <p:pic>
              <p:nvPicPr>
                <p:cNvPr id="7" name="Freihand 6">
                  <a:extLst>
                    <a:ext uri="{FF2B5EF4-FFF2-40B4-BE49-F238E27FC236}">
                      <a16:creationId xmlns:a16="http://schemas.microsoft.com/office/drawing/2014/main" id="{DEEFEA64-2BEA-4EB9-A152-E7FF26423DCF}"/>
                    </a:ext>
                  </a:extLst>
                </p:cNvPr>
                <p:cNvPicPr/>
                <p:nvPr/>
              </p:nvPicPr>
              <p:blipFill>
                <a:blip r:embed="rId8"/>
                <a:stretch>
                  <a:fillRect/>
                </a:stretch>
              </p:blipFill>
              <p:spPr>
                <a:xfrm>
                  <a:off x="4116787" y="2587027"/>
                  <a:ext cx="223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883A24B1-B59B-4C36-97B6-17A7D5EA622C}"/>
                    </a:ext>
                  </a:extLst>
                </p14:cNvPr>
                <p14:cNvContentPartPr/>
                <p14:nvPr/>
              </p14:nvContentPartPr>
              <p14:xfrm>
                <a:off x="4467787" y="2583787"/>
                <a:ext cx="12240" cy="19080"/>
              </p14:xfrm>
            </p:contentPart>
          </mc:Choice>
          <mc:Fallback xmlns="">
            <p:pic>
              <p:nvPicPr>
                <p:cNvPr id="8" name="Freihand 7">
                  <a:extLst>
                    <a:ext uri="{FF2B5EF4-FFF2-40B4-BE49-F238E27FC236}">
                      <a16:creationId xmlns:a16="http://schemas.microsoft.com/office/drawing/2014/main" id="{883A24B1-B59B-4C36-97B6-17A7D5EA622C}"/>
                    </a:ext>
                  </a:extLst>
                </p:cNvPr>
                <p:cNvPicPr/>
                <p:nvPr/>
              </p:nvPicPr>
              <p:blipFill>
                <a:blip r:embed="rId10"/>
                <a:stretch>
                  <a:fillRect/>
                </a:stretch>
              </p:blipFill>
              <p:spPr>
                <a:xfrm>
                  <a:off x="4463467" y="2579467"/>
                  <a:ext cx="20880" cy="27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6D22E07B-F396-46D3-96B2-A13CAFAE62BD}"/>
                  </a:ext>
                </a:extLst>
              </p14:cNvPr>
              <p14:cNvContentPartPr/>
              <p14:nvPr/>
            </p14:nvContentPartPr>
            <p14:xfrm>
              <a:off x="4805467" y="1971787"/>
              <a:ext cx="1291680" cy="680400"/>
            </p14:xfrm>
          </p:contentPart>
        </mc:Choice>
        <mc:Fallback xmlns="">
          <p:pic>
            <p:nvPicPr>
              <p:cNvPr id="10" name="Freihand 9">
                <a:extLst>
                  <a:ext uri="{FF2B5EF4-FFF2-40B4-BE49-F238E27FC236}">
                    <a16:creationId xmlns:a16="http://schemas.microsoft.com/office/drawing/2014/main" id="{6D22E07B-F396-46D3-96B2-A13CAFAE62BD}"/>
                  </a:ext>
                </a:extLst>
              </p:cNvPr>
              <p:cNvPicPr/>
              <p:nvPr/>
            </p:nvPicPr>
            <p:blipFill>
              <a:blip r:embed="rId12"/>
              <a:stretch>
                <a:fillRect/>
              </a:stretch>
            </p:blipFill>
            <p:spPr>
              <a:xfrm>
                <a:off x="4801147" y="1967467"/>
                <a:ext cx="1300320" cy="689040"/>
              </a:xfrm>
              <a:prstGeom prst="rect">
                <a:avLst/>
              </a:prstGeom>
            </p:spPr>
          </p:pic>
        </mc:Fallback>
      </mc:AlternateContent>
      <p:grpSp>
        <p:nvGrpSpPr>
          <p:cNvPr id="26" name="Gruppieren 25">
            <a:extLst>
              <a:ext uri="{FF2B5EF4-FFF2-40B4-BE49-F238E27FC236}">
                <a16:creationId xmlns:a16="http://schemas.microsoft.com/office/drawing/2014/main" id="{BCAA062A-7014-4B73-8739-6B2C300B708E}"/>
              </a:ext>
            </a:extLst>
          </p:cNvPr>
          <p:cNvGrpSpPr/>
          <p:nvPr/>
        </p:nvGrpSpPr>
        <p:grpSpPr>
          <a:xfrm>
            <a:off x="5157187" y="1676227"/>
            <a:ext cx="2157120" cy="372960"/>
            <a:chOff x="5157187" y="1676227"/>
            <a:chExt cx="2157120" cy="372960"/>
          </a:xfrm>
        </p:grpSpPr>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E258C211-049D-41AE-AA3C-35BE34AC4F5B}"/>
                    </a:ext>
                  </a:extLst>
                </p14:cNvPr>
                <p14:cNvContentPartPr/>
                <p14:nvPr/>
              </p14:nvContentPartPr>
              <p14:xfrm>
                <a:off x="5249707" y="1770187"/>
                <a:ext cx="308880" cy="243720"/>
              </p14:xfrm>
            </p:contentPart>
          </mc:Choice>
          <mc:Fallback xmlns="">
            <p:pic>
              <p:nvPicPr>
                <p:cNvPr id="11" name="Freihand 10">
                  <a:extLst>
                    <a:ext uri="{FF2B5EF4-FFF2-40B4-BE49-F238E27FC236}">
                      <a16:creationId xmlns:a16="http://schemas.microsoft.com/office/drawing/2014/main" id="{E258C211-049D-41AE-AA3C-35BE34AC4F5B}"/>
                    </a:ext>
                  </a:extLst>
                </p:cNvPr>
                <p:cNvPicPr/>
                <p:nvPr/>
              </p:nvPicPr>
              <p:blipFill>
                <a:blip r:embed="rId14"/>
                <a:stretch>
                  <a:fillRect/>
                </a:stretch>
              </p:blipFill>
              <p:spPr>
                <a:xfrm>
                  <a:off x="5245387" y="1765867"/>
                  <a:ext cx="31752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61981C98-2F18-4752-97D7-431A3B66704A}"/>
                    </a:ext>
                  </a:extLst>
                </p14:cNvPr>
                <p14:cNvContentPartPr/>
                <p14:nvPr/>
              </p14:nvContentPartPr>
              <p14:xfrm>
                <a:off x="5157187" y="1778467"/>
                <a:ext cx="257400" cy="270720"/>
              </p14:xfrm>
            </p:contentPart>
          </mc:Choice>
          <mc:Fallback xmlns="">
            <p:pic>
              <p:nvPicPr>
                <p:cNvPr id="12" name="Freihand 11">
                  <a:extLst>
                    <a:ext uri="{FF2B5EF4-FFF2-40B4-BE49-F238E27FC236}">
                      <a16:creationId xmlns:a16="http://schemas.microsoft.com/office/drawing/2014/main" id="{61981C98-2F18-4752-97D7-431A3B66704A}"/>
                    </a:ext>
                  </a:extLst>
                </p:cNvPr>
                <p:cNvPicPr/>
                <p:nvPr/>
              </p:nvPicPr>
              <p:blipFill>
                <a:blip r:embed="rId16"/>
                <a:stretch>
                  <a:fillRect/>
                </a:stretch>
              </p:blipFill>
              <p:spPr>
                <a:xfrm>
                  <a:off x="5152867" y="1774147"/>
                  <a:ext cx="26604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0A5B6341-3A48-48D4-8454-2231176BBEA7}"/>
                    </a:ext>
                  </a:extLst>
                </p14:cNvPr>
                <p14:cNvContentPartPr/>
                <p14:nvPr/>
              </p14:nvContentPartPr>
              <p14:xfrm>
                <a:off x="5714827" y="1707187"/>
                <a:ext cx="28080" cy="159120"/>
              </p14:xfrm>
            </p:contentPart>
          </mc:Choice>
          <mc:Fallback xmlns="">
            <p:pic>
              <p:nvPicPr>
                <p:cNvPr id="13" name="Freihand 12">
                  <a:extLst>
                    <a:ext uri="{FF2B5EF4-FFF2-40B4-BE49-F238E27FC236}">
                      <a16:creationId xmlns:a16="http://schemas.microsoft.com/office/drawing/2014/main" id="{0A5B6341-3A48-48D4-8454-2231176BBEA7}"/>
                    </a:ext>
                  </a:extLst>
                </p:cNvPr>
                <p:cNvPicPr/>
                <p:nvPr/>
              </p:nvPicPr>
              <p:blipFill>
                <a:blip r:embed="rId18"/>
                <a:stretch>
                  <a:fillRect/>
                </a:stretch>
              </p:blipFill>
              <p:spPr>
                <a:xfrm>
                  <a:off x="5710507" y="1702867"/>
                  <a:ext cx="367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354CCB96-42DD-4417-A977-1A25DF6D87EF}"/>
                    </a:ext>
                  </a:extLst>
                </p14:cNvPr>
                <p14:cNvContentPartPr/>
                <p14:nvPr/>
              </p14:nvContentPartPr>
              <p14:xfrm>
                <a:off x="5666227" y="1812307"/>
                <a:ext cx="124920" cy="46800"/>
              </p14:xfrm>
            </p:contentPart>
          </mc:Choice>
          <mc:Fallback xmlns="">
            <p:pic>
              <p:nvPicPr>
                <p:cNvPr id="14" name="Freihand 13">
                  <a:extLst>
                    <a:ext uri="{FF2B5EF4-FFF2-40B4-BE49-F238E27FC236}">
                      <a16:creationId xmlns:a16="http://schemas.microsoft.com/office/drawing/2014/main" id="{354CCB96-42DD-4417-A977-1A25DF6D87EF}"/>
                    </a:ext>
                  </a:extLst>
                </p:cNvPr>
                <p:cNvPicPr/>
                <p:nvPr/>
              </p:nvPicPr>
              <p:blipFill>
                <a:blip r:embed="rId20"/>
                <a:stretch>
                  <a:fillRect/>
                </a:stretch>
              </p:blipFill>
              <p:spPr>
                <a:xfrm>
                  <a:off x="5661907" y="1807987"/>
                  <a:ext cx="1335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B1C93A72-B7E3-4A53-A28B-D2D409341444}"/>
                    </a:ext>
                  </a:extLst>
                </p14:cNvPr>
                <p14:cNvContentPartPr/>
                <p14:nvPr/>
              </p14:nvContentPartPr>
              <p14:xfrm>
                <a:off x="5646787" y="1688467"/>
                <a:ext cx="225000" cy="146160"/>
              </p14:xfrm>
            </p:contentPart>
          </mc:Choice>
          <mc:Fallback xmlns="">
            <p:pic>
              <p:nvPicPr>
                <p:cNvPr id="15" name="Freihand 14">
                  <a:extLst>
                    <a:ext uri="{FF2B5EF4-FFF2-40B4-BE49-F238E27FC236}">
                      <a16:creationId xmlns:a16="http://schemas.microsoft.com/office/drawing/2014/main" id="{B1C93A72-B7E3-4A53-A28B-D2D409341444}"/>
                    </a:ext>
                  </a:extLst>
                </p:cNvPr>
                <p:cNvPicPr/>
                <p:nvPr/>
              </p:nvPicPr>
              <p:blipFill>
                <a:blip r:embed="rId22"/>
                <a:stretch>
                  <a:fillRect/>
                </a:stretch>
              </p:blipFill>
              <p:spPr>
                <a:xfrm>
                  <a:off x="5642467" y="1684147"/>
                  <a:ext cx="2336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3A639A46-449F-4AC5-A9CA-3C98467C07EE}"/>
                    </a:ext>
                  </a:extLst>
                </p14:cNvPr>
                <p14:cNvContentPartPr/>
                <p14:nvPr/>
              </p14:nvContentPartPr>
              <p14:xfrm>
                <a:off x="5917507" y="1676227"/>
                <a:ext cx="142560" cy="228600"/>
              </p14:xfrm>
            </p:contentPart>
          </mc:Choice>
          <mc:Fallback xmlns="">
            <p:pic>
              <p:nvPicPr>
                <p:cNvPr id="16" name="Freihand 15">
                  <a:extLst>
                    <a:ext uri="{FF2B5EF4-FFF2-40B4-BE49-F238E27FC236}">
                      <a16:creationId xmlns:a16="http://schemas.microsoft.com/office/drawing/2014/main" id="{3A639A46-449F-4AC5-A9CA-3C98467C07EE}"/>
                    </a:ext>
                  </a:extLst>
                </p:cNvPr>
                <p:cNvPicPr/>
                <p:nvPr/>
              </p:nvPicPr>
              <p:blipFill>
                <a:blip r:embed="rId24"/>
                <a:stretch>
                  <a:fillRect/>
                </a:stretch>
              </p:blipFill>
              <p:spPr>
                <a:xfrm>
                  <a:off x="5913187" y="1671907"/>
                  <a:ext cx="15120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F85BD24B-20AC-46A3-9E78-BEC8264E78A3}"/>
                    </a:ext>
                  </a:extLst>
                </p14:cNvPr>
                <p14:cNvContentPartPr/>
                <p14:nvPr/>
              </p14:nvContentPartPr>
              <p14:xfrm>
                <a:off x="6052867" y="1790347"/>
                <a:ext cx="129960" cy="63000"/>
              </p14:xfrm>
            </p:contentPart>
          </mc:Choice>
          <mc:Fallback xmlns="">
            <p:pic>
              <p:nvPicPr>
                <p:cNvPr id="17" name="Freihand 16">
                  <a:extLst>
                    <a:ext uri="{FF2B5EF4-FFF2-40B4-BE49-F238E27FC236}">
                      <a16:creationId xmlns:a16="http://schemas.microsoft.com/office/drawing/2014/main" id="{F85BD24B-20AC-46A3-9E78-BEC8264E78A3}"/>
                    </a:ext>
                  </a:extLst>
                </p:cNvPr>
                <p:cNvPicPr/>
                <p:nvPr/>
              </p:nvPicPr>
              <p:blipFill>
                <a:blip r:embed="rId26"/>
                <a:stretch>
                  <a:fillRect/>
                </a:stretch>
              </p:blipFill>
              <p:spPr>
                <a:xfrm>
                  <a:off x="6048547" y="1786027"/>
                  <a:ext cx="1386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26C28F70-312F-4474-9F28-14B91D2DD25B}"/>
                    </a:ext>
                  </a:extLst>
                </p14:cNvPr>
                <p14:cNvContentPartPr/>
                <p14:nvPr/>
              </p14:nvContentPartPr>
              <p14:xfrm>
                <a:off x="6200467" y="1707187"/>
                <a:ext cx="139320" cy="169920"/>
              </p14:xfrm>
            </p:contentPart>
          </mc:Choice>
          <mc:Fallback xmlns="">
            <p:pic>
              <p:nvPicPr>
                <p:cNvPr id="18" name="Freihand 17">
                  <a:extLst>
                    <a:ext uri="{FF2B5EF4-FFF2-40B4-BE49-F238E27FC236}">
                      <a16:creationId xmlns:a16="http://schemas.microsoft.com/office/drawing/2014/main" id="{26C28F70-312F-4474-9F28-14B91D2DD25B}"/>
                    </a:ext>
                  </a:extLst>
                </p:cNvPr>
                <p:cNvPicPr/>
                <p:nvPr/>
              </p:nvPicPr>
              <p:blipFill>
                <a:blip r:embed="rId28"/>
                <a:stretch>
                  <a:fillRect/>
                </a:stretch>
              </p:blipFill>
              <p:spPr>
                <a:xfrm>
                  <a:off x="6196147" y="1702867"/>
                  <a:ext cx="14796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C0A82F42-1AE8-4FDA-A409-B6949781D4DC}"/>
                    </a:ext>
                  </a:extLst>
                </p14:cNvPr>
                <p14:cNvContentPartPr/>
                <p14:nvPr/>
              </p14:nvContentPartPr>
              <p14:xfrm>
                <a:off x="6335107" y="1720867"/>
                <a:ext cx="19440" cy="54720"/>
              </p14:xfrm>
            </p:contentPart>
          </mc:Choice>
          <mc:Fallback xmlns="">
            <p:pic>
              <p:nvPicPr>
                <p:cNvPr id="19" name="Freihand 18">
                  <a:extLst>
                    <a:ext uri="{FF2B5EF4-FFF2-40B4-BE49-F238E27FC236}">
                      <a16:creationId xmlns:a16="http://schemas.microsoft.com/office/drawing/2014/main" id="{C0A82F42-1AE8-4FDA-A409-B6949781D4DC}"/>
                    </a:ext>
                  </a:extLst>
                </p:cNvPr>
                <p:cNvPicPr/>
                <p:nvPr/>
              </p:nvPicPr>
              <p:blipFill>
                <a:blip r:embed="rId30"/>
                <a:stretch>
                  <a:fillRect/>
                </a:stretch>
              </p:blipFill>
              <p:spPr>
                <a:xfrm>
                  <a:off x="6330787" y="1716547"/>
                  <a:ext cx="2808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A2E04D0F-30F8-4877-ACFC-944EC80F73D5}"/>
                    </a:ext>
                  </a:extLst>
                </p14:cNvPr>
                <p14:cNvContentPartPr/>
                <p14:nvPr/>
              </p14:nvContentPartPr>
              <p14:xfrm>
                <a:off x="6371827" y="1806187"/>
                <a:ext cx="165600" cy="64800"/>
              </p14:xfrm>
            </p:contentPart>
          </mc:Choice>
          <mc:Fallback xmlns="">
            <p:pic>
              <p:nvPicPr>
                <p:cNvPr id="20" name="Freihand 19">
                  <a:extLst>
                    <a:ext uri="{FF2B5EF4-FFF2-40B4-BE49-F238E27FC236}">
                      <a16:creationId xmlns:a16="http://schemas.microsoft.com/office/drawing/2014/main" id="{A2E04D0F-30F8-4877-ACFC-944EC80F73D5}"/>
                    </a:ext>
                  </a:extLst>
                </p:cNvPr>
                <p:cNvPicPr/>
                <p:nvPr/>
              </p:nvPicPr>
              <p:blipFill>
                <a:blip r:embed="rId32"/>
                <a:stretch>
                  <a:fillRect/>
                </a:stretch>
              </p:blipFill>
              <p:spPr>
                <a:xfrm>
                  <a:off x="6367507" y="1801867"/>
                  <a:ext cx="17424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03C19DA7-B0B7-4ED8-8D5F-F20C1615296F}"/>
                    </a:ext>
                  </a:extLst>
                </p14:cNvPr>
                <p14:cNvContentPartPr/>
                <p14:nvPr/>
              </p14:nvContentPartPr>
              <p14:xfrm>
                <a:off x="6714907" y="1720867"/>
                <a:ext cx="112680" cy="231120"/>
              </p14:xfrm>
            </p:contentPart>
          </mc:Choice>
          <mc:Fallback xmlns="">
            <p:pic>
              <p:nvPicPr>
                <p:cNvPr id="21" name="Freihand 20">
                  <a:extLst>
                    <a:ext uri="{FF2B5EF4-FFF2-40B4-BE49-F238E27FC236}">
                      <a16:creationId xmlns:a16="http://schemas.microsoft.com/office/drawing/2014/main" id="{03C19DA7-B0B7-4ED8-8D5F-F20C1615296F}"/>
                    </a:ext>
                  </a:extLst>
                </p:cNvPr>
                <p:cNvPicPr/>
                <p:nvPr/>
              </p:nvPicPr>
              <p:blipFill>
                <a:blip r:embed="rId34"/>
                <a:stretch>
                  <a:fillRect/>
                </a:stretch>
              </p:blipFill>
              <p:spPr>
                <a:xfrm>
                  <a:off x="6710587" y="1716547"/>
                  <a:ext cx="12132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4C0E0794-7F68-4D9E-8C2C-C0B608814F6C}"/>
                    </a:ext>
                  </a:extLst>
                </p14:cNvPr>
                <p14:cNvContentPartPr/>
                <p14:nvPr/>
              </p14:nvContentPartPr>
              <p14:xfrm>
                <a:off x="6822547" y="1807627"/>
                <a:ext cx="75600" cy="56160"/>
              </p14:xfrm>
            </p:contentPart>
          </mc:Choice>
          <mc:Fallback xmlns="">
            <p:pic>
              <p:nvPicPr>
                <p:cNvPr id="22" name="Freihand 21">
                  <a:extLst>
                    <a:ext uri="{FF2B5EF4-FFF2-40B4-BE49-F238E27FC236}">
                      <a16:creationId xmlns:a16="http://schemas.microsoft.com/office/drawing/2014/main" id="{4C0E0794-7F68-4D9E-8C2C-C0B608814F6C}"/>
                    </a:ext>
                  </a:extLst>
                </p:cNvPr>
                <p:cNvPicPr/>
                <p:nvPr/>
              </p:nvPicPr>
              <p:blipFill>
                <a:blip r:embed="rId36"/>
                <a:stretch>
                  <a:fillRect/>
                </a:stretch>
              </p:blipFill>
              <p:spPr>
                <a:xfrm>
                  <a:off x="6818227" y="1803307"/>
                  <a:ext cx="8424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Freihand 22">
                  <a:extLst>
                    <a:ext uri="{FF2B5EF4-FFF2-40B4-BE49-F238E27FC236}">
                      <a16:creationId xmlns:a16="http://schemas.microsoft.com/office/drawing/2014/main" id="{5FE756FC-2019-461E-A236-E2A583E47BE8}"/>
                    </a:ext>
                  </a:extLst>
                </p14:cNvPr>
                <p14:cNvContentPartPr/>
                <p14:nvPr/>
              </p14:nvContentPartPr>
              <p14:xfrm>
                <a:off x="6933067" y="1814467"/>
                <a:ext cx="107640" cy="52200"/>
              </p14:xfrm>
            </p:contentPart>
          </mc:Choice>
          <mc:Fallback xmlns="">
            <p:pic>
              <p:nvPicPr>
                <p:cNvPr id="23" name="Freihand 22">
                  <a:extLst>
                    <a:ext uri="{FF2B5EF4-FFF2-40B4-BE49-F238E27FC236}">
                      <a16:creationId xmlns:a16="http://schemas.microsoft.com/office/drawing/2014/main" id="{5FE756FC-2019-461E-A236-E2A583E47BE8}"/>
                    </a:ext>
                  </a:extLst>
                </p:cNvPr>
                <p:cNvPicPr/>
                <p:nvPr/>
              </p:nvPicPr>
              <p:blipFill>
                <a:blip r:embed="rId38"/>
                <a:stretch>
                  <a:fillRect/>
                </a:stretch>
              </p:blipFill>
              <p:spPr>
                <a:xfrm>
                  <a:off x="6928747" y="1810147"/>
                  <a:ext cx="1162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Freihand 23">
                  <a:extLst>
                    <a:ext uri="{FF2B5EF4-FFF2-40B4-BE49-F238E27FC236}">
                      <a16:creationId xmlns:a16="http://schemas.microsoft.com/office/drawing/2014/main" id="{A95867AB-2403-4A99-9510-85019034E434}"/>
                    </a:ext>
                  </a:extLst>
                </p14:cNvPr>
                <p14:cNvContentPartPr/>
                <p14:nvPr/>
              </p14:nvContentPartPr>
              <p14:xfrm>
                <a:off x="7037107" y="1724467"/>
                <a:ext cx="114480" cy="139320"/>
              </p14:xfrm>
            </p:contentPart>
          </mc:Choice>
          <mc:Fallback xmlns="">
            <p:pic>
              <p:nvPicPr>
                <p:cNvPr id="24" name="Freihand 23">
                  <a:extLst>
                    <a:ext uri="{FF2B5EF4-FFF2-40B4-BE49-F238E27FC236}">
                      <a16:creationId xmlns:a16="http://schemas.microsoft.com/office/drawing/2014/main" id="{A95867AB-2403-4A99-9510-85019034E434}"/>
                    </a:ext>
                  </a:extLst>
                </p:cNvPr>
                <p:cNvPicPr/>
                <p:nvPr/>
              </p:nvPicPr>
              <p:blipFill>
                <a:blip r:embed="rId40"/>
                <a:stretch>
                  <a:fillRect/>
                </a:stretch>
              </p:blipFill>
              <p:spPr>
                <a:xfrm>
                  <a:off x="7032787" y="1720147"/>
                  <a:ext cx="1231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Freihand 24">
                  <a:extLst>
                    <a:ext uri="{FF2B5EF4-FFF2-40B4-BE49-F238E27FC236}">
                      <a16:creationId xmlns:a16="http://schemas.microsoft.com/office/drawing/2014/main" id="{9840FFDD-F93C-4CB0-81B9-2BAF7048C1F8}"/>
                    </a:ext>
                  </a:extLst>
                </p14:cNvPr>
                <p14:cNvContentPartPr/>
                <p14:nvPr/>
              </p14:nvContentPartPr>
              <p14:xfrm>
                <a:off x="7113427" y="1772707"/>
                <a:ext cx="200880" cy="73080"/>
              </p14:xfrm>
            </p:contentPart>
          </mc:Choice>
          <mc:Fallback xmlns="">
            <p:pic>
              <p:nvPicPr>
                <p:cNvPr id="25" name="Freihand 24">
                  <a:extLst>
                    <a:ext uri="{FF2B5EF4-FFF2-40B4-BE49-F238E27FC236}">
                      <a16:creationId xmlns:a16="http://schemas.microsoft.com/office/drawing/2014/main" id="{9840FFDD-F93C-4CB0-81B9-2BAF7048C1F8}"/>
                    </a:ext>
                  </a:extLst>
                </p:cNvPr>
                <p:cNvPicPr/>
                <p:nvPr/>
              </p:nvPicPr>
              <p:blipFill>
                <a:blip r:embed="rId42"/>
                <a:stretch>
                  <a:fillRect/>
                </a:stretch>
              </p:blipFill>
              <p:spPr>
                <a:xfrm>
                  <a:off x="7109107" y="1768387"/>
                  <a:ext cx="209520" cy="8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F62D7ABD-974C-4A2A-87AC-CDC324362AA7}"/>
                  </a:ext>
                </a:extLst>
              </p14:cNvPr>
              <p14:cNvContentPartPr/>
              <p14:nvPr/>
            </p14:nvContentPartPr>
            <p14:xfrm>
              <a:off x="3426667" y="3735067"/>
              <a:ext cx="216360" cy="50400"/>
            </p14:xfrm>
          </p:contentPart>
        </mc:Choice>
        <mc:Fallback xmlns="">
          <p:pic>
            <p:nvPicPr>
              <p:cNvPr id="27" name="Freihand 26">
                <a:extLst>
                  <a:ext uri="{FF2B5EF4-FFF2-40B4-BE49-F238E27FC236}">
                    <a16:creationId xmlns:a16="http://schemas.microsoft.com/office/drawing/2014/main" id="{F62D7ABD-974C-4A2A-87AC-CDC324362AA7}"/>
                  </a:ext>
                </a:extLst>
              </p:cNvPr>
              <p:cNvPicPr/>
              <p:nvPr/>
            </p:nvPicPr>
            <p:blipFill>
              <a:blip r:embed="rId44"/>
              <a:stretch>
                <a:fillRect/>
              </a:stretch>
            </p:blipFill>
            <p:spPr>
              <a:xfrm>
                <a:off x="3422347" y="3730747"/>
                <a:ext cx="225000" cy="59040"/>
              </a:xfrm>
              <a:prstGeom prst="rect">
                <a:avLst/>
              </a:prstGeom>
            </p:spPr>
          </p:pic>
        </mc:Fallback>
      </mc:AlternateContent>
      <p:grpSp>
        <p:nvGrpSpPr>
          <p:cNvPr id="30" name="Gruppieren 29">
            <a:extLst>
              <a:ext uri="{FF2B5EF4-FFF2-40B4-BE49-F238E27FC236}">
                <a16:creationId xmlns:a16="http://schemas.microsoft.com/office/drawing/2014/main" id="{ADA7F76D-1041-4ED8-A1EC-8C591D2FB02A}"/>
              </a:ext>
            </a:extLst>
          </p:cNvPr>
          <p:cNvGrpSpPr/>
          <p:nvPr/>
        </p:nvGrpSpPr>
        <p:grpSpPr>
          <a:xfrm>
            <a:off x="3896827" y="3709867"/>
            <a:ext cx="996120" cy="29160"/>
            <a:chOff x="3896827" y="3709867"/>
            <a:chExt cx="996120" cy="29160"/>
          </a:xfrm>
        </p:grpSpPr>
        <mc:AlternateContent xmlns:mc="http://schemas.openxmlformats.org/markup-compatibility/2006" xmlns:p14="http://schemas.microsoft.com/office/powerpoint/2010/main">
          <mc:Choice Requires="p14">
            <p:contentPart p14:bwMode="auto" r:id="rId45">
              <p14:nvContentPartPr>
                <p14:cNvPr id="28" name="Freihand 27">
                  <a:extLst>
                    <a:ext uri="{FF2B5EF4-FFF2-40B4-BE49-F238E27FC236}">
                      <a16:creationId xmlns:a16="http://schemas.microsoft.com/office/drawing/2014/main" id="{4EC1569C-1161-4AED-8846-2390AC858854}"/>
                    </a:ext>
                  </a:extLst>
                </p14:cNvPr>
                <p14:cNvContentPartPr/>
                <p14:nvPr/>
              </p14:nvContentPartPr>
              <p14:xfrm>
                <a:off x="3896827" y="3709867"/>
                <a:ext cx="421560" cy="16560"/>
              </p14:xfrm>
            </p:contentPart>
          </mc:Choice>
          <mc:Fallback xmlns="">
            <p:pic>
              <p:nvPicPr>
                <p:cNvPr id="28" name="Freihand 27">
                  <a:extLst>
                    <a:ext uri="{FF2B5EF4-FFF2-40B4-BE49-F238E27FC236}">
                      <a16:creationId xmlns:a16="http://schemas.microsoft.com/office/drawing/2014/main" id="{4EC1569C-1161-4AED-8846-2390AC858854}"/>
                    </a:ext>
                  </a:extLst>
                </p:cNvPr>
                <p:cNvPicPr/>
                <p:nvPr/>
              </p:nvPicPr>
              <p:blipFill>
                <a:blip r:embed="rId46"/>
                <a:stretch>
                  <a:fillRect/>
                </a:stretch>
              </p:blipFill>
              <p:spPr>
                <a:xfrm>
                  <a:off x="3892507" y="3705547"/>
                  <a:ext cx="4302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475B12BC-1FE7-4550-B499-FD7D4232CCE9}"/>
                    </a:ext>
                  </a:extLst>
                </p14:cNvPr>
                <p14:cNvContentPartPr/>
                <p14:nvPr/>
              </p14:nvContentPartPr>
              <p14:xfrm>
                <a:off x="4513507" y="3727867"/>
                <a:ext cx="379440" cy="11160"/>
              </p14:xfrm>
            </p:contentPart>
          </mc:Choice>
          <mc:Fallback xmlns="">
            <p:pic>
              <p:nvPicPr>
                <p:cNvPr id="29" name="Freihand 28">
                  <a:extLst>
                    <a:ext uri="{FF2B5EF4-FFF2-40B4-BE49-F238E27FC236}">
                      <a16:creationId xmlns:a16="http://schemas.microsoft.com/office/drawing/2014/main" id="{475B12BC-1FE7-4550-B499-FD7D4232CCE9}"/>
                    </a:ext>
                  </a:extLst>
                </p:cNvPr>
                <p:cNvPicPr/>
                <p:nvPr/>
              </p:nvPicPr>
              <p:blipFill>
                <a:blip r:embed="rId48"/>
                <a:stretch>
                  <a:fillRect/>
                </a:stretch>
              </p:blipFill>
              <p:spPr>
                <a:xfrm>
                  <a:off x="4509187" y="3723547"/>
                  <a:ext cx="388080" cy="19800"/>
                </a:xfrm>
                <a:prstGeom prst="rect">
                  <a:avLst/>
                </a:prstGeom>
              </p:spPr>
            </p:pic>
          </mc:Fallback>
        </mc:AlternateContent>
      </p:grpSp>
      <p:grpSp>
        <p:nvGrpSpPr>
          <p:cNvPr id="42" name="Gruppieren 41">
            <a:extLst>
              <a:ext uri="{FF2B5EF4-FFF2-40B4-BE49-F238E27FC236}">
                <a16:creationId xmlns:a16="http://schemas.microsoft.com/office/drawing/2014/main" id="{1657DF20-AC60-49A6-AF41-DEBF58B57F99}"/>
              </a:ext>
            </a:extLst>
          </p:cNvPr>
          <p:cNvGrpSpPr/>
          <p:nvPr/>
        </p:nvGrpSpPr>
        <p:grpSpPr>
          <a:xfrm>
            <a:off x="3168547" y="2771347"/>
            <a:ext cx="1431000" cy="446400"/>
            <a:chOff x="3168547" y="2771347"/>
            <a:chExt cx="1431000" cy="446400"/>
          </a:xfrm>
        </p:grpSpPr>
        <mc:AlternateContent xmlns:mc="http://schemas.openxmlformats.org/markup-compatibility/2006" xmlns:p14="http://schemas.microsoft.com/office/powerpoint/2010/main">
          <mc:Choice Requires="p14">
            <p:contentPart p14:bwMode="auto" r:id="rId49">
              <p14:nvContentPartPr>
                <p14:cNvPr id="31" name="Freihand 30">
                  <a:extLst>
                    <a:ext uri="{FF2B5EF4-FFF2-40B4-BE49-F238E27FC236}">
                      <a16:creationId xmlns:a16="http://schemas.microsoft.com/office/drawing/2014/main" id="{60C88DC7-1158-455A-BADC-57252A39BAF3}"/>
                    </a:ext>
                  </a:extLst>
                </p14:cNvPr>
                <p14:cNvContentPartPr/>
                <p14:nvPr/>
              </p14:nvContentPartPr>
              <p14:xfrm>
                <a:off x="3168547" y="3003547"/>
                <a:ext cx="483480" cy="214200"/>
              </p14:xfrm>
            </p:contentPart>
          </mc:Choice>
          <mc:Fallback xmlns="">
            <p:pic>
              <p:nvPicPr>
                <p:cNvPr id="31" name="Freihand 30">
                  <a:extLst>
                    <a:ext uri="{FF2B5EF4-FFF2-40B4-BE49-F238E27FC236}">
                      <a16:creationId xmlns:a16="http://schemas.microsoft.com/office/drawing/2014/main" id="{60C88DC7-1158-455A-BADC-57252A39BAF3}"/>
                    </a:ext>
                  </a:extLst>
                </p:cNvPr>
                <p:cNvPicPr/>
                <p:nvPr/>
              </p:nvPicPr>
              <p:blipFill>
                <a:blip r:embed="rId50"/>
                <a:stretch>
                  <a:fillRect/>
                </a:stretch>
              </p:blipFill>
              <p:spPr>
                <a:xfrm>
                  <a:off x="3164227" y="2999227"/>
                  <a:ext cx="4921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1395AC56-3778-42A8-99E2-2807A0311DD7}"/>
                    </a:ext>
                  </a:extLst>
                </p14:cNvPr>
                <p14:cNvContentPartPr/>
                <p14:nvPr/>
              </p14:nvContentPartPr>
              <p14:xfrm>
                <a:off x="3701707" y="2882587"/>
                <a:ext cx="132120" cy="104400"/>
              </p14:xfrm>
            </p:contentPart>
          </mc:Choice>
          <mc:Fallback xmlns="">
            <p:pic>
              <p:nvPicPr>
                <p:cNvPr id="32" name="Freihand 31">
                  <a:extLst>
                    <a:ext uri="{FF2B5EF4-FFF2-40B4-BE49-F238E27FC236}">
                      <a16:creationId xmlns:a16="http://schemas.microsoft.com/office/drawing/2014/main" id="{1395AC56-3778-42A8-99E2-2807A0311DD7}"/>
                    </a:ext>
                  </a:extLst>
                </p:cNvPr>
                <p:cNvPicPr/>
                <p:nvPr/>
              </p:nvPicPr>
              <p:blipFill>
                <a:blip r:embed="rId52"/>
                <a:stretch>
                  <a:fillRect/>
                </a:stretch>
              </p:blipFill>
              <p:spPr>
                <a:xfrm>
                  <a:off x="3697387" y="2878267"/>
                  <a:ext cx="1407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41C63B0B-B07B-4E70-B10A-4428D09FEE10}"/>
                    </a:ext>
                  </a:extLst>
                </p14:cNvPr>
                <p14:cNvContentPartPr/>
                <p14:nvPr/>
              </p14:nvContentPartPr>
              <p14:xfrm>
                <a:off x="3896107" y="2882227"/>
                <a:ext cx="95040" cy="64440"/>
              </p14:xfrm>
            </p:contentPart>
          </mc:Choice>
          <mc:Fallback xmlns="">
            <p:pic>
              <p:nvPicPr>
                <p:cNvPr id="33" name="Freihand 32">
                  <a:extLst>
                    <a:ext uri="{FF2B5EF4-FFF2-40B4-BE49-F238E27FC236}">
                      <a16:creationId xmlns:a16="http://schemas.microsoft.com/office/drawing/2014/main" id="{41C63B0B-B07B-4E70-B10A-4428D09FEE10}"/>
                    </a:ext>
                  </a:extLst>
                </p:cNvPr>
                <p:cNvPicPr/>
                <p:nvPr/>
              </p:nvPicPr>
              <p:blipFill>
                <a:blip r:embed="rId54"/>
                <a:stretch>
                  <a:fillRect/>
                </a:stretch>
              </p:blipFill>
              <p:spPr>
                <a:xfrm>
                  <a:off x="3891787" y="2877907"/>
                  <a:ext cx="10368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5" name="Freihand 34">
                  <a:extLst>
                    <a:ext uri="{FF2B5EF4-FFF2-40B4-BE49-F238E27FC236}">
                      <a16:creationId xmlns:a16="http://schemas.microsoft.com/office/drawing/2014/main" id="{CA991170-C236-404E-A99D-E2FBF7942359}"/>
                    </a:ext>
                  </a:extLst>
                </p14:cNvPr>
                <p14:cNvContentPartPr/>
                <p14:nvPr/>
              </p14:nvContentPartPr>
              <p14:xfrm>
                <a:off x="3768307" y="2856307"/>
                <a:ext cx="123840" cy="156600"/>
              </p14:xfrm>
            </p:contentPart>
          </mc:Choice>
          <mc:Fallback xmlns="">
            <p:pic>
              <p:nvPicPr>
                <p:cNvPr id="35" name="Freihand 34">
                  <a:extLst>
                    <a:ext uri="{FF2B5EF4-FFF2-40B4-BE49-F238E27FC236}">
                      <a16:creationId xmlns:a16="http://schemas.microsoft.com/office/drawing/2014/main" id="{CA991170-C236-404E-A99D-E2FBF7942359}"/>
                    </a:ext>
                  </a:extLst>
                </p:cNvPr>
                <p:cNvPicPr/>
                <p:nvPr/>
              </p:nvPicPr>
              <p:blipFill>
                <a:blip r:embed="rId56"/>
                <a:stretch>
                  <a:fillRect/>
                </a:stretch>
              </p:blipFill>
              <p:spPr>
                <a:xfrm>
                  <a:off x="3763987" y="2851987"/>
                  <a:ext cx="13248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6" name="Freihand 35">
                  <a:extLst>
                    <a:ext uri="{FF2B5EF4-FFF2-40B4-BE49-F238E27FC236}">
                      <a16:creationId xmlns:a16="http://schemas.microsoft.com/office/drawing/2014/main" id="{1A45E87F-D814-4824-8109-55A5E05BDFEC}"/>
                    </a:ext>
                  </a:extLst>
                </p14:cNvPr>
                <p14:cNvContentPartPr/>
                <p14:nvPr/>
              </p14:nvContentPartPr>
              <p14:xfrm>
                <a:off x="3782347" y="2897707"/>
                <a:ext cx="97200" cy="83160"/>
              </p14:xfrm>
            </p:contentPart>
          </mc:Choice>
          <mc:Fallback xmlns="">
            <p:pic>
              <p:nvPicPr>
                <p:cNvPr id="36" name="Freihand 35">
                  <a:extLst>
                    <a:ext uri="{FF2B5EF4-FFF2-40B4-BE49-F238E27FC236}">
                      <a16:creationId xmlns:a16="http://schemas.microsoft.com/office/drawing/2014/main" id="{1A45E87F-D814-4824-8109-55A5E05BDFEC}"/>
                    </a:ext>
                  </a:extLst>
                </p:cNvPr>
                <p:cNvPicPr/>
                <p:nvPr/>
              </p:nvPicPr>
              <p:blipFill>
                <a:blip r:embed="rId58"/>
                <a:stretch>
                  <a:fillRect/>
                </a:stretch>
              </p:blipFill>
              <p:spPr>
                <a:xfrm>
                  <a:off x="3778027" y="2893387"/>
                  <a:ext cx="1058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7" name="Freihand 36">
                  <a:extLst>
                    <a:ext uri="{FF2B5EF4-FFF2-40B4-BE49-F238E27FC236}">
                      <a16:creationId xmlns:a16="http://schemas.microsoft.com/office/drawing/2014/main" id="{ECDA3B5D-8B1B-48A8-9D93-EF2BFE3974D3}"/>
                    </a:ext>
                  </a:extLst>
                </p14:cNvPr>
                <p14:cNvContentPartPr/>
                <p14:nvPr/>
              </p14:nvContentPartPr>
              <p14:xfrm>
                <a:off x="3910147" y="2848747"/>
                <a:ext cx="114120" cy="181440"/>
              </p14:xfrm>
            </p:contentPart>
          </mc:Choice>
          <mc:Fallback xmlns="">
            <p:pic>
              <p:nvPicPr>
                <p:cNvPr id="37" name="Freihand 36">
                  <a:extLst>
                    <a:ext uri="{FF2B5EF4-FFF2-40B4-BE49-F238E27FC236}">
                      <a16:creationId xmlns:a16="http://schemas.microsoft.com/office/drawing/2014/main" id="{ECDA3B5D-8B1B-48A8-9D93-EF2BFE3974D3}"/>
                    </a:ext>
                  </a:extLst>
                </p:cNvPr>
                <p:cNvPicPr/>
                <p:nvPr/>
              </p:nvPicPr>
              <p:blipFill>
                <a:blip r:embed="rId60"/>
                <a:stretch>
                  <a:fillRect/>
                </a:stretch>
              </p:blipFill>
              <p:spPr>
                <a:xfrm>
                  <a:off x="3905827" y="2844427"/>
                  <a:ext cx="1227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8" name="Freihand 37">
                  <a:extLst>
                    <a:ext uri="{FF2B5EF4-FFF2-40B4-BE49-F238E27FC236}">
                      <a16:creationId xmlns:a16="http://schemas.microsoft.com/office/drawing/2014/main" id="{49FEC663-5120-4F6F-842E-61794719C9E1}"/>
                    </a:ext>
                  </a:extLst>
                </p14:cNvPr>
                <p14:cNvContentPartPr/>
                <p14:nvPr/>
              </p14:nvContentPartPr>
              <p14:xfrm>
                <a:off x="4034347" y="2847307"/>
                <a:ext cx="103680" cy="86760"/>
              </p14:xfrm>
            </p:contentPart>
          </mc:Choice>
          <mc:Fallback xmlns="">
            <p:pic>
              <p:nvPicPr>
                <p:cNvPr id="38" name="Freihand 37">
                  <a:extLst>
                    <a:ext uri="{FF2B5EF4-FFF2-40B4-BE49-F238E27FC236}">
                      <a16:creationId xmlns:a16="http://schemas.microsoft.com/office/drawing/2014/main" id="{49FEC663-5120-4F6F-842E-61794719C9E1}"/>
                    </a:ext>
                  </a:extLst>
                </p:cNvPr>
                <p:cNvPicPr/>
                <p:nvPr/>
              </p:nvPicPr>
              <p:blipFill>
                <a:blip r:embed="rId62"/>
                <a:stretch>
                  <a:fillRect/>
                </a:stretch>
              </p:blipFill>
              <p:spPr>
                <a:xfrm>
                  <a:off x="4030027" y="2842987"/>
                  <a:ext cx="1123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9" name="Freihand 38">
                  <a:extLst>
                    <a:ext uri="{FF2B5EF4-FFF2-40B4-BE49-F238E27FC236}">
                      <a16:creationId xmlns:a16="http://schemas.microsoft.com/office/drawing/2014/main" id="{D10ADFBB-96E7-4FBA-B39D-C835C586B460}"/>
                    </a:ext>
                  </a:extLst>
                </p14:cNvPr>
                <p14:cNvContentPartPr/>
                <p14:nvPr/>
              </p14:nvContentPartPr>
              <p14:xfrm>
                <a:off x="4149907" y="2880787"/>
                <a:ext cx="95040" cy="57240"/>
              </p14:xfrm>
            </p:contentPart>
          </mc:Choice>
          <mc:Fallback xmlns="">
            <p:pic>
              <p:nvPicPr>
                <p:cNvPr id="39" name="Freihand 38">
                  <a:extLst>
                    <a:ext uri="{FF2B5EF4-FFF2-40B4-BE49-F238E27FC236}">
                      <a16:creationId xmlns:a16="http://schemas.microsoft.com/office/drawing/2014/main" id="{D10ADFBB-96E7-4FBA-B39D-C835C586B460}"/>
                    </a:ext>
                  </a:extLst>
                </p:cNvPr>
                <p:cNvPicPr/>
                <p:nvPr/>
              </p:nvPicPr>
              <p:blipFill>
                <a:blip r:embed="rId64"/>
                <a:stretch>
                  <a:fillRect/>
                </a:stretch>
              </p:blipFill>
              <p:spPr>
                <a:xfrm>
                  <a:off x="4145587" y="2876467"/>
                  <a:ext cx="1036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0" name="Freihand 39">
                  <a:extLst>
                    <a:ext uri="{FF2B5EF4-FFF2-40B4-BE49-F238E27FC236}">
                      <a16:creationId xmlns:a16="http://schemas.microsoft.com/office/drawing/2014/main" id="{83967549-F3A3-4308-AB2C-EC522160FA1E}"/>
                    </a:ext>
                  </a:extLst>
                </p14:cNvPr>
                <p14:cNvContentPartPr/>
                <p14:nvPr/>
              </p14:nvContentPartPr>
              <p14:xfrm>
                <a:off x="4277347" y="2785747"/>
                <a:ext cx="171000" cy="164880"/>
              </p14:xfrm>
            </p:contentPart>
          </mc:Choice>
          <mc:Fallback xmlns="">
            <p:pic>
              <p:nvPicPr>
                <p:cNvPr id="40" name="Freihand 39">
                  <a:extLst>
                    <a:ext uri="{FF2B5EF4-FFF2-40B4-BE49-F238E27FC236}">
                      <a16:creationId xmlns:a16="http://schemas.microsoft.com/office/drawing/2014/main" id="{83967549-F3A3-4308-AB2C-EC522160FA1E}"/>
                    </a:ext>
                  </a:extLst>
                </p:cNvPr>
                <p:cNvPicPr/>
                <p:nvPr/>
              </p:nvPicPr>
              <p:blipFill>
                <a:blip r:embed="rId66"/>
                <a:stretch>
                  <a:fillRect/>
                </a:stretch>
              </p:blipFill>
              <p:spPr>
                <a:xfrm>
                  <a:off x="4273027" y="2781427"/>
                  <a:ext cx="1796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1" name="Freihand 40">
                  <a:extLst>
                    <a:ext uri="{FF2B5EF4-FFF2-40B4-BE49-F238E27FC236}">
                      <a16:creationId xmlns:a16="http://schemas.microsoft.com/office/drawing/2014/main" id="{329F4547-49B6-4626-B0E9-76FAE6500990}"/>
                    </a:ext>
                  </a:extLst>
                </p14:cNvPr>
                <p14:cNvContentPartPr/>
                <p14:nvPr/>
              </p14:nvContentPartPr>
              <p14:xfrm>
                <a:off x="4451587" y="2771347"/>
                <a:ext cx="147960" cy="129240"/>
              </p14:xfrm>
            </p:contentPart>
          </mc:Choice>
          <mc:Fallback xmlns="">
            <p:pic>
              <p:nvPicPr>
                <p:cNvPr id="41" name="Freihand 40">
                  <a:extLst>
                    <a:ext uri="{FF2B5EF4-FFF2-40B4-BE49-F238E27FC236}">
                      <a16:creationId xmlns:a16="http://schemas.microsoft.com/office/drawing/2014/main" id="{329F4547-49B6-4626-B0E9-76FAE6500990}"/>
                    </a:ext>
                  </a:extLst>
                </p:cNvPr>
                <p:cNvPicPr/>
                <p:nvPr/>
              </p:nvPicPr>
              <p:blipFill>
                <a:blip r:embed="rId68"/>
                <a:stretch>
                  <a:fillRect/>
                </a:stretch>
              </p:blipFill>
              <p:spPr>
                <a:xfrm>
                  <a:off x="4447267" y="2767027"/>
                  <a:ext cx="156600" cy="137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9">
            <p14:nvContentPartPr>
              <p14:cNvPr id="43" name="Freihand 42">
                <a:extLst>
                  <a:ext uri="{FF2B5EF4-FFF2-40B4-BE49-F238E27FC236}">
                    <a16:creationId xmlns:a16="http://schemas.microsoft.com/office/drawing/2014/main" id="{47BAB1A7-A0EE-497A-9032-00D59A78139E}"/>
                  </a:ext>
                </a:extLst>
              </p14:cNvPr>
              <p14:cNvContentPartPr/>
              <p14:nvPr/>
            </p14:nvContentPartPr>
            <p14:xfrm>
              <a:off x="2881627" y="6287467"/>
              <a:ext cx="2583000" cy="42120"/>
            </p14:xfrm>
          </p:contentPart>
        </mc:Choice>
        <mc:Fallback xmlns="">
          <p:pic>
            <p:nvPicPr>
              <p:cNvPr id="43" name="Freihand 42">
                <a:extLst>
                  <a:ext uri="{FF2B5EF4-FFF2-40B4-BE49-F238E27FC236}">
                    <a16:creationId xmlns:a16="http://schemas.microsoft.com/office/drawing/2014/main" id="{47BAB1A7-A0EE-497A-9032-00D59A78139E}"/>
                  </a:ext>
                </a:extLst>
              </p:cNvPr>
              <p:cNvPicPr/>
              <p:nvPr/>
            </p:nvPicPr>
            <p:blipFill>
              <a:blip r:embed="rId70"/>
              <a:stretch>
                <a:fillRect/>
              </a:stretch>
            </p:blipFill>
            <p:spPr>
              <a:xfrm>
                <a:off x="2877307" y="6283147"/>
                <a:ext cx="25916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4" name="Freihand 43">
                <a:extLst>
                  <a:ext uri="{FF2B5EF4-FFF2-40B4-BE49-F238E27FC236}">
                    <a16:creationId xmlns:a16="http://schemas.microsoft.com/office/drawing/2014/main" id="{935447FE-82CA-4FF9-84C4-3D72B66F633F}"/>
                  </a:ext>
                </a:extLst>
              </p14:cNvPr>
              <p14:cNvContentPartPr/>
              <p14:nvPr/>
            </p14:nvContentPartPr>
            <p14:xfrm>
              <a:off x="2789827" y="5890387"/>
              <a:ext cx="381960" cy="414360"/>
            </p14:xfrm>
          </p:contentPart>
        </mc:Choice>
        <mc:Fallback xmlns="">
          <p:pic>
            <p:nvPicPr>
              <p:cNvPr id="44" name="Freihand 43">
                <a:extLst>
                  <a:ext uri="{FF2B5EF4-FFF2-40B4-BE49-F238E27FC236}">
                    <a16:creationId xmlns:a16="http://schemas.microsoft.com/office/drawing/2014/main" id="{935447FE-82CA-4FF9-84C4-3D72B66F633F}"/>
                  </a:ext>
                </a:extLst>
              </p:cNvPr>
              <p:cNvPicPr/>
              <p:nvPr/>
            </p:nvPicPr>
            <p:blipFill>
              <a:blip r:embed="rId72"/>
              <a:stretch>
                <a:fillRect/>
              </a:stretch>
            </p:blipFill>
            <p:spPr>
              <a:xfrm>
                <a:off x="2785507" y="5886067"/>
                <a:ext cx="390600" cy="423000"/>
              </a:xfrm>
              <a:prstGeom prst="rect">
                <a:avLst/>
              </a:prstGeom>
            </p:spPr>
          </p:pic>
        </mc:Fallback>
      </mc:AlternateContent>
      <p:grpSp>
        <p:nvGrpSpPr>
          <p:cNvPr id="50" name="Gruppieren 49">
            <a:extLst>
              <a:ext uri="{FF2B5EF4-FFF2-40B4-BE49-F238E27FC236}">
                <a16:creationId xmlns:a16="http://schemas.microsoft.com/office/drawing/2014/main" id="{9F7295DD-3AE6-40CB-B5D6-68170F4EB4AC}"/>
              </a:ext>
            </a:extLst>
          </p:cNvPr>
          <p:cNvGrpSpPr/>
          <p:nvPr/>
        </p:nvGrpSpPr>
        <p:grpSpPr>
          <a:xfrm>
            <a:off x="2714947" y="5619667"/>
            <a:ext cx="3263040" cy="633600"/>
            <a:chOff x="2714947" y="5619667"/>
            <a:chExt cx="3263040" cy="633600"/>
          </a:xfrm>
        </p:grpSpPr>
        <mc:AlternateContent xmlns:mc="http://schemas.openxmlformats.org/markup-compatibility/2006" xmlns:p14="http://schemas.microsoft.com/office/powerpoint/2010/main">
          <mc:Choice Requires="p14">
            <p:contentPart p14:bwMode="auto" r:id="rId73">
              <p14:nvContentPartPr>
                <p14:cNvPr id="45" name="Freihand 44">
                  <a:extLst>
                    <a:ext uri="{FF2B5EF4-FFF2-40B4-BE49-F238E27FC236}">
                      <a16:creationId xmlns:a16="http://schemas.microsoft.com/office/drawing/2014/main" id="{A47DD614-D30D-4EDC-BF52-5302B4C23FB6}"/>
                    </a:ext>
                  </a:extLst>
                </p14:cNvPr>
                <p14:cNvContentPartPr/>
                <p14:nvPr/>
              </p14:nvContentPartPr>
              <p14:xfrm>
                <a:off x="2814667" y="6104587"/>
                <a:ext cx="28080" cy="28080"/>
              </p14:xfrm>
            </p:contentPart>
          </mc:Choice>
          <mc:Fallback xmlns="">
            <p:pic>
              <p:nvPicPr>
                <p:cNvPr id="45" name="Freihand 44">
                  <a:extLst>
                    <a:ext uri="{FF2B5EF4-FFF2-40B4-BE49-F238E27FC236}">
                      <a16:creationId xmlns:a16="http://schemas.microsoft.com/office/drawing/2014/main" id="{A47DD614-D30D-4EDC-BF52-5302B4C23FB6}"/>
                    </a:ext>
                  </a:extLst>
                </p:cNvPr>
                <p:cNvPicPr/>
                <p:nvPr/>
              </p:nvPicPr>
              <p:blipFill>
                <a:blip r:embed="rId74"/>
                <a:stretch>
                  <a:fillRect/>
                </a:stretch>
              </p:blipFill>
              <p:spPr>
                <a:xfrm>
                  <a:off x="2810347" y="6100267"/>
                  <a:ext cx="3672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6" name="Freihand 45">
                  <a:extLst>
                    <a:ext uri="{FF2B5EF4-FFF2-40B4-BE49-F238E27FC236}">
                      <a16:creationId xmlns:a16="http://schemas.microsoft.com/office/drawing/2014/main" id="{4B271145-33F1-4A81-A740-5F4E60A49F49}"/>
                    </a:ext>
                  </a:extLst>
                </p14:cNvPr>
                <p14:cNvContentPartPr/>
                <p14:nvPr/>
              </p14:nvContentPartPr>
              <p14:xfrm>
                <a:off x="2714947" y="6005227"/>
                <a:ext cx="226800" cy="248040"/>
              </p14:xfrm>
            </p:contentPart>
          </mc:Choice>
          <mc:Fallback xmlns="">
            <p:pic>
              <p:nvPicPr>
                <p:cNvPr id="46" name="Freihand 45">
                  <a:extLst>
                    <a:ext uri="{FF2B5EF4-FFF2-40B4-BE49-F238E27FC236}">
                      <a16:creationId xmlns:a16="http://schemas.microsoft.com/office/drawing/2014/main" id="{4B271145-33F1-4A81-A740-5F4E60A49F49}"/>
                    </a:ext>
                  </a:extLst>
                </p:cNvPr>
                <p:cNvPicPr/>
                <p:nvPr/>
              </p:nvPicPr>
              <p:blipFill>
                <a:blip r:embed="rId76"/>
                <a:stretch>
                  <a:fillRect/>
                </a:stretch>
              </p:blipFill>
              <p:spPr>
                <a:xfrm>
                  <a:off x="2710627" y="6000907"/>
                  <a:ext cx="23544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8" name="Freihand 47">
                  <a:extLst>
                    <a:ext uri="{FF2B5EF4-FFF2-40B4-BE49-F238E27FC236}">
                      <a16:creationId xmlns:a16="http://schemas.microsoft.com/office/drawing/2014/main" id="{7AD6D256-F2BE-46F8-9C22-137E32EED86A}"/>
                    </a:ext>
                  </a:extLst>
                </p14:cNvPr>
                <p14:cNvContentPartPr/>
                <p14:nvPr/>
              </p14:nvContentPartPr>
              <p14:xfrm>
                <a:off x="2885587" y="5619667"/>
                <a:ext cx="2995200" cy="411840"/>
              </p14:xfrm>
            </p:contentPart>
          </mc:Choice>
          <mc:Fallback xmlns="">
            <p:pic>
              <p:nvPicPr>
                <p:cNvPr id="48" name="Freihand 47">
                  <a:extLst>
                    <a:ext uri="{FF2B5EF4-FFF2-40B4-BE49-F238E27FC236}">
                      <a16:creationId xmlns:a16="http://schemas.microsoft.com/office/drawing/2014/main" id="{7AD6D256-F2BE-46F8-9C22-137E32EED86A}"/>
                    </a:ext>
                  </a:extLst>
                </p:cNvPr>
                <p:cNvPicPr/>
                <p:nvPr/>
              </p:nvPicPr>
              <p:blipFill>
                <a:blip r:embed="rId78"/>
                <a:stretch>
                  <a:fillRect/>
                </a:stretch>
              </p:blipFill>
              <p:spPr>
                <a:xfrm>
                  <a:off x="2881267" y="5615347"/>
                  <a:ext cx="3003840" cy="420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9" name="Freihand 48">
                  <a:extLst>
                    <a:ext uri="{FF2B5EF4-FFF2-40B4-BE49-F238E27FC236}">
                      <a16:creationId xmlns:a16="http://schemas.microsoft.com/office/drawing/2014/main" id="{085C14DC-A748-4CB4-81C8-39BC6FCA41AD}"/>
                    </a:ext>
                  </a:extLst>
                </p14:cNvPr>
                <p14:cNvContentPartPr/>
                <p14:nvPr/>
              </p14:nvContentPartPr>
              <p14:xfrm>
                <a:off x="5804467" y="5776267"/>
                <a:ext cx="173520" cy="181080"/>
              </p14:xfrm>
            </p:contentPart>
          </mc:Choice>
          <mc:Fallback xmlns="">
            <p:pic>
              <p:nvPicPr>
                <p:cNvPr id="49" name="Freihand 48">
                  <a:extLst>
                    <a:ext uri="{FF2B5EF4-FFF2-40B4-BE49-F238E27FC236}">
                      <a16:creationId xmlns:a16="http://schemas.microsoft.com/office/drawing/2014/main" id="{085C14DC-A748-4CB4-81C8-39BC6FCA41AD}"/>
                    </a:ext>
                  </a:extLst>
                </p:cNvPr>
                <p:cNvPicPr/>
                <p:nvPr/>
              </p:nvPicPr>
              <p:blipFill>
                <a:blip r:embed="rId80"/>
                <a:stretch>
                  <a:fillRect/>
                </a:stretch>
              </p:blipFill>
              <p:spPr>
                <a:xfrm>
                  <a:off x="5800147" y="5771947"/>
                  <a:ext cx="182160" cy="189720"/>
                </a:xfrm>
                <a:prstGeom prst="rect">
                  <a:avLst/>
                </a:prstGeom>
              </p:spPr>
            </p:pic>
          </mc:Fallback>
        </mc:AlternateContent>
      </p:grpSp>
    </p:spTree>
    <p:extLst>
      <p:ext uri="{BB962C8B-B14F-4D97-AF65-F5344CB8AC3E}">
        <p14:creationId xmlns:p14="http://schemas.microsoft.com/office/powerpoint/2010/main" val="616409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7</a:t>
            </a:fld>
            <a:endParaRPr lang="de-DE" dirty="0"/>
          </a:p>
        </p:txBody>
      </p:sp>
      <p:sp>
        <p:nvSpPr>
          <p:cNvPr id="6" name="TextShape 2"/>
          <p:cNvSpPr txBox="1"/>
          <p:nvPr/>
        </p:nvSpPr>
        <p:spPr>
          <a:xfrm>
            <a:off x="79745" y="0"/>
            <a:ext cx="12271743" cy="744941"/>
          </a:xfrm>
          <a:prstGeom prst="rect">
            <a:avLst/>
          </a:prstGeom>
          <a:noFill/>
          <a:ln>
            <a:noFill/>
          </a:ln>
        </p:spPr>
        <p:txBody>
          <a:bodyPr lIns="81646" tIns="40823" rIns="81646" bIns="40823" anchor="ctr" anchorCtr="1"/>
          <a:lstStyle/>
          <a:p>
            <a:r>
              <a:rPr lang="de-DE" sz="2400" b="1"/>
              <a:t>Philippskurve and short run aggregrated supply (AS-curve)</a:t>
            </a:r>
            <a:endParaRPr lang="de-DE" sz="2400" b="1" dirty="0"/>
          </a:p>
        </p:txBody>
      </p:sp>
      <p:sp>
        <p:nvSpPr>
          <p:cNvPr id="4" name="Textfeld 3"/>
          <p:cNvSpPr txBox="1"/>
          <p:nvPr/>
        </p:nvSpPr>
        <p:spPr>
          <a:xfrm>
            <a:off x="0" y="639379"/>
            <a:ext cx="8644107" cy="3388742"/>
          </a:xfrm>
          <a:prstGeom prst="rect">
            <a:avLst/>
          </a:prstGeom>
          <a:noFill/>
        </p:spPr>
        <p:txBody>
          <a:bodyPr wrap="square" rtlCol="0">
            <a:noAutofit/>
          </a:bodyPr>
          <a:lstStyle/>
          <a:p>
            <a:r>
              <a:rPr lang="de-DE" sz="2000" dirty="0"/>
              <a:t>AS:	</a:t>
            </a:r>
            <a:r>
              <a:rPr lang="de-DE" sz="2000" dirty="0" err="1"/>
              <a:t>Y</a:t>
            </a:r>
            <a:r>
              <a:rPr lang="de-DE" sz="2000" baseline="-25000" dirty="0" err="1"/>
              <a:t>t</a:t>
            </a:r>
            <a:r>
              <a:rPr lang="de-DE" sz="2000" dirty="0"/>
              <a:t>	= </a:t>
            </a:r>
            <a:r>
              <a:rPr lang="en-US" sz="2000" dirty="0"/>
              <a:t>Y* + </a:t>
            </a:r>
            <a:r>
              <a:rPr lang="de-DE" sz="2000" dirty="0"/>
              <a:t>a</a:t>
            </a:r>
            <a:r>
              <a:rPr lang="en-US" sz="2000" dirty="0"/>
              <a:t>(P</a:t>
            </a:r>
            <a:r>
              <a:rPr lang="en-US" sz="2000" baseline="-25000" dirty="0"/>
              <a:t>t</a:t>
            </a:r>
            <a:r>
              <a:rPr lang="en-US" sz="2000" dirty="0"/>
              <a:t>-P</a:t>
            </a:r>
            <a:r>
              <a:rPr lang="en-US" sz="2000" baseline="-25000" dirty="0"/>
              <a:t>t</a:t>
            </a:r>
            <a:r>
              <a:rPr lang="en-US" sz="2000" baseline="30000" dirty="0"/>
              <a:t>e</a:t>
            </a:r>
            <a:r>
              <a:rPr lang="en-US" sz="2000" dirty="0"/>
              <a:t>)	(a&gt;0)	(P</a:t>
            </a:r>
            <a:r>
              <a:rPr lang="en-US" sz="2000" baseline="-25000" dirty="0"/>
              <a:t>t</a:t>
            </a:r>
            <a:r>
              <a:rPr lang="en-US" sz="2000" baseline="30000" dirty="0"/>
              <a:t>e</a:t>
            </a:r>
            <a:r>
              <a:rPr lang="en-US" sz="2000" dirty="0"/>
              <a:t>: expected price level)</a:t>
            </a:r>
          </a:p>
          <a:p>
            <a:endParaRPr lang="en-US" sz="2000" dirty="0"/>
          </a:p>
          <a:p>
            <a:r>
              <a:rPr lang="en-US" sz="2000" dirty="0"/>
              <a:t>replace P</a:t>
            </a:r>
            <a:r>
              <a:rPr lang="en-US" sz="2000" baseline="-25000" dirty="0"/>
              <a:t>t</a:t>
            </a:r>
            <a:r>
              <a:rPr lang="en-US" sz="2000" dirty="0"/>
              <a:t>/P</a:t>
            </a:r>
            <a:r>
              <a:rPr lang="en-US" sz="2000" baseline="-25000" dirty="0"/>
              <a:t>t-1</a:t>
            </a:r>
            <a:r>
              <a:rPr lang="en-US" sz="2000" dirty="0"/>
              <a:t>=1+</a:t>
            </a:r>
            <a:r>
              <a:rPr lang="el-GR" sz="2000" dirty="0"/>
              <a:t> π</a:t>
            </a:r>
            <a:r>
              <a:rPr lang="de-DE" sz="2000" baseline="-25000" dirty="0"/>
              <a:t>t </a:t>
            </a:r>
            <a:r>
              <a:rPr lang="en-US" sz="2000" dirty="0"/>
              <a:t>	and	P</a:t>
            </a:r>
            <a:r>
              <a:rPr lang="en-US" sz="2000" baseline="-25000" dirty="0"/>
              <a:t>t</a:t>
            </a:r>
            <a:r>
              <a:rPr lang="en-US" sz="2000" baseline="30000" dirty="0"/>
              <a:t>e</a:t>
            </a:r>
            <a:r>
              <a:rPr lang="en-US" sz="2000" dirty="0"/>
              <a:t>/P</a:t>
            </a:r>
            <a:r>
              <a:rPr lang="en-US" sz="2000" baseline="-25000" dirty="0"/>
              <a:t>t-1</a:t>
            </a:r>
            <a:r>
              <a:rPr lang="en-US" sz="2000" dirty="0"/>
              <a:t>= 1+</a:t>
            </a:r>
            <a:r>
              <a:rPr lang="el-GR" sz="2000" dirty="0"/>
              <a:t>π</a:t>
            </a:r>
            <a:r>
              <a:rPr lang="de-DE" sz="2000" baseline="-25000" dirty="0"/>
              <a:t>t</a:t>
            </a:r>
            <a:r>
              <a:rPr lang="en-US" sz="2000" baseline="30000" dirty="0"/>
              <a:t>e</a:t>
            </a:r>
          </a:p>
          <a:p>
            <a:endParaRPr lang="en-US" sz="2000" dirty="0"/>
          </a:p>
          <a:p>
            <a:r>
              <a:rPr lang="de-DE" sz="2000" dirty="0"/>
              <a:t>→ </a:t>
            </a:r>
            <a:r>
              <a:rPr lang="en-US" sz="2000" dirty="0"/>
              <a:t>	</a:t>
            </a:r>
            <a:r>
              <a:rPr lang="de-DE" sz="2000" dirty="0"/>
              <a:t> </a:t>
            </a:r>
            <a:r>
              <a:rPr lang="de-DE" sz="2000" dirty="0" err="1"/>
              <a:t>Y</a:t>
            </a:r>
            <a:r>
              <a:rPr lang="de-DE" sz="2000" baseline="-25000" dirty="0" err="1"/>
              <a:t>t</a:t>
            </a:r>
            <a:r>
              <a:rPr lang="de-DE" sz="2000" baseline="-25000" dirty="0"/>
              <a:t> </a:t>
            </a:r>
            <a:r>
              <a:rPr lang="en-US" sz="2000" dirty="0"/>
              <a:t>	= Y* + </a:t>
            </a:r>
            <a:r>
              <a:rPr lang="de-DE" sz="2000" dirty="0"/>
              <a:t>a</a:t>
            </a:r>
            <a:r>
              <a:rPr lang="en-US" sz="2000" dirty="0"/>
              <a:t>((1+</a:t>
            </a:r>
            <a:r>
              <a:rPr lang="el-GR" sz="2000" dirty="0"/>
              <a:t> π</a:t>
            </a:r>
            <a:r>
              <a:rPr lang="de-DE" sz="2000" baseline="-25000" dirty="0"/>
              <a:t>t</a:t>
            </a:r>
            <a:r>
              <a:rPr lang="en-US" sz="2000" dirty="0"/>
              <a:t>)P</a:t>
            </a:r>
            <a:r>
              <a:rPr lang="en-US" sz="2000" baseline="-25000" dirty="0"/>
              <a:t>t-1 </a:t>
            </a:r>
            <a:r>
              <a:rPr lang="en-US" sz="2000" dirty="0"/>
              <a:t>- (1+</a:t>
            </a:r>
            <a:r>
              <a:rPr lang="el-GR" sz="2000" dirty="0"/>
              <a:t> π</a:t>
            </a:r>
            <a:r>
              <a:rPr lang="de-DE" sz="2000" baseline="-25000" dirty="0"/>
              <a:t>t</a:t>
            </a:r>
            <a:r>
              <a:rPr lang="en-US" sz="2000" baseline="30000" dirty="0"/>
              <a:t>e</a:t>
            </a:r>
            <a:r>
              <a:rPr lang="en-US" sz="2000" dirty="0"/>
              <a:t>)P</a:t>
            </a:r>
            <a:r>
              <a:rPr lang="en-US" sz="2000" baseline="-25000" dirty="0"/>
              <a:t>t-1 </a:t>
            </a:r>
            <a:r>
              <a:rPr lang="en-US" sz="2000" dirty="0"/>
              <a:t>)</a:t>
            </a:r>
          </a:p>
          <a:p>
            <a:endParaRPr lang="en-US" sz="2000" dirty="0"/>
          </a:p>
          <a:p>
            <a:r>
              <a:rPr lang="en-US" sz="2000" dirty="0"/>
              <a:t>		= Y* + P</a:t>
            </a:r>
            <a:r>
              <a:rPr lang="en-US" sz="2000" baseline="-25000" dirty="0"/>
              <a:t>t-1</a:t>
            </a:r>
            <a:r>
              <a:rPr lang="de-DE" sz="2000" dirty="0"/>
              <a:t>a</a:t>
            </a:r>
            <a:r>
              <a:rPr lang="en-US" sz="2000" dirty="0"/>
              <a:t>(</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r>
              <a:rPr lang="en-US" sz="2000" dirty="0"/>
              <a:t>)</a:t>
            </a:r>
          </a:p>
          <a:p>
            <a:r>
              <a:rPr lang="en-US" sz="2000" dirty="0"/>
              <a:t> </a:t>
            </a:r>
          </a:p>
          <a:p>
            <a:r>
              <a:rPr lang="en-US" sz="2000" dirty="0"/>
              <a:t>		= Y* + ã(</a:t>
            </a:r>
            <a:r>
              <a:rPr lang="el-GR" sz="2000" dirty="0"/>
              <a:t>π</a:t>
            </a:r>
            <a:r>
              <a:rPr lang="de-DE" sz="2000" baseline="-25000" dirty="0"/>
              <a:t>t</a:t>
            </a:r>
            <a:r>
              <a:rPr lang="en-US" sz="2000" dirty="0"/>
              <a:t> - </a:t>
            </a:r>
            <a:r>
              <a:rPr lang="el-GR" sz="2000" dirty="0"/>
              <a:t>π</a:t>
            </a:r>
            <a:r>
              <a:rPr lang="de-DE" sz="2000" baseline="-25000" dirty="0"/>
              <a:t>t</a:t>
            </a:r>
            <a:r>
              <a:rPr lang="en-US" sz="2000" baseline="30000" dirty="0"/>
              <a:t>e</a:t>
            </a:r>
            <a:r>
              <a:rPr lang="en-US" sz="2000" dirty="0"/>
              <a:t>)	with ã= P</a:t>
            </a:r>
            <a:r>
              <a:rPr lang="en-US" sz="2000" baseline="-25000" dirty="0"/>
              <a:t>t-1</a:t>
            </a:r>
            <a:r>
              <a:rPr lang="de-DE" sz="2000" dirty="0"/>
              <a:t>a&gt;0</a:t>
            </a:r>
          </a:p>
          <a:p>
            <a:endParaRPr lang="de-DE" sz="2000" dirty="0"/>
          </a:p>
          <a:p>
            <a:r>
              <a:rPr lang="de-DE" sz="2000" dirty="0" err="1"/>
              <a:t>With</a:t>
            </a:r>
            <a:r>
              <a:rPr lang="de-DE" sz="2000" dirty="0"/>
              <a:t>  </a:t>
            </a:r>
            <a:r>
              <a:rPr lang="de-DE" sz="2000" dirty="0" err="1"/>
              <a:t>given</a:t>
            </a:r>
            <a:r>
              <a:rPr lang="de-DE" sz="2000" dirty="0"/>
              <a:t> </a:t>
            </a:r>
            <a:r>
              <a:rPr lang="de-DE" sz="2000" dirty="0" err="1"/>
              <a:t>expectations</a:t>
            </a:r>
            <a:r>
              <a:rPr lang="de-DE" sz="2000" dirty="0"/>
              <a:t>, </a:t>
            </a:r>
            <a:r>
              <a:rPr lang="de-DE" sz="2000" dirty="0" err="1"/>
              <a:t>we</a:t>
            </a:r>
            <a:r>
              <a:rPr lang="de-DE" sz="2000" dirty="0"/>
              <a:t> </a:t>
            </a:r>
            <a:r>
              <a:rPr lang="de-DE" sz="2000" dirty="0" err="1"/>
              <a:t>obtain</a:t>
            </a:r>
            <a:r>
              <a:rPr lang="de-DE" sz="2540" dirty="0"/>
              <a:t>					</a:t>
            </a:r>
          </a:p>
          <a:p>
            <a:endParaRPr lang="de-DE" sz="2540" dirty="0"/>
          </a:p>
          <a:p>
            <a:r>
              <a:rPr lang="de-DE" sz="2540" dirty="0"/>
              <a:t>				</a:t>
            </a:r>
            <a:r>
              <a:rPr lang="de-DE" sz="2540" dirty="0" err="1"/>
              <a:t>or</a:t>
            </a:r>
            <a:r>
              <a:rPr lang="de-DE" sz="2540" dirty="0"/>
              <a:t>		</a:t>
            </a:r>
          </a:p>
        </p:txBody>
      </p:sp>
      <p:cxnSp>
        <p:nvCxnSpPr>
          <p:cNvPr id="8" name="Straight Arrow Connector 6"/>
          <p:cNvCxnSpPr/>
          <p:nvPr/>
        </p:nvCxnSpPr>
        <p:spPr>
          <a:xfrm flipV="1">
            <a:off x="694238" y="4258340"/>
            <a:ext cx="1" cy="21632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694239" y="6421543"/>
            <a:ext cx="3002142" cy="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56421" y="4192775"/>
            <a:ext cx="422714" cy="338554"/>
          </a:xfrm>
          <a:prstGeom prst="rect">
            <a:avLst/>
          </a:prstGeom>
          <a:noFill/>
        </p:spPr>
        <p:txBody>
          <a:bodyPr wrap="square" rtlCol="0">
            <a:spAutoFit/>
          </a:bodyPr>
          <a:lstStyle/>
          <a:p>
            <a:r>
              <a:rPr lang="en-US" sz="1600" dirty="0"/>
              <a:t>P</a:t>
            </a:r>
            <a:r>
              <a:rPr lang="en-US" sz="1600" baseline="-25000" dirty="0"/>
              <a:t>t</a:t>
            </a:r>
            <a:endParaRPr lang="de-DE" sz="1600" baseline="-25000" dirty="0"/>
          </a:p>
        </p:txBody>
      </p:sp>
      <p:sp>
        <p:nvSpPr>
          <p:cNvPr id="11" name="Textfeld 10"/>
          <p:cNvSpPr txBox="1"/>
          <p:nvPr/>
        </p:nvSpPr>
        <p:spPr>
          <a:xfrm>
            <a:off x="3365205" y="6421543"/>
            <a:ext cx="393265" cy="338554"/>
          </a:xfrm>
          <a:prstGeom prst="rect">
            <a:avLst/>
          </a:prstGeom>
          <a:noFill/>
        </p:spPr>
        <p:txBody>
          <a:bodyPr wrap="square" rtlCol="0">
            <a:spAutoFit/>
          </a:bodyPr>
          <a:lstStyle/>
          <a:p>
            <a:r>
              <a:rPr lang="de-DE" sz="1600" dirty="0" err="1"/>
              <a:t>Y</a:t>
            </a:r>
            <a:r>
              <a:rPr lang="de-DE" sz="1600" baseline="-25000" dirty="0" err="1"/>
              <a:t>t</a:t>
            </a:r>
            <a:endParaRPr lang="de-DE" sz="1633" dirty="0"/>
          </a:p>
        </p:txBody>
      </p:sp>
      <mc:AlternateContent xmlns:mc="http://schemas.openxmlformats.org/markup-compatibility/2006" xmlns:a14="http://schemas.microsoft.com/office/drawing/2010/main">
        <mc:Choice Requires="a14">
          <p:sp>
            <p:nvSpPr>
              <p:cNvPr id="17" name="Rechteck 16"/>
              <p:cNvSpPr/>
              <p:nvPr/>
            </p:nvSpPr>
            <p:spPr>
              <a:xfrm>
                <a:off x="3064584" y="4495731"/>
                <a:ext cx="509119"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𝐴𝑆</m:t>
                      </m:r>
                    </m:oMath>
                  </m:oMathPara>
                </a14:m>
                <a:endParaRPr lang="de-DE" dirty="0"/>
              </a:p>
            </p:txBody>
          </p:sp>
        </mc:Choice>
        <mc:Fallback xmlns="">
          <p:sp>
            <p:nvSpPr>
              <p:cNvPr id="17" name="Rechteck 16"/>
              <p:cNvSpPr>
                <a:spLocks noRot="1" noChangeAspect="1" noMove="1" noResize="1" noEditPoints="1" noAdjustHandles="1" noChangeArrowheads="1" noChangeShapeType="1" noTextEdit="1"/>
              </p:cNvSpPr>
              <p:nvPr/>
            </p:nvSpPr>
            <p:spPr>
              <a:xfrm>
                <a:off x="3064584" y="4495731"/>
                <a:ext cx="509119" cy="369332"/>
              </a:xfrm>
              <a:prstGeom prst="rect">
                <a:avLst/>
              </a:prstGeom>
              <a:blipFill>
                <a:blip r:embed="rId3"/>
                <a:stretch>
                  <a:fillRect/>
                </a:stretch>
              </a:blipFill>
            </p:spPr>
            <p:txBody>
              <a:bodyPr/>
              <a:lstStyle/>
              <a:p>
                <a:r>
                  <a:rPr lang="de-DE">
                    <a:noFill/>
                  </a:rPr>
                  <a:t> </a:t>
                </a:r>
              </a:p>
            </p:txBody>
          </p:sp>
        </mc:Fallback>
      </mc:AlternateContent>
      <p:cxnSp>
        <p:nvCxnSpPr>
          <p:cNvPr id="22" name="Straight Arrow Connector 6"/>
          <p:cNvCxnSpPr/>
          <p:nvPr/>
        </p:nvCxnSpPr>
        <p:spPr>
          <a:xfrm flipV="1">
            <a:off x="4706270" y="4214039"/>
            <a:ext cx="1" cy="21632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Rechteck 25"/>
              <p:cNvSpPr/>
              <p:nvPr/>
            </p:nvSpPr>
            <p:spPr>
              <a:xfrm>
                <a:off x="7076616" y="4451430"/>
                <a:ext cx="631796" cy="369332"/>
              </a:xfrm>
              <a:prstGeom prst="rect">
                <a:avLst/>
              </a:prstGeom>
            </p:spPr>
            <p:txBody>
              <a:bodyPr wrap="square">
                <a:spAutoFit/>
              </a:bodyPr>
              <a:lstStyle/>
              <a:p>
                <a14:m>
                  <m:oMath xmlns:m="http://schemas.openxmlformats.org/officeDocument/2006/math">
                    <m:r>
                      <a:rPr lang="de-DE" b="0" i="1" smtClean="0">
                        <a:latin typeface="Cambria Math" panose="02040503050406030204" pitchFamily="18" charset="0"/>
                      </a:rPr>
                      <m:t>𝐴𝑆</m:t>
                    </m:r>
                  </m:oMath>
                </a14:m>
                <a:r>
                  <a:rPr lang="de-DE" dirty="0"/>
                  <a:t>`</a:t>
                </a:r>
              </a:p>
            </p:txBody>
          </p:sp>
        </mc:Choice>
        <mc:Fallback xmlns="">
          <p:sp>
            <p:nvSpPr>
              <p:cNvPr id="26" name="Rechteck 25"/>
              <p:cNvSpPr>
                <a:spLocks noRot="1" noChangeAspect="1" noMove="1" noResize="1" noEditPoints="1" noAdjustHandles="1" noChangeArrowheads="1" noChangeShapeType="1" noTextEdit="1"/>
              </p:cNvSpPr>
              <p:nvPr/>
            </p:nvSpPr>
            <p:spPr>
              <a:xfrm>
                <a:off x="7076616" y="4451430"/>
                <a:ext cx="631796" cy="369332"/>
              </a:xfrm>
              <a:prstGeom prst="rect">
                <a:avLst/>
              </a:prstGeom>
              <a:blipFill>
                <a:blip r:embed="rId4"/>
                <a:stretch>
                  <a:fillRect t="-8197" b="-24590"/>
                </a:stretch>
              </a:blipFill>
            </p:spPr>
            <p:txBody>
              <a:bodyPr/>
              <a:lstStyle/>
              <a:p>
                <a:r>
                  <a:rPr lang="de-DE">
                    <a:noFill/>
                  </a:rPr>
                  <a:t> </a:t>
                </a:r>
              </a:p>
            </p:txBody>
          </p:sp>
        </mc:Fallback>
      </mc:AlternateContent>
      <p:cxnSp>
        <p:nvCxnSpPr>
          <p:cNvPr id="27" name="Straight Arrow Connector 7"/>
          <p:cNvCxnSpPr/>
          <p:nvPr/>
        </p:nvCxnSpPr>
        <p:spPr>
          <a:xfrm>
            <a:off x="4706270" y="6384397"/>
            <a:ext cx="3002142" cy="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flipV="1">
            <a:off x="1281223" y="4636096"/>
            <a:ext cx="1783361" cy="1148016"/>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4362347" y="4167811"/>
            <a:ext cx="422714" cy="338554"/>
          </a:xfrm>
          <a:prstGeom prst="rect">
            <a:avLst/>
          </a:prstGeom>
          <a:noFill/>
        </p:spPr>
        <p:txBody>
          <a:bodyPr wrap="square" rtlCol="0">
            <a:spAutoFit/>
          </a:bodyPr>
          <a:lstStyle/>
          <a:p>
            <a:r>
              <a:rPr lang="el-GR" sz="1600" dirty="0"/>
              <a:t>π </a:t>
            </a:r>
            <a:r>
              <a:rPr lang="en-US" sz="1600" baseline="-25000" dirty="0"/>
              <a:t>t</a:t>
            </a:r>
            <a:endParaRPr lang="de-DE" sz="1600" baseline="-25000" dirty="0"/>
          </a:p>
        </p:txBody>
      </p:sp>
      <p:sp>
        <p:nvSpPr>
          <p:cNvPr id="31" name="Textfeld 30"/>
          <p:cNvSpPr txBox="1"/>
          <p:nvPr/>
        </p:nvSpPr>
        <p:spPr>
          <a:xfrm>
            <a:off x="7366601" y="6382556"/>
            <a:ext cx="393265" cy="338554"/>
          </a:xfrm>
          <a:prstGeom prst="rect">
            <a:avLst/>
          </a:prstGeom>
          <a:noFill/>
        </p:spPr>
        <p:txBody>
          <a:bodyPr wrap="square" rtlCol="0">
            <a:spAutoFit/>
          </a:bodyPr>
          <a:lstStyle/>
          <a:p>
            <a:r>
              <a:rPr lang="de-DE" sz="1600" dirty="0" err="1"/>
              <a:t>Y</a:t>
            </a:r>
            <a:r>
              <a:rPr lang="de-DE" sz="1600" baseline="-25000" dirty="0" err="1"/>
              <a:t>t</a:t>
            </a:r>
            <a:endParaRPr lang="de-DE" sz="1633" dirty="0"/>
          </a:p>
        </p:txBody>
      </p:sp>
      <p:cxnSp>
        <p:nvCxnSpPr>
          <p:cNvPr id="32" name="Gerader Verbinder 31"/>
          <p:cNvCxnSpPr/>
          <p:nvPr/>
        </p:nvCxnSpPr>
        <p:spPr>
          <a:xfrm flipV="1">
            <a:off x="5171216" y="4531329"/>
            <a:ext cx="1998063" cy="924083"/>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2E6351D3-402E-F1FC-4DD1-2EA210ABEA1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5">
            <p14:nvContentPartPr>
              <p14:cNvPr id="50" name="Freihand 49">
                <a:extLst>
                  <a:ext uri="{FF2B5EF4-FFF2-40B4-BE49-F238E27FC236}">
                    <a16:creationId xmlns:a16="http://schemas.microsoft.com/office/drawing/2014/main" id="{7809FB00-E5C1-4F5E-9EA3-21D24654C9B0}"/>
                  </a:ext>
                </a:extLst>
              </p14:cNvPr>
              <p14:cNvContentPartPr/>
              <p14:nvPr/>
            </p14:nvContentPartPr>
            <p14:xfrm>
              <a:off x="2892280" y="1037227"/>
              <a:ext cx="192960" cy="25560"/>
            </p14:xfrm>
          </p:contentPart>
        </mc:Choice>
        <mc:Fallback xmlns="">
          <p:pic>
            <p:nvPicPr>
              <p:cNvPr id="50" name="Freihand 49">
                <a:extLst>
                  <a:ext uri="{FF2B5EF4-FFF2-40B4-BE49-F238E27FC236}">
                    <a16:creationId xmlns:a16="http://schemas.microsoft.com/office/drawing/2014/main" id="{7809FB00-E5C1-4F5E-9EA3-21D24654C9B0}"/>
                  </a:ext>
                </a:extLst>
              </p:cNvPr>
              <p:cNvPicPr/>
              <p:nvPr/>
            </p:nvPicPr>
            <p:blipFill>
              <a:blip r:embed="rId6"/>
              <a:stretch>
                <a:fillRect/>
              </a:stretch>
            </p:blipFill>
            <p:spPr>
              <a:xfrm>
                <a:off x="2887960" y="1032907"/>
                <a:ext cx="2016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1" name="Freihand 50">
                <a:extLst>
                  <a:ext uri="{FF2B5EF4-FFF2-40B4-BE49-F238E27FC236}">
                    <a16:creationId xmlns:a16="http://schemas.microsoft.com/office/drawing/2014/main" id="{5ED7C6EE-3495-451B-BD62-7E87F114E2F8}"/>
                  </a:ext>
                </a:extLst>
              </p14:cNvPr>
              <p14:cNvContentPartPr/>
              <p14:nvPr/>
            </p14:nvContentPartPr>
            <p14:xfrm>
              <a:off x="3184240" y="1013467"/>
              <a:ext cx="224280" cy="68400"/>
            </p14:xfrm>
          </p:contentPart>
        </mc:Choice>
        <mc:Fallback xmlns="">
          <p:pic>
            <p:nvPicPr>
              <p:cNvPr id="51" name="Freihand 50">
                <a:extLst>
                  <a:ext uri="{FF2B5EF4-FFF2-40B4-BE49-F238E27FC236}">
                    <a16:creationId xmlns:a16="http://schemas.microsoft.com/office/drawing/2014/main" id="{5ED7C6EE-3495-451B-BD62-7E87F114E2F8}"/>
                  </a:ext>
                </a:extLst>
              </p:cNvPr>
              <p:cNvPicPr/>
              <p:nvPr/>
            </p:nvPicPr>
            <p:blipFill>
              <a:blip r:embed="rId8"/>
              <a:stretch>
                <a:fillRect/>
              </a:stretch>
            </p:blipFill>
            <p:spPr>
              <a:xfrm>
                <a:off x="3179920" y="1009147"/>
                <a:ext cx="2329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2" name="Freihand 51">
                <a:extLst>
                  <a:ext uri="{FF2B5EF4-FFF2-40B4-BE49-F238E27FC236}">
                    <a16:creationId xmlns:a16="http://schemas.microsoft.com/office/drawing/2014/main" id="{74E5408E-72A5-49BB-8EB6-0D2B155E554F}"/>
                  </a:ext>
                </a:extLst>
              </p14:cNvPr>
              <p14:cNvContentPartPr/>
              <p14:nvPr/>
            </p14:nvContentPartPr>
            <p14:xfrm>
              <a:off x="2920720" y="1046587"/>
              <a:ext cx="472680" cy="101520"/>
            </p14:xfrm>
          </p:contentPart>
        </mc:Choice>
        <mc:Fallback xmlns="">
          <p:pic>
            <p:nvPicPr>
              <p:cNvPr id="52" name="Freihand 51">
                <a:extLst>
                  <a:ext uri="{FF2B5EF4-FFF2-40B4-BE49-F238E27FC236}">
                    <a16:creationId xmlns:a16="http://schemas.microsoft.com/office/drawing/2014/main" id="{74E5408E-72A5-49BB-8EB6-0D2B155E554F}"/>
                  </a:ext>
                </a:extLst>
              </p:cNvPr>
              <p:cNvPicPr/>
              <p:nvPr/>
            </p:nvPicPr>
            <p:blipFill>
              <a:blip r:embed="rId10"/>
              <a:stretch>
                <a:fillRect/>
              </a:stretch>
            </p:blipFill>
            <p:spPr>
              <a:xfrm>
                <a:off x="2916400" y="1042267"/>
                <a:ext cx="4813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3" name="Freihand 52">
                <a:extLst>
                  <a:ext uri="{FF2B5EF4-FFF2-40B4-BE49-F238E27FC236}">
                    <a16:creationId xmlns:a16="http://schemas.microsoft.com/office/drawing/2014/main" id="{237ABFCE-8714-458A-A896-F70AF49D564A}"/>
                  </a:ext>
                </a:extLst>
              </p14:cNvPr>
              <p14:cNvContentPartPr/>
              <p14:nvPr/>
            </p14:nvContentPartPr>
            <p14:xfrm>
              <a:off x="2674840" y="595507"/>
              <a:ext cx="1000080" cy="557280"/>
            </p14:xfrm>
          </p:contentPart>
        </mc:Choice>
        <mc:Fallback xmlns="">
          <p:pic>
            <p:nvPicPr>
              <p:cNvPr id="53" name="Freihand 52">
                <a:extLst>
                  <a:ext uri="{FF2B5EF4-FFF2-40B4-BE49-F238E27FC236}">
                    <a16:creationId xmlns:a16="http://schemas.microsoft.com/office/drawing/2014/main" id="{237ABFCE-8714-458A-A896-F70AF49D564A}"/>
                  </a:ext>
                </a:extLst>
              </p:cNvPr>
              <p:cNvPicPr/>
              <p:nvPr/>
            </p:nvPicPr>
            <p:blipFill>
              <a:blip r:embed="rId12"/>
              <a:stretch>
                <a:fillRect/>
              </a:stretch>
            </p:blipFill>
            <p:spPr>
              <a:xfrm>
                <a:off x="2670520" y="591187"/>
                <a:ext cx="1008720" cy="5659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4" name="Freihand 53">
                <a:extLst>
                  <a:ext uri="{FF2B5EF4-FFF2-40B4-BE49-F238E27FC236}">
                    <a16:creationId xmlns:a16="http://schemas.microsoft.com/office/drawing/2014/main" id="{739BEF36-4B0F-4583-B4D8-182CE6C4C5B6}"/>
                  </a:ext>
                </a:extLst>
              </p14:cNvPr>
              <p14:cNvContentPartPr/>
              <p14:nvPr/>
            </p14:nvContentPartPr>
            <p14:xfrm>
              <a:off x="2086600" y="994747"/>
              <a:ext cx="263880" cy="58320"/>
            </p14:xfrm>
          </p:contentPart>
        </mc:Choice>
        <mc:Fallback xmlns="">
          <p:pic>
            <p:nvPicPr>
              <p:cNvPr id="54" name="Freihand 53">
                <a:extLst>
                  <a:ext uri="{FF2B5EF4-FFF2-40B4-BE49-F238E27FC236}">
                    <a16:creationId xmlns:a16="http://schemas.microsoft.com/office/drawing/2014/main" id="{739BEF36-4B0F-4583-B4D8-182CE6C4C5B6}"/>
                  </a:ext>
                </a:extLst>
              </p:cNvPr>
              <p:cNvPicPr/>
              <p:nvPr/>
            </p:nvPicPr>
            <p:blipFill>
              <a:blip r:embed="rId14"/>
              <a:stretch>
                <a:fillRect/>
              </a:stretch>
            </p:blipFill>
            <p:spPr>
              <a:xfrm>
                <a:off x="2082280" y="990427"/>
                <a:ext cx="27252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5" name="Freihand 54">
                <a:extLst>
                  <a:ext uri="{FF2B5EF4-FFF2-40B4-BE49-F238E27FC236}">
                    <a16:creationId xmlns:a16="http://schemas.microsoft.com/office/drawing/2014/main" id="{6E489FE4-3F1A-4CE8-B5B6-A808056F68F5}"/>
                  </a:ext>
                </a:extLst>
              </p14:cNvPr>
              <p14:cNvContentPartPr/>
              <p14:nvPr/>
            </p14:nvContentPartPr>
            <p14:xfrm>
              <a:off x="653800" y="558787"/>
              <a:ext cx="3827880" cy="590760"/>
            </p14:xfrm>
          </p:contentPart>
        </mc:Choice>
        <mc:Fallback xmlns="">
          <p:pic>
            <p:nvPicPr>
              <p:cNvPr id="55" name="Freihand 54">
                <a:extLst>
                  <a:ext uri="{FF2B5EF4-FFF2-40B4-BE49-F238E27FC236}">
                    <a16:creationId xmlns:a16="http://schemas.microsoft.com/office/drawing/2014/main" id="{6E489FE4-3F1A-4CE8-B5B6-A808056F68F5}"/>
                  </a:ext>
                </a:extLst>
              </p:cNvPr>
              <p:cNvPicPr/>
              <p:nvPr/>
            </p:nvPicPr>
            <p:blipFill>
              <a:blip r:embed="rId16"/>
              <a:stretch>
                <a:fillRect/>
              </a:stretch>
            </p:blipFill>
            <p:spPr>
              <a:xfrm>
                <a:off x="649480" y="554467"/>
                <a:ext cx="3836520" cy="5994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7" name="Freihand 56">
                <a:extLst>
                  <a:ext uri="{FF2B5EF4-FFF2-40B4-BE49-F238E27FC236}">
                    <a16:creationId xmlns:a16="http://schemas.microsoft.com/office/drawing/2014/main" id="{E9925554-033D-4980-B024-A4E102DFEDBA}"/>
                  </a:ext>
                </a:extLst>
              </p14:cNvPr>
              <p14:cNvContentPartPr/>
              <p14:nvPr/>
            </p14:nvContentPartPr>
            <p14:xfrm>
              <a:off x="2631280" y="696667"/>
              <a:ext cx="242640" cy="409320"/>
            </p14:xfrm>
          </p:contentPart>
        </mc:Choice>
        <mc:Fallback xmlns="">
          <p:pic>
            <p:nvPicPr>
              <p:cNvPr id="57" name="Freihand 56">
                <a:extLst>
                  <a:ext uri="{FF2B5EF4-FFF2-40B4-BE49-F238E27FC236}">
                    <a16:creationId xmlns:a16="http://schemas.microsoft.com/office/drawing/2014/main" id="{E9925554-033D-4980-B024-A4E102DFEDBA}"/>
                  </a:ext>
                </a:extLst>
              </p:cNvPr>
              <p:cNvPicPr/>
              <p:nvPr/>
            </p:nvPicPr>
            <p:blipFill>
              <a:blip r:embed="rId18"/>
              <a:stretch>
                <a:fillRect/>
              </a:stretch>
            </p:blipFill>
            <p:spPr>
              <a:xfrm>
                <a:off x="2626960" y="692347"/>
                <a:ext cx="251280" cy="4179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8" name="Freihand 57">
                <a:extLst>
                  <a:ext uri="{FF2B5EF4-FFF2-40B4-BE49-F238E27FC236}">
                    <a16:creationId xmlns:a16="http://schemas.microsoft.com/office/drawing/2014/main" id="{37E6BAD4-CC60-4F8E-A772-C4733F2D8251}"/>
                  </a:ext>
                </a:extLst>
              </p14:cNvPr>
              <p14:cNvContentPartPr/>
              <p14:nvPr/>
            </p14:nvContentPartPr>
            <p14:xfrm>
              <a:off x="3763120" y="650227"/>
              <a:ext cx="614520" cy="462960"/>
            </p14:xfrm>
          </p:contentPart>
        </mc:Choice>
        <mc:Fallback xmlns="">
          <p:pic>
            <p:nvPicPr>
              <p:cNvPr id="58" name="Freihand 57">
                <a:extLst>
                  <a:ext uri="{FF2B5EF4-FFF2-40B4-BE49-F238E27FC236}">
                    <a16:creationId xmlns:a16="http://schemas.microsoft.com/office/drawing/2014/main" id="{37E6BAD4-CC60-4F8E-A772-C4733F2D8251}"/>
                  </a:ext>
                </a:extLst>
              </p:cNvPr>
              <p:cNvPicPr/>
              <p:nvPr/>
            </p:nvPicPr>
            <p:blipFill>
              <a:blip r:embed="rId20"/>
              <a:stretch>
                <a:fillRect/>
              </a:stretch>
            </p:blipFill>
            <p:spPr>
              <a:xfrm>
                <a:off x="3758800" y="645907"/>
                <a:ext cx="62316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9" name="Freihand 58">
                <a:extLst>
                  <a:ext uri="{FF2B5EF4-FFF2-40B4-BE49-F238E27FC236}">
                    <a16:creationId xmlns:a16="http://schemas.microsoft.com/office/drawing/2014/main" id="{D5235089-FC3D-4B92-8019-ADFA9FDA3416}"/>
                  </a:ext>
                </a:extLst>
              </p14:cNvPr>
              <p14:cNvContentPartPr/>
              <p14:nvPr/>
            </p14:nvContentPartPr>
            <p14:xfrm>
              <a:off x="9175720" y="595147"/>
              <a:ext cx="1981440" cy="1088280"/>
            </p14:xfrm>
          </p:contentPart>
        </mc:Choice>
        <mc:Fallback xmlns="">
          <p:pic>
            <p:nvPicPr>
              <p:cNvPr id="59" name="Freihand 58">
                <a:extLst>
                  <a:ext uri="{FF2B5EF4-FFF2-40B4-BE49-F238E27FC236}">
                    <a16:creationId xmlns:a16="http://schemas.microsoft.com/office/drawing/2014/main" id="{D5235089-FC3D-4B92-8019-ADFA9FDA3416}"/>
                  </a:ext>
                </a:extLst>
              </p:cNvPr>
              <p:cNvPicPr/>
              <p:nvPr/>
            </p:nvPicPr>
            <p:blipFill>
              <a:blip r:embed="rId22"/>
              <a:stretch>
                <a:fillRect/>
              </a:stretch>
            </p:blipFill>
            <p:spPr>
              <a:xfrm>
                <a:off x="9171400" y="590827"/>
                <a:ext cx="1990080" cy="1096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1" name="Freihand 60">
                <a:extLst>
                  <a:ext uri="{FF2B5EF4-FFF2-40B4-BE49-F238E27FC236}">
                    <a16:creationId xmlns:a16="http://schemas.microsoft.com/office/drawing/2014/main" id="{410BCC46-E8B2-4E65-A02F-C39F00427DC2}"/>
                  </a:ext>
                </a:extLst>
              </p14:cNvPr>
              <p14:cNvContentPartPr/>
              <p14:nvPr/>
            </p14:nvContentPartPr>
            <p14:xfrm>
              <a:off x="928120" y="587947"/>
              <a:ext cx="3613320" cy="550080"/>
            </p14:xfrm>
          </p:contentPart>
        </mc:Choice>
        <mc:Fallback xmlns="">
          <p:pic>
            <p:nvPicPr>
              <p:cNvPr id="61" name="Freihand 60">
                <a:extLst>
                  <a:ext uri="{FF2B5EF4-FFF2-40B4-BE49-F238E27FC236}">
                    <a16:creationId xmlns:a16="http://schemas.microsoft.com/office/drawing/2014/main" id="{410BCC46-E8B2-4E65-A02F-C39F00427DC2}"/>
                  </a:ext>
                </a:extLst>
              </p:cNvPr>
              <p:cNvPicPr/>
              <p:nvPr/>
            </p:nvPicPr>
            <p:blipFill>
              <a:blip r:embed="rId24"/>
              <a:stretch>
                <a:fillRect/>
              </a:stretch>
            </p:blipFill>
            <p:spPr>
              <a:xfrm>
                <a:off x="923800" y="583627"/>
                <a:ext cx="362196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3" name="Freihand 62">
                <a:extLst>
                  <a:ext uri="{FF2B5EF4-FFF2-40B4-BE49-F238E27FC236}">
                    <a16:creationId xmlns:a16="http://schemas.microsoft.com/office/drawing/2014/main" id="{AC8B222D-68DB-49AC-8A5C-69518A899FED}"/>
                  </a:ext>
                </a:extLst>
              </p14:cNvPr>
              <p14:cNvContentPartPr/>
              <p14:nvPr/>
            </p14:nvContentPartPr>
            <p14:xfrm>
              <a:off x="2800480" y="637987"/>
              <a:ext cx="811440" cy="462240"/>
            </p14:xfrm>
          </p:contentPart>
        </mc:Choice>
        <mc:Fallback xmlns="">
          <p:pic>
            <p:nvPicPr>
              <p:cNvPr id="63" name="Freihand 62">
                <a:extLst>
                  <a:ext uri="{FF2B5EF4-FFF2-40B4-BE49-F238E27FC236}">
                    <a16:creationId xmlns:a16="http://schemas.microsoft.com/office/drawing/2014/main" id="{AC8B222D-68DB-49AC-8A5C-69518A899FED}"/>
                  </a:ext>
                </a:extLst>
              </p:cNvPr>
              <p:cNvPicPr/>
              <p:nvPr/>
            </p:nvPicPr>
            <p:blipFill>
              <a:blip r:embed="rId26"/>
              <a:stretch>
                <a:fillRect/>
              </a:stretch>
            </p:blipFill>
            <p:spPr>
              <a:xfrm>
                <a:off x="2796160" y="633667"/>
                <a:ext cx="820080"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4" name="Freihand 63">
                <a:extLst>
                  <a:ext uri="{FF2B5EF4-FFF2-40B4-BE49-F238E27FC236}">
                    <a16:creationId xmlns:a16="http://schemas.microsoft.com/office/drawing/2014/main" id="{29F62D77-027C-42CF-A803-54E5485BF8FB}"/>
                  </a:ext>
                </a:extLst>
              </p14:cNvPr>
              <p14:cNvContentPartPr/>
              <p14:nvPr/>
            </p14:nvContentPartPr>
            <p14:xfrm>
              <a:off x="782320" y="1239547"/>
              <a:ext cx="1535400" cy="438480"/>
            </p14:xfrm>
          </p:contentPart>
        </mc:Choice>
        <mc:Fallback xmlns="">
          <p:pic>
            <p:nvPicPr>
              <p:cNvPr id="64" name="Freihand 63">
                <a:extLst>
                  <a:ext uri="{FF2B5EF4-FFF2-40B4-BE49-F238E27FC236}">
                    <a16:creationId xmlns:a16="http://schemas.microsoft.com/office/drawing/2014/main" id="{29F62D77-027C-42CF-A803-54E5485BF8FB}"/>
                  </a:ext>
                </a:extLst>
              </p:cNvPr>
              <p:cNvPicPr/>
              <p:nvPr/>
            </p:nvPicPr>
            <p:blipFill>
              <a:blip r:embed="rId28"/>
              <a:stretch>
                <a:fillRect/>
              </a:stretch>
            </p:blipFill>
            <p:spPr>
              <a:xfrm>
                <a:off x="778000" y="1235227"/>
                <a:ext cx="154404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5" name="Freihand 64">
                <a:extLst>
                  <a:ext uri="{FF2B5EF4-FFF2-40B4-BE49-F238E27FC236}">
                    <a16:creationId xmlns:a16="http://schemas.microsoft.com/office/drawing/2014/main" id="{EC274B13-800A-40C2-9F70-48D377CA8172}"/>
                  </a:ext>
                </a:extLst>
              </p14:cNvPr>
              <p14:cNvContentPartPr/>
              <p14:nvPr/>
            </p14:nvContentPartPr>
            <p14:xfrm>
              <a:off x="855040" y="1604227"/>
              <a:ext cx="552240" cy="36720"/>
            </p14:xfrm>
          </p:contentPart>
        </mc:Choice>
        <mc:Fallback xmlns="">
          <p:pic>
            <p:nvPicPr>
              <p:cNvPr id="65" name="Freihand 64">
                <a:extLst>
                  <a:ext uri="{FF2B5EF4-FFF2-40B4-BE49-F238E27FC236}">
                    <a16:creationId xmlns:a16="http://schemas.microsoft.com/office/drawing/2014/main" id="{EC274B13-800A-40C2-9F70-48D377CA8172}"/>
                  </a:ext>
                </a:extLst>
              </p:cNvPr>
              <p:cNvPicPr/>
              <p:nvPr/>
            </p:nvPicPr>
            <p:blipFill>
              <a:blip r:embed="rId30"/>
              <a:stretch>
                <a:fillRect/>
              </a:stretch>
            </p:blipFill>
            <p:spPr>
              <a:xfrm>
                <a:off x="850720" y="1599907"/>
                <a:ext cx="5608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66" name="Freihand 65">
                <a:extLst>
                  <a:ext uri="{FF2B5EF4-FFF2-40B4-BE49-F238E27FC236}">
                    <a16:creationId xmlns:a16="http://schemas.microsoft.com/office/drawing/2014/main" id="{86E14C75-676E-497A-A255-F9F530D1D39F}"/>
                  </a:ext>
                </a:extLst>
              </p14:cNvPr>
              <p14:cNvContentPartPr/>
              <p14:nvPr/>
            </p14:nvContentPartPr>
            <p14:xfrm>
              <a:off x="3560440" y="1242787"/>
              <a:ext cx="916200" cy="527040"/>
            </p14:xfrm>
          </p:contentPart>
        </mc:Choice>
        <mc:Fallback xmlns="">
          <p:pic>
            <p:nvPicPr>
              <p:cNvPr id="66" name="Freihand 65">
                <a:extLst>
                  <a:ext uri="{FF2B5EF4-FFF2-40B4-BE49-F238E27FC236}">
                    <a16:creationId xmlns:a16="http://schemas.microsoft.com/office/drawing/2014/main" id="{86E14C75-676E-497A-A255-F9F530D1D39F}"/>
                  </a:ext>
                </a:extLst>
              </p:cNvPr>
              <p:cNvPicPr/>
              <p:nvPr/>
            </p:nvPicPr>
            <p:blipFill>
              <a:blip r:embed="rId32"/>
              <a:stretch>
                <a:fillRect/>
              </a:stretch>
            </p:blipFill>
            <p:spPr>
              <a:xfrm>
                <a:off x="3556120" y="1238467"/>
                <a:ext cx="924840" cy="535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7" name="Freihand 66">
                <a:extLst>
                  <a:ext uri="{FF2B5EF4-FFF2-40B4-BE49-F238E27FC236}">
                    <a16:creationId xmlns:a16="http://schemas.microsoft.com/office/drawing/2014/main" id="{0270AD6B-F82A-4ED8-B42D-2342331A84D6}"/>
                  </a:ext>
                </a:extLst>
              </p14:cNvPr>
              <p14:cNvContentPartPr/>
              <p14:nvPr/>
            </p14:nvContentPartPr>
            <p14:xfrm>
              <a:off x="2889760" y="686227"/>
              <a:ext cx="200160" cy="413280"/>
            </p14:xfrm>
          </p:contentPart>
        </mc:Choice>
        <mc:Fallback xmlns="">
          <p:pic>
            <p:nvPicPr>
              <p:cNvPr id="67" name="Freihand 66">
                <a:extLst>
                  <a:ext uri="{FF2B5EF4-FFF2-40B4-BE49-F238E27FC236}">
                    <a16:creationId xmlns:a16="http://schemas.microsoft.com/office/drawing/2014/main" id="{0270AD6B-F82A-4ED8-B42D-2342331A84D6}"/>
                  </a:ext>
                </a:extLst>
              </p:cNvPr>
              <p:cNvPicPr/>
              <p:nvPr/>
            </p:nvPicPr>
            <p:blipFill>
              <a:blip r:embed="rId34"/>
              <a:stretch>
                <a:fillRect/>
              </a:stretch>
            </p:blipFill>
            <p:spPr>
              <a:xfrm>
                <a:off x="2885440" y="681907"/>
                <a:ext cx="208800" cy="421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82" name="Freihand 81">
                <a:extLst>
                  <a:ext uri="{FF2B5EF4-FFF2-40B4-BE49-F238E27FC236}">
                    <a16:creationId xmlns:a16="http://schemas.microsoft.com/office/drawing/2014/main" id="{085533A3-66AD-4EBA-A7BA-1709F87BB419}"/>
                  </a:ext>
                </a:extLst>
              </p14:cNvPr>
              <p14:cNvContentPartPr/>
              <p14:nvPr/>
            </p14:nvContentPartPr>
            <p14:xfrm>
              <a:off x="3700120" y="1261147"/>
              <a:ext cx="1528920" cy="477720"/>
            </p14:xfrm>
          </p:contentPart>
        </mc:Choice>
        <mc:Fallback xmlns="">
          <p:pic>
            <p:nvPicPr>
              <p:cNvPr id="82" name="Freihand 81">
                <a:extLst>
                  <a:ext uri="{FF2B5EF4-FFF2-40B4-BE49-F238E27FC236}">
                    <a16:creationId xmlns:a16="http://schemas.microsoft.com/office/drawing/2014/main" id="{085533A3-66AD-4EBA-A7BA-1709F87BB419}"/>
                  </a:ext>
                </a:extLst>
              </p:cNvPr>
              <p:cNvPicPr/>
              <p:nvPr/>
            </p:nvPicPr>
            <p:blipFill>
              <a:blip r:embed="rId36"/>
              <a:stretch>
                <a:fillRect/>
              </a:stretch>
            </p:blipFill>
            <p:spPr>
              <a:xfrm>
                <a:off x="3695800" y="1256827"/>
                <a:ext cx="1537560" cy="4863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84" name="Freihand 83">
                <a:extLst>
                  <a:ext uri="{FF2B5EF4-FFF2-40B4-BE49-F238E27FC236}">
                    <a16:creationId xmlns:a16="http://schemas.microsoft.com/office/drawing/2014/main" id="{7F740CC6-A055-41D5-961B-994CF5A56FD8}"/>
                  </a:ext>
                </a:extLst>
              </p14:cNvPr>
              <p14:cNvContentPartPr/>
              <p14:nvPr/>
            </p14:nvContentPartPr>
            <p14:xfrm>
              <a:off x="4039960" y="1287427"/>
              <a:ext cx="443160" cy="410040"/>
            </p14:xfrm>
          </p:contentPart>
        </mc:Choice>
        <mc:Fallback xmlns="">
          <p:pic>
            <p:nvPicPr>
              <p:cNvPr id="84" name="Freihand 83">
                <a:extLst>
                  <a:ext uri="{FF2B5EF4-FFF2-40B4-BE49-F238E27FC236}">
                    <a16:creationId xmlns:a16="http://schemas.microsoft.com/office/drawing/2014/main" id="{7F740CC6-A055-41D5-961B-994CF5A56FD8}"/>
                  </a:ext>
                </a:extLst>
              </p:cNvPr>
              <p:cNvPicPr/>
              <p:nvPr/>
            </p:nvPicPr>
            <p:blipFill>
              <a:blip r:embed="rId38"/>
              <a:stretch>
                <a:fillRect/>
              </a:stretch>
            </p:blipFill>
            <p:spPr>
              <a:xfrm>
                <a:off x="4035640" y="1283107"/>
                <a:ext cx="451800" cy="4186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03" name="Freihand 102">
                <a:extLst>
                  <a:ext uri="{FF2B5EF4-FFF2-40B4-BE49-F238E27FC236}">
                    <a16:creationId xmlns:a16="http://schemas.microsoft.com/office/drawing/2014/main" id="{BCAAFFCA-908F-4802-BFE1-12420CD5DF55}"/>
                  </a:ext>
                </a:extLst>
              </p14:cNvPr>
              <p14:cNvContentPartPr/>
              <p14:nvPr/>
            </p14:nvContentPartPr>
            <p14:xfrm>
              <a:off x="2624800" y="2467867"/>
              <a:ext cx="371880" cy="433800"/>
            </p14:xfrm>
          </p:contentPart>
        </mc:Choice>
        <mc:Fallback xmlns="">
          <p:pic>
            <p:nvPicPr>
              <p:cNvPr id="103" name="Freihand 102">
                <a:extLst>
                  <a:ext uri="{FF2B5EF4-FFF2-40B4-BE49-F238E27FC236}">
                    <a16:creationId xmlns:a16="http://schemas.microsoft.com/office/drawing/2014/main" id="{BCAAFFCA-908F-4802-BFE1-12420CD5DF55}"/>
                  </a:ext>
                </a:extLst>
              </p:cNvPr>
              <p:cNvPicPr/>
              <p:nvPr/>
            </p:nvPicPr>
            <p:blipFill>
              <a:blip r:embed="rId40"/>
              <a:stretch>
                <a:fillRect/>
              </a:stretch>
            </p:blipFill>
            <p:spPr>
              <a:xfrm>
                <a:off x="2620480" y="2463547"/>
                <a:ext cx="380520" cy="4424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07" name="Freihand 106">
                <a:extLst>
                  <a:ext uri="{FF2B5EF4-FFF2-40B4-BE49-F238E27FC236}">
                    <a16:creationId xmlns:a16="http://schemas.microsoft.com/office/drawing/2014/main" id="{86E38C67-7BF4-4B56-AB32-541CEF88799A}"/>
                  </a:ext>
                </a:extLst>
              </p14:cNvPr>
              <p14:cNvContentPartPr/>
              <p14:nvPr/>
            </p14:nvContentPartPr>
            <p14:xfrm>
              <a:off x="3332560" y="2227747"/>
              <a:ext cx="1232640" cy="177120"/>
            </p14:xfrm>
          </p:contentPart>
        </mc:Choice>
        <mc:Fallback xmlns="">
          <p:pic>
            <p:nvPicPr>
              <p:cNvPr id="107" name="Freihand 106">
                <a:extLst>
                  <a:ext uri="{FF2B5EF4-FFF2-40B4-BE49-F238E27FC236}">
                    <a16:creationId xmlns:a16="http://schemas.microsoft.com/office/drawing/2014/main" id="{86E38C67-7BF4-4B56-AB32-541CEF88799A}"/>
                  </a:ext>
                </a:extLst>
              </p:cNvPr>
              <p:cNvPicPr/>
              <p:nvPr/>
            </p:nvPicPr>
            <p:blipFill>
              <a:blip r:embed="rId42"/>
              <a:stretch>
                <a:fillRect/>
              </a:stretch>
            </p:blipFill>
            <p:spPr>
              <a:xfrm>
                <a:off x="3328240" y="2223427"/>
                <a:ext cx="124128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9" name="Freihand 108">
                <a:extLst>
                  <a:ext uri="{FF2B5EF4-FFF2-40B4-BE49-F238E27FC236}">
                    <a16:creationId xmlns:a16="http://schemas.microsoft.com/office/drawing/2014/main" id="{92705967-E69F-4F99-8DD6-E546375AF810}"/>
                  </a:ext>
                </a:extLst>
              </p14:cNvPr>
              <p14:cNvContentPartPr/>
              <p14:nvPr/>
            </p14:nvContentPartPr>
            <p14:xfrm>
              <a:off x="3181000" y="2515027"/>
              <a:ext cx="693000" cy="403200"/>
            </p14:xfrm>
          </p:contentPart>
        </mc:Choice>
        <mc:Fallback xmlns="">
          <p:pic>
            <p:nvPicPr>
              <p:cNvPr id="109" name="Freihand 108">
                <a:extLst>
                  <a:ext uri="{FF2B5EF4-FFF2-40B4-BE49-F238E27FC236}">
                    <a16:creationId xmlns:a16="http://schemas.microsoft.com/office/drawing/2014/main" id="{92705967-E69F-4F99-8DD6-E546375AF810}"/>
                  </a:ext>
                </a:extLst>
              </p:cNvPr>
              <p:cNvPicPr/>
              <p:nvPr/>
            </p:nvPicPr>
            <p:blipFill>
              <a:blip r:embed="rId44"/>
              <a:stretch>
                <a:fillRect/>
              </a:stretch>
            </p:blipFill>
            <p:spPr>
              <a:xfrm>
                <a:off x="3176680" y="2510707"/>
                <a:ext cx="701640" cy="4118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13" name="Freihand 112">
                <a:extLst>
                  <a:ext uri="{FF2B5EF4-FFF2-40B4-BE49-F238E27FC236}">
                    <a16:creationId xmlns:a16="http://schemas.microsoft.com/office/drawing/2014/main" id="{2D8461C5-EDF2-4BC6-932E-9DA2066C73DA}"/>
                  </a:ext>
                </a:extLst>
              </p14:cNvPr>
              <p14:cNvContentPartPr/>
              <p14:nvPr/>
            </p14:nvContentPartPr>
            <p14:xfrm>
              <a:off x="2656480" y="2453827"/>
              <a:ext cx="368640" cy="441720"/>
            </p14:xfrm>
          </p:contentPart>
        </mc:Choice>
        <mc:Fallback xmlns="">
          <p:pic>
            <p:nvPicPr>
              <p:cNvPr id="113" name="Freihand 112">
                <a:extLst>
                  <a:ext uri="{FF2B5EF4-FFF2-40B4-BE49-F238E27FC236}">
                    <a16:creationId xmlns:a16="http://schemas.microsoft.com/office/drawing/2014/main" id="{2D8461C5-EDF2-4BC6-932E-9DA2066C73DA}"/>
                  </a:ext>
                </a:extLst>
              </p:cNvPr>
              <p:cNvPicPr/>
              <p:nvPr/>
            </p:nvPicPr>
            <p:blipFill>
              <a:blip r:embed="rId46"/>
              <a:stretch>
                <a:fillRect/>
              </a:stretch>
            </p:blipFill>
            <p:spPr>
              <a:xfrm>
                <a:off x="2652160" y="2449507"/>
                <a:ext cx="377280" cy="4503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14" name="Freihand 113">
                <a:extLst>
                  <a:ext uri="{FF2B5EF4-FFF2-40B4-BE49-F238E27FC236}">
                    <a16:creationId xmlns:a16="http://schemas.microsoft.com/office/drawing/2014/main" id="{B8892EF8-2C76-44D2-A69E-1D12FC6AF1E0}"/>
                  </a:ext>
                </a:extLst>
              </p14:cNvPr>
              <p14:cNvContentPartPr/>
              <p14:nvPr/>
            </p14:nvContentPartPr>
            <p14:xfrm>
              <a:off x="3010360" y="2579107"/>
              <a:ext cx="163080" cy="251640"/>
            </p14:xfrm>
          </p:contentPart>
        </mc:Choice>
        <mc:Fallback xmlns="">
          <p:pic>
            <p:nvPicPr>
              <p:cNvPr id="114" name="Freihand 113">
                <a:extLst>
                  <a:ext uri="{FF2B5EF4-FFF2-40B4-BE49-F238E27FC236}">
                    <a16:creationId xmlns:a16="http://schemas.microsoft.com/office/drawing/2014/main" id="{B8892EF8-2C76-44D2-A69E-1D12FC6AF1E0}"/>
                  </a:ext>
                </a:extLst>
              </p:cNvPr>
              <p:cNvPicPr/>
              <p:nvPr/>
            </p:nvPicPr>
            <p:blipFill>
              <a:blip r:embed="rId48"/>
              <a:stretch>
                <a:fillRect/>
              </a:stretch>
            </p:blipFill>
            <p:spPr>
              <a:xfrm>
                <a:off x="3006040" y="2574787"/>
                <a:ext cx="17172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21" name="Freihand 120">
                <a:extLst>
                  <a:ext uri="{FF2B5EF4-FFF2-40B4-BE49-F238E27FC236}">
                    <a16:creationId xmlns:a16="http://schemas.microsoft.com/office/drawing/2014/main" id="{03D84054-DAEF-4C8A-B432-7C24124433F2}"/>
                  </a:ext>
                </a:extLst>
              </p14:cNvPr>
              <p14:cNvContentPartPr/>
              <p14:nvPr/>
            </p14:nvContentPartPr>
            <p14:xfrm>
              <a:off x="4891000" y="3409267"/>
              <a:ext cx="64440" cy="8280"/>
            </p14:xfrm>
          </p:contentPart>
        </mc:Choice>
        <mc:Fallback xmlns="">
          <p:pic>
            <p:nvPicPr>
              <p:cNvPr id="121" name="Freihand 120">
                <a:extLst>
                  <a:ext uri="{FF2B5EF4-FFF2-40B4-BE49-F238E27FC236}">
                    <a16:creationId xmlns:a16="http://schemas.microsoft.com/office/drawing/2014/main" id="{03D84054-DAEF-4C8A-B432-7C24124433F2}"/>
                  </a:ext>
                </a:extLst>
              </p:cNvPr>
              <p:cNvPicPr/>
              <p:nvPr/>
            </p:nvPicPr>
            <p:blipFill>
              <a:blip r:embed="rId50"/>
              <a:stretch>
                <a:fillRect/>
              </a:stretch>
            </p:blipFill>
            <p:spPr>
              <a:xfrm>
                <a:off x="4886680" y="3404947"/>
                <a:ext cx="730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22" name="Freihand 121">
                <a:extLst>
                  <a:ext uri="{FF2B5EF4-FFF2-40B4-BE49-F238E27FC236}">
                    <a16:creationId xmlns:a16="http://schemas.microsoft.com/office/drawing/2014/main" id="{835B3EA1-73A5-442E-B157-BADA77847AE4}"/>
                  </a:ext>
                </a:extLst>
              </p14:cNvPr>
              <p14:cNvContentPartPr/>
              <p14:nvPr/>
            </p14:nvContentPartPr>
            <p14:xfrm>
              <a:off x="4998280" y="3062947"/>
              <a:ext cx="362160" cy="384120"/>
            </p14:xfrm>
          </p:contentPart>
        </mc:Choice>
        <mc:Fallback xmlns="">
          <p:pic>
            <p:nvPicPr>
              <p:cNvPr id="122" name="Freihand 121">
                <a:extLst>
                  <a:ext uri="{FF2B5EF4-FFF2-40B4-BE49-F238E27FC236}">
                    <a16:creationId xmlns:a16="http://schemas.microsoft.com/office/drawing/2014/main" id="{835B3EA1-73A5-442E-B157-BADA77847AE4}"/>
                  </a:ext>
                </a:extLst>
              </p:cNvPr>
              <p:cNvPicPr/>
              <p:nvPr/>
            </p:nvPicPr>
            <p:blipFill>
              <a:blip r:embed="rId52"/>
              <a:stretch>
                <a:fillRect/>
              </a:stretch>
            </p:blipFill>
            <p:spPr>
              <a:xfrm>
                <a:off x="4993960" y="3058627"/>
                <a:ext cx="37080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9" name="Freihand 38">
                <a:extLst>
                  <a:ext uri="{FF2B5EF4-FFF2-40B4-BE49-F238E27FC236}">
                    <a16:creationId xmlns:a16="http://schemas.microsoft.com/office/drawing/2014/main" id="{871B01D2-B51B-4914-BD14-1E0B6AE63DFB}"/>
                  </a:ext>
                </a:extLst>
              </p14:cNvPr>
              <p14:cNvContentPartPr/>
              <p14:nvPr/>
            </p14:nvContentPartPr>
            <p14:xfrm>
              <a:off x="8512240" y="677947"/>
              <a:ext cx="55800" cy="1603440"/>
            </p14:xfrm>
          </p:contentPart>
        </mc:Choice>
        <mc:Fallback xmlns="">
          <p:pic>
            <p:nvPicPr>
              <p:cNvPr id="39" name="Freihand 38">
                <a:extLst>
                  <a:ext uri="{FF2B5EF4-FFF2-40B4-BE49-F238E27FC236}">
                    <a16:creationId xmlns:a16="http://schemas.microsoft.com/office/drawing/2014/main" id="{871B01D2-B51B-4914-BD14-1E0B6AE63DFB}"/>
                  </a:ext>
                </a:extLst>
              </p:cNvPr>
              <p:cNvPicPr/>
              <p:nvPr/>
            </p:nvPicPr>
            <p:blipFill>
              <a:blip r:embed="rId54"/>
              <a:stretch>
                <a:fillRect/>
              </a:stretch>
            </p:blipFill>
            <p:spPr>
              <a:xfrm>
                <a:off x="8507920" y="673627"/>
                <a:ext cx="64440" cy="16120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0" name="Freihand 39">
                <a:extLst>
                  <a:ext uri="{FF2B5EF4-FFF2-40B4-BE49-F238E27FC236}">
                    <a16:creationId xmlns:a16="http://schemas.microsoft.com/office/drawing/2014/main" id="{A81F1CC4-15AF-41AD-BC70-310A4F8FFEA1}"/>
                  </a:ext>
                </a:extLst>
              </p14:cNvPr>
              <p14:cNvContentPartPr/>
              <p14:nvPr/>
            </p14:nvContentPartPr>
            <p14:xfrm>
              <a:off x="7966480" y="2005627"/>
              <a:ext cx="3715560" cy="169560"/>
            </p14:xfrm>
          </p:contentPart>
        </mc:Choice>
        <mc:Fallback xmlns="">
          <p:pic>
            <p:nvPicPr>
              <p:cNvPr id="40" name="Freihand 39">
                <a:extLst>
                  <a:ext uri="{FF2B5EF4-FFF2-40B4-BE49-F238E27FC236}">
                    <a16:creationId xmlns:a16="http://schemas.microsoft.com/office/drawing/2014/main" id="{A81F1CC4-15AF-41AD-BC70-310A4F8FFEA1}"/>
                  </a:ext>
                </a:extLst>
              </p:cNvPr>
              <p:cNvPicPr/>
              <p:nvPr/>
            </p:nvPicPr>
            <p:blipFill>
              <a:blip r:embed="rId56"/>
              <a:stretch>
                <a:fillRect/>
              </a:stretch>
            </p:blipFill>
            <p:spPr>
              <a:xfrm>
                <a:off x="7962160" y="2001307"/>
                <a:ext cx="37242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1" name="Freihand 40">
                <a:extLst>
                  <a:ext uri="{FF2B5EF4-FFF2-40B4-BE49-F238E27FC236}">
                    <a16:creationId xmlns:a16="http://schemas.microsoft.com/office/drawing/2014/main" id="{4EA5E847-99DD-4B51-93C9-059DBBCBB98F}"/>
                  </a:ext>
                </a:extLst>
              </p14:cNvPr>
              <p14:cNvContentPartPr/>
              <p14:nvPr/>
            </p14:nvContentPartPr>
            <p14:xfrm>
              <a:off x="11454520" y="2048467"/>
              <a:ext cx="259200" cy="219960"/>
            </p14:xfrm>
          </p:contentPart>
        </mc:Choice>
        <mc:Fallback xmlns="">
          <p:pic>
            <p:nvPicPr>
              <p:cNvPr id="41" name="Freihand 40">
                <a:extLst>
                  <a:ext uri="{FF2B5EF4-FFF2-40B4-BE49-F238E27FC236}">
                    <a16:creationId xmlns:a16="http://schemas.microsoft.com/office/drawing/2014/main" id="{4EA5E847-99DD-4B51-93C9-059DBBCBB98F}"/>
                  </a:ext>
                </a:extLst>
              </p:cNvPr>
              <p:cNvPicPr/>
              <p:nvPr/>
            </p:nvPicPr>
            <p:blipFill>
              <a:blip r:embed="rId58"/>
              <a:stretch>
                <a:fillRect/>
              </a:stretch>
            </p:blipFill>
            <p:spPr>
              <a:xfrm>
                <a:off x="11450200" y="2044147"/>
                <a:ext cx="26784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2" name="Freihand 41">
                <a:extLst>
                  <a:ext uri="{FF2B5EF4-FFF2-40B4-BE49-F238E27FC236}">
                    <a16:creationId xmlns:a16="http://schemas.microsoft.com/office/drawing/2014/main" id="{0F19610B-49AE-4AE6-80C3-1A395ED18478}"/>
                  </a:ext>
                </a:extLst>
              </p14:cNvPr>
              <p14:cNvContentPartPr/>
              <p14:nvPr/>
            </p14:nvContentPartPr>
            <p14:xfrm>
              <a:off x="8317840" y="549067"/>
              <a:ext cx="263880" cy="324000"/>
            </p14:xfrm>
          </p:contentPart>
        </mc:Choice>
        <mc:Fallback xmlns="">
          <p:pic>
            <p:nvPicPr>
              <p:cNvPr id="42" name="Freihand 41">
                <a:extLst>
                  <a:ext uri="{FF2B5EF4-FFF2-40B4-BE49-F238E27FC236}">
                    <a16:creationId xmlns:a16="http://schemas.microsoft.com/office/drawing/2014/main" id="{0F19610B-49AE-4AE6-80C3-1A395ED18478}"/>
                  </a:ext>
                </a:extLst>
              </p:cNvPr>
              <p:cNvPicPr/>
              <p:nvPr/>
            </p:nvPicPr>
            <p:blipFill>
              <a:blip r:embed="rId60"/>
              <a:stretch>
                <a:fillRect/>
              </a:stretch>
            </p:blipFill>
            <p:spPr>
              <a:xfrm>
                <a:off x="8313520" y="544747"/>
                <a:ext cx="27252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4" name="Freihand 43">
                <a:extLst>
                  <a:ext uri="{FF2B5EF4-FFF2-40B4-BE49-F238E27FC236}">
                    <a16:creationId xmlns:a16="http://schemas.microsoft.com/office/drawing/2014/main" id="{BF01D4B9-5E84-4B76-8EA1-E0F4F57A5565}"/>
                  </a:ext>
                </a:extLst>
              </p14:cNvPr>
              <p14:cNvContentPartPr/>
              <p14:nvPr/>
            </p14:nvContentPartPr>
            <p14:xfrm>
              <a:off x="8088160" y="577867"/>
              <a:ext cx="149400" cy="280440"/>
            </p14:xfrm>
          </p:contentPart>
        </mc:Choice>
        <mc:Fallback xmlns="">
          <p:pic>
            <p:nvPicPr>
              <p:cNvPr id="44" name="Freihand 43">
                <a:extLst>
                  <a:ext uri="{FF2B5EF4-FFF2-40B4-BE49-F238E27FC236}">
                    <a16:creationId xmlns:a16="http://schemas.microsoft.com/office/drawing/2014/main" id="{BF01D4B9-5E84-4B76-8EA1-E0F4F57A5565}"/>
                  </a:ext>
                </a:extLst>
              </p:cNvPr>
              <p:cNvPicPr/>
              <p:nvPr/>
            </p:nvPicPr>
            <p:blipFill>
              <a:blip r:embed="rId62"/>
              <a:stretch>
                <a:fillRect/>
              </a:stretch>
            </p:blipFill>
            <p:spPr>
              <a:xfrm>
                <a:off x="8083840" y="573547"/>
                <a:ext cx="15804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6" name="Freihand 45">
                <a:extLst>
                  <a:ext uri="{FF2B5EF4-FFF2-40B4-BE49-F238E27FC236}">
                    <a16:creationId xmlns:a16="http://schemas.microsoft.com/office/drawing/2014/main" id="{1F53C7FB-445B-49DB-BBAC-66A539C67566}"/>
                  </a:ext>
                </a:extLst>
              </p14:cNvPr>
              <p14:cNvContentPartPr/>
              <p14:nvPr/>
            </p14:nvContentPartPr>
            <p14:xfrm>
              <a:off x="11279920" y="2326747"/>
              <a:ext cx="168840" cy="93960"/>
            </p14:xfrm>
          </p:contentPart>
        </mc:Choice>
        <mc:Fallback xmlns="">
          <p:pic>
            <p:nvPicPr>
              <p:cNvPr id="46" name="Freihand 45">
                <a:extLst>
                  <a:ext uri="{FF2B5EF4-FFF2-40B4-BE49-F238E27FC236}">
                    <a16:creationId xmlns:a16="http://schemas.microsoft.com/office/drawing/2014/main" id="{1F53C7FB-445B-49DB-BBAC-66A539C67566}"/>
                  </a:ext>
                </a:extLst>
              </p:cNvPr>
              <p:cNvPicPr/>
              <p:nvPr/>
            </p:nvPicPr>
            <p:blipFill>
              <a:blip r:embed="rId64"/>
              <a:stretch>
                <a:fillRect/>
              </a:stretch>
            </p:blipFill>
            <p:spPr>
              <a:xfrm>
                <a:off x="11275600" y="2322427"/>
                <a:ext cx="1774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7" name="Freihand 46">
                <a:extLst>
                  <a:ext uri="{FF2B5EF4-FFF2-40B4-BE49-F238E27FC236}">
                    <a16:creationId xmlns:a16="http://schemas.microsoft.com/office/drawing/2014/main" id="{9E439A8B-CDB8-411E-86A4-EF0B3AA6063C}"/>
                  </a:ext>
                </a:extLst>
              </p14:cNvPr>
              <p14:cNvContentPartPr/>
              <p14:nvPr/>
            </p14:nvContentPartPr>
            <p14:xfrm>
              <a:off x="11320240" y="2357347"/>
              <a:ext cx="145440" cy="243720"/>
            </p14:xfrm>
          </p:contentPart>
        </mc:Choice>
        <mc:Fallback xmlns="">
          <p:pic>
            <p:nvPicPr>
              <p:cNvPr id="47" name="Freihand 46">
                <a:extLst>
                  <a:ext uri="{FF2B5EF4-FFF2-40B4-BE49-F238E27FC236}">
                    <a16:creationId xmlns:a16="http://schemas.microsoft.com/office/drawing/2014/main" id="{9E439A8B-CDB8-411E-86A4-EF0B3AA6063C}"/>
                  </a:ext>
                </a:extLst>
              </p:cNvPr>
              <p:cNvPicPr/>
              <p:nvPr/>
            </p:nvPicPr>
            <p:blipFill>
              <a:blip r:embed="rId66"/>
              <a:stretch>
                <a:fillRect/>
              </a:stretch>
            </p:blipFill>
            <p:spPr>
              <a:xfrm>
                <a:off x="11315920" y="2353027"/>
                <a:ext cx="15408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8" name="Freihand 47">
                <a:extLst>
                  <a:ext uri="{FF2B5EF4-FFF2-40B4-BE49-F238E27FC236}">
                    <a16:creationId xmlns:a16="http://schemas.microsoft.com/office/drawing/2014/main" id="{A196C863-3C20-4BA3-93FE-DE5C22144505}"/>
                  </a:ext>
                </a:extLst>
              </p14:cNvPr>
              <p14:cNvContentPartPr/>
              <p14:nvPr/>
            </p14:nvContentPartPr>
            <p14:xfrm>
              <a:off x="8960800" y="527827"/>
              <a:ext cx="2395440" cy="1261800"/>
            </p14:xfrm>
          </p:contentPart>
        </mc:Choice>
        <mc:Fallback xmlns="">
          <p:pic>
            <p:nvPicPr>
              <p:cNvPr id="48" name="Freihand 47">
                <a:extLst>
                  <a:ext uri="{FF2B5EF4-FFF2-40B4-BE49-F238E27FC236}">
                    <a16:creationId xmlns:a16="http://schemas.microsoft.com/office/drawing/2014/main" id="{A196C863-3C20-4BA3-93FE-DE5C22144505}"/>
                  </a:ext>
                </a:extLst>
              </p:cNvPr>
              <p:cNvPicPr/>
              <p:nvPr/>
            </p:nvPicPr>
            <p:blipFill>
              <a:blip r:embed="rId68"/>
              <a:stretch>
                <a:fillRect/>
              </a:stretch>
            </p:blipFill>
            <p:spPr>
              <a:xfrm>
                <a:off x="8956480" y="523507"/>
                <a:ext cx="2404080" cy="1270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3" name="Freihand 12">
                <a:extLst>
                  <a:ext uri="{FF2B5EF4-FFF2-40B4-BE49-F238E27FC236}">
                    <a16:creationId xmlns:a16="http://schemas.microsoft.com/office/drawing/2014/main" id="{CA0EC030-55AB-4B38-9F6B-1BF803DF13FB}"/>
                  </a:ext>
                </a:extLst>
              </p14:cNvPr>
              <p14:cNvContentPartPr/>
              <p14:nvPr/>
            </p14:nvContentPartPr>
            <p14:xfrm>
              <a:off x="263200" y="123547"/>
              <a:ext cx="147240" cy="191520"/>
            </p14:xfrm>
          </p:contentPart>
        </mc:Choice>
        <mc:Fallback xmlns="">
          <p:pic>
            <p:nvPicPr>
              <p:cNvPr id="13" name="Freihand 12">
                <a:extLst>
                  <a:ext uri="{FF2B5EF4-FFF2-40B4-BE49-F238E27FC236}">
                    <a16:creationId xmlns:a16="http://schemas.microsoft.com/office/drawing/2014/main" id="{CA0EC030-55AB-4B38-9F6B-1BF803DF13FB}"/>
                  </a:ext>
                </a:extLst>
              </p:cNvPr>
              <p:cNvPicPr/>
              <p:nvPr/>
            </p:nvPicPr>
            <p:blipFill>
              <a:blip r:embed="rId70"/>
              <a:stretch>
                <a:fillRect/>
              </a:stretch>
            </p:blipFill>
            <p:spPr>
              <a:xfrm>
                <a:off x="258880" y="119227"/>
                <a:ext cx="15588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4" name="Freihand 13">
                <a:extLst>
                  <a:ext uri="{FF2B5EF4-FFF2-40B4-BE49-F238E27FC236}">
                    <a16:creationId xmlns:a16="http://schemas.microsoft.com/office/drawing/2014/main" id="{166470C2-94CC-4BD7-BC67-332191EA51C8}"/>
                  </a:ext>
                </a:extLst>
              </p14:cNvPr>
              <p14:cNvContentPartPr/>
              <p14:nvPr/>
            </p14:nvContentPartPr>
            <p14:xfrm>
              <a:off x="430240" y="213547"/>
              <a:ext cx="59760" cy="154800"/>
            </p14:xfrm>
          </p:contentPart>
        </mc:Choice>
        <mc:Fallback xmlns="">
          <p:pic>
            <p:nvPicPr>
              <p:cNvPr id="14" name="Freihand 13">
                <a:extLst>
                  <a:ext uri="{FF2B5EF4-FFF2-40B4-BE49-F238E27FC236}">
                    <a16:creationId xmlns:a16="http://schemas.microsoft.com/office/drawing/2014/main" id="{166470C2-94CC-4BD7-BC67-332191EA51C8}"/>
                  </a:ext>
                </a:extLst>
              </p:cNvPr>
              <p:cNvPicPr/>
              <p:nvPr/>
            </p:nvPicPr>
            <p:blipFill>
              <a:blip r:embed="rId72"/>
              <a:stretch>
                <a:fillRect/>
              </a:stretch>
            </p:blipFill>
            <p:spPr>
              <a:xfrm>
                <a:off x="425920" y="209227"/>
                <a:ext cx="6840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5" name="Freihand 14">
                <a:extLst>
                  <a:ext uri="{FF2B5EF4-FFF2-40B4-BE49-F238E27FC236}">
                    <a16:creationId xmlns:a16="http://schemas.microsoft.com/office/drawing/2014/main" id="{F589C3D3-1124-4C18-BC6F-18A8C791BFF5}"/>
                  </a:ext>
                </a:extLst>
              </p14:cNvPr>
              <p14:cNvContentPartPr/>
              <p14:nvPr/>
            </p14:nvContentPartPr>
            <p14:xfrm>
              <a:off x="526720" y="201667"/>
              <a:ext cx="218520" cy="168120"/>
            </p14:xfrm>
          </p:contentPart>
        </mc:Choice>
        <mc:Fallback xmlns="">
          <p:pic>
            <p:nvPicPr>
              <p:cNvPr id="15" name="Freihand 14">
                <a:extLst>
                  <a:ext uri="{FF2B5EF4-FFF2-40B4-BE49-F238E27FC236}">
                    <a16:creationId xmlns:a16="http://schemas.microsoft.com/office/drawing/2014/main" id="{F589C3D3-1124-4C18-BC6F-18A8C791BFF5}"/>
                  </a:ext>
                </a:extLst>
              </p:cNvPr>
              <p:cNvPicPr/>
              <p:nvPr/>
            </p:nvPicPr>
            <p:blipFill>
              <a:blip r:embed="rId74"/>
              <a:stretch>
                <a:fillRect/>
              </a:stretch>
            </p:blipFill>
            <p:spPr>
              <a:xfrm>
                <a:off x="522400" y="197347"/>
                <a:ext cx="22716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6" name="Freihand 15">
                <a:extLst>
                  <a:ext uri="{FF2B5EF4-FFF2-40B4-BE49-F238E27FC236}">
                    <a16:creationId xmlns:a16="http://schemas.microsoft.com/office/drawing/2014/main" id="{D3D0085F-1A9B-4C60-A3FA-5E8628A2B425}"/>
                  </a:ext>
                </a:extLst>
              </p14:cNvPr>
              <p14:cNvContentPartPr/>
              <p14:nvPr/>
            </p14:nvContentPartPr>
            <p14:xfrm>
              <a:off x="771880" y="198067"/>
              <a:ext cx="78120" cy="45000"/>
            </p14:xfrm>
          </p:contentPart>
        </mc:Choice>
        <mc:Fallback xmlns="">
          <p:pic>
            <p:nvPicPr>
              <p:cNvPr id="16" name="Freihand 15">
                <a:extLst>
                  <a:ext uri="{FF2B5EF4-FFF2-40B4-BE49-F238E27FC236}">
                    <a16:creationId xmlns:a16="http://schemas.microsoft.com/office/drawing/2014/main" id="{D3D0085F-1A9B-4C60-A3FA-5E8628A2B425}"/>
                  </a:ext>
                </a:extLst>
              </p:cNvPr>
              <p:cNvPicPr/>
              <p:nvPr/>
            </p:nvPicPr>
            <p:blipFill>
              <a:blip r:embed="rId76"/>
              <a:stretch>
                <a:fillRect/>
              </a:stretch>
            </p:blipFill>
            <p:spPr>
              <a:xfrm>
                <a:off x="767560" y="193747"/>
                <a:ext cx="8676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20" name="Freihand 19">
                <a:extLst>
                  <a:ext uri="{FF2B5EF4-FFF2-40B4-BE49-F238E27FC236}">
                    <a16:creationId xmlns:a16="http://schemas.microsoft.com/office/drawing/2014/main" id="{88126ED7-3CAD-4D1B-BCED-35A335BCC59F}"/>
                  </a:ext>
                </a:extLst>
              </p14:cNvPr>
              <p14:cNvContentPartPr/>
              <p14:nvPr/>
            </p14:nvContentPartPr>
            <p14:xfrm>
              <a:off x="880240" y="198787"/>
              <a:ext cx="69120" cy="151560"/>
            </p14:xfrm>
          </p:contentPart>
        </mc:Choice>
        <mc:Fallback xmlns="">
          <p:pic>
            <p:nvPicPr>
              <p:cNvPr id="20" name="Freihand 19">
                <a:extLst>
                  <a:ext uri="{FF2B5EF4-FFF2-40B4-BE49-F238E27FC236}">
                    <a16:creationId xmlns:a16="http://schemas.microsoft.com/office/drawing/2014/main" id="{88126ED7-3CAD-4D1B-BCED-35A335BCC59F}"/>
                  </a:ext>
                </a:extLst>
              </p:cNvPr>
              <p:cNvPicPr/>
              <p:nvPr/>
            </p:nvPicPr>
            <p:blipFill>
              <a:blip r:embed="rId78"/>
              <a:stretch>
                <a:fillRect/>
              </a:stretch>
            </p:blipFill>
            <p:spPr>
              <a:xfrm>
                <a:off x="875920" y="194467"/>
                <a:ext cx="7776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21" name="Freihand 20">
                <a:extLst>
                  <a:ext uri="{FF2B5EF4-FFF2-40B4-BE49-F238E27FC236}">
                    <a16:creationId xmlns:a16="http://schemas.microsoft.com/office/drawing/2014/main" id="{47897717-DC0B-4D41-A024-94257A62E7C4}"/>
                  </a:ext>
                </a:extLst>
              </p14:cNvPr>
              <p14:cNvContentPartPr/>
              <p14:nvPr/>
            </p14:nvContentPartPr>
            <p14:xfrm>
              <a:off x="997240" y="109147"/>
              <a:ext cx="266760" cy="147600"/>
            </p14:xfrm>
          </p:contentPart>
        </mc:Choice>
        <mc:Fallback xmlns="">
          <p:pic>
            <p:nvPicPr>
              <p:cNvPr id="21" name="Freihand 20">
                <a:extLst>
                  <a:ext uri="{FF2B5EF4-FFF2-40B4-BE49-F238E27FC236}">
                    <a16:creationId xmlns:a16="http://schemas.microsoft.com/office/drawing/2014/main" id="{47897717-DC0B-4D41-A024-94257A62E7C4}"/>
                  </a:ext>
                </a:extLst>
              </p:cNvPr>
              <p:cNvPicPr/>
              <p:nvPr/>
            </p:nvPicPr>
            <p:blipFill>
              <a:blip r:embed="rId80"/>
              <a:stretch>
                <a:fillRect/>
              </a:stretch>
            </p:blipFill>
            <p:spPr>
              <a:xfrm>
                <a:off x="992920" y="104827"/>
                <a:ext cx="2754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3" name="Freihand 22">
                <a:extLst>
                  <a:ext uri="{FF2B5EF4-FFF2-40B4-BE49-F238E27FC236}">
                    <a16:creationId xmlns:a16="http://schemas.microsoft.com/office/drawing/2014/main" id="{7FB4BB2A-9A42-4C64-95F6-207FC6A19D81}"/>
                  </a:ext>
                </a:extLst>
              </p14:cNvPr>
              <p14:cNvContentPartPr/>
              <p14:nvPr/>
            </p14:nvContentPartPr>
            <p14:xfrm>
              <a:off x="1249960" y="115627"/>
              <a:ext cx="136080" cy="118800"/>
            </p14:xfrm>
          </p:contentPart>
        </mc:Choice>
        <mc:Fallback xmlns="">
          <p:pic>
            <p:nvPicPr>
              <p:cNvPr id="23" name="Freihand 22">
                <a:extLst>
                  <a:ext uri="{FF2B5EF4-FFF2-40B4-BE49-F238E27FC236}">
                    <a16:creationId xmlns:a16="http://schemas.microsoft.com/office/drawing/2014/main" id="{7FB4BB2A-9A42-4C64-95F6-207FC6A19D81}"/>
                  </a:ext>
                </a:extLst>
              </p:cNvPr>
              <p:cNvPicPr/>
              <p:nvPr/>
            </p:nvPicPr>
            <p:blipFill>
              <a:blip r:embed="rId82"/>
              <a:stretch>
                <a:fillRect/>
              </a:stretch>
            </p:blipFill>
            <p:spPr>
              <a:xfrm>
                <a:off x="1245640" y="111307"/>
                <a:ext cx="1447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5" name="Freihand 24">
                <a:extLst>
                  <a:ext uri="{FF2B5EF4-FFF2-40B4-BE49-F238E27FC236}">
                    <a16:creationId xmlns:a16="http://schemas.microsoft.com/office/drawing/2014/main" id="{2B06A540-5CAB-4C7A-8169-B760E0FEF7C1}"/>
                  </a:ext>
                </a:extLst>
              </p14:cNvPr>
              <p14:cNvContentPartPr/>
              <p14:nvPr/>
            </p14:nvContentPartPr>
            <p14:xfrm>
              <a:off x="1544800" y="86827"/>
              <a:ext cx="80280" cy="153000"/>
            </p14:xfrm>
          </p:contentPart>
        </mc:Choice>
        <mc:Fallback xmlns="">
          <p:pic>
            <p:nvPicPr>
              <p:cNvPr id="25" name="Freihand 24">
                <a:extLst>
                  <a:ext uri="{FF2B5EF4-FFF2-40B4-BE49-F238E27FC236}">
                    <a16:creationId xmlns:a16="http://schemas.microsoft.com/office/drawing/2014/main" id="{2B06A540-5CAB-4C7A-8169-B760E0FEF7C1}"/>
                  </a:ext>
                </a:extLst>
              </p:cNvPr>
              <p:cNvPicPr/>
              <p:nvPr/>
            </p:nvPicPr>
            <p:blipFill>
              <a:blip r:embed="rId84"/>
              <a:stretch>
                <a:fillRect/>
              </a:stretch>
            </p:blipFill>
            <p:spPr>
              <a:xfrm>
                <a:off x="1540480" y="82507"/>
                <a:ext cx="8892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8" name="Freihand 27">
                <a:extLst>
                  <a:ext uri="{FF2B5EF4-FFF2-40B4-BE49-F238E27FC236}">
                    <a16:creationId xmlns:a16="http://schemas.microsoft.com/office/drawing/2014/main" id="{5D6226A6-2A17-4136-92DB-50B29DCCCA67}"/>
                  </a:ext>
                </a:extLst>
              </p14:cNvPr>
              <p14:cNvContentPartPr/>
              <p14:nvPr/>
            </p14:nvContentPartPr>
            <p14:xfrm>
              <a:off x="1631200" y="164227"/>
              <a:ext cx="128880" cy="75960"/>
            </p14:xfrm>
          </p:contentPart>
        </mc:Choice>
        <mc:Fallback xmlns="">
          <p:pic>
            <p:nvPicPr>
              <p:cNvPr id="28" name="Freihand 27">
                <a:extLst>
                  <a:ext uri="{FF2B5EF4-FFF2-40B4-BE49-F238E27FC236}">
                    <a16:creationId xmlns:a16="http://schemas.microsoft.com/office/drawing/2014/main" id="{5D6226A6-2A17-4136-92DB-50B29DCCCA67}"/>
                  </a:ext>
                </a:extLst>
              </p:cNvPr>
              <p:cNvPicPr/>
              <p:nvPr/>
            </p:nvPicPr>
            <p:blipFill>
              <a:blip r:embed="rId86"/>
              <a:stretch>
                <a:fillRect/>
              </a:stretch>
            </p:blipFill>
            <p:spPr>
              <a:xfrm>
                <a:off x="1626880" y="159907"/>
                <a:ext cx="13752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3" name="Freihand 32">
                <a:extLst>
                  <a:ext uri="{FF2B5EF4-FFF2-40B4-BE49-F238E27FC236}">
                    <a16:creationId xmlns:a16="http://schemas.microsoft.com/office/drawing/2014/main" id="{0258495E-4652-4606-AAEC-7A7A4E7B322B}"/>
                  </a:ext>
                </a:extLst>
              </p14:cNvPr>
              <p14:cNvContentPartPr/>
              <p14:nvPr/>
            </p14:nvContentPartPr>
            <p14:xfrm>
              <a:off x="1726600" y="150547"/>
              <a:ext cx="90000" cy="177480"/>
            </p14:xfrm>
          </p:contentPart>
        </mc:Choice>
        <mc:Fallback xmlns="">
          <p:pic>
            <p:nvPicPr>
              <p:cNvPr id="33" name="Freihand 32">
                <a:extLst>
                  <a:ext uri="{FF2B5EF4-FFF2-40B4-BE49-F238E27FC236}">
                    <a16:creationId xmlns:a16="http://schemas.microsoft.com/office/drawing/2014/main" id="{0258495E-4652-4606-AAEC-7A7A4E7B322B}"/>
                  </a:ext>
                </a:extLst>
              </p:cNvPr>
              <p:cNvPicPr/>
              <p:nvPr/>
            </p:nvPicPr>
            <p:blipFill>
              <a:blip r:embed="rId88"/>
              <a:stretch>
                <a:fillRect/>
              </a:stretch>
            </p:blipFill>
            <p:spPr>
              <a:xfrm>
                <a:off x="1722280" y="146227"/>
                <a:ext cx="9864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4" name="Freihand 33">
                <a:extLst>
                  <a:ext uri="{FF2B5EF4-FFF2-40B4-BE49-F238E27FC236}">
                    <a16:creationId xmlns:a16="http://schemas.microsoft.com/office/drawing/2014/main" id="{B184C421-F60E-4478-8D8E-DD4CD66457F2}"/>
                  </a:ext>
                </a:extLst>
              </p14:cNvPr>
              <p14:cNvContentPartPr/>
              <p14:nvPr/>
            </p14:nvContentPartPr>
            <p14:xfrm>
              <a:off x="1794640" y="141547"/>
              <a:ext cx="125280" cy="176760"/>
            </p14:xfrm>
          </p:contentPart>
        </mc:Choice>
        <mc:Fallback xmlns="">
          <p:pic>
            <p:nvPicPr>
              <p:cNvPr id="34" name="Freihand 33">
                <a:extLst>
                  <a:ext uri="{FF2B5EF4-FFF2-40B4-BE49-F238E27FC236}">
                    <a16:creationId xmlns:a16="http://schemas.microsoft.com/office/drawing/2014/main" id="{B184C421-F60E-4478-8D8E-DD4CD66457F2}"/>
                  </a:ext>
                </a:extLst>
              </p:cNvPr>
              <p:cNvPicPr/>
              <p:nvPr/>
            </p:nvPicPr>
            <p:blipFill>
              <a:blip r:embed="rId90"/>
              <a:stretch>
                <a:fillRect/>
              </a:stretch>
            </p:blipFill>
            <p:spPr>
              <a:xfrm>
                <a:off x="1790320" y="137227"/>
                <a:ext cx="13392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5" name="Freihand 34">
                <a:extLst>
                  <a:ext uri="{FF2B5EF4-FFF2-40B4-BE49-F238E27FC236}">
                    <a16:creationId xmlns:a16="http://schemas.microsoft.com/office/drawing/2014/main" id="{CDD1A9BC-E764-4D19-9635-9FE9368B6FD7}"/>
                  </a:ext>
                </a:extLst>
              </p14:cNvPr>
              <p14:cNvContentPartPr/>
              <p14:nvPr/>
            </p14:nvContentPartPr>
            <p14:xfrm>
              <a:off x="1936480" y="95107"/>
              <a:ext cx="171360" cy="246960"/>
            </p14:xfrm>
          </p:contentPart>
        </mc:Choice>
        <mc:Fallback xmlns="">
          <p:pic>
            <p:nvPicPr>
              <p:cNvPr id="35" name="Freihand 34">
                <a:extLst>
                  <a:ext uri="{FF2B5EF4-FFF2-40B4-BE49-F238E27FC236}">
                    <a16:creationId xmlns:a16="http://schemas.microsoft.com/office/drawing/2014/main" id="{CDD1A9BC-E764-4D19-9635-9FE9368B6FD7}"/>
                  </a:ext>
                </a:extLst>
              </p:cNvPr>
              <p:cNvPicPr/>
              <p:nvPr/>
            </p:nvPicPr>
            <p:blipFill>
              <a:blip r:embed="rId92"/>
              <a:stretch>
                <a:fillRect/>
              </a:stretch>
            </p:blipFill>
            <p:spPr>
              <a:xfrm>
                <a:off x="1932160" y="90787"/>
                <a:ext cx="18000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6" name="Freihand 35">
                <a:extLst>
                  <a:ext uri="{FF2B5EF4-FFF2-40B4-BE49-F238E27FC236}">
                    <a16:creationId xmlns:a16="http://schemas.microsoft.com/office/drawing/2014/main" id="{809D1048-262B-49C0-B130-C07BCA455070}"/>
                  </a:ext>
                </a:extLst>
              </p14:cNvPr>
              <p14:cNvContentPartPr/>
              <p14:nvPr/>
            </p14:nvContentPartPr>
            <p14:xfrm>
              <a:off x="2180920" y="136147"/>
              <a:ext cx="75240" cy="77400"/>
            </p14:xfrm>
          </p:contentPart>
        </mc:Choice>
        <mc:Fallback xmlns="">
          <p:pic>
            <p:nvPicPr>
              <p:cNvPr id="36" name="Freihand 35">
                <a:extLst>
                  <a:ext uri="{FF2B5EF4-FFF2-40B4-BE49-F238E27FC236}">
                    <a16:creationId xmlns:a16="http://schemas.microsoft.com/office/drawing/2014/main" id="{809D1048-262B-49C0-B130-C07BCA455070}"/>
                  </a:ext>
                </a:extLst>
              </p:cNvPr>
              <p:cNvPicPr/>
              <p:nvPr/>
            </p:nvPicPr>
            <p:blipFill>
              <a:blip r:embed="rId94"/>
              <a:stretch>
                <a:fillRect/>
              </a:stretch>
            </p:blipFill>
            <p:spPr>
              <a:xfrm>
                <a:off x="2176600" y="131827"/>
                <a:ext cx="8388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37" name="Freihand 36">
                <a:extLst>
                  <a:ext uri="{FF2B5EF4-FFF2-40B4-BE49-F238E27FC236}">
                    <a16:creationId xmlns:a16="http://schemas.microsoft.com/office/drawing/2014/main" id="{EC19E3CA-56CB-4F8E-B2FA-D194C4036288}"/>
                  </a:ext>
                </a:extLst>
              </p14:cNvPr>
              <p14:cNvContentPartPr/>
              <p14:nvPr/>
            </p14:nvContentPartPr>
            <p14:xfrm>
              <a:off x="2309800" y="104827"/>
              <a:ext cx="425160" cy="107280"/>
            </p14:xfrm>
          </p:contentPart>
        </mc:Choice>
        <mc:Fallback xmlns="">
          <p:pic>
            <p:nvPicPr>
              <p:cNvPr id="37" name="Freihand 36">
                <a:extLst>
                  <a:ext uri="{FF2B5EF4-FFF2-40B4-BE49-F238E27FC236}">
                    <a16:creationId xmlns:a16="http://schemas.microsoft.com/office/drawing/2014/main" id="{EC19E3CA-56CB-4F8E-B2FA-D194C4036288}"/>
                  </a:ext>
                </a:extLst>
              </p:cNvPr>
              <p:cNvPicPr/>
              <p:nvPr/>
            </p:nvPicPr>
            <p:blipFill>
              <a:blip r:embed="rId96"/>
              <a:stretch>
                <a:fillRect/>
              </a:stretch>
            </p:blipFill>
            <p:spPr>
              <a:xfrm>
                <a:off x="2305480" y="100507"/>
                <a:ext cx="4338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8" name="Freihand 37">
                <a:extLst>
                  <a:ext uri="{FF2B5EF4-FFF2-40B4-BE49-F238E27FC236}">
                    <a16:creationId xmlns:a16="http://schemas.microsoft.com/office/drawing/2014/main" id="{B48D5CB4-E123-45D5-9B79-12A2A924EAC8}"/>
                  </a:ext>
                </a:extLst>
              </p14:cNvPr>
              <p14:cNvContentPartPr/>
              <p14:nvPr/>
            </p14:nvContentPartPr>
            <p14:xfrm>
              <a:off x="3070480" y="222547"/>
              <a:ext cx="4721040" cy="781920"/>
            </p14:xfrm>
          </p:contentPart>
        </mc:Choice>
        <mc:Fallback xmlns="">
          <p:pic>
            <p:nvPicPr>
              <p:cNvPr id="38" name="Freihand 37">
                <a:extLst>
                  <a:ext uri="{FF2B5EF4-FFF2-40B4-BE49-F238E27FC236}">
                    <a16:creationId xmlns:a16="http://schemas.microsoft.com/office/drawing/2014/main" id="{B48D5CB4-E123-45D5-9B79-12A2A924EAC8}"/>
                  </a:ext>
                </a:extLst>
              </p:cNvPr>
              <p:cNvPicPr/>
              <p:nvPr/>
            </p:nvPicPr>
            <p:blipFill>
              <a:blip r:embed="rId98"/>
              <a:stretch>
                <a:fillRect/>
              </a:stretch>
            </p:blipFill>
            <p:spPr>
              <a:xfrm>
                <a:off x="3066160" y="218227"/>
                <a:ext cx="4729680" cy="7905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 name="Freihand 2">
                <a:extLst>
                  <a:ext uri="{FF2B5EF4-FFF2-40B4-BE49-F238E27FC236}">
                    <a16:creationId xmlns:a16="http://schemas.microsoft.com/office/drawing/2014/main" id="{11F0A38D-7881-4332-A018-4B74BB087D0B}"/>
                  </a:ext>
                </a:extLst>
              </p14:cNvPr>
              <p14:cNvContentPartPr/>
              <p14:nvPr/>
            </p14:nvContentPartPr>
            <p14:xfrm>
              <a:off x="123520" y="1021027"/>
              <a:ext cx="326520" cy="34200"/>
            </p14:xfrm>
          </p:contentPart>
        </mc:Choice>
        <mc:Fallback xmlns="">
          <p:pic>
            <p:nvPicPr>
              <p:cNvPr id="3" name="Freihand 2">
                <a:extLst>
                  <a:ext uri="{FF2B5EF4-FFF2-40B4-BE49-F238E27FC236}">
                    <a16:creationId xmlns:a16="http://schemas.microsoft.com/office/drawing/2014/main" id="{11F0A38D-7881-4332-A018-4B74BB087D0B}"/>
                  </a:ext>
                </a:extLst>
              </p:cNvPr>
              <p:cNvPicPr/>
              <p:nvPr/>
            </p:nvPicPr>
            <p:blipFill>
              <a:blip r:embed="rId100"/>
              <a:stretch>
                <a:fillRect/>
              </a:stretch>
            </p:blipFill>
            <p:spPr>
              <a:xfrm>
                <a:off x="119200" y="1016707"/>
                <a:ext cx="33516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 name="Freihand 6">
                <a:extLst>
                  <a:ext uri="{FF2B5EF4-FFF2-40B4-BE49-F238E27FC236}">
                    <a16:creationId xmlns:a16="http://schemas.microsoft.com/office/drawing/2014/main" id="{5BA537FE-5598-4A3D-B1A2-1199C6B4BCFA}"/>
                  </a:ext>
                </a:extLst>
              </p14:cNvPr>
              <p14:cNvContentPartPr/>
              <p14:nvPr/>
            </p14:nvContentPartPr>
            <p14:xfrm>
              <a:off x="309280" y="465907"/>
              <a:ext cx="99360" cy="150840"/>
            </p14:xfrm>
          </p:contentPart>
        </mc:Choice>
        <mc:Fallback xmlns="">
          <p:pic>
            <p:nvPicPr>
              <p:cNvPr id="7" name="Freihand 6">
                <a:extLst>
                  <a:ext uri="{FF2B5EF4-FFF2-40B4-BE49-F238E27FC236}">
                    <a16:creationId xmlns:a16="http://schemas.microsoft.com/office/drawing/2014/main" id="{5BA537FE-5598-4A3D-B1A2-1199C6B4BCFA}"/>
                  </a:ext>
                </a:extLst>
              </p:cNvPr>
              <p:cNvPicPr/>
              <p:nvPr/>
            </p:nvPicPr>
            <p:blipFill>
              <a:blip r:embed="rId102"/>
              <a:stretch>
                <a:fillRect/>
              </a:stretch>
            </p:blipFill>
            <p:spPr>
              <a:xfrm>
                <a:off x="304960" y="461587"/>
                <a:ext cx="10800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2" name="Freihand 11">
                <a:extLst>
                  <a:ext uri="{FF2B5EF4-FFF2-40B4-BE49-F238E27FC236}">
                    <a16:creationId xmlns:a16="http://schemas.microsoft.com/office/drawing/2014/main" id="{60B92AF6-7841-4223-AD09-2C56FB5ED636}"/>
                  </a:ext>
                </a:extLst>
              </p14:cNvPr>
              <p14:cNvContentPartPr/>
              <p14:nvPr/>
            </p14:nvContentPartPr>
            <p14:xfrm>
              <a:off x="233680" y="485707"/>
              <a:ext cx="201600" cy="230040"/>
            </p14:xfrm>
          </p:contentPart>
        </mc:Choice>
        <mc:Fallback xmlns="">
          <p:pic>
            <p:nvPicPr>
              <p:cNvPr id="12" name="Freihand 11">
                <a:extLst>
                  <a:ext uri="{FF2B5EF4-FFF2-40B4-BE49-F238E27FC236}">
                    <a16:creationId xmlns:a16="http://schemas.microsoft.com/office/drawing/2014/main" id="{60B92AF6-7841-4223-AD09-2C56FB5ED636}"/>
                  </a:ext>
                </a:extLst>
              </p:cNvPr>
              <p:cNvPicPr/>
              <p:nvPr/>
            </p:nvPicPr>
            <p:blipFill>
              <a:blip r:embed="rId104"/>
              <a:stretch>
                <a:fillRect/>
              </a:stretch>
            </p:blipFill>
            <p:spPr>
              <a:xfrm>
                <a:off x="229360" y="481387"/>
                <a:ext cx="21024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8" name="Freihand 67">
                <a:extLst>
                  <a:ext uri="{FF2B5EF4-FFF2-40B4-BE49-F238E27FC236}">
                    <a16:creationId xmlns:a16="http://schemas.microsoft.com/office/drawing/2014/main" id="{CDE96358-EC17-4647-8843-D9E76596313B}"/>
                  </a:ext>
                </a:extLst>
              </p14:cNvPr>
              <p14:cNvContentPartPr/>
              <p14:nvPr/>
            </p14:nvContentPartPr>
            <p14:xfrm>
              <a:off x="1197760" y="1514227"/>
              <a:ext cx="7560" cy="18360"/>
            </p14:xfrm>
          </p:contentPart>
        </mc:Choice>
        <mc:Fallback xmlns="">
          <p:pic>
            <p:nvPicPr>
              <p:cNvPr id="68" name="Freihand 67">
                <a:extLst>
                  <a:ext uri="{FF2B5EF4-FFF2-40B4-BE49-F238E27FC236}">
                    <a16:creationId xmlns:a16="http://schemas.microsoft.com/office/drawing/2014/main" id="{CDE96358-EC17-4647-8843-D9E76596313B}"/>
                  </a:ext>
                </a:extLst>
              </p:cNvPr>
              <p:cNvPicPr/>
              <p:nvPr/>
            </p:nvPicPr>
            <p:blipFill>
              <a:blip r:embed="rId106"/>
              <a:stretch>
                <a:fillRect/>
              </a:stretch>
            </p:blipFill>
            <p:spPr>
              <a:xfrm>
                <a:off x="1193440" y="1509907"/>
                <a:ext cx="162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9" name="Freihand 68">
                <a:extLst>
                  <a:ext uri="{FF2B5EF4-FFF2-40B4-BE49-F238E27FC236}">
                    <a16:creationId xmlns:a16="http://schemas.microsoft.com/office/drawing/2014/main" id="{171F0C94-9748-4475-956E-340E17094917}"/>
                  </a:ext>
                </a:extLst>
              </p14:cNvPr>
              <p14:cNvContentPartPr/>
              <p14:nvPr/>
            </p14:nvContentPartPr>
            <p14:xfrm>
              <a:off x="1109560" y="1283107"/>
              <a:ext cx="372960" cy="373320"/>
            </p14:xfrm>
          </p:contentPart>
        </mc:Choice>
        <mc:Fallback xmlns="">
          <p:pic>
            <p:nvPicPr>
              <p:cNvPr id="69" name="Freihand 68">
                <a:extLst>
                  <a:ext uri="{FF2B5EF4-FFF2-40B4-BE49-F238E27FC236}">
                    <a16:creationId xmlns:a16="http://schemas.microsoft.com/office/drawing/2014/main" id="{171F0C94-9748-4475-956E-340E17094917}"/>
                  </a:ext>
                </a:extLst>
              </p:cNvPr>
              <p:cNvPicPr/>
              <p:nvPr/>
            </p:nvPicPr>
            <p:blipFill>
              <a:blip r:embed="rId108"/>
              <a:stretch>
                <a:fillRect/>
              </a:stretch>
            </p:blipFill>
            <p:spPr>
              <a:xfrm>
                <a:off x="1105240" y="1278787"/>
                <a:ext cx="38160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1" name="Freihand 70">
                <a:extLst>
                  <a:ext uri="{FF2B5EF4-FFF2-40B4-BE49-F238E27FC236}">
                    <a16:creationId xmlns:a16="http://schemas.microsoft.com/office/drawing/2014/main" id="{01750E43-29F0-4374-AFBC-D60A3778337A}"/>
                  </a:ext>
                </a:extLst>
              </p14:cNvPr>
              <p14:cNvContentPartPr/>
              <p14:nvPr/>
            </p14:nvContentPartPr>
            <p14:xfrm>
              <a:off x="1379920" y="1525747"/>
              <a:ext cx="870840" cy="279000"/>
            </p14:xfrm>
          </p:contentPart>
        </mc:Choice>
        <mc:Fallback xmlns="">
          <p:pic>
            <p:nvPicPr>
              <p:cNvPr id="71" name="Freihand 70">
                <a:extLst>
                  <a:ext uri="{FF2B5EF4-FFF2-40B4-BE49-F238E27FC236}">
                    <a16:creationId xmlns:a16="http://schemas.microsoft.com/office/drawing/2014/main" id="{01750E43-29F0-4374-AFBC-D60A3778337A}"/>
                  </a:ext>
                </a:extLst>
              </p:cNvPr>
              <p:cNvPicPr/>
              <p:nvPr/>
            </p:nvPicPr>
            <p:blipFill>
              <a:blip r:embed="rId110"/>
              <a:stretch>
                <a:fillRect/>
              </a:stretch>
            </p:blipFill>
            <p:spPr>
              <a:xfrm>
                <a:off x="1375600" y="1521427"/>
                <a:ext cx="87948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2" name="Freihand 71">
                <a:extLst>
                  <a:ext uri="{FF2B5EF4-FFF2-40B4-BE49-F238E27FC236}">
                    <a16:creationId xmlns:a16="http://schemas.microsoft.com/office/drawing/2014/main" id="{6D24EE91-5A32-4722-A049-CA356A16E701}"/>
                  </a:ext>
                </a:extLst>
              </p14:cNvPr>
              <p14:cNvContentPartPr/>
              <p14:nvPr/>
            </p14:nvContentPartPr>
            <p14:xfrm>
              <a:off x="2107120" y="1471387"/>
              <a:ext cx="109800" cy="122400"/>
            </p14:xfrm>
          </p:contentPart>
        </mc:Choice>
        <mc:Fallback xmlns="">
          <p:pic>
            <p:nvPicPr>
              <p:cNvPr id="72" name="Freihand 71">
                <a:extLst>
                  <a:ext uri="{FF2B5EF4-FFF2-40B4-BE49-F238E27FC236}">
                    <a16:creationId xmlns:a16="http://schemas.microsoft.com/office/drawing/2014/main" id="{6D24EE91-5A32-4722-A049-CA356A16E701}"/>
                  </a:ext>
                </a:extLst>
              </p:cNvPr>
              <p:cNvPicPr/>
              <p:nvPr/>
            </p:nvPicPr>
            <p:blipFill>
              <a:blip r:embed="rId112"/>
              <a:stretch>
                <a:fillRect/>
              </a:stretch>
            </p:blipFill>
            <p:spPr>
              <a:xfrm>
                <a:off x="2102800" y="1467067"/>
                <a:ext cx="1184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6" name="Freihand 95">
                <a:extLst>
                  <a:ext uri="{FF2B5EF4-FFF2-40B4-BE49-F238E27FC236}">
                    <a16:creationId xmlns:a16="http://schemas.microsoft.com/office/drawing/2014/main" id="{DCD4A9ED-26C6-4F1A-BCA9-F2D2F60601CF}"/>
                  </a:ext>
                </a:extLst>
              </p14:cNvPr>
              <p14:cNvContentPartPr/>
              <p14:nvPr/>
            </p14:nvContentPartPr>
            <p14:xfrm>
              <a:off x="1895800" y="552667"/>
              <a:ext cx="2598480" cy="670680"/>
            </p14:xfrm>
          </p:contentPart>
        </mc:Choice>
        <mc:Fallback xmlns="">
          <p:pic>
            <p:nvPicPr>
              <p:cNvPr id="96" name="Freihand 95">
                <a:extLst>
                  <a:ext uri="{FF2B5EF4-FFF2-40B4-BE49-F238E27FC236}">
                    <a16:creationId xmlns:a16="http://schemas.microsoft.com/office/drawing/2014/main" id="{DCD4A9ED-26C6-4F1A-BCA9-F2D2F60601CF}"/>
                  </a:ext>
                </a:extLst>
              </p:cNvPr>
              <p:cNvPicPr/>
              <p:nvPr/>
            </p:nvPicPr>
            <p:blipFill>
              <a:blip r:embed="rId114"/>
              <a:stretch>
                <a:fillRect/>
              </a:stretch>
            </p:blipFill>
            <p:spPr>
              <a:xfrm>
                <a:off x="1891480" y="548347"/>
                <a:ext cx="2607120" cy="679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6" name="Freihand 85">
                <a:extLst>
                  <a:ext uri="{FF2B5EF4-FFF2-40B4-BE49-F238E27FC236}">
                    <a16:creationId xmlns:a16="http://schemas.microsoft.com/office/drawing/2014/main" id="{81531CE3-8AB1-4E6B-9851-B34D4CC8F0C5}"/>
                  </a:ext>
                </a:extLst>
              </p14:cNvPr>
              <p14:cNvContentPartPr/>
              <p14:nvPr/>
            </p14:nvContentPartPr>
            <p14:xfrm>
              <a:off x="4047880" y="1836427"/>
              <a:ext cx="1109160" cy="487080"/>
            </p14:xfrm>
          </p:contentPart>
        </mc:Choice>
        <mc:Fallback xmlns="">
          <p:pic>
            <p:nvPicPr>
              <p:cNvPr id="86" name="Freihand 85">
                <a:extLst>
                  <a:ext uri="{FF2B5EF4-FFF2-40B4-BE49-F238E27FC236}">
                    <a16:creationId xmlns:a16="http://schemas.microsoft.com/office/drawing/2014/main" id="{81531CE3-8AB1-4E6B-9851-B34D4CC8F0C5}"/>
                  </a:ext>
                </a:extLst>
              </p:cNvPr>
              <p:cNvPicPr/>
              <p:nvPr/>
            </p:nvPicPr>
            <p:blipFill>
              <a:blip r:embed="rId116"/>
              <a:stretch>
                <a:fillRect/>
              </a:stretch>
            </p:blipFill>
            <p:spPr>
              <a:xfrm>
                <a:off x="4043560" y="1832107"/>
                <a:ext cx="1117800" cy="4957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87" name="Freihand 86">
                <a:extLst>
                  <a:ext uri="{FF2B5EF4-FFF2-40B4-BE49-F238E27FC236}">
                    <a16:creationId xmlns:a16="http://schemas.microsoft.com/office/drawing/2014/main" id="{349CF711-A903-4903-8DEF-270FEA2B6192}"/>
                  </a:ext>
                </a:extLst>
              </p14:cNvPr>
              <p14:cNvContentPartPr/>
              <p14:nvPr/>
            </p14:nvContentPartPr>
            <p14:xfrm>
              <a:off x="5105560" y="1789627"/>
              <a:ext cx="223920" cy="123840"/>
            </p14:xfrm>
          </p:contentPart>
        </mc:Choice>
        <mc:Fallback xmlns="">
          <p:pic>
            <p:nvPicPr>
              <p:cNvPr id="87" name="Freihand 86">
                <a:extLst>
                  <a:ext uri="{FF2B5EF4-FFF2-40B4-BE49-F238E27FC236}">
                    <a16:creationId xmlns:a16="http://schemas.microsoft.com/office/drawing/2014/main" id="{349CF711-A903-4903-8DEF-270FEA2B6192}"/>
                  </a:ext>
                </a:extLst>
              </p:cNvPr>
              <p:cNvPicPr/>
              <p:nvPr/>
            </p:nvPicPr>
            <p:blipFill>
              <a:blip r:embed="rId118"/>
              <a:stretch>
                <a:fillRect/>
              </a:stretch>
            </p:blipFill>
            <p:spPr>
              <a:xfrm>
                <a:off x="5101240" y="1785307"/>
                <a:ext cx="23256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8" name="Freihand 87">
                <a:extLst>
                  <a:ext uri="{FF2B5EF4-FFF2-40B4-BE49-F238E27FC236}">
                    <a16:creationId xmlns:a16="http://schemas.microsoft.com/office/drawing/2014/main" id="{88102571-8A56-479D-856B-886E71D6EC7C}"/>
                  </a:ext>
                </a:extLst>
              </p14:cNvPr>
              <p14:cNvContentPartPr/>
              <p14:nvPr/>
            </p14:nvContentPartPr>
            <p14:xfrm>
              <a:off x="5052280" y="1783147"/>
              <a:ext cx="199800" cy="172080"/>
            </p14:xfrm>
          </p:contentPart>
        </mc:Choice>
        <mc:Fallback xmlns="">
          <p:pic>
            <p:nvPicPr>
              <p:cNvPr id="88" name="Freihand 87">
                <a:extLst>
                  <a:ext uri="{FF2B5EF4-FFF2-40B4-BE49-F238E27FC236}">
                    <a16:creationId xmlns:a16="http://schemas.microsoft.com/office/drawing/2014/main" id="{88102571-8A56-479D-856B-886E71D6EC7C}"/>
                  </a:ext>
                </a:extLst>
              </p:cNvPr>
              <p:cNvPicPr/>
              <p:nvPr/>
            </p:nvPicPr>
            <p:blipFill>
              <a:blip r:embed="rId120"/>
              <a:stretch>
                <a:fillRect/>
              </a:stretch>
            </p:blipFill>
            <p:spPr>
              <a:xfrm>
                <a:off x="5047960" y="1778827"/>
                <a:ext cx="20844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9" name="Freihand 88">
                <a:extLst>
                  <a:ext uri="{FF2B5EF4-FFF2-40B4-BE49-F238E27FC236}">
                    <a16:creationId xmlns:a16="http://schemas.microsoft.com/office/drawing/2014/main" id="{A58439DF-6239-428C-8428-C43B3A962417}"/>
                  </a:ext>
                </a:extLst>
              </p14:cNvPr>
              <p14:cNvContentPartPr/>
              <p14:nvPr/>
            </p14:nvContentPartPr>
            <p14:xfrm>
              <a:off x="5467000" y="1695667"/>
              <a:ext cx="9360" cy="149760"/>
            </p14:xfrm>
          </p:contentPart>
        </mc:Choice>
        <mc:Fallback xmlns="">
          <p:pic>
            <p:nvPicPr>
              <p:cNvPr id="89" name="Freihand 88">
                <a:extLst>
                  <a:ext uri="{FF2B5EF4-FFF2-40B4-BE49-F238E27FC236}">
                    <a16:creationId xmlns:a16="http://schemas.microsoft.com/office/drawing/2014/main" id="{A58439DF-6239-428C-8428-C43B3A962417}"/>
                  </a:ext>
                </a:extLst>
              </p:cNvPr>
              <p:cNvPicPr/>
              <p:nvPr/>
            </p:nvPicPr>
            <p:blipFill>
              <a:blip r:embed="rId122"/>
              <a:stretch>
                <a:fillRect/>
              </a:stretch>
            </p:blipFill>
            <p:spPr>
              <a:xfrm>
                <a:off x="5462680" y="1691347"/>
                <a:ext cx="1800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90" name="Freihand 89">
                <a:extLst>
                  <a:ext uri="{FF2B5EF4-FFF2-40B4-BE49-F238E27FC236}">
                    <a16:creationId xmlns:a16="http://schemas.microsoft.com/office/drawing/2014/main" id="{A228C4BE-3A25-449C-A540-D35E383CC901}"/>
                  </a:ext>
                </a:extLst>
              </p14:cNvPr>
              <p14:cNvContentPartPr/>
              <p14:nvPr/>
            </p14:nvContentPartPr>
            <p14:xfrm>
              <a:off x="5384200" y="1675507"/>
              <a:ext cx="167040" cy="66960"/>
            </p14:xfrm>
          </p:contentPart>
        </mc:Choice>
        <mc:Fallback xmlns="">
          <p:pic>
            <p:nvPicPr>
              <p:cNvPr id="90" name="Freihand 89">
                <a:extLst>
                  <a:ext uri="{FF2B5EF4-FFF2-40B4-BE49-F238E27FC236}">
                    <a16:creationId xmlns:a16="http://schemas.microsoft.com/office/drawing/2014/main" id="{A228C4BE-3A25-449C-A540-D35E383CC901}"/>
                  </a:ext>
                </a:extLst>
              </p:cNvPr>
              <p:cNvPicPr/>
              <p:nvPr/>
            </p:nvPicPr>
            <p:blipFill>
              <a:blip r:embed="rId124"/>
              <a:stretch>
                <a:fillRect/>
              </a:stretch>
            </p:blipFill>
            <p:spPr>
              <a:xfrm>
                <a:off x="5379880" y="1671187"/>
                <a:ext cx="1756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1" name="Freihand 90">
                <a:extLst>
                  <a:ext uri="{FF2B5EF4-FFF2-40B4-BE49-F238E27FC236}">
                    <a16:creationId xmlns:a16="http://schemas.microsoft.com/office/drawing/2014/main" id="{BB6BFC44-A30C-4671-8C68-0C8997F30FE9}"/>
                  </a:ext>
                </a:extLst>
              </p14:cNvPr>
              <p14:cNvContentPartPr/>
              <p14:nvPr/>
            </p14:nvContentPartPr>
            <p14:xfrm>
              <a:off x="5538280" y="1585867"/>
              <a:ext cx="115560" cy="86400"/>
            </p14:xfrm>
          </p:contentPart>
        </mc:Choice>
        <mc:Fallback xmlns="">
          <p:pic>
            <p:nvPicPr>
              <p:cNvPr id="91" name="Freihand 90">
                <a:extLst>
                  <a:ext uri="{FF2B5EF4-FFF2-40B4-BE49-F238E27FC236}">
                    <a16:creationId xmlns:a16="http://schemas.microsoft.com/office/drawing/2014/main" id="{BB6BFC44-A30C-4671-8C68-0C8997F30FE9}"/>
                  </a:ext>
                </a:extLst>
              </p:cNvPr>
              <p:cNvPicPr/>
              <p:nvPr/>
            </p:nvPicPr>
            <p:blipFill>
              <a:blip r:embed="rId126"/>
              <a:stretch>
                <a:fillRect/>
              </a:stretch>
            </p:blipFill>
            <p:spPr>
              <a:xfrm>
                <a:off x="5533960" y="1581547"/>
                <a:ext cx="12420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2" name="Freihand 91">
                <a:extLst>
                  <a:ext uri="{FF2B5EF4-FFF2-40B4-BE49-F238E27FC236}">
                    <a16:creationId xmlns:a16="http://schemas.microsoft.com/office/drawing/2014/main" id="{4ECED6D0-1129-43C2-A3E8-C7D9C7A402D2}"/>
                  </a:ext>
                </a:extLst>
              </p14:cNvPr>
              <p14:cNvContentPartPr/>
              <p14:nvPr/>
            </p14:nvContentPartPr>
            <p14:xfrm>
              <a:off x="5554120" y="1773787"/>
              <a:ext cx="82440" cy="99720"/>
            </p14:xfrm>
          </p:contentPart>
        </mc:Choice>
        <mc:Fallback xmlns="">
          <p:pic>
            <p:nvPicPr>
              <p:cNvPr id="92" name="Freihand 91">
                <a:extLst>
                  <a:ext uri="{FF2B5EF4-FFF2-40B4-BE49-F238E27FC236}">
                    <a16:creationId xmlns:a16="http://schemas.microsoft.com/office/drawing/2014/main" id="{4ECED6D0-1129-43C2-A3E8-C7D9C7A402D2}"/>
                  </a:ext>
                </a:extLst>
              </p:cNvPr>
              <p:cNvPicPr/>
              <p:nvPr/>
            </p:nvPicPr>
            <p:blipFill>
              <a:blip r:embed="rId128"/>
              <a:stretch>
                <a:fillRect/>
              </a:stretch>
            </p:blipFill>
            <p:spPr>
              <a:xfrm>
                <a:off x="5549800" y="1769467"/>
                <a:ext cx="9108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3" name="Freihand 92">
                <a:extLst>
                  <a:ext uri="{FF2B5EF4-FFF2-40B4-BE49-F238E27FC236}">
                    <a16:creationId xmlns:a16="http://schemas.microsoft.com/office/drawing/2014/main" id="{29AC4552-4A6E-4C72-981D-BCEEAF652270}"/>
                  </a:ext>
                </a:extLst>
              </p14:cNvPr>
              <p14:cNvContentPartPr/>
              <p14:nvPr/>
            </p14:nvContentPartPr>
            <p14:xfrm>
              <a:off x="5536840" y="1797907"/>
              <a:ext cx="140400" cy="19440"/>
            </p14:xfrm>
          </p:contentPart>
        </mc:Choice>
        <mc:Fallback xmlns="">
          <p:pic>
            <p:nvPicPr>
              <p:cNvPr id="93" name="Freihand 92">
                <a:extLst>
                  <a:ext uri="{FF2B5EF4-FFF2-40B4-BE49-F238E27FC236}">
                    <a16:creationId xmlns:a16="http://schemas.microsoft.com/office/drawing/2014/main" id="{29AC4552-4A6E-4C72-981D-BCEEAF652270}"/>
                  </a:ext>
                </a:extLst>
              </p:cNvPr>
              <p:cNvPicPr/>
              <p:nvPr/>
            </p:nvPicPr>
            <p:blipFill>
              <a:blip r:embed="rId130"/>
              <a:stretch>
                <a:fillRect/>
              </a:stretch>
            </p:blipFill>
            <p:spPr>
              <a:xfrm>
                <a:off x="5532520" y="1793587"/>
                <a:ext cx="14904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95" name="Freihand 94">
                <a:extLst>
                  <a:ext uri="{FF2B5EF4-FFF2-40B4-BE49-F238E27FC236}">
                    <a16:creationId xmlns:a16="http://schemas.microsoft.com/office/drawing/2014/main" id="{9D763418-8043-40F0-B9A0-25469799498A}"/>
                  </a:ext>
                </a:extLst>
              </p14:cNvPr>
              <p14:cNvContentPartPr/>
              <p14:nvPr/>
            </p14:nvContentPartPr>
            <p14:xfrm>
              <a:off x="5526040" y="1995187"/>
              <a:ext cx="360" cy="360"/>
            </p14:xfrm>
          </p:contentPart>
        </mc:Choice>
        <mc:Fallback xmlns="">
          <p:pic>
            <p:nvPicPr>
              <p:cNvPr id="95" name="Freihand 94">
                <a:extLst>
                  <a:ext uri="{FF2B5EF4-FFF2-40B4-BE49-F238E27FC236}">
                    <a16:creationId xmlns:a16="http://schemas.microsoft.com/office/drawing/2014/main" id="{9D763418-8043-40F0-B9A0-25469799498A}"/>
                  </a:ext>
                </a:extLst>
              </p:cNvPr>
              <p:cNvPicPr/>
              <p:nvPr/>
            </p:nvPicPr>
            <p:blipFill>
              <a:blip r:embed="rId132"/>
              <a:stretch>
                <a:fillRect/>
              </a:stretch>
            </p:blipFill>
            <p:spPr>
              <a:xfrm>
                <a:off x="5521720" y="1990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4" name="Freihand 73">
                <a:extLst>
                  <a:ext uri="{FF2B5EF4-FFF2-40B4-BE49-F238E27FC236}">
                    <a16:creationId xmlns:a16="http://schemas.microsoft.com/office/drawing/2014/main" id="{A9860C00-3535-41EF-815D-A79D8E812038}"/>
                  </a:ext>
                </a:extLst>
              </p14:cNvPr>
              <p14:cNvContentPartPr/>
              <p14:nvPr/>
            </p14:nvContentPartPr>
            <p14:xfrm>
              <a:off x="2869960" y="1845787"/>
              <a:ext cx="1044360" cy="513000"/>
            </p14:xfrm>
          </p:contentPart>
        </mc:Choice>
        <mc:Fallback xmlns="">
          <p:pic>
            <p:nvPicPr>
              <p:cNvPr id="74" name="Freihand 73">
                <a:extLst>
                  <a:ext uri="{FF2B5EF4-FFF2-40B4-BE49-F238E27FC236}">
                    <a16:creationId xmlns:a16="http://schemas.microsoft.com/office/drawing/2014/main" id="{A9860C00-3535-41EF-815D-A79D8E812038}"/>
                  </a:ext>
                </a:extLst>
              </p:cNvPr>
              <p:cNvPicPr/>
              <p:nvPr/>
            </p:nvPicPr>
            <p:blipFill>
              <a:blip r:embed="rId134"/>
              <a:stretch>
                <a:fillRect/>
              </a:stretch>
            </p:blipFill>
            <p:spPr>
              <a:xfrm>
                <a:off x="2865640" y="1841467"/>
                <a:ext cx="1053000" cy="5216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75" name="Freihand 74">
                <a:extLst>
                  <a:ext uri="{FF2B5EF4-FFF2-40B4-BE49-F238E27FC236}">
                    <a16:creationId xmlns:a16="http://schemas.microsoft.com/office/drawing/2014/main" id="{36B95D33-8A71-4928-9BC4-3126C9AFC521}"/>
                  </a:ext>
                </a:extLst>
              </p14:cNvPr>
              <p14:cNvContentPartPr/>
              <p14:nvPr/>
            </p14:nvContentPartPr>
            <p14:xfrm>
              <a:off x="3248680" y="1731667"/>
              <a:ext cx="76320" cy="84600"/>
            </p14:xfrm>
          </p:contentPart>
        </mc:Choice>
        <mc:Fallback xmlns="">
          <p:pic>
            <p:nvPicPr>
              <p:cNvPr id="75" name="Freihand 74">
                <a:extLst>
                  <a:ext uri="{FF2B5EF4-FFF2-40B4-BE49-F238E27FC236}">
                    <a16:creationId xmlns:a16="http://schemas.microsoft.com/office/drawing/2014/main" id="{36B95D33-8A71-4928-9BC4-3126C9AFC521}"/>
                  </a:ext>
                </a:extLst>
              </p:cNvPr>
              <p:cNvPicPr/>
              <p:nvPr/>
            </p:nvPicPr>
            <p:blipFill>
              <a:blip r:embed="rId136"/>
              <a:stretch>
                <a:fillRect/>
              </a:stretch>
            </p:blipFill>
            <p:spPr>
              <a:xfrm>
                <a:off x="3244360" y="1727347"/>
                <a:ext cx="849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77" name="Freihand 76">
                <a:extLst>
                  <a:ext uri="{FF2B5EF4-FFF2-40B4-BE49-F238E27FC236}">
                    <a16:creationId xmlns:a16="http://schemas.microsoft.com/office/drawing/2014/main" id="{A839FDD2-4275-4CA2-842A-DC9D8E2B8B56}"/>
                  </a:ext>
                </a:extLst>
              </p14:cNvPr>
              <p14:cNvContentPartPr/>
              <p14:nvPr/>
            </p14:nvContentPartPr>
            <p14:xfrm>
              <a:off x="3245080" y="1545907"/>
              <a:ext cx="21960" cy="159120"/>
            </p14:xfrm>
          </p:contentPart>
        </mc:Choice>
        <mc:Fallback xmlns="">
          <p:pic>
            <p:nvPicPr>
              <p:cNvPr id="77" name="Freihand 76">
                <a:extLst>
                  <a:ext uri="{FF2B5EF4-FFF2-40B4-BE49-F238E27FC236}">
                    <a16:creationId xmlns:a16="http://schemas.microsoft.com/office/drawing/2014/main" id="{A839FDD2-4275-4CA2-842A-DC9D8E2B8B56}"/>
                  </a:ext>
                </a:extLst>
              </p:cNvPr>
              <p:cNvPicPr/>
              <p:nvPr/>
            </p:nvPicPr>
            <p:blipFill>
              <a:blip r:embed="rId138"/>
              <a:stretch>
                <a:fillRect/>
              </a:stretch>
            </p:blipFill>
            <p:spPr>
              <a:xfrm>
                <a:off x="3240760" y="1541587"/>
                <a:ext cx="3060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78" name="Freihand 77">
                <a:extLst>
                  <a:ext uri="{FF2B5EF4-FFF2-40B4-BE49-F238E27FC236}">
                    <a16:creationId xmlns:a16="http://schemas.microsoft.com/office/drawing/2014/main" id="{36380243-75EF-44B7-8F38-6F6776F212F6}"/>
                  </a:ext>
                </a:extLst>
              </p14:cNvPr>
              <p14:cNvContentPartPr/>
              <p14:nvPr/>
            </p14:nvContentPartPr>
            <p14:xfrm>
              <a:off x="3179920" y="1521427"/>
              <a:ext cx="156960" cy="82800"/>
            </p14:xfrm>
          </p:contentPart>
        </mc:Choice>
        <mc:Fallback xmlns="">
          <p:pic>
            <p:nvPicPr>
              <p:cNvPr id="78" name="Freihand 77">
                <a:extLst>
                  <a:ext uri="{FF2B5EF4-FFF2-40B4-BE49-F238E27FC236}">
                    <a16:creationId xmlns:a16="http://schemas.microsoft.com/office/drawing/2014/main" id="{36380243-75EF-44B7-8F38-6F6776F212F6}"/>
                  </a:ext>
                </a:extLst>
              </p:cNvPr>
              <p:cNvPicPr/>
              <p:nvPr/>
            </p:nvPicPr>
            <p:blipFill>
              <a:blip r:embed="rId140"/>
              <a:stretch>
                <a:fillRect/>
              </a:stretch>
            </p:blipFill>
            <p:spPr>
              <a:xfrm>
                <a:off x="3175600" y="1517107"/>
                <a:ext cx="1656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79" name="Freihand 78">
                <a:extLst>
                  <a:ext uri="{FF2B5EF4-FFF2-40B4-BE49-F238E27FC236}">
                    <a16:creationId xmlns:a16="http://schemas.microsoft.com/office/drawing/2014/main" id="{56D4398F-F4D7-45D0-B389-F49A8B7EEDBA}"/>
                  </a:ext>
                </a:extLst>
              </p14:cNvPr>
              <p14:cNvContentPartPr/>
              <p14:nvPr/>
            </p14:nvContentPartPr>
            <p14:xfrm>
              <a:off x="3324640" y="1656787"/>
              <a:ext cx="60840" cy="96120"/>
            </p14:xfrm>
          </p:contentPart>
        </mc:Choice>
        <mc:Fallback xmlns="">
          <p:pic>
            <p:nvPicPr>
              <p:cNvPr id="79" name="Freihand 78">
                <a:extLst>
                  <a:ext uri="{FF2B5EF4-FFF2-40B4-BE49-F238E27FC236}">
                    <a16:creationId xmlns:a16="http://schemas.microsoft.com/office/drawing/2014/main" id="{56D4398F-F4D7-45D0-B389-F49A8B7EEDBA}"/>
                  </a:ext>
                </a:extLst>
              </p:cNvPr>
              <p:cNvPicPr/>
              <p:nvPr/>
            </p:nvPicPr>
            <p:blipFill>
              <a:blip r:embed="rId142"/>
              <a:stretch>
                <a:fillRect/>
              </a:stretch>
            </p:blipFill>
            <p:spPr>
              <a:xfrm>
                <a:off x="3320320" y="1652467"/>
                <a:ext cx="694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0" name="Freihand 79">
                <a:extLst>
                  <a:ext uri="{FF2B5EF4-FFF2-40B4-BE49-F238E27FC236}">
                    <a16:creationId xmlns:a16="http://schemas.microsoft.com/office/drawing/2014/main" id="{14B5BD15-AAC2-4545-B798-33DB0859AE2D}"/>
                  </a:ext>
                </a:extLst>
              </p14:cNvPr>
              <p14:cNvContentPartPr/>
              <p14:nvPr/>
            </p14:nvContentPartPr>
            <p14:xfrm>
              <a:off x="3307000" y="1674787"/>
              <a:ext cx="126720" cy="16560"/>
            </p14:xfrm>
          </p:contentPart>
        </mc:Choice>
        <mc:Fallback xmlns="">
          <p:pic>
            <p:nvPicPr>
              <p:cNvPr id="80" name="Freihand 79">
                <a:extLst>
                  <a:ext uri="{FF2B5EF4-FFF2-40B4-BE49-F238E27FC236}">
                    <a16:creationId xmlns:a16="http://schemas.microsoft.com/office/drawing/2014/main" id="{14B5BD15-AAC2-4545-B798-33DB0859AE2D}"/>
                  </a:ext>
                </a:extLst>
              </p:cNvPr>
              <p:cNvPicPr/>
              <p:nvPr/>
            </p:nvPicPr>
            <p:blipFill>
              <a:blip r:embed="rId144"/>
              <a:stretch>
                <a:fillRect/>
              </a:stretch>
            </p:blipFill>
            <p:spPr>
              <a:xfrm>
                <a:off x="3302680" y="1670467"/>
                <a:ext cx="1353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8" name="Freihand 97">
                <a:extLst>
                  <a:ext uri="{FF2B5EF4-FFF2-40B4-BE49-F238E27FC236}">
                    <a16:creationId xmlns:a16="http://schemas.microsoft.com/office/drawing/2014/main" id="{D1A91222-73E4-452C-B112-AF447AC1EC8E}"/>
                  </a:ext>
                </a:extLst>
              </p14:cNvPr>
              <p14:cNvContentPartPr/>
              <p14:nvPr/>
            </p14:nvContentPartPr>
            <p14:xfrm>
              <a:off x="3733240" y="1959547"/>
              <a:ext cx="21600" cy="48960"/>
            </p14:xfrm>
          </p:contentPart>
        </mc:Choice>
        <mc:Fallback xmlns="">
          <p:pic>
            <p:nvPicPr>
              <p:cNvPr id="98" name="Freihand 97">
                <a:extLst>
                  <a:ext uri="{FF2B5EF4-FFF2-40B4-BE49-F238E27FC236}">
                    <a16:creationId xmlns:a16="http://schemas.microsoft.com/office/drawing/2014/main" id="{D1A91222-73E4-452C-B112-AF447AC1EC8E}"/>
                  </a:ext>
                </a:extLst>
              </p:cNvPr>
              <p:cNvPicPr/>
              <p:nvPr/>
            </p:nvPicPr>
            <p:blipFill>
              <a:blip r:embed="rId146"/>
              <a:stretch>
                <a:fillRect/>
              </a:stretch>
            </p:blipFill>
            <p:spPr>
              <a:xfrm>
                <a:off x="3728920" y="1955227"/>
                <a:ext cx="302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99" name="Freihand 98">
                <a:extLst>
                  <a:ext uri="{FF2B5EF4-FFF2-40B4-BE49-F238E27FC236}">
                    <a16:creationId xmlns:a16="http://schemas.microsoft.com/office/drawing/2014/main" id="{31CE1A52-91B8-405B-B5F0-34C9DE1EA101}"/>
                  </a:ext>
                </a:extLst>
              </p14:cNvPr>
              <p14:cNvContentPartPr/>
              <p14:nvPr/>
            </p14:nvContentPartPr>
            <p14:xfrm>
              <a:off x="3561880" y="1882147"/>
              <a:ext cx="341280" cy="399240"/>
            </p14:xfrm>
          </p:contentPart>
        </mc:Choice>
        <mc:Fallback xmlns="">
          <p:pic>
            <p:nvPicPr>
              <p:cNvPr id="99" name="Freihand 98">
                <a:extLst>
                  <a:ext uri="{FF2B5EF4-FFF2-40B4-BE49-F238E27FC236}">
                    <a16:creationId xmlns:a16="http://schemas.microsoft.com/office/drawing/2014/main" id="{31CE1A52-91B8-405B-B5F0-34C9DE1EA101}"/>
                  </a:ext>
                </a:extLst>
              </p:cNvPr>
              <p:cNvPicPr/>
              <p:nvPr/>
            </p:nvPicPr>
            <p:blipFill>
              <a:blip r:embed="rId148"/>
              <a:stretch>
                <a:fillRect/>
              </a:stretch>
            </p:blipFill>
            <p:spPr>
              <a:xfrm>
                <a:off x="3557560" y="1877827"/>
                <a:ext cx="349920" cy="4078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01" name="Freihand 100">
                <a:extLst>
                  <a:ext uri="{FF2B5EF4-FFF2-40B4-BE49-F238E27FC236}">
                    <a16:creationId xmlns:a16="http://schemas.microsoft.com/office/drawing/2014/main" id="{B1EDAC58-122C-40B0-8F42-4561AAE9F137}"/>
                  </a:ext>
                </a:extLst>
              </p14:cNvPr>
              <p14:cNvContentPartPr/>
              <p14:nvPr/>
            </p14:nvContentPartPr>
            <p14:xfrm>
              <a:off x="4774720" y="1909867"/>
              <a:ext cx="366480" cy="362880"/>
            </p14:xfrm>
          </p:contentPart>
        </mc:Choice>
        <mc:Fallback xmlns="">
          <p:pic>
            <p:nvPicPr>
              <p:cNvPr id="101" name="Freihand 100">
                <a:extLst>
                  <a:ext uri="{FF2B5EF4-FFF2-40B4-BE49-F238E27FC236}">
                    <a16:creationId xmlns:a16="http://schemas.microsoft.com/office/drawing/2014/main" id="{B1EDAC58-122C-40B0-8F42-4561AAE9F137}"/>
                  </a:ext>
                </a:extLst>
              </p:cNvPr>
              <p:cNvPicPr/>
              <p:nvPr/>
            </p:nvPicPr>
            <p:blipFill>
              <a:blip r:embed="rId150"/>
              <a:stretch>
                <a:fillRect/>
              </a:stretch>
            </p:blipFill>
            <p:spPr>
              <a:xfrm>
                <a:off x="4770400" y="1905547"/>
                <a:ext cx="375120" cy="3715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04" name="Freihand 103">
                <a:extLst>
                  <a:ext uri="{FF2B5EF4-FFF2-40B4-BE49-F238E27FC236}">
                    <a16:creationId xmlns:a16="http://schemas.microsoft.com/office/drawing/2014/main" id="{CE53C6C4-4C40-4F21-8CD7-41C4D0FC30EB}"/>
                  </a:ext>
                </a:extLst>
              </p14:cNvPr>
              <p14:cNvContentPartPr/>
              <p14:nvPr/>
            </p14:nvContentPartPr>
            <p14:xfrm>
              <a:off x="2974720" y="2217307"/>
              <a:ext cx="156600" cy="32760"/>
            </p14:xfrm>
          </p:contentPart>
        </mc:Choice>
        <mc:Fallback xmlns="">
          <p:pic>
            <p:nvPicPr>
              <p:cNvPr id="104" name="Freihand 103">
                <a:extLst>
                  <a:ext uri="{FF2B5EF4-FFF2-40B4-BE49-F238E27FC236}">
                    <a16:creationId xmlns:a16="http://schemas.microsoft.com/office/drawing/2014/main" id="{CE53C6C4-4C40-4F21-8CD7-41C4D0FC30EB}"/>
                  </a:ext>
                </a:extLst>
              </p:cNvPr>
              <p:cNvPicPr/>
              <p:nvPr/>
            </p:nvPicPr>
            <p:blipFill>
              <a:blip r:embed="rId152"/>
              <a:stretch>
                <a:fillRect/>
              </a:stretch>
            </p:blipFill>
            <p:spPr>
              <a:xfrm>
                <a:off x="2970400" y="2212987"/>
                <a:ext cx="165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05" name="Freihand 104">
                <a:extLst>
                  <a:ext uri="{FF2B5EF4-FFF2-40B4-BE49-F238E27FC236}">
                    <a16:creationId xmlns:a16="http://schemas.microsoft.com/office/drawing/2014/main" id="{93E21B06-077F-446E-80EB-5662349F5A8F}"/>
                  </a:ext>
                </a:extLst>
              </p14:cNvPr>
              <p14:cNvContentPartPr/>
              <p14:nvPr/>
            </p14:nvContentPartPr>
            <p14:xfrm>
              <a:off x="4133920" y="2214067"/>
              <a:ext cx="177120" cy="30960"/>
            </p14:xfrm>
          </p:contentPart>
        </mc:Choice>
        <mc:Fallback xmlns="">
          <p:pic>
            <p:nvPicPr>
              <p:cNvPr id="105" name="Freihand 104">
                <a:extLst>
                  <a:ext uri="{FF2B5EF4-FFF2-40B4-BE49-F238E27FC236}">
                    <a16:creationId xmlns:a16="http://schemas.microsoft.com/office/drawing/2014/main" id="{93E21B06-077F-446E-80EB-5662349F5A8F}"/>
                  </a:ext>
                </a:extLst>
              </p:cNvPr>
              <p:cNvPicPr/>
              <p:nvPr/>
            </p:nvPicPr>
            <p:blipFill>
              <a:blip r:embed="rId154"/>
              <a:stretch>
                <a:fillRect/>
              </a:stretch>
            </p:blipFill>
            <p:spPr>
              <a:xfrm>
                <a:off x="4129600" y="2209747"/>
                <a:ext cx="1857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10" name="Freihand 109">
                <a:extLst>
                  <a:ext uri="{FF2B5EF4-FFF2-40B4-BE49-F238E27FC236}">
                    <a16:creationId xmlns:a16="http://schemas.microsoft.com/office/drawing/2014/main" id="{F39D7103-7A43-4A5E-802F-71A326EF92A3}"/>
                  </a:ext>
                </a:extLst>
              </p14:cNvPr>
              <p14:cNvContentPartPr/>
              <p14:nvPr/>
            </p14:nvContentPartPr>
            <p14:xfrm>
              <a:off x="923080" y="829507"/>
              <a:ext cx="44280" cy="146160"/>
            </p14:xfrm>
          </p:contentPart>
        </mc:Choice>
        <mc:Fallback xmlns="">
          <p:pic>
            <p:nvPicPr>
              <p:cNvPr id="110" name="Freihand 109">
                <a:extLst>
                  <a:ext uri="{FF2B5EF4-FFF2-40B4-BE49-F238E27FC236}">
                    <a16:creationId xmlns:a16="http://schemas.microsoft.com/office/drawing/2014/main" id="{F39D7103-7A43-4A5E-802F-71A326EF92A3}"/>
                  </a:ext>
                </a:extLst>
              </p:cNvPr>
              <p:cNvPicPr/>
              <p:nvPr/>
            </p:nvPicPr>
            <p:blipFill>
              <a:blip r:embed="rId156"/>
              <a:stretch>
                <a:fillRect/>
              </a:stretch>
            </p:blipFill>
            <p:spPr>
              <a:xfrm>
                <a:off x="918760" y="825187"/>
                <a:ext cx="529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11" name="Freihand 110">
                <a:extLst>
                  <a:ext uri="{FF2B5EF4-FFF2-40B4-BE49-F238E27FC236}">
                    <a16:creationId xmlns:a16="http://schemas.microsoft.com/office/drawing/2014/main" id="{638A1339-8E7B-4C31-A790-E264E3A06F27}"/>
                  </a:ext>
                </a:extLst>
              </p14:cNvPr>
              <p14:cNvContentPartPr/>
              <p14:nvPr/>
            </p14:nvContentPartPr>
            <p14:xfrm>
              <a:off x="873400" y="1030027"/>
              <a:ext cx="3678120" cy="70920"/>
            </p14:xfrm>
          </p:contentPart>
        </mc:Choice>
        <mc:Fallback xmlns="">
          <p:pic>
            <p:nvPicPr>
              <p:cNvPr id="111" name="Freihand 110">
                <a:extLst>
                  <a:ext uri="{FF2B5EF4-FFF2-40B4-BE49-F238E27FC236}">
                    <a16:creationId xmlns:a16="http://schemas.microsoft.com/office/drawing/2014/main" id="{638A1339-8E7B-4C31-A790-E264E3A06F27}"/>
                  </a:ext>
                </a:extLst>
              </p:cNvPr>
              <p:cNvPicPr/>
              <p:nvPr/>
            </p:nvPicPr>
            <p:blipFill>
              <a:blip r:embed="rId158"/>
              <a:stretch>
                <a:fillRect/>
              </a:stretch>
            </p:blipFill>
            <p:spPr>
              <a:xfrm>
                <a:off x="869080" y="1025707"/>
                <a:ext cx="368676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23" name="Freihand 122">
                <a:extLst>
                  <a:ext uri="{FF2B5EF4-FFF2-40B4-BE49-F238E27FC236}">
                    <a16:creationId xmlns:a16="http://schemas.microsoft.com/office/drawing/2014/main" id="{27BA2E0B-9FAC-40FF-A73B-FC2C22B4000F}"/>
                  </a:ext>
                </a:extLst>
              </p14:cNvPr>
              <p14:cNvContentPartPr/>
              <p14:nvPr/>
            </p14:nvContentPartPr>
            <p14:xfrm>
              <a:off x="7967560" y="270067"/>
              <a:ext cx="3966120" cy="2369880"/>
            </p14:xfrm>
          </p:contentPart>
        </mc:Choice>
        <mc:Fallback xmlns="">
          <p:pic>
            <p:nvPicPr>
              <p:cNvPr id="123" name="Freihand 122">
                <a:extLst>
                  <a:ext uri="{FF2B5EF4-FFF2-40B4-BE49-F238E27FC236}">
                    <a16:creationId xmlns:a16="http://schemas.microsoft.com/office/drawing/2014/main" id="{27BA2E0B-9FAC-40FF-A73B-FC2C22B4000F}"/>
                  </a:ext>
                </a:extLst>
              </p:cNvPr>
              <p:cNvPicPr/>
              <p:nvPr/>
            </p:nvPicPr>
            <p:blipFill>
              <a:blip r:embed="rId160"/>
              <a:stretch>
                <a:fillRect/>
              </a:stretch>
            </p:blipFill>
            <p:spPr>
              <a:xfrm>
                <a:off x="7963240" y="265747"/>
                <a:ext cx="3974760" cy="23785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24" name="Freihand 123">
                <a:extLst>
                  <a:ext uri="{FF2B5EF4-FFF2-40B4-BE49-F238E27FC236}">
                    <a16:creationId xmlns:a16="http://schemas.microsoft.com/office/drawing/2014/main" id="{8CCB5A11-1A60-4DD4-8881-E1882EDC1670}"/>
                  </a:ext>
                </a:extLst>
              </p14:cNvPr>
              <p14:cNvContentPartPr/>
              <p14:nvPr/>
            </p14:nvContentPartPr>
            <p14:xfrm>
              <a:off x="11174440" y="724027"/>
              <a:ext cx="137880" cy="235440"/>
            </p14:xfrm>
          </p:contentPart>
        </mc:Choice>
        <mc:Fallback xmlns="">
          <p:pic>
            <p:nvPicPr>
              <p:cNvPr id="124" name="Freihand 123">
                <a:extLst>
                  <a:ext uri="{FF2B5EF4-FFF2-40B4-BE49-F238E27FC236}">
                    <a16:creationId xmlns:a16="http://schemas.microsoft.com/office/drawing/2014/main" id="{8CCB5A11-1A60-4DD4-8881-E1882EDC1670}"/>
                  </a:ext>
                </a:extLst>
              </p:cNvPr>
              <p:cNvPicPr/>
              <p:nvPr/>
            </p:nvPicPr>
            <p:blipFill>
              <a:blip r:embed="rId162"/>
              <a:stretch>
                <a:fillRect/>
              </a:stretch>
            </p:blipFill>
            <p:spPr>
              <a:xfrm>
                <a:off x="11170120" y="719707"/>
                <a:ext cx="1465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25" name="Freihand 124">
                <a:extLst>
                  <a:ext uri="{FF2B5EF4-FFF2-40B4-BE49-F238E27FC236}">
                    <a16:creationId xmlns:a16="http://schemas.microsoft.com/office/drawing/2014/main" id="{2D17F206-A40E-4BFB-88C6-E218F8412615}"/>
                  </a:ext>
                </a:extLst>
              </p14:cNvPr>
              <p14:cNvContentPartPr/>
              <p14:nvPr/>
            </p14:nvContentPartPr>
            <p14:xfrm>
              <a:off x="11231680" y="780547"/>
              <a:ext cx="47520" cy="196560"/>
            </p14:xfrm>
          </p:contentPart>
        </mc:Choice>
        <mc:Fallback xmlns="">
          <p:pic>
            <p:nvPicPr>
              <p:cNvPr id="125" name="Freihand 124">
                <a:extLst>
                  <a:ext uri="{FF2B5EF4-FFF2-40B4-BE49-F238E27FC236}">
                    <a16:creationId xmlns:a16="http://schemas.microsoft.com/office/drawing/2014/main" id="{2D17F206-A40E-4BFB-88C6-E218F8412615}"/>
                  </a:ext>
                </a:extLst>
              </p:cNvPr>
              <p:cNvPicPr/>
              <p:nvPr/>
            </p:nvPicPr>
            <p:blipFill>
              <a:blip r:embed="rId164"/>
              <a:stretch>
                <a:fillRect/>
              </a:stretch>
            </p:blipFill>
            <p:spPr>
              <a:xfrm>
                <a:off x="11227360" y="776227"/>
                <a:ext cx="561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26" name="Freihand 125">
                <a:extLst>
                  <a:ext uri="{FF2B5EF4-FFF2-40B4-BE49-F238E27FC236}">
                    <a16:creationId xmlns:a16="http://schemas.microsoft.com/office/drawing/2014/main" id="{EA0DD939-DB50-458B-B4F0-79A3B905A991}"/>
                  </a:ext>
                </a:extLst>
              </p14:cNvPr>
              <p14:cNvContentPartPr/>
              <p14:nvPr/>
            </p14:nvContentPartPr>
            <p14:xfrm>
              <a:off x="11182720" y="736627"/>
              <a:ext cx="267840" cy="232560"/>
            </p14:xfrm>
          </p:contentPart>
        </mc:Choice>
        <mc:Fallback xmlns="">
          <p:pic>
            <p:nvPicPr>
              <p:cNvPr id="126" name="Freihand 125">
                <a:extLst>
                  <a:ext uri="{FF2B5EF4-FFF2-40B4-BE49-F238E27FC236}">
                    <a16:creationId xmlns:a16="http://schemas.microsoft.com/office/drawing/2014/main" id="{EA0DD939-DB50-458B-B4F0-79A3B905A991}"/>
                  </a:ext>
                </a:extLst>
              </p:cNvPr>
              <p:cNvPicPr/>
              <p:nvPr/>
            </p:nvPicPr>
            <p:blipFill>
              <a:blip r:embed="rId166"/>
              <a:stretch>
                <a:fillRect/>
              </a:stretch>
            </p:blipFill>
            <p:spPr>
              <a:xfrm>
                <a:off x="11178400" y="732307"/>
                <a:ext cx="27648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8" name="Freihand 117">
                <a:extLst>
                  <a:ext uri="{FF2B5EF4-FFF2-40B4-BE49-F238E27FC236}">
                    <a16:creationId xmlns:a16="http://schemas.microsoft.com/office/drawing/2014/main" id="{5CDD692B-4908-4943-B4D6-505D4411C42D}"/>
                  </a:ext>
                </a:extLst>
              </p14:cNvPr>
              <p14:cNvContentPartPr/>
              <p14:nvPr/>
            </p14:nvContentPartPr>
            <p14:xfrm>
              <a:off x="4247320" y="3063307"/>
              <a:ext cx="101520" cy="445320"/>
            </p14:xfrm>
          </p:contentPart>
        </mc:Choice>
        <mc:Fallback xmlns="">
          <p:pic>
            <p:nvPicPr>
              <p:cNvPr id="118" name="Freihand 117">
                <a:extLst>
                  <a:ext uri="{FF2B5EF4-FFF2-40B4-BE49-F238E27FC236}">
                    <a16:creationId xmlns:a16="http://schemas.microsoft.com/office/drawing/2014/main" id="{5CDD692B-4908-4943-B4D6-505D4411C42D}"/>
                  </a:ext>
                </a:extLst>
              </p:cNvPr>
              <p:cNvPicPr/>
              <p:nvPr/>
            </p:nvPicPr>
            <p:blipFill>
              <a:blip r:embed="rId168"/>
              <a:stretch>
                <a:fillRect/>
              </a:stretch>
            </p:blipFill>
            <p:spPr>
              <a:xfrm>
                <a:off x="4243000" y="3058987"/>
                <a:ext cx="110160" cy="45396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9" name="Freihand 118">
                <a:extLst>
                  <a:ext uri="{FF2B5EF4-FFF2-40B4-BE49-F238E27FC236}">
                    <a16:creationId xmlns:a16="http://schemas.microsoft.com/office/drawing/2014/main" id="{4C035FBD-FDDC-41E3-BC74-5701F004D849}"/>
                  </a:ext>
                </a:extLst>
              </p14:cNvPr>
              <p14:cNvContentPartPr/>
              <p14:nvPr/>
            </p14:nvContentPartPr>
            <p14:xfrm>
              <a:off x="4312840" y="2992387"/>
              <a:ext cx="776520" cy="524520"/>
            </p14:xfrm>
          </p:contentPart>
        </mc:Choice>
        <mc:Fallback xmlns="">
          <p:pic>
            <p:nvPicPr>
              <p:cNvPr id="119" name="Freihand 118">
                <a:extLst>
                  <a:ext uri="{FF2B5EF4-FFF2-40B4-BE49-F238E27FC236}">
                    <a16:creationId xmlns:a16="http://schemas.microsoft.com/office/drawing/2014/main" id="{4C035FBD-FDDC-41E3-BC74-5701F004D849}"/>
                  </a:ext>
                </a:extLst>
              </p:cNvPr>
              <p:cNvPicPr/>
              <p:nvPr/>
            </p:nvPicPr>
            <p:blipFill>
              <a:blip r:embed="rId170"/>
              <a:stretch>
                <a:fillRect/>
              </a:stretch>
            </p:blipFill>
            <p:spPr>
              <a:xfrm>
                <a:off x="4308520" y="2988067"/>
                <a:ext cx="785160" cy="5331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27" name="Freihand 126">
                <a:extLst>
                  <a:ext uri="{FF2B5EF4-FFF2-40B4-BE49-F238E27FC236}">
                    <a16:creationId xmlns:a16="http://schemas.microsoft.com/office/drawing/2014/main" id="{B0D34DCF-18FE-4339-96A2-12EE4AAB2955}"/>
                  </a:ext>
                </a:extLst>
              </p14:cNvPr>
              <p14:cNvContentPartPr/>
              <p14:nvPr/>
            </p14:nvContentPartPr>
            <p14:xfrm>
              <a:off x="153040" y="4053667"/>
              <a:ext cx="3887640" cy="2553480"/>
            </p14:xfrm>
          </p:contentPart>
        </mc:Choice>
        <mc:Fallback xmlns="">
          <p:pic>
            <p:nvPicPr>
              <p:cNvPr id="127" name="Freihand 126">
                <a:extLst>
                  <a:ext uri="{FF2B5EF4-FFF2-40B4-BE49-F238E27FC236}">
                    <a16:creationId xmlns:a16="http://schemas.microsoft.com/office/drawing/2014/main" id="{B0D34DCF-18FE-4339-96A2-12EE4AAB2955}"/>
                  </a:ext>
                </a:extLst>
              </p:cNvPr>
              <p:cNvPicPr/>
              <p:nvPr/>
            </p:nvPicPr>
            <p:blipFill>
              <a:blip r:embed="rId172"/>
              <a:stretch>
                <a:fillRect/>
              </a:stretch>
            </p:blipFill>
            <p:spPr>
              <a:xfrm>
                <a:off x="148720" y="4049347"/>
                <a:ext cx="3896280" cy="25621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28" name="Freihand 127">
                <a:extLst>
                  <a:ext uri="{FF2B5EF4-FFF2-40B4-BE49-F238E27FC236}">
                    <a16:creationId xmlns:a16="http://schemas.microsoft.com/office/drawing/2014/main" id="{AD2A212A-521B-467F-8F9D-BDACEB628035}"/>
                  </a:ext>
                </a:extLst>
              </p14:cNvPr>
              <p14:cNvContentPartPr/>
              <p14:nvPr/>
            </p14:nvContentPartPr>
            <p14:xfrm>
              <a:off x="3260560" y="3764587"/>
              <a:ext cx="612720" cy="471960"/>
            </p14:xfrm>
          </p:contentPart>
        </mc:Choice>
        <mc:Fallback xmlns="">
          <p:pic>
            <p:nvPicPr>
              <p:cNvPr id="128" name="Freihand 127">
                <a:extLst>
                  <a:ext uri="{FF2B5EF4-FFF2-40B4-BE49-F238E27FC236}">
                    <a16:creationId xmlns:a16="http://schemas.microsoft.com/office/drawing/2014/main" id="{AD2A212A-521B-467F-8F9D-BDACEB628035}"/>
                  </a:ext>
                </a:extLst>
              </p:cNvPr>
              <p:cNvPicPr/>
              <p:nvPr/>
            </p:nvPicPr>
            <p:blipFill>
              <a:blip r:embed="rId174"/>
              <a:stretch>
                <a:fillRect/>
              </a:stretch>
            </p:blipFill>
            <p:spPr>
              <a:xfrm>
                <a:off x="3256240" y="3760267"/>
                <a:ext cx="62136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29" name="Freihand 128">
                <a:extLst>
                  <a:ext uri="{FF2B5EF4-FFF2-40B4-BE49-F238E27FC236}">
                    <a16:creationId xmlns:a16="http://schemas.microsoft.com/office/drawing/2014/main" id="{ECD3EC49-A84A-4B0E-9F1F-9BA5BB90FB49}"/>
                  </a:ext>
                </a:extLst>
              </p14:cNvPr>
              <p14:cNvContentPartPr/>
              <p14:nvPr/>
            </p14:nvContentPartPr>
            <p14:xfrm>
              <a:off x="3094960" y="4027747"/>
              <a:ext cx="382680" cy="297720"/>
            </p14:xfrm>
          </p:contentPart>
        </mc:Choice>
        <mc:Fallback xmlns="">
          <p:pic>
            <p:nvPicPr>
              <p:cNvPr id="129" name="Freihand 128">
                <a:extLst>
                  <a:ext uri="{FF2B5EF4-FFF2-40B4-BE49-F238E27FC236}">
                    <a16:creationId xmlns:a16="http://schemas.microsoft.com/office/drawing/2014/main" id="{ECD3EC49-A84A-4B0E-9F1F-9BA5BB90FB49}"/>
                  </a:ext>
                </a:extLst>
              </p:cNvPr>
              <p:cNvPicPr/>
              <p:nvPr/>
            </p:nvPicPr>
            <p:blipFill>
              <a:blip r:embed="rId176"/>
              <a:stretch>
                <a:fillRect/>
              </a:stretch>
            </p:blipFill>
            <p:spPr>
              <a:xfrm>
                <a:off x="3090640" y="4023427"/>
                <a:ext cx="39132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32" name="Freihand 131">
                <a:extLst>
                  <a:ext uri="{FF2B5EF4-FFF2-40B4-BE49-F238E27FC236}">
                    <a16:creationId xmlns:a16="http://schemas.microsoft.com/office/drawing/2014/main" id="{2330EE0E-7DEF-4BF2-9BFD-41B6F0299561}"/>
                  </a:ext>
                </a:extLst>
              </p14:cNvPr>
              <p14:cNvContentPartPr/>
              <p14:nvPr/>
            </p14:nvContentPartPr>
            <p14:xfrm>
              <a:off x="3984880" y="3622747"/>
              <a:ext cx="203400" cy="200520"/>
            </p14:xfrm>
          </p:contentPart>
        </mc:Choice>
        <mc:Fallback xmlns="">
          <p:pic>
            <p:nvPicPr>
              <p:cNvPr id="132" name="Freihand 131">
                <a:extLst>
                  <a:ext uri="{FF2B5EF4-FFF2-40B4-BE49-F238E27FC236}">
                    <a16:creationId xmlns:a16="http://schemas.microsoft.com/office/drawing/2014/main" id="{2330EE0E-7DEF-4BF2-9BFD-41B6F0299561}"/>
                  </a:ext>
                </a:extLst>
              </p:cNvPr>
              <p:cNvPicPr/>
              <p:nvPr/>
            </p:nvPicPr>
            <p:blipFill>
              <a:blip r:embed="rId178"/>
              <a:stretch>
                <a:fillRect/>
              </a:stretch>
            </p:blipFill>
            <p:spPr>
              <a:xfrm>
                <a:off x="3980560" y="3618427"/>
                <a:ext cx="21204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33" name="Freihand 132">
                <a:extLst>
                  <a:ext uri="{FF2B5EF4-FFF2-40B4-BE49-F238E27FC236}">
                    <a16:creationId xmlns:a16="http://schemas.microsoft.com/office/drawing/2014/main" id="{C60B2692-748E-411F-8A6E-DAE9FEDC05F6}"/>
                  </a:ext>
                </a:extLst>
              </p14:cNvPr>
              <p14:cNvContentPartPr/>
              <p14:nvPr/>
            </p14:nvContentPartPr>
            <p14:xfrm>
              <a:off x="4151560" y="3737947"/>
              <a:ext cx="168840" cy="85320"/>
            </p14:xfrm>
          </p:contentPart>
        </mc:Choice>
        <mc:Fallback xmlns="">
          <p:pic>
            <p:nvPicPr>
              <p:cNvPr id="133" name="Freihand 132">
                <a:extLst>
                  <a:ext uri="{FF2B5EF4-FFF2-40B4-BE49-F238E27FC236}">
                    <a16:creationId xmlns:a16="http://schemas.microsoft.com/office/drawing/2014/main" id="{C60B2692-748E-411F-8A6E-DAE9FEDC05F6}"/>
                  </a:ext>
                </a:extLst>
              </p:cNvPr>
              <p:cNvPicPr/>
              <p:nvPr/>
            </p:nvPicPr>
            <p:blipFill>
              <a:blip r:embed="rId180"/>
              <a:stretch>
                <a:fillRect/>
              </a:stretch>
            </p:blipFill>
            <p:spPr>
              <a:xfrm>
                <a:off x="4147240" y="3733627"/>
                <a:ext cx="1774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34" name="Freihand 133">
                <a:extLst>
                  <a:ext uri="{FF2B5EF4-FFF2-40B4-BE49-F238E27FC236}">
                    <a16:creationId xmlns:a16="http://schemas.microsoft.com/office/drawing/2014/main" id="{2B3B95E2-DA95-4B7F-8B13-78307DD40BD9}"/>
                  </a:ext>
                </a:extLst>
              </p14:cNvPr>
              <p14:cNvContentPartPr/>
              <p14:nvPr/>
            </p14:nvContentPartPr>
            <p14:xfrm>
              <a:off x="4294480" y="3608347"/>
              <a:ext cx="145440" cy="182520"/>
            </p14:xfrm>
          </p:contentPart>
        </mc:Choice>
        <mc:Fallback xmlns="">
          <p:pic>
            <p:nvPicPr>
              <p:cNvPr id="134" name="Freihand 133">
                <a:extLst>
                  <a:ext uri="{FF2B5EF4-FFF2-40B4-BE49-F238E27FC236}">
                    <a16:creationId xmlns:a16="http://schemas.microsoft.com/office/drawing/2014/main" id="{2B3B95E2-DA95-4B7F-8B13-78307DD40BD9}"/>
                  </a:ext>
                </a:extLst>
              </p:cNvPr>
              <p:cNvPicPr/>
              <p:nvPr/>
            </p:nvPicPr>
            <p:blipFill>
              <a:blip r:embed="rId182"/>
              <a:stretch>
                <a:fillRect/>
              </a:stretch>
            </p:blipFill>
            <p:spPr>
              <a:xfrm>
                <a:off x="4290160" y="3604027"/>
                <a:ext cx="15408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35" name="Freihand 134">
                <a:extLst>
                  <a:ext uri="{FF2B5EF4-FFF2-40B4-BE49-F238E27FC236}">
                    <a16:creationId xmlns:a16="http://schemas.microsoft.com/office/drawing/2014/main" id="{4A0DA316-B046-4283-8318-F0F0AC8C7D33}"/>
                  </a:ext>
                </a:extLst>
              </p14:cNvPr>
              <p14:cNvContentPartPr/>
              <p14:nvPr/>
            </p14:nvContentPartPr>
            <p14:xfrm>
              <a:off x="4376200" y="3712387"/>
              <a:ext cx="196560" cy="77040"/>
            </p14:xfrm>
          </p:contentPart>
        </mc:Choice>
        <mc:Fallback xmlns="">
          <p:pic>
            <p:nvPicPr>
              <p:cNvPr id="135" name="Freihand 134">
                <a:extLst>
                  <a:ext uri="{FF2B5EF4-FFF2-40B4-BE49-F238E27FC236}">
                    <a16:creationId xmlns:a16="http://schemas.microsoft.com/office/drawing/2014/main" id="{4A0DA316-B046-4283-8318-F0F0AC8C7D33}"/>
                  </a:ext>
                </a:extLst>
              </p:cNvPr>
              <p:cNvPicPr/>
              <p:nvPr/>
            </p:nvPicPr>
            <p:blipFill>
              <a:blip r:embed="rId184"/>
              <a:stretch>
                <a:fillRect/>
              </a:stretch>
            </p:blipFill>
            <p:spPr>
              <a:xfrm>
                <a:off x="4371880" y="3708067"/>
                <a:ext cx="20520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36" name="Freihand 135">
                <a:extLst>
                  <a:ext uri="{FF2B5EF4-FFF2-40B4-BE49-F238E27FC236}">
                    <a16:creationId xmlns:a16="http://schemas.microsoft.com/office/drawing/2014/main" id="{01F3B4B0-6F81-427E-9C27-5E8D77F830C2}"/>
                  </a:ext>
                </a:extLst>
              </p14:cNvPr>
              <p14:cNvContentPartPr/>
              <p14:nvPr/>
            </p14:nvContentPartPr>
            <p14:xfrm>
              <a:off x="4552600" y="3703027"/>
              <a:ext cx="104760" cy="73800"/>
            </p14:xfrm>
          </p:contentPart>
        </mc:Choice>
        <mc:Fallback xmlns="">
          <p:pic>
            <p:nvPicPr>
              <p:cNvPr id="136" name="Freihand 135">
                <a:extLst>
                  <a:ext uri="{FF2B5EF4-FFF2-40B4-BE49-F238E27FC236}">
                    <a16:creationId xmlns:a16="http://schemas.microsoft.com/office/drawing/2014/main" id="{01F3B4B0-6F81-427E-9C27-5E8D77F830C2}"/>
                  </a:ext>
                </a:extLst>
              </p:cNvPr>
              <p:cNvPicPr/>
              <p:nvPr/>
            </p:nvPicPr>
            <p:blipFill>
              <a:blip r:embed="rId186"/>
              <a:stretch>
                <a:fillRect/>
              </a:stretch>
            </p:blipFill>
            <p:spPr>
              <a:xfrm>
                <a:off x="4548280" y="3698707"/>
                <a:ext cx="11340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38" name="Freihand 137">
                <a:extLst>
                  <a:ext uri="{FF2B5EF4-FFF2-40B4-BE49-F238E27FC236}">
                    <a16:creationId xmlns:a16="http://schemas.microsoft.com/office/drawing/2014/main" id="{54F24C24-6AE9-4FF8-B2EB-32D2267B3E6F}"/>
                  </a:ext>
                </a:extLst>
              </p14:cNvPr>
              <p14:cNvContentPartPr/>
              <p14:nvPr/>
            </p14:nvContentPartPr>
            <p14:xfrm>
              <a:off x="320800" y="4161667"/>
              <a:ext cx="336240" cy="482760"/>
            </p14:xfrm>
          </p:contentPart>
        </mc:Choice>
        <mc:Fallback xmlns="">
          <p:pic>
            <p:nvPicPr>
              <p:cNvPr id="138" name="Freihand 137">
                <a:extLst>
                  <a:ext uri="{FF2B5EF4-FFF2-40B4-BE49-F238E27FC236}">
                    <a16:creationId xmlns:a16="http://schemas.microsoft.com/office/drawing/2014/main" id="{54F24C24-6AE9-4FF8-B2EB-32D2267B3E6F}"/>
                  </a:ext>
                </a:extLst>
              </p:cNvPr>
              <p:cNvPicPr/>
              <p:nvPr/>
            </p:nvPicPr>
            <p:blipFill>
              <a:blip r:embed="rId188"/>
              <a:stretch>
                <a:fillRect/>
              </a:stretch>
            </p:blipFill>
            <p:spPr>
              <a:xfrm>
                <a:off x="316480" y="4157347"/>
                <a:ext cx="344880" cy="4914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39" name="Freihand 138">
                <a:extLst>
                  <a:ext uri="{FF2B5EF4-FFF2-40B4-BE49-F238E27FC236}">
                    <a16:creationId xmlns:a16="http://schemas.microsoft.com/office/drawing/2014/main" id="{4C624188-CDEA-4465-9E58-7C0B878DCB81}"/>
                  </a:ext>
                </a:extLst>
              </p14:cNvPr>
              <p14:cNvContentPartPr/>
              <p14:nvPr/>
            </p14:nvContentPartPr>
            <p14:xfrm>
              <a:off x="4353520" y="4105147"/>
              <a:ext cx="351360" cy="527400"/>
            </p14:xfrm>
          </p:contentPart>
        </mc:Choice>
        <mc:Fallback xmlns="">
          <p:pic>
            <p:nvPicPr>
              <p:cNvPr id="139" name="Freihand 138">
                <a:extLst>
                  <a:ext uri="{FF2B5EF4-FFF2-40B4-BE49-F238E27FC236}">
                    <a16:creationId xmlns:a16="http://schemas.microsoft.com/office/drawing/2014/main" id="{4C624188-CDEA-4465-9E58-7C0B878DCB81}"/>
                  </a:ext>
                </a:extLst>
              </p:cNvPr>
              <p:cNvPicPr/>
              <p:nvPr/>
            </p:nvPicPr>
            <p:blipFill>
              <a:blip r:embed="rId190"/>
              <a:stretch>
                <a:fillRect/>
              </a:stretch>
            </p:blipFill>
            <p:spPr>
              <a:xfrm>
                <a:off x="4349200" y="4100827"/>
                <a:ext cx="360000" cy="536040"/>
              </a:xfrm>
              <a:prstGeom prst="rect">
                <a:avLst/>
              </a:prstGeom>
            </p:spPr>
          </p:pic>
        </mc:Fallback>
      </mc:AlternateContent>
      <p:grpSp>
        <p:nvGrpSpPr>
          <p:cNvPr id="141" name="Gruppieren 140">
            <a:extLst>
              <a:ext uri="{FF2B5EF4-FFF2-40B4-BE49-F238E27FC236}">
                <a16:creationId xmlns:a16="http://schemas.microsoft.com/office/drawing/2014/main" id="{A6DF5B3B-508D-4B53-95D5-A92292B009AA}"/>
              </a:ext>
            </a:extLst>
          </p:cNvPr>
          <p:cNvGrpSpPr/>
          <p:nvPr/>
        </p:nvGrpSpPr>
        <p:grpSpPr>
          <a:xfrm>
            <a:off x="2116480" y="2445187"/>
            <a:ext cx="1605240" cy="1099080"/>
            <a:chOff x="2116480" y="2445187"/>
            <a:chExt cx="1605240" cy="1099080"/>
          </a:xfrm>
        </p:grpSpPr>
        <mc:AlternateContent xmlns:mc="http://schemas.openxmlformats.org/markup-compatibility/2006" xmlns:p14="http://schemas.microsoft.com/office/powerpoint/2010/main">
          <mc:Choice Requires="p14">
            <p:contentPart p14:bwMode="auto" r:id="rId191">
              <p14:nvContentPartPr>
                <p14:cNvPr id="115" name="Freihand 114">
                  <a:extLst>
                    <a:ext uri="{FF2B5EF4-FFF2-40B4-BE49-F238E27FC236}">
                      <a16:creationId xmlns:a16="http://schemas.microsoft.com/office/drawing/2014/main" id="{C0B53F63-48DB-4CB3-95B9-C5BC2E4C1C2A}"/>
                    </a:ext>
                  </a:extLst>
                </p14:cNvPr>
                <p14:cNvContentPartPr/>
                <p14:nvPr/>
              </p14:nvContentPartPr>
              <p14:xfrm>
                <a:off x="2647480" y="2477227"/>
                <a:ext cx="457560" cy="483120"/>
              </p14:xfrm>
            </p:contentPart>
          </mc:Choice>
          <mc:Fallback xmlns="">
            <p:pic>
              <p:nvPicPr>
                <p:cNvPr id="115" name="Freihand 114">
                  <a:extLst>
                    <a:ext uri="{FF2B5EF4-FFF2-40B4-BE49-F238E27FC236}">
                      <a16:creationId xmlns:a16="http://schemas.microsoft.com/office/drawing/2014/main" id="{C0B53F63-48DB-4CB3-95B9-C5BC2E4C1C2A}"/>
                    </a:ext>
                  </a:extLst>
                </p:cNvPr>
                <p:cNvPicPr/>
                <p:nvPr/>
              </p:nvPicPr>
              <p:blipFill>
                <a:blip r:embed="rId192"/>
                <a:stretch>
                  <a:fillRect/>
                </a:stretch>
              </p:blipFill>
              <p:spPr>
                <a:xfrm>
                  <a:off x="2643160" y="2472907"/>
                  <a:ext cx="466200" cy="4917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16" name="Freihand 115">
                  <a:extLst>
                    <a:ext uri="{FF2B5EF4-FFF2-40B4-BE49-F238E27FC236}">
                      <a16:creationId xmlns:a16="http://schemas.microsoft.com/office/drawing/2014/main" id="{9EB5FD17-BB53-44B5-9606-B7593C79D3CF}"/>
                    </a:ext>
                  </a:extLst>
                </p14:cNvPr>
                <p14:cNvContentPartPr/>
                <p14:nvPr/>
              </p14:nvContentPartPr>
              <p14:xfrm>
                <a:off x="2643160" y="2445187"/>
                <a:ext cx="555840" cy="498960"/>
              </p14:xfrm>
            </p:contentPart>
          </mc:Choice>
          <mc:Fallback xmlns="">
            <p:pic>
              <p:nvPicPr>
                <p:cNvPr id="116" name="Freihand 115">
                  <a:extLst>
                    <a:ext uri="{FF2B5EF4-FFF2-40B4-BE49-F238E27FC236}">
                      <a16:creationId xmlns:a16="http://schemas.microsoft.com/office/drawing/2014/main" id="{9EB5FD17-BB53-44B5-9606-B7593C79D3CF}"/>
                    </a:ext>
                  </a:extLst>
                </p:cNvPr>
                <p:cNvPicPr/>
                <p:nvPr/>
              </p:nvPicPr>
              <p:blipFill>
                <a:blip r:embed="rId194"/>
                <a:stretch>
                  <a:fillRect/>
                </a:stretch>
              </p:blipFill>
              <p:spPr>
                <a:xfrm>
                  <a:off x="2638840" y="2440867"/>
                  <a:ext cx="56448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40" name="Freihand 139">
                  <a:extLst>
                    <a:ext uri="{FF2B5EF4-FFF2-40B4-BE49-F238E27FC236}">
                      <a16:creationId xmlns:a16="http://schemas.microsoft.com/office/drawing/2014/main" id="{04851AD9-FFE7-43C8-8F63-890FDBB0117E}"/>
                    </a:ext>
                  </a:extLst>
                </p14:cNvPr>
                <p14:cNvContentPartPr/>
                <p14:nvPr/>
              </p14:nvContentPartPr>
              <p14:xfrm>
                <a:off x="2116480" y="2974747"/>
                <a:ext cx="1605240" cy="569520"/>
              </p14:xfrm>
            </p:contentPart>
          </mc:Choice>
          <mc:Fallback xmlns="">
            <p:pic>
              <p:nvPicPr>
                <p:cNvPr id="140" name="Freihand 139">
                  <a:extLst>
                    <a:ext uri="{FF2B5EF4-FFF2-40B4-BE49-F238E27FC236}">
                      <a16:creationId xmlns:a16="http://schemas.microsoft.com/office/drawing/2014/main" id="{04851AD9-FFE7-43C8-8F63-890FDBB0117E}"/>
                    </a:ext>
                  </a:extLst>
                </p:cNvPr>
                <p:cNvPicPr/>
                <p:nvPr/>
              </p:nvPicPr>
              <p:blipFill>
                <a:blip r:embed="rId196"/>
                <a:stretch>
                  <a:fillRect/>
                </a:stretch>
              </p:blipFill>
              <p:spPr>
                <a:xfrm>
                  <a:off x="2112160" y="2970427"/>
                  <a:ext cx="1613880" cy="578160"/>
                </a:xfrm>
                <a:prstGeom prst="rect">
                  <a:avLst/>
                </a:prstGeom>
              </p:spPr>
            </p:pic>
          </mc:Fallback>
        </mc:AlternateContent>
      </p:grpSp>
      <p:grpSp>
        <p:nvGrpSpPr>
          <p:cNvPr id="144" name="Gruppieren 143">
            <a:extLst>
              <a:ext uri="{FF2B5EF4-FFF2-40B4-BE49-F238E27FC236}">
                <a16:creationId xmlns:a16="http://schemas.microsoft.com/office/drawing/2014/main" id="{1B5FECAF-F3E2-4279-B998-2BC5A5F060D6}"/>
              </a:ext>
            </a:extLst>
          </p:cNvPr>
          <p:cNvGrpSpPr/>
          <p:nvPr/>
        </p:nvGrpSpPr>
        <p:grpSpPr>
          <a:xfrm>
            <a:off x="2027920" y="610267"/>
            <a:ext cx="2311920" cy="623160"/>
            <a:chOff x="2027920" y="610267"/>
            <a:chExt cx="2311920" cy="623160"/>
          </a:xfrm>
        </p:grpSpPr>
        <mc:AlternateContent xmlns:mc="http://schemas.openxmlformats.org/markup-compatibility/2006" xmlns:p14="http://schemas.microsoft.com/office/powerpoint/2010/main">
          <mc:Choice Requires="p14">
            <p:contentPart p14:bwMode="auto" r:id="rId197">
              <p14:nvContentPartPr>
                <p14:cNvPr id="142" name="Freihand 141">
                  <a:extLst>
                    <a:ext uri="{FF2B5EF4-FFF2-40B4-BE49-F238E27FC236}">
                      <a16:creationId xmlns:a16="http://schemas.microsoft.com/office/drawing/2014/main" id="{F97BD447-AAB1-4153-9749-33C3E85EBAAE}"/>
                    </a:ext>
                  </a:extLst>
                </p14:cNvPr>
                <p14:cNvContentPartPr/>
                <p14:nvPr/>
              </p14:nvContentPartPr>
              <p14:xfrm>
                <a:off x="2209360" y="733387"/>
                <a:ext cx="360" cy="360"/>
              </p14:xfrm>
            </p:contentPart>
          </mc:Choice>
          <mc:Fallback xmlns="">
            <p:pic>
              <p:nvPicPr>
                <p:cNvPr id="142" name="Freihand 141">
                  <a:extLst>
                    <a:ext uri="{FF2B5EF4-FFF2-40B4-BE49-F238E27FC236}">
                      <a16:creationId xmlns:a16="http://schemas.microsoft.com/office/drawing/2014/main" id="{F97BD447-AAB1-4153-9749-33C3E85EBAAE}"/>
                    </a:ext>
                  </a:extLst>
                </p:cNvPr>
                <p:cNvPicPr/>
                <p:nvPr/>
              </p:nvPicPr>
              <p:blipFill>
                <a:blip r:embed="rId132"/>
                <a:stretch>
                  <a:fillRect/>
                </a:stretch>
              </p:blipFill>
              <p:spPr>
                <a:xfrm>
                  <a:off x="2205040" y="7290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3" name="Freihand 142">
                  <a:extLst>
                    <a:ext uri="{FF2B5EF4-FFF2-40B4-BE49-F238E27FC236}">
                      <a16:creationId xmlns:a16="http://schemas.microsoft.com/office/drawing/2014/main" id="{1D6DB391-8ED6-4690-97FF-9071B8162DB5}"/>
                    </a:ext>
                  </a:extLst>
                </p14:cNvPr>
                <p14:cNvContentPartPr/>
                <p14:nvPr/>
              </p14:nvContentPartPr>
              <p14:xfrm>
                <a:off x="2027920" y="610267"/>
                <a:ext cx="2311920" cy="623160"/>
              </p14:xfrm>
            </p:contentPart>
          </mc:Choice>
          <mc:Fallback xmlns="">
            <p:pic>
              <p:nvPicPr>
                <p:cNvPr id="143" name="Freihand 142">
                  <a:extLst>
                    <a:ext uri="{FF2B5EF4-FFF2-40B4-BE49-F238E27FC236}">
                      <a16:creationId xmlns:a16="http://schemas.microsoft.com/office/drawing/2014/main" id="{1D6DB391-8ED6-4690-97FF-9071B8162DB5}"/>
                    </a:ext>
                  </a:extLst>
                </p:cNvPr>
                <p:cNvPicPr/>
                <p:nvPr/>
              </p:nvPicPr>
              <p:blipFill>
                <a:blip r:embed="rId199"/>
                <a:stretch>
                  <a:fillRect/>
                </a:stretch>
              </p:blipFill>
              <p:spPr>
                <a:xfrm>
                  <a:off x="2023600" y="605947"/>
                  <a:ext cx="2320560" cy="631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0">
            <p14:nvContentPartPr>
              <p14:cNvPr id="145" name="Freihand 144">
                <a:extLst>
                  <a:ext uri="{FF2B5EF4-FFF2-40B4-BE49-F238E27FC236}">
                    <a16:creationId xmlns:a16="http://schemas.microsoft.com/office/drawing/2014/main" id="{1562249E-355E-4FA0-AA87-910CDFA28A6C}"/>
                  </a:ext>
                </a:extLst>
              </p14:cNvPr>
              <p14:cNvContentPartPr/>
              <p14:nvPr/>
            </p14:nvContentPartPr>
            <p14:xfrm>
              <a:off x="7033000" y="4464067"/>
              <a:ext cx="612360" cy="430560"/>
            </p14:xfrm>
          </p:contentPart>
        </mc:Choice>
        <mc:Fallback xmlns="">
          <p:pic>
            <p:nvPicPr>
              <p:cNvPr id="145" name="Freihand 144">
                <a:extLst>
                  <a:ext uri="{FF2B5EF4-FFF2-40B4-BE49-F238E27FC236}">
                    <a16:creationId xmlns:a16="http://schemas.microsoft.com/office/drawing/2014/main" id="{1562249E-355E-4FA0-AA87-910CDFA28A6C}"/>
                  </a:ext>
                </a:extLst>
              </p:cNvPr>
              <p:cNvPicPr/>
              <p:nvPr/>
            </p:nvPicPr>
            <p:blipFill>
              <a:blip r:embed="rId201"/>
              <a:stretch>
                <a:fillRect/>
              </a:stretch>
            </p:blipFill>
            <p:spPr>
              <a:xfrm>
                <a:off x="7028680" y="4459747"/>
                <a:ext cx="621000" cy="4392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46" name="Freihand 145">
                <a:extLst>
                  <a:ext uri="{FF2B5EF4-FFF2-40B4-BE49-F238E27FC236}">
                    <a16:creationId xmlns:a16="http://schemas.microsoft.com/office/drawing/2014/main" id="{1DCA30F9-5563-45AE-813D-F0A6EDAF51C4}"/>
                  </a:ext>
                </a:extLst>
              </p14:cNvPr>
              <p14:cNvContentPartPr/>
              <p14:nvPr/>
            </p14:nvContentPartPr>
            <p14:xfrm>
              <a:off x="4326880" y="4096147"/>
              <a:ext cx="421560" cy="564840"/>
            </p14:xfrm>
          </p:contentPart>
        </mc:Choice>
        <mc:Fallback xmlns="">
          <p:pic>
            <p:nvPicPr>
              <p:cNvPr id="146" name="Freihand 145">
                <a:extLst>
                  <a:ext uri="{FF2B5EF4-FFF2-40B4-BE49-F238E27FC236}">
                    <a16:creationId xmlns:a16="http://schemas.microsoft.com/office/drawing/2014/main" id="{1DCA30F9-5563-45AE-813D-F0A6EDAF51C4}"/>
                  </a:ext>
                </a:extLst>
              </p:cNvPr>
              <p:cNvPicPr/>
              <p:nvPr/>
            </p:nvPicPr>
            <p:blipFill>
              <a:blip r:embed="rId203"/>
              <a:stretch>
                <a:fillRect/>
              </a:stretch>
            </p:blipFill>
            <p:spPr>
              <a:xfrm>
                <a:off x="4322560" y="4091827"/>
                <a:ext cx="430200" cy="573480"/>
              </a:xfrm>
              <a:prstGeom prst="rect">
                <a:avLst/>
              </a:prstGeom>
            </p:spPr>
          </p:pic>
        </mc:Fallback>
      </mc:AlternateContent>
    </p:spTree>
    <p:extLst>
      <p:ext uri="{BB962C8B-B14F-4D97-AF65-F5344CB8AC3E}">
        <p14:creationId xmlns:p14="http://schemas.microsoft.com/office/powerpoint/2010/main" val="3083265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0" y="0"/>
            <a:ext cx="12192000" cy="744941"/>
          </a:xfrm>
          <a:prstGeom prst="rect">
            <a:avLst/>
          </a:prstGeom>
          <a:noFill/>
          <a:ln>
            <a:noFill/>
          </a:ln>
        </p:spPr>
        <p:txBody>
          <a:bodyPr lIns="81646" tIns="40823" rIns="81646" bIns="40823" anchor="ctr" anchorCtr="1"/>
          <a:lstStyle/>
          <a:p>
            <a:r>
              <a:rPr lang="en-US" sz="2400" b="1"/>
              <a:t>Philippskurve and short run aggregrated supply (AS-curve) </a:t>
            </a:r>
            <a:r>
              <a:rPr lang="de-DE" sz="2400" b="1"/>
              <a:t>and Okun´s law</a:t>
            </a:r>
            <a:endParaRPr lang="de-DE" sz="2400" b="1" dirty="0"/>
          </a:p>
        </p:txBody>
      </p:sp>
      <p:sp>
        <p:nvSpPr>
          <p:cNvPr id="4" name="Textfeld 3"/>
          <p:cNvSpPr txBox="1"/>
          <p:nvPr/>
        </p:nvSpPr>
        <p:spPr>
          <a:xfrm>
            <a:off x="207402" y="776699"/>
            <a:ext cx="10542113" cy="3424911"/>
          </a:xfrm>
          <a:prstGeom prst="rect">
            <a:avLst/>
          </a:prstGeom>
          <a:noFill/>
        </p:spPr>
        <p:txBody>
          <a:bodyPr wrap="square" rtlCol="0">
            <a:noAutofit/>
          </a:bodyPr>
          <a:lstStyle/>
          <a:p>
            <a:r>
              <a:rPr lang="en-US" sz="2000" dirty="0"/>
              <a:t>Okun´s law:	</a:t>
            </a:r>
            <a:r>
              <a:rPr lang="de-DE" sz="2000" dirty="0"/>
              <a:t> -A(</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-Y*)/Y* 	set Ã=AY* </a:t>
            </a:r>
          </a:p>
          <a:p>
            <a:endParaRPr lang="en-US" sz="2000" dirty="0"/>
          </a:p>
          <a:p>
            <a:r>
              <a:rPr lang="en-US" sz="2000" dirty="0">
                <a:latin typeface="Arial Unicode MS"/>
                <a:ea typeface="Arial Unicode MS"/>
                <a:cs typeface="Arial Unicode MS"/>
              </a:rPr>
              <a:t>⇒ </a:t>
            </a:r>
            <a:r>
              <a:rPr lang="de-DE" sz="2000" dirty="0"/>
              <a:t>-Ã(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	</a:t>
            </a:r>
            <a:r>
              <a:rPr lang="en-US" sz="2000" dirty="0">
                <a:latin typeface="Arial Unicode MS"/>
                <a:ea typeface="Arial Unicode MS"/>
                <a:cs typeface="Arial Unicode MS"/>
              </a:rPr>
              <a:t>⇒ </a:t>
            </a:r>
            <a:r>
              <a:rPr lang="en-US" sz="2000" dirty="0"/>
              <a:t>Y*</a:t>
            </a:r>
            <a:r>
              <a:rPr lang="de-DE" sz="2000" dirty="0"/>
              <a:t>- 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endParaRPr lang="en-US" sz="2000" dirty="0"/>
          </a:p>
          <a:p>
            <a:endParaRPr lang="en-US" sz="2000" dirty="0"/>
          </a:p>
          <a:p>
            <a:r>
              <a:rPr lang="en-US" sz="2000" dirty="0"/>
              <a:t>Together with the AS-curve we obtain:</a:t>
            </a:r>
          </a:p>
          <a:p>
            <a:endParaRPr lang="en-US" sz="2000" dirty="0"/>
          </a:p>
          <a:p>
            <a:r>
              <a:rPr lang="en-US" sz="2000" dirty="0"/>
              <a:t>Y*</a:t>
            </a:r>
            <a:r>
              <a:rPr lang="de-DE" sz="2000" dirty="0"/>
              <a:t>- Ã(</a:t>
            </a:r>
            <a:r>
              <a:rPr lang="en-US" sz="2000" dirty="0" err="1"/>
              <a:t>u</a:t>
            </a:r>
            <a:r>
              <a:rPr lang="en-US" sz="2000" baseline="-25000" dirty="0" err="1"/>
              <a:t>t</a:t>
            </a:r>
            <a:r>
              <a:rPr lang="en-US" sz="2000" dirty="0"/>
              <a:t>-u*</a:t>
            </a:r>
            <a:r>
              <a:rPr lang="de-DE" sz="2000" dirty="0"/>
              <a:t>) = </a:t>
            </a:r>
            <a:r>
              <a:rPr lang="en-US" sz="2000" dirty="0" err="1"/>
              <a:t>Y</a:t>
            </a:r>
            <a:r>
              <a:rPr lang="en-US" sz="2000" baseline="-25000" dirty="0" err="1"/>
              <a:t>t</a:t>
            </a:r>
            <a:r>
              <a:rPr lang="en-US" sz="2000" dirty="0"/>
              <a:t>=Y* + ã(</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r>
              <a:rPr lang="en-US" sz="2000" dirty="0"/>
              <a:t>)</a:t>
            </a:r>
          </a:p>
          <a:p>
            <a:endParaRPr lang="en-US" sz="2000" dirty="0">
              <a:latin typeface="Arial Unicode MS"/>
              <a:ea typeface="Arial Unicode MS"/>
              <a:cs typeface="Arial Unicode MS"/>
            </a:endParaRPr>
          </a:p>
          <a:p>
            <a:r>
              <a:rPr lang="en-US" sz="2000" dirty="0">
                <a:latin typeface="Arial Unicode MS"/>
                <a:ea typeface="Arial Unicode MS"/>
                <a:cs typeface="Arial Unicode MS"/>
              </a:rPr>
              <a:t>⇒	</a:t>
            </a:r>
            <a:r>
              <a:rPr lang="de-DE" sz="2000" dirty="0"/>
              <a:t> - (Ã/</a:t>
            </a:r>
            <a:r>
              <a:rPr lang="en-US" sz="2000" dirty="0"/>
              <a:t>ã)</a:t>
            </a:r>
            <a:r>
              <a:rPr lang="de-DE" sz="2000" dirty="0"/>
              <a:t>(</a:t>
            </a:r>
            <a:r>
              <a:rPr lang="en-US" sz="2000" dirty="0" err="1"/>
              <a:t>u</a:t>
            </a:r>
            <a:r>
              <a:rPr lang="en-US" sz="2000" baseline="-25000" dirty="0" err="1"/>
              <a:t>t</a:t>
            </a:r>
            <a:r>
              <a:rPr lang="en-US" sz="2000" dirty="0"/>
              <a:t>-u*</a:t>
            </a:r>
            <a:r>
              <a:rPr lang="de-DE" sz="2000" dirty="0"/>
              <a:t>) = </a:t>
            </a:r>
            <a:r>
              <a:rPr lang="el-GR" sz="2000" dirty="0"/>
              <a:t>π</a:t>
            </a:r>
            <a:r>
              <a:rPr lang="de-DE" sz="2000" baseline="-25000" dirty="0"/>
              <a:t>t</a:t>
            </a:r>
            <a:r>
              <a:rPr lang="en-US" sz="2000" baseline="-25000" dirty="0"/>
              <a:t> </a:t>
            </a:r>
            <a:r>
              <a:rPr lang="en-US" sz="2000" dirty="0"/>
              <a:t>- </a:t>
            </a:r>
            <a:r>
              <a:rPr lang="el-GR" sz="2000" dirty="0"/>
              <a:t>π</a:t>
            </a:r>
            <a:r>
              <a:rPr lang="de-DE" sz="2000" baseline="-25000" dirty="0"/>
              <a:t>t</a:t>
            </a:r>
            <a:r>
              <a:rPr lang="en-US" sz="2000" baseline="30000" dirty="0"/>
              <a:t>e</a:t>
            </a:r>
            <a:endParaRPr lang="en-US" sz="2000" dirty="0"/>
          </a:p>
          <a:p>
            <a:endParaRPr lang="en-US" sz="2000" dirty="0"/>
          </a:p>
          <a:p>
            <a:r>
              <a:rPr lang="en-US" sz="2000" dirty="0">
                <a:latin typeface="Arial Unicode MS"/>
                <a:ea typeface="Arial Unicode MS"/>
                <a:cs typeface="Arial Unicode MS"/>
              </a:rPr>
              <a:t>⇒	</a:t>
            </a:r>
            <a:r>
              <a:rPr lang="el-GR" sz="2000" dirty="0"/>
              <a:t>π</a:t>
            </a:r>
            <a:r>
              <a:rPr lang="de-DE" sz="2000" baseline="-25000" dirty="0"/>
              <a:t>t</a:t>
            </a:r>
            <a:r>
              <a:rPr lang="en-US" sz="2000" dirty="0"/>
              <a:t>	=</a:t>
            </a:r>
            <a:r>
              <a:rPr lang="de-DE" sz="2000" dirty="0"/>
              <a:t>	</a:t>
            </a:r>
            <a:r>
              <a:rPr lang="el-GR" sz="2000" dirty="0"/>
              <a:t>π</a:t>
            </a:r>
            <a:r>
              <a:rPr lang="de-DE" sz="2000" baseline="-25000" dirty="0"/>
              <a:t>t</a:t>
            </a:r>
            <a:r>
              <a:rPr lang="en-US" sz="2000" baseline="30000" dirty="0"/>
              <a:t>e</a:t>
            </a:r>
            <a:r>
              <a:rPr lang="en-US" sz="2000" dirty="0"/>
              <a:t> - </a:t>
            </a:r>
            <a:r>
              <a:rPr lang="el-GR" sz="2000" dirty="0"/>
              <a:t>β</a:t>
            </a:r>
            <a:r>
              <a:rPr lang="de-DE" sz="2000" dirty="0"/>
              <a:t>(</a:t>
            </a:r>
            <a:r>
              <a:rPr lang="en-US" sz="2000" dirty="0" err="1"/>
              <a:t>u</a:t>
            </a:r>
            <a:r>
              <a:rPr lang="en-US" sz="2000" baseline="-25000" dirty="0" err="1"/>
              <a:t>t</a:t>
            </a:r>
            <a:r>
              <a:rPr lang="en-US" sz="2000" dirty="0"/>
              <a:t>-u*</a:t>
            </a:r>
            <a:r>
              <a:rPr lang="de-DE" sz="2000" dirty="0"/>
              <a:t>)	</a:t>
            </a:r>
            <a:r>
              <a:rPr lang="de-DE" sz="2000" dirty="0" err="1"/>
              <a:t>with</a:t>
            </a:r>
            <a:r>
              <a:rPr lang="de-DE" sz="2000" dirty="0"/>
              <a:t> β = (Ã/ã)&gt;0 </a:t>
            </a:r>
            <a:r>
              <a:rPr lang="de-DE" sz="2000" dirty="0" err="1"/>
              <a:t>Expectation</a:t>
            </a:r>
            <a:r>
              <a:rPr lang="de-DE" sz="2000" dirty="0"/>
              <a:t> </a:t>
            </a:r>
            <a:r>
              <a:rPr lang="de-DE" sz="2000" dirty="0" err="1"/>
              <a:t>augmented</a:t>
            </a:r>
            <a:r>
              <a:rPr lang="de-DE" sz="2000" dirty="0"/>
              <a:t> Philipps </a:t>
            </a:r>
            <a:r>
              <a:rPr lang="de-DE" sz="2000" dirty="0" err="1"/>
              <a:t>curve</a:t>
            </a:r>
            <a:endParaRPr lang="de-DE" sz="2000" dirty="0"/>
          </a:p>
          <a:p>
            <a:r>
              <a:rPr lang="de-DE" sz="2400" dirty="0"/>
              <a:t>							         	</a:t>
            </a:r>
          </a:p>
          <a:p>
            <a:endParaRPr lang="de-DE" sz="2400" dirty="0"/>
          </a:p>
        </p:txBody>
      </p:sp>
      <p:sp>
        <p:nvSpPr>
          <p:cNvPr id="9" name="Textfeld 8"/>
          <p:cNvSpPr txBox="1"/>
          <p:nvPr/>
        </p:nvSpPr>
        <p:spPr>
          <a:xfrm>
            <a:off x="184252" y="4499148"/>
            <a:ext cx="8184243" cy="2167870"/>
          </a:xfrm>
          <a:prstGeom prst="rect">
            <a:avLst/>
          </a:prstGeom>
          <a:noFill/>
        </p:spPr>
        <p:txBody>
          <a:bodyPr wrap="square" rtlCol="0">
            <a:noAutofit/>
          </a:bodyPr>
          <a:lstStyle/>
          <a:p>
            <a:r>
              <a:rPr lang="en-US" sz="1600"/>
              <a:t>In its original form, the Phillips curve, like Okun's law, merely reflected the empirical finding that rising inflation tends to lead to falling unemployment.</a:t>
            </a:r>
          </a:p>
          <a:p>
            <a:endParaRPr lang="en-US" sz="1600">
              <a:hlinkClick r:id="" action="ppaction://noaction"/>
            </a:endParaRPr>
          </a:p>
          <a:p>
            <a:r>
              <a:rPr lang="en-US" sz="1600">
                <a:hlinkClick r:id="" action="ppaction://noaction"/>
              </a:rPr>
              <a:t>Philipps</a:t>
            </a:r>
            <a:r>
              <a:rPr lang="en-US" sz="1600" dirty="0">
                <a:hlinkClick r:id="rId3"/>
              </a:rPr>
              <a:t>, A. (1958) The Relation between Unemployment and the Rate of Change of Money Wages in the United Kingdom, 1861–1957, </a:t>
            </a:r>
            <a:r>
              <a:rPr lang="en-US" sz="1600" dirty="0" err="1">
                <a:hlinkClick r:id="rId3"/>
              </a:rPr>
              <a:t>Economica</a:t>
            </a:r>
            <a:r>
              <a:rPr lang="en-US" sz="1600" dirty="0">
                <a:hlinkClick r:id="rId3"/>
              </a:rPr>
              <a:t>, Vol. 25, S</a:t>
            </a:r>
            <a:r>
              <a:rPr lang="en-US" sz="1600">
                <a:hlinkClick r:id="rId3"/>
              </a:rPr>
              <a:t>. 283–299</a:t>
            </a:r>
            <a:endParaRPr lang="en-US" sz="1600"/>
          </a:p>
          <a:p>
            <a:endParaRPr lang="en-US" sz="1600"/>
          </a:p>
          <a:p>
            <a:r>
              <a:rPr lang="en-US" sz="1600">
                <a:hlinkClick r:id="rId4"/>
              </a:rPr>
              <a:t>Phelps, Edmund S. (1967) “Phillips Curves, Expectations of Inflation and Optimal Employment over Time.” Economica, n.s., 34, no. 3, 254–281</a:t>
            </a:r>
            <a:r>
              <a:rPr lang="en-US" sz="1600"/>
              <a:t>. 		</a:t>
            </a:r>
          </a:p>
          <a:p>
            <a:r>
              <a:rPr lang="en-US" sz="1600"/>
              <a:t>						(</a:t>
            </a:r>
            <a:r>
              <a:rPr lang="en-US" sz="1600">
                <a:hlinkClick r:id="rId5"/>
              </a:rPr>
              <a:t>Nobel Prize 2006</a:t>
            </a:r>
            <a:r>
              <a:rPr lang="en-US" sz="1600"/>
              <a:t>) </a:t>
            </a:r>
          </a:p>
          <a:p>
            <a:endParaRPr lang="de-DE" sz="1600" dirty="0"/>
          </a:p>
        </p:txBody>
      </p:sp>
      <p:sp>
        <p:nvSpPr>
          <p:cNvPr id="2" name="Rechteck 1">
            <a:extLst>
              <a:ext uri="{FF2B5EF4-FFF2-40B4-BE49-F238E27FC236}">
                <a16:creationId xmlns:a16="http://schemas.microsoft.com/office/drawing/2014/main" id="{B4DFEA30-458A-B12D-730F-0A2925A4799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93B61881-18E3-45DC-B3B8-C96DE60B774D}"/>
                  </a:ext>
                </a:extLst>
              </p14:cNvPr>
              <p14:cNvContentPartPr/>
              <p14:nvPr/>
            </p14:nvContentPartPr>
            <p14:xfrm>
              <a:off x="2101533" y="1173307"/>
              <a:ext cx="2268360" cy="55080"/>
            </p14:xfrm>
          </p:contentPart>
        </mc:Choice>
        <mc:Fallback xmlns="">
          <p:pic>
            <p:nvPicPr>
              <p:cNvPr id="3" name="Freihand 2">
                <a:extLst>
                  <a:ext uri="{FF2B5EF4-FFF2-40B4-BE49-F238E27FC236}">
                    <a16:creationId xmlns:a16="http://schemas.microsoft.com/office/drawing/2014/main" id="{93B61881-18E3-45DC-B3B8-C96DE60B774D}"/>
                  </a:ext>
                </a:extLst>
              </p:cNvPr>
              <p:cNvPicPr/>
              <p:nvPr/>
            </p:nvPicPr>
            <p:blipFill>
              <a:blip r:embed="rId7"/>
              <a:stretch>
                <a:fillRect/>
              </a:stretch>
            </p:blipFill>
            <p:spPr>
              <a:xfrm>
                <a:off x="2097213" y="1168987"/>
                <a:ext cx="22770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D560DCB9-A73A-4618-9EBE-272460535208}"/>
                  </a:ext>
                </a:extLst>
              </p14:cNvPr>
              <p14:cNvContentPartPr/>
              <p14:nvPr/>
            </p14:nvContentPartPr>
            <p14:xfrm>
              <a:off x="2263533" y="841027"/>
              <a:ext cx="190440" cy="343440"/>
            </p14:xfrm>
          </p:contentPart>
        </mc:Choice>
        <mc:Fallback xmlns="">
          <p:pic>
            <p:nvPicPr>
              <p:cNvPr id="5" name="Freihand 4">
                <a:extLst>
                  <a:ext uri="{FF2B5EF4-FFF2-40B4-BE49-F238E27FC236}">
                    <a16:creationId xmlns:a16="http://schemas.microsoft.com/office/drawing/2014/main" id="{D560DCB9-A73A-4618-9EBE-272460535208}"/>
                  </a:ext>
                </a:extLst>
              </p:cNvPr>
              <p:cNvPicPr/>
              <p:nvPr/>
            </p:nvPicPr>
            <p:blipFill>
              <a:blip r:embed="rId9"/>
              <a:stretch>
                <a:fillRect/>
              </a:stretch>
            </p:blipFill>
            <p:spPr>
              <a:xfrm>
                <a:off x="2259213" y="836707"/>
                <a:ext cx="19908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Freihand 6">
                <a:extLst>
                  <a:ext uri="{FF2B5EF4-FFF2-40B4-BE49-F238E27FC236}">
                    <a16:creationId xmlns:a16="http://schemas.microsoft.com/office/drawing/2014/main" id="{430B1260-58D9-4693-9C64-8B792A76BB7D}"/>
                  </a:ext>
                </a:extLst>
              </p14:cNvPr>
              <p14:cNvContentPartPr/>
              <p14:nvPr/>
            </p14:nvContentPartPr>
            <p14:xfrm>
              <a:off x="2781573" y="792067"/>
              <a:ext cx="280440" cy="446040"/>
            </p14:xfrm>
          </p:contentPart>
        </mc:Choice>
        <mc:Fallback xmlns="">
          <p:pic>
            <p:nvPicPr>
              <p:cNvPr id="7" name="Freihand 6">
                <a:extLst>
                  <a:ext uri="{FF2B5EF4-FFF2-40B4-BE49-F238E27FC236}">
                    <a16:creationId xmlns:a16="http://schemas.microsoft.com/office/drawing/2014/main" id="{430B1260-58D9-4693-9C64-8B792A76BB7D}"/>
                  </a:ext>
                </a:extLst>
              </p:cNvPr>
              <p:cNvPicPr/>
              <p:nvPr/>
            </p:nvPicPr>
            <p:blipFill>
              <a:blip r:embed="rId11"/>
              <a:stretch>
                <a:fillRect/>
              </a:stretch>
            </p:blipFill>
            <p:spPr>
              <a:xfrm>
                <a:off x="2777253" y="787747"/>
                <a:ext cx="28908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Freihand 7">
                <a:extLst>
                  <a:ext uri="{FF2B5EF4-FFF2-40B4-BE49-F238E27FC236}">
                    <a16:creationId xmlns:a16="http://schemas.microsoft.com/office/drawing/2014/main" id="{783553EF-8C50-40D9-B397-649E79F4318F}"/>
                  </a:ext>
                </a:extLst>
              </p14:cNvPr>
              <p14:cNvContentPartPr/>
              <p14:nvPr/>
            </p14:nvContentPartPr>
            <p14:xfrm>
              <a:off x="2747013" y="803227"/>
              <a:ext cx="273960" cy="400320"/>
            </p14:xfrm>
          </p:contentPart>
        </mc:Choice>
        <mc:Fallback xmlns="">
          <p:pic>
            <p:nvPicPr>
              <p:cNvPr id="8" name="Freihand 7">
                <a:extLst>
                  <a:ext uri="{FF2B5EF4-FFF2-40B4-BE49-F238E27FC236}">
                    <a16:creationId xmlns:a16="http://schemas.microsoft.com/office/drawing/2014/main" id="{783553EF-8C50-40D9-B397-649E79F4318F}"/>
                  </a:ext>
                </a:extLst>
              </p:cNvPr>
              <p:cNvPicPr/>
              <p:nvPr/>
            </p:nvPicPr>
            <p:blipFill>
              <a:blip r:embed="rId13"/>
              <a:stretch>
                <a:fillRect/>
              </a:stretch>
            </p:blipFill>
            <p:spPr>
              <a:xfrm>
                <a:off x="2742693" y="798907"/>
                <a:ext cx="282600" cy="408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Freihand 9">
                <a:extLst>
                  <a:ext uri="{FF2B5EF4-FFF2-40B4-BE49-F238E27FC236}">
                    <a16:creationId xmlns:a16="http://schemas.microsoft.com/office/drawing/2014/main" id="{F6AEBC57-8DA8-44C8-B9CF-5E2E99E52F56}"/>
                  </a:ext>
                </a:extLst>
              </p14:cNvPr>
              <p14:cNvContentPartPr/>
              <p14:nvPr/>
            </p14:nvContentPartPr>
            <p14:xfrm>
              <a:off x="4252893" y="775147"/>
              <a:ext cx="398880" cy="396000"/>
            </p14:xfrm>
          </p:contentPart>
        </mc:Choice>
        <mc:Fallback xmlns="">
          <p:pic>
            <p:nvPicPr>
              <p:cNvPr id="10" name="Freihand 9">
                <a:extLst>
                  <a:ext uri="{FF2B5EF4-FFF2-40B4-BE49-F238E27FC236}">
                    <a16:creationId xmlns:a16="http://schemas.microsoft.com/office/drawing/2014/main" id="{F6AEBC57-8DA8-44C8-B9CF-5E2E99E52F56}"/>
                  </a:ext>
                </a:extLst>
              </p:cNvPr>
              <p:cNvPicPr/>
              <p:nvPr/>
            </p:nvPicPr>
            <p:blipFill>
              <a:blip r:embed="rId15"/>
              <a:stretch>
                <a:fillRect/>
              </a:stretch>
            </p:blipFill>
            <p:spPr>
              <a:xfrm>
                <a:off x="4248573" y="770827"/>
                <a:ext cx="407520" cy="404640"/>
              </a:xfrm>
              <a:prstGeom prst="rect">
                <a:avLst/>
              </a:prstGeom>
            </p:spPr>
          </p:pic>
        </mc:Fallback>
      </mc:AlternateContent>
      <p:grpSp>
        <p:nvGrpSpPr>
          <p:cNvPr id="13" name="Gruppieren 12">
            <a:extLst>
              <a:ext uri="{FF2B5EF4-FFF2-40B4-BE49-F238E27FC236}">
                <a16:creationId xmlns:a16="http://schemas.microsoft.com/office/drawing/2014/main" id="{EF64316C-B880-4DE2-A1A8-2C543A06AAF4}"/>
              </a:ext>
            </a:extLst>
          </p:cNvPr>
          <p:cNvGrpSpPr/>
          <p:nvPr/>
        </p:nvGrpSpPr>
        <p:grpSpPr>
          <a:xfrm>
            <a:off x="2066253" y="670747"/>
            <a:ext cx="4809240" cy="686520"/>
            <a:chOff x="2066253" y="670747"/>
            <a:chExt cx="4809240" cy="686520"/>
          </a:xfrm>
        </p:grpSpPr>
        <mc:AlternateContent xmlns:mc="http://schemas.openxmlformats.org/markup-compatibility/2006" xmlns:p14="http://schemas.microsoft.com/office/powerpoint/2010/main">
          <mc:Choice Requires="p14">
            <p:contentPart p14:bwMode="auto" r:id="rId16">
              <p14:nvContentPartPr>
                <p14:cNvPr id="11" name="Freihand 10">
                  <a:extLst>
                    <a:ext uri="{FF2B5EF4-FFF2-40B4-BE49-F238E27FC236}">
                      <a16:creationId xmlns:a16="http://schemas.microsoft.com/office/drawing/2014/main" id="{FAECB87B-C749-417F-B44B-60B814158546}"/>
                    </a:ext>
                  </a:extLst>
                </p14:cNvPr>
                <p14:cNvContentPartPr/>
                <p14:nvPr/>
              </p14:nvContentPartPr>
              <p14:xfrm>
                <a:off x="2066253" y="686227"/>
                <a:ext cx="2565360" cy="671040"/>
              </p14:xfrm>
            </p:contentPart>
          </mc:Choice>
          <mc:Fallback xmlns="">
            <p:pic>
              <p:nvPicPr>
                <p:cNvPr id="11" name="Freihand 10">
                  <a:extLst>
                    <a:ext uri="{FF2B5EF4-FFF2-40B4-BE49-F238E27FC236}">
                      <a16:creationId xmlns:a16="http://schemas.microsoft.com/office/drawing/2014/main" id="{FAECB87B-C749-417F-B44B-60B814158546}"/>
                    </a:ext>
                  </a:extLst>
                </p:cNvPr>
                <p:cNvPicPr/>
                <p:nvPr/>
              </p:nvPicPr>
              <p:blipFill>
                <a:blip r:embed="rId17"/>
                <a:stretch>
                  <a:fillRect/>
                </a:stretch>
              </p:blipFill>
              <p:spPr>
                <a:xfrm>
                  <a:off x="2061933" y="681907"/>
                  <a:ext cx="257400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Freihand 11">
                  <a:extLst>
                    <a:ext uri="{FF2B5EF4-FFF2-40B4-BE49-F238E27FC236}">
                      <a16:creationId xmlns:a16="http://schemas.microsoft.com/office/drawing/2014/main" id="{2642E727-751B-4AB2-B627-3F7C75D2612B}"/>
                    </a:ext>
                  </a:extLst>
                </p14:cNvPr>
                <p14:cNvContentPartPr/>
                <p14:nvPr/>
              </p14:nvContentPartPr>
              <p14:xfrm>
                <a:off x="4626573" y="670747"/>
                <a:ext cx="2248920" cy="254520"/>
              </p14:xfrm>
            </p:contentPart>
          </mc:Choice>
          <mc:Fallback xmlns="">
            <p:pic>
              <p:nvPicPr>
                <p:cNvPr id="12" name="Freihand 11">
                  <a:extLst>
                    <a:ext uri="{FF2B5EF4-FFF2-40B4-BE49-F238E27FC236}">
                      <a16:creationId xmlns:a16="http://schemas.microsoft.com/office/drawing/2014/main" id="{2642E727-751B-4AB2-B627-3F7C75D2612B}"/>
                    </a:ext>
                  </a:extLst>
                </p:cNvPr>
                <p:cNvPicPr/>
                <p:nvPr/>
              </p:nvPicPr>
              <p:blipFill>
                <a:blip r:embed="rId19"/>
                <a:stretch>
                  <a:fillRect/>
                </a:stretch>
              </p:blipFill>
              <p:spPr>
                <a:xfrm>
                  <a:off x="4622253" y="666427"/>
                  <a:ext cx="2257560" cy="263160"/>
                </a:xfrm>
                <a:prstGeom prst="rect">
                  <a:avLst/>
                </a:prstGeom>
              </p:spPr>
            </p:pic>
          </mc:Fallback>
        </mc:AlternateContent>
      </p:grpSp>
      <p:grpSp>
        <p:nvGrpSpPr>
          <p:cNvPr id="55" name="Gruppieren 54">
            <a:extLst>
              <a:ext uri="{FF2B5EF4-FFF2-40B4-BE49-F238E27FC236}">
                <a16:creationId xmlns:a16="http://schemas.microsoft.com/office/drawing/2014/main" id="{6EEDCCD0-36CB-454A-AC2F-464326A2867F}"/>
              </a:ext>
            </a:extLst>
          </p:cNvPr>
          <p:cNvGrpSpPr/>
          <p:nvPr/>
        </p:nvGrpSpPr>
        <p:grpSpPr>
          <a:xfrm>
            <a:off x="7040733" y="482467"/>
            <a:ext cx="3455640" cy="663840"/>
            <a:chOff x="7040733" y="482467"/>
            <a:chExt cx="3455640" cy="663840"/>
          </a:xfrm>
        </p:grpSpPr>
        <mc:AlternateContent xmlns:mc="http://schemas.openxmlformats.org/markup-compatibility/2006" xmlns:p14="http://schemas.microsoft.com/office/powerpoint/2010/main">
          <mc:Choice Requires="p14">
            <p:contentPart p14:bwMode="auto" r:id="rId20">
              <p14:nvContentPartPr>
                <p14:cNvPr id="14" name="Freihand 13">
                  <a:extLst>
                    <a:ext uri="{FF2B5EF4-FFF2-40B4-BE49-F238E27FC236}">
                      <a16:creationId xmlns:a16="http://schemas.microsoft.com/office/drawing/2014/main" id="{CE8F44C2-147C-453D-B824-0B4D59A7C6DA}"/>
                    </a:ext>
                  </a:extLst>
                </p14:cNvPr>
                <p14:cNvContentPartPr/>
                <p14:nvPr/>
              </p14:nvContentPartPr>
              <p14:xfrm>
                <a:off x="7040733" y="947947"/>
                <a:ext cx="128880" cy="23400"/>
              </p14:xfrm>
            </p:contentPart>
          </mc:Choice>
          <mc:Fallback xmlns="">
            <p:pic>
              <p:nvPicPr>
                <p:cNvPr id="14" name="Freihand 13">
                  <a:extLst>
                    <a:ext uri="{FF2B5EF4-FFF2-40B4-BE49-F238E27FC236}">
                      <a16:creationId xmlns:a16="http://schemas.microsoft.com/office/drawing/2014/main" id="{CE8F44C2-147C-453D-B824-0B4D59A7C6DA}"/>
                    </a:ext>
                  </a:extLst>
                </p:cNvPr>
                <p:cNvPicPr/>
                <p:nvPr/>
              </p:nvPicPr>
              <p:blipFill>
                <a:blip r:embed="rId21"/>
                <a:stretch>
                  <a:fillRect/>
                </a:stretch>
              </p:blipFill>
              <p:spPr>
                <a:xfrm>
                  <a:off x="7036413" y="943627"/>
                  <a:ext cx="1375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Freihand 14">
                  <a:extLst>
                    <a:ext uri="{FF2B5EF4-FFF2-40B4-BE49-F238E27FC236}">
                      <a16:creationId xmlns:a16="http://schemas.microsoft.com/office/drawing/2014/main" id="{D868E262-9D5A-4B5C-8A0B-5242EF111932}"/>
                    </a:ext>
                  </a:extLst>
                </p14:cNvPr>
                <p14:cNvContentPartPr/>
                <p14:nvPr/>
              </p14:nvContentPartPr>
              <p14:xfrm>
                <a:off x="7196613" y="862627"/>
                <a:ext cx="167760" cy="193680"/>
              </p14:xfrm>
            </p:contentPart>
          </mc:Choice>
          <mc:Fallback xmlns="">
            <p:pic>
              <p:nvPicPr>
                <p:cNvPr id="15" name="Freihand 14">
                  <a:extLst>
                    <a:ext uri="{FF2B5EF4-FFF2-40B4-BE49-F238E27FC236}">
                      <a16:creationId xmlns:a16="http://schemas.microsoft.com/office/drawing/2014/main" id="{D868E262-9D5A-4B5C-8A0B-5242EF111932}"/>
                    </a:ext>
                  </a:extLst>
                </p:cNvPr>
                <p:cNvPicPr/>
                <p:nvPr/>
              </p:nvPicPr>
              <p:blipFill>
                <a:blip r:embed="rId23"/>
                <a:stretch>
                  <a:fillRect/>
                </a:stretch>
              </p:blipFill>
              <p:spPr>
                <a:xfrm>
                  <a:off x="7192293" y="858307"/>
                  <a:ext cx="1764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Freihand 15">
                  <a:extLst>
                    <a:ext uri="{FF2B5EF4-FFF2-40B4-BE49-F238E27FC236}">
                      <a16:creationId xmlns:a16="http://schemas.microsoft.com/office/drawing/2014/main" id="{3C2D4BD1-DCFC-40F9-AE25-9AC55C96C68A}"/>
                    </a:ext>
                  </a:extLst>
                </p14:cNvPr>
                <p14:cNvContentPartPr/>
                <p14:nvPr/>
              </p14:nvContentPartPr>
              <p14:xfrm>
                <a:off x="7479213" y="888907"/>
                <a:ext cx="151200" cy="185760"/>
              </p14:xfrm>
            </p:contentPart>
          </mc:Choice>
          <mc:Fallback xmlns="">
            <p:pic>
              <p:nvPicPr>
                <p:cNvPr id="16" name="Freihand 15">
                  <a:extLst>
                    <a:ext uri="{FF2B5EF4-FFF2-40B4-BE49-F238E27FC236}">
                      <a16:creationId xmlns:a16="http://schemas.microsoft.com/office/drawing/2014/main" id="{3C2D4BD1-DCFC-40F9-AE25-9AC55C96C68A}"/>
                    </a:ext>
                  </a:extLst>
                </p:cNvPr>
                <p:cNvPicPr/>
                <p:nvPr/>
              </p:nvPicPr>
              <p:blipFill>
                <a:blip r:embed="rId25"/>
                <a:stretch>
                  <a:fillRect/>
                </a:stretch>
              </p:blipFill>
              <p:spPr>
                <a:xfrm>
                  <a:off x="7474893" y="884587"/>
                  <a:ext cx="15984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Freihand 16">
                  <a:extLst>
                    <a:ext uri="{FF2B5EF4-FFF2-40B4-BE49-F238E27FC236}">
                      <a16:creationId xmlns:a16="http://schemas.microsoft.com/office/drawing/2014/main" id="{24E9FE4B-0325-457B-AFC4-EE5A5EC49923}"/>
                    </a:ext>
                  </a:extLst>
                </p14:cNvPr>
                <p14:cNvContentPartPr/>
                <p14:nvPr/>
              </p14:nvContentPartPr>
              <p14:xfrm>
                <a:off x="7682613" y="775507"/>
                <a:ext cx="181440" cy="149400"/>
              </p14:xfrm>
            </p:contentPart>
          </mc:Choice>
          <mc:Fallback xmlns="">
            <p:pic>
              <p:nvPicPr>
                <p:cNvPr id="17" name="Freihand 16">
                  <a:extLst>
                    <a:ext uri="{FF2B5EF4-FFF2-40B4-BE49-F238E27FC236}">
                      <a16:creationId xmlns:a16="http://schemas.microsoft.com/office/drawing/2014/main" id="{24E9FE4B-0325-457B-AFC4-EE5A5EC49923}"/>
                    </a:ext>
                  </a:extLst>
                </p:cNvPr>
                <p:cNvPicPr/>
                <p:nvPr/>
              </p:nvPicPr>
              <p:blipFill>
                <a:blip r:embed="rId27"/>
                <a:stretch>
                  <a:fillRect/>
                </a:stretch>
              </p:blipFill>
              <p:spPr>
                <a:xfrm>
                  <a:off x="7678293" y="771187"/>
                  <a:ext cx="1900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Freihand 18">
                  <a:extLst>
                    <a:ext uri="{FF2B5EF4-FFF2-40B4-BE49-F238E27FC236}">
                      <a16:creationId xmlns:a16="http://schemas.microsoft.com/office/drawing/2014/main" id="{AF21DFA1-A7D6-4A8C-956D-3954E9444555}"/>
                    </a:ext>
                  </a:extLst>
                </p14:cNvPr>
                <p14:cNvContentPartPr/>
                <p14:nvPr/>
              </p14:nvContentPartPr>
              <p14:xfrm>
                <a:off x="7845693" y="742747"/>
                <a:ext cx="126000" cy="292320"/>
              </p14:xfrm>
            </p:contentPart>
          </mc:Choice>
          <mc:Fallback xmlns="">
            <p:pic>
              <p:nvPicPr>
                <p:cNvPr id="19" name="Freihand 18">
                  <a:extLst>
                    <a:ext uri="{FF2B5EF4-FFF2-40B4-BE49-F238E27FC236}">
                      <a16:creationId xmlns:a16="http://schemas.microsoft.com/office/drawing/2014/main" id="{AF21DFA1-A7D6-4A8C-956D-3954E9444555}"/>
                    </a:ext>
                  </a:extLst>
                </p:cNvPr>
                <p:cNvPicPr/>
                <p:nvPr/>
              </p:nvPicPr>
              <p:blipFill>
                <a:blip r:embed="rId29"/>
                <a:stretch>
                  <a:fillRect/>
                </a:stretch>
              </p:blipFill>
              <p:spPr>
                <a:xfrm>
                  <a:off x="7841373" y="738427"/>
                  <a:ext cx="13464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0" name="Freihand 19">
                  <a:extLst>
                    <a:ext uri="{FF2B5EF4-FFF2-40B4-BE49-F238E27FC236}">
                      <a16:creationId xmlns:a16="http://schemas.microsoft.com/office/drawing/2014/main" id="{4436B82A-9F41-4412-873F-D661B2537F3E}"/>
                    </a:ext>
                  </a:extLst>
                </p14:cNvPr>
                <p14:cNvContentPartPr/>
                <p14:nvPr/>
              </p14:nvContentPartPr>
              <p14:xfrm>
                <a:off x="8034693" y="870547"/>
                <a:ext cx="149040" cy="83160"/>
              </p14:xfrm>
            </p:contentPart>
          </mc:Choice>
          <mc:Fallback xmlns="">
            <p:pic>
              <p:nvPicPr>
                <p:cNvPr id="20" name="Freihand 19">
                  <a:extLst>
                    <a:ext uri="{FF2B5EF4-FFF2-40B4-BE49-F238E27FC236}">
                      <a16:creationId xmlns:a16="http://schemas.microsoft.com/office/drawing/2014/main" id="{4436B82A-9F41-4412-873F-D661B2537F3E}"/>
                    </a:ext>
                  </a:extLst>
                </p:cNvPr>
                <p:cNvPicPr/>
                <p:nvPr/>
              </p:nvPicPr>
              <p:blipFill>
                <a:blip r:embed="rId31"/>
                <a:stretch>
                  <a:fillRect/>
                </a:stretch>
              </p:blipFill>
              <p:spPr>
                <a:xfrm>
                  <a:off x="8030373" y="866227"/>
                  <a:ext cx="15768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Freihand 20">
                  <a:extLst>
                    <a:ext uri="{FF2B5EF4-FFF2-40B4-BE49-F238E27FC236}">
                      <a16:creationId xmlns:a16="http://schemas.microsoft.com/office/drawing/2014/main" id="{29D13098-6B0F-46CA-AEE4-5334C2210DF4}"/>
                    </a:ext>
                  </a:extLst>
                </p14:cNvPr>
                <p14:cNvContentPartPr/>
                <p14:nvPr/>
              </p14:nvContentPartPr>
              <p14:xfrm>
                <a:off x="8234853" y="942907"/>
                <a:ext cx="63000" cy="69120"/>
              </p14:xfrm>
            </p:contentPart>
          </mc:Choice>
          <mc:Fallback xmlns="">
            <p:pic>
              <p:nvPicPr>
                <p:cNvPr id="21" name="Freihand 20">
                  <a:extLst>
                    <a:ext uri="{FF2B5EF4-FFF2-40B4-BE49-F238E27FC236}">
                      <a16:creationId xmlns:a16="http://schemas.microsoft.com/office/drawing/2014/main" id="{29D13098-6B0F-46CA-AEE4-5334C2210DF4}"/>
                    </a:ext>
                  </a:extLst>
                </p:cNvPr>
                <p:cNvPicPr/>
                <p:nvPr/>
              </p:nvPicPr>
              <p:blipFill>
                <a:blip r:embed="rId33"/>
                <a:stretch>
                  <a:fillRect/>
                </a:stretch>
              </p:blipFill>
              <p:spPr>
                <a:xfrm>
                  <a:off x="8230533" y="938587"/>
                  <a:ext cx="7164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Freihand 21">
                  <a:extLst>
                    <a:ext uri="{FF2B5EF4-FFF2-40B4-BE49-F238E27FC236}">
                      <a16:creationId xmlns:a16="http://schemas.microsoft.com/office/drawing/2014/main" id="{05310328-030A-4D84-B981-AD33F9AE9C66}"/>
                    </a:ext>
                  </a:extLst>
                </p14:cNvPr>
                <p14:cNvContentPartPr/>
                <p14:nvPr/>
              </p14:nvContentPartPr>
              <p14:xfrm>
                <a:off x="8234853" y="956227"/>
                <a:ext cx="50040" cy="7560"/>
              </p14:xfrm>
            </p:contentPart>
          </mc:Choice>
          <mc:Fallback xmlns="">
            <p:pic>
              <p:nvPicPr>
                <p:cNvPr id="22" name="Freihand 21">
                  <a:extLst>
                    <a:ext uri="{FF2B5EF4-FFF2-40B4-BE49-F238E27FC236}">
                      <a16:creationId xmlns:a16="http://schemas.microsoft.com/office/drawing/2014/main" id="{05310328-030A-4D84-B981-AD33F9AE9C66}"/>
                    </a:ext>
                  </a:extLst>
                </p:cNvPr>
                <p:cNvPicPr/>
                <p:nvPr/>
              </p:nvPicPr>
              <p:blipFill>
                <a:blip r:embed="rId35"/>
                <a:stretch>
                  <a:fillRect/>
                </a:stretch>
              </p:blipFill>
              <p:spPr>
                <a:xfrm>
                  <a:off x="8230533" y="951907"/>
                  <a:ext cx="586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 name="Freihand 22">
                  <a:extLst>
                    <a:ext uri="{FF2B5EF4-FFF2-40B4-BE49-F238E27FC236}">
                      <a16:creationId xmlns:a16="http://schemas.microsoft.com/office/drawing/2014/main" id="{B53342F9-083A-4611-B46F-5F8E6FDF24F1}"/>
                    </a:ext>
                  </a:extLst>
                </p14:cNvPr>
                <p14:cNvContentPartPr/>
                <p14:nvPr/>
              </p14:nvContentPartPr>
              <p14:xfrm>
                <a:off x="8367693" y="912307"/>
                <a:ext cx="101520" cy="5040"/>
              </p14:xfrm>
            </p:contentPart>
          </mc:Choice>
          <mc:Fallback xmlns="">
            <p:pic>
              <p:nvPicPr>
                <p:cNvPr id="23" name="Freihand 22">
                  <a:extLst>
                    <a:ext uri="{FF2B5EF4-FFF2-40B4-BE49-F238E27FC236}">
                      <a16:creationId xmlns:a16="http://schemas.microsoft.com/office/drawing/2014/main" id="{B53342F9-083A-4611-B46F-5F8E6FDF24F1}"/>
                    </a:ext>
                  </a:extLst>
                </p:cNvPr>
                <p:cNvPicPr/>
                <p:nvPr/>
              </p:nvPicPr>
              <p:blipFill>
                <a:blip r:embed="rId37"/>
                <a:stretch>
                  <a:fillRect/>
                </a:stretch>
              </p:blipFill>
              <p:spPr>
                <a:xfrm>
                  <a:off x="8363373" y="907987"/>
                  <a:ext cx="11016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4" name="Freihand 23">
                  <a:extLst>
                    <a:ext uri="{FF2B5EF4-FFF2-40B4-BE49-F238E27FC236}">
                      <a16:creationId xmlns:a16="http://schemas.microsoft.com/office/drawing/2014/main" id="{B83F377B-A84C-45AB-9CEE-7E599BA175EB}"/>
                    </a:ext>
                  </a:extLst>
                </p14:cNvPr>
                <p14:cNvContentPartPr/>
                <p14:nvPr/>
              </p14:nvContentPartPr>
              <p14:xfrm>
                <a:off x="8551653" y="845347"/>
                <a:ext cx="174600" cy="96480"/>
              </p14:xfrm>
            </p:contentPart>
          </mc:Choice>
          <mc:Fallback xmlns="">
            <p:pic>
              <p:nvPicPr>
                <p:cNvPr id="24" name="Freihand 23">
                  <a:extLst>
                    <a:ext uri="{FF2B5EF4-FFF2-40B4-BE49-F238E27FC236}">
                      <a16:creationId xmlns:a16="http://schemas.microsoft.com/office/drawing/2014/main" id="{B83F377B-A84C-45AB-9CEE-7E599BA175EB}"/>
                    </a:ext>
                  </a:extLst>
                </p:cNvPr>
                <p:cNvPicPr/>
                <p:nvPr/>
              </p:nvPicPr>
              <p:blipFill>
                <a:blip r:embed="rId39"/>
                <a:stretch>
                  <a:fillRect/>
                </a:stretch>
              </p:blipFill>
              <p:spPr>
                <a:xfrm>
                  <a:off x="8547333" y="841027"/>
                  <a:ext cx="1832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5" name="Freihand 24">
                  <a:extLst>
                    <a:ext uri="{FF2B5EF4-FFF2-40B4-BE49-F238E27FC236}">
                      <a16:creationId xmlns:a16="http://schemas.microsoft.com/office/drawing/2014/main" id="{3C13B7BB-63A3-435A-B30D-B965431FA0EC}"/>
                    </a:ext>
                  </a:extLst>
                </p14:cNvPr>
                <p14:cNvContentPartPr/>
                <p14:nvPr/>
              </p14:nvContentPartPr>
              <p14:xfrm>
                <a:off x="8724093" y="771187"/>
                <a:ext cx="114840" cy="114480"/>
              </p14:xfrm>
            </p:contentPart>
          </mc:Choice>
          <mc:Fallback xmlns="">
            <p:pic>
              <p:nvPicPr>
                <p:cNvPr id="25" name="Freihand 24">
                  <a:extLst>
                    <a:ext uri="{FF2B5EF4-FFF2-40B4-BE49-F238E27FC236}">
                      <a16:creationId xmlns:a16="http://schemas.microsoft.com/office/drawing/2014/main" id="{3C13B7BB-63A3-435A-B30D-B965431FA0EC}"/>
                    </a:ext>
                  </a:extLst>
                </p:cNvPr>
                <p:cNvPicPr/>
                <p:nvPr/>
              </p:nvPicPr>
              <p:blipFill>
                <a:blip r:embed="rId41"/>
                <a:stretch>
                  <a:fillRect/>
                </a:stretch>
              </p:blipFill>
              <p:spPr>
                <a:xfrm>
                  <a:off x="8719773" y="766867"/>
                  <a:ext cx="12348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6" name="Freihand 25">
                  <a:extLst>
                    <a:ext uri="{FF2B5EF4-FFF2-40B4-BE49-F238E27FC236}">
                      <a16:creationId xmlns:a16="http://schemas.microsoft.com/office/drawing/2014/main" id="{83208363-22AF-4EAD-9482-E1A5C6F84BB3}"/>
                    </a:ext>
                  </a:extLst>
                </p14:cNvPr>
                <p14:cNvContentPartPr/>
                <p14:nvPr/>
              </p14:nvContentPartPr>
              <p14:xfrm>
                <a:off x="8799693" y="720787"/>
                <a:ext cx="128880" cy="279000"/>
              </p14:xfrm>
            </p:contentPart>
          </mc:Choice>
          <mc:Fallback xmlns="">
            <p:pic>
              <p:nvPicPr>
                <p:cNvPr id="26" name="Freihand 25">
                  <a:extLst>
                    <a:ext uri="{FF2B5EF4-FFF2-40B4-BE49-F238E27FC236}">
                      <a16:creationId xmlns:a16="http://schemas.microsoft.com/office/drawing/2014/main" id="{83208363-22AF-4EAD-9482-E1A5C6F84BB3}"/>
                    </a:ext>
                  </a:extLst>
                </p:cNvPr>
                <p:cNvPicPr/>
                <p:nvPr/>
              </p:nvPicPr>
              <p:blipFill>
                <a:blip r:embed="rId43"/>
                <a:stretch>
                  <a:fillRect/>
                </a:stretch>
              </p:blipFill>
              <p:spPr>
                <a:xfrm>
                  <a:off x="8795373" y="716467"/>
                  <a:ext cx="13752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7" name="Freihand 26">
                  <a:extLst>
                    <a:ext uri="{FF2B5EF4-FFF2-40B4-BE49-F238E27FC236}">
                      <a16:creationId xmlns:a16="http://schemas.microsoft.com/office/drawing/2014/main" id="{7B33E56D-982A-46E6-A661-FECBF409A624}"/>
                    </a:ext>
                  </a:extLst>
                </p14:cNvPr>
                <p14:cNvContentPartPr/>
                <p14:nvPr/>
              </p14:nvContentPartPr>
              <p14:xfrm>
                <a:off x="9059253" y="848587"/>
                <a:ext cx="128520" cy="18720"/>
              </p14:xfrm>
            </p:contentPart>
          </mc:Choice>
          <mc:Fallback xmlns="">
            <p:pic>
              <p:nvPicPr>
                <p:cNvPr id="27" name="Freihand 26">
                  <a:extLst>
                    <a:ext uri="{FF2B5EF4-FFF2-40B4-BE49-F238E27FC236}">
                      <a16:creationId xmlns:a16="http://schemas.microsoft.com/office/drawing/2014/main" id="{7B33E56D-982A-46E6-A661-FECBF409A624}"/>
                    </a:ext>
                  </a:extLst>
                </p:cNvPr>
                <p:cNvPicPr/>
                <p:nvPr/>
              </p:nvPicPr>
              <p:blipFill>
                <a:blip r:embed="rId45"/>
                <a:stretch>
                  <a:fillRect/>
                </a:stretch>
              </p:blipFill>
              <p:spPr>
                <a:xfrm>
                  <a:off x="9054933" y="844267"/>
                  <a:ext cx="13716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8" name="Freihand 27">
                  <a:extLst>
                    <a:ext uri="{FF2B5EF4-FFF2-40B4-BE49-F238E27FC236}">
                      <a16:creationId xmlns:a16="http://schemas.microsoft.com/office/drawing/2014/main" id="{6105EDD5-D3A7-4156-A575-0828B9AFEF6D}"/>
                    </a:ext>
                  </a:extLst>
                </p14:cNvPr>
                <p14:cNvContentPartPr/>
                <p14:nvPr/>
              </p14:nvContentPartPr>
              <p14:xfrm>
                <a:off x="9052413" y="912307"/>
                <a:ext cx="178920" cy="9000"/>
              </p14:xfrm>
            </p:contentPart>
          </mc:Choice>
          <mc:Fallback xmlns="">
            <p:pic>
              <p:nvPicPr>
                <p:cNvPr id="28" name="Freihand 27">
                  <a:extLst>
                    <a:ext uri="{FF2B5EF4-FFF2-40B4-BE49-F238E27FC236}">
                      <a16:creationId xmlns:a16="http://schemas.microsoft.com/office/drawing/2014/main" id="{6105EDD5-D3A7-4156-A575-0828B9AFEF6D}"/>
                    </a:ext>
                  </a:extLst>
                </p:cNvPr>
                <p:cNvPicPr/>
                <p:nvPr/>
              </p:nvPicPr>
              <p:blipFill>
                <a:blip r:embed="rId47"/>
                <a:stretch>
                  <a:fillRect/>
                </a:stretch>
              </p:blipFill>
              <p:spPr>
                <a:xfrm>
                  <a:off x="9048093" y="907987"/>
                  <a:ext cx="18756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Freihand 28">
                  <a:extLst>
                    <a:ext uri="{FF2B5EF4-FFF2-40B4-BE49-F238E27FC236}">
                      <a16:creationId xmlns:a16="http://schemas.microsoft.com/office/drawing/2014/main" id="{5B9F750D-F045-4314-A69F-60375E763D2E}"/>
                    </a:ext>
                  </a:extLst>
                </p14:cNvPr>
                <p14:cNvContentPartPr/>
                <p14:nvPr/>
              </p14:nvContentPartPr>
              <p14:xfrm>
                <a:off x="9325293" y="725467"/>
                <a:ext cx="111600" cy="252720"/>
              </p14:xfrm>
            </p:contentPart>
          </mc:Choice>
          <mc:Fallback xmlns="">
            <p:pic>
              <p:nvPicPr>
                <p:cNvPr id="29" name="Freihand 28">
                  <a:extLst>
                    <a:ext uri="{FF2B5EF4-FFF2-40B4-BE49-F238E27FC236}">
                      <a16:creationId xmlns:a16="http://schemas.microsoft.com/office/drawing/2014/main" id="{5B9F750D-F045-4314-A69F-60375E763D2E}"/>
                    </a:ext>
                  </a:extLst>
                </p:cNvPr>
                <p:cNvPicPr/>
                <p:nvPr/>
              </p:nvPicPr>
              <p:blipFill>
                <a:blip r:embed="rId49"/>
                <a:stretch>
                  <a:fillRect/>
                </a:stretch>
              </p:blipFill>
              <p:spPr>
                <a:xfrm>
                  <a:off x="9320973" y="721147"/>
                  <a:ext cx="12024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0" name="Freihand 29">
                  <a:extLst>
                    <a:ext uri="{FF2B5EF4-FFF2-40B4-BE49-F238E27FC236}">
                      <a16:creationId xmlns:a16="http://schemas.microsoft.com/office/drawing/2014/main" id="{9CD5B641-67D3-41BE-8EC9-B0CAF68B162C}"/>
                    </a:ext>
                  </a:extLst>
                </p14:cNvPr>
                <p14:cNvContentPartPr/>
                <p14:nvPr/>
              </p14:nvContentPartPr>
              <p14:xfrm>
                <a:off x="9562173" y="794587"/>
                <a:ext cx="158760" cy="174240"/>
              </p14:xfrm>
            </p:contentPart>
          </mc:Choice>
          <mc:Fallback xmlns="">
            <p:pic>
              <p:nvPicPr>
                <p:cNvPr id="30" name="Freihand 29">
                  <a:extLst>
                    <a:ext uri="{FF2B5EF4-FFF2-40B4-BE49-F238E27FC236}">
                      <a16:creationId xmlns:a16="http://schemas.microsoft.com/office/drawing/2014/main" id="{9CD5B641-67D3-41BE-8EC9-B0CAF68B162C}"/>
                    </a:ext>
                  </a:extLst>
                </p:cNvPr>
                <p:cNvPicPr/>
                <p:nvPr/>
              </p:nvPicPr>
              <p:blipFill>
                <a:blip r:embed="rId51"/>
                <a:stretch>
                  <a:fillRect/>
                </a:stretch>
              </p:blipFill>
              <p:spPr>
                <a:xfrm>
                  <a:off x="9557853" y="790267"/>
                  <a:ext cx="16740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Freihand 31">
                  <a:extLst>
                    <a:ext uri="{FF2B5EF4-FFF2-40B4-BE49-F238E27FC236}">
                      <a16:creationId xmlns:a16="http://schemas.microsoft.com/office/drawing/2014/main" id="{81DAD819-D5AD-4F38-8487-BA32FF29DF2E}"/>
                    </a:ext>
                  </a:extLst>
                </p14:cNvPr>
                <p14:cNvContentPartPr/>
                <p14:nvPr/>
              </p14:nvContentPartPr>
              <p14:xfrm>
                <a:off x="9726333" y="893587"/>
                <a:ext cx="65160" cy="104040"/>
              </p14:xfrm>
            </p:contentPart>
          </mc:Choice>
          <mc:Fallback xmlns="">
            <p:pic>
              <p:nvPicPr>
                <p:cNvPr id="32" name="Freihand 31">
                  <a:extLst>
                    <a:ext uri="{FF2B5EF4-FFF2-40B4-BE49-F238E27FC236}">
                      <a16:creationId xmlns:a16="http://schemas.microsoft.com/office/drawing/2014/main" id="{81DAD819-D5AD-4F38-8487-BA32FF29DF2E}"/>
                    </a:ext>
                  </a:extLst>
                </p:cNvPr>
                <p:cNvPicPr/>
                <p:nvPr/>
              </p:nvPicPr>
              <p:blipFill>
                <a:blip r:embed="rId53"/>
                <a:stretch>
                  <a:fillRect/>
                </a:stretch>
              </p:blipFill>
              <p:spPr>
                <a:xfrm>
                  <a:off x="9722013" y="889267"/>
                  <a:ext cx="738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3" name="Freihand 32">
                  <a:extLst>
                    <a:ext uri="{FF2B5EF4-FFF2-40B4-BE49-F238E27FC236}">
                      <a16:creationId xmlns:a16="http://schemas.microsoft.com/office/drawing/2014/main" id="{522D7360-5A51-461F-8D87-41FDF03B6C2B}"/>
                    </a:ext>
                  </a:extLst>
                </p14:cNvPr>
                <p14:cNvContentPartPr/>
                <p14:nvPr/>
              </p14:nvContentPartPr>
              <p14:xfrm>
                <a:off x="9694293" y="940027"/>
                <a:ext cx="113760" cy="18000"/>
              </p14:xfrm>
            </p:contentPart>
          </mc:Choice>
          <mc:Fallback xmlns="">
            <p:pic>
              <p:nvPicPr>
                <p:cNvPr id="33" name="Freihand 32">
                  <a:extLst>
                    <a:ext uri="{FF2B5EF4-FFF2-40B4-BE49-F238E27FC236}">
                      <a16:creationId xmlns:a16="http://schemas.microsoft.com/office/drawing/2014/main" id="{522D7360-5A51-461F-8D87-41FDF03B6C2B}"/>
                    </a:ext>
                  </a:extLst>
                </p:cNvPr>
                <p:cNvPicPr/>
                <p:nvPr/>
              </p:nvPicPr>
              <p:blipFill>
                <a:blip r:embed="rId55"/>
                <a:stretch>
                  <a:fillRect/>
                </a:stretch>
              </p:blipFill>
              <p:spPr>
                <a:xfrm>
                  <a:off x="9689973" y="935707"/>
                  <a:ext cx="1224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Freihand 33">
                  <a:extLst>
                    <a:ext uri="{FF2B5EF4-FFF2-40B4-BE49-F238E27FC236}">
                      <a16:creationId xmlns:a16="http://schemas.microsoft.com/office/drawing/2014/main" id="{56CE943A-0C5E-42EE-A620-43DA189F73EA}"/>
                    </a:ext>
                  </a:extLst>
                </p14:cNvPr>
                <p14:cNvContentPartPr/>
                <p14:nvPr/>
              </p14:nvContentPartPr>
              <p14:xfrm>
                <a:off x="9923973" y="874507"/>
                <a:ext cx="110520" cy="360"/>
              </p14:xfrm>
            </p:contentPart>
          </mc:Choice>
          <mc:Fallback xmlns="">
            <p:pic>
              <p:nvPicPr>
                <p:cNvPr id="34" name="Freihand 33">
                  <a:extLst>
                    <a:ext uri="{FF2B5EF4-FFF2-40B4-BE49-F238E27FC236}">
                      <a16:creationId xmlns:a16="http://schemas.microsoft.com/office/drawing/2014/main" id="{56CE943A-0C5E-42EE-A620-43DA189F73EA}"/>
                    </a:ext>
                  </a:extLst>
                </p:cNvPr>
                <p:cNvPicPr/>
                <p:nvPr/>
              </p:nvPicPr>
              <p:blipFill>
                <a:blip r:embed="rId57"/>
                <a:stretch>
                  <a:fillRect/>
                </a:stretch>
              </p:blipFill>
              <p:spPr>
                <a:xfrm>
                  <a:off x="9919653" y="870187"/>
                  <a:ext cx="1191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Freihand 34">
                  <a:extLst>
                    <a:ext uri="{FF2B5EF4-FFF2-40B4-BE49-F238E27FC236}">
                      <a16:creationId xmlns:a16="http://schemas.microsoft.com/office/drawing/2014/main" id="{0FF85D6E-E18A-40CA-98D9-651BD7C10DCF}"/>
                    </a:ext>
                  </a:extLst>
                </p14:cNvPr>
                <p14:cNvContentPartPr/>
                <p14:nvPr/>
              </p14:nvContentPartPr>
              <p14:xfrm>
                <a:off x="10109373" y="795307"/>
                <a:ext cx="133560" cy="180000"/>
              </p14:xfrm>
            </p:contentPart>
          </mc:Choice>
          <mc:Fallback xmlns="">
            <p:pic>
              <p:nvPicPr>
                <p:cNvPr id="35" name="Freihand 34">
                  <a:extLst>
                    <a:ext uri="{FF2B5EF4-FFF2-40B4-BE49-F238E27FC236}">
                      <a16:creationId xmlns:a16="http://schemas.microsoft.com/office/drawing/2014/main" id="{0FF85D6E-E18A-40CA-98D9-651BD7C10DCF}"/>
                    </a:ext>
                  </a:extLst>
                </p:cNvPr>
                <p:cNvPicPr/>
                <p:nvPr/>
              </p:nvPicPr>
              <p:blipFill>
                <a:blip r:embed="rId59"/>
                <a:stretch>
                  <a:fillRect/>
                </a:stretch>
              </p:blipFill>
              <p:spPr>
                <a:xfrm>
                  <a:off x="10105053" y="790987"/>
                  <a:ext cx="1422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6" name="Freihand 35">
                  <a:extLst>
                    <a:ext uri="{FF2B5EF4-FFF2-40B4-BE49-F238E27FC236}">
                      <a16:creationId xmlns:a16="http://schemas.microsoft.com/office/drawing/2014/main" id="{72125E3C-C7BB-4D8B-B226-5E9C306F0957}"/>
                    </a:ext>
                  </a:extLst>
                </p14:cNvPr>
                <p14:cNvContentPartPr/>
                <p14:nvPr/>
              </p14:nvContentPartPr>
              <p14:xfrm>
                <a:off x="10280373" y="695587"/>
                <a:ext cx="127080" cy="131040"/>
              </p14:xfrm>
            </p:contentPart>
          </mc:Choice>
          <mc:Fallback xmlns="">
            <p:pic>
              <p:nvPicPr>
                <p:cNvPr id="36" name="Freihand 35">
                  <a:extLst>
                    <a:ext uri="{FF2B5EF4-FFF2-40B4-BE49-F238E27FC236}">
                      <a16:creationId xmlns:a16="http://schemas.microsoft.com/office/drawing/2014/main" id="{72125E3C-C7BB-4D8B-B226-5E9C306F0957}"/>
                    </a:ext>
                  </a:extLst>
                </p:cNvPr>
                <p:cNvPicPr/>
                <p:nvPr/>
              </p:nvPicPr>
              <p:blipFill>
                <a:blip r:embed="rId61"/>
                <a:stretch>
                  <a:fillRect/>
                </a:stretch>
              </p:blipFill>
              <p:spPr>
                <a:xfrm>
                  <a:off x="10276053" y="691267"/>
                  <a:ext cx="1357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7" name="Freihand 36">
                  <a:extLst>
                    <a:ext uri="{FF2B5EF4-FFF2-40B4-BE49-F238E27FC236}">
                      <a16:creationId xmlns:a16="http://schemas.microsoft.com/office/drawing/2014/main" id="{C842CCB3-4A8F-4B31-826D-2D5E37D243AE}"/>
                    </a:ext>
                  </a:extLst>
                </p14:cNvPr>
                <p14:cNvContentPartPr/>
                <p14:nvPr/>
              </p14:nvContentPartPr>
              <p14:xfrm>
                <a:off x="10290093" y="699547"/>
                <a:ext cx="206280" cy="346680"/>
              </p14:xfrm>
            </p:contentPart>
          </mc:Choice>
          <mc:Fallback xmlns="">
            <p:pic>
              <p:nvPicPr>
                <p:cNvPr id="37" name="Freihand 36">
                  <a:extLst>
                    <a:ext uri="{FF2B5EF4-FFF2-40B4-BE49-F238E27FC236}">
                      <a16:creationId xmlns:a16="http://schemas.microsoft.com/office/drawing/2014/main" id="{C842CCB3-4A8F-4B31-826D-2D5E37D243AE}"/>
                    </a:ext>
                  </a:extLst>
                </p:cNvPr>
                <p:cNvPicPr/>
                <p:nvPr/>
              </p:nvPicPr>
              <p:blipFill>
                <a:blip r:embed="rId63"/>
                <a:stretch>
                  <a:fillRect/>
                </a:stretch>
              </p:blipFill>
              <p:spPr>
                <a:xfrm>
                  <a:off x="10285773" y="695227"/>
                  <a:ext cx="214920" cy="3553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9" name="Freihand 38">
                  <a:extLst>
                    <a:ext uri="{FF2B5EF4-FFF2-40B4-BE49-F238E27FC236}">
                      <a16:creationId xmlns:a16="http://schemas.microsoft.com/office/drawing/2014/main" id="{59D8A721-E070-41BD-B934-0001F0FDC026}"/>
                    </a:ext>
                  </a:extLst>
                </p14:cNvPr>
                <p14:cNvContentPartPr/>
                <p14:nvPr/>
              </p14:nvContentPartPr>
              <p14:xfrm>
                <a:off x="7779453" y="602347"/>
                <a:ext cx="200520" cy="147600"/>
              </p14:xfrm>
            </p:contentPart>
          </mc:Choice>
          <mc:Fallback xmlns="">
            <p:pic>
              <p:nvPicPr>
                <p:cNvPr id="39" name="Freihand 38">
                  <a:extLst>
                    <a:ext uri="{FF2B5EF4-FFF2-40B4-BE49-F238E27FC236}">
                      <a16:creationId xmlns:a16="http://schemas.microsoft.com/office/drawing/2014/main" id="{59D8A721-E070-41BD-B934-0001F0FDC026}"/>
                    </a:ext>
                  </a:extLst>
                </p:cNvPr>
                <p:cNvPicPr/>
                <p:nvPr/>
              </p:nvPicPr>
              <p:blipFill>
                <a:blip r:embed="rId65"/>
                <a:stretch>
                  <a:fillRect/>
                </a:stretch>
              </p:blipFill>
              <p:spPr>
                <a:xfrm>
                  <a:off x="7775133" y="598027"/>
                  <a:ext cx="2091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0" name="Freihand 39">
                  <a:extLst>
                    <a:ext uri="{FF2B5EF4-FFF2-40B4-BE49-F238E27FC236}">
                      <a16:creationId xmlns:a16="http://schemas.microsoft.com/office/drawing/2014/main" id="{B423284A-CA86-46EB-9487-29FB8E75FE60}"/>
                    </a:ext>
                  </a:extLst>
                </p14:cNvPr>
                <p14:cNvContentPartPr/>
                <p14:nvPr/>
              </p14:nvContentPartPr>
              <p14:xfrm>
                <a:off x="7705653" y="632947"/>
                <a:ext cx="188640" cy="195120"/>
              </p14:xfrm>
            </p:contentPart>
          </mc:Choice>
          <mc:Fallback xmlns="">
            <p:pic>
              <p:nvPicPr>
                <p:cNvPr id="40" name="Freihand 39">
                  <a:extLst>
                    <a:ext uri="{FF2B5EF4-FFF2-40B4-BE49-F238E27FC236}">
                      <a16:creationId xmlns:a16="http://schemas.microsoft.com/office/drawing/2014/main" id="{B423284A-CA86-46EB-9487-29FB8E75FE60}"/>
                    </a:ext>
                  </a:extLst>
                </p:cNvPr>
                <p:cNvPicPr/>
                <p:nvPr/>
              </p:nvPicPr>
              <p:blipFill>
                <a:blip r:embed="rId67"/>
                <a:stretch>
                  <a:fillRect/>
                </a:stretch>
              </p:blipFill>
              <p:spPr>
                <a:xfrm>
                  <a:off x="7701333" y="628627"/>
                  <a:ext cx="1972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1" name="Freihand 40">
                  <a:extLst>
                    <a:ext uri="{FF2B5EF4-FFF2-40B4-BE49-F238E27FC236}">
                      <a16:creationId xmlns:a16="http://schemas.microsoft.com/office/drawing/2014/main" id="{689D0DE0-5354-4269-87D1-58D7020D7530}"/>
                    </a:ext>
                  </a:extLst>
                </p14:cNvPr>
                <p14:cNvContentPartPr/>
                <p14:nvPr/>
              </p14:nvContentPartPr>
              <p14:xfrm>
                <a:off x="8053413" y="504067"/>
                <a:ext cx="149760" cy="141480"/>
              </p14:xfrm>
            </p:contentPart>
          </mc:Choice>
          <mc:Fallback xmlns="">
            <p:pic>
              <p:nvPicPr>
                <p:cNvPr id="41" name="Freihand 40">
                  <a:extLst>
                    <a:ext uri="{FF2B5EF4-FFF2-40B4-BE49-F238E27FC236}">
                      <a16:creationId xmlns:a16="http://schemas.microsoft.com/office/drawing/2014/main" id="{689D0DE0-5354-4269-87D1-58D7020D7530}"/>
                    </a:ext>
                  </a:extLst>
                </p:cNvPr>
                <p:cNvPicPr/>
                <p:nvPr/>
              </p:nvPicPr>
              <p:blipFill>
                <a:blip r:embed="rId69"/>
                <a:stretch>
                  <a:fillRect/>
                </a:stretch>
              </p:blipFill>
              <p:spPr>
                <a:xfrm>
                  <a:off x="8049093" y="499747"/>
                  <a:ext cx="1584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2" name="Freihand 41">
                  <a:extLst>
                    <a:ext uri="{FF2B5EF4-FFF2-40B4-BE49-F238E27FC236}">
                      <a16:creationId xmlns:a16="http://schemas.microsoft.com/office/drawing/2014/main" id="{A1E34B6D-224E-47A4-AF87-134548C5ACD3}"/>
                    </a:ext>
                  </a:extLst>
                </p14:cNvPr>
                <p14:cNvContentPartPr/>
                <p14:nvPr/>
              </p14:nvContentPartPr>
              <p14:xfrm>
                <a:off x="8206053" y="557707"/>
                <a:ext cx="57240" cy="59760"/>
              </p14:xfrm>
            </p:contentPart>
          </mc:Choice>
          <mc:Fallback xmlns="">
            <p:pic>
              <p:nvPicPr>
                <p:cNvPr id="42" name="Freihand 41">
                  <a:extLst>
                    <a:ext uri="{FF2B5EF4-FFF2-40B4-BE49-F238E27FC236}">
                      <a16:creationId xmlns:a16="http://schemas.microsoft.com/office/drawing/2014/main" id="{A1E34B6D-224E-47A4-AF87-134548C5ACD3}"/>
                    </a:ext>
                  </a:extLst>
                </p:cNvPr>
                <p:cNvPicPr/>
                <p:nvPr/>
              </p:nvPicPr>
              <p:blipFill>
                <a:blip r:embed="rId71"/>
                <a:stretch>
                  <a:fillRect/>
                </a:stretch>
              </p:blipFill>
              <p:spPr>
                <a:xfrm>
                  <a:off x="8201733" y="553387"/>
                  <a:ext cx="6588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3" name="Freihand 42">
                  <a:extLst>
                    <a:ext uri="{FF2B5EF4-FFF2-40B4-BE49-F238E27FC236}">
                      <a16:creationId xmlns:a16="http://schemas.microsoft.com/office/drawing/2014/main" id="{96DFE87A-6335-4771-A97F-0C075278FE8A}"/>
                    </a:ext>
                  </a:extLst>
                </p14:cNvPr>
                <p14:cNvContentPartPr/>
                <p14:nvPr/>
              </p14:nvContentPartPr>
              <p14:xfrm>
                <a:off x="8311173" y="519547"/>
                <a:ext cx="66240" cy="95760"/>
              </p14:xfrm>
            </p:contentPart>
          </mc:Choice>
          <mc:Fallback xmlns="">
            <p:pic>
              <p:nvPicPr>
                <p:cNvPr id="43" name="Freihand 42">
                  <a:extLst>
                    <a:ext uri="{FF2B5EF4-FFF2-40B4-BE49-F238E27FC236}">
                      <a16:creationId xmlns:a16="http://schemas.microsoft.com/office/drawing/2014/main" id="{96DFE87A-6335-4771-A97F-0C075278FE8A}"/>
                    </a:ext>
                  </a:extLst>
                </p:cNvPr>
                <p:cNvPicPr/>
                <p:nvPr/>
              </p:nvPicPr>
              <p:blipFill>
                <a:blip r:embed="rId73"/>
                <a:stretch>
                  <a:fillRect/>
                </a:stretch>
              </p:blipFill>
              <p:spPr>
                <a:xfrm>
                  <a:off x="8306853" y="515227"/>
                  <a:ext cx="748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4" name="Freihand 43">
                  <a:extLst>
                    <a:ext uri="{FF2B5EF4-FFF2-40B4-BE49-F238E27FC236}">
                      <a16:creationId xmlns:a16="http://schemas.microsoft.com/office/drawing/2014/main" id="{CD0F85E7-5AFA-4A20-A40E-A6EBA4302806}"/>
                    </a:ext>
                  </a:extLst>
                </p14:cNvPr>
                <p14:cNvContentPartPr/>
                <p14:nvPr/>
              </p14:nvContentPartPr>
              <p14:xfrm>
                <a:off x="8463813" y="524227"/>
                <a:ext cx="122400" cy="83880"/>
              </p14:xfrm>
            </p:contentPart>
          </mc:Choice>
          <mc:Fallback xmlns="">
            <p:pic>
              <p:nvPicPr>
                <p:cNvPr id="44" name="Freihand 43">
                  <a:extLst>
                    <a:ext uri="{FF2B5EF4-FFF2-40B4-BE49-F238E27FC236}">
                      <a16:creationId xmlns:a16="http://schemas.microsoft.com/office/drawing/2014/main" id="{CD0F85E7-5AFA-4A20-A40E-A6EBA4302806}"/>
                    </a:ext>
                  </a:extLst>
                </p:cNvPr>
                <p:cNvPicPr/>
                <p:nvPr/>
              </p:nvPicPr>
              <p:blipFill>
                <a:blip r:embed="rId75"/>
                <a:stretch>
                  <a:fillRect/>
                </a:stretch>
              </p:blipFill>
              <p:spPr>
                <a:xfrm>
                  <a:off x="8459493" y="519907"/>
                  <a:ext cx="13104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5" name="Freihand 44">
                  <a:extLst>
                    <a:ext uri="{FF2B5EF4-FFF2-40B4-BE49-F238E27FC236}">
                      <a16:creationId xmlns:a16="http://schemas.microsoft.com/office/drawing/2014/main" id="{AF5CD415-5AC7-42B4-9DA2-4078343EFC95}"/>
                    </a:ext>
                  </a:extLst>
                </p14:cNvPr>
                <p14:cNvContentPartPr/>
                <p14:nvPr/>
              </p14:nvContentPartPr>
              <p14:xfrm>
                <a:off x="8585133" y="482467"/>
                <a:ext cx="189000" cy="135000"/>
              </p14:xfrm>
            </p:contentPart>
          </mc:Choice>
          <mc:Fallback xmlns="">
            <p:pic>
              <p:nvPicPr>
                <p:cNvPr id="45" name="Freihand 44">
                  <a:extLst>
                    <a:ext uri="{FF2B5EF4-FFF2-40B4-BE49-F238E27FC236}">
                      <a16:creationId xmlns:a16="http://schemas.microsoft.com/office/drawing/2014/main" id="{AF5CD415-5AC7-42B4-9DA2-4078343EFC95}"/>
                    </a:ext>
                  </a:extLst>
                </p:cNvPr>
                <p:cNvPicPr/>
                <p:nvPr/>
              </p:nvPicPr>
              <p:blipFill>
                <a:blip r:embed="rId77"/>
                <a:stretch>
                  <a:fillRect/>
                </a:stretch>
              </p:blipFill>
              <p:spPr>
                <a:xfrm>
                  <a:off x="8580813" y="478147"/>
                  <a:ext cx="1976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6" name="Freihand 45">
                  <a:extLst>
                    <a:ext uri="{FF2B5EF4-FFF2-40B4-BE49-F238E27FC236}">
                      <a16:creationId xmlns:a16="http://schemas.microsoft.com/office/drawing/2014/main" id="{1AB01F62-3353-49AE-B805-0C87A83D4485}"/>
                    </a:ext>
                  </a:extLst>
                </p14:cNvPr>
                <p14:cNvContentPartPr/>
                <p14:nvPr/>
              </p14:nvContentPartPr>
              <p14:xfrm>
                <a:off x="8842173" y="519187"/>
                <a:ext cx="144720" cy="97560"/>
              </p14:xfrm>
            </p:contentPart>
          </mc:Choice>
          <mc:Fallback xmlns="">
            <p:pic>
              <p:nvPicPr>
                <p:cNvPr id="46" name="Freihand 45">
                  <a:extLst>
                    <a:ext uri="{FF2B5EF4-FFF2-40B4-BE49-F238E27FC236}">
                      <a16:creationId xmlns:a16="http://schemas.microsoft.com/office/drawing/2014/main" id="{1AB01F62-3353-49AE-B805-0C87A83D4485}"/>
                    </a:ext>
                  </a:extLst>
                </p:cNvPr>
                <p:cNvPicPr/>
                <p:nvPr/>
              </p:nvPicPr>
              <p:blipFill>
                <a:blip r:embed="rId79"/>
                <a:stretch>
                  <a:fillRect/>
                </a:stretch>
              </p:blipFill>
              <p:spPr>
                <a:xfrm>
                  <a:off x="8837853" y="514867"/>
                  <a:ext cx="15336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7" name="Freihand 46">
                  <a:extLst>
                    <a:ext uri="{FF2B5EF4-FFF2-40B4-BE49-F238E27FC236}">
                      <a16:creationId xmlns:a16="http://schemas.microsoft.com/office/drawing/2014/main" id="{FFBF6590-0D2C-43EF-8114-FB1841FEFFA7}"/>
                    </a:ext>
                  </a:extLst>
                </p14:cNvPr>
                <p14:cNvContentPartPr/>
                <p14:nvPr/>
              </p14:nvContentPartPr>
              <p14:xfrm>
                <a:off x="8914173" y="483187"/>
                <a:ext cx="171000" cy="107280"/>
              </p14:xfrm>
            </p:contentPart>
          </mc:Choice>
          <mc:Fallback xmlns="">
            <p:pic>
              <p:nvPicPr>
                <p:cNvPr id="47" name="Freihand 46">
                  <a:extLst>
                    <a:ext uri="{FF2B5EF4-FFF2-40B4-BE49-F238E27FC236}">
                      <a16:creationId xmlns:a16="http://schemas.microsoft.com/office/drawing/2014/main" id="{FFBF6590-0D2C-43EF-8114-FB1841FEFFA7}"/>
                    </a:ext>
                  </a:extLst>
                </p:cNvPr>
                <p:cNvPicPr/>
                <p:nvPr/>
              </p:nvPicPr>
              <p:blipFill>
                <a:blip r:embed="rId81"/>
                <a:stretch>
                  <a:fillRect/>
                </a:stretch>
              </p:blipFill>
              <p:spPr>
                <a:xfrm>
                  <a:off x="8909853" y="478867"/>
                  <a:ext cx="1796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8" name="Freihand 47">
                  <a:extLst>
                    <a:ext uri="{FF2B5EF4-FFF2-40B4-BE49-F238E27FC236}">
                      <a16:creationId xmlns:a16="http://schemas.microsoft.com/office/drawing/2014/main" id="{490092DA-CA41-4058-A3FE-8E92DFBFB7E0}"/>
                    </a:ext>
                  </a:extLst>
                </p14:cNvPr>
                <p14:cNvContentPartPr/>
                <p14:nvPr/>
              </p14:nvContentPartPr>
              <p14:xfrm>
                <a:off x="9140613" y="586867"/>
                <a:ext cx="163080" cy="142920"/>
              </p14:xfrm>
            </p:contentPart>
          </mc:Choice>
          <mc:Fallback xmlns="">
            <p:pic>
              <p:nvPicPr>
                <p:cNvPr id="48" name="Freihand 47">
                  <a:extLst>
                    <a:ext uri="{FF2B5EF4-FFF2-40B4-BE49-F238E27FC236}">
                      <a16:creationId xmlns:a16="http://schemas.microsoft.com/office/drawing/2014/main" id="{490092DA-CA41-4058-A3FE-8E92DFBFB7E0}"/>
                    </a:ext>
                  </a:extLst>
                </p:cNvPr>
                <p:cNvPicPr/>
                <p:nvPr/>
              </p:nvPicPr>
              <p:blipFill>
                <a:blip r:embed="rId83"/>
                <a:stretch>
                  <a:fillRect/>
                </a:stretch>
              </p:blipFill>
              <p:spPr>
                <a:xfrm>
                  <a:off x="9136293" y="582547"/>
                  <a:ext cx="17172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9" name="Freihand 48">
                  <a:extLst>
                    <a:ext uri="{FF2B5EF4-FFF2-40B4-BE49-F238E27FC236}">
                      <a16:creationId xmlns:a16="http://schemas.microsoft.com/office/drawing/2014/main" id="{FFD3D6F0-67E6-47DC-82E3-B6D90C6F1951}"/>
                    </a:ext>
                  </a:extLst>
                </p14:cNvPr>
                <p14:cNvContentPartPr/>
                <p14:nvPr/>
              </p14:nvContentPartPr>
              <p14:xfrm>
                <a:off x="9442293" y="562747"/>
                <a:ext cx="360720" cy="119520"/>
              </p14:xfrm>
            </p:contentPart>
          </mc:Choice>
          <mc:Fallback xmlns="">
            <p:pic>
              <p:nvPicPr>
                <p:cNvPr id="49" name="Freihand 48">
                  <a:extLst>
                    <a:ext uri="{FF2B5EF4-FFF2-40B4-BE49-F238E27FC236}">
                      <a16:creationId xmlns:a16="http://schemas.microsoft.com/office/drawing/2014/main" id="{FFD3D6F0-67E6-47DC-82E3-B6D90C6F1951}"/>
                    </a:ext>
                  </a:extLst>
                </p:cNvPr>
                <p:cNvPicPr/>
                <p:nvPr/>
              </p:nvPicPr>
              <p:blipFill>
                <a:blip r:embed="rId85"/>
                <a:stretch>
                  <a:fillRect/>
                </a:stretch>
              </p:blipFill>
              <p:spPr>
                <a:xfrm>
                  <a:off x="9437973" y="558427"/>
                  <a:ext cx="36936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0" name="Freihand 49">
                  <a:extLst>
                    <a:ext uri="{FF2B5EF4-FFF2-40B4-BE49-F238E27FC236}">
                      <a16:creationId xmlns:a16="http://schemas.microsoft.com/office/drawing/2014/main" id="{FE91AD93-1099-4F95-B236-294C3138674C}"/>
                    </a:ext>
                  </a:extLst>
                </p14:cNvPr>
                <p14:cNvContentPartPr/>
                <p14:nvPr/>
              </p14:nvContentPartPr>
              <p14:xfrm>
                <a:off x="9916053" y="562747"/>
                <a:ext cx="251280" cy="59760"/>
              </p14:xfrm>
            </p:contentPart>
          </mc:Choice>
          <mc:Fallback xmlns="">
            <p:pic>
              <p:nvPicPr>
                <p:cNvPr id="50" name="Freihand 49">
                  <a:extLst>
                    <a:ext uri="{FF2B5EF4-FFF2-40B4-BE49-F238E27FC236}">
                      <a16:creationId xmlns:a16="http://schemas.microsoft.com/office/drawing/2014/main" id="{FE91AD93-1099-4F95-B236-294C3138674C}"/>
                    </a:ext>
                  </a:extLst>
                </p:cNvPr>
                <p:cNvPicPr/>
                <p:nvPr/>
              </p:nvPicPr>
              <p:blipFill>
                <a:blip r:embed="rId87"/>
                <a:stretch>
                  <a:fillRect/>
                </a:stretch>
              </p:blipFill>
              <p:spPr>
                <a:xfrm>
                  <a:off x="9911733" y="558427"/>
                  <a:ext cx="25992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1" name="Freihand 50">
                  <a:extLst>
                    <a:ext uri="{FF2B5EF4-FFF2-40B4-BE49-F238E27FC236}">
                      <a16:creationId xmlns:a16="http://schemas.microsoft.com/office/drawing/2014/main" id="{D73E5298-408C-4375-B84C-11C7EDA10CB3}"/>
                    </a:ext>
                  </a:extLst>
                </p14:cNvPr>
                <p14:cNvContentPartPr/>
                <p14:nvPr/>
              </p14:nvContentPartPr>
              <p14:xfrm>
                <a:off x="10171293" y="516307"/>
                <a:ext cx="188280" cy="97200"/>
              </p14:xfrm>
            </p:contentPart>
          </mc:Choice>
          <mc:Fallback xmlns="">
            <p:pic>
              <p:nvPicPr>
                <p:cNvPr id="51" name="Freihand 50">
                  <a:extLst>
                    <a:ext uri="{FF2B5EF4-FFF2-40B4-BE49-F238E27FC236}">
                      <a16:creationId xmlns:a16="http://schemas.microsoft.com/office/drawing/2014/main" id="{D73E5298-408C-4375-B84C-11C7EDA10CB3}"/>
                    </a:ext>
                  </a:extLst>
                </p:cNvPr>
                <p:cNvPicPr/>
                <p:nvPr/>
              </p:nvPicPr>
              <p:blipFill>
                <a:blip r:embed="rId89"/>
                <a:stretch>
                  <a:fillRect/>
                </a:stretch>
              </p:blipFill>
              <p:spPr>
                <a:xfrm>
                  <a:off x="10166973" y="511987"/>
                  <a:ext cx="1969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2" name="Freihand 51">
                  <a:extLst>
                    <a:ext uri="{FF2B5EF4-FFF2-40B4-BE49-F238E27FC236}">
                      <a16:creationId xmlns:a16="http://schemas.microsoft.com/office/drawing/2014/main" id="{A7583258-A3B2-4A69-81CC-F184CAB2CCE8}"/>
                    </a:ext>
                  </a:extLst>
                </p14:cNvPr>
                <p14:cNvContentPartPr/>
                <p14:nvPr/>
              </p14:nvContentPartPr>
              <p14:xfrm>
                <a:off x="10415733" y="487867"/>
                <a:ext cx="27720" cy="124560"/>
              </p14:xfrm>
            </p:contentPart>
          </mc:Choice>
          <mc:Fallback xmlns="">
            <p:pic>
              <p:nvPicPr>
                <p:cNvPr id="52" name="Freihand 51">
                  <a:extLst>
                    <a:ext uri="{FF2B5EF4-FFF2-40B4-BE49-F238E27FC236}">
                      <a16:creationId xmlns:a16="http://schemas.microsoft.com/office/drawing/2014/main" id="{A7583258-A3B2-4A69-81CC-F184CAB2CCE8}"/>
                    </a:ext>
                  </a:extLst>
                </p:cNvPr>
                <p:cNvPicPr/>
                <p:nvPr/>
              </p:nvPicPr>
              <p:blipFill>
                <a:blip r:embed="rId91"/>
                <a:stretch>
                  <a:fillRect/>
                </a:stretch>
              </p:blipFill>
              <p:spPr>
                <a:xfrm>
                  <a:off x="10411413" y="483547"/>
                  <a:ext cx="363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4" name="Freihand 53">
                  <a:extLst>
                    <a:ext uri="{FF2B5EF4-FFF2-40B4-BE49-F238E27FC236}">
                      <a16:creationId xmlns:a16="http://schemas.microsoft.com/office/drawing/2014/main" id="{318B7B70-6105-4789-90E1-138A99B6A708}"/>
                    </a:ext>
                  </a:extLst>
                </p14:cNvPr>
                <p14:cNvContentPartPr/>
                <p14:nvPr/>
              </p14:nvContentPartPr>
              <p14:xfrm>
                <a:off x="7143333" y="1123627"/>
                <a:ext cx="243360" cy="22680"/>
              </p14:xfrm>
            </p:contentPart>
          </mc:Choice>
          <mc:Fallback xmlns="">
            <p:pic>
              <p:nvPicPr>
                <p:cNvPr id="54" name="Freihand 53">
                  <a:extLst>
                    <a:ext uri="{FF2B5EF4-FFF2-40B4-BE49-F238E27FC236}">
                      <a16:creationId xmlns:a16="http://schemas.microsoft.com/office/drawing/2014/main" id="{318B7B70-6105-4789-90E1-138A99B6A708}"/>
                    </a:ext>
                  </a:extLst>
                </p:cNvPr>
                <p:cNvPicPr/>
                <p:nvPr/>
              </p:nvPicPr>
              <p:blipFill>
                <a:blip r:embed="rId93"/>
                <a:stretch>
                  <a:fillRect/>
                </a:stretch>
              </p:blipFill>
              <p:spPr>
                <a:xfrm>
                  <a:off x="7139013" y="1119307"/>
                  <a:ext cx="252000" cy="31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4">
            <p14:nvContentPartPr>
              <p14:cNvPr id="56" name="Freihand 55">
                <a:extLst>
                  <a:ext uri="{FF2B5EF4-FFF2-40B4-BE49-F238E27FC236}">
                    <a16:creationId xmlns:a16="http://schemas.microsoft.com/office/drawing/2014/main" id="{8E31887A-1C04-48FE-A190-3DBD7BC1332E}"/>
                  </a:ext>
                </a:extLst>
              </p14:cNvPr>
              <p14:cNvContentPartPr/>
              <p14:nvPr/>
            </p14:nvContentPartPr>
            <p14:xfrm>
              <a:off x="5111853" y="697027"/>
              <a:ext cx="1097640" cy="483480"/>
            </p14:xfrm>
          </p:contentPart>
        </mc:Choice>
        <mc:Fallback xmlns="">
          <p:pic>
            <p:nvPicPr>
              <p:cNvPr id="56" name="Freihand 55">
                <a:extLst>
                  <a:ext uri="{FF2B5EF4-FFF2-40B4-BE49-F238E27FC236}">
                    <a16:creationId xmlns:a16="http://schemas.microsoft.com/office/drawing/2014/main" id="{8E31887A-1C04-48FE-A190-3DBD7BC1332E}"/>
                  </a:ext>
                </a:extLst>
              </p:cNvPr>
              <p:cNvPicPr/>
              <p:nvPr/>
            </p:nvPicPr>
            <p:blipFill>
              <a:blip r:embed="rId95"/>
              <a:stretch>
                <a:fillRect/>
              </a:stretch>
            </p:blipFill>
            <p:spPr>
              <a:xfrm>
                <a:off x="5107533" y="692707"/>
                <a:ext cx="1106280" cy="492120"/>
              </a:xfrm>
              <a:prstGeom prst="rect">
                <a:avLst/>
              </a:prstGeom>
            </p:spPr>
          </p:pic>
        </mc:Fallback>
      </mc:AlternateContent>
      <p:sp>
        <p:nvSpPr>
          <p:cNvPr id="61" name="Textfeld 60">
            <a:extLst>
              <a:ext uri="{FF2B5EF4-FFF2-40B4-BE49-F238E27FC236}">
                <a16:creationId xmlns:a16="http://schemas.microsoft.com/office/drawing/2014/main" id="{FF003863-36A2-4362-A422-0AF4429858F8}"/>
              </a:ext>
            </a:extLst>
          </p:cNvPr>
          <p:cNvSpPr txBox="1"/>
          <p:nvPr/>
        </p:nvSpPr>
        <p:spPr>
          <a:xfrm>
            <a:off x="4877853" y="2042249"/>
            <a:ext cx="2061736" cy="369332"/>
          </a:xfrm>
          <a:prstGeom prst="rect">
            <a:avLst/>
          </a:prstGeom>
          <a:noFill/>
        </p:spPr>
        <p:txBody>
          <a:bodyPr wrap="square">
            <a:spAutoFit/>
          </a:bodyPr>
          <a:lstStyle/>
          <a:p>
            <a:r>
              <a:rPr lang="en-US" sz="1800" dirty="0" err="1"/>
              <a:t>Y</a:t>
            </a:r>
            <a:r>
              <a:rPr lang="en-US" sz="1800" baseline="-25000" dirty="0" err="1"/>
              <a:t>t</a:t>
            </a:r>
            <a:r>
              <a:rPr lang="en-US" sz="1800" baseline="-25000" dirty="0"/>
              <a:t> </a:t>
            </a:r>
            <a:r>
              <a:rPr lang="en-US" sz="1800" dirty="0"/>
              <a:t>= Y* + ã(</a:t>
            </a:r>
            <a:r>
              <a:rPr lang="el-GR" sz="1800" dirty="0"/>
              <a:t>π</a:t>
            </a:r>
            <a:r>
              <a:rPr lang="de-DE" sz="1800" baseline="-25000" dirty="0"/>
              <a:t>t</a:t>
            </a:r>
            <a:r>
              <a:rPr lang="en-US" sz="1800" dirty="0"/>
              <a:t> - </a:t>
            </a:r>
            <a:r>
              <a:rPr lang="el-GR" sz="1800" dirty="0"/>
              <a:t>π</a:t>
            </a:r>
            <a:r>
              <a:rPr lang="de-DE" sz="1800" baseline="-25000" dirty="0"/>
              <a:t>t</a:t>
            </a:r>
            <a:r>
              <a:rPr lang="en-US" sz="1800" baseline="30000" dirty="0"/>
              <a:t>e</a:t>
            </a:r>
            <a:r>
              <a:rPr lang="en-US" sz="1800" dirty="0"/>
              <a:t>)</a:t>
            </a:r>
            <a:endParaRPr lang="de-DE" dirty="0"/>
          </a:p>
        </p:txBody>
      </p:sp>
      <p:grpSp>
        <p:nvGrpSpPr>
          <p:cNvPr id="73" name="Gruppieren 72">
            <a:extLst>
              <a:ext uri="{FF2B5EF4-FFF2-40B4-BE49-F238E27FC236}">
                <a16:creationId xmlns:a16="http://schemas.microsoft.com/office/drawing/2014/main" id="{1DD45C83-1D47-4570-A009-763B0166A499}"/>
              </a:ext>
            </a:extLst>
          </p:cNvPr>
          <p:cNvGrpSpPr/>
          <p:nvPr/>
        </p:nvGrpSpPr>
        <p:grpSpPr>
          <a:xfrm>
            <a:off x="7057293" y="2003107"/>
            <a:ext cx="1199880" cy="366840"/>
            <a:chOff x="7057293" y="2003107"/>
            <a:chExt cx="1199880" cy="366840"/>
          </a:xfrm>
        </p:grpSpPr>
        <mc:AlternateContent xmlns:mc="http://schemas.openxmlformats.org/markup-compatibility/2006" xmlns:p14="http://schemas.microsoft.com/office/powerpoint/2010/main">
          <mc:Choice Requires="p14">
            <p:contentPart p14:bwMode="auto" r:id="rId96">
              <p14:nvContentPartPr>
                <p14:cNvPr id="62" name="Freihand 61">
                  <a:extLst>
                    <a:ext uri="{FF2B5EF4-FFF2-40B4-BE49-F238E27FC236}">
                      <a16:creationId xmlns:a16="http://schemas.microsoft.com/office/drawing/2014/main" id="{3DE44D46-E214-4ADB-AC28-EE53794C0CE7}"/>
                    </a:ext>
                  </a:extLst>
                </p14:cNvPr>
                <p14:cNvContentPartPr/>
                <p14:nvPr/>
              </p14:nvContentPartPr>
              <p14:xfrm>
                <a:off x="7297773" y="2222707"/>
                <a:ext cx="360" cy="360"/>
              </p14:xfrm>
            </p:contentPart>
          </mc:Choice>
          <mc:Fallback xmlns="">
            <p:pic>
              <p:nvPicPr>
                <p:cNvPr id="62" name="Freihand 61">
                  <a:extLst>
                    <a:ext uri="{FF2B5EF4-FFF2-40B4-BE49-F238E27FC236}">
                      <a16:creationId xmlns:a16="http://schemas.microsoft.com/office/drawing/2014/main" id="{3DE44D46-E214-4ADB-AC28-EE53794C0CE7}"/>
                    </a:ext>
                  </a:extLst>
                </p:cNvPr>
                <p:cNvPicPr/>
                <p:nvPr/>
              </p:nvPicPr>
              <p:blipFill>
                <a:blip r:embed="rId97"/>
                <a:stretch>
                  <a:fillRect/>
                </a:stretch>
              </p:blipFill>
              <p:spPr>
                <a:xfrm>
                  <a:off x="7293453" y="22183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3" name="Freihand 62">
                  <a:extLst>
                    <a:ext uri="{FF2B5EF4-FFF2-40B4-BE49-F238E27FC236}">
                      <a16:creationId xmlns:a16="http://schemas.microsoft.com/office/drawing/2014/main" id="{91BDBAF1-27CC-460D-8280-92F423913FDC}"/>
                    </a:ext>
                  </a:extLst>
                </p14:cNvPr>
                <p14:cNvContentPartPr/>
                <p14:nvPr/>
              </p14:nvContentPartPr>
              <p14:xfrm>
                <a:off x="7057293" y="2107507"/>
                <a:ext cx="171000" cy="188640"/>
              </p14:xfrm>
            </p:contentPart>
          </mc:Choice>
          <mc:Fallback xmlns="">
            <p:pic>
              <p:nvPicPr>
                <p:cNvPr id="63" name="Freihand 62">
                  <a:extLst>
                    <a:ext uri="{FF2B5EF4-FFF2-40B4-BE49-F238E27FC236}">
                      <a16:creationId xmlns:a16="http://schemas.microsoft.com/office/drawing/2014/main" id="{91BDBAF1-27CC-460D-8280-92F423913FDC}"/>
                    </a:ext>
                  </a:extLst>
                </p:cNvPr>
                <p:cNvPicPr/>
                <p:nvPr/>
              </p:nvPicPr>
              <p:blipFill>
                <a:blip r:embed="rId99"/>
                <a:stretch>
                  <a:fillRect/>
                </a:stretch>
              </p:blipFill>
              <p:spPr>
                <a:xfrm>
                  <a:off x="7052973" y="2103187"/>
                  <a:ext cx="17964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4" name="Freihand 63">
                  <a:extLst>
                    <a:ext uri="{FF2B5EF4-FFF2-40B4-BE49-F238E27FC236}">
                      <a16:creationId xmlns:a16="http://schemas.microsoft.com/office/drawing/2014/main" id="{120259A4-E384-422F-ABA5-4A0AACCA801D}"/>
                    </a:ext>
                  </a:extLst>
                </p14:cNvPr>
                <p14:cNvContentPartPr/>
                <p14:nvPr/>
              </p14:nvContentPartPr>
              <p14:xfrm>
                <a:off x="7113093" y="2114347"/>
                <a:ext cx="199800" cy="189000"/>
              </p14:xfrm>
            </p:contentPart>
          </mc:Choice>
          <mc:Fallback xmlns="">
            <p:pic>
              <p:nvPicPr>
                <p:cNvPr id="64" name="Freihand 63">
                  <a:extLst>
                    <a:ext uri="{FF2B5EF4-FFF2-40B4-BE49-F238E27FC236}">
                      <a16:creationId xmlns:a16="http://schemas.microsoft.com/office/drawing/2014/main" id="{120259A4-E384-422F-ABA5-4A0AACCA801D}"/>
                    </a:ext>
                  </a:extLst>
                </p:cNvPr>
                <p:cNvPicPr/>
                <p:nvPr/>
              </p:nvPicPr>
              <p:blipFill>
                <a:blip r:embed="rId101"/>
                <a:stretch>
                  <a:fillRect/>
                </a:stretch>
              </p:blipFill>
              <p:spPr>
                <a:xfrm>
                  <a:off x="7108773" y="2110027"/>
                  <a:ext cx="20844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5" name="Freihand 64">
                  <a:extLst>
                    <a:ext uri="{FF2B5EF4-FFF2-40B4-BE49-F238E27FC236}">
                      <a16:creationId xmlns:a16="http://schemas.microsoft.com/office/drawing/2014/main" id="{4BA6567F-DEBE-427F-953C-AB6C251B2E83}"/>
                    </a:ext>
                  </a:extLst>
                </p14:cNvPr>
                <p14:cNvContentPartPr/>
                <p14:nvPr/>
              </p14:nvContentPartPr>
              <p14:xfrm>
                <a:off x="7291293" y="2112907"/>
                <a:ext cx="142560" cy="173520"/>
              </p14:xfrm>
            </p:contentPart>
          </mc:Choice>
          <mc:Fallback xmlns="">
            <p:pic>
              <p:nvPicPr>
                <p:cNvPr id="65" name="Freihand 64">
                  <a:extLst>
                    <a:ext uri="{FF2B5EF4-FFF2-40B4-BE49-F238E27FC236}">
                      <a16:creationId xmlns:a16="http://schemas.microsoft.com/office/drawing/2014/main" id="{4BA6567F-DEBE-427F-953C-AB6C251B2E83}"/>
                    </a:ext>
                  </a:extLst>
                </p:cNvPr>
                <p:cNvPicPr/>
                <p:nvPr/>
              </p:nvPicPr>
              <p:blipFill>
                <a:blip r:embed="rId103"/>
                <a:stretch>
                  <a:fillRect/>
                </a:stretch>
              </p:blipFill>
              <p:spPr>
                <a:xfrm>
                  <a:off x="7286973" y="2108587"/>
                  <a:ext cx="15120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6" name="Freihand 65">
                  <a:extLst>
                    <a:ext uri="{FF2B5EF4-FFF2-40B4-BE49-F238E27FC236}">
                      <a16:creationId xmlns:a16="http://schemas.microsoft.com/office/drawing/2014/main" id="{E3477039-DF4F-4064-B97D-4951FB9EB110}"/>
                    </a:ext>
                  </a:extLst>
                </p14:cNvPr>
                <p14:cNvContentPartPr/>
                <p14:nvPr/>
              </p14:nvContentPartPr>
              <p14:xfrm>
                <a:off x="7494693" y="2003107"/>
                <a:ext cx="38160" cy="117720"/>
              </p14:xfrm>
            </p:contentPart>
          </mc:Choice>
          <mc:Fallback xmlns="">
            <p:pic>
              <p:nvPicPr>
                <p:cNvPr id="66" name="Freihand 65">
                  <a:extLst>
                    <a:ext uri="{FF2B5EF4-FFF2-40B4-BE49-F238E27FC236}">
                      <a16:creationId xmlns:a16="http://schemas.microsoft.com/office/drawing/2014/main" id="{E3477039-DF4F-4064-B97D-4951FB9EB110}"/>
                    </a:ext>
                  </a:extLst>
                </p:cNvPr>
                <p:cNvPicPr/>
                <p:nvPr/>
              </p:nvPicPr>
              <p:blipFill>
                <a:blip r:embed="rId105"/>
                <a:stretch>
                  <a:fillRect/>
                </a:stretch>
              </p:blipFill>
              <p:spPr>
                <a:xfrm>
                  <a:off x="7490373" y="1998787"/>
                  <a:ext cx="468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7" name="Freihand 66">
                  <a:extLst>
                    <a:ext uri="{FF2B5EF4-FFF2-40B4-BE49-F238E27FC236}">
                      <a16:creationId xmlns:a16="http://schemas.microsoft.com/office/drawing/2014/main" id="{96B93C47-E584-4354-8E25-53C552CC832D}"/>
                    </a:ext>
                  </a:extLst>
                </p14:cNvPr>
                <p14:cNvContentPartPr/>
                <p14:nvPr/>
              </p14:nvContentPartPr>
              <p14:xfrm>
                <a:off x="7648773" y="2023627"/>
                <a:ext cx="157320" cy="264960"/>
              </p14:xfrm>
            </p:contentPart>
          </mc:Choice>
          <mc:Fallback xmlns="">
            <p:pic>
              <p:nvPicPr>
                <p:cNvPr id="67" name="Freihand 66">
                  <a:extLst>
                    <a:ext uri="{FF2B5EF4-FFF2-40B4-BE49-F238E27FC236}">
                      <a16:creationId xmlns:a16="http://schemas.microsoft.com/office/drawing/2014/main" id="{96B93C47-E584-4354-8E25-53C552CC832D}"/>
                    </a:ext>
                  </a:extLst>
                </p:cNvPr>
                <p:cNvPicPr/>
                <p:nvPr/>
              </p:nvPicPr>
              <p:blipFill>
                <a:blip r:embed="rId107"/>
                <a:stretch>
                  <a:fillRect/>
                </a:stretch>
              </p:blipFill>
              <p:spPr>
                <a:xfrm>
                  <a:off x="7644453" y="2019307"/>
                  <a:ext cx="16596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8" name="Freihand 67">
                  <a:extLst>
                    <a:ext uri="{FF2B5EF4-FFF2-40B4-BE49-F238E27FC236}">
                      <a16:creationId xmlns:a16="http://schemas.microsoft.com/office/drawing/2014/main" id="{8F97CD73-C63F-407A-A77B-147EF3EB8540}"/>
                    </a:ext>
                  </a:extLst>
                </p14:cNvPr>
                <p14:cNvContentPartPr/>
                <p14:nvPr/>
              </p14:nvContentPartPr>
              <p14:xfrm>
                <a:off x="7886733" y="2119747"/>
                <a:ext cx="41040" cy="102960"/>
              </p14:xfrm>
            </p:contentPart>
          </mc:Choice>
          <mc:Fallback xmlns="">
            <p:pic>
              <p:nvPicPr>
                <p:cNvPr id="68" name="Freihand 67">
                  <a:extLst>
                    <a:ext uri="{FF2B5EF4-FFF2-40B4-BE49-F238E27FC236}">
                      <a16:creationId xmlns:a16="http://schemas.microsoft.com/office/drawing/2014/main" id="{8F97CD73-C63F-407A-A77B-147EF3EB8540}"/>
                    </a:ext>
                  </a:extLst>
                </p:cNvPr>
                <p:cNvPicPr/>
                <p:nvPr/>
              </p:nvPicPr>
              <p:blipFill>
                <a:blip r:embed="rId109"/>
                <a:stretch>
                  <a:fillRect/>
                </a:stretch>
              </p:blipFill>
              <p:spPr>
                <a:xfrm>
                  <a:off x="7882413" y="2115427"/>
                  <a:ext cx="49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9" name="Freihand 68">
                  <a:extLst>
                    <a:ext uri="{FF2B5EF4-FFF2-40B4-BE49-F238E27FC236}">
                      <a16:creationId xmlns:a16="http://schemas.microsoft.com/office/drawing/2014/main" id="{D77C1962-9F28-41F1-A154-444C339F9ECE}"/>
                    </a:ext>
                  </a:extLst>
                </p14:cNvPr>
                <p14:cNvContentPartPr/>
                <p14:nvPr/>
              </p14:nvContentPartPr>
              <p14:xfrm>
                <a:off x="7853973" y="2049187"/>
                <a:ext cx="187560" cy="176040"/>
              </p14:xfrm>
            </p:contentPart>
          </mc:Choice>
          <mc:Fallback xmlns="">
            <p:pic>
              <p:nvPicPr>
                <p:cNvPr id="69" name="Freihand 68">
                  <a:extLst>
                    <a:ext uri="{FF2B5EF4-FFF2-40B4-BE49-F238E27FC236}">
                      <a16:creationId xmlns:a16="http://schemas.microsoft.com/office/drawing/2014/main" id="{D77C1962-9F28-41F1-A154-444C339F9ECE}"/>
                    </a:ext>
                  </a:extLst>
                </p:cNvPr>
                <p:cNvPicPr/>
                <p:nvPr/>
              </p:nvPicPr>
              <p:blipFill>
                <a:blip r:embed="rId111"/>
                <a:stretch>
                  <a:fillRect/>
                </a:stretch>
              </p:blipFill>
              <p:spPr>
                <a:xfrm>
                  <a:off x="7849653" y="2044867"/>
                  <a:ext cx="1962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0" name="Freihand 69">
                  <a:extLst>
                    <a:ext uri="{FF2B5EF4-FFF2-40B4-BE49-F238E27FC236}">
                      <a16:creationId xmlns:a16="http://schemas.microsoft.com/office/drawing/2014/main" id="{B357264E-E515-4A21-A54B-D473CDB8A2F6}"/>
                    </a:ext>
                  </a:extLst>
                </p14:cNvPr>
                <p14:cNvContentPartPr/>
                <p14:nvPr/>
              </p14:nvContentPartPr>
              <p14:xfrm>
                <a:off x="8011653" y="2212627"/>
                <a:ext cx="54000" cy="103320"/>
              </p14:xfrm>
            </p:contentPart>
          </mc:Choice>
          <mc:Fallback xmlns="">
            <p:pic>
              <p:nvPicPr>
                <p:cNvPr id="70" name="Freihand 69">
                  <a:extLst>
                    <a:ext uri="{FF2B5EF4-FFF2-40B4-BE49-F238E27FC236}">
                      <a16:creationId xmlns:a16="http://schemas.microsoft.com/office/drawing/2014/main" id="{B357264E-E515-4A21-A54B-D473CDB8A2F6}"/>
                    </a:ext>
                  </a:extLst>
                </p:cNvPr>
                <p:cNvPicPr/>
                <p:nvPr/>
              </p:nvPicPr>
              <p:blipFill>
                <a:blip r:embed="rId113"/>
                <a:stretch>
                  <a:fillRect/>
                </a:stretch>
              </p:blipFill>
              <p:spPr>
                <a:xfrm>
                  <a:off x="8007333" y="2208307"/>
                  <a:ext cx="6264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1" name="Freihand 70">
                  <a:extLst>
                    <a:ext uri="{FF2B5EF4-FFF2-40B4-BE49-F238E27FC236}">
                      <a16:creationId xmlns:a16="http://schemas.microsoft.com/office/drawing/2014/main" id="{F2865291-C34C-4281-9A96-F1011755F2CE}"/>
                    </a:ext>
                  </a:extLst>
                </p14:cNvPr>
                <p14:cNvContentPartPr/>
                <p14:nvPr/>
              </p14:nvContentPartPr>
              <p14:xfrm>
                <a:off x="7974213" y="2214787"/>
                <a:ext cx="159120" cy="12960"/>
              </p14:xfrm>
            </p:contentPart>
          </mc:Choice>
          <mc:Fallback xmlns="">
            <p:pic>
              <p:nvPicPr>
                <p:cNvPr id="71" name="Freihand 70">
                  <a:extLst>
                    <a:ext uri="{FF2B5EF4-FFF2-40B4-BE49-F238E27FC236}">
                      <a16:creationId xmlns:a16="http://schemas.microsoft.com/office/drawing/2014/main" id="{F2865291-C34C-4281-9A96-F1011755F2CE}"/>
                    </a:ext>
                  </a:extLst>
                </p:cNvPr>
                <p:cNvPicPr/>
                <p:nvPr/>
              </p:nvPicPr>
              <p:blipFill>
                <a:blip r:embed="rId115"/>
                <a:stretch>
                  <a:fillRect/>
                </a:stretch>
              </p:blipFill>
              <p:spPr>
                <a:xfrm>
                  <a:off x="7969893" y="2210467"/>
                  <a:ext cx="167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2" name="Freihand 71">
                  <a:extLst>
                    <a:ext uri="{FF2B5EF4-FFF2-40B4-BE49-F238E27FC236}">
                      <a16:creationId xmlns:a16="http://schemas.microsoft.com/office/drawing/2014/main" id="{8F5000FB-B8EB-4A60-AAC5-26E8C22ED959}"/>
                    </a:ext>
                  </a:extLst>
                </p14:cNvPr>
                <p14:cNvContentPartPr/>
                <p14:nvPr/>
              </p14:nvContentPartPr>
              <p14:xfrm>
                <a:off x="8085813" y="2047027"/>
                <a:ext cx="171360" cy="322920"/>
              </p14:xfrm>
            </p:contentPart>
          </mc:Choice>
          <mc:Fallback xmlns="">
            <p:pic>
              <p:nvPicPr>
                <p:cNvPr id="72" name="Freihand 71">
                  <a:extLst>
                    <a:ext uri="{FF2B5EF4-FFF2-40B4-BE49-F238E27FC236}">
                      <a16:creationId xmlns:a16="http://schemas.microsoft.com/office/drawing/2014/main" id="{8F5000FB-B8EB-4A60-AAC5-26E8C22ED959}"/>
                    </a:ext>
                  </a:extLst>
                </p:cNvPr>
                <p:cNvPicPr/>
                <p:nvPr/>
              </p:nvPicPr>
              <p:blipFill>
                <a:blip r:embed="rId117"/>
                <a:stretch>
                  <a:fillRect/>
                </a:stretch>
              </p:blipFill>
              <p:spPr>
                <a:xfrm>
                  <a:off x="8081493" y="2042707"/>
                  <a:ext cx="180000" cy="331560"/>
                </a:xfrm>
                <a:prstGeom prst="rect">
                  <a:avLst/>
                </a:prstGeom>
              </p:spPr>
            </p:pic>
          </mc:Fallback>
        </mc:AlternateContent>
      </p:grpSp>
      <p:grpSp>
        <p:nvGrpSpPr>
          <p:cNvPr id="76" name="Gruppieren 75">
            <a:extLst>
              <a:ext uri="{FF2B5EF4-FFF2-40B4-BE49-F238E27FC236}">
                <a16:creationId xmlns:a16="http://schemas.microsoft.com/office/drawing/2014/main" id="{B91B2BD7-83D9-4B46-AC5C-018C6DD54D4D}"/>
              </a:ext>
            </a:extLst>
          </p:cNvPr>
          <p:cNvGrpSpPr/>
          <p:nvPr/>
        </p:nvGrpSpPr>
        <p:grpSpPr>
          <a:xfrm>
            <a:off x="1880853" y="1740307"/>
            <a:ext cx="3117960" cy="571680"/>
            <a:chOff x="1880853" y="1740307"/>
            <a:chExt cx="3117960" cy="571680"/>
          </a:xfrm>
        </p:grpSpPr>
        <mc:AlternateContent xmlns:mc="http://schemas.openxmlformats.org/markup-compatibility/2006" xmlns:p14="http://schemas.microsoft.com/office/powerpoint/2010/main">
          <mc:Choice Requires="p14">
            <p:contentPart p14:bwMode="auto" r:id="rId118">
              <p14:nvContentPartPr>
                <p14:cNvPr id="57" name="Freihand 56">
                  <a:extLst>
                    <a:ext uri="{FF2B5EF4-FFF2-40B4-BE49-F238E27FC236}">
                      <a16:creationId xmlns:a16="http://schemas.microsoft.com/office/drawing/2014/main" id="{B74766CA-B086-4B52-A3F9-01CB821B2472}"/>
                    </a:ext>
                  </a:extLst>
                </p14:cNvPr>
                <p14:cNvContentPartPr/>
                <p14:nvPr/>
              </p14:nvContentPartPr>
              <p14:xfrm>
                <a:off x="1880853" y="1823107"/>
                <a:ext cx="2997000" cy="150840"/>
              </p14:xfrm>
            </p:contentPart>
          </mc:Choice>
          <mc:Fallback xmlns="">
            <p:pic>
              <p:nvPicPr>
                <p:cNvPr id="57" name="Freihand 56">
                  <a:extLst>
                    <a:ext uri="{FF2B5EF4-FFF2-40B4-BE49-F238E27FC236}">
                      <a16:creationId xmlns:a16="http://schemas.microsoft.com/office/drawing/2014/main" id="{B74766CA-B086-4B52-A3F9-01CB821B2472}"/>
                    </a:ext>
                  </a:extLst>
                </p:cNvPr>
                <p:cNvPicPr/>
                <p:nvPr/>
              </p:nvPicPr>
              <p:blipFill>
                <a:blip r:embed="rId119"/>
                <a:stretch>
                  <a:fillRect/>
                </a:stretch>
              </p:blipFill>
              <p:spPr>
                <a:xfrm>
                  <a:off x="1876533" y="1818787"/>
                  <a:ext cx="300564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58" name="Freihand 57">
                  <a:extLst>
                    <a:ext uri="{FF2B5EF4-FFF2-40B4-BE49-F238E27FC236}">
                      <a16:creationId xmlns:a16="http://schemas.microsoft.com/office/drawing/2014/main" id="{A5AC54AE-64CC-4873-B32A-25F0C1575865}"/>
                    </a:ext>
                  </a:extLst>
                </p14:cNvPr>
                <p14:cNvContentPartPr/>
                <p14:nvPr/>
              </p14:nvContentPartPr>
              <p14:xfrm>
                <a:off x="4765173" y="1843267"/>
                <a:ext cx="233640" cy="193320"/>
              </p14:xfrm>
            </p:contentPart>
          </mc:Choice>
          <mc:Fallback xmlns="">
            <p:pic>
              <p:nvPicPr>
                <p:cNvPr id="58" name="Freihand 57">
                  <a:extLst>
                    <a:ext uri="{FF2B5EF4-FFF2-40B4-BE49-F238E27FC236}">
                      <a16:creationId xmlns:a16="http://schemas.microsoft.com/office/drawing/2014/main" id="{A5AC54AE-64CC-4873-B32A-25F0C1575865}"/>
                    </a:ext>
                  </a:extLst>
                </p:cNvPr>
                <p:cNvPicPr/>
                <p:nvPr/>
              </p:nvPicPr>
              <p:blipFill>
                <a:blip r:embed="rId121"/>
                <a:stretch>
                  <a:fillRect/>
                </a:stretch>
              </p:blipFill>
              <p:spPr>
                <a:xfrm>
                  <a:off x="4760853" y="1838947"/>
                  <a:ext cx="24228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4" name="Freihand 73">
                  <a:extLst>
                    <a:ext uri="{FF2B5EF4-FFF2-40B4-BE49-F238E27FC236}">
                      <a16:creationId xmlns:a16="http://schemas.microsoft.com/office/drawing/2014/main" id="{8BBC5D71-2536-447E-B098-C1A9253647F1}"/>
                    </a:ext>
                  </a:extLst>
                </p14:cNvPr>
                <p14:cNvContentPartPr/>
                <p14:nvPr/>
              </p14:nvContentPartPr>
              <p14:xfrm>
                <a:off x="2005053" y="1796107"/>
                <a:ext cx="2905920" cy="515880"/>
              </p14:xfrm>
            </p:contentPart>
          </mc:Choice>
          <mc:Fallback xmlns="">
            <p:pic>
              <p:nvPicPr>
                <p:cNvPr id="74" name="Freihand 73">
                  <a:extLst>
                    <a:ext uri="{FF2B5EF4-FFF2-40B4-BE49-F238E27FC236}">
                      <a16:creationId xmlns:a16="http://schemas.microsoft.com/office/drawing/2014/main" id="{8BBC5D71-2536-447E-B098-C1A9253647F1}"/>
                    </a:ext>
                  </a:extLst>
                </p:cNvPr>
                <p:cNvPicPr/>
                <p:nvPr/>
              </p:nvPicPr>
              <p:blipFill>
                <a:blip r:embed="rId123"/>
                <a:stretch>
                  <a:fillRect/>
                </a:stretch>
              </p:blipFill>
              <p:spPr>
                <a:xfrm>
                  <a:off x="2000733" y="1791787"/>
                  <a:ext cx="2914560" cy="5245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5" name="Freihand 74">
                  <a:extLst>
                    <a:ext uri="{FF2B5EF4-FFF2-40B4-BE49-F238E27FC236}">
                      <a16:creationId xmlns:a16="http://schemas.microsoft.com/office/drawing/2014/main" id="{5DB9F8F5-83C3-4BC9-9606-E37470AC0C99}"/>
                    </a:ext>
                  </a:extLst>
                </p14:cNvPr>
                <p14:cNvContentPartPr/>
                <p14:nvPr/>
              </p14:nvContentPartPr>
              <p14:xfrm>
                <a:off x="1919013" y="1740307"/>
                <a:ext cx="275400" cy="145440"/>
              </p14:xfrm>
            </p:contentPart>
          </mc:Choice>
          <mc:Fallback xmlns="">
            <p:pic>
              <p:nvPicPr>
                <p:cNvPr id="75" name="Freihand 74">
                  <a:extLst>
                    <a:ext uri="{FF2B5EF4-FFF2-40B4-BE49-F238E27FC236}">
                      <a16:creationId xmlns:a16="http://schemas.microsoft.com/office/drawing/2014/main" id="{5DB9F8F5-83C3-4BC9-9606-E37470AC0C99}"/>
                    </a:ext>
                  </a:extLst>
                </p:cNvPr>
                <p:cNvPicPr/>
                <p:nvPr/>
              </p:nvPicPr>
              <p:blipFill>
                <a:blip r:embed="rId125"/>
                <a:stretch>
                  <a:fillRect/>
                </a:stretch>
              </p:blipFill>
              <p:spPr>
                <a:xfrm>
                  <a:off x="1914693" y="1735987"/>
                  <a:ext cx="284040" cy="154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6">
            <p14:nvContentPartPr>
              <p14:cNvPr id="77" name="Freihand 76">
                <a:extLst>
                  <a:ext uri="{FF2B5EF4-FFF2-40B4-BE49-F238E27FC236}">
                    <a16:creationId xmlns:a16="http://schemas.microsoft.com/office/drawing/2014/main" id="{8857CB55-AC89-47B9-9DF0-2D7CEEFA8611}"/>
                  </a:ext>
                </a:extLst>
              </p14:cNvPr>
              <p14:cNvContentPartPr/>
              <p14:nvPr/>
            </p14:nvContentPartPr>
            <p14:xfrm>
              <a:off x="334293" y="3012187"/>
              <a:ext cx="3705120" cy="105480"/>
            </p14:xfrm>
          </p:contentPart>
        </mc:Choice>
        <mc:Fallback xmlns="">
          <p:pic>
            <p:nvPicPr>
              <p:cNvPr id="77" name="Freihand 76">
                <a:extLst>
                  <a:ext uri="{FF2B5EF4-FFF2-40B4-BE49-F238E27FC236}">
                    <a16:creationId xmlns:a16="http://schemas.microsoft.com/office/drawing/2014/main" id="{8857CB55-AC89-47B9-9DF0-2D7CEEFA8611}"/>
                  </a:ext>
                </a:extLst>
              </p:cNvPr>
              <p:cNvPicPr/>
              <p:nvPr/>
            </p:nvPicPr>
            <p:blipFill>
              <a:blip r:embed="rId127"/>
              <a:stretch>
                <a:fillRect/>
              </a:stretch>
            </p:blipFill>
            <p:spPr>
              <a:xfrm>
                <a:off x="329973" y="3007867"/>
                <a:ext cx="37137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8" name="Freihand 77">
                <a:extLst>
                  <a:ext uri="{FF2B5EF4-FFF2-40B4-BE49-F238E27FC236}">
                    <a16:creationId xmlns:a16="http://schemas.microsoft.com/office/drawing/2014/main" id="{7077FD93-8DA2-48DC-8E17-B4B7E44B0F20}"/>
                  </a:ext>
                </a:extLst>
              </p14:cNvPr>
              <p14:cNvContentPartPr/>
              <p14:nvPr/>
            </p14:nvContentPartPr>
            <p14:xfrm>
              <a:off x="213693" y="2481547"/>
              <a:ext cx="1521000" cy="601200"/>
            </p14:xfrm>
          </p:contentPart>
        </mc:Choice>
        <mc:Fallback xmlns="">
          <p:pic>
            <p:nvPicPr>
              <p:cNvPr id="78" name="Freihand 77">
                <a:extLst>
                  <a:ext uri="{FF2B5EF4-FFF2-40B4-BE49-F238E27FC236}">
                    <a16:creationId xmlns:a16="http://schemas.microsoft.com/office/drawing/2014/main" id="{7077FD93-8DA2-48DC-8E17-B4B7E44B0F20}"/>
                  </a:ext>
                </a:extLst>
              </p:cNvPr>
              <p:cNvPicPr/>
              <p:nvPr/>
            </p:nvPicPr>
            <p:blipFill>
              <a:blip r:embed="rId129"/>
              <a:stretch>
                <a:fillRect/>
              </a:stretch>
            </p:blipFill>
            <p:spPr>
              <a:xfrm>
                <a:off x="209373" y="2477227"/>
                <a:ext cx="1529640" cy="6098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79" name="Freihand 78">
                <a:extLst>
                  <a:ext uri="{FF2B5EF4-FFF2-40B4-BE49-F238E27FC236}">
                    <a16:creationId xmlns:a16="http://schemas.microsoft.com/office/drawing/2014/main" id="{AFBBCEC9-FB80-4807-8829-E4FC6385E203}"/>
                  </a:ext>
                </a:extLst>
              </p14:cNvPr>
              <p14:cNvContentPartPr/>
              <p14:nvPr/>
            </p14:nvContentPartPr>
            <p14:xfrm>
              <a:off x="2185413" y="2519347"/>
              <a:ext cx="1676880" cy="554040"/>
            </p14:xfrm>
          </p:contentPart>
        </mc:Choice>
        <mc:Fallback xmlns="">
          <p:pic>
            <p:nvPicPr>
              <p:cNvPr id="79" name="Freihand 78">
                <a:extLst>
                  <a:ext uri="{FF2B5EF4-FFF2-40B4-BE49-F238E27FC236}">
                    <a16:creationId xmlns:a16="http://schemas.microsoft.com/office/drawing/2014/main" id="{AFBBCEC9-FB80-4807-8829-E4FC6385E203}"/>
                  </a:ext>
                </a:extLst>
              </p:cNvPr>
              <p:cNvPicPr/>
              <p:nvPr/>
            </p:nvPicPr>
            <p:blipFill>
              <a:blip r:embed="rId131"/>
              <a:stretch>
                <a:fillRect/>
              </a:stretch>
            </p:blipFill>
            <p:spPr>
              <a:xfrm>
                <a:off x="2181093" y="2515027"/>
                <a:ext cx="1685520" cy="5626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5" name="Freihand 84">
                <a:extLst>
                  <a:ext uri="{FF2B5EF4-FFF2-40B4-BE49-F238E27FC236}">
                    <a16:creationId xmlns:a16="http://schemas.microsoft.com/office/drawing/2014/main" id="{E240B69F-63FF-4D67-A61A-2FB2AC81ABA9}"/>
                  </a:ext>
                </a:extLst>
              </p14:cNvPr>
              <p14:cNvContentPartPr/>
              <p14:nvPr/>
            </p14:nvContentPartPr>
            <p14:xfrm>
              <a:off x="2808213" y="2614387"/>
              <a:ext cx="148320" cy="387720"/>
            </p14:xfrm>
          </p:contentPart>
        </mc:Choice>
        <mc:Fallback xmlns="">
          <p:pic>
            <p:nvPicPr>
              <p:cNvPr id="85" name="Freihand 84">
                <a:extLst>
                  <a:ext uri="{FF2B5EF4-FFF2-40B4-BE49-F238E27FC236}">
                    <a16:creationId xmlns:a16="http://schemas.microsoft.com/office/drawing/2014/main" id="{E240B69F-63FF-4D67-A61A-2FB2AC81ABA9}"/>
                  </a:ext>
                </a:extLst>
              </p:cNvPr>
              <p:cNvPicPr/>
              <p:nvPr/>
            </p:nvPicPr>
            <p:blipFill>
              <a:blip r:embed="rId133"/>
              <a:stretch>
                <a:fillRect/>
              </a:stretch>
            </p:blipFill>
            <p:spPr>
              <a:xfrm>
                <a:off x="2803893" y="2610067"/>
                <a:ext cx="15696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7" name="Freihand 86">
                <a:extLst>
                  <a:ext uri="{FF2B5EF4-FFF2-40B4-BE49-F238E27FC236}">
                    <a16:creationId xmlns:a16="http://schemas.microsoft.com/office/drawing/2014/main" id="{23A74711-3E6D-4C61-B9C2-A9C1A541CAA9}"/>
                  </a:ext>
                </a:extLst>
              </p14:cNvPr>
              <p14:cNvContentPartPr/>
              <p14:nvPr/>
            </p14:nvContentPartPr>
            <p14:xfrm>
              <a:off x="703653" y="2628427"/>
              <a:ext cx="226440" cy="312840"/>
            </p14:xfrm>
          </p:contentPart>
        </mc:Choice>
        <mc:Fallback xmlns="">
          <p:pic>
            <p:nvPicPr>
              <p:cNvPr id="87" name="Freihand 86">
                <a:extLst>
                  <a:ext uri="{FF2B5EF4-FFF2-40B4-BE49-F238E27FC236}">
                    <a16:creationId xmlns:a16="http://schemas.microsoft.com/office/drawing/2014/main" id="{23A74711-3E6D-4C61-B9C2-A9C1A541CAA9}"/>
                  </a:ext>
                </a:extLst>
              </p:cNvPr>
              <p:cNvPicPr/>
              <p:nvPr/>
            </p:nvPicPr>
            <p:blipFill>
              <a:blip r:embed="rId135"/>
              <a:stretch>
                <a:fillRect/>
              </a:stretch>
            </p:blipFill>
            <p:spPr>
              <a:xfrm>
                <a:off x="699333" y="2624107"/>
                <a:ext cx="23508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8" name="Freihand 87">
                <a:extLst>
                  <a:ext uri="{FF2B5EF4-FFF2-40B4-BE49-F238E27FC236}">
                    <a16:creationId xmlns:a16="http://schemas.microsoft.com/office/drawing/2014/main" id="{3208E090-F000-4288-8BA8-284F75D1E480}"/>
                  </a:ext>
                </a:extLst>
              </p14:cNvPr>
              <p14:cNvContentPartPr/>
              <p14:nvPr/>
            </p14:nvContentPartPr>
            <p14:xfrm>
              <a:off x="1409613" y="3168067"/>
              <a:ext cx="586080" cy="537840"/>
            </p14:xfrm>
          </p:contentPart>
        </mc:Choice>
        <mc:Fallback xmlns="">
          <p:pic>
            <p:nvPicPr>
              <p:cNvPr id="88" name="Freihand 87">
                <a:extLst>
                  <a:ext uri="{FF2B5EF4-FFF2-40B4-BE49-F238E27FC236}">
                    <a16:creationId xmlns:a16="http://schemas.microsoft.com/office/drawing/2014/main" id="{3208E090-F000-4288-8BA8-284F75D1E480}"/>
                  </a:ext>
                </a:extLst>
              </p:cNvPr>
              <p:cNvPicPr/>
              <p:nvPr/>
            </p:nvPicPr>
            <p:blipFill>
              <a:blip r:embed="rId137"/>
              <a:stretch>
                <a:fillRect/>
              </a:stretch>
            </p:blipFill>
            <p:spPr>
              <a:xfrm>
                <a:off x="1405293" y="3163747"/>
                <a:ext cx="594720" cy="5464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0" name="Freihand 89">
                <a:extLst>
                  <a:ext uri="{FF2B5EF4-FFF2-40B4-BE49-F238E27FC236}">
                    <a16:creationId xmlns:a16="http://schemas.microsoft.com/office/drawing/2014/main" id="{93CB857D-8F3A-4C38-8E2E-BC234FA47315}"/>
                  </a:ext>
                </a:extLst>
              </p14:cNvPr>
              <p14:cNvContentPartPr/>
              <p14:nvPr/>
            </p14:nvContentPartPr>
            <p14:xfrm>
              <a:off x="990573" y="2977627"/>
              <a:ext cx="514800" cy="58320"/>
            </p14:xfrm>
          </p:contentPart>
        </mc:Choice>
        <mc:Fallback xmlns="">
          <p:pic>
            <p:nvPicPr>
              <p:cNvPr id="90" name="Freihand 89">
                <a:extLst>
                  <a:ext uri="{FF2B5EF4-FFF2-40B4-BE49-F238E27FC236}">
                    <a16:creationId xmlns:a16="http://schemas.microsoft.com/office/drawing/2014/main" id="{93CB857D-8F3A-4C38-8E2E-BC234FA47315}"/>
                  </a:ext>
                </a:extLst>
              </p:cNvPr>
              <p:cNvPicPr/>
              <p:nvPr/>
            </p:nvPicPr>
            <p:blipFill>
              <a:blip r:embed="rId139"/>
              <a:stretch>
                <a:fillRect/>
              </a:stretch>
            </p:blipFill>
            <p:spPr>
              <a:xfrm>
                <a:off x="986253" y="2973307"/>
                <a:ext cx="523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2" name="Freihand 91">
                <a:extLst>
                  <a:ext uri="{FF2B5EF4-FFF2-40B4-BE49-F238E27FC236}">
                    <a16:creationId xmlns:a16="http://schemas.microsoft.com/office/drawing/2014/main" id="{CC6213EA-A75C-405A-AC3B-ADE635225016}"/>
                  </a:ext>
                </a:extLst>
              </p14:cNvPr>
              <p14:cNvContentPartPr/>
              <p14:nvPr/>
            </p14:nvContentPartPr>
            <p14:xfrm>
              <a:off x="2906493" y="3605467"/>
              <a:ext cx="569520" cy="81000"/>
            </p14:xfrm>
          </p:contentPart>
        </mc:Choice>
        <mc:Fallback xmlns="">
          <p:pic>
            <p:nvPicPr>
              <p:cNvPr id="92" name="Freihand 91">
                <a:extLst>
                  <a:ext uri="{FF2B5EF4-FFF2-40B4-BE49-F238E27FC236}">
                    <a16:creationId xmlns:a16="http://schemas.microsoft.com/office/drawing/2014/main" id="{CC6213EA-A75C-405A-AC3B-ADE635225016}"/>
                  </a:ext>
                </a:extLst>
              </p:cNvPr>
              <p:cNvPicPr/>
              <p:nvPr/>
            </p:nvPicPr>
            <p:blipFill>
              <a:blip r:embed="rId141"/>
              <a:stretch>
                <a:fillRect/>
              </a:stretch>
            </p:blipFill>
            <p:spPr>
              <a:xfrm>
                <a:off x="2902173" y="3601147"/>
                <a:ext cx="5781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3" name="Freihand 92">
                <a:extLst>
                  <a:ext uri="{FF2B5EF4-FFF2-40B4-BE49-F238E27FC236}">
                    <a16:creationId xmlns:a16="http://schemas.microsoft.com/office/drawing/2014/main" id="{AFD57B42-1652-44E9-9066-93E28C5B65C4}"/>
                  </a:ext>
                </a:extLst>
              </p14:cNvPr>
              <p14:cNvContentPartPr/>
              <p14:nvPr/>
            </p14:nvContentPartPr>
            <p14:xfrm>
              <a:off x="1398453" y="3141067"/>
              <a:ext cx="575280" cy="540360"/>
            </p14:xfrm>
          </p:contentPart>
        </mc:Choice>
        <mc:Fallback xmlns="">
          <p:pic>
            <p:nvPicPr>
              <p:cNvPr id="93" name="Freihand 92">
                <a:extLst>
                  <a:ext uri="{FF2B5EF4-FFF2-40B4-BE49-F238E27FC236}">
                    <a16:creationId xmlns:a16="http://schemas.microsoft.com/office/drawing/2014/main" id="{AFD57B42-1652-44E9-9066-93E28C5B65C4}"/>
                  </a:ext>
                </a:extLst>
              </p:cNvPr>
              <p:cNvPicPr/>
              <p:nvPr/>
            </p:nvPicPr>
            <p:blipFill>
              <a:blip r:embed="rId143"/>
              <a:stretch>
                <a:fillRect/>
              </a:stretch>
            </p:blipFill>
            <p:spPr>
              <a:xfrm>
                <a:off x="1394133" y="3136747"/>
                <a:ext cx="583920" cy="5490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1" name="Freihand 110">
                <a:extLst>
                  <a:ext uri="{FF2B5EF4-FFF2-40B4-BE49-F238E27FC236}">
                    <a16:creationId xmlns:a16="http://schemas.microsoft.com/office/drawing/2014/main" id="{26A838A4-9CDB-4689-A470-D249094B829F}"/>
                  </a:ext>
                </a:extLst>
              </p14:cNvPr>
              <p14:cNvContentPartPr/>
              <p14:nvPr/>
            </p14:nvContentPartPr>
            <p14:xfrm>
              <a:off x="1033053" y="3739747"/>
              <a:ext cx="3493800" cy="566280"/>
            </p14:xfrm>
          </p:contentPart>
        </mc:Choice>
        <mc:Fallback xmlns="">
          <p:pic>
            <p:nvPicPr>
              <p:cNvPr id="111" name="Freihand 110">
                <a:extLst>
                  <a:ext uri="{FF2B5EF4-FFF2-40B4-BE49-F238E27FC236}">
                    <a16:creationId xmlns:a16="http://schemas.microsoft.com/office/drawing/2014/main" id="{26A838A4-9CDB-4689-A470-D249094B829F}"/>
                  </a:ext>
                </a:extLst>
              </p:cNvPr>
              <p:cNvPicPr/>
              <p:nvPr/>
            </p:nvPicPr>
            <p:blipFill>
              <a:blip r:embed="rId145"/>
              <a:stretch>
                <a:fillRect/>
              </a:stretch>
            </p:blipFill>
            <p:spPr>
              <a:xfrm>
                <a:off x="1028733" y="3735427"/>
                <a:ext cx="3502440" cy="5749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7" name="Freihand 116">
                <a:extLst>
                  <a:ext uri="{FF2B5EF4-FFF2-40B4-BE49-F238E27FC236}">
                    <a16:creationId xmlns:a16="http://schemas.microsoft.com/office/drawing/2014/main" id="{B969BFFB-B9E8-4A43-A2E4-8AF3F8802C10}"/>
                  </a:ext>
                </a:extLst>
              </p14:cNvPr>
              <p14:cNvContentPartPr/>
              <p14:nvPr/>
            </p14:nvContentPartPr>
            <p14:xfrm>
              <a:off x="263733" y="5130067"/>
              <a:ext cx="1539720" cy="450360"/>
            </p14:xfrm>
          </p:contentPart>
        </mc:Choice>
        <mc:Fallback xmlns="">
          <p:pic>
            <p:nvPicPr>
              <p:cNvPr id="117" name="Freihand 116">
                <a:extLst>
                  <a:ext uri="{FF2B5EF4-FFF2-40B4-BE49-F238E27FC236}">
                    <a16:creationId xmlns:a16="http://schemas.microsoft.com/office/drawing/2014/main" id="{B969BFFB-B9E8-4A43-A2E4-8AF3F8802C10}"/>
                  </a:ext>
                </a:extLst>
              </p:cNvPr>
              <p:cNvPicPr/>
              <p:nvPr/>
            </p:nvPicPr>
            <p:blipFill>
              <a:blip r:embed="rId147"/>
              <a:stretch>
                <a:fillRect/>
              </a:stretch>
            </p:blipFill>
            <p:spPr>
              <a:xfrm>
                <a:off x="259413" y="5125747"/>
                <a:ext cx="154836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8" name="Freihand 117">
                <a:extLst>
                  <a:ext uri="{FF2B5EF4-FFF2-40B4-BE49-F238E27FC236}">
                    <a16:creationId xmlns:a16="http://schemas.microsoft.com/office/drawing/2014/main" id="{6493BF40-B852-40D8-AE8C-3A2B0C5D76E0}"/>
                  </a:ext>
                </a:extLst>
              </p14:cNvPr>
              <p14:cNvContentPartPr/>
              <p14:nvPr/>
            </p14:nvContentPartPr>
            <p14:xfrm>
              <a:off x="2924853" y="3812827"/>
              <a:ext cx="437400" cy="471960"/>
            </p14:xfrm>
          </p:contentPart>
        </mc:Choice>
        <mc:Fallback xmlns="">
          <p:pic>
            <p:nvPicPr>
              <p:cNvPr id="118" name="Freihand 117">
                <a:extLst>
                  <a:ext uri="{FF2B5EF4-FFF2-40B4-BE49-F238E27FC236}">
                    <a16:creationId xmlns:a16="http://schemas.microsoft.com/office/drawing/2014/main" id="{6493BF40-B852-40D8-AE8C-3A2B0C5D76E0}"/>
                  </a:ext>
                </a:extLst>
              </p:cNvPr>
              <p:cNvPicPr/>
              <p:nvPr/>
            </p:nvPicPr>
            <p:blipFill>
              <a:blip r:embed="rId149"/>
              <a:stretch>
                <a:fillRect/>
              </a:stretch>
            </p:blipFill>
            <p:spPr>
              <a:xfrm>
                <a:off x="2920533" y="3808507"/>
                <a:ext cx="446040" cy="480600"/>
              </a:xfrm>
              <a:prstGeom prst="rect">
                <a:avLst/>
              </a:prstGeom>
            </p:spPr>
          </p:pic>
        </mc:Fallback>
      </mc:AlternateContent>
      <p:grpSp>
        <p:nvGrpSpPr>
          <p:cNvPr id="122" name="Gruppieren 121">
            <a:extLst>
              <a:ext uri="{FF2B5EF4-FFF2-40B4-BE49-F238E27FC236}">
                <a16:creationId xmlns:a16="http://schemas.microsoft.com/office/drawing/2014/main" id="{F47E97A0-6A7B-4BA0-BDC1-AE854E1D1529}"/>
              </a:ext>
            </a:extLst>
          </p:cNvPr>
          <p:cNvGrpSpPr/>
          <p:nvPr/>
        </p:nvGrpSpPr>
        <p:grpSpPr>
          <a:xfrm>
            <a:off x="1222413" y="5424907"/>
            <a:ext cx="2703960" cy="521280"/>
            <a:chOff x="1222413" y="5424907"/>
            <a:chExt cx="2703960" cy="521280"/>
          </a:xfrm>
        </p:grpSpPr>
        <mc:AlternateContent xmlns:mc="http://schemas.openxmlformats.org/markup-compatibility/2006" xmlns:p14="http://schemas.microsoft.com/office/powerpoint/2010/main">
          <mc:Choice Requires="p14">
            <p:contentPart p14:bwMode="auto" r:id="rId150">
              <p14:nvContentPartPr>
                <p14:cNvPr id="120" name="Freihand 119">
                  <a:extLst>
                    <a:ext uri="{FF2B5EF4-FFF2-40B4-BE49-F238E27FC236}">
                      <a16:creationId xmlns:a16="http://schemas.microsoft.com/office/drawing/2014/main" id="{295A857A-EA3B-453F-AED4-8CAFB0F9236C}"/>
                    </a:ext>
                  </a:extLst>
                </p14:cNvPr>
                <p14:cNvContentPartPr/>
                <p14:nvPr/>
              </p14:nvContentPartPr>
              <p14:xfrm>
                <a:off x="1222413" y="5424907"/>
                <a:ext cx="1441080" cy="521280"/>
              </p14:xfrm>
            </p:contentPart>
          </mc:Choice>
          <mc:Fallback xmlns="">
            <p:pic>
              <p:nvPicPr>
                <p:cNvPr id="120" name="Freihand 119">
                  <a:extLst>
                    <a:ext uri="{FF2B5EF4-FFF2-40B4-BE49-F238E27FC236}">
                      <a16:creationId xmlns:a16="http://schemas.microsoft.com/office/drawing/2014/main" id="{295A857A-EA3B-453F-AED4-8CAFB0F9236C}"/>
                    </a:ext>
                  </a:extLst>
                </p:cNvPr>
                <p:cNvPicPr/>
                <p:nvPr/>
              </p:nvPicPr>
              <p:blipFill>
                <a:blip r:embed="rId151"/>
                <a:stretch>
                  <a:fillRect/>
                </a:stretch>
              </p:blipFill>
              <p:spPr>
                <a:xfrm>
                  <a:off x="1218093" y="5420587"/>
                  <a:ext cx="1449720" cy="5299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21" name="Freihand 120">
                  <a:extLst>
                    <a:ext uri="{FF2B5EF4-FFF2-40B4-BE49-F238E27FC236}">
                      <a16:creationId xmlns:a16="http://schemas.microsoft.com/office/drawing/2014/main" id="{9288EA78-4658-4E12-BDDC-A58685B5FC04}"/>
                    </a:ext>
                  </a:extLst>
                </p14:cNvPr>
                <p14:cNvContentPartPr/>
                <p14:nvPr/>
              </p14:nvContentPartPr>
              <p14:xfrm>
                <a:off x="2770413" y="5474947"/>
                <a:ext cx="1155960" cy="393840"/>
              </p14:xfrm>
            </p:contentPart>
          </mc:Choice>
          <mc:Fallback xmlns="">
            <p:pic>
              <p:nvPicPr>
                <p:cNvPr id="121" name="Freihand 120">
                  <a:extLst>
                    <a:ext uri="{FF2B5EF4-FFF2-40B4-BE49-F238E27FC236}">
                      <a16:creationId xmlns:a16="http://schemas.microsoft.com/office/drawing/2014/main" id="{9288EA78-4658-4E12-BDDC-A58685B5FC04}"/>
                    </a:ext>
                  </a:extLst>
                </p:cNvPr>
                <p:cNvPicPr/>
                <p:nvPr/>
              </p:nvPicPr>
              <p:blipFill>
                <a:blip r:embed="rId153"/>
                <a:stretch>
                  <a:fillRect/>
                </a:stretch>
              </p:blipFill>
              <p:spPr>
                <a:xfrm>
                  <a:off x="2766093" y="5470627"/>
                  <a:ext cx="1164600" cy="402480"/>
                </a:xfrm>
                <a:prstGeom prst="rect">
                  <a:avLst/>
                </a:prstGeom>
              </p:spPr>
            </p:pic>
          </mc:Fallback>
        </mc:AlternateContent>
      </p:grpSp>
      <p:grpSp>
        <p:nvGrpSpPr>
          <p:cNvPr id="125" name="Gruppieren 124">
            <a:extLst>
              <a:ext uri="{FF2B5EF4-FFF2-40B4-BE49-F238E27FC236}">
                <a16:creationId xmlns:a16="http://schemas.microsoft.com/office/drawing/2014/main" id="{BA61B3D7-63F3-4DE1-98E7-DCC1B260C418}"/>
              </a:ext>
            </a:extLst>
          </p:cNvPr>
          <p:cNvGrpSpPr/>
          <p:nvPr/>
        </p:nvGrpSpPr>
        <p:grpSpPr>
          <a:xfrm>
            <a:off x="402333" y="6213307"/>
            <a:ext cx="1310040" cy="58320"/>
            <a:chOff x="402333" y="6213307"/>
            <a:chExt cx="1310040" cy="58320"/>
          </a:xfrm>
        </p:grpSpPr>
        <mc:AlternateContent xmlns:mc="http://schemas.openxmlformats.org/markup-compatibility/2006" xmlns:p14="http://schemas.microsoft.com/office/powerpoint/2010/main">
          <mc:Choice Requires="p14">
            <p:contentPart p14:bwMode="auto" r:id="rId154">
              <p14:nvContentPartPr>
                <p14:cNvPr id="123" name="Freihand 122">
                  <a:extLst>
                    <a:ext uri="{FF2B5EF4-FFF2-40B4-BE49-F238E27FC236}">
                      <a16:creationId xmlns:a16="http://schemas.microsoft.com/office/drawing/2014/main" id="{D02AAB3C-E29D-4044-8C03-68798C6EE274}"/>
                    </a:ext>
                  </a:extLst>
                </p14:cNvPr>
                <p14:cNvContentPartPr/>
                <p14:nvPr/>
              </p14:nvContentPartPr>
              <p14:xfrm>
                <a:off x="736053" y="6259747"/>
                <a:ext cx="360" cy="360"/>
              </p14:xfrm>
            </p:contentPart>
          </mc:Choice>
          <mc:Fallback xmlns="">
            <p:pic>
              <p:nvPicPr>
                <p:cNvPr id="123" name="Freihand 122">
                  <a:extLst>
                    <a:ext uri="{FF2B5EF4-FFF2-40B4-BE49-F238E27FC236}">
                      <a16:creationId xmlns:a16="http://schemas.microsoft.com/office/drawing/2014/main" id="{D02AAB3C-E29D-4044-8C03-68798C6EE274}"/>
                    </a:ext>
                  </a:extLst>
                </p:cNvPr>
                <p:cNvPicPr/>
                <p:nvPr/>
              </p:nvPicPr>
              <p:blipFill>
                <a:blip r:embed="rId97"/>
                <a:stretch>
                  <a:fillRect/>
                </a:stretch>
              </p:blipFill>
              <p:spPr>
                <a:xfrm>
                  <a:off x="731733" y="62554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24" name="Freihand 123">
                  <a:extLst>
                    <a:ext uri="{FF2B5EF4-FFF2-40B4-BE49-F238E27FC236}">
                      <a16:creationId xmlns:a16="http://schemas.microsoft.com/office/drawing/2014/main" id="{365B9ED7-3C98-4EBE-8B32-3C5ECD3F10AD}"/>
                    </a:ext>
                  </a:extLst>
                </p14:cNvPr>
                <p14:cNvContentPartPr/>
                <p14:nvPr/>
              </p14:nvContentPartPr>
              <p14:xfrm>
                <a:off x="402333" y="6213307"/>
                <a:ext cx="1310040" cy="58320"/>
              </p14:xfrm>
            </p:contentPart>
          </mc:Choice>
          <mc:Fallback xmlns="">
            <p:pic>
              <p:nvPicPr>
                <p:cNvPr id="124" name="Freihand 123">
                  <a:extLst>
                    <a:ext uri="{FF2B5EF4-FFF2-40B4-BE49-F238E27FC236}">
                      <a16:creationId xmlns:a16="http://schemas.microsoft.com/office/drawing/2014/main" id="{365B9ED7-3C98-4EBE-8B32-3C5ECD3F10AD}"/>
                    </a:ext>
                  </a:extLst>
                </p:cNvPr>
                <p:cNvPicPr/>
                <p:nvPr/>
              </p:nvPicPr>
              <p:blipFill>
                <a:blip r:embed="rId156"/>
                <a:stretch>
                  <a:fillRect/>
                </a:stretch>
              </p:blipFill>
              <p:spPr>
                <a:xfrm>
                  <a:off x="398013" y="6208987"/>
                  <a:ext cx="1318680" cy="66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7">
            <p14:nvContentPartPr>
              <p14:cNvPr id="126" name="Freihand 125">
                <a:extLst>
                  <a:ext uri="{FF2B5EF4-FFF2-40B4-BE49-F238E27FC236}">
                    <a16:creationId xmlns:a16="http://schemas.microsoft.com/office/drawing/2014/main" id="{0758B2D5-26D9-4E36-953D-C8CFFBDAC514}"/>
                  </a:ext>
                </a:extLst>
              </p14:cNvPr>
              <p14:cNvContentPartPr/>
              <p14:nvPr/>
            </p14:nvContentPartPr>
            <p14:xfrm>
              <a:off x="5618373" y="6386827"/>
              <a:ext cx="2180880" cy="471960"/>
            </p14:xfrm>
          </p:contentPart>
        </mc:Choice>
        <mc:Fallback xmlns="">
          <p:pic>
            <p:nvPicPr>
              <p:cNvPr id="126" name="Freihand 125">
                <a:extLst>
                  <a:ext uri="{FF2B5EF4-FFF2-40B4-BE49-F238E27FC236}">
                    <a16:creationId xmlns:a16="http://schemas.microsoft.com/office/drawing/2014/main" id="{0758B2D5-26D9-4E36-953D-C8CFFBDAC514}"/>
                  </a:ext>
                </a:extLst>
              </p:cNvPr>
              <p:cNvPicPr/>
              <p:nvPr/>
            </p:nvPicPr>
            <p:blipFill>
              <a:blip r:embed="rId158"/>
              <a:stretch>
                <a:fillRect/>
              </a:stretch>
            </p:blipFill>
            <p:spPr>
              <a:xfrm>
                <a:off x="5614053" y="6382507"/>
                <a:ext cx="218952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27" name="Freihand 126">
                <a:extLst>
                  <a:ext uri="{FF2B5EF4-FFF2-40B4-BE49-F238E27FC236}">
                    <a16:creationId xmlns:a16="http://schemas.microsoft.com/office/drawing/2014/main" id="{36AB89FA-DAAD-46CC-B144-FAD96A5F038C}"/>
                  </a:ext>
                </a:extLst>
              </p14:cNvPr>
              <p14:cNvContentPartPr/>
              <p14:nvPr/>
            </p14:nvContentPartPr>
            <p14:xfrm>
              <a:off x="2953293" y="3822560"/>
              <a:ext cx="423360" cy="421200"/>
            </p14:xfrm>
          </p:contentPart>
        </mc:Choice>
        <mc:Fallback xmlns="">
          <p:pic>
            <p:nvPicPr>
              <p:cNvPr id="127" name="Freihand 126">
                <a:extLst>
                  <a:ext uri="{FF2B5EF4-FFF2-40B4-BE49-F238E27FC236}">
                    <a16:creationId xmlns:a16="http://schemas.microsoft.com/office/drawing/2014/main" id="{36AB89FA-DAAD-46CC-B144-FAD96A5F038C}"/>
                  </a:ext>
                </a:extLst>
              </p:cNvPr>
              <p:cNvPicPr/>
              <p:nvPr/>
            </p:nvPicPr>
            <p:blipFill>
              <a:blip r:embed="rId160"/>
              <a:stretch>
                <a:fillRect/>
              </a:stretch>
            </p:blipFill>
            <p:spPr>
              <a:xfrm>
                <a:off x="2948973" y="3818240"/>
                <a:ext cx="432000" cy="42984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29" name="Freihand 128">
                <a:extLst>
                  <a:ext uri="{FF2B5EF4-FFF2-40B4-BE49-F238E27FC236}">
                    <a16:creationId xmlns:a16="http://schemas.microsoft.com/office/drawing/2014/main" id="{0548C71E-D15C-4D98-A02A-0BD7305DDD2F}"/>
                  </a:ext>
                </a:extLst>
              </p14:cNvPr>
              <p14:cNvContentPartPr/>
              <p14:nvPr/>
            </p14:nvContentPartPr>
            <p14:xfrm>
              <a:off x="6546093" y="3669560"/>
              <a:ext cx="4332600" cy="710640"/>
            </p14:xfrm>
          </p:contentPart>
        </mc:Choice>
        <mc:Fallback xmlns="">
          <p:pic>
            <p:nvPicPr>
              <p:cNvPr id="129" name="Freihand 128">
                <a:extLst>
                  <a:ext uri="{FF2B5EF4-FFF2-40B4-BE49-F238E27FC236}">
                    <a16:creationId xmlns:a16="http://schemas.microsoft.com/office/drawing/2014/main" id="{0548C71E-D15C-4D98-A02A-0BD7305DDD2F}"/>
                  </a:ext>
                </a:extLst>
              </p:cNvPr>
              <p:cNvPicPr/>
              <p:nvPr/>
            </p:nvPicPr>
            <p:blipFill>
              <a:blip r:embed="rId162"/>
              <a:stretch>
                <a:fillRect/>
              </a:stretch>
            </p:blipFill>
            <p:spPr>
              <a:xfrm>
                <a:off x="6541773" y="3665240"/>
                <a:ext cx="4341240" cy="719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30" name="Freihand 129">
                <a:extLst>
                  <a:ext uri="{FF2B5EF4-FFF2-40B4-BE49-F238E27FC236}">
                    <a16:creationId xmlns:a16="http://schemas.microsoft.com/office/drawing/2014/main" id="{3E27CFE5-6D7F-4F91-A550-53F252C1CA69}"/>
                  </a:ext>
                </a:extLst>
              </p14:cNvPr>
              <p14:cNvContentPartPr/>
              <p14:nvPr/>
            </p14:nvContentPartPr>
            <p14:xfrm>
              <a:off x="1249773" y="4137920"/>
              <a:ext cx="6840" cy="24120"/>
            </p14:xfrm>
          </p:contentPart>
        </mc:Choice>
        <mc:Fallback xmlns="">
          <p:pic>
            <p:nvPicPr>
              <p:cNvPr id="130" name="Freihand 129">
                <a:extLst>
                  <a:ext uri="{FF2B5EF4-FFF2-40B4-BE49-F238E27FC236}">
                    <a16:creationId xmlns:a16="http://schemas.microsoft.com/office/drawing/2014/main" id="{3E27CFE5-6D7F-4F91-A550-53F252C1CA69}"/>
                  </a:ext>
                </a:extLst>
              </p:cNvPr>
              <p:cNvPicPr/>
              <p:nvPr/>
            </p:nvPicPr>
            <p:blipFill>
              <a:blip r:embed="rId164"/>
              <a:stretch>
                <a:fillRect/>
              </a:stretch>
            </p:blipFill>
            <p:spPr>
              <a:xfrm>
                <a:off x="1245453" y="4133600"/>
                <a:ext cx="154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31" name="Freihand 130">
                <a:extLst>
                  <a:ext uri="{FF2B5EF4-FFF2-40B4-BE49-F238E27FC236}">
                    <a16:creationId xmlns:a16="http://schemas.microsoft.com/office/drawing/2014/main" id="{3E00C52C-6716-4298-872D-8931A1BEF9B5}"/>
                  </a:ext>
                </a:extLst>
              </p14:cNvPr>
              <p14:cNvContentPartPr/>
              <p14:nvPr/>
            </p14:nvContentPartPr>
            <p14:xfrm>
              <a:off x="3896853" y="4358960"/>
              <a:ext cx="72720" cy="38880"/>
            </p14:xfrm>
          </p:contentPart>
        </mc:Choice>
        <mc:Fallback xmlns="">
          <p:pic>
            <p:nvPicPr>
              <p:cNvPr id="131" name="Freihand 130">
                <a:extLst>
                  <a:ext uri="{FF2B5EF4-FFF2-40B4-BE49-F238E27FC236}">
                    <a16:creationId xmlns:a16="http://schemas.microsoft.com/office/drawing/2014/main" id="{3E00C52C-6716-4298-872D-8931A1BEF9B5}"/>
                  </a:ext>
                </a:extLst>
              </p:cNvPr>
              <p:cNvPicPr/>
              <p:nvPr/>
            </p:nvPicPr>
            <p:blipFill>
              <a:blip r:embed="rId166"/>
              <a:stretch>
                <a:fillRect/>
              </a:stretch>
            </p:blipFill>
            <p:spPr>
              <a:xfrm>
                <a:off x="3892533" y="4354640"/>
                <a:ext cx="813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34" name="Freihand 133">
                <a:extLst>
                  <a:ext uri="{FF2B5EF4-FFF2-40B4-BE49-F238E27FC236}">
                    <a16:creationId xmlns:a16="http://schemas.microsoft.com/office/drawing/2014/main" id="{0B639C5A-AD27-4A0E-AF69-1C27C937F400}"/>
                  </a:ext>
                </a:extLst>
              </p14:cNvPr>
              <p14:cNvContentPartPr/>
              <p14:nvPr/>
            </p14:nvContentPartPr>
            <p14:xfrm>
              <a:off x="981933" y="3876920"/>
              <a:ext cx="732240" cy="412200"/>
            </p14:xfrm>
          </p:contentPart>
        </mc:Choice>
        <mc:Fallback xmlns="">
          <p:pic>
            <p:nvPicPr>
              <p:cNvPr id="134" name="Freihand 133">
                <a:extLst>
                  <a:ext uri="{FF2B5EF4-FFF2-40B4-BE49-F238E27FC236}">
                    <a16:creationId xmlns:a16="http://schemas.microsoft.com/office/drawing/2014/main" id="{0B639C5A-AD27-4A0E-AF69-1C27C937F400}"/>
                  </a:ext>
                </a:extLst>
              </p:cNvPr>
              <p:cNvPicPr/>
              <p:nvPr/>
            </p:nvPicPr>
            <p:blipFill>
              <a:blip r:embed="rId168"/>
              <a:stretch>
                <a:fillRect/>
              </a:stretch>
            </p:blipFill>
            <p:spPr>
              <a:xfrm>
                <a:off x="977613" y="3872600"/>
                <a:ext cx="740880" cy="4208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36" name="Freihand 135">
                <a:extLst>
                  <a:ext uri="{FF2B5EF4-FFF2-40B4-BE49-F238E27FC236}">
                    <a16:creationId xmlns:a16="http://schemas.microsoft.com/office/drawing/2014/main" id="{044106A2-1193-40F1-BF65-BE8AA8126C2E}"/>
                  </a:ext>
                </a:extLst>
              </p14:cNvPr>
              <p14:cNvContentPartPr/>
              <p14:nvPr/>
            </p14:nvContentPartPr>
            <p14:xfrm>
              <a:off x="2913693" y="3803480"/>
              <a:ext cx="435240" cy="532440"/>
            </p14:xfrm>
          </p:contentPart>
        </mc:Choice>
        <mc:Fallback xmlns="">
          <p:pic>
            <p:nvPicPr>
              <p:cNvPr id="136" name="Freihand 135">
                <a:extLst>
                  <a:ext uri="{FF2B5EF4-FFF2-40B4-BE49-F238E27FC236}">
                    <a16:creationId xmlns:a16="http://schemas.microsoft.com/office/drawing/2014/main" id="{044106A2-1193-40F1-BF65-BE8AA8126C2E}"/>
                  </a:ext>
                </a:extLst>
              </p:cNvPr>
              <p:cNvPicPr/>
              <p:nvPr/>
            </p:nvPicPr>
            <p:blipFill>
              <a:blip r:embed="rId170"/>
              <a:stretch>
                <a:fillRect/>
              </a:stretch>
            </p:blipFill>
            <p:spPr>
              <a:xfrm>
                <a:off x="2909373" y="3799160"/>
                <a:ext cx="443880" cy="541080"/>
              </a:xfrm>
              <a:prstGeom prst="rect">
                <a:avLst/>
              </a:prstGeom>
            </p:spPr>
          </p:pic>
        </mc:Fallback>
      </mc:AlternateContent>
      <p:grpSp>
        <p:nvGrpSpPr>
          <p:cNvPr id="160" name="Gruppieren 159">
            <a:extLst>
              <a:ext uri="{FF2B5EF4-FFF2-40B4-BE49-F238E27FC236}">
                <a16:creationId xmlns:a16="http://schemas.microsoft.com/office/drawing/2014/main" id="{ECA9F209-F311-4634-88F4-46EB91713A16}"/>
              </a:ext>
            </a:extLst>
          </p:cNvPr>
          <p:cNvGrpSpPr/>
          <p:nvPr/>
        </p:nvGrpSpPr>
        <p:grpSpPr>
          <a:xfrm>
            <a:off x="149973" y="2522947"/>
            <a:ext cx="7743600" cy="1994400"/>
            <a:chOff x="149973" y="2522947"/>
            <a:chExt cx="7743600" cy="1994400"/>
          </a:xfrm>
        </p:grpSpPr>
        <mc:AlternateContent xmlns:mc="http://schemas.openxmlformats.org/markup-compatibility/2006" xmlns:p14="http://schemas.microsoft.com/office/powerpoint/2010/main">
          <mc:Choice Requires="p14">
            <p:contentPart p14:bwMode="auto" r:id="rId171">
              <p14:nvContentPartPr>
                <p14:cNvPr id="80" name="Freihand 79">
                  <a:extLst>
                    <a:ext uri="{FF2B5EF4-FFF2-40B4-BE49-F238E27FC236}">
                      <a16:creationId xmlns:a16="http://schemas.microsoft.com/office/drawing/2014/main" id="{845CF0C8-7722-4CCC-8835-36A5FA38AF58}"/>
                    </a:ext>
                  </a:extLst>
                </p14:cNvPr>
                <p14:cNvContentPartPr/>
                <p14:nvPr/>
              </p14:nvContentPartPr>
              <p14:xfrm>
                <a:off x="149973" y="2537707"/>
                <a:ext cx="504720" cy="533160"/>
              </p14:xfrm>
            </p:contentPart>
          </mc:Choice>
          <mc:Fallback xmlns="">
            <p:pic>
              <p:nvPicPr>
                <p:cNvPr id="80" name="Freihand 79">
                  <a:extLst>
                    <a:ext uri="{FF2B5EF4-FFF2-40B4-BE49-F238E27FC236}">
                      <a16:creationId xmlns:a16="http://schemas.microsoft.com/office/drawing/2014/main" id="{845CF0C8-7722-4CCC-8835-36A5FA38AF58}"/>
                    </a:ext>
                  </a:extLst>
                </p:cNvPr>
                <p:cNvPicPr/>
                <p:nvPr/>
              </p:nvPicPr>
              <p:blipFill>
                <a:blip r:embed="rId172"/>
                <a:stretch>
                  <a:fillRect/>
                </a:stretch>
              </p:blipFill>
              <p:spPr>
                <a:xfrm>
                  <a:off x="145653" y="2533387"/>
                  <a:ext cx="513360" cy="5418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83" name="Freihand 82">
                  <a:extLst>
                    <a:ext uri="{FF2B5EF4-FFF2-40B4-BE49-F238E27FC236}">
                      <a16:creationId xmlns:a16="http://schemas.microsoft.com/office/drawing/2014/main" id="{84106847-10E4-4570-A7D3-7BEF02B5FEE3}"/>
                    </a:ext>
                  </a:extLst>
                </p14:cNvPr>
                <p14:cNvContentPartPr/>
                <p14:nvPr/>
              </p14:nvContentPartPr>
              <p14:xfrm>
                <a:off x="269493" y="2561827"/>
                <a:ext cx="373680" cy="492840"/>
              </p14:xfrm>
            </p:contentPart>
          </mc:Choice>
          <mc:Fallback xmlns="">
            <p:pic>
              <p:nvPicPr>
                <p:cNvPr id="83" name="Freihand 82">
                  <a:extLst>
                    <a:ext uri="{FF2B5EF4-FFF2-40B4-BE49-F238E27FC236}">
                      <a16:creationId xmlns:a16="http://schemas.microsoft.com/office/drawing/2014/main" id="{84106847-10E4-4570-A7D3-7BEF02B5FEE3}"/>
                    </a:ext>
                  </a:extLst>
                </p:cNvPr>
                <p:cNvPicPr/>
                <p:nvPr/>
              </p:nvPicPr>
              <p:blipFill>
                <a:blip r:embed="rId174"/>
                <a:stretch>
                  <a:fillRect/>
                </a:stretch>
              </p:blipFill>
              <p:spPr>
                <a:xfrm>
                  <a:off x="265173" y="2557507"/>
                  <a:ext cx="382320" cy="5014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81" name="Freihand 80">
                  <a:extLst>
                    <a:ext uri="{FF2B5EF4-FFF2-40B4-BE49-F238E27FC236}">
                      <a16:creationId xmlns:a16="http://schemas.microsoft.com/office/drawing/2014/main" id="{672920D4-12C5-418F-A58C-139AE6809F0B}"/>
                    </a:ext>
                  </a:extLst>
                </p14:cNvPr>
                <p14:cNvContentPartPr/>
                <p14:nvPr/>
              </p14:nvContentPartPr>
              <p14:xfrm>
                <a:off x="2230773" y="2533747"/>
                <a:ext cx="329040" cy="583560"/>
              </p14:xfrm>
            </p:contentPart>
          </mc:Choice>
          <mc:Fallback xmlns="">
            <p:pic>
              <p:nvPicPr>
                <p:cNvPr id="81" name="Freihand 80">
                  <a:extLst>
                    <a:ext uri="{FF2B5EF4-FFF2-40B4-BE49-F238E27FC236}">
                      <a16:creationId xmlns:a16="http://schemas.microsoft.com/office/drawing/2014/main" id="{672920D4-12C5-418F-A58C-139AE6809F0B}"/>
                    </a:ext>
                  </a:extLst>
                </p:cNvPr>
                <p:cNvPicPr/>
                <p:nvPr/>
              </p:nvPicPr>
              <p:blipFill>
                <a:blip r:embed="rId176"/>
                <a:stretch>
                  <a:fillRect/>
                </a:stretch>
              </p:blipFill>
              <p:spPr>
                <a:xfrm>
                  <a:off x="2226453" y="2529427"/>
                  <a:ext cx="337680" cy="5922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82" name="Freihand 81">
                  <a:extLst>
                    <a:ext uri="{FF2B5EF4-FFF2-40B4-BE49-F238E27FC236}">
                      <a16:creationId xmlns:a16="http://schemas.microsoft.com/office/drawing/2014/main" id="{EFAE02CC-4CCB-42E3-A45C-D2060929A938}"/>
                    </a:ext>
                  </a:extLst>
                </p14:cNvPr>
                <p14:cNvContentPartPr/>
                <p14:nvPr/>
              </p14:nvContentPartPr>
              <p14:xfrm>
                <a:off x="2232573" y="2522947"/>
                <a:ext cx="329760" cy="468720"/>
              </p14:xfrm>
            </p:contentPart>
          </mc:Choice>
          <mc:Fallback xmlns="">
            <p:pic>
              <p:nvPicPr>
                <p:cNvPr id="82" name="Freihand 81">
                  <a:extLst>
                    <a:ext uri="{FF2B5EF4-FFF2-40B4-BE49-F238E27FC236}">
                      <a16:creationId xmlns:a16="http://schemas.microsoft.com/office/drawing/2014/main" id="{EFAE02CC-4CCB-42E3-A45C-D2060929A938}"/>
                    </a:ext>
                  </a:extLst>
                </p:cNvPr>
                <p:cNvPicPr/>
                <p:nvPr/>
              </p:nvPicPr>
              <p:blipFill>
                <a:blip r:embed="rId178"/>
                <a:stretch>
                  <a:fillRect/>
                </a:stretch>
              </p:blipFill>
              <p:spPr>
                <a:xfrm>
                  <a:off x="2228253" y="2518627"/>
                  <a:ext cx="338400" cy="4773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95" name="Freihand 94">
                  <a:extLst>
                    <a:ext uri="{FF2B5EF4-FFF2-40B4-BE49-F238E27FC236}">
                      <a16:creationId xmlns:a16="http://schemas.microsoft.com/office/drawing/2014/main" id="{6F14B575-6DE8-4025-9B3E-83201AFDDC60}"/>
                    </a:ext>
                  </a:extLst>
                </p14:cNvPr>
                <p14:cNvContentPartPr/>
                <p14:nvPr/>
              </p14:nvContentPartPr>
              <p14:xfrm>
                <a:off x="3619653" y="3441307"/>
                <a:ext cx="607680" cy="379440"/>
              </p14:xfrm>
            </p:contentPart>
          </mc:Choice>
          <mc:Fallback xmlns="">
            <p:pic>
              <p:nvPicPr>
                <p:cNvPr id="95" name="Freihand 94">
                  <a:extLst>
                    <a:ext uri="{FF2B5EF4-FFF2-40B4-BE49-F238E27FC236}">
                      <a16:creationId xmlns:a16="http://schemas.microsoft.com/office/drawing/2014/main" id="{6F14B575-6DE8-4025-9B3E-83201AFDDC60}"/>
                    </a:ext>
                  </a:extLst>
                </p:cNvPr>
                <p:cNvPicPr/>
                <p:nvPr/>
              </p:nvPicPr>
              <p:blipFill>
                <a:blip r:embed="rId180"/>
                <a:stretch>
                  <a:fillRect/>
                </a:stretch>
              </p:blipFill>
              <p:spPr>
                <a:xfrm>
                  <a:off x="3615333" y="3436987"/>
                  <a:ext cx="616320" cy="3880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96" name="Freihand 95">
                  <a:extLst>
                    <a:ext uri="{FF2B5EF4-FFF2-40B4-BE49-F238E27FC236}">
                      <a16:creationId xmlns:a16="http://schemas.microsoft.com/office/drawing/2014/main" id="{31A5D92E-823F-447C-8E90-7354C7EA7803}"/>
                    </a:ext>
                  </a:extLst>
                </p14:cNvPr>
                <p14:cNvContentPartPr/>
                <p14:nvPr/>
              </p14:nvContentPartPr>
              <p14:xfrm>
                <a:off x="3552333" y="3645787"/>
                <a:ext cx="297720" cy="204840"/>
              </p14:xfrm>
            </p:contentPart>
          </mc:Choice>
          <mc:Fallback xmlns="">
            <p:pic>
              <p:nvPicPr>
                <p:cNvPr id="96" name="Freihand 95">
                  <a:extLst>
                    <a:ext uri="{FF2B5EF4-FFF2-40B4-BE49-F238E27FC236}">
                      <a16:creationId xmlns:a16="http://schemas.microsoft.com/office/drawing/2014/main" id="{31A5D92E-823F-447C-8E90-7354C7EA7803}"/>
                    </a:ext>
                  </a:extLst>
                </p:cNvPr>
                <p:cNvPicPr/>
                <p:nvPr/>
              </p:nvPicPr>
              <p:blipFill>
                <a:blip r:embed="rId182"/>
                <a:stretch>
                  <a:fillRect/>
                </a:stretch>
              </p:blipFill>
              <p:spPr>
                <a:xfrm>
                  <a:off x="3548013" y="3641467"/>
                  <a:ext cx="3063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98" name="Freihand 97">
                  <a:extLst>
                    <a:ext uri="{FF2B5EF4-FFF2-40B4-BE49-F238E27FC236}">
                      <a16:creationId xmlns:a16="http://schemas.microsoft.com/office/drawing/2014/main" id="{41D59A21-3141-49F3-9FC8-6AF2FA29C2E9}"/>
                    </a:ext>
                  </a:extLst>
                </p14:cNvPr>
                <p14:cNvContentPartPr/>
                <p14:nvPr/>
              </p14:nvContentPartPr>
              <p14:xfrm>
                <a:off x="4404093" y="3089947"/>
                <a:ext cx="163800" cy="244440"/>
              </p14:xfrm>
            </p:contentPart>
          </mc:Choice>
          <mc:Fallback xmlns="">
            <p:pic>
              <p:nvPicPr>
                <p:cNvPr id="98" name="Freihand 97">
                  <a:extLst>
                    <a:ext uri="{FF2B5EF4-FFF2-40B4-BE49-F238E27FC236}">
                      <a16:creationId xmlns:a16="http://schemas.microsoft.com/office/drawing/2014/main" id="{41D59A21-3141-49F3-9FC8-6AF2FA29C2E9}"/>
                    </a:ext>
                  </a:extLst>
                </p:cNvPr>
                <p:cNvPicPr/>
                <p:nvPr/>
              </p:nvPicPr>
              <p:blipFill>
                <a:blip r:embed="rId184"/>
                <a:stretch>
                  <a:fillRect/>
                </a:stretch>
              </p:blipFill>
              <p:spPr>
                <a:xfrm>
                  <a:off x="4399773" y="3085627"/>
                  <a:ext cx="1724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99" name="Freihand 98">
                  <a:extLst>
                    <a:ext uri="{FF2B5EF4-FFF2-40B4-BE49-F238E27FC236}">
                      <a16:creationId xmlns:a16="http://schemas.microsoft.com/office/drawing/2014/main" id="{CBD5282C-34F6-4004-B62F-5BB13DBDDAA3}"/>
                    </a:ext>
                  </a:extLst>
                </p14:cNvPr>
                <p14:cNvContentPartPr/>
                <p14:nvPr/>
              </p14:nvContentPartPr>
              <p14:xfrm>
                <a:off x="4459533" y="3209107"/>
                <a:ext cx="143280" cy="55080"/>
              </p14:xfrm>
            </p:contentPart>
          </mc:Choice>
          <mc:Fallback xmlns="">
            <p:pic>
              <p:nvPicPr>
                <p:cNvPr id="99" name="Freihand 98">
                  <a:extLst>
                    <a:ext uri="{FF2B5EF4-FFF2-40B4-BE49-F238E27FC236}">
                      <a16:creationId xmlns:a16="http://schemas.microsoft.com/office/drawing/2014/main" id="{CBD5282C-34F6-4004-B62F-5BB13DBDDAA3}"/>
                    </a:ext>
                  </a:extLst>
                </p:cNvPr>
                <p:cNvPicPr/>
                <p:nvPr/>
              </p:nvPicPr>
              <p:blipFill>
                <a:blip r:embed="rId186"/>
                <a:stretch>
                  <a:fillRect/>
                </a:stretch>
              </p:blipFill>
              <p:spPr>
                <a:xfrm>
                  <a:off x="4455213" y="3204787"/>
                  <a:ext cx="1519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00" name="Freihand 99">
                  <a:extLst>
                    <a:ext uri="{FF2B5EF4-FFF2-40B4-BE49-F238E27FC236}">
                      <a16:creationId xmlns:a16="http://schemas.microsoft.com/office/drawing/2014/main" id="{466709E0-010D-40F4-B4FD-F9BD386AB819}"/>
                    </a:ext>
                  </a:extLst>
                </p14:cNvPr>
                <p14:cNvContentPartPr/>
                <p14:nvPr/>
              </p14:nvContentPartPr>
              <p14:xfrm>
                <a:off x="4452693" y="3001387"/>
                <a:ext cx="192240" cy="63360"/>
              </p14:xfrm>
            </p:contentPart>
          </mc:Choice>
          <mc:Fallback xmlns="">
            <p:pic>
              <p:nvPicPr>
                <p:cNvPr id="100" name="Freihand 99">
                  <a:extLst>
                    <a:ext uri="{FF2B5EF4-FFF2-40B4-BE49-F238E27FC236}">
                      <a16:creationId xmlns:a16="http://schemas.microsoft.com/office/drawing/2014/main" id="{466709E0-010D-40F4-B4FD-F9BD386AB819}"/>
                    </a:ext>
                  </a:extLst>
                </p:cNvPr>
                <p:cNvPicPr/>
                <p:nvPr/>
              </p:nvPicPr>
              <p:blipFill>
                <a:blip r:embed="rId188"/>
                <a:stretch>
                  <a:fillRect/>
                </a:stretch>
              </p:blipFill>
              <p:spPr>
                <a:xfrm>
                  <a:off x="4448373" y="2997067"/>
                  <a:ext cx="2008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01" name="Freihand 100">
                  <a:extLst>
                    <a:ext uri="{FF2B5EF4-FFF2-40B4-BE49-F238E27FC236}">
                      <a16:creationId xmlns:a16="http://schemas.microsoft.com/office/drawing/2014/main" id="{EC7165D0-112D-4AD3-80E8-8F7856AA1F05}"/>
                    </a:ext>
                  </a:extLst>
                </p14:cNvPr>
                <p14:cNvContentPartPr/>
                <p14:nvPr/>
              </p14:nvContentPartPr>
              <p14:xfrm>
                <a:off x="4383573" y="3313867"/>
                <a:ext cx="303120" cy="55080"/>
              </p14:xfrm>
            </p:contentPart>
          </mc:Choice>
          <mc:Fallback xmlns="">
            <p:pic>
              <p:nvPicPr>
                <p:cNvPr id="101" name="Freihand 100">
                  <a:extLst>
                    <a:ext uri="{FF2B5EF4-FFF2-40B4-BE49-F238E27FC236}">
                      <a16:creationId xmlns:a16="http://schemas.microsoft.com/office/drawing/2014/main" id="{EC7165D0-112D-4AD3-80E8-8F7856AA1F05}"/>
                    </a:ext>
                  </a:extLst>
                </p:cNvPr>
                <p:cNvPicPr/>
                <p:nvPr/>
              </p:nvPicPr>
              <p:blipFill>
                <a:blip r:embed="rId190"/>
                <a:stretch>
                  <a:fillRect/>
                </a:stretch>
              </p:blipFill>
              <p:spPr>
                <a:xfrm>
                  <a:off x="4379253" y="3309547"/>
                  <a:ext cx="31176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03" name="Freihand 102">
                  <a:extLst>
                    <a:ext uri="{FF2B5EF4-FFF2-40B4-BE49-F238E27FC236}">
                      <a16:creationId xmlns:a16="http://schemas.microsoft.com/office/drawing/2014/main" id="{9690BBD8-5F25-44FC-BDE6-35FF502BEA94}"/>
                    </a:ext>
                  </a:extLst>
                </p14:cNvPr>
                <p14:cNvContentPartPr/>
                <p14:nvPr/>
              </p14:nvContentPartPr>
              <p14:xfrm>
                <a:off x="4439013" y="3477667"/>
                <a:ext cx="135000" cy="105120"/>
              </p14:xfrm>
            </p:contentPart>
          </mc:Choice>
          <mc:Fallback xmlns="">
            <p:pic>
              <p:nvPicPr>
                <p:cNvPr id="103" name="Freihand 102">
                  <a:extLst>
                    <a:ext uri="{FF2B5EF4-FFF2-40B4-BE49-F238E27FC236}">
                      <a16:creationId xmlns:a16="http://schemas.microsoft.com/office/drawing/2014/main" id="{9690BBD8-5F25-44FC-BDE6-35FF502BEA94}"/>
                    </a:ext>
                  </a:extLst>
                </p:cNvPr>
                <p:cNvPicPr/>
                <p:nvPr/>
              </p:nvPicPr>
              <p:blipFill>
                <a:blip r:embed="rId192"/>
                <a:stretch>
                  <a:fillRect/>
                </a:stretch>
              </p:blipFill>
              <p:spPr>
                <a:xfrm>
                  <a:off x="4434693" y="3473347"/>
                  <a:ext cx="1436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04" name="Freihand 103">
                  <a:extLst>
                    <a:ext uri="{FF2B5EF4-FFF2-40B4-BE49-F238E27FC236}">
                      <a16:creationId xmlns:a16="http://schemas.microsoft.com/office/drawing/2014/main" id="{6E8C89EF-EC81-48D5-9052-25029F758399}"/>
                    </a:ext>
                  </a:extLst>
                </p14:cNvPr>
                <p14:cNvContentPartPr/>
                <p14:nvPr/>
              </p14:nvContentPartPr>
              <p14:xfrm>
                <a:off x="4419573" y="3433027"/>
                <a:ext cx="225360" cy="54720"/>
              </p14:xfrm>
            </p:contentPart>
          </mc:Choice>
          <mc:Fallback xmlns="">
            <p:pic>
              <p:nvPicPr>
                <p:cNvPr id="104" name="Freihand 103">
                  <a:extLst>
                    <a:ext uri="{FF2B5EF4-FFF2-40B4-BE49-F238E27FC236}">
                      <a16:creationId xmlns:a16="http://schemas.microsoft.com/office/drawing/2014/main" id="{6E8C89EF-EC81-48D5-9052-25029F758399}"/>
                    </a:ext>
                  </a:extLst>
                </p:cNvPr>
                <p:cNvPicPr/>
                <p:nvPr/>
              </p:nvPicPr>
              <p:blipFill>
                <a:blip r:embed="rId194"/>
                <a:stretch>
                  <a:fillRect/>
                </a:stretch>
              </p:blipFill>
              <p:spPr>
                <a:xfrm>
                  <a:off x="4415253" y="3428707"/>
                  <a:ext cx="23400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06" name="Freihand 105">
                  <a:extLst>
                    <a:ext uri="{FF2B5EF4-FFF2-40B4-BE49-F238E27FC236}">
                      <a16:creationId xmlns:a16="http://schemas.microsoft.com/office/drawing/2014/main" id="{CCA16757-D70B-48BD-8C07-93D7FB322A94}"/>
                    </a:ext>
                  </a:extLst>
                </p14:cNvPr>
                <p14:cNvContentPartPr/>
                <p14:nvPr/>
              </p14:nvContentPartPr>
              <p14:xfrm>
                <a:off x="4813773" y="3247627"/>
                <a:ext cx="24480" cy="8280"/>
              </p14:xfrm>
            </p:contentPart>
          </mc:Choice>
          <mc:Fallback xmlns="">
            <p:pic>
              <p:nvPicPr>
                <p:cNvPr id="106" name="Freihand 105">
                  <a:extLst>
                    <a:ext uri="{FF2B5EF4-FFF2-40B4-BE49-F238E27FC236}">
                      <a16:creationId xmlns:a16="http://schemas.microsoft.com/office/drawing/2014/main" id="{CCA16757-D70B-48BD-8C07-93D7FB322A94}"/>
                    </a:ext>
                  </a:extLst>
                </p:cNvPr>
                <p:cNvPicPr/>
                <p:nvPr/>
              </p:nvPicPr>
              <p:blipFill>
                <a:blip r:embed="rId196"/>
                <a:stretch>
                  <a:fillRect/>
                </a:stretch>
              </p:blipFill>
              <p:spPr>
                <a:xfrm>
                  <a:off x="4809453" y="3243307"/>
                  <a:ext cx="331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07" name="Freihand 106">
                  <a:extLst>
                    <a:ext uri="{FF2B5EF4-FFF2-40B4-BE49-F238E27FC236}">
                      <a16:creationId xmlns:a16="http://schemas.microsoft.com/office/drawing/2014/main" id="{E8BEAFBD-2434-46F7-9F49-D87F28623FD2}"/>
                    </a:ext>
                  </a:extLst>
                </p14:cNvPr>
                <p14:cNvContentPartPr/>
                <p14:nvPr/>
              </p14:nvContentPartPr>
              <p14:xfrm>
                <a:off x="4819173" y="3323587"/>
                <a:ext cx="44640" cy="18720"/>
              </p14:xfrm>
            </p:contentPart>
          </mc:Choice>
          <mc:Fallback xmlns="">
            <p:pic>
              <p:nvPicPr>
                <p:cNvPr id="107" name="Freihand 106">
                  <a:extLst>
                    <a:ext uri="{FF2B5EF4-FFF2-40B4-BE49-F238E27FC236}">
                      <a16:creationId xmlns:a16="http://schemas.microsoft.com/office/drawing/2014/main" id="{E8BEAFBD-2434-46F7-9F49-D87F28623FD2}"/>
                    </a:ext>
                  </a:extLst>
                </p:cNvPr>
                <p:cNvPicPr/>
                <p:nvPr/>
              </p:nvPicPr>
              <p:blipFill>
                <a:blip r:embed="rId198"/>
                <a:stretch>
                  <a:fillRect/>
                </a:stretch>
              </p:blipFill>
              <p:spPr>
                <a:xfrm>
                  <a:off x="4814853" y="3319267"/>
                  <a:ext cx="532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08" name="Freihand 107">
                  <a:extLst>
                    <a:ext uri="{FF2B5EF4-FFF2-40B4-BE49-F238E27FC236}">
                      <a16:creationId xmlns:a16="http://schemas.microsoft.com/office/drawing/2014/main" id="{478E335C-639B-4049-902B-07E5B02C7069}"/>
                    </a:ext>
                  </a:extLst>
                </p14:cNvPr>
                <p14:cNvContentPartPr/>
                <p14:nvPr/>
              </p14:nvContentPartPr>
              <p14:xfrm>
                <a:off x="4929333" y="3194347"/>
                <a:ext cx="296640" cy="84240"/>
              </p14:xfrm>
            </p:contentPart>
          </mc:Choice>
          <mc:Fallback xmlns="">
            <p:pic>
              <p:nvPicPr>
                <p:cNvPr id="108" name="Freihand 107">
                  <a:extLst>
                    <a:ext uri="{FF2B5EF4-FFF2-40B4-BE49-F238E27FC236}">
                      <a16:creationId xmlns:a16="http://schemas.microsoft.com/office/drawing/2014/main" id="{478E335C-639B-4049-902B-07E5B02C7069}"/>
                    </a:ext>
                  </a:extLst>
                </p:cNvPr>
                <p:cNvPicPr/>
                <p:nvPr/>
              </p:nvPicPr>
              <p:blipFill>
                <a:blip r:embed="rId200"/>
                <a:stretch>
                  <a:fillRect/>
                </a:stretch>
              </p:blipFill>
              <p:spPr>
                <a:xfrm>
                  <a:off x="4925013" y="3190027"/>
                  <a:ext cx="30528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09" name="Freihand 108">
                  <a:extLst>
                    <a:ext uri="{FF2B5EF4-FFF2-40B4-BE49-F238E27FC236}">
                      <a16:creationId xmlns:a16="http://schemas.microsoft.com/office/drawing/2014/main" id="{2EACA8F7-819D-46B3-95FD-DC0FDBD9EF30}"/>
                    </a:ext>
                  </a:extLst>
                </p14:cNvPr>
                <p14:cNvContentPartPr/>
                <p14:nvPr/>
              </p14:nvContentPartPr>
              <p14:xfrm>
                <a:off x="5256933" y="3016507"/>
                <a:ext cx="230400" cy="358200"/>
              </p14:xfrm>
            </p:contentPart>
          </mc:Choice>
          <mc:Fallback xmlns="">
            <p:pic>
              <p:nvPicPr>
                <p:cNvPr id="109" name="Freihand 108">
                  <a:extLst>
                    <a:ext uri="{FF2B5EF4-FFF2-40B4-BE49-F238E27FC236}">
                      <a16:creationId xmlns:a16="http://schemas.microsoft.com/office/drawing/2014/main" id="{2EACA8F7-819D-46B3-95FD-DC0FDBD9EF30}"/>
                    </a:ext>
                  </a:extLst>
                </p:cNvPr>
                <p:cNvPicPr/>
                <p:nvPr/>
              </p:nvPicPr>
              <p:blipFill>
                <a:blip r:embed="rId202"/>
                <a:stretch>
                  <a:fillRect/>
                </a:stretch>
              </p:blipFill>
              <p:spPr>
                <a:xfrm>
                  <a:off x="5252613" y="3012187"/>
                  <a:ext cx="239040" cy="3668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13" name="Freihand 112">
                  <a:extLst>
                    <a:ext uri="{FF2B5EF4-FFF2-40B4-BE49-F238E27FC236}">
                      <a16:creationId xmlns:a16="http://schemas.microsoft.com/office/drawing/2014/main" id="{50EC46A9-700A-4DB3-BC87-28F06EBA11E6}"/>
                    </a:ext>
                  </a:extLst>
                </p14:cNvPr>
                <p14:cNvContentPartPr/>
                <p14:nvPr/>
              </p14:nvContentPartPr>
              <p14:xfrm>
                <a:off x="1049253" y="3820027"/>
                <a:ext cx="537840" cy="509760"/>
              </p14:xfrm>
            </p:contentPart>
          </mc:Choice>
          <mc:Fallback xmlns="">
            <p:pic>
              <p:nvPicPr>
                <p:cNvPr id="113" name="Freihand 112">
                  <a:extLst>
                    <a:ext uri="{FF2B5EF4-FFF2-40B4-BE49-F238E27FC236}">
                      <a16:creationId xmlns:a16="http://schemas.microsoft.com/office/drawing/2014/main" id="{50EC46A9-700A-4DB3-BC87-28F06EBA11E6}"/>
                    </a:ext>
                  </a:extLst>
                </p:cNvPr>
                <p:cNvPicPr/>
                <p:nvPr/>
              </p:nvPicPr>
              <p:blipFill>
                <a:blip r:embed="rId204"/>
                <a:stretch>
                  <a:fillRect/>
                </a:stretch>
              </p:blipFill>
              <p:spPr>
                <a:xfrm>
                  <a:off x="1044933" y="3815707"/>
                  <a:ext cx="546480" cy="5184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14" name="Freihand 113">
                  <a:extLst>
                    <a:ext uri="{FF2B5EF4-FFF2-40B4-BE49-F238E27FC236}">
                      <a16:creationId xmlns:a16="http://schemas.microsoft.com/office/drawing/2014/main" id="{9D77769C-F56D-43E6-AB72-12E6793F3606}"/>
                    </a:ext>
                  </a:extLst>
                </p14:cNvPr>
                <p14:cNvContentPartPr/>
                <p14:nvPr/>
              </p14:nvContentPartPr>
              <p14:xfrm>
                <a:off x="1319613" y="4225387"/>
                <a:ext cx="2568600" cy="291960"/>
              </p14:xfrm>
            </p:contentPart>
          </mc:Choice>
          <mc:Fallback xmlns="">
            <p:pic>
              <p:nvPicPr>
                <p:cNvPr id="114" name="Freihand 113">
                  <a:extLst>
                    <a:ext uri="{FF2B5EF4-FFF2-40B4-BE49-F238E27FC236}">
                      <a16:creationId xmlns:a16="http://schemas.microsoft.com/office/drawing/2014/main" id="{9D77769C-F56D-43E6-AB72-12E6793F3606}"/>
                    </a:ext>
                  </a:extLst>
                </p:cNvPr>
                <p:cNvPicPr/>
                <p:nvPr/>
              </p:nvPicPr>
              <p:blipFill>
                <a:blip r:embed="rId206"/>
                <a:stretch>
                  <a:fillRect/>
                </a:stretch>
              </p:blipFill>
              <p:spPr>
                <a:xfrm>
                  <a:off x="1315293" y="4221067"/>
                  <a:ext cx="257724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15" name="Freihand 114">
                  <a:extLst>
                    <a:ext uri="{FF2B5EF4-FFF2-40B4-BE49-F238E27FC236}">
                      <a16:creationId xmlns:a16="http://schemas.microsoft.com/office/drawing/2014/main" id="{C0510BEA-3131-429F-9E10-5A7CD2A1AA60}"/>
                    </a:ext>
                  </a:extLst>
                </p14:cNvPr>
                <p14:cNvContentPartPr/>
                <p14:nvPr/>
              </p14:nvContentPartPr>
              <p14:xfrm>
                <a:off x="3726213" y="4177147"/>
                <a:ext cx="236160" cy="102600"/>
              </p14:xfrm>
            </p:contentPart>
          </mc:Choice>
          <mc:Fallback xmlns="">
            <p:pic>
              <p:nvPicPr>
                <p:cNvPr id="115" name="Freihand 114">
                  <a:extLst>
                    <a:ext uri="{FF2B5EF4-FFF2-40B4-BE49-F238E27FC236}">
                      <a16:creationId xmlns:a16="http://schemas.microsoft.com/office/drawing/2014/main" id="{C0510BEA-3131-429F-9E10-5A7CD2A1AA60}"/>
                    </a:ext>
                  </a:extLst>
                </p:cNvPr>
                <p:cNvPicPr/>
                <p:nvPr/>
              </p:nvPicPr>
              <p:blipFill>
                <a:blip r:embed="rId208"/>
                <a:stretch>
                  <a:fillRect/>
                </a:stretch>
              </p:blipFill>
              <p:spPr>
                <a:xfrm>
                  <a:off x="3721893" y="4172827"/>
                  <a:ext cx="2448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38" name="Freihand 137">
                  <a:extLst>
                    <a:ext uri="{FF2B5EF4-FFF2-40B4-BE49-F238E27FC236}">
                      <a16:creationId xmlns:a16="http://schemas.microsoft.com/office/drawing/2014/main" id="{E0C77EE9-E1B6-418C-AFBA-03D9018B20BF}"/>
                    </a:ext>
                  </a:extLst>
                </p14:cNvPr>
                <p14:cNvContentPartPr/>
                <p14:nvPr/>
              </p14:nvContentPartPr>
              <p14:xfrm>
                <a:off x="1173813" y="4185080"/>
                <a:ext cx="3083760" cy="58680"/>
              </p14:xfrm>
            </p:contentPart>
          </mc:Choice>
          <mc:Fallback xmlns="">
            <p:pic>
              <p:nvPicPr>
                <p:cNvPr id="138" name="Freihand 137">
                  <a:extLst>
                    <a:ext uri="{FF2B5EF4-FFF2-40B4-BE49-F238E27FC236}">
                      <a16:creationId xmlns:a16="http://schemas.microsoft.com/office/drawing/2014/main" id="{E0C77EE9-E1B6-418C-AFBA-03D9018B20BF}"/>
                    </a:ext>
                  </a:extLst>
                </p:cNvPr>
                <p:cNvPicPr/>
                <p:nvPr/>
              </p:nvPicPr>
              <p:blipFill>
                <a:blip r:embed="rId210"/>
                <a:stretch>
                  <a:fillRect/>
                </a:stretch>
              </p:blipFill>
              <p:spPr>
                <a:xfrm>
                  <a:off x="1169493" y="4180760"/>
                  <a:ext cx="30924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39" name="Freihand 138">
                  <a:extLst>
                    <a:ext uri="{FF2B5EF4-FFF2-40B4-BE49-F238E27FC236}">
                      <a16:creationId xmlns:a16="http://schemas.microsoft.com/office/drawing/2014/main" id="{65350068-19C5-4170-AC02-4BC56748340B}"/>
                    </a:ext>
                  </a:extLst>
                </p14:cNvPr>
                <p14:cNvContentPartPr/>
                <p14:nvPr/>
              </p14:nvContentPartPr>
              <p14:xfrm>
                <a:off x="1069773" y="3815000"/>
                <a:ext cx="529920" cy="498240"/>
              </p14:xfrm>
            </p:contentPart>
          </mc:Choice>
          <mc:Fallback xmlns="">
            <p:pic>
              <p:nvPicPr>
                <p:cNvPr id="139" name="Freihand 138">
                  <a:extLst>
                    <a:ext uri="{FF2B5EF4-FFF2-40B4-BE49-F238E27FC236}">
                      <a16:creationId xmlns:a16="http://schemas.microsoft.com/office/drawing/2014/main" id="{65350068-19C5-4170-AC02-4BC56748340B}"/>
                    </a:ext>
                  </a:extLst>
                </p:cNvPr>
                <p:cNvPicPr/>
                <p:nvPr/>
              </p:nvPicPr>
              <p:blipFill>
                <a:blip r:embed="rId212"/>
                <a:stretch>
                  <a:fillRect/>
                </a:stretch>
              </p:blipFill>
              <p:spPr>
                <a:xfrm>
                  <a:off x="1065453" y="3810680"/>
                  <a:ext cx="538560" cy="50688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41" name="Freihand 140">
                  <a:extLst>
                    <a:ext uri="{FF2B5EF4-FFF2-40B4-BE49-F238E27FC236}">
                      <a16:creationId xmlns:a16="http://schemas.microsoft.com/office/drawing/2014/main" id="{A5B7FA24-EC8F-432E-8CA6-8E7DE68D15BA}"/>
                    </a:ext>
                  </a:extLst>
                </p14:cNvPr>
                <p14:cNvContentPartPr/>
                <p14:nvPr/>
              </p14:nvContentPartPr>
              <p14:xfrm>
                <a:off x="1650093" y="3324320"/>
                <a:ext cx="4948920" cy="652680"/>
              </p14:xfrm>
            </p:contentPart>
          </mc:Choice>
          <mc:Fallback xmlns="">
            <p:pic>
              <p:nvPicPr>
                <p:cNvPr id="141" name="Freihand 140">
                  <a:extLst>
                    <a:ext uri="{FF2B5EF4-FFF2-40B4-BE49-F238E27FC236}">
                      <a16:creationId xmlns:a16="http://schemas.microsoft.com/office/drawing/2014/main" id="{A5B7FA24-EC8F-432E-8CA6-8E7DE68D15BA}"/>
                    </a:ext>
                  </a:extLst>
                </p:cNvPr>
                <p:cNvPicPr/>
                <p:nvPr/>
              </p:nvPicPr>
              <p:blipFill>
                <a:blip r:embed="rId214"/>
                <a:stretch>
                  <a:fillRect/>
                </a:stretch>
              </p:blipFill>
              <p:spPr>
                <a:xfrm>
                  <a:off x="1645773" y="3320000"/>
                  <a:ext cx="4957560" cy="66132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42" name="Freihand 141">
                  <a:extLst>
                    <a:ext uri="{FF2B5EF4-FFF2-40B4-BE49-F238E27FC236}">
                      <a16:creationId xmlns:a16="http://schemas.microsoft.com/office/drawing/2014/main" id="{176F0E3C-0257-4214-AB99-7C449D44B2DA}"/>
                    </a:ext>
                  </a:extLst>
                </p14:cNvPr>
                <p14:cNvContentPartPr/>
                <p14:nvPr/>
              </p14:nvContentPartPr>
              <p14:xfrm>
                <a:off x="6956853" y="3053240"/>
                <a:ext cx="49320" cy="192600"/>
              </p14:xfrm>
            </p:contentPart>
          </mc:Choice>
          <mc:Fallback xmlns="">
            <p:pic>
              <p:nvPicPr>
                <p:cNvPr id="142" name="Freihand 141">
                  <a:extLst>
                    <a:ext uri="{FF2B5EF4-FFF2-40B4-BE49-F238E27FC236}">
                      <a16:creationId xmlns:a16="http://schemas.microsoft.com/office/drawing/2014/main" id="{176F0E3C-0257-4214-AB99-7C449D44B2DA}"/>
                    </a:ext>
                  </a:extLst>
                </p:cNvPr>
                <p:cNvPicPr/>
                <p:nvPr/>
              </p:nvPicPr>
              <p:blipFill>
                <a:blip r:embed="rId216"/>
                <a:stretch>
                  <a:fillRect/>
                </a:stretch>
              </p:blipFill>
              <p:spPr>
                <a:xfrm>
                  <a:off x="6952533" y="3048920"/>
                  <a:ext cx="5796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43" name="Freihand 142">
                  <a:extLst>
                    <a:ext uri="{FF2B5EF4-FFF2-40B4-BE49-F238E27FC236}">
                      <a16:creationId xmlns:a16="http://schemas.microsoft.com/office/drawing/2014/main" id="{359B3B14-D81C-493E-B671-D79A31722A5D}"/>
                    </a:ext>
                  </a:extLst>
                </p14:cNvPr>
                <p14:cNvContentPartPr/>
                <p14:nvPr/>
              </p14:nvContentPartPr>
              <p14:xfrm>
                <a:off x="7011213" y="3063320"/>
                <a:ext cx="59400" cy="131760"/>
              </p14:xfrm>
            </p:contentPart>
          </mc:Choice>
          <mc:Fallback xmlns="">
            <p:pic>
              <p:nvPicPr>
                <p:cNvPr id="143" name="Freihand 142">
                  <a:extLst>
                    <a:ext uri="{FF2B5EF4-FFF2-40B4-BE49-F238E27FC236}">
                      <a16:creationId xmlns:a16="http://schemas.microsoft.com/office/drawing/2014/main" id="{359B3B14-D81C-493E-B671-D79A31722A5D}"/>
                    </a:ext>
                  </a:extLst>
                </p:cNvPr>
                <p:cNvPicPr/>
                <p:nvPr/>
              </p:nvPicPr>
              <p:blipFill>
                <a:blip r:embed="rId218"/>
                <a:stretch>
                  <a:fillRect/>
                </a:stretch>
              </p:blipFill>
              <p:spPr>
                <a:xfrm>
                  <a:off x="7006893" y="3059000"/>
                  <a:ext cx="680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44" name="Freihand 143">
                  <a:extLst>
                    <a:ext uri="{FF2B5EF4-FFF2-40B4-BE49-F238E27FC236}">
                      <a16:creationId xmlns:a16="http://schemas.microsoft.com/office/drawing/2014/main" id="{20091145-A413-4B2C-A4A0-3AC54D71D2AC}"/>
                    </a:ext>
                  </a:extLst>
                </p14:cNvPr>
                <p14:cNvContentPartPr/>
                <p14:nvPr/>
              </p14:nvContentPartPr>
              <p14:xfrm>
                <a:off x="6885933" y="3011480"/>
                <a:ext cx="277200" cy="10800"/>
              </p14:xfrm>
            </p:contentPart>
          </mc:Choice>
          <mc:Fallback xmlns="">
            <p:pic>
              <p:nvPicPr>
                <p:cNvPr id="144" name="Freihand 143">
                  <a:extLst>
                    <a:ext uri="{FF2B5EF4-FFF2-40B4-BE49-F238E27FC236}">
                      <a16:creationId xmlns:a16="http://schemas.microsoft.com/office/drawing/2014/main" id="{20091145-A413-4B2C-A4A0-3AC54D71D2AC}"/>
                    </a:ext>
                  </a:extLst>
                </p:cNvPr>
                <p:cNvPicPr/>
                <p:nvPr/>
              </p:nvPicPr>
              <p:blipFill>
                <a:blip r:embed="rId220"/>
                <a:stretch>
                  <a:fillRect/>
                </a:stretch>
              </p:blipFill>
              <p:spPr>
                <a:xfrm>
                  <a:off x="6881613" y="3007160"/>
                  <a:ext cx="28584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5" name="Freihand 144">
                  <a:extLst>
                    <a:ext uri="{FF2B5EF4-FFF2-40B4-BE49-F238E27FC236}">
                      <a16:creationId xmlns:a16="http://schemas.microsoft.com/office/drawing/2014/main" id="{DA6F3AE3-C86F-47BD-B89E-9B3E36D3287E}"/>
                    </a:ext>
                  </a:extLst>
                </p14:cNvPr>
                <p14:cNvContentPartPr/>
                <p14:nvPr/>
              </p14:nvContentPartPr>
              <p14:xfrm>
                <a:off x="7072413" y="3185720"/>
                <a:ext cx="116280" cy="90000"/>
              </p14:xfrm>
            </p:contentPart>
          </mc:Choice>
          <mc:Fallback xmlns="">
            <p:pic>
              <p:nvPicPr>
                <p:cNvPr id="145" name="Freihand 144">
                  <a:extLst>
                    <a:ext uri="{FF2B5EF4-FFF2-40B4-BE49-F238E27FC236}">
                      <a16:creationId xmlns:a16="http://schemas.microsoft.com/office/drawing/2014/main" id="{DA6F3AE3-C86F-47BD-B89E-9B3E36D3287E}"/>
                    </a:ext>
                  </a:extLst>
                </p:cNvPr>
                <p:cNvPicPr/>
                <p:nvPr/>
              </p:nvPicPr>
              <p:blipFill>
                <a:blip r:embed="rId222"/>
                <a:stretch>
                  <a:fillRect/>
                </a:stretch>
              </p:blipFill>
              <p:spPr>
                <a:xfrm>
                  <a:off x="7068093" y="3181400"/>
                  <a:ext cx="12492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6" name="Freihand 145">
                  <a:extLst>
                    <a:ext uri="{FF2B5EF4-FFF2-40B4-BE49-F238E27FC236}">
                      <a16:creationId xmlns:a16="http://schemas.microsoft.com/office/drawing/2014/main" id="{319DFDA9-2C66-4D8B-863E-67179418C4C0}"/>
                    </a:ext>
                  </a:extLst>
                </p14:cNvPr>
                <p14:cNvContentPartPr/>
                <p14:nvPr/>
              </p14:nvContentPartPr>
              <p14:xfrm>
                <a:off x="7017693" y="2970800"/>
                <a:ext cx="390600" cy="263880"/>
              </p14:xfrm>
            </p:contentPart>
          </mc:Choice>
          <mc:Fallback xmlns="">
            <p:pic>
              <p:nvPicPr>
                <p:cNvPr id="146" name="Freihand 145">
                  <a:extLst>
                    <a:ext uri="{FF2B5EF4-FFF2-40B4-BE49-F238E27FC236}">
                      <a16:creationId xmlns:a16="http://schemas.microsoft.com/office/drawing/2014/main" id="{319DFDA9-2C66-4D8B-863E-67179418C4C0}"/>
                    </a:ext>
                  </a:extLst>
                </p:cNvPr>
                <p:cNvPicPr/>
                <p:nvPr/>
              </p:nvPicPr>
              <p:blipFill>
                <a:blip r:embed="rId224"/>
                <a:stretch>
                  <a:fillRect/>
                </a:stretch>
              </p:blipFill>
              <p:spPr>
                <a:xfrm>
                  <a:off x="7013373" y="2966480"/>
                  <a:ext cx="39924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49" name="Freihand 148">
                  <a:extLst>
                    <a:ext uri="{FF2B5EF4-FFF2-40B4-BE49-F238E27FC236}">
                      <a16:creationId xmlns:a16="http://schemas.microsoft.com/office/drawing/2014/main" id="{AD002F38-9F89-4FA7-B277-07645ABF422E}"/>
                    </a:ext>
                  </a:extLst>
                </p14:cNvPr>
                <p14:cNvContentPartPr/>
                <p14:nvPr/>
              </p14:nvContentPartPr>
              <p14:xfrm>
                <a:off x="7478133" y="3047480"/>
                <a:ext cx="150120" cy="99720"/>
              </p14:xfrm>
            </p:contentPart>
          </mc:Choice>
          <mc:Fallback xmlns="">
            <p:pic>
              <p:nvPicPr>
                <p:cNvPr id="149" name="Freihand 148">
                  <a:extLst>
                    <a:ext uri="{FF2B5EF4-FFF2-40B4-BE49-F238E27FC236}">
                      <a16:creationId xmlns:a16="http://schemas.microsoft.com/office/drawing/2014/main" id="{AD002F38-9F89-4FA7-B277-07645ABF422E}"/>
                    </a:ext>
                  </a:extLst>
                </p:cNvPr>
                <p:cNvPicPr/>
                <p:nvPr/>
              </p:nvPicPr>
              <p:blipFill>
                <a:blip r:embed="rId226"/>
                <a:stretch>
                  <a:fillRect/>
                </a:stretch>
              </p:blipFill>
              <p:spPr>
                <a:xfrm>
                  <a:off x="7473813" y="3043160"/>
                  <a:ext cx="15876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50" name="Freihand 149">
                  <a:extLst>
                    <a:ext uri="{FF2B5EF4-FFF2-40B4-BE49-F238E27FC236}">
                      <a16:creationId xmlns:a16="http://schemas.microsoft.com/office/drawing/2014/main" id="{5DB45348-AA60-470C-8187-CEE8627B00F0}"/>
                    </a:ext>
                  </a:extLst>
                </p14:cNvPr>
                <p14:cNvContentPartPr/>
                <p14:nvPr/>
              </p14:nvContentPartPr>
              <p14:xfrm>
                <a:off x="7662453" y="3108320"/>
                <a:ext cx="57600" cy="110160"/>
              </p14:xfrm>
            </p:contentPart>
          </mc:Choice>
          <mc:Fallback xmlns="">
            <p:pic>
              <p:nvPicPr>
                <p:cNvPr id="150" name="Freihand 149">
                  <a:extLst>
                    <a:ext uri="{FF2B5EF4-FFF2-40B4-BE49-F238E27FC236}">
                      <a16:creationId xmlns:a16="http://schemas.microsoft.com/office/drawing/2014/main" id="{5DB45348-AA60-470C-8187-CEE8627B00F0}"/>
                    </a:ext>
                  </a:extLst>
                </p:cNvPr>
                <p:cNvPicPr/>
                <p:nvPr/>
              </p:nvPicPr>
              <p:blipFill>
                <a:blip r:embed="rId228"/>
                <a:stretch>
                  <a:fillRect/>
                </a:stretch>
              </p:blipFill>
              <p:spPr>
                <a:xfrm>
                  <a:off x="7658133" y="3104000"/>
                  <a:ext cx="6624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51" name="Freihand 150">
                  <a:extLst>
                    <a:ext uri="{FF2B5EF4-FFF2-40B4-BE49-F238E27FC236}">
                      <a16:creationId xmlns:a16="http://schemas.microsoft.com/office/drawing/2014/main" id="{73BFAE65-BDD2-4DAC-9975-FC58AEA69AB0}"/>
                    </a:ext>
                  </a:extLst>
                </p14:cNvPr>
                <p14:cNvContentPartPr/>
                <p14:nvPr/>
              </p14:nvContentPartPr>
              <p14:xfrm>
                <a:off x="7630413" y="3134600"/>
                <a:ext cx="98640" cy="19080"/>
              </p14:xfrm>
            </p:contentPart>
          </mc:Choice>
          <mc:Fallback xmlns="">
            <p:pic>
              <p:nvPicPr>
                <p:cNvPr id="151" name="Freihand 150">
                  <a:extLst>
                    <a:ext uri="{FF2B5EF4-FFF2-40B4-BE49-F238E27FC236}">
                      <a16:creationId xmlns:a16="http://schemas.microsoft.com/office/drawing/2014/main" id="{73BFAE65-BDD2-4DAC-9975-FC58AEA69AB0}"/>
                    </a:ext>
                  </a:extLst>
                </p:cNvPr>
                <p:cNvPicPr/>
                <p:nvPr/>
              </p:nvPicPr>
              <p:blipFill>
                <a:blip r:embed="rId230"/>
                <a:stretch>
                  <a:fillRect/>
                </a:stretch>
              </p:blipFill>
              <p:spPr>
                <a:xfrm>
                  <a:off x="7626093" y="3130280"/>
                  <a:ext cx="1072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52" name="Freihand 151">
                  <a:extLst>
                    <a:ext uri="{FF2B5EF4-FFF2-40B4-BE49-F238E27FC236}">
                      <a16:creationId xmlns:a16="http://schemas.microsoft.com/office/drawing/2014/main" id="{E755EA4A-9795-4462-8045-008454AEC776}"/>
                    </a:ext>
                  </a:extLst>
                </p14:cNvPr>
                <p14:cNvContentPartPr/>
                <p14:nvPr/>
              </p14:nvContentPartPr>
              <p14:xfrm>
                <a:off x="7744893" y="2934800"/>
                <a:ext cx="148680" cy="358920"/>
              </p14:xfrm>
            </p:contentPart>
          </mc:Choice>
          <mc:Fallback xmlns="">
            <p:pic>
              <p:nvPicPr>
                <p:cNvPr id="152" name="Freihand 151">
                  <a:extLst>
                    <a:ext uri="{FF2B5EF4-FFF2-40B4-BE49-F238E27FC236}">
                      <a16:creationId xmlns:a16="http://schemas.microsoft.com/office/drawing/2014/main" id="{E755EA4A-9795-4462-8045-008454AEC776}"/>
                    </a:ext>
                  </a:extLst>
                </p:cNvPr>
                <p:cNvPicPr/>
                <p:nvPr/>
              </p:nvPicPr>
              <p:blipFill>
                <a:blip r:embed="rId232"/>
                <a:stretch>
                  <a:fillRect/>
                </a:stretch>
              </p:blipFill>
              <p:spPr>
                <a:xfrm>
                  <a:off x="7740573" y="2930480"/>
                  <a:ext cx="157320" cy="3675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53" name="Freihand 152">
                  <a:extLst>
                    <a:ext uri="{FF2B5EF4-FFF2-40B4-BE49-F238E27FC236}">
                      <a16:creationId xmlns:a16="http://schemas.microsoft.com/office/drawing/2014/main" id="{9FAD11A6-0C42-46A8-8D79-65FD3D2A488A}"/>
                    </a:ext>
                  </a:extLst>
                </p14:cNvPr>
                <p14:cNvContentPartPr/>
                <p14:nvPr/>
              </p14:nvContentPartPr>
              <p14:xfrm>
                <a:off x="3639453" y="3889520"/>
                <a:ext cx="267120" cy="305280"/>
              </p14:xfrm>
            </p:contentPart>
          </mc:Choice>
          <mc:Fallback xmlns="">
            <p:pic>
              <p:nvPicPr>
                <p:cNvPr id="153" name="Freihand 152">
                  <a:extLst>
                    <a:ext uri="{FF2B5EF4-FFF2-40B4-BE49-F238E27FC236}">
                      <a16:creationId xmlns:a16="http://schemas.microsoft.com/office/drawing/2014/main" id="{9FAD11A6-0C42-46A8-8D79-65FD3D2A488A}"/>
                    </a:ext>
                  </a:extLst>
                </p:cNvPr>
                <p:cNvPicPr/>
                <p:nvPr/>
              </p:nvPicPr>
              <p:blipFill>
                <a:blip r:embed="rId234"/>
                <a:stretch>
                  <a:fillRect/>
                </a:stretch>
              </p:blipFill>
              <p:spPr>
                <a:xfrm>
                  <a:off x="3635133" y="3885200"/>
                  <a:ext cx="27576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55" name="Freihand 154">
                  <a:extLst>
                    <a:ext uri="{FF2B5EF4-FFF2-40B4-BE49-F238E27FC236}">
                      <a16:creationId xmlns:a16="http://schemas.microsoft.com/office/drawing/2014/main" id="{9532C10B-3826-4D92-960A-46A8B2AA7E30}"/>
                    </a:ext>
                  </a:extLst>
                </p14:cNvPr>
                <p14:cNvContentPartPr/>
                <p14:nvPr/>
              </p14:nvContentPartPr>
              <p14:xfrm>
                <a:off x="2936373" y="3858560"/>
                <a:ext cx="407160" cy="406800"/>
              </p14:xfrm>
            </p:contentPart>
          </mc:Choice>
          <mc:Fallback xmlns="">
            <p:pic>
              <p:nvPicPr>
                <p:cNvPr id="155" name="Freihand 154">
                  <a:extLst>
                    <a:ext uri="{FF2B5EF4-FFF2-40B4-BE49-F238E27FC236}">
                      <a16:creationId xmlns:a16="http://schemas.microsoft.com/office/drawing/2014/main" id="{9532C10B-3826-4D92-960A-46A8B2AA7E30}"/>
                    </a:ext>
                  </a:extLst>
                </p:cNvPr>
                <p:cNvPicPr/>
                <p:nvPr/>
              </p:nvPicPr>
              <p:blipFill>
                <a:blip r:embed="rId236"/>
                <a:stretch>
                  <a:fillRect/>
                </a:stretch>
              </p:blipFill>
              <p:spPr>
                <a:xfrm>
                  <a:off x="2932053" y="3854240"/>
                  <a:ext cx="415800" cy="41544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56" name="Freihand 155">
                  <a:extLst>
                    <a:ext uri="{FF2B5EF4-FFF2-40B4-BE49-F238E27FC236}">
                      <a16:creationId xmlns:a16="http://schemas.microsoft.com/office/drawing/2014/main" id="{1F99AF5E-6EE8-4E8B-8062-EC197E939E0E}"/>
                    </a:ext>
                  </a:extLst>
                </p14:cNvPr>
                <p14:cNvContentPartPr/>
                <p14:nvPr/>
              </p14:nvContentPartPr>
              <p14:xfrm>
                <a:off x="3426693" y="3852440"/>
                <a:ext cx="195840" cy="343080"/>
              </p14:xfrm>
            </p:contentPart>
          </mc:Choice>
          <mc:Fallback xmlns="">
            <p:pic>
              <p:nvPicPr>
                <p:cNvPr id="156" name="Freihand 155">
                  <a:extLst>
                    <a:ext uri="{FF2B5EF4-FFF2-40B4-BE49-F238E27FC236}">
                      <a16:creationId xmlns:a16="http://schemas.microsoft.com/office/drawing/2014/main" id="{1F99AF5E-6EE8-4E8B-8062-EC197E939E0E}"/>
                    </a:ext>
                  </a:extLst>
                </p:cNvPr>
                <p:cNvPicPr/>
                <p:nvPr/>
              </p:nvPicPr>
              <p:blipFill>
                <a:blip r:embed="rId238"/>
                <a:stretch>
                  <a:fillRect/>
                </a:stretch>
              </p:blipFill>
              <p:spPr>
                <a:xfrm>
                  <a:off x="3422373" y="3848120"/>
                  <a:ext cx="20448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57" name="Freihand 156">
                  <a:extLst>
                    <a:ext uri="{FF2B5EF4-FFF2-40B4-BE49-F238E27FC236}">
                      <a16:creationId xmlns:a16="http://schemas.microsoft.com/office/drawing/2014/main" id="{532A8CE2-739B-4560-A1CA-A2C297E8FE87}"/>
                    </a:ext>
                  </a:extLst>
                </p14:cNvPr>
                <p14:cNvContentPartPr/>
                <p14:nvPr/>
              </p14:nvContentPartPr>
              <p14:xfrm>
                <a:off x="3909813" y="3849200"/>
                <a:ext cx="336960" cy="325440"/>
              </p14:xfrm>
            </p:contentPart>
          </mc:Choice>
          <mc:Fallback xmlns="">
            <p:pic>
              <p:nvPicPr>
                <p:cNvPr id="157" name="Freihand 156">
                  <a:extLst>
                    <a:ext uri="{FF2B5EF4-FFF2-40B4-BE49-F238E27FC236}">
                      <a16:creationId xmlns:a16="http://schemas.microsoft.com/office/drawing/2014/main" id="{532A8CE2-739B-4560-A1CA-A2C297E8FE87}"/>
                    </a:ext>
                  </a:extLst>
                </p:cNvPr>
                <p:cNvPicPr/>
                <p:nvPr/>
              </p:nvPicPr>
              <p:blipFill>
                <a:blip r:embed="rId240"/>
                <a:stretch>
                  <a:fillRect/>
                </a:stretch>
              </p:blipFill>
              <p:spPr>
                <a:xfrm>
                  <a:off x="3905493" y="3844880"/>
                  <a:ext cx="34560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59" name="Freihand 158">
                  <a:extLst>
                    <a:ext uri="{FF2B5EF4-FFF2-40B4-BE49-F238E27FC236}">
                      <a16:creationId xmlns:a16="http://schemas.microsoft.com/office/drawing/2014/main" id="{54DF0BC3-420D-47C1-AEC5-E716933DA081}"/>
                    </a:ext>
                  </a:extLst>
                </p14:cNvPr>
                <p14:cNvContentPartPr/>
                <p14:nvPr/>
              </p14:nvContentPartPr>
              <p14:xfrm>
                <a:off x="2870853" y="4195520"/>
                <a:ext cx="412920" cy="128880"/>
              </p14:xfrm>
            </p:contentPart>
          </mc:Choice>
          <mc:Fallback xmlns="">
            <p:pic>
              <p:nvPicPr>
                <p:cNvPr id="159" name="Freihand 158">
                  <a:extLst>
                    <a:ext uri="{FF2B5EF4-FFF2-40B4-BE49-F238E27FC236}">
                      <a16:creationId xmlns:a16="http://schemas.microsoft.com/office/drawing/2014/main" id="{54DF0BC3-420D-47C1-AEC5-E716933DA081}"/>
                    </a:ext>
                  </a:extLst>
                </p:cNvPr>
                <p:cNvPicPr/>
                <p:nvPr/>
              </p:nvPicPr>
              <p:blipFill>
                <a:blip r:embed="rId242"/>
                <a:stretch>
                  <a:fillRect/>
                </a:stretch>
              </p:blipFill>
              <p:spPr>
                <a:xfrm>
                  <a:off x="2866533" y="4191200"/>
                  <a:ext cx="421560" cy="137520"/>
                </a:xfrm>
                <a:prstGeom prst="rect">
                  <a:avLst/>
                </a:prstGeom>
              </p:spPr>
            </p:pic>
          </mc:Fallback>
        </mc:AlternateContent>
      </p:grpSp>
    </p:spTree>
    <p:extLst>
      <p:ext uri="{BB962C8B-B14F-4D97-AF65-F5344CB8AC3E}">
        <p14:creationId xmlns:p14="http://schemas.microsoft.com/office/powerpoint/2010/main" val="2461519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3"/>
          <p:cNvSpPr>
            <a:spLocks noGrp="1"/>
          </p:cNvSpPr>
          <p:nvPr>
            <p:ph type="sldNum" sz="quarter" idx="12"/>
          </p:nvPr>
        </p:nvSpPr>
        <p:spPr/>
        <p:txBody>
          <a:bodyPr/>
          <a:lstStyle/>
          <a:p>
            <a:pPr lvl="0"/>
            <a:fld id="{5300DE9C-389F-4056-A799-8642F6081CF3}" type="slidenum">
              <a:rPr/>
              <a:t>9</a:t>
            </a:fld>
            <a:endParaRPr lang="de-DE" dirty="0"/>
          </a:p>
        </p:txBody>
      </p:sp>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en-US" sz="2540" b="1" dirty="0"/>
              <a:t>Inflation, Unemployment, and the Phillips Curve</a:t>
            </a:r>
          </a:p>
        </p:txBody>
      </p:sp>
      <p:sp>
        <p:nvSpPr>
          <p:cNvPr id="4" name="Textfeld 3"/>
          <p:cNvSpPr txBox="1"/>
          <p:nvPr/>
        </p:nvSpPr>
        <p:spPr>
          <a:xfrm>
            <a:off x="1600740" y="1142889"/>
            <a:ext cx="9067260" cy="5029447"/>
          </a:xfrm>
          <a:prstGeom prst="rect">
            <a:avLst/>
          </a:prstGeom>
          <a:noFill/>
        </p:spPr>
        <p:txBody>
          <a:bodyPr wrap="square" rtlCol="0">
            <a:noAutofit/>
          </a:bodyPr>
          <a:lstStyle/>
          <a:p>
            <a:endParaRPr lang="de-DE" sz="2540" dirty="0"/>
          </a:p>
          <a:p>
            <a:r>
              <a:rPr lang="de-DE" sz="2540" dirty="0"/>
              <a:t>The Philipps </a:t>
            </a:r>
            <a:r>
              <a:rPr lang="de-DE" sz="2540" dirty="0" err="1"/>
              <a:t>curve</a:t>
            </a:r>
            <a:r>
              <a:rPr lang="de-DE" sz="2540" dirty="0"/>
              <a:t> </a:t>
            </a:r>
            <a:r>
              <a:rPr lang="de-DE" sz="2540" dirty="0" err="1"/>
              <a:t>states</a:t>
            </a:r>
            <a:r>
              <a:rPr lang="de-DE" sz="2540" dirty="0"/>
              <a:t> </a:t>
            </a:r>
            <a:r>
              <a:rPr lang="de-DE" sz="2540" dirty="0" err="1"/>
              <a:t>that</a:t>
            </a:r>
            <a:r>
              <a:rPr lang="de-DE" sz="2540" dirty="0"/>
              <a:t> </a:t>
            </a:r>
            <a:r>
              <a:rPr lang="de-DE" sz="2540" dirty="0" err="1"/>
              <a:t>inflation</a:t>
            </a:r>
            <a:r>
              <a:rPr lang="de-DE" sz="2540" dirty="0"/>
              <a:t> </a:t>
            </a:r>
            <a:r>
              <a:rPr lang="el-GR" sz="2540" dirty="0"/>
              <a:t>π</a:t>
            </a:r>
            <a:r>
              <a:rPr lang="de-DE" sz="2540" dirty="0"/>
              <a:t> </a:t>
            </a:r>
            <a:r>
              <a:rPr lang="de-DE" sz="2540" dirty="0" err="1"/>
              <a:t>depends</a:t>
            </a:r>
            <a:r>
              <a:rPr lang="de-DE" sz="2540" dirty="0"/>
              <a:t> on</a:t>
            </a:r>
          </a:p>
          <a:p>
            <a:endParaRPr lang="de-DE" sz="2540" dirty="0"/>
          </a:p>
          <a:p>
            <a:pPr marL="829452" lvl="1" indent="-414726">
              <a:buFont typeface="Arial" panose="020B0604020202020204" pitchFamily="34" charset="0"/>
              <a:buChar char="•"/>
            </a:pPr>
            <a:r>
              <a:rPr lang="de-DE" sz="2540" dirty="0" err="1"/>
              <a:t>expected</a:t>
            </a:r>
            <a:r>
              <a:rPr lang="de-DE" sz="2540" dirty="0"/>
              <a:t> </a:t>
            </a:r>
            <a:r>
              <a:rPr lang="de-DE" sz="2540" dirty="0" err="1"/>
              <a:t>inflation</a:t>
            </a:r>
            <a:r>
              <a:rPr lang="de-DE" sz="2540" dirty="0"/>
              <a:t> </a:t>
            </a:r>
            <a:r>
              <a:rPr lang="el-GR" sz="2540" dirty="0"/>
              <a:t>π</a:t>
            </a:r>
            <a:r>
              <a:rPr lang="en-US" sz="2540" baseline="30000" dirty="0"/>
              <a:t>e</a:t>
            </a:r>
          </a:p>
          <a:p>
            <a:pPr marL="414726" indent="-414726">
              <a:buFont typeface="Arial" panose="020B0604020202020204" pitchFamily="34" charset="0"/>
              <a:buChar char="•"/>
            </a:pPr>
            <a:endParaRPr lang="en-US" sz="2540" baseline="30000" dirty="0"/>
          </a:p>
          <a:p>
            <a:pPr marL="829452" lvl="1" indent="-414726">
              <a:buFont typeface="Arial" panose="020B0604020202020204" pitchFamily="34" charset="0"/>
              <a:buChar char="•"/>
            </a:pPr>
            <a:r>
              <a:rPr lang="en-US" sz="2540" dirty="0"/>
              <a:t>the deviation of unemployment </a:t>
            </a:r>
            <a:r>
              <a:rPr lang="en-US" sz="2540" dirty="0" err="1"/>
              <a:t>fromt</a:t>
            </a:r>
            <a:r>
              <a:rPr lang="en-US" sz="2540" dirty="0"/>
              <a:t> the natural rate </a:t>
            </a:r>
            <a:r>
              <a:rPr lang="en-US" sz="2540"/>
              <a:t>u-u*</a:t>
            </a:r>
          </a:p>
          <a:p>
            <a:pPr marL="829452" lvl="1" indent="-414726">
              <a:buFont typeface="Arial" panose="020B0604020202020204" pitchFamily="34" charset="0"/>
              <a:buChar char="•"/>
            </a:pPr>
            <a:endParaRPr lang="en-US" sz="2540"/>
          </a:p>
          <a:p>
            <a:pPr marL="829452" lvl="1" indent="-414726">
              <a:buFont typeface="Arial" panose="020B0604020202020204" pitchFamily="34" charset="0"/>
              <a:buChar char="•"/>
            </a:pPr>
            <a:r>
              <a:rPr lang="en-US" sz="2540"/>
              <a:t>For further analysis we add an</a:t>
            </a:r>
            <a:r>
              <a:rPr lang="en-US" sz="2540" dirty="0"/>
              <a:t> </a:t>
            </a:r>
            <a:r>
              <a:rPr lang="en-US" sz="2540"/>
              <a:t>supply </a:t>
            </a:r>
            <a:r>
              <a:rPr lang="en-US" sz="2540" dirty="0"/>
              <a:t>shock </a:t>
            </a:r>
            <a:r>
              <a:rPr lang="el-GR" sz="2540" dirty="0"/>
              <a:t>ε</a:t>
            </a:r>
            <a:endParaRPr lang="de-DE" sz="2540" dirty="0"/>
          </a:p>
          <a:p>
            <a:endParaRPr lang="de-DE" sz="2540" dirty="0"/>
          </a:p>
          <a:p>
            <a:endParaRPr lang="de-DE" sz="2540" dirty="0"/>
          </a:p>
          <a:p>
            <a:r>
              <a:rPr lang="de-DE" sz="2540" dirty="0"/>
              <a:t>			</a:t>
            </a:r>
            <a:r>
              <a:rPr lang="el-GR" sz="2540" dirty="0"/>
              <a:t>π</a:t>
            </a:r>
            <a:r>
              <a:rPr lang="en-US" sz="2540" dirty="0"/>
              <a:t>	=</a:t>
            </a:r>
            <a:r>
              <a:rPr lang="de-DE" sz="2540" dirty="0"/>
              <a:t>	</a:t>
            </a:r>
            <a:r>
              <a:rPr lang="el-GR" sz="2540" dirty="0"/>
              <a:t>π</a:t>
            </a:r>
            <a:r>
              <a:rPr lang="en-US" sz="2540" baseline="30000" dirty="0"/>
              <a:t>e</a:t>
            </a:r>
            <a:r>
              <a:rPr lang="en-US" sz="2540" dirty="0"/>
              <a:t> - </a:t>
            </a:r>
            <a:r>
              <a:rPr lang="el-GR" sz="2540" dirty="0"/>
              <a:t>β</a:t>
            </a:r>
            <a:r>
              <a:rPr lang="de-DE" sz="2540" dirty="0"/>
              <a:t>(</a:t>
            </a:r>
            <a:r>
              <a:rPr lang="en-US" sz="2540" dirty="0"/>
              <a:t>u-u*</a:t>
            </a:r>
            <a:r>
              <a:rPr lang="de-DE" sz="2540" dirty="0"/>
              <a:t>) + </a:t>
            </a:r>
            <a:r>
              <a:rPr lang="el-GR" sz="2540" dirty="0"/>
              <a:t>ε</a:t>
            </a:r>
            <a:endParaRPr lang="de-DE" sz="2540" dirty="0"/>
          </a:p>
        </p:txBody>
      </p:sp>
      <p:sp>
        <p:nvSpPr>
          <p:cNvPr id="2" name="Rechteck 1">
            <a:extLst>
              <a:ext uri="{FF2B5EF4-FFF2-40B4-BE49-F238E27FC236}">
                <a16:creationId xmlns:a16="http://schemas.microsoft.com/office/drawing/2014/main" id="{AEA05B69-71E8-BED5-6875-DD0A3D03221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4243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859962" y="104531"/>
            <a:ext cx="7597213" cy="744863"/>
          </a:xfrm>
          <a:prstGeom prst="rect">
            <a:avLst/>
          </a:prstGeom>
          <a:noFill/>
          <a:ln>
            <a:noFill/>
          </a:ln>
        </p:spPr>
        <p:txBody>
          <a:bodyPr lIns="81638" tIns="40819" rIns="81638" bIns="40819" anchor="ctr" anchorCtr="1"/>
          <a:lstStyle/>
          <a:p>
            <a:r>
              <a:rPr lang="en-US" sz="2540" b="1" dirty="0"/>
              <a:t>The short run Phillips curve</a:t>
            </a:r>
          </a:p>
        </p:txBody>
      </p:sp>
      <p:cxnSp>
        <p:nvCxnSpPr>
          <p:cNvPr id="12" name="Gerade Verbindung mit Pfeil 11"/>
          <p:cNvCxnSpPr/>
          <p:nvPr/>
        </p:nvCxnSpPr>
        <p:spPr>
          <a:xfrm flipV="1">
            <a:off x="2481251" y="1142889"/>
            <a:ext cx="0" cy="4702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2024029" y="5323207"/>
            <a:ext cx="600160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p:nvCxnSpPr>
        <p:spPr>
          <a:xfrm>
            <a:off x="3069109" y="1469475"/>
            <a:ext cx="3657780" cy="3135240"/>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hteck 21"/>
          <p:cNvSpPr/>
          <p:nvPr/>
        </p:nvSpPr>
        <p:spPr>
          <a:xfrm>
            <a:off x="2024029" y="1163060"/>
            <a:ext cx="300082" cy="343620"/>
          </a:xfrm>
          <a:prstGeom prst="rect">
            <a:avLst/>
          </a:prstGeom>
        </p:spPr>
        <p:txBody>
          <a:bodyPr wrap="none">
            <a:spAutoFit/>
          </a:bodyPr>
          <a:lstStyle/>
          <a:p>
            <a:r>
              <a:rPr lang="el-GR" sz="1633" dirty="0"/>
              <a:t>π</a:t>
            </a:r>
            <a:endParaRPr lang="de-DE" sz="1633" dirty="0"/>
          </a:p>
        </p:txBody>
      </p:sp>
      <p:sp>
        <p:nvSpPr>
          <p:cNvPr id="23" name="Rechteck 22"/>
          <p:cNvSpPr/>
          <p:nvPr/>
        </p:nvSpPr>
        <p:spPr>
          <a:xfrm>
            <a:off x="7576016" y="5510731"/>
            <a:ext cx="295274" cy="343620"/>
          </a:xfrm>
          <a:prstGeom prst="rect">
            <a:avLst/>
          </a:prstGeom>
        </p:spPr>
        <p:txBody>
          <a:bodyPr wrap="none">
            <a:spAutoFit/>
          </a:bodyPr>
          <a:lstStyle/>
          <a:p>
            <a:r>
              <a:rPr lang="en-US" sz="1633" dirty="0"/>
              <a:t>u</a:t>
            </a:r>
            <a:endParaRPr lang="de-DE" sz="1633" dirty="0"/>
          </a:p>
        </p:txBody>
      </p:sp>
      <p:cxnSp>
        <p:nvCxnSpPr>
          <p:cNvPr id="25" name="Gerade Verbindung 24"/>
          <p:cNvCxnSpPr/>
          <p:nvPr/>
        </p:nvCxnSpPr>
        <p:spPr>
          <a:xfrm>
            <a:off x="3722284" y="2057333"/>
            <a:ext cx="0" cy="7184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flipH="1">
            <a:off x="3722285" y="2775825"/>
            <a:ext cx="84912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hteck 28"/>
          <p:cNvSpPr/>
          <p:nvPr/>
        </p:nvSpPr>
        <p:spPr>
          <a:xfrm>
            <a:off x="3436036" y="2249071"/>
            <a:ext cx="295274" cy="343620"/>
          </a:xfrm>
          <a:prstGeom prst="rect">
            <a:avLst/>
          </a:prstGeom>
        </p:spPr>
        <p:txBody>
          <a:bodyPr wrap="none">
            <a:spAutoFit/>
          </a:bodyPr>
          <a:lstStyle/>
          <a:p>
            <a:r>
              <a:rPr lang="el-GR" sz="1633" dirty="0"/>
              <a:t>β</a:t>
            </a:r>
            <a:endParaRPr lang="de-DE" sz="1633" dirty="0"/>
          </a:p>
        </p:txBody>
      </p:sp>
      <p:sp>
        <p:nvSpPr>
          <p:cNvPr id="30" name="Textfeld 29"/>
          <p:cNvSpPr txBox="1"/>
          <p:nvPr/>
        </p:nvSpPr>
        <p:spPr>
          <a:xfrm>
            <a:off x="4055063" y="2815907"/>
            <a:ext cx="136828" cy="343620"/>
          </a:xfrm>
          <a:prstGeom prst="rect">
            <a:avLst/>
          </a:prstGeom>
          <a:noFill/>
        </p:spPr>
        <p:txBody>
          <a:bodyPr wrap="square" rtlCol="0">
            <a:spAutoFit/>
          </a:bodyPr>
          <a:lstStyle/>
          <a:p>
            <a:r>
              <a:rPr lang="de-DE" sz="1633" dirty="0"/>
              <a:t>1</a:t>
            </a:r>
          </a:p>
        </p:txBody>
      </p:sp>
      <p:cxnSp>
        <p:nvCxnSpPr>
          <p:cNvPr id="32" name="Gerade Verbindung 31"/>
          <p:cNvCxnSpPr/>
          <p:nvPr/>
        </p:nvCxnSpPr>
        <p:spPr>
          <a:xfrm>
            <a:off x="2481252" y="3494317"/>
            <a:ext cx="29392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3" name="Gerade Verbindung 32"/>
          <p:cNvCxnSpPr/>
          <p:nvPr/>
        </p:nvCxnSpPr>
        <p:spPr>
          <a:xfrm flipV="1">
            <a:off x="5420538" y="3494317"/>
            <a:ext cx="0" cy="182889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6" name="Rechteck 35"/>
          <p:cNvSpPr/>
          <p:nvPr/>
        </p:nvSpPr>
        <p:spPr>
          <a:xfrm>
            <a:off x="1674909" y="3326809"/>
            <a:ext cx="713657" cy="343620"/>
          </a:xfrm>
          <a:prstGeom prst="rect">
            <a:avLst/>
          </a:prstGeom>
        </p:spPr>
        <p:txBody>
          <a:bodyPr wrap="none">
            <a:spAutoFit/>
          </a:bodyPr>
          <a:lstStyle/>
          <a:p>
            <a:r>
              <a:rPr lang="el-GR" sz="1633" dirty="0"/>
              <a:t>π</a:t>
            </a:r>
            <a:r>
              <a:rPr lang="en-US" sz="1633" baseline="30000" dirty="0"/>
              <a:t>e</a:t>
            </a:r>
            <a:r>
              <a:rPr lang="en-US" sz="1633" dirty="0"/>
              <a:t> </a:t>
            </a:r>
            <a:r>
              <a:rPr lang="de-DE" sz="1633" dirty="0"/>
              <a:t> + </a:t>
            </a:r>
            <a:r>
              <a:rPr lang="el-GR" sz="1633" dirty="0"/>
              <a:t>ε</a:t>
            </a:r>
            <a:endParaRPr lang="de-DE" sz="1633" dirty="0"/>
          </a:p>
        </p:txBody>
      </p:sp>
      <p:sp>
        <p:nvSpPr>
          <p:cNvPr id="37" name="Rechteck 36"/>
          <p:cNvSpPr/>
          <p:nvPr/>
        </p:nvSpPr>
        <p:spPr>
          <a:xfrm>
            <a:off x="5229184" y="5351912"/>
            <a:ext cx="399468" cy="343620"/>
          </a:xfrm>
          <a:prstGeom prst="rect">
            <a:avLst/>
          </a:prstGeom>
        </p:spPr>
        <p:txBody>
          <a:bodyPr wrap="none">
            <a:spAutoFit/>
          </a:bodyPr>
          <a:lstStyle/>
          <a:p>
            <a:r>
              <a:rPr lang="en-US" sz="1633" dirty="0"/>
              <a:t>u*</a:t>
            </a:r>
            <a:endParaRPr lang="de-DE" sz="1633" dirty="0"/>
          </a:p>
        </p:txBody>
      </p:sp>
      <p:cxnSp>
        <p:nvCxnSpPr>
          <p:cNvPr id="39" name="Gerade Verbindung mit Pfeil 38"/>
          <p:cNvCxnSpPr/>
          <p:nvPr/>
        </p:nvCxnSpPr>
        <p:spPr>
          <a:xfrm flipH="1">
            <a:off x="5024832" y="2249071"/>
            <a:ext cx="395707" cy="5267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4898000" y="1498077"/>
            <a:ext cx="3420873" cy="762388"/>
          </a:xfrm>
          <a:prstGeom prst="rect">
            <a:avLst/>
          </a:prstGeom>
          <a:noFill/>
        </p:spPr>
        <p:txBody>
          <a:bodyPr wrap="none" rtlCol="0">
            <a:spAutoFit/>
          </a:bodyPr>
          <a:lstStyle/>
          <a:p>
            <a:r>
              <a:rPr lang="de-DE" sz="2177" dirty="0"/>
              <a:t>Trade off </a:t>
            </a:r>
            <a:r>
              <a:rPr lang="de-DE" sz="2177" dirty="0" err="1"/>
              <a:t>between</a:t>
            </a:r>
            <a:r>
              <a:rPr lang="de-DE" sz="2177" dirty="0"/>
              <a:t> </a:t>
            </a:r>
          </a:p>
          <a:p>
            <a:r>
              <a:rPr lang="de-DE" sz="2177" dirty="0" err="1"/>
              <a:t>unemployment</a:t>
            </a:r>
            <a:r>
              <a:rPr lang="de-DE" sz="2177" dirty="0"/>
              <a:t> </a:t>
            </a:r>
            <a:r>
              <a:rPr lang="de-DE" sz="2177" dirty="0" err="1"/>
              <a:t>and</a:t>
            </a:r>
            <a:r>
              <a:rPr lang="de-DE" sz="2177" dirty="0"/>
              <a:t> </a:t>
            </a:r>
            <a:r>
              <a:rPr lang="de-DE" sz="2177" dirty="0" err="1"/>
              <a:t>inflation</a:t>
            </a:r>
            <a:endParaRPr lang="de-DE" sz="2177" dirty="0"/>
          </a:p>
        </p:txBody>
      </p:sp>
      <p:sp>
        <p:nvSpPr>
          <p:cNvPr id="2" name="Rechteck 1">
            <a:extLst>
              <a:ext uri="{FF2B5EF4-FFF2-40B4-BE49-F238E27FC236}">
                <a16:creationId xmlns:a16="http://schemas.microsoft.com/office/drawing/2014/main" id="{E1700237-416E-A4F9-B34A-D258735365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7" name="Freihand 6">
                <a:extLst>
                  <a:ext uri="{FF2B5EF4-FFF2-40B4-BE49-F238E27FC236}">
                    <a16:creationId xmlns:a16="http://schemas.microsoft.com/office/drawing/2014/main" id="{966EAFA8-7F76-4404-AA08-6D05BB73991D}"/>
                  </a:ext>
                </a:extLst>
              </p14:cNvPr>
              <p14:cNvContentPartPr/>
              <p14:nvPr/>
            </p14:nvContentPartPr>
            <p14:xfrm>
              <a:off x="3739893" y="2717347"/>
              <a:ext cx="2160" cy="24840"/>
            </p14:xfrm>
          </p:contentPart>
        </mc:Choice>
        <mc:Fallback xmlns="">
          <p:pic>
            <p:nvPicPr>
              <p:cNvPr id="7" name="Freihand 6">
                <a:extLst>
                  <a:ext uri="{FF2B5EF4-FFF2-40B4-BE49-F238E27FC236}">
                    <a16:creationId xmlns:a16="http://schemas.microsoft.com/office/drawing/2014/main" id="{966EAFA8-7F76-4404-AA08-6D05BB73991D}"/>
                  </a:ext>
                </a:extLst>
              </p:cNvPr>
              <p:cNvPicPr/>
              <p:nvPr/>
            </p:nvPicPr>
            <p:blipFill>
              <a:blip r:embed="rId4"/>
              <a:stretch>
                <a:fillRect/>
              </a:stretch>
            </p:blipFill>
            <p:spPr>
              <a:xfrm>
                <a:off x="3735573" y="2713027"/>
                <a:ext cx="1080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Freihand 8">
                <a:extLst>
                  <a:ext uri="{FF2B5EF4-FFF2-40B4-BE49-F238E27FC236}">
                    <a16:creationId xmlns:a16="http://schemas.microsoft.com/office/drawing/2014/main" id="{A9439C24-4DD4-4456-A65E-AC06E8D630C1}"/>
                  </a:ext>
                </a:extLst>
              </p14:cNvPr>
              <p14:cNvContentPartPr/>
              <p14:nvPr/>
            </p14:nvContentPartPr>
            <p14:xfrm>
              <a:off x="3706413" y="2093467"/>
              <a:ext cx="41040" cy="696960"/>
            </p14:xfrm>
          </p:contentPart>
        </mc:Choice>
        <mc:Fallback xmlns="">
          <p:pic>
            <p:nvPicPr>
              <p:cNvPr id="9" name="Freihand 8">
                <a:extLst>
                  <a:ext uri="{FF2B5EF4-FFF2-40B4-BE49-F238E27FC236}">
                    <a16:creationId xmlns:a16="http://schemas.microsoft.com/office/drawing/2014/main" id="{A9439C24-4DD4-4456-A65E-AC06E8D630C1}"/>
                  </a:ext>
                </a:extLst>
              </p:cNvPr>
              <p:cNvPicPr/>
              <p:nvPr/>
            </p:nvPicPr>
            <p:blipFill>
              <a:blip r:embed="rId6"/>
              <a:stretch>
                <a:fillRect/>
              </a:stretch>
            </p:blipFill>
            <p:spPr>
              <a:xfrm>
                <a:off x="3702093" y="2089147"/>
                <a:ext cx="49680" cy="705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Freihand 10">
                <a:extLst>
                  <a:ext uri="{FF2B5EF4-FFF2-40B4-BE49-F238E27FC236}">
                    <a16:creationId xmlns:a16="http://schemas.microsoft.com/office/drawing/2014/main" id="{9C29ABAB-58DF-4F73-A611-17A433768BBF}"/>
                  </a:ext>
                </a:extLst>
              </p14:cNvPr>
              <p14:cNvContentPartPr/>
              <p14:nvPr/>
            </p14:nvContentPartPr>
            <p14:xfrm>
              <a:off x="3686613" y="2756587"/>
              <a:ext cx="905760" cy="126720"/>
            </p14:xfrm>
          </p:contentPart>
        </mc:Choice>
        <mc:Fallback xmlns="">
          <p:pic>
            <p:nvPicPr>
              <p:cNvPr id="11" name="Freihand 10">
                <a:extLst>
                  <a:ext uri="{FF2B5EF4-FFF2-40B4-BE49-F238E27FC236}">
                    <a16:creationId xmlns:a16="http://schemas.microsoft.com/office/drawing/2014/main" id="{9C29ABAB-58DF-4F73-A611-17A433768BBF}"/>
                  </a:ext>
                </a:extLst>
              </p:cNvPr>
              <p:cNvPicPr/>
              <p:nvPr/>
            </p:nvPicPr>
            <p:blipFill>
              <a:blip r:embed="rId8"/>
              <a:stretch>
                <a:fillRect/>
              </a:stretch>
            </p:blipFill>
            <p:spPr>
              <a:xfrm>
                <a:off x="3682293" y="2752267"/>
                <a:ext cx="9144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Freihand 14">
                <a:extLst>
                  <a:ext uri="{FF2B5EF4-FFF2-40B4-BE49-F238E27FC236}">
                    <a16:creationId xmlns:a16="http://schemas.microsoft.com/office/drawing/2014/main" id="{EAFA23D9-9A7B-46CC-AAA3-4557112EA09E}"/>
                  </a:ext>
                </a:extLst>
              </p14:cNvPr>
              <p14:cNvContentPartPr/>
              <p14:nvPr/>
            </p14:nvContentPartPr>
            <p14:xfrm>
              <a:off x="1636413" y="3228907"/>
              <a:ext cx="357840" cy="633600"/>
            </p14:xfrm>
          </p:contentPart>
        </mc:Choice>
        <mc:Fallback xmlns="">
          <p:pic>
            <p:nvPicPr>
              <p:cNvPr id="15" name="Freihand 14">
                <a:extLst>
                  <a:ext uri="{FF2B5EF4-FFF2-40B4-BE49-F238E27FC236}">
                    <a16:creationId xmlns:a16="http://schemas.microsoft.com/office/drawing/2014/main" id="{EAFA23D9-9A7B-46CC-AAA3-4557112EA09E}"/>
                  </a:ext>
                </a:extLst>
              </p:cNvPr>
              <p:cNvPicPr/>
              <p:nvPr/>
            </p:nvPicPr>
            <p:blipFill>
              <a:blip r:embed="rId10"/>
              <a:stretch>
                <a:fillRect/>
              </a:stretch>
            </p:blipFill>
            <p:spPr>
              <a:xfrm>
                <a:off x="1632093" y="3224587"/>
                <a:ext cx="366480" cy="642240"/>
              </a:xfrm>
              <a:prstGeom prst="rect">
                <a:avLst/>
              </a:prstGeom>
            </p:spPr>
          </p:pic>
        </mc:Fallback>
      </mc:AlternateContent>
      <p:grpSp>
        <p:nvGrpSpPr>
          <p:cNvPr id="19" name="Gruppieren 18">
            <a:extLst>
              <a:ext uri="{FF2B5EF4-FFF2-40B4-BE49-F238E27FC236}">
                <a16:creationId xmlns:a16="http://schemas.microsoft.com/office/drawing/2014/main" id="{954BA1C4-BDE9-4F8A-B4BD-DA0596372D5F}"/>
              </a:ext>
            </a:extLst>
          </p:cNvPr>
          <p:cNvGrpSpPr/>
          <p:nvPr/>
        </p:nvGrpSpPr>
        <p:grpSpPr>
          <a:xfrm>
            <a:off x="3394293" y="985027"/>
            <a:ext cx="3962880" cy="3075120"/>
            <a:chOff x="3394293" y="985027"/>
            <a:chExt cx="3962880" cy="3075120"/>
          </a:xfrm>
        </p:grpSpPr>
        <mc:AlternateContent xmlns:mc="http://schemas.openxmlformats.org/markup-compatibility/2006" xmlns:p14="http://schemas.microsoft.com/office/powerpoint/2010/main">
          <mc:Choice Requires="p14">
            <p:contentPart p14:bwMode="auto" r:id="rId11">
              <p14:nvContentPartPr>
                <p14:cNvPr id="3" name="Freihand 2">
                  <a:extLst>
                    <a:ext uri="{FF2B5EF4-FFF2-40B4-BE49-F238E27FC236}">
                      <a16:creationId xmlns:a16="http://schemas.microsoft.com/office/drawing/2014/main" id="{B8D5C727-CB20-4ED4-AABA-2BAD8C8E53E7}"/>
                    </a:ext>
                  </a:extLst>
                </p14:cNvPr>
                <p14:cNvContentPartPr/>
                <p14:nvPr/>
              </p14:nvContentPartPr>
              <p14:xfrm>
                <a:off x="3757893" y="2030827"/>
                <a:ext cx="885240" cy="754560"/>
              </p14:xfrm>
            </p:contentPart>
          </mc:Choice>
          <mc:Fallback xmlns="">
            <p:pic>
              <p:nvPicPr>
                <p:cNvPr id="3" name="Freihand 2">
                  <a:extLst>
                    <a:ext uri="{FF2B5EF4-FFF2-40B4-BE49-F238E27FC236}">
                      <a16:creationId xmlns:a16="http://schemas.microsoft.com/office/drawing/2014/main" id="{B8D5C727-CB20-4ED4-AABA-2BAD8C8E53E7}"/>
                    </a:ext>
                  </a:extLst>
                </p:cNvPr>
                <p:cNvPicPr/>
                <p:nvPr/>
              </p:nvPicPr>
              <p:blipFill>
                <a:blip r:embed="rId12"/>
                <a:stretch>
                  <a:fillRect/>
                </a:stretch>
              </p:blipFill>
              <p:spPr>
                <a:xfrm>
                  <a:off x="3753573" y="2026507"/>
                  <a:ext cx="893880" cy="763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 name="Freihand 3">
                  <a:extLst>
                    <a:ext uri="{FF2B5EF4-FFF2-40B4-BE49-F238E27FC236}">
                      <a16:creationId xmlns:a16="http://schemas.microsoft.com/office/drawing/2014/main" id="{6019DE8A-1EDA-4CFD-99B4-EFC8F2B352FD}"/>
                    </a:ext>
                  </a:extLst>
                </p14:cNvPr>
                <p14:cNvContentPartPr/>
                <p14:nvPr/>
              </p14:nvContentPartPr>
              <p14:xfrm>
                <a:off x="3394293" y="2160427"/>
                <a:ext cx="359280" cy="625680"/>
              </p14:xfrm>
            </p:contentPart>
          </mc:Choice>
          <mc:Fallback xmlns="">
            <p:pic>
              <p:nvPicPr>
                <p:cNvPr id="4" name="Freihand 3">
                  <a:extLst>
                    <a:ext uri="{FF2B5EF4-FFF2-40B4-BE49-F238E27FC236}">
                      <a16:creationId xmlns:a16="http://schemas.microsoft.com/office/drawing/2014/main" id="{6019DE8A-1EDA-4CFD-99B4-EFC8F2B352FD}"/>
                    </a:ext>
                  </a:extLst>
                </p:cNvPr>
                <p:cNvPicPr/>
                <p:nvPr/>
              </p:nvPicPr>
              <p:blipFill>
                <a:blip r:embed="rId14"/>
                <a:stretch>
                  <a:fillRect/>
                </a:stretch>
              </p:blipFill>
              <p:spPr>
                <a:xfrm>
                  <a:off x="3389973" y="2156107"/>
                  <a:ext cx="367920" cy="6343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Freihand 15">
                  <a:extLst>
                    <a:ext uri="{FF2B5EF4-FFF2-40B4-BE49-F238E27FC236}">
                      <a16:creationId xmlns:a16="http://schemas.microsoft.com/office/drawing/2014/main" id="{A732E73B-03DD-4D41-BEDD-CB109C541B34}"/>
                    </a:ext>
                  </a:extLst>
                </p14:cNvPr>
                <p14:cNvContentPartPr/>
                <p14:nvPr/>
              </p14:nvContentPartPr>
              <p14:xfrm>
                <a:off x="4050573" y="1833547"/>
                <a:ext cx="250920" cy="267120"/>
              </p14:xfrm>
            </p:contentPart>
          </mc:Choice>
          <mc:Fallback xmlns="">
            <p:pic>
              <p:nvPicPr>
                <p:cNvPr id="16" name="Freihand 15">
                  <a:extLst>
                    <a:ext uri="{FF2B5EF4-FFF2-40B4-BE49-F238E27FC236}">
                      <a16:creationId xmlns:a16="http://schemas.microsoft.com/office/drawing/2014/main" id="{A732E73B-03DD-4D41-BEDD-CB109C541B34}"/>
                    </a:ext>
                  </a:extLst>
                </p:cNvPr>
                <p:cNvPicPr/>
                <p:nvPr/>
              </p:nvPicPr>
              <p:blipFill>
                <a:blip r:embed="rId16"/>
                <a:stretch>
                  <a:fillRect/>
                </a:stretch>
              </p:blipFill>
              <p:spPr>
                <a:xfrm>
                  <a:off x="4046253" y="1829227"/>
                  <a:ext cx="25956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Freihand 16">
                  <a:extLst>
                    <a:ext uri="{FF2B5EF4-FFF2-40B4-BE49-F238E27FC236}">
                      <a16:creationId xmlns:a16="http://schemas.microsoft.com/office/drawing/2014/main" id="{DEBE15CB-DF84-41BC-ABB9-EF38C09B5FF3}"/>
                    </a:ext>
                  </a:extLst>
                </p14:cNvPr>
                <p14:cNvContentPartPr/>
                <p14:nvPr/>
              </p14:nvContentPartPr>
              <p14:xfrm>
                <a:off x="4167933" y="1619707"/>
                <a:ext cx="204840" cy="388080"/>
              </p14:xfrm>
            </p:contentPart>
          </mc:Choice>
          <mc:Fallback xmlns="">
            <p:pic>
              <p:nvPicPr>
                <p:cNvPr id="17" name="Freihand 16">
                  <a:extLst>
                    <a:ext uri="{FF2B5EF4-FFF2-40B4-BE49-F238E27FC236}">
                      <a16:creationId xmlns:a16="http://schemas.microsoft.com/office/drawing/2014/main" id="{DEBE15CB-DF84-41BC-ABB9-EF38C09B5FF3}"/>
                    </a:ext>
                  </a:extLst>
                </p:cNvPr>
                <p:cNvPicPr/>
                <p:nvPr/>
              </p:nvPicPr>
              <p:blipFill>
                <a:blip r:embed="rId18"/>
                <a:stretch>
                  <a:fillRect/>
                </a:stretch>
              </p:blipFill>
              <p:spPr>
                <a:xfrm>
                  <a:off x="4163613" y="1615387"/>
                  <a:ext cx="213480" cy="396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Freihand 17">
                  <a:extLst>
                    <a:ext uri="{FF2B5EF4-FFF2-40B4-BE49-F238E27FC236}">
                      <a16:creationId xmlns:a16="http://schemas.microsoft.com/office/drawing/2014/main" id="{5B4D028B-35DF-4C41-B3CB-82492FB79B7C}"/>
                    </a:ext>
                  </a:extLst>
                </p14:cNvPr>
                <p14:cNvContentPartPr/>
                <p14:nvPr/>
              </p14:nvContentPartPr>
              <p14:xfrm>
                <a:off x="3899013" y="985027"/>
                <a:ext cx="3458160" cy="3075120"/>
              </p14:xfrm>
            </p:contentPart>
          </mc:Choice>
          <mc:Fallback xmlns="">
            <p:pic>
              <p:nvPicPr>
                <p:cNvPr id="18" name="Freihand 17">
                  <a:extLst>
                    <a:ext uri="{FF2B5EF4-FFF2-40B4-BE49-F238E27FC236}">
                      <a16:creationId xmlns:a16="http://schemas.microsoft.com/office/drawing/2014/main" id="{5B4D028B-35DF-4C41-B3CB-82492FB79B7C}"/>
                    </a:ext>
                  </a:extLst>
                </p:cNvPr>
                <p:cNvPicPr/>
                <p:nvPr/>
              </p:nvPicPr>
              <p:blipFill>
                <a:blip r:embed="rId20"/>
                <a:stretch>
                  <a:fillRect/>
                </a:stretch>
              </p:blipFill>
              <p:spPr>
                <a:xfrm>
                  <a:off x="3894693" y="980707"/>
                  <a:ext cx="3466800" cy="3083760"/>
                </a:xfrm>
                <a:prstGeom prst="rect">
                  <a:avLst/>
                </a:prstGeom>
              </p:spPr>
            </p:pic>
          </mc:Fallback>
        </mc:AlternateContent>
      </p:grpSp>
    </p:spTree>
    <p:extLst>
      <p:ext uri="{BB962C8B-B14F-4D97-AF65-F5344CB8AC3E}">
        <p14:creationId xmlns:p14="http://schemas.microsoft.com/office/powerpoint/2010/main" val="2830301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859962" y="104531"/>
            <a:ext cx="7597213" cy="744863"/>
          </a:xfrm>
          <a:prstGeom prst="rect">
            <a:avLst/>
          </a:prstGeom>
          <a:noFill/>
          <a:ln>
            <a:noFill/>
          </a:ln>
        </p:spPr>
        <p:txBody>
          <a:bodyPr lIns="81638" tIns="40819" rIns="81638" bIns="40819" anchor="ctr" anchorCtr="1"/>
          <a:lstStyle/>
          <a:p>
            <a:r>
              <a:rPr lang="en-US" sz="2540" b="1"/>
              <a:t>Long run Phillips </a:t>
            </a:r>
            <a:r>
              <a:rPr lang="en-US" sz="2540" b="1" dirty="0"/>
              <a:t>Curve</a:t>
            </a:r>
          </a:p>
        </p:txBody>
      </p:sp>
      <p:cxnSp>
        <p:nvCxnSpPr>
          <p:cNvPr id="7" name="Gerade Verbindung mit Pfeil 6"/>
          <p:cNvCxnSpPr/>
          <p:nvPr/>
        </p:nvCxnSpPr>
        <p:spPr>
          <a:xfrm flipV="1">
            <a:off x="2481251" y="1142889"/>
            <a:ext cx="0" cy="4702859"/>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Gerade Verbindung mit Pfeil 7"/>
          <p:cNvCxnSpPr/>
          <p:nvPr/>
        </p:nvCxnSpPr>
        <p:spPr>
          <a:xfrm>
            <a:off x="2024029" y="5323207"/>
            <a:ext cx="600160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Rechteck 8"/>
          <p:cNvSpPr/>
          <p:nvPr/>
        </p:nvSpPr>
        <p:spPr>
          <a:xfrm>
            <a:off x="2024029" y="1163060"/>
            <a:ext cx="300082" cy="343620"/>
          </a:xfrm>
          <a:prstGeom prst="rect">
            <a:avLst/>
          </a:prstGeom>
        </p:spPr>
        <p:txBody>
          <a:bodyPr wrap="none">
            <a:spAutoFit/>
          </a:bodyPr>
          <a:lstStyle/>
          <a:p>
            <a:r>
              <a:rPr lang="el-GR" sz="1633" dirty="0"/>
              <a:t>π</a:t>
            </a:r>
            <a:endParaRPr lang="de-DE" sz="1633" dirty="0"/>
          </a:p>
        </p:txBody>
      </p:sp>
      <p:sp>
        <p:nvSpPr>
          <p:cNvPr id="10" name="Rechteck 9"/>
          <p:cNvSpPr/>
          <p:nvPr/>
        </p:nvSpPr>
        <p:spPr>
          <a:xfrm>
            <a:off x="7576016" y="5510731"/>
            <a:ext cx="295274" cy="343620"/>
          </a:xfrm>
          <a:prstGeom prst="rect">
            <a:avLst/>
          </a:prstGeom>
        </p:spPr>
        <p:txBody>
          <a:bodyPr wrap="none">
            <a:spAutoFit/>
          </a:bodyPr>
          <a:lstStyle/>
          <a:p>
            <a:r>
              <a:rPr lang="en-US" sz="1633" dirty="0"/>
              <a:t>u</a:t>
            </a:r>
            <a:endParaRPr lang="de-DE" sz="1633" dirty="0"/>
          </a:p>
        </p:txBody>
      </p:sp>
      <p:sp>
        <p:nvSpPr>
          <p:cNvPr id="11" name="Freihandform 10"/>
          <p:cNvSpPr/>
          <p:nvPr/>
        </p:nvSpPr>
        <p:spPr>
          <a:xfrm>
            <a:off x="2764662" y="1505642"/>
            <a:ext cx="4162560" cy="3578879"/>
          </a:xfrm>
          <a:custGeom>
            <a:avLst/>
            <a:gdLst>
              <a:gd name="connsiteX0" fmla="*/ 0 w 4588933"/>
              <a:gd name="connsiteY0" fmla="*/ 0 h 3945466"/>
              <a:gd name="connsiteX1" fmla="*/ 1168400 w 4588933"/>
              <a:gd name="connsiteY1" fmla="*/ 2963333 h 3945466"/>
              <a:gd name="connsiteX2" fmla="*/ 4588933 w 4588933"/>
              <a:gd name="connsiteY2" fmla="*/ 3945466 h 3945466"/>
            </a:gdLst>
            <a:ahLst/>
            <a:cxnLst>
              <a:cxn ang="0">
                <a:pos x="connsiteX0" y="connsiteY0"/>
              </a:cxn>
              <a:cxn ang="0">
                <a:pos x="connsiteX1" y="connsiteY1"/>
              </a:cxn>
              <a:cxn ang="0">
                <a:pos x="connsiteX2" y="connsiteY2"/>
              </a:cxn>
            </a:cxnLst>
            <a:rect l="l" t="t" r="r" b="b"/>
            <a:pathLst>
              <a:path w="4588933" h="3945466">
                <a:moveTo>
                  <a:pt x="0" y="0"/>
                </a:moveTo>
                <a:cubicBezTo>
                  <a:pt x="201789" y="1152877"/>
                  <a:pt x="403578" y="2305755"/>
                  <a:pt x="1168400" y="2963333"/>
                </a:cubicBezTo>
                <a:cubicBezTo>
                  <a:pt x="1933222" y="3620911"/>
                  <a:pt x="3261077" y="3783188"/>
                  <a:pt x="4588933" y="394546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12" name="Freihandform 11"/>
          <p:cNvSpPr/>
          <p:nvPr/>
        </p:nvSpPr>
        <p:spPr>
          <a:xfrm>
            <a:off x="3302262" y="1244521"/>
            <a:ext cx="3701760" cy="3379200"/>
          </a:xfrm>
          <a:custGeom>
            <a:avLst/>
            <a:gdLst>
              <a:gd name="connsiteX0" fmla="*/ 0 w 4080933"/>
              <a:gd name="connsiteY0" fmla="*/ 0 h 3725333"/>
              <a:gd name="connsiteX1" fmla="*/ 1236133 w 4080933"/>
              <a:gd name="connsiteY1" fmla="*/ 2556933 h 3725333"/>
              <a:gd name="connsiteX2" fmla="*/ 4080933 w 4080933"/>
              <a:gd name="connsiteY2" fmla="*/ 3725333 h 3725333"/>
            </a:gdLst>
            <a:ahLst/>
            <a:cxnLst>
              <a:cxn ang="0">
                <a:pos x="connsiteX0" y="connsiteY0"/>
              </a:cxn>
              <a:cxn ang="0">
                <a:pos x="connsiteX1" y="connsiteY1"/>
              </a:cxn>
              <a:cxn ang="0">
                <a:pos x="connsiteX2" y="connsiteY2"/>
              </a:cxn>
            </a:cxnLst>
            <a:rect l="l" t="t" r="r" b="b"/>
            <a:pathLst>
              <a:path w="4080933" h="3725333">
                <a:moveTo>
                  <a:pt x="0" y="0"/>
                </a:moveTo>
                <a:cubicBezTo>
                  <a:pt x="277989" y="968022"/>
                  <a:pt x="555978" y="1936044"/>
                  <a:pt x="1236133" y="2556933"/>
                </a:cubicBezTo>
                <a:cubicBezTo>
                  <a:pt x="1916289" y="3177822"/>
                  <a:pt x="2998611" y="3451577"/>
                  <a:pt x="4080933" y="37253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cxnSp>
        <p:nvCxnSpPr>
          <p:cNvPr id="20" name="Gerade Verbindung 19"/>
          <p:cNvCxnSpPr/>
          <p:nvPr/>
        </p:nvCxnSpPr>
        <p:spPr>
          <a:xfrm flipV="1">
            <a:off x="4244824" y="1600111"/>
            <a:ext cx="0" cy="3723097"/>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p:nvCxnSpPr>
        <p:spPr>
          <a:xfrm flipH="1" flipV="1">
            <a:off x="2481253" y="3335238"/>
            <a:ext cx="1763575" cy="2844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9" name="Rechteck 28"/>
          <p:cNvSpPr/>
          <p:nvPr/>
        </p:nvSpPr>
        <p:spPr>
          <a:xfrm>
            <a:off x="4048871" y="5351912"/>
            <a:ext cx="399468" cy="343620"/>
          </a:xfrm>
          <a:prstGeom prst="rect">
            <a:avLst/>
          </a:prstGeom>
        </p:spPr>
        <p:txBody>
          <a:bodyPr wrap="none">
            <a:spAutoFit/>
          </a:bodyPr>
          <a:lstStyle/>
          <a:p>
            <a:r>
              <a:rPr lang="en-US" sz="1633" dirty="0"/>
              <a:t>u*</a:t>
            </a:r>
            <a:endParaRPr lang="de-DE" sz="1633" dirty="0"/>
          </a:p>
        </p:txBody>
      </p:sp>
      <p:sp>
        <p:nvSpPr>
          <p:cNvPr id="31" name="Textfeld 30"/>
          <p:cNvSpPr txBox="1"/>
          <p:nvPr/>
        </p:nvSpPr>
        <p:spPr>
          <a:xfrm>
            <a:off x="4277572" y="4175937"/>
            <a:ext cx="290464" cy="343620"/>
          </a:xfrm>
          <a:prstGeom prst="rect">
            <a:avLst/>
          </a:prstGeom>
          <a:noFill/>
        </p:spPr>
        <p:txBody>
          <a:bodyPr wrap="none" rtlCol="0">
            <a:spAutoFit/>
          </a:bodyPr>
          <a:lstStyle/>
          <a:p>
            <a:r>
              <a:rPr lang="de-DE" sz="1633" dirty="0"/>
              <a:t>1</a:t>
            </a:r>
          </a:p>
        </p:txBody>
      </p:sp>
      <p:sp>
        <p:nvSpPr>
          <p:cNvPr id="32" name="Textfeld 31"/>
          <p:cNvSpPr txBox="1"/>
          <p:nvPr/>
        </p:nvSpPr>
        <p:spPr>
          <a:xfrm>
            <a:off x="3265061" y="2971778"/>
            <a:ext cx="290464" cy="343620"/>
          </a:xfrm>
          <a:prstGeom prst="rect">
            <a:avLst/>
          </a:prstGeom>
          <a:noFill/>
        </p:spPr>
        <p:txBody>
          <a:bodyPr wrap="none" rtlCol="0">
            <a:spAutoFit/>
          </a:bodyPr>
          <a:lstStyle/>
          <a:p>
            <a:r>
              <a:rPr lang="de-DE" sz="1633" dirty="0"/>
              <a:t>2</a:t>
            </a:r>
          </a:p>
        </p:txBody>
      </p:sp>
      <p:sp>
        <p:nvSpPr>
          <p:cNvPr id="33" name="Textfeld 32"/>
          <p:cNvSpPr txBox="1"/>
          <p:nvPr/>
        </p:nvSpPr>
        <p:spPr>
          <a:xfrm>
            <a:off x="4310141" y="3167730"/>
            <a:ext cx="290464" cy="343620"/>
          </a:xfrm>
          <a:prstGeom prst="rect">
            <a:avLst/>
          </a:prstGeom>
          <a:noFill/>
        </p:spPr>
        <p:txBody>
          <a:bodyPr wrap="none" rtlCol="0">
            <a:spAutoFit/>
          </a:bodyPr>
          <a:lstStyle/>
          <a:p>
            <a:r>
              <a:rPr lang="de-DE" sz="1633" dirty="0"/>
              <a:t>3</a:t>
            </a:r>
          </a:p>
        </p:txBody>
      </p:sp>
      <p:sp>
        <p:nvSpPr>
          <p:cNvPr id="34" name="Ellipse 33"/>
          <p:cNvSpPr/>
          <p:nvPr/>
        </p:nvSpPr>
        <p:spPr>
          <a:xfrm>
            <a:off x="4277574" y="3167730"/>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35" name="Ellipse 34"/>
          <p:cNvSpPr/>
          <p:nvPr/>
        </p:nvSpPr>
        <p:spPr>
          <a:xfrm>
            <a:off x="4244825" y="4204381"/>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36" name="Ellipse 35"/>
          <p:cNvSpPr/>
          <p:nvPr/>
        </p:nvSpPr>
        <p:spPr>
          <a:xfrm>
            <a:off x="3210655" y="2971778"/>
            <a:ext cx="380995" cy="3350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cxnSp>
        <p:nvCxnSpPr>
          <p:cNvPr id="38" name="Gerade Verbindung 37"/>
          <p:cNvCxnSpPr/>
          <p:nvPr/>
        </p:nvCxnSpPr>
        <p:spPr>
          <a:xfrm>
            <a:off x="3232355" y="3363683"/>
            <a:ext cx="0" cy="195952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p:nvCxnSpPr>
        <p:spPr>
          <a:xfrm flipH="1">
            <a:off x="3302262" y="5519420"/>
            <a:ext cx="6159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Gerade Verbindung mit Pfeil 41"/>
          <p:cNvCxnSpPr/>
          <p:nvPr/>
        </p:nvCxnSpPr>
        <p:spPr>
          <a:xfrm>
            <a:off x="3302262" y="5845747"/>
            <a:ext cx="61597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p:nvCxnSpPr>
        <p:spPr>
          <a:xfrm flipH="1">
            <a:off x="2481252" y="4474081"/>
            <a:ext cx="1819368" cy="2061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6" name="Rechteck 45"/>
          <p:cNvSpPr/>
          <p:nvPr/>
        </p:nvSpPr>
        <p:spPr>
          <a:xfrm>
            <a:off x="1828076" y="3159301"/>
            <a:ext cx="692818" cy="343620"/>
          </a:xfrm>
          <a:prstGeom prst="rect">
            <a:avLst/>
          </a:prstGeom>
        </p:spPr>
        <p:txBody>
          <a:bodyPr wrap="none">
            <a:spAutoFit/>
          </a:bodyPr>
          <a:lstStyle/>
          <a:p>
            <a:r>
              <a:rPr lang="el-GR" sz="1633" dirty="0"/>
              <a:t>π</a:t>
            </a:r>
            <a:r>
              <a:rPr lang="de-DE" sz="1633" baseline="-25000" dirty="0"/>
              <a:t>2 </a:t>
            </a:r>
            <a:r>
              <a:rPr lang="de-DE" sz="1633" dirty="0"/>
              <a:t>=</a:t>
            </a:r>
            <a:r>
              <a:rPr lang="el-GR" sz="1633" dirty="0"/>
              <a:t>π</a:t>
            </a:r>
            <a:r>
              <a:rPr lang="de-DE" sz="1633" baseline="-25000" dirty="0"/>
              <a:t>3</a:t>
            </a:r>
          </a:p>
        </p:txBody>
      </p:sp>
      <p:sp>
        <p:nvSpPr>
          <p:cNvPr id="47" name="Rechteck 46"/>
          <p:cNvSpPr/>
          <p:nvPr/>
        </p:nvSpPr>
        <p:spPr>
          <a:xfrm>
            <a:off x="2089346" y="4335016"/>
            <a:ext cx="370614" cy="343620"/>
          </a:xfrm>
          <a:prstGeom prst="rect">
            <a:avLst/>
          </a:prstGeom>
        </p:spPr>
        <p:txBody>
          <a:bodyPr wrap="none">
            <a:spAutoFit/>
          </a:bodyPr>
          <a:lstStyle/>
          <a:p>
            <a:r>
              <a:rPr lang="el-GR" sz="1633" dirty="0"/>
              <a:t>π</a:t>
            </a:r>
            <a:r>
              <a:rPr lang="de-DE" sz="1633" baseline="-25000" dirty="0"/>
              <a:t>1</a:t>
            </a:r>
          </a:p>
        </p:txBody>
      </p:sp>
      <p:sp>
        <p:nvSpPr>
          <p:cNvPr id="48" name="Rechteck 47"/>
          <p:cNvSpPr/>
          <p:nvPr/>
        </p:nvSpPr>
        <p:spPr>
          <a:xfrm>
            <a:off x="3852919" y="5845747"/>
            <a:ext cx="651140" cy="343620"/>
          </a:xfrm>
          <a:prstGeom prst="rect">
            <a:avLst/>
          </a:prstGeom>
        </p:spPr>
        <p:txBody>
          <a:bodyPr wrap="none">
            <a:spAutoFit/>
          </a:bodyPr>
          <a:lstStyle/>
          <a:p>
            <a:r>
              <a:rPr lang="de-DE" sz="1633" dirty="0"/>
              <a:t>u</a:t>
            </a:r>
            <a:r>
              <a:rPr lang="de-DE" sz="1633" baseline="-25000" dirty="0"/>
              <a:t>3</a:t>
            </a:r>
            <a:r>
              <a:rPr lang="de-DE" sz="1633" dirty="0"/>
              <a:t>=u</a:t>
            </a:r>
            <a:r>
              <a:rPr lang="de-DE" sz="1633" baseline="-25000" dirty="0"/>
              <a:t>1</a:t>
            </a:r>
          </a:p>
        </p:txBody>
      </p:sp>
      <p:sp>
        <p:nvSpPr>
          <p:cNvPr id="49" name="Rechteck 48"/>
          <p:cNvSpPr/>
          <p:nvPr/>
        </p:nvSpPr>
        <p:spPr>
          <a:xfrm>
            <a:off x="3069109" y="5845747"/>
            <a:ext cx="365806" cy="343620"/>
          </a:xfrm>
          <a:prstGeom prst="rect">
            <a:avLst/>
          </a:prstGeom>
        </p:spPr>
        <p:txBody>
          <a:bodyPr wrap="none">
            <a:spAutoFit/>
          </a:bodyPr>
          <a:lstStyle/>
          <a:p>
            <a:r>
              <a:rPr lang="de-DE" sz="1633" dirty="0"/>
              <a:t>u</a:t>
            </a:r>
            <a:r>
              <a:rPr lang="de-DE" sz="1633" baseline="-25000" dirty="0"/>
              <a:t>2</a:t>
            </a:r>
          </a:p>
        </p:txBody>
      </p:sp>
      <p:sp>
        <p:nvSpPr>
          <p:cNvPr id="2" name="Rechteck 1">
            <a:extLst>
              <a:ext uri="{FF2B5EF4-FFF2-40B4-BE49-F238E27FC236}">
                <a16:creationId xmlns:a16="http://schemas.microsoft.com/office/drawing/2014/main" id="{BC714F02-8262-C6F1-567D-000209BBA75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43" name="Freihand 42">
                <a:extLst>
                  <a:ext uri="{FF2B5EF4-FFF2-40B4-BE49-F238E27FC236}">
                    <a16:creationId xmlns:a16="http://schemas.microsoft.com/office/drawing/2014/main" id="{93EF92DB-3820-41E1-A94B-83ECFC216EEA}"/>
                  </a:ext>
                </a:extLst>
              </p14:cNvPr>
              <p14:cNvContentPartPr/>
              <p14:nvPr/>
            </p14:nvContentPartPr>
            <p14:xfrm>
              <a:off x="3180453" y="5247787"/>
              <a:ext cx="108360" cy="129600"/>
            </p14:xfrm>
          </p:contentPart>
        </mc:Choice>
        <mc:Fallback xmlns="">
          <p:pic>
            <p:nvPicPr>
              <p:cNvPr id="43" name="Freihand 42">
                <a:extLst>
                  <a:ext uri="{FF2B5EF4-FFF2-40B4-BE49-F238E27FC236}">
                    <a16:creationId xmlns:a16="http://schemas.microsoft.com/office/drawing/2014/main" id="{93EF92DB-3820-41E1-A94B-83ECFC216EEA}"/>
                  </a:ext>
                </a:extLst>
              </p:cNvPr>
              <p:cNvPicPr/>
              <p:nvPr/>
            </p:nvPicPr>
            <p:blipFill>
              <a:blip r:embed="rId4"/>
              <a:stretch>
                <a:fillRect/>
              </a:stretch>
            </p:blipFill>
            <p:spPr>
              <a:xfrm>
                <a:off x="3176133" y="5243467"/>
                <a:ext cx="1170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5" name="Freihand 44">
                <a:extLst>
                  <a:ext uri="{FF2B5EF4-FFF2-40B4-BE49-F238E27FC236}">
                    <a16:creationId xmlns:a16="http://schemas.microsoft.com/office/drawing/2014/main" id="{49C9F2C4-9FD9-4667-9C6A-3FD23D539C72}"/>
                  </a:ext>
                </a:extLst>
              </p14:cNvPr>
              <p14:cNvContentPartPr/>
              <p14:nvPr/>
            </p14:nvContentPartPr>
            <p14:xfrm>
              <a:off x="3247773" y="3269947"/>
              <a:ext cx="1086480" cy="183600"/>
            </p14:xfrm>
          </p:contentPart>
        </mc:Choice>
        <mc:Fallback xmlns="">
          <p:pic>
            <p:nvPicPr>
              <p:cNvPr id="45" name="Freihand 44">
                <a:extLst>
                  <a:ext uri="{FF2B5EF4-FFF2-40B4-BE49-F238E27FC236}">
                    <a16:creationId xmlns:a16="http://schemas.microsoft.com/office/drawing/2014/main" id="{49C9F2C4-9FD9-4667-9C6A-3FD23D539C72}"/>
                  </a:ext>
                </a:extLst>
              </p:cNvPr>
              <p:cNvPicPr/>
              <p:nvPr/>
            </p:nvPicPr>
            <p:blipFill>
              <a:blip r:embed="rId6"/>
              <a:stretch>
                <a:fillRect/>
              </a:stretch>
            </p:blipFill>
            <p:spPr>
              <a:xfrm>
                <a:off x="3243453" y="3265627"/>
                <a:ext cx="109512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1" name="Freihand 60">
                <a:extLst>
                  <a:ext uri="{FF2B5EF4-FFF2-40B4-BE49-F238E27FC236}">
                    <a16:creationId xmlns:a16="http://schemas.microsoft.com/office/drawing/2014/main" id="{BBA3B7CC-887A-4008-B4DA-E0FB15C6D2E1}"/>
                  </a:ext>
                </a:extLst>
              </p14:cNvPr>
              <p14:cNvContentPartPr/>
              <p14:nvPr/>
            </p14:nvContentPartPr>
            <p14:xfrm>
              <a:off x="3064533" y="1977547"/>
              <a:ext cx="835560" cy="2110680"/>
            </p14:xfrm>
          </p:contentPart>
        </mc:Choice>
        <mc:Fallback xmlns="">
          <p:pic>
            <p:nvPicPr>
              <p:cNvPr id="61" name="Freihand 60">
                <a:extLst>
                  <a:ext uri="{FF2B5EF4-FFF2-40B4-BE49-F238E27FC236}">
                    <a16:creationId xmlns:a16="http://schemas.microsoft.com/office/drawing/2014/main" id="{BBA3B7CC-887A-4008-B4DA-E0FB15C6D2E1}"/>
                  </a:ext>
                </a:extLst>
              </p:cNvPr>
              <p:cNvPicPr/>
              <p:nvPr/>
            </p:nvPicPr>
            <p:blipFill>
              <a:blip r:embed="rId8"/>
              <a:stretch>
                <a:fillRect/>
              </a:stretch>
            </p:blipFill>
            <p:spPr>
              <a:xfrm>
                <a:off x="3060213" y="1973227"/>
                <a:ext cx="844200" cy="2119320"/>
              </a:xfrm>
              <a:prstGeom prst="rect">
                <a:avLst/>
              </a:prstGeom>
            </p:spPr>
          </p:pic>
        </mc:Fallback>
      </mc:AlternateContent>
      <p:grpSp>
        <p:nvGrpSpPr>
          <p:cNvPr id="144" name="Gruppieren 143">
            <a:extLst>
              <a:ext uri="{FF2B5EF4-FFF2-40B4-BE49-F238E27FC236}">
                <a16:creationId xmlns:a16="http://schemas.microsoft.com/office/drawing/2014/main" id="{2B7FD2DA-CE94-4D1F-91D5-DEA0EA4F40C2}"/>
              </a:ext>
            </a:extLst>
          </p:cNvPr>
          <p:cNvGrpSpPr/>
          <p:nvPr/>
        </p:nvGrpSpPr>
        <p:grpSpPr>
          <a:xfrm>
            <a:off x="3224733" y="438907"/>
            <a:ext cx="8749800" cy="4634280"/>
            <a:chOff x="3224733" y="438907"/>
            <a:chExt cx="8749800" cy="4634280"/>
          </a:xfrm>
        </p:grpSpPr>
        <mc:AlternateContent xmlns:mc="http://schemas.openxmlformats.org/markup-compatibility/2006" xmlns:p14="http://schemas.microsoft.com/office/powerpoint/2010/main">
          <mc:Choice Requires="p14">
            <p:contentPart p14:bwMode="auto" r:id="rId9">
              <p14:nvContentPartPr>
                <p14:cNvPr id="3" name="Freihand 2">
                  <a:extLst>
                    <a:ext uri="{FF2B5EF4-FFF2-40B4-BE49-F238E27FC236}">
                      <a16:creationId xmlns:a16="http://schemas.microsoft.com/office/drawing/2014/main" id="{91BFB877-F3BE-4CB8-B840-8BAA39CC3168}"/>
                    </a:ext>
                  </a:extLst>
                </p14:cNvPr>
                <p14:cNvContentPartPr/>
                <p14:nvPr/>
              </p14:nvContentPartPr>
              <p14:xfrm>
                <a:off x="7163493" y="4896067"/>
                <a:ext cx="22320" cy="8280"/>
              </p14:xfrm>
            </p:contentPart>
          </mc:Choice>
          <mc:Fallback xmlns="">
            <p:pic>
              <p:nvPicPr>
                <p:cNvPr id="3" name="Freihand 2">
                  <a:extLst>
                    <a:ext uri="{FF2B5EF4-FFF2-40B4-BE49-F238E27FC236}">
                      <a16:creationId xmlns:a16="http://schemas.microsoft.com/office/drawing/2014/main" id="{91BFB877-F3BE-4CB8-B840-8BAA39CC3168}"/>
                    </a:ext>
                  </a:extLst>
                </p:cNvPr>
                <p:cNvPicPr/>
                <p:nvPr/>
              </p:nvPicPr>
              <p:blipFill>
                <a:blip r:embed="rId10"/>
                <a:stretch>
                  <a:fillRect/>
                </a:stretch>
              </p:blipFill>
              <p:spPr>
                <a:xfrm>
                  <a:off x="7159173" y="4891747"/>
                  <a:ext cx="309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 name="Freihand 3">
                  <a:extLst>
                    <a:ext uri="{FF2B5EF4-FFF2-40B4-BE49-F238E27FC236}">
                      <a16:creationId xmlns:a16="http://schemas.microsoft.com/office/drawing/2014/main" id="{D40AC6D0-C845-4D12-8C73-EBAB0EA7BB68}"/>
                    </a:ext>
                  </a:extLst>
                </p14:cNvPr>
                <p14:cNvContentPartPr/>
                <p14:nvPr/>
              </p14:nvContentPartPr>
              <p14:xfrm>
                <a:off x="7011933" y="4881307"/>
                <a:ext cx="255960" cy="138600"/>
              </p14:xfrm>
            </p:contentPart>
          </mc:Choice>
          <mc:Fallback xmlns="">
            <p:pic>
              <p:nvPicPr>
                <p:cNvPr id="4" name="Freihand 3">
                  <a:extLst>
                    <a:ext uri="{FF2B5EF4-FFF2-40B4-BE49-F238E27FC236}">
                      <a16:creationId xmlns:a16="http://schemas.microsoft.com/office/drawing/2014/main" id="{D40AC6D0-C845-4D12-8C73-EBAB0EA7BB68}"/>
                    </a:ext>
                  </a:extLst>
                </p:cNvPr>
                <p:cNvPicPr/>
                <p:nvPr/>
              </p:nvPicPr>
              <p:blipFill>
                <a:blip r:embed="rId12"/>
                <a:stretch>
                  <a:fillRect/>
                </a:stretch>
              </p:blipFill>
              <p:spPr>
                <a:xfrm>
                  <a:off x="7007613" y="4876987"/>
                  <a:ext cx="26460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 name="Freihand 4">
                  <a:extLst>
                    <a:ext uri="{FF2B5EF4-FFF2-40B4-BE49-F238E27FC236}">
                      <a16:creationId xmlns:a16="http://schemas.microsoft.com/office/drawing/2014/main" id="{96EE3E49-8286-4DCD-81FC-8713A5B3CC12}"/>
                    </a:ext>
                  </a:extLst>
                </p14:cNvPr>
                <p14:cNvContentPartPr/>
                <p14:nvPr/>
              </p14:nvContentPartPr>
              <p14:xfrm>
                <a:off x="6942453" y="4857907"/>
                <a:ext cx="288720" cy="215280"/>
              </p14:xfrm>
            </p:contentPart>
          </mc:Choice>
          <mc:Fallback xmlns="">
            <p:pic>
              <p:nvPicPr>
                <p:cNvPr id="5" name="Freihand 4">
                  <a:extLst>
                    <a:ext uri="{FF2B5EF4-FFF2-40B4-BE49-F238E27FC236}">
                      <a16:creationId xmlns:a16="http://schemas.microsoft.com/office/drawing/2014/main" id="{96EE3E49-8286-4DCD-81FC-8713A5B3CC12}"/>
                    </a:ext>
                  </a:extLst>
                </p:cNvPr>
                <p:cNvPicPr/>
                <p:nvPr/>
              </p:nvPicPr>
              <p:blipFill>
                <a:blip r:embed="rId14"/>
                <a:stretch>
                  <a:fillRect/>
                </a:stretch>
              </p:blipFill>
              <p:spPr>
                <a:xfrm>
                  <a:off x="6938133" y="4853587"/>
                  <a:ext cx="29736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F4C79327-FD98-4693-8CAE-3B3358C23C9E}"/>
                    </a:ext>
                  </a:extLst>
                </p14:cNvPr>
                <p14:cNvContentPartPr/>
                <p14:nvPr/>
              </p14:nvContentPartPr>
              <p14:xfrm>
                <a:off x="7381293" y="4611307"/>
                <a:ext cx="102240" cy="223560"/>
              </p14:xfrm>
            </p:contentPart>
          </mc:Choice>
          <mc:Fallback xmlns="">
            <p:pic>
              <p:nvPicPr>
                <p:cNvPr id="13" name="Freihand 12">
                  <a:extLst>
                    <a:ext uri="{FF2B5EF4-FFF2-40B4-BE49-F238E27FC236}">
                      <a16:creationId xmlns:a16="http://schemas.microsoft.com/office/drawing/2014/main" id="{F4C79327-FD98-4693-8CAE-3B3358C23C9E}"/>
                    </a:ext>
                  </a:extLst>
                </p:cNvPr>
                <p:cNvPicPr/>
                <p:nvPr/>
              </p:nvPicPr>
              <p:blipFill>
                <a:blip r:embed="rId16"/>
                <a:stretch>
                  <a:fillRect/>
                </a:stretch>
              </p:blipFill>
              <p:spPr>
                <a:xfrm>
                  <a:off x="7376973" y="4606987"/>
                  <a:ext cx="11088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A2385DD4-4366-49AA-8837-AB99BD7A9A1B}"/>
                    </a:ext>
                  </a:extLst>
                </p14:cNvPr>
                <p14:cNvContentPartPr/>
                <p14:nvPr/>
              </p14:nvContentPartPr>
              <p14:xfrm>
                <a:off x="7457613" y="4557307"/>
                <a:ext cx="99360" cy="200880"/>
              </p14:xfrm>
            </p:contentPart>
          </mc:Choice>
          <mc:Fallback xmlns="">
            <p:pic>
              <p:nvPicPr>
                <p:cNvPr id="14" name="Freihand 13">
                  <a:extLst>
                    <a:ext uri="{FF2B5EF4-FFF2-40B4-BE49-F238E27FC236}">
                      <a16:creationId xmlns:a16="http://schemas.microsoft.com/office/drawing/2014/main" id="{A2385DD4-4366-49AA-8837-AB99BD7A9A1B}"/>
                    </a:ext>
                  </a:extLst>
                </p:cNvPr>
                <p:cNvPicPr/>
                <p:nvPr/>
              </p:nvPicPr>
              <p:blipFill>
                <a:blip r:embed="rId18"/>
                <a:stretch>
                  <a:fillRect/>
                </a:stretch>
              </p:blipFill>
              <p:spPr>
                <a:xfrm>
                  <a:off x="7453293" y="4552987"/>
                  <a:ext cx="10800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C234993B-E84E-4547-BC28-A996D55BDFDC}"/>
                    </a:ext>
                  </a:extLst>
                </p14:cNvPr>
                <p14:cNvContentPartPr/>
                <p14:nvPr/>
              </p14:nvContentPartPr>
              <p14:xfrm>
                <a:off x="7562733" y="4426987"/>
                <a:ext cx="279360" cy="266760"/>
              </p14:xfrm>
            </p:contentPart>
          </mc:Choice>
          <mc:Fallback xmlns="">
            <p:pic>
              <p:nvPicPr>
                <p:cNvPr id="15" name="Freihand 14">
                  <a:extLst>
                    <a:ext uri="{FF2B5EF4-FFF2-40B4-BE49-F238E27FC236}">
                      <a16:creationId xmlns:a16="http://schemas.microsoft.com/office/drawing/2014/main" id="{C234993B-E84E-4547-BC28-A996D55BDFDC}"/>
                    </a:ext>
                  </a:extLst>
                </p:cNvPr>
                <p:cNvPicPr/>
                <p:nvPr/>
              </p:nvPicPr>
              <p:blipFill>
                <a:blip r:embed="rId20"/>
                <a:stretch>
                  <a:fillRect/>
                </a:stretch>
              </p:blipFill>
              <p:spPr>
                <a:xfrm>
                  <a:off x="7558413" y="4422667"/>
                  <a:ext cx="28800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1D2D9EC2-780A-49D4-B8F3-68A6511DB2C3}"/>
                    </a:ext>
                  </a:extLst>
                </p14:cNvPr>
                <p14:cNvContentPartPr/>
                <p14:nvPr/>
              </p14:nvContentPartPr>
              <p14:xfrm>
                <a:off x="7769373" y="4386307"/>
                <a:ext cx="26640" cy="12240"/>
              </p14:xfrm>
            </p:contentPart>
          </mc:Choice>
          <mc:Fallback xmlns="">
            <p:pic>
              <p:nvPicPr>
                <p:cNvPr id="16" name="Freihand 15">
                  <a:extLst>
                    <a:ext uri="{FF2B5EF4-FFF2-40B4-BE49-F238E27FC236}">
                      <a16:creationId xmlns:a16="http://schemas.microsoft.com/office/drawing/2014/main" id="{1D2D9EC2-780A-49D4-B8F3-68A6511DB2C3}"/>
                    </a:ext>
                  </a:extLst>
                </p:cNvPr>
                <p:cNvPicPr/>
                <p:nvPr/>
              </p:nvPicPr>
              <p:blipFill>
                <a:blip r:embed="rId22"/>
                <a:stretch>
                  <a:fillRect/>
                </a:stretch>
              </p:blipFill>
              <p:spPr>
                <a:xfrm>
                  <a:off x="7765053" y="4381987"/>
                  <a:ext cx="352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8" name="Freihand 17">
                  <a:extLst>
                    <a:ext uri="{FF2B5EF4-FFF2-40B4-BE49-F238E27FC236}">
                      <a16:creationId xmlns:a16="http://schemas.microsoft.com/office/drawing/2014/main" id="{20CA7C09-9E0D-4117-84A7-E421174AF192}"/>
                    </a:ext>
                  </a:extLst>
                </p14:cNvPr>
                <p14:cNvContentPartPr/>
                <p14:nvPr/>
              </p14:nvContentPartPr>
              <p14:xfrm>
                <a:off x="7847853" y="4415827"/>
                <a:ext cx="179640" cy="177120"/>
              </p14:xfrm>
            </p:contentPart>
          </mc:Choice>
          <mc:Fallback xmlns="">
            <p:pic>
              <p:nvPicPr>
                <p:cNvPr id="18" name="Freihand 17">
                  <a:extLst>
                    <a:ext uri="{FF2B5EF4-FFF2-40B4-BE49-F238E27FC236}">
                      <a16:creationId xmlns:a16="http://schemas.microsoft.com/office/drawing/2014/main" id="{20CA7C09-9E0D-4117-84A7-E421174AF192}"/>
                    </a:ext>
                  </a:extLst>
                </p:cNvPr>
                <p:cNvPicPr/>
                <p:nvPr/>
              </p:nvPicPr>
              <p:blipFill>
                <a:blip r:embed="rId24"/>
                <a:stretch>
                  <a:fillRect/>
                </a:stretch>
              </p:blipFill>
              <p:spPr>
                <a:xfrm>
                  <a:off x="7843533" y="4411507"/>
                  <a:ext cx="18828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Freihand 20">
                  <a:extLst>
                    <a:ext uri="{FF2B5EF4-FFF2-40B4-BE49-F238E27FC236}">
                      <a16:creationId xmlns:a16="http://schemas.microsoft.com/office/drawing/2014/main" id="{897ED6A8-9348-4971-98A1-B4E9DFABB56F}"/>
                    </a:ext>
                  </a:extLst>
                </p14:cNvPr>
                <p14:cNvContentPartPr/>
                <p14:nvPr/>
              </p14:nvContentPartPr>
              <p14:xfrm>
                <a:off x="8090133" y="4204867"/>
                <a:ext cx="78120" cy="180000"/>
              </p14:xfrm>
            </p:contentPart>
          </mc:Choice>
          <mc:Fallback xmlns="">
            <p:pic>
              <p:nvPicPr>
                <p:cNvPr id="21" name="Freihand 20">
                  <a:extLst>
                    <a:ext uri="{FF2B5EF4-FFF2-40B4-BE49-F238E27FC236}">
                      <a16:creationId xmlns:a16="http://schemas.microsoft.com/office/drawing/2014/main" id="{897ED6A8-9348-4971-98A1-B4E9DFABB56F}"/>
                    </a:ext>
                  </a:extLst>
                </p:cNvPr>
                <p:cNvPicPr/>
                <p:nvPr/>
              </p:nvPicPr>
              <p:blipFill>
                <a:blip r:embed="rId26"/>
                <a:stretch>
                  <a:fillRect/>
                </a:stretch>
              </p:blipFill>
              <p:spPr>
                <a:xfrm>
                  <a:off x="8085813" y="4200547"/>
                  <a:ext cx="8676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2" name="Freihand 21">
                  <a:extLst>
                    <a:ext uri="{FF2B5EF4-FFF2-40B4-BE49-F238E27FC236}">
                      <a16:creationId xmlns:a16="http://schemas.microsoft.com/office/drawing/2014/main" id="{4085916F-CFA3-42CE-9446-5F18B10F836B}"/>
                    </a:ext>
                  </a:extLst>
                </p14:cNvPr>
                <p14:cNvContentPartPr/>
                <p14:nvPr/>
              </p14:nvContentPartPr>
              <p14:xfrm>
                <a:off x="8000133" y="4123867"/>
                <a:ext cx="158040" cy="135000"/>
              </p14:xfrm>
            </p:contentPart>
          </mc:Choice>
          <mc:Fallback xmlns="">
            <p:pic>
              <p:nvPicPr>
                <p:cNvPr id="22" name="Freihand 21">
                  <a:extLst>
                    <a:ext uri="{FF2B5EF4-FFF2-40B4-BE49-F238E27FC236}">
                      <a16:creationId xmlns:a16="http://schemas.microsoft.com/office/drawing/2014/main" id="{4085916F-CFA3-42CE-9446-5F18B10F836B}"/>
                    </a:ext>
                  </a:extLst>
                </p:cNvPr>
                <p:cNvPicPr/>
                <p:nvPr/>
              </p:nvPicPr>
              <p:blipFill>
                <a:blip r:embed="rId28"/>
                <a:stretch>
                  <a:fillRect/>
                </a:stretch>
              </p:blipFill>
              <p:spPr>
                <a:xfrm>
                  <a:off x="7995813" y="4119547"/>
                  <a:ext cx="1666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3" name="Freihand 22">
                  <a:extLst>
                    <a:ext uri="{FF2B5EF4-FFF2-40B4-BE49-F238E27FC236}">
                      <a16:creationId xmlns:a16="http://schemas.microsoft.com/office/drawing/2014/main" id="{E118AFB2-B72E-4810-8FA1-C1E1D8680DE5}"/>
                    </a:ext>
                  </a:extLst>
                </p14:cNvPr>
                <p14:cNvContentPartPr/>
                <p14:nvPr/>
              </p14:nvContentPartPr>
              <p14:xfrm>
                <a:off x="8183373" y="4056187"/>
                <a:ext cx="116640" cy="228240"/>
              </p14:xfrm>
            </p:contentPart>
          </mc:Choice>
          <mc:Fallback xmlns="">
            <p:pic>
              <p:nvPicPr>
                <p:cNvPr id="23" name="Freihand 22">
                  <a:extLst>
                    <a:ext uri="{FF2B5EF4-FFF2-40B4-BE49-F238E27FC236}">
                      <a16:creationId xmlns:a16="http://schemas.microsoft.com/office/drawing/2014/main" id="{E118AFB2-B72E-4810-8FA1-C1E1D8680DE5}"/>
                    </a:ext>
                  </a:extLst>
                </p:cNvPr>
                <p:cNvPicPr/>
                <p:nvPr/>
              </p:nvPicPr>
              <p:blipFill>
                <a:blip r:embed="rId30"/>
                <a:stretch>
                  <a:fillRect/>
                </a:stretch>
              </p:blipFill>
              <p:spPr>
                <a:xfrm>
                  <a:off x="8179053" y="4051867"/>
                  <a:ext cx="12528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5" name="Freihand 24">
                  <a:extLst>
                    <a:ext uri="{FF2B5EF4-FFF2-40B4-BE49-F238E27FC236}">
                      <a16:creationId xmlns:a16="http://schemas.microsoft.com/office/drawing/2014/main" id="{772CD2FD-675E-4A75-981E-5881D54D5C0D}"/>
                    </a:ext>
                  </a:extLst>
                </p14:cNvPr>
                <p14:cNvContentPartPr/>
                <p14:nvPr/>
              </p14:nvContentPartPr>
              <p14:xfrm>
                <a:off x="8262573" y="4180027"/>
                <a:ext cx="110160" cy="45000"/>
              </p14:xfrm>
            </p:contentPart>
          </mc:Choice>
          <mc:Fallback xmlns="">
            <p:pic>
              <p:nvPicPr>
                <p:cNvPr id="25" name="Freihand 24">
                  <a:extLst>
                    <a:ext uri="{FF2B5EF4-FFF2-40B4-BE49-F238E27FC236}">
                      <a16:creationId xmlns:a16="http://schemas.microsoft.com/office/drawing/2014/main" id="{772CD2FD-675E-4A75-981E-5881D54D5C0D}"/>
                    </a:ext>
                  </a:extLst>
                </p:cNvPr>
                <p:cNvPicPr/>
                <p:nvPr/>
              </p:nvPicPr>
              <p:blipFill>
                <a:blip r:embed="rId32"/>
                <a:stretch>
                  <a:fillRect/>
                </a:stretch>
              </p:blipFill>
              <p:spPr>
                <a:xfrm>
                  <a:off x="8258253" y="4175707"/>
                  <a:ext cx="1188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7" name="Freihand 26">
                  <a:extLst>
                    <a:ext uri="{FF2B5EF4-FFF2-40B4-BE49-F238E27FC236}">
                      <a16:creationId xmlns:a16="http://schemas.microsoft.com/office/drawing/2014/main" id="{EDD1B704-32C8-4DC0-880D-BDF1BBAF2A71}"/>
                    </a:ext>
                  </a:extLst>
                </p14:cNvPr>
                <p14:cNvContentPartPr/>
                <p14:nvPr/>
              </p14:nvContentPartPr>
              <p14:xfrm>
                <a:off x="8178693" y="3959707"/>
                <a:ext cx="199440" cy="280800"/>
              </p14:xfrm>
            </p:contentPart>
          </mc:Choice>
          <mc:Fallback xmlns="">
            <p:pic>
              <p:nvPicPr>
                <p:cNvPr id="27" name="Freihand 26">
                  <a:extLst>
                    <a:ext uri="{FF2B5EF4-FFF2-40B4-BE49-F238E27FC236}">
                      <a16:creationId xmlns:a16="http://schemas.microsoft.com/office/drawing/2014/main" id="{EDD1B704-32C8-4DC0-880D-BDF1BBAF2A71}"/>
                    </a:ext>
                  </a:extLst>
                </p:cNvPr>
                <p:cNvPicPr/>
                <p:nvPr/>
              </p:nvPicPr>
              <p:blipFill>
                <a:blip r:embed="rId34"/>
                <a:stretch>
                  <a:fillRect/>
                </a:stretch>
              </p:blipFill>
              <p:spPr>
                <a:xfrm>
                  <a:off x="8174373" y="3955387"/>
                  <a:ext cx="20808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0" name="Freihand 29">
                  <a:extLst>
                    <a:ext uri="{FF2B5EF4-FFF2-40B4-BE49-F238E27FC236}">
                      <a16:creationId xmlns:a16="http://schemas.microsoft.com/office/drawing/2014/main" id="{C11548CC-5FAC-4E4C-B242-C510979731F3}"/>
                    </a:ext>
                  </a:extLst>
                </p14:cNvPr>
                <p14:cNvContentPartPr/>
                <p14:nvPr/>
              </p14:nvContentPartPr>
              <p14:xfrm>
                <a:off x="4223373" y="4412227"/>
                <a:ext cx="58680" cy="94680"/>
              </p14:xfrm>
            </p:contentPart>
          </mc:Choice>
          <mc:Fallback xmlns="">
            <p:pic>
              <p:nvPicPr>
                <p:cNvPr id="30" name="Freihand 29">
                  <a:extLst>
                    <a:ext uri="{FF2B5EF4-FFF2-40B4-BE49-F238E27FC236}">
                      <a16:creationId xmlns:a16="http://schemas.microsoft.com/office/drawing/2014/main" id="{C11548CC-5FAC-4E4C-B242-C510979731F3}"/>
                    </a:ext>
                  </a:extLst>
                </p:cNvPr>
                <p:cNvPicPr/>
                <p:nvPr/>
              </p:nvPicPr>
              <p:blipFill>
                <a:blip r:embed="rId36"/>
                <a:stretch>
                  <a:fillRect/>
                </a:stretch>
              </p:blipFill>
              <p:spPr>
                <a:xfrm>
                  <a:off x="4219053" y="4407907"/>
                  <a:ext cx="673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7" name="Freihand 36">
                  <a:extLst>
                    <a:ext uri="{FF2B5EF4-FFF2-40B4-BE49-F238E27FC236}">
                      <a16:creationId xmlns:a16="http://schemas.microsoft.com/office/drawing/2014/main" id="{683B0F95-2C83-4BF4-B786-E1D1F435E185}"/>
                    </a:ext>
                  </a:extLst>
                </p14:cNvPr>
                <p14:cNvContentPartPr/>
                <p14:nvPr/>
              </p14:nvContentPartPr>
              <p14:xfrm>
                <a:off x="3281973" y="3393427"/>
                <a:ext cx="950760" cy="1000080"/>
              </p14:xfrm>
            </p:contentPart>
          </mc:Choice>
          <mc:Fallback xmlns="">
            <p:pic>
              <p:nvPicPr>
                <p:cNvPr id="37" name="Freihand 36">
                  <a:extLst>
                    <a:ext uri="{FF2B5EF4-FFF2-40B4-BE49-F238E27FC236}">
                      <a16:creationId xmlns:a16="http://schemas.microsoft.com/office/drawing/2014/main" id="{683B0F95-2C83-4BF4-B786-E1D1F435E185}"/>
                    </a:ext>
                  </a:extLst>
                </p:cNvPr>
                <p:cNvPicPr/>
                <p:nvPr/>
              </p:nvPicPr>
              <p:blipFill>
                <a:blip r:embed="rId38"/>
                <a:stretch>
                  <a:fillRect/>
                </a:stretch>
              </p:blipFill>
              <p:spPr>
                <a:xfrm>
                  <a:off x="3277653" y="3389107"/>
                  <a:ext cx="959400" cy="10087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9" name="Freihand 38">
                  <a:extLst>
                    <a:ext uri="{FF2B5EF4-FFF2-40B4-BE49-F238E27FC236}">
                      <a16:creationId xmlns:a16="http://schemas.microsoft.com/office/drawing/2014/main" id="{8AF1349A-377A-4C84-95A0-C04FC0D35BA0}"/>
                    </a:ext>
                  </a:extLst>
                </p14:cNvPr>
                <p14:cNvContentPartPr/>
                <p14:nvPr/>
              </p14:nvContentPartPr>
              <p14:xfrm>
                <a:off x="3224733" y="3327187"/>
                <a:ext cx="154440" cy="105840"/>
              </p14:xfrm>
            </p:contentPart>
          </mc:Choice>
          <mc:Fallback xmlns="">
            <p:pic>
              <p:nvPicPr>
                <p:cNvPr id="39" name="Freihand 38">
                  <a:extLst>
                    <a:ext uri="{FF2B5EF4-FFF2-40B4-BE49-F238E27FC236}">
                      <a16:creationId xmlns:a16="http://schemas.microsoft.com/office/drawing/2014/main" id="{8AF1349A-377A-4C84-95A0-C04FC0D35BA0}"/>
                    </a:ext>
                  </a:extLst>
                </p:cNvPr>
                <p:cNvPicPr/>
                <p:nvPr/>
              </p:nvPicPr>
              <p:blipFill>
                <a:blip r:embed="rId40"/>
                <a:stretch>
                  <a:fillRect/>
                </a:stretch>
              </p:blipFill>
              <p:spPr>
                <a:xfrm>
                  <a:off x="3220413" y="3322867"/>
                  <a:ext cx="1630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1" name="Freihand 50">
                  <a:extLst>
                    <a:ext uri="{FF2B5EF4-FFF2-40B4-BE49-F238E27FC236}">
                      <a16:creationId xmlns:a16="http://schemas.microsoft.com/office/drawing/2014/main" id="{3C18293D-1B03-4051-90E8-A5D904A6B82A}"/>
                    </a:ext>
                  </a:extLst>
                </p14:cNvPr>
                <p14:cNvContentPartPr/>
                <p14:nvPr/>
              </p14:nvContentPartPr>
              <p14:xfrm>
                <a:off x="3733413" y="3486667"/>
                <a:ext cx="385920" cy="322200"/>
              </p14:xfrm>
            </p:contentPart>
          </mc:Choice>
          <mc:Fallback xmlns="">
            <p:pic>
              <p:nvPicPr>
                <p:cNvPr id="51" name="Freihand 50">
                  <a:extLst>
                    <a:ext uri="{FF2B5EF4-FFF2-40B4-BE49-F238E27FC236}">
                      <a16:creationId xmlns:a16="http://schemas.microsoft.com/office/drawing/2014/main" id="{3C18293D-1B03-4051-90E8-A5D904A6B82A}"/>
                    </a:ext>
                  </a:extLst>
                </p:cNvPr>
                <p:cNvPicPr/>
                <p:nvPr/>
              </p:nvPicPr>
              <p:blipFill>
                <a:blip r:embed="rId42"/>
                <a:stretch>
                  <a:fillRect/>
                </a:stretch>
              </p:blipFill>
              <p:spPr>
                <a:xfrm>
                  <a:off x="3729093" y="3482347"/>
                  <a:ext cx="394560" cy="3308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2" name="Freihand 51">
                  <a:extLst>
                    <a:ext uri="{FF2B5EF4-FFF2-40B4-BE49-F238E27FC236}">
                      <a16:creationId xmlns:a16="http://schemas.microsoft.com/office/drawing/2014/main" id="{03A58321-6162-45CF-9212-84BFD20DB823}"/>
                    </a:ext>
                  </a:extLst>
                </p14:cNvPr>
                <p14:cNvContentPartPr/>
                <p14:nvPr/>
              </p14:nvContentPartPr>
              <p14:xfrm>
                <a:off x="3997653" y="3445987"/>
                <a:ext cx="151560" cy="179640"/>
              </p14:xfrm>
            </p:contentPart>
          </mc:Choice>
          <mc:Fallback xmlns="">
            <p:pic>
              <p:nvPicPr>
                <p:cNvPr id="52" name="Freihand 51">
                  <a:extLst>
                    <a:ext uri="{FF2B5EF4-FFF2-40B4-BE49-F238E27FC236}">
                      <a16:creationId xmlns:a16="http://schemas.microsoft.com/office/drawing/2014/main" id="{03A58321-6162-45CF-9212-84BFD20DB823}"/>
                    </a:ext>
                  </a:extLst>
                </p:cNvPr>
                <p:cNvPicPr/>
                <p:nvPr/>
              </p:nvPicPr>
              <p:blipFill>
                <a:blip r:embed="rId44"/>
                <a:stretch>
                  <a:fillRect/>
                </a:stretch>
              </p:blipFill>
              <p:spPr>
                <a:xfrm>
                  <a:off x="3993333" y="3441667"/>
                  <a:ext cx="1602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4" name="Freihand 53">
                  <a:extLst>
                    <a:ext uri="{FF2B5EF4-FFF2-40B4-BE49-F238E27FC236}">
                      <a16:creationId xmlns:a16="http://schemas.microsoft.com/office/drawing/2014/main" id="{851BF07B-6553-4752-82F3-D93D51CB3C9B}"/>
                    </a:ext>
                  </a:extLst>
                </p14:cNvPr>
                <p14:cNvContentPartPr/>
                <p14:nvPr/>
              </p14:nvContentPartPr>
              <p14:xfrm>
                <a:off x="3551253" y="2260147"/>
                <a:ext cx="704160" cy="1006920"/>
              </p14:xfrm>
            </p:contentPart>
          </mc:Choice>
          <mc:Fallback xmlns="">
            <p:pic>
              <p:nvPicPr>
                <p:cNvPr id="54" name="Freihand 53">
                  <a:extLst>
                    <a:ext uri="{FF2B5EF4-FFF2-40B4-BE49-F238E27FC236}">
                      <a16:creationId xmlns:a16="http://schemas.microsoft.com/office/drawing/2014/main" id="{851BF07B-6553-4752-82F3-D93D51CB3C9B}"/>
                    </a:ext>
                  </a:extLst>
                </p:cNvPr>
                <p:cNvPicPr/>
                <p:nvPr/>
              </p:nvPicPr>
              <p:blipFill>
                <a:blip r:embed="rId46"/>
                <a:stretch>
                  <a:fillRect/>
                </a:stretch>
              </p:blipFill>
              <p:spPr>
                <a:xfrm>
                  <a:off x="3546933" y="2255827"/>
                  <a:ext cx="712800" cy="10155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5" name="Freihand 54">
                  <a:extLst>
                    <a:ext uri="{FF2B5EF4-FFF2-40B4-BE49-F238E27FC236}">
                      <a16:creationId xmlns:a16="http://schemas.microsoft.com/office/drawing/2014/main" id="{B927B980-5E8B-4C09-B2D9-AD4B6486DC24}"/>
                    </a:ext>
                  </a:extLst>
                </p14:cNvPr>
                <p14:cNvContentPartPr/>
                <p14:nvPr/>
              </p14:nvContentPartPr>
              <p14:xfrm>
                <a:off x="3648813" y="1054147"/>
                <a:ext cx="573840" cy="1161000"/>
              </p14:xfrm>
            </p:contentPart>
          </mc:Choice>
          <mc:Fallback xmlns="">
            <p:pic>
              <p:nvPicPr>
                <p:cNvPr id="55" name="Freihand 54">
                  <a:extLst>
                    <a:ext uri="{FF2B5EF4-FFF2-40B4-BE49-F238E27FC236}">
                      <a16:creationId xmlns:a16="http://schemas.microsoft.com/office/drawing/2014/main" id="{B927B980-5E8B-4C09-B2D9-AD4B6486DC24}"/>
                    </a:ext>
                  </a:extLst>
                </p:cNvPr>
                <p:cNvPicPr/>
                <p:nvPr/>
              </p:nvPicPr>
              <p:blipFill>
                <a:blip r:embed="rId48"/>
                <a:stretch>
                  <a:fillRect/>
                </a:stretch>
              </p:blipFill>
              <p:spPr>
                <a:xfrm>
                  <a:off x="3644493" y="1049827"/>
                  <a:ext cx="582480" cy="1169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6" name="Freihand 55">
                  <a:extLst>
                    <a:ext uri="{FF2B5EF4-FFF2-40B4-BE49-F238E27FC236}">
                      <a16:creationId xmlns:a16="http://schemas.microsoft.com/office/drawing/2014/main" id="{B3FC0E3F-2FDE-45B0-9043-4CDED0BBFCC9}"/>
                    </a:ext>
                  </a:extLst>
                </p14:cNvPr>
                <p14:cNvContentPartPr/>
                <p14:nvPr/>
              </p14:nvContentPartPr>
              <p14:xfrm>
                <a:off x="3644133" y="1096627"/>
                <a:ext cx="3495240" cy="3224160"/>
              </p14:xfrm>
            </p:contentPart>
          </mc:Choice>
          <mc:Fallback xmlns="">
            <p:pic>
              <p:nvPicPr>
                <p:cNvPr id="56" name="Freihand 55">
                  <a:extLst>
                    <a:ext uri="{FF2B5EF4-FFF2-40B4-BE49-F238E27FC236}">
                      <a16:creationId xmlns:a16="http://schemas.microsoft.com/office/drawing/2014/main" id="{B3FC0E3F-2FDE-45B0-9043-4CDED0BBFCC9}"/>
                    </a:ext>
                  </a:extLst>
                </p:cNvPr>
                <p:cNvPicPr/>
                <p:nvPr/>
              </p:nvPicPr>
              <p:blipFill>
                <a:blip r:embed="rId50"/>
                <a:stretch>
                  <a:fillRect/>
                </a:stretch>
              </p:blipFill>
              <p:spPr>
                <a:xfrm>
                  <a:off x="3639813" y="1092307"/>
                  <a:ext cx="3503880" cy="32328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8" name="Freihand 57">
                  <a:extLst>
                    <a:ext uri="{FF2B5EF4-FFF2-40B4-BE49-F238E27FC236}">
                      <a16:creationId xmlns:a16="http://schemas.microsoft.com/office/drawing/2014/main" id="{755C2240-FC26-46B1-BC48-D05DF7576BA3}"/>
                    </a:ext>
                  </a:extLst>
                </p14:cNvPr>
                <p14:cNvContentPartPr/>
                <p14:nvPr/>
              </p14:nvContentPartPr>
              <p14:xfrm>
                <a:off x="3887133" y="3193987"/>
                <a:ext cx="954000" cy="745920"/>
              </p14:xfrm>
            </p:contentPart>
          </mc:Choice>
          <mc:Fallback xmlns="">
            <p:pic>
              <p:nvPicPr>
                <p:cNvPr id="58" name="Freihand 57">
                  <a:extLst>
                    <a:ext uri="{FF2B5EF4-FFF2-40B4-BE49-F238E27FC236}">
                      <a16:creationId xmlns:a16="http://schemas.microsoft.com/office/drawing/2014/main" id="{755C2240-FC26-46B1-BC48-D05DF7576BA3}"/>
                    </a:ext>
                  </a:extLst>
                </p:cNvPr>
                <p:cNvPicPr/>
                <p:nvPr/>
              </p:nvPicPr>
              <p:blipFill>
                <a:blip r:embed="rId52"/>
                <a:stretch>
                  <a:fillRect/>
                </a:stretch>
              </p:blipFill>
              <p:spPr>
                <a:xfrm>
                  <a:off x="3882813" y="3189667"/>
                  <a:ext cx="962640" cy="7545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59" name="Freihand 58">
                  <a:extLst>
                    <a:ext uri="{FF2B5EF4-FFF2-40B4-BE49-F238E27FC236}">
                      <a16:creationId xmlns:a16="http://schemas.microsoft.com/office/drawing/2014/main" id="{CDBA1D8D-DFAD-49E1-B065-6CFFA4B7C8F9}"/>
                    </a:ext>
                  </a:extLst>
                </p14:cNvPr>
                <p14:cNvContentPartPr/>
                <p14:nvPr/>
              </p14:nvContentPartPr>
              <p14:xfrm>
                <a:off x="4635573" y="3103627"/>
                <a:ext cx="281160" cy="279000"/>
              </p14:xfrm>
            </p:contentPart>
          </mc:Choice>
          <mc:Fallback xmlns="">
            <p:pic>
              <p:nvPicPr>
                <p:cNvPr id="59" name="Freihand 58">
                  <a:extLst>
                    <a:ext uri="{FF2B5EF4-FFF2-40B4-BE49-F238E27FC236}">
                      <a16:creationId xmlns:a16="http://schemas.microsoft.com/office/drawing/2014/main" id="{CDBA1D8D-DFAD-49E1-B065-6CFFA4B7C8F9}"/>
                    </a:ext>
                  </a:extLst>
                </p:cNvPr>
                <p:cNvPicPr/>
                <p:nvPr/>
              </p:nvPicPr>
              <p:blipFill>
                <a:blip r:embed="rId54"/>
                <a:stretch>
                  <a:fillRect/>
                </a:stretch>
              </p:blipFill>
              <p:spPr>
                <a:xfrm>
                  <a:off x="4631253" y="3099307"/>
                  <a:ext cx="28980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63" name="Freihand 62">
                  <a:extLst>
                    <a:ext uri="{FF2B5EF4-FFF2-40B4-BE49-F238E27FC236}">
                      <a16:creationId xmlns:a16="http://schemas.microsoft.com/office/drawing/2014/main" id="{9FDBC961-89DE-4A19-856C-0E33CDB4AC68}"/>
                    </a:ext>
                  </a:extLst>
                </p14:cNvPr>
                <p14:cNvContentPartPr/>
                <p14:nvPr/>
              </p14:nvContentPartPr>
              <p14:xfrm>
                <a:off x="4283133" y="1516027"/>
                <a:ext cx="618480" cy="312840"/>
              </p14:xfrm>
            </p:contentPart>
          </mc:Choice>
          <mc:Fallback xmlns="">
            <p:pic>
              <p:nvPicPr>
                <p:cNvPr id="63" name="Freihand 62">
                  <a:extLst>
                    <a:ext uri="{FF2B5EF4-FFF2-40B4-BE49-F238E27FC236}">
                      <a16:creationId xmlns:a16="http://schemas.microsoft.com/office/drawing/2014/main" id="{9FDBC961-89DE-4A19-856C-0E33CDB4AC68}"/>
                    </a:ext>
                  </a:extLst>
                </p:cNvPr>
                <p:cNvPicPr/>
                <p:nvPr/>
              </p:nvPicPr>
              <p:blipFill>
                <a:blip r:embed="rId56"/>
                <a:stretch>
                  <a:fillRect/>
                </a:stretch>
              </p:blipFill>
              <p:spPr>
                <a:xfrm>
                  <a:off x="4278813" y="1511707"/>
                  <a:ext cx="62712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64" name="Freihand 63">
                  <a:extLst>
                    <a:ext uri="{FF2B5EF4-FFF2-40B4-BE49-F238E27FC236}">
                      <a16:creationId xmlns:a16="http://schemas.microsoft.com/office/drawing/2014/main" id="{322CDC40-2387-48F5-96FC-E5D843BFF68D}"/>
                    </a:ext>
                  </a:extLst>
                </p14:cNvPr>
                <p14:cNvContentPartPr/>
                <p14:nvPr/>
              </p14:nvContentPartPr>
              <p14:xfrm>
                <a:off x="4227333" y="1635907"/>
                <a:ext cx="532440" cy="202680"/>
              </p14:xfrm>
            </p:contentPart>
          </mc:Choice>
          <mc:Fallback xmlns="">
            <p:pic>
              <p:nvPicPr>
                <p:cNvPr id="64" name="Freihand 63">
                  <a:extLst>
                    <a:ext uri="{FF2B5EF4-FFF2-40B4-BE49-F238E27FC236}">
                      <a16:creationId xmlns:a16="http://schemas.microsoft.com/office/drawing/2014/main" id="{322CDC40-2387-48F5-96FC-E5D843BFF68D}"/>
                    </a:ext>
                  </a:extLst>
                </p:cNvPr>
                <p:cNvPicPr/>
                <p:nvPr/>
              </p:nvPicPr>
              <p:blipFill>
                <a:blip r:embed="rId58"/>
                <a:stretch>
                  <a:fillRect/>
                </a:stretch>
              </p:blipFill>
              <p:spPr>
                <a:xfrm>
                  <a:off x="4223013" y="1631587"/>
                  <a:ext cx="54108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83" name="Freihand 82">
                  <a:extLst>
                    <a:ext uri="{FF2B5EF4-FFF2-40B4-BE49-F238E27FC236}">
                      <a16:creationId xmlns:a16="http://schemas.microsoft.com/office/drawing/2014/main" id="{186FCB49-7559-4ED8-8B55-2EB2D0ADF79B}"/>
                    </a:ext>
                  </a:extLst>
                </p14:cNvPr>
                <p14:cNvContentPartPr/>
                <p14:nvPr/>
              </p14:nvContentPartPr>
              <p14:xfrm>
                <a:off x="8527173" y="3700507"/>
                <a:ext cx="170280" cy="355680"/>
              </p14:xfrm>
            </p:contentPart>
          </mc:Choice>
          <mc:Fallback xmlns="">
            <p:pic>
              <p:nvPicPr>
                <p:cNvPr id="83" name="Freihand 82">
                  <a:extLst>
                    <a:ext uri="{FF2B5EF4-FFF2-40B4-BE49-F238E27FC236}">
                      <a16:creationId xmlns:a16="http://schemas.microsoft.com/office/drawing/2014/main" id="{186FCB49-7559-4ED8-8B55-2EB2D0ADF79B}"/>
                    </a:ext>
                  </a:extLst>
                </p:cNvPr>
                <p:cNvPicPr/>
                <p:nvPr/>
              </p:nvPicPr>
              <p:blipFill>
                <a:blip r:embed="rId60"/>
                <a:stretch>
                  <a:fillRect/>
                </a:stretch>
              </p:blipFill>
              <p:spPr>
                <a:xfrm>
                  <a:off x="8522853" y="3696187"/>
                  <a:ext cx="17892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84" name="Freihand 83">
                  <a:extLst>
                    <a:ext uri="{FF2B5EF4-FFF2-40B4-BE49-F238E27FC236}">
                      <a16:creationId xmlns:a16="http://schemas.microsoft.com/office/drawing/2014/main" id="{7BDD287C-A916-4B6A-AC29-64A1D3C94FF3}"/>
                    </a:ext>
                  </a:extLst>
                </p14:cNvPr>
                <p14:cNvContentPartPr/>
                <p14:nvPr/>
              </p14:nvContentPartPr>
              <p14:xfrm>
                <a:off x="8698893" y="3759907"/>
                <a:ext cx="137880" cy="217440"/>
              </p14:xfrm>
            </p:contentPart>
          </mc:Choice>
          <mc:Fallback xmlns="">
            <p:pic>
              <p:nvPicPr>
                <p:cNvPr id="84" name="Freihand 83">
                  <a:extLst>
                    <a:ext uri="{FF2B5EF4-FFF2-40B4-BE49-F238E27FC236}">
                      <a16:creationId xmlns:a16="http://schemas.microsoft.com/office/drawing/2014/main" id="{7BDD287C-A916-4B6A-AC29-64A1D3C94FF3}"/>
                    </a:ext>
                  </a:extLst>
                </p:cNvPr>
                <p:cNvPicPr/>
                <p:nvPr/>
              </p:nvPicPr>
              <p:blipFill>
                <a:blip r:embed="rId62"/>
                <a:stretch>
                  <a:fillRect/>
                </a:stretch>
              </p:blipFill>
              <p:spPr>
                <a:xfrm>
                  <a:off x="8694573" y="3755587"/>
                  <a:ext cx="1465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85" name="Freihand 84">
                  <a:extLst>
                    <a:ext uri="{FF2B5EF4-FFF2-40B4-BE49-F238E27FC236}">
                      <a16:creationId xmlns:a16="http://schemas.microsoft.com/office/drawing/2014/main" id="{6F5CAE0C-EFE7-42BB-802A-AC557709A436}"/>
                    </a:ext>
                  </a:extLst>
                </p14:cNvPr>
                <p14:cNvContentPartPr/>
                <p14:nvPr/>
              </p14:nvContentPartPr>
              <p14:xfrm>
                <a:off x="8836413" y="3605827"/>
                <a:ext cx="180360" cy="231480"/>
              </p14:xfrm>
            </p:contentPart>
          </mc:Choice>
          <mc:Fallback xmlns="">
            <p:pic>
              <p:nvPicPr>
                <p:cNvPr id="85" name="Freihand 84">
                  <a:extLst>
                    <a:ext uri="{FF2B5EF4-FFF2-40B4-BE49-F238E27FC236}">
                      <a16:creationId xmlns:a16="http://schemas.microsoft.com/office/drawing/2014/main" id="{6F5CAE0C-EFE7-42BB-802A-AC557709A436}"/>
                    </a:ext>
                  </a:extLst>
                </p:cNvPr>
                <p:cNvPicPr/>
                <p:nvPr/>
              </p:nvPicPr>
              <p:blipFill>
                <a:blip r:embed="rId64"/>
                <a:stretch>
                  <a:fillRect/>
                </a:stretch>
              </p:blipFill>
              <p:spPr>
                <a:xfrm>
                  <a:off x="8832093" y="3601507"/>
                  <a:ext cx="1890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86" name="Freihand 85">
                  <a:extLst>
                    <a:ext uri="{FF2B5EF4-FFF2-40B4-BE49-F238E27FC236}">
                      <a16:creationId xmlns:a16="http://schemas.microsoft.com/office/drawing/2014/main" id="{14669B9B-E6BD-4F04-A837-97B8D4062FF8}"/>
                    </a:ext>
                  </a:extLst>
                </p14:cNvPr>
                <p14:cNvContentPartPr/>
                <p14:nvPr/>
              </p14:nvContentPartPr>
              <p14:xfrm>
                <a:off x="9030453" y="3444907"/>
                <a:ext cx="317520" cy="303840"/>
              </p14:xfrm>
            </p:contentPart>
          </mc:Choice>
          <mc:Fallback xmlns="">
            <p:pic>
              <p:nvPicPr>
                <p:cNvPr id="86" name="Freihand 85">
                  <a:extLst>
                    <a:ext uri="{FF2B5EF4-FFF2-40B4-BE49-F238E27FC236}">
                      <a16:creationId xmlns:a16="http://schemas.microsoft.com/office/drawing/2014/main" id="{14669B9B-E6BD-4F04-A837-97B8D4062FF8}"/>
                    </a:ext>
                  </a:extLst>
                </p:cNvPr>
                <p:cNvPicPr/>
                <p:nvPr/>
              </p:nvPicPr>
              <p:blipFill>
                <a:blip r:embed="rId66"/>
                <a:stretch>
                  <a:fillRect/>
                </a:stretch>
              </p:blipFill>
              <p:spPr>
                <a:xfrm>
                  <a:off x="9026133" y="3440587"/>
                  <a:ext cx="32616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87" name="Freihand 86">
                  <a:extLst>
                    <a:ext uri="{FF2B5EF4-FFF2-40B4-BE49-F238E27FC236}">
                      <a16:creationId xmlns:a16="http://schemas.microsoft.com/office/drawing/2014/main" id="{9EB9EE44-66C9-4275-BF15-C1CB866E5EFB}"/>
                    </a:ext>
                  </a:extLst>
                </p14:cNvPr>
                <p14:cNvContentPartPr/>
                <p14:nvPr/>
              </p14:nvContentPartPr>
              <p14:xfrm>
                <a:off x="9423573" y="3442387"/>
                <a:ext cx="466200" cy="163440"/>
              </p14:xfrm>
            </p:contentPart>
          </mc:Choice>
          <mc:Fallback xmlns="">
            <p:pic>
              <p:nvPicPr>
                <p:cNvPr id="87" name="Freihand 86">
                  <a:extLst>
                    <a:ext uri="{FF2B5EF4-FFF2-40B4-BE49-F238E27FC236}">
                      <a16:creationId xmlns:a16="http://schemas.microsoft.com/office/drawing/2014/main" id="{9EB9EE44-66C9-4275-BF15-C1CB866E5EFB}"/>
                    </a:ext>
                  </a:extLst>
                </p:cNvPr>
                <p:cNvPicPr/>
                <p:nvPr/>
              </p:nvPicPr>
              <p:blipFill>
                <a:blip r:embed="rId68"/>
                <a:stretch>
                  <a:fillRect/>
                </a:stretch>
              </p:blipFill>
              <p:spPr>
                <a:xfrm>
                  <a:off x="9419253" y="3438067"/>
                  <a:ext cx="4748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89" name="Freihand 88">
                  <a:extLst>
                    <a:ext uri="{FF2B5EF4-FFF2-40B4-BE49-F238E27FC236}">
                      <a16:creationId xmlns:a16="http://schemas.microsoft.com/office/drawing/2014/main" id="{792BFB76-AD39-4693-A1EF-766CD529B40B}"/>
                    </a:ext>
                  </a:extLst>
                </p14:cNvPr>
                <p14:cNvContentPartPr/>
                <p14:nvPr/>
              </p14:nvContentPartPr>
              <p14:xfrm>
                <a:off x="9933693" y="3066907"/>
                <a:ext cx="173880" cy="721080"/>
              </p14:xfrm>
            </p:contentPart>
          </mc:Choice>
          <mc:Fallback xmlns="">
            <p:pic>
              <p:nvPicPr>
                <p:cNvPr id="89" name="Freihand 88">
                  <a:extLst>
                    <a:ext uri="{FF2B5EF4-FFF2-40B4-BE49-F238E27FC236}">
                      <a16:creationId xmlns:a16="http://schemas.microsoft.com/office/drawing/2014/main" id="{792BFB76-AD39-4693-A1EF-766CD529B40B}"/>
                    </a:ext>
                  </a:extLst>
                </p:cNvPr>
                <p:cNvPicPr/>
                <p:nvPr/>
              </p:nvPicPr>
              <p:blipFill>
                <a:blip r:embed="rId70"/>
                <a:stretch>
                  <a:fillRect/>
                </a:stretch>
              </p:blipFill>
              <p:spPr>
                <a:xfrm>
                  <a:off x="9929373" y="3062587"/>
                  <a:ext cx="182520" cy="7297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5" name="Freihand 64">
                  <a:extLst>
                    <a:ext uri="{FF2B5EF4-FFF2-40B4-BE49-F238E27FC236}">
                      <a16:creationId xmlns:a16="http://schemas.microsoft.com/office/drawing/2014/main" id="{923A9E93-7745-4F49-9F51-3D768F1B086D}"/>
                    </a:ext>
                  </a:extLst>
                </p14:cNvPr>
                <p14:cNvContentPartPr/>
                <p14:nvPr/>
              </p14:nvContentPartPr>
              <p14:xfrm>
                <a:off x="5137773" y="1334947"/>
                <a:ext cx="123840" cy="235440"/>
              </p14:xfrm>
            </p:contentPart>
          </mc:Choice>
          <mc:Fallback xmlns="">
            <p:pic>
              <p:nvPicPr>
                <p:cNvPr id="65" name="Freihand 64">
                  <a:extLst>
                    <a:ext uri="{FF2B5EF4-FFF2-40B4-BE49-F238E27FC236}">
                      <a16:creationId xmlns:a16="http://schemas.microsoft.com/office/drawing/2014/main" id="{923A9E93-7745-4F49-9F51-3D768F1B086D}"/>
                    </a:ext>
                  </a:extLst>
                </p:cNvPr>
                <p:cNvPicPr/>
                <p:nvPr/>
              </p:nvPicPr>
              <p:blipFill>
                <a:blip r:embed="rId72"/>
                <a:stretch>
                  <a:fillRect/>
                </a:stretch>
              </p:blipFill>
              <p:spPr>
                <a:xfrm>
                  <a:off x="5133453" y="1330627"/>
                  <a:ext cx="13248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66" name="Freihand 65">
                  <a:extLst>
                    <a:ext uri="{FF2B5EF4-FFF2-40B4-BE49-F238E27FC236}">
                      <a16:creationId xmlns:a16="http://schemas.microsoft.com/office/drawing/2014/main" id="{D18C9E33-E8D7-4257-960D-EE6646E2BD46}"/>
                    </a:ext>
                  </a:extLst>
                </p14:cNvPr>
                <p14:cNvContentPartPr/>
                <p14:nvPr/>
              </p14:nvContentPartPr>
              <p14:xfrm>
                <a:off x="5207973" y="1417027"/>
                <a:ext cx="428400" cy="241200"/>
              </p14:xfrm>
            </p:contentPart>
          </mc:Choice>
          <mc:Fallback xmlns="">
            <p:pic>
              <p:nvPicPr>
                <p:cNvPr id="66" name="Freihand 65">
                  <a:extLst>
                    <a:ext uri="{FF2B5EF4-FFF2-40B4-BE49-F238E27FC236}">
                      <a16:creationId xmlns:a16="http://schemas.microsoft.com/office/drawing/2014/main" id="{D18C9E33-E8D7-4257-960D-EE6646E2BD46}"/>
                    </a:ext>
                  </a:extLst>
                </p:cNvPr>
                <p:cNvPicPr/>
                <p:nvPr/>
              </p:nvPicPr>
              <p:blipFill>
                <a:blip r:embed="rId74"/>
                <a:stretch>
                  <a:fillRect/>
                </a:stretch>
              </p:blipFill>
              <p:spPr>
                <a:xfrm>
                  <a:off x="5203653" y="1412707"/>
                  <a:ext cx="43704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7" name="Freihand 66">
                  <a:extLst>
                    <a:ext uri="{FF2B5EF4-FFF2-40B4-BE49-F238E27FC236}">
                      <a16:creationId xmlns:a16="http://schemas.microsoft.com/office/drawing/2014/main" id="{6E4D4125-A978-4EB5-B1E9-C3C1ADC07E09}"/>
                    </a:ext>
                  </a:extLst>
                </p14:cNvPr>
                <p14:cNvContentPartPr/>
                <p14:nvPr/>
              </p14:nvContentPartPr>
              <p14:xfrm>
                <a:off x="5852013" y="1304347"/>
                <a:ext cx="354240" cy="113040"/>
              </p14:xfrm>
            </p:contentPart>
          </mc:Choice>
          <mc:Fallback xmlns="">
            <p:pic>
              <p:nvPicPr>
                <p:cNvPr id="67" name="Freihand 66">
                  <a:extLst>
                    <a:ext uri="{FF2B5EF4-FFF2-40B4-BE49-F238E27FC236}">
                      <a16:creationId xmlns:a16="http://schemas.microsoft.com/office/drawing/2014/main" id="{6E4D4125-A978-4EB5-B1E9-C3C1ADC07E09}"/>
                    </a:ext>
                  </a:extLst>
                </p:cNvPr>
                <p:cNvPicPr/>
                <p:nvPr/>
              </p:nvPicPr>
              <p:blipFill>
                <a:blip r:embed="rId76"/>
                <a:stretch>
                  <a:fillRect/>
                </a:stretch>
              </p:blipFill>
              <p:spPr>
                <a:xfrm>
                  <a:off x="5847693" y="1300027"/>
                  <a:ext cx="3628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68" name="Freihand 67">
                  <a:extLst>
                    <a:ext uri="{FF2B5EF4-FFF2-40B4-BE49-F238E27FC236}">
                      <a16:creationId xmlns:a16="http://schemas.microsoft.com/office/drawing/2014/main" id="{246E445F-63D2-49D4-BFF1-2D882419539D}"/>
                    </a:ext>
                  </a:extLst>
                </p14:cNvPr>
                <p14:cNvContentPartPr/>
                <p14:nvPr/>
              </p14:nvContentPartPr>
              <p14:xfrm>
                <a:off x="6498573" y="1136227"/>
                <a:ext cx="26280" cy="218880"/>
              </p14:xfrm>
            </p:contentPart>
          </mc:Choice>
          <mc:Fallback xmlns="">
            <p:pic>
              <p:nvPicPr>
                <p:cNvPr id="68" name="Freihand 67">
                  <a:extLst>
                    <a:ext uri="{FF2B5EF4-FFF2-40B4-BE49-F238E27FC236}">
                      <a16:creationId xmlns:a16="http://schemas.microsoft.com/office/drawing/2014/main" id="{246E445F-63D2-49D4-BFF1-2D882419539D}"/>
                    </a:ext>
                  </a:extLst>
                </p:cNvPr>
                <p:cNvPicPr/>
                <p:nvPr/>
              </p:nvPicPr>
              <p:blipFill>
                <a:blip r:embed="rId78"/>
                <a:stretch>
                  <a:fillRect/>
                </a:stretch>
              </p:blipFill>
              <p:spPr>
                <a:xfrm>
                  <a:off x="6494253" y="1131907"/>
                  <a:ext cx="349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9" name="Freihand 68">
                  <a:extLst>
                    <a:ext uri="{FF2B5EF4-FFF2-40B4-BE49-F238E27FC236}">
                      <a16:creationId xmlns:a16="http://schemas.microsoft.com/office/drawing/2014/main" id="{D6A40EA0-1181-4C3D-97C5-DC650E307C61}"/>
                    </a:ext>
                  </a:extLst>
                </p14:cNvPr>
                <p14:cNvContentPartPr/>
                <p14:nvPr/>
              </p14:nvContentPartPr>
              <p14:xfrm>
                <a:off x="6397413" y="1075747"/>
                <a:ext cx="194400" cy="134640"/>
              </p14:xfrm>
            </p:contentPart>
          </mc:Choice>
          <mc:Fallback xmlns="">
            <p:pic>
              <p:nvPicPr>
                <p:cNvPr id="69" name="Freihand 68">
                  <a:extLst>
                    <a:ext uri="{FF2B5EF4-FFF2-40B4-BE49-F238E27FC236}">
                      <a16:creationId xmlns:a16="http://schemas.microsoft.com/office/drawing/2014/main" id="{D6A40EA0-1181-4C3D-97C5-DC650E307C61}"/>
                    </a:ext>
                  </a:extLst>
                </p:cNvPr>
                <p:cNvPicPr/>
                <p:nvPr/>
              </p:nvPicPr>
              <p:blipFill>
                <a:blip r:embed="rId80"/>
                <a:stretch>
                  <a:fillRect/>
                </a:stretch>
              </p:blipFill>
              <p:spPr>
                <a:xfrm>
                  <a:off x="6393093" y="1071427"/>
                  <a:ext cx="2030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0" name="Freihand 69">
                  <a:extLst>
                    <a:ext uri="{FF2B5EF4-FFF2-40B4-BE49-F238E27FC236}">
                      <a16:creationId xmlns:a16="http://schemas.microsoft.com/office/drawing/2014/main" id="{71D0F8E4-E39F-465E-A2EB-A3D90F3B2C19}"/>
                    </a:ext>
                  </a:extLst>
                </p14:cNvPr>
                <p14:cNvContentPartPr/>
                <p14:nvPr/>
              </p14:nvContentPartPr>
              <p14:xfrm>
                <a:off x="6628173" y="1024987"/>
                <a:ext cx="143280" cy="258120"/>
              </p14:xfrm>
            </p:contentPart>
          </mc:Choice>
          <mc:Fallback xmlns="">
            <p:pic>
              <p:nvPicPr>
                <p:cNvPr id="70" name="Freihand 69">
                  <a:extLst>
                    <a:ext uri="{FF2B5EF4-FFF2-40B4-BE49-F238E27FC236}">
                      <a16:creationId xmlns:a16="http://schemas.microsoft.com/office/drawing/2014/main" id="{71D0F8E4-E39F-465E-A2EB-A3D90F3B2C19}"/>
                    </a:ext>
                  </a:extLst>
                </p:cNvPr>
                <p:cNvPicPr/>
                <p:nvPr/>
              </p:nvPicPr>
              <p:blipFill>
                <a:blip r:embed="rId82"/>
                <a:stretch>
                  <a:fillRect/>
                </a:stretch>
              </p:blipFill>
              <p:spPr>
                <a:xfrm>
                  <a:off x="6623853" y="1020667"/>
                  <a:ext cx="15192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1" name="Freihand 70">
                  <a:extLst>
                    <a:ext uri="{FF2B5EF4-FFF2-40B4-BE49-F238E27FC236}">
                      <a16:creationId xmlns:a16="http://schemas.microsoft.com/office/drawing/2014/main" id="{A52A85F2-595C-4C6F-8696-18FDDCF0EB42}"/>
                    </a:ext>
                  </a:extLst>
                </p14:cNvPr>
                <p14:cNvContentPartPr/>
                <p14:nvPr/>
              </p14:nvContentPartPr>
              <p14:xfrm>
                <a:off x="6773253" y="1137307"/>
                <a:ext cx="49320" cy="139680"/>
              </p14:xfrm>
            </p:contentPart>
          </mc:Choice>
          <mc:Fallback xmlns="">
            <p:pic>
              <p:nvPicPr>
                <p:cNvPr id="71" name="Freihand 70">
                  <a:extLst>
                    <a:ext uri="{FF2B5EF4-FFF2-40B4-BE49-F238E27FC236}">
                      <a16:creationId xmlns:a16="http://schemas.microsoft.com/office/drawing/2014/main" id="{A52A85F2-595C-4C6F-8696-18FDDCF0EB42}"/>
                    </a:ext>
                  </a:extLst>
                </p:cNvPr>
                <p:cNvPicPr/>
                <p:nvPr/>
              </p:nvPicPr>
              <p:blipFill>
                <a:blip r:embed="rId84"/>
                <a:stretch>
                  <a:fillRect/>
                </a:stretch>
              </p:blipFill>
              <p:spPr>
                <a:xfrm>
                  <a:off x="6768933" y="1132987"/>
                  <a:ext cx="5796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2" name="Freihand 71">
                  <a:extLst>
                    <a:ext uri="{FF2B5EF4-FFF2-40B4-BE49-F238E27FC236}">
                      <a16:creationId xmlns:a16="http://schemas.microsoft.com/office/drawing/2014/main" id="{2467FA32-4278-4420-B252-9738D53AB443}"/>
                    </a:ext>
                  </a:extLst>
                </p14:cNvPr>
                <p14:cNvContentPartPr/>
                <p14:nvPr/>
              </p14:nvContentPartPr>
              <p14:xfrm>
                <a:off x="6878373" y="950467"/>
                <a:ext cx="28080" cy="321840"/>
              </p14:xfrm>
            </p:contentPart>
          </mc:Choice>
          <mc:Fallback xmlns="">
            <p:pic>
              <p:nvPicPr>
                <p:cNvPr id="72" name="Freihand 71">
                  <a:extLst>
                    <a:ext uri="{FF2B5EF4-FFF2-40B4-BE49-F238E27FC236}">
                      <a16:creationId xmlns:a16="http://schemas.microsoft.com/office/drawing/2014/main" id="{2467FA32-4278-4420-B252-9738D53AB443}"/>
                    </a:ext>
                  </a:extLst>
                </p:cNvPr>
                <p:cNvPicPr/>
                <p:nvPr/>
              </p:nvPicPr>
              <p:blipFill>
                <a:blip r:embed="rId86"/>
                <a:stretch>
                  <a:fillRect/>
                </a:stretch>
              </p:blipFill>
              <p:spPr>
                <a:xfrm>
                  <a:off x="6874053" y="946147"/>
                  <a:ext cx="3672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3" name="Freihand 72">
                  <a:extLst>
                    <a:ext uri="{FF2B5EF4-FFF2-40B4-BE49-F238E27FC236}">
                      <a16:creationId xmlns:a16="http://schemas.microsoft.com/office/drawing/2014/main" id="{72C1AE3C-E13B-450E-9B88-3265BDDBC821}"/>
                    </a:ext>
                  </a:extLst>
                </p14:cNvPr>
                <p14:cNvContentPartPr/>
                <p14:nvPr/>
              </p14:nvContentPartPr>
              <p14:xfrm>
                <a:off x="6940653" y="913027"/>
                <a:ext cx="27000" cy="324720"/>
              </p14:xfrm>
            </p:contentPart>
          </mc:Choice>
          <mc:Fallback xmlns="">
            <p:pic>
              <p:nvPicPr>
                <p:cNvPr id="73" name="Freihand 72">
                  <a:extLst>
                    <a:ext uri="{FF2B5EF4-FFF2-40B4-BE49-F238E27FC236}">
                      <a16:creationId xmlns:a16="http://schemas.microsoft.com/office/drawing/2014/main" id="{72C1AE3C-E13B-450E-9B88-3265BDDBC821}"/>
                    </a:ext>
                  </a:extLst>
                </p:cNvPr>
                <p:cNvPicPr/>
                <p:nvPr/>
              </p:nvPicPr>
              <p:blipFill>
                <a:blip r:embed="rId88"/>
                <a:stretch>
                  <a:fillRect/>
                </a:stretch>
              </p:blipFill>
              <p:spPr>
                <a:xfrm>
                  <a:off x="6936333" y="908707"/>
                  <a:ext cx="3564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5" name="Freihand 74">
                  <a:extLst>
                    <a:ext uri="{FF2B5EF4-FFF2-40B4-BE49-F238E27FC236}">
                      <a16:creationId xmlns:a16="http://schemas.microsoft.com/office/drawing/2014/main" id="{DA97AAB1-1C32-4731-9B6B-61CA3F03456C}"/>
                    </a:ext>
                  </a:extLst>
                </p14:cNvPr>
                <p14:cNvContentPartPr/>
                <p14:nvPr/>
              </p14:nvContentPartPr>
              <p14:xfrm>
                <a:off x="7009413" y="1104907"/>
                <a:ext cx="18360" cy="105840"/>
              </p14:xfrm>
            </p:contentPart>
          </mc:Choice>
          <mc:Fallback xmlns="">
            <p:pic>
              <p:nvPicPr>
                <p:cNvPr id="75" name="Freihand 74">
                  <a:extLst>
                    <a:ext uri="{FF2B5EF4-FFF2-40B4-BE49-F238E27FC236}">
                      <a16:creationId xmlns:a16="http://schemas.microsoft.com/office/drawing/2014/main" id="{DA97AAB1-1C32-4731-9B6B-61CA3F03456C}"/>
                    </a:ext>
                  </a:extLst>
                </p:cNvPr>
                <p:cNvPicPr/>
                <p:nvPr/>
              </p:nvPicPr>
              <p:blipFill>
                <a:blip r:embed="rId90"/>
                <a:stretch>
                  <a:fillRect/>
                </a:stretch>
              </p:blipFill>
              <p:spPr>
                <a:xfrm>
                  <a:off x="7005093" y="1100587"/>
                  <a:ext cx="270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6" name="Freihand 75">
                  <a:extLst>
                    <a:ext uri="{FF2B5EF4-FFF2-40B4-BE49-F238E27FC236}">
                      <a16:creationId xmlns:a16="http://schemas.microsoft.com/office/drawing/2014/main" id="{244F5677-E7C0-4995-B3F5-6C9039F3C337}"/>
                    </a:ext>
                  </a:extLst>
                </p14:cNvPr>
                <p14:cNvContentPartPr/>
                <p14:nvPr/>
              </p14:nvContentPartPr>
              <p14:xfrm>
                <a:off x="7061253" y="1071787"/>
                <a:ext cx="88560" cy="261720"/>
              </p14:xfrm>
            </p:contentPart>
          </mc:Choice>
          <mc:Fallback xmlns="">
            <p:pic>
              <p:nvPicPr>
                <p:cNvPr id="76" name="Freihand 75">
                  <a:extLst>
                    <a:ext uri="{FF2B5EF4-FFF2-40B4-BE49-F238E27FC236}">
                      <a16:creationId xmlns:a16="http://schemas.microsoft.com/office/drawing/2014/main" id="{244F5677-E7C0-4995-B3F5-6C9039F3C337}"/>
                    </a:ext>
                  </a:extLst>
                </p:cNvPr>
                <p:cNvPicPr/>
                <p:nvPr/>
              </p:nvPicPr>
              <p:blipFill>
                <a:blip r:embed="rId92"/>
                <a:stretch>
                  <a:fillRect/>
                </a:stretch>
              </p:blipFill>
              <p:spPr>
                <a:xfrm>
                  <a:off x="7056933" y="1067467"/>
                  <a:ext cx="9720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7" name="Freihand 76">
                  <a:extLst>
                    <a:ext uri="{FF2B5EF4-FFF2-40B4-BE49-F238E27FC236}">
                      <a16:creationId xmlns:a16="http://schemas.microsoft.com/office/drawing/2014/main" id="{5F62F05A-317E-46E4-8B3B-BB0E2E8399CB}"/>
                    </a:ext>
                  </a:extLst>
                </p14:cNvPr>
                <p14:cNvContentPartPr/>
                <p14:nvPr/>
              </p14:nvContentPartPr>
              <p14:xfrm>
                <a:off x="7169613" y="1033267"/>
                <a:ext cx="96840" cy="127440"/>
              </p14:xfrm>
            </p:contentPart>
          </mc:Choice>
          <mc:Fallback xmlns="">
            <p:pic>
              <p:nvPicPr>
                <p:cNvPr id="77" name="Freihand 76">
                  <a:extLst>
                    <a:ext uri="{FF2B5EF4-FFF2-40B4-BE49-F238E27FC236}">
                      <a16:creationId xmlns:a16="http://schemas.microsoft.com/office/drawing/2014/main" id="{5F62F05A-317E-46E4-8B3B-BB0E2E8399CB}"/>
                    </a:ext>
                  </a:extLst>
                </p:cNvPr>
                <p:cNvPicPr/>
                <p:nvPr/>
              </p:nvPicPr>
              <p:blipFill>
                <a:blip r:embed="rId94"/>
                <a:stretch>
                  <a:fillRect/>
                </a:stretch>
              </p:blipFill>
              <p:spPr>
                <a:xfrm>
                  <a:off x="7165293" y="1028947"/>
                  <a:ext cx="1054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8" name="Freihand 77">
                  <a:extLst>
                    <a:ext uri="{FF2B5EF4-FFF2-40B4-BE49-F238E27FC236}">
                      <a16:creationId xmlns:a16="http://schemas.microsoft.com/office/drawing/2014/main" id="{20F5EDB3-B2AB-4839-B29B-0C899A302DA2}"/>
                    </a:ext>
                  </a:extLst>
                </p14:cNvPr>
                <p14:cNvContentPartPr/>
                <p14:nvPr/>
              </p14:nvContentPartPr>
              <p14:xfrm>
                <a:off x="7286973" y="1018507"/>
                <a:ext cx="85680" cy="44280"/>
              </p14:xfrm>
            </p:contentPart>
          </mc:Choice>
          <mc:Fallback xmlns="">
            <p:pic>
              <p:nvPicPr>
                <p:cNvPr id="78" name="Freihand 77">
                  <a:extLst>
                    <a:ext uri="{FF2B5EF4-FFF2-40B4-BE49-F238E27FC236}">
                      <a16:creationId xmlns:a16="http://schemas.microsoft.com/office/drawing/2014/main" id="{20F5EDB3-B2AB-4839-B29B-0C899A302DA2}"/>
                    </a:ext>
                  </a:extLst>
                </p:cNvPr>
                <p:cNvPicPr/>
                <p:nvPr/>
              </p:nvPicPr>
              <p:blipFill>
                <a:blip r:embed="rId96"/>
                <a:stretch>
                  <a:fillRect/>
                </a:stretch>
              </p:blipFill>
              <p:spPr>
                <a:xfrm>
                  <a:off x="7282653" y="1014187"/>
                  <a:ext cx="943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9" name="Freihand 78">
                  <a:extLst>
                    <a:ext uri="{FF2B5EF4-FFF2-40B4-BE49-F238E27FC236}">
                      <a16:creationId xmlns:a16="http://schemas.microsoft.com/office/drawing/2014/main" id="{99448FF9-E241-4F0D-8003-95DB00FDA8CE}"/>
                    </a:ext>
                  </a:extLst>
                </p14:cNvPr>
                <p14:cNvContentPartPr/>
                <p14:nvPr/>
              </p14:nvContentPartPr>
              <p14:xfrm>
                <a:off x="7441053" y="884947"/>
                <a:ext cx="130680" cy="196200"/>
              </p14:xfrm>
            </p:contentPart>
          </mc:Choice>
          <mc:Fallback xmlns="">
            <p:pic>
              <p:nvPicPr>
                <p:cNvPr id="79" name="Freihand 78">
                  <a:extLst>
                    <a:ext uri="{FF2B5EF4-FFF2-40B4-BE49-F238E27FC236}">
                      <a16:creationId xmlns:a16="http://schemas.microsoft.com/office/drawing/2014/main" id="{99448FF9-E241-4F0D-8003-95DB00FDA8CE}"/>
                    </a:ext>
                  </a:extLst>
                </p:cNvPr>
                <p:cNvPicPr/>
                <p:nvPr/>
              </p:nvPicPr>
              <p:blipFill>
                <a:blip r:embed="rId98"/>
                <a:stretch>
                  <a:fillRect/>
                </a:stretch>
              </p:blipFill>
              <p:spPr>
                <a:xfrm>
                  <a:off x="7436733" y="880627"/>
                  <a:ext cx="13932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0" name="Freihand 79">
                  <a:extLst>
                    <a:ext uri="{FF2B5EF4-FFF2-40B4-BE49-F238E27FC236}">
                      <a16:creationId xmlns:a16="http://schemas.microsoft.com/office/drawing/2014/main" id="{96C610E8-F4F2-4FF6-A259-EFC97E1C4BE3}"/>
                    </a:ext>
                  </a:extLst>
                </p14:cNvPr>
                <p14:cNvContentPartPr/>
                <p14:nvPr/>
              </p14:nvContentPartPr>
              <p14:xfrm>
                <a:off x="7542933" y="960187"/>
                <a:ext cx="223560" cy="102600"/>
              </p14:xfrm>
            </p:contentPart>
          </mc:Choice>
          <mc:Fallback xmlns="">
            <p:pic>
              <p:nvPicPr>
                <p:cNvPr id="80" name="Freihand 79">
                  <a:extLst>
                    <a:ext uri="{FF2B5EF4-FFF2-40B4-BE49-F238E27FC236}">
                      <a16:creationId xmlns:a16="http://schemas.microsoft.com/office/drawing/2014/main" id="{96C610E8-F4F2-4FF6-A259-EFC97E1C4BE3}"/>
                    </a:ext>
                  </a:extLst>
                </p:cNvPr>
                <p:cNvPicPr/>
                <p:nvPr/>
              </p:nvPicPr>
              <p:blipFill>
                <a:blip r:embed="rId100"/>
                <a:stretch>
                  <a:fillRect/>
                </a:stretch>
              </p:blipFill>
              <p:spPr>
                <a:xfrm>
                  <a:off x="7538613" y="955867"/>
                  <a:ext cx="2322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81" name="Freihand 80">
                  <a:extLst>
                    <a:ext uri="{FF2B5EF4-FFF2-40B4-BE49-F238E27FC236}">
                      <a16:creationId xmlns:a16="http://schemas.microsoft.com/office/drawing/2014/main" id="{42B75978-95E2-4B0F-857E-296FB9574A18}"/>
                    </a:ext>
                  </a:extLst>
                </p14:cNvPr>
                <p14:cNvContentPartPr/>
                <p14:nvPr/>
              </p14:nvContentPartPr>
              <p14:xfrm>
                <a:off x="7749573" y="895387"/>
                <a:ext cx="212400" cy="141480"/>
              </p14:xfrm>
            </p:contentPart>
          </mc:Choice>
          <mc:Fallback xmlns="">
            <p:pic>
              <p:nvPicPr>
                <p:cNvPr id="81" name="Freihand 80">
                  <a:extLst>
                    <a:ext uri="{FF2B5EF4-FFF2-40B4-BE49-F238E27FC236}">
                      <a16:creationId xmlns:a16="http://schemas.microsoft.com/office/drawing/2014/main" id="{42B75978-95E2-4B0F-857E-296FB9574A18}"/>
                    </a:ext>
                  </a:extLst>
                </p:cNvPr>
                <p:cNvPicPr/>
                <p:nvPr/>
              </p:nvPicPr>
              <p:blipFill>
                <a:blip r:embed="rId102"/>
                <a:stretch>
                  <a:fillRect/>
                </a:stretch>
              </p:blipFill>
              <p:spPr>
                <a:xfrm>
                  <a:off x="7745253" y="891067"/>
                  <a:ext cx="22104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6" name="Freihand 95">
                  <a:extLst>
                    <a:ext uri="{FF2B5EF4-FFF2-40B4-BE49-F238E27FC236}">
                      <a16:creationId xmlns:a16="http://schemas.microsoft.com/office/drawing/2014/main" id="{A2A9EE48-8612-4D00-A311-01E0500F119A}"/>
                    </a:ext>
                  </a:extLst>
                </p14:cNvPr>
                <p14:cNvContentPartPr/>
                <p14:nvPr/>
              </p14:nvContentPartPr>
              <p14:xfrm>
                <a:off x="9481893" y="1178707"/>
                <a:ext cx="79560" cy="1167480"/>
              </p14:xfrm>
            </p:contentPart>
          </mc:Choice>
          <mc:Fallback xmlns="">
            <p:pic>
              <p:nvPicPr>
                <p:cNvPr id="96" name="Freihand 95">
                  <a:extLst>
                    <a:ext uri="{FF2B5EF4-FFF2-40B4-BE49-F238E27FC236}">
                      <a16:creationId xmlns:a16="http://schemas.microsoft.com/office/drawing/2014/main" id="{A2A9EE48-8612-4D00-A311-01E0500F119A}"/>
                    </a:ext>
                  </a:extLst>
                </p:cNvPr>
                <p:cNvPicPr/>
                <p:nvPr/>
              </p:nvPicPr>
              <p:blipFill>
                <a:blip r:embed="rId104"/>
                <a:stretch>
                  <a:fillRect/>
                </a:stretch>
              </p:blipFill>
              <p:spPr>
                <a:xfrm>
                  <a:off x="9477573" y="1174387"/>
                  <a:ext cx="88200" cy="11761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7" name="Freihand 96">
                  <a:extLst>
                    <a:ext uri="{FF2B5EF4-FFF2-40B4-BE49-F238E27FC236}">
                      <a16:creationId xmlns:a16="http://schemas.microsoft.com/office/drawing/2014/main" id="{309E94C0-546F-4173-BDA0-26EB23C6BA92}"/>
                    </a:ext>
                  </a:extLst>
                </p14:cNvPr>
                <p14:cNvContentPartPr/>
                <p14:nvPr/>
              </p14:nvContentPartPr>
              <p14:xfrm>
                <a:off x="9310173" y="2302267"/>
                <a:ext cx="1684800" cy="74160"/>
              </p14:xfrm>
            </p:contentPart>
          </mc:Choice>
          <mc:Fallback xmlns="">
            <p:pic>
              <p:nvPicPr>
                <p:cNvPr id="97" name="Freihand 96">
                  <a:extLst>
                    <a:ext uri="{FF2B5EF4-FFF2-40B4-BE49-F238E27FC236}">
                      <a16:creationId xmlns:a16="http://schemas.microsoft.com/office/drawing/2014/main" id="{309E94C0-546F-4173-BDA0-26EB23C6BA92}"/>
                    </a:ext>
                  </a:extLst>
                </p:cNvPr>
                <p:cNvPicPr/>
                <p:nvPr/>
              </p:nvPicPr>
              <p:blipFill>
                <a:blip r:embed="rId106"/>
                <a:stretch>
                  <a:fillRect/>
                </a:stretch>
              </p:blipFill>
              <p:spPr>
                <a:xfrm>
                  <a:off x="9305853" y="2297947"/>
                  <a:ext cx="169344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98" name="Freihand 97">
                  <a:extLst>
                    <a:ext uri="{FF2B5EF4-FFF2-40B4-BE49-F238E27FC236}">
                      <a16:creationId xmlns:a16="http://schemas.microsoft.com/office/drawing/2014/main" id="{4C974838-31B1-4F18-A9BD-87215DAEB800}"/>
                    </a:ext>
                  </a:extLst>
                </p14:cNvPr>
                <p14:cNvContentPartPr/>
                <p14:nvPr/>
              </p14:nvContentPartPr>
              <p14:xfrm>
                <a:off x="10960773" y="2242507"/>
                <a:ext cx="254520" cy="216000"/>
              </p14:xfrm>
            </p:contentPart>
          </mc:Choice>
          <mc:Fallback xmlns="">
            <p:pic>
              <p:nvPicPr>
                <p:cNvPr id="98" name="Freihand 97">
                  <a:extLst>
                    <a:ext uri="{FF2B5EF4-FFF2-40B4-BE49-F238E27FC236}">
                      <a16:creationId xmlns:a16="http://schemas.microsoft.com/office/drawing/2014/main" id="{4C974838-31B1-4F18-A9BD-87215DAEB800}"/>
                    </a:ext>
                  </a:extLst>
                </p:cNvPr>
                <p:cNvPicPr/>
                <p:nvPr/>
              </p:nvPicPr>
              <p:blipFill>
                <a:blip r:embed="rId108"/>
                <a:stretch>
                  <a:fillRect/>
                </a:stretch>
              </p:blipFill>
              <p:spPr>
                <a:xfrm>
                  <a:off x="10956453" y="2238187"/>
                  <a:ext cx="26316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99" name="Freihand 98">
                  <a:extLst>
                    <a:ext uri="{FF2B5EF4-FFF2-40B4-BE49-F238E27FC236}">
                      <a16:creationId xmlns:a16="http://schemas.microsoft.com/office/drawing/2014/main" id="{832961C2-F988-4C2E-96E2-02549FC29266}"/>
                    </a:ext>
                  </a:extLst>
                </p14:cNvPr>
                <p14:cNvContentPartPr/>
                <p14:nvPr/>
              </p14:nvContentPartPr>
              <p14:xfrm>
                <a:off x="9381093" y="912307"/>
                <a:ext cx="378000" cy="353880"/>
              </p14:xfrm>
            </p:contentPart>
          </mc:Choice>
          <mc:Fallback xmlns="">
            <p:pic>
              <p:nvPicPr>
                <p:cNvPr id="99" name="Freihand 98">
                  <a:extLst>
                    <a:ext uri="{FF2B5EF4-FFF2-40B4-BE49-F238E27FC236}">
                      <a16:creationId xmlns:a16="http://schemas.microsoft.com/office/drawing/2014/main" id="{832961C2-F988-4C2E-96E2-02549FC29266}"/>
                    </a:ext>
                  </a:extLst>
                </p:cNvPr>
                <p:cNvPicPr/>
                <p:nvPr/>
              </p:nvPicPr>
              <p:blipFill>
                <a:blip r:embed="rId110"/>
                <a:stretch>
                  <a:fillRect/>
                </a:stretch>
              </p:blipFill>
              <p:spPr>
                <a:xfrm>
                  <a:off x="9376773" y="907987"/>
                  <a:ext cx="386640" cy="3625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01" name="Freihand 100">
                  <a:extLst>
                    <a:ext uri="{FF2B5EF4-FFF2-40B4-BE49-F238E27FC236}">
                      <a16:creationId xmlns:a16="http://schemas.microsoft.com/office/drawing/2014/main" id="{4BA0A036-B8A6-4D92-9019-148C582D2FFB}"/>
                    </a:ext>
                  </a:extLst>
                </p14:cNvPr>
                <p14:cNvContentPartPr/>
                <p14:nvPr/>
              </p14:nvContentPartPr>
              <p14:xfrm>
                <a:off x="9167613" y="854707"/>
                <a:ext cx="72000" cy="234720"/>
              </p14:xfrm>
            </p:contentPart>
          </mc:Choice>
          <mc:Fallback xmlns="">
            <p:pic>
              <p:nvPicPr>
                <p:cNvPr id="101" name="Freihand 100">
                  <a:extLst>
                    <a:ext uri="{FF2B5EF4-FFF2-40B4-BE49-F238E27FC236}">
                      <a16:creationId xmlns:a16="http://schemas.microsoft.com/office/drawing/2014/main" id="{4BA0A036-B8A6-4D92-9019-148C582D2FFB}"/>
                    </a:ext>
                  </a:extLst>
                </p:cNvPr>
                <p:cNvPicPr/>
                <p:nvPr/>
              </p:nvPicPr>
              <p:blipFill>
                <a:blip r:embed="rId112"/>
                <a:stretch>
                  <a:fillRect/>
                </a:stretch>
              </p:blipFill>
              <p:spPr>
                <a:xfrm>
                  <a:off x="9163293" y="850387"/>
                  <a:ext cx="806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02" name="Freihand 101">
                  <a:extLst>
                    <a:ext uri="{FF2B5EF4-FFF2-40B4-BE49-F238E27FC236}">
                      <a16:creationId xmlns:a16="http://schemas.microsoft.com/office/drawing/2014/main" id="{AE55A00F-FCB3-4B0A-B58C-DFC0921EA7ED}"/>
                    </a:ext>
                  </a:extLst>
                </p14:cNvPr>
                <p14:cNvContentPartPr/>
                <p14:nvPr/>
              </p14:nvContentPartPr>
              <p14:xfrm>
                <a:off x="9178413" y="814027"/>
                <a:ext cx="162720" cy="177840"/>
              </p14:xfrm>
            </p:contentPart>
          </mc:Choice>
          <mc:Fallback xmlns="">
            <p:pic>
              <p:nvPicPr>
                <p:cNvPr id="102" name="Freihand 101">
                  <a:extLst>
                    <a:ext uri="{FF2B5EF4-FFF2-40B4-BE49-F238E27FC236}">
                      <a16:creationId xmlns:a16="http://schemas.microsoft.com/office/drawing/2014/main" id="{AE55A00F-FCB3-4B0A-B58C-DFC0921EA7ED}"/>
                    </a:ext>
                  </a:extLst>
                </p:cNvPr>
                <p:cNvPicPr/>
                <p:nvPr/>
              </p:nvPicPr>
              <p:blipFill>
                <a:blip r:embed="rId114"/>
                <a:stretch>
                  <a:fillRect/>
                </a:stretch>
              </p:blipFill>
              <p:spPr>
                <a:xfrm>
                  <a:off x="9174093" y="809707"/>
                  <a:ext cx="17136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04" name="Freihand 103">
                  <a:extLst>
                    <a:ext uri="{FF2B5EF4-FFF2-40B4-BE49-F238E27FC236}">
                      <a16:creationId xmlns:a16="http://schemas.microsoft.com/office/drawing/2014/main" id="{72E8B484-063E-4A3E-A94C-4548B0FB63C3}"/>
                    </a:ext>
                  </a:extLst>
                </p14:cNvPr>
                <p14:cNvContentPartPr/>
                <p14:nvPr/>
              </p14:nvContentPartPr>
              <p14:xfrm>
                <a:off x="10930893" y="2555707"/>
                <a:ext cx="132840" cy="139320"/>
              </p14:xfrm>
            </p:contentPart>
          </mc:Choice>
          <mc:Fallback xmlns="">
            <p:pic>
              <p:nvPicPr>
                <p:cNvPr id="104" name="Freihand 103">
                  <a:extLst>
                    <a:ext uri="{FF2B5EF4-FFF2-40B4-BE49-F238E27FC236}">
                      <a16:creationId xmlns:a16="http://schemas.microsoft.com/office/drawing/2014/main" id="{72E8B484-063E-4A3E-A94C-4548B0FB63C3}"/>
                    </a:ext>
                  </a:extLst>
                </p:cNvPr>
                <p:cNvPicPr/>
                <p:nvPr/>
              </p:nvPicPr>
              <p:blipFill>
                <a:blip r:embed="rId116"/>
                <a:stretch>
                  <a:fillRect/>
                </a:stretch>
              </p:blipFill>
              <p:spPr>
                <a:xfrm>
                  <a:off x="10926573" y="2551387"/>
                  <a:ext cx="1414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05" name="Freihand 104">
                  <a:extLst>
                    <a:ext uri="{FF2B5EF4-FFF2-40B4-BE49-F238E27FC236}">
                      <a16:creationId xmlns:a16="http://schemas.microsoft.com/office/drawing/2014/main" id="{A254906C-123D-4F1C-ADCB-F96381FA8625}"/>
                    </a:ext>
                  </a:extLst>
                </p14:cNvPr>
                <p14:cNvContentPartPr/>
                <p14:nvPr/>
              </p14:nvContentPartPr>
              <p14:xfrm>
                <a:off x="10965813" y="2586307"/>
                <a:ext cx="138600" cy="347040"/>
              </p14:xfrm>
            </p:contentPart>
          </mc:Choice>
          <mc:Fallback xmlns="">
            <p:pic>
              <p:nvPicPr>
                <p:cNvPr id="105" name="Freihand 104">
                  <a:extLst>
                    <a:ext uri="{FF2B5EF4-FFF2-40B4-BE49-F238E27FC236}">
                      <a16:creationId xmlns:a16="http://schemas.microsoft.com/office/drawing/2014/main" id="{A254906C-123D-4F1C-ADCB-F96381FA8625}"/>
                    </a:ext>
                  </a:extLst>
                </p:cNvPr>
                <p:cNvPicPr/>
                <p:nvPr/>
              </p:nvPicPr>
              <p:blipFill>
                <a:blip r:embed="rId118"/>
                <a:stretch>
                  <a:fillRect/>
                </a:stretch>
              </p:blipFill>
              <p:spPr>
                <a:xfrm>
                  <a:off x="10961493" y="2581987"/>
                  <a:ext cx="147240" cy="3556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07" name="Freihand 106">
                  <a:extLst>
                    <a:ext uri="{FF2B5EF4-FFF2-40B4-BE49-F238E27FC236}">
                      <a16:creationId xmlns:a16="http://schemas.microsoft.com/office/drawing/2014/main" id="{C1516450-6E3C-4B10-A66F-56E247FF9D0D}"/>
                    </a:ext>
                  </a:extLst>
                </p14:cNvPr>
                <p14:cNvContentPartPr/>
                <p14:nvPr/>
              </p14:nvContentPartPr>
              <p14:xfrm>
                <a:off x="9796893" y="1193107"/>
                <a:ext cx="1048680" cy="910440"/>
              </p14:xfrm>
            </p:contentPart>
          </mc:Choice>
          <mc:Fallback xmlns="">
            <p:pic>
              <p:nvPicPr>
                <p:cNvPr id="107" name="Freihand 106">
                  <a:extLst>
                    <a:ext uri="{FF2B5EF4-FFF2-40B4-BE49-F238E27FC236}">
                      <a16:creationId xmlns:a16="http://schemas.microsoft.com/office/drawing/2014/main" id="{C1516450-6E3C-4B10-A66F-56E247FF9D0D}"/>
                    </a:ext>
                  </a:extLst>
                </p:cNvPr>
                <p:cNvPicPr/>
                <p:nvPr/>
              </p:nvPicPr>
              <p:blipFill>
                <a:blip r:embed="rId120"/>
                <a:stretch>
                  <a:fillRect/>
                </a:stretch>
              </p:blipFill>
              <p:spPr>
                <a:xfrm>
                  <a:off x="9792573" y="1188787"/>
                  <a:ext cx="1057320" cy="9190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8" name="Freihand 107">
                  <a:extLst>
                    <a:ext uri="{FF2B5EF4-FFF2-40B4-BE49-F238E27FC236}">
                      <a16:creationId xmlns:a16="http://schemas.microsoft.com/office/drawing/2014/main" id="{1DAA5ABB-56DF-4328-933D-DB14D3588504}"/>
                    </a:ext>
                  </a:extLst>
                </p14:cNvPr>
                <p14:cNvContentPartPr/>
                <p14:nvPr/>
              </p14:nvContentPartPr>
              <p14:xfrm>
                <a:off x="9838653" y="1049827"/>
                <a:ext cx="1216800" cy="965520"/>
              </p14:xfrm>
            </p:contentPart>
          </mc:Choice>
          <mc:Fallback xmlns="">
            <p:pic>
              <p:nvPicPr>
                <p:cNvPr id="108" name="Freihand 107">
                  <a:extLst>
                    <a:ext uri="{FF2B5EF4-FFF2-40B4-BE49-F238E27FC236}">
                      <a16:creationId xmlns:a16="http://schemas.microsoft.com/office/drawing/2014/main" id="{1DAA5ABB-56DF-4328-933D-DB14D3588504}"/>
                    </a:ext>
                  </a:extLst>
                </p:cNvPr>
                <p:cNvPicPr/>
                <p:nvPr/>
              </p:nvPicPr>
              <p:blipFill>
                <a:blip r:embed="rId122"/>
                <a:stretch>
                  <a:fillRect/>
                </a:stretch>
              </p:blipFill>
              <p:spPr>
                <a:xfrm>
                  <a:off x="9834333" y="1045507"/>
                  <a:ext cx="1225440" cy="97416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09" name="Freihand 108">
                  <a:extLst>
                    <a:ext uri="{FF2B5EF4-FFF2-40B4-BE49-F238E27FC236}">
                      <a16:creationId xmlns:a16="http://schemas.microsoft.com/office/drawing/2014/main" id="{864A5665-4C1E-4F09-A974-4CAFF3B0B683}"/>
                    </a:ext>
                  </a:extLst>
                </p14:cNvPr>
                <p14:cNvContentPartPr/>
                <p14:nvPr/>
              </p14:nvContentPartPr>
              <p14:xfrm>
                <a:off x="11246253" y="867667"/>
                <a:ext cx="138240" cy="201600"/>
              </p14:xfrm>
            </p:contentPart>
          </mc:Choice>
          <mc:Fallback xmlns="">
            <p:pic>
              <p:nvPicPr>
                <p:cNvPr id="109" name="Freihand 108">
                  <a:extLst>
                    <a:ext uri="{FF2B5EF4-FFF2-40B4-BE49-F238E27FC236}">
                      <a16:creationId xmlns:a16="http://schemas.microsoft.com/office/drawing/2014/main" id="{864A5665-4C1E-4F09-A974-4CAFF3B0B683}"/>
                    </a:ext>
                  </a:extLst>
                </p:cNvPr>
                <p:cNvPicPr/>
                <p:nvPr/>
              </p:nvPicPr>
              <p:blipFill>
                <a:blip r:embed="rId124"/>
                <a:stretch>
                  <a:fillRect/>
                </a:stretch>
              </p:blipFill>
              <p:spPr>
                <a:xfrm>
                  <a:off x="11241933" y="863347"/>
                  <a:ext cx="1468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10" name="Freihand 109">
                  <a:extLst>
                    <a:ext uri="{FF2B5EF4-FFF2-40B4-BE49-F238E27FC236}">
                      <a16:creationId xmlns:a16="http://schemas.microsoft.com/office/drawing/2014/main" id="{7BFE873A-1108-4738-98E1-A167D366AC67}"/>
                    </a:ext>
                  </a:extLst>
                </p14:cNvPr>
                <p14:cNvContentPartPr/>
                <p14:nvPr/>
              </p14:nvContentPartPr>
              <p14:xfrm>
                <a:off x="11313933" y="920227"/>
                <a:ext cx="85320" cy="134280"/>
              </p14:xfrm>
            </p:contentPart>
          </mc:Choice>
          <mc:Fallback xmlns="">
            <p:pic>
              <p:nvPicPr>
                <p:cNvPr id="110" name="Freihand 109">
                  <a:extLst>
                    <a:ext uri="{FF2B5EF4-FFF2-40B4-BE49-F238E27FC236}">
                      <a16:creationId xmlns:a16="http://schemas.microsoft.com/office/drawing/2014/main" id="{7BFE873A-1108-4738-98E1-A167D366AC67}"/>
                    </a:ext>
                  </a:extLst>
                </p:cNvPr>
                <p:cNvPicPr/>
                <p:nvPr/>
              </p:nvPicPr>
              <p:blipFill>
                <a:blip r:embed="rId126"/>
                <a:stretch>
                  <a:fillRect/>
                </a:stretch>
              </p:blipFill>
              <p:spPr>
                <a:xfrm>
                  <a:off x="11309613" y="915907"/>
                  <a:ext cx="9396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11" name="Freihand 110">
                  <a:extLst>
                    <a:ext uri="{FF2B5EF4-FFF2-40B4-BE49-F238E27FC236}">
                      <a16:creationId xmlns:a16="http://schemas.microsoft.com/office/drawing/2014/main" id="{90D34E59-F8EC-463F-91E7-7D1652746758}"/>
                    </a:ext>
                  </a:extLst>
                </p14:cNvPr>
                <p14:cNvContentPartPr/>
                <p14:nvPr/>
              </p14:nvContentPartPr>
              <p14:xfrm>
                <a:off x="11421573" y="870187"/>
                <a:ext cx="140400" cy="173880"/>
              </p14:xfrm>
            </p:contentPart>
          </mc:Choice>
          <mc:Fallback xmlns="">
            <p:pic>
              <p:nvPicPr>
                <p:cNvPr id="111" name="Freihand 110">
                  <a:extLst>
                    <a:ext uri="{FF2B5EF4-FFF2-40B4-BE49-F238E27FC236}">
                      <a16:creationId xmlns:a16="http://schemas.microsoft.com/office/drawing/2014/main" id="{90D34E59-F8EC-463F-91E7-7D1652746758}"/>
                    </a:ext>
                  </a:extLst>
                </p:cNvPr>
                <p:cNvPicPr/>
                <p:nvPr/>
              </p:nvPicPr>
              <p:blipFill>
                <a:blip r:embed="rId128"/>
                <a:stretch>
                  <a:fillRect/>
                </a:stretch>
              </p:blipFill>
              <p:spPr>
                <a:xfrm>
                  <a:off x="11417253" y="865867"/>
                  <a:ext cx="1490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13" name="Freihand 112">
                  <a:extLst>
                    <a:ext uri="{FF2B5EF4-FFF2-40B4-BE49-F238E27FC236}">
                      <a16:creationId xmlns:a16="http://schemas.microsoft.com/office/drawing/2014/main" id="{7187929F-7454-463C-B197-C99816A0F006}"/>
                    </a:ext>
                  </a:extLst>
                </p14:cNvPr>
                <p14:cNvContentPartPr/>
                <p14:nvPr/>
              </p14:nvContentPartPr>
              <p14:xfrm>
                <a:off x="10498893" y="1039747"/>
                <a:ext cx="300600" cy="125280"/>
              </p14:xfrm>
            </p:contentPart>
          </mc:Choice>
          <mc:Fallback xmlns="">
            <p:pic>
              <p:nvPicPr>
                <p:cNvPr id="113" name="Freihand 112">
                  <a:extLst>
                    <a:ext uri="{FF2B5EF4-FFF2-40B4-BE49-F238E27FC236}">
                      <a16:creationId xmlns:a16="http://schemas.microsoft.com/office/drawing/2014/main" id="{7187929F-7454-463C-B197-C99816A0F006}"/>
                    </a:ext>
                  </a:extLst>
                </p:cNvPr>
                <p:cNvPicPr/>
                <p:nvPr/>
              </p:nvPicPr>
              <p:blipFill>
                <a:blip r:embed="rId130"/>
                <a:stretch>
                  <a:fillRect/>
                </a:stretch>
              </p:blipFill>
              <p:spPr>
                <a:xfrm>
                  <a:off x="10494573" y="1035427"/>
                  <a:ext cx="30924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14" name="Freihand 113">
                  <a:extLst>
                    <a:ext uri="{FF2B5EF4-FFF2-40B4-BE49-F238E27FC236}">
                      <a16:creationId xmlns:a16="http://schemas.microsoft.com/office/drawing/2014/main" id="{C9711635-FA3F-49F1-ACC8-5B212CB60EE2}"/>
                    </a:ext>
                  </a:extLst>
                </p14:cNvPr>
                <p14:cNvContentPartPr/>
                <p14:nvPr/>
              </p14:nvContentPartPr>
              <p14:xfrm>
                <a:off x="10285773" y="941107"/>
                <a:ext cx="303840" cy="214560"/>
              </p14:xfrm>
            </p:contentPart>
          </mc:Choice>
          <mc:Fallback xmlns="">
            <p:pic>
              <p:nvPicPr>
                <p:cNvPr id="114" name="Freihand 113">
                  <a:extLst>
                    <a:ext uri="{FF2B5EF4-FFF2-40B4-BE49-F238E27FC236}">
                      <a16:creationId xmlns:a16="http://schemas.microsoft.com/office/drawing/2014/main" id="{C9711635-FA3F-49F1-ACC8-5B212CB60EE2}"/>
                    </a:ext>
                  </a:extLst>
                </p:cNvPr>
                <p:cNvPicPr/>
                <p:nvPr/>
              </p:nvPicPr>
              <p:blipFill>
                <a:blip r:embed="rId132"/>
                <a:stretch>
                  <a:fillRect/>
                </a:stretch>
              </p:blipFill>
              <p:spPr>
                <a:xfrm>
                  <a:off x="10281453" y="936787"/>
                  <a:ext cx="31248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6" name="Freihand 115">
                  <a:extLst>
                    <a:ext uri="{FF2B5EF4-FFF2-40B4-BE49-F238E27FC236}">
                      <a16:creationId xmlns:a16="http://schemas.microsoft.com/office/drawing/2014/main" id="{5C669CD7-48A9-4DFF-B3A3-EABA490803C1}"/>
                    </a:ext>
                  </a:extLst>
                </p14:cNvPr>
                <p14:cNvContentPartPr/>
                <p14:nvPr/>
              </p14:nvContentPartPr>
              <p14:xfrm>
                <a:off x="10210893" y="634747"/>
                <a:ext cx="86400" cy="1857600"/>
              </p14:xfrm>
            </p:contentPart>
          </mc:Choice>
          <mc:Fallback xmlns="">
            <p:pic>
              <p:nvPicPr>
                <p:cNvPr id="116" name="Freihand 115">
                  <a:extLst>
                    <a:ext uri="{FF2B5EF4-FFF2-40B4-BE49-F238E27FC236}">
                      <a16:creationId xmlns:a16="http://schemas.microsoft.com/office/drawing/2014/main" id="{5C669CD7-48A9-4DFF-B3A3-EABA490803C1}"/>
                    </a:ext>
                  </a:extLst>
                </p:cNvPr>
                <p:cNvPicPr/>
                <p:nvPr/>
              </p:nvPicPr>
              <p:blipFill>
                <a:blip r:embed="rId134"/>
                <a:stretch>
                  <a:fillRect/>
                </a:stretch>
              </p:blipFill>
              <p:spPr>
                <a:xfrm>
                  <a:off x="10206573" y="630427"/>
                  <a:ext cx="95040" cy="18662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1" name="Freihand 90">
                  <a:extLst>
                    <a:ext uri="{FF2B5EF4-FFF2-40B4-BE49-F238E27FC236}">
                      <a16:creationId xmlns:a16="http://schemas.microsoft.com/office/drawing/2014/main" id="{427A6876-F2F9-483E-ADFC-232041442DC6}"/>
                    </a:ext>
                  </a:extLst>
                </p14:cNvPr>
                <p14:cNvContentPartPr/>
                <p14:nvPr/>
              </p14:nvContentPartPr>
              <p14:xfrm>
                <a:off x="7720053" y="1742467"/>
                <a:ext cx="129600" cy="238680"/>
              </p14:xfrm>
            </p:contentPart>
          </mc:Choice>
          <mc:Fallback xmlns="">
            <p:pic>
              <p:nvPicPr>
                <p:cNvPr id="91" name="Freihand 90">
                  <a:extLst>
                    <a:ext uri="{FF2B5EF4-FFF2-40B4-BE49-F238E27FC236}">
                      <a16:creationId xmlns:a16="http://schemas.microsoft.com/office/drawing/2014/main" id="{427A6876-F2F9-483E-ADFC-232041442DC6}"/>
                    </a:ext>
                  </a:extLst>
                </p:cNvPr>
                <p:cNvPicPr/>
                <p:nvPr/>
              </p:nvPicPr>
              <p:blipFill>
                <a:blip r:embed="rId136"/>
                <a:stretch>
                  <a:fillRect/>
                </a:stretch>
              </p:blipFill>
              <p:spPr>
                <a:xfrm>
                  <a:off x="7715733" y="1738147"/>
                  <a:ext cx="1382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2" name="Freihand 91">
                  <a:extLst>
                    <a:ext uri="{FF2B5EF4-FFF2-40B4-BE49-F238E27FC236}">
                      <a16:creationId xmlns:a16="http://schemas.microsoft.com/office/drawing/2014/main" id="{AEFED642-137E-4C32-8BF3-B5D09E2B565D}"/>
                    </a:ext>
                  </a:extLst>
                </p14:cNvPr>
                <p14:cNvContentPartPr/>
                <p14:nvPr/>
              </p14:nvContentPartPr>
              <p14:xfrm>
                <a:off x="7923453" y="1739227"/>
                <a:ext cx="357120" cy="143280"/>
              </p14:xfrm>
            </p:contentPart>
          </mc:Choice>
          <mc:Fallback xmlns="">
            <p:pic>
              <p:nvPicPr>
                <p:cNvPr id="92" name="Freihand 91">
                  <a:extLst>
                    <a:ext uri="{FF2B5EF4-FFF2-40B4-BE49-F238E27FC236}">
                      <a16:creationId xmlns:a16="http://schemas.microsoft.com/office/drawing/2014/main" id="{AEFED642-137E-4C32-8BF3-B5D09E2B565D}"/>
                    </a:ext>
                  </a:extLst>
                </p:cNvPr>
                <p:cNvPicPr/>
                <p:nvPr/>
              </p:nvPicPr>
              <p:blipFill>
                <a:blip r:embed="rId138"/>
                <a:stretch>
                  <a:fillRect/>
                </a:stretch>
              </p:blipFill>
              <p:spPr>
                <a:xfrm>
                  <a:off x="7919133" y="1734907"/>
                  <a:ext cx="3657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3" name="Freihand 92">
                  <a:extLst>
                    <a:ext uri="{FF2B5EF4-FFF2-40B4-BE49-F238E27FC236}">
                      <a16:creationId xmlns:a16="http://schemas.microsoft.com/office/drawing/2014/main" id="{1FCB462B-B9CD-4CD8-9E35-E319E2447BFD}"/>
                    </a:ext>
                  </a:extLst>
                </p14:cNvPr>
                <p14:cNvContentPartPr/>
                <p14:nvPr/>
              </p14:nvContentPartPr>
              <p14:xfrm>
                <a:off x="8361573" y="1664707"/>
                <a:ext cx="100440" cy="255960"/>
              </p14:xfrm>
            </p:contentPart>
          </mc:Choice>
          <mc:Fallback xmlns="">
            <p:pic>
              <p:nvPicPr>
                <p:cNvPr id="93" name="Freihand 92">
                  <a:extLst>
                    <a:ext uri="{FF2B5EF4-FFF2-40B4-BE49-F238E27FC236}">
                      <a16:creationId xmlns:a16="http://schemas.microsoft.com/office/drawing/2014/main" id="{1FCB462B-B9CD-4CD8-9E35-E319E2447BFD}"/>
                    </a:ext>
                  </a:extLst>
                </p:cNvPr>
                <p:cNvPicPr/>
                <p:nvPr/>
              </p:nvPicPr>
              <p:blipFill>
                <a:blip r:embed="rId140"/>
                <a:stretch>
                  <a:fillRect/>
                </a:stretch>
              </p:blipFill>
              <p:spPr>
                <a:xfrm>
                  <a:off x="8357253" y="1660387"/>
                  <a:ext cx="10908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4" name="Freihand 93">
                  <a:extLst>
                    <a:ext uri="{FF2B5EF4-FFF2-40B4-BE49-F238E27FC236}">
                      <a16:creationId xmlns:a16="http://schemas.microsoft.com/office/drawing/2014/main" id="{3F45DF1F-2A17-4896-BEFF-18C58695299F}"/>
                    </a:ext>
                  </a:extLst>
                </p14:cNvPr>
                <p14:cNvContentPartPr/>
                <p14:nvPr/>
              </p14:nvContentPartPr>
              <p14:xfrm>
                <a:off x="8554533" y="1553107"/>
                <a:ext cx="253800" cy="130680"/>
              </p14:xfrm>
            </p:contentPart>
          </mc:Choice>
          <mc:Fallback xmlns="">
            <p:pic>
              <p:nvPicPr>
                <p:cNvPr id="94" name="Freihand 93">
                  <a:extLst>
                    <a:ext uri="{FF2B5EF4-FFF2-40B4-BE49-F238E27FC236}">
                      <a16:creationId xmlns:a16="http://schemas.microsoft.com/office/drawing/2014/main" id="{3F45DF1F-2A17-4896-BEFF-18C58695299F}"/>
                    </a:ext>
                  </a:extLst>
                </p:cNvPr>
                <p:cNvPicPr/>
                <p:nvPr/>
              </p:nvPicPr>
              <p:blipFill>
                <a:blip r:embed="rId142"/>
                <a:stretch>
                  <a:fillRect/>
                </a:stretch>
              </p:blipFill>
              <p:spPr>
                <a:xfrm>
                  <a:off x="8550213" y="1548787"/>
                  <a:ext cx="26244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21" name="Freihand 120">
                  <a:extLst>
                    <a:ext uri="{FF2B5EF4-FFF2-40B4-BE49-F238E27FC236}">
                      <a16:creationId xmlns:a16="http://schemas.microsoft.com/office/drawing/2014/main" id="{A91CB725-83C5-4AB2-861C-3BB924790580}"/>
                    </a:ext>
                  </a:extLst>
                </p14:cNvPr>
                <p14:cNvContentPartPr/>
                <p14:nvPr/>
              </p14:nvContentPartPr>
              <p14:xfrm>
                <a:off x="7849293" y="2148547"/>
                <a:ext cx="85320" cy="208800"/>
              </p14:xfrm>
            </p:contentPart>
          </mc:Choice>
          <mc:Fallback xmlns="">
            <p:pic>
              <p:nvPicPr>
                <p:cNvPr id="121" name="Freihand 120">
                  <a:extLst>
                    <a:ext uri="{FF2B5EF4-FFF2-40B4-BE49-F238E27FC236}">
                      <a16:creationId xmlns:a16="http://schemas.microsoft.com/office/drawing/2014/main" id="{A91CB725-83C5-4AB2-861C-3BB924790580}"/>
                    </a:ext>
                  </a:extLst>
                </p:cNvPr>
                <p:cNvPicPr/>
                <p:nvPr/>
              </p:nvPicPr>
              <p:blipFill>
                <a:blip r:embed="rId144"/>
                <a:stretch>
                  <a:fillRect/>
                </a:stretch>
              </p:blipFill>
              <p:spPr>
                <a:xfrm>
                  <a:off x="7844973" y="2144227"/>
                  <a:ext cx="939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2" name="Freihand 121">
                  <a:extLst>
                    <a:ext uri="{FF2B5EF4-FFF2-40B4-BE49-F238E27FC236}">
                      <a16:creationId xmlns:a16="http://schemas.microsoft.com/office/drawing/2014/main" id="{FF57C57B-4BFE-44DA-A413-841557C3E808}"/>
                    </a:ext>
                  </a:extLst>
                </p14:cNvPr>
                <p14:cNvContentPartPr/>
                <p14:nvPr/>
              </p14:nvContentPartPr>
              <p14:xfrm>
                <a:off x="7908333" y="2120827"/>
                <a:ext cx="84960" cy="196200"/>
              </p14:xfrm>
            </p:contentPart>
          </mc:Choice>
          <mc:Fallback xmlns="">
            <p:pic>
              <p:nvPicPr>
                <p:cNvPr id="122" name="Freihand 121">
                  <a:extLst>
                    <a:ext uri="{FF2B5EF4-FFF2-40B4-BE49-F238E27FC236}">
                      <a16:creationId xmlns:a16="http://schemas.microsoft.com/office/drawing/2014/main" id="{FF57C57B-4BFE-44DA-A413-841557C3E808}"/>
                    </a:ext>
                  </a:extLst>
                </p:cNvPr>
                <p:cNvPicPr/>
                <p:nvPr/>
              </p:nvPicPr>
              <p:blipFill>
                <a:blip r:embed="rId146"/>
                <a:stretch>
                  <a:fillRect/>
                </a:stretch>
              </p:blipFill>
              <p:spPr>
                <a:xfrm>
                  <a:off x="7904013" y="2116507"/>
                  <a:ext cx="9360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23" name="Freihand 122">
                  <a:extLst>
                    <a:ext uri="{FF2B5EF4-FFF2-40B4-BE49-F238E27FC236}">
                      <a16:creationId xmlns:a16="http://schemas.microsoft.com/office/drawing/2014/main" id="{85F48C02-8DB4-4FC6-9014-52A86DFCC359}"/>
                    </a:ext>
                  </a:extLst>
                </p14:cNvPr>
                <p14:cNvContentPartPr/>
                <p14:nvPr/>
              </p14:nvContentPartPr>
              <p14:xfrm>
                <a:off x="8023533" y="2081227"/>
                <a:ext cx="94320" cy="183600"/>
              </p14:xfrm>
            </p:contentPart>
          </mc:Choice>
          <mc:Fallback xmlns="">
            <p:pic>
              <p:nvPicPr>
                <p:cNvPr id="123" name="Freihand 122">
                  <a:extLst>
                    <a:ext uri="{FF2B5EF4-FFF2-40B4-BE49-F238E27FC236}">
                      <a16:creationId xmlns:a16="http://schemas.microsoft.com/office/drawing/2014/main" id="{85F48C02-8DB4-4FC6-9014-52A86DFCC359}"/>
                    </a:ext>
                  </a:extLst>
                </p:cNvPr>
                <p:cNvPicPr/>
                <p:nvPr/>
              </p:nvPicPr>
              <p:blipFill>
                <a:blip r:embed="rId148"/>
                <a:stretch>
                  <a:fillRect/>
                </a:stretch>
              </p:blipFill>
              <p:spPr>
                <a:xfrm>
                  <a:off x="8019213" y="2076907"/>
                  <a:ext cx="10296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24" name="Freihand 123">
                  <a:extLst>
                    <a:ext uri="{FF2B5EF4-FFF2-40B4-BE49-F238E27FC236}">
                      <a16:creationId xmlns:a16="http://schemas.microsoft.com/office/drawing/2014/main" id="{E21DB5C7-3DA2-43D4-B8E2-738B2F447695}"/>
                    </a:ext>
                  </a:extLst>
                </p14:cNvPr>
                <p14:cNvContentPartPr/>
                <p14:nvPr/>
              </p14:nvContentPartPr>
              <p14:xfrm>
                <a:off x="8171853" y="1940827"/>
                <a:ext cx="51480" cy="343800"/>
              </p14:xfrm>
            </p:contentPart>
          </mc:Choice>
          <mc:Fallback xmlns="">
            <p:pic>
              <p:nvPicPr>
                <p:cNvPr id="124" name="Freihand 123">
                  <a:extLst>
                    <a:ext uri="{FF2B5EF4-FFF2-40B4-BE49-F238E27FC236}">
                      <a16:creationId xmlns:a16="http://schemas.microsoft.com/office/drawing/2014/main" id="{E21DB5C7-3DA2-43D4-B8E2-738B2F447695}"/>
                    </a:ext>
                  </a:extLst>
                </p:cNvPr>
                <p:cNvPicPr/>
                <p:nvPr/>
              </p:nvPicPr>
              <p:blipFill>
                <a:blip r:embed="rId150"/>
                <a:stretch>
                  <a:fillRect/>
                </a:stretch>
              </p:blipFill>
              <p:spPr>
                <a:xfrm>
                  <a:off x="8167533" y="1936507"/>
                  <a:ext cx="6012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25" name="Freihand 124">
                  <a:extLst>
                    <a:ext uri="{FF2B5EF4-FFF2-40B4-BE49-F238E27FC236}">
                      <a16:creationId xmlns:a16="http://schemas.microsoft.com/office/drawing/2014/main" id="{9AEEF944-6D7C-4E5C-B183-94BFA3348E15}"/>
                    </a:ext>
                  </a:extLst>
                </p14:cNvPr>
                <p14:cNvContentPartPr/>
                <p14:nvPr/>
              </p14:nvContentPartPr>
              <p14:xfrm>
                <a:off x="8298573" y="1986187"/>
                <a:ext cx="95760" cy="165240"/>
              </p14:xfrm>
            </p:contentPart>
          </mc:Choice>
          <mc:Fallback xmlns="">
            <p:pic>
              <p:nvPicPr>
                <p:cNvPr id="125" name="Freihand 124">
                  <a:extLst>
                    <a:ext uri="{FF2B5EF4-FFF2-40B4-BE49-F238E27FC236}">
                      <a16:creationId xmlns:a16="http://schemas.microsoft.com/office/drawing/2014/main" id="{9AEEF944-6D7C-4E5C-B183-94BFA3348E15}"/>
                    </a:ext>
                  </a:extLst>
                </p:cNvPr>
                <p:cNvPicPr/>
                <p:nvPr/>
              </p:nvPicPr>
              <p:blipFill>
                <a:blip r:embed="rId152"/>
                <a:stretch>
                  <a:fillRect/>
                </a:stretch>
              </p:blipFill>
              <p:spPr>
                <a:xfrm>
                  <a:off x="8294253" y="1981867"/>
                  <a:ext cx="10440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26" name="Freihand 125">
                  <a:extLst>
                    <a:ext uri="{FF2B5EF4-FFF2-40B4-BE49-F238E27FC236}">
                      <a16:creationId xmlns:a16="http://schemas.microsoft.com/office/drawing/2014/main" id="{FC5209F7-1606-4EBB-B544-7F3083DAD213}"/>
                    </a:ext>
                  </a:extLst>
                </p14:cNvPr>
                <p14:cNvContentPartPr/>
                <p14:nvPr/>
              </p14:nvContentPartPr>
              <p14:xfrm>
                <a:off x="8318013" y="1920667"/>
                <a:ext cx="168480" cy="177480"/>
              </p14:xfrm>
            </p:contentPart>
          </mc:Choice>
          <mc:Fallback xmlns="">
            <p:pic>
              <p:nvPicPr>
                <p:cNvPr id="126" name="Freihand 125">
                  <a:extLst>
                    <a:ext uri="{FF2B5EF4-FFF2-40B4-BE49-F238E27FC236}">
                      <a16:creationId xmlns:a16="http://schemas.microsoft.com/office/drawing/2014/main" id="{FC5209F7-1606-4EBB-B544-7F3083DAD213}"/>
                    </a:ext>
                  </a:extLst>
                </p:cNvPr>
                <p:cNvPicPr/>
                <p:nvPr/>
              </p:nvPicPr>
              <p:blipFill>
                <a:blip r:embed="rId154"/>
                <a:stretch>
                  <a:fillRect/>
                </a:stretch>
              </p:blipFill>
              <p:spPr>
                <a:xfrm>
                  <a:off x="8313693" y="1916347"/>
                  <a:ext cx="1771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27" name="Freihand 126">
                  <a:extLst>
                    <a:ext uri="{FF2B5EF4-FFF2-40B4-BE49-F238E27FC236}">
                      <a16:creationId xmlns:a16="http://schemas.microsoft.com/office/drawing/2014/main" id="{A2C3C3EF-18E2-4690-BF83-9CCF08F2479C}"/>
                    </a:ext>
                  </a:extLst>
                </p14:cNvPr>
                <p14:cNvContentPartPr/>
                <p14:nvPr/>
              </p14:nvContentPartPr>
              <p14:xfrm>
                <a:off x="8382093" y="1934707"/>
                <a:ext cx="162720" cy="152640"/>
              </p14:xfrm>
            </p:contentPart>
          </mc:Choice>
          <mc:Fallback xmlns="">
            <p:pic>
              <p:nvPicPr>
                <p:cNvPr id="127" name="Freihand 126">
                  <a:extLst>
                    <a:ext uri="{FF2B5EF4-FFF2-40B4-BE49-F238E27FC236}">
                      <a16:creationId xmlns:a16="http://schemas.microsoft.com/office/drawing/2014/main" id="{A2C3C3EF-18E2-4690-BF83-9CCF08F2479C}"/>
                    </a:ext>
                  </a:extLst>
                </p:cNvPr>
                <p:cNvPicPr/>
                <p:nvPr/>
              </p:nvPicPr>
              <p:blipFill>
                <a:blip r:embed="rId156"/>
                <a:stretch>
                  <a:fillRect/>
                </a:stretch>
              </p:blipFill>
              <p:spPr>
                <a:xfrm>
                  <a:off x="8377773" y="1930387"/>
                  <a:ext cx="1713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28" name="Freihand 127">
                  <a:extLst>
                    <a:ext uri="{FF2B5EF4-FFF2-40B4-BE49-F238E27FC236}">
                      <a16:creationId xmlns:a16="http://schemas.microsoft.com/office/drawing/2014/main" id="{00E980AB-0E4F-4D86-8B67-059A57B3EFC7}"/>
                    </a:ext>
                  </a:extLst>
                </p14:cNvPr>
                <p14:cNvContentPartPr/>
                <p14:nvPr/>
              </p14:nvContentPartPr>
              <p14:xfrm>
                <a:off x="8607813" y="1897267"/>
                <a:ext cx="100080" cy="62640"/>
              </p14:xfrm>
            </p:contentPart>
          </mc:Choice>
          <mc:Fallback xmlns="">
            <p:pic>
              <p:nvPicPr>
                <p:cNvPr id="128" name="Freihand 127">
                  <a:extLst>
                    <a:ext uri="{FF2B5EF4-FFF2-40B4-BE49-F238E27FC236}">
                      <a16:creationId xmlns:a16="http://schemas.microsoft.com/office/drawing/2014/main" id="{00E980AB-0E4F-4D86-8B67-059A57B3EFC7}"/>
                    </a:ext>
                  </a:extLst>
                </p:cNvPr>
                <p:cNvPicPr/>
                <p:nvPr/>
              </p:nvPicPr>
              <p:blipFill>
                <a:blip r:embed="rId158"/>
                <a:stretch>
                  <a:fillRect/>
                </a:stretch>
              </p:blipFill>
              <p:spPr>
                <a:xfrm>
                  <a:off x="8603493" y="1892947"/>
                  <a:ext cx="10872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29" name="Freihand 128">
                  <a:extLst>
                    <a:ext uri="{FF2B5EF4-FFF2-40B4-BE49-F238E27FC236}">
                      <a16:creationId xmlns:a16="http://schemas.microsoft.com/office/drawing/2014/main" id="{7F80D894-E4E6-4980-8474-5A67D9C84FFD}"/>
                    </a:ext>
                  </a:extLst>
                </p14:cNvPr>
                <p14:cNvContentPartPr/>
                <p14:nvPr/>
              </p14:nvContentPartPr>
              <p14:xfrm>
                <a:off x="8716893" y="1857307"/>
                <a:ext cx="222480" cy="87480"/>
              </p14:xfrm>
            </p:contentPart>
          </mc:Choice>
          <mc:Fallback xmlns="">
            <p:pic>
              <p:nvPicPr>
                <p:cNvPr id="129" name="Freihand 128">
                  <a:extLst>
                    <a:ext uri="{FF2B5EF4-FFF2-40B4-BE49-F238E27FC236}">
                      <a16:creationId xmlns:a16="http://schemas.microsoft.com/office/drawing/2014/main" id="{7F80D894-E4E6-4980-8474-5A67D9C84FFD}"/>
                    </a:ext>
                  </a:extLst>
                </p:cNvPr>
                <p:cNvPicPr/>
                <p:nvPr/>
              </p:nvPicPr>
              <p:blipFill>
                <a:blip r:embed="rId160"/>
                <a:stretch>
                  <a:fillRect/>
                </a:stretch>
              </p:blipFill>
              <p:spPr>
                <a:xfrm>
                  <a:off x="8712573" y="1852987"/>
                  <a:ext cx="2311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30" name="Freihand 129">
                  <a:extLst>
                    <a:ext uri="{FF2B5EF4-FFF2-40B4-BE49-F238E27FC236}">
                      <a16:creationId xmlns:a16="http://schemas.microsoft.com/office/drawing/2014/main" id="{29CA6BFC-FCAA-4E7D-8384-9B0D7133ED4B}"/>
                    </a:ext>
                  </a:extLst>
                </p14:cNvPr>
                <p14:cNvContentPartPr/>
                <p14:nvPr/>
              </p14:nvContentPartPr>
              <p14:xfrm>
                <a:off x="8927853" y="1828867"/>
                <a:ext cx="59040" cy="57600"/>
              </p14:xfrm>
            </p:contentPart>
          </mc:Choice>
          <mc:Fallback xmlns="">
            <p:pic>
              <p:nvPicPr>
                <p:cNvPr id="130" name="Freihand 129">
                  <a:extLst>
                    <a:ext uri="{FF2B5EF4-FFF2-40B4-BE49-F238E27FC236}">
                      <a16:creationId xmlns:a16="http://schemas.microsoft.com/office/drawing/2014/main" id="{29CA6BFC-FCAA-4E7D-8384-9B0D7133ED4B}"/>
                    </a:ext>
                  </a:extLst>
                </p:cNvPr>
                <p:cNvPicPr/>
                <p:nvPr/>
              </p:nvPicPr>
              <p:blipFill>
                <a:blip r:embed="rId162"/>
                <a:stretch>
                  <a:fillRect/>
                </a:stretch>
              </p:blipFill>
              <p:spPr>
                <a:xfrm>
                  <a:off x="8923533" y="1824547"/>
                  <a:ext cx="676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33" name="Freihand 132">
                  <a:extLst>
                    <a:ext uri="{FF2B5EF4-FFF2-40B4-BE49-F238E27FC236}">
                      <a16:creationId xmlns:a16="http://schemas.microsoft.com/office/drawing/2014/main" id="{8C4115D6-727B-4923-A4B6-45F2A93A9021}"/>
                    </a:ext>
                  </a:extLst>
                </p14:cNvPr>
                <p14:cNvContentPartPr/>
                <p14:nvPr/>
              </p14:nvContentPartPr>
              <p14:xfrm>
                <a:off x="9022173" y="1638067"/>
                <a:ext cx="244800" cy="199800"/>
              </p14:xfrm>
            </p:contentPart>
          </mc:Choice>
          <mc:Fallback xmlns="">
            <p:pic>
              <p:nvPicPr>
                <p:cNvPr id="133" name="Freihand 132">
                  <a:extLst>
                    <a:ext uri="{FF2B5EF4-FFF2-40B4-BE49-F238E27FC236}">
                      <a16:creationId xmlns:a16="http://schemas.microsoft.com/office/drawing/2014/main" id="{8C4115D6-727B-4923-A4B6-45F2A93A9021}"/>
                    </a:ext>
                  </a:extLst>
                </p:cNvPr>
                <p:cNvPicPr/>
                <p:nvPr/>
              </p:nvPicPr>
              <p:blipFill>
                <a:blip r:embed="rId164"/>
                <a:stretch>
                  <a:fillRect/>
                </a:stretch>
              </p:blipFill>
              <p:spPr>
                <a:xfrm>
                  <a:off x="9017853" y="1633747"/>
                  <a:ext cx="2534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18" name="Freihand 117">
                  <a:extLst>
                    <a:ext uri="{FF2B5EF4-FFF2-40B4-BE49-F238E27FC236}">
                      <a16:creationId xmlns:a16="http://schemas.microsoft.com/office/drawing/2014/main" id="{AB1D6A84-48B9-4CF9-836B-6C34EE239B70}"/>
                    </a:ext>
                  </a:extLst>
                </p14:cNvPr>
                <p14:cNvContentPartPr/>
                <p14:nvPr/>
              </p14:nvContentPartPr>
              <p14:xfrm>
                <a:off x="10363893" y="464827"/>
                <a:ext cx="117720" cy="153720"/>
              </p14:xfrm>
            </p:contentPart>
          </mc:Choice>
          <mc:Fallback xmlns="">
            <p:pic>
              <p:nvPicPr>
                <p:cNvPr id="118" name="Freihand 117">
                  <a:extLst>
                    <a:ext uri="{FF2B5EF4-FFF2-40B4-BE49-F238E27FC236}">
                      <a16:creationId xmlns:a16="http://schemas.microsoft.com/office/drawing/2014/main" id="{AB1D6A84-48B9-4CF9-836B-6C34EE239B70}"/>
                    </a:ext>
                  </a:extLst>
                </p:cNvPr>
                <p:cNvPicPr/>
                <p:nvPr/>
              </p:nvPicPr>
              <p:blipFill>
                <a:blip r:embed="rId166"/>
                <a:stretch>
                  <a:fillRect/>
                </a:stretch>
              </p:blipFill>
              <p:spPr>
                <a:xfrm>
                  <a:off x="10359573" y="460507"/>
                  <a:ext cx="1263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9" name="Freihand 118">
                  <a:extLst>
                    <a:ext uri="{FF2B5EF4-FFF2-40B4-BE49-F238E27FC236}">
                      <a16:creationId xmlns:a16="http://schemas.microsoft.com/office/drawing/2014/main" id="{BA7301EA-1EC7-48F9-9630-745D9BBF3EBC}"/>
                    </a:ext>
                  </a:extLst>
                </p14:cNvPr>
                <p14:cNvContentPartPr/>
                <p14:nvPr/>
              </p14:nvContentPartPr>
              <p14:xfrm>
                <a:off x="10402773" y="465907"/>
                <a:ext cx="98280" cy="142200"/>
              </p14:xfrm>
            </p:contentPart>
          </mc:Choice>
          <mc:Fallback xmlns="">
            <p:pic>
              <p:nvPicPr>
                <p:cNvPr id="119" name="Freihand 118">
                  <a:extLst>
                    <a:ext uri="{FF2B5EF4-FFF2-40B4-BE49-F238E27FC236}">
                      <a16:creationId xmlns:a16="http://schemas.microsoft.com/office/drawing/2014/main" id="{BA7301EA-1EC7-48F9-9630-745D9BBF3EBC}"/>
                    </a:ext>
                  </a:extLst>
                </p:cNvPr>
                <p:cNvPicPr/>
                <p:nvPr/>
              </p:nvPicPr>
              <p:blipFill>
                <a:blip r:embed="rId168"/>
                <a:stretch>
                  <a:fillRect/>
                </a:stretch>
              </p:blipFill>
              <p:spPr>
                <a:xfrm>
                  <a:off x="10398453" y="461587"/>
                  <a:ext cx="10692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20" name="Freihand 119">
                  <a:extLst>
                    <a:ext uri="{FF2B5EF4-FFF2-40B4-BE49-F238E27FC236}">
                      <a16:creationId xmlns:a16="http://schemas.microsoft.com/office/drawing/2014/main" id="{BED51543-12AC-4804-B83F-B0DE8EE71A98}"/>
                    </a:ext>
                  </a:extLst>
                </p14:cNvPr>
                <p14:cNvContentPartPr/>
                <p14:nvPr/>
              </p14:nvContentPartPr>
              <p14:xfrm>
                <a:off x="10534173" y="438907"/>
                <a:ext cx="143280" cy="146880"/>
              </p14:xfrm>
            </p:contentPart>
          </mc:Choice>
          <mc:Fallback xmlns="">
            <p:pic>
              <p:nvPicPr>
                <p:cNvPr id="120" name="Freihand 119">
                  <a:extLst>
                    <a:ext uri="{FF2B5EF4-FFF2-40B4-BE49-F238E27FC236}">
                      <a16:creationId xmlns:a16="http://schemas.microsoft.com/office/drawing/2014/main" id="{BED51543-12AC-4804-B83F-B0DE8EE71A98}"/>
                    </a:ext>
                  </a:extLst>
                </p:cNvPr>
                <p:cNvPicPr/>
                <p:nvPr/>
              </p:nvPicPr>
              <p:blipFill>
                <a:blip r:embed="rId170"/>
                <a:stretch>
                  <a:fillRect/>
                </a:stretch>
              </p:blipFill>
              <p:spPr>
                <a:xfrm>
                  <a:off x="10529853" y="434587"/>
                  <a:ext cx="1519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35" name="Freihand 134">
                  <a:extLst>
                    <a:ext uri="{FF2B5EF4-FFF2-40B4-BE49-F238E27FC236}">
                      <a16:creationId xmlns:a16="http://schemas.microsoft.com/office/drawing/2014/main" id="{F61B5B18-E5CC-494D-8E27-ED19FA0F2C5B}"/>
                    </a:ext>
                  </a:extLst>
                </p14:cNvPr>
                <p14:cNvContentPartPr/>
                <p14:nvPr/>
              </p14:nvContentPartPr>
              <p14:xfrm>
                <a:off x="10739373" y="524227"/>
                <a:ext cx="3240" cy="92880"/>
              </p14:xfrm>
            </p:contentPart>
          </mc:Choice>
          <mc:Fallback xmlns="">
            <p:pic>
              <p:nvPicPr>
                <p:cNvPr id="135" name="Freihand 134">
                  <a:extLst>
                    <a:ext uri="{FF2B5EF4-FFF2-40B4-BE49-F238E27FC236}">
                      <a16:creationId xmlns:a16="http://schemas.microsoft.com/office/drawing/2014/main" id="{F61B5B18-E5CC-494D-8E27-ED19FA0F2C5B}"/>
                    </a:ext>
                  </a:extLst>
                </p:cNvPr>
                <p:cNvPicPr/>
                <p:nvPr/>
              </p:nvPicPr>
              <p:blipFill>
                <a:blip r:embed="rId172"/>
                <a:stretch>
                  <a:fillRect/>
                </a:stretch>
              </p:blipFill>
              <p:spPr>
                <a:xfrm>
                  <a:off x="10735053" y="519907"/>
                  <a:ext cx="118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36" name="Freihand 135">
                  <a:extLst>
                    <a:ext uri="{FF2B5EF4-FFF2-40B4-BE49-F238E27FC236}">
                      <a16:creationId xmlns:a16="http://schemas.microsoft.com/office/drawing/2014/main" id="{5A9A54C1-E847-4BAA-B0FF-D1B21B912222}"/>
                    </a:ext>
                  </a:extLst>
                </p14:cNvPr>
                <p14:cNvContentPartPr/>
                <p14:nvPr/>
              </p14:nvContentPartPr>
              <p14:xfrm>
                <a:off x="10763493" y="563467"/>
                <a:ext cx="189360" cy="42120"/>
              </p14:xfrm>
            </p:contentPart>
          </mc:Choice>
          <mc:Fallback xmlns="">
            <p:pic>
              <p:nvPicPr>
                <p:cNvPr id="136" name="Freihand 135">
                  <a:extLst>
                    <a:ext uri="{FF2B5EF4-FFF2-40B4-BE49-F238E27FC236}">
                      <a16:creationId xmlns:a16="http://schemas.microsoft.com/office/drawing/2014/main" id="{5A9A54C1-E847-4BAA-B0FF-D1B21B912222}"/>
                    </a:ext>
                  </a:extLst>
                </p:cNvPr>
                <p:cNvPicPr/>
                <p:nvPr/>
              </p:nvPicPr>
              <p:blipFill>
                <a:blip r:embed="rId174"/>
                <a:stretch>
                  <a:fillRect/>
                </a:stretch>
              </p:blipFill>
              <p:spPr>
                <a:xfrm>
                  <a:off x="10759173" y="559147"/>
                  <a:ext cx="1980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37" name="Freihand 136">
                  <a:extLst>
                    <a:ext uri="{FF2B5EF4-FFF2-40B4-BE49-F238E27FC236}">
                      <a16:creationId xmlns:a16="http://schemas.microsoft.com/office/drawing/2014/main" id="{F7E0EB26-7D05-49D9-A701-0229D7B53F47}"/>
                    </a:ext>
                  </a:extLst>
                </p14:cNvPr>
                <p14:cNvContentPartPr/>
                <p14:nvPr/>
              </p14:nvContentPartPr>
              <p14:xfrm>
                <a:off x="10984533" y="557707"/>
                <a:ext cx="82800" cy="164880"/>
              </p14:xfrm>
            </p:contentPart>
          </mc:Choice>
          <mc:Fallback xmlns="">
            <p:pic>
              <p:nvPicPr>
                <p:cNvPr id="137" name="Freihand 136">
                  <a:extLst>
                    <a:ext uri="{FF2B5EF4-FFF2-40B4-BE49-F238E27FC236}">
                      <a16:creationId xmlns:a16="http://schemas.microsoft.com/office/drawing/2014/main" id="{F7E0EB26-7D05-49D9-A701-0229D7B53F47}"/>
                    </a:ext>
                  </a:extLst>
                </p:cNvPr>
                <p:cNvPicPr/>
                <p:nvPr/>
              </p:nvPicPr>
              <p:blipFill>
                <a:blip r:embed="rId176"/>
                <a:stretch>
                  <a:fillRect/>
                </a:stretch>
              </p:blipFill>
              <p:spPr>
                <a:xfrm>
                  <a:off x="10980213" y="553387"/>
                  <a:ext cx="914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39" name="Freihand 138">
                  <a:extLst>
                    <a:ext uri="{FF2B5EF4-FFF2-40B4-BE49-F238E27FC236}">
                      <a16:creationId xmlns:a16="http://schemas.microsoft.com/office/drawing/2014/main" id="{BCC1536D-2AC1-4483-884F-FEEA62C9A25A}"/>
                    </a:ext>
                  </a:extLst>
                </p14:cNvPr>
                <p14:cNvContentPartPr/>
                <p14:nvPr/>
              </p14:nvContentPartPr>
              <p14:xfrm>
                <a:off x="11595813" y="946867"/>
                <a:ext cx="5760" cy="14760"/>
              </p14:xfrm>
            </p:contentPart>
          </mc:Choice>
          <mc:Fallback xmlns="">
            <p:pic>
              <p:nvPicPr>
                <p:cNvPr id="139" name="Freihand 138">
                  <a:extLst>
                    <a:ext uri="{FF2B5EF4-FFF2-40B4-BE49-F238E27FC236}">
                      <a16:creationId xmlns:a16="http://schemas.microsoft.com/office/drawing/2014/main" id="{BCC1536D-2AC1-4483-884F-FEEA62C9A25A}"/>
                    </a:ext>
                  </a:extLst>
                </p:cNvPr>
                <p:cNvPicPr/>
                <p:nvPr/>
              </p:nvPicPr>
              <p:blipFill>
                <a:blip r:embed="rId178"/>
                <a:stretch>
                  <a:fillRect/>
                </a:stretch>
              </p:blipFill>
              <p:spPr>
                <a:xfrm>
                  <a:off x="11591493" y="942547"/>
                  <a:ext cx="144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40" name="Freihand 139">
                  <a:extLst>
                    <a:ext uri="{FF2B5EF4-FFF2-40B4-BE49-F238E27FC236}">
                      <a16:creationId xmlns:a16="http://schemas.microsoft.com/office/drawing/2014/main" id="{99BE4995-E683-4BAB-B093-4B9C1BE5FD60}"/>
                    </a:ext>
                  </a:extLst>
                </p14:cNvPr>
                <p14:cNvContentPartPr/>
                <p14:nvPr/>
              </p14:nvContentPartPr>
              <p14:xfrm>
                <a:off x="11530293" y="979267"/>
                <a:ext cx="93600" cy="100080"/>
              </p14:xfrm>
            </p:contentPart>
          </mc:Choice>
          <mc:Fallback xmlns="">
            <p:pic>
              <p:nvPicPr>
                <p:cNvPr id="140" name="Freihand 139">
                  <a:extLst>
                    <a:ext uri="{FF2B5EF4-FFF2-40B4-BE49-F238E27FC236}">
                      <a16:creationId xmlns:a16="http://schemas.microsoft.com/office/drawing/2014/main" id="{99BE4995-E683-4BAB-B093-4B9C1BE5FD60}"/>
                    </a:ext>
                  </a:extLst>
                </p:cNvPr>
                <p:cNvPicPr/>
                <p:nvPr/>
              </p:nvPicPr>
              <p:blipFill>
                <a:blip r:embed="rId180"/>
                <a:stretch>
                  <a:fillRect/>
                </a:stretch>
              </p:blipFill>
              <p:spPr>
                <a:xfrm>
                  <a:off x="11525973" y="974947"/>
                  <a:ext cx="10224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41" name="Freihand 140">
                  <a:extLst>
                    <a:ext uri="{FF2B5EF4-FFF2-40B4-BE49-F238E27FC236}">
                      <a16:creationId xmlns:a16="http://schemas.microsoft.com/office/drawing/2014/main" id="{0C7F88A4-488F-4430-BA69-104849E2A641}"/>
                    </a:ext>
                  </a:extLst>
                </p14:cNvPr>
                <p14:cNvContentPartPr/>
                <p14:nvPr/>
              </p14:nvContentPartPr>
              <p14:xfrm>
                <a:off x="11623533" y="931747"/>
                <a:ext cx="75240" cy="136800"/>
              </p14:xfrm>
            </p:contentPart>
          </mc:Choice>
          <mc:Fallback xmlns="">
            <p:pic>
              <p:nvPicPr>
                <p:cNvPr id="141" name="Freihand 140">
                  <a:extLst>
                    <a:ext uri="{FF2B5EF4-FFF2-40B4-BE49-F238E27FC236}">
                      <a16:creationId xmlns:a16="http://schemas.microsoft.com/office/drawing/2014/main" id="{0C7F88A4-488F-4430-BA69-104849E2A641}"/>
                    </a:ext>
                  </a:extLst>
                </p:cNvPr>
                <p:cNvPicPr/>
                <p:nvPr/>
              </p:nvPicPr>
              <p:blipFill>
                <a:blip r:embed="rId182"/>
                <a:stretch>
                  <a:fillRect/>
                </a:stretch>
              </p:blipFill>
              <p:spPr>
                <a:xfrm>
                  <a:off x="11619213" y="927427"/>
                  <a:ext cx="8388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43" name="Freihand 142">
                  <a:extLst>
                    <a:ext uri="{FF2B5EF4-FFF2-40B4-BE49-F238E27FC236}">
                      <a16:creationId xmlns:a16="http://schemas.microsoft.com/office/drawing/2014/main" id="{5EB3F828-5AB0-426B-B031-97CD1EA3FE76}"/>
                    </a:ext>
                  </a:extLst>
                </p14:cNvPr>
                <p14:cNvContentPartPr/>
                <p14:nvPr/>
              </p14:nvContentPartPr>
              <p14:xfrm>
                <a:off x="11704173" y="910867"/>
                <a:ext cx="270360" cy="142560"/>
              </p14:xfrm>
            </p:contentPart>
          </mc:Choice>
          <mc:Fallback xmlns="">
            <p:pic>
              <p:nvPicPr>
                <p:cNvPr id="143" name="Freihand 142">
                  <a:extLst>
                    <a:ext uri="{FF2B5EF4-FFF2-40B4-BE49-F238E27FC236}">
                      <a16:creationId xmlns:a16="http://schemas.microsoft.com/office/drawing/2014/main" id="{5EB3F828-5AB0-426B-B031-97CD1EA3FE76}"/>
                    </a:ext>
                  </a:extLst>
                </p:cNvPr>
                <p:cNvPicPr/>
                <p:nvPr/>
              </p:nvPicPr>
              <p:blipFill>
                <a:blip r:embed="rId184"/>
                <a:stretch>
                  <a:fillRect/>
                </a:stretch>
              </p:blipFill>
              <p:spPr>
                <a:xfrm>
                  <a:off x="11699853" y="906547"/>
                  <a:ext cx="279000" cy="151200"/>
                </a:xfrm>
                <a:prstGeom prst="rect">
                  <a:avLst/>
                </a:prstGeom>
              </p:spPr>
            </p:pic>
          </mc:Fallback>
        </mc:AlternateContent>
      </p:grpSp>
    </p:spTree>
    <p:extLst>
      <p:ext uri="{BB962C8B-B14F-4D97-AF65-F5344CB8AC3E}">
        <p14:creationId xmlns:p14="http://schemas.microsoft.com/office/powerpoint/2010/main" val="812034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pic>
        <p:nvPicPr>
          <p:cNvPr id="3" name="Grafik 2"/>
          <p:cNvPicPr>
            <a:picLocks noChangeAspect="1"/>
          </p:cNvPicPr>
          <p:nvPr/>
        </p:nvPicPr>
        <p:blipFill>
          <a:blip r:embed="rId3"/>
          <a:stretch>
            <a:fillRect/>
          </a:stretch>
        </p:blipFill>
        <p:spPr>
          <a:xfrm>
            <a:off x="149552" y="668012"/>
            <a:ext cx="7638950" cy="3785944"/>
          </a:xfrm>
          <a:prstGeom prst="rect">
            <a:avLst/>
          </a:prstGeom>
        </p:spPr>
      </p:pic>
      <p:sp>
        <p:nvSpPr>
          <p:cNvPr id="11" name="Textfeld 10"/>
          <p:cNvSpPr txBox="1"/>
          <p:nvPr/>
        </p:nvSpPr>
        <p:spPr>
          <a:xfrm>
            <a:off x="7938050" y="344680"/>
            <a:ext cx="4113177" cy="1105631"/>
          </a:xfrm>
          <a:prstGeom prst="rect">
            <a:avLst/>
          </a:prstGeom>
          <a:noFill/>
        </p:spPr>
        <p:txBody>
          <a:bodyPr wrap="square" rtlCol="0">
            <a:noAutofit/>
          </a:bodyPr>
          <a:lstStyle/>
          <a:p>
            <a:r>
              <a:rPr lang="de-DE" sz="1633"/>
              <a:t>From the 1960 to 1980ies we seen an outward shift of the Philipps-curve</a:t>
            </a:r>
            <a:endParaRPr lang="de-DE" sz="1633" dirty="0"/>
          </a:p>
        </p:txBody>
      </p:sp>
      <p:sp>
        <p:nvSpPr>
          <p:cNvPr id="15" name="Textfeld 14"/>
          <p:cNvSpPr txBox="1"/>
          <p:nvPr/>
        </p:nvSpPr>
        <p:spPr>
          <a:xfrm>
            <a:off x="7987906" y="1450311"/>
            <a:ext cx="4212869" cy="2876524"/>
          </a:xfrm>
          <a:prstGeom prst="rect">
            <a:avLst/>
          </a:prstGeom>
          <a:noFill/>
        </p:spPr>
        <p:txBody>
          <a:bodyPr wrap="square" rtlCol="0">
            <a:noAutofit/>
          </a:bodyPr>
          <a:lstStyle/>
          <a:p>
            <a:r>
              <a:rPr lang="en-US" sz="1633"/>
              <a:t>In this example, the regression used the Ansatz:</a:t>
            </a:r>
          </a:p>
          <a:p>
            <a:endParaRPr lang="de-DE" sz="1633" dirty="0"/>
          </a:p>
          <a:p>
            <a:pPr algn="ctr"/>
            <a:r>
              <a:rPr lang="de-DE" sz="1633" dirty="0"/>
              <a:t>y=</a:t>
            </a:r>
            <a:r>
              <a:rPr lang="de-DE" sz="1633" dirty="0" err="1"/>
              <a:t>x</a:t>
            </a:r>
            <a:r>
              <a:rPr lang="de-DE" sz="1633" baseline="30000" dirty="0" err="1"/>
              <a:t>a</a:t>
            </a:r>
            <a:endParaRPr lang="de-DE" sz="1633" baseline="30000" dirty="0"/>
          </a:p>
          <a:p>
            <a:endParaRPr lang="de-DE" sz="1633" dirty="0"/>
          </a:p>
          <a:p>
            <a:r>
              <a:rPr lang="de-DE" sz="1633"/>
              <a:t>Thus, the  exponent can directly interpreted as the elasticity between x and </a:t>
            </a:r>
            <a:r>
              <a:rPr lang="de-DE" sz="1633" dirty="0"/>
              <a:t>y </a:t>
            </a:r>
          </a:p>
          <a:p>
            <a:endParaRPr lang="de-DE" sz="1633" dirty="0"/>
          </a:p>
          <a:p>
            <a:r>
              <a:rPr lang="de-DE" sz="1633" dirty="0"/>
              <a:t>e=(</a:t>
            </a:r>
            <a:r>
              <a:rPr lang="de-DE" sz="1633" dirty="0" err="1"/>
              <a:t>dy</a:t>
            </a:r>
            <a:r>
              <a:rPr lang="de-DE" sz="1633" dirty="0"/>
              <a:t>/y)</a:t>
            </a:r>
            <a:r>
              <a:rPr lang="de-DE" sz="1633" dirty="0">
                <a:sym typeface="Wingdings" panose="05000000000000000000" pitchFamily="2" charset="2"/>
              </a:rPr>
              <a:t>:(</a:t>
            </a:r>
            <a:r>
              <a:rPr lang="de-DE" sz="1633" dirty="0"/>
              <a:t>dx/x)</a:t>
            </a:r>
          </a:p>
          <a:p>
            <a:endParaRPr lang="de-DE" sz="1633" dirty="0"/>
          </a:p>
          <a:p>
            <a:r>
              <a:rPr lang="de-DE" sz="1633"/>
              <a:t>Can you show this </a:t>
            </a:r>
            <a:r>
              <a:rPr lang="de-DE" sz="1633">
                <a:sym typeface="Wingdings" panose="05000000000000000000" pitchFamily="2" charset="2"/>
              </a:rPr>
              <a:t>?</a:t>
            </a:r>
            <a:r>
              <a:rPr lang="de-DE" sz="1633"/>
              <a:t>.</a:t>
            </a:r>
            <a:endParaRPr lang="de-DE" sz="1633" dirty="0"/>
          </a:p>
          <a:p>
            <a:endParaRPr lang="de-DE" sz="1633" dirty="0"/>
          </a:p>
        </p:txBody>
      </p:sp>
      <p:sp>
        <p:nvSpPr>
          <p:cNvPr id="2" name="Rechteck 1">
            <a:extLst>
              <a:ext uri="{FF2B5EF4-FFF2-40B4-BE49-F238E27FC236}">
                <a16:creationId xmlns:a16="http://schemas.microsoft.com/office/drawing/2014/main" id="{1A6861C5-F9D2-07BD-1E70-6A9FB5A72B8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4">
            <p14:nvContentPartPr>
              <p14:cNvPr id="4" name="Freihand 3">
                <a:extLst>
                  <a:ext uri="{FF2B5EF4-FFF2-40B4-BE49-F238E27FC236}">
                    <a16:creationId xmlns:a16="http://schemas.microsoft.com/office/drawing/2014/main" id="{2B637E5D-D71E-4522-9CBD-8CC1AECE2DED}"/>
                  </a:ext>
                </a:extLst>
              </p14:cNvPr>
              <p14:cNvContentPartPr/>
              <p14:nvPr/>
            </p14:nvContentPartPr>
            <p14:xfrm>
              <a:off x="4442973" y="3544627"/>
              <a:ext cx="294120" cy="265320"/>
            </p14:xfrm>
          </p:contentPart>
        </mc:Choice>
        <mc:Fallback xmlns="">
          <p:pic>
            <p:nvPicPr>
              <p:cNvPr id="4" name="Freihand 3">
                <a:extLst>
                  <a:ext uri="{FF2B5EF4-FFF2-40B4-BE49-F238E27FC236}">
                    <a16:creationId xmlns:a16="http://schemas.microsoft.com/office/drawing/2014/main" id="{2B637E5D-D71E-4522-9CBD-8CC1AECE2DED}"/>
                  </a:ext>
                </a:extLst>
              </p:cNvPr>
              <p:cNvPicPr/>
              <p:nvPr/>
            </p:nvPicPr>
            <p:blipFill>
              <a:blip r:embed="rId5"/>
              <a:stretch>
                <a:fillRect/>
              </a:stretch>
            </p:blipFill>
            <p:spPr>
              <a:xfrm>
                <a:off x="4438653" y="3540307"/>
                <a:ext cx="30276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Freihand 4">
                <a:extLst>
                  <a:ext uri="{FF2B5EF4-FFF2-40B4-BE49-F238E27FC236}">
                    <a16:creationId xmlns:a16="http://schemas.microsoft.com/office/drawing/2014/main" id="{8C31CB47-3EA3-484A-8AF5-09005258FB69}"/>
                  </a:ext>
                </a:extLst>
              </p14:cNvPr>
              <p14:cNvContentPartPr/>
              <p14:nvPr/>
            </p14:nvContentPartPr>
            <p14:xfrm>
              <a:off x="2686893" y="2863867"/>
              <a:ext cx="1844280" cy="1007640"/>
            </p14:xfrm>
          </p:contentPart>
        </mc:Choice>
        <mc:Fallback xmlns="">
          <p:pic>
            <p:nvPicPr>
              <p:cNvPr id="5" name="Freihand 4">
                <a:extLst>
                  <a:ext uri="{FF2B5EF4-FFF2-40B4-BE49-F238E27FC236}">
                    <a16:creationId xmlns:a16="http://schemas.microsoft.com/office/drawing/2014/main" id="{8C31CB47-3EA3-484A-8AF5-09005258FB69}"/>
                  </a:ext>
                </a:extLst>
              </p:cNvPr>
              <p:cNvPicPr/>
              <p:nvPr/>
            </p:nvPicPr>
            <p:blipFill>
              <a:blip r:embed="rId7"/>
              <a:stretch>
                <a:fillRect/>
              </a:stretch>
            </p:blipFill>
            <p:spPr>
              <a:xfrm>
                <a:off x="2682573" y="2859547"/>
                <a:ext cx="1852920" cy="1016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C0A3D65B-ADE0-4522-8464-D438AEA76DE3}"/>
                  </a:ext>
                </a:extLst>
              </p14:cNvPr>
              <p14:cNvContentPartPr/>
              <p14:nvPr/>
            </p14:nvContentPartPr>
            <p14:xfrm>
              <a:off x="2401053" y="3357067"/>
              <a:ext cx="504720" cy="235080"/>
            </p14:xfrm>
          </p:contentPart>
        </mc:Choice>
        <mc:Fallback xmlns="">
          <p:pic>
            <p:nvPicPr>
              <p:cNvPr id="7" name="Freihand 6">
                <a:extLst>
                  <a:ext uri="{FF2B5EF4-FFF2-40B4-BE49-F238E27FC236}">
                    <a16:creationId xmlns:a16="http://schemas.microsoft.com/office/drawing/2014/main" id="{C0A3D65B-ADE0-4522-8464-D438AEA76DE3}"/>
                  </a:ext>
                </a:extLst>
              </p:cNvPr>
              <p:cNvPicPr/>
              <p:nvPr/>
            </p:nvPicPr>
            <p:blipFill>
              <a:blip r:embed="rId9"/>
              <a:stretch>
                <a:fillRect/>
              </a:stretch>
            </p:blipFill>
            <p:spPr>
              <a:xfrm>
                <a:off x="2396733" y="3352747"/>
                <a:ext cx="51336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Freihand 7">
                <a:extLst>
                  <a:ext uri="{FF2B5EF4-FFF2-40B4-BE49-F238E27FC236}">
                    <a16:creationId xmlns:a16="http://schemas.microsoft.com/office/drawing/2014/main" id="{7BF008D2-FA3C-4F38-8523-80F072D9F2B6}"/>
                  </a:ext>
                </a:extLst>
              </p14:cNvPr>
              <p14:cNvContentPartPr/>
              <p14:nvPr/>
            </p14:nvContentPartPr>
            <p14:xfrm>
              <a:off x="2834133" y="2430067"/>
              <a:ext cx="1836000" cy="1034640"/>
            </p14:xfrm>
          </p:contentPart>
        </mc:Choice>
        <mc:Fallback xmlns="">
          <p:pic>
            <p:nvPicPr>
              <p:cNvPr id="8" name="Freihand 7">
                <a:extLst>
                  <a:ext uri="{FF2B5EF4-FFF2-40B4-BE49-F238E27FC236}">
                    <a16:creationId xmlns:a16="http://schemas.microsoft.com/office/drawing/2014/main" id="{7BF008D2-FA3C-4F38-8523-80F072D9F2B6}"/>
                  </a:ext>
                </a:extLst>
              </p:cNvPr>
              <p:cNvPicPr/>
              <p:nvPr/>
            </p:nvPicPr>
            <p:blipFill>
              <a:blip r:embed="rId11"/>
              <a:stretch>
                <a:fillRect/>
              </a:stretch>
            </p:blipFill>
            <p:spPr>
              <a:xfrm>
                <a:off x="2829813" y="2425747"/>
                <a:ext cx="1844640" cy="1043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Freihand 13">
                <a:extLst>
                  <a:ext uri="{FF2B5EF4-FFF2-40B4-BE49-F238E27FC236}">
                    <a16:creationId xmlns:a16="http://schemas.microsoft.com/office/drawing/2014/main" id="{D3E529C6-5E38-4BB0-B263-7F55C334B5E5}"/>
                  </a:ext>
                </a:extLst>
              </p14:cNvPr>
              <p14:cNvContentPartPr/>
              <p14:nvPr/>
            </p14:nvContentPartPr>
            <p14:xfrm>
              <a:off x="3667533" y="1590907"/>
              <a:ext cx="1911240" cy="1240560"/>
            </p14:xfrm>
          </p:contentPart>
        </mc:Choice>
        <mc:Fallback xmlns="">
          <p:pic>
            <p:nvPicPr>
              <p:cNvPr id="14" name="Freihand 13">
                <a:extLst>
                  <a:ext uri="{FF2B5EF4-FFF2-40B4-BE49-F238E27FC236}">
                    <a16:creationId xmlns:a16="http://schemas.microsoft.com/office/drawing/2014/main" id="{D3E529C6-5E38-4BB0-B263-7F55C334B5E5}"/>
                  </a:ext>
                </a:extLst>
              </p:cNvPr>
              <p:cNvPicPr/>
              <p:nvPr/>
            </p:nvPicPr>
            <p:blipFill>
              <a:blip r:embed="rId13"/>
              <a:stretch>
                <a:fillRect/>
              </a:stretch>
            </p:blipFill>
            <p:spPr>
              <a:xfrm>
                <a:off x="3663213" y="1586587"/>
                <a:ext cx="1919880" cy="1249200"/>
              </a:xfrm>
              <a:prstGeom prst="rect">
                <a:avLst/>
              </a:prstGeom>
            </p:spPr>
          </p:pic>
        </mc:Fallback>
      </mc:AlternateContent>
      <p:grpSp>
        <p:nvGrpSpPr>
          <p:cNvPr id="24" name="Gruppieren 23">
            <a:extLst>
              <a:ext uri="{FF2B5EF4-FFF2-40B4-BE49-F238E27FC236}">
                <a16:creationId xmlns:a16="http://schemas.microsoft.com/office/drawing/2014/main" id="{221DB586-CF7C-4063-BE32-5B6105FCC906}"/>
              </a:ext>
            </a:extLst>
          </p:cNvPr>
          <p:cNvGrpSpPr/>
          <p:nvPr/>
        </p:nvGrpSpPr>
        <p:grpSpPr>
          <a:xfrm>
            <a:off x="3427053" y="994387"/>
            <a:ext cx="3002040" cy="2630880"/>
            <a:chOff x="3427053" y="994387"/>
            <a:chExt cx="3002040" cy="2630880"/>
          </a:xfrm>
        </p:grpSpPr>
        <mc:AlternateContent xmlns:mc="http://schemas.openxmlformats.org/markup-compatibility/2006" xmlns:p14="http://schemas.microsoft.com/office/powerpoint/2010/main">
          <mc:Choice Requires="p14">
            <p:contentPart p14:bwMode="auto" r:id="rId14">
              <p14:nvContentPartPr>
                <p14:cNvPr id="9" name="Freihand 8">
                  <a:extLst>
                    <a:ext uri="{FF2B5EF4-FFF2-40B4-BE49-F238E27FC236}">
                      <a16:creationId xmlns:a16="http://schemas.microsoft.com/office/drawing/2014/main" id="{7F1FF6BF-CAE8-4757-BEB1-AE187A357898}"/>
                    </a:ext>
                  </a:extLst>
                </p14:cNvPr>
                <p14:cNvContentPartPr/>
                <p14:nvPr/>
              </p14:nvContentPartPr>
              <p14:xfrm>
                <a:off x="3427053" y="3096787"/>
                <a:ext cx="237600" cy="372240"/>
              </p14:xfrm>
            </p:contentPart>
          </mc:Choice>
          <mc:Fallback xmlns="">
            <p:pic>
              <p:nvPicPr>
                <p:cNvPr id="9" name="Freihand 8">
                  <a:extLst>
                    <a:ext uri="{FF2B5EF4-FFF2-40B4-BE49-F238E27FC236}">
                      <a16:creationId xmlns:a16="http://schemas.microsoft.com/office/drawing/2014/main" id="{7F1FF6BF-CAE8-4757-BEB1-AE187A357898}"/>
                    </a:ext>
                  </a:extLst>
                </p:cNvPr>
                <p:cNvPicPr/>
                <p:nvPr/>
              </p:nvPicPr>
              <p:blipFill>
                <a:blip r:embed="rId15"/>
                <a:stretch>
                  <a:fillRect/>
                </a:stretch>
              </p:blipFill>
              <p:spPr>
                <a:xfrm>
                  <a:off x="3422733" y="3092467"/>
                  <a:ext cx="24624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Freihand 9">
                  <a:extLst>
                    <a:ext uri="{FF2B5EF4-FFF2-40B4-BE49-F238E27FC236}">
                      <a16:creationId xmlns:a16="http://schemas.microsoft.com/office/drawing/2014/main" id="{E061C7A1-56F2-4E9D-8003-044087B3D6F4}"/>
                    </a:ext>
                  </a:extLst>
                </p14:cNvPr>
                <p14:cNvContentPartPr/>
                <p14:nvPr/>
              </p14:nvContentPartPr>
              <p14:xfrm>
                <a:off x="3505533" y="3039547"/>
                <a:ext cx="173880" cy="218520"/>
              </p14:xfrm>
            </p:contentPart>
          </mc:Choice>
          <mc:Fallback xmlns="">
            <p:pic>
              <p:nvPicPr>
                <p:cNvPr id="10" name="Freihand 9">
                  <a:extLst>
                    <a:ext uri="{FF2B5EF4-FFF2-40B4-BE49-F238E27FC236}">
                      <a16:creationId xmlns:a16="http://schemas.microsoft.com/office/drawing/2014/main" id="{E061C7A1-56F2-4E9D-8003-044087B3D6F4}"/>
                    </a:ext>
                  </a:extLst>
                </p:cNvPr>
                <p:cNvPicPr/>
                <p:nvPr/>
              </p:nvPicPr>
              <p:blipFill>
                <a:blip r:embed="rId17"/>
                <a:stretch>
                  <a:fillRect/>
                </a:stretch>
              </p:blipFill>
              <p:spPr>
                <a:xfrm>
                  <a:off x="3501213" y="3035227"/>
                  <a:ext cx="18252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Freihand 16">
                  <a:extLst>
                    <a:ext uri="{FF2B5EF4-FFF2-40B4-BE49-F238E27FC236}">
                      <a16:creationId xmlns:a16="http://schemas.microsoft.com/office/drawing/2014/main" id="{C5E7D1D1-A4EB-4FD6-A7A1-35AFEEA61C97}"/>
                    </a:ext>
                  </a:extLst>
                </p14:cNvPr>
                <p14:cNvContentPartPr/>
                <p14:nvPr/>
              </p14:nvContentPartPr>
              <p14:xfrm>
                <a:off x="4040853" y="2386147"/>
                <a:ext cx="294480" cy="545760"/>
              </p14:xfrm>
            </p:contentPart>
          </mc:Choice>
          <mc:Fallback xmlns="">
            <p:pic>
              <p:nvPicPr>
                <p:cNvPr id="17" name="Freihand 16">
                  <a:extLst>
                    <a:ext uri="{FF2B5EF4-FFF2-40B4-BE49-F238E27FC236}">
                      <a16:creationId xmlns:a16="http://schemas.microsoft.com/office/drawing/2014/main" id="{C5E7D1D1-A4EB-4FD6-A7A1-35AFEEA61C97}"/>
                    </a:ext>
                  </a:extLst>
                </p:cNvPr>
                <p:cNvPicPr/>
                <p:nvPr/>
              </p:nvPicPr>
              <p:blipFill>
                <a:blip r:embed="rId19"/>
                <a:stretch>
                  <a:fillRect/>
                </a:stretch>
              </p:blipFill>
              <p:spPr>
                <a:xfrm>
                  <a:off x="4036533" y="2381827"/>
                  <a:ext cx="303120" cy="5544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Freihand 17">
                  <a:extLst>
                    <a:ext uri="{FF2B5EF4-FFF2-40B4-BE49-F238E27FC236}">
                      <a16:creationId xmlns:a16="http://schemas.microsoft.com/office/drawing/2014/main" id="{58BE6E3B-47BE-4C97-82D9-EC9BAE4B5A4A}"/>
                    </a:ext>
                  </a:extLst>
                </p14:cNvPr>
                <p14:cNvContentPartPr/>
                <p14:nvPr/>
              </p14:nvContentPartPr>
              <p14:xfrm>
                <a:off x="4259013" y="2364187"/>
                <a:ext cx="124200" cy="204480"/>
              </p14:xfrm>
            </p:contentPart>
          </mc:Choice>
          <mc:Fallback xmlns="">
            <p:pic>
              <p:nvPicPr>
                <p:cNvPr id="18" name="Freihand 17">
                  <a:extLst>
                    <a:ext uri="{FF2B5EF4-FFF2-40B4-BE49-F238E27FC236}">
                      <a16:creationId xmlns:a16="http://schemas.microsoft.com/office/drawing/2014/main" id="{58BE6E3B-47BE-4C97-82D9-EC9BAE4B5A4A}"/>
                    </a:ext>
                  </a:extLst>
                </p:cNvPr>
                <p:cNvPicPr/>
                <p:nvPr/>
              </p:nvPicPr>
              <p:blipFill>
                <a:blip r:embed="rId21"/>
                <a:stretch>
                  <a:fillRect/>
                </a:stretch>
              </p:blipFill>
              <p:spPr>
                <a:xfrm>
                  <a:off x="4254693" y="2359867"/>
                  <a:ext cx="13284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0" name="Freihand 19">
                  <a:extLst>
                    <a:ext uri="{FF2B5EF4-FFF2-40B4-BE49-F238E27FC236}">
                      <a16:creationId xmlns:a16="http://schemas.microsoft.com/office/drawing/2014/main" id="{78D6FAB0-1322-4F4A-8AA6-EE0970020AE7}"/>
                    </a:ext>
                  </a:extLst>
                </p14:cNvPr>
                <p14:cNvContentPartPr/>
                <p14:nvPr/>
              </p14:nvContentPartPr>
              <p14:xfrm>
                <a:off x="4612533" y="994387"/>
                <a:ext cx="1816560" cy="2630880"/>
              </p14:xfrm>
            </p:contentPart>
          </mc:Choice>
          <mc:Fallback xmlns="">
            <p:pic>
              <p:nvPicPr>
                <p:cNvPr id="20" name="Freihand 19">
                  <a:extLst>
                    <a:ext uri="{FF2B5EF4-FFF2-40B4-BE49-F238E27FC236}">
                      <a16:creationId xmlns:a16="http://schemas.microsoft.com/office/drawing/2014/main" id="{78D6FAB0-1322-4F4A-8AA6-EE0970020AE7}"/>
                    </a:ext>
                  </a:extLst>
                </p:cNvPr>
                <p:cNvPicPr/>
                <p:nvPr/>
              </p:nvPicPr>
              <p:blipFill>
                <a:blip r:embed="rId23"/>
                <a:stretch>
                  <a:fillRect/>
                </a:stretch>
              </p:blipFill>
              <p:spPr>
                <a:xfrm>
                  <a:off x="4608213" y="990067"/>
                  <a:ext cx="1825200" cy="2639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2" name="Freihand 21">
                  <a:extLst>
                    <a:ext uri="{FF2B5EF4-FFF2-40B4-BE49-F238E27FC236}">
                      <a16:creationId xmlns:a16="http://schemas.microsoft.com/office/drawing/2014/main" id="{9A9EE211-6D2A-4BC3-908A-F655B991CDEE}"/>
                    </a:ext>
                  </a:extLst>
                </p14:cNvPr>
                <p14:cNvContentPartPr/>
                <p14:nvPr/>
              </p14:nvContentPartPr>
              <p14:xfrm>
                <a:off x="4865253" y="2108947"/>
                <a:ext cx="238680" cy="220680"/>
              </p14:xfrm>
            </p:contentPart>
          </mc:Choice>
          <mc:Fallback xmlns="">
            <p:pic>
              <p:nvPicPr>
                <p:cNvPr id="22" name="Freihand 21">
                  <a:extLst>
                    <a:ext uri="{FF2B5EF4-FFF2-40B4-BE49-F238E27FC236}">
                      <a16:creationId xmlns:a16="http://schemas.microsoft.com/office/drawing/2014/main" id="{9A9EE211-6D2A-4BC3-908A-F655B991CDEE}"/>
                    </a:ext>
                  </a:extLst>
                </p:cNvPr>
                <p:cNvPicPr/>
                <p:nvPr/>
              </p:nvPicPr>
              <p:blipFill>
                <a:blip r:embed="rId25"/>
                <a:stretch>
                  <a:fillRect/>
                </a:stretch>
              </p:blipFill>
              <p:spPr>
                <a:xfrm>
                  <a:off x="4860933" y="2104627"/>
                  <a:ext cx="24732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Freihand 22">
                  <a:extLst>
                    <a:ext uri="{FF2B5EF4-FFF2-40B4-BE49-F238E27FC236}">
                      <a16:creationId xmlns:a16="http://schemas.microsoft.com/office/drawing/2014/main" id="{E532038D-9E87-4BD2-B931-D218F993596B}"/>
                    </a:ext>
                  </a:extLst>
                </p14:cNvPr>
                <p14:cNvContentPartPr/>
                <p14:nvPr/>
              </p14:nvContentPartPr>
              <p14:xfrm>
                <a:off x="4996293" y="1998427"/>
                <a:ext cx="156600" cy="247320"/>
              </p14:xfrm>
            </p:contentPart>
          </mc:Choice>
          <mc:Fallback xmlns="">
            <p:pic>
              <p:nvPicPr>
                <p:cNvPr id="23" name="Freihand 22">
                  <a:extLst>
                    <a:ext uri="{FF2B5EF4-FFF2-40B4-BE49-F238E27FC236}">
                      <a16:creationId xmlns:a16="http://schemas.microsoft.com/office/drawing/2014/main" id="{E532038D-9E87-4BD2-B931-D218F993596B}"/>
                    </a:ext>
                  </a:extLst>
                </p:cNvPr>
                <p:cNvPicPr/>
                <p:nvPr/>
              </p:nvPicPr>
              <p:blipFill>
                <a:blip r:embed="rId27"/>
                <a:stretch>
                  <a:fillRect/>
                </a:stretch>
              </p:blipFill>
              <p:spPr>
                <a:xfrm>
                  <a:off x="4991973" y="1994107"/>
                  <a:ext cx="165240" cy="255960"/>
                </a:xfrm>
                <a:prstGeom prst="rect">
                  <a:avLst/>
                </a:prstGeom>
              </p:spPr>
            </p:pic>
          </mc:Fallback>
        </mc:AlternateContent>
      </p:grpSp>
      <p:grpSp>
        <p:nvGrpSpPr>
          <p:cNvPr id="56" name="Gruppieren 55">
            <a:extLst>
              <a:ext uri="{FF2B5EF4-FFF2-40B4-BE49-F238E27FC236}">
                <a16:creationId xmlns:a16="http://schemas.microsoft.com/office/drawing/2014/main" id="{7EDACE4F-435E-4B4B-B9D0-69F87DE5F773}"/>
              </a:ext>
            </a:extLst>
          </p:cNvPr>
          <p:cNvGrpSpPr/>
          <p:nvPr/>
        </p:nvGrpSpPr>
        <p:grpSpPr>
          <a:xfrm>
            <a:off x="2155533" y="603427"/>
            <a:ext cx="4084560" cy="1058400"/>
            <a:chOff x="2155533" y="603427"/>
            <a:chExt cx="4084560" cy="1058400"/>
          </a:xfrm>
        </p:grpSpPr>
        <mc:AlternateContent xmlns:mc="http://schemas.openxmlformats.org/markup-compatibility/2006" xmlns:p14="http://schemas.microsoft.com/office/powerpoint/2010/main">
          <mc:Choice Requires="p14">
            <p:contentPart p14:bwMode="auto" r:id="rId28">
              <p14:nvContentPartPr>
                <p14:cNvPr id="25" name="Freihand 24">
                  <a:extLst>
                    <a:ext uri="{FF2B5EF4-FFF2-40B4-BE49-F238E27FC236}">
                      <a16:creationId xmlns:a16="http://schemas.microsoft.com/office/drawing/2014/main" id="{7B6E077F-3E97-4EAF-B6C5-68938326BC6C}"/>
                    </a:ext>
                  </a:extLst>
                </p14:cNvPr>
                <p14:cNvContentPartPr/>
                <p14:nvPr/>
              </p14:nvContentPartPr>
              <p14:xfrm>
                <a:off x="2155533" y="1133347"/>
                <a:ext cx="168840" cy="165240"/>
              </p14:xfrm>
            </p:contentPart>
          </mc:Choice>
          <mc:Fallback xmlns="">
            <p:pic>
              <p:nvPicPr>
                <p:cNvPr id="25" name="Freihand 24">
                  <a:extLst>
                    <a:ext uri="{FF2B5EF4-FFF2-40B4-BE49-F238E27FC236}">
                      <a16:creationId xmlns:a16="http://schemas.microsoft.com/office/drawing/2014/main" id="{7B6E077F-3E97-4EAF-B6C5-68938326BC6C}"/>
                    </a:ext>
                  </a:extLst>
                </p:cNvPr>
                <p:cNvPicPr/>
                <p:nvPr/>
              </p:nvPicPr>
              <p:blipFill>
                <a:blip r:embed="rId29"/>
                <a:stretch>
                  <a:fillRect/>
                </a:stretch>
              </p:blipFill>
              <p:spPr>
                <a:xfrm>
                  <a:off x="2151213" y="1129027"/>
                  <a:ext cx="1774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6" name="Freihand 25">
                  <a:extLst>
                    <a:ext uri="{FF2B5EF4-FFF2-40B4-BE49-F238E27FC236}">
                      <a16:creationId xmlns:a16="http://schemas.microsoft.com/office/drawing/2014/main" id="{341B370D-031A-4A30-B0C0-990E9D7BE974}"/>
                    </a:ext>
                  </a:extLst>
                </p14:cNvPr>
                <p14:cNvContentPartPr/>
                <p14:nvPr/>
              </p14:nvContentPartPr>
              <p14:xfrm>
                <a:off x="2350653" y="1073947"/>
                <a:ext cx="212400" cy="176760"/>
              </p14:xfrm>
            </p:contentPart>
          </mc:Choice>
          <mc:Fallback xmlns="">
            <p:pic>
              <p:nvPicPr>
                <p:cNvPr id="26" name="Freihand 25">
                  <a:extLst>
                    <a:ext uri="{FF2B5EF4-FFF2-40B4-BE49-F238E27FC236}">
                      <a16:creationId xmlns:a16="http://schemas.microsoft.com/office/drawing/2014/main" id="{341B370D-031A-4A30-B0C0-990E9D7BE974}"/>
                    </a:ext>
                  </a:extLst>
                </p:cNvPr>
                <p:cNvPicPr/>
                <p:nvPr/>
              </p:nvPicPr>
              <p:blipFill>
                <a:blip r:embed="rId31"/>
                <a:stretch>
                  <a:fillRect/>
                </a:stretch>
              </p:blipFill>
              <p:spPr>
                <a:xfrm>
                  <a:off x="2346333" y="1069627"/>
                  <a:ext cx="22104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7" name="Freihand 26">
                  <a:extLst>
                    <a:ext uri="{FF2B5EF4-FFF2-40B4-BE49-F238E27FC236}">
                      <a16:creationId xmlns:a16="http://schemas.microsoft.com/office/drawing/2014/main" id="{DA9C1E17-F28D-44F3-B3B8-71E2E8E88B1C}"/>
                    </a:ext>
                  </a:extLst>
                </p14:cNvPr>
                <p14:cNvContentPartPr/>
                <p14:nvPr/>
              </p14:nvContentPartPr>
              <p14:xfrm>
                <a:off x="2605533" y="1134067"/>
                <a:ext cx="232560" cy="87480"/>
              </p14:xfrm>
            </p:contentPart>
          </mc:Choice>
          <mc:Fallback xmlns="">
            <p:pic>
              <p:nvPicPr>
                <p:cNvPr id="27" name="Freihand 26">
                  <a:extLst>
                    <a:ext uri="{FF2B5EF4-FFF2-40B4-BE49-F238E27FC236}">
                      <a16:creationId xmlns:a16="http://schemas.microsoft.com/office/drawing/2014/main" id="{DA9C1E17-F28D-44F3-B3B8-71E2E8E88B1C}"/>
                    </a:ext>
                  </a:extLst>
                </p:cNvPr>
                <p:cNvPicPr/>
                <p:nvPr/>
              </p:nvPicPr>
              <p:blipFill>
                <a:blip r:embed="rId33"/>
                <a:stretch>
                  <a:fillRect/>
                </a:stretch>
              </p:blipFill>
              <p:spPr>
                <a:xfrm>
                  <a:off x="2601213" y="1129747"/>
                  <a:ext cx="2412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8" name="Freihand 27">
                  <a:extLst>
                    <a:ext uri="{FF2B5EF4-FFF2-40B4-BE49-F238E27FC236}">
                      <a16:creationId xmlns:a16="http://schemas.microsoft.com/office/drawing/2014/main" id="{8EC8A6B0-B73C-4504-81DE-A2F557DC9253}"/>
                    </a:ext>
                  </a:extLst>
                </p14:cNvPr>
                <p14:cNvContentPartPr/>
                <p14:nvPr/>
              </p14:nvContentPartPr>
              <p14:xfrm>
                <a:off x="2848173" y="1111747"/>
                <a:ext cx="137880" cy="63360"/>
              </p14:xfrm>
            </p:contentPart>
          </mc:Choice>
          <mc:Fallback xmlns="">
            <p:pic>
              <p:nvPicPr>
                <p:cNvPr id="28" name="Freihand 27">
                  <a:extLst>
                    <a:ext uri="{FF2B5EF4-FFF2-40B4-BE49-F238E27FC236}">
                      <a16:creationId xmlns:a16="http://schemas.microsoft.com/office/drawing/2014/main" id="{8EC8A6B0-B73C-4504-81DE-A2F557DC9253}"/>
                    </a:ext>
                  </a:extLst>
                </p:cNvPr>
                <p:cNvPicPr/>
                <p:nvPr/>
              </p:nvPicPr>
              <p:blipFill>
                <a:blip r:embed="rId35"/>
                <a:stretch>
                  <a:fillRect/>
                </a:stretch>
              </p:blipFill>
              <p:spPr>
                <a:xfrm>
                  <a:off x="2843853" y="1107427"/>
                  <a:ext cx="146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9" name="Freihand 28">
                  <a:extLst>
                    <a:ext uri="{FF2B5EF4-FFF2-40B4-BE49-F238E27FC236}">
                      <a16:creationId xmlns:a16="http://schemas.microsoft.com/office/drawing/2014/main" id="{51D18C29-C546-4D27-AAD3-1C23BB820498}"/>
                    </a:ext>
                  </a:extLst>
                </p14:cNvPr>
                <p14:cNvContentPartPr/>
                <p14:nvPr/>
              </p14:nvContentPartPr>
              <p14:xfrm>
                <a:off x="2979933" y="991147"/>
                <a:ext cx="179640" cy="152280"/>
              </p14:xfrm>
            </p:contentPart>
          </mc:Choice>
          <mc:Fallback xmlns="">
            <p:pic>
              <p:nvPicPr>
                <p:cNvPr id="29" name="Freihand 28">
                  <a:extLst>
                    <a:ext uri="{FF2B5EF4-FFF2-40B4-BE49-F238E27FC236}">
                      <a16:creationId xmlns:a16="http://schemas.microsoft.com/office/drawing/2014/main" id="{51D18C29-C546-4D27-AAD3-1C23BB820498}"/>
                    </a:ext>
                  </a:extLst>
                </p:cNvPr>
                <p:cNvPicPr/>
                <p:nvPr/>
              </p:nvPicPr>
              <p:blipFill>
                <a:blip r:embed="rId37"/>
                <a:stretch>
                  <a:fillRect/>
                </a:stretch>
              </p:blipFill>
              <p:spPr>
                <a:xfrm>
                  <a:off x="2975613" y="986827"/>
                  <a:ext cx="1882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1" name="Freihand 30">
                  <a:extLst>
                    <a:ext uri="{FF2B5EF4-FFF2-40B4-BE49-F238E27FC236}">
                      <a16:creationId xmlns:a16="http://schemas.microsoft.com/office/drawing/2014/main" id="{B56EF9B8-74D5-4C4C-82A9-AD73D08ED987}"/>
                    </a:ext>
                  </a:extLst>
                </p14:cNvPr>
                <p14:cNvContentPartPr/>
                <p14:nvPr/>
              </p14:nvContentPartPr>
              <p14:xfrm>
                <a:off x="3339573" y="969187"/>
                <a:ext cx="102240" cy="153360"/>
              </p14:xfrm>
            </p:contentPart>
          </mc:Choice>
          <mc:Fallback xmlns="">
            <p:pic>
              <p:nvPicPr>
                <p:cNvPr id="31" name="Freihand 30">
                  <a:extLst>
                    <a:ext uri="{FF2B5EF4-FFF2-40B4-BE49-F238E27FC236}">
                      <a16:creationId xmlns:a16="http://schemas.microsoft.com/office/drawing/2014/main" id="{B56EF9B8-74D5-4C4C-82A9-AD73D08ED987}"/>
                    </a:ext>
                  </a:extLst>
                </p:cNvPr>
                <p:cNvPicPr/>
                <p:nvPr/>
              </p:nvPicPr>
              <p:blipFill>
                <a:blip r:embed="rId39"/>
                <a:stretch>
                  <a:fillRect/>
                </a:stretch>
              </p:blipFill>
              <p:spPr>
                <a:xfrm>
                  <a:off x="3335253" y="964867"/>
                  <a:ext cx="11088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2" name="Freihand 31">
                  <a:extLst>
                    <a:ext uri="{FF2B5EF4-FFF2-40B4-BE49-F238E27FC236}">
                      <a16:creationId xmlns:a16="http://schemas.microsoft.com/office/drawing/2014/main" id="{EF3CCA79-4921-4928-BAA2-06F94D70F982}"/>
                    </a:ext>
                  </a:extLst>
                </p14:cNvPr>
                <p14:cNvContentPartPr/>
                <p14:nvPr/>
              </p14:nvContentPartPr>
              <p14:xfrm>
                <a:off x="3424893" y="881347"/>
                <a:ext cx="223560" cy="180000"/>
              </p14:xfrm>
            </p:contentPart>
          </mc:Choice>
          <mc:Fallback xmlns="">
            <p:pic>
              <p:nvPicPr>
                <p:cNvPr id="32" name="Freihand 31">
                  <a:extLst>
                    <a:ext uri="{FF2B5EF4-FFF2-40B4-BE49-F238E27FC236}">
                      <a16:creationId xmlns:a16="http://schemas.microsoft.com/office/drawing/2014/main" id="{EF3CCA79-4921-4928-BAA2-06F94D70F982}"/>
                    </a:ext>
                  </a:extLst>
                </p:cNvPr>
                <p:cNvPicPr/>
                <p:nvPr/>
              </p:nvPicPr>
              <p:blipFill>
                <a:blip r:embed="rId41"/>
                <a:stretch>
                  <a:fillRect/>
                </a:stretch>
              </p:blipFill>
              <p:spPr>
                <a:xfrm>
                  <a:off x="3420573" y="877027"/>
                  <a:ext cx="2322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3" name="Freihand 32">
                  <a:extLst>
                    <a:ext uri="{FF2B5EF4-FFF2-40B4-BE49-F238E27FC236}">
                      <a16:creationId xmlns:a16="http://schemas.microsoft.com/office/drawing/2014/main" id="{17516AC1-758A-4154-B772-2C44C1546287}"/>
                    </a:ext>
                  </a:extLst>
                </p14:cNvPr>
                <p14:cNvContentPartPr/>
                <p14:nvPr/>
              </p14:nvContentPartPr>
              <p14:xfrm>
                <a:off x="3646653" y="822307"/>
                <a:ext cx="374040" cy="261360"/>
              </p14:xfrm>
            </p:contentPart>
          </mc:Choice>
          <mc:Fallback xmlns="">
            <p:pic>
              <p:nvPicPr>
                <p:cNvPr id="33" name="Freihand 32">
                  <a:extLst>
                    <a:ext uri="{FF2B5EF4-FFF2-40B4-BE49-F238E27FC236}">
                      <a16:creationId xmlns:a16="http://schemas.microsoft.com/office/drawing/2014/main" id="{17516AC1-758A-4154-B772-2C44C1546287}"/>
                    </a:ext>
                  </a:extLst>
                </p:cNvPr>
                <p:cNvPicPr/>
                <p:nvPr/>
              </p:nvPicPr>
              <p:blipFill>
                <a:blip r:embed="rId43"/>
                <a:stretch>
                  <a:fillRect/>
                </a:stretch>
              </p:blipFill>
              <p:spPr>
                <a:xfrm>
                  <a:off x="3642333" y="817987"/>
                  <a:ext cx="38268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4" name="Freihand 33">
                  <a:extLst>
                    <a:ext uri="{FF2B5EF4-FFF2-40B4-BE49-F238E27FC236}">
                      <a16:creationId xmlns:a16="http://schemas.microsoft.com/office/drawing/2014/main" id="{246E1E6E-10D7-4F9A-B678-CC8AFCC3F75E}"/>
                    </a:ext>
                  </a:extLst>
                </p14:cNvPr>
                <p14:cNvContentPartPr/>
                <p14:nvPr/>
              </p14:nvContentPartPr>
              <p14:xfrm>
                <a:off x="4027893" y="879547"/>
                <a:ext cx="84240" cy="189360"/>
              </p14:xfrm>
            </p:contentPart>
          </mc:Choice>
          <mc:Fallback xmlns="">
            <p:pic>
              <p:nvPicPr>
                <p:cNvPr id="34" name="Freihand 33">
                  <a:extLst>
                    <a:ext uri="{FF2B5EF4-FFF2-40B4-BE49-F238E27FC236}">
                      <a16:creationId xmlns:a16="http://schemas.microsoft.com/office/drawing/2014/main" id="{246E1E6E-10D7-4F9A-B678-CC8AFCC3F75E}"/>
                    </a:ext>
                  </a:extLst>
                </p:cNvPr>
                <p:cNvPicPr/>
                <p:nvPr/>
              </p:nvPicPr>
              <p:blipFill>
                <a:blip r:embed="rId45"/>
                <a:stretch>
                  <a:fillRect/>
                </a:stretch>
              </p:blipFill>
              <p:spPr>
                <a:xfrm>
                  <a:off x="4023573" y="875227"/>
                  <a:ext cx="928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5" name="Freihand 34">
                  <a:extLst>
                    <a:ext uri="{FF2B5EF4-FFF2-40B4-BE49-F238E27FC236}">
                      <a16:creationId xmlns:a16="http://schemas.microsoft.com/office/drawing/2014/main" id="{3CA4EAE6-91BE-49BB-A06E-5030D4AC94E9}"/>
                    </a:ext>
                  </a:extLst>
                </p14:cNvPr>
                <p14:cNvContentPartPr/>
                <p14:nvPr/>
              </p14:nvContentPartPr>
              <p14:xfrm>
                <a:off x="3988653" y="741307"/>
                <a:ext cx="360" cy="360"/>
              </p14:xfrm>
            </p:contentPart>
          </mc:Choice>
          <mc:Fallback xmlns="">
            <p:pic>
              <p:nvPicPr>
                <p:cNvPr id="35" name="Freihand 34">
                  <a:extLst>
                    <a:ext uri="{FF2B5EF4-FFF2-40B4-BE49-F238E27FC236}">
                      <a16:creationId xmlns:a16="http://schemas.microsoft.com/office/drawing/2014/main" id="{3CA4EAE6-91BE-49BB-A06E-5030D4AC94E9}"/>
                    </a:ext>
                  </a:extLst>
                </p:cNvPr>
                <p:cNvPicPr/>
                <p:nvPr/>
              </p:nvPicPr>
              <p:blipFill>
                <a:blip r:embed="rId47"/>
                <a:stretch>
                  <a:fillRect/>
                </a:stretch>
              </p:blipFill>
              <p:spPr>
                <a:xfrm>
                  <a:off x="3984333" y="7369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6" name="Freihand 35">
                  <a:extLst>
                    <a:ext uri="{FF2B5EF4-FFF2-40B4-BE49-F238E27FC236}">
                      <a16:creationId xmlns:a16="http://schemas.microsoft.com/office/drawing/2014/main" id="{4DC7154C-9CB4-4A84-8E6D-5D00F13FD5B0}"/>
                    </a:ext>
                  </a:extLst>
                </p14:cNvPr>
                <p14:cNvContentPartPr/>
                <p14:nvPr/>
              </p14:nvContentPartPr>
              <p14:xfrm>
                <a:off x="2722533" y="1360507"/>
                <a:ext cx="241920" cy="301320"/>
              </p14:xfrm>
            </p:contentPart>
          </mc:Choice>
          <mc:Fallback xmlns="">
            <p:pic>
              <p:nvPicPr>
                <p:cNvPr id="36" name="Freihand 35">
                  <a:extLst>
                    <a:ext uri="{FF2B5EF4-FFF2-40B4-BE49-F238E27FC236}">
                      <a16:creationId xmlns:a16="http://schemas.microsoft.com/office/drawing/2014/main" id="{4DC7154C-9CB4-4A84-8E6D-5D00F13FD5B0}"/>
                    </a:ext>
                  </a:extLst>
                </p:cNvPr>
                <p:cNvPicPr/>
                <p:nvPr/>
              </p:nvPicPr>
              <p:blipFill>
                <a:blip r:embed="rId49"/>
                <a:stretch>
                  <a:fillRect/>
                </a:stretch>
              </p:blipFill>
              <p:spPr>
                <a:xfrm>
                  <a:off x="2718213" y="1356187"/>
                  <a:ext cx="25056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8" name="Freihand 37">
                  <a:extLst>
                    <a:ext uri="{FF2B5EF4-FFF2-40B4-BE49-F238E27FC236}">
                      <a16:creationId xmlns:a16="http://schemas.microsoft.com/office/drawing/2014/main" id="{CC4ED66D-EABC-41F9-B07A-CF65DEE3270A}"/>
                    </a:ext>
                  </a:extLst>
                </p14:cNvPr>
                <p14:cNvContentPartPr/>
                <p14:nvPr/>
              </p14:nvContentPartPr>
              <p14:xfrm>
                <a:off x="3082893" y="1307947"/>
                <a:ext cx="210600" cy="205560"/>
              </p14:xfrm>
            </p:contentPart>
          </mc:Choice>
          <mc:Fallback xmlns="">
            <p:pic>
              <p:nvPicPr>
                <p:cNvPr id="38" name="Freihand 37">
                  <a:extLst>
                    <a:ext uri="{FF2B5EF4-FFF2-40B4-BE49-F238E27FC236}">
                      <a16:creationId xmlns:a16="http://schemas.microsoft.com/office/drawing/2014/main" id="{CC4ED66D-EABC-41F9-B07A-CF65DEE3270A}"/>
                    </a:ext>
                  </a:extLst>
                </p:cNvPr>
                <p:cNvPicPr/>
                <p:nvPr/>
              </p:nvPicPr>
              <p:blipFill>
                <a:blip r:embed="rId51"/>
                <a:stretch>
                  <a:fillRect/>
                </a:stretch>
              </p:blipFill>
              <p:spPr>
                <a:xfrm>
                  <a:off x="3078573" y="1303627"/>
                  <a:ext cx="2192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9" name="Freihand 38">
                  <a:extLst>
                    <a:ext uri="{FF2B5EF4-FFF2-40B4-BE49-F238E27FC236}">
                      <a16:creationId xmlns:a16="http://schemas.microsoft.com/office/drawing/2014/main" id="{F80E5DF9-65CA-4A0E-9BEE-8E75EFD0D430}"/>
                    </a:ext>
                  </a:extLst>
                </p14:cNvPr>
                <p14:cNvContentPartPr/>
                <p14:nvPr/>
              </p14:nvContentPartPr>
              <p14:xfrm>
                <a:off x="3317973" y="1339627"/>
                <a:ext cx="56160" cy="77040"/>
              </p14:xfrm>
            </p:contentPart>
          </mc:Choice>
          <mc:Fallback xmlns="">
            <p:pic>
              <p:nvPicPr>
                <p:cNvPr id="39" name="Freihand 38">
                  <a:extLst>
                    <a:ext uri="{FF2B5EF4-FFF2-40B4-BE49-F238E27FC236}">
                      <a16:creationId xmlns:a16="http://schemas.microsoft.com/office/drawing/2014/main" id="{F80E5DF9-65CA-4A0E-9BEE-8E75EFD0D430}"/>
                    </a:ext>
                  </a:extLst>
                </p:cNvPr>
                <p:cNvPicPr/>
                <p:nvPr/>
              </p:nvPicPr>
              <p:blipFill>
                <a:blip r:embed="rId53"/>
                <a:stretch>
                  <a:fillRect/>
                </a:stretch>
              </p:blipFill>
              <p:spPr>
                <a:xfrm>
                  <a:off x="3313653" y="1335307"/>
                  <a:ext cx="6480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0" name="Freihand 39">
                  <a:extLst>
                    <a:ext uri="{FF2B5EF4-FFF2-40B4-BE49-F238E27FC236}">
                      <a16:creationId xmlns:a16="http://schemas.microsoft.com/office/drawing/2014/main" id="{38E87F9E-7919-4C05-9BE5-6CB662166C52}"/>
                    </a:ext>
                  </a:extLst>
                </p14:cNvPr>
                <p14:cNvContentPartPr/>
                <p14:nvPr/>
              </p14:nvContentPartPr>
              <p14:xfrm>
                <a:off x="3562413" y="1166107"/>
                <a:ext cx="123480" cy="220320"/>
              </p14:xfrm>
            </p:contentPart>
          </mc:Choice>
          <mc:Fallback xmlns="">
            <p:pic>
              <p:nvPicPr>
                <p:cNvPr id="40" name="Freihand 39">
                  <a:extLst>
                    <a:ext uri="{FF2B5EF4-FFF2-40B4-BE49-F238E27FC236}">
                      <a16:creationId xmlns:a16="http://schemas.microsoft.com/office/drawing/2014/main" id="{38E87F9E-7919-4C05-9BE5-6CB662166C52}"/>
                    </a:ext>
                  </a:extLst>
                </p:cNvPr>
                <p:cNvPicPr/>
                <p:nvPr/>
              </p:nvPicPr>
              <p:blipFill>
                <a:blip r:embed="rId55"/>
                <a:stretch>
                  <a:fillRect/>
                </a:stretch>
              </p:blipFill>
              <p:spPr>
                <a:xfrm>
                  <a:off x="3558093" y="1161787"/>
                  <a:ext cx="13212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 name="Freihand 40">
                  <a:extLst>
                    <a:ext uri="{FF2B5EF4-FFF2-40B4-BE49-F238E27FC236}">
                      <a16:creationId xmlns:a16="http://schemas.microsoft.com/office/drawing/2014/main" id="{A29D1557-416E-4A1A-8077-B125843D5BCD}"/>
                    </a:ext>
                  </a:extLst>
                </p14:cNvPr>
                <p14:cNvContentPartPr/>
                <p14:nvPr/>
              </p14:nvContentPartPr>
              <p14:xfrm>
                <a:off x="3683373" y="1152067"/>
                <a:ext cx="120240" cy="154440"/>
              </p14:xfrm>
            </p:contentPart>
          </mc:Choice>
          <mc:Fallback xmlns="">
            <p:pic>
              <p:nvPicPr>
                <p:cNvPr id="41" name="Freihand 40">
                  <a:extLst>
                    <a:ext uri="{FF2B5EF4-FFF2-40B4-BE49-F238E27FC236}">
                      <a16:creationId xmlns:a16="http://schemas.microsoft.com/office/drawing/2014/main" id="{A29D1557-416E-4A1A-8077-B125843D5BCD}"/>
                    </a:ext>
                  </a:extLst>
                </p:cNvPr>
                <p:cNvPicPr/>
                <p:nvPr/>
              </p:nvPicPr>
              <p:blipFill>
                <a:blip r:embed="rId57"/>
                <a:stretch>
                  <a:fillRect/>
                </a:stretch>
              </p:blipFill>
              <p:spPr>
                <a:xfrm>
                  <a:off x="3679053" y="1147747"/>
                  <a:ext cx="1288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2" name="Freihand 41">
                  <a:extLst>
                    <a:ext uri="{FF2B5EF4-FFF2-40B4-BE49-F238E27FC236}">
                      <a16:creationId xmlns:a16="http://schemas.microsoft.com/office/drawing/2014/main" id="{4AA61036-EBC6-45AA-B3B7-68CFFA1EA7F1}"/>
                    </a:ext>
                  </a:extLst>
                </p14:cNvPr>
                <p14:cNvContentPartPr/>
                <p14:nvPr/>
              </p14:nvContentPartPr>
              <p14:xfrm>
                <a:off x="3804693" y="1071427"/>
                <a:ext cx="175680" cy="205200"/>
              </p14:xfrm>
            </p:contentPart>
          </mc:Choice>
          <mc:Fallback xmlns="">
            <p:pic>
              <p:nvPicPr>
                <p:cNvPr id="42" name="Freihand 41">
                  <a:extLst>
                    <a:ext uri="{FF2B5EF4-FFF2-40B4-BE49-F238E27FC236}">
                      <a16:creationId xmlns:a16="http://schemas.microsoft.com/office/drawing/2014/main" id="{4AA61036-EBC6-45AA-B3B7-68CFFA1EA7F1}"/>
                    </a:ext>
                  </a:extLst>
                </p:cNvPr>
                <p:cNvPicPr/>
                <p:nvPr/>
              </p:nvPicPr>
              <p:blipFill>
                <a:blip r:embed="rId59"/>
                <a:stretch>
                  <a:fillRect/>
                </a:stretch>
              </p:blipFill>
              <p:spPr>
                <a:xfrm>
                  <a:off x="3800373" y="1067107"/>
                  <a:ext cx="18432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3" name="Freihand 42">
                  <a:extLst>
                    <a:ext uri="{FF2B5EF4-FFF2-40B4-BE49-F238E27FC236}">
                      <a16:creationId xmlns:a16="http://schemas.microsoft.com/office/drawing/2014/main" id="{443CF054-B55C-413C-9AD2-596E29CF8D37}"/>
                    </a:ext>
                  </a:extLst>
                </p14:cNvPr>
                <p14:cNvContentPartPr/>
                <p14:nvPr/>
              </p14:nvContentPartPr>
              <p14:xfrm>
                <a:off x="4058133" y="1094827"/>
                <a:ext cx="99000" cy="74160"/>
              </p14:xfrm>
            </p:contentPart>
          </mc:Choice>
          <mc:Fallback xmlns="">
            <p:pic>
              <p:nvPicPr>
                <p:cNvPr id="43" name="Freihand 42">
                  <a:extLst>
                    <a:ext uri="{FF2B5EF4-FFF2-40B4-BE49-F238E27FC236}">
                      <a16:creationId xmlns:a16="http://schemas.microsoft.com/office/drawing/2014/main" id="{443CF054-B55C-413C-9AD2-596E29CF8D37}"/>
                    </a:ext>
                  </a:extLst>
                </p:cNvPr>
                <p:cNvPicPr/>
                <p:nvPr/>
              </p:nvPicPr>
              <p:blipFill>
                <a:blip r:embed="rId61"/>
                <a:stretch>
                  <a:fillRect/>
                </a:stretch>
              </p:blipFill>
              <p:spPr>
                <a:xfrm>
                  <a:off x="4053813" y="1090507"/>
                  <a:ext cx="10764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4" name="Freihand 43">
                  <a:extLst>
                    <a:ext uri="{FF2B5EF4-FFF2-40B4-BE49-F238E27FC236}">
                      <a16:creationId xmlns:a16="http://schemas.microsoft.com/office/drawing/2014/main" id="{D5CA5FCD-7B78-48F8-8EFE-E12313114F01}"/>
                    </a:ext>
                  </a:extLst>
                </p14:cNvPr>
                <p14:cNvContentPartPr/>
                <p14:nvPr/>
              </p14:nvContentPartPr>
              <p14:xfrm>
                <a:off x="4163613" y="998347"/>
                <a:ext cx="277200" cy="130320"/>
              </p14:xfrm>
            </p:contentPart>
          </mc:Choice>
          <mc:Fallback xmlns="">
            <p:pic>
              <p:nvPicPr>
                <p:cNvPr id="44" name="Freihand 43">
                  <a:extLst>
                    <a:ext uri="{FF2B5EF4-FFF2-40B4-BE49-F238E27FC236}">
                      <a16:creationId xmlns:a16="http://schemas.microsoft.com/office/drawing/2014/main" id="{D5CA5FCD-7B78-48F8-8EFE-E12313114F01}"/>
                    </a:ext>
                  </a:extLst>
                </p:cNvPr>
                <p:cNvPicPr/>
                <p:nvPr/>
              </p:nvPicPr>
              <p:blipFill>
                <a:blip r:embed="rId63"/>
                <a:stretch>
                  <a:fillRect/>
                </a:stretch>
              </p:blipFill>
              <p:spPr>
                <a:xfrm>
                  <a:off x="4159293" y="994027"/>
                  <a:ext cx="28584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5" name="Freihand 44">
                  <a:extLst>
                    <a:ext uri="{FF2B5EF4-FFF2-40B4-BE49-F238E27FC236}">
                      <a16:creationId xmlns:a16="http://schemas.microsoft.com/office/drawing/2014/main" id="{41AD913D-8391-4FBF-9338-E11438FE0655}"/>
                    </a:ext>
                  </a:extLst>
                </p14:cNvPr>
                <p14:cNvContentPartPr/>
                <p14:nvPr/>
              </p14:nvContentPartPr>
              <p14:xfrm>
                <a:off x="4535133" y="896827"/>
                <a:ext cx="111960" cy="57960"/>
              </p14:xfrm>
            </p:contentPart>
          </mc:Choice>
          <mc:Fallback xmlns="">
            <p:pic>
              <p:nvPicPr>
                <p:cNvPr id="45" name="Freihand 44">
                  <a:extLst>
                    <a:ext uri="{FF2B5EF4-FFF2-40B4-BE49-F238E27FC236}">
                      <a16:creationId xmlns:a16="http://schemas.microsoft.com/office/drawing/2014/main" id="{41AD913D-8391-4FBF-9338-E11438FE0655}"/>
                    </a:ext>
                  </a:extLst>
                </p:cNvPr>
                <p:cNvPicPr/>
                <p:nvPr/>
              </p:nvPicPr>
              <p:blipFill>
                <a:blip r:embed="rId65"/>
                <a:stretch>
                  <a:fillRect/>
                </a:stretch>
              </p:blipFill>
              <p:spPr>
                <a:xfrm>
                  <a:off x="4530813" y="892507"/>
                  <a:ext cx="12060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6" name="Freihand 45">
                  <a:extLst>
                    <a:ext uri="{FF2B5EF4-FFF2-40B4-BE49-F238E27FC236}">
                      <a16:creationId xmlns:a16="http://schemas.microsoft.com/office/drawing/2014/main" id="{F01FD5F8-B4B1-47C5-90CE-2DA80A7E02C2}"/>
                    </a:ext>
                  </a:extLst>
                </p14:cNvPr>
                <p14:cNvContentPartPr/>
                <p14:nvPr/>
              </p14:nvContentPartPr>
              <p14:xfrm>
                <a:off x="4736373" y="759667"/>
                <a:ext cx="54360" cy="176760"/>
              </p14:xfrm>
            </p:contentPart>
          </mc:Choice>
          <mc:Fallback xmlns="">
            <p:pic>
              <p:nvPicPr>
                <p:cNvPr id="46" name="Freihand 45">
                  <a:extLst>
                    <a:ext uri="{FF2B5EF4-FFF2-40B4-BE49-F238E27FC236}">
                      <a16:creationId xmlns:a16="http://schemas.microsoft.com/office/drawing/2014/main" id="{F01FD5F8-B4B1-47C5-90CE-2DA80A7E02C2}"/>
                    </a:ext>
                  </a:extLst>
                </p:cNvPr>
                <p:cNvPicPr/>
                <p:nvPr/>
              </p:nvPicPr>
              <p:blipFill>
                <a:blip r:embed="rId67"/>
                <a:stretch>
                  <a:fillRect/>
                </a:stretch>
              </p:blipFill>
              <p:spPr>
                <a:xfrm>
                  <a:off x="4732053" y="755347"/>
                  <a:ext cx="630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7" name="Freihand 46">
                  <a:extLst>
                    <a:ext uri="{FF2B5EF4-FFF2-40B4-BE49-F238E27FC236}">
                      <a16:creationId xmlns:a16="http://schemas.microsoft.com/office/drawing/2014/main" id="{F9889F8E-EC3B-42D2-82BB-0A83BD7C78E6}"/>
                    </a:ext>
                  </a:extLst>
                </p14:cNvPr>
                <p14:cNvContentPartPr/>
                <p14:nvPr/>
              </p14:nvContentPartPr>
              <p14:xfrm>
                <a:off x="4653933" y="752467"/>
                <a:ext cx="139320" cy="101520"/>
              </p14:xfrm>
            </p:contentPart>
          </mc:Choice>
          <mc:Fallback xmlns="">
            <p:pic>
              <p:nvPicPr>
                <p:cNvPr id="47" name="Freihand 46">
                  <a:extLst>
                    <a:ext uri="{FF2B5EF4-FFF2-40B4-BE49-F238E27FC236}">
                      <a16:creationId xmlns:a16="http://schemas.microsoft.com/office/drawing/2014/main" id="{F9889F8E-EC3B-42D2-82BB-0A83BD7C78E6}"/>
                    </a:ext>
                  </a:extLst>
                </p:cNvPr>
                <p:cNvPicPr/>
                <p:nvPr/>
              </p:nvPicPr>
              <p:blipFill>
                <a:blip r:embed="rId69"/>
                <a:stretch>
                  <a:fillRect/>
                </a:stretch>
              </p:blipFill>
              <p:spPr>
                <a:xfrm>
                  <a:off x="4649613" y="748147"/>
                  <a:ext cx="14796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8" name="Freihand 47">
                  <a:extLst>
                    <a:ext uri="{FF2B5EF4-FFF2-40B4-BE49-F238E27FC236}">
                      <a16:creationId xmlns:a16="http://schemas.microsoft.com/office/drawing/2014/main" id="{ED3A3A99-F3BA-488F-A942-C9359A65F155}"/>
                    </a:ext>
                  </a:extLst>
                </p14:cNvPr>
                <p14:cNvContentPartPr/>
                <p14:nvPr/>
              </p14:nvContentPartPr>
              <p14:xfrm>
                <a:off x="4818453" y="696667"/>
                <a:ext cx="171720" cy="194760"/>
              </p14:xfrm>
            </p:contentPart>
          </mc:Choice>
          <mc:Fallback xmlns="">
            <p:pic>
              <p:nvPicPr>
                <p:cNvPr id="48" name="Freihand 47">
                  <a:extLst>
                    <a:ext uri="{FF2B5EF4-FFF2-40B4-BE49-F238E27FC236}">
                      <a16:creationId xmlns:a16="http://schemas.microsoft.com/office/drawing/2014/main" id="{ED3A3A99-F3BA-488F-A942-C9359A65F155}"/>
                    </a:ext>
                  </a:extLst>
                </p:cNvPr>
                <p:cNvPicPr/>
                <p:nvPr/>
              </p:nvPicPr>
              <p:blipFill>
                <a:blip r:embed="rId71"/>
                <a:stretch>
                  <a:fillRect/>
                </a:stretch>
              </p:blipFill>
              <p:spPr>
                <a:xfrm>
                  <a:off x="4814133" y="692347"/>
                  <a:ext cx="18036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9" name="Freihand 48">
                  <a:extLst>
                    <a:ext uri="{FF2B5EF4-FFF2-40B4-BE49-F238E27FC236}">
                      <a16:creationId xmlns:a16="http://schemas.microsoft.com/office/drawing/2014/main" id="{34006C4D-021A-4BFF-BA0B-1A7E9ABA33FD}"/>
                    </a:ext>
                  </a:extLst>
                </p14:cNvPr>
                <p14:cNvContentPartPr/>
                <p14:nvPr/>
              </p14:nvContentPartPr>
              <p14:xfrm>
                <a:off x="4986573" y="657787"/>
                <a:ext cx="137880" cy="190800"/>
              </p14:xfrm>
            </p:contentPart>
          </mc:Choice>
          <mc:Fallback xmlns="">
            <p:pic>
              <p:nvPicPr>
                <p:cNvPr id="49" name="Freihand 48">
                  <a:extLst>
                    <a:ext uri="{FF2B5EF4-FFF2-40B4-BE49-F238E27FC236}">
                      <a16:creationId xmlns:a16="http://schemas.microsoft.com/office/drawing/2014/main" id="{34006C4D-021A-4BFF-BA0B-1A7E9ABA33FD}"/>
                    </a:ext>
                  </a:extLst>
                </p:cNvPr>
                <p:cNvPicPr/>
                <p:nvPr/>
              </p:nvPicPr>
              <p:blipFill>
                <a:blip r:embed="rId73"/>
                <a:stretch>
                  <a:fillRect/>
                </a:stretch>
              </p:blipFill>
              <p:spPr>
                <a:xfrm>
                  <a:off x="4982253" y="653467"/>
                  <a:ext cx="1465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0" name="Freihand 49">
                  <a:extLst>
                    <a:ext uri="{FF2B5EF4-FFF2-40B4-BE49-F238E27FC236}">
                      <a16:creationId xmlns:a16="http://schemas.microsoft.com/office/drawing/2014/main" id="{BA3D5BE7-6587-4438-B401-F19E5D1C0D51}"/>
                    </a:ext>
                  </a:extLst>
                </p14:cNvPr>
                <p14:cNvContentPartPr/>
                <p14:nvPr/>
              </p14:nvContentPartPr>
              <p14:xfrm>
                <a:off x="5138853" y="757867"/>
                <a:ext cx="33840" cy="88200"/>
              </p14:xfrm>
            </p:contentPart>
          </mc:Choice>
          <mc:Fallback xmlns="">
            <p:pic>
              <p:nvPicPr>
                <p:cNvPr id="50" name="Freihand 49">
                  <a:extLst>
                    <a:ext uri="{FF2B5EF4-FFF2-40B4-BE49-F238E27FC236}">
                      <a16:creationId xmlns:a16="http://schemas.microsoft.com/office/drawing/2014/main" id="{BA3D5BE7-6587-4438-B401-F19E5D1C0D51}"/>
                    </a:ext>
                  </a:extLst>
                </p:cNvPr>
                <p:cNvPicPr/>
                <p:nvPr/>
              </p:nvPicPr>
              <p:blipFill>
                <a:blip r:embed="rId75"/>
                <a:stretch>
                  <a:fillRect/>
                </a:stretch>
              </p:blipFill>
              <p:spPr>
                <a:xfrm>
                  <a:off x="5134533" y="753547"/>
                  <a:ext cx="4248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1" name="Freihand 50">
                  <a:extLst>
                    <a:ext uri="{FF2B5EF4-FFF2-40B4-BE49-F238E27FC236}">
                      <a16:creationId xmlns:a16="http://schemas.microsoft.com/office/drawing/2014/main" id="{EE365FFB-33E8-4532-BC35-50D87F1B8229}"/>
                    </a:ext>
                  </a:extLst>
                </p14:cNvPr>
                <p14:cNvContentPartPr/>
                <p14:nvPr/>
              </p14:nvContentPartPr>
              <p14:xfrm>
                <a:off x="5188173" y="734107"/>
                <a:ext cx="77400" cy="210240"/>
              </p14:xfrm>
            </p:contentPart>
          </mc:Choice>
          <mc:Fallback xmlns="">
            <p:pic>
              <p:nvPicPr>
                <p:cNvPr id="51" name="Freihand 50">
                  <a:extLst>
                    <a:ext uri="{FF2B5EF4-FFF2-40B4-BE49-F238E27FC236}">
                      <a16:creationId xmlns:a16="http://schemas.microsoft.com/office/drawing/2014/main" id="{EE365FFB-33E8-4532-BC35-50D87F1B8229}"/>
                    </a:ext>
                  </a:extLst>
                </p:cNvPr>
                <p:cNvPicPr/>
                <p:nvPr/>
              </p:nvPicPr>
              <p:blipFill>
                <a:blip r:embed="rId77"/>
                <a:stretch>
                  <a:fillRect/>
                </a:stretch>
              </p:blipFill>
              <p:spPr>
                <a:xfrm>
                  <a:off x="5183853" y="729787"/>
                  <a:ext cx="8604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2" name="Freihand 51">
                  <a:extLst>
                    <a:ext uri="{FF2B5EF4-FFF2-40B4-BE49-F238E27FC236}">
                      <a16:creationId xmlns:a16="http://schemas.microsoft.com/office/drawing/2014/main" id="{823A2422-0264-481A-B9D8-C0999349060E}"/>
                    </a:ext>
                  </a:extLst>
                </p14:cNvPr>
                <p14:cNvContentPartPr/>
                <p14:nvPr/>
              </p14:nvContentPartPr>
              <p14:xfrm>
                <a:off x="5268813" y="716107"/>
                <a:ext cx="83160" cy="97200"/>
              </p14:xfrm>
            </p:contentPart>
          </mc:Choice>
          <mc:Fallback xmlns="">
            <p:pic>
              <p:nvPicPr>
                <p:cNvPr id="52" name="Freihand 51">
                  <a:extLst>
                    <a:ext uri="{FF2B5EF4-FFF2-40B4-BE49-F238E27FC236}">
                      <a16:creationId xmlns:a16="http://schemas.microsoft.com/office/drawing/2014/main" id="{823A2422-0264-481A-B9D8-C0999349060E}"/>
                    </a:ext>
                  </a:extLst>
                </p:cNvPr>
                <p:cNvPicPr/>
                <p:nvPr/>
              </p:nvPicPr>
              <p:blipFill>
                <a:blip r:embed="rId79"/>
                <a:stretch>
                  <a:fillRect/>
                </a:stretch>
              </p:blipFill>
              <p:spPr>
                <a:xfrm>
                  <a:off x="5264493" y="711787"/>
                  <a:ext cx="918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3" name="Freihand 52">
                  <a:extLst>
                    <a:ext uri="{FF2B5EF4-FFF2-40B4-BE49-F238E27FC236}">
                      <a16:creationId xmlns:a16="http://schemas.microsoft.com/office/drawing/2014/main" id="{6C95BDDD-691C-473D-919E-AE2FD5BE89D2}"/>
                    </a:ext>
                  </a:extLst>
                </p14:cNvPr>
                <p14:cNvContentPartPr/>
                <p14:nvPr/>
              </p14:nvContentPartPr>
              <p14:xfrm>
                <a:off x="5408133" y="704587"/>
                <a:ext cx="117360" cy="42120"/>
              </p14:xfrm>
            </p:contentPart>
          </mc:Choice>
          <mc:Fallback xmlns="">
            <p:pic>
              <p:nvPicPr>
                <p:cNvPr id="53" name="Freihand 52">
                  <a:extLst>
                    <a:ext uri="{FF2B5EF4-FFF2-40B4-BE49-F238E27FC236}">
                      <a16:creationId xmlns:a16="http://schemas.microsoft.com/office/drawing/2014/main" id="{6C95BDDD-691C-473D-919E-AE2FD5BE89D2}"/>
                    </a:ext>
                  </a:extLst>
                </p:cNvPr>
                <p:cNvPicPr/>
                <p:nvPr/>
              </p:nvPicPr>
              <p:blipFill>
                <a:blip r:embed="rId81"/>
                <a:stretch>
                  <a:fillRect/>
                </a:stretch>
              </p:blipFill>
              <p:spPr>
                <a:xfrm>
                  <a:off x="5403813" y="700267"/>
                  <a:ext cx="1260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4" name="Freihand 53">
                  <a:extLst>
                    <a:ext uri="{FF2B5EF4-FFF2-40B4-BE49-F238E27FC236}">
                      <a16:creationId xmlns:a16="http://schemas.microsoft.com/office/drawing/2014/main" id="{F9A34293-E831-40CE-9321-5538B02A6A4F}"/>
                    </a:ext>
                  </a:extLst>
                </p14:cNvPr>
                <p14:cNvContentPartPr/>
                <p14:nvPr/>
              </p14:nvContentPartPr>
              <p14:xfrm>
                <a:off x="5533413" y="603427"/>
                <a:ext cx="374040" cy="159480"/>
              </p14:xfrm>
            </p:contentPart>
          </mc:Choice>
          <mc:Fallback xmlns="">
            <p:pic>
              <p:nvPicPr>
                <p:cNvPr id="54" name="Freihand 53">
                  <a:extLst>
                    <a:ext uri="{FF2B5EF4-FFF2-40B4-BE49-F238E27FC236}">
                      <a16:creationId xmlns:a16="http://schemas.microsoft.com/office/drawing/2014/main" id="{F9A34293-E831-40CE-9321-5538B02A6A4F}"/>
                    </a:ext>
                  </a:extLst>
                </p:cNvPr>
                <p:cNvPicPr/>
                <p:nvPr/>
              </p:nvPicPr>
              <p:blipFill>
                <a:blip r:embed="rId83"/>
                <a:stretch>
                  <a:fillRect/>
                </a:stretch>
              </p:blipFill>
              <p:spPr>
                <a:xfrm>
                  <a:off x="5529093" y="599107"/>
                  <a:ext cx="3826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5" name="Freihand 54">
                  <a:extLst>
                    <a:ext uri="{FF2B5EF4-FFF2-40B4-BE49-F238E27FC236}">
                      <a16:creationId xmlns:a16="http://schemas.microsoft.com/office/drawing/2014/main" id="{5FA453B5-DFAB-43E7-8489-8F979880892C}"/>
                    </a:ext>
                  </a:extLst>
                </p14:cNvPr>
                <p14:cNvContentPartPr/>
                <p14:nvPr/>
              </p14:nvContentPartPr>
              <p14:xfrm>
                <a:off x="4695693" y="690907"/>
                <a:ext cx="1544400" cy="305640"/>
              </p14:xfrm>
            </p:contentPart>
          </mc:Choice>
          <mc:Fallback xmlns="">
            <p:pic>
              <p:nvPicPr>
                <p:cNvPr id="55" name="Freihand 54">
                  <a:extLst>
                    <a:ext uri="{FF2B5EF4-FFF2-40B4-BE49-F238E27FC236}">
                      <a16:creationId xmlns:a16="http://schemas.microsoft.com/office/drawing/2014/main" id="{5FA453B5-DFAB-43E7-8489-8F979880892C}"/>
                    </a:ext>
                  </a:extLst>
                </p:cNvPr>
                <p:cNvPicPr/>
                <p:nvPr/>
              </p:nvPicPr>
              <p:blipFill>
                <a:blip r:embed="rId85"/>
                <a:stretch>
                  <a:fillRect/>
                </a:stretch>
              </p:blipFill>
              <p:spPr>
                <a:xfrm>
                  <a:off x="4691373" y="686587"/>
                  <a:ext cx="1553040" cy="314280"/>
                </a:xfrm>
                <a:prstGeom prst="rect">
                  <a:avLst/>
                </a:prstGeom>
              </p:spPr>
            </p:pic>
          </mc:Fallback>
        </mc:AlternateContent>
      </p:grpSp>
    </p:spTree>
    <p:extLst>
      <p:ext uri="{BB962C8B-B14F-4D97-AF65-F5344CB8AC3E}">
        <p14:creationId xmlns:p14="http://schemas.microsoft.com/office/powerpoint/2010/main" val="196997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sp>
        <p:nvSpPr>
          <p:cNvPr id="11" name="Textfeld 10"/>
          <p:cNvSpPr txBox="1"/>
          <p:nvPr/>
        </p:nvSpPr>
        <p:spPr>
          <a:xfrm>
            <a:off x="7914037" y="775963"/>
            <a:ext cx="4113177" cy="2357962"/>
          </a:xfrm>
          <a:prstGeom prst="rect">
            <a:avLst/>
          </a:prstGeom>
          <a:noFill/>
        </p:spPr>
        <p:txBody>
          <a:bodyPr wrap="square" rtlCol="0">
            <a:noAutofit/>
          </a:bodyPr>
          <a:lstStyle/>
          <a:p>
            <a:r>
              <a:rPr lang="de-DE" sz="1633"/>
              <a:t>From the 1980ies to 2000, the data shows only a weak or even a inverted dependence between inflation and umemployment. A possible reason is the drastic change of the economic sircumstandes due to the break down of the soviet union and after that the dramatic change in the global economic dependencies </a:t>
            </a:r>
            <a:endParaRPr lang="de-DE" sz="1633" dirty="0"/>
          </a:p>
        </p:txBody>
      </p:sp>
      <p:pic>
        <p:nvPicPr>
          <p:cNvPr id="2" name="Grafik 1"/>
          <p:cNvPicPr>
            <a:picLocks noChangeAspect="1"/>
          </p:cNvPicPr>
          <p:nvPr/>
        </p:nvPicPr>
        <p:blipFill>
          <a:blip r:embed="rId3"/>
          <a:stretch>
            <a:fillRect/>
          </a:stretch>
        </p:blipFill>
        <p:spPr>
          <a:xfrm>
            <a:off x="200902" y="692747"/>
            <a:ext cx="7706012" cy="3792041"/>
          </a:xfrm>
          <a:prstGeom prst="rect">
            <a:avLst/>
          </a:prstGeom>
        </p:spPr>
      </p:pic>
      <p:sp>
        <p:nvSpPr>
          <p:cNvPr id="3" name="Rechteck 2">
            <a:extLst>
              <a:ext uri="{FF2B5EF4-FFF2-40B4-BE49-F238E27FC236}">
                <a16:creationId xmlns:a16="http://schemas.microsoft.com/office/drawing/2014/main" id="{13AAC0B1-991D-9772-30FA-FB3BA6A042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4">
            <p14:nvContentPartPr>
              <p14:cNvPr id="4" name="Freihand 3">
                <a:extLst>
                  <a:ext uri="{FF2B5EF4-FFF2-40B4-BE49-F238E27FC236}">
                    <a16:creationId xmlns:a16="http://schemas.microsoft.com/office/drawing/2014/main" id="{5F2DCA2C-AD42-4111-A8D7-AFFF78B8431F}"/>
                  </a:ext>
                </a:extLst>
              </p14:cNvPr>
              <p14:cNvContentPartPr/>
              <p14:nvPr/>
            </p14:nvContentPartPr>
            <p14:xfrm>
              <a:off x="1821093" y="1094107"/>
              <a:ext cx="1622160" cy="2012040"/>
            </p14:xfrm>
          </p:contentPart>
        </mc:Choice>
        <mc:Fallback xmlns="">
          <p:pic>
            <p:nvPicPr>
              <p:cNvPr id="4" name="Freihand 3">
                <a:extLst>
                  <a:ext uri="{FF2B5EF4-FFF2-40B4-BE49-F238E27FC236}">
                    <a16:creationId xmlns:a16="http://schemas.microsoft.com/office/drawing/2014/main" id="{5F2DCA2C-AD42-4111-A8D7-AFFF78B8431F}"/>
                  </a:ext>
                </a:extLst>
              </p:cNvPr>
              <p:cNvPicPr/>
              <p:nvPr/>
            </p:nvPicPr>
            <p:blipFill>
              <a:blip r:embed="rId5"/>
              <a:stretch>
                <a:fillRect/>
              </a:stretch>
            </p:blipFill>
            <p:spPr>
              <a:xfrm>
                <a:off x="1816773" y="1089787"/>
                <a:ext cx="1630800" cy="2020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Freihand 4">
                <a:extLst>
                  <a:ext uri="{FF2B5EF4-FFF2-40B4-BE49-F238E27FC236}">
                    <a16:creationId xmlns:a16="http://schemas.microsoft.com/office/drawing/2014/main" id="{08A010CE-D3B1-4BB8-A2AD-AB73E521ECBA}"/>
                  </a:ext>
                </a:extLst>
              </p14:cNvPr>
              <p14:cNvContentPartPr/>
              <p14:nvPr/>
            </p14:nvContentPartPr>
            <p14:xfrm>
              <a:off x="5856333" y="1411627"/>
              <a:ext cx="1845000" cy="1670760"/>
            </p14:xfrm>
          </p:contentPart>
        </mc:Choice>
        <mc:Fallback xmlns="">
          <p:pic>
            <p:nvPicPr>
              <p:cNvPr id="5" name="Freihand 4">
                <a:extLst>
                  <a:ext uri="{FF2B5EF4-FFF2-40B4-BE49-F238E27FC236}">
                    <a16:creationId xmlns:a16="http://schemas.microsoft.com/office/drawing/2014/main" id="{08A010CE-D3B1-4BB8-A2AD-AB73E521ECBA}"/>
                  </a:ext>
                </a:extLst>
              </p:cNvPr>
              <p:cNvPicPr/>
              <p:nvPr/>
            </p:nvPicPr>
            <p:blipFill>
              <a:blip r:embed="rId7"/>
              <a:stretch>
                <a:fillRect/>
              </a:stretch>
            </p:blipFill>
            <p:spPr>
              <a:xfrm>
                <a:off x="5852013" y="1407307"/>
                <a:ext cx="1853640" cy="1679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5BA85CA9-4DD7-443A-A28B-B3FF301AC306}"/>
                  </a:ext>
                </a:extLst>
              </p14:cNvPr>
              <p14:cNvContentPartPr/>
              <p14:nvPr/>
            </p14:nvContentPartPr>
            <p14:xfrm>
              <a:off x="2812173" y="2193547"/>
              <a:ext cx="23040" cy="5400"/>
            </p14:xfrm>
          </p:contentPart>
        </mc:Choice>
        <mc:Fallback xmlns="">
          <p:pic>
            <p:nvPicPr>
              <p:cNvPr id="7" name="Freihand 6">
                <a:extLst>
                  <a:ext uri="{FF2B5EF4-FFF2-40B4-BE49-F238E27FC236}">
                    <a16:creationId xmlns:a16="http://schemas.microsoft.com/office/drawing/2014/main" id="{5BA85CA9-4DD7-443A-A28B-B3FF301AC306}"/>
                  </a:ext>
                </a:extLst>
              </p:cNvPr>
              <p:cNvPicPr/>
              <p:nvPr/>
            </p:nvPicPr>
            <p:blipFill>
              <a:blip r:embed="rId9"/>
              <a:stretch>
                <a:fillRect/>
              </a:stretch>
            </p:blipFill>
            <p:spPr>
              <a:xfrm>
                <a:off x="2807853" y="2189227"/>
                <a:ext cx="31680" cy="14040"/>
              </a:xfrm>
              <a:prstGeom prst="rect">
                <a:avLst/>
              </a:prstGeom>
            </p:spPr>
          </p:pic>
        </mc:Fallback>
      </mc:AlternateContent>
      <p:grpSp>
        <p:nvGrpSpPr>
          <p:cNvPr id="10" name="Gruppieren 9">
            <a:extLst>
              <a:ext uri="{FF2B5EF4-FFF2-40B4-BE49-F238E27FC236}">
                <a16:creationId xmlns:a16="http://schemas.microsoft.com/office/drawing/2014/main" id="{3EC27B4B-F48F-4AB4-A2F1-85F38D632AAC}"/>
              </a:ext>
            </a:extLst>
          </p:cNvPr>
          <p:cNvGrpSpPr/>
          <p:nvPr/>
        </p:nvGrpSpPr>
        <p:grpSpPr>
          <a:xfrm>
            <a:off x="5861013" y="1486147"/>
            <a:ext cx="1735560" cy="1619280"/>
            <a:chOff x="5861013" y="1486147"/>
            <a:chExt cx="1735560" cy="1619280"/>
          </a:xfrm>
        </p:grpSpPr>
        <mc:AlternateContent xmlns:mc="http://schemas.openxmlformats.org/markup-compatibility/2006" xmlns:p14="http://schemas.microsoft.com/office/powerpoint/2010/main">
          <mc:Choice Requires="p14">
            <p:contentPart p14:bwMode="auto" r:id="rId10">
              <p14:nvContentPartPr>
                <p14:cNvPr id="8" name="Freihand 7">
                  <a:extLst>
                    <a:ext uri="{FF2B5EF4-FFF2-40B4-BE49-F238E27FC236}">
                      <a16:creationId xmlns:a16="http://schemas.microsoft.com/office/drawing/2014/main" id="{C142334A-F38B-43E1-879B-46E5A1BBFF6D}"/>
                    </a:ext>
                  </a:extLst>
                </p14:cNvPr>
                <p14:cNvContentPartPr/>
                <p14:nvPr/>
              </p14:nvContentPartPr>
              <p14:xfrm>
                <a:off x="6205533" y="2260147"/>
                <a:ext cx="38880" cy="25920"/>
              </p14:xfrm>
            </p:contentPart>
          </mc:Choice>
          <mc:Fallback xmlns="">
            <p:pic>
              <p:nvPicPr>
                <p:cNvPr id="8" name="Freihand 7">
                  <a:extLst>
                    <a:ext uri="{FF2B5EF4-FFF2-40B4-BE49-F238E27FC236}">
                      <a16:creationId xmlns:a16="http://schemas.microsoft.com/office/drawing/2014/main" id="{C142334A-F38B-43E1-879B-46E5A1BBFF6D}"/>
                    </a:ext>
                  </a:extLst>
                </p:cNvPr>
                <p:cNvPicPr/>
                <p:nvPr/>
              </p:nvPicPr>
              <p:blipFill>
                <a:blip r:embed="rId11"/>
                <a:stretch>
                  <a:fillRect/>
                </a:stretch>
              </p:blipFill>
              <p:spPr>
                <a:xfrm>
                  <a:off x="6201213" y="2255827"/>
                  <a:ext cx="4752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Freihand 8">
                  <a:extLst>
                    <a:ext uri="{FF2B5EF4-FFF2-40B4-BE49-F238E27FC236}">
                      <a16:creationId xmlns:a16="http://schemas.microsoft.com/office/drawing/2014/main" id="{E1BDDF71-0214-4349-9D67-4E462D022747}"/>
                    </a:ext>
                  </a:extLst>
                </p14:cNvPr>
                <p14:cNvContentPartPr/>
                <p14:nvPr/>
              </p14:nvContentPartPr>
              <p14:xfrm>
                <a:off x="5861013" y="1486147"/>
                <a:ext cx="1735560" cy="1619280"/>
              </p14:xfrm>
            </p:contentPart>
          </mc:Choice>
          <mc:Fallback xmlns="">
            <p:pic>
              <p:nvPicPr>
                <p:cNvPr id="9" name="Freihand 8">
                  <a:extLst>
                    <a:ext uri="{FF2B5EF4-FFF2-40B4-BE49-F238E27FC236}">
                      <a16:creationId xmlns:a16="http://schemas.microsoft.com/office/drawing/2014/main" id="{E1BDDF71-0214-4349-9D67-4E462D022747}"/>
                    </a:ext>
                  </a:extLst>
                </p:cNvPr>
                <p:cNvPicPr/>
                <p:nvPr/>
              </p:nvPicPr>
              <p:blipFill>
                <a:blip r:embed="rId13"/>
                <a:stretch>
                  <a:fillRect/>
                </a:stretch>
              </p:blipFill>
              <p:spPr>
                <a:xfrm>
                  <a:off x="5856693" y="1481827"/>
                  <a:ext cx="1744200" cy="1627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2" name="Freihand 11">
                <a:extLst>
                  <a:ext uri="{FF2B5EF4-FFF2-40B4-BE49-F238E27FC236}">
                    <a16:creationId xmlns:a16="http://schemas.microsoft.com/office/drawing/2014/main" id="{2DD366D8-00D4-45D0-8BF9-EBB7A63DD04F}"/>
                  </a:ext>
                </a:extLst>
              </p14:cNvPr>
              <p14:cNvContentPartPr/>
              <p14:nvPr/>
            </p14:nvContentPartPr>
            <p14:xfrm>
              <a:off x="3128253" y="3235747"/>
              <a:ext cx="3277800" cy="863280"/>
            </p14:xfrm>
          </p:contentPart>
        </mc:Choice>
        <mc:Fallback xmlns="">
          <p:pic>
            <p:nvPicPr>
              <p:cNvPr id="12" name="Freihand 11">
                <a:extLst>
                  <a:ext uri="{FF2B5EF4-FFF2-40B4-BE49-F238E27FC236}">
                    <a16:creationId xmlns:a16="http://schemas.microsoft.com/office/drawing/2014/main" id="{2DD366D8-00D4-45D0-8BF9-EBB7A63DD04F}"/>
                  </a:ext>
                </a:extLst>
              </p:cNvPr>
              <p:cNvPicPr/>
              <p:nvPr/>
            </p:nvPicPr>
            <p:blipFill>
              <a:blip r:embed="rId15"/>
              <a:stretch>
                <a:fillRect/>
              </a:stretch>
            </p:blipFill>
            <p:spPr>
              <a:xfrm>
                <a:off x="3123933" y="3231427"/>
                <a:ext cx="3286440" cy="871920"/>
              </a:xfrm>
              <a:prstGeom prst="rect">
                <a:avLst/>
              </a:prstGeom>
            </p:spPr>
          </p:pic>
        </mc:Fallback>
      </mc:AlternateContent>
      <p:grpSp>
        <p:nvGrpSpPr>
          <p:cNvPr id="34" name="Gruppieren 33">
            <a:extLst>
              <a:ext uri="{FF2B5EF4-FFF2-40B4-BE49-F238E27FC236}">
                <a16:creationId xmlns:a16="http://schemas.microsoft.com/office/drawing/2014/main" id="{F7BA639D-F095-47BC-A30B-93BED7029D41}"/>
              </a:ext>
            </a:extLst>
          </p:cNvPr>
          <p:cNvGrpSpPr/>
          <p:nvPr/>
        </p:nvGrpSpPr>
        <p:grpSpPr>
          <a:xfrm>
            <a:off x="4057053" y="4330147"/>
            <a:ext cx="3652920" cy="750240"/>
            <a:chOff x="4057053" y="4330147"/>
            <a:chExt cx="3652920" cy="750240"/>
          </a:xfrm>
        </p:grpSpPr>
        <mc:AlternateContent xmlns:mc="http://schemas.openxmlformats.org/markup-compatibility/2006" xmlns:p14="http://schemas.microsoft.com/office/powerpoint/2010/main">
          <mc:Choice Requires="p14">
            <p:contentPart p14:bwMode="auto" r:id="rId16">
              <p14:nvContentPartPr>
                <p14:cNvPr id="14" name="Freihand 13">
                  <a:extLst>
                    <a:ext uri="{FF2B5EF4-FFF2-40B4-BE49-F238E27FC236}">
                      <a16:creationId xmlns:a16="http://schemas.microsoft.com/office/drawing/2014/main" id="{A06BCE22-3A66-436F-AC76-CEAC66F4C256}"/>
                    </a:ext>
                  </a:extLst>
                </p14:cNvPr>
                <p14:cNvContentPartPr/>
                <p14:nvPr/>
              </p14:nvContentPartPr>
              <p14:xfrm>
                <a:off x="4057053" y="4425187"/>
                <a:ext cx="384840" cy="202680"/>
              </p14:xfrm>
            </p:contentPart>
          </mc:Choice>
          <mc:Fallback xmlns="">
            <p:pic>
              <p:nvPicPr>
                <p:cNvPr id="14" name="Freihand 13">
                  <a:extLst>
                    <a:ext uri="{FF2B5EF4-FFF2-40B4-BE49-F238E27FC236}">
                      <a16:creationId xmlns:a16="http://schemas.microsoft.com/office/drawing/2014/main" id="{A06BCE22-3A66-436F-AC76-CEAC66F4C256}"/>
                    </a:ext>
                  </a:extLst>
                </p:cNvPr>
                <p:cNvPicPr/>
                <p:nvPr/>
              </p:nvPicPr>
              <p:blipFill>
                <a:blip r:embed="rId17"/>
                <a:stretch>
                  <a:fillRect/>
                </a:stretch>
              </p:blipFill>
              <p:spPr>
                <a:xfrm>
                  <a:off x="4052733" y="4420867"/>
                  <a:ext cx="39348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Freihand 14">
                  <a:extLst>
                    <a:ext uri="{FF2B5EF4-FFF2-40B4-BE49-F238E27FC236}">
                      <a16:creationId xmlns:a16="http://schemas.microsoft.com/office/drawing/2014/main" id="{FD272967-F024-4891-A403-A91BF02A77B6}"/>
                    </a:ext>
                  </a:extLst>
                </p14:cNvPr>
                <p14:cNvContentPartPr/>
                <p14:nvPr/>
              </p14:nvContentPartPr>
              <p14:xfrm>
                <a:off x="4691013" y="4561267"/>
                <a:ext cx="360" cy="360"/>
              </p14:xfrm>
            </p:contentPart>
          </mc:Choice>
          <mc:Fallback xmlns="">
            <p:pic>
              <p:nvPicPr>
                <p:cNvPr id="15" name="Freihand 14">
                  <a:extLst>
                    <a:ext uri="{FF2B5EF4-FFF2-40B4-BE49-F238E27FC236}">
                      <a16:creationId xmlns:a16="http://schemas.microsoft.com/office/drawing/2014/main" id="{FD272967-F024-4891-A403-A91BF02A77B6}"/>
                    </a:ext>
                  </a:extLst>
                </p:cNvPr>
                <p:cNvPicPr/>
                <p:nvPr/>
              </p:nvPicPr>
              <p:blipFill>
                <a:blip r:embed="rId19"/>
                <a:stretch>
                  <a:fillRect/>
                </a:stretch>
              </p:blipFill>
              <p:spPr>
                <a:xfrm>
                  <a:off x="4686693" y="45569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Freihand 15">
                  <a:extLst>
                    <a:ext uri="{FF2B5EF4-FFF2-40B4-BE49-F238E27FC236}">
                      <a16:creationId xmlns:a16="http://schemas.microsoft.com/office/drawing/2014/main" id="{1603DE8C-97A4-4C52-AFCF-7EB9D7CE4F46}"/>
                    </a:ext>
                  </a:extLst>
                </p14:cNvPr>
                <p14:cNvContentPartPr/>
                <p14:nvPr/>
              </p14:nvContentPartPr>
              <p14:xfrm>
                <a:off x="4532973" y="4497187"/>
                <a:ext cx="155520" cy="165600"/>
              </p14:xfrm>
            </p:contentPart>
          </mc:Choice>
          <mc:Fallback xmlns="">
            <p:pic>
              <p:nvPicPr>
                <p:cNvPr id="16" name="Freihand 15">
                  <a:extLst>
                    <a:ext uri="{FF2B5EF4-FFF2-40B4-BE49-F238E27FC236}">
                      <a16:creationId xmlns:a16="http://schemas.microsoft.com/office/drawing/2014/main" id="{1603DE8C-97A4-4C52-AFCF-7EB9D7CE4F46}"/>
                    </a:ext>
                  </a:extLst>
                </p:cNvPr>
                <p:cNvPicPr/>
                <p:nvPr/>
              </p:nvPicPr>
              <p:blipFill>
                <a:blip r:embed="rId21"/>
                <a:stretch>
                  <a:fillRect/>
                </a:stretch>
              </p:blipFill>
              <p:spPr>
                <a:xfrm>
                  <a:off x="4528653" y="4492867"/>
                  <a:ext cx="16416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Freihand 16">
                  <a:extLst>
                    <a:ext uri="{FF2B5EF4-FFF2-40B4-BE49-F238E27FC236}">
                      <a16:creationId xmlns:a16="http://schemas.microsoft.com/office/drawing/2014/main" id="{09811AAC-BC27-4E2D-8238-1C44EFA360CA}"/>
                    </a:ext>
                  </a:extLst>
                </p14:cNvPr>
                <p14:cNvContentPartPr/>
                <p14:nvPr/>
              </p14:nvContentPartPr>
              <p14:xfrm>
                <a:off x="4706853" y="4364347"/>
                <a:ext cx="141840" cy="240480"/>
              </p14:xfrm>
            </p:contentPart>
          </mc:Choice>
          <mc:Fallback xmlns="">
            <p:pic>
              <p:nvPicPr>
                <p:cNvPr id="17" name="Freihand 16">
                  <a:extLst>
                    <a:ext uri="{FF2B5EF4-FFF2-40B4-BE49-F238E27FC236}">
                      <a16:creationId xmlns:a16="http://schemas.microsoft.com/office/drawing/2014/main" id="{09811AAC-BC27-4E2D-8238-1C44EFA360CA}"/>
                    </a:ext>
                  </a:extLst>
                </p:cNvPr>
                <p:cNvPicPr/>
                <p:nvPr/>
              </p:nvPicPr>
              <p:blipFill>
                <a:blip r:embed="rId23"/>
                <a:stretch>
                  <a:fillRect/>
                </a:stretch>
              </p:blipFill>
              <p:spPr>
                <a:xfrm>
                  <a:off x="4702533" y="4360027"/>
                  <a:ext cx="15048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Freihand 17">
                  <a:extLst>
                    <a:ext uri="{FF2B5EF4-FFF2-40B4-BE49-F238E27FC236}">
                      <a16:creationId xmlns:a16="http://schemas.microsoft.com/office/drawing/2014/main" id="{28D5D145-1E10-4BA9-8C10-620099A5E3E2}"/>
                    </a:ext>
                  </a:extLst>
                </p14:cNvPr>
                <p14:cNvContentPartPr/>
                <p14:nvPr/>
              </p14:nvContentPartPr>
              <p14:xfrm>
                <a:off x="4854093" y="4417267"/>
                <a:ext cx="280440" cy="191880"/>
              </p14:xfrm>
            </p:contentPart>
          </mc:Choice>
          <mc:Fallback xmlns="">
            <p:pic>
              <p:nvPicPr>
                <p:cNvPr id="18" name="Freihand 17">
                  <a:extLst>
                    <a:ext uri="{FF2B5EF4-FFF2-40B4-BE49-F238E27FC236}">
                      <a16:creationId xmlns:a16="http://schemas.microsoft.com/office/drawing/2014/main" id="{28D5D145-1E10-4BA9-8C10-620099A5E3E2}"/>
                    </a:ext>
                  </a:extLst>
                </p:cNvPr>
                <p:cNvPicPr/>
                <p:nvPr/>
              </p:nvPicPr>
              <p:blipFill>
                <a:blip r:embed="rId25"/>
                <a:stretch>
                  <a:fillRect/>
                </a:stretch>
              </p:blipFill>
              <p:spPr>
                <a:xfrm>
                  <a:off x="4849773" y="4412947"/>
                  <a:ext cx="28908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9" name="Freihand 18">
                  <a:extLst>
                    <a:ext uri="{FF2B5EF4-FFF2-40B4-BE49-F238E27FC236}">
                      <a16:creationId xmlns:a16="http://schemas.microsoft.com/office/drawing/2014/main" id="{611FDCB8-EE33-4DC3-BBDE-5017E5662FF0}"/>
                    </a:ext>
                  </a:extLst>
                </p14:cNvPr>
                <p14:cNvContentPartPr/>
                <p14:nvPr/>
              </p14:nvContentPartPr>
              <p14:xfrm>
                <a:off x="5183853" y="4522387"/>
                <a:ext cx="14760" cy="73080"/>
              </p14:xfrm>
            </p:contentPart>
          </mc:Choice>
          <mc:Fallback xmlns="">
            <p:pic>
              <p:nvPicPr>
                <p:cNvPr id="19" name="Freihand 18">
                  <a:extLst>
                    <a:ext uri="{FF2B5EF4-FFF2-40B4-BE49-F238E27FC236}">
                      <a16:creationId xmlns:a16="http://schemas.microsoft.com/office/drawing/2014/main" id="{611FDCB8-EE33-4DC3-BBDE-5017E5662FF0}"/>
                    </a:ext>
                  </a:extLst>
                </p:cNvPr>
                <p:cNvPicPr/>
                <p:nvPr/>
              </p:nvPicPr>
              <p:blipFill>
                <a:blip r:embed="rId27"/>
                <a:stretch>
                  <a:fillRect/>
                </a:stretch>
              </p:blipFill>
              <p:spPr>
                <a:xfrm>
                  <a:off x="5179533" y="4518067"/>
                  <a:ext cx="234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Freihand 19">
                  <a:extLst>
                    <a:ext uri="{FF2B5EF4-FFF2-40B4-BE49-F238E27FC236}">
                      <a16:creationId xmlns:a16="http://schemas.microsoft.com/office/drawing/2014/main" id="{F5B50031-CC44-47A4-A2C4-FB339E08F968}"/>
                    </a:ext>
                  </a:extLst>
                </p14:cNvPr>
                <p14:cNvContentPartPr/>
                <p14:nvPr/>
              </p14:nvContentPartPr>
              <p14:xfrm>
                <a:off x="5291493" y="4380907"/>
                <a:ext cx="297720" cy="218880"/>
              </p14:xfrm>
            </p:contentPart>
          </mc:Choice>
          <mc:Fallback xmlns="">
            <p:pic>
              <p:nvPicPr>
                <p:cNvPr id="20" name="Freihand 19">
                  <a:extLst>
                    <a:ext uri="{FF2B5EF4-FFF2-40B4-BE49-F238E27FC236}">
                      <a16:creationId xmlns:a16="http://schemas.microsoft.com/office/drawing/2014/main" id="{F5B50031-CC44-47A4-A2C4-FB339E08F968}"/>
                    </a:ext>
                  </a:extLst>
                </p:cNvPr>
                <p:cNvPicPr/>
                <p:nvPr/>
              </p:nvPicPr>
              <p:blipFill>
                <a:blip r:embed="rId29"/>
                <a:stretch>
                  <a:fillRect/>
                </a:stretch>
              </p:blipFill>
              <p:spPr>
                <a:xfrm>
                  <a:off x="5287173" y="4376587"/>
                  <a:ext cx="3063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Freihand 20">
                  <a:extLst>
                    <a:ext uri="{FF2B5EF4-FFF2-40B4-BE49-F238E27FC236}">
                      <a16:creationId xmlns:a16="http://schemas.microsoft.com/office/drawing/2014/main" id="{4C44E053-859E-4E68-8F12-C99B975A86CE}"/>
                    </a:ext>
                  </a:extLst>
                </p14:cNvPr>
                <p14:cNvContentPartPr/>
                <p14:nvPr/>
              </p14:nvContentPartPr>
              <p14:xfrm>
                <a:off x="5493093" y="4358587"/>
                <a:ext cx="19080" cy="39240"/>
              </p14:xfrm>
            </p:contentPart>
          </mc:Choice>
          <mc:Fallback xmlns="">
            <p:pic>
              <p:nvPicPr>
                <p:cNvPr id="21" name="Freihand 20">
                  <a:extLst>
                    <a:ext uri="{FF2B5EF4-FFF2-40B4-BE49-F238E27FC236}">
                      <a16:creationId xmlns:a16="http://schemas.microsoft.com/office/drawing/2014/main" id="{4C44E053-859E-4E68-8F12-C99B975A86CE}"/>
                    </a:ext>
                  </a:extLst>
                </p:cNvPr>
                <p:cNvPicPr/>
                <p:nvPr/>
              </p:nvPicPr>
              <p:blipFill>
                <a:blip r:embed="rId31"/>
                <a:stretch>
                  <a:fillRect/>
                </a:stretch>
              </p:blipFill>
              <p:spPr>
                <a:xfrm>
                  <a:off x="5488773" y="4354267"/>
                  <a:ext cx="277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Freihand 21">
                  <a:extLst>
                    <a:ext uri="{FF2B5EF4-FFF2-40B4-BE49-F238E27FC236}">
                      <a16:creationId xmlns:a16="http://schemas.microsoft.com/office/drawing/2014/main" id="{3F9AD1F7-21E9-4222-9E80-3C8D43118F47}"/>
                    </a:ext>
                  </a:extLst>
                </p14:cNvPr>
                <p14:cNvContentPartPr/>
                <p14:nvPr/>
              </p14:nvContentPartPr>
              <p14:xfrm>
                <a:off x="5608653" y="4455067"/>
                <a:ext cx="135720" cy="132120"/>
              </p14:xfrm>
            </p:contentPart>
          </mc:Choice>
          <mc:Fallback xmlns="">
            <p:pic>
              <p:nvPicPr>
                <p:cNvPr id="22" name="Freihand 21">
                  <a:extLst>
                    <a:ext uri="{FF2B5EF4-FFF2-40B4-BE49-F238E27FC236}">
                      <a16:creationId xmlns:a16="http://schemas.microsoft.com/office/drawing/2014/main" id="{3F9AD1F7-21E9-4222-9E80-3C8D43118F47}"/>
                    </a:ext>
                  </a:extLst>
                </p:cNvPr>
                <p:cNvPicPr/>
                <p:nvPr/>
              </p:nvPicPr>
              <p:blipFill>
                <a:blip r:embed="rId33"/>
                <a:stretch>
                  <a:fillRect/>
                </a:stretch>
              </p:blipFill>
              <p:spPr>
                <a:xfrm>
                  <a:off x="5604333" y="4450747"/>
                  <a:ext cx="14436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Freihand 22">
                  <a:extLst>
                    <a:ext uri="{FF2B5EF4-FFF2-40B4-BE49-F238E27FC236}">
                      <a16:creationId xmlns:a16="http://schemas.microsoft.com/office/drawing/2014/main" id="{2267EDC2-A3C6-4232-99C1-BA2243950EF7}"/>
                    </a:ext>
                  </a:extLst>
                </p14:cNvPr>
                <p14:cNvContentPartPr/>
                <p14:nvPr/>
              </p14:nvContentPartPr>
              <p14:xfrm>
                <a:off x="5993493" y="4477747"/>
                <a:ext cx="270720" cy="92520"/>
              </p14:xfrm>
            </p:contentPart>
          </mc:Choice>
          <mc:Fallback xmlns="">
            <p:pic>
              <p:nvPicPr>
                <p:cNvPr id="23" name="Freihand 22">
                  <a:extLst>
                    <a:ext uri="{FF2B5EF4-FFF2-40B4-BE49-F238E27FC236}">
                      <a16:creationId xmlns:a16="http://schemas.microsoft.com/office/drawing/2014/main" id="{2267EDC2-A3C6-4232-99C1-BA2243950EF7}"/>
                    </a:ext>
                  </a:extLst>
                </p:cNvPr>
                <p:cNvPicPr/>
                <p:nvPr/>
              </p:nvPicPr>
              <p:blipFill>
                <a:blip r:embed="rId35"/>
                <a:stretch>
                  <a:fillRect/>
                </a:stretch>
              </p:blipFill>
              <p:spPr>
                <a:xfrm>
                  <a:off x="5989173" y="4473427"/>
                  <a:ext cx="27936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Freihand 23">
                  <a:extLst>
                    <a:ext uri="{FF2B5EF4-FFF2-40B4-BE49-F238E27FC236}">
                      <a16:creationId xmlns:a16="http://schemas.microsoft.com/office/drawing/2014/main" id="{D9ABD298-B973-4ADA-9C58-BD2E1AAE4688}"/>
                    </a:ext>
                  </a:extLst>
                </p14:cNvPr>
                <p14:cNvContentPartPr/>
                <p14:nvPr/>
              </p14:nvContentPartPr>
              <p14:xfrm>
                <a:off x="6191493" y="4346347"/>
                <a:ext cx="360" cy="360"/>
              </p14:xfrm>
            </p:contentPart>
          </mc:Choice>
          <mc:Fallback xmlns="">
            <p:pic>
              <p:nvPicPr>
                <p:cNvPr id="24" name="Freihand 23">
                  <a:extLst>
                    <a:ext uri="{FF2B5EF4-FFF2-40B4-BE49-F238E27FC236}">
                      <a16:creationId xmlns:a16="http://schemas.microsoft.com/office/drawing/2014/main" id="{D9ABD298-B973-4ADA-9C58-BD2E1AAE4688}"/>
                    </a:ext>
                  </a:extLst>
                </p:cNvPr>
                <p:cNvPicPr/>
                <p:nvPr/>
              </p:nvPicPr>
              <p:blipFill>
                <a:blip r:embed="rId19"/>
                <a:stretch>
                  <a:fillRect/>
                </a:stretch>
              </p:blipFill>
              <p:spPr>
                <a:xfrm>
                  <a:off x="6187173" y="4342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5" name="Freihand 24">
                  <a:extLst>
                    <a:ext uri="{FF2B5EF4-FFF2-40B4-BE49-F238E27FC236}">
                      <a16:creationId xmlns:a16="http://schemas.microsoft.com/office/drawing/2014/main" id="{4595C4F8-EEBB-4555-B174-F783323CDE5F}"/>
                    </a:ext>
                  </a:extLst>
                </p14:cNvPr>
                <p14:cNvContentPartPr/>
                <p14:nvPr/>
              </p14:nvContentPartPr>
              <p14:xfrm>
                <a:off x="6557253" y="4330147"/>
                <a:ext cx="339480" cy="217440"/>
              </p14:xfrm>
            </p:contentPart>
          </mc:Choice>
          <mc:Fallback xmlns="">
            <p:pic>
              <p:nvPicPr>
                <p:cNvPr id="25" name="Freihand 24">
                  <a:extLst>
                    <a:ext uri="{FF2B5EF4-FFF2-40B4-BE49-F238E27FC236}">
                      <a16:creationId xmlns:a16="http://schemas.microsoft.com/office/drawing/2014/main" id="{4595C4F8-EEBB-4555-B174-F783323CDE5F}"/>
                    </a:ext>
                  </a:extLst>
                </p:cNvPr>
                <p:cNvPicPr/>
                <p:nvPr/>
              </p:nvPicPr>
              <p:blipFill>
                <a:blip r:embed="rId38"/>
                <a:stretch>
                  <a:fillRect/>
                </a:stretch>
              </p:blipFill>
              <p:spPr>
                <a:xfrm>
                  <a:off x="6552933" y="4325827"/>
                  <a:ext cx="3481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6" name="Freihand 25">
                  <a:extLst>
                    <a:ext uri="{FF2B5EF4-FFF2-40B4-BE49-F238E27FC236}">
                      <a16:creationId xmlns:a16="http://schemas.microsoft.com/office/drawing/2014/main" id="{A6A85A79-3F09-4A69-A880-491ADBAD792E}"/>
                    </a:ext>
                  </a:extLst>
                </p14:cNvPr>
                <p14:cNvContentPartPr/>
                <p14:nvPr/>
              </p14:nvContentPartPr>
              <p14:xfrm>
                <a:off x="5639613" y="4857187"/>
                <a:ext cx="261360" cy="138600"/>
              </p14:xfrm>
            </p:contentPart>
          </mc:Choice>
          <mc:Fallback xmlns="">
            <p:pic>
              <p:nvPicPr>
                <p:cNvPr id="26" name="Freihand 25">
                  <a:extLst>
                    <a:ext uri="{FF2B5EF4-FFF2-40B4-BE49-F238E27FC236}">
                      <a16:creationId xmlns:a16="http://schemas.microsoft.com/office/drawing/2014/main" id="{A6A85A79-3F09-4A69-A880-491ADBAD792E}"/>
                    </a:ext>
                  </a:extLst>
                </p:cNvPr>
                <p:cNvPicPr/>
                <p:nvPr/>
              </p:nvPicPr>
              <p:blipFill>
                <a:blip r:embed="rId40"/>
                <a:stretch>
                  <a:fillRect/>
                </a:stretch>
              </p:blipFill>
              <p:spPr>
                <a:xfrm>
                  <a:off x="5635293" y="4852867"/>
                  <a:ext cx="27000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7" name="Freihand 26">
                  <a:extLst>
                    <a:ext uri="{FF2B5EF4-FFF2-40B4-BE49-F238E27FC236}">
                      <a16:creationId xmlns:a16="http://schemas.microsoft.com/office/drawing/2014/main" id="{74FC6A77-8784-474E-B462-7C3B97686F8A}"/>
                    </a:ext>
                  </a:extLst>
                </p14:cNvPr>
                <p14:cNvContentPartPr/>
                <p14:nvPr/>
              </p14:nvContentPartPr>
              <p14:xfrm>
                <a:off x="5951733" y="4895347"/>
                <a:ext cx="129600" cy="50400"/>
              </p14:xfrm>
            </p:contentPart>
          </mc:Choice>
          <mc:Fallback xmlns="">
            <p:pic>
              <p:nvPicPr>
                <p:cNvPr id="27" name="Freihand 26">
                  <a:extLst>
                    <a:ext uri="{FF2B5EF4-FFF2-40B4-BE49-F238E27FC236}">
                      <a16:creationId xmlns:a16="http://schemas.microsoft.com/office/drawing/2014/main" id="{74FC6A77-8784-474E-B462-7C3B97686F8A}"/>
                    </a:ext>
                  </a:extLst>
                </p:cNvPr>
                <p:cNvPicPr/>
                <p:nvPr/>
              </p:nvPicPr>
              <p:blipFill>
                <a:blip r:embed="rId42"/>
                <a:stretch>
                  <a:fillRect/>
                </a:stretch>
              </p:blipFill>
              <p:spPr>
                <a:xfrm>
                  <a:off x="5947413" y="4891027"/>
                  <a:ext cx="13824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8" name="Freihand 27">
                  <a:extLst>
                    <a:ext uri="{FF2B5EF4-FFF2-40B4-BE49-F238E27FC236}">
                      <a16:creationId xmlns:a16="http://schemas.microsoft.com/office/drawing/2014/main" id="{5BF3EDF3-E8A4-4188-82D4-17A46229EB6C}"/>
                    </a:ext>
                  </a:extLst>
                </p14:cNvPr>
                <p14:cNvContentPartPr/>
                <p14:nvPr/>
              </p14:nvContentPartPr>
              <p14:xfrm>
                <a:off x="6190053" y="4740547"/>
                <a:ext cx="57600" cy="236880"/>
              </p14:xfrm>
            </p:contentPart>
          </mc:Choice>
          <mc:Fallback xmlns="">
            <p:pic>
              <p:nvPicPr>
                <p:cNvPr id="28" name="Freihand 27">
                  <a:extLst>
                    <a:ext uri="{FF2B5EF4-FFF2-40B4-BE49-F238E27FC236}">
                      <a16:creationId xmlns:a16="http://schemas.microsoft.com/office/drawing/2014/main" id="{5BF3EDF3-E8A4-4188-82D4-17A46229EB6C}"/>
                    </a:ext>
                  </a:extLst>
                </p:cNvPr>
                <p:cNvPicPr/>
                <p:nvPr/>
              </p:nvPicPr>
              <p:blipFill>
                <a:blip r:embed="rId44"/>
                <a:stretch>
                  <a:fillRect/>
                </a:stretch>
              </p:blipFill>
              <p:spPr>
                <a:xfrm>
                  <a:off x="6185733" y="4736227"/>
                  <a:ext cx="6624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Freihand 28">
                  <a:extLst>
                    <a:ext uri="{FF2B5EF4-FFF2-40B4-BE49-F238E27FC236}">
                      <a16:creationId xmlns:a16="http://schemas.microsoft.com/office/drawing/2014/main" id="{53CC8769-E775-4709-B523-4D44FF562EB6}"/>
                    </a:ext>
                  </a:extLst>
                </p14:cNvPr>
                <p14:cNvContentPartPr/>
                <p14:nvPr/>
              </p14:nvContentPartPr>
              <p14:xfrm>
                <a:off x="6276813" y="4756747"/>
                <a:ext cx="223200" cy="213480"/>
              </p14:xfrm>
            </p:contentPart>
          </mc:Choice>
          <mc:Fallback xmlns="">
            <p:pic>
              <p:nvPicPr>
                <p:cNvPr id="29" name="Freihand 28">
                  <a:extLst>
                    <a:ext uri="{FF2B5EF4-FFF2-40B4-BE49-F238E27FC236}">
                      <a16:creationId xmlns:a16="http://schemas.microsoft.com/office/drawing/2014/main" id="{53CC8769-E775-4709-B523-4D44FF562EB6}"/>
                    </a:ext>
                  </a:extLst>
                </p:cNvPr>
                <p:cNvPicPr/>
                <p:nvPr/>
              </p:nvPicPr>
              <p:blipFill>
                <a:blip r:embed="rId46"/>
                <a:stretch>
                  <a:fillRect/>
                </a:stretch>
              </p:blipFill>
              <p:spPr>
                <a:xfrm>
                  <a:off x="6272493" y="4752427"/>
                  <a:ext cx="23184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Freihand 29">
                  <a:extLst>
                    <a:ext uri="{FF2B5EF4-FFF2-40B4-BE49-F238E27FC236}">
                      <a16:creationId xmlns:a16="http://schemas.microsoft.com/office/drawing/2014/main" id="{1ED8F4F1-D339-4720-BB22-2EFD2EA2EB32}"/>
                    </a:ext>
                  </a:extLst>
                </p14:cNvPr>
                <p14:cNvContentPartPr/>
                <p14:nvPr/>
              </p14:nvContentPartPr>
              <p14:xfrm>
                <a:off x="6737613" y="4826587"/>
                <a:ext cx="145440" cy="123120"/>
              </p14:xfrm>
            </p:contentPart>
          </mc:Choice>
          <mc:Fallback xmlns="">
            <p:pic>
              <p:nvPicPr>
                <p:cNvPr id="30" name="Freihand 29">
                  <a:extLst>
                    <a:ext uri="{FF2B5EF4-FFF2-40B4-BE49-F238E27FC236}">
                      <a16:creationId xmlns:a16="http://schemas.microsoft.com/office/drawing/2014/main" id="{1ED8F4F1-D339-4720-BB22-2EFD2EA2EB32}"/>
                    </a:ext>
                  </a:extLst>
                </p:cNvPr>
                <p:cNvPicPr/>
                <p:nvPr/>
              </p:nvPicPr>
              <p:blipFill>
                <a:blip r:embed="rId48"/>
                <a:stretch>
                  <a:fillRect/>
                </a:stretch>
              </p:blipFill>
              <p:spPr>
                <a:xfrm>
                  <a:off x="6733293" y="4822267"/>
                  <a:ext cx="15408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Freihand 30">
                  <a:extLst>
                    <a:ext uri="{FF2B5EF4-FFF2-40B4-BE49-F238E27FC236}">
                      <a16:creationId xmlns:a16="http://schemas.microsoft.com/office/drawing/2014/main" id="{46879A14-1FCD-4A4B-853A-7079F60D0C01}"/>
                    </a:ext>
                  </a:extLst>
                </p14:cNvPr>
                <p14:cNvContentPartPr/>
                <p14:nvPr/>
              </p14:nvContentPartPr>
              <p14:xfrm>
                <a:off x="6920853" y="4849987"/>
                <a:ext cx="99360" cy="86760"/>
              </p14:xfrm>
            </p:contentPart>
          </mc:Choice>
          <mc:Fallback xmlns="">
            <p:pic>
              <p:nvPicPr>
                <p:cNvPr id="31" name="Freihand 30">
                  <a:extLst>
                    <a:ext uri="{FF2B5EF4-FFF2-40B4-BE49-F238E27FC236}">
                      <a16:creationId xmlns:a16="http://schemas.microsoft.com/office/drawing/2014/main" id="{46879A14-1FCD-4A4B-853A-7079F60D0C01}"/>
                    </a:ext>
                  </a:extLst>
                </p:cNvPr>
                <p:cNvPicPr/>
                <p:nvPr/>
              </p:nvPicPr>
              <p:blipFill>
                <a:blip r:embed="rId50"/>
                <a:stretch>
                  <a:fillRect/>
                </a:stretch>
              </p:blipFill>
              <p:spPr>
                <a:xfrm>
                  <a:off x="6916533" y="4845667"/>
                  <a:ext cx="10800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8E890750-0CE3-4940-A1E4-23789A1F9C5A}"/>
                    </a:ext>
                  </a:extLst>
                </p14:cNvPr>
                <p14:cNvContentPartPr/>
                <p14:nvPr/>
              </p14:nvContentPartPr>
              <p14:xfrm>
                <a:off x="7033893" y="4833067"/>
                <a:ext cx="676080" cy="247320"/>
              </p14:xfrm>
            </p:contentPart>
          </mc:Choice>
          <mc:Fallback xmlns="">
            <p:pic>
              <p:nvPicPr>
                <p:cNvPr id="32" name="Freihand 31">
                  <a:extLst>
                    <a:ext uri="{FF2B5EF4-FFF2-40B4-BE49-F238E27FC236}">
                      <a16:creationId xmlns:a16="http://schemas.microsoft.com/office/drawing/2014/main" id="{8E890750-0CE3-4940-A1E4-23789A1F9C5A}"/>
                    </a:ext>
                  </a:extLst>
                </p:cNvPr>
                <p:cNvPicPr/>
                <p:nvPr/>
              </p:nvPicPr>
              <p:blipFill>
                <a:blip r:embed="rId52"/>
                <a:stretch>
                  <a:fillRect/>
                </a:stretch>
              </p:blipFill>
              <p:spPr>
                <a:xfrm>
                  <a:off x="7029573" y="4828747"/>
                  <a:ext cx="684720" cy="255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3">
            <p14:nvContentPartPr>
              <p14:cNvPr id="35" name="Freihand 34">
                <a:extLst>
                  <a:ext uri="{FF2B5EF4-FFF2-40B4-BE49-F238E27FC236}">
                    <a16:creationId xmlns:a16="http://schemas.microsoft.com/office/drawing/2014/main" id="{309B3666-6460-47C7-B7C3-4F3C6D18B348}"/>
                  </a:ext>
                </a:extLst>
              </p14:cNvPr>
              <p14:cNvContentPartPr/>
              <p14:nvPr/>
            </p14:nvContentPartPr>
            <p14:xfrm>
              <a:off x="10006773" y="2055307"/>
              <a:ext cx="1698840" cy="56880"/>
            </p14:xfrm>
          </p:contentPart>
        </mc:Choice>
        <mc:Fallback xmlns="">
          <p:pic>
            <p:nvPicPr>
              <p:cNvPr id="35" name="Freihand 34">
                <a:extLst>
                  <a:ext uri="{FF2B5EF4-FFF2-40B4-BE49-F238E27FC236}">
                    <a16:creationId xmlns:a16="http://schemas.microsoft.com/office/drawing/2014/main" id="{309B3666-6460-47C7-B7C3-4F3C6D18B348}"/>
                  </a:ext>
                </a:extLst>
              </p:cNvPr>
              <p:cNvPicPr/>
              <p:nvPr/>
            </p:nvPicPr>
            <p:blipFill>
              <a:blip r:embed="rId54"/>
              <a:stretch>
                <a:fillRect/>
              </a:stretch>
            </p:blipFill>
            <p:spPr>
              <a:xfrm>
                <a:off x="10002453" y="2050987"/>
                <a:ext cx="170748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6" name="Freihand 35">
                <a:extLst>
                  <a:ext uri="{FF2B5EF4-FFF2-40B4-BE49-F238E27FC236}">
                    <a16:creationId xmlns:a16="http://schemas.microsoft.com/office/drawing/2014/main" id="{84FE6BD1-D18D-4396-993F-9F03C46F2313}"/>
                  </a:ext>
                </a:extLst>
              </p14:cNvPr>
              <p14:cNvContentPartPr/>
              <p14:nvPr/>
            </p14:nvContentPartPr>
            <p14:xfrm>
              <a:off x="7969893" y="2400907"/>
              <a:ext cx="1312200" cy="21600"/>
            </p14:xfrm>
          </p:contentPart>
        </mc:Choice>
        <mc:Fallback xmlns="">
          <p:pic>
            <p:nvPicPr>
              <p:cNvPr id="36" name="Freihand 35">
                <a:extLst>
                  <a:ext uri="{FF2B5EF4-FFF2-40B4-BE49-F238E27FC236}">
                    <a16:creationId xmlns:a16="http://schemas.microsoft.com/office/drawing/2014/main" id="{84FE6BD1-D18D-4396-993F-9F03C46F2313}"/>
                  </a:ext>
                </a:extLst>
              </p:cNvPr>
              <p:cNvPicPr/>
              <p:nvPr/>
            </p:nvPicPr>
            <p:blipFill>
              <a:blip r:embed="rId56"/>
              <a:stretch>
                <a:fillRect/>
              </a:stretch>
            </p:blipFill>
            <p:spPr>
              <a:xfrm>
                <a:off x="7965573" y="2396587"/>
                <a:ext cx="1320840" cy="30240"/>
              </a:xfrm>
              <a:prstGeom prst="rect">
                <a:avLst/>
              </a:prstGeom>
            </p:spPr>
          </p:pic>
        </mc:Fallback>
      </mc:AlternateContent>
    </p:spTree>
    <p:extLst>
      <p:ext uri="{BB962C8B-B14F-4D97-AF65-F5344CB8AC3E}">
        <p14:creationId xmlns:p14="http://schemas.microsoft.com/office/powerpoint/2010/main" val="4116746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240829" y="24053"/>
            <a:ext cx="7598011" cy="744941"/>
          </a:xfrm>
          <a:prstGeom prst="rect">
            <a:avLst/>
          </a:prstGeom>
          <a:noFill/>
          <a:ln>
            <a:noFill/>
          </a:ln>
        </p:spPr>
        <p:txBody>
          <a:bodyPr lIns="81646" tIns="40823" rIns="81646" bIns="40823" anchor="ctr" anchorCtr="1"/>
          <a:lstStyle/>
          <a:p>
            <a:r>
              <a:rPr lang="en-US" sz="2540" b="1"/>
              <a:t>Philipps-curve </a:t>
            </a:r>
            <a:r>
              <a:rPr lang="en-US" sz="2540" b="1" dirty="0"/>
              <a:t>USA III</a:t>
            </a:r>
          </a:p>
        </p:txBody>
      </p:sp>
      <p:sp>
        <p:nvSpPr>
          <p:cNvPr id="13" name="Textfeld 12"/>
          <p:cNvSpPr txBox="1"/>
          <p:nvPr/>
        </p:nvSpPr>
        <p:spPr>
          <a:xfrm>
            <a:off x="200902" y="324392"/>
            <a:ext cx="1310102" cy="343620"/>
          </a:xfrm>
          <a:prstGeom prst="rect">
            <a:avLst/>
          </a:prstGeom>
          <a:noFill/>
        </p:spPr>
        <p:txBody>
          <a:bodyPr wrap="none" rtlCol="0">
            <a:spAutoFit/>
          </a:bodyPr>
          <a:lstStyle/>
          <a:p>
            <a:r>
              <a:rPr lang="de-DE" sz="1633" dirty="0"/>
              <a:t>Source: FRED</a:t>
            </a:r>
          </a:p>
        </p:txBody>
      </p:sp>
      <p:sp>
        <p:nvSpPr>
          <p:cNvPr id="11" name="Textfeld 10"/>
          <p:cNvSpPr txBox="1"/>
          <p:nvPr/>
        </p:nvSpPr>
        <p:spPr>
          <a:xfrm>
            <a:off x="7856163" y="625491"/>
            <a:ext cx="4113177" cy="3414073"/>
          </a:xfrm>
          <a:prstGeom prst="rect">
            <a:avLst/>
          </a:prstGeom>
          <a:noFill/>
        </p:spPr>
        <p:txBody>
          <a:bodyPr wrap="square" rtlCol="0">
            <a:noAutofit/>
          </a:bodyPr>
          <a:lstStyle/>
          <a:p>
            <a:r>
              <a:rPr lang="de-DE" sz="1633" dirty="0" err="1"/>
              <a:t>With</a:t>
            </a:r>
            <a:r>
              <a:rPr lang="de-DE" sz="1633" dirty="0"/>
              <a:t> </a:t>
            </a:r>
            <a:r>
              <a:rPr lang="de-DE" sz="1633" dirty="0" err="1"/>
              <a:t>the</a:t>
            </a:r>
            <a:r>
              <a:rPr lang="de-DE" sz="1633" dirty="0"/>
              <a:t> </a:t>
            </a:r>
            <a:r>
              <a:rPr lang="de-DE" sz="1633" dirty="0" err="1"/>
              <a:t>first</a:t>
            </a:r>
            <a:r>
              <a:rPr lang="de-DE" sz="1633" dirty="0"/>
              <a:t> push </a:t>
            </a:r>
            <a:r>
              <a:rPr lang="de-DE" sz="1633" dirty="0" err="1"/>
              <a:t>of</a:t>
            </a:r>
            <a:r>
              <a:rPr lang="de-DE" sz="1633" dirty="0"/>
              <a:t> </a:t>
            </a:r>
            <a:r>
              <a:rPr lang="de-DE" sz="1633" dirty="0" err="1"/>
              <a:t>globalization</a:t>
            </a:r>
            <a:r>
              <a:rPr lang="de-DE" sz="1633" dirty="0"/>
              <a:t> </a:t>
            </a:r>
            <a:r>
              <a:rPr lang="de-DE" sz="1633" dirty="0" err="1"/>
              <a:t>from</a:t>
            </a:r>
            <a:r>
              <a:rPr lang="de-DE" sz="1633" dirty="0"/>
              <a:t> 2000 </a:t>
            </a:r>
            <a:r>
              <a:rPr lang="de-DE" sz="1633" dirty="0" err="1"/>
              <a:t>until</a:t>
            </a:r>
            <a:r>
              <a:rPr lang="de-DE" sz="1633" dirty="0"/>
              <a:t> </a:t>
            </a:r>
            <a:r>
              <a:rPr lang="de-DE" sz="1633" dirty="0" err="1"/>
              <a:t>the</a:t>
            </a:r>
            <a:r>
              <a:rPr lang="de-DE" sz="1633" dirty="0"/>
              <a:t> </a:t>
            </a:r>
            <a:r>
              <a:rPr lang="de-DE" sz="1633" dirty="0" err="1"/>
              <a:t>financial</a:t>
            </a:r>
            <a:r>
              <a:rPr lang="de-DE" sz="1633" dirty="0"/>
              <a:t> </a:t>
            </a:r>
            <a:r>
              <a:rPr lang="de-DE" sz="1633" dirty="0" err="1"/>
              <a:t>crisis</a:t>
            </a:r>
            <a:r>
              <a:rPr lang="de-DE" sz="1633" dirty="0"/>
              <a:t>, </a:t>
            </a:r>
            <a:r>
              <a:rPr lang="de-DE" sz="1633" dirty="0" err="1"/>
              <a:t>again</a:t>
            </a:r>
            <a:r>
              <a:rPr lang="de-DE" sz="1633" dirty="0"/>
              <a:t> </a:t>
            </a:r>
            <a:r>
              <a:rPr lang="de-DE" sz="1633" dirty="0" err="1"/>
              <a:t>there</a:t>
            </a:r>
            <a:r>
              <a:rPr lang="de-DE" sz="1633" dirty="0"/>
              <a:t> </a:t>
            </a:r>
            <a:r>
              <a:rPr lang="de-DE" sz="1633" dirty="0" err="1"/>
              <a:t>is</a:t>
            </a:r>
            <a:r>
              <a:rPr lang="de-DE" sz="1633" dirty="0"/>
              <a:t> a </a:t>
            </a:r>
            <a:r>
              <a:rPr lang="de-DE" sz="1633" dirty="0" err="1"/>
              <a:t>quite</a:t>
            </a:r>
            <a:r>
              <a:rPr lang="de-DE" sz="1633" dirty="0"/>
              <a:t> </a:t>
            </a:r>
            <a:r>
              <a:rPr lang="de-DE" sz="1633" dirty="0" err="1"/>
              <a:t>stable</a:t>
            </a:r>
            <a:r>
              <a:rPr lang="de-DE" sz="1633" dirty="0"/>
              <a:t> „</a:t>
            </a:r>
            <a:r>
              <a:rPr lang="de-DE" sz="1633" dirty="0" err="1"/>
              <a:t>classical</a:t>
            </a:r>
            <a:r>
              <a:rPr lang="de-DE" sz="1633" dirty="0"/>
              <a:t>“ </a:t>
            </a:r>
            <a:r>
              <a:rPr lang="de-DE" sz="1633" dirty="0" err="1"/>
              <a:t>philipps-curve</a:t>
            </a:r>
            <a:r>
              <a:rPr lang="de-DE" sz="1633" dirty="0"/>
              <a:t> like </a:t>
            </a:r>
            <a:r>
              <a:rPr lang="de-DE" sz="1633" dirty="0" err="1"/>
              <a:t>dependence</a:t>
            </a:r>
            <a:r>
              <a:rPr lang="de-DE" sz="1633" dirty="0"/>
              <a:t>. </a:t>
            </a:r>
          </a:p>
          <a:p>
            <a:endParaRPr lang="de-DE" sz="1633" dirty="0"/>
          </a:p>
          <a:p>
            <a:r>
              <a:rPr lang="de-DE" sz="1633" dirty="0"/>
              <a:t>But </a:t>
            </a:r>
            <a:r>
              <a:rPr lang="de-DE" sz="1633" dirty="0" err="1"/>
              <a:t>within</a:t>
            </a:r>
            <a:r>
              <a:rPr lang="de-DE" sz="1633" dirty="0"/>
              <a:t> in </a:t>
            </a:r>
            <a:r>
              <a:rPr lang="de-DE" sz="1633" dirty="0" err="1"/>
              <a:t>following</a:t>
            </a:r>
            <a:r>
              <a:rPr lang="de-DE" sz="1633" dirty="0"/>
              <a:t> </a:t>
            </a:r>
            <a:r>
              <a:rPr lang="de-DE" sz="1633" dirty="0" err="1"/>
              <a:t>turmoil</a:t>
            </a:r>
            <a:r>
              <a:rPr lang="de-DE" sz="1633" dirty="0"/>
              <a:t> in </a:t>
            </a:r>
            <a:r>
              <a:rPr lang="de-DE" sz="1633" dirty="0" err="1"/>
              <a:t>the</a:t>
            </a:r>
            <a:r>
              <a:rPr lang="de-DE" sz="1633" dirty="0"/>
              <a:t> </a:t>
            </a:r>
            <a:r>
              <a:rPr lang="de-DE" sz="1633" dirty="0" err="1"/>
              <a:t>aftermath</a:t>
            </a:r>
            <a:r>
              <a:rPr lang="de-DE" sz="1633" dirty="0"/>
              <a:t> </a:t>
            </a:r>
            <a:r>
              <a:rPr lang="de-DE" sz="1633" dirty="0" err="1"/>
              <a:t>of</a:t>
            </a:r>
            <a:r>
              <a:rPr lang="de-DE" sz="1633" dirty="0"/>
              <a:t> </a:t>
            </a:r>
            <a:r>
              <a:rPr lang="de-DE" sz="1633" dirty="0" err="1"/>
              <a:t>the</a:t>
            </a:r>
            <a:r>
              <a:rPr lang="de-DE" sz="1633" dirty="0"/>
              <a:t> </a:t>
            </a:r>
            <a:r>
              <a:rPr lang="de-DE" sz="1633" dirty="0" err="1"/>
              <a:t>financial</a:t>
            </a:r>
            <a:r>
              <a:rPr lang="de-DE" sz="1633" dirty="0"/>
              <a:t> </a:t>
            </a:r>
            <a:r>
              <a:rPr lang="de-DE" sz="1633" dirty="0" err="1"/>
              <a:t>crisis</a:t>
            </a:r>
            <a:r>
              <a:rPr lang="de-DE" sz="1633" dirty="0"/>
              <a:t>, </a:t>
            </a:r>
            <a:r>
              <a:rPr lang="de-DE" sz="1633" dirty="0" err="1"/>
              <a:t>we</a:t>
            </a:r>
            <a:r>
              <a:rPr lang="de-DE" sz="1633" dirty="0"/>
              <a:t> </a:t>
            </a:r>
            <a:r>
              <a:rPr lang="de-DE" sz="1633" dirty="0" err="1"/>
              <a:t>had</a:t>
            </a:r>
            <a:r>
              <a:rPr lang="de-DE" sz="1633" dirty="0"/>
              <a:t> </a:t>
            </a:r>
            <a:r>
              <a:rPr lang="de-DE" sz="1633" dirty="0" err="1"/>
              <a:t>again</a:t>
            </a:r>
            <a:r>
              <a:rPr lang="de-DE" sz="1633" dirty="0"/>
              <a:t> </a:t>
            </a:r>
            <a:r>
              <a:rPr lang="de-DE" sz="1633" dirty="0" err="1"/>
              <a:t>no</a:t>
            </a:r>
            <a:r>
              <a:rPr lang="de-DE" sz="1633" dirty="0"/>
              <a:t> </a:t>
            </a:r>
            <a:r>
              <a:rPr lang="de-DE" sz="1633" dirty="0" err="1"/>
              <a:t>stable</a:t>
            </a:r>
            <a:r>
              <a:rPr lang="de-DE" sz="1633" dirty="0"/>
              <a:t> </a:t>
            </a:r>
            <a:r>
              <a:rPr lang="de-DE" sz="1633" dirty="0" err="1"/>
              <a:t>dependence</a:t>
            </a:r>
            <a:r>
              <a:rPr lang="de-DE" sz="1633" dirty="0"/>
              <a:t> </a:t>
            </a:r>
            <a:r>
              <a:rPr lang="de-DE" sz="1633" dirty="0" err="1"/>
              <a:t>again</a:t>
            </a:r>
            <a:r>
              <a:rPr lang="de-DE" sz="1633" dirty="0"/>
              <a:t>!</a:t>
            </a:r>
          </a:p>
          <a:p>
            <a:endParaRPr lang="de-DE" sz="1633" dirty="0"/>
          </a:p>
          <a:p>
            <a:r>
              <a:rPr lang="de-DE" sz="1633" dirty="0" err="1"/>
              <a:t>Using</a:t>
            </a:r>
            <a:r>
              <a:rPr lang="de-DE" sz="1633" dirty="0"/>
              <a:t> </a:t>
            </a:r>
            <a:r>
              <a:rPr lang="de-DE" sz="1633" dirty="0" err="1"/>
              <a:t>the</a:t>
            </a:r>
            <a:r>
              <a:rPr lang="de-DE" sz="1633" dirty="0"/>
              <a:t> </a:t>
            </a:r>
            <a:r>
              <a:rPr lang="de-DE" sz="1633" dirty="0" err="1"/>
              <a:t>data</a:t>
            </a:r>
            <a:r>
              <a:rPr lang="de-DE" sz="1633" dirty="0"/>
              <a:t> </a:t>
            </a:r>
            <a:r>
              <a:rPr lang="de-DE" sz="1633" dirty="0" err="1"/>
              <a:t>from</a:t>
            </a:r>
            <a:r>
              <a:rPr lang="de-DE" sz="1633" dirty="0"/>
              <a:t> 2020 </a:t>
            </a:r>
            <a:r>
              <a:rPr lang="de-DE" sz="1633" dirty="0" err="1"/>
              <a:t>to</a:t>
            </a:r>
            <a:r>
              <a:rPr lang="de-DE" sz="1633" dirty="0"/>
              <a:t> 2023 </a:t>
            </a:r>
            <a:r>
              <a:rPr lang="de-DE" sz="1633" dirty="0" err="1"/>
              <a:t>for</a:t>
            </a:r>
            <a:r>
              <a:rPr lang="de-DE" sz="1633" dirty="0"/>
              <a:t> a </a:t>
            </a:r>
            <a:r>
              <a:rPr lang="de-DE" sz="1633" dirty="0" err="1"/>
              <a:t>regression</a:t>
            </a:r>
            <a:r>
              <a:rPr lang="de-DE" sz="1633" dirty="0"/>
              <a:t>, </a:t>
            </a:r>
            <a:r>
              <a:rPr lang="de-DE" sz="1633" dirty="0" err="1"/>
              <a:t>we</a:t>
            </a:r>
            <a:r>
              <a:rPr lang="de-DE" sz="1633" dirty="0"/>
              <a:t> </a:t>
            </a:r>
            <a:r>
              <a:rPr lang="de-DE" sz="1633" dirty="0" err="1"/>
              <a:t>obtain</a:t>
            </a:r>
            <a:r>
              <a:rPr lang="de-DE" sz="1633" dirty="0"/>
              <a:t> a R^2=0,82. Are </a:t>
            </a:r>
            <a:r>
              <a:rPr lang="de-DE" sz="1633" dirty="0" err="1"/>
              <a:t>we</a:t>
            </a:r>
            <a:r>
              <a:rPr lang="de-DE" sz="1633" dirty="0"/>
              <a:t> </a:t>
            </a:r>
            <a:r>
              <a:rPr lang="de-DE" sz="1633" dirty="0" err="1"/>
              <a:t>therefore</a:t>
            </a:r>
            <a:r>
              <a:rPr lang="de-DE" sz="1633" dirty="0"/>
              <a:t> back </a:t>
            </a:r>
            <a:r>
              <a:rPr lang="de-DE" sz="1633" dirty="0" err="1"/>
              <a:t>to</a:t>
            </a:r>
            <a:r>
              <a:rPr lang="de-DE" sz="1633" dirty="0"/>
              <a:t> a </a:t>
            </a:r>
            <a:r>
              <a:rPr lang="de-DE" sz="1633" dirty="0" err="1"/>
              <a:t>stable</a:t>
            </a:r>
            <a:r>
              <a:rPr lang="de-DE" sz="1633" dirty="0"/>
              <a:t> </a:t>
            </a:r>
            <a:r>
              <a:rPr lang="de-DE" sz="1633" dirty="0" err="1"/>
              <a:t>dependence</a:t>
            </a:r>
            <a:r>
              <a:rPr lang="de-DE" sz="1633" dirty="0"/>
              <a:t> </a:t>
            </a:r>
            <a:r>
              <a:rPr lang="de-DE" sz="1633" dirty="0" err="1"/>
              <a:t>between</a:t>
            </a:r>
            <a:r>
              <a:rPr lang="de-DE" sz="1633" dirty="0"/>
              <a:t> </a:t>
            </a:r>
            <a:r>
              <a:rPr lang="de-DE" sz="1633" dirty="0" err="1"/>
              <a:t>inflation</a:t>
            </a:r>
            <a:r>
              <a:rPr lang="de-DE" sz="1633" dirty="0"/>
              <a:t> and </a:t>
            </a:r>
            <a:r>
              <a:rPr lang="de-DE" sz="1633" dirty="0" err="1"/>
              <a:t>unemployment</a:t>
            </a:r>
            <a:r>
              <a:rPr lang="de-DE" sz="1633" dirty="0"/>
              <a:t>?</a:t>
            </a:r>
          </a:p>
        </p:txBody>
      </p:sp>
      <p:pic>
        <p:nvPicPr>
          <p:cNvPr id="4" name="Grafik 3">
            <a:extLst>
              <a:ext uri="{FF2B5EF4-FFF2-40B4-BE49-F238E27FC236}">
                <a16:creationId xmlns:a16="http://schemas.microsoft.com/office/drawing/2014/main" id="{9772F374-8C11-411B-9897-CB65DAFBEDFF}"/>
              </a:ext>
            </a:extLst>
          </p:cNvPr>
          <p:cNvPicPr>
            <a:picLocks noChangeAspect="1"/>
          </p:cNvPicPr>
          <p:nvPr/>
        </p:nvPicPr>
        <p:blipFill>
          <a:blip r:embed="rId3"/>
          <a:stretch>
            <a:fillRect/>
          </a:stretch>
        </p:blipFill>
        <p:spPr>
          <a:xfrm>
            <a:off x="110329" y="668012"/>
            <a:ext cx="7614564" cy="3981033"/>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9A652A8A-F1DD-4F70-BC62-D8F72D2D4FFB}"/>
                  </a:ext>
                </a:extLst>
              </p14:cNvPr>
              <p14:cNvContentPartPr/>
              <p14:nvPr/>
            </p14:nvContentPartPr>
            <p14:xfrm>
              <a:off x="2730453" y="2483707"/>
              <a:ext cx="1612440" cy="966240"/>
            </p14:xfrm>
          </p:contentPart>
        </mc:Choice>
        <mc:Fallback xmlns="">
          <p:pic>
            <p:nvPicPr>
              <p:cNvPr id="2" name="Freihand 1">
                <a:extLst>
                  <a:ext uri="{FF2B5EF4-FFF2-40B4-BE49-F238E27FC236}">
                    <a16:creationId xmlns:a16="http://schemas.microsoft.com/office/drawing/2014/main" id="{9A652A8A-F1DD-4F70-BC62-D8F72D2D4FFB}"/>
                  </a:ext>
                </a:extLst>
              </p:cNvPr>
              <p:cNvPicPr/>
              <p:nvPr/>
            </p:nvPicPr>
            <p:blipFill>
              <a:blip r:embed="rId5"/>
              <a:stretch>
                <a:fillRect/>
              </a:stretch>
            </p:blipFill>
            <p:spPr>
              <a:xfrm>
                <a:off x="2726133" y="2479387"/>
                <a:ext cx="1621080" cy="974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7F357C0F-381A-4049-85FA-950C06084AB0}"/>
                  </a:ext>
                </a:extLst>
              </p14:cNvPr>
              <p14:cNvContentPartPr/>
              <p14:nvPr/>
            </p14:nvContentPartPr>
            <p14:xfrm>
              <a:off x="2493933" y="1553827"/>
              <a:ext cx="3387240" cy="2165040"/>
            </p14:xfrm>
          </p:contentPart>
        </mc:Choice>
        <mc:Fallback xmlns="">
          <p:pic>
            <p:nvPicPr>
              <p:cNvPr id="3" name="Freihand 2">
                <a:extLst>
                  <a:ext uri="{FF2B5EF4-FFF2-40B4-BE49-F238E27FC236}">
                    <a16:creationId xmlns:a16="http://schemas.microsoft.com/office/drawing/2014/main" id="{7F357C0F-381A-4049-85FA-950C06084AB0}"/>
                  </a:ext>
                </a:extLst>
              </p:cNvPr>
              <p:cNvPicPr/>
              <p:nvPr/>
            </p:nvPicPr>
            <p:blipFill>
              <a:blip r:embed="rId7"/>
              <a:stretch>
                <a:fillRect/>
              </a:stretch>
            </p:blipFill>
            <p:spPr>
              <a:xfrm>
                <a:off x="2489613" y="1549507"/>
                <a:ext cx="3395880" cy="2173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Freihand 14">
                <a:extLst>
                  <a:ext uri="{FF2B5EF4-FFF2-40B4-BE49-F238E27FC236}">
                    <a16:creationId xmlns:a16="http://schemas.microsoft.com/office/drawing/2014/main" id="{8FEA311D-D78A-4183-8FD7-5D7B990A7808}"/>
                  </a:ext>
                </a:extLst>
              </p14:cNvPr>
              <p14:cNvContentPartPr/>
              <p14:nvPr/>
            </p14:nvContentPartPr>
            <p14:xfrm>
              <a:off x="3144813" y="4691947"/>
              <a:ext cx="61920" cy="217080"/>
            </p14:xfrm>
          </p:contentPart>
        </mc:Choice>
        <mc:Fallback xmlns="">
          <p:pic>
            <p:nvPicPr>
              <p:cNvPr id="15" name="Freihand 14">
                <a:extLst>
                  <a:ext uri="{FF2B5EF4-FFF2-40B4-BE49-F238E27FC236}">
                    <a16:creationId xmlns:a16="http://schemas.microsoft.com/office/drawing/2014/main" id="{8FEA311D-D78A-4183-8FD7-5D7B990A7808}"/>
                  </a:ext>
                </a:extLst>
              </p:cNvPr>
              <p:cNvPicPr/>
              <p:nvPr/>
            </p:nvPicPr>
            <p:blipFill>
              <a:blip r:embed="rId9"/>
              <a:stretch>
                <a:fillRect/>
              </a:stretch>
            </p:blipFill>
            <p:spPr>
              <a:xfrm>
                <a:off x="3140493" y="4687627"/>
                <a:ext cx="7056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Freihand 15">
                <a:extLst>
                  <a:ext uri="{FF2B5EF4-FFF2-40B4-BE49-F238E27FC236}">
                    <a16:creationId xmlns:a16="http://schemas.microsoft.com/office/drawing/2014/main" id="{00196EEE-01B8-4972-A35D-7AA0CC40A62A}"/>
                  </a:ext>
                </a:extLst>
              </p14:cNvPr>
              <p14:cNvContentPartPr/>
              <p14:nvPr/>
            </p14:nvContentPartPr>
            <p14:xfrm>
              <a:off x="3024573" y="4633987"/>
              <a:ext cx="262080" cy="183960"/>
            </p14:xfrm>
          </p:contentPart>
        </mc:Choice>
        <mc:Fallback xmlns="">
          <p:pic>
            <p:nvPicPr>
              <p:cNvPr id="16" name="Freihand 15">
                <a:extLst>
                  <a:ext uri="{FF2B5EF4-FFF2-40B4-BE49-F238E27FC236}">
                    <a16:creationId xmlns:a16="http://schemas.microsoft.com/office/drawing/2014/main" id="{00196EEE-01B8-4972-A35D-7AA0CC40A62A}"/>
                  </a:ext>
                </a:extLst>
              </p:cNvPr>
              <p:cNvPicPr/>
              <p:nvPr/>
            </p:nvPicPr>
            <p:blipFill>
              <a:blip r:embed="rId11"/>
              <a:stretch>
                <a:fillRect/>
              </a:stretch>
            </p:blipFill>
            <p:spPr>
              <a:xfrm>
                <a:off x="3020253" y="4629667"/>
                <a:ext cx="2707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Freihand 16">
                <a:extLst>
                  <a:ext uri="{FF2B5EF4-FFF2-40B4-BE49-F238E27FC236}">
                    <a16:creationId xmlns:a16="http://schemas.microsoft.com/office/drawing/2014/main" id="{FE4DE32D-7B94-411E-81A1-0C2F2C5965A3}"/>
                  </a:ext>
                </a:extLst>
              </p14:cNvPr>
              <p14:cNvContentPartPr/>
              <p14:nvPr/>
            </p14:nvContentPartPr>
            <p14:xfrm>
              <a:off x="3285933" y="4767187"/>
              <a:ext cx="286200" cy="129240"/>
            </p14:xfrm>
          </p:contentPart>
        </mc:Choice>
        <mc:Fallback xmlns="">
          <p:pic>
            <p:nvPicPr>
              <p:cNvPr id="17" name="Freihand 16">
                <a:extLst>
                  <a:ext uri="{FF2B5EF4-FFF2-40B4-BE49-F238E27FC236}">
                    <a16:creationId xmlns:a16="http://schemas.microsoft.com/office/drawing/2014/main" id="{FE4DE32D-7B94-411E-81A1-0C2F2C5965A3}"/>
                  </a:ext>
                </a:extLst>
              </p:cNvPr>
              <p:cNvPicPr/>
              <p:nvPr/>
            </p:nvPicPr>
            <p:blipFill>
              <a:blip r:embed="rId13"/>
              <a:stretch>
                <a:fillRect/>
              </a:stretch>
            </p:blipFill>
            <p:spPr>
              <a:xfrm>
                <a:off x="3281613" y="4762867"/>
                <a:ext cx="29484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Freihand 17">
                <a:extLst>
                  <a:ext uri="{FF2B5EF4-FFF2-40B4-BE49-F238E27FC236}">
                    <a16:creationId xmlns:a16="http://schemas.microsoft.com/office/drawing/2014/main" id="{D895DD2D-DC4A-4DD1-9DFF-0E8C32811952}"/>
                  </a:ext>
                </a:extLst>
              </p14:cNvPr>
              <p14:cNvContentPartPr/>
              <p14:nvPr/>
            </p14:nvContentPartPr>
            <p14:xfrm>
              <a:off x="3573933" y="4675027"/>
              <a:ext cx="37800" cy="63360"/>
            </p14:xfrm>
          </p:contentPart>
        </mc:Choice>
        <mc:Fallback xmlns="">
          <p:pic>
            <p:nvPicPr>
              <p:cNvPr id="18" name="Freihand 17">
                <a:extLst>
                  <a:ext uri="{FF2B5EF4-FFF2-40B4-BE49-F238E27FC236}">
                    <a16:creationId xmlns:a16="http://schemas.microsoft.com/office/drawing/2014/main" id="{D895DD2D-DC4A-4DD1-9DFF-0E8C32811952}"/>
                  </a:ext>
                </a:extLst>
              </p:cNvPr>
              <p:cNvPicPr/>
              <p:nvPr/>
            </p:nvPicPr>
            <p:blipFill>
              <a:blip r:embed="rId15"/>
              <a:stretch>
                <a:fillRect/>
              </a:stretch>
            </p:blipFill>
            <p:spPr>
              <a:xfrm>
                <a:off x="3569613" y="4670707"/>
                <a:ext cx="464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Freihand 18">
                <a:extLst>
                  <a:ext uri="{FF2B5EF4-FFF2-40B4-BE49-F238E27FC236}">
                    <a16:creationId xmlns:a16="http://schemas.microsoft.com/office/drawing/2014/main" id="{36223BD2-C120-4652-B357-6AF2D56C2613}"/>
                  </a:ext>
                </a:extLst>
              </p14:cNvPr>
              <p14:cNvContentPartPr/>
              <p14:nvPr/>
            </p14:nvContentPartPr>
            <p14:xfrm>
              <a:off x="3643773" y="4781947"/>
              <a:ext cx="133920" cy="87120"/>
            </p14:xfrm>
          </p:contentPart>
        </mc:Choice>
        <mc:Fallback xmlns="">
          <p:pic>
            <p:nvPicPr>
              <p:cNvPr id="19" name="Freihand 18">
                <a:extLst>
                  <a:ext uri="{FF2B5EF4-FFF2-40B4-BE49-F238E27FC236}">
                    <a16:creationId xmlns:a16="http://schemas.microsoft.com/office/drawing/2014/main" id="{36223BD2-C120-4652-B357-6AF2D56C2613}"/>
                  </a:ext>
                </a:extLst>
              </p:cNvPr>
              <p:cNvPicPr/>
              <p:nvPr/>
            </p:nvPicPr>
            <p:blipFill>
              <a:blip r:embed="rId17"/>
              <a:stretch>
                <a:fillRect/>
              </a:stretch>
            </p:blipFill>
            <p:spPr>
              <a:xfrm>
                <a:off x="3639453" y="4777627"/>
                <a:ext cx="1425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Freihand 19">
                <a:extLst>
                  <a:ext uri="{FF2B5EF4-FFF2-40B4-BE49-F238E27FC236}">
                    <a16:creationId xmlns:a16="http://schemas.microsoft.com/office/drawing/2014/main" id="{E7FB3982-EB1E-4F25-B1A7-0DE0F4E731AE}"/>
                  </a:ext>
                </a:extLst>
              </p14:cNvPr>
              <p14:cNvContentPartPr/>
              <p14:nvPr/>
            </p14:nvContentPartPr>
            <p14:xfrm>
              <a:off x="3774453" y="4699147"/>
              <a:ext cx="157680" cy="160200"/>
            </p14:xfrm>
          </p:contentPart>
        </mc:Choice>
        <mc:Fallback xmlns="">
          <p:pic>
            <p:nvPicPr>
              <p:cNvPr id="20" name="Freihand 19">
                <a:extLst>
                  <a:ext uri="{FF2B5EF4-FFF2-40B4-BE49-F238E27FC236}">
                    <a16:creationId xmlns:a16="http://schemas.microsoft.com/office/drawing/2014/main" id="{E7FB3982-EB1E-4F25-B1A7-0DE0F4E731AE}"/>
                  </a:ext>
                </a:extLst>
              </p:cNvPr>
              <p:cNvPicPr/>
              <p:nvPr/>
            </p:nvPicPr>
            <p:blipFill>
              <a:blip r:embed="rId19"/>
              <a:stretch>
                <a:fillRect/>
              </a:stretch>
            </p:blipFill>
            <p:spPr>
              <a:xfrm>
                <a:off x="3770133" y="4694827"/>
                <a:ext cx="16632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Freihand 20">
                <a:extLst>
                  <a:ext uri="{FF2B5EF4-FFF2-40B4-BE49-F238E27FC236}">
                    <a16:creationId xmlns:a16="http://schemas.microsoft.com/office/drawing/2014/main" id="{B29E7967-CCD9-43B8-A81B-F053E77E9DE3}"/>
                  </a:ext>
                </a:extLst>
              </p14:cNvPr>
              <p14:cNvContentPartPr/>
              <p14:nvPr/>
            </p14:nvContentPartPr>
            <p14:xfrm>
              <a:off x="4198173" y="4646587"/>
              <a:ext cx="328680" cy="215280"/>
            </p14:xfrm>
          </p:contentPart>
        </mc:Choice>
        <mc:Fallback xmlns="">
          <p:pic>
            <p:nvPicPr>
              <p:cNvPr id="21" name="Freihand 20">
                <a:extLst>
                  <a:ext uri="{FF2B5EF4-FFF2-40B4-BE49-F238E27FC236}">
                    <a16:creationId xmlns:a16="http://schemas.microsoft.com/office/drawing/2014/main" id="{B29E7967-CCD9-43B8-A81B-F053E77E9DE3}"/>
                  </a:ext>
                </a:extLst>
              </p:cNvPr>
              <p:cNvPicPr/>
              <p:nvPr/>
            </p:nvPicPr>
            <p:blipFill>
              <a:blip r:embed="rId21"/>
              <a:stretch>
                <a:fillRect/>
              </a:stretch>
            </p:blipFill>
            <p:spPr>
              <a:xfrm>
                <a:off x="4193853" y="4642267"/>
                <a:ext cx="33732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Freihand 21">
                <a:extLst>
                  <a:ext uri="{FF2B5EF4-FFF2-40B4-BE49-F238E27FC236}">
                    <a16:creationId xmlns:a16="http://schemas.microsoft.com/office/drawing/2014/main" id="{B38D566B-E840-4357-A07D-8CF7C66050C3}"/>
                  </a:ext>
                </a:extLst>
              </p14:cNvPr>
              <p14:cNvContentPartPr/>
              <p14:nvPr/>
            </p14:nvContentPartPr>
            <p14:xfrm>
              <a:off x="4555653" y="4633627"/>
              <a:ext cx="501480" cy="230400"/>
            </p14:xfrm>
          </p:contentPart>
        </mc:Choice>
        <mc:Fallback xmlns="">
          <p:pic>
            <p:nvPicPr>
              <p:cNvPr id="22" name="Freihand 21">
                <a:extLst>
                  <a:ext uri="{FF2B5EF4-FFF2-40B4-BE49-F238E27FC236}">
                    <a16:creationId xmlns:a16="http://schemas.microsoft.com/office/drawing/2014/main" id="{B38D566B-E840-4357-A07D-8CF7C66050C3}"/>
                  </a:ext>
                </a:extLst>
              </p:cNvPr>
              <p:cNvPicPr/>
              <p:nvPr/>
            </p:nvPicPr>
            <p:blipFill>
              <a:blip r:embed="rId23"/>
              <a:stretch>
                <a:fillRect/>
              </a:stretch>
            </p:blipFill>
            <p:spPr>
              <a:xfrm>
                <a:off x="4551333" y="4629307"/>
                <a:ext cx="5101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Freihand 22">
                <a:extLst>
                  <a:ext uri="{FF2B5EF4-FFF2-40B4-BE49-F238E27FC236}">
                    <a16:creationId xmlns:a16="http://schemas.microsoft.com/office/drawing/2014/main" id="{983D4CA3-BB3C-4DF9-B96D-5282AAE0697E}"/>
                  </a:ext>
                </a:extLst>
              </p14:cNvPr>
              <p14:cNvContentPartPr/>
              <p14:nvPr/>
            </p14:nvContentPartPr>
            <p14:xfrm>
              <a:off x="5075853" y="4697347"/>
              <a:ext cx="163080" cy="123120"/>
            </p14:xfrm>
          </p:contentPart>
        </mc:Choice>
        <mc:Fallback xmlns="">
          <p:pic>
            <p:nvPicPr>
              <p:cNvPr id="23" name="Freihand 22">
                <a:extLst>
                  <a:ext uri="{FF2B5EF4-FFF2-40B4-BE49-F238E27FC236}">
                    <a16:creationId xmlns:a16="http://schemas.microsoft.com/office/drawing/2014/main" id="{983D4CA3-BB3C-4DF9-B96D-5282AAE0697E}"/>
                  </a:ext>
                </a:extLst>
              </p:cNvPr>
              <p:cNvPicPr/>
              <p:nvPr/>
            </p:nvPicPr>
            <p:blipFill>
              <a:blip r:embed="rId25"/>
              <a:stretch>
                <a:fillRect/>
              </a:stretch>
            </p:blipFill>
            <p:spPr>
              <a:xfrm>
                <a:off x="5071533" y="4693027"/>
                <a:ext cx="171720" cy="131760"/>
              </a:xfrm>
              <a:prstGeom prst="rect">
                <a:avLst/>
              </a:prstGeom>
            </p:spPr>
          </p:pic>
        </mc:Fallback>
      </mc:AlternateContent>
      <p:grpSp>
        <p:nvGrpSpPr>
          <p:cNvPr id="47" name="Gruppieren 46">
            <a:extLst>
              <a:ext uri="{FF2B5EF4-FFF2-40B4-BE49-F238E27FC236}">
                <a16:creationId xmlns:a16="http://schemas.microsoft.com/office/drawing/2014/main" id="{8DEC3CF7-C229-49E5-AADC-5868D2ECFB8D}"/>
              </a:ext>
            </a:extLst>
          </p:cNvPr>
          <p:cNvGrpSpPr/>
          <p:nvPr/>
        </p:nvGrpSpPr>
        <p:grpSpPr>
          <a:xfrm>
            <a:off x="5601813" y="4588267"/>
            <a:ext cx="1868400" cy="315360"/>
            <a:chOff x="5601813" y="4588267"/>
            <a:chExt cx="1868400" cy="315360"/>
          </a:xfrm>
        </p:grpSpPr>
        <mc:AlternateContent xmlns:mc="http://schemas.openxmlformats.org/markup-compatibility/2006" xmlns:p14="http://schemas.microsoft.com/office/powerpoint/2010/main">
          <mc:Choice Requires="p14">
            <p:contentPart p14:bwMode="auto" r:id="rId26">
              <p14:nvContentPartPr>
                <p14:cNvPr id="26" name="Freihand 25">
                  <a:extLst>
                    <a:ext uri="{FF2B5EF4-FFF2-40B4-BE49-F238E27FC236}">
                      <a16:creationId xmlns:a16="http://schemas.microsoft.com/office/drawing/2014/main" id="{7F6AAAE8-E05B-4383-9566-9DCB326E89BD}"/>
                    </a:ext>
                  </a:extLst>
                </p14:cNvPr>
                <p14:cNvContentPartPr/>
                <p14:nvPr/>
              </p14:nvContentPartPr>
              <p14:xfrm>
                <a:off x="5601813" y="4588267"/>
                <a:ext cx="310320" cy="315360"/>
              </p14:xfrm>
            </p:contentPart>
          </mc:Choice>
          <mc:Fallback xmlns="">
            <p:pic>
              <p:nvPicPr>
                <p:cNvPr id="26" name="Freihand 25">
                  <a:extLst>
                    <a:ext uri="{FF2B5EF4-FFF2-40B4-BE49-F238E27FC236}">
                      <a16:creationId xmlns:a16="http://schemas.microsoft.com/office/drawing/2014/main" id="{7F6AAAE8-E05B-4383-9566-9DCB326E89BD}"/>
                    </a:ext>
                  </a:extLst>
                </p:cNvPr>
                <p:cNvPicPr/>
                <p:nvPr/>
              </p:nvPicPr>
              <p:blipFill>
                <a:blip r:embed="rId27"/>
                <a:stretch>
                  <a:fillRect/>
                </a:stretch>
              </p:blipFill>
              <p:spPr>
                <a:xfrm>
                  <a:off x="5597493" y="4583947"/>
                  <a:ext cx="31896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7" name="Freihand 26">
                  <a:extLst>
                    <a:ext uri="{FF2B5EF4-FFF2-40B4-BE49-F238E27FC236}">
                      <a16:creationId xmlns:a16="http://schemas.microsoft.com/office/drawing/2014/main" id="{9C1C92B4-B3D6-4365-9E32-9C398D93D6CA}"/>
                    </a:ext>
                  </a:extLst>
                </p14:cNvPr>
                <p14:cNvContentPartPr/>
                <p14:nvPr/>
              </p14:nvContentPartPr>
              <p14:xfrm>
                <a:off x="5899893" y="4652707"/>
                <a:ext cx="38520" cy="7920"/>
              </p14:xfrm>
            </p:contentPart>
          </mc:Choice>
          <mc:Fallback xmlns="">
            <p:pic>
              <p:nvPicPr>
                <p:cNvPr id="27" name="Freihand 26">
                  <a:extLst>
                    <a:ext uri="{FF2B5EF4-FFF2-40B4-BE49-F238E27FC236}">
                      <a16:creationId xmlns:a16="http://schemas.microsoft.com/office/drawing/2014/main" id="{9C1C92B4-B3D6-4365-9E32-9C398D93D6CA}"/>
                    </a:ext>
                  </a:extLst>
                </p:cNvPr>
                <p:cNvPicPr/>
                <p:nvPr/>
              </p:nvPicPr>
              <p:blipFill>
                <a:blip r:embed="rId29"/>
                <a:stretch>
                  <a:fillRect/>
                </a:stretch>
              </p:blipFill>
              <p:spPr>
                <a:xfrm>
                  <a:off x="5895573" y="4648387"/>
                  <a:ext cx="4716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9" name="Freihand 28">
                  <a:extLst>
                    <a:ext uri="{FF2B5EF4-FFF2-40B4-BE49-F238E27FC236}">
                      <a16:creationId xmlns:a16="http://schemas.microsoft.com/office/drawing/2014/main" id="{ED55899D-9F12-4185-B683-3B3EBE5BD1F7}"/>
                    </a:ext>
                  </a:extLst>
                </p14:cNvPr>
                <p14:cNvContentPartPr/>
                <p14:nvPr/>
              </p14:nvContentPartPr>
              <p14:xfrm>
                <a:off x="5963253" y="4754587"/>
                <a:ext cx="282240" cy="93600"/>
              </p14:xfrm>
            </p:contentPart>
          </mc:Choice>
          <mc:Fallback xmlns="">
            <p:pic>
              <p:nvPicPr>
                <p:cNvPr id="29" name="Freihand 28">
                  <a:extLst>
                    <a:ext uri="{FF2B5EF4-FFF2-40B4-BE49-F238E27FC236}">
                      <a16:creationId xmlns:a16="http://schemas.microsoft.com/office/drawing/2014/main" id="{ED55899D-9F12-4185-B683-3B3EBE5BD1F7}"/>
                    </a:ext>
                  </a:extLst>
                </p:cNvPr>
                <p:cNvPicPr/>
                <p:nvPr/>
              </p:nvPicPr>
              <p:blipFill>
                <a:blip r:embed="rId31"/>
                <a:stretch>
                  <a:fillRect/>
                </a:stretch>
              </p:blipFill>
              <p:spPr>
                <a:xfrm>
                  <a:off x="5958933" y="4750267"/>
                  <a:ext cx="2908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0" name="Freihand 29">
                  <a:extLst>
                    <a:ext uri="{FF2B5EF4-FFF2-40B4-BE49-F238E27FC236}">
                      <a16:creationId xmlns:a16="http://schemas.microsoft.com/office/drawing/2014/main" id="{387730F8-5446-4838-8F2B-35C422732A03}"/>
                    </a:ext>
                  </a:extLst>
                </p14:cNvPr>
                <p14:cNvContentPartPr/>
                <p14:nvPr/>
              </p14:nvContentPartPr>
              <p14:xfrm>
                <a:off x="6258813" y="4767907"/>
                <a:ext cx="85680" cy="52200"/>
              </p14:xfrm>
            </p:contentPart>
          </mc:Choice>
          <mc:Fallback xmlns="">
            <p:pic>
              <p:nvPicPr>
                <p:cNvPr id="30" name="Freihand 29">
                  <a:extLst>
                    <a:ext uri="{FF2B5EF4-FFF2-40B4-BE49-F238E27FC236}">
                      <a16:creationId xmlns:a16="http://schemas.microsoft.com/office/drawing/2014/main" id="{387730F8-5446-4838-8F2B-35C422732A03}"/>
                    </a:ext>
                  </a:extLst>
                </p:cNvPr>
                <p:cNvPicPr/>
                <p:nvPr/>
              </p:nvPicPr>
              <p:blipFill>
                <a:blip r:embed="rId33"/>
                <a:stretch>
                  <a:fillRect/>
                </a:stretch>
              </p:blipFill>
              <p:spPr>
                <a:xfrm>
                  <a:off x="6254493" y="4763587"/>
                  <a:ext cx="9432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1" name="Freihand 30">
                  <a:extLst>
                    <a:ext uri="{FF2B5EF4-FFF2-40B4-BE49-F238E27FC236}">
                      <a16:creationId xmlns:a16="http://schemas.microsoft.com/office/drawing/2014/main" id="{509E944C-FA09-415D-BE67-917B13384A78}"/>
                    </a:ext>
                  </a:extLst>
                </p14:cNvPr>
                <p14:cNvContentPartPr/>
                <p14:nvPr/>
              </p14:nvContentPartPr>
              <p14:xfrm>
                <a:off x="6386973" y="4687627"/>
                <a:ext cx="102600" cy="155160"/>
              </p14:xfrm>
            </p:contentPart>
          </mc:Choice>
          <mc:Fallback xmlns="">
            <p:pic>
              <p:nvPicPr>
                <p:cNvPr id="31" name="Freihand 30">
                  <a:extLst>
                    <a:ext uri="{FF2B5EF4-FFF2-40B4-BE49-F238E27FC236}">
                      <a16:creationId xmlns:a16="http://schemas.microsoft.com/office/drawing/2014/main" id="{509E944C-FA09-415D-BE67-917B13384A78}"/>
                    </a:ext>
                  </a:extLst>
                </p:cNvPr>
                <p:cNvPicPr/>
                <p:nvPr/>
              </p:nvPicPr>
              <p:blipFill>
                <a:blip r:embed="rId35"/>
                <a:stretch>
                  <a:fillRect/>
                </a:stretch>
              </p:blipFill>
              <p:spPr>
                <a:xfrm>
                  <a:off x="6382653" y="4683307"/>
                  <a:ext cx="11124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2" name="Freihand 31">
                  <a:extLst>
                    <a:ext uri="{FF2B5EF4-FFF2-40B4-BE49-F238E27FC236}">
                      <a16:creationId xmlns:a16="http://schemas.microsoft.com/office/drawing/2014/main" id="{B6D4EBC2-4917-4DC4-9D87-06045E9C422C}"/>
                    </a:ext>
                  </a:extLst>
                </p14:cNvPr>
                <p14:cNvContentPartPr/>
                <p14:nvPr/>
              </p14:nvContentPartPr>
              <p14:xfrm>
                <a:off x="6486333" y="4626787"/>
                <a:ext cx="305280" cy="211320"/>
              </p14:xfrm>
            </p:contentPart>
          </mc:Choice>
          <mc:Fallback xmlns="">
            <p:pic>
              <p:nvPicPr>
                <p:cNvPr id="32" name="Freihand 31">
                  <a:extLst>
                    <a:ext uri="{FF2B5EF4-FFF2-40B4-BE49-F238E27FC236}">
                      <a16:creationId xmlns:a16="http://schemas.microsoft.com/office/drawing/2014/main" id="{B6D4EBC2-4917-4DC4-9D87-06045E9C422C}"/>
                    </a:ext>
                  </a:extLst>
                </p:cNvPr>
                <p:cNvPicPr/>
                <p:nvPr/>
              </p:nvPicPr>
              <p:blipFill>
                <a:blip r:embed="rId37"/>
                <a:stretch>
                  <a:fillRect/>
                </a:stretch>
              </p:blipFill>
              <p:spPr>
                <a:xfrm>
                  <a:off x="6482013" y="4622467"/>
                  <a:ext cx="31392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3" name="Freihand 32">
                  <a:extLst>
                    <a:ext uri="{FF2B5EF4-FFF2-40B4-BE49-F238E27FC236}">
                      <a16:creationId xmlns:a16="http://schemas.microsoft.com/office/drawing/2014/main" id="{DFADF2E0-B630-49F4-8895-628278DDD41B}"/>
                    </a:ext>
                  </a:extLst>
                </p14:cNvPr>
                <p14:cNvContentPartPr/>
                <p14:nvPr/>
              </p14:nvContentPartPr>
              <p14:xfrm>
                <a:off x="6932013" y="4747387"/>
                <a:ext cx="289800" cy="101160"/>
              </p14:xfrm>
            </p:contentPart>
          </mc:Choice>
          <mc:Fallback xmlns="">
            <p:pic>
              <p:nvPicPr>
                <p:cNvPr id="33" name="Freihand 32">
                  <a:extLst>
                    <a:ext uri="{FF2B5EF4-FFF2-40B4-BE49-F238E27FC236}">
                      <a16:creationId xmlns:a16="http://schemas.microsoft.com/office/drawing/2014/main" id="{DFADF2E0-B630-49F4-8895-628278DDD41B}"/>
                    </a:ext>
                  </a:extLst>
                </p:cNvPr>
                <p:cNvPicPr/>
                <p:nvPr/>
              </p:nvPicPr>
              <p:blipFill>
                <a:blip r:embed="rId39"/>
                <a:stretch>
                  <a:fillRect/>
                </a:stretch>
              </p:blipFill>
              <p:spPr>
                <a:xfrm>
                  <a:off x="6927693" y="4743067"/>
                  <a:ext cx="2984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4" name="Freihand 33">
                  <a:extLst>
                    <a:ext uri="{FF2B5EF4-FFF2-40B4-BE49-F238E27FC236}">
                      <a16:creationId xmlns:a16="http://schemas.microsoft.com/office/drawing/2014/main" id="{8BF8757D-0299-4D6A-AE61-AFD9ABFC6B9F}"/>
                    </a:ext>
                  </a:extLst>
                </p14:cNvPr>
                <p14:cNvContentPartPr/>
                <p14:nvPr/>
              </p14:nvContentPartPr>
              <p14:xfrm>
                <a:off x="7246653" y="4674667"/>
                <a:ext cx="223560" cy="147600"/>
              </p14:xfrm>
            </p:contentPart>
          </mc:Choice>
          <mc:Fallback xmlns="">
            <p:pic>
              <p:nvPicPr>
                <p:cNvPr id="34" name="Freihand 33">
                  <a:extLst>
                    <a:ext uri="{FF2B5EF4-FFF2-40B4-BE49-F238E27FC236}">
                      <a16:creationId xmlns:a16="http://schemas.microsoft.com/office/drawing/2014/main" id="{8BF8757D-0299-4D6A-AE61-AFD9ABFC6B9F}"/>
                    </a:ext>
                  </a:extLst>
                </p:cNvPr>
                <p:cNvPicPr/>
                <p:nvPr/>
              </p:nvPicPr>
              <p:blipFill>
                <a:blip r:embed="rId41"/>
                <a:stretch>
                  <a:fillRect/>
                </a:stretch>
              </p:blipFill>
              <p:spPr>
                <a:xfrm>
                  <a:off x="7242333" y="4670347"/>
                  <a:ext cx="232200" cy="156240"/>
                </a:xfrm>
                <a:prstGeom prst="rect">
                  <a:avLst/>
                </a:prstGeom>
              </p:spPr>
            </p:pic>
          </mc:Fallback>
        </mc:AlternateContent>
      </p:grpSp>
      <p:grpSp>
        <p:nvGrpSpPr>
          <p:cNvPr id="46" name="Gruppieren 45">
            <a:extLst>
              <a:ext uri="{FF2B5EF4-FFF2-40B4-BE49-F238E27FC236}">
                <a16:creationId xmlns:a16="http://schemas.microsoft.com/office/drawing/2014/main" id="{014928E7-076B-4D0B-897B-8B08C2FE7474}"/>
              </a:ext>
            </a:extLst>
          </p:cNvPr>
          <p:cNvGrpSpPr/>
          <p:nvPr/>
        </p:nvGrpSpPr>
        <p:grpSpPr>
          <a:xfrm>
            <a:off x="6017613" y="5127907"/>
            <a:ext cx="861120" cy="139320"/>
            <a:chOff x="6017613" y="5127907"/>
            <a:chExt cx="861120" cy="139320"/>
          </a:xfrm>
        </p:grpSpPr>
        <mc:AlternateContent xmlns:mc="http://schemas.openxmlformats.org/markup-compatibility/2006" xmlns:p14="http://schemas.microsoft.com/office/powerpoint/2010/main">
          <mc:Choice Requires="p14">
            <p:contentPart p14:bwMode="auto" r:id="rId42">
              <p14:nvContentPartPr>
                <p14:cNvPr id="35" name="Freihand 34">
                  <a:extLst>
                    <a:ext uri="{FF2B5EF4-FFF2-40B4-BE49-F238E27FC236}">
                      <a16:creationId xmlns:a16="http://schemas.microsoft.com/office/drawing/2014/main" id="{D8AA788A-CE33-41EB-BE10-78EA3C5BA5C0}"/>
                    </a:ext>
                  </a:extLst>
                </p14:cNvPr>
                <p14:cNvContentPartPr/>
                <p14:nvPr/>
              </p14:nvContentPartPr>
              <p14:xfrm>
                <a:off x="6017613" y="5127907"/>
                <a:ext cx="178200" cy="133560"/>
              </p14:xfrm>
            </p:contentPart>
          </mc:Choice>
          <mc:Fallback xmlns="">
            <p:pic>
              <p:nvPicPr>
                <p:cNvPr id="35" name="Freihand 34">
                  <a:extLst>
                    <a:ext uri="{FF2B5EF4-FFF2-40B4-BE49-F238E27FC236}">
                      <a16:creationId xmlns:a16="http://schemas.microsoft.com/office/drawing/2014/main" id="{D8AA788A-CE33-41EB-BE10-78EA3C5BA5C0}"/>
                    </a:ext>
                  </a:extLst>
                </p:cNvPr>
                <p:cNvPicPr/>
                <p:nvPr/>
              </p:nvPicPr>
              <p:blipFill>
                <a:blip r:embed="rId43"/>
                <a:stretch>
                  <a:fillRect/>
                </a:stretch>
              </p:blipFill>
              <p:spPr>
                <a:xfrm>
                  <a:off x="6013293" y="5123587"/>
                  <a:ext cx="18684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6" name="Freihand 35">
                  <a:extLst>
                    <a:ext uri="{FF2B5EF4-FFF2-40B4-BE49-F238E27FC236}">
                      <a16:creationId xmlns:a16="http://schemas.microsoft.com/office/drawing/2014/main" id="{560AD3E1-6688-41AC-A62F-979D22E8BA6E}"/>
                    </a:ext>
                  </a:extLst>
                </p14:cNvPr>
                <p14:cNvContentPartPr/>
                <p14:nvPr/>
              </p14:nvContentPartPr>
              <p14:xfrm>
                <a:off x="6151533" y="5172547"/>
                <a:ext cx="276120" cy="94680"/>
              </p14:xfrm>
            </p:contentPart>
          </mc:Choice>
          <mc:Fallback xmlns="">
            <p:pic>
              <p:nvPicPr>
                <p:cNvPr id="36" name="Freihand 35">
                  <a:extLst>
                    <a:ext uri="{FF2B5EF4-FFF2-40B4-BE49-F238E27FC236}">
                      <a16:creationId xmlns:a16="http://schemas.microsoft.com/office/drawing/2014/main" id="{560AD3E1-6688-41AC-A62F-979D22E8BA6E}"/>
                    </a:ext>
                  </a:extLst>
                </p:cNvPr>
                <p:cNvPicPr/>
                <p:nvPr/>
              </p:nvPicPr>
              <p:blipFill>
                <a:blip r:embed="rId45"/>
                <a:stretch>
                  <a:fillRect/>
                </a:stretch>
              </p:blipFill>
              <p:spPr>
                <a:xfrm>
                  <a:off x="6147213" y="5168227"/>
                  <a:ext cx="2847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7" name="Freihand 36">
                  <a:extLst>
                    <a:ext uri="{FF2B5EF4-FFF2-40B4-BE49-F238E27FC236}">
                      <a16:creationId xmlns:a16="http://schemas.microsoft.com/office/drawing/2014/main" id="{62B6017C-1850-420B-AE6E-CBA19313CD4B}"/>
                    </a:ext>
                  </a:extLst>
                </p14:cNvPr>
                <p14:cNvContentPartPr/>
                <p14:nvPr/>
              </p14:nvContentPartPr>
              <p14:xfrm>
                <a:off x="6388413" y="5192347"/>
                <a:ext cx="294480" cy="62640"/>
              </p14:xfrm>
            </p:contentPart>
          </mc:Choice>
          <mc:Fallback xmlns="">
            <p:pic>
              <p:nvPicPr>
                <p:cNvPr id="37" name="Freihand 36">
                  <a:extLst>
                    <a:ext uri="{FF2B5EF4-FFF2-40B4-BE49-F238E27FC236}">
                      <a16:creationId xmlns:a16="http://schemas.microsoft.com/office/drawing/2014/main" id="{62B6017C-1850-420B-AE6E-CBA19313CD4B}"/>
                    </a:ext>
                  </a:extLst>
                </p:cNvPr>
                <p:cNvPicPr/>
                <p:nvPr/>
              </p:nvPicPr>
              <p:blipFill>
                <a:blip r:embed="rId47"/>
                <a:stretch>
                  <a:fillRect/>
                </a:stretch>
              </p:blipFill>
              <p:spPr>
                <a:xfrm>
                  <a:off x="6384093" y="5188027"/>
                  <a:ext cx="30312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8" name="Freihand 37">
                  <a:extLst>
                    <a:ext uri="{FF2B5EF4-FFF2-40B4-BE49-F238E27FC236}">
                      <a16:creationId xmlns:a16="http://schemas.microsoft.com/office/drawing/2014/main" id="{210F0B05-A3C8-4E94-B6D2-39898175570D}"/>
                    </a:ext>
                  </a:extLst>
                </p14:cNvPr>
                <p14:cNvContentPartPr/>
                <p14:nvPr/>
              </p14:nvContentPartPr>
              <p14:xfrm>
                <a:off x="6777213" y="5182627"/>
                <a:ext cx="101520" cy="79200"/>
              </p14:xfrm>
            </p:contentPart>
          </mc:Choice>
          <mc:Fallback xmlns="">
            <p:pic>
              <p:nvPicPr>
                <p:cNvPr id="38" name="Freihand 37">
                  <a:extLst>
                    <a:ext uri="{FF2B5EF4-FFF2-40B4-BE49-F238E27FC236}">
                      <a16:creationId xmlns:a16="http://schemas.microsoft.com/office/drawing/2014/main" id="{210F0B05-A3C8-4E94-B6D2-39898175570D}"/>
                    </a:ext>
                  </a:extLst>
                </p:cNvPr>
                <p:cNvPicPr/>
                <p:nvPr/>
              </p:nvPicPr>
              <p:blipFill>
                <a:blip r:embed="rId49"/>
                <a:stretch>
                  <a:fillRect/>
                </a:stretch>
              </p:blipFill>
              <p:spPr>
                <a:xfrm>
                  <a:off x="6772893" y="5178307"/>
                  <a:ext cx="110160" cy="87840"/>
                </a:xfrm>
                <a:prstGeom prst="rect">
                  <a:avLst/>
                </a:prstGeom>
              </p:spPr>
            </p:pic>
          </mc:Fallback>
        </mc:AlternateContent>
      </p:grpSp>
      <p:grpSp>
        <p:nvGrpSpPr>
          <p:cNvPr id="45" name="Gruppieren 44">
            <a:extLst>
              <a:ext uri="{FF2B5EF4-FFF2-40B4-BE49-F238E27FC236}">
                <a16:creationId xmlns:a16="http://schemas.microsoft.com/office/drawing/2014/main" id="{081D8389-3566-44CC-9F0E-E87675BCCC2C}"/>
              </a:ext>
            </a:extLst>
          </p:cNvPr>
          <p:cNvGrpSpPr/>
          <p:nvPr/>
        </p:nvGrpSpPr>
        <p:grpSpPr>
          <a:xfrm>
            <a:off x="7148013" y="4982467"/>
            <a:ext cx="725760" cy="308520"/>
            <a:chOff x="7148013" y="4982467"/>
            <a:chExt cx="725760" cy="308520"/>
          </a:xfrm>
        </p:grpSpPr>
        <mc:AlternateContent xmlns:mc="http://schemas.openxmlformats.org/markup-compatibility/2006" xmlns:p14="http://schemas.microsoft.com/office/powerpoint/2010/main">
          <mc:Choice Requires="p14">
            <p:contentPart p14:bwMode="auto" r:id="rId50">
              <p14:nvContentPartPr>
                <p14:cNvPr id="39" name="Freihand 38">
                  <a:extLst>
                    <a:ext uri="{FF2B5EF4-FFF2-40B4-BE49-F238E27FC236}">
                      <a16:creationId xmlns:a16="http://schemas.microsoft.com/office/drawing/2014/main" id="{D838681D-6D08-4716-A4F9-352407CEAB51}"/>
                    </a:ext>
                  </a:extLst>
                </p14:cNvPr>
                <p14:cNvContentPartPr/>
                <p14:nvPr/>
              </p14:nvContentPartPr>
              <p14:xfrm>
                <a:off x="7148013" y="5147347"/>
                <a:ext cx="138240" cy="110160"/>
              </p14:xfrm>
            </p:contentPart>
          </mc:Choice>
          <mc:Fallback xmlns="">
            <p:pic>
              <p:nvPicPr>
                <p:cNvPr id="39" name="Freihand 38">
                  <a:extLst>
                    <a:ext uri="{FF2B5EF4-FFF2-40B4-BE49-F238E27FC236}">
                      <a16:creationId xmlns:a16="http://schemas.microsoft.com/office/drawing/2014/main" id="{D838681D-6D08-4716-A4F9-352407CEAB51}"/>
                    </a:ext>
                  </a:extLst>
                </p:cNvPr>
                <p:cNvPicPr/>
                <p:nvPr/>
              </p:nvPicPr>
              <p:blipFill>
                <a:blip r:embed="rId51"/>
                <a:stretch>
                  <a:fillRect/>
                </a:stretch>
              </p:blipFill>
              <p:spPr>
                <a:xfrm>
                  <a:off x="7143693" y="5143027"/>
                  <a:ext cx="1468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0" name="Freihand 39">
                  <a:extLst>
                    <a:ext uri="{FF2B5EF4-FFF2-40B4-BE49-F238E27FC236}">
                      <a16:creationId xmlns:a16="http://schemas.microsoft.com/office/drawing/2014/main" id="{739E6427-8B49-4FEB-95B7-90F42B0B6C03}"/>
                    </a:ext>
                  </a:extLst>
                </p14:cNvPr>
                <p14:cNvContentPartPr/>
                <p14:nvPr/>
              </p14:nvContentPartPr>
              <p14:xfrm>
                <a:off x="7271853" y="5154187"/>
                <a:ext cx="166680" cy="106560"/>
              </p14:xfrm>
            </p:contentPart>
          </mc:Choice>
          <mc:Fallback xmlns="">
            <p:pic>
              <p:nvPicPr>
                <p:cNvPr id="40" name="Freihand 39">
                  <a:extLst>
                    <a:ext uri="{FF2B5EF4-FFF2-40B4-BE49-F238E27FC236}">
                      <a16:creationId xmlns:a16="http://schemas.microsoft.com/office/drawing/2014/main" id="{739E6427-8B49-4FEB-95B7-90F42B0B6C03}"/>
                    </a:ext>
                  </a:extLst>
                </p:cNvPr>
                <p:cNvPicPr/>
                <p:nvPr/>
              </p:nvPicPr>
              <p:blipFill>
                <a:blip r:embed="rId53"/>
                <a:stretch>
                  <a:fillRect/>
                </a:stretch>
              </p:blipFill>
              <p:spPr>
                <a:xfrm>
                  <a:off x="7267533" y="5149867"/>
                  <a:ext cx="1753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1" name="Freihand 40">
                  <a:extLst>
                    <a:ext uri="{FF2B5EF4-FFF2-40B4-BE49-F238E27FC236}">
                      <a16:creationId xmlns:a16="http://schemas.microsoft.com/office/drawing/2014/main" id="{73972800-1123-4CA1-A0F6-E64E0D17B510}"/>
                    </a:ext>
                  </a:extLst>
                </p14:cNvPr>
                <p14:cNvContentPartPr/>
                <p14:nvPr/>
              </p14:nvContentPartPr>
              <p14:xfrm>
                <a:off x="7429173" y="5081827"/>
                <a:ext cx="36360" cy="58320"/>
              </p14:xfrm>
            </p:contentPart>
          </mc:Choice>
          <mc:Fallback xmlns="">
            <p:pic>
              <p:nvPicPr>
                <p:cNvPr id="41" name="Freihand 40">
                  <a:extLst>
                    <a:ext uri="{FF2B5EF4-FFF2-40B4-BE49-F238E27FC236}">
                      <a16:creationId xmlns:a16="http://schemas.microsoft.com/office/drawing/2014/main" id="{73972800-1123-4CA1-A0F6-E64E0D17B510}"/>
                    </a:ext>
                  </a:extLst>
                </p:cNvPr>
                <p:cNvPicPr/>
                <p:nvPr/>
              </p:nvPicPr>
              <p:blipFill>
                <a:blip r:embed="rId55"/>
                <a:stretch>
                  <a:fillRect/>
                </a:stretch>
              </p:blipFill>
              <p:spPr>
                <a:xfrm>
                  <a:off x="7424853" y="5077507"/>
                  <a:ext cx="4500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2" name="Freihand 41">
                  <a:extLst>
                    <a:ext uri="{FF2B5EF4-FFF2-40B4-BE49-F238E27FC236}">
                      <a16:creationId xmlns:a16="http://schemas.microsoft.com/office/drawing/2014/main" id="{30A3C266-1264-4B75-AD28-DC9EB60A9EB3}"/>
                    </a:ext>
                  </a:extLst>
                </p14:cNvPr>
                <p14:cNvContentPartPr/>
                <p14:nvPr/>
              </p14:nvContentPartPr>
              <p14:xfrm>
                <a:off x="7447533" y="5140867"/>
                <a:ext cx="147960" cy="117000"/>
              </p14:xfrm>
            </p:contentPart>
          </mc:Choice>
          <mc:Fallback xmlns="">
            <p:pic>
              <p:nvPicPr>
                <p:cNvPr id="42" name="Freihand 41">
                  <a:extLst>
                    <a:ext uri="{FF2B5EF4-FFF2-40B4-BE49-F238E27FC236}">
                      <a16:creationId xmlns:a16="http://schemas.microsoft.com/office/drawing/2014/main" id="{30A3C266-1264-4B75-AD28-DC9EB60A9EB3}"/>
                    </a:ext>
                  </a:extLst>
                </p:cNvPr>
                <p:cNvPicPr/>
                <p:nvPr/>
              </p:nvPicPr>
              <p:blipFill>
                <a:blip r:embed="rId57"/>
                <a:stretch>
                  <a:fillRect/>
                </a:stretch>
              </p:blipFill>
              <p:spPr>
                <a:xfrm>
                  <a:off x="7443213" y="5136547"/>
                  <a:ext cx="1566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3" name="Freihand 42">
                  <a:extLst>
                    <a:ext uri="{FF2B5EF4-FFF2-40B4-BE49-F238E27FC236}">
                      <a16:creationId xmlns:a16="http://schemas.microsoft.com/office/drawing/2014/main" id="{ECA3D5B4-B28B-40F4-9611-4158F9884952}"/>
                    </a:ext>
                  </a:extLst>
                </p14:cNvPr>
                <p14:cNvContentPartPr/>
                <p14:nvPr/>
              </p14:nvContentPartPr>
              <p14:xfrm>
                <a:off x="7610973" y="5068147"/>
                <a:ext cx="152640" cy="199080"/>
              </p14:xfrm>
            </p:contentPart>
          </mc:Choice>
          <mc:Fallback xmlns="">
            <p:pic>
              <p:nvPicPr>
                <p:cNvPr id="43" name="Freihand 42">
                  <a:extLst>
                    <a:ext uri="{FF2B5EF4-FFF2-40B4-BE49-F238E27FC236}">
                      <a16:creationId xmlns:a16="http://schemas.microsoft.com/office/drawing/2014/main" id="{ECA3D5B4-B28B-40F4-9611-4158F9884952}"/>
                    </a:ext>
                  </a:extLst>
                </p:cNvPr>
                <p:cNvPicPr/>
                <p:nvPr/>
              </p:nvPicPr>
              <p:blipFill>
                <a:blip r:embed="rId59"/>
                <a:stretch>
                  <a:fillRect/>
                </a:stretch>
              </p:blipFill>
              <p:spPr>
                <a:xfrm>
                  <a:off x="7606653" y="5063827"/>
                  <a:ext cx="16128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4" name="Freihand 43">
                  <a:extLst>
                    <a:ext uri="{FF2B5EF4-FFF2-40B4-BE49-F238E27FC236}">
                      <a16:creationId xmlns:a16="http://schemas.microsoft.com/office/drawing/2014/main" id="{F3A09B6D-7AF0-4FA3-BDD8-4F8034BBE464}"/>
                    </a:ext>
                  </a:extLst>
                </p14:cNvPr>
                <p14:cNvContentPartPr/>
                <p14:nvPr/>
              </p14:nvContentPartPr>
              <p14:xfrm>
                <a:off x="7837053" y="4982467"/>
                <a:ext cx="36720" cy="308520"/>
              </p14:xfrm>
            </p:contentPart>
          </mc:Choice>
          <mc:Fallback xmlns="">
            <p:pic>
              <p:nvPicPr>
                <p:cNvPr id="44" name="Freihand 43">
                  <a:extLst>
                    <a:ext uri="{FF2B5EF4-FFF2-40B4-BE49-F238E27FC236}">
                      <a16:creationId xmlns:a16="http://schemas.microsoft.com/office/drawing/2014/main" id="{F3A09B6D-7AF0-4FA3-BDD8-4F8034BBE464}"/>
                    </a:ext>
                  </a:extLst>
                </p:cNvPr>
                <p:cNvPicPr/>
                <p:nvPr/>
              </p:nvPicPr>
              <p:blipFill>
                <a:blip r:embed="rId61"/>
                <a:stretch>
                  <a:fillRect/>
                </a:stretch>
              </p:blipFill>
              <p:spPr>
                <a:xfrm>
                  <a:off x="7832733" y="4978147"/>
                  <a:ext cx="45360" cy="317160"/>
                </a:xfrm>
                <a:prstGeom prst="rect">
                  <a:avLst/>
                </a:prstGeom>
              </p:spPr>
            </p:pic>
          </mc:Fallback>
        </mc:AlternateContent>
      </p:grpSp>
      <p:grpSp>
        <p:nvGrpSpPr>
          <p:cNvPr id="49" name="Gruppieren 48">
            <a:extLst>
              <a:ext uri="{FF2B5EF4-FFF2-40B4-BE49-F238E27FC236}">
                <a16:creationId xmlns:a16="http://schemas.microsoft.com/office/drawing/2014/main" id="{37DF9DC9-4E81-45FA-B519-D0E24E8D4FBF}"/>
              </a:ext>
            </a:extLst>
          </p:cNvPr>
          <p:cNvGrpSpPr/>
          <p:nvPr/>
        </p:nvGrpSpPr>
        <p:grpSpPr>
          <a:xfrm>
            <a:off x="2347413" y="1342507"/>
            <a:ext cx="3312000" cy="3066480"/>
            <a:chOff x="2347413" y="1342507"/>
            <a:chExt cx="3312000" cy="3066480"/>
          </a:xfrm>
        </p:grpSpPr>
        <mc:AlternateContent xmlns:mc="http://schemas.openxmlformats.org/markup-compatibility/2006" xmlns:p14="http://schemas.microsoft.com/office/powerpoint/2010/main">
          <mc:Choice Requires="p14">
            <p:contentPart p14:bwMode="auto" r:id="rId62">
              <p14:nvContentPartPr>
                <p14:cNvPr id="5" name="Freihand 4">
                  <a:extLst>
                    <a:ext uri="{FF2B5EF4-FFF2-40B4-BE49-F238E27FC236}">
                      <a16:creationId xmlns:a16="http://schemas.microsoft.com/office/drawing/2014/main" id="{4FCE5A49-0CB5-4E56-8109-BD345EADDE77}"/>
                    </a:ext>
                  </a:extLst>
                </p14:cNvPr>
                <p14:cNvContentPartPr/>
                <p14:nvPr/>
              </p14:nvContentPartPr>
              <p14:xfrm>
                <a:off x="4025733" y="3472987"/>
                <a:ext cx="65880" cy="57600"/>
              </p14:xfrm>
            </p:contentPart>
          </mc:Choice>
          <mc:Fallback xmlns="">
            <p:pic>
              <p:nvPicPr>
                <p:cNvPr id="5" name="Freihand 4">
                  <a:extLst>
                    <a:ext uri="{FF2B5EF4-FFF2-40B4-BE49-F238E27FC236}">
                      <a16:creationId xmlns:a16="http://schemas.microsoft.com/office/drawing/2014/main" id="{4FCE5A49-0CB5-4E56-8109-BD345EADDE77}"/>
                    </a:ext>
                  </a:extLst>
                </p:cNvPr>
                <p:cNvPicPr/>
                <p:nvPr/>
              </p:nvPicPr>
              <p:blipFill>
                <a:blip r:embed="rId63"/>
                <a:stretch>
                  <a:fillRect/>
                </a:stretch>
              </p:blipFill>
              <p:spPr>
                <a:xfrm>
                  <a:off x="4021413" y="3468667"/>
                  <a:ext cx="7452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7" name="Freihand 6">
                  <a:extLst>
                    <a:ext uri="{FF2B5EF4-FFF2-40B4-BE49-F238E27FC236}">
                      <a16:creationId xmlns:a16="http://schemas.microsoft.com/office/drawing/2014/main" id="{417F1A3E-FCC8-456B-B366-DB57E06E2C0E}"/>
                    </a:ext>
                  </a:extLst>
                </p14:cNvPr>
                <p14:cNvContentPartPr/>
                <p14:nvPr/>
              </p14:nvContentPartPr>
              <p14:xfrm>
                <a:off x="3922413" y="3460027"/>
                <a:ext cx="169200" cy="232200"/>
              </p14:xfrm>
            </p:contentPart>
          </mc:Choice>
          <mc:Fallback xmlns="">
            <p:pic>
              <p:nvPicPr>
                <p:cNvPr id="7" name="Freihand 6">
                  <a:extLst>
                    <a:ext uri="{FF2B5EF4-FFF2-40B4-BE49-F238E27FC236}">
                      <a16:creationId xmlns:a16="http://schemas.microsoft.com/office/drawing/2014/main" id="{417F1A3E-FCC8-456B-B366-DB57E06E2C0E}"/>
                    </a:ext>
                  </a:extLst>
                </p:cNvPr>
                <p:cNvPicPr/>
                <p:nvPr/>
              </p:nvPicPr>
              <p:blipFill>
                <a:blip r:embed="rId65"/>
                <a:stretch>
                  <a:fillRect/>
                </a:stretch>
              </p:blipFill>
              <p:spPr>
                <a:xfrm>
                  <a:off x="3918093" y="3455707"/>
                  <a:ext cx="17784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8" name="Freihand 7">
                  <a:extLst>
                    <a:ext uri="{FF2B5EF4-FFF2-40B4-BE49-F238E27FC236}">
                      <a16:creationId xmlns:a16="http://schemas.microsoft.com/office/drawing/2014/main" id="{28D1D28E-A796-4789-AF16-D348D89AACEB}"/>
                    </a:ext>
                  </a:extLst>
                </p14:cNvPr>
                <p14:cNvContentPartPr/>
                <p14:nvPr/>
              </p14:nvContentPartPr>
              <p14:xfrm>
                <a:off x="3896493" y="3589987"/>
                <a:ext cx="195840" cy="167040"/>
              </p14:xfrm>
            </p:contentPart>
          </mc:Choice>
          <mc:Fallback xmlns="">
            <p:pic>
              <p:nvPicPr>
                <p:cNvPr id="8" name="Freihand 7">
                  <a:extLst>
                    <a:ext uri="{FF2B5EF4-FFF2-40B4-BE49-F238E27FC236}">
                      <a16:creationId xmlns:a16="http://schemas.microsoft.com/office/drawing/2014/main" id="{28D1D28E-A796-4789-AF16-D348D89AACEB}"/>
                    </a:ext>
                  </a:extLst>
                </p:cNvPr>
                <p:cNvPicPr/>
                <p:nvPr/>
              </p:nvPicPr>
              <p:blipFill>
                <a:blip r:embed="rId67"/>
                <a:stretch>
                  <a:fillRect/>
                </a:stretch>
              </p:blipFill>
              <p:spPr>
                <a:xfrm>
                  <a:off x="3892173" y="3585667"/>
                  <a:ext cx="2044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9" name="Freihand 8">
                  <a:extLst>
                    <a:ext uri="{FF2B5EF4-FFF2-40B4-BE49-F238E27FC236}">
                      <a16:creationId xmlns:a16="http://schemas.microsoft.com/office/drawing/2014/main" id="{3EDE25A2-E4C7-4232-A911-76857BCE4903}"/>
                    </a:ext>
                  </a:extLst>
                </p14:cNvPr>
                <p14:cNvContentPartPr/>
                <p14:nvPr/>
              </p14:nvContentPartPr>
              <p14:xfrm>
                <a:off x="2625693" y="3018307"/>
                <a:ext cx="1749240" cy="1039680"/>
              </p14:xfrm>
            </p:contentPart>
          </mc:Choice>
          <mc:Fallback xmlns="">
            <p:pic>
              <p:nvPicPr>
                <p:cNvPr id="9" name="Freihand 8">
                  <a:extLst>
                    <a:ext uri="{FF2B5EF4-FFF2-40B4-BE49-F238E27FC236}">
                      <a16:creationId xmlns:a16="http://schemas.microsoft.com/office/drawing/2014/main" id="{3EDE25A2-E4C7-4232-A911-76857BCE4903}"/>
                    </a:ext>
                  </a:extLst>
                </p:cNvPr>
                <p:cNvPicPr/>
                <p:nvPr/>
              </p:nvPicPr>
              <p:blipFill>
                <a:blip r:embed="rId69"/>
                <a:stretch>
                  <a:fillRect/>
                </a:stretch>
              </p:blipFill>
              <p:spPr>
                <a:xfrm>
                  <a:off x="2621373" y="3013987"/>
                  <a:ext cx="1757880" cy="1048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2" name="Freihand 11">
                  <a:extLst>
                    <a:ext uri="{FF2B5EF4-FFF2-40B4-BE49-F238E27FC236}">
                      <a16:creationId xmlns:a16="http://schemas.microsoft.com/office/drawing/2014/main" id="{30AA9A7C-970C-4A1B-971F-BDC25A371EFA}"/>
                    </a:ext>
                  </a:extLst>
                </p14:cNvPr>
                <p14:cNvContentPartPr/>
                <p14:nvPr/>
              </p14:nvContentPartPr>
              <p14:xfrm>
                <a:off x="3395373" y="4123147"/>
                <a:ext cx="43200" cy="285840"/>
              </p14:xfrm>
            </p:contentPart>
          </mc:Choice>
          <mc:Fallback xmlns="">
            <p:pic>
              <p:nvPicPr>
                <p:cNvPr id="12" name="Freihand 11">
                  <a:extLst>
                    <a:ext uri="{FF2B5EF4-FFF2-40B4-BE49-F238E27FC236}">
                      <a16:creationId xmlns:a16="http://schemas.microsoft.com/office/drawing/2014/main" id="{30AA9A7C-970C-4A1B-971F-BDC25A371EFA}"/>
                    </a:ext>
                  </a:extLst>
                </p:cNvPr>
                <p:cNvPicPr/>
                <p:nvPr/>
              </p:nvPicPr>
              <p:blipFill>
                <a:blip r:embed="rId71"/>
                <a:stretch>
                  <a:fillRect/>
                </a:stretch>
              </p:blipFill>
              <p:spPr>
                <a:xfrm>
                  <a:off x="3391053" y="4118827"/>
                  <a:ext cx="5184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4" name="Freihand 13">
                  <a:extLst>
                    <a:ext uri="{FF2B5EF4-FFF2-40B4-BE49-F238E27FC236}">
                      <a16:creationId xmlns:a16="http://schemas.microsoft.com/office/drawing/2014/main" id="{22987314-C61A-4DD2-B9D1-1E4697DC67C3}"/>
                    </a:ext>
                  </a:extLst>
                </p14:cNvPr>
                <p14:cNvContentPartPr/>
                <p14:nvPr/>
              </p14:nvContentPartPr>
              <p14:xfrm>
                <a:off x="3304293" y="4040347"/>
                <a:ext cx="198720" cy="185400"/>
              </p14:xfrm>
            </p:contentPart>
          </mc:Choice>
          <mc:Fallback xmlns="">
            <p:pic>
              <p:nvPicPr>
                <p:cNvPr id="14" name="Freihand 13">
                  <a:extLst>
                    <a:ext uri="{FF2B5EF4-FFF2-40B4-BE49-F238E27FC236}">
                      <a16:creationId xmlns:a16="http://schemas.microsoft.com/office/drawing/2014/main" id="{22987314-C61A-4DD2-B9D1-1E4697DC67C3}"/>
                    </a:ext>
                  </a:extLst>
                </p:cNvPr>
                <p:cNvPicPr/>
                <p:nvPr/>
              </p:nvPicPr>
              <p:blipFill>
                <a:blip r:embed="rId73"/>
                <a:stretch>
                  <a:fillRect/>
                </a:stretch>
              </p:blipFill>
              <p:spPr>
                <a:xfrm>
                  <a:off x="3299973" y="4036027"/>
                  <a:ext cx="2073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8" name="Freihand 47">
                  <a:extLst>
                    <a:ext uri="{FF2B5EF4-FFF2-40B4-BE49-F238E27FC236}">
                      <a16:creationId xmlns:a16="http://schemas.microsoft.com/office/drawing/2014/main" id="{8DEBEED0-6D6B-42C7-B0E0-8DF4AFBE2A5E}"/>
                    </a:ext>
                  </a:extLst>
                </p14:cNvPr>
                <p14:cNvContentPartPr/>
                <p14:nvPr/>
              </p14:nvContentPartPr>
              <p14:xfrm>
                <a:off x="2347413" y="1342507"/>
                <a:ext cx="3312000" cy="2846520"/>
              </p14:xfrm>
            </p:contentPart>
          </mc:Choice>
          <mc:Fallback xmlns="">
            <p:pic>
              <p:nvPicPr>
                <p:cNvPr id="48" name="Freihand 47">
                  <a:extLst>
                    <a:ext uri="{FF2B5EF4-FFF2-40B4-BE49-F238E27FC236}">
                      <a16:creationId xmlns:a16="http://schemas.microsoft.com/office/drawing/2014/main" id="{8DEBEED0-6D6B-42C7-B0E0-8DF4AFBE2A5E}"/>
                    </a:ext>
                  </a:extLst>
                </p:cNvPr>
                <p:cNvPicPr/>
                <p:nvPr/>
              </p:nvPicPr>
              <p:blipFill>
                <a:blip r:embed="rId75"/>
                <a:stretch>
                  <a:fillRect/>
                </a:stretch>
              </p:blipFill>
              <p:spPr>
                <a:xfrm>
                  <a:off x="2343093" y="1338187"/>
                  <a:ext cx="3320640" cy="2855160"/>
                </a:xfrm>
                <a:prstGeom prst="rect">
                  <a:avLst/>
                </a:prstGeom>
              </p:spPr>
            </p:pic>
          </mc:Fallback>
        </mc:AlternateContent>
      </p:grpSp>
    </p:spTree>
    <p:extLst>
      <p:ext uri="{BB962C8B-B14F-4D97-AF65-F5344CB8AC3E}">
        <p14:creationId xmlns:p14="http://schemas.microsoft.com/office/powerpoint/2010/main" val="231009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108191" y="0"/>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Inflation </a:t>
            </a:r>
            <a:r>
              <a:rPr lang="en-US" sz="2400">
                <a:solidFill>
                  <a:sysClr val="windowText" lastClr="000000"/>
                </a:solidFill>
              </a:rPr>
              <a:t>– Economic Policy – Philipps curve</a:t>
            </a:r>
            <a:endParaRPr lang="en-US" sz="2400" dirty="0">
              <a:solidFill>
                <a:sysClr val="windowText" lastClr="000000"/>
              </a:solidFill>
            </a:endParaRPr>
          </a:p>
          <a:p>
            <a:endParaRPr lang="en-US" sz="3266" dirty="0">
              <a:solidFill>
                <a:sysClr val="windowText" lastClr="000000"/>
              </a:solidFill>
            </a:endParaRPr>
          </a:p>
        </p:txBody>
      </p:sp>
      <p:cxnSp>
        <p:nvCxnSpPr>
          <p:cNvPr id="5" name="Gerade Verbindung mit Pfeil 4"/>
          <p:cNvCxnSpPr/>
          <p:nvPr/>
        </p:nvCxnSpPr>
        <p:spPr>
          <a:xfrm flipV="1">
            <a:off x="944936" y="860347"/>
            <a:ext cx="1" cy="4180757"/>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Gerade Verbindung mit Pfeil 5"/>
          <p:cNvCxnSpPr/>
          <p:nvPr/>
        </p:nvCxnSpPr>
        <p:spPr>
          <a:xfrm>
            <a:off x="919253" y="5041104"/>
            <a:ext cx="600223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573583" y="952447"/>
            <a:ext cx="300082" cy="343620"/>
          </a:xfrm>
          <a:prstGeom prst="rect">
            <a:avLst/>
          </a:prstGeom>
        </p:spPr>
        <p:txBody>
          <a:bodyPr wrap="none">
            <a:spAutoFit/>
          </a:bodyPr>
          <a:lstStyle/>
          <a:p>
            <a:r>
              <a:rPr lang="el-GR" sz="1633" dirty="0"/>
              <a:t>π</a:t>
            </a:r>
            <a:endParaRPr lang="de-DE" sz="1633" dirty="0"/>
          </a:p>
        </p:txBody>
      </p:sp>
      <p:sp>
        <p:nvSpPr>
          <p:cNvPr id="8" name="Rechteck 7"/>
          <p:cNvSpPr/>
          <p:nvPr/>
        </p:nvSpPr>
        <p:spPr>
          <a:xfrm>
            <a:off x="6463683" y="5041104"/>
            <a:ext cx="295274" cy="343620"/>
          </a:xfrm>
          <a:prstGeom prst="rect">
            <a:avLst/>
          </a:prstGeom>
        </p:spPr>
        <p:txBody>
          <a:bodyPr wrap="none">
            <a:spAutoFit/>
          </a:bodyPr>
          <a:lstStyle/>
          <a:p>
            <a:r>
              <a:rPr lang="en-US" sz="1633" dirty="0"/>
              <a:t>u</a:t>
            </a:r>
            <a:endParaRPr lang="de-DE" sz="1633" dirty="0"/>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Freihandform 2"/>
          <p:cNvSpPr/>
          <p:nvPr/>
        </p:nvSpPr>
        <p:spPr>
          <a:xfrm>
            <a:off x="1331710" y="1221944"/>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unten 11"/>
          <p:cNvSpPr/>
          <p:nvPr/>
        </p:nvSpPr>
        <p:spPr>
          <a:xfrm rot="19916335" flipH="1">
            <a:off x="1842051" y="2529805"/>
            <a:ext cx="136877"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Pfeil nach unten 12"/>
          <p:cNvSpPr/>
          <p:nvPr/>
        </p:nvSpPr>
        <p:spPr>
          <a:xfrm rot="19004465" flipH="1">
            <a:off x="2148899" y="2958155"/>
            <a:ext cx="143022"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a:t>
            </a:r>
          </a:p>
        </p:txBody>
      </p:sp>
      <p:sp>
        <p:nvSpPr>
          <p:cNvPr id="14" name="Pfeil nach unten 13"/>
          <p:cNvSpPr/>
          <p:nvPr/>
        </p:nvSpPr>
        <p:spPr>
          <a:xfrm rot="18516216" flipH="1">
            <a:off x="2535682" y="3348981"/>
            <a:ext cx="110228"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c</a:t>
            </a:r>
          </a:p>
        </p:txBody>
      </p:sp>
      <p:sp>
        <p:nvSpPr>
          <p:cNvPr id="15" name="Pfeil nach unten 14"/>
          <p:cNvSpPr/>
          <p:nvPr/>
        </p:nvSpPr>
        <p:spPr>
          <a:xfrm rot="17762105" flipH="1">
            <a:off x="2895357" y="3606378"/>
            <a:ext cx="86194" cy="3059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p:cNvSpPr txBox="1"/>
          <p:nvPr/>
        </p:nvSpPr>
        <p:spPr>
          <a:xfrm>
            <a:off x="1619266" y="2190551"/>
            <a:ext cx="354584" cy="461665"/>
          </a:xfrm>
          <a:prstGeom prst="rect">
            <a:avLst/>
          </a:prstGeom>
          <a:noFill/>
        </p:spPr>
        <p:txBody>
          <a:bodyPr wrap="none" rtlCol="0">
            <a:spAutoFit/>
          </a:bodyPr>
          <a:lstStyle/>
          <a:p>
            <a:r>
              <a:rPr lang="de-DE" sz="2400" b="1" dirty="0"/>
              <a:t>X</a:t>
            </a:r>
          </a:p>
        </p:txBody>
      </p:sp>
      <p:sp>
        <p:nvSpPr>
          <p:cNvPr id="17" name="Textfeld 16"/>
          <p:cNvSpPr txBox="1"/>
          <p:nvPr/>
        </p:nvSpPr>
        <p:spPr>
          <a:xfrm>
            <a:off x="3094843" y="3733277"/>
            <a:ext cx="344966" cy="461665"/>
          </a:xfrm>
          <a:prstGeom prst="rect">
            <a:avLst/>
          </a:prstGeom>
          <a:noFill/>
        </p:spPr>
        <p:txBody>
          <a:bodyPr wrap="none" rtlCol="0">
            <a:spAutoFit/>
          </a:bodyPr>
          <a:lstStyle/>
          <a:p>
            <a:r>
              <a:rPr lang="de-DE" sz="2400" b="1" dirty="0"/>
              <a:t>Y</a:t>
            </a:r>
          </a:p>
        </p:txBody>
      </p:sp>
      <p:cxnSp>
        <p:nvCxnSpPr>
          <p:cNvPr id="18" name="Gerade Verbindung 32"/>
          <p:cNvCxnSpPr/>
          <p:nvPr/>
        </p:nvCxnSpPr>
        <p:spPr>
          <a:xfrm flipH="1" flipV="1">
            <a:off x="3264838" y="3964821"/>
            <a:ext cx="18802" cy="1079385"/>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19" name="Rechteck 18"/>
          <p:cNvSpPr/>
          <p:nvPr/>
        </p:nvSpPr>
        <p:spPr>
          <a:xfrm>
            <a:off x="3092266" y="5072914"/>
            <a:ext cx="399468" cy="343620"/>
          </a:xfrm>
          <a:prstGeom prst="rect">
            <a:avLst/>
          </a:prstGeom>
        </p:spPr>
        <p:txBody>
          <a:bodyPr wrap="square">
            <a:spAutoFit/>
          </a:bodyPr>
          <a:lstStyle/>
          <a:p>
            <a:r>
              <a:rPr lang="en-US" sz="1633" dirty="0"/>
              <a:t>u*</a:t>
            </a:r>
            <a:endParaRPr lang="de-DE" sz="1633" dirty="0"/>
          </a:p>
        </p:txBody>
      </p:sp>
      <p:sp>
        <p:nvSpPr>
          <p:cNvPr id="21" name="Title 1"/>
          <p:cNvSpPr txBox="1">
            <a:spLocks/>
          </p:cNvSpPr>
          <p:nvPr/>
        </p:nvSpPr>
        <p:spPr>
          <a:xfrm>
            <a:off x="5946870" y="883546"/>
            <a:ext cx="6245130" cy="1046828"/>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pPr algn="l"/>
            <a:r>
              <a:rPr lang="en-US" sz="2000">
                <a:solidFill>
                  <a:sysClr val="windowText" lastClr="000000"/>
                </a:solidFill>
              </a:rPr>
              <a:t>Until the 1980, people were of the opinion thatone could freely choose the point on the Phillips curve via monetary or fiscal policy (cf. data before) and therefore could lower unemployment by allowing higher inflation rates</a:t>
            </a:r>
            <a:endParaRPr lang="en-US" sz="3266" dirty="0">
              <a:solidFill>
                <a:sysClr val="windowText" lastClr="000000"/>
              </a:solidFill>
            </a:endParaRPr>
          </a:p>
        </p:txBody>
      </p:sp>
      <p:sp>
        <p:nvSpPr>
          <p:cNvPr id="22" name="Title 1"/>
          <p:cNvSpPr txBox="1">
            <a:spLocks/>
          </p:cNvSpPr>
          <p:nvPr/>
        </p:nvSpPr>
        <p:spPr>
          <a:xfrm>
            <a:off x="5946870" y="2553264"/>
            <a:ext cx="6245130" cy="1115911"/>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pPr algn="l"/>
            <a:r>
              <a:rPr lang="en-US" sz="2000">
                <a:solidFill>
                  <a:sysClr val="windowText" lastClr="000000"/>
                </a:solidFill>
              </a:rPr>
              <a:t>Then it was realized that expectations adjust and there is a rightward shift/rotation into the vertical of the Phillips curve!</a:t>
            </a:r>
            <a:endParaRPr lang="en-US" sz="3266" dirty="0">
              <a:solidFill>
                <a:sysClr val="windowText" lastClr="000000"/>
              </a:solidFill>
            </a:endParaRPr>
          </a:p>
        </p:txBody>
      </p:sp>
      <p:cxnSp>
        <p:nvCxnSpPr>
          <p:cNvPr id="23" name="Gerade Verbindung 31"/>
          <p:cNvCxnSpPr/>
          <p:nvPr/>
        </p:nvCxnSpPr>
        <p:spPr>
          <a:xfrm>
            <a:off x="1012024" y="3946232"/>
            <a:ext cx="2252814" cy="1858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24" name="Rechteck 23"/>
          <p:cNvSpPr/>
          <p:nvPr/>
        </p:nvSpPr>
        <p:spPr>
          <a:xfrm>
            <a:off x="441212" y="3793011"/>
            <a:ext cx="417102" cy="343620"/>
          </a:xfrm>
          <a:prstGeom prst="rect">
            <a:avLst/>
          </a:prstGeom>
        </p:spPr>
        <p:txBody>
          <a:bodyPr wrap="none">
            <a:spAutoFit/>
          </a:bodyPr>
          <a:lstStyle/>
          <a:p>
            <a:r>
              <a:rPr lang="el-GR" sz="1633" dirty="0"/>
              <a:t>π</a:t>
            </a:r>
            <a:r>
              <a:rPr lang="en-US" sz="1633" baseline="30000" dirty="0"/>
              <a:t>e</a:t>
            </a:r>
            <a:r>
              <a:rPr lang="en-US" sz="1633" dirty="0"/>
              <a:t> </a:t>
            </a:r>
            <a:endParaRPr lang="de-DE" sz="1633" dirty="0"/>
          </a:p>
        </p:txBody>
      </p:sp>
      <p:sp>
        <p:nvSpPr>
          <p:cNvPr id="2" name="Freihandform 2">
            <a:extLst>
              <a:ext uri="{FF2B5EF4-FFF2-40B4-BE49-F238E27FC236}">
                <a16:creationId xmlns:a16="http://schemas.microsoft.com/office/drawing/2014/main" id="{72B91FC3-85DD-9C34-E75A-1D672D4462FB}"/>
              </a:ext>
            </a:extLst>
          </p:cNvPr>
          <p:cNvSpPr/>
          <p:nvPr/>
        </p:nvSpPr>
        <p:spPr>
          <a:xfrm>
            <a:off x="1484110" y="633565"/>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reihandform 2">
            <a:extLst>
              <a:ext uri="{FF2B5EF4-FFF2-40B4-BE49-F238E27FC236}">
                <a16:creationId xmlns:a16="http://schemas.microsoft.com/office/drawing/2014/main" id="{ABD3606A-FE09-1B71-BF6D-9C73EA4FEDD6}"/>
              </a:ext>
            </a:extLst>
          </p:cNvPr>
          <p:cNvSpPr/>
          <p:nvPr/>
        </p:nvSpPr>
        <p:spPr>
          <a:xfrm>
            <a:off x="1717535" y="33613"/>
            <a:ext cx="4179238" cy="3504178"/>
          </a:xfrm>
          <a:custGeom>
            <a:avLst/>
            <a:gdLst>
              <a:gd name="connsiteX0" fmla="*/ 0 w 4179238"/>
              <a:gd name="connsiteY0" fmla="*/ 0 h 3504178"/>
              <a:gd name="connsiteX1" fmla="*/ 1319436 w 4179238"/>
              <a:gd name="connsiteY1" fmla="*/ 2368849 h 3504178"/>
              <a:gd name="connsiteX2" fmla="*/ 4179238 w 4179238"/>
              <a:gd name="connsiteY2" fmla="*/ 3504178 h 3504178"/>
              <a:gd name="connsiteX3" fmla="*/ 4179238 w 4179238"/>
              <a:gd name="connsiteY3" fmla="*/ 3504178 h 3504178"/>
            </a:gdLst>
            <a:ahLst/>
            <a:cxnLst>
              <a:cxn ang="0">
                <a:pos x="connsiteX0" y="connsiteY0"/>
              </a:cxn>
              <a:cxn ang="0">
                <a:pos x="connsiteX1" y="connsiteY1"/>
              </a:cxn>
              <a:cxn ang="0">
                <a:pos x="connsiteX2" y="connsiteY2"/>
              </a:cxn>
              <a:cxn ang="0">
                <a:pos x="connsiteX3" y="connsiteY3"/>
              </a:cxn>
            </a:cxnLst>
            <a:rect l="l" t="t" r="r" b="b"/>
            <a:pathLst>
              <a:path w="4179238" h="3504178">
                <a:moveTo>
                  <a:pt x="0" y="0"/>
                </a:moveTo>
                <a:cubicBezTo>
                  <a:pt x="311448" y="892409"/>
                  <a:pt x="622896" y="1784819"/>
                  <a:pt x="1319436" y="2368849"/>
                </a:cubicBezTo>
                <a:cubicBezTo>
                  <a:pt x="2015976" y="2952879"/>
                  <a:pt x="4179238" y="3504178"/>
                  <a:pt x="4179238" y="3504178"/>
                </a:cubicBezTo>
                <a:lnTo>
                  <a:pt x="4179238" y="350417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Pfeil nach unten 14">
            <a:extLst>
              <a:ext uri="{FF2B5EF4-FFF2-40B4-BE49-F238E27FC236}">
                <a16:creationId xmlns:a16="http://schemas.microsoft.com/office/drawing/2014/main" id="{AF9A4807-4F78-69F1-A6F9-7BD1D459B87D}"/>
              </a:ext>
            </a:extLst>
          </p:cNvPr>
          <p:cNvSpPr/>
          <p:nvPr/>
        </p:nvSpPr>
        <p:spPr>
          <a:xfrm rot="12490450" flipH="1">
            <a:off x="2866961" y="3242414"/>
            <a:ext cx="45719" cy="297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unten 14">
            <a:extLst>
              <a:ext uri="{FF2B5EF4-FFF2-40B4-BE49-F238E27FC236}">
                <a16:creationId xmlns:a16="http://schemas.microsoft.com/office/drawing/2014/main" id="{76ED65A8-5E53-2BF6-D19A-4B520CB605FB}"/>
              </a:ext>
            </a:extLst>
          </p:cNvPr>
          <p:cNvSpPr/>
          <p:nvPr/>
        </p:nvSpPr>
        <p:spPr>
          <a:xfrm rot="12490450" flipH="1">
            <a:off x="3019361" y="2654038"/>
            <a:ext cx="45719" cy="297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5" name="Gerade Verbindung 32">
            <a:extLst>
              <a:ext uri="{FF2B5EF4-FFF2-40B4-BE49-F238E27FC236}">
                <a16:creationId xmlns:a16="http://schemas.microsoft.com/office/drawing/2014/main" id="{45BDDF63-298B-F1DF-3B84-B451DD1A689F}"/>
              </a:ext>
            </a:extLst>
          </p:cNvPr>
          <p:cNvCxnSpPr>
            <a:cxnSpLocks/>
            <a:stCxn id="17" idx="0"/>
          </p:cNvCxnSpPr>
          <p:nvPr/>
        </p:nvCxnSpPr>
        <p:spPr>
          <a:xfrm flipV="1">
            <a:off x="3267326" y="821803"/>
            <a:ext cx="18243" cy="2911474"/>
          </a:xfrm>
          <a:prstGeom prst="line">
            <a:avLst/>
          </a:prstGeom>
          <a:ln w="25400">
            <a:prstDash val="solid"/>
          </a:ln>
        </p:spPr>
        <p:style>
          <a:lnRef idx="1">
            <a:schemeClr val="accent1"/>
          </a:lnRef>
          <a:fillRef idx="0">
            <a:schemeClr val="accent1"/>
          </a:fillRef>
          <a:effectRef idx="0">
            <a:schemeClr val="accent1"/>
          </a:effectRef>
          <a:fontRef idx="minor">
            <a:schemeClr val="tx1"/>
          </a:fontRef>
        </p:style>
      </p:cxnSp>
      <p:sp>
        <p:nvSpPr>
          <p:cNvPr id="28" name="Title 1">
            <a:extLst>
              <a:ext uri="{FF2B5EF4-FFF2-40B4-BE49-F238E27FC236}">
                <a16:creationId xmlns:a16="http://schemas.microsoft.com/office/drawing/2014/main" id="{7DBB347F-D182-A355-6D7E-D210A1E08D32}"/>
              </a:ext>
            </a:extLst>
          </p:cNvPr>
          <p:cNvSpPr txBox="1">
            <a:spLocks/>
          </p:cNvSpPr>
          <p:nvPr/>
        </p:nvSpPr>
        <p:spPr>
          <a:xfrm>
            <a:off x="3305959" y="938464"/>
            <a:ext cx="2036062" cy="516174"/>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Longrun PC</a:t>
            </a:r>
            <a:endParaRPr lang="en-US" sz="2400" dirty="0">
              <a:solidFill>
                <a:sysClr val="windowText" lastClr="000000"/>
              </a:solidFill>
            </a:endParaRPr>
          </a:p>
          <a:p>
            <a:endParaRPr lang="en-US" sz="3266" dirty="0">
              <a:solidFill>
                <a:sysClr val="windowText" lastClr="000000"/>
              </a:solidFill>
            </a:endParaRPr>
          </a:p>
        </p:txBody>
      </p:sp>
      <p:sp>
        <p:nvSpPr>
          <p:cNvPr id="29" name="Title 1">
            <a:extLst>
              <a:ext uri="{FF2B5EF4-FFF2-40B4-BE49-F238E27FC236}">
                <a16:creationId xmlns:a16="http://schemas.microsoft.com/office/drawing/2014/main" id="{A388ABA9-BD88-8341-7421-C40FAB71C16D}"/>
              </a:ext>
            </a:extLst>
          </p:cNvPr>
          <p:cNvSpPr txBox="1">
            <a:spLocks/>
          </p:cNvSpPr>
          <p:nvPr/>
        </p:nvSpPr>
        <p:spPr>
          <a:xfrm>
            <a:off x="5383411" y="4243138"/>
            <a:ext cx="2036062" cy="516174"/>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Shortrun PC</a:t>
            </a:r>
            <a:endParaRPr lang="en-US" sz="2400" dirty="0">
              <a:solidFill>
                <a:sysClr val="windowText" lastClr="000000"/>
              </a:solidFill>
            </a:endParaRPr>
          </a:p>
          <a:p>
            <a:endParaRPr lang="en-US" sz="3266" dirty="0">
              <a:solidFill>
                <a:sysClr val="windowText" lastClr="000000"/>
              </a:solidFill>
            </a:endParaRPr>
          </a:p>
        </p:txBody>
      </p:sp>
    </p:spTree>
    <p:extLst>
      <p:ext uri="{BB962C8B-B14F-4D97-AF65-F5344CB8AC3E}">
        <p14:creationId xmlns:p14="http://schemas.microsoft.com/office/powerpoint/2010/main" val="2553675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txBox="1">
            <a:spLocks/>
          </p:cNvSpPr>
          <p:nvPr/>
        </p:nvSpPr>
        <p:spPr>
          <a:xfrm>
            <a:off x="105433" y="559744"/>
            <a:ext cx="11733215" cy="612981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400">
                <a:latin typeface="Cambria Math" panose="02040503050406030204" pitchFamily="18" charset="0"/>
                <a:ea typeface="Cambria Math" panose="02040503050406030204" pitchFamily="18" charset="0"/>
              </a:rPr>
              <a:t>→ In order to be able to permanently reduce the unemployment rate </a:t>
            </a:r>
            <a:r>
              <a:rPr lang="el-GR" sz="2400"/>
              <a:t>π</a:t>
            </a:r>
            <a:r>
              <a:rPr lang="en-US" sz="240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&gt; </a:t>
            </a:r>
            <a:r>
              <a:rPr lang="el-GR" sz="2400" dirty="0"/>
              <a:t>π</a:t>
            </a:r>
            <a:r>
              <a:rPr lang="en-US" sz="2400" baseline="30000"/>
              <a:t>e</a:t>
            </a:r>
            <a:r>
              <a:rPr lang="en-US" sz="2400">
                <a:latin typeface="Cambria Math" panose="02040503050406030204" pitchFamily="18" charset="0"/>
                <a:ea typeface="Cambria Math" panose="02040503050406030204" pitchFamily="18" charset="0"/>
              </a:rPr>
              <a:t> would have 	to apply permanently.</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in the long run this is unrealistic and stable condition results!</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thus, in principle, under rational expectations </a:t>
            </a:r>
            <a:r>
              <a:rPr lang="el-GR" sz="2400"/>
              <a:t>π</a:t>
            </a:r>
            <a:r>
              <a:rPr lang="en-US" sz="240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 </a:t>
            </a:r>
            <a:r>
              <a:rPr lang="el-GR" sz="2400" dirty="0"/>
              <a:t>π</a:t>
            </a:r>
            <a:r>
              <a:rPr lang="en-US" sz="2400" baseline="30000"/>
              <a:t>e</a:t>
            </a:r>
            <a:r>
              <a:rPr lang="en-US" sz="2400">
                <a:latin typeface="Cambria Math" panose="02040503050406030204" pitchFamily="18" charset="0"/>
                <a:ea typeface="Cambria Math" panose="02040503050406030204" pitchFamily="18" charset="0"/>
              </a:rPr>
              <a:t>  will hold</a:t>
            </a:r>
            <a:endParaRPr lang="en-US" sz="2400" dirty="0">
              <a:latin typeface="Cambria Math" panose="02040503050406030204" pitchFamily="18" charset="0"/>
              <a:ea typeface="Cambria Math" panose="02040503050406030204" pitchFamily="18" charset="0"/>
            </a:endParaRPr>
          </a:p>
          <a:p>
            <a:pPr>
              <a:lnSpc>
                <a:spcPct val="110000"/>
              </a:lnSpc>
            </a:pPr>
            <a:r>
              <a:rPr lang="en-US" sz="2400" dirty="0">
                <a:latin typeface="Cambria Math" panose="02040503050406030204" pitchFamily="18" charset="0"/>
                <a:ea typeface="Cambria Math" panose="02040503050406030204" pitchFamily="18" charset="0"/>
              </a:rPr>
              <a:t>		</a:t>
            </a:r>
            <a:r>
              <a:rPr lang="en-US" sz="2400">
                <a:latin typeface="Cambria Math" panose="02040503050406030204" pitchFamily="18" charset="0"/>
                <a:ea typeface="Cambria Math" panose="02040503050406030204" pitchFamily="18" charset="0"/>
              </a:rPr>
              <a:t>	→ </a:t>
            </a:r>
            <a:r>
              <a:rPr lang="de-DE" sz="2400">
                <a:latin typeface="Cambria Math" panose="02040503050406030204" pitchFamily="18" charset="0"/>
                <a:ea typeface="Cambria Math" panose="02040503050406030204" pitchFamily="18" charset="0"/>
              </a:rPr>
              <a:t>thus u</a:t>
            </a:r>
            <a:r>
              <a:rPr lang="de-DE" sz="2400" dirty="0">
                <a:latin typeface="Cambria Math" panose="02040503050406030204" pitchFamily="18" charset="0"/>
                <a:ea typeface="Cambria Math" panose="02040503050406030204" pitchFamily="18" charset="0"/>
              </a:rPr>
              <a:t>=u*</a:t>
            </a:r>
            <a:r>
              <a:rPr lang="en-US" sz="2400" dirty="0">
                <a:latin typeface="Cambria Math" panose="02040503050406030204" pitchFamily="18" charset="0"/>
                <a:ea typeface="Cambria Math" panose="02040503050406030204" pitchFamily="18" charset="0"/>
              </a:rPr>
              <a:t>	</a:t>
            </a:r>
            <a:endParaRPr lang="en-US" sz="2000" dirty="0">
              <a:latin typeface="Cambria Math" panose="02040503050406030204" pitchFamily="18" charset="0"/>
              <a:ea typeface="Cambria Math" panose="02040503050406030204" pitchFamily="18" charset="0"/>
            </a:endParaRPr>
          </a:p>
          <a:p>
            <a:pPr>
              <a:lnSpc>
                <a:spcPct val="110000"/>
              </a:lnSpc>
            </a:pPr>
            <a:r>
              <a:rPr lang="en-US" sz="2000" dirty="0">
                <a:latin typeface="Cambria Math" panose="02040503050406030204" pitchFamily="18" charset="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 → </a:t>
            </a:r>
            <a:r>
              <a:rPr lang="en-US" sz="2400">
                <a:latin typeface="Cambria Math" panose="02040503050406030204" pitchFamily="18" charset="0"/>
                <a:ea typeface="Cambria Math" panose="02040503050406030204" pitchFamily="18" charset="0"/>
              </a:rPr>
              <a:t>	motion only on the                                                                          					long-run (vertical) 										Phillips curve possible!</a:t>
            </a:r>
          </a:p>
          <a:p>
            <a:pPr>
              <a:lnSpc>
                <a:spcPct val="110000"/>
              </a:lnSpc>
            </a:pPr>
            <a:r>
              <a:rPr lang="en-US" sz="2400" b="1">
                <a:latin typeface="Cambria Math" panose="02040503050406030204" pitchFamily="18" charset="0"/>
                <a:ea typeface="Cambria Math" panose="02040503050406030204" pitchFamily="18" charset="0"/>
              </a:rPr>
              <a:t>					→ Stagflation</a:t>
            </a:r>
          </a:p>
          <a:p>
            <a:pPr>
              <a:lnSpc>
                <a:spcPct val="110000"/>
              </a:lnSpc>
            </a:pPr>
            <a:endParaRPr lang="en-US" sz="2000" dirty="0"/>
          </a:p>
        </p:txBody>
      </p:sp>
      <p:sp>
        <p:nvSpPr>
          <p:cNvPr id="4" name="Title 1"/>
          <p:cNvSpPr txBox="1">
            <a:spLocks/>
          </p:cNvSpPr>
          <p:nvPr/>
        </p:nvSpPr>
        <p:spPr>
          <a:xfrm>
            <a:off x="1559996" y="79571"/>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Inflation – Economic Policy – Philipps curve</a:t>
            </a:r>
          </a:p>
          <a:p>
            <a:endParaRPr lang="en-US" sz="3266" dirty="0">
              <a:solidFill>
                <a:sysClr val="windowText" lastClr="000000"/>
              </a:solidFill>
            </a:endParaRP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018489A4-6037-4C10-87C5-56C03A6C943B}"/>
                  </a:ext>
                </a:extLst>
              </p14:cNvPr>
              <p14:cNvContentPartPr/>
              <p14:nvPr/>
            </p14:nvContentPartPr>
            <p14:xfrm>
              <a:off x="3188787" y="3091747"/>
              <a:ext cx="1567080" cy="99360"/>
            </p14:xfrm>
          </p:contentPart>
        </mc:Choice>
        <mc:Fallback xmlns="">
          <p:pic>
            <p:nvPicPr>
              <p:cNvPr id="2" name="Freihand 1">
                <a:extLst>
                  <a:ext uri="{FF2B5EF4-FFF2-40B4-BE49-F238E27FC236}">
                    <a16:creationId xmlns:a16="http://schemas.microsoft.com/office/drawing/2014/main" id="{018489A4-6037-4C10-87C5-56C03A6C943B}"/>
                  </a:ext>
                </a:extLst>
              </p:cNvPr>
              <p:cNvPicPr/>
              <p:nvPr/>
            </p:nvPicPr>
            <p:blipFill>
              <a:blip r:embed="rId4"/>
              <a:stretch>
                <a:fillRect/>
              </a:stretch>
            </p:blipFill>
            <p:spPr>
              <a:xfrm>
                <a:off x="3184467" y="3087427"/>
                <a:ext cx="15757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2E65BAD0-0BD3-4C8F-A6BA-4E3B725E7761}"/>
                  </a:ext>
                </a:extLst>
              </p14:cNvPr>
              <p14:cNvContentPartPr/>
              <p14:nvPr/>
            </p14:nvContentPartPr>
            <p14:xfrm>
              <a:off x="4696827" y="4176787"/>
              <a:ext cx="2688480" cy="39600"/>
            </p14:xfrm>
          </p:contentPart>
        </mc:Choice>
        <mc:Fallback xmlns="">
          <p:pic>
            <p:nvPicPr>
              <p:cNvPr id="3" name="Freihand 2">
                <a:extLst>
                  <a:ext uri="{FF2B5EF4-FFF2-40B4-BE49-F238E27FC236}">
                    <a16:creationId xmlns:a16="http://schemas.microsoft.com/office/drawing/2014/main" id="{2E65BAD0-0BD3-4C8F-A6BA-4E3B725E7761}"/>
                  </a:ext>
                </a:extLst>
              </p:cNvPr>
              <p:cNvPicPr/>
              <p:nvPr/>
            </p:nvPicPr>
            <p:blipFill>
              <a:blip r:embed="rId6"/>
              <a:stretch>
                <a:fillRect/>
              </a:stretch>
            </p:blipFill>
            <p:spPr>
              <a:xfrm>
                <a:off x="4692507" y="4172467"/>
                <a:ext cx="26971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ED7EF900-C361-4FA8-B11A-2066C8644AC9}"/>
                  </a:ext>
                </a:extLst>
              </p14:cNvPr>
              <p14:cNvContentPartPr/>
              <p14:nvPr/>
            </p14:nvContentPartPr>
            <p14:xfrm>
              <a:off x="4306587" y="4554067"/>
              <a:ext cx="2735640" cy="936360"/>
            </p14:xfrm>
          </p:contentPart>
        </mc:Choice>
        <mc:Fallback xmlns="">
          <p:pic>
            <p:nvPicPr>
              <p:cNvPr id="6" name="Freihand 5">
                <a:extLst>
                  <a:ext uri="{FF2B5EF4-FFF2-40B4-BE49-F238E27FC236}">
                    <a16:creationId xmlns:a16="http://schemas.microsoft.com/office/drawing/2014/main" id="{ED7EF900-C361-4FA8-B11A-2066C8644AC9}"/>
                  </a:ext>
                </a:extLst>
              </p:cNvPr>
              <p:cNvPicPr/>
              <p:nvPr/>
            </p:nvPicPr>
            <p:blipFill>
              <a:blip r:embed="rId8"/>
              <a:stretch>
                <a:fillRect/>
              </a:stretch>
            </p:blipFill>
            <p:spPr>
              <a:xfrm>
                <a:off x="4302267" y="4549747"/>
                <a:ext cx="2744280" cy="945000"/>
              </a:xfrm>
              <a:prstGeom prst="rect">
                <a:avLst/>
              </a:prstGeom>
            </p:spPr>
          </p:pic>
        </mc:Fallback>
      </mc:AlternateContent>
    </p:spTree>
    <p:extLst>
      <p:ext uri="{BB962C8B-B14F-4D97-AF65-F5344CB8AC3E}">
        <p14:creationId xmlns:p14="http://schemas.microsoft.com/office/powerpoint/2010/main" val="249886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The </a:t>
            </a:r>
            <a:r>
              <a:rPr lang="de-DE" sz="2903" b="1" dirty="0" err="1"/>
              <a:t>short</a:t>
            </a:r>
            <a:r>
              <a:rPr lang="de-DE" sz="2903" b="1" dirty="0"/>
              <a:t> </a:t>
            </a:r>
            <a:r>
              <a:rPr lang="de-DE" sz="2903" b="1" dirty="0" err="1"/>
              <a:t>run</a:t>
            </a:r>
            <a:r>
              <a:rPr lang="de-DE" sz="2903" b="1" dirty="0"/>
              <a:t> IS-LM-Model</a:t>
            </a:r>
          </a:p>
        </p:txBody>
      </p:sp>
      <p:sp>
        <p:nvSpPr>
          <p:cNvPr id="8" name="Textfeld 7"/>
          <p:cNvSpPr txBox="1"/>
          <p:nvPr/>
        </p:nvSpPr>
        <p:spPr>
          <a:xfrm>
            <a:off x="188495" y="931739"/>
            <a:ext cx="9067260" cy="5029447"/>
          </a:xfrm>
          <a:prstGeom prst="rect">
            <a:avLst/>
          </a:prstGeom>
          <a:noFill/>
        </p:spPr>
        <p:txBody>
          <a:bodyPr wrap="square" rtlCol="0">
            <a:noAutofit/>
          </a:bodyPr>
          <a:lstStyle/>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 Modeling the goods market</a:t>
            </a:r>
          </a:p>
          <a:p>
            <a:pPr lvl="0">
              <a:lnSpc>
                <a:spcPct val="140000"/>
              </a:lnSpc>
              <a:spcBef>
                <a:spcPct val="20000"/>
              </a:spcBef>
            </a:pPr>
            <a:endParaRPr lang="en-US" sz="2449" dirty="0">
              <a:solidFill>
                <a:prstClr val="black"/>
              </a:solidFill>
              <a:latin typeface="Arial" panose="020B0604020202020204" pitchFamily="34" charset="0"/>
              <a:cs typeface="Arial" panose="020B0604020202020204" pitchFamily="34" charset="0"/>
            </a:endParaRPr>
          </a:p>
          <a:p>
            <a:pPr lvl="0" algn="ctr">
              <a:lnSpc>
                <a:spcPct val="140000"/>
              </a:lnSpc>
              <a:spcBef>
                <a:spcPct val="20000"/>
              </a:spcBef>
            </a:pPr>
            <a:r>
              <a:rPr lang="en-US" sz="2449" b="1" dirty="0">
                <a:solidFill>
                  <a:prstClr val="black"/>
                </a:solidFill>
                <a:latin typeface="Arial" panose="020B0604020202020204" pitchFamily="34" charset="0"/>
                <a:cs typeface="Arial" panose="020B0604020202020204" pitchFamily="34" charset="0"/>
              </a:rPr>
              <a:t>IS: Investment = Saving</a:t>
            </a:r>
          </a:p>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a:t>
            </a:r>
          </a:p>
          <a:p>
            <a:pPr>
              <a:lnSpc>
                <a:spcPct val="140000"/>
              </a:lnSpc>
              <a:spcBef>
                <a:spcPct val="20000"/>
              </a:spcBef>
            </a:pPr>
            <a:r>
              <a:rPr lang="en-US" sz="2449" dirty="0">
                <a:solidFill>
                  <a:prstClr val="black"/>
                </a:solidFill>
                <a:latin typeface="Arial" panose="020B0604020202020204" pitchFamily="34" charset="0"/>
                <a:cs typeface="Arial" panose="020B0604020202020204" pitchFamily="34" charset="0"/>
              </a:rPr>
              <a:t>	► Modelling the money market</a:t>
            </a:r>
          </a:p>
          <a:p>
            <a:pPr>
              <a:lnSpc>
                <a:spcPct val="140000"/>
              </a:lnSpc>
              <a:spcBef>
                <a:spcPct val="20000"/>
              </a:spcBef>
            </a:pPr>
            <a:endParaRPr lang="en-US" sz="2449" dirty="0">
              <a:solidFill>
                <a:prstClr val="black"/>
              </a:solidFill>
              <a:latin typeface="Arial" panose="020B0604020202020204" pitchFamily="34" charset="0"/>
              <a:cs typeface="Arial" panose="020B0604020202020204" pitchFamily="34" charset="0"/>
            </a:endParaRPr>
          </a:p>
          <a:p>
            <a:pPr algn="ctr">
              <a:lnSpc>
                <a:spcPct val="140000"/>
              </a:lnSpc>
              <a:spcBef>
                <a:spcPct val="20000"/>
              </a:spcBef>
            </a:pPr>
            <a:r>
              <a:rPr lang="en-US" sz="2200" b="1" dirty="0">
                <a:solidFill>
                  <a:prstClr val="black"/>
                </a:solidFill>
                <a:latin typeface="Arial" panose="020B0604020202020204" pitchFamily="34" charset="0"/>
                <a:cs typeface="Arial" panose="020B0604020202020204" pitchFamily="34" charset="0"/>
              </a:rPr>
              <a:t>LM: Money Supply = Money Demand (Liquidity Preference)</a:t>
            </a:r>
          </a:p>
          <a:p>
            <a:endParaRPr lang="de-DE" sz="2540" dirty="0"/>
          </a:p>
        </p:txBody>
      </p:sp>
      <p:sp>
        <p:nvSpPr>
          <p:cNvPr id="2" name="Rechteck 1">
            <a:extLst>
              <a:ext uri="{FF2B5EF4-FFF2-40B4-BE49-F238E27FC236}">
                <a16:creationId xmlns:a16="http://schemas.microsoft.com/office/drawing/2014/main" id="{B64180E9-41A0-B2B8-ADFF-86C2BF68AAF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D6E75415-2767-41DC-B275-DDEEBBCFED54}"/>
                  </a:ext>
                </a:extLst>
              </p14:cNvPr>
              <p14:cNvContentPartPr/>
              <p14:nvPr/>
            </p14:nvContentPartPr>
            <p14:xfrm>
              <a:off x="2884893" y="2678107"/>
              <a:ext cx="3974040" cy="87480"/>
            </p14:xfrm>
          </p:contentPart>
        </mc:Choice>
        <mc:Fallback xmlns="">
          <p:pic>
            <p:nvPicPr>
              <p:cNvPr id="3" name="Freihand 2">
                <a:extLst>
                  <a:ext uri="{FF2B5EF4-FFF2-40B4-BE49-F238E27FC236}">
                    <a16:creationId xmlns:a16="http://schemas.microsoft.com/office/drawing/2014/main" id="{D6E75415-2767-41DC-B275-DDEEBBCFED54}"/>
                  </a:ext>
                </a:extLst>
              </p:cNvPr>
              <p:cNvPicPr/>
              <p:nvPr/>
            </p:nvPicPr>
            <p:blipFill>
              <a:blip r:embed="rId4"/>
              <a:stretch>
                <a:fillRect/>
              </a:stretch>
            </p:blipFill>
            <p:spPr>
              <a:xfrm>
                <a:off x="2880573" y="2673787"/>
                <a:ext cx="3982680" cy="96120"/>
              </a:xfrm>
              <a:prstGeom prst="rect">
                <a:avLst/>
              </a:prstGeom>
            </p:spPr>
          </p:pic>
        </mc:Fallback>
      </mc:AlternateContent>
      <p:grpSp>
        <p:nvGrpSpPr>
          <p:cNvPr id="77" name="Gruppieren 76">
            <a:extLst>
              <a:ext uri="{FF2B5EF4-FFF2-40B4-BE49-F238E27FC236}">
                <a16:creationId xmlns:a16="http://schemas.microsoft.com/office/drawing/2014/main" id="{695AD238-CF43-499C-9E3F-77C50A063E40}"/>
              </a:ext>
            </a:extLst>
          </p:cNvPr>
          <p:cNvGrpSpPr/>
          <p:nvPr/>
        </p:nvGrpSpPr>
        <p:grpSpPr>
          <a:xfrm>
            <a:off x="7492893" y="694147"/>
            <a:ext cx="4591800" cy="3189600"/>
            <a:chOff x="7492893" y="694147"/>
            <a:chExt cx="4591800" cy="3189600"/>
          </a:xfrm>
        </p:grpSpPr>
        <mc:AlternateContent xmlns:mc="http://schemas.openxmlformats.org/markup-compatibility/2006" xmlns:p14="http://schemas.microsoft.com/office/powerpoint/2010/main">
          <mc:Choice Requires="p14">
            <p:contentPart p14:bwMode="auto" r:id="rId5">
              <p14:nvContentPartPr>
                <p14:cNvPr id="4" name="Freihand 3">
                  <a:extLst>
                    <a:ext uri="{FF2B5EF4-FFF2-40B4-BE49-F238E27FC236}">
                      <a16:creationId xmlns:a16="http://schemas.microsoft.com/office/drawing/2014/main" id="{3A788CCF-FCCD-4D03-B794-FA0651C36233}"/>
                    </a:ext>
                  </a:extLst>
                </p14:cNvPr>
                <p14:cNvContentPartPr/>
                <p14:nvPr/>
              </p14:nvContentPartPr>
              <p14:xfrm>
                <a:off x="7492893" y="2331787"/>
                <a:ext cx="182160" cy="143640"/>
              </p14:xfrm>
            </p:contentPart>
          </mc:Choice>
          <mc:Fallback xmlns="">
            <p:pic>
              <p:nvPicPr>
                <p:cNvPr id="4" name="Freihand 3">
                  <a:extLst>
                    <a:ext uri="{FF2B5EF4-FFF2-40B4-BE49-F238E27FC236}">
                      <a16:creationId xmlns:a16="http://schemas.microsoft.com/office/drawing/2014/main" id="{3A788CCF-FCCD-4D03-B794-FA0651C36233}"/>
                    </a:ext>
                  </a:extLst>
                </p:cNvPr>
                <p:cNvPicPr/>
                <p:nvPr/>
              </p:nvPicPr>
              <p:blipFill>
                <a:blip r:embed="rId6"/>
                <a:stretch>
                  <a:fillRect/>
                </a:stretch>
              </p:blipFill>
              <p:spPr>
                <a:xfrm>
                  <a:off x="7488573" y="2327467"/>
                  <a:ext cx="1908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124688BA-048C-4379-9C76-7D093883D2CA}"/>
                    </a:ext>
                  </a:extLst>
                </p14:cNvPr>
                <p14:cNvContentPartPr/>
                <p14:nvPr/>
              </p14:nvContentPartPr>
              <p14:xfrm>
                <a:off x="7558413" y="2351227"/>
                <a:ext cx="140400" cy="293760"/>
              </p14:xfrm>
            </p:contentPart>
          </mc:Choice>
          <mc:Fallback xmlns="">
            <p:pic>
              <p:nvPicPr>
                <p:cNvPr id="5" name="Freihand 4">
                  <a:extLst>
                    <a:ext uri="{FF2B5EF4-FFF2-40B4-BE49-F238E27FC236}">
                      <a16:creationId xmlns:a16="http://schemas.microsoft.com/office/drawing/2014/main" id="{124688BA-048C-4379-9C76-7D093883D2CA}"/>
                    </a:ext>
                  </a:extLst>
                </p:cNvPr>
                <p:cNvPicPr/>
                <p:nvPr/>
              </p:nvPicPr>
              <p:blipFill>
                <a:blip r:embed="rId8"/>
                <a:stretch>
                  <a:fillRect/>
                </a:stretch>
              </p:blipFill>
              <p:spPr>
                <a:xfrm>
                  <a:off x="7554093" y="2346907"/>
                  <a:ext cx="14904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B9BB0309-F534-4025-B353-7099A9A92883}"/>
                    </a:ext>
                  </a:extLst>
                </p14:cNvPr>
                <p14:cNvContentPartPr/>
                <p14:nvPr/>
              </p14:nvContentPartPr>
              <p14:xfrm>
                <a:off x="7846413" y="2406667"/>
                <a:ext cx="255240" cy="35640"/>
              </p14:xfrm>
            </p:contentPart>
          </mc:Choice>
          <mc:Fallback xmlns="">
            <p:pic>
              <p:nvPicPr>
                <p:cNvPr id="9" name="Freihand 8">
                  <a:extLst>
                    <a:ext uri="{FF2B5EF4-FFF2-40B4-BE49-F238E27FC236}">
                      <a16:creationId xmlns:a16="http://schemas.microsoft.com/office/drawing/2014/main" id="{B9BB0309-F534-4025-B353-7099A9A92883}"/>
                    </a:ext>
                  </a:extLst>
                </p:cNvPr>
                <p:cNvPicPr/>
                <p:nvPr/>
              </p:nvPicPr>
              <p:blipFill>
                <a:blip r:embed="rId10"/>
                <a:stretch>
                  <a:fillRect/>
                </a:stretch>
              </p:blipFill>
              <p:spPr>
                <a:xfrm>
                  <a:off x="7842093" y="2402347"/>
                  <a:ext cx="2638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F1D42DF4-B5DE-472C-B382-5040B4A949F2}"/>
                    </a:ext>
                  </a:extLst>
                </p14:cNvPr>
                <p14:cNvContentPartPr/>
                <p14:nvPr/>
              </p14:nvContentPartPr>
              <p14:xfrm>
                <a:off x="7914813" y="2474347"/>
                <a:ext cx="191520" cy="27360"/>
              </p14:xfrm>
            </p:contentPart>
          </mc:Choice>
          <mc:Fallback xmlns="">
            <p:pic>
              <p:nvPicPr>
                <p:cNvPr id="10" name="Freihand 9">
                  <a:extLst>
                    <a:ext uri="{FF2B5EF4-FFF2-40B4-BE49-F238E27FC236}">
                      <a16:creationId xmlns:a16="http://schemas.microsoft.com/office/drawing/2014/main" id="{F1D42DF4-B5DE-472C-B382-5040B4A949F2}"/>
                    </a:ext>
                  </a:extLst>
                </p:cNvPr>
                <p:cNvPicPr/>
                <p:nvPr/>
              </p:nvPicPr>
              <p:blipFill>
                <a:blip r:embed="rId12"/>
                <a:stretch>
                  <a:fillRect/>
                </a:stretch>
              </p:blipFill>
              <p:spPr>
                <a:xfrm>
                  <a:off x="7910493" y="2470027"/>
                  <a:ext cx="2001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28511ADD-92E0-4F3D-913A-252D00CE68D9}"/>
                    </a:ext>
                  </a:extLst>
                </p14:cNvPr>
                <p14:cNvContentPartPr/>
                <p14:nvPr/>
              </p14:nvContentPartPr>
              <p14:xfrm>
                <a:off x="8277333" y="2378587"/>
                <a:ext cx="206280" cy="59760"/>
              </p14:xfrm>
            </p:contentPart>
          </mc:Choice>
          <mc:Fallback xmlns="">
            <p:pic>
              <p:nvPicPr>
                <p:cNvPr id="11" name="Freihand 10">
                  <a:extLst>
                    <a:ext uri="{FF2B5EF4-FFF2-40B4-BE49-F238E27FC236}">
                      <a16:creationId xmlns:a16="http://schemas.microsoft.com/office/drawing/2014/main" id="{28511ADD-92E0-4F3D-913A-252D00CE68D9}"/>
                    </a:ext>
                  </a:extLst>
                </p:cNvPr>
                <p:cNvPicPr/>
                <p:nvPr/>
              </p:nvPicPr>
              <p:blipFill>
                <a:blip r:embed="rId14"/>
                <a:stretch>
                  <a:fillRect/>
                </a:stretch>
              </p:blipFill>
              <p:spPr>
                <a:xfrm>
                  <a:off x="8273013" y="2374267"/>
                  <a:ext cx="21492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FE6C81FD-206A-4E66-AE36-199D53F97D01}"/>
                    </a:ext>
                  </a:extLst>
                </p14:cNvPr>
                <p14:cNvContentPartPr/>
                <p14:nvPr/>
              </p14:nvContentPartPr>
              <p14:xfrm>
                <a:off x="8395053" y="2372107"/>
                <a:ext cx="103320" cy="226080"/>
              </p14:xfrm>
            </p:contentPart>
          </mc:Choice>
          <mc:Fallback xmlns="">
            <p:pic>
              <p:nvPicPr>
                <p:cNvPr id="12" name="Freihand 11">
                  <a:extLst>
                    <a:ext uri="{FF2B5EF4-FFF2-40B4-BE49-F238E27FC236}">
                      <a16:creationId xmlns:a16="http://schemas.microsoft.com/office/drawing/2014/main" id="{FE6C81FD-206A-4E66-AE36-199D53F97D01}"/>
                    </a:ext>
                  </a:extLst>
                </p:cNvPr>
                <p:cNvPicPr/>
                <p:nvPr/>
              </p:nvPicPr>
              <p:blipFill>
                <a:blip r:embed="rId16"/>
                <a:stretch>
                  <a:fillRect/>
                </a:stretch>
              </p:blipFill>
              <p:spPr>
                <a:xfrm>
                  <a:off x="8390733" y="2367787"/>
                  <a:ext cx="11196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B28D53F7-6B1B-4425-886E-021F2D028538}"/>
                    </a:ext>
                  </a:extLst>
                </p14:cNvPr>
                <p14:cNvContentPartPr/>
                <p14:nvPr/>
              </p14:nvContentPartPr>
              <p14:xfrm>
                <a:off x="8677293" y="2247907"/>
                <a:ext cx="4680" cy="144000"/>
              </p14:xfrm>
            </p:contentPart>
          </mc:Choice>
          <mc:Fallback xmlns="">
            <p:pic>
              <p:nvPicPr>
                <p:cNvPr id="13" name="Freihand 12">
                  <a:extLst>
                    <a:ext uri="{FF2B5EF4-FFF2-40B4-BE49-F238E27FC236}">
                      <a16:creationId xmlns:a16="http://schemas.microsoft.com/office/drawing/2014/main" id="{B28D53F7-6B1B-4425-886E-021F2D028538}"/>
                    </a:ext>
                  </a:extLst>
                </p:cNvPr>
                <p:cNvPicPr/>
                <p:nvPr/>
              </p:nvPicPr>
              <p:blipFill>
                <a:blip r:embed="rId18"/>
                <a:stretch>
                  <a:fillRect/>
                </a:stretch>
              </p:blipFill>
              <p:spPr>
                <a:xfrm>
                  <a:off x="8672973" y="2243587"/>
                  <a:ext cx="133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62D6491C-3E9A-4801-92E3-1CFDC5113495}"/>
                    </a:ext>
                  </a:extLst>
                </p14:cNvPr>
                <p14:cNvContentPartPr/>
                <p14:nvPr/>
              </p14:nvContentPartPr>
              <p14:xfrm>
                <a:off x="8543733" y="2220547"/>
                <a:ext cx="270360" cy="173160"/>
              </p14:xfrm>
            </p:contentPart>
          </mc:Choice>
          <mc:Fallback xmlns="">
            <p:pic>
              <p:nvPicPr>
                <p:cNvPr id="14" name="Freihand 13">
                  <a:extLst>
                    <a:ext uri="{FF2B5EF4-FFF2-40B4-BE49-F238E27FC236}">
                      <a16:creationId xmlns:a16="http://schemas.microsoft.com/office/drawing/2014/main" id="{62D6491C-3E9A-4801-92E3-1CFDC5113495}"/>
                    </a:ext>
                  </a:extLst>
                </p:cNvPr>
                <p:cNvPicPr/>
                <p:nvPr/>
              </p:nvPicPr>
              <p:blipFill>
                <a:blip r:embed="rId20"/>
                <a:stretch>
                  <a:fillRect/>
                </a:stretch>
              </p:blipFill>
              <p:spPr>
                <a:xfrm>
                  <a:off x="8539413" y="2216227"/>
                  <a:ext cx="27900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510C8163-A2E8-4411-A03C-5AF7416D1F59}"/>
                    </a:ext>
                  </a:extLst>
                </p14:cNvPr>
                <p14:cNvContentPartPr/>
                <p14:nvPr/>
              </p14:nvContentPartPr>
              <p14:xfrm>
                <a:off x="9562173" y="1846507"/>
                <a:ext cx="36720" cy="1067760"/>
              </p14:xfrm>
            </p:contentPart>
          </mc:Choice>
          <mc:Fallback xmlns="">
            <p:pic>
              <p:nvPicPr>
                <p:cNvPr id="16" name="Freihand 15">
                  <a:extLst>
                    <a:ext uri="{FF2B5EF4-FFF2-40B4-BE49-F238E27FC236}">
                      <a16:creationId xmlns:a16="http://schemas.microsoft.com/office/drawing/2014/main" id="{510C8163-A2E8-4411-A03C-5AF7416D1F59}"/>
                    </a:ext>
                  </a:extLst>
                </p:cNvPr>
                <p:cNvPicPr/>
                <p:nvPr/>
              </p:nvPicPr>
              <p:blipFill>
                <a:blip r:embed="rId22"/>
                <a:stretch>
                  <a:fillRect/>
                </a:stretch>
              </p:blipFill>
              <p:spPr>
                <a:xfrm>
                  <a:off x="9557853" y="1842187"/>
                  <a:ext cx="45360" cy="10764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864CA085-44BA-4FF1-959D-2C769D4BD4B1}"/>
                    </a:ext>
                  </a:extLst>
                </p14:cNvPr>
                <p14:cNvContentPartPr/>
                <p14:nvPr/>
              </p14:nvContentPartPr>
              <p14:xfrm>
                <a:off x="9268053" y="2772427"/>
                <a:ext cx="2236680" cy="136080"/>
              </p14:xfrm>
            </p:contentPart>
          </mc:Choice>
          <mc:Fallback xmlns="">
            <p:pic>
              <p:nvPicPr>
                <p:cNvPr id="17" name="Freihand 16">
                  <a:extLst>
                    <a:ext uri="{FF2B5EF4-FFF2-40B4-BE49-F238E27FC236}">
                      <a16:creationId xmlns:a16="http://schemas.microsoft.com/office/drawing/2014/main" id="{864CA085-44BA-4FF1-959D-2C769D4BD4B1}"/>
                    </a:ext>
                  </a:extLst>
                </p:cNvPr>
                <p:cNvPicPr/>
                <p:nvPr/>
              </p:nvPicPr>
              <p:blipFill>
                <a:blip r:embed="rId24"/>
                <a:stretch>
                  <a:fillRect/>
                </a:stretch>
              </p:blipFill>
              <p:spPr>
                <a:xfrm>
                  <a:off x="9263733" y="2768107"/>
                  <a:ext cx="224532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ED485F4F-34F0-4A05-8774-803DF9AEB242}"/>
                    </a:ext>
                  </a:extLst>
                </p14:cNvPr>
                <p14:cNvContentPartPr/>
                <p14:nvPr/>
              </p14:nvContentPartPr>
              <p14:xfrm>
                <a:off x="11387373" y="2722027"/>
                <a:ext cx="287280" cy="190800"/>
              </p14:xfrm>
            </p:contentPart>
          </mc:Choice>
          <mc:Fallback xmlns="">
            <p:pic>
              <p:nvPicPr>
                <p:cNvPr id="18" name="Freihand 17">
                  <a:extLst>
                    <a:ext uri="{FF2B5EF4-FFF2-40B4-BE49-F238E27FC236}">
                      <a16:creationId xmlns:a16="http://schemas.microsoft.com/office/drawing/2014/main" id="{ED485F4F-34F0-4A05-8774-803DF9AEB242}"/>
                    </a:ext>
                  </a:extLst>
                </p:cNvPr>
                <p:cNvPicPr/>
                <p:nvPr/>
              </p:nvPicPr>
              <p:blipFill>
                <a:blip r:embed="rId26"/>
                <a:stretch>
                  <a:fillRect/>
                </a:stretch>
              </p:blipFill>
              <p:spPr>
                <a:xfrm>
                  <a:off x="11383053" y="2717707"/>
                  <a:ext cx="2959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25ACFFE8-8DB4-447B-98B7-250D9E7E595E}"/>
                    </a:ext>
                  </a:extLst>
                </p14:cNvPr>
                <p14:cNvContentPartPr/>
                <p14:nvPr/>
              </p14:nvContentPartPr>
              <p14:xfrm>
                <a:off x="9420333" y="1613947"/>
                <a:ext cx="345960" cy="307440"/>
              </p14:xfrm>
            </p:contentPart>
          </mc:Choice>
          <mc:Fallback xmlns="">
            <p:pic>
              <p:nvPicPr>
                <p:cNvPr id="19" name="Freihand 18">
                  <a:extLst>
                    <a:ext uri="{FF2B5EF4-FFF2-40B4-BE49-F238E27FC236}">
                      <a16:creationId xmlns:a16="http://schemas.microsoft.com/office/drawing/2014/main" id="{25ACFFE8-8DB4-447B-98B7-250D9E7E595E}"/>
                    </a:ext>
                  </a:extLst>
                </p:cNvPr>
                <p:cNvPicPr/>
                <p:nvPr/>
              </p:nvPicPr>
              <p:blipFill>
                <a:blip r:embed="rId28"/>
                <a:stretch>
                  <a:fillRect/>
                </a:stretch>
              </p:blipFill>
              <p:spPr>
                <a:xfrm>
                  <a:off x="9416013" y="1609627"/>
                  <a:ext cx="35460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Freihand 19">
                  <a:extLst>
                    <a:ext uri="{FF2B5EF4-FFF2-40B4-BE49-F238E27FC236}">
                      <a16:creationId xmlns:a16="http://schemas.microsoft.com/office/drawing/2014/main" id="{5D3DF83A-8F93-479F-8952-558E4432321F}"/>
                    </a:ext>
                  </a:extLst>
                </p14:cNvPr>
                <p14:cNvContentPartPr/>
                <p14:nvPr/>
              </p14:nvContentPartPr>
              <p14:xfrm>
                <a:off x="9145653" y="1531147"/>
                <a:ext cx="173520" cy="269640"/>
              </p14:xfrm>
            </p:contentPart>
          </mc:Choice>
          <mc:Fallback xmlns="">
            <p:pic>
              <p:nvPicPr>
                <p:cNvPr id="20" name="Freihand 19">
                  <a:extLst>
                    <a:ext uri="{FF2B5EF4-FFF2-40B4-BE49-F238E27FC236}">
                      <a16:creationId xmlns:a16="http://schemas.microsoft.com/office/drawing/2014/main" id="{5D3DF83A-8F93-479F-8952-558E4432321F}"/>
                    </a:ext>
                  </a:extLst>
                </p:cNvPr>
                <p:cNvPicPr/>
                <p:nvPr/>
              </p:nvPicPr>
              <p:blipFill>
                <a:blip r:embed="rId30"/>
                <a:stretch>
                  <a:fillRect/>
                </a:stretch>
              </p:blipFill>
              <p:spPr>
                <a:xfrm>
                  <a:off x="9141333" y="1526827"/>
                  <a:ext cx="18216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Freihand 20">
                  <a:extLst>
                    <a:ext uri="{FF2B5EF4-FFF2-40B4-BE49-F238E27FC236}">
                      <a16:creationId xmlns:a16="http://schemas.microsoft.com/office/drawing/2014/main" id="{C6F7F895-DF02-4225-AF0E-AFBA6370130F}"/>
                    </a:ext>
                  </a:extLst>
                </p14:cNvPr>
                <p14:cNvContentPartPr/>
                <p14:nvPr/>
              </p14:nvContentPartPr>
              <p14:xfrm>
                <a:off x="9340053" y="1419907"/>
                <a:ext cx="38160" cy="163440"/>
              </p14:xfrm>
            </p:contentPart>
          </mc:Choice>
          <mc:Fallback xmlns="">
            <p:pic>
              <p:nvPicPr>
                <p:cNvPr id="21" name="Freihand 20">
                  <a:extLst>
                    <a:ext uri="{FF2B5EF4-FFF2-40B4-BE49-F238E27FC236}">
                      <a16:creationId xmlns:a16="http://schemas.microsoft.com/office/drawing/2014/main" id="{C6F7F895-DF02-4225-AF0E-AFBA6370130F}"/>
                    </a:ext>
                  </a:extLst>
                </p:cNvPr>
                <p:cNvPicPr/>
                <p:nvPr/>
              </p:nvPicPr>
              <p:blipFill>
                <a:blip r:embed="rId32"/>
                <a:stretch>
                  <a:fillRect/>
                </a:stretch>
              </p:blipFill>
              <p:spPr>
                <a:xfrm>
                  <a:off x="9335733" y="1415587"/>
                  <a:ext cx="468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Freihand 21">
                  <a:extLst>
                    <a:ext uri="{FF2B5EF4-FFF2-40B4-BE49-F238E27FC236}">
                      <a16:creationId xmlns:a16="http://schemas.microsoft.com/office/drawing/2014/main" id="{58D0D064-4477-46CC-812D-1993AE2336A5}"/>
                    </a:ext>
                  </a:extLst>
                </p14:cNvPr>
                <p14:cNvContentPartPr/>
                <p14:nvPr/>
              </p14:nvContentPartPr>
              <p14:xfrm>
                <a:off x="9282453" y="1411267"/>
                <a:ext cx="179640" cy="176400"/>
              </p14:xfrm>
            </p:contentPart>
          </mc:Choice>
          <mc:Fallback xmlns="">
            <p:pic>
              <p:nvPicPr>
                <p:cNvPr id="22" name="Freihand 21">
                  <a:extLst>
                    <a:ext uri="{FF2B5EF4-FFF2-40B4-BE49-F238E27FC236}">
                      <a16:creationId xmlns:a16="http://schemas.microsoft.com/office/drawing/2014/main" id="{58D0D064-4477-46CC-812D-1993AE2336A5}"/>
                    </a:ext>
                  </a:extLst>
                </p:cNvPr>
                <p:cNvPicPr/>
                <p:nvPr/>
              </p:nvPicPr>
              <p:blipFill>
                <a:blip r:embed="rId34"/>
                <a:stretch>
                  <a:fillRect/>
                </a:stretch>
              </p:blipFill>
              <p:spPr>
                <a:xfrm>
                  <a:off x="9278133" y="1406947"/>
                  <a:ext cx="18828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 name="Freihand 23">
                  <a:extLst>
                    <a:ext uri="{FF2B5EF4-FFF2-40B4-BE49-F238E27FC236}">
                      <a16:creationId xmlns:a16="http://schemas.microsoft.com/office/drawing/2014/main" id="{731E4F1B-9EBC-4681-A20C-F9385DD55F82}"/>
                    </a:ext>
                  </a:extLst>
                </p14:cNvPr>
                <p14:cNvContentPartPr/>
                <p14:nvPr/>
              </p14:nvContentPartPr>
              <p14:xfrm>
                <a:off x="11347413" y="3049987"/>
                <a:ext cx="156960" cy="65520"/>
              </p14:xfrm>
            </p:contentPart>
          </mc:Choice>
          <mc:Fallback xmlns="">
            <p:pic>
              <p:nvPicPr>
                <p:cNvPr id="24" name="Freihand 23">
                  <a:extLst>
                    <a:ext uri="{FF2B5EF4-FFF2-40B4-BE49-F238E27FC236}">
                      <a16:creationId xmlns:a16="http://schemas.microsoft.com/office/drawing/2014/main" id="{731E4F1B-9EBC-4681-A20C-F9385DD55F82}"/>
                    </a:ext>
                  </a:extLst>
                </p:cNvPr>
                <p:cNvPicPr/>
                <p:nvPr/>
              </p:nvPicPr>
              <p:blipFill>
                <a:blip r:embed="rId36"/>
                <a:stretch>
                  <a:fillRect/>
                </a:stretch>
              </p:blipFill>
              <p:spPr>
                <a:xfrm>
                  <a:off x="11343093" y="3045667"/>
                  <a:ext cx="16560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5" name="Freihand 24">
                  <a:extLst>
                    <a:ext uri="{FF2B5EF4-FFF2-40B4-BE49-F238E27FC236}">
                      <a16:creationId xmlns:a16="http://schemas.microsoft.com/office/drawing/2014/main" id="{BEA1F9A9-8156-45FC-97B4-6C6E8CF6C9ED}"/>
                    </a:ext>
                  </a:extLst>
                </p14:cNvPr>
                <p14:cNvContentPartPr/>
                <p14:nvPr/>
              </p14:nvContentPartPr>
              <p14:xfrm>
                <a:off x="11448213" y="3064747"/>
                <a:ext cx="74160" cy="203400"/>
              </p14:xfrm>
            </p:contentPart>
          </mc:Choice>
          <mc:Fallback xmlns="">
            <p:pic>
              <p:nvPicPr>
                <p:cNvPr id="25" name="Freihand 24">
                  <a:extLst>
                    <a:ext uri="{FF2B5EF4-FFF2-40B4-BE49-F238E27FC236}">
                      <a16:creationId xmlns:a16="http://schemas.microsoft.com/office/drawing/2014/main" id="{BEA1F9A9-8156-45FC-97B4-6C6E8CF6C9ED}"/>
                    </a:ext>
                  </a:extLst>
                </p:cNvPr>
                <p:cNvPicPr/>
                <p:nvPr/>
              </p:nvPicPr>
              <p:blipFill>
                <a:blip r:embed="rId38"/>
                <a:stretch>
                  <a:fillRect/>
                </a:stretch>
              </p:blipFill>
              <p:spPr>
                <a:xfrm>
                  <a:off x="11443893" y="3060427"/>
                  <a:ext cx="8280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6" name="Freihand 25">
                  <a:extLst>
                    <a:ext uri="{FF2B5EF4-FFF2-40B4-BE49-F238E27FC236}">
                      <a16:creationId xmlns:a16="http://schemas.microsoft.com/office/drawing/2014/main" id="{FD90CFB1-F3AD-478E-A0A6-DE10A2F40CCC}"/>
                    </a:ext>
                  </a:extLst>
                </p14:cNvPr>
                <p14:cNvContentPartPr/>
                <p14:nvPr/>
              </p14:nvContentPartPr>
              <p14:xfrm>
                <a:off x="9486573" y="1552027"/>
                <a:ext cx="1647360" cy="1444320"/>
              </p14:xfrm>
            </p:contentPart>
          </mc:Choice>
          <mc:Fallback xmlns="">
            <p:pic>
              <p:nvPicPr>
                <p:cNvPr id="26" name="Freihand 25">
                  <a:extLst>
                    <a:ext uri="{FF2B5EF4-FFF2-40B4-BE49-F238E27FC236}">
                      <a16:creationId xmlns:a16="http://schemas.microsoft.com/office/drawing/2014/main" id="{FD90CFB1-F3AD-478E-A0A6-DE10A2F40CCC}"/>
                    </a:ext>
                  </a:extLst>
                </p:cNvPr>
                <p:cNvPicPr/>
                <p:nvPr/>
              </p:nvPicPr>
              <p:blipFill>
                <a:blip r:embed="rId40"/>
                <a:stretch>
                  <a:fillRect/>
                </a:stretch>
              </p:blipFill>
              <p:spPr>
                <a:xfrm>
                  <a:off x="9482253" y="1547707"/>
                  <a:ext cx="1656000" cy="14529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7" name="Freihand 26">
                  <a:extLst>
                    <a:ext uri="{FF2B5EF4-FFF2-40B4-BE49-F238E27FC236}">
                      <a16:creationId xmlns:a16="http://schemas.microsoft.com/office/drawing/2014/main" id="{F042CD63-5058-4719-A968-FA9ECB157232}"/>
                    </a:ext>
                  </a:extLst>
                </p14:cNvPr>
                <p14:cNvContentPartPr/>
                <p14:nvPr/>
              </p14:nvContentPartPr>
              <p14:xfrm>
                <a:off x="10009653" y="2574427"/>
                <a:ext cx="86040" cy="279360"/>
              </p14:xfrm>
            </p:contentPart>
          </mc:Choice>
          <mc:Fallback xmlns="">
            <p:pic>
              <p:nvPicPr>
                <p:cNvPr id="27" name="Freihand 26">
                  <a:extLst>
                    <a:ext uri="{FF2B5EF4-FFF2-40B4-BE49-F238E27FC236}">
                      <a16:creationId xmlns:a16="http://schemas.microsoft.com/office/drawing/2014/main" id="{F042CD63-5058-4719-A968-FA9ECB157232}"/>
                    </a:ext>
                  </a:extLst>
                </p:cNvPr>
                <p:cNvPicPr/>
                <p:nvPr/>
              </p:nvPicPr>
              <p:blipFill>
                <a:blip r:embed="rId42"/>
                <a:stretch>
                  <a:fillRect/>
                </a:stretch>
              </p:blipFill>
              <p:spPr>
                <a:xfrm>
                  <a:off x="10005333" y="2570107"/>
                  <a:ext cx="946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8" name="Freihand 27">
                  <a:extLst>
                    <a:ext uri="{FF2B5EF4-FFF2-40B4-BE49-F238E27FC236}">
                      <a16:creationId xmlns:a16="http://schemas.microsoft.com/office/drawing/2014/main" id="{52CCAA62-72B7-40C4-8805-9AE85D09BE17}"/>
                    </a:ext>
                  </a:extLst>
                </p14:cNvPr>
                <p14:cNvContentPartPr/>
                <p14:nvPr/>
              </p14:nvContentPartPr>
              <p14:xfrm>
                <a:off x="9805533" y="2709427"/>
                <a:ext cx="91800" cy="138240"/>
              </p14:xfrm>
            </p:contentPart>
          </mc:Choice>
          <mc:Fallback xmlns="">
            <p:pic>
              <p:nvPicPr>
                <p:cNvPr id="28" name="Freihand 27">
                  <a:extLst>
                    <a:ext uri="{FF2B5EF4-FFF2-40B4-BE49-F238E27FC236}">
                      <a16:creationId xmlns:a16="http://schemas.microsoft.com/office/drawing/2014/main" id="{52CCAA62-72B7-40C4-8805-9AE85D09BE17}"/>
                    </a:ext>
                  </a:extLst>
                </p:cNvPr>
                <p:cNvPicPr/>
                <p:nvPr/>
              </p:nvPicPr>
              <p:blipFill>
                <a:blip r:embed="rId44"/>
                <a:stretch>
                  <a:fillRect/>
                </a:stretch>
              </p:blipFill>
              <p:spPr>
                <a:xfrm>
                  <a:off x="9801213" y="2705107"/>
                  <a:ext cx="1004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Freihand 28">
                  <a:extLst>
                    <a:ext uri="{FF2B5EF4-FFF2-40B4-BE49-F238E27FC236}">
                      <a16:creationId xmlns:a16="http://schemas.microsoft.com/office/drawing/2014/main" id="{741E5488-9579-4F72-A8EA-598CF77814E9}"/>
                    </a:ext>
                  </a:extLst>
                </p14:cNvPr>
                <p14:cNvContentPartPr/>
                <p14:nvPr/>
              </p14:nvContentPartPr>
              <p14:xfrm>
                <a:off x="9882933" y="2721307"/>
                <a:ext cx="88920" cy="118080"/>
              </p14:xfrm>
            </p:contentPart>
          </mc:Choice>
          <mc:Fallback xmlns="">
            <p:pic>
              <p:nvPicPr>
                <p:cNvPr id="29" name="Freihand 28">
                  <a:extLst>
                    <a:ext uri="{FF2B5EF4-FFF2-40B4-BE49-F238E27FC236}">
                      <a16:creationId xmlns:a16="http://schemas.microsoft.com/office/drawing/2014/main" id="{741E5488-9579-4F72-A8EA-598CF77814E9}"/>
                    </a:ext>
                  </a:extLst>
                </p:cNvPr>
                <p:cNvPicPr/>
                <p:nvPr/>
              </p:nvPicPr>
              <p:blipFill>
                <a:blip r:embed="rId46"/>
                <a:stretch>
                  <a:fillRect/>
                </a:stretch>
              </p:blipFill>
              <p:spPr>
                <a:xfrm>
                  <a:off x="9878613" y="2716987"/>
                  <a:ext cx="9756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Freihand 29">
                  <a:extLst>
                    <a:ext uri="{FF2B5EF4-FFF2-40B4-BE49-F238E27FC236}">
                      <a16:creationId xmlns:a16="http://schemas.microsoft.com/office/drawing/2014/main" id="{D52F2980-56C8-4043-BDA3-9C3A8A64AF63}"/>
                    </a:ext>
                  </a:extLst>
                </p14:cNvPr>
                <p14:cNvContentPartPr/>
                <p14:nvPr/>
              </p14:nvContentPartPr>
              <p14:xfrm>
                <a:off x="9907773" y="2657587"/>
                <a:ext cx="84960" cy="24840"/>
              </p14:xfrm>
            </p:contentPart>
          </mc:Choice>
          <mc:Fallback xmlns="">
            <p:pic>
              <p:nvPicPr>
                <p:cNvPr id="30" name="Freihand 29">
                  <a:extLst>
                    <a:ext uri="{FF2B5EF4-FFF2-40B4-BE49-F238E27FC236}">
                      <a16:creationId xmlns:a16="http://schemas.microsoft.com/office/drawing/2014/main" id="{D52F2980-56C8-4043-BDA3-9C3A8A64AF63}"/>
                    </a:ext>
                  </a:extLst>
                </p:cNvPr>
                <p:cNvPicPr/>
                <p:nvPr/>
              </p:nvPicPr>
              <p:blipFill>
                <a:blip r:embed="rId48"/>
                <a:stretch>
                  <a:fillRect/>
                </a:stretch>
              </p:blipFill>
              <p:spPr>
                <a:xfrm>
                  <a:off x="9903453" y="2653267"/>
                  <a:ext cx="9360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Freihand 30">
                  <a:extLst>
                    <a:ext uri="{FF2B5EF4-FFF2-40B4-BE49-F238E27FC236}">
                      <a16:creationId xmlns:a16="http://schemas.microsoft.com/office/drawing/2014/main" id="{E45E2174-AB0B-48C8-B2E8-5687F117CB1E}"/>
                    </a:ext>
                  </a:extLst>
                </p14:cNvPr>
                <p14:cNvContentPartPr/>
                <p14:nvPr/>
              </p14:nvContentPartPr>
              <p14:xfrm>
                <a:off x="9507813" y="1953427"/>
                <a:ext cx="1479600" cy="501120"/>
              </p14:xfrm>
            </p:contentPart>
          </mc:Choice>
          <mc:Fallback xmlns="">
            <p:pic>
              <p:nvPicPr>
                <p:cNvPr id="31" name="Freihand 30">
                  <a:extLst>
                    <a:ext uri="{FF2B5EF4-FFF2-40B4-BE49-F238E27FC236}">
                      <a16:creationId xmlns:a16="http://schemas.microsoft.com/office/drawing/2014/main" id="{E45E2174-AB0B-48C8-B2E8-5687F117CB1E}"/>
                    </a:ext>
                  </a:extLst>
                </p:cNvPr>
                <p:cNvPicPr/>
                <p:nvPr/>
              </p:nvPicPr>
              <p:blipFill>
                <a:blip r:embed="rId50"/>
                <a:stretch>
                  <a:fillRect/>
                </a:stretch>
              </p:blipFill>
              <p:spPr>
                <a:xfrm>
                  <a:off x="9503493" y="1949107"/>
                  <a:ext cx="1488240" cy="5097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43F801CB-41E9-45CA-831F-5EF67106E18A}"/>
                    </a:ext>
                  </a:extLst>
                </p14:cNvPr>
                <p14:cNvContentPartPr/>
                <p14:nvPr/>
              </p14:nvContentPartPr>
              <p14:xfrm>
                <a:off x="11138253" y="1912747"/>
                <a:ext cx="139320" cy="127440"/>
              </p14:xfrm>
            </p:contentPart>
          </mc:Choice>
          <mc:Fallback xmlns="">
            <p:pic>
              <p:nvPicPr>
                <p:cNvPr id="32" name="Freihand 31">
                  <a:extLst>
                    <a:ext uri="{FF2B5EF4-FFF2-40B4-BE49-F238E27FC236}">
                      <a16:creationId xmlns:a16="http://schemas.microsoft.com/office/drawing/2014/main" id="{43F801CB-41E9-45CA-831F-5EF67106E18A}"/>
                    </a:ext>
                  </a:extLst>
                </p:cNvPr>
                <p:cNvPicPr/>
                <p:nvPr/>
              </p:nvPicPr>
              <p:blipFill>
                <a:blip r:embed="rId52"/>
                <a:stretch>
                  <a:fillRect/>
                </a:stretch>
              </p:blipFill>
              <p:spPr>
                <a:xfrm>
                  <a:off x="11133933" y="1908427"/>
                  <a:ext cx="1479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4EEE6C90-CCD3-4A6B-ACA9-3BD203D7657D}"/>
                    </a:ext>
                  </a:extLst>
                </p14:cNvPr>
                <p14:cNvContentPartPr/>
                <p14:nvPr/>
              </p14:nvContentPartPr>
              <p14:xfrm>
                <a:off x="11389173" y="1799347"/>
                <a:ext cx="37080" cy="108000"/>
              </p14:xfrm>
            </p:contentPart>
          </mc:Choice>
          <mc:Fallback xmlns="">
            <p:pic>
              <p:nvPicPr>
                <p:cNvPr id="33" name="Freihand 32">
                  <a:extLst>
                    <a:ext uri="{FF2B5EF4-FFF2-40B4-BE49-F238E27FC236}">
                      <a16:creationId xmlns:a16="http://schemas.microsoft.com/office/drawing/2014/main" id="{4EEE6C90-CCD3-4A6B-ACA9-3BD203D7657D}"/>
                    </a:ext>
                  </a:extLst>
                </p:cNvPr>
                <p:cNvPicPr/>
                <p:nvPr/>
              </p:nvPicPr>
              <p:blipFill>
                <a:blip r:embed="rId54"/>
                <a:stretch>
                  <a:fillRect/>
                </a:stretch>
              </p:blipFill>
              <p:spPr>
                <a:xfrm>
                  <a:off x="11384853" y="1795027"/>
                  <a:ext cx="4572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Freihand 33">
                  <a:extLst>
                    <a:ext uri="{FF2B5EF4-FFF2-40B4-BE49-F238E27FC236}">
                      <a16:creationId xmlns:a16="http://schemas.microsoft.com/office/drawing/2014/main" id="{0372172A-1E04-4E70-B74A-19F580FD5463}"/>
                    </a:ext>
                  </a:extLst>
                </p14:cNvPr>
                <p14:cNvContentPartPr/>
                <p14:nvPr/>
              </p14:nvContentPartPr>
              <p14:xfrm>
                <a:off x="11316813" y="1801507"/>
                <a:ext cx="204480" cy="121680"/>
              </p14:xfrm>
            </p:contentPart>
          </mc:Choice>
          <mc:Fallback xmlns="">
            <p:pic>
              <p:nvPicPr>
                <p:cNvPr id="34" name="Freihand 33">
                  <a:extLst>
                    <a:ext uri="{FF2B5EF4-FFF2-40B4-BE49-F238E27FC236}">
                      <a16:creationId xmlns:a16="http://schemas.microsoft.com/office/drawing/2014/main" id="{0372172A-1E04-4E70-B74A-19F580FD5463}"/>
                    </a:ext>
                  </a:extLst>
                </p:cNvPr>
                <p:cNvPicPr/>
                <p:nvPr/>
              </p:nvPicPr>
              <p:blipFill>
                <a:blip r:embed="rId56"/>
                <a:stretch>
                  <a:fillRect/>
                </a:stretch>
              </p:blipFill>
              <p:spPr>
                <a:xfrm>
                  <a:off x="11312493" y="1797187"/>
                  <a:ext cx="2131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Freihand 34">
                  <a:extLst>
                    <a:ext uri="{FF2B5EF4-FFF2-40B4-BE49-F238E27FC236}">
                      <a16:creationId xmlns:a16="http://schemas.microsoft.com/office/drawing/2014/main" id="{5C39D549-D6FC-426A-8D16-531DF7E72DDE}"/>
                    </a:ext>
                  </a:extLst>
                </p14:cNvPr>
                <p14:cNvContentPartPr/>
                <p14:nvPr/>
              </p14:nvContentPartPr>
              <p14:xfrm>
                <a:off x="10451733" y="2164027"/>
                <a:ext cx="27000" cy="171360"/>
              </p14:xfrm>
            </p:contentPart>
          </mc:Choice>
          <mc:Fallback xmlns="">
            <p:pic>
              <p:nvPicPr>
                <p:cNvPr id="35" name="Freihand 34">
                  <a:extLst>
                    <a:ext uri="{FF2B5EF4-FFF2-40B4-BE49-F238E27FC236}">
                      <a16:creationId xmlns:a16="http://schemas.microsoft.com/office/drawing/2014/main" id="{5C39D549-D6FC-426A-8D16-531DF7E72DDE}"/>
                    </a:ext>
                  </a:extLst>
                </p:cNvPr>
                <p:cNvPicPr/>
                <p:nvPr/>
              </p:nvPicPr>
              <p:blipFill>
                <a:blip r:embed="rId58"/>
                <a:stretch>
                  <a:fillRect/>
                </a:stretch>
              </p:blipFill>
              <p:spPr>
                <a:xfrm>
                  <a:off x="10447413" y="2159707"/>
                  <a:ext cx="3564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Freihand 35">
                  <a:extLst>
                    <a:ext uri="{FF2B5EF4-FFF2-40B4-BE49-F238E27FC236}">
                      <a16:creationId xmlns:a16="http://schemas.microsoft.com/office/drawing/2014/main" id="{3DAC34BA-6A8C-4E67-BD39-94102CB209BB}"/>
                    </a:ext>
                  </a:extLst>
                </p14:cNvPr>
                <p14:cNvContentPartPr/>
                <p14:nvPr/>
              </p14:nvContentPartPr>
              <p14:xfrm>
                <a:off x="10422933" y="2602147"/>
                <a:ext cx="58680" cy="259200"/>
              </p14:xfrm>
            </p:contentPart>
          </mc:Choice>
          <mc:Fallback xmlns="">
            <p:pic>
              <p:nvPicPr>
                <p:cNvPr id="36" name="Freihand 35">
                  <a:extLst>
                    <a:ext uri="{FF2B5EF4-FFF2-40B4-BE49-F238E27FC236}">
                      <a16:creationId xmlns:a16="http://schemas.microsoft.com/office/drawing/2014/main" id="{3DAC34BA-6A8C-4E67-BD39-94102CB209BB}"/>
                    </a:ext>
                  </a:extLst>
                </p:cNvPr>
                <p:cNvPicPr/>
                <p:nvPr/>
              </p:nvPicPr>
              <p:blipFill>
                <a:blip r:embed="rId60"/>
                <a:stretch>
                  <a:fillRect/>
                </a:stretch>
              </p:blipFill>
              <p:spPr>
                <a:xfrm>
                  <a:off x="10418613" y="2597827"/>
                  <a:ext cx="6732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8" name="Freihand 37">
                  <a:extLst>
                    <a:ext uri="{FF2B5EF4-FFF2-40B4-BE49-F238E27FC236}">
                      <a16:creationId xmlns:a16="http://schemas.microsoft.com/office/drawing/2014/main" id="{162F6EE4-FBA8-40A2-9A91-0234D56C93BC}"/>
                    </a:ext>
                  </a:extLst>
                </p14:cNvPr>
                <p14:cNvContentPartPr/>
                <p14:nvPr/>
              </p14:nvContentPartPr>
              <p14:xfrm>
                <a:off x="11100453" y="1316947"/>
                <a:ext cx="127800" cy="151920"/>
              </p14:xfrm>
            </p:contentPart>
          </mc:Choice>
          <mc:Fallback xmlns="">
            <p:pic>
              <p:nvPicPr>
                <p:cNvPr id="38" name="Freihand 37">
                  <a:extLst>
                    <a:ext uri="{FF2B5EF4-FFF2-40B4-BE49-F238E27FC236}">
                      <a16:creationId xmlns:a16="http://schemas.microsoft.com/office/drawing/2014/main" id="{162F6EE4-FBA8-40A2-9A91-0234D56C93BC}"/>
                    </a:ext>
                  </a:extLst>
                </p:cNvPr>
                <p:cNvPicPr/>
                <p:nvPr/>
              </p:nvPicPr>
              <p:blipFill>
                <a:blip r:embed="rId62"/>
                <a:stretch>
                  <a:fillRect/>
                </a:stretch>
              </p:blipFill>
              <p:spPr>
                <a:xfrm>
                  <a:off x="11096133" y="1312627"/>
                  <a:ext cx="13644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9" name="Freihand 38">
                  <a:extLst>
                    <a:ext uri="{FF2B5EF4-FFF2-40B4-BE49-F238E27FC236}">
                      <a16:creationId xmlns:a16="http://schemas.microsoft.com/office/drawing/2014/main" id="{378B5F59-86A2-4CE6-9DA5-83E4F4A6A627}"/>
                    </a:ext>
                  </a:extLst>
                </p14:cNvPr>
                <p14:cNvContentPartPr/>
                <p14:nvPr/>
              </p14:nvContentPartPr>
              <p14:xfrm>
                <a:off x="11315373" y="1319467"/>
                <a:ext cx="105480" cy="14040"/>
              </p14:xfrm>
            </p:contentPart>
          </mc:Choice>
          <mc:Fallback xmlns="">
            <p:pic>
              <p:nvPicPr>
                <p:cNvPr id="39" name="Freihand 38">
                  <a:extLst>
                    <a:ext uri="{FF2B5EF4-FFF2-40B4-BE49-F238E27FC236}">
                      <a16:creationId xmlns:a16="http://schemas.microsoft.com/office/drawing/2014/main" id="{378B5F59-86A2-4CE6-9DA5-83E4F4A6A627}"/>
                    </a:ext>
                  </a:extLst>
                </p:cNvPr>
                <p:cNvPicPr/>
                <p:nvPr/>
              </p:nvPicPr>
              <p:blipFill>
                <a:blip r:embed="rId64"/>
                <a:stretch>
                  <a:fillRect/>
                </a:stretch>
              </p:blipFill>
              <p:spPr>
                <a:xfrm>
                  <a:off x="11311053" y="1315147"/>
                  <a:ext cx="11412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0" name="Freihand 39">
                  <a:extLst>
                    <a:ext uri="{FF2B5EF4-FFF2-40B4-BE49-F238E27FC236}">
                      <a16:creationId xmlns:a16="http://schemas.microsoft.com/office/drawing/2014/main" id="{C09D41FE-CEF1-4DE6-B658-C8C3222347A0}"/>
                    </a:ext>
                  </a:extLst>
                </p14:cNvPr>
                <p14:cNvContentPartPr/>
                <p14:nvPr/>
              </p14:nvContentPartPr>
              <p14:xfrm>
                <a:off x="11326533" y="1339987"/>
                <a:ext cx="139320" cy="25200"/>
              </p14:xfrm>
            </p:contentPart>
          </mc:Choice>
          <mc:Fallback xmlns="">
            <p:pic>
              <p:nvPicPr>
                <p:cNvPr id="40" name="Freihand 39">
                  <a:extLst>
                    <a:ext uri="{FF2B5EF4-FFF2-40B4-BE49-F238E27FC236}">
                      <a16:creationId xmlns:a16="http://schemas.microsoft.com/office/drawing/2014/main" id="{C09D41FE-CEF1-4DE6-B658-C8C3222347A0}"/>
                    </a:ext>
                  </a:extLst>
                </p:cNvPr>
                <p:cNvPicPr/>
                <p:nvPr/>
              </p:nvPicPr>
              <p:blipFill>
                <a:blip r:embed="rId66"/>
                <a:stretch>
                  <a:fillRect/>
                </a:stretch>
              </p:blipFill>
              <p:spPr>
                <a:xfrm>
                  <a:off x="11322213" y="1335667"/>
                  <a:ext cx="14796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1" name="Freihand 40">
                  <a:extLst>
                    <a:ext uri="{FF2B5EF4-FFF2-40B4-BE49-F238E27FC236}">
                      <a16:creationId xmlns:a16="http://schemas.microsoft.com/office/drawing/2014/main" id="{F274E3BD-46A9-4505-92DA-5D18AC41942C}"/>
                    </a:ext>
                  </a:extLst>
                </p14:cNvPr>
                <p14:cNvContentPartPr/>
                <p14:nvPr/>
              </p14:nvContentPartPr>
              <p14:xfrm>
                <a:off x="11142213" y="1175107"/>
                <a:ext cx="136080" cy="102600"/>
              </p14:xfrm>
            </p:contentPart>
          </mc:Choice>
          <mc:Fallback xmlns="">
            <p:pic>
              <p:nvPicPr>
                <p:cNvPr id="41" name="Freihand 40">
                  <a:extLst>
                    <a:ext uri="{FF2B5EF4-FFF2-40B4-BE49-F238E27FC236}">
                      <a16:creationId xmlns:a16="http://schemas.microsoft.com/office/drawing/2014/main" id="{F274E3BD-46A9-4505-92DA-5D18AC41942C}"/>
                    </a:ext>
                  </a:extLst>
                </p:cNvPr>
                <p:cNvPicPr/>
                <p:nvPr/>
              </p:nvPicPr>
              <p:blipFill>
                <a:blip r:embed="rId68"/>
                <a:stretch>
                  <a:fillRect/>
                </a:stretch>
              </p:blipFill>
              <p:spPr>
                <a:xfrm>
                  <a:off x="11137893" y="1170787"/>
                  <a:ext cx="14472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2" name="Freihand 41">
                  <a:extLst>
                    <a:ext uri="{FF2B5EF4-FFF2-40B4-BE49-F238E27FC236}">
                      <a16:creationId xmlns:a16="http://schemas.microsoft.com/office/drawing/2014/main" id="{072F6E25-0C2D-4FE0-AEF0-36B18617A2CD}"/>
                    </a:ext>
                  </a:extLst>
                </p14:cNvPr>
                <p14:cNvContentPartPr/>
                <p14:nvPr/>
              </p14:nvContentPartPr>
              <p14:xfrm>
                <a:off x="11452173" y="1244587"/>
                <a:ext cx="120960" cy="45720"/>
              </p14:xfrm>
            </p:contentPart>
          </mc:Choice>
          <mc:Fallback xmlns="">
            <p:pic>
              <p:nvPicPr>
                <p:cNvPr id="42" name="Freihand 41">
                  <a:extLst>
                    <a:ext uri="{FF2B5EF4-FFF2-40B4-BE49-F238E27FC236}">
                      <a16:creationId xmlns:a16="http://schemas.microsoft.com/office/drawing/2014/main" id="{072F6E25-0C2D-4FE0-AEF0-36B18617A2CD}"/>
                    </a:ext>
                  </a:extLst>
                </p:cNvPr>
                <p:cNvPicPr/>
                <p:nvPr/>
              </p:nvPicPr>
              <p:blipFill>
                <a:blip r:embed="rId70"/>
                <a:stretch>
                  <a:fillRect/>
                </a:stretch>
              </p:blipFill>
              <p:spPr>
                <a:xfrm>
                  <a:off x="11447853" y="1240267"/>
                  <a:ext cx="12960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3" name="Freihand 42">
                  <a:extLst>
                    <a:ext uri="{FF2B5EF4-FFF2-40B4-BE49-F238E27FC236}">
                      <a16:creationId xmlns:a16="http://schemas.microsoft.com/office/drawing/2014/main" id="{38017C0B-BF9B-473A-8ECF-9EB7AA19F757}"/>
                    </a:ext>
                  </a:extLst>
                </p14:cNvPr>
                <p14:cNvContentPartPr/>
                <p14:nvPr/>
              </p14:nvContentPartPr>
              <p14:xfrm>
                <a:off x="11554413" y="1247827"/>
                <a:ext cx="32400" cy="180360"/>
              </p14:xfrm>
            </p:contentPart>
          </mc:Choice>
          <mc:Fallback xmlns="">
            <p:pic>
              <p:nvPicPr>
                <p:cNvPr id="43" name="Freihand 42">
                  <a:extLst>
                    <a:ext uri="{FF2B5EF4-FFF2-40B4-BE49-F238E27FC236}">
                      <a16:creationId xmlns:a16="http://schemas.microsoft.com/office/drawing/2014/main" id="{38017C0B-BF9B-473A-8ECF-9EB7AA19F757}"/>
                    </a:ext>
                  </a:extLst>
                </p:cNvPr>
                <p:cNvPicPr/>
                <p:nvPr/>
              </p:nvPicPr>
              <p:blipFill>
                <a:blip r:embed="rId72"/>
                <a:stretch>
                  <a:fillRect/>
                </a:stretch>
              </p:blipFill>
              <p:spPr>
                <a:xfrm>
                  <a:off x="11550093" y="1243507"/>
                  <a:ext cx="4104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4" name="Freihand 73">
                  <a:extLst>
                    <a:ext uri="{FF2B5EF4-FFF2-40B4-BE49-F238E27FC236}">
                      <a16:creationId xmlns:a16="http://schemas.microsoft.com/office/drawing/2014/main" id="{A6817017-9B9D-40A6-A942-4E43069C1C18}"/>
                    </a:ext>
                  </a:extLst>
                </p14:cNvPr>
                <p14:cNvContentPartPr/>
                <p14:nvPr/>
              </p14:nvContentPartPr>
              <p14:xfrm>
                <a:off x="8864853" y="694147"/>
                <a:ext cx="3219840" cy="3189600"/>
              </p14:xfrm>
            </p:contentPart>
          </mc:Choice>
          <mc:Fallback xmlns="">
            <p:pic>
              <p:nvPicPr>
                <p:cNvPr id="74" name="Freihand 73">
                  <a:extLst>
                    <a:ext uri="{FF2B5EF4-FFF2-40B4-BE49-F238E27FC236}">
                      <a16:creationId xmlns:a16="http://schemas.microsoft.com/office/drawing/2014/main" id="{A6817017-9B9D-40A6-A942-4E43069C1C18}"/>
                    </a:ext>
                  </a:extLst>
                </p:cNvPr>
                <p:cNvPicPr/>
                <p:nvPr/>
              </p:nvPicPr>
              <p:blipFill>
                <a:blip r:embed="rId74"/>
                <a:stretch>
                  <a:fillRect/>
                </a:stretch>
              </p:blipFill>
              <p:spPr>
                <a:xfrm>
                  <a:off x="8860533" y="689827"/>
                  <a:ext cx="3228480" cy="3198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5">
            <p14:nvContentPartPr>
              <p14:cNvPr id="75" name="Freihand 74">
                <a:extLst>
                  <a:ext uri="{FF2B5EF4-FFF2-40B4-BE49-F238E27FC236}">
                    <a16:creationId xmlns:a16="http://schemas.microsoft.com/office/drawing/2014/main" id="{23D7B41A-6821-46F5-BFA3-031501CDA31E}"/>
                  </a:ext>
                </a:extLst>
              </p14:cNvPr>
              <p14:cNvContentPartPr/>
              <p14:nvPr/>
            </p14:nvContentPartPr>
            <p14:xfrm>
              <a:off x="2172453" y="4518787"/>
              <a:ext cx="3788280" cy="2263320"/>
            </p14:xfrm>
          </p:contentPart>
        </mc:Choice>
        <mc:Fallback xmlns="">
          <p:pic>
            <p:nvPicPr>
              <p:cNvPr id="75" name="Freihand 74">
                <a:extLst>
                  <a:ext uri="{FF2B5EF4-FFF2-40B4-BE49-F238E27FC236}">
                    <a16:creationId xmlns:a16="http://schemas.microsoft.com/office/drawing/2014/main" id="{23D7B41A-6821-46F5-BFA3-031501CDA31E}"/>
                  </a:ext>
                </a:extLst>
              </p:cNvPr>
              <p:cNvPicPr/>
              <p:nvPr/>
            </p:nvPicPr>
            <p:blipFill>
              <a:blip r:embed="rId76"/>
              <a:stretch>
                <a:fillRect/>
              </a:stretch>
            </p:blipFill>
            <p:spPr>
              <a:xfrm>
                <a:off x="2168133" y="4514467"/>
                <a:ext cx="3796920" cy="2271960"/>
              </a:xfrm>
              <a:prstGeom prst="rect">
                <a:avLst/>
              </a:prstGeom>
            </p:spPr>
          </p:pic>
        </mc:Fallback>
      </mc:AlternateContent>
      <p:grpSp>
        <p:nvGrpSpPr>
          <p:cNvPr id="82" name="Gruppieren 81">
            <a:extLst>
              <a:ext uri="{FF2B5EF4-FFF2-40B4-BE49-F238E27FC236}">
                <a16:creationId xmlns:a16="http://schemas.microsoft.com/office/drawing/2014/main" id="{B55C95C4-1024-4E38-8231-9A01378CE6B0}"/>
              </a:ext>
            </a:extLst>
          </p:cNvPr>
          <p:cNvGrpSpPr/>
          <p:nvPr/>
        </p:nvGrpSpPr>
        <p:grpSpPr>
          <a:xfrm>
            <a:off x="2571333" y="4917307"/>
            <a:ext cx="2665800" cy="1736640"/>
            <a:chOff x="2571333" y="4917307"/>
            <a:chExt cx="2665800" cy="1736640"/>
          </a:xfrm>
        </p:grpSpPr>
        <mc:AlternateContent xmlns:mc="http://schemas.openxmlformats.org/markup-compatibility/2006" xmlns:p14="http://schemas.microsoft.com/office/powerpoint/2010/main">
          <mc:Choice Requires="p14">
            <p:contentPart p14:bwMode="auto" r:id="rId77">
              <p14:nvContentPartPr>
                <p14:cNvPr id="45" name="Freihand 44">
                  <a:extLst>
                    <a:ext uri="{FF2B5EF4-FFF2-40B4-BE49-F238E27FC236}">
                      <a16:creationId xmlns:a16="http://schemas.microsoft.com/office/drawing/2014/main" id="{4D2C8965-2AD4-4919-A698-922D5323F322}"/>
                    </a:ext>
                  </a:extLst>
                </p14:cNvPr>
                <p14:cNvContentPartPr/>
                <p14:nvPr/>
              </p14:nvContentPartPr>
              <p14:xfrm>
                <a:off x="3020253" y="5204947"/>
                <a:ext cx="54000" cy="1081080"/>
              </p14:xfrm>
            </p:contentPart>
          </mc:Choice>
          <mc:Fallback xmlns="">
            <p:pic>
              <p:nvPicPr>
                <p:cNvPr id="45" name="Freihand 44">
                  <a:extLst>
                    <a:ext uri="{FF2B5EF4-FFF2-40B4-BE49-F238E27FC236}">
                      <a16:creationId xmlns:a16="http://schemas.microsoft.com/office/drawing/2014/main" id="{4D2C8965-2AD4-4919-A698-922D5323F322}"/>
                    </a:ext>
                  </a:extLst>
                </p:cNvPr>
                <p:cNvPicPr/>
                <p:nvPr/>
              </p:nvPicPr>
              <p:blipFill>
                <a:blip r:embed="rId78"/>
                <a:stretch>
                  <a:fillRect/>
                </a:stretch>
              </p:blipFill>
              <p:spPr>
                <a:xfrm>
                  <a:off x="3015933" y="5200627"/>
                  <a:ext cx="62640" cy="10897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6" name="Freihand 45">
                  <a:extLst>
                    <a:ext uri="{FF2B5EF4-FFF2-40B4-BE49-F238E27FC236}">
                      <a16:creationId xmlns:a16="http://schemas.microsoft.com/office/drawing/2014/main" id="{98C186D4-967B-49A1-8843-010BA07F40CA}"/>
                    </a:ext>
                  </a:extLst>
                </p14:cNvPr>
                <p14:cNvContentPartPr/>
                <p14:nvPr/>
              </p14:nvContentPartPr>
              <p14:xfrm>
                <a:off x="2716413" y="6302227"/>
                <a:ext cx="2158560" cy="27720"/>
              </p14:xfrm>
            </p:contentPart>
          </mc:Choice>
          <mc:Fallback xmlns="">
            <p:pic>
              <p:nvPicPr>
                <p:cNvPr id="46" name="Freihand 45">
                  <a:extLst>
                    <a:ext uri="{FF2B5EF4-FFF2-40B4-BE49-F238E27FC236}">
                      <a16:creationId xmlns:a16="http://schemas.microsoft.com/office/drawing/2014/main" id="{98C186D4-967B-49A1-8843-010BA07F40CA}"/>
                    </a:ext>
                  </a:extLst>
                </p:cNvPr>
                <p:cNvPicPr/>
                <p:nvPr/>
              </p:nvPicPr>
              <p:blipFill>
                <a:blip r:embed="rId80"/>
                <a:stretch>
                  <a:fillRect/>
                </a:stretch>
              </p:blipFill>
              <p:spPr>
                <a:xfrm>
                  <a:off x="2712093" y="6297907"/>
                  <a:ext cx="21672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7" name="Freihand 46">
                  <a:extLst>
                    <a:ext uri="{FF2B5EF4-FFF2-40B4-BE49-F238E27FC236}">
                      <a16:creationId xmlns:a16="http://schemas.microsoft.com/office/drawing/2014/main" id="{DE243E00-D21E-4B71-B78A-811EA6FE309B}"/>
                    </a:ext>
                  </a:extLst>
                </p14:cNvPr>
                <p14:cNvContentPartPr/>
                <p14:nvPr/>
              </p14:nvContentPartPr>
              <p14:xfrm>
                <a:off x="4774533" y="6242107"/>
                <a:ext cx="203760" cy="172080"/>
              </p14:xfrm>
            </p:contentPart>
          </mc:Choice>
          <mc:Fallback xmlns="">
            <p:pic>
              <p:nvPicPr>
                <p:cNvPr id="47" name="Freihand 46">
                  <a:extLst>
                    <a:ext uri="{FF2B5EF4-FFF2-40B4-BE49-F238E27FC236}">
                      <a16:creationId xmlns:a16="http://schemas.microsoft.com/office/drawing/2014/main" id="{DE243E00-D21E-4B71-B78A-811EA6FE309B}"/>
                    </a:ext>
                  </a:extLst>
                </p:cNvPr>
                <p:cNvPicPr/>
                <p:nvPr/>
              </p:nvPicPr>
              <p:blipFill>
                <a:blip r:embed="rId82"/>
                <a:stretch>
                  <a:fillRect/>
                </a:stretch>
              </p:blipFill>
              <p:spPr>
                <a:xfrm>
                  <a:off x="4770213" y="6237787"/>
                  <a:ext cx="2124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8" name="Freihand 47">
                  <a:extLst>
                    <a:ext uri="{FF2B5EF4-FFF2-40B4-BE49-F238E27FC236}">
                      <a16:creationId xmlns:a16="http://schemas.microsoft.com/office/drawing/2014/main" id="{FBC4FF0A-9EAF-42AC-B44F-0B7932D7AF4D}"/>
                    </a:ext>
                  </a:extLst>
                </p14:cNvPr>
                <p14:cNvContentPartPr/>
                <p14:nvPr/>
              </p14:nvContentPartPr>
              <p14:xfrm>
                <a:off x="2824773" y="5079307"/>
                <a:ext cx="399240" cy="191520"/>
              </p14:xfrm>
            </p:contentPart>
          </mc:Choice>
          <mc:Fallback xmlns="">
            <p:pic>
              <p:nvPicPr>
                <p:cNvPr id="48" name="Freihand 47">
                  <a:extLst>
                    <a:ext uri="{FF2B5EF4-FFF2-40B4-BE49-F238E27FC236}">
                      <a16:creationId xmlns:a16="http://schemas.microsoft.com/office/drawing/2014/main" id="{FBC4FF0A-9EAF-42AC-B44F-0B7932D7AF4D}"/>
                    </a:ext>
                  </a:extLst>
                </p:cNvPr>
                <p:cNvPicPr/>
                <p:nvPr/>
              </p:nvPicPr>
              <p:blipFill>
                <a:blip r:embed="rId84"/>
                <a:stretch>
                  <a:fillRect/>
                </a:stretch>
              </p:blipFill>
              <p:spPr>
                <a:xfrm>
                  <a:off x="2820453" y="5074987"/>
                  <a:ext cx="40788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0" name="Freihand 49">
                  <a:extLst>
                    <a:ext uri="{FF2B5EF4-FFF2-40B4-BE49-F238E27FC236}">
                      <a16:creationId xmlns:a16="http://schemas.microsoft.com/office/drawing/2014/main" id="{94C8E3B3-E670-48BE-A159-EDE085987E9B}"/>
                    </a:ext>
                  </a:extLst>
                </p14:cNvPr>
                <p14:cNvContentPartPr/>
                <p14:nvPr/>
              </p14:nvContentPartPr>
              <p14:xfrm>
                <a:off x="2650893" y="5077507"/>
                <a:ext cx="81360" cy="125640"/>
              </p14:xfrm>
            </p:contentPart>
          </mc:Choice>
          <mc:Fallback xmlns="">
            <p:pic>
              <p:nvPicPr>
                <p:cNvPr id="50" name="Freihand 49">
                  <a:extLst>
                    <a:ext uri="{FF2B5EF4-FFF2-40B4-BE49-F238E27FC236}">
                      <a16:creationId xmlns:a16="http://schemas.microsoft.com/office/drawing/2014/main" id="{94C8E3B3-E670-48BE-A159-EDE085987E9B}"/>
                    </a:ext>
                  </a:extLst>
                </p:cNvPr>
                <p:cNvPicPr/>
                <p:nvPr/>
              </p:nvPicPr>
              <p:blipFill>
                <a:blip r:embed="rId86"/>
                <a:stretch>
                  <a:fillRect/>
                </a:stretch>
              </p:blipFill>
              <p:spPr>
                <a:xfrm>
                  <a:off x="2646573" y="5073187"/>
                  <a:ext cx="900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1" name="Freihand 50">
                  <a:extLst>
                    <a:ext uri="{FF2B5EF4-FFF2-40B4-BE49-F238E27FC236}">
                      <a16:creationId xmlns:a16="http://schemas.microsoft.com/office/drawing/2014/main" id="{EBEE9B5A-84BB-4CC6-86F4-9681199F6F9A}"/>
                    </a:ext>
                  </a:extLst>
                </p14:cNvPr>
                <p14:cNvContentPartPr/>
                <p14:nvPr/>
              </p14:nvContentPartPr>
              <p14:xfrm>
                <a:off x="2657733" y="5035387"/>
                <a:ext cx="360" cy="360"/>
              </p14:xfrm>
            </p:contentPart>
          </mc:Choice>
          <mc:Fallback xmlns="">
            <p:pic>
              <p:nvPicPr>
                <p:cNvPr id="51" name="Freihand 50">
                  <a:extLst>
                    <a:ext uri="{FF2B5EF4-FFF2-40B4-BE49-F238E27FC236}">
                      <a16:creationId xmlns:a16="http://schemas.microsoft.com/office/drawing/2014/main" id="{EBEE9B5A-84BB-4CC6-86F4-9681199F6F9A}"/>
                    </a:ext>
                  </a:extLst>
                </p:cNvPr>
                <p:cNvPicPr/>
                <p:nvPr/>
              </p:nvPicPr>
              <p:blipFill>
                <a:blip r:embed="rId88"/>
                <a:stretch>
                  <a:fillRect/>
                </a:stretch>
              </p:blipFill>
              <p:spPr>
                <a:xfrm>
                  <a:off x="2653413" y="50310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3" name="Freihand 52">
                  <a:extLst>
                    <a:ext uri="{FF2B5EF4-FFF2-40B4-BE49-F238E27FC236}">
                      <a16:creationId xmlns:a16="http://schemas.microsoft.com/office/drawing/2014/main" id="{355B906E-58E6-4CA1-A4F9-A619AEA2F7C1}"/>
                    </a:ext>
                  </a:extLst>
                </p14:cNvPr>
                <p14:cNvContentPartPr/>
                <p14:nvPr/>
              </p14:nvContentPartPr>
              <p14:xfrm>
                <a:off x="2571333" y="5089027"/>
                <a:ext cx="206640" cy="142920"/>
              </p14:xfrm>
            </p:contentPart>
          </mc:Choice>
          <mc:Fallback xmlns="">
            <p:pic>
              <p:nvPicPr>
                <p:cNvPr id="53" name="Freihand 52">
                  <a:extLst>
                    <a:ext uri="{FF2B5EF4-FFF2-40B4-BE49-F238E27FC236}">
                      <a16:creationId xmlns:a16="http://schemas.microsoft.com/office/drawing/2014/main" id="{355B906E-58E6-4CA1-A4F9-A619AEA2F7C1}"/>
                    </a:ext>
                  </a:extLst>
                </p:cNvPr>
                <p:cNvPicPr/>
                <p:nvPr/>
              </p:nvPicPr>
              <p:blipFill>
                <a:blip r:embed="rId90"/>
                <a:stretch>
                  <a:fillRect/>
                </a:stretch>
              </p:blipFill>
              <p:spPr>
                <a:xfrm>
                  <a:off x="2567013" y="5084707"/>
                  <a:ext cx="2152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5" name="Freihand 54">
                  <a:extLst>
                    <a:ext uri="{FF2B5EF4-FFF2-40B4-BE49-F238E27FC236}">
                      <a16:creationId xmlns:a16="http://schemas.microsoft.com/office/drawing/2014/main" id="{4BD19753-2533-4F3D-942E-B563E036F8EE}"/>
                    </a:ext>
                  </a:extLst>
                </p14:cNvPr>
                <p14:cNvContentPartPr/>
                <p14:nvPr/>
              </p14:nvContentPartPr>
              <p14:xfrm>
                <a:off x="4701093" y="6466747"/>
                <a:ext cx="131400" cy="77400"/>
              </p14:xfrm>
            </p:contentPart>
          </mc:Choice>
          <mc:Fallback xmlns="">
            <p:pic>
              <p:nvPicPr>
                <p:cNvPr id="55" name="Freihand 54">
                  <a:extLst>
                    <a:ext uri="{FF2B5EF4-FFF2-40B4-BE49-F238E27FC236}">
                      <a16:creationId xmlns:a16="http://schemas.microsoft.com/office/drawing/2014/main" id="{4BD19753-2533-4F3D-942E-B563E036F8EE}"/>
                    </a:ext>
                  </a:extLst>
                </p:cNvPr>
                <p:cNvPicPr/>
                <p:nvPr/>
              </p:nvPicPr>
              <p:blipFill>
                <a:blip r:embed="rId92"/>
                <a:stretch>
                  <a:fillRect/>
                </a:stretch>
              </p:blipFill>
              <p:spPr>
                <a:xfrm>
                  <a:off x="4696773" y="6462427"/>
                  <a:ext cx="1400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6" name="Freihand 55">
                  <a:extLst>
                    <a:ext uri="{FF2B5EF4-FFF2-40B4-BE49-F238E27FC236}">
                      <a16:creationId xmlns:a16="http://schemas.microsoft.com/office/drawing/2014/main" id="{189336D8-F37A-4501-B73C-BD84FFBD8407}"/>
                    </a:ext>
                  </a:extLst>
                </p14:cNvPr>
                <p14:cNvContentPartPr/>
                <p14:nvPr/>
              </p14:nvContentPartPr>
              <p14:xfrm>
                <a:off x="4758693" y="6496987"/>
                <a:ext cx="109080" cy="156960"/>
              </p14:xfrm>
            </p:contentPart>
          </mc:Choice>
          <mc:Fallback xmlns="">
            <p:pic>
              <p:nvPicPr>
                <p:cNvPr id="56" name="Freihand 55">
                  <a:extLst>
                    <a:ext uri="{FF2B5EF4-FFF2-40B4-BE49-F238E27FC236}">
                      <a16:creationId xmlns:a16="http://schemas.microsoft.com/office/drawing/2014/main" id="{189336D8-F37A-4501-B73C-BD84FFBD8407}"/>
                    </a:ext>
                  </a:extLst>
                </p:cNvPr>
                <p:cNvPicPr/>
                <p:nvPr/>
              </p:nvPicPr>
              <p:blipFill>
                <a:blip r:embed="rId94"/>
                <a:stretch>
                  <a:fillRect/>
                </a:stretch>
              </p:blipFill>
              <p:spPr>
                <a:xfrm>
                  <a:off x="4754373" y="6492667"/>
                  <a:ext cx="11772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8" name="Freihand 57">
                  <a:extLst>
                    <a:ext uri="{FF2B5EF4-FFF2-40B4-BE49-F238E27FC236}">
                      <a16:creationId xmlns:a16="http://schemas.microsoft.com/office/drawing/2014/main" id="{855A4105-90FD-4FE7-92A2-BCA775AFD524}"/>
                    </a:ext>
                  </a:extLst>
                </p14:cNvPr>
                <p14:cNvContentPartPr/>
                <p14:nvPr/>
              </p14:nvContentPartPr>
              <p14:xfrm>
                <a:off x="3815493" y="5112067"/>
                <a:ext cx="68040" cy="1421640"/>
              </p14:xfrm>
            </p:contentPart>
          </mc:Choice>
          <mc:Fallback xmlns="">
            <p:pic>
              <p:nvPicPr>
                <p:cNvPr id="58" name="Freihand 57">
                  <a:extLst>
                    <a:ext uri="{FF2B5EF4-FFF2-40B4-BE49-F238E27FC236}">
                      <a16:creationId xmlns:a16="http://schemas.microsoft.com/office/drawing/2014/main" id="{855A4105-90FD-4FE7-92A2-BCA775AFD524}"/>
                    </a:ext>
                  </a:extLst>
                </p:cNvPr>
                <p:cNvPicPr/>
                <p:nvPr/>
              </p:nvPicPr>
              <p:blipFill>
                <a:blip r:embed="rId96"/>
                <a:stretch>
                  <a:fillRect/>
                </a:stretch>
              </p:blipFill>
              <p:spPr>
                <a:xfrm>
                  <a:off x="3811173" y="5107747"/>
                  <a:ext cx="76680" cy="14302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9" name="Freihand 58">
                  <a:extLst>
                    <a:ext uri="{FF2B5EF4-FFF2-40B4-BE49-F238E27FC236}">
                      <a16:creationId xmlns:a16="http://schemas.microsoft.com/office/drawing/2014/main" id="{572D4966-3222-4597-BAD6-8329A19958EC}"/>
                    </a:ext>
                  </a:extLst>
                </p14:cNvPr>
                <p14:cNvContentPartPr/>
                <p14:nvPr/>
              </p14:nvContentPartPr>
              <p14:xfrm>
                <a:off x="4086573" y="5005507"/>
                <a:ext cx="141840" cy="160560"/>
              </p14:xfrm>
            </p:contentPart>
          </mc:Choice>
          <mc:Fallback xmlns="">
            <p:pic>
              <p:nvPicPr>
                <p:cNvPr id="59" name="Freihand 58">
                  <a:extLst>
                    <a:ext uri="{FF2B5EF4-FFF2-40B4-BE49-F238E27FC236}">
                      <a16:creationId xmlns:a16="http://schemas.microsoft.com/office/drawing/2014/main" id="{572D4966-3222-4597-BAD6-8329A19958EC}"/>
                    </a:ext>
                  </a:extLst>
                </p:cNvPr>
                <p:cNvPicPr/>
                <p:nvPr/>
              </p:nvPicPr>
              <p:blipFill>
                <a:blip r:embed="rId98"/>
                <a:stretch>
                  <a:fillRect/>
                </a:stretch>
              </p:blipFill>
              <p:spPr>
                <a:xfrm>
                  <a:off x="4082253" y="5001187"/>
                  <a:ext cx="15048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0" name="Freihand 59">
                  <a:extLst>
                    <a:ext uri="{FF2B5EF4-FFF2-40B4-BE49-F238E27FC236}">
                      <a16:creationId xmlns:a16="http://schemas.microsoft.com/office/drawing/2014/main" id="{1A6B4051-1797-4CA4-8F91-94275B718598}"/>
                    </a:ext>
                  </a:extLst>
                </p14:cNvPr>
                <p14:cNvContentPartPr/>
                <p14:nvPr/>
              </p14:nvContentPartPr>
              <p14:xfrm>
                <a:off x="4017813" y="4917307"/>
                <a:ext cx="294120" cy="63720"/>
              </p14:xfrm>
            </p:contentPart>
          </mc:Choice>
          <mc:Fallback xmlns="">
            <p:pic>
              <p:nvPicPr>
                <p:cNvPr id="60" name="Freihand 59">
                  <a:extLst>
                    <a:ext uri="{FF2B5EF4-FFF2-40B4-BE49-F238E27FC236}">
                      <a16:creationId xmlns:a16="http://schemas.microsoft.com/office/drawing/2014/main" id="{1A6B4051-1797-4CA4-8F91-94275B718598}"/>
                    </a:ext>
                  </a:extLst>
                </p:cNvPr>
                <p:cNvPicPr/>
                <p:nvPr/>
              </p:nvPicPr>
              <p:blipFill>
                <a:blip r:embed="rId100"/>
                <a:stretch>
                  <a:fillRect/>
                </a:stretch>
              </p:blipFill>
              <p:spPr>
                <a:xfrm>
                  <a:off x="4013493" y="4912987"/>
                  <a:ext cx="30276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2" name="Freihand 61">
                  <a:extLst>
                    <a:ext uri="{FF2B5EF4-FFF2-40B4-BE49-F238E27FC236}">
                      <a16:creationId xmlns:a16="http://schemas.microsoft.com/office/drawing/2014/main" id="{8C974F87-66AF-4C5B-9191-C442F193CF61}"/>
                    </a:ext>
                  </a:extLst>
                </p14:cNvPr>
                <p14:cNvContentPartPr/>
                <p14:nvPr/>
              </p14:nvContentPartPr>
              <p14:xfrm>
                <a:off x="3473853" y="5016307"/>
                <a:ext cx="1049760" cy="1167120"/>
              </p14:xfrm>
            </p:contentPart>
          </mc:Choice>
          <mc:Fallback xmlns="">
            <p:pic>
              <p:nvPicPr>
                <p:cNvPr id="62" name="Freihand 61">
                  <a:extLst>
                    <a:ext uri="{FF2B5EF4-FFF2-40B4-BE49-F238E27FC236}">
                      <a16:creationId xmlns:a16="http://schemas.microsoft.com/office/drawing/2014/main" id="{8C974F87-66AF-4C5B-9191-C442F193CF61}"/>
                    </a:ext>
                  </a:extLst>
                </p:cNvPr>
                <p:cNvPicPr/>
                <p:nvPr/>
              </p:nvPicPr>
              <p:blipFill>
                <a:blip r:embed="rId102"/>
                <a:stretch>
                  <a:fillRect/>
                </a:stretch>
              </p:blipFill>
              <p:spPr>
                <a:xfrm>
                  <a:off x="3469533" y="5011987"/>
                  <a:ext cx="1058400" cy="11757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4" name="Freihand 63">
                  <a:extLst>
                    <a:ext uri="{FF2B5EF4-FFF2-40B4-BE49-F238E27FC236}">
                      <a16:creationId xmlns:a16="http://schemas.microsoft.com/office/drawing/2014/main" id="{C384B35E-0146-4FBA-B8B1-CD3E4330945D}"/>
                    </a:ext>
                  </a:extLst>
                </p14:cNvPr>
                <p14:cNvContentPartPr/>
                <p14:nvPr/>
              </p14:nvContentPartPr>
              <p14:xfrm>
                <a:off x="4589493" y="6041947"/>
                <a:ext cx="119520" cy="163440"/>
              </p14:xfrm>
            </p:contentPart>
          </mc:Choice>
          <mc:Fallback xmlns="">
            <p:pic>
              <p:nvPicPr>
                <p:cNvPr id="64" name="Freihand 63">
                  <a:extLst>
                    <a:ext uri="{FF2B5EF4-FFF2-40B4-BE49-F238E27FC236}">
                      <a16:creationId xmlns:a16="http://schemas.microsoft.com/office/drawing/2014/main" id="{C384B35E-0146-4FBA-B8B1-CD3E4330945D}"/>
                    </a:ext>
                  </a:extLst>
                </p:cNvPr>
                <p:cNvPicPr/>
                <p:nvPr/>
              </p:nvPicPr>
              <p:blipFill>
                <a:blip r:embed="rId104"/>
                <a:stretch>
                  <a:fillRect/>
                </a:stretch>
              </p:blipFill>
              <p:spPr>
                <a:xfrm>
                  <a:off x="4585173" y="6037627"/>
                  <a:ext cx="1281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5" name="Freihand 64">
                  <a:extLst>
                    <a:ext uri="{FF2B5EF4-FFF2-40B4-BE49-F238E27FC236}">
                      <a16:creationId xmlns:a16="http://schemas.microsoft.com/office/drawing/2014/main" id="{D3A9DD11-4BCA-46BA-B2EC-98EFF69EE7EB}"/>
                    </a:ext>
                  </a:extLst>
                </p14:cNvPr>
                <p14:cNvContentPartPr/>
                <p14:nvPr/>
              </p14:nvContentPartPr>
              <p14:xfrm>
                <a:off x="4712253" y="5951227"/>
                <a:ext cx="38880" cy="77400"/>
              </p14:xfrm>
            </p:contentPart>
          </mc:Choice>
          <mc:Fallback xmlns="">
            <p:pic>
              <p:nvPicPr>
                <p:cNvPr id="65" name="Freihand 64">
                  <a:extLst>
                    <a:ext uri="{FF2B5EF4-FFF2-40B4-BE49-F238E27FC236}">
                      <a16:creationId xmlns:a16="http://schemas.microsoft.com/office/drawing/2014/main" id="{D3A9DD11-4BCA-46BA-B2EC-98EFF69EE7EB}"/>
                    </a:ext>
                  </a:extLst>
                </p:cNvPr>
                <p:cNvPicPr/>
                <p:nvPr/>
              </p:nvPicPr>
              <p:blipFill>
                <a:blip r:embed="rId106"/>
                <a:stretch>
                  <a:fillRect/>
                </a:stretch>
              </p:blipFill>
              <p:spPr>
                <a:xfrm>
                  <a:off x="4707933" y="5946907"/>
                  <a:ext cx="475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6" name="Freihand 65">
                  <a:extLst>
                    <a:ext uri="{FF2B5EF4-FFF2-40B4-BE49-F238E27FC236}">
                      <a16:creationId xmlns:a16="http://schemas.microsoft.com/office/drawing/2014/main" id="{40BFF4C3-36D3-45AC-986E-D1F6FB35507D}"/>
                    </a:ext>
                  </a:extLst>
                </p14:cNvPr>
                <p14:cNvContentPartPr/>
                <p14:nvPr/>
              </p14:nvContentPartPr>
              <p14:xfrm>
                <a:off x="4665813" y="5926027"/>
                <a:ext cx="155880" cy="109080"/>
              </p14:xfrm>
            </p:contentPart>
          </mc:Choice>
          <mc:Fallback xmlns="">
            <p:pic>
              <p:nvPicPr>
                <p:cNvPr id="66" name="Freihand 65">
                  <a:extLst>
                    <a:ext uri="{FF2B5EF4-FFF2-40B4-BE49-F238E27FC236}">
                      <a16:creationId xmlns:a16="http://schemas.microsoft.com/office/drawing/2014/main" id="{40BFF4C3-36D3-45AC-986E-D1F6FB35507D}"/>
                    </a:ext>
                  </a:extLst>
                </p:cNvPr>
                <p:cNvPicPr/>
                <p:nvPr/>
              </p:nvPicPr>
              <p:blipFill>
                <a:blip r:embed="rId108"/>
                <a:stretch>
                  <a:fillRect/>
                </a:stretch>
              </p:blipFill>
              <p:spPr>
                <a:xfrm>
                  <a:off x="4661493" y="5921707"/>
                  <a:ext cx="16452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7" name="Freihand 66">
                  <a:extLst>
                    <a:ext uri="{FF2B5EF4-FFF2-40B4-BE49-F238E27FC236}">
                      <a16:creationId xmlns:a16="http://schemas.microsoft.com/office/drawing/2014/main" id="{EB5BF331-1CAC-4391-8AC4-5FB191CD9065}"/>
                    </a:ext>
                  </a:extLst>
                </p14:cNvPr>
                <p14:cNvContentPartPr/>
                <p14:nvPr/>
              </p14:nvContentPartPr>
              <p14:xfrm>
                <a:off x="4812333" y="5968507"/>
                <a:ext cx="102600" cy="254520"/>
              </p14:xfrm>
            </p:contentPart>
          </mc:Choice>
          <mc:Fallback xmlns="">
            <p:pic>
              <p:nvPicPr>
                <p:cNvPr id="67" name="Freihand 66">
                  <a:extLst>
                    <a:ext uri="{FF2B5EF4-FFF2-40B4-BE49-F238E27FC236}">
                      <a16:creationId xmlns:a16="http://schemas.microsoft.com/office/drawing/2014/main" id="{EB5BF331-1CAC-4391-8AC4-5FB191CD9065}"/>
                    </a:ext>
                  </a:extLst>
                </p:cNvPr>
                <p:cNvPicPr/>
                <p:nvPr/>
              </p:nvPicPr>
              <p:blipFill>
                <a:blip r:embed="rId110"/>
                <a:stretch>
                  <a:fillRect/>
                </a:stretch>
              </p:blipFill>
              <p:spPr>
                <a:xfrm>
                  <a:off x="4808013" y="5964187"/>
                  <a:ext cx="11124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8" name="Freihand 67">
                  <a:extLst>
                    <a:ext uri="{FF2B5EF4-FFF2-40B4-BE49-F238E27FC236}">
                      <a16:creationId xmlns:a16="http://schemas.microsoft.com/office/drawing/2014/main" id="{EDAE8360-8696-4076-B6ED-B04E0A681511}"/>
                    </a:ext>
                  </a:extLst>
                </p14:cNvPr>
                <p14:cNvContentPartPr/>
                <p14:nvPr/>
              </p14:nvContentPartPr>
              <p14:xfrm>
                <a:off x="4892253" y="6057427"/>
                <a:ext cx="123480" cy="81360"/>
              </p14:xfrm>
            </p:contentPart>
          </mc:Choice>
          <mc:Fallback xmlns="">
            <p:pic>
              <p:nvPicPr>
                <p:cNvPr id="68" name="Freihand 67">
                  <a:extLst>
                    <a:ext uri="{FF2B5EF4-FFF2-40B4-BE49-F238E27FC236}">
                      <a16:creationId xmlns:a16="http://schemas.microsoft.com/office/drawing/2014/main" id="{EDAE8360-8696-4076-B6ED-B04E0A681511}"/>
                    </a:ext>
                  </a:extLst>
                </p:cNvPr>
                <p:cNvPicPr/>
                <p:nvPr/>
              </p:nvPicPr>
              <p:blipFill>
                <a:blip r:embed="rId112"/>
                <a:stretch>
                  <a:fillRect/>
                </a:stretch>
              </p:blipFill>
              <p:spPr>
                <a:xfrm>
                  <a:off x="4887933" y="6053107"/>
                  <a:ext cx="13212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9" name="Freihand 68">
                  <a:extLst>
                    <a:ext uri="{FF2B5EF4-FFF2-40B4-BE49-F238E27FC236}">
                      <a16:creationId xmlns:a16="http://schemas.microsoft.com/office/drawing/2014/main" id="{5CB8572B-ED9F-49BC-836E-FAED60F67F1C}"/>
                    </a:ext>
                  </a:extLst>
                </p14:cNvPr>
                <p14:cNvContentPartPr/>
                <p14:nvPr/>
              </p14:nvContentPartPr>
              <p14:xfrm>
                <a:off x="5027613" y="6144547"/>
                <a:ext cx="17280" cy="66600"/>
              </p14:xfrm>
            </p:contentPart>
          </mc:Choice>
          <mc:Fallback xmlns="">
            <p:pic>
              <p:nvPicPr>
                <p:cNvPr id="69" name="Freihand 68">
                  <a:extLst>
                    <a:ext uri="{FF2B5EF4-FFF2-40B4-BE49-F238E27FC236}">
                      <a16:creationId xmlns:a16="http://schemas.microsoft.com/office/drawing/2014/main" id="{5CB8572B-ED9F-49BC-836E-FAED60F67F1C}"/>
                    </a:ext>
                  </a:extLst>
                </p:cNvPr>
                <p:cNvPicPr/>
                <p:nvPr/>
              </p:nvPicPr>
              <p:blipFill>
                <a:blip r:embed="rId114"/>
                <a:stretch>
                  <a:fillRect/>
                </a:stretch>
              </p:blipFill>
              <p:spPr>
                <a:xfrm>
                  <a:off x="5023293" y="6140227"/>
                  <a:ext cx="2592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70" name="Freihand 69">
                  <a:extLst>
                    <a:ext uri="{FF2B5EF4-FFF2-40B4-BE49-F238E27FC236}">
                      <a16:creationId xmlns:a16="http://schemas.microsoft.com/office/drawing/2014/main" id="{FDDC73AD-877E-45FB-A754-9718DCB2E571}"/>
                    </a:ext>
                  </a:extLst>
                </p14:cNvPr>
                <p14:cNvContentPartPr/>
                <p14:nvPr/>
              </p14:nvContentPartPr>
              <p14:xfrm>
                <a:off x="5094573" y="6049507"/>
                <a:ext cx="73080" cy="66960"/>
              </p14:xfrm>
            </p:contentPart>
          </mc:Choice>
          <mc:Fallback xmlns="">
            <p:pic>
              <p:nvPicPr>
                <p:cNvPr id="70" name="Freihand 69">
                  <a:extLst>
                    <a:ext uri="{FF2B5EF4-FFF2-40B4-BE49-F238E27FC236}">
                      <a16:creationId xmlns:a16="http://schemas.microsoft.com/office/drawing/2014/main" id="{FDDC73AD-877E-45FB-A754-9718DCB2E571}"/>
                    </a:ext>
                  </a:extLst>
                </p:cNvPr>
                <p:cNvPicPr/>
                <p:nvPr/>
              </p:nvPicPr>
              <p:blipFill>
                <a:blip r:embed="rId116"/>
                <a:stretch>
                  <a:fillRect/>
                </a:stretch>
              </p:blipFill>
              <p:spPr>
                <a:xfrm>
                  <a:off x="5090253" y="6045187"/>
                  <a:ext cx="817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1" name="Freihand 70">
                  <a:extLst>
                    <a:ext uri="{FF2B5EF4-FFF2-40B4-BE49-F238E27FC236}">
                      <a16:creationId xmlns:a16="http://schemas.microsoft.com/office/drawing/2014/main" id="{44D10A2E-0C43-4874-92BB-3DD97C6F5938}"/>
                    </a:ext>
                  </a:extLst>
                </p14:cNvPr>
                <p14:cNvContentPartPr/>
                <p14:nvPr/>
              </p14:nvContentPartPr>
              <p14:xfrm>
                <a:off x="5134173" y="6068947"/>
                <a:ext cx="44640" cy="123840"/>
              </p14:xfrm>
            </p:contentPart>
          </mc:Choice>
          <mc:Fallback xmlns="">
            <p:pic>
              <p:nvPicPr>
                <p:cNvPr id="71" name="Freihand 70">
                  <a:extLst>
                    <a:ext uri="{FF2B5EF4-FFF2-40B4-BE49-F238E27FC236}">
                      <a16:creationId xmlns:a16="http://schemas.microsoft.com/office/drawing/2014/main" id="{44D10A2E-0C43-4874-92BB-3DD97C6F5938}"/>
                    </a:ext>
                  </a:extLst>
                </p:cNvPr>
                <p:cNvPicPr/>
                <p:nvPr/>
              </p:nvPicPr>
              <p:blipFill>
                <a:blip r:embed="rId118"/>
                <a:stretch>
                  <a:fillRect/>
                </a:stretch>
              </p:blipFill>
              <p:spPr>
                <a:xfrm>
                  <a:off x="5129853" y="6064627"/>
                  <a:ext cx="532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2" name="Freihand 71">
                  <a:extLst>
                    <a:ext uri="{FF2B5EF4-FFF2-40B4-BE49-F238E27FC236}">
                      <a16:creationId xmlns:a16="http://schemas.microsoft.com/office/drawing/2014/main" id="{2388DBE4-5B2B-45BF-9434-AF0128D1514E}"/>
                    </a:ext>
                  </a:extLst>
                </p14:cNvPr>
                <p14:cNvContentPartPr/>
                <p14:nvPr/>
              </p14:nvContentPartPr>
              <p14:xfrm>
                <a:off x="5110413" y="5989027"/>
                <a:ext cx="126720" cy="307440"/>
              </p14:xfrm>
            </p:contentPart>
          </mc:Choice>
          <mc:Fallback xmlns="">
            <p:pic>
              <p:nvPicPr>
                <p:cNvPr id="72" name="Freihand 71">
                  <a:extLst>
                    <a:ext uri="{FF2B5EF4-FFF2-40B4-BE49-F238E27FC236}">
                      <a16:creationId xmlns:a16="http://schemas.microsoft.com/office/drawing/2014/main" id="{2388DBE4-5B2B-45BF-9434-AF0128D1514E}"/>
                    </a:ext>
                  </a:extLst>
                </p:cNvPr>
                <p:cNvPicPr/>
                <p:nvPr/>
              </p:nvPicPr>
              <p:blipFill>
                <a:blip r:embed="rId120"/>
                <a:stretch>
                  <a:fillRect/>
                </a:stretch>
              </p:blipFill>
              <p:spPr>
                <a:xfrm>
                  <a:off x="5106093" y="5984707"/>
                  <a:ext cx="13536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8" name="Freihand 77">
                  <a:extLst>
                    <a:ext uri="{FF2B5EF4-FFF2-40B4-BE49-F238E27FC236}">
                      <a16:creationId xmlns:a16="http://schemas.microsoft.com/office/drawing/2014/main" id="{7B0E428D-1729-43F8-9F14-8C963201154E}"/>
                    </a:ext>
                  </a:extLst>
                </p14:cNvPr>
                <p14:cNvContentPartPr/>
                <p14:nvPr/>
              </p14:nvContentPartPr>
              <p14:xfrm>
                <a:off x="2611653" y="5021707"/>
                <a:ext cx="136080" cy="280800"/>
              </p14:xfrm>
            </p:contentPart>
          </mc:Choice>
          <mc:Fallback xmlns="">
            <p:pic>
              <p:nvPicPr>
                <p:cNvPr id="78" name="Freihand 77">
                  <a:extLst>
                    <a:ext uri="{FF2B5EF4-FFF2-40B4-BE49-F238E27FC236}">
                      <a16:creationId xmlns:a16="http://schemas.microsoft.com/office/drawing/2014/main" id="{7B0E428D-1729-43F8-9F14-8C963201154E}"/>
                    </a:ext>
                  </a:extLst>
                </p:cNvPr>
                <p:cNvPicPr/>
                <p:nvPr/>
              </p:nvPicPr>
              <p:blipFill>
                <a:blip r:embed="rId122"/>
                <a:stretch>
                  <a:fillRect/>
                </a:stretch>
              </p:blipFill>
              <p:spPr>
                <a:xfrm>
                  <a:off x="2607333" y="5017387"/>
                  <a:ext cx="14472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9" name="Freihand 78">
                  <a:extLst>
                    <a:ext uri="{FF2B5EF4-FFF2-40B4-BE49-F238E27FC236}">
                      <a16:creationId xmlns:a16="http://schemas.microsoft.com/office/drawing/2014/main" id="{0A41540D-BFFF-4E8D-B644-7F3C4CA950AD}"/>
                    </a:ext>
                  </a:extLst>
                </p14:cNvPr>
                <p14:cNvContentPartPr/>
                <p14:nvPr/>
              </p14:nvContentPartPr>
              <p14:xfrm>
                <a:off x="2653413" y="4918387"/>
                <a:ext cx="35280" cy="61200"/>
              </p14:xfrm>
            </p:contentPart>
          </mc:Choice>
          <mc:Fallback xmlns="">
            <p:pic>
              <p:nvPicPr>
                <p:cNvPr id="79" name="Freihand 78">
                  <a:extLst>
                    <a:ext uri="{FF2B5EF4-FFF2-40B4-BE49-F238E27FC236}">
                      <a16:creationId xmlns:a16="http://schemas.microsoft.com/office/drawing/2014/main" id="{0A41540D-BFFF-4E8D-B644-7F3C4CA950AD}"/>
                    </a:ext>
                  </a:extLst>
                </p:cNvPr>
                <p:cNvPicPr/>
                <p:nvPr/>
              </p:nvPicPr>
              <p:blipFill>
                <a:blip r:embed="rId124"/>
                <a:stretch>
                  <a:fillRect/>
                </a:stretch>
              </p:blipFill>
              <p:spPr>
                <a:xfrm>
                  <a:off x="2649093" y="4914067"/>
                  <a:ext cx="4392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0" name="Freihand 79">
                  <a:extLst>
                    <a:ext uri="{FF2B5EF4-FFF2-40B4-BE49-F238E27FC236}">
                      <a16:creationId xmlns:a16="http://schemas.microsoft.com/office/drawing/2014/main" id="{9BE3850A-F13F-4A09-821D-249698A71CC8}"/>
                    </a:ext>
                  </a:extLst>
                </p14:cNvPr>
                <p14:cNvContentPartPr/>
                <p14:nvPr/>
              </p14:nvContentPartPr>
              <p14:xfrm>
                <a:off x="2633973" y="5064187"/>
                <a:ext cx="96840" cy="181800"/>
              </p14:xfrm>
            </p:contentPart>
          </mc:Choice>
          <mc:Fallback xmlns="">
            <p:pic>
              <p:nvPicPr>
                <p:cNvPr id="80" name="Freihand 79">
                  <a:extLst>
                    <a:ext uri="{FF2B5EF4-FFF2-40B4-BE49-F238E27FC236}">
                      <a16:creationId xmlns:a16="http://schemas.microsoft.com/office/drawing/2014/main" id="{9BE3850A-F13F-4A09-821D-249698A71CC8}"/>
                    </a:ext>
                  </a:extLst>
                </p:cNvPr>
                <p:cNvPicPr/>
                <p:nvPr/>
              </p:nvPicPr>
              <p:blipFill>
                <a:blip r:embed="rId126"/>
                <a:stretch>
                  <a:fillRect/>
                </a:stretch>
              </p:blipFill>
              <p:spPr>
                <a:xfrm>
                  <a:off x="2629653" y="5059867"/>
                  <a:ext cx="1054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1" name="Freihand 80">
                  <a:extLst>
                    <a:ext uri="{FF2B5EF4-FFF2-40B4-BE49-F238E27FC236}">
                      <a16:creationId xmlns:a16="http://schemas.microsoft.com/office/drawing/2014/main" id="{A3DCD9B9-06DD-4E66-B554-43A65ACDE295}"/>
                    </a:ext>
                  </a:extLst>
                </p14:cNvPr>
                <p14:cNvContentPartPr/>
                <p14:nvPr/>
              </p14:nvContentPartPr>
              <p14:xfrm>
                <a:off x="2617773" y="5039707"/>
                <a:ext cx="127440" cy="246960"/>
              </p14:xfrm>
            </p:contentPart>
          </mc:Choice>
          <mc:Fallback xmlns="">
            <p:pic>
              <p:nvPicPr>
                <p:cNvPr id="81" name="Freihand 80">
                  <a:extLst>
                    <a:ext uri="{FF2B5EF4-FFF2-40B4-BE49-F238E27FC236}">
                      <a16:creationId xmlns:a16="http://schemas.microsoft.com/office/drawing/2014/main" id="{A3DCD9B9-06DD-4E66-B554-43A65ACDE295}"/>
                    </a:ext>
                  </a:extLst>
                </p:cNvPr>
                <p:cNvPicPr/>
                <p:nvPr/>
              </p:nvPicPr>
              <p:blipFill>
                <a:blip r:embed="rId128"/>
                <a:stretch>
                  <a:fillRect/>
                </a:stretch>
              </p:blipFill>
              <p:spPr>
                <a:xfrm>
                  <a:off x="2613453" y="5035387"/>
                  <a:ext cx="136080" cy="255600"/>
                </a:xfrm>
                <a:prstGeom prst="rect">
                  <a:avLst/>
                </a:prstGeom>
              </p:spPr>
            </p:pic>
          </mc:Fallback>
        </mc:AlternateContent>
      </p:grpSp>
    </p:spTree>
    <p:extLst>
      <p:ext uri="{BB962C8B-B14F-4D97-AF65-F5344CB8AC3E}">
        <p14:creationId xmlns:p14="http://schemas.microsoft.com/office/powerpoint/2010/main" val="334208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Commodity</a:t>
            </a:r>
            <a:r>
              <a:rPr lang="de-DE" sz="2903" b="1" dirty="0"/>
              <a:t> Market</a:t>
            </a:r>
          </a:p>
        </p:txBody>
      </p:sp>
      <p:sp>
        <p:nvSpPr>
          <p:cNvPr id="7" name="Textfeld 6"/>
          <p:cNvSpPr txBox="1"/>
          <p:nvPr/>
        </p:nvSpPr>
        <p:spPr>
          <a:xfrm>
            <a:off x="1749941" y="1147628"/>
            <a:ext cx="8330426" cy="2270045"/>
          </a:xfrm>
          <a:prstGeom prst="rect">
            <a:avLst/>
          </a:prstGeom>
          <a:noFill/>
        </p:spPr>
        <p:txBody>
          <a:bodyPr wrap="square" rtlCol="0">
            <a:spAutoFit/>
          </a:bodyPr>
          <a:lstStyle/>
          <a:p>
            <a:r>
              <a:rPr lang="de-DE" sz="2177" b="1" u="sng" dirty="0"/>
              <a:t>Budget </a:t>
            </a:r>
            <a:r>
              <a:rPr lang="de-DE" sz="2177" b="1" u="sng" dirty="0" err="1"/>
              <a:t>restriction</a:t>
            </a:r>
            <a:r>
              <a:rPr lang="de-DE" sz="2177" b="1" u="sng" dirty="0"/>
              <a:t> </a:t>
            </a:r>
            <a:r>
              <a:rPr lang="de-DE" sz="2177" b="1" u="sng" dirty="0" err="1"/>
              <a:t>of</a:t>
            </a:r>
            <a:r>
              <a:rPr lang="de-DE" sz="2177" b="1" u="sng" dirty="0"/>
              <a:t> </a:t>
            </a:r>
            <a:r>
              <a:rPr lang="de-DE" sz="2177" b="1" u="sng" dirty="0" err="1"/>
              <a:t>the</a:t>
            </a:r>
            <a:r>
              <a:rPr lang="de-DE" sz="2177" b="1" u="sng" dirty="0"/>
              <a:t> </a:t>
            </a:r>
            <a:r>
              <a:rPr lang="de-DE" sz="2177" b="1" u="sng" dirty="0" err="1"/>
              <a:t>economy</a:t>
            </a:r>
            <a:r>
              <a:rPr lang="de-DE" sz="2177" b="1" u="sng" dirty="0"/>
              <a:t>:</a:t>
            </a:r>
          </a:p>
          <a:p>
            <a:pPr algn="ctr"/>
            <a:endParaRPr lang="de-DE" sz="2177" dirty="0"/>
          </a:p>
          <a:p>
            <a:r>
              <a:rPr lang="de-DE" sz="2177" dirty="0"/>
              <a:t>                                              </a:t>
            </a:r>
          </a:p>
          <a:p>
            <a:r>
              <a:rPr lang="de-DE" sz="2177" dirty="0"/>
              <a:t>                                          Y = C(Y) + I(i= r+</a:t>
            </a:r>
            <a:r>
              <a:rPr lang="el-GR" sz="2177" dirty="0"/>
              <a:t>π</a:t>
            </a:r>
            <a:r>
              <a:rPr lang="de-DE" sz="2177" baseline="30000" dirty="0"/>
              <a:t>e</a:t>
            </a:r>
            <a:r>
              <a:rPr lang="de-DE" sz="2177" dirty="0"/>
              <a:t>) + G</a:t>
            </a:r>
          </a:p>
          <a:p>
            <a:endParaRPr lang="de-DE" sz="2177" dirty="0"/>
          </a:p>
          <a:p>
            <a:r>
              <a:rPr lang="de-DE" sz="1633" dirty="0"/>
              <a:t>Y: Income		C: </a:t>
            </a:r>
            <a:r>
              <a:rPr lang="de-DE" sz="1633" dirty="0" err="1"/>
              <a:t>Consumption</a:t>
            </a:r>
            <a:r>
              <a:rPr lang="de-DE" sz="1633" dirty="0"/>
              <a:t>	I: Investment	     G: </a:t>
            </a:r>
            <a:r>
              <a:rPr lang="de-DE" sz="1633" dirty="0" err="1"/>
              <a:t>Government</a:t>
            </a:r>
            <a:r>
              <a:rPr lang="de-DE" sz="1633" dirty="0"/>
              <a:t> </a:t>
            </a:r>
            <a:r>
              <a:rPr lang="de-DE" sz="1633" dirty="0" err="1"/>
              <a:t>expenditure</a:t>
            </a:r>
            <a:endParaRPr lang="de-DE" sz="1633" dirty="0"/>
          </a:p>
          <a:p>
            <a:r>
              <a:rPr lang="de-DE" sz="1633" dirty="0"/>
              <a:t>i: Nominal </a:t>
            </a:r>
            <a:r>
              <a:rPr lang="de-DE" sz="1633" dirty="0" err="1"/>
              <a:t>interest</a:t>
            </a:r>
            <a:r>
              <a:rPr lang="de-DE" sz="1633" dirty="0"/>
              <a:t> rate		r: Real </a:t>
            </a:r>
            <a:r>
              <a:rPr lang="de-DE" sz="1633" dirty="0" err="1"/>
              <a:t>interest</a:t>
            </a:r>
            <a:r>
              <a:rPr lang="de-DE" sz="1633" dirty="0"/>
              <a:t> rate	     </a:t>
            </a:r>
            <a:r>
              <a:rPr lang="el-GR" sz="1633" dirty="0"/>
              <a:t>π</a:t>
            </a:r>
            <a:r>
              <a:rPr lang="de-DE" sz="1633" baseline="30000" dirty="0"/>
              <a:t>e</a:t>
            </a:r>
            <a:r>
              <a:rPr lang="de-DE" sz="1633" dirty="0"/>
              <a:t>: Inflation </a:t>
            </a:r>
            <a:r>
              <a:rPr lang="de-DE" sz="1633" dirty="0" err="1"/>
              <a:t>expectations</a:t>
            </a:r>
            <a:endParaRPr lang="de-DE" sz="1633" dirty="0"/>
          </a:p>
        </p:txBody>
      </p:sp>
      <p:sp>
        <p:nvSpPr>
          <p:cNvPr id="9" name="Textfeld 8"/>
          <p:cNvSpPr txBox="1"/>
          <p:nvPr/>
        </p:nvSpPr>
        <p:spPr>
          <a:xfrm>
            <a:off x="2605994" y="1665428"/>
            <a:ext cx="3214150" cy="594906"/>
          </a:xfrm>
          <a:prstGeom prst="rect">
            <a:avLst/>
          </a:prstGeom>
          <a:noFill/>
        </p:spPr>
        <p:txBody>
          <a:bodyPr wrap="none" rtlCol="0">
            <a:spAutoFit/>
          </a:bodyPr>
          <a:lstStyle/>
          <a:p>
            <a:pPr algn="r"/>
            <a:r>
              <a:rPr lang="de-DE" sz="1633" dirty="0" err="1"/>
              <a:t>keynesian</a:t>
            </a:r>
            <a:r>
              <a:rPr lang="de-DE" sz="1633" dirty="0"/>
              <a:t> </a:t>
            </a:r>
            <a:r>
              <a:rPr lang="de-DE" sz="1633" dirty="0" err="1"/>
              <a:t>consumption</a:t>
            </a:r>
            <a:r>
              <a:rPr lang="de-DE" sz="1633" dirty="0"/>
              <a:t> </a:t>
            </a:r>
            <a:r>
              <a:rPr lang="de-DE" sz="1633" dirty="0" err="1"/>
              <a:t>hypotheses</a:t>
            </a:r>
            <a:endParaRPr lang="de-DE" sz="1633" dirty="0"/>
          </a:p>
          <a:p>
            <a:pPr algn="r"/>
            <a:r>
              <a:rPr lang="de-DE" sz="1633" dirty="0"/>
              <a:t>“</a:t>
            </a:r>
            <a:r>
              <a:rPr lang="de-DE" sz="1633" b="1" dirty="0"/>
              <a:t>+“</a:t>
            </a:r>
          </a:p>
        </p:txBody>
      </p:sp>
      <p:sp>
        <p:nvSpPr>
          <p:cNvPr id="10" name="Textfeld 9"/>
          <p:cNvSpPr txBox="1"/>
          <p:nvPr/>
        </p:nvSpPr>
        <p:spPr>
          <a:xfrm>
            <a:off x="6223729" y="1667007"/>
            <a:ext cx="1682577" cy="594906"/>
          </a:xfrm>
          <a:prstGeom prst="rect">
            <a:avLst/>
          </a:prstGeom>
          <a:noFill/>
        </p:spPr>
        <p:txBody>
          <a:bodyPr wrap="none" rtlCol="0">
            <a:spAutoFit/>
          </a:bodyPr>
          <a:lstStyle/>
          <a:p>
            <a:r>
              <a:rPr lang="de-DE" sz="1633" dirty="0" err="1">
                <a:ea typeface="Arial Unicode MS"/>
                <a:cs typeface="Arial Unicode MS"/>
              </a:rPr>
              <a:t>opportunity</a:t>
            </a:r>
            <a:r>
              <a:rPr lang="de-DE" sz="1633" dirty="0">
                <a:ea typeface="Arial Unicode MS"/>
                <a:cs typeface="Arial Unicode MS"/>
              </a:rPr>
              <a:t> </a:t>
            </a:r>
            <a:r>
              <a:rPr lang="de-DE" sz="1633" dirty="0" err="1">
                <a:ea typeface="Arial Unicode MS"/>
                <a:cs typeface="Arial Unicode MS"/>
              </a:rPr>
              <a:t>costs</a:t>
            </a:r>
            <a:endParaRPr lang="de-DE" sz="1633" dirty="0">
              <a:ea typeface="Arial Unicode MS"/>
              <a:cs typeface="Arial Unicode MS"/>
            </a:endParaRPr>
          </a:p>
          <a:p>
            <a:r>
              <a:rPr lang="de-DE" sz="1633" dirty="0"/>
              <a:t>“</a:t>
            </a:r>
            <a:r>
              <a:rPr lang="de-DE" sz="1633" b="1" dirty="0">
                <a:latin typeface="Arial Unicode MS"/>
                <a:ea typeface="Arial Unicode MS"/>
                <a:cs typeface="Arial Unicode MS"/>
              </a:rPr>
              <a:t>−“</a:t>
            </a:r>
            <a:endParaRPr lang="de-DE" sz="1633" b="1" dirty="0"/>
          </a:p>
        </p:txBody>
      </p:sp>
      <p:sp>
        <p:nvSpPr>
          <p:cNvPr id="11" name="Textfeld 10"/>
          <p:cNvSpPr txBox="1"/>
          <p:nvPr/>
        </p:nvSpPr>
        <p:spPr>
          <a:xfrm>
            <a:off x="1774697" y="3613986"/>
            <a:ext cx="8480474" cy="427361"/>
          </a:xfrm>
          <a:prstGeom prst="rect">
            <a:avLst/>
          </a:prstGeom>
          <a:noFill/>
        </p:spPr>
        <p:txBody>
          <a:bodyPr wrap="square" rtlCol="0">
            <a:spAutoFit/>
          </a:bodyPr>
          <a:lstStyle/>
          <a:p>
            <a:r>
              <a:rPr lang="de-DE" sz="2177" dirty="0" err="1"/>
              <a:t>dY</a:t>
            </a:r>
            <a:r>
              <a:rPr lang="de-DE" sz="2177" dirty="0"/>
              <a:t>=</a:t>
            </a:r>
            <a:r>
              <a:rPr lang="de-DE" sz="2177" dirty="0">
                <a:latin typeface="Arial Unicode MS"/>
                <a:ea typeface="Arial Unicode MS"/>
                <a:cs typeface="Arial Unicode MS"/>
              </a:rPr>
              <a:t>∂</a:t>
            </a:r>
            <a:r>
              <a:rPr lang="de-DE" sz="2177" dirty="0">
                <a:ea typeface="Arial Unicode MS"/>
                <a:cs typeface="Arial Unicode MS"/>
              </a:rPr>
              <a:t>C</a:t>
            </a:r>
            <a:r>
              <a:rPr lang="de-DE" sz="2177" dirty="0">
                <a:latin typeface="Arial Unicode MS"/>
                <a:ea typeface="Arial Unicode MS"/>
                <a:cs typeface="Arial Unicode MS"/>
              </a:rPr>
              <a:t>/∂</a:t>
            </a:r>
            <a:r>
              <a:rPr lang="de-DE" sz="2177" dirty="0" err="1">
                <a:ea typeface="Arial Unicode MS"/>
                <a:cs typeface="Arial Unicode MS"/>
              </a:rPr>
              <a:t>Y</a:t>
            </a:r>
            <a:r>
              <a:rPr lang="de-DE" sz="2177" dirty="0" err="1"/>
              <a:t>∙dY</a:t>
            </a:r>
            <a:r>
              <a:rPr lang="de-DE" sz="2177" dirty="0"/>
              <a:t> + </a:t>
            </a:r>
            <a:r>
              <a:rPr lang="de-DE" sz="2177" dirty="0">
                <a:latin typeface="Arial Unicode MS"/>
                <a:ea typeface="Arial Unicode MS"/>
                <a:cs typeface="Arial Unicode MS"/>
              </a:rPr>
              <a:t>∂</a:t>
            </a:r>
            <a:r>
              <a:rPr lang="de-DE" sz="2177" dirty="0">
                <a:ea typeface="Arial Unicode MS"/>
                <a:cs typeface="Arial Unicode MS"/>
              </a:rPr>
              <a:t>I</a:t>
            </a:r>
            <a:r>
              <a:rPr lang="de-DE" sz="2177">
                <a:latin typeface="Arial Unicode MS"/>
                <a:ea typeface="Arial Unicode MS"/>
                <a:cs typeface="Arial Unicode MS"/>
              </a:rPr>
              <a:t>/∂</a:t>
            </a:r>
            <a:r>
              <a:rPr lang="de-DE" sz="2177" dirty="0">
                <a:ea typeface="Arial Unicode MS"/>
                <a:cs typeface="Arial Unicode MS"/>
              </a:rPr>
              <a:t>i</a:t>
            </a:r>
            <a:r>
              <a:rPr lang="de-DE" sz="2177"/>
              <a:t>∙di</a:t>
            </a:r>
            <a:r>
              <a:rPr lang="de-DE" sz="2177" dirty="0"/>
              <a:t>	</a:t>
            </a:r>
            <a:r>
              <a:rPr lang="de-DE" sz="2177" dirty="0">
                <a:latin typeface="Arial Unicode MS"/>
                <a:ea typeface="Arial Unicode MS"/>
                <a:cs typeface="Arial Unicode MS"/>
              </a:rPr>
              <a:t>⇒	</a:t>
            </a:r>
            <a:r>
              <a:rPr lang="de-DE" sz="2177" dirty="0" err="1">
                <a:ea typeface="Arial Unicode MS"/>
                <a:cs typeface="Arial Unicode MS"/>
              </a:rPr>
              <a:t>dr</a:t>
            </a:r>
            <a:r>
              <a:rPr lang="de-DE" sz="2177" dirty="0">
                <a:ea typeface="Arial Unicode MS"/>
                <a:cs typeface="Arial Unicode MS"/>
              </a:rPr>
              <a:t>/</a:t>
            </a:r>
            <a:r>
              <a:rPr lang="de-DE" sz="2177" dirty="0" err="1">
                <a:ea typeface="Arial Unicode MS"/>
                <a:cs typeface="Arial Unicode MS"/>
              </a:rPr>
              <a:t>dY</a:t>
            </a:r>
            <a:r>
              <a:rPr lang="de-DE" sz="2177" dirty="0">
                <a:ea typeface="Arial Unicode MS"/>
                <a:cs typeface="Arial Unicode MS"/>
              </a:rPr>
              <a:t> = (1-</a:t>
            </a:r>
            <a:r>
              <a:rPr lang="de-DE" sz="2177" dirty="0">
                <a:latin typeface="Arial Unicode MS"/>
                <a:ea typeface="Arial Unicode MS"/>
                <a:cs typeface="Arial Unicode MS"/>
              </a:rPr>
              <a:t> ∂</a:t>
            </a:r>
            <a:r>
              <a:rPr lang="de-DE" sz="2177" dirty="0">
                <a:ea typeface="Arial Unicode MS"/>
                <a:cs typeface="Arial Unicode MS"/>
              </a:rPr>
              <a:t>C</a:t>
            </a:r>
            <a:r>
              <a:rPr lang="de-DE" sz="2177" dirty="0">
                <a:latin typeface="Arial Unicode MS"/>
                <a:ea typeface="Arial Unicode MS"/>
                <a:cs typeface="Arial Unicode MS"/>
              </a:rPr>
              <a:t>/∂</a:t>
            </a:r>
            <a:r>
              <a:rPr lang="de-DE" sz="2177" dirty="0">
                <a:ea typeface="Arial Unicode MS"/>
                <a:cs typeface="Arial Unicode MS"/>
              </a:rPr>
              <a:t>Y)/</a:t>
            </a:r>
            <a:r>
              <a:rPr lang="de-DE" sz="2177" dirty="0">
                <a:latin typeface="Arial Unicode MS"/>
                <a:ea typeface="Arial Unicode MS"/>
                <a:cs typeface="Arial Unicode MS"/>
              </a:rPr>
              <a:t>∂</a:t>
            </a:r>
            <a:r>
              <a:rPr lang="de-DE" sz="2177" dirty="0">
                <a:ea typeface="Arial Unicode MS"/>
                <a:cs typeface="Arial Unicode MS"/>
              </a:rPr>
              <a:t>I</a:t>
            </a:r>
            <a:r>
              <a:rPr lang="de-DE" sz="2177">
                <a:latin typeface="Arial Unicode MS"/>
                <a:ea typeface="Arial Unicode MS"/>
                <a:cs typeface="Arial Unicode MS"/>
              </a:rPr>
              <a:t>/∂</a:t>
            </a:r>
            <a:r>
              <a:rPr lang="de-DE" sz="2177" dirty="0">
                <a:ea typeface="Arial Unicode MS"/>
                <a:cs typeface="Arial Unicode MS"/>
              </a:rPr>
              <a:t>i</a:t>
            </a:r>
            <a:r>
              <a:rPr lang="de-DE" sz="2177">
                <a:ea typeface="Arial Unicode MS"/>
                <a:cs typeface="Arial Unicode MS"/>
              </a:rPr>
              <a:t> </a:t>
            </a:r>
            <a:endParaRPr lang="de-DE" sz="2177" dirty="0"/>
          </a:p>
        </p:txBody>
      </p:sp>
      <p:sp>
        <p:nvSpPr>
          <p:cNvPr id="12" name="Textfeld 11"/>
          <p:cNvSpPr txBox="1"/>
          <p:nvPr/>
        </p:nvSpPr>
        <p:spPr>
          <a:xfrm>
            <a:off x="8348580" y="3597674"/>
            <a:ext cx="669736" cy="427361"/>
          </a:xfrm>
          <a:prstGeom prst="rect">
            <a:avLst/>
          </a:prstGeom>
          <a:noFill/>
        </p:spPr>
        <p:txBody>
          <a:bodyPr wrap="square" rtlCol="0">
            <a:spAutoFit/>
          </a:bodyPr>
          <a:lstStyle/>
          <a:p>
            <a:r>
              <a:rPr lang="de-DE" sz="2177" dirty="0">
                <a:ea typeface="Arial Unicode MS"/>
                <a:cs typeface="Arial Unicode MS"/>
              </a:rPr>
              <a:t>&lt; 0 </a:t>
            </a:r>
            <a:endParaRPr lang="de-DE" sz="2177" dirty="0"/>
          </a:p>
        </p:txBody>
      </p:sp>
      <p:sp>
        <p:nvSpPr>
          <p:cNvPr id="13" name="Textfeld 12"/>
          <p:cNvSpPr txBox="1"/>
          <p:nvPr/>
        </p:nvSpPr>
        <p:spPr>
          <a:xfrm>
            <a:off x="6744581" y="3406258"/>
            <a:ext cx="498855" cy="343620"/>
          </a:xfrm>
          <a:prstGeom prst="rect">
            <a:avLst/>
          </a:prstGeom>
          <a:noFill/>
        </p:spPr>
        <p:txBody>
          <a:bodyPr wrap="none" rtlCol="0">
            <a:spAutoFit/>
          </a:bodyPr>
          <a:lstStyle/>
          <a:p>
            <a:r>
              <a:rPr lang="de-DE" sz="1633" dirty="0"/>
              <a:t>“</a:t>
            </a:r>
            <a:r>
              <a:rPr lang="de-DE" sz="1633" b="1" dirty="0">
                <a:latin typeface="Arial Unicode MS"/>
                <a:ea typeface="Arial Unicode MS"/>
                <a:cs typeface="Arial Unicode MS"/>
              </a:rPr>
              <a:t>+“</a:t>
            </a:r>
            <a:endParaRPr lang="de-DE" sz="1633" dirty="0"/>
          </a:p>
        </p:txBody>
      </p:sp>
      <p:sp>
        <p:nvSpPr>
          <p:cNvPr id="14" name="Textfeld 13"/>
          <p:cNvSpPr txBox="1"/>
          <p:nvPr/>
        </p:nvSpPr>
        <p:spPr>
          <a:xfrm>
            <a:off x="7761282" y="3405851"/>
            <a:ext cx="498855" cy="343620"/>
          </a:xfrm>
          <a:prstGeom prst="rect">
            <a:avLst/>
          </a:prstGeom>
          <a:noFill/>
        </p:spPr>
        <p:txBody>
          <a:bodyPr wrap="none" rtlCol="0">
            <a:spAutoFit/>
          </a:bodyPr>
          <a:lstStyle/>
          <a:p>
            <a:r>
              <a:rPr lang="de-DE" sz="1633" dirty="0"/>
              <a:t>“</a:t>
            </a:r>
            <a:r>
              <a:rPr lang="de-DE" sz="1633" b="1" dirty="0">
                <a:latin typeface="Arial Unicode MS"/>
                <a:ea typeface="Arial Unicode MS"/>
                <a:cs typeface="Arial Unicode MS"/>
              </a:rPr>
              <a:t>−“</a:t>
            </a:r>
            <a:endParaRPr lang="de-DE" sz="1633" dirty="0"/>
          </a:p>
        </p:txBody>
      </p:sp>
      <p:cxnSp>
        <p:nvCxnSpPr>
          <p:cNvPr id="15" name="Straight Arrow Connector 6"/>
          <p:cNvCxnSpPr/>
          <p:nvPr/>
        </p:nvCxnSpPr>
        <p:spPr>
          <a:xfrm flipV="1">
            <a:off x="1820424" y="4224375"/>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7"/>
          <p:cNvCxnSpPr/>
          <p:nvPr/>
        </p:nvCxnSpPr>
        <p:spPr>
          <a:xfrm>
            <a:off x="1820425" y="6138598"/>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feld 16"/>
          <p:cNvSpPr txBox="1"/>
          <p:nvPr/>
        </p:nvSpPr>
        <p:spPr>
          <a:xfrm>
            <a:off x="1485814" y="4336573"/>
            <a:ext cx="242374" cy="343620"/>
          </a:xfrm>
          <a:prstGeom prst="rect">
            <a:avLst/>
          </a:prstGeom>
          <a:noFill/>
        </p:spPr>
        <p:txBody>
          <a:bodyPr wrap="none" rtlCol="0">
            <a:spAutoFit/>
          </a:bodyPr>
          <a:lstStyle/>
          <a:p>
            <a:r>
              <a:rPr lang="de-DE" sz="1633" dirty="0"/>
              <a:t>i</a:t>
            </a:r>
          </a:p>
        </p:txBody>
      </p:sp>
      <p:sp>
        <p:nvSpPr>
          <p:cNvPr id="18" name="Textfeld 17"/>
          <p:cNvSpPr txBox="1"/>
          <p:nvPr/>
        </p:nvSpPr>
        <p:spPr>
          <a:xfrm>
            <a:off x="4947642" y="6157035"/>
            <a:ext cx="335348" cy="343620"/>
          </a:xfrm>
          <a:prstGeom prst="rect">
            <a:avLst/>
          </a:prstGeom>
          <a:noFill/>
        </p:spPr>
        <p:txBody>
          <a:bodyPr wrap="none" rtlCol="0">
            <a:spAutoFit/>
          </a:bodyPr>
          <a:lstStyle/>
          <a:p>
            <a:r>
              <a:rPr lang="de-DE" sz="1633" dirty="0"/>
              <a:t>Y</a:t>
            </a:r>
          </a:p>
        </p:txBody>
      </p:sp>
      <p:cxnSp>
        <p:nvCxnSpPr>
          <p:cNvPr id="19" name="Gerade Verbindung 18"/>
          <p:cNvCxnSpPr/>
          <p:nvPr/>
        </p:nvCxnSpPr>
        <p:spPr>
          <a:xfrm>
            <a:off x="2210276" y="4337415"/>
            <a:ext cx="2167523" cy="1566778"/>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3314706" y="4336575"/>
            <a:ext cx="1981183" cy="678647"/>
          </a:xfrm>
          <a:prstGeom prst="rect">
            <a:avLst/>
          </a:prstGeom>
          <a:noFill/>
        </p:spPr>
        <p:txBody>
          <a:bodyPr wrap="none" rtlCol="0">
            <a:spAutoFit/>
          </a:bodyPr>
          <a:lstStyle/>
          <a:p>
            <a:r>
              <a:rPr lang="de-DE" sz="2177" b="1" dirty="0"/>
              <a:t>IS-</a:t>
            </a:r>
            <a:r>
              <a:rPr lang="de-DE" sz="2177" b="1" dirty="0" err="1"/>
              <a:t>curve</a:t>
            </a:r>
            <a:endParaRPr lang="de-DE" sz="1633" dirty="0"/>
          </a:p>
          <a:p>
            <a:r>
              <a:rPr lang="de-DE" sz="1633" dirty="0"/>
              <a:t>(</a:t>
            </a:r>
            <a:r>
              <a:rPr lang="de-DE" sz="1633" dirty="0" err="1"/>
              <a:t>investment</a:t>
            </a:r>
            <a:r>
              <a:rPr lang="de-DE" sz="1633" dirty="0"/>
              <a:t>=</a:t>
            </a:r>
            <a:r>
              <a:rPr lang="de-DE" sz="1633" dirty="0" err="1"/>
              <a:t>savings</a:t>
            </a:r>
            <a:r>
              <a:rPr lang="de-DE" sz="1633" dirty="0"/>
              <a:t>)</a:t>
            </a:r>
          </a:p>
        </p:txBody>
      </p:sp>
      <p:sp>
        <p:nvSpPr>
          <p:cNvPr id="21" name="Rechteck 20"/>
          <p:cNvSpPr/>
          <p:nvPr/>
        </p:nvSpPr>
        <p:spPr>
          <a:xfrm>
            <a:off x="4926075" y="5158837"/>
            <a:ext cx="2786340" cy="427361"/>
          </a:xfrm>
          <a:prstGeom prst="rect">
            <a:avLst/>
          </a:prstGeom>
        </p:spPr>
        <p:txBody>
          <a:bodyPr wrap="none">
            <a:spAutoFit/>
          </a:bodyPr>
          <a:lstStyle/>
          <a:p>
            <a:r>
              <a:rPr lang="es-ES" sz="2177" dirty="0"/>
              <a:t>i.e IS: y</a:t>
            </a:r>
            <a:r>
              <a:rPr lang="es-ES" sz="2177"/>
              <a:t>=A-Bi</a:t>
            </a:r>
            <a:r>
              <a:rPr lang="es-ES" sz="2177" dirty="0"/>
              <a:t>	A,B&gt;0</a:t>
            </a:r>
            <a:endParaRPr lang="de-DE" sz="2177" dirty="0"/>
          </a:p>
        </p:txBody>
      </p:sp>
      <p:sp>
        <p:nvSpPr>
          <p:cNvPr id="2" name="Textfeld 1">
            <a:extLst>
              <a:ext uri="{FF2B5EF4-FFF2-40B4-BE49-F238E27FC236}">
                <a16:creationId xmlns:a16="http://schemas.microsoft.com/office/drawing/2014/main" id="{176D30F5-36F3-5C0D-DF2C-1E5FAB345EE7}"/>
              </a:ext>
            </a:extLst>
          </p:cNvPr>
          <p:cNvSpPr txBox="1"/>
          <p:nvPr/>
        </p:nvSpPr>
        <p:spPr>
          <a:xfrm>
            <a:off x="2359705" y="3385037"/>
            <a:ext cx="784189" cy="343620"/>
          </a:xfrm>
          <a:prstGeom prst="rect">
            <a:avLst/>
          </a:prstGeom>
          <a:noFill/>
        </p:spPr>
        <p:txBody>
          <a:bodyPr wrap="none" rtlCol="0">
            <a:spAutoFit/>
          </a:bodyPr>
          <a:lstStyle/>
          <a:p>
            <a:r>
              <a:rPr lang="de-DE" sz="1633"/>
              <a:t>“</a:t>
            </a:r>
            <a:r>
              <a:rPr lang="de-DE" sz="1633" b="1">
                <a:ea typeface="Arial Unicode MS"/>
              </a:rPr>
              <a:t>(0,1)</a:t>
            </a:r>
            <a:r>
              <a:rPr lang="de-DE" sz="1633" b="1">
                <a:latin typeface="Arial Unicode MS"/>
                <a:ea typeface="Arial Unicode MS"/>
                <a:cs typeface="Arial Unicode MS"/>
              </a:rPr>
              <a:t>“</a:t>
            </a:r>
            <a:endParaRPr lang="de-DE" sz="1633" dirty="0"/>
          </a:p>
        </p:txBody>
      </p:sp>
      <p:sp>
        <p:nvSpPr>
          <p:cNvPr id="3" name="Rechteck 2">
            <a:extLst>
              <a:ext uri="{FF2B5EF4-FFF2-40B4-BE49-F238E27FC236}">
                <a16:creationId xmlns:a16="http://schemas.microsoft.com/office/drawing/2014/main" id="{AE8E881D-527D-BD81-3989-CE02C9AA5E1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4" name="Freihand 3">
                <a:extLst>
                  <a:ext uri="{FF2B5EF4-FFF2-40B4-BE49-F238E27FC236}">
                    <a16:creationId xmlns:a16="http://schemas.microsoft.com/office/drawing/2014/main" id="{B90F1AED-5699-431C-A6BC-4815D1F76267}"/>
                  </a:ext>
                </a:extLst>
              </p14:cNvPr>
              <p14:cNvContentPartPr/>
              <p14:nvPr/>
            </p14:nvContentPartPr>
            <p14:xfrm>
              <a:off x="1418613" y="4209907"/>
              <a:ext cx="326880" cy="640440"/>
            </p14:xfrm>
          </p:contentPart>
        </mc:Choice>
        <mc:Fallback xmlns="">
          <p:pic>
            <p:nvPicPr>
              <p:cNvPr id="4" name="Freihand 3">
                <a:extLst>
                  <a:ext uri="{FF2B5EF4-FFF2-40B4-BE49-F238E27FC236}">
                    <a16:creationId xmlns:a16="http://schemas.microsoft.com/office/drawing/2014/main" id="{B90F1AED-5699-431C-A6BC-4815D1F76267}"/>
                  </a:ext>
                </a:extLst>
              </p:cNvPr>
              <p:cNvPicPr/>
              <p:nvPr/>
            </p:nvPicPr>
            <p:blipFill>
              <a:blip r:embed="rId4"/>
              <a:stretch>
                <a:fillRect/>
              </a:stretch>
            </p:blipFill>
            <p:spPr>
              <a:xfrm>
                <a:off x="1414293" y="4205587"/>
                <a:ext cx="335520" cy="649080"/>
              </a:xfrm>
              <a:prstGeom prst="rect">
                <a:avLst/>
              </a:prstGeom>
            </p:spPr>
          </p:pic>
        </mc:Fallback>
      </mc:AlternateContent>
      <p:grpSp>
        <p:nvGrpSpPr>
          <p:cNvPr id="40" name="Gruppieren 39">
            <a:extLst>
              <a:ext uri="{FF2B5EF4-FFF2-40B4-BE49-F238E27FC236}">
                <a16:creationId xmlns:a16="http://schemas.microsoft.com/office/drawing/2014/main" id="{3079A6C4-AA54-4FE2-A525-5B57166BA679}"/>
              </a:ext>
            </a:extLst>
          </p:cNvPr>
          <p:cNvGrpSpPr/>
          <p:nvPr/>
        </p:nvGrpSpPr>
        <p:grpSpPr>
          <a:xfrm>
            <a:off x="6149733" y="806827"/>
            <a:ext cx="4594680" cy="1869480"/>
            <a:chOff x="6149733" y="806827"/>
            <a:chExt cx="4594680" cy="1869480"/>
          </a:xfrm>
        </p:grpSpPr>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E7B85A05-BF42-4A22-A8A7-D02DAD7E5F12}"/>
                    </a:ext>
                  </a:extLst>
                </p14:cNvPr>
                <p14:cNvContentPartPr/>
                <p14:nvPr/>
              </p14:nvContentPartPr>
              <p14:xfrm>
                <a:off x="6232893" y="2497387"/>
                <a:ext cx="149760" cy="23400"/>
              </p14:xfrm>
            </p:contentPart>
          </mc:Choice>
          <mc:Fallback xmlns="">
            <p:pic>
              <p:nvPicPr>
                <p:cNvPr id="5" name="Freihand 4">
                  <a:extLst>
                    <a:ext uri="{FF2B5EF4-FFF2-40B4-BE49-F238E27FC236}">
                      <a16:creationId xmlns:a16="http://schemas.microsoft.com/office/drawing/2014/main" id="{E7B85A05-BF42-4A22-A8A7-D02DAD7E5F12}"/>
                    </a:ext>
                  </a:extLst>
                </p:cNvPr>
                <p:cNvPicPr/>
                <p:nvPr/>
              </p:nvPicPr>
              <p:blipFill>
                <a:blip r:embed="rId6"/>
                <a:stretch>
                  <a:fillRect/>
                </a:stretch>
              </p:blipFill>
              <p:spPr>
                <a:xfrm>
                  <a:off x="6228573" y="2493067"/>
                  <a:ext cx="15840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Freihand 7">
                  <a:extLst>
                    <a:ext uri="{FF2B5EF4-FFF2-40B4-BE49-F238E27FC236}">
                      <a16:creationId xmlns:a16="http://schemas.microsoft.com/office/drawing/2014/main" id="{2D953309-4846-463E-8230-E98CB0B04918}"/>
                    </a:ext>
                  </a:extLst>
                </p14:cNvPr>
                <p14:cNvContentPartPr/>
                <p14:nvPr/>
              </p14:nvContentPartPr>
              <p14:xfrm>
                <a:off x="6591813" y="2515387"/>
                <a:ext cx="382680" cy="45360"/>
              </p14:xfrm>
            </p:contentPart>
          </mc:Choice>
          <mc:Fallback xmlns="">
            <p:pic>
              <p:nvPicPr>
                <p:cNvPr id="8" name="Freihand 7">
                  <a:extLst>
                    <a:ext uri="{FF2B5EF4-FFF2-40B4-BE49-F238E27FC236}">
                      <a16:creationId xmlns:a16="http://schemas.microsoft.com/office/drawing/2014/main" id="{2D953309-4846-463E-8230-E98CB0B04918}"/>
                    </a:ext>
                  </a:extLst>
                </p:cNvPr>
                <p:cNvPicPr/>
                <p:nvPr/>
              </p:nvPicPr>
              <p:blipFill>
                <a:blip r:embed="rId8"/>
                <a:stretch>
                  <a:fillRect/>
                </a:stretch>
              </p:blipFill>
              <p:spPr>
                <a:xfrm>
                  <a:off x="6587493" y="2511067"/>
                  <a:ext cx="3913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3" name="Freihand 22">
                  <a:extLst>
                    <a:ext uri="{FF2B5EF4-FFF2-40B4-BE49-F238E27FC236}">
                      <a16:creationId xmlns:a16="http://schemas.microsoft.com/office/drawing/2014/main" id="{B5EEE13E-7EC4-4F4D-88A0-68DFD49E4B72}"/>
                    </a:ext>
                  </a:extLst>
                </p14:cNvPr>
                <p14:cNvContentPartPr/>
                <p14:nvPr/>
              </p14:nvContentPartPr>
              <p14:xfrm>
                <a:off x="6149733" y="2185267"/>
                <a:ext cx="894600" cy="491040"/>
              </p14:xfrm>
            </p:contentPart>
          </mc:Choice>
          <mc:Fallback xmlns="">
            <p:pic>
              <p:nvPicPr>
                <p:cNvPr id="23" name="Freihand 22">
                  <a:extLst>
                    <a:ext uri="{FF2B5EF4-FFF2-40B4-BE49-F238E27FC236}">
                      <a16:creationId xmlns:a16="http://schemas.microsoft.com/office/drawing/2014/main" id="{B5EEE13E-7EC4-4F4D-88A0-68DFD49E4B72}"/>
                    </a:ext>
                  </a:extLst>
                </p:cNvPr>
                <p:cNvPicPr/>
                <p:nvPr/>
              </p:nvPicPr>
              <p:blipFill>
                <a:blip r:embed="rId10"/>
                <a:stretch>
                  <a:fillRect/>
                </a:stretch>
              </p:blipFill>
              <p:spPr>
                <a:xfrm>
                  <a:off x="6145413" y="2180947"/>
                  <a:ext cx="903240" cy="499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4" name="Freihand 23">
                  <a:extLst>
                    <a:ext uri="{FF2B5EF4-FFF2-40B4-BE49-F238E27FC236}">
                      <a16:creationId xmlns:a16="http://schemas.microsoft.com/office/drawing/2014/main" id="{90A2149F-C90D-4D9A-BCC7-A0B2197F9EDF}"/>
                    </a:ext>
                  </a:extLst>
                </p14:cNvPr>
                <p14:cNvContentPartPr/>
                <p14:nvPr/>
              </p14:nvContentPartPr>
              <p14:xfrm>
                <a:off x="6890973" y="1267267"/>
                <a:ext cx="1462680" cy="948240"/>
              </p14:xfrm>
            </p:contentPart>
          </mc:Choice>
          <mc:Fallback xmlns="">
            <p:pic>
              <p:nvPicPr>
                <p:cNvPr id="24" name="Freihand 23">
                  <a:extLst>
                    <a:ext uri="{FF2B5EF4-FFF2-40B4-BE49-F238E27FC236}">
                      <a16:creationId xmlns:a16="http://schemas.microsoft.com/office/drawing/2014/main" id="{90A2149F-C90D-4D9A-BCC7-A0B2197F9EDF}"/>
                    </a:ext>
                  </a:extLst>
                </p:cNvPr>
                <p:cNvPicPr/>
                <p:nvPr/>
              </p:nvPicPr>
              <p:blipFill>
                <a:blip r:embed="rId12"/>
                <a:stretch>
                  <a:fillRect/>
                </a:stretch>
              </p:blipFill>
              <p:spPr>
                <a:xfrm>
                  <a:off x="6886653" y="1262947"/>
                  <a:ext cx="1471320" cy="956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5" name="Freihand 24">
                  <a:extLst>
                    <a:ext uri="{FF2B5EF4-FFF2-40B4-BE49-F238E27FC236}">
                      <a16:creationId xmlns:a16="http://schemas.microsoft.com/office/drawing/2014/main" id="{0153B769-F22D-485F-AC3E-5E3425B7F1CC}"/>
                    </a:ext>
                  </a:extLst>
                </p14:cNvPr>
                <p14:cNvContentPartPr/>
                <p14:nvPr/>
              </p14:nvContentPartPr>
              <p14:xfrm>
                <a:off x="8679453" y="1098067"/>
                <a:ext cx="14040" cy="174600"/>
              </p14:xfrm>
            </p:contentPart>
          </mc:Choice>
          <mc:Fallback xmlns="">
            <p:pic>
              <p:nvPicPr>
                <p:cNvPr id="25" name="Freihand 24">
                  <a:extLst>
                    <a:ext uri="{FF2B5EF4-FFF2-40B4-BE49-F238E27FC236}">
                      <a16:creationId xmlns:a16="http://schemas.microsoft.com/office/drawing/2014/main" id="{0153B769-F22D-485F-AC3E-5E3425B7F1CC}"/>
                    </a:ext>
                  </a:extLst>
                </p:cNvPr>
                <p:cNvPicPr/>
                <p:nvPr/>
              </p:nvPicPr>
              <p:blipFill>
                <a:blip r:embed="rId14"/>
                <a:stretch>
                  <a:fillRect/>
                </a:stretch>
              </p:blipFill>
              <p:spPr>
                <a:xfrm>
                  <a:off x="8675133" y="1093747"/>
                  <a:ext cx="2268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6" name="Freihand 25">
                  <a:extLst>
                    <a:ext uri="{FF2B5EF4-FFF2-40B4-BE49-F238E27FC236}">
                      <a16:creationId xmlns:a16="http://schemas.microsoft.com/office/drawing/2014/main" id="{72815E95-2300-4D83-B438-0A0451F8F4EC}"/>
                    </a:ext>
                  </a:extLst>
                </p14:cNvPr>
                <p14:cNvContentPartPr/>
                <p14:nvPr/>
              </p14:nvContentPartPr>
              <p14:xfrm>
                <a:off x="8559213" y="1035067"/>
                <a:ext cx="195840" cy="26640"/>
              </p14:xfrm>
            </p:contentPart>
          </mc:Choice>
          <mc:Fallback xmlns="">
            <p:pic>
              <p:nvPicPr>
                <p:cNvPr id="26" name="Freihand 25">
                  <a:extLst>
                    <a:ext uri="{FF2B5EF4-FFF2-40B4-BE49-F238E27FC236}">
                      <a16:creationId xmlns:a16="http://schemas.microsoft.com/office/drawing/2014/main" id="{72815E95-2300-4D83-B438-0A0451F8F4EC}"/>
                    </a:ext>
                  </a:extLst>
                </p:cNvPr>
                <p:cNvPicPr/>
                <p:nvPr/>
              </p:nvPicPr>
              <p:blipFill>
                <a:blip r:embed="rId16"/>
                <a:stretch>
                  <a:fillRect/>
                </a:stretch>
              </p:blipFill>
              <p:spPr>
                <a:xfrm>
                  <a:off x="8554893" y="1030747"/>
                  <a:ext cx="2044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7" name="Freihand 26">
                  <a:extLst>
                    <a:ext uri="{FF2B5EF4-FFF2-40B4-BE49-F238E27FC236}">
                      <a16:creationId xmlns:a16="http://schemas.microsoft.com/office/drawing/2014/main" id="{4FFECBA7-258D-4CDC-A6B9-BC78F9065636}"/>
                    </a:ext>
                  </a:extLst>
                </p14:cNvPr>
                <p14:cNvContentPartPr/>
                <p14:nvPr/>
              </p14:nvContentPartPr>
              <p14:xfrm>
                <a:off x="8571813" y="1141987"/>
                <a:ext cx="178920" cy="40680"/>
              </p14:xfrm>
            </p:contentPart>
          </mc:Choice>
          <mc:Fallback xmlns="">
            <p:pic>
              <p:nvPicPr>
                <p:cNvPr id="27" name="Freihand 26">
                  <a:extLst>
                    <a:ext uri="{FF2B5EF4-FFF2-40B4-BE49-F238E27FC236}">
                      <a16:creationId xmlns:a16="http://schemas.microsoft.com/office/drawing/2014/main" id="{4FFECBA7-258D-4CDC-A6B9-BC78F9065636}"/>
                    </a:ext>
                  </a:extLst>
                </p:cNvPr>
                <p:cNvPicPr/>
                <p:nvPr/>
              </p:nvPicPr>
              <p:blipFill>
                <a:blip r:embed="rId18"/>
                <a:stretch>
                  <a:fillRect/>
                </a:stretch>
              </p:blipFill>
              <p:spPr>
                <a:xfrm>
                  <a:off x="8567493" y="1137667"/>
                  <a:ext cx="18756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8" name="Freihand 27">
                  <a:extLst>
                    <a:ext uri="{FF2B5EF4-FFF2-40B4-BE49-F238E27FC236}">
                      <a16:creationId xmlns:a16="http://schemas.microsoft.com/office/drawing/2014/main" id="{0D731AC7-C2A5-4F5E-91B7-A1B03F93516A}"/>
                    </a:ext>
                  </a:extLst>
                </p14:cNvPr>
                <p14:cNvContentPartPr/>
                <p14:nvPr/>
              </p14:nvContentPartPr>
              <p14:xfrm>
                <a:off x="8808693" y="1053067"/>
                <a:ext cx="45720" cy="184680"/>
              </p14:xfrm>
            </p:contentPart>
          </mc:Choice>
          <mc:Fallback xmlns="">
            <p:pic>
              <p:nvPicPr>
                <p:cNvPr id="28" name="Freihand 27">
                  <a:extLst>
                    <a:ext uri="{FF2B5EF4-FFF2-40B4-BE49-F238E27FC236}">
                      <a16:creationId xmlns:a16="http://schemas.microsoft.com/office/drawing/2014/main" id="{0D731AC7-C2A5-4F5E-91B7-A1B03F93516A}"/>
                    </a:ext>
                  </a:extLst>
                </p:cNvPr>
                <p:cNvPicPr/>
                <p:nvPr/>
              </p:nvPicPr>
              <p:blipFill>
                <a:blip r:embed="rId20"/>
                <a:stretch>
                  <a:fillRect/>
                </a:stretch>
              </p:blipFill>
              <p:spPr>
                <a:xfrm>
                  <a:off x="8804373" y="1048747"/>
                  <a:ext cx="5436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9" name="Freihand 28">
                  <a:extLst>
                    <a:ext uri="{FF2B5EF4-FFF2-40B4-BE49-F238E27FC236}">
                      <a16:creationId xmlns:a16="http://schemas.microsoft.com/office/drawing/2014/main" id="{59B9182C-89F4-4D4A-9A4D-745BA65D0BCF}"/>
                    </a:ext>
                  </a:extLst>
                </p14:cNvPr>
                <p14:cNvContentPartPr/>
                <p14:nvPr/>
              </p14:nvContentPartPr>
              <p14:xfrm>
                <a:off x="8845773" y="1106707"/>
                <a:ext cx="94680" cy="132120"/>
              </p14:xfrm>
            </p:contentPart>
          </mc:Choice>
          <mc:Fallback xmlns="">
            <p:pic>
              <p:nvPicPr>
                <p:cNvPr id="29" name="Freihand 28">
                  <a:extLst>
                    <a:ext uri="{FF2B5EF4-FFF2-40B4-BE49-F238E27FC236}">
                      <a16:creationId xmlns:a16="http://schemas.microsoft.com/office/drawing/2014/main" id="{59B9182C-89F4-4D4A-9A4D-745BA65D0BCF}"/>
                    </a:ext>
                  </a:extLst>
                </p:cNvPr>
                <p:cNvPicPr/>
                <p:nvPr/>
              </p:nvPicPr>
              <p:blipFill>
                <a:blip r:embed="rId22"/>
                <a:stretch>
                  <a:fillRect/>
                </a:stretch>
              </p:blipFill>
              <p:spPr>
                <a:xfrm>
                  <a:off x="8841453" y="1102387"/>
                  <a:ext cx="1033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0" name="Freihand 29">
                  <a:extLst>
                    <a:ext uri="{FF2B5EF4-FFF2-40B4-BE49-F238E27FC236}">
                      <a16:creationId xmlns:a16="http://schemas.microsoft.com/office/drawing/2014/main" id="{6DDDB86F-3C90-45C3-8BB1-32A14D2DFD7D}"/>
                    </a:ext>
                  </a:extLst>
                </p14:cNvPr>
                <p14:cNvContentPartPr/>
                <p14:nvPr/>
              </p14:nvContentPartPr>
              <p14:xfrm>
                <a:off x="8944413" y="1026787"/>
                <a:ext cx="106560" cy="172440"/>
              </p14:xfrm>
            </p:contentPart>
          </mc:Choice>
          <mc:Fallback xmlns="">
            <p:pic>
              <p:nvPicPr>
                <p:cNvPr id="30" name="Freihand 29">
                  <a:extLst>
                    <a:ext uri="{FF2B5EF4-FFF2-40B4-BE49-F238E27FC236}">
                      <a16:creationId xmlns:a16="http://schemas.microsoft.com/office/drawing/2014/main" id="{6DDDB86F-3C90-45C3-8BB1-32A14D2DFD7D}"/>
                    </a:ext>
                  </a:extLst>
                </p:cNvPr>
                <p:cNvPicPr/>
                <p:nvPr/>
              </p:nvPicPr>
              <p:blipFill>
                <a:blip r:embed="rId24"/>
                <a:stretch>
                  <a:fillRect/>
                </a:stretch>
              </p:blipFill>
              <p:spPr>
                <a:xfrm>
                  <a:off x="8940093" y="1022467"/>
                  <a:ext cx="1152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1" name="Freihand 30">
                  <a:extLst>
                    <a:ext uri="{FF2B5EF4-FFF2-40B4-BE49-F238E27FC236}">
                      <a16:creationId xmlns:a16="http://schemas.microsoft.com/office/drawing/2014/main" id="{8B61E428-CE25-4E9C-95BE-4040E828CEAD}"/>
                    </a:ext>
                  </a:extLst>
                </p14:cNvPr>
                <p14:cNvContentPartPr/>
                <p14:nvPr/>
              </p14:nvContentPartPr>
              <p14:xfrm>
                <a:off x="9083733" y="1102747"/>
                <a:ext cx="216360" cy="62640"/>
              </p14:xfrm>
            </p:contentPart>
          </mc:Choice>
          <mc:Fallback xmlns="">
            <p:pic>
              <p:nvPicPr>
                <p:cNvPr id="31" name="Freihand 30">
                  <a:extLst>
                    <a:ext uri="{FF2B5EF4-FFF2-40B4-BE49-F238E27FC236}">
                      <a16:creationId xmlns:a16="http://schemas.microsoft.com/office/drawing/2014/main" id="{8B61E428-CE25-4E9C-95BE-4040E828CEAD}"/>
                    </a:ext>
                  </a:extLst>
                </p:cNvPr>
                <p:cNvPicPr/>
                <p:nvPr/>
              </p:nvPicPr>
              <p:blipFill>
                <a:blip r:embed="rId26"/>
                <a:stretch>
                  <a:fillRect/>
                </a:stretch>
              </p:blipFill>
              <p:spPr>
                <a:xfrm>
                  <a:off x="9079413" y="1098427"/>
                  <a:ext cx="22500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2" name="Freihand 31">
                  <a:extLst>
                    <a:ext uri="{FF2B5EF4-FFF2-40B4-BE49-F238E27FC236}">
                      <a16:creationId xmlns:a16="http://schemas.microsoft.com/office/drawing/2014/main" id="{442B4F90-3425-40AA-9FA0-080345AA2E60}"/>
                    </a:ext>
                  </a:extLst>
                </p14:cNvPr>
                <p14:cNvContentPartPr/>
                <p14:nvPr/>
              </p14:nvContentPartPr>
              <p14:xfrm>
                <a:off x="9369213" y="1120747"/>
                <a:ext cx="72360" cy="13320"/>
              </p14:xfrm>
            </p:contentPart>
          </mc:Choice>
          <mc:Fallback xmlns="">
            <p:pic>
              <p:nvPicPr>
                <p:cNvPr id="32" name="Freihand 31">
                  <a:extLst>
                    <a:ext uri="{FF2B5EF4-FFF2-40B4-BE49-F238E27FC236}">
                      <a16:creationId xmlns:a16="http://schemas.microsoft.com/office/drawing/2014/main" id="{442B4F90-3425-40AA-9FA0-080345AA2E60}"/>
                    </a:ext>
                  </a:extLst>
                </p:cNvPr>
                <p:cNvPicPr/>
                <p:nvPr/>
              </p:nvPicPr>
              <p:blipFill>
                <a:blip r:embed="rId28"/>
                <a:stretch>
                  <a:fillRect/>
                </a:stretch>
              </p:blipFill>
              <p:spPr>
                <a:xfrm>
                  <a:off x="9364893" y="1116427"/>
                  <a:ext cx="810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3" name="Freihand 32">
                  <a:extLst>
                    <a:ext uri="{FF2B5EF4-FFF2-40B4-BE49-F238E27FC236}">
                      <a16:creationId xmlns:a16="http://schemas.microsoft.com/office/drawing/2014/main" id="{9930B853-2EB3-47A5-9B3D-4EB783B84B34}"/>
                    </a:ext>
                  </a:extLst>
                </p14:cNvPr>
                <p14:cNvContentPartPr/>
                <p14:nvPr/>
              </p14:nvContentPartPr>
              <p14:xfrm>
                <a:off x="9549213" y="1049827"/>
                <a:ext cx="152640" cy="123840"/>
              </p14:xfrm>
            </p:contentPart>
          </mc:Choice>
          <mc:Fallback xmlns="">
            <p:pic>
              <p:nvPicPr>
                <p:cNvPr id="33" name="Freihand 32">
                  <a:extLst>
                    <a:ext uri="{FF2B5EF4-FFF2-40B4-BE49-F238E27FC236}">
                      <a16:creationId xmlns:a16="http://schemas.microsoft.com/office/drawing/2014/main" id="{9930B853-2EB3-47A5-9B3D-4EB783B84B34}"/>
                    </a:ext>
                  </a:extLst>
                </p:cNvPr>
                <p:cNvPicPr/>
                <p:nvPr/>
              </p:nvPicPr>
              <p:blipFill>
                <a:blip r:embed="rId30"/>
                <a:stretch>
                  <a:fillRect/>
                </a:stretch>
              </p:blipFill>
              <p:spPr>
                <a:xfrm>
                  <a:off x="9544893" y="1045507"/>
                  <a:ext cx="1612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4" name="Freihand 33">
                  <a:extLst>
                    <a:ext uri="{FF2B5EF4-FFF2-40B4-BE49-F238E27FC236}">
                      <a16:creationId xmlns:a16="http://schemas.microsoft.com/office/drawing/2014/main" id="{D6967533-96E4-428C-B330-DDF612AD6B51}"/>
                    </a:ext>
                  </a:extLst>
                </p14:cNvPr>
                <p14:cNvContentPartPr/>
                <p14:nvPr/>
              </p14:nvContentPartPr>
              <p14:xfrm>
                <a:off x="9669453" y="1055587"/>
                <a:ext cx="281160" cy="272880"/>
              </p14:xfrm>
            </p:contentPart>
          </mc:Choice>
          <mc:Fallback xmlns="">
            <p:pic>
              <p:nvPicPr>
                <p:cNvPr id="34" name="Freihand 33">
                  <a:extLst>
                    <a:ext uri="{FF2B5EF4-FFF2-40B4-BE49-F238E27FC236}">
                      <a16:creationId xmlns:a16="http://schemas.microsoft.com/office/drawing/2014/main" id="{D6967533-96E4-428C-B330-DDF612AD6B51}"/>
                    </a:ext>
                  </a:extLst>
                </p:cNvPr>
                <p:cNvPicPr/>
                <p:nvPr/>
              </p:nvPicPr>
              <p:blipFill>
                <a:blip r:embed="rId32"/>
                <a:stretch>
                  <a:fillRect/>
                </a:stretch>
              </p:blipFill>
              <p:spPr>
                <a:xfrm>
                  <a:off x="9665133" y="1051267"/>
                  <a:ext cx="28980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5" name="Freihand 34">
                  <a:extLst>
                    <a:ext uri="{FF2B5EF4-FFF2-40B4-BE49-F238E27FC236}">
                      <a16:creationId xmlns:a16="http://schemas.microsoft.com/office/drawing/2014/main" id="{4484A5F7-5388-49D1-8867-5C98B06D6621}"/>
                    </a:ext>
                  </a:extLst>
                </p14:cNvPr>
                <p14:cNvContentPartPr/>
                <p14:nvPr/>
              </p14:nvContentPartPr>
              <p14:xfrm>
                <a:off x="9937653" y="943987"/>
                <a:ext cx="359280" cy="187920"/>
              </p14:xfrm>
            </p:contentPart>
          </mc:Choice>
          <mc:Fallback xmlns="">
            <p:pic>
              <p:nvPicPr>
                <p:cNvPr id="35" name="Freihand 34">
                  <a:extLst>
                    <a:ext uri="{FF2B5EF4-FFF2-40B4-BE49-F238E27FC236}">
                      <a16:creationId xmlns:a16="http://schemas.microsoft.com/office/drawing/2014/main" id="{4484A5F7-5388-49D1-8867-5C98B06D6621}"/>
                    </a:ext>
                  </a:extLst>
                </p:cNvPr>
                <p:cNvPicPr/>
                <p:nvPr/>
              </p:nvPicPr>
              <p:blipFill>
                <a:blip r:embed="rId34"/>
                <a:stretch>
                  <a:fillRect/>
                </a:stretch>
              </p:blipFill>
              <p:spPr>
                <a:xfrm>
                  <a:off x="9933333" y="939667"/>
                  <a:ext cx="3679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6" name="Freihand 35">
                  <a:extLst>
                    <a:ext uri="{FF2B5EF4-FFF2-40B4-BE49-F238E27FC236}">
                      <a16:creationId xmlns:a16="http://schemas.microsoft.com/office/drawing/2014/main" id="{3048C774-DDFC-4127-BF62-0ADC59232AEF}"/>
                    </a:ext>
                  </a:extLst>
                </p14:cNvPr>
                <p14:cNvContentPartPr/>
                <p14:nvPr/>
              </p14:nvContentPartPr>
              <p14:xfrm>
                <a:off x="10261653" y="952267"/>
                <a:ext cx="19800" cy="36360"/>
              </p14:xfrm>
            </p:contentPart>
          </mc:Choice>
          <mc:Fallback xmlns="">
            <p:pic>
              <p:nvPicPr>
                <p:cNvPr id="36" name="Freihand 35">
                  <a:extLst>
                    <a:ext uri="{FF2B5EF4-FFF2-40B4-BE49-F238E27FC236}">
                      <a16:creationId xmlns:a16="http://schemas.microsoft.com/office/drawing/2014/main" id="{3048C774-DDFC-4127-BF62-0ADC59232AEF}"/>
                    </a:ext>
                  </a:extLst>
                </p:cNvPr>
                <p:cNvPicPr/>
                <p:nvPr/>
              </p:nvPicPr>
              <p:blipFill>
                <a:blip r:embed="rId36"/>
                <a:stretch>
                  <a:fillRect/>
                </a:stretch>
              </p:blipFill>
              <p:spPr>
                <a:xfrm>
                  <a:off x="10257333" y="947947"/>
                  <a:ext cx="284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7" name="Freihand 36">
                  <a:extLst>
                    <a:ext uri="{FF2B5EF4-FFF2-40B4-BE49-F238E27FC236}">
                      <a16:creationId xmlns:a16="http://schemas.microsoft.com/office/drawing/2014/main" id="{F8303661-3DF3-4124-9465-727692829DDE}"/>
                    </a:ext>
                  </a:extLst>
                </p14:cNvPr>
                <p14:cNvContentPartPr/>
                <p14:nvPr/>
              </p14:nvContentPartPr>
              <p14:xfrm>
                <a:off x="10327533" y="806827"/>
                <a:ext cx="416880" cy="289440"/>
              </p14:xfrm>
            </p:contentPart>
          </mc:Choice>
          <mc:Fallback xmlns="">
            <p:pic>
              <p:nvPicPr>
                <p:cNvPr id="37" name="Freihand 36">
                  <a:extLst>
                    <a:ext uri="{FF2B5EF4-FFF2-40B4-BE49-F238E27FC236}">
                      <a16:creationId xmlns:a16="http://schemas.microsoft.com/office/drawing/2014/main" id="{F8303661-3DF3-4124-9465-727692829DDE}"/>
                    </a:ext>
                  </a:extLst>
                </p:cNvPr>
                <p:cNvPicPr/>
                <p:nvPr/>
              </p:nvPicPr>
              <p:blipFill>
                <a:blip r:embed="rId38"/>
                <a:stretch>
                  <a:fillRect/>
                </a:stretch>
              </p:blipFill>
              <p:spPr>
                <a:xfrm>
                  <a:off x="10323213" y="802507"/>
                  <a:ext cx="42552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8" name="Freihand 37">
                  <a:extLst>
                    <a:ext uri="{FF2B5EF4-FFF2-40B4-BE49-F238E27FC236}">
                      <a16:creationId xmlns:a16="http://schemas.microsoft.com/office/drawing/2014/main" id="{02483387-1C6D-4624-9422-DE68AB2E7D94}"/>
                    </a:ext>
                  </a:extLst>
                </p14:cNvPr>
                <p14:cNvContentPartPr/>
                <p14:nvPr/>
              </p14:nvContentPartPr>
              <p14:xfrm>
                <a:off x="10684293" y="1100587"/>
                <a:ext cx="360" cy="360"/>
              </p14:xfrm>
            </p:contentPart>
          </mc:Choice>
          <mc:Fallback xmlns="">
            <p:pic>
              <p:nvPicPr>
                <p:cNvPr id="38" name="Freihand 37">
                  <a:extLst>
                    <a:ext uri="{FF2B5EF4-FFF2-40B4-BE49-F238E27FC236}">
                      <a16:creationId xmlns:a16="http://schemas.microsoft.com/office/drawing/2014/main" id="{02483387-1C6D-4624-9422-DE68AB2E7D94}"/>
                    </a:ext>
                  </a:extLst>
                </p:cNvPr>
                <p:cNvPicPr/>
                <p:nvPr/>
              </p:nvPicPr>
              <p:blipFill>
                <a:blip r:embed="rId40"/>
                <a:stretch>
                  <a:fillRect/>
                </a:stretch>
              </p:blipFill>
              <p:spPr>
                <a:xfrm>
                  <a:off x="10679973" y="1096267"/>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1">
            <p14:nvContentPartPr>
              <p14:cNvPr id="41" name="Freihand 40">
                <a:extLst>
                  <a:ext uri="{FF2B5EF4-FFF2-40B4-BE49-F238E27FC236}">
                    <a16:creationId xmlns:a16="http://schemas.microsoft.com/office/drawing/2014/main" id="{512A8311-963B-4517-B3C6-00A0E58C0335}"/>
                  </a:ext>
                </a:extLst>
              </p14:cNvPr>
              <p14:cNvContentPartPr/>
              <p14:nvPr/>
            </p14:nvContentPartPr>
            <p14:xfrm>
              <a:off x="4992333" y="6123667"/>
              <a:ext cx="278640" cy="407520"/>
            </p14:xfrm>
          </p:contentPart>
        </mc:Choice>
        <mc:Fallback xmlns="">
          <p:pic>
            <p:nvPicPr>
              <p:cNvPr id="41" name="Freihand 40">
                <a:extLst>
                  <a:ext uri="{FF2B5EF4-FFF2-40B4-BE49-F238E27FC236}">
                    <a16:creationId xmlns:a16="http://schemas.microsoft.com/office/drawing/2014/main" id="{512A8311-963B-4517-B3C6-00A0E58C0335}"/>
                  </a:ext>
                </a:extLst>
              </p:cNvPr>
              <p:cNvPicPr/>
              <p:nvPr/>
            </p:nvPicPr>
            <p:blipFill>
              <a:blip r:embed="rId42"/>
              <a:stretch>
                <a:fillRect/>
              </a:stretch>
            </p:blipFill>
            <p:spPr>
              <a:xfrm>
                <a:off x="4988013" y="6119347"/>
                <a:ext cx="287280" cy="416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2" name="Freihand 41">
                <a:extLst>
                  <a:ext uri="{FF2B5EF4-FFF2-40B4-BE49-F238E27FC236}">
                    <a16:creationId xmlns:a16="http://schemas.microsoft.com/office/drawing/2014/main" id="{391DF8A9-8528-4510-AAF0-FB612870829F}"/>
                  </a:ext>
                </a:extLst>
              </p14:cNvPr>
              <p14:cNvContentPartPr/>
              <p14:nvPr/>
            </p14:nvContentPartPr>
            <p14:xfrm>
              <a:off x="1456413" y="4227187"/>
              <a:ext cx="297000" cy="660240"/>
            </p14:xfrm>
          </p:contentPart>
        </mc:Choice>
        <mc:Fallback xmlns="">
          <p:pic>
            <p:nvPicPr>
              <p:cNvPr id="42" name="Freihand 41">
                <a:extLst>
                  <a:ext uri="{FF2B5EF4-FFF2-40B4-BE49-F238E27FC236}">
                    <a16:creationId xmlns:a16="http://schemas.microsoft.com/office/drawing/2014/main" id="{391DF8A9-8528-4510-AAF0-FB612870829F}"/>
                  </a:ext>
                </a:extLst>
              </p:cNvPr>
              <p:cNvPicPr/>
              <p:nvPr/>
            </p:nvPicPr>
            <p:blipFill>
              <a:blip r:embed="rId44"/>
              <a:stretch>
                <a:fillRect/>
              </a:stretch>
            </p:blipFill>
            <p:spPr>
              <a:xfrm>
                <a:off x="1452093" y="4222867"/>
                <a:ext cx="305640" cy="668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3" name="Freihand 42">
                <a:extLst>
                  <a:ext uri="{FF2B5EF4-FFF2-40B4-BE49-F238E27FC236}">
                    <a16:creationId xmlns:a16="http://schemas.microsoft.com/office/drawing/2014/main" id="{6A931930-87C2-4B16-B1F4-C0F773B9BB50}"/>
                  </a:ext>
                </a:extLst>
              </p14:cNvPr>
              <p14:cNvContentPartPr/>
              <p14:nvPr/>
            </p14:nvContentPartPr>
            <p14:xfrm>
              <a:off x="5017533" y="6098467"/>
              <a:ext cx="282960" cy="501120"/>
            </p14:xfrm>
          </p:contentPart>
        </mc:Choice>
        <mc:Fallback xmlns="">
          <p:pic>
            <p:nvPicPr>
              <p:cNvPr id="43" name="Freihand 42">
                <a:extLst>
                  <a:ext uri="{FF2B5EF4-FFF2-40B4-BE49-F238E27FC236}">
                    <a16:creationId xmlns:a16="http://schemas.microsoft.com/office/drawing/2014/main" id="{6A931930-87C2-4B16-B1F4-C0F773B9BB50}"/>
                  </a:ext>
                </a:extLst>
              </p:cNvPr>
              <p:cNvPicPr/>
              <p:nvPr/>
            </p:nvPicPr>
            <p:blipFill>
              <a:blip r:embed="rId46"/>
              <a:stretch>
                <a:fillRect/>
              </a:stretch>
            </p:blipFill>
            <p:spPr>
              <a:xfrm>
                <a:off x="5013213" y="6094147"/>
                <a:ext cx="291600" cy="509760"/>
              </a:xfrm>
              <a:prstGeom prst="rect">
                <a:avLst/>
              </a:prstGeom>
            </p:spPr>
          </p:pic>
        </mc:Fallback>
      </mc:AlternateContent>
    </p:spTree>
    <p:extLst>
      <p:ext uri="{BB962C8B-B14F-4D97-AF65-F5344CB8AC3E}">
        <p14:creationId xmlns:p14="http://schemas.microsoft.com/office/powerpoint/2010/main" val="94164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7" grpId="0"/>
      <p:bldP spid="18" grpId="0"/>
      <p:bldP spid="20" grpId="0"/>
      <p:bldP spid="21"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feld 3"/>
              <p:cNvSpPr txBox="1"/>
              <p:nvPr/>
            </p:nvSpPr>
            <p:spPr>
              <a:xfrm>
                <a:off x="1524001" y="769928"/>
                <a:ext cx="9183716" cy="2185214"/>
              </a:xfrm>
              <a:prstGeom prst="rect">
                <a:avLst/>
              </a:prstGeom>
              <a:noFill/>
            </p:spPr>
            <p:txBody>
              <a:bodyPr wrap="square" rtlCol="0">
                <a:spAutoFit/>
              </a:bodyPr>
              <a:lstStyle/>
              <a:p>
                <a:r>
                  <a:rPr lang="de-DE" sz="2400" b="1" u="sng" dirty="0"/>
                  <a:t>Money Demand:</a:t>
                </a:r>
              </a:p>
              <a:p>
                <a:pPr algn="ctr"/>
                <a:endParaRPr lang="de-DE" sz="2400" dirty="0"/>
              </a:p>
              <a:p>
                <a:pPr algn="ctr"/>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 </m:t>
                    </m:r>
                  </m:oMath>
                </a14:m>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oMath>
                </a14:m>
                <a:r>
                  <a:rPr lang="de-DE" sz="2400" dirty="0"/>
                  <a:t>( Y , i=r+</a:t>
                </a:r>
                <a:r>
                  <a:rPr lang="el-GR" sz="2400" dirty="0"/>
                  <a:t>π</a:t>
                </a:r>
                <a:r>
                  <a:rPr lang="de-DE" sz="2400" baseline="30000" dirty="0"/>
                  <a:t>e </a:t>
                </a:r>
                <a:r>
                  <a:rPr lang="de-DE" sz="2400" dirty="0"/>
                  <a:t>)</a:t>
                </a:r>
              </a:p>
              <a:p>
                <a:endParaRPr lang="de-DE" sz="2400" dirty="0"/>
              </a:p>
              <a:p>
                <a:r>
                  <a:rPr lang="de-DE" sz="2000" dirty="0"/>
                  <a:t>Y: Aggregate Income</a:t>
                </a:r>
              </a:p>
              <a:p>
                <a:r>
                  <a:rPr lang="de-DE" sz="2000" dirty="0"/>
                  <a:t>i: nominal </a:t>
                </a:r>
                <a:r>
                  <a:rPr lang="de-DE" sz="2000" dirty="0" err="1"/>
                  <a:t>interest</a:t>
                </a:r>
                <a:r>
                  <a:rPr lang="de-DE" sz="2000" dirty="0"/>
                  <a:t> rate		r: real </a:t>
                </a:r>
                <a:r>
                  <a:rPr lang="de-DE" sz="2000" dirty="0" err="1"/>
                  <a:t>interest</a:t>
                </a:r>
                <a:r>
                  <a:rPr lang="de-DE" sz="2000" dirty="0"/>
                  <a:t> rate	</a:t>
                </a:r>
                <a:r>
                  <a:rPr lang="el-GR" sz="2000" dirty="0"/>
                  <a:t> π</a:t>
                </a:r>
                <a:r>
                  <a:rPr lang="de-DE" sz="2000" baseline="30000" dirty="0"/>
                  <a:t>e</a:t>
                </a:r>
                <a:r>
                  <a:rPr lang="de-DE" sz="2000" dirty="0"/>
                  <a:t>: </a:t>
                </a:r>
                <a:r>
                  <a:rPr lang="de-DE" sz="2000" dirty="0" err="1"/>
                  <a:t>Expected</a:t>
                </a:r>
                <a:r>
                  <a:rPr lang="de-DE" sz="2000" dirty="0"/>
                  <a:t> Inflation</a:t>
                </a:r>
              </a:p>
            </p:txBody>
          </p:sp>
        </mc:Choice>
        <mc:Fallback xmlns="">
          <p:sp>
            <p:nvSpPr>
              <p:cNvPr id="4" name="Textfeld 3"/>
              <p:cNvSpPr txBox="1">
                <a:spLocks noRot="1" noChangeAspect="1" noMove="1" noResize="1" noEditPoints="1" noAdjustHandles="1" noChangeArrowheads="1" noChangeShapeType="1" noTextEdit="1"/>
              </p:cNvSpPr>
              <p:nvPr/>
            </p:nvSpPr>
            <p:spPr>
              <a:xfrm>
                <a:off x="1524001" y="769928"/>
                <a:ext cx="9183716" cy="2185214"/>
              </a:xfrm>
              <a:prstGeom prst="rect">
                <a:avLst/>
              </a:prstGeom>
              <a:blipFill>
                <a:blip r:embed="rId2"/>
                <a:stretch>
                  <a:fillRect l="-995" t="-2228" b="-3900"/>
                </a:stretch>
              </a:blipFill>
            </p:spPr>
            <p:txBody>
              <a:bodyPr/>
              <a:lstStyle/>
              <a:p>
                <a:r>
                  <a:rPr lang="de-DE">
                    <a:noFill/>
                  </a:rPr>
                  <a:t> </a:t>
                </a:r>
              </a:p>
            </p:txBody>
          </p:sp>
        </mc:Fallback>
      </mc:AlternateContent>
      <p:sp>
        <p:nvSpPr>
          <p:cNvPr id="3" name="Textfeld 2"/>
          <p:cNvSpPr txBox="1"/>
          <p:nvPr/>
        </p:nvSpPr>
        <p:spPr>
          <a:xfrm>
            <a:off x="4477165" y="1042903"/>
            <a:ext cx="1968360" cy="646331"/>
          </a:xfrm>
          <a:prstGeom prst="rect">
            <a:avLst/>
          </a:prstGeom>
          <a:noFill/>
        </p:spPr>
        <p:txBody>
          <a:bodyPr wrap="none" rtlCol="0">
            <a:spAutoFit/>
          </a:bodyPr>
          <a:lstStyle/>
          <a:p>
            <a:pPr algn="r"/>
            <a:r>
              <a:rPr lang="de-DE" dirty="0"/>
              <a:t>Transaction </a:t>
            </a:r>
            <a:r>
              <a:rPr lang="de-DE" dirty="0" err="1"/>
              <a:t>motive</a:t>
            </a:r>
            <a:endParaRPr lang="de-DE" dirty="0"/>
          </a:p>
          <a:p>
            <a:pPr algn="r"/>
            <a:r>
              <a:rPr lang="de-DE" b="1" dirty="0"/>
              <a:t>„+“</a:t>
            </a:r>
          </a:p>
        </p:txBody>
      </p:sp>
      <p:sp>
        <p:nvSpPr>
          <p:cNvPr id="10" name="Textfeld 9"/>
          <p:cNvSpPr txBox="1"/>
          <p:nvPr/>
        </p:nvSpPr>
        <p:spPr>
          <a:xfrm>
            <a:off x="6640318" y="1054478"/>
            <a:ext cx="3776162" cy="646331"/>
          </a:xfrm>
          <a:prstGeom prst="rect">
            <a:avLst/>
          </a:prstGeom>
          <a:noFill/>
        </p:spPr>
        <p:txBody>
          <a:bodyPr wrap="none" rtlCol="0">
            <a:spAutoFit/>
          </a:bodyPr>
          <a:lstStyle/>
          <a:p>
            <a:r>
              <a:rPr lang="de-DE" dirty="0" err="1">
                <a:ea typeface="Arial Unicode MS"/>
                <a:cs typeface="Arial Unicode MS"/>
              </a:rPr>
              <a:t>Opportunity</a:t>
            </a:r>
            <a:r>
              <a:rPr lang="de-DE" dirty="0">
                <a:ea typeface="Arial Unicode MS"/>
                <a:cs typeface="Arial Unicode MS"/>
              </a:rPr>
              <a:t> </a:t>
            </a:r>
            <a:r>
              <a:rPr lang="de-DE" dirty="0" err="1">
                <a:ea typeface="Arial Unicode MS"/>
                <a:cs typeface="Arial Unicode MS"/>
              </a:rPr>
              <a:t>cost</a:t>
            </a:r>
            <a:r>
              <a:rPr lang="de-DE" dirty="0">
                <a:ea typeface="Arial Unicode MS"/>
                <a:cs typeface="Arial Unicode MS"/>
              </a:rPr>
              <a:t>, </a:t>
            </a:r>
            <a:r>
              <a:rPr lang="de-DE" dirty="0" err="1">
                <a:ea typeface="Arial Unicode MS"/>
                <a:cs typeface="Arial Unicode MS"/>
              </a:rPr>
              <a:t>Speculations</a:t>
            </a:r>
            <a:r>
              <a:rPr lang="de-DE" dirty="0">
                <a:ea typeface="Arial Unicode MS"/>
                <a:cs typeface="Arial Unicode MS"/>
              </a:rPr>
              <a:t> </a:t>
            </a:r>
            <a:r>
              <a:rPr lang="de-DE" dirty="0" err="1">
                <a:ea typeface="Arial Unicode MS"/>
                <a:cs typeface="Arial Unicode MS"/>
              </a:rPr>
              <a:t>motive</a:t>
            </a:r>
            <a:endParaRPr lang="de-DE" dirty="0">
              <a:ea typeface="Arial Unicode MS"/>
              <a:cs typeface="Arial Unicode MS"/>
            </a:endParaRPr>
          </a:p>
          <a:p>
            <a:r>
              <a:rPr lang="de-DE" b="1" dirty="0">
                <a:latin typeface="Arial Unicode MS"/>
                <a:ea typeface="Arial Unicode MS"/>
                <a:cs typeface="Arial Unicode MS"/>
              </a:rPr>
              <a:t>„−“</a:t>
            </a:r>
            <a:endParaRPr lang="de-DE" b="1" dirty="0"/>
          </a:p>
        </p:txBody>
      </p:sp>
      <p:sp>
        <p:nvSpPr>
          <p:cNvPr id="13" name="Textfeld 12"/>
          <p:cNvSpPr txBox="1"/>
          <p:nvPr/>
        </p:nvSpPr>
        <p:spPr>
          <a:xfrm>
            <a:off x="1487488" y="3140968"/>
            <a:ext cx="9183716" cy="1938992"/>
          </a:xfrm>
          <a:prstGeom prst="rect">
            <a:avLst/>
          </a:prstGeom>
          <a:noFill/>
        </p:spPr>
        <p:txBody>
          <a:bodyPr wrap="square" rtlCol="0">
            <a:spAutoFit/>
          </a:bodyPr>
          <a:lstStyle/>
          <a:p>
            <a:r>
              <a:rPr lang="de-DE" sz="2400" u="sng" dirty="0"/>
              <a:t>Money Supply:</a:t>
            </a:r>
          </a:p>
          <a:p>
            <a:endParaRPr lang="de-DE" sz="2400" dirty="0"/>
          </a:p>
          <a:p>
            <a:pPr algn="ctr"/>
            <a:r>
              <a:rPr lang="de-DE" sz="2400" dirty="0"/>
              <a:t>m=M/P</a:t>
            </a:r>
          </a:p>
          <a:p>
            <a:endParaRPr lang="de-DE" sz="2400" dirty="0"/>
          </a:p>
          <a:p>
            <a:r>
              <a:rPr lang="de-DE" sz="2400" dirty="0"/>
              <a:t>M: Nominal </a:t>
            </a:r>
            <a:r>
              <a:rPr lang="de-DE" sz="2400" dirty="0" err="1"/>
              <a:t>money</a:t>
            </a:r>
            <a:r>
              <a:rPr lang="de-DE" sz="2400" dirty="0"/>
              <a:t> </a:t>
            </a:r>
            <a:r>
              <a:rPr lang="de-DE" sz="2400" dirty="0" err="1"/>
              <a:t>supply</a:t>
            </a:r>
            <a:r>
              <a:rPr lang="de-DE" sz="2400" dirty="0"/>
              <a:t>	P: Price </a:t>
            </a:r>
            <a:r>
              <a:rPr lang="de-DE" sz="2400" dirty="0" err="1"/>
              <a:t>level</a:t>
            </a:r>
            <a:endParaRPr lang="de-DE" sz="2400" dirty="0"/>
          </a:p>
        </p:txBody>
      </p:sp>
      <mc:AlternateContent xmlns:mc="http://schemas.openxmlformats.org/markup-compatibility/2006" xmlns:a14="http://schemas.microsoft.com/office/drawing/2010/main">
        <mc:Choice Requires="a14">
          <p:sp>
            <p:nvSpPr>
              <p:cNvPr id="14" name="Textfeld 13"/>
              <p:cNvSpPr txBox="1"/>
              <p:nvPr/>
            </p:nvSpPr>
            <p:spPr>
              <a:xfrm>
                <a:off x="1487488" y="5265786"/>
                <a:ext cx="9183716" cy="1200329"/>
              </a:xfrm>
              <a:prstGeom prst="rect">
                <a:avLst/>
              </a:prstGeom>
              <a:noFill/>
            </p:spPr>
            <p:txBody>
              <a:bodyPr wrap="square" rtlCol="0">
                <a:spAutoFit/>
              </a:bodyPr>
              <a:lstStyle/>
              <a:p>
                <a:r>
                  <a:rPr lang="de-DE" sz="2400" u="sng" dirty="0"/>
                  <a:t>Money </a:t>
                </a:r>
                <a:r>
                  <a:rPr lang="de-DE" sz="2400" u="sng" dirty="0" err="1"/>
                  <a:t>market</a:t>
                </a:r>
                <a:r>
                  <a:rPr lang="de-DE" sz="2400" u="sng" dirty="0"/>
                  <a:t> </a:t>
                </a:r>
                <a:r>
                  <a:rPr lang="de-DE" sz="2400" u="sng" dirty="0" err="1"/>
                  <a:t>equilibrium</a:t>
                </a:r>
                <a:r>
                  <a:rPr lang="de-DE" sz="2400" u="sng" dirty="0"/>
                  <a:t>:</a:t>
                </a:r>
              </a:p>
              <a:p>
                <a:endParaRPr lang="de-DE" sz="2400" dirty="0"/>
              </a:p>
              <a:p>
                <a:pPr algn="ctr"/>
                <a:r>
                  <a:rPr lang="de-DE" sz="2400" dirty="0"/>
                  <a:t>m=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r>
                      <a:rPr lang="de-DE" sz="2400" i="1">
                        <a:latin typeface="Cambria Math" panose="02040503050406030204" pitchFamily="18" charset="0"/>
                      </a:rPr>
                      <m:t> </m:t>
                    </m:r>
                  </m:oMath>
                </a14:m>
                <a:r>
                  <a:rPr lang="de-DE" sz="2400" dirty="0"/>
                  <a:t>	</a:t>
                </a:r>
                <a:r>
                  <a:rPr lang="de-DE" sz="2400" dirty="0">
                    <a:latin typeface="Arial Unicode MS"/>
                    <a:ea typeface="Arial Unicode MS"/>
                    <a:cs typeface="Arial Unicode MS"/>
                  </a:rPr>
                  <a:t>⇒	M/P=m=</a:t>
                </a:r>
                <a:r>
                  <a:rPr lang="de-DE" sz="2400" dirty="0"/>
                  <a:t> </a:t>
                </a:r>
                <a14:m>
                  <m:oMath xmlns:m="http://schemas.openxmlformats.org/officeDocument/2006/math">
                    <m:sSup>
                      <m:sSupPr>
                        <m:ctrlPr>
                          <a:rPr lang="de-DE" sz="2400" i="1">
                            <a:latin typeface="Cambria Math" panose="02040503050406030204" pitchFamily="18" charset="0"/>
                          </a:rPr>
                        </m:ctrlPr>
                      </m:sSupPr>
                      <m:e>
                        <m:r>
                          <a:rPr lang="de-DE" sz="2400" i="1">
                            <a:latin typeface="Cambria Math" panose="02040503050406030204" pitchFamily="18" charset="0"/>
                          </a:rPr>
                          <m:t>𝐿</m:t>
                        </m:r>
                      </m:e>
                      <m:sup>
                        <m:r>
                          <a:rPr lang="de-DE" sz="2400" i="1">
                            <a:latin typeface="Cambria Math" panose="02040503050406030204" pitchFamily="18" charset="0"/>
                          </a:rPr>
                          <m:t>𝐷</m:t>
                        </m:r>
                      </m:sup>
                    </m:sSup>
                  </m:oMath>
                </a14:m>
                <a:r>
                  <a:rPr lang="de-DE" sz="2400" dirty="0"/>
                  <a:t>(Y, i=r+</a:t>
                </a:r>
                <a:r>
                  <a:rPr lang="el-GR" sz="2400" dirty="0"/>
                  <a:t>π</a:t>
                </a:r>
                <a:r>
                  <a:rPr lang="de-DE" sz="2400" baseline="30000" dirty="0"/>
                  <a:t>e </a:t>
                </a:r>
                <a:r>
                  <a:rPr lang="de-DE" sz="2400" dirty="0"/>
                  <a:t>)</a:t>
                </a:r>
              </a:p>
            </p:txBody>
          </p:sp>
        </mc:Choice>
        <mc:Fallback xmlns="">
          <p:sp>
            <p:nvSpPr>
              <p:cNvPr id="14" name="Textfeld 13"/>
              <p:cNvSpPr txBox="1">
                <a:spLocks noRot="1" noChangeAspect="1" noMove="1" noResize="1" noEditPoints="1" noAdjustHandles="1" noChangeArrowheads="1" noChangeShapeType="1" noTextEdit="1"/>
              </p:cNvSpPr>
              <p:nvPr/>
            </p:nvSpPr>
            <p:spPr>
              <a:xfrm>
                <a:off x="1487488" y="5265786"/>
                <a:ext cx="9183716" cy="1200329"/>
              </a:xfrm>
              <a:prstGeom prst="rect">
                <a:avLst/>
              </a:prstGeom>
              <a:blipFill>
                <a:blip r:embed="rId3"/>
                <a:stretch>
                  <a:fillRect l="-995" t="-4061" b="-10660"/>
                </a:stretch>
              </a:blipFill>
            </p:spPr>
            <p:txBody>
              <a:bodyPr/>
              <a:lstStyle/>
              <a:p>
                <a:r>
                  <a:rPr lang="de-DE">
                    <a:noFill/>
                  </a:rPr>
                  <a:t> </a:t>
                </a:r>
              </a:p>
            </p:txBody>
          </p:sp>
        </mc:Fallback>
      </mc:AlternateContent>
      <p:sp>
        <p:nvSpPr>
          <p:cNvPr id="12" name="TextShape 2">
            <a:extLst>
              <a:ext uri="{FF2B5EF4-FFF2-40B4-BE49-F238E27FC236}">
                <a16:creationId xmlns:a16="http://schemas.microsoft.com/office/drawing/2014/main" id="{06A5F8C6-641C-4512-AE4E-5C1AEC99322D}"/>
              </a:ext>
            </a:extLst>
          </p:cNvPr>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Money Market</a:t>
            </a:r>
          </a:p>
        </p:txBody>
      </p:sp>
      <p:sp>
        <p:nvSpPr>
          <p:cNvPr id="2" name="Rechteck 1">
            <a:extLst>
              <a:ext uri="{FF2B5EF4-FFF2-40B4-BE49-F238E27FC236}">
                <a16:creationId xmlns:a16="http://schemas.microsoft.com/office/drawing/2014/main" id="{20DA46A2-A254-9085-8F07-6FBC36A6323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46172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55816" y="104531"/>
            <a:ext cx="7597213" cy="744863"/>
          </a:xfrm>
          <a:prstGeom prst="rect">
            <a:avLst/>
          </a:prstGeom>
          <a:noFill/>
          <a:ln>
            <a:noFill/>
          </a:ln>
        </p:spPr>
        <p:txBody>
          <a:bodyPr lIns="81638" tIns="40819" rIns="81638" bIns="40819" anchor="ctr" anchorCtr="1"/>
          <a:lstStyle/>
          <a:p>
            <a:r>
              <a:rPr lang="de-DE" sz="2903" b="1" dirty="0"/>
              <a:t>Die LM-</a:t>
            </a:r>
            <a:r>
              <a:rPr lang="de-DE" sz="2903" b="1" dirty="0" err="1"/>
              <a:t>Curve</a:t>
            </a:r>
            <a:endParaRPr lang="de-DE" sz="2903" b="1" dirty="0"/>
          </a:p>
        </p:txBody>
      </p:sp>
      <p:cxnSp>
        <p:nvCxnSpPr>
          <p:cNvPr id="7" name="Straight Arrow Connector 7"/>
          <p:cNvCxnSpPr/>
          <p:nvPr/>
        </p:nvCxnSpPr>
        <p:spPr>
          <a:xfrm>
            <a:off x="1295782" y="4018356"/>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3902737" y="4075243"/>
            <a:ext cx="229421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Quantity of real money</a:t>
            </a:r>
          </a:p>
        </p:txBody>
      </p:sp>
      <p:cxnSp>
        <p:nvCxnSpPr>
          <p:cNvPr id="9" name="Straight Connector 10"/>
          <p:cNvCxnSpPr/>
          <p:nvPr/>
        </p:nvCxnSpPr>
        <p:spPr>
          <a:xfrm flipV="1">
            <a:off x="2727022" y="904818"/>
            <a:ext cx="0" cy="306771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1"/>
          <p:cNvCxnSpPr/>
          <p:nvPr/>
        </p:nvCxnSpPr>
        <p:spPr>
          <a:xfrm flipH="1" flipV="1">
            <a:off x="1295782" y="2581371"/>
            <a:ext cx="5585879" cy="1232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4"/>
          <p:cNvCxnSpPr/>
          <p:nvPr/>
        </p:nvCxnSpPr>
        <p:spPr>
          <a:xfrm>
            <a:off x="1420673" y="1797561"/>
            <a:ext cx="3244664" cy="194056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30"/>
          <p:cNvCxnSpPr/>
          <p:nvPr/>
        </p:nvCxnSpPr>
        <p:spPr>
          <a:xfrm>
            <a:off x="2008530" y="1666926"/>
            <a:ext cx="3047868" cy="1853541"/>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27"/>
              <p:cNvSpPr txBox="1"/>
              <p:nvPr/>
            </p:nvSpPr>
            <p:spPr>
              <a:xfrm>
                <a:off x="910294" y="2413862"/>
                <a:ext cx="400174" cy="3436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0</m:t>
                          </m:r>
                        </m:sub>
                      </m:sSub>
                    </m:oMath>
                  </m:oMathPara>
                </a14:m>
                <a:endParaRPr lang="en-US" sz="1633" dirty="0"/>
              </a:p>
            </p:txBody>
          </p:sp>
        </mc:Choice>
        <mc:Fallback xmlns="">
          <p:sp>
            <p:nvSpPr>
              <p:cNvPr id="13" name="TextBox 27"/>
              <p:cNvSpPr txBox="1">
                <a:spLocks noRot="1" noChangeAspect="1" noMove="1" noResize="1" noEditPoints="1" noAdjustHandles="1" noChangeArrowheads="1" noChangeShapeType="1" noTextEdit="1"/>
              </p:cNvSpPr>
              <p:nvPr/>
            </p:nvSpPr>
            <p:spPr>
              <a:xfrm>
                <a:off x="910294" y="2413862"/>
                <a:ext cx="400174" cy="343620"/>
              </a:xfrm>
              <a:prstGeom prst="rect">
                <a:avLst/>
              </a:prstGeom>
              <a:blipFill>
                <a:blip r:embed="rId3"/>
                <a:stretch>
                  <a:fillRect/>
                </a:stretch>
              </a:blipFill>
            </p:spPr>
            <p:txBody>
              <a:bodyPr/>
              <a:lstStyle/>
              <a:p>
                <a:r>
                  <a:rPr lang="de-DE">
                    <a:noFill/>
                  </a:rPr>
                  <a:t> </a:t>
                </a:r>
              </a:p>
            </p:txBody>
          </p:sp>
        </mc:Fallback>
      </mc:AlternateContent>
      <p:cxnSp>
        <p:nvCxnSpPr>
          <p:cNvPr id="14" name="Straight Connector 41"/>
          <p:cNvCxnSpPr/>
          <p:nvPr/>
        </p:nvCxnSpPr>
        <p:spPr>
          <a:xfrm flipH="1">
            <a:off x="1290038" y="1552938"/>
            <a:ext cx="6779065" cy="368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44"/>
              <p:cNvSpPr txBox="1"/>
              <p:nvPr/>
            </p:nvSpPr>
            <p:spPr>
              <a:xfrm>
                <a:off x="898133" y="1973286"/>
                <a:ext cx="395300" cy="3436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1</m:t>
                          </m:r>
                        </m:sub>
                      </m:sSub>
                    </m:oMath>
                  </m:oMathPara>
                </a14:m>
                <a:endParaRPr lang="en-US" sz="1633" dirty="0"/>
              </a:p>
            </p:txBody>
          </p:sp>
        </mc:Choice>
        <mc:Fallback xmlns="">
          <p:sp>
            <p:nvSpPr>
              <p:cNvPr id="15" name="TextBox 44"/>
              <p:cNvSpPr txBox="1">
                <a:spLocks noRot="1" noChangeAspect="1" noMove="1" noResize="1" noEditPoints="1" noAdjustHandles="1" noChangeArrowheads="1" noChangeShapeType="1" noTextEdit="1"/>
              </p:cNvSpPr>
              <p:nvPr/>
            </p:nvSpPr>
            <p:spPr>
              <a:xfrm>
                <a:off x="898133" y="1973286"/>
                <a:ext cx="395300" cy="343620"/>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25"/>
              <p:cNvSpPr txBox="1"/>
              <p:nvPr/>
            </p:nvSpPr>
            <p:spPr>
              <a:xfrm>
                <a:off x="2465754" y="283460"/>
                <a:ext cx="587857" cy="561564"/>
              </a:xfrm>
              <a:prstGeom prst="rect">
                <a:avLst/>
              </a:prstGeom>
              <a:solidFill>
                <a:schemeClr val="bg1"/>
              </a:solid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de-DE" sz="1633" i="1">
                              <a:latin typeface="Cambria Math" panose="02040503050406030204" pitchFamily="18" charset="0"/>
                              <a:cs typeface="Arial" panose="020B0604020202020204" pitchFamily="34" charset="0"/>
                            </a:rPr>
                          </m:ctrlPr>
                        </m:fPr>
                        <m:num>
                          <m:r>
                            <a:rPr lang="de-DE" sz="1633" i="1">
                              <a:latin typeface="Cambria Math" panose="02040503050406030204" pitchFamily="18" charset="0"/>
                              <a:cs typeface="Arial" panose="020B0604020202020204" pitchFamily="34" charset="0"/>
                            </a:rPr>
                            <m:t>𝑀</m:t>
                          </m:r>
                        </m:num>
                        <m:den>
                          <m:r>
                            <a:rPr lang="de-DE" sz="1633" i="1">
                              <a:latin typeface="Cambria Math"/>
                              <a:cs typeface="Arial" panose="020B0604020202020204" pitchFamily="34" charset="0"/>
                            </a:rPr>
                            <m:t>𝑃</m:t>
                          </m:r>
                        </m:den>
                      </m:f>
                    </m:oMath>
                  </m:oMathPara>
                </a14:m>
                <a:endParaRPr lang="en-US" sz="1633" dirty="0">
                  <a:latin typeface="Arial" panose="020B0604020202020204" pitchFamily="34" charset="0"/>
                  <a:cs typeface="Arial" panose="020B0604020202020204" pitchFamily="34" charset="0"/>
                </a:endParaRPr>
              </a:p>
            </p:txBody>
          </p:sp>
        </mc:Choice>
        <mc:Fallback xmlns="">
          <p:sp>
            <p:nvSpPr>
              <p:cNvPr id="16" name="TextBox 25"/>
              <p:cNvSpPr txBox="1">
                <a:spLocks noRot="1" noChangeAspect="1" noMove="1" noResize="1" noEditPoints="1" noAdjustHandles="1" noChangeArrowheads="1" noChangeShapeType="1" noTextEdit="1"/>
              </p:cNvSpPr>
              <p:nvPr/>
            </p:nvSpPr>
            <p:spPr>
              <a:xfrm>
                <a:off x="2465754" y="283460"/>
                <a:ext cx="587857" cy="561564"/>
              </a:xfrm>
              <a:prstGeom prst="rect">
                <a:avLst/>
              </a:prstGeom>
              <a:blipFill>
                <a:blip r:embed="rId5"/>
                <a:stretch>
                  <a:fillRect/>
                </a:stretch>
              </a:blipFill>
            </p:spPr>
            <p:txBody>
              <a:bodyPr/>
              <a:lstStyle/>
              <a:p>
                <a:r>
                  <a:rPr lang="de-DE">
                    <a:noFill/>
                  </a:rPr>
                  <a:t> </a:t>
                </a:r>
              </a:p>
            </p:txBody>
          </p:sp>
        </mc:Fallback>
      </mc:AlternateContent>
      <p:cxnSp>
        <p:nvCxnSpPr>
          <p:cNvPr id="17" name="Straight Arrow Connector 6"/>
          <p:cNvCxnSpPr/>
          <p:nvPr/>
        </p:nvCxnSpPr>
        <p:spPr>
          <a:xfrm flipV="1">
            <a:off x="1296056" y="935530"/>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30"/>
          <p:cNvCxnSpPr/>
          <p:nvPr/>
        </p:nvCxnSpPr>
        <p:spPr>
          <a:xfrm>
            <a:off x="2335118" y="1340338"/>
            <a:ext cx="3047868" cy="18535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Arrow Connector 7"/>
          <p:cNvCxnSpPr/>
          <p:nvPr/>
        </p:nvCxnSpPr>
        <p:spPr>
          <a:xfrm>
            <a:off x="5824743" y="4006555"/>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6"/>
          <p:cNvCxnSpPr/>
          <p:nvPr/>
        </p:nvCxnSpPr>
        <p:spPr>
          <a:xfrm flipV="1">
            <a:off x="5824743" y="893019"/>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Box 44"/>
          <p:cNvSpPr txBox="1"/>
          <p:nvPr/>
        </p:nvSpPr>
        <p:spPr>
          <a:xfrm>
            <a:off x="898133" y="1001952"/>
            <a:ext cx="242374" cy="343620"/>
          </a:xfrm>
          <a:prstGeom prst="rect">
            <a:avLst/>
          </a:prstGeom>
          <a:noFill/>
        </p:spPr>
        <p:txBody>
          <a:bodyPr wrap="none" rtlCol="0">
            <a:spAutoFit/>
          </a:bodyPr>
          <a:lstStyle/>
          <a:p>
            <a:r>
              <a:rPr lang="en-US" sz="1633" i="1" dirty="0" err="1"/>
              <a:t>i</a:t>
            </a:r>
            <a:endParaRPr lang="en-US" sz="1633" i="1" dirty="0"/>
          </a:p>
        </p:txBody>
      </p:sp>
      <p:cxnSp>
        <p:nvCxnSpPr>
          <p:cNvPr id="28" name="Straight Connector 11"/>
          <p:cNvCxnSpPr/>
          <p:nvPr/>
        </p:nvCxnSpPr>
        <p:spPr>
          <a:xfrm flipH="1">
            <a:off x="1290039" y="2112350"/>
            <a:ext cx="6191207"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44"/>
              <p:cNvSpPr txBox="1"/>
              <p:nvPr/>
            </p:nvSpPr>
            <p:spPr>
              <a:xfrm>
                <a:off x="898133" y="1385429"/>
                <a:ext cx="400174" cy="3436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633" i="1">
                              <a:latin typeface="Cambria Math" panose="02040503050406030204" pitchFamily="18" charset="0"/>
                            </a:rPr>
                          </m:ctrlPr>
                        </m:sSubPr>
                        <m:e>
                          <m:r>
                            <a:rPr lang="de-DE" sz="1633" i="1">
                              <a:latin typeface="Cambria Math" panose="02040503050406030204" pitchFamily="18" charset="0"/>
                            </a:rPr>
                            <m:t>𝑖</m:t>
                          </m:r>
                        </m:e>
                        <m:sub>
                          <m:r>
                            <a:rPr lang="de-DE" sz="1633" i="1">
                              <a:latin typeface="Cambria Math"/>
                            </a:rPr>
                            <m:t>2</m:t>
                          </m:r>
                        </m:sub>
                      </m:sSub>
                    </m:oMath>
                  </m:oMathPara>
                </a14:m>
                <a:endParaRPr lang="en-US" sz="1633" dirty="0"/>
              </a:p>
            </p:txBody>
          </p:sp>
        </mc:Choice>
        <mc:Fallback xmlns="">
          <p:sp>
            <p:nvSpPr>
              <p:cNvPr id="29" name="TextBox 44"/>
              <p:cNvSpPr txBox="1">
                <a:spLocks noRot="1" noChangeAspect="1" noMove="1" noResize="1" noEditPoints="1" noAdjustHandles="1" noChangeArrowheads="1" noChangeShapeType="1" noTextEdit="1"/>
              </p:cNvSpPr>
              <p:nvPr/>
            </p:nvSpPr>
            <p:spPr>
              <a:xfrm>
                <a:off x="898133" y="1385429"/>
                <a:ext cx="400174" cy="343620"/>
              </a:xfrm>
              <a:prstGeom prst="rect">
                <a:avLst/>
              </a:prstGeom>
              <a:blipFill>
                <a:blip r:embed="rId6"/>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0" name="TextBox 23"/>
              <p:cNvSpPr txBox="1"/>
              <p:nvPr/>
            </p:nvSpPr>
            <p:spPr>
              <a:xfrm>
                <a:off x="3249562" y="3418700"/>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0</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0" name="TextBox 23"/>
              <p:cNvSpPr txBox="1">
                <a:spLocks noRot="1" noChangeAspect="1" noMove="1" noResize="1" noEditPoints="1" noAdjustHandles="1" noChangeArrowheads="1" noChangeShapeType="1" noTextEdit="1"/>
              </p:cNvSpPr>
              <p:nvPr/>
            </p:nvSpPr>
            <p:spPr>
              <a:xfrm>
                <a:off x="3249562" y="3418700"/>
                <a:ext cx="1045080" cy="343620"/>
              </a:xfrm>
              <a:prstGeom prst="rect">
                <a:avLst/>
              </a:prstGeom>
              <a:blipFill>
                <a:blip r:embed="rId7"/>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1" name="TextBox 23"/>
              <p:cNvSpPr txBox="1"/>
              <p:nvPr/>
            </p:nvSpPr>
            <p:spPr>
              <a:xfrm>
                <a:off x="4795128" y="2670810"/>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2</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1" name="TextBox 23"/>
              <p:cNvSpPr txBox="1">
                <a:spLocks noRot="1" noChangeAspect="1" noMove="1" noResize="1" noEditPoints="1" noAdjustHandles="1" noChangeArrowheads="1" noChangeShapeType="1" noTextEdit="1"/>
              </p:cNvSpPr>
              <p:nvPr/>
            </p:nvSpPr>
            <p:spPr>
              <a:xfrm>
                <a:off x="4795128" y="2670810"/>
                <a:ext cx="1045080" cy="343620"/>
              </a:xfrm>
              <a:prstGeom prst="rect">
                <a:avLst/>
              </a:prstGeom>
              <a:blipFill>
                <a:blip r:embed="rId8"/>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2" name="TextBox 23"/>
              <p:cNvSpPr txBox="1"/>
              <p:nvPr/>
            </p:nvSpPr>
            <p:spPr>
              <a:xfrm>
                <a:off x="4686547" y="3475589"/>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1</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32" name="TextBox 23"/>
              <p:cNvSpPr txBox="1">
                <a:spLocks noRot="1" noChangeAspect="1" noMove="1" noResize="1" noEditPoints="1" noAdjustHandles="1" noChangeArrowheads="1" noChangeShapeType="1" noTextEdit="1"/>
              </p:cNvSpPr>
              <p:nvPr/>
            </p:nvSpPr>
            <p:spPr>
              <a:xfrm>
                <a:off x="4686547" y="3475589"/>
                <a:ext cx="1045080" cy="343620"/>
              </a:xfrm>
              <a:prstGeom prst="rect">
                <a:avLst/>
              </a:prstGeom>
              <a:blipFill>
                <a:blip r:embed="rId9"/>
                <a:stretch>
                  <a:fillRect b="-14035"/>
                </a:stretch>
              </a:blipFill>
            </p:spPr>
            <p:txBody>
              <a:bodyPr/>
              <a:lstStyle/>
              <a:p>
                <a:r>
                  <a:rPr lang="de-DE">
                    <a:noFill/>
                  </a:rPr>
                  <a:t> </a:t>
                </a:r>
              </a:p>
            </p:txBody>
          </p:sp>
        </mc:Fallback>
      </mc:AlternateContent>
      <p:sp>
        <p:nvSpPr>
          <p:cNvPr id="34" name="Textfeld 33"/>
          <p:cNvSpPr txBox="1"/>
          <p:nvPr/>
        </p:nvSpPr>
        <p:spPr>
          <a:xfrm>
            <a:off x="6711389" y="4049068"/>
            <a:ext cx="405880" cy="343620"/>
          </a:xfrm>
          <a:prstGeom prst="rect">
            <a:avLst/>
          </a:prstGeom>
          <a:noFill/>
        </p:spPr>
        <p:txBody>
          <a:bodyPr wrap="none" rtlCol="0">
            <a:spAutoFit/>
          </a:bodyPr>
          <a:lstStyle/>
          <a:p>
            <a:r>
              <a:rPr lang="de-DE" sz="1633" dirty="0"/>
              <a:t>Y</a:t>
            </a:r>
            <a:r>
              <a:rPr lang="de-DE" sz="1633" baseline="-25000" dirty="0"/>
              <a:t>0</a:t>
            </a:r>
          </a:p>
        </p:txBody>
      </p:sp>
      <p:sp>
        <p:nvSpPr>
          <p:cNvPr id="35" name="Textfeld 34"/>
          <p:cNvSpPr txBox="1"/>
          <p:nvPr/>
        </p:nvSpPr>
        <p:spPr>
          <a:xfrm>
            <a:off x="7310973" y="4075790"/>
            <a:ext cx="405880" cy="343620"/>
          </a:xfrm>
          <a:prstGeom prst="rect">
            <a:avLst/>
          </a:prstGeom>
          <a:noFill/>
        </p:spPr>
        <p:txBody>
          <a:bodyPr wrap="none" rtlCol="0">
            <a:spAutoFit/>
          </a:bodyPr>
          <a:lstStyle/>
          <a:p>
            <a:r>
              <a:rPr lang="de-DE" sz="1633" dirty="0"/>
              <a:t>Y</a:t>
            </a:r>
            <a:r>
              <a:rPr lang="de-DE" sz="1633" baseline="-25000" dirty="0"/>
              <a:t>1</a:t>
            </a:r>
          </a:p>
        </p:txBody>
      </p:sp>
      <p:sp>
        <p:nvSpPr>
          <p:cNvPr id="36" name="Textfeld 35"/>
          <p:cNvSpPr txBox="1"/>
          <p:nvPr/>
        </p:nvSpPr>
        <p:spPr>
          <a:xfrm>
            <a:off x="7897999" y="4075790"/>
            <a:ext cx="405880" cy="343620"/>
          </a:xfrm>
          <a:prstGeom prst="rect">
            <a:avLst/>
          </a:prstGeom>
          <a:noFill/>
        </p:spPr>
        <p:txBody>
          <a:bodyPr wrap="none" rtlCol="0">
            <a:spAutoFit/>
          </a:bodyPr>
          <a:lstStyle/>
          <a:p>
            <a:r>
              <a:rPr lang="de-DE" sz="1633" dirty="0"/>
              <a:t>Y</a:t>
            </a:r>
            <a:r>
              <a:rPr lang="de-DE" sz="1633" baseline="-25000" dirty="0"/>
              <a:t>2</a:t>
            </a:r>
          </a:p>
        </p:txBody>
      </p:sp>
      <p:cxnSp>
        <p:nvCxnSpPr>
          <p:cNvPr id="37" name="Straight Connector 11"/>
          <p:cNvCxnSpPr/>
          <p:nvPr/>
        </p:nvCxnSpPr>
        <p:spPr>
          <a:xfrm flipV="1">
            <a:off x="6881660" y="2593696"/>
            <a:ext cx="0" cy="137883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p:nvCxnSpPr>
        <p:spPr>
          <a:xfrm flipV="1">
            <a:off x="6580754" y="1169460"/>
            <a:ext cx="1991556" cy="175514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11"/>
          <p:cNvCxnSpPr/>
          <p:nvPr/>
        </p:nvCxnSpPr>
        <p:spPr>
          <a:xfrm flipV="1">
            <a:off x="7481245" y="2096756"/>
            <a:ext cx="0" cy="18757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11"/>
          <p:cNvCxnSpPr/>
          <p:nvPr/>
        </p:nvCxnSpPr>
        <p:spPr>
          <a:xfrm flipV="1">
            <a:off x="8093270" y="1599817"/>
            <a:ext cx="0" cy="240673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3653455" y="936635"/>
            <a:ext cx="1156086" cy="343620"/>
          </a:xfrm>
          <a:prstGeom prst="rect">
            <a:avLst/>
          </a:prstGeom>
          <a:noFill/>
        </p:spPr>
        <p:txBody>
          <a:bodyPr wrap="none" rtlCol="0">
            <a:spAutoFit/>
          </a:bodyPr>
          <a:lstStyle/>
          <a:p>
            <a:r>
              <a:rPr lang="de-DE" sz="1633" dirty="0"/>
              <a:t>Y</a:t>
            </a:r>
            <a:r>
              <a:rPr lang="de-DE" sz="1633" baseline="-25000" dirty="0"/>
              <a:t>0 </a:t>
            </a:r>
            <a:r>
              <a:rPr lang="de-DE" sz="1633" dirty="0"/>
              <a:t>&lt;Y</a:t>
            </a:r>
            <a:r>
              <a:rPr lang="de-DE" sz="1633" baseline="-25000" dirty="0"/>
              <a:t>1 </a:t>
            </a:r>
            <a:r>
              <a:rPr lang="de-DE" sz="1633" dirty="0"/>
              <a:t>&lt;Y</a:t>
            </a:r>
            <a:r>
              <a:rPr lang="de-DE" sz="1633" baseline="-25000" dirty="0"/>
              <a:t>2</a:t>
            </a:r>
          </a:p>
        </p:txBody>
      </p:sp>
      <p:sp>
        <p:nvSpPr>
          <p:cNvPr id="54" name="Textfeld 53"/>
          <p:cNvSpPr txBox="1"/>
          <p:nvPr/>
        </p:nvSpPr>
        <p:spPr>
          <a:xfrm>
            <a:off x="7963201" y="713819"/>
            <a:ext cx="1447832" cy="427361"/>
          </a:xfrm>
          <a:prstGeom prst="rect">
            <a:avLst/>
          </a:prstGeom>
          <a:noFill/>
        </p:spPr>
        <p:txBody>
          <a:bodyPr wrap="none" rtlCol="0">
            <a:spAutoFit/>
          </a:bodyPr>
          <a:lstStyle/>
          <a:p>
            <a:r>
              <a:rPr lang="de-DE" sz="2177" b="1" dirty="0"/>
              <a:t>LM </a:t>
            </a:r>
            <a:r>
              <a:rPr lang="de-DE" sz="2177" b="1" dirty="0" err="1"/>
              <a:t>Curve</a:t>
            </a:r>
            <a:endParaRPr lang="de-DE" sz="2177" b="1" dirty="0"/>
          </a:p>
        </p:txBody>
      </p:sp>
      <p:sp>
        <p:nvSpPr>
          <p:cNvPr id="38" name="TextBox 44">
            <a:extLst>
              <a:ext uri="{FF2B5EF4-FFF2-40B4-BE49-F238E27FC236}">
                <a16:creationId xmlns:a16="http://schemas.microsoft.com/office/drawing/2014/main" id="{964C1EE6-5DA6-45CC-8062-1BABE276767F}"/>
              </a:ext>
            </a:extLst>
          </p:cNvPr>
          <p:cNvSpPr txBox="1"/>
          <p:nvPr/>
        </p:nvSpPr>
        <p:spPr>
          <a:xfrm>
            <a:off x="5487486" y="958670"/>
            <a:ext cx="242374" cy="343620"/>
          </a:xfrm>
          <a:prstGeom prst="rect">
            <a:avLst/>
          </a:prstGeom>
          <a:noFill/>
        </p:spPr>
        <p:txBody>
          <a:bodyPr wrap="none" rtlCol="0">
            <a:spAutoFit/>
          </a:bodyPr>
          <a:lstStyle/>
          <a:p>
            <a:r>
              <a:rPr lang="en-US" sz="1633" i="1" dirty="0" err="1"/>
              <a:t>i</a:t>
            </a:r>
            <a:endParaRPr lang="en-US" sz="1633" i="1" dirty="0"/>
          </a:p>
        </p:txBody>
      </p:sp>
      <p:sp>
        <p:nvSpPr>
          <p:cNvPr id="2" name="Rechteck 1">
            <a:extLst>
              <a:ext uri="{FF2B5EF4-FFF2-40B4-BE49-F238E27FC236}">
                <a16:creationId xmlns:a16="http://schemas.microsoft.com/office/drawing/2014/main" id="{14472D65-7DDE-8B38-EE7F-0C661712604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10">
            <p14:nvContentPartPr>
              <p14:cNvPr id="3" name="Freihand 2">
                <a:extLst>
                  <a:ext uri="{FF2B5EF4-FFF2-40B4-BE49-F238E27FC236}">
                    <a16:creationId xmlns:a16="http://schemas.microsoft.com/office/drawing/2014/main" id="{8427792B-2E13-4BD9-9D8A-AC5F5D4916D5}"/>
                  </a:ext>
                </a:extLst>
              </p14:cNvPr>
              <p14:cNvContentPartPr/>
              <p14:nvPr/>
            </p14:nvContentPartPr>
            <p14:xfrm>
              <a:off x="7775853" y="608107"/>
              <a:ext cx="1928160" cy="665280"/>
            </p14:xfrm>
          </p:contentPart>
        </mc:Choice>
        <mc:Fallback xmlns="">
          <p:pic>
            <p:nvPicPr>
              <p:cNvPr id="3" name="Freihand 2">
                <a:extLst>
                  <a:ext uri="{FF2B5EF4-FFF2-40B4-BE49-F238E27FC236}">
                    <a16:creationId xmlns:a16="http://schemas.microsoft.com/office/drawing/2014/main" id="{8427792B-2E13-4BD9-9D8A-AC5F5D4916D5}"/>
                  </a:ext>
                </a:extLst>
              </p:cNvPr>
              <p:cNvPicPr/>
              <p:nvPr/>
            </p:nvPicPr>
            <p:blipFill>
              <a:blip r:embed="rId11"/>
              <a:stretch>
                <a:fillRect/>
              </a:stretch>
            </p:blipFill>
            <p:spPr>
              <a:xfrm>
                <a:off x="7771533" y="603787"/>
                <a:ext cx="1936800" cy="673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 name="Freihand 3">
                <a:extLst>
                  <a:ext uri="{FF2B5EF4-FFF2-40B4-BE49-F238E27FC236}">
                    <a16:creationId xmlns:a16="http://schemas.microsoft.com/office/drawing/2014/main" id="{AC418762-CED7-467B-AB2F-743D828CE2CC}"/>
                  </a:ext>
                </a:extLst>
              </p14:cNvPr>
              <p14:cNvContentPartPr/>
              <p14:nvPr/>
            </p14:nvContentPartPr>
            <p14:xfrm>
              <a:off x="5367453" y="966667"/>
              <a:ext cx="354960" cy="470880"/>
            </p14:xfrm>
          </p:contentPart>
        </mc:Choice>
        <mc:Fallback xmlns="">
          <p:pic>
            <p:nvPicPr>
              <p:cNvPr id="4" name="Freihand 3">
                <a:extLst>
                  <a:ext uri="{FF2B5EF4-FFF2-40B4-BE49-F238E27FC236}">
                    <a16:creationId xmlns:a16="http://schemas.microsoft.com/office/drawing/2014/main" id="{AC418762-CED7-467B-AB2F-743D828CE2CC}"/>
                  </a:ext>
                </a:extLst>
              </p:cNvPr>
              <p:cNvPicPr/>
              <p:nvPr/>
            </p:nvPicPr>
            <p:blipFill>
              <a:blip r:embed="rId13"/>
              <a:stretch>
                <a:fillRect/>
              </a:stretch>
            </p:blipFill>
            <p:spPr>
              <a:xfrm>
                <a:off x="5363133" y="962347"/>
                <a:ext cx="363600" cy="479520"/>
              </a:xfrm>
              <a:prstGeom prst="rect">
                <a:avLst/>
              </a:prstGeom>
            </p:spPr>
          </p:pic>
        </mc:Fallback>
      </mc:AlternateContent>
      <p:grpSp>
        <p:nvGrpSpPr>
          <p:cNvPr id="20" name="Gruppieren 19">
            <a:extLst>
              <a:ext uri="{FF2B5EF4-FFF2-40B4-BE49-F238E27FC236}">
                <a16:creationId xmlns:a16="http://schemas.microsoft.com/office/drawing/2014/main" id="{31342BB5-162F-4448-8BDD-09AC7AB124E2}"/>
              </a:ext>
            </a:extLst>
          </p:cNvPr>
          <p:cNvGrpSpPr/>
          <p:nvPr/>
        </p:nvGrpSpPr>
        <p:grpSpPr>
          <a:xfrm>
            <a:off x="9468213" y="4045027"/>
            <a:ext cx="424440" cy="245520"/>
            <a:chOff x="9468213" y="4045027"/>
            <a:chExt cx="424440" cy="245520"/>
          </a:xfrm>
        </p:grpSpPr>
        <mc:AlternateContent xmlns:mc="http://schemas.openxmlformats.org/markup-compatibility/2006" xmlns:p14="http://schemas.microsoft.com/office/powerpoint/2010/main">
          <mc:Choice Requires="p14">
            <p:contentPart p14:bwMode="auto" r:id="rId14">
              <p14:nvContentPartPr>
                <p14:cNvPr id="5" name="Freihand 4">
                  <a:extLst>
                    <a:ext uri="{FF2B5EF4-FFF2-40B4-BE49-F238E27FC236}">
                      <a16:creationId xmlns:a16="http://schemas.microsoft.com/office/drawing/2014/main" id="{4B540D62-3DBB-4609-A67C-53D5573CEEE8}"/>
                    </a:ext>
                  </a:extLst>
                </p14:cNvPr>
                <p14:cNvContentPartPr/>
                <p14:nvPr/>
              </p14:nvContentPartPr>
              <p14:xfrm>
                <a:off x="9656133" y="4079947"/>
                <a:ext cx="73800" cy="60480"/>
              </p14:xfrm>
            </p:contentPart>
          </mc:Choice>
          <mc:Fallback xmlns="">
            <p:pic>
              <p:nvPicPr>
                <p:cNvPr id="5" name="Freihand 4">
                  <a:extLst>
                    <a:ext uri="{FF2B5EF4-FFF2-40B4-BE49-F238E27FC236}">
                      <a16:creationId xmlns:a16="http://schemas.microsoft.com/office/drawing/2014/main" id="{4B540D62-3DBB-4609-A67C-53D5573CEEE8}"/>
                    </a:ext>
                  </a:extLst>
                </p:cNvPr>
                <p:cNvPicPr/>
                <p:nvPr/>
              </p:nvPicPr>
              <p:blipFill>
                <a:blip r:embed="rId15"/>
                <a:stretch>
                  <a:fillRect/>
                </a:stretch>
              </p:blipFill>
              <p:spPr>
                <a:xfrm>
                  <a:off x="9651813" y="4075627"/>
                  <a:ext cx="8244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Freihand 17">
                  <a:extLst>
                    <a:ext uri="{FF2B5EF4-FFF2-40B4-BE49-F238E27FC236}">
                      <a16:creationId xmlns:a16="http://schemas.microsoft.com/office/drawing/2014/main" id="{E63AEC5A-DBA9-4702-BD34-82CD66D4DBA8}"/>
                    </a:ext>
                  </a:extLst>
                </p14:cNvPr>
                <p14:cNvContentPartPr/>
                <p14:nvPr/>
              </p14:nvContentPartPr>
              <p14:xfrm>
                <a:off x="9682053" y="4111987"/>
                <a:ext cx="82440" cy="113760"/>
              </p14:xfrm>
            </p:contentPart>
          </mc:Choice>
          <mc:Fallback xmlns="">
            <p:pic>
              <p:nvPicPr>
                <p:cNvPr id="18" name="Freihand 17">
                  <a:extLst>
                    <a:ext uri="{FF2B5EF4-FFF2-40B4-BE49-F238E27FC236}">
                      <a16:creationId xmlns:a16="http://schemas.microsoft.com/office/drawing/2014/main" id="{E63AEC5A-DBA9-4702-BD34-82CD66D4DBA8}"/>
                    </a:ext>
                  </a:extLst>
                </p:cNvPr>
                <p:cNvPicPr/>
                <p:nvPr/>
              </p:nvPicPr>
              <p:blipFill>
                <a:blip r:embed="rId17"/>
                <a:stretch>
                  <a:fillRect/>
                </a:stretch>
              </p:blipFill>
              <p:spPr>
                <a:xfrm>
                  <a:off x="9677733" y="4107667"/>
                  <a:ext cx="9108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Freihand 18">
                  <a:extLst>
                    <a:ext uri="{FF2B5EF4-FFF2-40B4-BE49-F238E27FC236}">
                      <a16:creationId xmlns:a16="http://schemas.microsoft.com/office/drawing/2014/main" id="{280FE549-D648-4552-8ABE-44856DE4ADF8}"/>
                    </a:ext>
                  </a:extLst>
                </p14:cNvPr>
                <p14:cNvContentPartPr/>
                <p14:nvPr/>
              </p14:nvContentPartPr>
              <p14:xfrm>
                <a:off x="9468213" y="4045027"/>
                <a:ext cx="424440" cy="245520"/>
              </p14:xfrm>
            </p:contentPart>
          </mc:Choice>
          <mc:Fallback xmlns="">
            <p:pic>
              <p:nvPicPr>
                <p:cNvPr id="19" name="Freihand 18">
                  <a:extLst>
                    <a:ext uri="{FF2B5EF4-FFF2-40B4-BE49-F238E27FC236}">
                      <a16:creationId xmlns:a16="http://schemas.microsoft.com/office/drawing/2014/main" id="{280FE549-D648-4552-8ABE-44856DE4ADF8}"/>
                    </a:ext>
                  </a:extLst>
                </p:cNvPr>
                <p:cNvPicPr/>
                <p:nvPr/>
              </p:nvPicPr>
              <p:blipFill>
                <a:blip r:embed="rId19"/>
                <a:stretch>
                  <a:fillRect/>
                </a:stretch>
              </p:blipFill>
              <p:spPr>
                <a:xfrm>
                  <a:off x="9463893" y="4040707"/>
                  <a:ext cx="433080" cy="254160"/>
                </a:xfrm>
                <a:prstGeom prst="rect">
                  <a:avLst/>
                </a:prstGeom>
              </p:spPr>
            </p:pic>
          </mc:Fallback>
        </mc:AlternateContent>
      </p:grpSp>
    </p:spTree>
    <p:extLst>
      <p:ext uri="{BB962C8B-B14F-4D97-AF65-F5344CB8AC3E}">
        <p14:creationId xmlns:p14="http://schemas.microsoft.com/office/powerpoint/2010/main" val="276997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animBg="1"/>
      <p:bldP spid="26" grpId="0"/>
      <p:bldP spid="29" grpId="0"/>
      <p:bldP spid="30" grpId="0"/>
      <p:bldP spid="31" grpId="0"/>
      <p:bldP spid="32"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72730" y="104531"/>
            <a:ext cx="7597213" cy="744863"/>
          </a:xfrm>
          <a:prstGeom prst="rect">
            <a:avLst/>
          </a:prstGeom>
          <a:noFill/>
          <a:ln>
            <a:noFill/>
          </a:ln>
        </p:spPr>
        <p:txBody>
          <a:bodyPr lIns="81638" tIns="40819" rIns="81638" bIns="40819" anchor="ctr" anchorCtr="1"/>
          <a:lstStyle/>
          <a:p>
            <a:r>
              <a:rPr lang="de-DE" sz="2903" b="1" dirty="0"/>
              <a:t>General Equilibrium</a:t>
            </a:r>
          </a:p>
        </p:txBody>
      </p:sp>
      <p:cxnSp>
        <p:nvCxnSpPr>
          <p:cNvPr id="8" name="Straight Arrow Connector 6"/>
          <p:cNvCxnSpPr/>
          <p:nvPr/>
        </p:nvCxnSpPr>
        <p:spPr>
          <a:xfrm flipV="1">
            <a:off x="1824654"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24655"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490044" y="1077570"/>
            <a:ext cx="242374" cy="343620"/>
          </a:xfrm>
          <a:prstGeom prst="rect">
            <a:avLst/>
          </a:prstGeom>
          <a:noFill/>
        </p:spPr>
        <p:txBody>
          <a:bodyPr wrap="none" rtlCol="0">
            <a:spAutoFit/>
          </a:bodyPr>
          <a:lstStyle/>
          <a:p>
            <a:r>
              <a:rPr lang="de-DE" sz="1633" dirty="0"/>
              <a:t>i</a:t>
            </a:r>
          </a:p>
        </p:txBody>
      </p:sp>
      <p:sp>
        <p:nvSpPr>
          <p:cNvPr id="11" name="Textfeld 10"/>
          <p:cNvSpPr txBox="1"/>
          <p:nvPr/>
        </p:nvSpPr>
        <p:spPr>
          <a:xfrm>
            <a:off x="7172666"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04418"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297369"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387529" y="3162727"/>
            <a:ext cx="1285929" cy="427361"/>
          </a:xfrm>
          <a:prstGeom prst="rect">
            <a:avLst/>
          </a:prstGeom>
          <a:noFill/>
        </p:spPr>
        <p:txBody>
          <a:bodyPr wrap="none" rtlCol="0">
            <a:spAutoFit/>
          </a:bodyPr>
          <a:lstStyle/>
          <a:p>
            <a:r>
              <a:rPr lang="de-DE" sz="2177" b="1" dirty="0"/>
              <a:t>IS-</a:t>
            </a:r>
            <a:r>
              <a:rPr lang="de-DE" sz="2177" b="1" dirty="0" err="1"/>
              <a:t>Curve</a:t>
            </a:r>
            <a:endParaRPr lang="de-DE" sz="2177" b="1" dirty="0"/>
          </a:p>
        </p:txBody>
      </p:sp>
      <p:sp>
        <p:nvSpPr>
          <p:cNvPr id="16" name="Textfeld 15"/>
          <p:cNvSpPr txBox="1"/>
          <p:nvPr/>
        </p:nvSpPr>
        <p:spPr>
          <a:xfrm>
            <a:off x="5975385" y="946937"/>
            <a:ext cx="1470274" cy="427361"/>
          </a:xfrm>
          <a:prstGeom prst="rect">
            <a:avLst/>
          </a:prstGeom>
          <a:noFill/>
        </p:spPr>
        <p:txBody>
          <a:bodyPr wrap="none" rtlCol="0">
            <a:spAutoFit/>
          </a:bodyPr>
          <a:lstStyle/>
          <a:p>
            <a:r>
              <a:rPr lang="de-DE" sz="2177" b="1" dirty="0"/>
              <a:t>LM-</a:t>
            </a:r>
            <a:r>
              <a:rPr lang="de-DE" sz="2177" b="1" dirty="0" err="1"/>
              <a:t>Curve</a:t>
            </a:r>
            <a:endParaRPr lang="de-DE" sz="2177" b="1" dirty="0"/>
          </a:p>
        </p:txBody>
      </p:sp>
      <p:sp>
        <p:nvSpPr>
          <p:cNvPr id="4" name="Textfeld 3"/>
          <p:cNvSpPr txBox="1"/>
          <p:nvPr/>
        </p:nvSpPr>
        <p:spPr>
          <a:xfrm>
            <a:off x="4389957" y="4726921"/>
            <a:ext cx="439544" cy="343620"/>
          </a:xfrm>
          <a:prstGeom prst="rect">
            <a:avLst/>
          </a:prstGeom>
          <a:noFill/>
        </p:spPr>
        <p:txBody>
          <a:bodyPr wrap="none" rtlCol="0">
            <a:spAutoFit/>
          </a:bodyPr>
          <a:lstStyle/>
          <a:p>
            <a:r>
              <a:rPr lang="de-DE" sz="1633" dirty="0"/>
              <a:t>Y*</a:t>
            </a:r>
          </a:p>
        </p:txBody>
      </p:sp>
      <p:sp>
        <p:nvSpPr>
          <p:cNvPr id="19" name="Textfeld 18"/>
          <p:cNvSpPr txBox="1"/>
          <p:nvPr/>
        </p:nvSpPr>
        <p:spPr>
          <a:xfrm>
            <a:off x="1545068" y="2636761"/>
            <a:ext cx="346570" cy="343620"/>
          </a:xfrm>
          <a:prstGeom prst="rect">
            <a:avLst/>
          </a:prstGeom>
          <a:noFill/>
        </p:spPr>
        <p:txBody>
          <a:bodyPr wrap="none" rtlCol="0">
            <a:spAutoFit/>
          </a:bodyPr>
          <a:lstStyle/>
          <a:p>
            <a:r>
              <a:rPr lang="de-DE" sz="1633" dirty="0"/>
              <a:t>i*</a:t>
            </a:r>
          </a:p>
        </p:txBody>
      </p:sp>
      <p:cxnSp>
        <p:nvCxnSpPr>
          <p:cNvPr id="21" name="Gerade Verbindung 20"/>
          <p:cNvCxnSpPr/>
          <p:nvPr/>
        </p:nvCxnSpPr>
        <p:spPr>
          <a:xfrm flipH="1">
            <a:off x="1824655"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05741"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0" y="5283912"/>
            <a:ext cx="8537915" cy="1097416"/>
          </a:xfrm>
          <a:prstGeom prst="rect">
            <a:avLst/>
          </a:prstGeom>
          <a:noFill/>
          <a:ln>
            <a:solidFill>
              <a:schemeClr val="accent1"/>
            </a:solidFill>
          </a:ln>
        </p:spPr>
        <p:txBody>
          <a:bodyPr wrap="none" rtlCol="0">
            <a:spAutoFit/>
          </a:bodyPr>
          <a:lstStyle/>
          <a:p>
            <a:pPr algn="ctr"/>
            <a:r>
              <a:rPr lang="de-DE" sz="2177" b="1" dirty="0" err="1"/>
              <a:t>Intersection</a:t>
            </a:r>
            <a:r>
              <a:rPr lang="de-DE" sz="2177" b="1" dirty="0"/>
              <a:t> </a:t>
            </a:r>
            <a:r>
              <a:rPr lang="de-DE" sz="2177" b="1" dirty="0" err="1"/>
              <a:t>of</a:t>
            </a:r>
            <a:r>
              <a:rPr lang="de-DE" sz="2177" b="1" dirty="0"/>
              <a:t> LM- and IS-</a:t>
            </a:r>
            <a:r>
              <a:rPr lang="de-DE" sz="2177" b="1" dirty="0" err="1"/>
              <a:t>Curve</a:t>
            </a:r>
            <a:r>
              <a:rPr lang="de-DE" sz="2177" b="1" dirty="0"/>
              <a:t> </a:t>
            </a:r>
            <a:r>
              <a:rPr lang="de-DE" sz="2177" b="1" dirty="0" err="1"/>
              <a:t>determines</a:t>
            </a:r>
            <a:r>
              <a:rPr lang="de-DE" sz="2177" b="1" dirty="0"/>
              <a:t> </a:t>
            </a:r>
            <a:r>
              <a:rPr lang="de-DE" sz="2177" b="1" dirty="0" err="1"/>
              <a:t>the</a:t>
            </a:r>
            <a:r>
              <a:rPr lang="de-DE" sz="2177" b="1" dirty="0"/>
              <a:t> </a:t>
            </a:r>
            <a:r>
              <a:rPr lang="de-DE" sz="2177" b="1" dirty="0" err="1"/>
              <a:t>general</a:t>
            </a:r>
            <a:r>
              <a:rPr lang="de-DE" sz="2177" b="1" dirty="0"/>
              <a:t> </a:t>
            </a:r>
            <a:r>
              <a:rPr lang="de-DE" sz="2177" b="1" dirty="0" err="1"/>
              <a:t>equilibrium</a:t>
            </a:r>
            <a:endParaRPr lang="de-DE" sz="2177" b="1" dirty="0"/>
          </a:p>
          <a:p>
            <a:pPr algn="ctr"/>
            <a:endParaRPr lang="de-DE" sz="2177" b="1" dirty="0"/>
          </a:p>
          <a:p>
            <a:pPr algn="ctr"/>
            <a:r>
              <a:rPr lang="de-DE" sz="2177" b="1" dirty="0" err="1"/>
              <a:t>with</a:t>
            </a:r>
            <a:r>
              <a:rPr lang="de-DE" sz="2177" b="1" dirty="0"/>
              <a:t> </a:t>
            </a:r>
            <a:r>
              <a:rPr lang="de-DE" sz="2177" b="1" dirty="0" err="1"/>
              <a:t>the</a:t>
            </a:r>
            <a:r>
              <a:rPr lang="de-DE" sz="2177" b="1" dirty="0"/>
              <a:t> </a:t>
            </a:r>
            <a:r>
              <a:rPr lang="de-DE" sz="2177" b="1" dirty="0" err="1"/>
              <a:t>simultanous</a:t>
            </a:r>
            <a:r>
              <a:rPr lang="de-DE" sz="2177" b="1" dirty="0"/>
              <a:t> </a:t>
            </a:r>
            <a:r>
              <a:rPr lang="de-DE" sz="2177" b="1" dirty="0" err="1"/>
              <a:t>equlibrium</a:t>
            </a:r>
            <a:r>
              <a:rPr lang="de-DE" sz="2177" b="1" dirty="0"/>
              <a:t> in </a:t>
            </a:r>
            <a:r>
              <a:rPr lang="de-DE" sz="2177" b="1" dirty="0" err="1"/>
              <a:t>the</a:t>
            </a:r>
            <a:r>
              <a:rPr lang="de-DE" sz="2177" b="1" dirty="0"/>
              <a:t> </a:t>
            </a:r>
            <a:r>
              <a:rPr lang="de-DE" sz="2177" b="1" dirty="0" err="1"/>
              <a:t>commodity</a:t>
            </a:r>
            <a:r>
              <a:rPr lang="de-DE" sz="2177" b="1" dirty="0"/>
              <a:t> and </a:t>
            </a:r>
            <a:r>
              <a:rPr lang="de-DE" sz="2177" b="1" dirty="0" err="1"/>
              <a:t>money</a:t>
            </a:r>
            <a:r>
              <a:rPr lang="de-DE" sz="2177" b="1" dirty="0"/>
              <a:t> </a:t>
            </a:r>
            <a:r>
              <a:rPr lang="de-DE" sz="2177" b="1" dirty="0" err="1"/>
              <a:t>market</a:t>
            </a:r>
            <a:endParaRPr lang="de-DE" sz="2177" b="1" dirty="0"/>
          </a:p>
        </p:txBody>
      </p:sp>
      <p:sp>
        <p:nvSpPr>
          <p:cNvPr id="2" name="Rechteck 1">
            <a:extLst>
              <a:ext uri="{FF2B5EF4-FFF2-40B4-BE49-F238E27FC236}">
                <a16:creationId xmlns:a16="http://schemas.microsoft.com/office/drawing/2014/main" id="{AE4FCDA4-05DA-DB97-44EF-A193FB42D2C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9B214565-DEB9-45C9-ADC9-78B9A3F65430}"/>
                  </a:ext>
                </a:extLst>
              </p14:cNvPr>
              <p14:cNvContentPartPr/>
              <p14:nvPr/>
            </p14:nvContentPartPr>
            <p14:xfrm>
              <a:off x="2262813" y="727267"/>
              <a:ext cx="5505840" cy="3634920"/>
            </p14:xfrm>
          </p:contentPart>
        </mc:Choice>
        <mc:Fallback xmlns="">
          <p:pic>
            <p:nvPicPr>
              <p:cNvPr id="3" name="Freihand 2">
                <a:extLst>
                  <a:ext uri="{FF2B5EF4-FFF2-40B4-BE49-F238E27FC236}">
                    <a16:creationId xmlns:a16="http://schemas.microsoft.com/office/drawing/2014/main" id="{9B214565-DEB9-45C9-ADC9-78B9A3F65430}"/>
                  </a:ext>
                </a:extLst>
              </p:cNvPr>
              <p:cNvPicPr/>
              <p:nvPr/>
            </p:nvPicPr>
            <p:blipFill>
              <a:blip r:embed="rId4"/>
              <a:stretch>
                <a:fillRect/>
              </a:stretch>
            </p:blipFill>
            <p:spPr>
              <a:xfrm>
                <a:off x="2258493" y="722947"/>
                <a:ext cx="5514480" cy="3643560"/>
              </a:xfrm>
              <a:prstGeom prst="rect">
                <a:avLst/>
              </a:prstGeom>
            </p:spPr>
          </p:pic>
        </mc:Fallback>
      </mc:AlternateContent>
      <p:grpSp>
        <p:nvGrpSpPr>
          <p:cNvPr id="15" name="Gruppieren 14">
            <a:extLst>
              <a:ext uri="{FF2B5EF4-FFF2-40B4-BE49-F238E27FC236}">
                <a16:creationId xmlns:a16="http://schemas.microsoft.com/office/drawing/2014/main" id="{48BB036E-749F-48FA-A85D-13196FE84430}"/>
              </a:ext>
            </a:extLst>
          </p:cNvPr>
          <p:cNvGrpSpPr/>
          <p:nvPr/>
        </p:nvGrpSpPr>
        <p:grpSpPr>
          <a:xfrm>
            <a:off x="5847333" y="750667"/>
            <a:ext cx="1761120" cy="774720"/>
            <a:chOff x="5847333" y="750667"/>
            <a:chExt cx="1761120" cy="774720"/>
          </a:xfrm>
        </p:grpSpPr>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49F17036-4024-4F31-9A25-25D26AD370D8}"/>
                    </a:ext>
                  </a:extLst>
                </p14:cNvPr>
                <p14:cNvContentPartPr/>
                <p14:nvPr/>
              </p14:nvContentPartPr>
              <p14:xfrm>
                <a:off x="7573173" y="996547"/>
                <a:ext cx="360" cy="360"/>
              </p14:xfrm>
            </p:contentPart>
          </mc:Choice>
          <mc:Fallback xmlns="">
            <p:pic>
              <p:nvPicPr>
                <p:cNvPr id="5" name="Freihand 4">
                  <a:extLst>
                    <a:ext uri="{FF2B5EF4-FFF2-40B4-BE49-F238E27FC236}">
                      <a16:creationId xmlns:a16="http://schemas.microsoft.com/office/drawing/2014/main" id="{49F17036-4024-4F31-9A25-25D26AD370D8}"/>
                    </a:ext>
                  </a:extLst>
                </p:cNvPr>
                <p:cNvPicPr/>
                <p:nvPr/>
              </p:nvPicPr>
              <p:blipFill>
                <a:blip r:embed="rId6"/>
                <a:stretch>
                  <a:fillRect/>
                </a:stretch>
              </p:blipFill>
              <p:spPr>
                <a:xfrm>
                  <a:off x="7568853" y="992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Freihand 6">
                  <a:extLst>
                    <a:ext uri="{FF2B5EF4-FFF2-40B4-BE49-F238E27FC236}">
                      <a16:creationId xmlns:a16="http://schemas.microsoft.com/office/drawing/2014/main" id="{554638B5-FC6A-40B6-B084-9E15EB35B77B}"/>
                    </a:ext>
                  </a:extLst>
                </p14:cNvPr>
                <p14:cNvContentPartPr/>
                <p14:nvPr/>
              </p14:nvContentPartPr>
              <p14:xfrm>
                <a:off x="5847333" y="750667"/>
                <a:ext cx="1761120" cy="774720"/>
              </p14:xfrm>
            </p:contentPart>
          </mc:Choice>
          <mc:Fallback xmlns="">
            <p:pic>
              <p:nvPicPr>
                <p:cNvPr id="7" name="Freihand 6">
                  <a:extLst>
                    <a:ext uri="{FF2B5EF4-FFF2-40B4-BE49-F238E27FC236}">
                      <a16:creationId xmlns:a16="http://schemas.microsoft.com/office/drawing/2014/main" id="{554638B5-FC6A-40B6-B084-9E15EB35B77B}"/>
                    </a:ext>
                  </a:extLst>
                </p:cNvPr>
                <p:cNvPicPr/>
                <p:nvPr/>
              </p:nvPicPr>
              <p:blipFill>
                <a:blip r:embed="rId8"/>
                <a:stretch>
                  <a:fillRect/>
                </a:stretch>
              </p:blipFill>
              <p:spPr>
                <a:xfrm>
                  <a:off x="5843013" y="746347"/>
                  <a:ext cx="1769760" cy="783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7" name="Freihand 16">
                <a:extLst>
                  <a:ext uri="{FF2B5EF4-FFF2-40B4-BE49-F238E27FC236}">
                    <a16:creationId xmlns:a16="http://schemas.microsoft.com/office/drawing/2014/main" id="{7B4F34C6-D9E4-4EFB-A4EC-AAEC0399996C}"/>
                  </a:ext>
                </a:extLst>
              </p14:cNvPr>
              <p14:cNvContentPartPr/>
              <p14:nvPr/>
            </p14:nvContentPartPr>
            <p14:xfrm>
              <a:off x="5088093" y="3020107"/>
              <a:ext cx="2166120" cy="810000"/>
            </p14:xfrm>
          </p:contentPart>
        </mc:Choice>
        <mc:Fallback xmlns="">
          <p:pic>
            <p:nvPicPr>
              <p:cNvPr id="17" name="Freihand 16">
                <a:extLst>
                  <a:ext uri="{FF2B5EF4-FFF2-40B4-BE49-F238E27FC236}">
                    <a16:creationId xmlns:a16="http://schemas.microsoft.com/office/drawing/2014/main" id="{7B4F34C6-D9E4-4EFB-A4EC-AAEC0399996C}"/>
                  </a:ext>
                </a:extLst>
              </p:cNvPr>
              <p:cNvPicPr/>
              <p:nvPr/>
            </p:nvPicPr>
            <p:blipFill>
              <a:blip r:embed="rId10"/>
              <a:stretch>
                <a:fillRect/>
              </a:stretch>
            </p:blipFill>
            <p:spPr>
              <a:xfrm>
                <a:off x="5083773" y="3015787"/>
                <a:ext cx="2174760" cy="818640"/>
              </a:xfrm>
              <a:prstGeom prst="rect">
                <a:avLst/>
              </a:prstGeom>
            </p:spPr>
          </p:pic>
        </mc:Fallback>
      </mc:AlternateContent>
    </p:spTree>
    <p:extLst>
      <p:ext uri="{BB962C8B-B14F-4D97-AF65-F5344CB8AC3E}">
        <p14:creationId xmlns:p14="http://schemas.microsoft.com/office/powerpoint/2010/main" val="2463153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72730" y="104531"/>
            <a:ext cx="7597213" cy="744863"/>
          </a:xfrm>
          <a:prstGeom prst="rect">
            <a:avLst/>
          </a:prstGeom>
          <a:noFill/>
          <a:ln>
            <a:noFill/>
          </a:ln>
        </p:spPr>
        <p:txBody>
          <a:bodyPr lIns="81638" tIns="40819" rIns="81638" bIns="40819" anchor="ctr" anchorCtr="1"/>
          <a:lstStyle/>
          <a:p>
            <a:r>
              <a:rPr lang="de-DE" sz="2903" b="1" dirty="0"/>
              <a:t>General Solution </a:t>
            </a:r>
            <a:r>
              <a:rPr lang="de-DE" sz="2903" b="1" dirty="0" err="1"/>
              <a:t>of</a:t>
            </a:r>
            <a:r>
              <a:rPr lang="de-DE" sz="2903" b="1" dirty="0"/>
              <a:t> </a:t>
            </a:r>
            <a:r>
              <a:rPr lang="de-DE" sz="2903" b="1" dirty="0" err="1"/>
              <a:t>the</a:t>
            </a:r>
            <a:r>
              <a:rPr lang="de-DE" sz="2903" b="1" dirty="0"/>
              <a:t> IS/LM-Model</a:t>
            </a:r>
          </a:p>
        </p:txBody>
      </p:sp>
      <p:sp>
        <p:nvSpPr>
          <p:cNvPr id="2" name="Rechteck 1">
            <a:extLst>
              <a:ext uri="{FF2B5EF4-FFF2-40B4-BE49-F238E27FC236}">
                <a16:creationId xmlns:a16="http://schemas.microsoft.com/office/drawing/2014/main" id="{AE4FCDA4-05DA-DB97-44EF-A193FB42D2C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31C4B345-96EC-4796-B197-37DEBD92366E}"/>
              </a:ext>
            </a:extLst>
          </p:cNvPr>
          <p:cNvSpPr/>
          <p:nvPr/>
        </p:nvSpPr>
        <p:spPr>
          <a:xfrm>
            <a:off x="882104" y="849394"/>
            <a:ext cx="2014719" cy="369332"/>
          </a:xfrm>
          <a:prstGeom prst="rect">
            <a:avLst/>
          </a:prstGeom>
        </p:spPr>
        <p:txBody>
          <a:bodyPr wrap="none">
            <a:spAutoFit/>
          </a:bodyPr>
          <a:lstStyle/>
          <a:p>
            <a:r>
              <a:rPr lang="de-DE" dirty="0"/>
              <a:t>Y = C(Y) + I(i) + G</a:t>
            </a:r>
          </a:p>
        </p:txBody>
      </p:sp>
      <mc:AlternateContent xmlns:mc="http://schemas.openxmlformats.org/markup-compatibility/2006" xmlns:a14="http://schemas.microsoft.com/office/drawing/2010/main">
        <mc:Choice Requires="a14">
          <p:sp>
            <p:nvSpPr>
              <p:cNvPr id="5" name="Rechteck 4">
                <a:extLst>
                  <a:ext uri="{FF2B5EF4-FFF2-40B4-BE49-F238E27FC236}">
                    <a16:creationId xmlns:a16="http://schemas.microsoft.com/office/drawing/2014/main" id="{93E57649-2697-437A-8091-13B539815457}"/>
                  </a:ext>
                </a:extLst>
              </p:cNvPr>
              <p:cNvSpPr/>
              <p:nvPr/>
            </p:nvSpPr>
            <p:spPr>
              <a:xfrm>
                <a:off x="3391040" y="849394"/>
                <a:ext cx="1322285" cy="369332"/>
              </a:xfrm>
              <a:prstGeom prst="rect">
                <a:avLst/>
              </a:prstGeom>
            </p:spPr>
            <p:txBody>
              <a:bodyPr wrap="none">
                <a:spAutoFit/>
              </a:bodyPr>
              <a:lstStyle/>
              <a:p>
                <a:r>
                  <a:rPr lang="de-DE" dirty="0">
                    <a:latin typeface="Arial Unicode MS"/>
                    <a:ea typeface="Arial Unicode MS"/>
                    <a:cs typeface="Arial Unicode MS"/>
                  </a:rPr>
                  <a:t>m=</a:t>
                </a:r>
                <a:r>
                  <a:rPr lang="de-DE" dirty="0"/>
                  <a:t> </a:t>
                </a:r>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𝐿</m:t>
                        </m:r>
                      </m:e>
                      <m:sup>
                        <m:r>
                          <a:rPr lang="de-DE" i="1">
                            <a:latin typeface="Cambria Math" panose="02040503050406030204" pitchFamily="18" charset="0"/>
                          </a:rPr>
                          <m:t>𝐷</m:t>
                        </m:r>
                      </m:sup>
                    </m:sSup>
                  </m:oMath>
                </a14:m>
                <a:r>
                  <a:rPr lang="de-DE" dirty="0"/>
                  <a:t>(Y, i</a:t>
                </a:r>
                <a:r>
                  <a:rPr lang="de-DE" baseline="30000" dirty="0"/>
                  <a:t> </a:t>
                </a:r>
                <a:r>
                  <a:rPr lang="de-DE" dirty="0"/>
                  <a:t>)</a:t>
                </a:r>
              </a:p>
            </p:txBody>
          </p:sp>
        </mc:Choice>
        <mc:Fallback xmlns="">
          <p:sp>
            <p:nvSpPr>
              <p:cNvPr id="5" name="Rechteck 4">
                <a:extLst>
                  <a:ext uri="{FF2B5EF4-FFF2-40B4-BE49-F238E27FC236}">
                    <a16:creationId xmlns:a16="http://schemas.microsoft.com/office/drawing/2014/main" id="{93E57649-2697-437A-8091-13B539815457}"/>
                  </a:ext>
                </a:extLst>
              </p:cNvPr>
              <p:cNvSpPr>
                <a:spLocks noRot="1" noChangeAspect="1" noMove="1" noResize="1" noEditPoints="1" noAdjustHandles="1" noChangeArrowheads="1" noChangeShapeType="1" noTextEdit="1"/>
              </p:cNvSpPr>
              <p:nvPr/>
            </p:nvSpPr>
            <p:spPr>
              <a:xfrm>
                <a:off x="3391040" y="849394"/>
                <a:ext cx="1322285" cy="369332"/>
              </a:xfrm>
              <a:prstGeom prst="rect">
                <a:avLst/>
              </a:prstGeom>
              <a:blipFill>
                <a:blip r:embed="rId3"/>
                <a:stretch>
                  <a:fillRect l="-3687" t="-8197" r="-3687" b="-24590"/>
                </a:stretch>
              </a:blipFill>
            </p:spPr>
            <p:txBody>
              <a:bodyPr/>
              <a:lstStyle/>
              <a:p>
                <a:r>
                  <a:rPr lang="de-DE">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39" name="Freihand 38">
                <a:extLst>
                  <a:ext uri="{FF2B5EF4-FFF2-40B4-BE49-F238E27FC236}">
                    <a16:creationId xmlns:a16="http://schemas.microsoft.com/office/drawing/2014/main" id="{938B47D7-B5B0-406E-97CA-8AF2D807B3D3}"/>
                  </a:ext>
                </a:extLst>
              </p14:cNvPr>
              <p14:cNvContentPartPr/>
              <p14:nvPr/>
            </p14:nvContentPartPr>
            <p14:xfrm>
              <a:off x="3356853" y="883867"/>
              <a:ext cx="403200" cy="420120"/>
            </p14:xfrm>
          </p:contentPart>
        </mc:Choice>
        <mc:Fallback xmlns="">
          <p:pic>
            <p:nvPicPr>
              <p:cNvPr id="39" name="Freihand 38">
                <a:extLst>
                  <a:ext uri="{FF2B5EF4-FFF2-40B4-BE49-F238E27FC236}">
                    <a16:creationId xmlns:a16="http://schemas.microsoft.com/office/drawing/2014/main" id="{938B47D7-B5B0-406E-97CA-8AF2D807B3D3}"/>
                  </a:ext>
                </a:extLst>
              </p:cNvPr>
              <p:cNvPicPr/>
              <p:nvPr/>
            </p:nvPicPr>
            <p:blipFill>
              <a:blip r:embed="rId5"/>
              <a:stretch>
                <a:fillRect/>
              </a:stretch>
            </p:blipFill>
            <p:spPr>
              <a:xfrm>
                <a:off x="3352533" y="879547"/>
                <a:ext cx="411840" cy="428760"/>
              </a:xfrm>
              <a:prstGeom prst="rect">
                <a:avLst/>
              </a:prstGeom>
            </p:spPr>
          </p:pic>
        </mc:Fallback>
      </mc:AlternateContent>
      <p:grpSp>
        <p:nvGrpSpPr>
          <p:cNvPr id="42" name="Gruppieren 41">
            <a:extLst>
              <a:ext uri="{FF2B5EF4-FFF2-40B4-BE49-F238E27FC236}">
                <a16:creationId xmlns:a16="http://schemas.microsoft.com/office/drawing/2014/main" id="{ED470EBA-B7E0-4AC8-9C4C-DB24CABECCE5}"/>
              </a:ext>
            </a:extLst>
          </p:cNvPr>
          <p:cNvGrpSpPr/>
          <p:nvPr/>
        </p:nvGrpSpPr>
        <p:grpSpPr>
          <a:xfrm>
            <a:off x="986973" y="841387"/>
            <a:ext cx="3675960" cy="424800"/>
            <a:chOff x="986973" y="841387"/>
            <a:chExt cx="3675960" cy="424800"/>
          </a:xfrm>
        </p:grpSpPr>
        <mc:AlternateContent xmlns:mc="http://schemas.openxmlformats.org/markup-compatibility/2006" xmlns:p14="http://schemas.microsoft.com/office/powerpoint/2010/main">
          <mc:Choice Requires="p14">
            <p:contentPart p14:bwMode="auto" r:id="rId6">
              <p14:nvContentPartPr>
                <p14:cNvPr id="4" name="Freihand 3">
                  <a:extLst>
                    <a:ext uri="{FF2B5EF4-FFF2-40B4-BE49-F238E27FC236}">
                      <a16:creationId xmlns:a16="http://schemas.microsoft.com/office/drawing/2014/main" id="{4D2084A9-637E-4CE0-A138-55FAB8584A9F}"/>
                    </a:ext>
                  </a:extLst>
                </p14:cNvPr>
                <p14:cNvContentPartPr/>
                <p14:nvPr/>
              </p14:nvContentPartPr>
              <p14:xfrm>
                <a:off x="986973" y="1172947"/>
                <a:ext cx="1553040" cy="93240"/>
              </p14:xfrm>
            </p:contentPart>
          </mc:Choice>
          <mc:Fallback xmlns="">
            <p:pic>
              <p:nvPicPr>
                <p:cNvPr id="4" name="Freihand 3">
                  <a:extLst>
                    <a:ext uri="{FF2B5EF4-FFF2-40B4-BE49-F238E27FC236}">
                      <a16:creationId xmlns:a16="http://schemas.microsoft.com/office/drawing/2014/main" id="{4D2084A9-637E-4CE0-A138-55FAB8584A9F}"/>
                    </a:ext>
                  </a:extLst>
                </p:cNvPr>
                <p:cNvPicPr/>
                <p:nvPr/>
              </p:nvPicPr>
              <p:blipFill>
                <a:blip r:embed="rId7"/>
                <a:stretch>
                  <a:fillRect/>
                </a:stretch>
              </p:blipFill>
              <p:spPr>
                <a:xfrm>
                  <a:off x="982653" y="1168627"/>
                  <a:ext cx="15616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FF848807-DF16-4665-A95E-90CBADD7F16A}"/>
                    </a:ext>
                  </a:extLst>
                </p14:cNvPr>
                <p14:cNvContentPartPr/>
                <p14:nvPr/>
              </p14:nvContentPartPr>
              <p14:xfrm>
                <a:off x="3456933" y="1176907"/>
                <a:ext cx="1206000" cy="40320"/>
              </p14:xfrm>
            </p:contentPart>
          </mc:Choice>
          <mc:Fallback xmlns="">
            <p:pic>
              <p:nvPicPr>
                <p:cNvPr id="7" name="Freihand 6">
                  <a:extLst>
                    <a:ext uri="{FF2B5EF4-FFF2-40B4-BE49-F238E27FC236}">
                      <a16:creationId xmlns:a16="http://schemas.microsoft.com/office/drawing/2014/main" id="{FF848807-DF16-4665-A95E-90CBADD7F16A}"/>
                    </a:ext>
                  </a:extLst>
                </p:cNvPr>
                <p:cNvPicPr/>
                <p:nvPr/>
              </p:nvPicPr>
              <p:blipFill>
                <a:blip r:embed="rId9"/>
                <a:stretch>
                  <a:fillRect/>
                </a:stretch>
              </p:blipFill>
              <p:spPr>
                <a:xfrm>
                  <a:off x="3452613" y="1172587"/>
                  <a:ext cx="12146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Freihand 40">
                  <a:extLst>
                    <a:ext uri="{FF2B5EF4-FFF2-40B4-BE49-F238E27FC236}">
                      <a16:creationId xmlns:a16="http://schemas.microsoft.com/office/drawing/2014/main" id="{2754D282-480F-47CF-BD5A-688DE007517B}"/>
                    </a:ext>
                  </a:extLst>
                </p14:cNvPr>
                <p14:cNvContentPartPr/>
                <p14:nvPr/>
              </p14:nvContentPartPr>
              <p14:xfrm>
                <a:off x="2582493" y="841387"/>
                <a:ext cx="261360" cy="312120"/>
              </p14:xfrm>
            </p:contentPart>
          </mc:Choice>
          <mc:Fallback xmlns="">
            <p:pic>
              <p:nvPicPr>
                <p:cNvPr id="41" name="Freihand 40">
                  <a:extLst>
                    <a:ext uri="{FF2B5EF4-FFF2-40B4-BE49-F238E27FC236}">
                      <a16:creationId xmlns:a16="http://schemas.microsoft.com/office/drawing/2014/main" id="{2754D282-480F-47CF-BD5A-688DE007517B}"/>
                    </a:ext>
                  </a:extLst>
                </p:cNvPr>
                <p:cNvPicPr/>
                <p:nvPr/>
              </p:nvPicPr>
              <p:blipFill>
                <a:blip r:embed="rId11"/>
                <a:stretch>
                  <a:fillRect/>
                </a:stretch>
              </p:blipFill>
              <p:spPr>
                <a:xfrm>
                  <a:off x="2578173" y="837067"/>
                  <a:ext cx="270000" cy="320760"/>
                </a:xfrm>
                <a:prstGeom prst="rect">
                  <a:avLst/>
                </a:prstGeom>
              </p:spPr>
            </p:pic>
          </mc:Fallback>
        </mc:AlternateContent>
      </p:grpSp>
      <p:grpSp>
        <p:nvGrpSpPr>
          <p:cNvPr id="55" name="Gruppieren 54">
            <a:extLst>
              <a:ext uri="{FF2B5EF4-FFF2-40B4-BE49-F238E27FC236}">
                <a16:creationId xmlns:a16="http://schemas.microsoft.com/office/drawing/2014/main" id="{44C64C7E-C139-4395-9BD4-D8D2F3F6C31F}"/>
              </a:ext>
            </a:extLst>
          </p:cNvPr>
          <p:cNvGrpSpPr/>
          <p:nvPr/>
        </p:nvGrpSpPr>
        <p:grpSpPr>
          <a:xfrm>
            <a:off x="5087013" y="883507"/>
            <a:ext cx="1042560" cy="172080"/>
            <a:chOff x="5087013" y="883507"/>
            <a:chExt cx="1042560" cy="172080"/>
          </a:xfrm>
        </p:grpSpPr>
        <mc:AlternateContent xmlns:mc="http://schemas.openxmlformats.org/markup-compatibility/2006" xmlns:p14="http://schemas.microsoft.com/office/powerpoint/2010/main">
          <mc:Choice Requires="p14">
            <p:contentPart p14:bwMode="auto" r:id="rId12">
              <p14:nvContentPartPr>
                <p14:cNvPr id="43" name="Freihand 42">
                  <a:extLst>
                    <a:ext uri="{FF2B5EF4-FFF2-40B4-BE49-F238E27FC236}">
                      <a16:creationId xmlns:a16="http://schemas.microsoft.com/office/drawing/2014/main" id="{B0A0355A-DE99-409F-9DDF-8544DCF7744B}"/>
                    </a:ext>
                  </a:extLst>
                </p14:cNvPr>
                <p14:cNvContentPartPr/>
                <p14:nvPr/>
              </p14:nvContentPartPr>
              <p14:xfrm>
                <a:off x="5087013" y="905107"/>
                <a:ext cx="134640" cy="126720"/>
              </p14:xfrm>
            </p:contentPart>
          </mc:Choice>
          <mc:Fallback xmlns="">
            <p:pic>
              <p:nvPicPr>
                <p:cNvPr id="43" name="Freihand 42">
                  <a:extLst>
                    <a:ext uri="{FF2B5EF4-FFF2-40B4-BE49-F238E27FC236}">
                      <a16:creationId xmlns:a16="http://schemas.microsoft.com/office/drawing/2014/main" id="{B0A0355A-DE99-409F-9DDF-8544DCF7744B}"/>
                    </a:ext>
                  </a:extLst>
                </p:cNvPr>
                <p:cNvPicPr/>
                <p:nvPr/>
              </p:nvPicPr>
              <p:blipFill>
                <a:blip r:embed="rId13"/>
                <a:stretch>
                  <a:fillRect/>
                </a:stretch>
              </p:blipFill>
              <p:spPr>
                <a:xfrm>
                  <a:off x="5082693" y="900787"/>
                  <a:ext cx="1432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4" name="Freihand 43">
                  <a:extLst>
                    <a:ext uri="{FF2B5EF4-FFF2-40B4-BE49-F238E27FC236}">
                      <a16:creationId xmlns:a16="http://schemas.microsoft.com/office/drawing/2014/main" id="{FD8B9F9A-2437-482D-8E8B-D47F6FB6AAD6}"/>
                    </a:ext>
                  </a:extLst>
                </p14:cNvPr>
                <p14:cNvContentPartPr/>
                <p14:nvPr/>
              </p14:nvContentPartPr>
              <p14:xfrm>
                <a:off x="5200413" y="987907"/>
                <a:ext cx="118440" cy="67680"/>
              </p14:xfrm>
            </p:contentPart>
          </mc:Choice>
          <mc:Fallback xmlns="">
            <p:pic>
              <p:nvPicPr>
                <p:cNvPr id="44" name="Freihand 43">
                  <a:extLst>
                    <a:ext uri="{FF2B5EF4-FFF2-40B4-BE49-F238E27FC236}">
                      <a16:creationId xmlns:a16="http://schemas.microsoft.com/office/drawing/2014/main" id="{FD8B9F9A-2437-482D-8E8B-D47F6FB6AAD6}"/>
                    </a:ext>
                  </a:extLst>
                </p:cNvPr>
                <p:cNvPicPr/>
                <p:nvPr/>
              </p:nvPicPr>
              <p:blipFill>
                <a:blip r:embed="rId15"/>
                <a:stretch>
                  <a:fillRect/>
                </a:stretch>
              </p:blipFill>
              <p:spPr>
                <a:xfrm>
                  <a:off x="5196093" y="983587"/>
                  <a:ext cx="1270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5" name="Freihand 44">
                  <a:extLst>
                    <a:ext uri="{FF2B5EF4-FFF2-40B4-BE49-F238E27FC236}">
                      <a16:creationId xmlns:a16="http://schemas.microsoft.com/office/drawing/2014/main" id="{8DEE894B-A0C0-4E23-B84B-DF6C5DACF961}"/>
                    </a:ext>
                  </a:extLst>
                </p14:cNvPr>
                <p14:cNvContentPartPr/>
                <p14:nvPr/>
              </p14:nvContentPartPr>
              <p14:xfrm>
                <a:off x="5385093" y="895747"/>
                <a:ext cx="75240" cy="141120"/>
              </p14:xfrm>
            </p:contentPart>
          </mc:Choice>
          <mc:Fallback xmlns="">
            <p:pic>
              <p:nvPicPr>
                <p:cNvPr id="45" name="Freihand 44">
                  <a:extLst>
                    <a:ext uri="{FF2B5EF4-FFF2-40B4-BE49-F238E27FC236}">
                      <a16:creationId xmlns:a16="http://schemas.microsoft.com/office/drawing/2014/main" id="{8DEE894B-A0C0-4E23-B84B-DF6C5DACF961}"/>
                    </a:ext>
                  </a:extLst>
                </p:cNvPr>
                <p:cNvPicPr/>
                <p:nvPr/>
              </p:nvPicPr>
              <p:blipFill>
                <a:blip r:embed="rId17"/>
                <a:stretch>
                  <a:fillRect/>
                </a:stretch>
              </p:blipFill>
              <p:spPr>
                <a:xfrm>
                  <a:off x="5380773" y="891427"/>
                  <a:ext cx="8388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6" name="Freihand 45">
                  <a:extLst>
                    <a:ext uri="{FF2B5EF4-FFF2-40B4-BE49-F238E27FC236}">
                      <a16:creationId xmlns:a16="http://schemas.microsoft.com/office/drawing/2014/main" id="{D9256519-A0BD-46B1-B208-953664166533}"/>
                    </a:ext>
                  </a:extLst>
                </p14:cNvPr>
                <p14:cNvContentPartPr/>
                <p14:nvPr/>
              </p14:nvContentPartPr>
              <p14:xfrm>
                <a:off x="5488413" y="969907"/>
                <a:ext cx="61560" cy="72000"/>
              </p14:xfrm>
            </p:contentPart>
          </mc:Choice>
          <mc:Fallback xmlns="">
            <p:pic>
              <p:nvPicPr>
                <p:cNvPr id="46" name="Freihand 45">
                  <a:extLst>
                    <a:ext uri="{FF2B5EF4-FFF2-40B4-BE49-F238E27FC236}">
                      <a16:creationId xmlns:a16="http://schemas.microsoft.com/office/drawing/2014/main" id="{D9256519-A0BD-46B1-B208-953664166533}"/>
                    </a:ext>
                  </a:extLst>
                </p:cNvPr>
                <p:cNvPicPr/>
                <p:nvPr/>
              </p:nvPicPr>
              <p:blipFill>
                <a:blip r:embed="rId19"/>
                <a:stretch>
                  <a:fillRect/>
                </a:stretch>
              </p:blipFill>
              <p:spPr>
                <a:xfrm>
                  <a:off x="5484093" y="965587"/>
                  <a:ext cx="7020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7" name="Freihand 46">
                  <a:extLst>
                    <a:ext uri="{FF2B5EF4-FFF2-40B4-BE49-F238E27FC236}">
                      <a16:creationId xmlns:a16="http://schemas.microsoft.com/office/drawing/2014/main" id="{1FFCF4D3-9A42-4D89-8605-D4FFE28B4E87}"/>
                    </a:ext>
                  </a:extLst>
                </p14:cNvPr>
                <p14:cNvContentPartPr/>
                <p14:nvPr/>
              </p14:nvContentPartPr>
              <p14:xfrm>
                <a:off x="5586333" y="976027"/>
                <a:ext cx="97200" cy="54000"/>
              </p14:xfrm>
            </p:contentPart>
          </mc:Choice>
          <mc:Fallback xmlns="">
            <p:pic>
              <p:nvPicPr>
                <p:cNvPr id="47" name="Freihand 46">
                  <a:extLst>
                    <a:ext uri="{FF2B5EF4-FFF2-40B4-BE49-F238E27FC236}">
                      <a16:creationId xmlns:a16="http://schemas.microsoft.com/office/drawing/2014/main" id="{1FFCF4D3-9A42-4D89-8605-D4FFE28B4E87}"/>
                    </a:ext>
                  </a:extLst>
                </p:cNvPr>
                <p:cNvPicPr/>
                <p:nvPr/>
              </p:nvPicPr>
              <p:blipFill>
                <a:blip r:embed="rId21"/>
                <a:stretch>
                  <a:fillRect/>
                </a:stretch>
              </p:blipFill>
              <p:spPr>
                <a:xfrm>
                  <a:off x="5582013" y="971707"/>
                  <a:ext cx="10584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8" name="Freihand 47">
                  <a:extLst>
                    <a:ext uri="{FF2B5EF4-FFF2-40B4-BE49-F238E27FC236}">
                      <a16:creationId xmlns:a16="http://schemas.microsoft.com/office/drawing/2014/main" id="{F249A85B-5FD0-4EF9-9AF0-D1A5ECC18B3D}"/>
                    </a:ext>
                  </a:extLst>
                </p14:cNvPr>
                <p14:cNvContentPartPr/>
                <p14:nvPr/>
              </p14:nvContentPartPr>
              <p14:xfrm>
                <a:off x="5729973" y="891067"/>
                <a:ext cx="88200" cy="128520"/>
              </p14:xfrm>
            </p:contentPart>
          </mc:Choice>
          <mc:Fallback xmlns="">
            <p:pic>
              <p:nvPicPr>
                <p:cNvPr id="48" name="Freihand 47">
                  <a:extLst>
                    <a:ext uri="{FF2B5EF4-FFF2-40B4-BE49-F238E27FC236}">
                      <a16:creationId xmlns:a16="http://schemas.microsoft.com/office/drawing/2014/main" id="{F249A85B-5FD0-4EF9-9AF0-D1A5ECC18B3D}"/>
                    </a:ext>
                  </a:extLst>
                </p:cNvPr>
                <p:cNvPicPr/>
                <p:nvPr/>
              </p:nvPicPr>
              <p:blipFill>
                <a:blip r:embed="rId23"/>
                <a:stretch>
                  <a:fillRect/>
                </a:stretch>
              </p:blipFill>
              <p:spPr>
                <a:xfrm>
                  <a:off x="5725653" y="886747"/>
                  <a:ext cx="968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9" name="Freihand 48">
                  <a:extLst>
                    <a:ext uri="{FF2B5EF4-FFF2-40B4-BE49-F238E27FC236}">
                      <a16:creationId xmlns:a16="http://schemas.microsoft.com/office/drawing/2014/main" id="{310060F8-F837-4C38-9C0C-E48CBE76BAAC}"/>
                    </a:ext>
                  </a:extLst>
                </p14:cNvPr>
                <p14:cNvContentPartPr/>
                <p14:nvPr/>
              </p14:nvContentPartPr>
              <p14:xfrm>
                <a:off x="5809893" y="883507"/>
                <a:ext cx="319680" cy="145440"/>
              </p14:xfrm>
            </p:contentPart>
          </mc:Choice>
          <mc:Fallback xmlns="">
            <p:pic>
              <p:nvPicPr>
                <p:cNvPr id="49" name="Freihand 48">
                  <a:extLst>
                    <a:ext uri="{FF2B5EF4-FFF2-40B4-BE49-F238E27FC236}">
                      <a16:creationId xmlns:a16="http://schemas.microsoft.com/office/drawing/2014/main" id="{310060F8-F837-4C38-9C0C-E48CBE76BAAC}"/>
                    </a:ext>
                  </a:extLst>
                </p:cNvPr>
                <p:cNvPicPr/>
                <p:nvPr/>
              </p:nvPicPr>
              <p:blipFill>
                <a:blip r:embed="rId25"/>
                <a:stretch>
                  <a:fillRect/>
                </a:stretch>
              </p:blipFill>
              <p:spPr>
                <a:xfrm>
                  <a:off x="5805573" y="879187"/>
                  <a:ext cx="328320" cy="154080"/>
                </a:xfrm>
                <a:prstGeom prst="rect">
                  <a:avLst/>
                </a:prstGeom>
              </p:spPr>
            </p:pic>
          </mc:Fallback>
        </mc:AlternateContent>
      </p:grpSp>
      <p:grpSp>
        <p:nvGrpSpPr>
          <p:cNvPr id="94" name="Gruppieren 93">
            <a:extLst>
              <a:ext uri="{FF2B5EF4-FFF2-40B4-BE49-F238E27FC236}">
                <a16:creationId xmlns:a16="http://schemas.microsoft.com/office/drawing/2014/main" id="{AFA666E7-A074-49AF-BF16-1A4C9C5FAF33}"/>
              </a:ext>
            </a:extLst>
          </p:cNvPr>
          <p:cNvGrpSpPr/>
          <p:nvPr/>
        </p:nvGrpSpPr>
        <p:grpSpPr>
          <a:xfrm>
            <a:off x="1588173" y="1140547"/>
            <a:ext cx="132840" cy="18720"/>
            <a:chOff x="1588173" y="1140547"/>
            <a:chExt cx="132840" cy="18720"/>
          </a:xfrm>
        </p:grpSpPr>
        <mc:AlternateContent xmlns:mc="http://schemas.openxmlformats.org/markup-compatibility/2006" xmlns:p14="http://schemas.microsoft.com/office/powerpoint/2010/main">
          <mc:Choice Requires="p14">
            <p:contentPart p14:bwMode="auto" r:id="rId26">
              <p14:nvContentPartPr>
                <p14:cNvPr id="92" name="Freihand 91">
                  <a:extLst>
                    <a:ext uri="{FF2B5EF4-FFF2-40B4-BE49-F238E27FC236}">
                      <a16:creationId xmlns:a16="http://schemas.microsoft.com/office/drawing/2014/main" id="{BC12777C-3966-4228-9B44-C840CF61FE0A}"/>
                    </a:ext>
                  </a:extLst>
                </p14:cNvPr>
                <p14:cNvContentPartPr/>
                <p14:nvPr/>
              </p14:nvContentPartPr>
              <p14:xfrm>
                <a:off x="1615893" y="1144147"/>
                <a:ext cx="360" cy="360"/>
              </p14:xfrm>
            </p:contentPart>
          </mc:Choice>
          <mc:Fallback xmlns="">
            <p:pic>
              <p:nvPicPr>
                <p:cNvPr id="92" name="Freihand 91">
                  <a:extLst>
                    <a:ext uri="{FF2B5EF4-FFF2-40B4-BE49-F238E27FC236}">
                      <a16:creationId xmlns:a16="http://schemas.microsoft.com/office/drawing/2014/main" id="{BC12777C-3966-4228-9B44-C840CF61FE0A}"/>
                    </a:ext>
                  </a:extLst>
                </p:cNvPr>
                <p:cNvPicPr/>
                <p:nvPr/>
              </p:nvPicPr>
              <p:blipFill>
                <a:blip r:embed="rId27"/>
                <a:stretch>
                  <a:fillRect/>
                </a:stretch>
              </p:blipFill>
              <p:spPr>
                <a:xfrm>
                  <a:off x="1611573" y="11398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3" name="Freihand 92">
                  <a:extLst>
                    <a:ext uri="{FF2B5EF4-FFF2-40B4-BE49-F238E27FC236}">
                      <a16:creationId xmlns:a16="http://schemas.microsoft.com/office/drawing/2014/main" id="{89D31746-850E-4F5E-A3A2-F38DB058DCF0}"/>
                    </a:ext>
                  </a:extLst>
                </p14:cNvPr>
                <p14:cNvContentPartPr/>
                <p14:nvPr/>
              </p14:nvContentPartPr>
              <p14:xfrm>
                <a:off x="1588173" y="1140547"/>
                <a:ext cx="132840" cy="18720"/>
              </p14:xfrm>
            </p:contentPart>
          </mc:Choice>
          <mc:Fallback xmlns="">
            <p:pic>
              <p:nvPicPr>
                <p:cNvPr id="93" name="Freihand 92">
                  <a:extLst>
                    <a:ext uri="{FF2B5EF4-FFF2-40B4-BE49-F238E27FC236}">
                      <a16:creationId xmlns:a16="http://schemas.microsoft.com/office/drawing/2014/main" id="{89D31746-850E-4F5E-A3A2-F38DB058DCF0}"/>
                    </a:ext>
                  </a:extLst>
                </p:cNvPr>
                <p:cNvPicPr/>
                <p:nvPr/>
              </p:nvPicPr>
              <p:blipFill>
                <a:blip r:embed="rId29"/>
                <a:stretch>
                  <a:fillRect/>
                </a:stretch>
              </p:blipFill>
              <p:spPr>
                <a:xfrm>
                  <a:off x="1583853" y="1136227"/>
                  <a:ext cx="141480" cy="27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127" name="Freihand 126">
                <a:extLst>
                  <a:ext uri="{FF2B5EF4-FFF2-40B4-BE49-F238E27FC236}">
                    <a16:creationId xmlns:a16="http://schemas.microsoft.com/office/drawing/2014/main" id="{83ED22F1-D944-44A8-A470-B7BE85F239CF}"/>
                  </a:ext>
                </a:extLst>
              </p14:cNvPr>
              <p14:cNvContentPartPr/>
              <p14:nvPr/>
            </p14:nvContentPartPr>
            <p14:xfrm>
              <a:off x="3360453" y="889987"/>
              <a:ext cx="359640" cy="371880"/>
            </p14:xfrm>
          </p:contentPart>
        </mc:Choice>
        <mc:Fallback xmlns="">
          <p:pic>
            <p:nvPicPr>
              <p:cNvPr id="127" name="Freihand 126">
                <a:extLst>
                  <a:ext uri="{FF2B5EF4-FFF2-40B4-BE49-F238E27FC236}">
                    <a16:creationId xmlns:a16="http://schemas.microsoft.com/office/drawing/2014/main" id="{83ED22F1-D944-44A8-A470-B7BE85F239CF}"/>
                  </a:ext>
                </a:extLst>
              </p:cNvPr>
              <p:cNvPicPr/>
              <p:nvPr/>
            </p:nvPicPr>
            <p:blipFill>
              <a:blip r:embed="rId31"/>
              <a:stretch>
                <a:fillRect/>
              </a:stretch>
            </p:blipFill>
            <p:spPr>
              <a:xfrm>
                <a:off x="3356133" y="885667"/>
                <a:ext cx="368280" cy="380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32" name="Freihand 131">
                <a:extLst>
                  <a:ext uri="{FF2B5EF4-FFF2-40B4-BE49-F238E27FC236}">
                    <a16:creationId xmlns:a16="http://schemas.microsoft.com/office/drawing/2014/main" id="{E97983DE-E70B-46B3-9AFE-1712227A509B}"/>
                  </a:ext>
                </a:extLst>
              </p14:cNvPr>
              <p14:cNvContentPartPr/>
              <p14:nvPr/>
            </p14:nvContentPartPr>
            <p14:xfrm>
              <a:off x="3890733" y="1174387"/>
              <a:ext cx="21240" cy="11880"/>
            </p14:xfrm>
          </p:contentPart>
        </mc:Choice>
        <mc:Fallback xmlns="">
          <p:pic>
            <p:nvPicPr>
              <p:cNvPr id="132" name="Freihand 131">
                <a:extLst>
                  <a:ext uri="{FF2B5EF4-FFF2-40B4-BE49-F238E27FC236}">
                    <a16:creationId xmlns:a16="http://schemas.microsoft.com/office/drawing/2014/main" id="{E97983DE-E70B-46B3-9AFE-1712227A509B}"/>
                  </a:ext>
                </a:extLst>
              </p:cNvPr>
              <p:cNvPicPr/>
              <p:nvPr/>
            </p:nvPicPr>
            <p:blipFill>
              <a:blip r:embed="rId33"/>
              <a:stretch>
                <a:fillRect/>
              </a:stretch>
            </p:blipFill>
            <p:spPr>
              <a:xfrm>
                <a:off x="3886413" y="1170067"/>
                <a:ext cx="29880" cy="20520"/>
              </a:xfrm>
              <a:prstGeom prst="rect">
                <a:avLst/>
              </a:prstGeom>
            </p:spPr>
          </p:pic>
        </mc:Fallback>
      </mc:AlternateContent>
      <p:grpSp>
        <p:nvGrpSpPr>
          <p:cNvPr id="135" name="Gruppieren 134">
            <a:extLst>
              <a:ext uri="{FF2B5EF4-FFF2-40B4-BE49-F238E27FC236}">
                <a16:creationId xmlns:a16="http://schemas.microsoft.com/office/drawing/2014/main" id="{D31D3C31-0F69-4B25-824F-07E932AFE0FC}"/>
              </a:ext>
            </a:extLst>
          </p:cNvPr>
          <p:cNvGrpSpPr/>
          <p:nvPr/>
        </p:nvGrpSpPr>
        <p:grpSpPr>
          <a:xfrm>
            <a:off x="4185213" y="1184467"/>
            <a:ext cx="347400" cy="24840"/>
            <a:chOff x="4185213" y="1184467"/>
            <a:chExt cx="347400" cy="24840"/>
          </a:xfrm>
        </p:grpSpPr>
        <mc:AlternateContent xmlns:mc="http://schemas.openxmlformats.org/markup-compatibility/2006" xmlns:p14="http://schemas.microsoft.com/office/powerpoint/2010/main">
          <mc:Choice Requires="p14">
            <p:contentPart p14:bwMode="auto" r:id="rId34">
              <p14:nvContentPartPr>
                <p14:cNvPr id="133" name="Freihand 132">
                  <a:extLst>
                    <a:ext uri="{FF2B5EF4-FFF2-40B4-BE49-F238E27FC236}">
                      <a16:creationId xmlns:a16="http://schemas.microsoft.com/office/drawing/2014/main" id="{D7D5544B-A3CB-435D-859A-A32C57F72FEB}"/>
                    </a:ext>
                  </a:extLst>
                </p14:cNvPr>
                <p14:cNvContentPartPr/>
                <p14:nvPr/>
              </p14:nvContentPartPr>
              <p14:xfrm>
                <a:off x="4185213" y="1188067"/>
                <a:ext cx="137160" cy="21240"/>
              </p14:xfrm>
            </p:contentPart>
          </mc:Choice>
          <mc:Fallback xmlns="">
            <p:pic>
              <p:nvPicPr>
                <p:cNvPr id="133" name="Freihand 132">
                  <a:extLst>
                    <a:ext uri="{FF2B5EF4-FFF2-40B4-BE49-F238E27FC236}">
                      <a16:creationId xmlns:a16="http://schemas.microsoft.com/office/drawing/2014/main" id="{D7D5544B-A3CB-435D-859A-A32C57F72FEB}"/>
                    </a:ext>
                  </a:extLst>
                </p:cNvPr>
                <p:cNvPicPr/>
                <p:nvPr/>
              </p:nvPicPr>
              <p:blipFill>
                <a:blip r:embed="rId35"/>
                <a:stretch>
                  <a:fillRect/>
                </a:stretch>
              </p:blipFill>
              <p:spPr>
                <a:xfrm>
                  <a:off x="4180893" y="1183747"/>
                  <a:ext cx="145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34" name="Freihand 133">
                  <a:extLst>
                    <a:ext uri="{FF2B5EF4-FFF2-40B4-BE49-F238E27FC236}">
                      <a16:creationId xmlns:a16="http://schemas.microsoft.com/office/drawing/2014/main" id="{283BCBCD-0380-4E6B-8032-9B7EC44E5F14}"/>
                    </a:ext>
                  </a:extLst>
                </p14:cNvPr>
                <p14:cNvContentPartPr/>
                <p14:nvPr/>
              </p14:nvContentPartPr>
              <p14:xfrm>
                <a:off x="4391853" y="1184467"/>
                <a:ext cx="140760" cy="21600"/>
              </p14:xfrm>
            </p:contentPart>
          </mc:Choice>
          <mc:Fallback xmlns="">
            <p:pic>
              <p:nvPicPr>
                <p:cNvPr id="134" name="Freihand 133">
                  <a:extLst>
                    <a:ext uri="{FF2B5EF4-FFF2-40B4-BE49-F238E27FC236}">
                      <a16:creationId xmlns:a16="http://schemas.microsoft.com/office/drawing/2014/main" id="{283BCBCD-0380-4E6B-8032-9B7EC44E5F14}"/>
                    </a:ext>
                  </a:extLst>
                </p:cNvPr>
                <p:cNvPicPr/>
                <p:nvPr/>
              </p:nvPicPr>
              <p:blipFill>
                <a:blip r:embed="rId37"/>
                <a:stretch>
                  <a:fillRect/>
                </a:stretch>
              </p:blipFill>
              <p:spPr>
                <a:xfrm>
                  <a:off x="4387533" y="1180147"/>
                  <a:ext cx="149400" cy="30240"/>
                </a:xfrm>
                <a:prstGeom prst="rect">
                  <a:avLst/>
                </a:prstGeom>
              </p:spPr>
            </p:pic>
          </mc:Fallback>
        </mc:AlternateContent>
      </p:grpSp>
      <p:grpSp>
        <p:nvGrpSpPr>
          <p:cNvPr id="137" name="Gruppieren 136">
            <a:extLst>
              <a:ext uri="{FF2B5EF4-FFF2-40B4-BE49-F238E27FC236}">
                <a16:creationId xmlns:a16="http://schemas.microsoft.com/office/drawing/2014/main" id="{0E76944B-74F2-4FFE-A08F-1B9309C07765}"/>
              </a:ext>
            </a:extLst>
          </p:cNvPr>
          <p:cNvGrpSpPr/>
          <p:nvPr/>
        </p:nvGrpSpPr>
        <p:grpSpPr>
          <a:xfrm>
            <a:off x="6466173" y="287707"/>
            <a:ext cx="4801320" cy="800640"/>
            <a:chOff x="6466173" y="287707"/>
            <a:chExt cx="4801320" cy="800640"/>
          </a:xfrm>
        </p:grpSpPr>
        <mc:AlternateContent xmlns:mc="http://schemas.openxmlformats.org/markup-compatibility/2006" xmlns:p14="http://schemas.microsoft.com/office/powerpoint/2010/main">
          <mc:Choice Requires="p14">
            <p:contentPart p14:bwMode="auto" r:id="rId38">
              <p14:nvContentPartPr>
                <p14:cNvPr id="9" name="Freihand 8">
                  <a:extLst>
                    <a:ext uri="{FF2B5EF4-FFF2-40B4-BE49-F238E27FC236}">
                      <a16:creationId xmlns:a16="http://schemas.microsoft.com/office/drawing/2014/main" id="{5F0BD36B-5251-460C-BE21-D81EC18544F6}"/>
                    </a:ext>
                  </a:extLst>
                </p14:cNvPr>
                <p14:cNvContentPartPr/>
                <p14:nvPr/>
              </p14:nvContentPartPr>
              <p14:xfrm>
                <a:off x="7487133" y="393907"/>
                <a:ext cx="79200" cy="115920"/>
              </p14:xfrm>
            </p:contentPart>
          </mc:Choice>
          <mc:Fallback xmlns="">
            <p:pic>
              <p:nvPicPr>
                <p:cNvPr id="9" name="Freihand 8">
                  <a:extLst>
                    <a:ext uri="{FF2B5EF4-FFF2-40B4-BE49-F238E27FC236}">
                      <a16:creationId xmlns:a16="http://schemas.microsoft.com/office/drawing/2014/main" id="{5F0BD36B-5251-460C-BE21-D81EC18544F6}"/>
                    </a:ext>
                  </a:extLst>
                </p:cNvPr>
                <p:cNvPicPr/>
                <p:nvPr/>
              </p:nvPicPr>
              <p:blipFill>
                <a:blip r:embed="rId39"/>
                <a:stretch>
                  <a:fillRect/>
                </a:stretch>
              </p:blipFill>
              <p:spPr>
                <a:xfrm>
                  <a:off x="7482813" y="389587"/>
                  <a:ext cx="8784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 name="Freihand 9">
                  <a:extLst>
                    <a:ext uri="{FF2B5EF4-FFF2-40B4-BE49-F238E27FC236}">
                      <a16:creationId xmlns:a16="http://schemas.microsoft.com/office/drawing/2014/main" id="{330A1C70-0A81-409C-8479-09706598908C}"/>
                    </a:ext>
                  </a:extLst>
                </p14:cNvPr>
                <p14:cNvContentPartPr/>
                <p14:nvPr/>
              </p14:nvContentPartPr>
              <p14:xfrm>
                <a:off x="7481733" y="417307"/>
                <a:ext cx="115200" cy="209880"/>
              </p14:xfrm>
            </p:contentPart>
          </mc:Choice>
          <mc:Fallback xmlns="">
            <p:pic>
              <p:nvPicPr>
                <p:cNvPr id="10" name="Freihand 9">
                  <a:extLst>
                    <a:ext uri="{FF2B5EF4-FFF2-40B4-BE49-F238E27FC236}">
                      <a16:creationId xmlns:a16="http://schemas.microsoft.com/office/drawing/2014/main" id="{330A1C70-0A81-409C-8479-09706598908C}"/>
                    </a:ext>
                  </a:extLst>
                </p:cNvPr>
                <p:cNvPicPr/>
                <p:nvPr/>
              </p:nvPicPr>
              <p:blipFill>
                <a:blip r:embed="rId41"/>
                <a:stretch>
                  <a:fillRect/>
                </a:stretch>
              </p:blipFill>
              <p:spPr>
                <a:xfrm>
                  <a:off x="7477413" y="412987"/>
                  <a:ext cx="12384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1" name="Freihand 10">
                  <a:extLst>
                    <a:ext uri="{FF2B5EF4-FFF2-40B4-BE49-F238E27FC236}">
                      <a16:creationId xmlns:a16="http://schemas.microsoft.com/office/drawing/2014/main" id="{7925756F-26CB-4F1E-8E65-AAF4143D611B}"/>
                    </a:ext>
                  </a:extLst>
                </p14:cNvPr>
                <p14:cNvContentPartPr/>
                <p14:nvPr/>
              </p14:nvContentPartPr>
              <p14:xfrm>
                <a:off x="7647333" y="522427"/>
                <a:ext cx="16560" cy="90000"/>
              </p14:xfrm>
            </p:contentPart>
          </mc:Choice>
          <mc:Fallback xmlns="">
            <p:pic>
              <p:nvPicPr>
                <p:cNvPr id="11" name="Freihand 10">
                  <a:extLst>
                    <a:ext uri="{FF2B5EF4-FFF2-40B4-BE49-F238E27FC236}">
                      <a16:creationId xmlns:a16="http://schemas.microsoft.com/office/drawing/2014/main" id="{7925756F-26CB-4F1E-8E65-AAF4143D611B}"/>
                    </a:ext>
                  </a:extLst>
                </p:cNvPr>
                <p:cNvPicPr/>
                <p:nvPr/>
              </p:nvPicPr>
              <p:blipFill>
                <a:blip r:embed="rId43"/>
                <a:stretch>
                  <a:fillRect/>
                </a:stretch>
              </p:blipFill>
              <p:spPr>
                <a:xfrm>
                  <a:off x="7643013" y="518107"/>
                  <a:ext cx="252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2" name="Freihand 11">
                  <a:extLst>
                    <a:ext uri="{FF2B5EF4-FFF2-40B4-BE49-F238E27FC236}">
                      <a16:creationId xmlns:a16="http://schemas.microsoft.com/office/drawing/2014/main" id="{BBC4A0B9-D084-4B2B-B450-62DAC2DB64F5}"/>
                    </a:ext>
                  </a:extLst>
                </p14:cNvPr>
                <p14:cNvContentPartPr/>
                <p14:nvPr/>
              </p14:nvContentPartPr>
              <p14:xfrm>
                <a:off x="7792773" y="425587"/>
                <a:ext cx="82440" cy="106920"/>
              </p14:xfrm>
            </p:contentPart>
          </mc:Choice>
          <mc:Fallback xmlns="">
            <p:pic>
              <p:nvPicPr>
                <p:cNvPr id="12" name="Freihand 11">
                  <a:extLst>
                    <a:ext uri="{FF2B5EF4-FFF2-40B4-BE49-F238E27FC236}">
                      <a16:creationId xmlns:a16="http://schemas.microsoft.com/office/drawing/2014/main" id="{BBC4A0B9-D084-4B2B-B450-62DAC2DB64F5}"/>
                    </a:ext>
                  </a:extLst>
                </p:cNvPr>
                <p:cNvPicPr/>
                <p:nvPr/>
              </p:nvPicPr>
              <p:blipFill>
                <a:blip r:embed="rId45"/>
                <a:stretch>
                  <a:fillRect/>
                </a:stretch>
              </p:blipFill>
              <p:spPr>
                <a:xfrm>
                  <a:off x="7788453" y="421267"/>
                  <a:ext cx="910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3" name="Freihand 12">
                  <a:extLst>
                    <a:ext uri="{FF2B5EF4-FFF2-40B4-BE49-F238E27FC236}">
                      <a16:creationId xmlns:a16="http://schemas.microsoft.com/office/drawing/2014/main" id="{FB139297-C9C4-47C5-AD8F-CAB20560D3D2}"/>
                    </a:ext>
                  </a:extLst>
                </p14:cNvPr>
                <p14:cNvContentPartPr/>
                <p14:nvPr/>
              </p14:nvContentPartPr>
              <p14:xfrm>
                <a:off x="7814733" y="329827"/>
                <a:ext cx="8280" cy="13320"/>
              </p14:xfrm>
            </p:contentPart>
          </mc:Choice>
          <mc:Fallback xmlns="">
            <p:pic>
              <p:nvPicPr>
                <p:cNvPr id="13" name="Freihand 12">
                  <a:extLst>
                    <a:ext uri="{FF2B5EF4-FFF2-40B4-BE49-F238E27FC236}">
                      <a16:creationId xmlns:a16="http://schemas.microsoft.com/office/drawing/2014/main" id="{FB139297-C9C4-47C5-AD8F-CAB20560D3D2}"/>
                    </a:ext>
                  </a:extLst>
                </p:cNvPr>
                <p:cNvPicPr/>
                <p:nvPr/>
              </p:nvPicPr>
              <p:blipFill>
                <a:blip r:embed="rId47"/>
                <a:stretch>
                  <a:fillRect/>
                </a:stretch>
              </p:blipFill>
              <p:spPr>
                <a:xfrm>
                  <a:off x="7810413" y="325507"/>
                  <a:ext cx="1692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4" name="Freihand 13">
                  <a:extLst>
                    <a:ext uri="{FF2B5EF4-FFF2-40B4-BE49-F238E27FC236}">
                      <a16:creationId xmlns:a16="http://schemas.microsoft.com/office/drawing/2014/main" id="{42024D77-7548-4202-A2A5-B5470C62D9FB}"/>
                    </a:ext>
                  </a:extLst>
                </p14:cNvPr>
                <p14:cNvContentPartPr/>
                <p14:nvPr/>
              </p14:nvContentPartPr>
              <p14:xfrm>
                <a:off x="7218933" y="287707"/>
                <a:ext cx="234720" cy="415800"/>
              </p14:xfrm>
            </p:contentPart>
          </mc:Choice>
          <mc:Fallback xmlns="">
            <p:pic>
              <p:nvPicPr>
                <p:cNvPr id="14" name="Freihand 13">
                  <a:extLst>
                    <a:ext uri="{FF2B5EF4-FFF2-40B4-BE49-F238E27FC236}">
                      <a16:creationId xmlns:a16="http://schemas.microsoft.com/office/drawing/2014/main" id="{42024D77-7548-4202-A2A5-B5470C62D9FB}"/>
                    </a:ext>
                  </a:extLst>
                </p:cNvPr>
                <p:cNvPicPr/>
                <p:nvPr/>
              </p:nvPicPr>
              <p:blipFill>
                <a:blip r:embed="rId49"/>
                <a:stretch>
                  <a:fillRect/>
                </a:stretch>
              </p:blipFill>
              <p:spPr>
                <a:xfrm>
                  <a:off x="7214613" y="283387"/>
                  <a:ext cx="24336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5" name="Freihand 14">
                  <a:extLst>
                    <a:ext uri="{FF2B5EF4-FFF2-40B4-BE49-F238E27FC236}">
                      <a16:creationId xmlns:a16="http://schemas.microsoft.com/office/drawing/2014/main" id="{7B8E3B77-1BDA-4238-AC5E-7293922843F8}"/>
                    </a:ext>
                  </a:extLst>
                </p14:cNvPr>
                <p14:cNvContentPartPr/>
                <p14:nvPr/>
              </p14:nvContentPartPr>
              <p14:xfrm>
                <a:off x="7801053" y="307147"/>
                <a:ext cx="210960" cy="480600"/>
              </p14:xfrm>
            </p:contentPart>
          </mc:Choice>
          <mc:Fallback xmlns="">
            <p:pic>
              <p:nvPicPr>
                <p:cNvPr id="15" name="Freihand 14">
                  <a:extLst>
                    <a:ext uri="{FF2B5EF4-FFF2-40B4-BE49-F238E27FC236}">
                      <a16:creationId xmlns:a16="http://schemas.microsoft.com/office/drawing/2014/main" id="{7B8E3B77-1BDA-4238-AC5E-7293922843F8}"/>
                    </a:ext>
                  </a:extLst>
                </p:cNvPr>
                <p:cNvPicPr/>
                <p:nvPr/>
              </p:nvPicPr>
              <p:blipFill>
                <a:blip r:embed="rId51"/>
                <a:stretch>
                  <a:fillRect/>
                </a:stretch>
              </p:blipFill>
              <p:spPr>
                <a:xfrm>
                  <a:off x="7796733" y="302827"/>
                  <a:ext cx="219600" cy="4892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7" name="Freihand 16">
                  <a:extLst>
                    <a:ext uri="{FF2B5EF4-FFF2-40B4-BE49-F238E27FC236}">
                      <a16:creationId xmlns:a16="http://schemas.microsoft.com/office/drawing/2014/main" id="{D9DAF444-6424-41F7-B3AC-BB19A2B86626}"/>
                    </a:ext>
                  </a:extLst>
                </p14:cNvPr>
                <p14:cNvContentPartPr/>
                <p14:nvPr/>
              </p14:nvContentPartPr>
              <p14:xfrm>
                <a:off x="8212893" y="495067"/>
                <a:ext cx="238320" cy="28080"/>
              </p14:xfrm>
            </p:contentPart>
          </mc:Choice>
          <mc:Fallback xmlns="">
            <p:pic>
              <p:nvPicPr>
                <p:cNvPr id="17" name="Freihand 16">
                  <a:extLst>
                    <a:ext uri="{FF2B5EF4-FFF2-40B4-BE49-F238E27FC236}">
                      <a16:creationId xmlns:a16="http://schemas.microsoft.com/office/drawing/2014/main" id="{D9DAF444-6424-41F7-B3AC-BB19A2B86626}"/>
                    </a:ext>
                  </a:extLst>
                </p:cNvPr>
                <p:cNvPicPr/>
                <p:nvPr/>
              </p:nvPicPr>
              <p:blipFill>
                <a:blip r:embed="rId53"/>
                <a:stretch>
                  <a:fillRect/>
                </a:stretch>
              </p:blipFill>
              <p:spPr>
                <a:xfrm>
                  <a:off x="8208573" y="490747"/>
                  <a:ext cx="2469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8" name="Freihand 17">
                  <a:extLst>
                    <a:ext uri="{FF2B5EF4-FFF2-40B4-BE49-F238E27FC236}">
                      <a16:creationId xmlns:a16="http://schemas.microsoft.com/office/drawing/2014/main" id="{043FFBE9-A755-47AA-B47B-AD1FCA3E6784}"/>
                    </a:ext>
                  </a:extLst>
                </p14:cNvPr>
                <p14:cNvContentPartPr/>
                <p14:nvPr/>
              </p14:nvContentPartPr>
              <p14:xfrm>
                <a:off x="8078253" y="415507"/>
                <a:ext cx="260280" cy="190080"/>
              </p14:xfrm>
            </p:contentPart>
          </mc:Choice>
          <mc:Fallback xmlns="">
            <p:pic>
              <p:nvPicPr>
                <p:cNvPr id="18" name="Freihand 17">
                  <a:extLst>
                    <a:ext uri="{FF2B5EF4-FFF2-40B4-BE49-F238E27FC236}">
                      <a16:creationId xmlns:a16="http://schemas.microsoft.com/office/drawing/2014/main" id="{043FFBE9-A755-47AA-B47B-AD1FCA3E6784}"/>
                    </a:ext>
                  </a:extLst>
                </p:cNvPr>
                <p:cNvPicPr/>
                <p:nvPr/>
              </p:nvPicPr>
              <p:blipFill>
                <a:blip r:embed="rId55"/>
                <a:stretch>
                  <a:fillRect/>
                </a:stretch>
              </p:blipFill>
              <p:spPr>
                <a:xfrm>
                  <a:off x="8073933" y="411187"/>
                  <a:ext cx="2689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9" name="Freihand 18">
                  <a:extLst>
                    <a:ext uri="{FF2B5EF4-FFF2-40B4-BE49-F238E27FC236}">
                      <a16:creationId xmlns:a16="http://schemas.microsoft.com/office/drawing/2014/main" id="{7CD44ECC-B4B5-453C-BB2B-2908075EDB4A}"/>
                    </a:ext>
                  </a:extLst>
                </p14:cNvPr>
                <p14:cNvContentPartPr/>
                <p14:nvPr/>
              </p14:nvContentPartPr>
              <p14:xfrm>
                <a:off x="8615733" y="432067"/>
                <a:ext cx="315000" cy="122040"/>
              </p14:xfrm>
            </p:contentPart>
          </mc:Choice>
          <mc:Fallback xmlns="">
            <p:pic>
              <p:nvPicPr>
                <p:cNvPr id="19" name="Freihand 18">
                  <a:extLst>
                    <a:ext uri="{FF2B5EF4-FFF2-40B4-BE49-F238E27FC236}">
                      <a16:creationId xmlns:a16="http://schemas.microsoft.com/office/drawing/2014/main" id="{7CD44ECC-B4B5-453C-BB2B-2908075EDB4A}"/>
                    </a:ext>
                  </a:extLst>
                </p:cNvPr>
                <p:cNvPicPr/>
                <p:nvPr/>
              </p:nvPicPr>
              <p:blipFill>
                <a:blip r:embed="rId57"/>
                <a:stretch>
                  <a:fillRect/>
                </a:stretch>
              </p:blipFill>
              <p:spPr>
                <a:xfrm>
                  <a:off x="8611413" y="427747"/>
                  <a:ext cx="3236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0" name="Freihand 19">
                  <a:extLst>
                    <a:ext uri="{FF2B5EF4-FFF2-40B4-BE49-F238E27FC236}">
                      <a16:creationId xmlns:a16="http://schemas.microsoft.com/office/drawing/2014/main" id="{4026FE4E-FAE5-4738-A2D9-E3D1A8E9271C}"/>
                    </a:ext>
                  </a:extLst>
                </p14:cNvPr>
                <p14:cNvContentPartPr/>
                <p14:nvPr/>
              </p14:nvContentPartPr>
              <p14:xfrm>
                <a:off x="8994813" y="394987"/>
                <a:ext cx="198360" cy="151560"/>
              </p14:xfrm>
            </p:contentPart>
          </mc:Choice>
          <mc:Fallback xmlns="">
            <p:pic>
              <p:nvPicPr>
                <p:cNvPr id="20" name="Freihand 19">
                  <a:extLst>
                    <a:ext uri="{FF2B5EF4-FFF2-40B4-BE49-F238E27FC236}">
                      <a16:creationId xmlns:a16="http://schemas.microsoft.com/office/drawing/2014/main" id="{4026FE4E-FAE5-4738-A2D9-E3D1A8E9271C}"/>
                    </a:ext>
                  </a:extLst>
                </p:cNvPr>
                <p:cNvPicPr/>
                <p:nvPr/>
              </p:nvPicPr>
              <p:blipFill>
                <a:blip r:embed="rId59"/>
                <a:stretch>
                  <a:fillRect/>
                </a:stretch>
              </p:blipFill>
              <p:spPr>
                <a:xfrm>
                  <a:off x="8990493" y="390667"/>
                  <a:ext cx="2070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1" name="Freihand 20">
                  <a:extLst>
                    <a:ext uri="{FF2B5EF4-FFF2-40B4-BE49-F238E27FC236}">
                      <a16:creationId xmlns:a16="http://schemas.microsoft.com/office/drawing/2014/main" id="{E4465710-B55B-4454-BBA1-456DF4CB21A9}"/>
                    </a:ext>
                  </a:extLst>
                </p14:cNvPr>
                <p14:cNvContentPartPr/>
                <p14:nvPr/>
              </p14:nvContentPartPr>
              <p14:xfrm>
                <a:off x="9180213" y="481747"/>
                <a:ext cx="77400" cy="66960"/>
              </p14:xfrm>
            </p:contentPart>
          </mc:Choice>
          <mc:Fallback xmlns="">
            <p:pic>
              <p:nvPicPr>
                <p:cNvPr id="21" name="Freihand 20">
                  <a:extLst>
                    <a:ext uri="{FF2B5EF4-FFF2-40B4-BE49-F238E27FC236}">
                      <a16:creationId xmlns:a16="http://schemas.microsoft.com/office/drawing/2014/main" id="{E4465710-B55B-4454-BBA1-456DF4CB21A9}"/>
                    </a:ext>
                  </a:extLst>
                </p:cNvPr>
                <p:cNvPicPr/>
                <p:nvPr/>
              </p:nvPicPr>
              <p:blipFill>
                <a:blip r:embed="rId61"/>
                <a:stretch>
                  <a:fillRect/>
                </a:stretch>
              </p:blipFill>
              <p:spPr>
                <a:xfrm>
                  <a:off x="9175893" y="477427"/>
                  <a:ext cx="8604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2" name="Freihand 21">
                  <a:extLst>
                    <a:ext uri="{FF2B5EF4-FFF2-40B4-BE49-F238E27FC236}">
                      <a16:creationId xmlns:a16="http://schemas.microsoft.com/office/drawing/2014/main" id="{0DC555A7-1E65-46B3-844D-41B11124CA5B}"/>
                    </a:ext>
                  </a:extLst>
                </p14:cNvPr>
                <p14:cNvContentPartPr/>
                <p14:nvPr/>
              </p14:nvContentPartPr>
              <p14:xfrm>
                <a:off x="9269493" y="596227"/>
                <a:ext cx="360" cy="360"/>
              </p14:xfrm>
            </p:contentPart>
          </mc:Choice>
          <mc:Fallback xmlns="">
            <p:pic>
              <p:nvPicPr>
                <p:cNvPr id="22" name="Freihand 21">
                  <a:extLst>
                    <a:ext uri="{FF2B5EF4-FFF2-40B4-BE49-F238E27FC236}">
                      <a16:creationId xmlns:a16="http://schemas.microsoft.com/office/drawing/2014/main" id="{0DC555A7-1E65-46B3-844D-41B11124CA5B}"/>
                    </a:ext>
                  </a:extLst>
                </p:cNvPr>
                <p:cNvPicPr/>
                <p:nvPr/>
              </p:nvPicPr>
              <p:blipFill>
                <a:blip r:embed="rId27"/>
                <a:stretch>
                  <a:fillRect/>
                </a:stretch>
              </p:blipFill>
              <p:spPr>
                <a:xfrm>
                  <a:off x="9265173" y="591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23" name="Freihand 22">
                  <a:extLst>
                    <a:ext uri="{FF2B5EF4-FFF2-40B4-BE49-F238E27FC236}">
                      <a16:creationId xmlns:a16="http://schemas.microsoft.com/office/drawing/2014/main" id="{03E3B155-3F8E-4BC0-82E7-4AEBDC7AE614}"/>
                    </a:ext>
                  </a:extLst>
                </p14:cNvPr>
                <p14:cNvContentPartPr/>
                <p14:nvPr/>
              </p14:nvContentPartPr>
              <p14:xfrm>
                <a:off x="9273453" y="472387"/>
                <a:ext cx="194760" cy="224640"/>
              </p14:xfrm>
            </p:contentPart>
          </mc:Choice>
          <mc:Fallback xmlns="">
            <p:pic>
              <p:nvPicPr>
                <p:cNvPr id="23" name="Freihand 22">
                  <a:extLst>
                    <a:ext uri="{FF2B5EF4-FFF2-40B4-BE49-F238E27FC236}">
                      <a16:creationId xmlns:a16="http://schemas.microsoft.com/office/drawing/2014/main" id="{03E3B155-3F8E-4BC0-82E7-4AEBDC7AE614}"/>
                    </a:ext>
                  </a:extLst>
                </p:cNvPr>
                <p:cNvPicPr/>
                <p:nvPr/>
              </p:nvPicPr>
              <p:blipFill>
                <a:blip r:embed="rId64"/>
                <a:stretch>
                  <a:fillRect/>
                </a:stretch>
              </p:blipFill>
              <p:spPr>
                <a:xfrm>
                  <a:off x="9269133" y="468067"/>
                  <a:ext cx="20340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25" name="Freihand 24">
                  <a:extLst>
                    <a:ext uri="{FF2B5EF4-FFF2-40B4-BE49-F238E27FC236}">
                      <a16:creationId xmlns:a16="http://schemas.microsoft.com/office/drawing/2014/main" id="{A9EDAF23-751C-4BB4-BCF0-B1A97F6BDAE8}"/>
                    </a:ext>
                  </a:extLst>
                </p14:cNvPr>
                <p14:cNvContentPartPr/>
                <p14:nvPr/>
              </p14:nvContentPartPr>
              <p14:xfrm>
                <a:off x="9516093" y="486427"/>
                <a:ext cx="117360" cy="83160"/>
              </p14:xfrm>
            </p:contentPart>
          </mc:Choice>
          <mc:Fallback xmlns="">
            <p:pic>
              <p:nvPicPr>
                <p:cNvPr id="25" name="Freihand 24">
                  <a:extLst>
                    <a:ext uri="{FF2B5EF4-FFF2-40B4-BE49-F238E27FC236}">
                      <a16:creationId xmlns:a16="http://schemas.microsoft.com/office/drawing/2014/main" id="{A9EDAF23-751C-4BB4-BCF0-B1A97F6BDAE8}"/>
                    </a:ext>
                  </a:extLst>
                </p:cNvPr>
                <p:cNvPicPr/>
                <p:nvPr/>
              </p:nvPicPr>
              <p:blipFill>
                <a:blip r:embed="rId66"/>
                <a:stretch>
                  <a:fillRect/>
                </a:stretch>
              </p:blipFill>
              <p:spPr>
                <a:xfrm>
                  <a:off x="9511773" y="482107"/>
                  <a:ext cx="1260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27" name="Freihand 26">
                  <a:extLst>
                    <a:ext uri="{FF2B5EF4-FFF2-40B4-BE49-F238E27FC236}">
                      <a16:creationId xmlns:a16="http://schemas.microsoft.com/office/drawing/2014/main" id="{349D99A8-09EF-4063-B147-1A0E2B6DCFC9}"/>
                    </a:ext>
                  </a:extLst>
                </p14:cNvPr>
                <p14:cNvContentPartPr/>
                <p14:nvPr/>
              </p14:nvContentPartPr>
              <p14:xfrm>
                <a:off x="9643533" y="483187"/>
                <a:ext cx="105120" cy="86760"/>
              </p14:xfrm>
            </p:contentPart>
          </mc:Choice>
          <mc:Fallback xmlns="">
            <p:pic>
              <p:nvPicPr>
                <p:cNvPr id="27" name="Freihand 26">
                  <a:extLst>
                    <a:ext uri="{FF2B5EF4-FFF2-40B4-BE49-F238E27FC236}">
                      <a16:creationId xmlns:a16="http://schemas.microsoft.com/office/drawing/2014/main" id="{349D99A8-09EF-4063-B147-1A0E2B6DCFC9}"/>
                    </a:ext>
                  </a:extLst>
                </p:cNvPr>
                <p:cNvPicPr/>
                <p:nvPr/>
              </p:nvPicPr>
              <p:blipFill>
                <a:blip r:embed="rId68"/>
                <a:stretch>
                  <a:fillRect/>
                </a:stretch>
              </p:blipFill>
              <p:spPr>
                <a:xfrm>
                  <a:off x="9639213" y="478867"/>
                  <a:ext cx="11376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28" name="Freihand 27">
                  <a:extLst>
                    <a:ext uri="{FF2B5EF4-FFF2-40B4-BE49-F238E27FC236}">
                      <a16:creationId xmlns:a16="http://schemas.microsoft.com/office/drawing/2014/main" id="{46221B9C-49A1-4EE3-B479-B596075C4808}"/>
                    </a:ext>
                  </a:extLst>
                </p14:cNvPr>
                <p14:cNvContentPartPr/>
                <p14:nvPr/>
              </p14:nvContentPartPr>
              <p14:xfrm>
                <a:off x="9766293" y="504067"/>
                <a:ext cx="141840" cy="55800"/>
              </p14:xfrm>
            </p:contentPart>
          </mc:Choice>
          <mc:Fallback xmlns="">
            <p:pic>
              <p:nvPicPr>
                <p:cNvPr id="28" name="Freihand 27">
                  <a:extLst>
                    <a:ext uri="{FF2B5EF4-FFF2-40B4-BE49-F238E27FC236}">
                      <a16:creationId xmlns:a16="http://schemas.microsoft.com/office/drawing/2014/main" id="{46221B9C-49A1-4EE3-B479-B596075C4808}"/>
                    </a:ext>
                  </a:extLst>
                </p:cNvPr>
                <p:cNvPicPr/>
                <p:nvPr/>
              </p:nvPicPr>
              <p:blipFill>
                <a:blip r:embed="rId70"/>
                <a:stretch>
                  <a:fillRect/>
                </a:stretch>
              </p:blipFill>
              <p:spPr>
                <a:xfrm>
                  <a:off x="9761973" y="499747"/>
                  <a:ext cx="1504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29" name="Freihand 28">
                  <a:extLst>
                    <a:ext uri="{FF2B5EF4-FFF2-40B4-BE49-F238E27FC236}">
                      <a16:creationId xmlns:a16="http://schemas.microsoft.com/office/drawing/2014/main" id="{7BDD188C-C5C4-4946-BA3B-5424084C0A25}"/>
                    </a:ext>
                  </a:extLst>
                </p14:cNvPr>
                <p14:cNvContentPartPr/>
                <p14:nvPr/>
              </p14:nvContentPartPr>
              <p14:xfrm>
                <a:off x="9961773" y="474187"/>
                <a:ext cx="115560" cy="104400"/>
              </p14:xfrm>
            </p:contentPart>
          </mc:Choice>
          <mc:Fallback xmlns="">
            <p:pic>
              <p:nvPicPr>
                <p:cNvPr id="29" name="Freihand 28">
                  <a:extLst>
                    <a:ext uri="{FF2B5EF4-FFF2-40B4-BE49-F238E27FC236}">
                      <a16:creationId xmlns:a16="http://schemas.microsoft.com/office/drawing/2014/main" id="{7BDD188C-C5C4-4946-BA3B-5424084C0A25}"/>
                    </a:ext>
                  </a:extLst>
                </p:cNvPr>
                <p:cNvPicPr/>
                <p:nvPr/>
              </p:nvPicPr>
              <p:blipFill>
                <a:blip r:embed="rId72"/>
                <a:stretch>
                  <a:fillRect/>
                </a:stretch>
              </p:blipFill>
              <p:spPr>
                <a:xfrm>
                  <a:off x="9957453" y="469867"/>
                  <a:ext cx="12420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0" name="Freihand 29">
                  <a:extLst>
                    <a:ext uri="{FF2B5EF4-FFF2-40B4-BE49-F238E27FC236}">
                      <a16:creationId xmlns:a16="http://schemas.microsoft.com/office/drawing/2014/main" id="{342CFA01-DB74-4243-89EA-B6CEB065B132}"/>
                    </a:ext>
                  </a:extLst>
                </p14:cNvPr>
                <p14:cNvContentPartPr/>
                <p14:nvPr/>
              </p14:nvContentPartPr>
              <p14:xfrm>
                <a:off x="10240413" y="422707"/>
                <a:ext cx="189360" cy="115200"/>
              </p14:xfrm>
            </p:contentPart>
          </mc:Choice>
          <mc:Fallback xmlns="">
            <p:pic>
              <p:nvPicPr>
                <p:cNvPr id="30" name="Freihand 29">
                  <a:extLst>
                    <a:ext uri="{FF2B5EF4-FFF2-40B4-BE49-F238E27FC236}">
                      <a16:creationId xmlns:a16="http://schemas.microsoft.com/office/drawing/2014/main" id="{342CFA01-DB74-4243-89EA-B6CEB065B132}"/>
                    </a:ext>
                  </a:extLst>
                </p:cNvPr>
                <p:cNvPicPr/>
                <p:nvPr/>
              </p:nvPicPr>
              <p:blipFill>
                <a:blip r:embed="rId74"/>
                <a:stretch>
                  <a:fillRect/>
                </a:stretch>
              </p:blipFill>
              <p:spPr>
                <a:xfrm>
                  <a:off x="10236093" y="418387"/>
                  <a:ext cx="19800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1" name="Freihand 30">
                  <a:extLst>
                    <a:ext uri="{FF2B5EF4-FFF2-40B4-BE49-F238E27FC236}">
                      <a16:creationId xmlns:a16="http://schemas.microsoft.com/office/drawing/2014/main" id="{AEBDFDE4-518D-4211-9DD8-0D7C9686219A}"/>
                    </a:ext>
                  </a:extLst>
                </p14:cNvPr>
                <p14:cNvContentPartPr/>
                <p14:nvPr/>
              </p14:nvContentPartPr>
              <p14:xfrm>
                <a:off x="10438773" y="402187"/>
                <a:ext cx="222840" cy="96480"/>
              </p14:xfrm>
            </p:contentPart>
          </mc:Choice>
          <mc:Fallback xmlns="">
            <p:pic>
              <p:nvPicPr>
                <p:cNvPr id="31" name="Freihand 30">
                  <a:extLst>
                    <a:ext uri="{FF2B5EF4-FFF2-40B4-BE49-F238E27FC236}">
                      <a16:creationId xmlns:a16="http://schemas.microsoft.com/office/drawing/2014/main" id="{AEBDFDE4-518D-4211-9DD8-0D7C9686219A}"/>
                    </a:ext>
                  </a:extLst>
                </p:cNvPr>
                <p:cNvPicPr/>
                <p:nvPr/>
              </p:nvPicPr>
              <p:blipFill>
                <a:blip r:embed="rId76"/>
                <a:stretch>
                  <a:fillRect/>
                </a:stretch>
              </p:blipFill>
              <p:spPr>
                <a:xfrm>
                  <a:off x="10434453" y="397867"/>
                  <a:ext cx="2314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2" name="Freihand 31">
                  <a:extLst>
                    <a:ext uri="{FF2B5EF4-FFF2-40B4-BE49-F238E27FC236}">
                      <a16:creationId xmlns:a16="http://schemas.microsoft.com/office/drawing/2014/main" id="{CBD49F22-290A-400E-A747-991A34BC49E1}"/>
                    </a:ext>
                  </a:extLst>
                </p14:cNvPr>
                <p14:cNvContentPartPr/>
                <p14:nvPr/>
              </p14:nvContentPartPr>
              <p14:xfrm>
                <a:off x="10659813" y="329107"/>
                <a:ext cx="360" cy="360"/>
              </p14:xfrm>
            </p:contentPart>
          </mc:Choice>
          <mc:Fallback xmlns="">
            <p:pic>
              <p:nvPicPr>
                <p:cNvPr id="32" name="Freihand 31">
                  <a:extLst>
                    <a:ext uri="{FF2B5EF4-FFF2-40B4-BE49-F238E27FC236}">
                      <a16:creationId xmlns:a16="http://schemas.microsoft.com/office/drawing/2014/main" id="{CBD49F22-290A-400E-A747-991A34BC49E1}"/>
                    </a:ext>
                  </a:extLst>
                </p:cNvPr>
                <p:cNvPicPr/>
                <p:nvPr/>
              </p:nvPicPr>
              <p:blipFill>
                <a:blip r:embed="rId27"/>
                <a:stretch>
                  <a:fillRect/>
                </a:stretch>
              </p:blipFill>
              <p:spPr>
                <a:xfrm>
                  <a:off x="10655493" y="3247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3" name="Freihand 32">
                  <a:extLst>
                    <a:ext uri="{FF2B5EF4-FFF2-40B4-BE49-F238E27FC236}">
                      <a16:creationId xmlns:a16="http://schemas.microsoft.com/office/drawing/2014/main" id="{3D15701A-1818-499F-9694-4FFDD7742590}"/>
                    </a:ext>
                  </a:extLst>
                </p14:cNvPr>
                <p14:cNvContentPartPr/>
                <p14:nvPr/>
              </p14:nvContentPartPr>
              <p14:xfrm>
                <a:off x="10690773" y="419107"/>
                <a:ext cx="94680" cy="60480"/>
              </p14:xfrm>
            </p:contentPart>
          </mc:Choice>
          <mc:Fallback xmlns="">
            <p:pic>
              <p:nvPicPr>
                <p:cNvPr id="33" name="Freihand 32">
                  <a:extLst>
                    <a:ext uri="{FF2B5EF4-FFF2-40B4-BE49-F238E27FC236}">
                      <a16:creationId xmlns:a16="http://schemas.microsoft.com/office/drawing/2014/main" id="{3D15701A-1818-499F-9694-4FFDD7742590}"/>
                    </a:ext>
                  </a:extLst>
                </p:cNvPr>
                <p:cNvPicPr/>
                <p:nvPr/>
              </p:nvPicPr>
              <p:blipFill>
                <a:blip r:embed="rId79"/>
                <a:stretch>
                  <a:fillRect/>
                </a:stretch>
              </p:blipFill>
              <p:spPr>
                <a:xfrm>
                  <a:off x="10686453" y="414787"/>
                  <a:ext cx="103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4" name="Freihand 33">
                  <a:extLst>
                    <a:ext uri="{FF2B5EF4-FFF2-40B4-BE49-F238E27FC236}">
                      <a16:creationId xmlns:a16="http://schemas.microsoft.com/office/drawing/2014/main" id="{EBF16390-BFB5-45E2-9454-BDE428DAFCAE}"/>
                    </a:ext>
                  </a:extLst>
                </p14:cNvPr>
                <p14:cNvContentPartPr/>
                <p14:nvPr/>
              </p14:nvContentPartPr>
              <p14:xfrm>
                <a:off x="10807413" y="325867"/>
                <a:ext cx="97560" cy="178920"/>
              </p14:xfrm>
            </p:contentPart>
          </mc:Choice>
          <mc:Fallback xmlns="">
            <p:pic>
              <p:nvPicPr>
                <p:cNvPr id="34" name="Freihand 33">
                  <a:extLst>
                    <a:ext uri="{FF2B5EF4-FFF2-40B4-BE49-F238E27FC236}">
                      <a16:creationId xmlns:a16="http://schemas.microsoft.com/office/drawing/2014/main" id="{EBF16390-BFB5-45E2-9454-BDE428DAFCAE}"/>
                    </a:ext>
                  </a:extLst>
                </p:cNvPr>
                <p:cNvPicPr/>
                <p:nvPr/>
              </p:nvPicPr>
              <p:blipFill>
                <a:blip r:embed="rId81"/>
                <a:stretch>
                  <a:fillRect/>
                </a:stretch>
              </p:blipFill>
              <p:spPr>
                <a:xfrm>
                  <a:off x="10803093" y="321547"/>
                  <a:ext cx="10620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5" name="Freihand 34">
                  <a:extLst>
                    <a:ext uri="{FF2B5EF4-FFF2-40B4-BE49-F238E27FC236}">
                      <a16:creationId xmlns:a16="http://schemas.microsoft.com/office/drawing/2014/main" id="{716FB56A-5AAC-4102-892D-183FC55C13A8}"/>
                    </a:ext>
                  </a:extLst>
                </p14:cNvPr>
                <p14:cNvContentPartPr/>
                <p14:nvPr/>
              </p14:nvContentPartPr>
              <p14:xfrm>
                <a:off x="10949253" y="309667"/>
                <a:ext cx="50760" cy="160560"/>
              </p14:xfrm>
            </p:contentPart>
          </mc:Choice>
          <mc:Fallback xmlns="">
            <p:pic>
              <p:nvPicPr>
                <p:cNvPr id="35" name="Freihand 34">
                  <a:extLst>
                    <a:ext uri="{FF2B5EF4-FFF2-40B4-BE49-F238E27FC236}">
                      <a16:creationId xmlns:a16="http://schemas.microsoft.com/office/drawing/2014/main" id="{716FB56A-5AAC-4102-892D-183FC55C13A8}"/>
                    </a:ext>
                  </a:extLst>
                </p:cNvPr>
                <p:cNvPicPr/>
                <p:nvPr/>
              </p:nvPicPr>
              <p:blipFill>
                <a:blip r:embed="rId83"/>
                <a:stretch>
                  <a:fillRect/>
                </a:stretch>
              </p:blipFill>
              <p:spPr>
                <a:xfrm>
                  <a:off x="10944933" y="305347"/>
                  <a:ext cx="594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6" name="Freihand 35">
                  <a:extLst>
                    <a:ext uri="{FF2B5EF4-FFF2-40B4-BE49-F238E27FC236}">
                      <a16:creationId xmlns:a16="http://schemas.microsoft.com/office/drawing/2014/main" id="{F810ABBF-00DF-4019-A0A3-B42E3802649C}"/>
                    </a:ext>
                  </a:extLst>
                </p14:cNvPr>
                <p14:cNvContentPartPr/>
                <p14:nvPr/>
              </p14:nvContentPartPr>
              <p14:xfrm>
                <a:off x="10992093" y="385987"/>
                <a:ext cx="120960" cy="107280"/>
              </p14:xfrm>
            </p:contentPart>
          </mc:Choice>
          <mc:Fallback xmlns="">
            <p:pic>
              <p:nvPicPr>
                <p:cNvPr id="36" name="Freihand 35">
                  <a:extLst>
                    <a:ext uri="{FF2B5EF4-FFF2-40B4-BE49-F238E27FC236}">
                      <a16:creationId xmlns:a16="http://schemas.microsoft.com/office/drawing/2014/main" id="{F810ABBF-00DF-4019-A0A3-B42E3802649C}"/>
                    </a:ext>
                  </a:extLst>
                </p:cNvPr>
                <p:cNvPicPr/>
                <p:nvPr/>
              </p:nvPicPr>
              <p:blipFill>
                <a:blip r:embed="rId85"/>
                <a:stretch>
                  <a:fillRect/>
                </a:stretch>
              </p:blipFill>
              <p:spPr>
                <a:xfrm>
                  <a:off x="10987773" y="381667"/>
                  <a:ext cx="1296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37" name="Freihand 36">
                  <a:extLst>
                    <a:ext uri="{FF2B5EF4-FFF2-40B4-BE49-F238E27FC236}">
                      <a16:creationId xmlns:a16="http://schemas.microsoft.com/office/drawing/2014/main" id="{162065B2-7DAB-4A4E-8732-FFD4651C211E}"/>
                    </a:ext>
                  </a:extLst>
                </p14:cNvPr>
                <p14:cNvContentPartPr/>
                <p14:nvPr/>
              </p14:nvContentPartPr>
              <p14:xfrm>
                <a:off x="11079933" y="401107"/>
                <a:ext cx="187560" cy="161640"/>
              </p14:xfrm>
            </p:contentPart>
          </mc:Choice>
          <mc:Fallback xmlns="">
            <p:pic>
              <p:nvPicPr>
                <p:cNvPr id="37" name="Freihand 36">
                  <a:extLst>
                    <a:ext uri="{FF2B5EF4-FFF2-40B4-BE49-F238E27FC236}">
                      <a16:creationId xmlns:a16="http://schemas.microsoft.com/office/drawing/2014/main" id="{162065B2-7DAB-4A4E-8732-FFD4651C211E}"/>
                    </a:ext>
                  </a:extLst>
                </p:cNvPr>
                <p:cNvPicPr/>
                <p:nvPr/>
              </p:nvPicPr>
              <p:blipFill>
                <a:blip r:embed="rId87"/>
                <a:stretch>
                  <a:fillRect/>
                </a:stretch>
              </p:blipFill>
              <p:spPr>
                <a:xfrm>
                  <a:off x="11075613" y="396787"/>
                  <a:ext cx="19620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0" name="Freihand 49">
                  <a:extLst>
                    <a:ext uri="{FF2B5EF4-FFF2-40B4-BE49-F238E27FC236}">
                      <a16:creationId xmlns:a16="http://schemas.microsoft.com/office/drawing/2014/main" id="{8BE08C49-45D9-40AD-BCDD-0F8C91181CBC}"/>
                    </a:ext>
                  </a:extLst>
                </p14:cNvPr>
                <p14:cNvContentPartPr/>
                <p14:nvPr/>
              </p14:nvContentPartPr>
              <p14:xfrm>
                <a:off x="6466173" y="878827"/>
                <a:ext cx="129240" cy="158760"/>
              </p14:xfrm>
            </p:contentPart>
          </mc:Choice>
          <mc:Fallback xmlns="">
            <p:pic>
              <p:nvPicPr>
                <p:cNvPr id="50" name="Freihand 49">
                  <a:extLst>
                    <a:ext uri="{FF2B5EF4-FFF2-40B4-BE49-F238E27FC236}">
                      <a16:creationId xmlns:a16="http://schemas.microsoft.com/office/drawing/2014/main" id="{8BE08C49-45D9-40AD-BCDD-0F8C91181CBC}"/>
                    </a:ext>
                  </a:extLst>
                </p:cNvPr>
                <p:cNvPicPr/>
                <p:nvPr/>
              </p:nvPicPr>
              <p:blipFill>
                <a:blip r:embed="rId89"/>
                <a:stretch>
                  <a:fillRect/>
                </a:stretch>
              </p:blipFill>
              <p:spPr>
                <a:xfrm>
                  <a:off x="6461853" y="874507"/>
                  <a:ext cx="1378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1" name="Freihand 50">
                  <a:extLst>
                    <a:ext uri="{FF2B5EF4-FFF2-40B4-BE49-F238E27FC236}">
                      <a16:creationId xmlns:a16="http://schemas.microsoft.com/office/drawing/2014/main" id="{D8FFD33A-65B1-4AFC-94CF-E7865DCA9FE9}"/>
                    </a:ext>
                  </a:extLst>
                </p14:cNvPr>
                <p14:cNvContentPartPr/>
                <p14:nvPr/>
              </p14:nvContentPartPr>
              <p14:xfrm>
                <a:off x="6571293" y="949387"/>
                <a:ext cx="87840" cy="63360"/>
              </p14:xfrm>
            </p:contentPart>
          </mc:Choice>
          <mc:Fallback xmlns="">
            <p:pic>
              <p:nvPicPr>
                <p:cNvPr id="51" name="Freihand 50">
                  <a:extLst>
                    <a:ext uri="{FF2B5EF4-FFF2-40B4-BE49-F238E27FC236}">
                      <a16:creationId xmlns:a16="http://schemas.microsoft.com/office/drawing/2014/main" id="{D8FFD33A-65B1-4AFC-94CF-E7865DCA9FE9}"/>
                    </a:ext>
                  </a:extLst>
                </p:cNvPr>
                <p:cNvPicPr/>
                <p:nvPr/>
              </p:nvPicPr>
              <p:blipFill>
                <a:blip r:embed="rId91"/>
                <a:stretch>
                  <a:fillRect/>
                </a:stretch>
              </p:blipFill>
              <p:spPr>
                <a:xfrm>
                  <a:off x="6566973" y="945067"/>
                  <a:ext cx="964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2" name="Freihand 51">
                  <a:extLst>
                    <a:ext uri="{FF2B5EF4-FFF2-40B4-BE49-F238E27FC236}">
                      <a16:creationId xmlns:a16="http://schemas.microsoft.com/office/drawing/2014/main" id="{D024247A-9E0E-4204-979E-171F35A82ECA}"/>
                    </a:ext>
                  </a:extLst>
                </p14:cNvPr>
                <p14:cNvContentPartPr/>
                <p14:nvPr/>
              </p14:nvContentPartPr>
              <p14:xfrm>
                <a:off x="6690093" y="883147"/>
                <a:ext cx="43920" cy="126000"/>
              </p14:xfrm>
            </p:contentPart>
          </mc:Choice>
          <mc:Fallback xmlns="">
            <p:pic>
              <p:nvPicPr>
                <p:cNvPr id="52" name="Freihand 51">
                  <a:extLst>
                    <a:ext uri="{FF2B5EF4-FFF2-40B4-BE49-F238E27FC236}">
                      <a16:creationId xmlns:a16="http://schemas.microsoft.com/office/drawing/2014/main" id="{D024247A-9E0E-4204-979E-171F35A82ECA}"/>
                    </a:ext>
                  </a:extLst>
                </p:cNvPr>
                <p:cNvPicPr/>
                <p:nvPr/>
              </p:nvPicPr>
              <p:blipFill>
                <a:blip r:embed="rId93"/>
                <a:stretch>
                  <a:fillRect/>
                </a:stretch>
              </p:blipFill>
              <p:spPr>
                <a:xfrm>
                  <a:off x="6685773" y="878827"/>
                  <a:ext cx="525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3" name="Freihand 52">
                  <a:extLst>
                    <a:ext uri="{FF2B5EF4-FFF2-40B4-BE49-F238E27FC236}">
                      <a16:creationId xmlns:a16="http://schemas.microsoft.com/office/drawing/2014/main" id="{8D3DF58A-92B7-4904-84DD-40868988E343}"/>
                    </a:ext>
                  </a:extLst>
                </p14:cNvPr>
                <p14:cNvContentPartPr/>
                <p14:nvPr/>
              </p14:nvContentPartPr>
              <p14:xfrm>
                <a:off x="6770013" y="877747"/>
                <a:ext cx="254520" cy="119160"/>
              </p14:xfrm>
            </p:contentPart>
          </mc:Choice>
          <mc:Fallback xmlns="">
            <p:pic>
              <p:nvPicPr>
                <p:cNvPr id="53" name="Freihand 52">
                  <a:extLst>
                    <a:ext uri="{FF2B5EF4-FFF2-40B4-BE49-F238E27FC236}">
                      <a16:creationId xmlns:a16="http://schemas.microsoft.com/office/drawing/2014/main" id="{8D3DF58A-92B7-4904-84DD-40868988E343}"/>
                    </a:ext>
                  </a:extLst>
                </p:cNvPr>
                <p:cNvPicPr/>
                <p:nvPr/>
              </p:nvPicPr>
              <p:blipFill>
                <a:blip r:embed="rId95"/>
                <a:stretch>
                  <a:fillRect/>
                </a:stretch>
              </p:blipFill>
              <p:spPr>
                <a:xfrm>
                  <a:off x="6765693" y="873427"/>
                  <a:ext cx="2631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6" name="Freihand 55">
                  <a:extLst>
                    <a:ext uri="{FF2B5EF4-FFF2-40B4-BE49-F238E27FC236}">
                      <a16:creationId xmlns:a16="http://schemas.microsoft.com/office/drawing/2014/main" id="{4D01AA58-AF66-4A7F-B5B5-FD4C864C3C0A}"/>
                    </a:ext>
                  </a:extLst>
                </p14:cNvPr>
                <p14:cNvContentPartPr/>
                <p14:nvPr/>
              </p14:nvContentPartPr>
              <p14:xfrm>
                <a:off x="7267893" y="882427"/>
                <a:ext cx="15120" cy="85320"/>
              </p14:xfrm>
            </p:contentPart>
          </mc:Choice>
          <mc:Fallback xmlns="">
            <p:pic>
              <p:nvPicPr>
                <p:cNvPr id="56" name="Freihand 55">
                  <a:extLst>
                    <a:ext uri="{FF2B5EF4-FFF2-40B4-BE49-F238E27FC236}">
                      <a16:creationId xmlns:a16="http://schemas.microsoft.com/office/drawing/2014/main" id="{4D01AA58-AF66-4A7F-B5B5-FD4C864C3C0A}"/>
                    </a:ext>
                  </a:extLst>
                </p:cNvPr>
                <p:cNvPicPr/>
                <p:nvPr/>
              </p:nvPicPr>
              <p:blipFill>
                <a:blip r:embed="rId97"/>
                <a:stretch>
                  <a:fillRect/>
                </a:stretch>
              </p:blipFill>
              <p:spPr>
                <a:xfrm>
                  <a:off x="7263573" y="878107"/>
                  <a:ext cx="2376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57" name="Freihand 56">
                  <a:extLst>
                    <a:ext uri="{FF2B5EF4-FFF2-40B4-BE49-F238E27FC236}">
                      <a16:creationId xmlns:a16="http://schemas.microsoft.com/office/drawing/2014/main" id="{9905E863-F723-4961-B538-1D7891CC3E35}"/>
                    </a:ext>
                  </a:extLst>
                </p14:cNvPr>
                <p14:cNvContentPartPr/>
                <p14:nvPr/>
              </p14:nvContentPartPr>
              <p14:xfrm>
                <a:off x="7129293" y="846067"/>
                <a:ext cx="163080" cy="118080"/>
              </p14:xfrm>
            </p:contentPart>
          </mc:Choice>
          <mc:Fallback xmlns="">
            <p:pic>
              <p:nvPicPr>
                <p:cNvPr id="57" name="Freihand 56">
                  <a:extLst>
                    <a:ext uri="{FF2B5EF4-FFF2-40B4-BE49-F238E27FC236}">
                      <a16:creationId xmlns:a16="http://schemas.microsoft.com/office/drawing/2014/main" id="{9905E863-F723-4961-B538-1D7891CC3E35}"/>
                    </a:ext>
                  </a:extLst>
                </p:cNvPr>
                <p:cNvPicPr/>
                <p:nvPr/>
              </p:nvPicPr>
              <p:blipFill>
                <a:blip r:embed="rId99"/>
                <a:stretch>
                  <a:fillRect/>
                </a:stretch>
              </p:blipFill>
              <p:spPr>
                <a:xfrm>
                  <a:off x="7124973" y="841747"/>
                  <a:ext cx="17172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58" name="Freihand 57">
                  <a:extLst>
                    <a:ext uri="{FF2B5EF4-FFF2-40B4-BE49-F238E27FC236}">
                      <a16:creationId xmlns:a16="http://schemas.microsoft.com/office/drawing/2014/main" id="{9D5AE679-60DE-4FC9-8400-4EA4BD02EB33}"/>
                    </a:ext>
                  </a:extLst>
                </p14:cNvPr>
                <p14:cNvContentPartPr/>
                <p14:nvPr/>
              </p14:nvContentPartPr>
              <p14:xfrm>
                <a:off x="7331613" y="932827"/>
                <a:ext cx="15480" cy="48600"/>
              </p14:xfrm>
            </p:contentPart>
          </mc:Choice>
          <mc:Fallback xmlns="">
            <p:pic>
              <p:nvPicPr>
                <p:cNvPr id="58" name="Freihand 57">
                  <a:extLst>
                    <a:ext uri="{FF2B5EF4-FFF2-40B4-BE49-F238E27FC236}">
                      <a16:creationId xmlns:a16="http://schemas.microsoft.com/office/drawing/2014/main" id="{9D5AE679-60DE-4FC9-8400-4EA4BD02EB33}"/>
                    </a:ext>
                  </a:extLst>
                </p:cNvPr>
                <p:cNvPicPr/>
                <p:nvPr/>
              </p:nvPicPr>
              <p:blipFill>
                <a:blip r:embed="rId101"/>
                <a:stretch>
                  <a:fillRect/>
                </a:stretch>
              </p:blipFill>
              <p:spPr>
                <a:xfrm>
                  <a:off x="7327293" y="928507"/>
                  <a:ext cx="2412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59" name="Freihand 58">
                  <a:extLst>
                    <a:ext uri="{FF2B5EF4-FFF2-40B4-BE49-F238E27FC236}">
                      <a16:creationId xmlns:a16="http://schemas.microsoft.com/office/drawing/2014/main" id="{7874D14D-2E35-46F3-B3F6-952D8AB0BEC4}"/>
                    </a:ext>
                  </a:extLst>
                </p14:cNvPr>
                <p14:cNvContentPartPr/>
                <p14:nvPr/>
              </p14:nvContentPartPr>
              <p14:xfrm>
                <a:off x="7352493" y="830227"/>
                <a:ext cx="5040" cy="14760"/>
              </p14:xfrm>
            </p:contentPart>
          </mc:Choice>
          <mc:Fallback xmlns="">
            <p:pic>
              <p:nvPicPr>
                <p:cNvPr id="59" name="Freihand 58">
                  <a:extLst>
                    <a:ext uri="{FF2B5EF4-FFF2-40B4-BE49-F238E27FC236}">
                      <a16:creationId xmlns:a16="http://schemas.microsoft.com/office/drawing/2014/main" id="{7874D14D-2E35-46F3-B3F6-952D8AB0BEC4}"/>
                    </a:ext>
                  </a:extLst>
                </p:cNvPr>
                <p:cNvPicPr/>
                <p:nvPr/>
              </p:nvPicPr>
              <p:blipFill>
                <a:blip r:embed="rId103"/>
                <a:stretch>
                  <a:fillRect/>
                </a:stretch>
              </p:blipFill>
              <p:spPr>
                <a:xfrm>
                  <a:off x="7348173" y="825907"/>
                  <a:ext cx="136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0" name="Freihand 59">
                  <a:extLst>
                    <a:ext uri="{FF2B5EF4-FFF2-40B4-BE49-F238E27FC236}">
                      <a16:creationId xmlns:a16="http://schemas.microsoft.com/office/drawing/2014/main" id="{42DCDDB9-9FC8-4469-92E7-0B7A89C7400C}"/>
                    </a:ext>
                  </a:extLst>
                </p14:cNvPr>
                <p14:cNvContentPartPr/>
                <p14:nvPr/>
              </p14:nvContentPartPr>
              <p14:xfrm>
                <a:off x="7197333" y="838507"/>
                <a:ext cx="102960" cy="149760"/>
              </p14:xfrm>
            </p:contentPart>
          </mc:Choice>
          <mc:Fallback xmlns="">
            <p:pic>
              <p:nvPicPr>
                <p:cNvPr id="60" name="Freihand 59">
                  <a:extLst>
                    <a:ext uri="{FF2B5EF4-FFF2-40B4-BE49-F238E27FC236}">
                      <a16:creationId xmlns:a16="http://schemas.microsoft.com/office/drawing/2014/main" id="{42DCDDB9-9FC8-4469-92E7-0B7A89C7400C}"/>
                    </a:ext>
                  </a:extLst>
                </p:cNvPr>
                <p:cNvPicPr/>
                <p:nvPr/>
              </p:nvPicPr>
              <p:blipFill>
                <a:blip r:embed="rId105"/>
                <a:stretch>
                  <a:fillRect/>
                </a:stretch>
              </p:blipFill>
              <p:spPr>
                <a:xfrm>
                  <a:off x="7193013" y="834187"/>
                  <a:ext cx="11160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1" name="Freihand 60">
                  <a:extLst>
                    <a:ext uri="{FF2B5EF4-FFF2-40B4-BE49-F238E27FC236}">
                      <a16:creationId xmlns:a16="http://schemas.microsoft.com/office/drawing/2014/main" id="{BCE87023-F427-4DC9-97AF-D0F80CF44417}"/>
                    </a:ext>
                  </a:extLst>
                </p14:cNvPr>
                <p14:cNvContentPartPr/>
                <p14:nvPr/>
              </p14:nvContentPartPr>
              <p14:xfrm>
                <a:off x="7384173" y="835627"/>
                <a:ext cx="84960" cy="203760"/>
              </p14:xfrm>
            </p:contentPart>
          </mc:Choice>
          <mc:Fallback xmlns="">
            <p:pic>
              <p:nvPicPr>
                <p:cNvPr id="61" name="Freihand 60">
                  <a:extLst>
                    <a:ext uri="{FF2B5EF4-FFF2-40B4-BE49-F238E27FC236}">
                      <a16:creationId xmlns:a16="http://schemas.microsoft.com/office/drawing/2014/main" id="{BCE87023-F427-4DC9-97AF-D0F80CF44417}"/>
                    </a:ext>
                  </a:extLst>
                </p:cNvPr>
                <p:cNvPicPr/>
                <p:nvPr/>
              </p:nvPicPr>
              <p:blipFill>
                <a:blip r:embed="rId107"/>
                <a:stretch>
                  <a:fillRect/>
                </a:stretch>
              </p:blipFill>
              <p:spPr>
                <a:xfrm>
                  <a:off x="7379853" y="831307"/>
                  <a:ext cx="9360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2" name="Freihand 61">
                  <a:extLst>
                    <a:ext uri="{FF2B5EF4-FFF2-40B4-BE49-F238E27FC236}">
                      <a16:creationId xmlns:a16="http://schemas.microsoft.com/office/drawing/2014/main" id="{647D7274-BC4E-46F3-A8B4-1B4F0D0163CD}"/>
                    </a:ext>
                  </a:extLst>
                </p14:cNvPr>
                <p14:cNvContentPartPr/>
                <p14:nvPr/>
              </p14:nvContentPartPr>
              <p14:xfrm>
                <a:off x="7468053" y="822307"/>
                <a:ext cx="206280" cy="211680"/>
              </p14:xfrm>
            </p:contentPart>
          </mc:Choice>
          <mc:Fallback xmlns="">
            <p:pic>
              <p:nvPicPr>
                <p:cNvPr id="62" name="Freihand 61">
                  <a:extLst>
                    <a:ext uri="{FF2B5EF4-FFF2-40B4-BE49-F238E27FC236}">
                      <a16:creationId xmlns:a16="http://schemas.microsoft.com/office/drawing/2014/main" id="{647D7274-BC4E-46F3-A8B4-1B4F0D0163CD}"/>
                    </a:ext>
                  </a:extLst>
                </p:cNvPr>
                <p:cNvPicPr/>
                <p:nvPr/>
              </p:nvPicPr>
              <p:blipFill>
                <a:blip r:embed="rId109"/>
                <a:stretch>
                  <a:fillRect/>
                </a:stretch>
              </p:blipFill>
              <p:spPr>
                <a:xfrm>
                  <a:off x="7463733" y="817987"/>
                  <a:ext cx="21492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3" name="Freihand 62">
                  <a:extLst>
                    <a:ext uri="{FF2B5EF4-FFF2-40B4-BE49-F238E27FC236}">
                      <a16:creationId xmlns:a16="http://schemas.microsoft.com/office/drawing/2014/main" id="{4FEB1520-20C3-4FE2-96FC-20C7A45EAECF}"/>
                    </a:ext>
                  </a:extLst>
                </p14:cNvPr>
                <p14:cNvContentPartPr/>
                <p14:nvPr/>
              </p14:nvContentPartPr>
              <p14:xfrm>
                <a:off x="7662093" y="890347"/>
                <a:ext cx="230760" cy="77400"/>
              </p14:xfrm>
            </p:contentPart>
          </mc:Choice>
          <mc:Fallback xmlns="">
            <p:pic>
              <p:nvPicPr>
                <p:cNvPr id="63" name="Freihand 62">
                  <a:extLst>
                    <a:ext uri="{FF2B5EF4-FFF2-40B4-BE49-F238E27FC236}">
                      <a16:creationId xmlns:a16="http://schemas.microsoft.com/office/drawing/2014/main" id="{4FEB1520-20C3-4FE2-96FC-20C7A45EAECF}"/>
                    </a:ext>
                  </a:extLst>
                </p:cNvPr>
                <p:cNvPicPr/>
                <p:nvPr/>
              </p:nvPicPr>
              <p:blipFill>
                <a:blip r:embed="rId111"/>
                <a:stretch>
                  <a:fillRect/>
                </a:stretch>
              </p:blipFill>
              <p:spPr>
                <a:xfrm>
                  <a:off x="7657773" y="886027"/>
                  <a:ext cx="2394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4" name="Freihand 63">
                  <a:extLst>
                    <a:ext uri="{FF2B5EF4-FFF2-40B4-BE49-F238E27FC236}">
                      <a16:creationId xmlns:a16="http://schemas.microsoft.com/office/drawing/2014/main" id="{7CF2F8C2-B39E-4255-AA8F-468A94C3D88D}"/>
                    </a:ext>
                  </a:extLst>
                </p14:cNvPr>
                <p14:cNvContentPartPr/>
                <p14:nvPr/>
              </p14:nvContentPartPr>
              <p14:xfrm>
                <a:off x="7885293" y="841387"/>
                <a:ext cx="189360" cy="106920"/>
              </p14:xfrm>
            </p:contentPart>
          </mc:Choice>
          <mc:Fallback xmlns="">
            <p:pic>
              <p:nvPicPr>
                <p:cNvPr id="64" name="Freihand 63">
                  <a:extLst>
                    <a:ext uri="{FF2B5EF4-FFF2-40B4-BE49-F238E27FC236}">
                      <a16:creationId xmlns:a16="http://schemas.microsoft.com/office/drawing/2014/main" id="{7CF2F8C2-B39E-4255-AA8F-468A94C3D88D}"/>
                    </a:ext>
                  </a:extLst>
                </p:cNvPr>
                <p:cNvPicPr/>
                <p:nvPr/>
              </p:nvPicPr>
              <p:blipFill>
                <a:blip r:embed="rId113"/>
                <a:stretch>
                  <a:fillRect/>
                </a:stretch>
              </p:blipFill>
              <p:spPr>
                <a:xfrm>
                  <a:off x="7880973" y="837067"/>
                  <a:ext cx="19800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5" name="Freihand 64">
                  <a:extLst>
                    <a:ext uri="{FF2B5EF4-FFF2-40B4-BE49-F238E27FC236}">
                      <a16:creationId xmlns:a16="http://schemas.microsoft.com/office/drawing/2014/main" id="{34D7421A-A00B-49CF-AD00-98D263A75C7F}"/>
                    </a:ext>
                  </a:extLst>
                </p14:cNvPr>
                <p14:cNvContentPartPr/>
                <p14:nvPr/>
              </p14:nvContentPartPr>
              <p14:xfrm>
                <a:off x="8068173" y="805027"/>
                <a:ext cx="360" cy="360"/>
              </p14:xfrm>
            </p:contentPart>
          </mc:Choice>
          <mc:Fallback xmlns="">
            <p:pic>
              <p:nvPicPr>
                <p:cNvPr id="65" name="Freihand 64">
                  <a:extLst>
                    <a:ext uri="{FF2B5EF4-FFF2-40B4-BE49-F238E27FC236}">
                      <a16:creationId xmlns:a16="http://schemas.microsoft.com/office/drawing/2014/main" id="{34D7421A-A00B-49CF-AD00-98D263A75C7F}"/>
                    </a:ext>
                  </a:extLst>
                </p:cNvPr>
                <p:cNvPicPr/>
                <p:nvPr/>
              </p:nvPicPr>
              <p:blipFill>
                <a:blip r:embed="rId27"/>
                <a:stretch>
                  <a:fillRect/>
                </a:stretch>
              </p:blipFill>
              <p:spPr>
                <a:xfrm>
                  <a:off x="8063853" y="8007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6" name="Freihand 65">
                  <a:extLst>
                    <a:ext uri="{FF2B5EF4-FFF2-40B4-BE49-F238E27FC236}">
                      <a16:creationId xmlns:a16="http://schemas.microsoft.com/office/drawing/2014/main" id="{92F2BA5A-2567-4528-BA1B-62671AF277BF}"/>
                    </a:ext>
                  </a:extLst>
                </p14:cNvPr>
                <p14:cNvContentPartPr/>
                <p14:nvPr/>
              </p14:nvContentPartPr>
              <p14:xfrm>
                <a:off x="8124693" y="902587"/>
                <a:ext cx="360" cy="360"/>
              </p14:xfrm>
            </p:contentPart>
          </mc:Choice>
          <mc:Fallback xmlns="">
            <p:pic>
              <p:nvPicPr>
                <p:cNvPr id="66" name="Freihand 65">
                  <a:extLst>
                    <a:ext uri="{FF2B5EF4-FFF2-40B4-BE49-F238E27FC236}">
                      <a16:creationId xmlns:a16="http://schemas.microsoft.com/office/drawing/2014/main" id="{92F2BA5A-2567-4528-BA1B-62671AF277BF}"/>
                    </a:ext>
                  </a:extLst>
                </p:cNvPr>
                <p:cNvPicPr/>
                <p:nvPr/>
              </p:nvPicPr>
              <p:blipFill>
                <a:blip r:embed="rId27"/>
                <a:stretch>
                  <a:fillRect/>
                </a:stretch>
              </p:blipFill>
              <p:spPr>
                <a:xfrm>
                  <a:off x="8120373" y="8982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68" name="Freihand 67">
                  <a:extLst>
                    <a:ext uri="{FF2B5EF4-FFF2-40B4-BE49-F238E27FC236}">
                      <a16:creationId xmlns:a16="http://schemas.microsoft.com/office/drawing/2014/main" id="{BCD87F2F-44CC-4A3D-8B57-947B959D2BEC}"/>
                    </a:ext>
                  </a:extLst>
                </p14:cNvPr>
                <p14:cNvContentPartPr/>
                <p14:nvPr/>
              </p14:nvContentPartPr>
              <p14:xfrm>
                <a:off x="7928493" y="811147"/>
                <a:ext cx="52560" cy="156240"/>
              </p14:xfrm>
            </p:contentPart>
          </mc:Choice>
          <mc:Fallback xmlns="">
            <p:pic>
              <p:nvPicPr>
                <p:cNvPr id="68" name="Freihand 67">
                  <a:extLst>
                    <a:ext uri="{FF2B5EF4-FFF2-40B4-BE49-F238E27FC236}">
                      <a16:creationId xmlns:a16="http://schemas.microsoft.com/office/drawing/2014/main" id="{BCD87F2F-44CC-4A3D-8B57-947B959D2BEC}"/>
                    </a:ext>
                  </a:extLst>
                </p:cNvPr>
                <p:cNvPicPr/>
                <p:nvPr/>
              </p:nvPicPr>
              <p:blipFill>
                <a:blip r:embed="rId117"/>
                <a:stretch>
                  <a:fillRect/>
                </a:stretch>
              </p:blipFill>
              <p:spPr>
                <a:xfrm>
                  <a:off x="7924173" y="806827"/>
                  <a:ext cx="6120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9" name="Freihand 68">
                  <a:extLst>
                    <a:ext uri="{FF2B5EF4-FFF2-40B4-BE49-F238E27FC236}">
                      <a16:creationId xmlns:a16="http://schemas.microsoft.com/office/drawing/2014/main" id="{2A0879C5-02CA-4F1A-AA3B-7DBF6ED14A42}"/>
                    </a:ext>
                  </a:extLst>
                </p14:cNvPr>
                <p14:cNvContentPartPr/>
                <p14:nvPr/>
              </p14:nvContentPartPr>
              <p14:xfrm>
                <a:off x="7895373" y="868027"/>
                <a:ext cx="91440" cy="20880"/>
              </p14:xfrm>
            </p:contentPart>
          </mc:Choice>
          <mc:Fallback xmlns="">
            <p:pic>
              <p:nvPicPr>
                <p:cNvPr id="69" name="Freihand 68">
                  <a:extLst>
                    <a:ext uri="{FF2B5EF4-FFF2-40B4-BE49-F238E27FC236}">
                      <a16:creationId xmlns:a16="http://schemas.microsoft.com/office/drawing/2014/main" id="{2A0879C5-02CA-4F1A-AA3B-7DBF6ED14A42}"/>
                    </a:ext>
                  </a:extLst>
                </p:cNvPr>
                <p:cNvPicPr/>
                <p:nvPr/>
              </p:nvPicPr>
              <p:blipFill>
                <a:blip r:embed="rId119"/>
                <a:stretch>
                  <a:fillRect/>
                </a:stretch>
              </p:blipFill>
              <p:spPr>
                <a:xfrm>
                  <a:off x="7891053" y="863707"/>
                  <a:ext cx="1000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0" name="Freihand 69">
                  <a:extLst>
                    <a:ext uri="{FF2B5EF4-FFF2-40B4-BE49-F238E27FC236}">
                      <a16:creationId xmlns:a16="http://schemas.microsoft.com/office/drawing/2014/main" id="{DDD0304E-CA90-406E-8A19-041B22A41D20}"/>
                    </a:ext>
                  </a:extLst>
                </p14:cNvPr>
                <p14:cNvContentPartPr/>
                <p14:nvPr/>
              </p14:nvContentPartPr>
              <p14:xfrm>
                <a:off x="8099493" y="807187"/>
                <a:ext cx="221040" cy="156600"/>
              </p14:xfrm>
            </p:contentPart>
          </mc:Choice>
          <mc:Fallback xmlns="">
            <p:pic>
              <p:nvPicPr>
                <p:cNvPr id="70" name="Freihand 69">
                  <a:extLst>
                    <a:ext uri="{FF2B5EF4-FFF2-40B4-BE49-F238E27FC236}">
                      <a16:creationId xmlns:a16="http://schemas.microsoft.com/office/drawing/2014/main" id="{DDD0304E-CA90-406E-8A19-041B22A41D20}"/>
                    </a:ext>
                  </a:extLst>
                </p:cNvPr>
                <p:cNvPicPr/>
                <p:nvPr/>
              </p:nvPicPr>
              <p:blipFill>
                <a:blip r:embed="rId121"/>
                <a:stretch>
                  <a:fillRect/>
                </a:stretch>
              </p:blipFill>
              <p:spPr>
                <a:xfrm>
                  <a:off x="8095173" y="802867"/>
                  <a:ext cx="22968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1" name="Freihand 70">
                  <a:extLst>
                    <a:ext uri="{FF2B5EF4-FFF2-40B4-BE49-F238E27FC236}">
                      <a16:creationId xmlns:a16="http://schemas.microsoft.com/office/drawing/2014/main" id="{C77736D8-8216-4B89-83F6-FDF13AD5604B}"/>
                    </a:ext>
                  </a:extLst>
                </p14:cNvPr>
                <p14:cNvContentPartPr/>
                <p14:nvPr/>
              </p14:nvContentPartPr>
              <p14:xfrm>
                <a:off x="8463453" y="811867"/>
                <a:ext cx="203040" cy="276480"/>
              </p14:xfrm>
            </p:contentPart>
          </mc:Choice>
          <mc:Fallback xmlns="">
            <p:pic>
              <p:nvPicPr>
                <p:cNvPr id="71" name="Freihand 70">
                  <a:extLst>
                    <a:ext uri="{FF2B5EF4-FFF2-40B4-BE49-F238E27FC236}">
                      <a16:creationId xmlns:a16="http://schemas.microsoft.com/office/drawing/2014/main" id="{C77736D8-8216-4B89-83F6-FDF13AD5604B}"/>
                    </a:ext>
                  </a:extLst>
                </p:cNvPr>
                <p:cNvPicPr/>
                <p:nvPr/>
              </p:nvPicPr>
              <p:blipFill>
                <a:blip r:embed="rId123"/>
                <a:stretch>
                  <a:fillRect/>
                </a:stretch>
              </p:blipFill>
              <p:spPr>
                <a:xfrm>
                  <a:off x="8459133" y="807547"/>
                  <a:ext cx="21168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2" name="Freihand 71">
                  <a:extLst>
                    <a:ext uri="{FF2B5EF4-FFF2-40B4-BE49-F238E27FC236}">
                      <a16:creationId xmlns:a16="http://schemas.microsoft.com/office/drawing/2014/main" id="{C1EEBAA6-86DB-4C74-A6A5-EEAEA1080809}"/>
                    </a:ext>
                  </a:extLst>
                </p14:cNvPr>
                <p14:cNvContentPartPr/>
                <p14:nvPr/>
              </p14:nvContentPartPr>
              <p14:xfrm>
                <a:off x="8825253" y="782707"/>
                <a:ext cx="110880" cy="169200"/>
              </p14:xfrm>
            </p:contentPart>
          </mc:Choice>
          <mc:Fallback xmlns="">
            <p:pic>
              <p:nvPicPr>
                <p:cNvPr id="72" name="Freihand 71">
                  <a:extLst>
                    <a:ext uri="{FF2B5EF4-FFF2-40B4-BE49-F238E27FC236}">
                      <a16:creationId xmlns:a16="http://schemas.microsoft.com/office/drawing/2014/main" id="{C1EEBAA6-86DB-4C74-A6A5-EEAEA1080809}"/>
                    </a:ext>
                  </a:extLst>
                </p:cNvPr>
                <p:cNvPicPr/>
                <p:nvPr/>
              </p:nvPicPr>
              <p:blipFill>
                <a:blip r:embed="rId125"/>
                <a:stretch>
                  <a:fillRect/>
                </a:stretch>
              </p:blipFill>
              <p:spPr>
                <a:xfrm>
                  <a:off x="8820933" y="778387"/>
                  <a:ext cx="1195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3" name="Freihand 72">
                  <a:extLst>
                    <a:ext uri="{FF2B5EF4-FFF2-40B4-BE49-F238E27FC236}">
                      <a16:creationId xmlns:a16="http://schemas.microsoft.com/office/drawing/2014/main" id="{FB42E3AE-848A-4444-890C-0ABB1C8F2ADA}"/>
                    </a:ext>
                  </a:extLst>
                </p14:cNvPr>
                <p14:cNvContentPartPr/>
                <p14:nvPr/>
              </p14:nvContentPartPr>
              <p14:xfrm>
                <a:off x="8964933" y="869467"/>
                <a:ext cx="100080" cy="74520"/>
              </p14:xfrm>
            </p:contentPart>
          </mc:Choice>
          <mc:Fallback xmlns="">
            <p:pic>
              <p:nvPicPr>
                <p:cNvPr id="73" name="Freihand 72">
                  <a:extLst>
                    <a:ext uri="{FF2B5EF4-FFF2-40B4-BE49-F238E27FC236}">
                      <a16:creationId xmlns:a16="http://schemas.microsoft.com/office/drawing/2014/main" id="{FB42E3AE-848A-4444-890C-0ABB1C8F2ADA}"/>
                    </a:ext>
                  </a:extLst>
                </p:cNvPr>
                <p:cNvPicPr/>
                <p:nvPr/>
              </p:nvPicPr>
              <p:blipFill>
                <a:blip r:embed="rId127"/>
                <a:stretch>
                  <a:fillRect/>
                </a:stretch>
              </p:blipFill>
              <p:spPr>
                <a:xfrm>
                  <a:off x="8960613" y="865147"/>
                  <a:ext cx="1087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6" name="Freihand 75">
                  <a:extLst>
                    <a:ext uri="{FF2B5EF4-FFF2-40B4-BE49-F238E27FC236}">
                      <a16:creationId xmlns:a16="http://schemas.microsoft.com/office/drawing/2014/main" id="{9CE19B61-50DB-4CF1-BFD6-F2DC7CB36B18}"/>
                    </a:ext>
                  </a:extLst>
                </p14:cNvPr>
                <p14:cNvContentPartPr/>
                <p14:nvPr/>
              </p14:nvContentPartPr>
              <p14:xfrm>
                <a:off x="9079053" y="797467"/>
                <a:ext cx="164520" cy="120240"/>
              </p14:xfrm>
            </p:contentPart>
          </mc:Choice>
          <mc:Fallback xmlns="">
            <p:pic>
              <p:nvPicPr>
                <p:cNvPr id="76" name="Freihand 75">
                  <a:extLst>
                    <a:ext uri="{FF2B5EF4-FFF2-40B4-BE49-F238E27FC236}">
                      <a16:creationId xmlns:a16="http://schemas.microsoft.com/office/drawing/2014/main" id="{9CE19B61-50DB-4CF1-BFD6-F2DC7CB36B18}"/>
                    </a:ext>
                  </a:extLst>
                </p:cNvPr>
                <p:cNvPicPr/>
                <p:nvPr/>
              </p:nvPicPr>
              <p:blipFill>
                <a:blip r:embed="rId129"/>
                <a:stretch>
                  <a:fillRect/>
                </a:stretch>
              </p:blipFill>
              <p:spPr>
                <a:xfrm>
                  <a:off x="9074733" y="793147"/>
                  <a:ext cx="1731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78" name="Freihand 77">
                  <a:extLst>
                    <a:ext uri="{FF2B5EF4-FFF2-40B4-BE49-F238E27FC236}">
                      <a16:creationId xmlns:a16="http://schemas.microsoft.com/office/drawing/2014/main" id="{777932C2-61E1-43DA-B6C7-50B7E5619DE1}"/>
                    </a:ext>
                  </a:extLst>
                </p14:cNvPr>
                <p14:cNvContentPartPr/>
                <p14:nvPr/>
              </p14:nvContentPartPr>
              <p14:xfrm>
                <a:off x="9410973" y="819427"/>
                <a:ext cx="120600" cy="98280"/>
              </p14:xfrm>
            </p:contentPart>
          </mc:Choice>
          <mc:Fallback xmlns="">
            <p:pic>
              <p:nvPicPr>
                <p:cNvPr id="78" name="Freihand 77">
                  <a:extLst>
                    <a:ext uri="{FF2B5EF4-FFF2-40B4-BE49-F238E27FC236}">
                      <a16:creationId xmlns:a16="http://schemas.microsoft.com/office/drawing/2014/main" id="{777932C2-61E1-43DA-B6C7-50B7E5619DE1}"/>
                    </a:ext>
                  </a:extLst>
                </p:cNvPr>
                <p:cNvPicPr/>
                <p:nvPr/>
              </p:nvPicPr>
              <p:blipFill>
                <a:blip r:embed="rId131"/>
                <a:stretch>
                  <a:fillRect/>
                </a:stretch>
              </p:blipFill>
              <p:spPr>
                <a:xfrm>
                  <a:off x="9406653" y="815107"/>
                  <a:ext cx="1292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79" name="Freihand 78">
                  <a:extLst>
                    <a:ext uri="{FF2B5EF4-FFF2-40B4-BE49-F238E27FC236}">
                      <a16:creationId xmlns:a16="http://schemas.microsoft.com/office/drawing/2014/main" id="{DA0479FF-1AEF-4D21-95EB-C0CC7F8A1229}"/>
                    </a:ext>
                  </a:extLst>
                </p14:cNvPr>
                <p14:cNvContentPartPr/>
                <p14:nvPr/>
              </p14:nvContentPartPr>
              <p14:xfrm>
                <a:off x="9523653" y="826267"/>
                <a:ext cx="271440" cy="241560"/>
              </p14:xfrm>
            </p:contentPart>
          </mc:Choice>
          <mc:Fallback xmlns="">
            <p:pic>
              <p:nvPicPr>
                <p:cNvPr id="79" name="Freihand 78">
                  <a:extLst>
                    <a:ext uri="{FF2B5EF4-FFF2-40B4-BE49-F238E27FC236}">
                      <a16:creationId xmlns:a16="http://schemas.microsoft.com/office/drawing/2014/main" id="{DA0479FF-1AEF-4D21-95EB-C0CC7F8A1229}"/>
                    </a:ext>
                  </a:extLst>
                </p:cNvPr>
                <p:cNvPicPr/>
                <p:nvPr/>
              </p:nvPicPr>
              <p:blipFill>
                <a:blip r:embed="rId133"/>
                <a:stretch>
                  <a:fillRect/>
                </a:stretch>
              </p:blipFill>
              <p:spPr>
                <a:xfrm>
                  <a:off x="9519333" y="821947"/>
                  <a:ext cx="28008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0" name="Freihand 79">
                  <a:extLst>
                    <a:ext uri="{FF2B5EF4-FFF2-40B4-BE49-F238E27FC236}">
                      <a16:creationId xmlns:a16="http://schemas.microsoft.com/office/drawing/2014/main" id="{A45EDDDE-6A44-409E-A5D5-2E6D77DC7C2D}"/>
                    </a:ext>
                  </a:extLst>
                </p14:cNvPr>
                <p14:cNvContentPartPr/>
                <p14:nvPr/>
              </p14:nvContentPartPr>
              <p14:xfrm>
                <a:off x="9808413" y="761827"/>
                <a:ext cx="314280" cy="141480"/>
              </p14:xfrm>
            </p:contentPart>
          </mc:Choice>
          <mc:Fallback xmlns="">
            <p:pic>
              <p:nvPicPr>
                <p:cNvPr id="80" name="Freihand 79">
                  <a:extLst>
                    <a:ext uri="{FF2B5EF4-FFF2-40B4-BE49-F238E27FC236}">
                      <a16:creationId xmlns:a16="http://schemas.microsoft.com/office/drawing/2014/main" id="{A45EDDDE-6A44-409E-A5D5-2E6D77DC7C2D}"/>
                    </a:ext>
                  </a:extLst>
                </p:cNvPr>
                <p:cNvPicPr/>
                <p:nvPr/>
              </p:nvPicPr>
              <p:blipFill>
                <a:blip r:embed="rId135"/>
                <a:stretch>
                  <a:fillRect/>
                </a:stretch>
              </p:blipFill>
              <p:spPr>
                <a:xfrm>
                  <a:off x="9804093" y="757507"/>
                  <a:ext cx="3229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1" name="Freihand 80">
                  <a:extLst>
                    <a:ext uri="{FF2B5EF4-FFF2-40B4-BE49-F238E27FC236}">
                      <a16:creationId xmlns:a16="http://schemas.microsoft.com/office/drawing/2014/main" id="{92CCAE78-8541-4241-BE9F-342EDB39FF5F}"/>
                    </a:ext>
                  </a:extLst>
                </p14:cNvPr>
                <p14:cNvContentPartPr/>
                <p14:nvPr/>
              </p14:nvContentPartPr>
              <p14:xfrm>
                <a:off x="10147173" y="739507"/>
                <a:ext cx="360" cy="360"/>
              </p14:xfrm>
            </p:contentPart>
          </mc:Choice>
          <mc:Fallback xmlns="">
            <p:pic>
              <p:nvPicPr>
                <p:cNvPr id="81" name="Freihand 80">
                  <a:extLst>
                    <a:ext uri="{FF2B5EF4-FFF2-40B4-BE49-F238E27FC236}">
                      <a16:creationId xmlns:a16="http://schemas.microsoft.com/office/drawing/2014/main" id="{92CCAE78-8541-4241-BE9F-342EDB39FF5F}"/>
                    </a:ext>
                  </a:extLst>
                </p:cNvPr>
                <p:cNvPicPr/>
                <p:nvPr/>
              </p:nvPicPr>
              <p:blipFill>
                <a:blip r:embed="rId27"/>
                <a:stretch>
                  <a:fillRect/>
                </a:stretch>
              </p:blipFill>
              <p:spPr>
                <a:xfrm>
                  <a:off x="10142853" y="7351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2" name="Freihand 81">
                  <a:extLst>
                    <a:ext uri="{FF2B5EF4-FFF2-40B4-BE49-F238E27FC236}">
                      <a16:creationId xmlns:a16="http://schemas.microsoft.com/office/drawing/2014/main" id="{9B50A4C7-8B21-4496-A221-2F5118C1549A}"/>
                    </a:ext>
                  </a:extLst>
                </p14:cNvPr>
                <p14:cNvContentPartPr/>
                <p14:nvPr/>
              </p14:nvContentPartPr>
              <p14:xfrm>
                <a:off x="10139253" y="813307"/>
                <a:ext cx="218160" cy="74520"/>
              </p14:xfrm>
            </p:contentPart>
          </mc:Choice>
          <mc:Fallback xmlns="">
            <p:pic>
              <p:nvPicPr>
                <p:cNvPr id="82" name="Freihand 81">
                  <a:extLst>
                    <a:ext uri="{FF2B5EF4-FFF2-40B4-BE49-F238E27FC236}">
                      <a16:creationId xmlns:a16="http://schemas.microsoft.com/office/drawing/2014/main" id="{9B50A4C7-8B21-4496-A221-2F5118C1549A}"/>
                    </a:ext>
                  </a:extLst>
                </p:cNvPr>
                <p:cNvPicPr/>
                <p:nvPr/>
              </p:nvPicPr>
              <p:blipFill>
                <a:blip r:embed="rId138"/>
                <a:stretch>
                  <a:fillRect/>
                </a:stretch>
              </p:blipFill>
              <p:spPr>
                <a:xfrm>
                  <a:off x="10134933" y="808987"/>
                  <a:ext cx="2268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3" name="Freihand 82">
                  <a:extLst>
                    <a:ext uri="{FF2B5EF4-FFF2-40B4-BE49-F238E27FC236}">
                      <a16:creationId xmlns:a16="http://schemas.microsoft.com/office/drawing/2014/main" id="{D0637EA1-9756-4873-8D60-73678F354D5D}"/>
                    </a:ext>
                  </a:extLst>
                </p14:cNvPr>
                <p14:cNvContentPartPr/>
                <p14:nvPr/>
              </p14:nvContentPartPr>
              <p14:xfrm>
                <a:off x="10356693" y="808267"/>
                <a:ext cx="101880" cy="78480"/>
              </p14:xfrm>
            </p:contentPart>
          </mc:Choice>
          <mc:Fallback xmlns="">
            <p:pic>
              <p:nvPicPr>
                <p:cNvPr id="83" name="Freihand 82">
                  <a:extLst>
                    <a:ext uri="{FF2B5EF4-FFF2-40B4-BE49-F238E27FC236}">
                      <a16:creationId xmlns:a16="http://schemas.microsoft.com/office/drawing/2014/main" id="{D0637EA1-9756-4873-8D60-73678F354D5D}"/>
                    </a:ext>
                  </a:extLst>
                </p:cNvPr>
                <p:cNvPicPr/>
                <p:nvPr/>
              </p:nvPicPr>
              <p:blipFill>
                <a:blip r:embed="rId140"/>
                <a:stretch>
                  <a:fillRect/>
                </a:stretch>
              </p:blipFill>
              <p:spPr>
                <a:xfrm>
                  <a:off x="10352373" y="803947"/>
                  <a:ext cx="11052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36" name="Freihand 135">
                  <a:extLst>
                    <a:ext uri="{FF2B5EF4-FFF2-40B4-BE49-F238E27FC236}">
                      <a16:creationId xmlns:a16="http://schemas.microsoft.com/office/drawing/2014/main" id="{A04A30BA-8F01-403B-8ECB-0979C28F0398}"/>
                    </a:ext>
                  </a:extLst>
                </p14:cNvPr>
                <p14:cNvContentPartPr/>
                <p14:nvPr/>
              </p14:nvContentPartPr>
              <p14:xfrm>
                <a:off x="7269333" y="609547"/>
                <a:ext cx="785520" cy="78120"/>
              </p14:xfrm>
            </p:contentPart>
          </mc:Choice>
          <mc:Fallback xmlns="">
            <p:pic>
              <p:nvPicPr>
                <p:cNvPr id="136" name="Freihand 135">
                  <a:extLst>
                    <a:ext uri="{FF2B5EF4-FFF2-40B4-BE49-F238E27FC236}">
                      <a16:creationId xmlns:a16="http://schemas.microsoft.com/office/drawing/2014/main" id="{A04A30BA-8F01-403B-8ECB-0979C28F0398}"/>
                    </a:ext>
                  </a:extLst>
                </p:cNvPr>
                <p:cNvPicPr/>
                <p:nvPr/>
              </p:nvPicPr>
              <p:blipFill>
                <a:blip r:embed="rId142"/>
                <a:stretch>
                  <a:fillRect/>
                </a:stretch>
              </p:blipFill>
              <p:spPr>
                <a:xfrm>
                  <a:off x="7265013" y="605227"/>
                  <a:ext cx="794160" cy="86760"/>
                </a:xfrm>
                <a:prstGeom prst="rect">
                  <a:avLst/>
                </a:prstGeom>
              </p:spPr>
            </p:pic>
          </mc:Fallback>
        </mc:AlternateContent>
      </p:grpSp>
      <p:grpSp>
        <p:nvGrpSpPr>
          <p:cNvPr id="170" name="Gruppieren 169">
            <a:extLst>
              <a:ext uri="{FF2B5EF4-FFF2-40B4-BE49-F238E27FC236}">
                <a16:creationId xmlns:a16="http://schemas.microsoft.com/office/drawing/2014/main" id="{B86B9D54-5FFF-4C5F-A656-954F64105E3E}"/>
              </a:ext>
            </a:extLst>
          </p:cNvPr>
          <p:cNvGrpSpPr/>
          <p:nvPr/>
        </p:nvGrpSpPr>
        <p:grpSpPr>
          <a:xfrm>
            <a:off x="3509493" y="1334947"/>
            <a:ext cx="2267280" cy="492120"/>
            <a:chOff x="3509493" y="1334947"/>
            <a:chExt cx="2267280" cy="492120"/>
          </a:xfrm>
        </p:grpSpPr>
        <mc:AlternateContent xmlns:mc="http://schemas.openxmlformats.org/markup-compatibility/2006" xmlns:p14="http://schemas.microsoft.com/office/powerpoint/2010/main">
          <mc:Choice Requires="p14">
            <p:contentPart p14:bwMode="auto" r:id="rId143">
              <p14:nvContentPartPr>
                <p14:cNvPr id="128" name="Freihand 127">
                  <a:extLst>
                    <a:ext uri="{FF2B5EF4-FFF2-40B4-BE49-F238E27FC236}">
                      <a16:creationId xmlns:a16="http://schemas.microsoft.com/office/drawing/2014/main" id="{F989FAC2-4416-4A45-9B82-F6ACDFA6D320}"/>
                    </a:ext>
                  </a:extLst>
                </p14:cNvPr>
                <p14:cNvContentPartPr/>
                <p14:nvPr/>
              </p14:nvContentPartPr>
              <p14:xfrm>
                <a:off x="3509493" y="1513867"/>
                <a:ext cx="141480" cy="117360"/>
              </p14:xfrm>
            </p:contentPart>
          </mc:Choice>
          <mc:Fallback xmlns="">
            <p:pic>
              <p:nvPicPr>
                <p:cNvPr id="128" name="Freihand 127">
                  <a:extLst>
                    <a:ext uri="{FF2B5EF4-FFF2-40B4-BE49-F238E27FC236}">
                      <a16:creationId xmlns:a16="http://schemas.microsoft.com/office/drawing/2014/main" id="{F989FAC2-4416-4A45-9B82-F6ACDFA6D320}"/>
                    </a:ext>
                  </a:extLst>
                </p:cNvPr>
                <p:cNvPicPr/>
                <p:nvPr/>
              </p:nvPicPr>
              <p:blipFill>
                <a:blip r:embed="rId144"/>
                <a:stretch>
                  <a:fillRect/>
                </a:stretch>
              </p:blipFill>
              <p:spPr>
                <a:xfrm>
                  <a:off x="3505173" y="1509547"/>
                  <a:ext cx="1501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9" name="Freihand 128">
                  <a:extLst>
                    <a:ext uri="{FF2B5EF4-FFF2-40B4-BE49-F238E27FC236}">
                      <a16:creationId xmlns:a16="http://schemas.microsoft.com/office/drawing/2014/main" id="{4598FECE-A20E-4F23-A23E-7BAD540B1419}"/>
                    </a:ext>
                  </a:extLst>
                </p14:cNvPr>
                <p14:cNvContentPartPr/>
                <p14:nvPr/>
              </p14:nvContentPartPr>
              <p14:xfrm>
                <a:off x="3785973" y="1552387"/>
                <a:ext cx="174600" cy="6840"/>
              </p14:xfrm>
            </p:contentPart>
          </mc:Choice>
          <mc:Fallback xmlns="">
            <p:pic>
              <p:nvPicPr>
                <p:cNvPr id="129" name="Freihand 128">
                  <a:extLst>
                    <a:ext uri="{FF2B5EF4-FFF2-40B4-BE49-F238E27FC236}">
                      <a16:creationId xmlns:a16="http://schemas.microsoft.com/office/drawing/2014/main" id="{4598FECE-A20E-4F23-A23E-7BAD540B1419}"/>
                    </a:ext>
                  </a:extLst>
                </p:cNvPr>
                <p:cNvPicPr/>
                <p:nvPr/>
              </p:nvPicPr>
              <p:blipFill>
                <a:blip r:embed="rId146"/>
                <a:stretch>
                  <a:fillRect/>
                </a:stretch>
              </p:blipFill>
              <p:spPr>
                <a:xfrm>
                  <a:off x="3781653" y="1548067"/>
                  <a:ext cx="1832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30" name="Freihand 129">
                  <a:extLst>
                    <a:ext uri="{FF2B5EF4-FFF2-40B4-BE49-F238E27FC236}">
                      <a16:creationId xmlns:a16="http://schemas.microsoft.com/office/drawing/2014/main" id="{7148D0B5-9490-44E1-B618-7B8B48E68493}"/>
                    </a:ext>
                  </a:extLst>
                </p14:cNvPr>
                <p14:cNvContentPartPr/>
                <p14:nvPr/>
              </p14:nvContentPartPr>
              <p14:xfrm>
                <a:off x="3806853" y="1595227"/>
                <a:ext cx="168480" cy="10080"/>
              </p14:xfrm>
            </p:contentPart>
          </mc:Choice>
          <mc:Fallback xmlns="">
            <p:pic>
              <p:nvPicPr>
                <p:cNvPr id="130" name="Freihand 129">
                  <a:extLst>
                    <a:ext uri="{FF2B5EF4-FFF2-40B4-BE49-F238E27FC236}">
                      <a16:creationId xmlns:a16="http://schemas.microsoft.com/office/drawing/2014/main" id="{7148D0B5-9490-44E1-B618-7B8B48E68493}"/>
                    </a:ext>
                  </a:extLst>
                </p:cNvPr>
                <p:cNvPicPr/>
                <p:nvPr/>
              </p:nvPicPr>
              <p:blipFill>
                <a:blip r:embed="rId148"/>
                <a:stretch>
                  <a:fillRect/>
                </a:stretch>
              </p:blipFill>
              <p:spPr>
                <a:xfrm>
                  <a:off x="3802533" y="1590907"/>
                  <a:ext cx="17712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38" name="Freihand 137">
                  <a:extLst>
                    <a:ext uri="{FF2B5EF4-FFF2-40B4-BE49-F238E27FC236}">
                      <a16:creationId xmlns:a16="http://schemas.microsoft.com/office/drawing/2014/main" id="{261CD86D-2609-428B-B02D-3A6F75AD24BF}"/>
                    </a:ext>
                  </a:extLst>
                </p14:cNvPr>
                <p14:cNvContentPartPr/>
                <p14:nvPr/>
              </p14:nvContentPartPr>
              <p14:xfrm>
                <a:off x="4078653" y="1377067"/>
                <a:ext cx="135360" cy="128520"/>
              </p14:xfrm>
            </p:contentPart>
          </mc:Choice>
          <mc:Fallback xmlns="">
            <p:pic>
              <p:nvPicPr>
                <p:cNvPr id="138" name="Freihand 137">
                  <a:extLst>
                    <a:ext uri="{FF2B5EF4-FFF2-40B4-BE49-F238E27FC236}">
                      <a16:creationId xmlns:a16="http://schemas.microsoft.com/office/drawing/2014/main" id="{261CD86D-2609-428B-B02D-3A6F75AD24BF}"/>
                    </a:ext>
                  </a:extLst>
                </p:cNvPr>
                <p:cNvPicPr/>
                <p:nvPr/>
              </p:nvPicPr>
              <p:blipFill>
                <a:blip r:embed="rId150"/>
                <a:stretch>
                  <a:fillRect/>
                </a:stretch>
              </p:blipFill>
              <p:spPr>
                <a:xfrm>
                  <a:off x="4074333" y="1372747"/>
                  <a:ext cx="14400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39" name="Freihand 138">
                  <a:extLst>
                    <a:ext uri="{FF2B5EF4-FFF2-40B4-BE49-F238E27FC236}">
                      <a16:creationId xmlns:a16="http://schemas.microsoft.com/office/drawing/2014/main" id="{6FF677C9-868E-4BB9-9167-AA141CC89D81}"/>
                    </a:ext>
                  </a:extLst>
                </p14:cNvPr>
                <p14:cNvContentPartPr/>
                <p14:nvPr/>
              </p14:nvContentPartPr>
              <p14:xfrm>
                <a:off x="4239573" y="1373107"/>
                <a:ext cx="134640" cy="129960"/>
              </p14:xfrm>
            </p:contentPart>
          </mc:Choice>
          <mc:Fallback xmlns="">
            <p:pic>
              <p:nvPicPr>
                <p:cNvPr id="139" name="Freihand 138">
                  <a:extLst>
                    <a:ext uri="{FF2B5EF4-FFF2-40B4-BE49-F238E27FC236}">
                      <a16:creationId xmlns:a16="http://schemas.microsoft.com/office/drawing/2014/main" id="{6FF677C9-868E-4BB9-9167-AA141CC89D81}"/>
                    </a:ext>
                  </a:extLst>
                </p:cNvPr>
                <p:cNvPicPr/>
                <p:nvPr/>
              </p:nvPicPr>
              <p:blipFill>
                <a:blip r:embed="rId152"/>
                <a:stretch>
                  <a:fillRect/>
                </a:stretch>
              </p:blipFill>
              <p:spPr>
                <a:xfrm>
                  <a:off x="4235253" y="1368787"/>
                  <a:ext cx="1432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41" name="Freihand 140">
                  <a:extLst>
                    <a:ext uri="{FF2B5EF4-FFF2-40B4-BE49-F238E27FC236}">
                      <a16:creationId xmlns:a16="http://schemas.microsoft.com/office/drawing/2014/main" id="{F7283CF0-0209-410C-8024-45FFB534C9C4}"/>
                    </a:ext>
                  </a:extLst>
                </p14:cNvPr>
                <p14:cNvContentPartPr/>
                <p14:nvPr/>
              </p14:nvContentPartPr>
              <p14:xfrm>
                <a:off x="4053453" y="1563547"/>
                <a:ext cx="302040" cy="25200"/>
              </p14:xfrm>
            </p:contentPart>
          </mc:Choice>
          <mc:Fallback xmlns="">
            <p:pic>
              <p:nvPicPr>
                <p:cNvPr id="141" name="Freihand 140">
                  <a:extLst>
                    <a:ext uri="{FF2B5EF4-FFF2-40B4-BE49-F238E27FC236}">
                      <a16:creationId xmlns:a16="http://schemas.microsoft.com/office/drawing/2014/main" id="{F7283CF0-0209-410C-8024-45FFB534C9C4}"/>
                    </a:ext>
                  </a:extLst>
                </p:cNvPr>
                <p:cNvPicPr/>
                <p:nvPr/>
              </p:nvPicPr>
              <p:blipFill>
                <a:blip r:embed="rId154"/>
                <a:stretch>
                  <a:fillRect/>
                </a:stretch>
              </p:blipFill>
              <p:spPr>
                <a:xfrm>
                  <a:off x="4049133" y="1559227"/>
                  <a:ext cx="31068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42" name="Freihand 141">
                  <a:extLst>
                    <a:ext uri="{FF2B5EF4-FFF2-40B4-BE49-F238E27FC236}">
                      <a16:creationId xmlns:a16="http://schemas.microsoft.com/office/drawing/2014/main" id="{147A8DD1-C7D3-4503-94C3-D3A31CD2E65E}"/>
                    </a:ext>
                  </a:extLst>
                </p14:cNvPr>
                <p14:cNvContentPartPr/>
                <p14:nvPr/>
              </p14:nvContentPartPr>
              <p14:xfrm>
                <a:off x="4049853" y="1643467"/>
                <a:ext cx="121680" cy="129240"/>
              </p14:xfrm>
            </p:contentPart>
          </mc:Choice>
          <mc:Fallback xmlns="">
            <p:pic>
              <p:nvPicPr>
                <p:cNvPr id="142" name="Freihand 141">
                  <a:extLst>
                    <a:ext uri="{FF2B5EF4-FFF2-40B4-BE49-F238E27FC236}">
                      <a16:creationId xmlns:a16="http://schemas.microsoft.com/office/drawing/2014/main" id="{147A8DD1-C7D3-4503-94C3-D3A31CD2E65E}"/>
                    </a:ext>
                  </a:extLst>
                </p:cNvPr>
                <p:cNvPicPr/>
                <p:nvPr/>
              </p:nvPicPr>
              <p:blipFill>
                <a:blip r:embed="rId156"/>
                <a:stretch>
                  <a:fillRect/>
                </a:stretch>
              </p:blipFill>
              <p:spPr>
                <a:xfrm>
                  <a:off x="4045533" y="1639147"/>
                  <a:ext cx="1303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44" name="Freihand 143">
                  <a:extLst>
                    <a:ext uri="{FF2B5EF4-FFF2-40B4-BE49-F238E27FC236}">
                      <a16:creationId xmlns:a16="http://schemas.microsoft.com/office/drawing/2014/main" id="{F79416E4-F6BE-437C-AD03-467BD22935CE}"/>
                    </a:ext>
                  </a:extLst>
                </p14:cNvPr>
                <p14:cNvContentPartPr/>
                <p14:nvPr/>
              </p14:nvContentPartPr>
              <p14:xfrm>
                <a:off x="4223013" y="1670827"/>
                <a:ext cx="102600" cy="43200"/>
              </p14:xfrm>
            </p:contentPart>
          </mc:Choice>
          <mc:Fallback xmlns="">
            <p:pic>
              <p:nvPicPr>
                <p:cNvPr id="144" name="Freihand 143">
                  <a:extLst>
                    <a:ext uri="{FF2B5EF4-FFF2-40B4-BE49-F238E27FC236}">
                      <a16:creationId xmlns:a16="http://schemas.microsoft.com/office/drawing/2014/main" id="{F79416E4-F6BE-437C-AD03-467BD22935CE}"/>
                    </a:ext>
                  </a:extLst>
                </p:cNvPr>
                <p:cNvPicPr/>
                <p:nvPr/>
              </p:nvPicPr>
              <p:blipFill>
                <a:blip r:embed="rId158"/>
                <a:stretch>
                  <a:fillRect/>
                </a:stretch>
              </p:blipFill>
              <p:spPr>
                <a:xfrm>
                  <a:off x="4218693" y="1666507"/>
                  <a:ext cx="1112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45" name="Freihand 144">
                  <a:extLst>
                    <a:ext uri="{FF2B5EF4-FFF2-40B4-BE49-F238E27FC236}">
                      <a16:creationId xmlns:a16="http://schemas.microsoft.com/office/drawing/2014/main" id="{2962A8FD-3ADF-4E55-8368-4E929D8D9957}"/>
                    </a:ext>
                  </a:extLst>
                </p14:cNvPr>
                <p14:cNvContentPartPr/>
                <p14:nvPr/>
              </p14:nvContentPartPr>
              <p14:xfrm>
                <a:off x="4292853" y="1675507"/>
                <a:ext cx="57240" cy="151560"/>
              </p14:xfrm>
            </p:contentPart>
          </mc:Choice>
          <mc:Fallback xmlns="">
            <p:pic>
              <p:nvPicPr>
                <p:cNvPr id="145" name="Freihand 144">
                  <a:extLst>
                    <a:ext uri="{FF2B5EF4-FFF2-40B4-BE49-F238E27FC236}">
                      <a16:creationId xmlns:a16="http://schemas.microsoft.com/office/drawing/2014/main" id="{2962A8FD-3ADF-4E55-8368-4E929D8D9957}"/>
                    </a:ext>
                  </a:extLst>
                </p:cNvPr>
                <p:cNvPicPr/>
                <p:nvPr/>
              </p:nvPicPr>
              <p:blipFill>
                <a:blip r:embed="rId160"/>
                <a:stretch>
                  <a:fillRect/>
                </a:stretch>
              </p:blipFill>
              <p:spPr>
                <a:xfrm>
                  <a:off x="4288533" y="1671187"/>
                  <a:ext cx="658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46" name="Freihand 145">
                  <a:extLst>
                    <a:ext uri="{FF2B5EF4-FFF2-40B4-BE49-F238E27FC236}">
                      <a16:creationId xmlns:a16="http://schemas.microsoft.com/office/drawing/2014/main" id="{6791D11D-029A-4794-850C-DA0A634C4AB7}"/>
                    </a:ext>
                  </a:extLst>
                </p14:cNvPr>
                <p14:cNvContentPartPr/>
                <p14:nvPr/>
              </p14:nvContentPartPr>
              <p14:xfrm>
                <a:off x="4454853" y="1461307"/>
                <a:ext cx="139320" cy="142560"/>
              </p14:xfrm>
            </p:contentPart>
          </mc:Choice>
          <mc:Fallback xmlns="">
            <p:pic>
              <p:nvPicPr>
                <p:cNvPr id="146" name="Freihand 145">
                  <a:extLst>
                    <a:ext uri="{FF2B5EF4-FFF2-40B4-BE49-F238E27FC236}">
                      <a16:creationId xmlns:a16="http://schemas.microsoft.com/office/drawing/2014/main" id="{6791D11D-029A-4794-850C-DA0A634C4AB7}"/>
                    </a:ext>
                  </a:extLst>
                </p:cNvPr>
                <p:cNvPicPr/>
                <p:nvPr/>
              </p:nvPicPr>
              <p:blipFill>
                <a:blip r:embed="rId162"/>
                <a:stretch>
                  <a:fillRect/>
                </a:stretch>
              </p:blipFill>
              <p:spPr>
                <a:xfrm>
                  <a:off x="4450533" y="1456987"/>
                  <a:ext cx="14796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47" name="Freihand 146">
                  <a:extLst>
                    <a:ext uri="{FF2B5EF4-FFF2-40B4-BE49-F238E27FC236}">
                      <a16:creationId xmlns:a16="http://schemas.microsoft.com/office/drawing/2014/main" id="{39B10745-27C8-484E-9DCA-040C0A38190C}"/>
                    </a:ext>
                  </a:extLst>
                </p14:cNvPr>
                <p14:cNvContentPartPr/>
                <p14:nvPr/>
              </p14:nvContentPartPr>
              <p14:xfrm>
                <a:off x="4637733" y="1533307"/>
                <a:ext cx="79560" cy="54000"/>
              </p14:xfrm>
            </p:contentPart>
          </mc:Choice>
          <mc:Fallback xmlns="">
            <p:pic>
              <p:nvPicPr>
                <p:cNvPr id="147" name="Freihand 146">
                  <a:extLst>
                    <a:ext uri="{FF2B5EF4-FFF2-40B4-BE49-F238E27FC236}">
                      <a16:creationId xmlns:a16="http://schemas.microsoft.com/office/drawing/2014/main" id="{39B10745-27C8-484E-9DCA-040C0A38190C}"/>
                    </a:ext>
                  </a:extLst>
                </p:cNvPr>
                <p:cNvPicPr/>
                <p:nvPr/>
              </p:nvPicPr>
              <p:blipFill>
                <a:blip r:embed="rId164"/>
                <a:stretch>
                  <a:fillRect/>
                </a:stretch>
              </p:blipFill>
              <p:spPr>
                <a:xfrm>
                  <a:off x="4633413" y="1528987"/>
                  <a:ext cx="8820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48" name="Freihand 147">
                  <a:extLst>
                    <a:ext uri="{FF2B5EF4-FFF2-40B4-BE49-F238E27FC236}">
                      <a16:creationId xmlns:a16="http://schemas.microsoft.com/office/drawing/2014/main" id="{D9715FED-AF0E-40D9-BAC7-2903B02CD031}"/>
                    </a:ext>
                  </a:extLst>
                </p14:cNvPr>
                <p14:cNvContentPartPr/>
                <p14:nvPr/>
              </p14:nvContentPartPr>
              <p14:xfrm>
                <a:off x="4652493" y="1548787"/>
                <a:ext cx="99720" cy="186840"/>
              </p14:xfrm>
            </p:contentPart>
          </mc:Choice>
          <mc:Fallback xmlns="">
            <p:pic>
              <p:nvPicPr>
                <p:cNvPr id="148" name="Freihand 147">
                  <a:extLst>
                    <a:ext uri="{FF2B5EF4-FFF2-40B4-BE49-F238E27FC236}">
                      <a16:creationId xmlns:a16="http://schemas.microsoft.com/office/drawing/2014/main" id="{D9715FED-AF0E-40D9-BAC7-2903B02CD031}"/>
                    </a:ext>
                  </a:extLst>
                </p:cNvPr>
                <p:cNvPicPr/>
                <p:nvPr/>
              </p:nvPicPr>
              <p:blipFill>
                <a:blip r:embed="rId166"/>
                <a:stretch>
                  <a:fillRect/>
                </a:stretch>
              </p:blipFill>
              <p:spPr>
                <a:xfrm>
                  <a:off x="4648173" y="1544467"/>
                  <a:ext cx="10836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50" name="Freihand 149">
                  <a:extLst>
                    <a:ext uri="{FF2B5EF4-FFF2-40B4-BE49-F238E27FC236}">
                      <a16:creationId xmlns:a16="http://schemas.microsoft.com/office/drawing/2014/main" id="{C6DA5861-FB22-41D7-9AA9-94BB827D5C4F}"/>
                    </a:ext>
                  </a:extLst>
                </p14:cNvPr>
                <p14:cNvContentPartPr/>
                <p14:nvPr/>
              </p14:nvContentPartPr>
              <p14:xfrm>
                <a:off x="4936533" y="1517107"/>
                <a:ext cx="10440" cy="127440"/>
              </p14:xfrm>
            </p:contentPart>
          </mc:Choice>
          <mc:Fallback xmlns="">
            <p:pic>
              <p:nvPicPr>
                <p:cNvPr id="150" name="Freihand 149">
                  <a:extLst>
                    <a:ext uri="{FF2B5EF4-FFF2-40B4-BE49-F238E27FC236}">
                      <a16:creationId xmlns:a16="http://schemas.microsoft.com/office/drawing/2014/main" id="{C6DA5861-FB22-41D7-9AA9-94BB827D5C4F}"/>
                    </a:ext>
                  </a:extLst>
                </p:cNvPr>
                <p:cNvPicPr/>
                <p:nvPr/>
              </p:nvPicPr>
              <p:blipFill>
                <a:blip r:embed="rId168"/>
                <a:stretch>
                  <a:fillRect/>
                </a:stretch>
              </p:blipFill>
              <p:spPr>
                <a:xfrm>
                  <a:off x="4932213" y="1512787"/>
                  <a:ext cx="190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51" name="Freihand 150">
                  <a:extLst>
                    <a:ext uri="{FF2B5EF4-FFF2-40B4-BE49-F238E27FC236}">
                      <a16:creationId xmlns:a16="http://schemas.microsoft.com/office/drawing/2014/main" id="{E996FFA7-8D13-45C3-9353-B5E5F5604197}"/>
                    </a:ext>
                  </a:extLst>
                </p14:cNvPr>
                <p14:cNvContentPartPr/>
                <p14:nvPr/>
              </p14:nvContentPartPr>
              <p14:xfrm>
                <a:off x="4898013" y="1545907"/>
                <a:ext cx="110520" cy="10440"/>
              </p14:xfrm>
            </p:contentPart>
          </mc:Choice>
          <mc:Fallback xmlns="">
            <p:pic>
              <p:nvPicPr>
                <p:cNvPr id="151" name="Freihand 150">
                  <a:extLst>
                    <a:ext uri="{FF2B5EF4-FFF2-40B4-BE49-F238E27FC236}">
                      <a16:creationId xmlns:a16="http://schemas.microsoft.com/office/drawing/2014/main" id="{E996FFA7-8D13-45C3-9353-B5E5F5604197}"/>
                    </a:ext>
                  </a:extLst>
                </p:cNvPr>
                <p:cNvPicPr/>
                <p:nvPr/>
              </p:nvPicPr>
              <p:blipFill>
                <a:blip r:embed="rId170"/>
                <a:stretch>
                  <a:fillRect/>
                </a:stretch>
              </p:blipFill>
              <p:spPr>
                <a:xfrm>
                  <a:off x="4893693" y="1541587"/>
                  <a:ext cx="1191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52" name="Freihand 151">
                  <a:extLst>
                    <a:ext uri="{FF2B5EF4-FFF2-40B4-BE49-F238E27FC236}">
                      <a16:creationId xmlns:a16="http://schemas.microsoft.com/office/drawing/2014/main" id="{94D73D8A-E267-42FF-9F8C-EEF1FCF8404D}"/>
                    </a:ext>
                  </a:extLst>
                </p14:cNvPr>
                <p14:cNvContentPartPr/>
                <p14:nvPr/>
              </p14:nvContentPartPr>
              <p14:xfrm>
                <a:off x="5102853" y="1365547"/>
                <a:ext cx="135360" cy="139680"/>
              </p14:xfrm>
            </p:contentPart>
          </mc:Choice>
          <mc:Fallback xmlns="">
            <p:pic>
              <p:nvPicPr>
                <p:cNvPr id="152" name="Freihand 151">
                  <a:extLst>
                    <a:ext uri="{FF2B5EF4-FFF2-40B4-BE49-F238E27FC236}">
                      <a16:creationId xmlns:a16="http://schemas.microsoft.com/office/drawing/2014/main" id="{94D73D8A-E267-42FF-9F8C-EEF1FCF8404D}"/>
                    </a:ext>
                  </a:extLst>
                </p:cNvPr>
                <p:cNvPicPr/>
                <p:nvPr/>
              </p:nvPicPr>
              <p:blipFill>
                <a:blip r:embed="rId172"/>
                <a:stretch>
                  <a:fillRect/>
                </a:stretch>
              </p:blipFill>
              <p:spPr>
                <a:xfrm>
                  <a:off x="5098533" y="1361227"/>
                  <a:ext cx="14400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54" name="Freihand 153">
                  <a:extLst>
                    <a:ext uri="{FF2B5EF4-FFF2-40B4-BE49-F238E27FC236}">
                      <a16:creationId xmlns:a16="http://schemas.microsoft.com/office/drawing/2014/main" id="{B2AA475D-021E-4C00-8DEC-92AAE55F7765}"/>
                    </a:ext>
                  </a:extLst>
                </p14:cNvPr>
                <p14:cNvContentPartPr/>
                <p14:nvPr/>
              </p14:nvContentPartPr>
              <p14:xfrm>
                <a:off x="5289693" y="1347187"/>
                <a:ext cx="96840" cy="134640"/>
              </p14:xfrm>
            </p:contentPart>
          </mc:Choice>
          <mc:Fallback xmlns="">
            <p:pic>
              <p:nvPicPr>
                <p:cNvPr id="154" name="Freihand 153">
                  <a:extLst>
                    <a:ext uri="{FF2B5EF4-FFF2-40B4-BE49-F238E27FC236}">
                      <a16:creationId xmlns:a16="http://schemas.microsoft.com/office/drawing/2014/main" id="{B2AA475D-021E-4C00-8DEC-92AAE55F7765}"/>
                    </a:ext>
                  </a:extLst>
                </p:cNvPr>
                <p:cNvPicPr/>
                <p:nvPr/>
              </p:nvPicPr>
              <p:blipFill>
                <a:blip r:embed="rId174"/>
                <a:stretch>
                  <a:fillRect/>
                </a:stretch>
              </p:blipFill>
              <p:spPr>
                <a:xfrm>
                  <a:off x="5285373" y="1342867"/>
                  <a:ext cx="10548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55" name="Freihand 154">
                  <a:extLst>
                    <a:ext uri="{FF2B5EF4-FFF2-40B4-BE49-F238E27FC236}">
                      <a16:creationId xmlns:a16="http://schemas.microsoft.com/office/drawing/2014/main" id="{0C7BA965-1127-4412-9BDC-D7D09DA511EC}"/>
                    </a:ext>
                  </a:extLst>
                </p14:cNvPr>
                <p14:cNvContentPartPr/>
                <p14:nvPr/>
              </p14:nvContentPartPr>
              <p14:xfrm>
                <a:off x="5077653" y="1560307"/>
                <a:ext cx="283680" cy="17640"/>
              </p14:xfrm>
            </p:contentPart>
          </mc:Choice>
          <mc:Fallback xmlns="">
            <p:pic>
              <p:nvPicPr>
                <p:cNvPr id="155" name="Freihand 154">
                  <a:extLst>
                    <a:ext uri="{FF2B5EF4-FFF2-40B4-BE49-F238E27FC236}">
                      <a16:creationId xmlns:a16="http://schemas.microsoft.com/office/drawing/2014/main" id="{0C7BA965-1127-4412-9BDC-D7D09DA511EC}"/>
                    </a:ext>
                  </a:extLst>
                </p:cNvPr>
                <p:cNvPicPr/>
                <p:nvPr/>
              </p:nvPicPr>
              <p:blipFill>
                <a:blip r:embed="rId176"/>
                <a:stretch>
                  <a:fillRect/>
                </a:stretch>
              </p:blipFill>
              <p:spPr>
                <a:xfrm>
                  <a:off x="5073333" y="1555987"/>
                  <a:ext cx="29232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57" name="Freihand 156">
                  <a:extLst>
                    <a:ext uri="{FF2B5EF4-FFF2-40B4-BE49-F238E27FC236}">
                      <a16:creationId xmlns:a16="http://schemas.microsoft.com/office/drawing/2014/main" id="{920A2498-BA4C-485B-ADBE-33B8D076A6D4}"/>
                    </a:ext>
                  </a:extLst>
                </p14:cNvPr>
                <p14:cNvContentPartPr/>
                <p14:nvPr/>
              </p14:nvContentPartPr>
              <p14:xfrm>
                <a:off x="5061093" y="1636627"/>
                <a:ext cx="109080" cy="118080"/>
              </p14:xfrm>
            </p:contentPart>
          </mc:Choice>
          <mc:Fallback xmlns="">
            <p:pic>
              <p:nvPicPr>
                <p:cNvPr id="157" name="Freihand 156">
                  <a:extLst>
                    <a:ext uri="{FF2B5EF4-FFF2-40B4-BE49-F238E27FC236}">
                      <a16:creationId xmlns:a16="http://schemas.microsoft.com/office/drawing/2014/main" id="{920A2498-BA4C-485B-ADBE-33B8D076A6D4}"/>
                    </a:ext>
                  </a:extLst>
                </p:cNvPr>
                <p:cNvPicPr/>
                <p:nvPr/>
              </p:nvPicPr>
              <p:blipFill>
                <a:blip r:embed="rId178"/>
                <a:stretch>
                  <a:fillRect/>
                </a:stretch>
              </p:blipFill>
              <p:spPr>
                <a:xfrm>
                  <a:off x="5056773" y="1632307"/>
                  <a:ext cx="11772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59" name="Freihand 158">
                  <a:extLst>
                    <a:ext uri="{FF2B5EF4-FFF2-40B4-BE49-F238E27FC236}">
                      <a16:creationId xmlns:a16="http://schemas.microsoft.com/office/drawing/2014/main" id="{1FF6C759-0558-44FD-A68A-1AA5D8CBA18A}"/>
                    </a:ext>
                  </a:extLst>
                </p14:cNvPr>
                <p14:cNvContentPartPr/>
                <p14:nvPr/>
              </p14:nvContentPartPr>
              <p14:xfrm>
                <a:off x="5259813" y="1676947"/>
                <a:ext cx="75960" cy="87840"/>
              </p14:xfrm>
            </p:contentPart>
          </mc:Choice>
          <mc:Fallback xmlns="">
            <p:pic>
              <p:nvPicPr>
                <p:cNvPr id="159" name="Freihand 158">
                  <a:extLst>
                    <a:ext uri="{FF2B5EF4-FFF2-40B4-BE49-F238E27FC236}">
                      <a16:creationId xmlns:a16="http://schemas.microsoft.com/office/drawing/2014/main" id="{1FF6C759-0558-44FD-A68A-1AA5D8CBA18A}"/>
                    </a:ext>
                  </a:extLst>
                </p:cNvPr>
                <p:cNvPicPr/>
                <p:nvPr/>
              </p:nvPicPr>
              <p:blipFill>
                <a:blip r:embed="rId180"/>
                <a:stretch>
                  <a:fillRect/>
                </a:stretch>
              </p:blipFill>
              <p:spPr>
                <a:xfrm>
                  <a:off x="5255493" y="1672627"/>
                  <a:ext cx="846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60" name="Freihand 159">
                  <a:extLst>
                    <a:ext uri="{FF2B5EF4-FFF2-40B4-BE49-F238E27FC236}">
                      <a16:creationId xmlns:a16="http://schemas.microsoft.com/office/drawing/2014/main" id="{B64C9579-5EBF-420D-A8A9-F120D61B96BD}"/>
                    </a:ext>
                  </a:extLst>
                </p14:cNvPr>
                <p14:cNvContentPartPr/>
                <p14:nvPr/>
              </p14:nvContentPartPr>
              <p14:xfrm>
                <a:off x="5300133" y="1629067"/>
                <a:ext cx="15120" cy="8640"/>
              </p14:xfrm>
            </p:contentPart>
          </mc:Choice>
          <mc:Fallback xmlns="">
            <p:pic>
              <p:nvPicPr>
                <p:cNvPr id="160" name="Freihand 159">
                  <a:extLst>
                    <a:ext uri="{FF2B5EF4-FFF2-40B4-BE49-F238E27FC236}">
                      <a16:creationId xmlns:a16="http://schemas.microsoft.com/office/drawing/2014/main" id="{B64C9579-5EBF-420D-A8A9-F120D61B96BD}"/>
                    </a:ext>
                  </a:extLst>
                </p:cNvPr>
                <p:cNvPicPr/>
                <p:nvPr/>
              </p:nvPicPr>
              <p:blipFill>
                <a:blip r:embed="rId182"/>
                <a:stretch>
                  <a:fillRect/>
                </a:stretch>
              </p:blipFill>
              <p:spPr>
                <a:xfrm>
                  <a:off x="5295813" y="1624747"/>
                  <a:ext cx="2376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61" name="Freihand 160">
                  <a:extLst>
                    <a:ext uri="{FF2B5EF4-FFF2-40B4-BE49-F238E27FC236}">
                      <a16:creationId xmlns:a16="http://schemas.microsoft.com/office/drawing/2014/main" id="{F5F528A9-659F-4B1B-BF2B-4466AE0E52B7}"/>
                    </a:ext>
                  </a:extLst>
                </p14:cNvPr>
                <p14:cNvContentPartPr/>
                <p14:nvPr/>
              </p14:nvContentPartPr>
              <p14:xfrm>
                <a:off x="5465373" y="1447987"/>
                <a:ext cx="160560" cy="176760"/>
              </p14:xfrm>
            </p:contentPart>
          </mc:Choice>
          <mc:Fallback xmlns="">
            <p:pic>
              <p:nvPicPr>
                <p:cNvPr id="161" name="Freihand 160">
                  <a:extLst>
                    <a:ext uri="{FF2B5EF4-FFF2-40B4-BE49-F238E27FC236}">
                      <a16:creationId xmlns:a16="http://schemas.microsoft.com/office/drawing/2014/main" id="{F5F528A9-659F-4B1B-BF2B-4466AE0E52B7}"/>
                    </a:ext>
                  </a:extLst>
                </p:cNvPr>
                <p:cNvPicPr/>
                <p:nvPr/>
              </p:nvPicPr>
              <p:blipFill>
                <a:blip r:embed="rId184"/>
                <a:stretch>
                  <a:fillRect/>
                </a:stretch>
              </p:blipFill>
              <p:spPr>
                <a:xfrm>
                  <a:off x="5461053" y="1443667"/>
                  <a:ext cx="1692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62" name="Freihand 161">
                  <a:extLst>
                    <a:ext uri="{FF2B5EF4-FFF2-40B4-BE49-F238E27FC236}">
                      <a16:creationId xmlns:a16="http://schemas.microsoft.com/office/drawing/2014/main" id="{6BB6A2B7-D12F-41F5-B922-1499A88A62FC}"/>
                    </a:ext>
                  </a:extLst>
                </p14:cNvPr>
                <p14:cNvContentPartPr/>
                <p14:nvPr/>
              </p14:nvContentPartPr>
              <p14:xfrm>
                <a:off x="5672013" y="1527187"/>
                <a:ext cx="30960" cy="86040"/>
              </p14:xfrm>
            </p:contentPart>
          </mc:Choice>
          <mc:Fallback xmlns="">
            <p:pic>
              <p:nvPicPr>
                <p:cNvPr id="162" name="Freihand 161">
                  <a:extLst>
                    <a:ext uri="{FF2B5EF4-FFF2-40B4-BE49-F238E27FC236}">
                      <a16:creationId xmlns:a16="http://schemas.microsoft.com/office/drawing/2014/main" id="{6BB6A2B7-D12F-41F5-B922-1499A88A62FC}"/>
                    </a:ext>
                  </a:extLst>
                </p:cNvPr>
                <p:cNvPicPr/>
                <p:nvPr/>
              </p:nvPicPr>
              <p:blipFill>
                <a:blip r:embed="rId186"/>
                <a:stretch>
                  <a:fillRect/>
                </a:stretch>
              </p:blipFill>
              <p:spPr>
                <a:xfrm>
                  <a:off x="5667693" y="1522867"/>
                  <a:ext cx="3960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63" name="Freihand 162">
                  <a:extLst>
                    <a:ext uri="{FF2B5EF4-FFF2-40B4-BE49-F238E27FC236}">
                      <a16:creationId xmlns:a16="http://schemas.microsoft.com/office/drawing/2014/main" id="{9F6783F4-1618-4879-AC91-E4DAEA8BB195}"/>
                    </a:ext>
                  </a:extLst>
                </p14:cNvPr>
                <p14:cNvContentPartPr/>
                <p14:nvPr/>
              </p14:nvContentPartPr>
              <p14:xfrm>
                <a:off x="5702253" y="1429627"/>
                <a:ext cx="5400" cy="9720"/>
              </p14:xfrm>
            </p:contentPart>
          </mc:Choice>
          <mc:Fallback xmlns="">
            <p:pic>
              <p:nvPicPr>
                <p:cNvPr id="163" name="Freihand 162">
                  <a:extLst>
                    <a:ext uri="{FF2B5EF4-FFF2-40B4-BE49-F238E27FC236}">
                      <a16:creationId xmlns:a16="http://schemas.microsoft.com/office/drawing/2014/main" id="{9F6783F4-1618-4879-AC91-E4DAEA8BB195}"/>
                    </a:ext>
                  </a:extLst>
                </p:cNvPr>
                <p:cNvPicPr/>
                <p:nvPr/>
              </p:nvPicPr>
              <p:blipFill>
                <a:blip r:embed="rId188"/>
                <a:stretch>
                  <a:fillRect/>
                </a:stretch>
              </p:blipFill>
              <p:spPr>
                <a:xfrm>
                  <a:off x="5697933" y="1425307"/>
                  <a:ext cx="140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68" name="Freihand 167">
                  <a:extLst>
                    <a:ext uri="{FF2B5EF4-FFF2-40B4-BE49-F238E27FC236}">
                      <a16:creationId xmlns:a16="http://schemas.microsoft.com/office/drawing/2014/main" id="{0919BB9A-0E60-42E2-BE4F-C00A78AE6D73}"/>
                    </a:ext>
                  </a:extLst>
                </p14:cNvPr>
                <p14:cNvContentPartPr/>
                <p14:nvPr/>
              </p14:nvContentPartPr>
              <p14:xfrm>
                <a:off x="4427133" y="1365547"/>
                <a:ext cx="404640" cy="403920"/>
              </p14:xfrm>
            </p:contentPart>
          </mc:Choice>
          <mc:Fallback xmlns="">
            <p:pic>
              <p:nvPicPr>
                <p:cNvPr id="168" name="Freihand 167">
                  <a:extLst>
                    <a:ext uri="{FF2B5EF4-FFF2-40B4-BE49-F238E27FC236}">
                      <a16:creationId xmlns:a16="http://schemas.microsoft.com/office/drawing/2014/main" id="{0919BB9A-0E60-42E2-BE4F-C00A78AE6D73}"/>
                    </a:ext>
                  </a:extLst>
                </p:cNvPr>
                <p:cNvPicPr/>
                <p:nvPr/>
              </p:nvPicPr>
              <p:blipFill>
                <a:blip r:embed="rId190"/>
                <a:stretch>
                  <a:fillRect/>
                </a:stretch>
              </p:blipFill>
              <p:spPr>
                <a:xfrm>
                  <a:off x="4422813" y="1361227"/>
                  <a:ext cx="413280" cy="4125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69" name="Freihand 168">
                  <a:extLst>
                    <a:ext uri="{FF2B5EF4-FFF2-40B4-BE49-F238E27FC236}">
                      <a16:creationId xmlns:a16="http://schemas.microsoft.com/office/drawing/2014/main" id="{02210B2F-64B9-4B1E-A0F6-1D880159356F}"/>
                    </a:ext>
                  </a:extLst>
                </p14:cNvPr>
                <p14:cNvContentPartPr/>
                <p14:nvPr/>
              </p14:nvContentPartPr>
              <p14:xfrm>
                <a:off x="5445933" y="1334947"/>
                <a:ext cx="330840" cy="396360"/>
              </p14:xfrm>
            </p:contentPart>
          </mc:Choice>
          <mc:Fallback xmlns="">
            <p:pic>
              <p:nvPicPr>
                <p:cNvPr id="169" name="Freihand 168">
                  <a:extLst>
                    <a:ext uri="{FF2B5EF4-FFF2-40B4-BE49-F238E27FC236}">
                      <a16:creationId xmlns:a16="http://schemas.microsoft.com/office/drawing/2014/main" id="{02210B2F-64B9-4B1E-A0F6-1D880159356F}"/>
                    </a:ext>
                  </a:extLst>
                </p:cNvPr>
                <p:cNvPicPr/>
                <p:nvPr/>
              </p:nvPicPr>
              <p:blipFill>
                <a:blip r:embed="rId192"/>
                <a:stretch>
                  <a:fillRect/>
                </a:stretch>
              </p:blipFill>
              <p:spPr>
                <a:xfrm>
                  <a:off x="5441613" y="1330627"/>
                  <a:ext cx="339480" cy="405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3">
            <p14:nvContentPartPr>
              <p14:cNvPr id="172" name="Freihand 171">
                <a:extLst>
                  <a:ext uri="{FF2B5EF4-FFF2-40B4-BE49-F238E27FC236}">
                    <a16:creationId xmlns:a16="http://schemas.microsoft.com/office/drawing/2014/main" id="{C0959C51-4B0D-4427-B2FE-E7045D4C5174}"/>
                  </a:ext>
                </a:extLst>
              </p14:cNvPr>
              <p14:cNvContentPartPr/>
              <p14:nvPr/>
            </p14:nvContentPartPr>
            <p14:xfrm>
              <a:off x="1093173" y="1284907"/>
              <a:ext cx="1999080" cy="752040"/>
            </p14:xfrm>
          </p:contentPart>
        </mc:Choice>
        <mc:Fallback xmlns="">
          <p:pic>
            <p:nvPicPr>
              <p:cNvPr id="172" name="Freihand 171">
                <a:extLst>
                  <a:ext uri="{FF2B5EF4-FFF2-40B4-BE49-F238E27FC236}">
                    <a16:creationId xmlns:a16="http://schemas.microsoft.com/office/drawing/2014/main" id="{C0959C51-4B0D-4427-B2FE-E7045D4C5174}"/>
                  </a:ext>
                </a:extLst>
              </p:cNvPr>
              <p:cNvPicPr/>
              <p:nvPr/>
            </p:nvPicPr>
            <p:blipFill>
              <a:blip r:embed="rId194"/>
              <a:stretch>
                <a:fillRect/>
              </a:stretch>
            </p:blipFill>
            <p:spPr>
              <a:xfrm>
                <a:off x="1088853" y="1280587"/>
                <a:ext cx="2007720" cy="760680"/>
              </a:xfrm>
              <a:prstGeom prst="rect">
                <a:avLst/>
              </a:prstGeom>
            </p:spPr>
          </p:pic>
        </mc:Fallback>
      </mc:AlternateContent>
      <p:grpSp>
        <p:nvGrpSpPr>
          <p:cNvPr id="190" name="Gruppieren 189">
            <a:extLst>
              <a:ext uri="{FF2B5EF4-FFF2-40B4-BE49-F238E27FC236}">
                <a16:creationId xmlns:a16="http://schemas.microsoft.com/office/drawing/2014/main" id="{53AD3693-1CF9-4977-B317-A91435AE5EC3}"/>
              </a:ext>
            </a:extLst>
          </p:cNvPr>
          <p:cNvGrpSpPr/>
          <p:nvPr/>
        </p:nvGrpSpPr>
        <p:grpSpPr>
          <a:xfrm>
            <a:off x="665853" y="2257267"/>
            <a:ext cx="1904760" cy="437400"/>
            <a:chOff x="665853" y="2257267"/>
            <a:chExt cx="1904760" cy="437400"/>
          </a:xfrm>
        </p:grpSpPr>
        <mc:AlternateContent xmlns:mc="http://schemas.openxmlformats.org/markup-compatibility/2006" xmlns:p14="http://schemas.microsoft.com/office/powerpoint/2010/main">
          <mc:Choice Requires="p14">
            <p:contentPart p14:bwMode="auto" r:id="rId195">
              <p14:nvContentPartPr>
                <p14:cNvPr id="174" name="Freihand 173">
                  <a:extLst>
                    <a:ext uri="{FF2B5EF4-FFF2-40B4-BE49-F238E27FC236}">
                      <a16:creationId xmlns:a16="http://schemas.microsoft.com/office/drawing/2014/main" id="{33FCDA17-6E19-4236-9BDD-9A05AD9F4F49}"/>
                    </a:ext>
                  </a:extLst>
                </p14:cNvPr>
                <p14:cNvContentPartPr/>
                <p14:nvPr/>
              </p14:nvContentPartPr>
              <p14:xfrm>
                <a:off x="815253" y="2389747"/>
                <a:ext cx="141480" cy="119520"/>
              </p14:xfrm>
            </p:contentPart>
          </mc:Choice>
          <mc:Fallback xmlns="">
            <p:pic>
              <p:nvPicPr>
                <p:cNvPr id="174" name="Freihand 173">
                  <a:extLst>
                    <a:ext uri="{FF2B5EF4-FFF2-40B4-BE49-F238E27FC236}">
                      <a16:creationId xmlns:a16="http://schemas.microsoft.com/office/drawing/2014/main" id="{33FCDA17-6E19-4236-9BDD-9A05AD9F4F49}"/>
                    </a:ext>
                  </a:extLst>
                </p:cNvPr>
                <p:cNvPicPr/>
                <p:nvPr/>
              </p:nvPicPr>
              <p:blipFill>
                <a:blip r:embed="rId196"/>
                <a:stretch>
                  <a:fillRect/>
                </a:stretch>
              </p:blipFill>
              <p:spPr>
                <a:xfrm>
                  <a:off x="810933" y="2385427"/>
                  <a:ext cx="1501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75" name="Freihand 174">
                  <a:extLst>
                    <a:ext uri="{FF2B5EF4-FFF2-40B4-BE49-F238E27FC236}">
                      <a16:creationId xmlns:a16="http://schemas.microsoft.com/office/drawing/2014/main" id="{6894E141-706F-4ABA-AA05-FFC29EC19003}"/>
                    </a:ext>
                  </a:extLst>
                </p14:cNvPr>
                <p14:cNvContentPartPr/>
                <p14:nvPr/>
              </p14:nvContentPartPr>
              <p14:xfrm>
                <a:off x="1117293" y="2449867"/>
                <a:ext cx="93240" cy="12240"/>
              </p14:xfrm>
            </p:contentPart>
          </mc:Choice>
          <mc:Fallback xmlns="">
            <p:pic>
              <p:nvPicPr>
                <p:cNvPr id="175" name="Freihand 174">
                  <a:extLst>
                    <a:ext uri="{FF2B5EF4-FFF2-40B4-BE49-F238E27FC236}">
                      <a16:creationId xmlns:a16="http://schemas.microsoft.com/office/drawing/2014/main" id="{6894E141-706F-4ABA-AA05-FFC29EC19003}"/>
                    </a:ext>
                  </a:extLst>
                </p:cNvPr>
                <p:cNvPicPr/>
                <p:nvPr/>
              </p:nvPicPr>
              <p:blipFill>
                <a:blip r:embed="rId198"/>
                <a:stretch>
                  <a:fillRect/>
                </a:stretch>
              </p:blipFill>
              <p:spPr>
                <a:xfrm>
                  <a:off x="1112973" y="2445547"/>
                  <a:ext cx="1018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76" name="Freihand 175">
                  <a:extLst>
                    <a:ext uri="{FF2B5EF4-FFF2-40B4-BE49-F238E27FC236}">
                      <a16:creationId xmlns:a16="http://schemas.microsoft.com/office/drawing/2014/main" id="{3776DBF1-F2B0-4EA7-912C-7A855B0A89BE}"/>
                    </a:ext>
                  </a:extLst>
                </p14:cNvPr>
                <p14:cNvContentPartPr/>
                <p14:nvPr/>
              </p14:nvContentPartPr>
              <p14:xfrm>
                <a:off x="1343733" y="2275267"/>
                <a:ext cx="140040" cy="121680"/>
              </p14:xfrm>
            </p:contentPart>
          </mc:Choice>
          <mc:Fallback xmlns="">
            <p:pic>
              <p:nvPicPr>
                <p:cNvPr id="176" name="Freihand 175">
                  <a:extLst>
                    <a:ext uri="{FF2B5EF4-FFF2-40B4-BE49-F238E27FC236}">
                      <a16:creationId xmlns:a16="http://schemas.microsoft.com/office/drawing/2014/main" id="{3776DBF1-F2B0-4EA7-912C-7A855B0A89BE}"/>
                    </a:ext>
                  </a:extLst>
                </p:cNvPr>
                <p:cNvPicPr/>
                <p:nvPr/>
              </p:nvPicPr>
              <p:blipFill>
                <a:blip r:embed="rId200"/>
                <a:stretch>
                  <a:fillRect/>
                </a:stretch>
              </p:blipFill>
              <p:spPr>
                <a:xfrm>
                  <a:off x="1339413" y="2270947"/>
                  <a:ext cx="1486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77" name="Freihand 176">
                  <a:extLst>
                    <a:ext uri="{FF2B5EF4-FFF2-40B4-BE49-F238E27FC236}">
                      <a16:creationId xmlns:a16="http://schemas.microsoft.com/office/drawing/2014/main" id="{9AFEB3B6-B6A8-4C5B-9880-435B72B5C26F}"/>
                    </a:ext>
                  </a:extLst>
                </p14:cNvPr>
                <p14:cNvContentPartPr/>
                <p14:nvPr/>
              </p14:nvContentPartPr>
              <p14:xfrm>
                <a:off x="1487373" y="2356627"/>
                <a:ext cx="126000" cy="57240"/>
              </p14:xfrm>
            </p:contentPart>
          </mc:Choice>
          <mc:Fallback xmlns="">
            <p:pic>
              <p:nvPicPr>
                <p:cNvPr id="177" name="Freihand 176">
                  <a:extLst>
                    <a:ext uri="{FF2B5EF4-FFF2-40B4-BE49-F238E27FC236}">
                      <a16:creationId xmlns:a16="http://schemas.microsoft.com/office/drawing/2014/main" id="{9AFEB3B6-B6A8-4C5B-9880-435B72B5C26F}"/>
                    </a:ext>
                  </a:extLst>
                </p:cNvPr>
                <p:cNvPicPr/>
                <p:nvPr/>
              </p:nvPicPr>
              <p:blipFill>
                <a:blip r:embed="rId202"/>
                <a:stretch>
                  <a:fillRect/>
                </a:stretch>
              </p:blipFill>
              <p:spPr>
                <a:xfrm>
                  <a:off x="1483053" y="2352307"/>
                  <a:ext cx="13464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78" name="Freihand 177">
                  <a:extLst>
                    <a:ext uri="{FF2B5EF4-FFF2-40B4-BE49-F238E27FC236}">
                      <a16:creationId xmlns:a16="http://schemas.microsoft.com/office/drawing/2014/main" id="{3F649059-7B9F-4380-81F4-1A1A4E2D585A}"/>
                    </a:ext>
                  </a:extLst>
                </p14:cNvPr>
                <p14:cNvContentPartPr/>
                <p14:nvPr/>
              </p14:nvContentPartPr>
              <p14:xfrm>
                <a:off x="1343373" y="2441587"/>
                <a:ext cx="258480" cy="8640"/>
              </p14:xfrm>
            </p:contentPart>
          </mc:Choice>
          <mc:Fallback xmlns="">
            <p:pic>
              <p:nvPicPr>
                <p:cNvPr id="178" name="Freihand 177">
                  <a:extLst>
                    <a:ext uri="{FF2B5EF4-FFF2-40B4-BE49-F238E27FC236}">
                      <a16:creationId xmlns:a16="http://schemas.microsoft.com/office/drawing/2014/main" id="{3F649059-7B9F-4380-81F4-1A1A4E2D585A}"/>
                    </a:ext>
                  </a:extLst>
                </p:cNvPr>
                <p:cNvPicPr/>
                <p:nvPr/>
              </p:nvPicPr>
              <p:blipFill>
                <a:blip r:embed="rId204"/>
                <a:stretch>
                  <a:fillRect/>
                </a:stretch>
              </p:blipFill>
              <p:spPr>
                <a:xfrm>
                  <a:off x="1339053" y="2437267"/>
                  <a:ext cx="2671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79" name="Freihand 178">
                  <a:extLst>
                    <a:ext uri="{FF2B5EF4-FFF2-40B4-BE49-F238E27FC236}">
                      <a16:creationId xmlns:a16="http://schemas.microsoft.com/office/drawing/2014/main" id="{8B410F42-FAE1-4FBB-A205-720232B4AAFD}"/>
                    </a:ext>
                  </a:extLst>
                </p14:cNvPr>
                <p14:cNvContentPartPr/>
                <p14:nvPr/>
              </p14:nvContentPartPr>
              <p14:xfrm>
                <a:off x="1321413" y="2490907"/>
                <a:ext cx="138960" cy="100080"/>
              </p14:xfrm>
            </p:contentPart>
          </mc:Choice>
          <mc:Fallback xmlns="">
            <p:pic>
              <p:nvPicPr>
                <p:cNvPr id="179" name="Freihand 178">
                  <a:extLst>
                    <a:ext uri="{FF2B5EF4-FFF2-40B4-BE49-F238E27FC236}">
                      <a16:creationId xmlns:a16="http://schemas.microsoft.com/office/drawing/2014/main" id="{8B410F42-FAE1-4FBB-A205-720232B4AAFD}"/>
                    </a:ext>
                  </a:extLst>
                </p:cNvPr>
                <p:cNvPicPr/>
                <p:nvPr/>
              </p:nvPicPr>
              <p:blipFill>
                <a:blip r:embed="rId206"/>
                <a:stretch>
                  <a:fillRect/>
                </a:stretch>
              </p:blipFill>
              <p:spPr>
                <a:xfrm>
                  <a:off x="1317093" y="2486587"/>
                  <a:ext cx="1476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80" name="Freihand 179">
                  <a:extLst>
                    <a:ext uri="{FF2B5EF4-FFF2-40B4-BE49-F238E27FC236}">
                      <a16:creationId xmlns:a16="http://schemas.microsoft.com/office/drawing/2014/main" id="{12E39305-9D50-4044-895C-595E1E0F1FCC}"/>
                    </a:ext>
                  </a:extLst>
                </p14:cNvPr>
                <p14:cNvContentPartPr/>
                <p14:nvPr/>
              </p14:nvContentPartPr>
              <p14:xfrm>
                <a:off x="1508973" y="2527627"/>
                <a:ext cx="76320" cy="52200"/>
              </p14:xfrm>
            </p:contentPart>
          </mc:Choice>
          <mc:Fallback xmlns="">
            <p:pic>
              <p:nvPicPr>
                <p:cNvPr id="180" name="Freihand 179">
                  <a:extLst>
                    <a:ext uri="{FF2B5EF4-FFF2-40B4-BE49-F238E27FC236}">
                      <a16:creationId xmlns:a16="http://schemas.microsoft.com/office/drawing/2014/main" id="{12E39305-9D50-4044-895C-595E1E0F1FCC}"/>
                    </a:ext>
                  </a:extLst>
                </p:cNvPr>
                <p:cNvPicPr/>
                <p:nvPr/>
              </p:nvPicPr>
              <p:blipFill>
                <a:blip r:embed="rId208"/>
                <a:stretch>
                  <a:fillRect/>
                </a:stretch>
              </p:blipFill>
              <p:spPr>
                <a:xfrm>
                  <a:off x="1504653" y="2523307"/>
                  <a:ext cx="8496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81" name="Freihand 180">
                  <a:extLst>
                    <a:ext uri="{FF2B5EF4-FFF2-40B4-BE49-F238E27FC236}">
                      <a16:creationId xmlns:a16="http://schemas.microsoft.com/office/drawing/2014/main" id="{0859A423-C88E-4A88-BE05-9524F5924EA1}"/>
                    </a:ext>
                  </a:extLst>
                </p14:cNvPr>
                <p14:cNvContentPartPr/>
                <p14:nvPr/>
              </p14:nvContentPartPr>
              <p14:xfrm>
                <a:off x="1543893" y="2537707"/>
                <a:ext cx="56880" cy="144720"/>
              </p14:xfrm>
            </p:contentPart>
          </mc:Choice>
          <mc:Fallback xmlns="">
            <p:pic>
              <p:nvPicPr>
                <p:cNvPr id="181" name="Freihand 180">
                  <a:extLst>
                    <a:ext uri="{FF2B5EF4-FFF2-40B4-BE49-F238E27FC236}">
                      <a16:creationId xmlns:a16="http://schemas.microsoft.com/office/drawing/2014/main" id="{0859A423-C88E-4A88-BE05-9524F5924EA1}"/>
                    </a:ext>
                  </a:extLst>
                </p:cNvPr>
                <p:cNvPicPr/>
                <p:nvPr/>
              </p:nvPicPr>
              <p:blipFill>
                <a:blip r:embed="rId210"/>
                <a:stretch>
                  <a:fillRect/>
                </a:stretch>
              </p:blipFill>
              <p:spPr>
                <a:xfrm>
                  <a:off x="1539573" y="2533387"/>
                  <a:ext cx="655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83" name="Freihand 182">
                  <a:extLst>
                    <a:ext uri="{FF2B5EF4-FFF2-40B4-BE49-F238E27FC236}">
                      <a16:creationId xmlns:a16="http://schemas.microsoft.com/office/drawing/2014/main" id="{DC0017E5-44D0-4DC6-A87E-B21CC3BBE4AD}"/>
                    </a:ext>
                  </a:extLst>
                </p14:cNvPr>
                <p14:cNvContentPartPr/>
                <p14:nvPr/>
              </p14:nvContentPartPr>
              <p14:xfrm>
                <a:off x="1626693" y="2257267"/>
                <a:ext cx="170280" cy="437400"/>
              </p14:xfrm>
            </p:contentPart>
          </mc:Choice>
          <mc:Fallback xmlns="">
            <p:pic>
              <p:nvPicPr>
                <p:cNvPr id="183" name="Freihand 182">
                  <a:extLst>
                    <a:ext uri="{FF2B5EF4-FFF2-40B4-BE49-F238E27FC236}">
                      <a16:creationId xmlns:a16="http://schemas.microsoft.com/office/drawing/2014/main" id="{DC0017E5-44D0-4DC6-A87E-B21CC3BBE4AD}"/>
                    </a:ext>
                  </a:extLst>
                </p:cNvPr>
                <p:cNvPicPr/>
                <p:nvPr/>
              </p:nvPicPr>
              <p:blipFill>
                <a:blip r:embed="rId212"/>
                <a:stretch>
                  <a:fillRect/>
                </a:stretch>
              </p:blipFill>
              <p:spPr>
                <a:xfrm>
                  <a:off x="1622373" y="2252947"/>
                  <a:ext cx="17892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84" name="Freihand 183">
                  <a:extLst>
                    <a:ext uri="{FF2B5EF4-FFF2-40B4-BE49-F238E27FC236}">
                      <a16:creationId xmlns:a16="http://schemas.microsoft.com/office/drawing/2014/main" id="{53C8C7B9-5CCE-4EAD-AC30-50F41CDE3E20}"/>
                    </a:ext>
                  </a:extLst>
                </p14:cNvPr>
                <p14:cNvContentPartPr/>
                <p14:nvPr/>
              </p14:nvContentPartPr>
              <p14:xfrm>
                <a:off x="665853" y="2282827"/>
                <a:ext cx="155520" cy="384120"/>
              </p14:xfrm>
            </p:contentPart>
          </mc:Choice>
          <mc:Fallback xmlns="">
            <p:pic>
              <p:nvPicPr>
                <p:cNvPr id="184" name="Freihand 183">
                  <a:extLst>
                    <a:ext uri="{FF2B5EF4-FFF2-40B4-BE49-F238E27FC236}">
                      <a16:creationId xmlns:a16="http://schemas.microsoft.com/office/drawing/2014/main" id="{53C8C7B9-5CCE-4EAD-AC30-50F41CDE3E20}"/>
                    </a:ext>
                  </a:extLst>
                </p:cNvPr>
                <p:cNvPicPr/>
                <p:nvPr/>
              </p:nvPicPr>
              <p:blipFill>
                <a:blip r:embed="rId214"/>
                <a:stretch>
                  <a:fillRect/>
                </a:stretch>
              </p:blipFill>
              <p:spPr>
                <a:xfrm>
                  <a:off x="661533" y="2278507"/>
                  <a:ext cx="16416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86" name="Freihand 185">
                  <a:extLst>
                    <a:ext uri="{FF2B5EF4-FFF2-40B4-BE49-F238E27FC236}">
                      <a16:creationId xmlns:a16="http://schemas.microsoft.com/office/drawing/2014/main" id="{1C489988-AFDD-49A1-9A7B-888E12D4A30C}"/>
                    </a:ext>
                  </a:extLst>
                </p14:cNvPr>
                <p14:cNvContentPartPr/>
                <p14:nvPr/>
              </p14:nvContentPartPr>
              <p14:xfrm>
                <a:off x="1992453" y="2431507"/>
                <a:ext cx="2880" cy="1800"/>
              </p14:xfrm>
            </p:contentPart>
          </mc:Choice>
          <mc:Fallback xmlns="">
            <p:pic>
              <p:nvPicPr>
                <p:cNvPr id="186" name="Freihand 185">
                  <a:extLst>
                    <a:ext uri="{FF2B5EF4-FFF2-40B4-BE49-F238E27FC236}">
                      <a16:creationId xmlns:a16="http://schemas.microsoft.com/office/drawing/2014/main" id="{1C489988-AFDD-49A1-9A7B-888E12D4A30C}"/>
                    </a:ext>
                  </a:extLst>
                </p:cNvPr>
                <p:cNvPicPr/>
                <p:nvPr/>
              </p:nvPicPr>
              <p:blipFill>
                <a:blip r:embed="rId216"/>
                <a:stretch>
                  <a:fillRect/>
                </a:stretch>
              </p:blipFill>
              <p:spPr>
                <a:xfrm>
                  <a:off x="1988133" y="2427187"/>
                  <a:ext cx="1152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87" name="Freihand 186">
                  <a:extLst>
                    <a:ext uri="{FF2B5EF4-FFF2-40B4-BE49-F238E27FC236}">
                      <a16:creationId xmlns:a16="http://schemas.microsoft.com/office/drawing/2014/main" id="{16EA6ED3-28A4-4BD1-B6FC-987A884B0F1E}"/>
                    </a:ext>
                  </a:extLst>
                </p14:cNvPr>
                <p14:cNvContentPartPr/>
                <p14:nvPr/>
              </p14:nvContentPartPr>
              <p14:xfrm>
                <a:off x="2159853" y="2304427"/>
                <a:ext cx="169560" cy="168120"/>
              </p14:xfrm>
            </p:contentPart>
          </mc:Choice>
          <mc:Fallback xmlns="">
            <p:pic>
              <p:nvPicPr>
                <p:cNvPr id="187" name="Freihand 186">
                  <a:extLst>
                    <a:ext uri="{FF2B5EF4-FFF2-40B4-BE49-F238E27FC236}">
                      <a16:creationId xmlns:a16="http://schemas.microsoft.com/office/drawing/2014/main" id="{16EA6ED3-28A4-4BD1-B6FC-987A884B0F1E}"/>
                    </a:ext>
                  </a:extLst>
                </p:cNvPr>
                <p:cNvPicPr/>
                <p:nvPr/>
              </p:nvPicPr>
              <p:blipFill>
                <a:blip r:embed="rId218"/>
                <a:stretch>
                  <a:fillRect/>
                </a:stretch>
              </p:blipFill>
              <p:spPr>
                <a:xfrm>
                  <a:off x="2155533" y="2300107"/>
                  <a:ext cx="1782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88" name="Freihand 187">
                  <a:extLst>
                    <a:ext uri="{FF2B5EF4-FFF2-40B4-BE49-F238E27FC236}">
                      <a16:creationId xmlns:a16="http://schemas.microsoft.com/office/drawing/2014/main" id="{DBAB904D-D0D8-402A-A092-A869ABB7782A}"/>
                    </a:ext>
                  </a:extLst>
                </p14:cNvPr>
                <p14:cNvContentPartPr/>
                <p14:nvPr/>
              </p14:nvContentPartPr>
              <p14:xfrm>
                <a:off x="2459373" y="2385067"/>
                <a:ext cx="78480" cy="64800"/>
              </p14:xfrm>
            </p:contentPart>
          </mc:Choice>
          <mc:Fallback xmlns="">
            <p:pic>
              <p:nvPicPr>
                <p:cNvPr id="188" name="Freihand 187">
                  <a:extLst>
                    <a:ext uri="{FF2B5EF4-FFF2-40B4-BE49-F238E27FC236}">
                      <a16:creationId xmlns:a16="http://schemas.microsoft.com/office/drawing/2014/main" id="{DBAB904D-D0D8-402A-A092-A869ABB7782A}"/>
                    </a:ext>
                  </a:extLst>
                </p:cNvPr>
                <p:cNvPicPr/>
                <p:nvPr/>
              </p:nvPicPr>
              <p:blipFill>
                <a:blip r:embed="rId220"/>
                <a:stretch>
                  <a:fillRect/>
                </a:stretch>
              </p:blipFill>
              <p:spPr>
                <a:xfrm>
                  <a:off x="2455053" y="2380747"/>
                  <a:ext cx="8712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89" name="Freihand 188">
                  <a:extLst>
                    <a:ext uri="{FF2B5EF4-FFF2-40B4-BE49-F238E27FC236}">
                      <a16:creationId xmlns:a16="http://schemas.microsoft.com/office/drawing/2014/main" id="{23E5F80B-06C7-4565-95C1-12329A83BA1E}"/>
                    </a:ext>
                  </a:extLst>
                </p14:cNvPr>
                <p14:cNvContentPartPr/>
                <p14:nvPr/>
              </p14:nvContentPartPr>
              <p14:xfrm>
                <a:off x="2484573" y="2385067"/>
                <a:ext cx="86040" cy="219960"/>
              </p14:xfrm>
            </p:contentPart>
          </mc:Choice>
          <mc:Fallback xmlns="">
            <p:pic>
              <p:nvPicPr>
                <p:cNvPr id="189" name="Freihand 188">
                  <a:extLst>
                    <a:ext uri="{FF2B5EF4-FFF2-40B4-BE49-F238E27FC236}">
                      <a16:creationId xmlns:a16="http://schemas.microsoft.com/office/drawing/2014/main" id="{23E5F80B-06C7-4565-95C1-12329A83BA1E}"/>
                    </a:ext>
                  </a:extLst>
                </p:cNvPr>
                <p:cNvPicPr/>
                <p:nvPr/>
              </p:nvPicPr>
              <p:blipFill>
                <a:blip r:embed="rId222"/>
                <a:stretch>
                  <a:fillRect/>
                </a:stretch>
              </p:blipFill>
              <p:spPr>
                <a:xfrm>
                  <a:off x="2480253" y="2380747"/>
                  <a:ext cx="94680" cy="228600"/>
                </a:xfrm>
                <a:prstGeom prst="rect">
                  <a:avLst/>
                </a:prstGeom>
              </p:spPr>
            </p:pic>
          </mc:Fallback>
        </mc:AlternateContent>
      </p:grpSp>
      <p:grpSp>
        <p:nvGrpSpPr>
          <p:cNvPr id="192" name="Gruppieren 191">
            <a:extLst>
              <a:ext uri="{FF2B5EF4-FFF2-40B4-BE49-F238E27FC236}">
                <a16:creationId xmlns:a16="http://schemas.microsoft.com/office/drawing/2014/main" id="{C08B140E-3C59-4054-8FC8-61FF96BB6EAF}"/>
              </a:ext>
            </a:extLst>
          </p:cNvPr>
          <p:cNvGrpSpPr/>
          <p:nvPr/>
        </p:nvGrpSpPr>
        <p:grpSpPr>
          <a:xfrm>
            <a:off x="476133" y="1390747"/>
            <a:ext cx="2557080" cy="514080"/>
            <a:chOff x="476133" y="1390747"/>
            <a:chExt cx="2557080" cy="514080"/>
          </a:xfrm>
        </p:grpSpPr>
        <mc:AlternateContent xmlns:mc="http://schemas.openxmlformats.org/markup-compatibility/2006" xmlns:p14="http://schemas.microsoft.com/office/powerpoint/2010/main">
          <mc:Choice Requires="p14">
            <p:contentPart p14:bwMode="auto" r:id="rId223">
              <p14:nvContentPartPr>
                <p14:cNvPr id="85" name="Freihand 84">
                  <a:extLst>
                    <a:ext uri="{FF2B5EF4-FFF2-40B4-BE49-F238E27FC236}">
                      <a16:creationId xmlns:a16="http://schemas.microsoft.com/office/drawing/2014/main" id="{F576155E-B84E-4806-800C-952B4DE567EA}"/>
                    </a:ext>
                  </a:extLst>
                </p14:cNvPr>
                <p14:cNvContentPartPr/>
                <p14:nvPr/>
              </p14:nvContentPartPr>
              <p14:xfrm>
                <a:off x="572253" y="1503427"/>
                <a:ext cx="150120" cy="167040"/>
              </p14:xfrm>
            </p:contentPart>
          </mc:Choice>
          <mc:Fallback xmlns="">
            <p:pic>
              <p:nvPicPr>
                <p:cNvPr id="85" name="Freihand 84">
                  <a:extLst>
                    <a:ext uri="{FF2B5EF4-FFF2-40B4-BE49-F238E27FC236}">
                      <a16:creationId xmlns:a16="http://schemas.microsoft.com/office/drawing/2014/main" id="{F576155E-B84E-4806-800C-952B4DE567EA}"/>
                    </a:ext>
                  </a:extLst>
                </p:cNvPr>
                <p:cNvPicPr/>
                <p:nvPr/>
              </p:nvPicPr>
              <p:blipFill>
                <a:blip r:embed="rId224"/>
                <a:stretch>
                  <a:fillRect/>
                </a:stretch>
              </p:blipFill>
              <p:spPr>
                <a:xfrm>
                  <a:off x="567933" y="1499107"/>
                  <a:ext cx="1587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86" name="Freihand 85">
                  <a:extLst>
                    <a:ext uri="{FF2B5EF4-FFF2-40B4-BE49-F238E27FC236}">
                      <a16:creationId xmlns:a16="http://schemas.microsoft.com/office/drawing/2014/main" id="{3D47812B-FF94-4A42-9563-61884CBF48FB}"/>
                    </a:ext>
                  </a:extLst>
                </p14:cNvPr>
                <p14:cNvContentPartPr/>
                <p14:nvPr/>
              </p14:nvContentPartPr>
              <p14:xfrm>
                <a:off x="769533" y="1572187"/>
                <a:ext cx="68760" cy="86040"/>
              </p14:xfrm>
            </p:contentPart>
          </mc:Choice>
          <mc:Fallback xmlns="">
            <p:pic>
              <p:nvPicPr>
                <p:cNvPr id="86" name="Freihand 85">
                  <a:extLst>
                    <a:ext uri="{FF2B5EF4-FFF2-40B4-BE49-F238E27FC236}">
                      <a16:creationId xmlns:a16="http://schemas.microsoft.com/office/drawing/2014/main" id="{3D47812B-FF94-4A42-9563-61884CBF48FB}"/>
                    </a:ext>
                  </a:extLst>
                </p:cNvPr>
                <p:cNvPicPr/>
                <p:nvPr/>
              </p:nvPicPr>
              <p:blipFill>
                <a:blip r:embed="rId226"/>
                <a:stretch>
                  <a:fillRect/>
                </a:stretch>
              </p:blipFill>
              <p:spPr>
                <a:xfrm>
                  <a:off x="765213" y="1567867"/>
                  <a:ext cx="7740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87" name="Freihand 86">
                  <a:extLst>
                    <a:ext uri="{FF2B5EF4-FFF2-40B4-BE49-F238E27FC236}">
                      <a16:creationId xmlns:a16="http://schemas.microsoft.com/office/drawing/2014/main" id="{858B3675-CDB7-4DA2-9546-937CEEEA196C}"/>
                    </a:ext>
                  </a:extLst>
                </p14:cNvPr>
                <p14:cNvContentPartPr/>
                <p14:nvPr/>
              </p14:nvContentPartPr>
              <p14:xfrm>
                <a:off x="758013" y="1584067"/>
                <a:ext cx="115560" cy="216720"/>
              </p14:xfrm>
            </p:contentPart>
          </mc:Choice>
          <mc:Fallback xmlns="">
            <p:pic>
              <p:nvPicPr>
                <p:cNvPr id="87" name="Freihand 86">
                  <a:extLst>
                    <a:ext uri="{FF2B5EF4-FFF2-40B4-BE49-F238E27FC236}">
                      <a16:creationId xmlns:a16="http://schemas.microsoft.com/office/drawing/2014/main" id="{858B3675-CDB7-4DA2-9546-937CEEEA196C}"/>
                    </a:ext>
                  </a:extLst>
                </p:cNvPr>
                <p:cNvPicPr/>
                <p:nvPr/>
              </p:nvPicPr>
              <p:blipFill>
                <a:blip r:embed="rId228"/>
                <a:stretch>
                  <a:fillRect/>
                </a:stretch>
              </p:blipFill>
              <p:spPr>
                <a:xfrm>
                  <a:off x="753693" y="1579747"/>
                  <a:ext cx="12420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89" name="Freihand 88">
                  <a:extLst>
                    <a:ext uri="{FF2B5EF4-FFF2-40B4-BE49-F238E27FC236}">
                      <a16:creationId xmlns:a16="http://schemas.microsoft.com/office/drawing/2014/main" id="{31BB9589-EB4B-4289-AC8F-17EE77218D68}"/>
                    </a:ext>
                  </a:extLst>
                </p14:cNvPr>
                <p14:cNvContentPartPr/>
                <p14:nvPr/>
              </p14:nvContentPartPr>
              <p14:xfrm>
                <a:off x="1038813" y="1603147"/>
                <a:ext cx="187200" cy="14040"/>
              </p14:xfrm>
            </p:contentPart>
          </mc:Choice>
          <mc:Fallback xmlns="">
            <p:pic>
              <p:nvPicPr>
                <p:cNvPr id="89" name="Freihand 88">
                  <a:extLst>
                    <a:ext uri="{FF2B5EF4-FFF2-40B4-BE49-F238E27FC236}">
                      <a16:creationId xmlns:a16="http://schemas.microsoft.com/office/drawing/2014/main" id="{31BB9589-EB4B-4289-AC8F-17EE77218D68}"/>
                    </a:ext>
                  </a:extLst>
                </p:cNvPr>
                <p:cNvPicPr/>
                <p:nvPr/>
              </p:nvPicPr>
              <p:blipFill>
                <a:blip r:embed="rId230"/>
                <a:stretch>
                  <a:fillRect/>
                </a:stretch>
              </p:blipFill>
              <p:spPr>
                <a:xfrm>
                  <a:off x="1034493" y="1598827"/>
                  <a:ext cx="1958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90" name="Freihand 89">
                  <a:extLst>
                    <a:ext uri="{FF2B5EF4-FFF2-40B4-BE49-F238E27FC236}">
                      <a16:creationId xmlns:a16="http://schemas.microsoft.com/office/drawing/2014/main" id="{31837595-6B2F-4FEF-9E1C-CF1118693CEE}"/>
                    </a:ext>
                  </a:extLst>
                </p14:cNvPr>
                <p14:cNvContentPartPr/>
                <p14:nvPr/>
              </p14:nvContentPartPr>
              <p14:xfrm>
                <a:off x="1078773" y="1643827"/>
                <a:ext cx="152280" cy="29520"/>
              </p14:xfrm>
            </p:contentPart>
          </mc:Choice>
          <mc:Fallback xmlns="">
            <p:pic>
              <p:nvPicPr>
                <p:cNvPr id="90" name="Freihand 89">
                  <a:extLst>
                    <a:ext uri="{FF2B5EF4-FFF2-40B4-BE49-F238E27FC236}">
                      <a16:creationId xmlns:a16="http://schemas.microsoft.com/office/drawing/2014/main" id="{31837595-6B2F-4FEF-9E1C-CF1118693CEE}"/>
                    </a:ext>
                  </a:extLst>
                </p:cNvPr>
                <p:cNvPicPr/>
                <p:nvPr/>
              </p:nvPicPr>
              <p:blipFill>
                <a:blip r:embed="rId232"/>
                <a:stretch>
                  <a:fillRect/>
                </a:stretch>
              </p:blipFill>
              <p:spPr>
                <a:xfrm>
                  <a:off x="1074453" y="1639507"/>
                  <a:ext cx="1609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95" name="Freihand 94">
                  <a:extLst>
                    <a:ext uri="{FF2B5EF4-FFF2-40B4-BE49-F238E27FC236}">
                      <a16:creationId xmlns:a16="http://schemas.microsoft.com/office/drawing/2014/main" id="{C3C2DB92-9148-453D-9321-3CD80E159212}"/>
                    </a:ext>
                  </a:extLst>
                </p14:cNvPr>
                <p14:cNvContentPartPr/>
                <p14:nvPr/>
              </p14:nvContentPartPr>
              <p14:xfrm>
                <a:off x="1328253" y="1469947"/>
                <a:ext cx="154800" cy="126720"/>
              </p14:xfrm>
            </p:contentPart>
          </mc:Choice>
          <mc:Fallback xmlns="">
            <p:pic>
              <p:nvPicPr>
                <p:cNvPr id="95" name="Freihand 94">
                  <a:extLst>
                    <a:ext uri="{FF2B5EF4-FFF2-40B4-BE49-F238E27FC236}">
                      <a16:creationId xmlns:a16="http://schemas.microsoft.com/office/drawing/2014/main" id="{C3C2DB92-9148-453D-9321-3CD80E159212}"/>
                    </a:ext>
                  </a:extLst>
                </p:cNvPr>
                <p:cNvPicPr/>
                <p:nvPr/>
              </p:nvPicPr>
              <p:blipFill>
                <a:blip r:embed="rId234"/>
                <a:stretch>
                  <a:fillRect/>
                </a:stretch>
              </p:blipFill>
              <p:spPr>
                <a:xfrm>
                  <a:off x="1323933" y="1465627"/>
                  <a:ext cx="1634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98" name="Freihand 97">
                  <a:extLst>
                    <a:ext uri="{FF2B5EF4-FFF2-40B4-BE49-F238E27FC236}">
                      <a16:creationId xmlns:a16="http://schemas.microsoft.com/office/drawing/2014/main" id="{A3DDFEF0-E442-4DBF-9269-9C6874C2AD61}"/>
                    </a:ext>
                  </a:extLst>
                </p14:cNvPr>
                <p14:cNvContentPartPr/>
                <p14:nvPr/>
              </p14:nvContentPartPr>
              <p14:xfrm>
                <a:off x="1309893" y="1644547"/>
                <a:ext cx="303120" cy="1440"/>
              </p14:xfrm>
            </p:contentPart>
          </mc:Choice>
          <mc:Fallback xmlns="">
            <p:pic>
              <p:nvPicPr>
                <p:cNvPr id="98" name="Freihand 97">
                  <a:extLst>
                    <a:ext uri="{FF2B5EF4-FFF2-40B4-BE49-F238E27FC236}">
                      <a16:creationId xmlns:a16="http://schemas.microsoft.com/office/drawing/2014/main" id="{A3DDFEF0-E442-4DBF-9269-9C6874C2AD61}"/>
                    </a:ext>
                  </a:extLst>
                </p:cNvPr>
                <p:cNvPicPr/>
                <p:nvPr/>
              </p:nvPicPr>
              <p:blipFill>
                <a:blip r:embed="rId236"/>
                <a:stretch>
                  <a:fillRect/>
                </a:stretch>
              </p:blipFill>
              <p:spPr>
                <a:xfrm>
                  <a:off x="1305573" y="1640227"/>
                  <a:ext cx="31176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00" name="Freihand 99">
                  <a:extLst>
                    <a:ext uri="{FF2B5EF4-FFF2-40B4-BE49-F238E27FC236}">
                      <a16:creationId xmlns:a16="http://schemas.microsoft.com/office/drawing/2014/main" id="{BB24EE83-6DED-4EED-834C-AFB168133B57}"/>
                    </a:ext>
                  </a:extLst>
                </p14:cNvPr>
                <p14:cNvContentPartPr/>
                <p14:nvPr/>
              </p14:nvContentPartPr>
              <p14:xfrm>
                <a:off x="1307373" y="1693507"/>
                <a:ext cx="109800" cy="119880"/>
              </p14:xfrm>
            </p:contentPart>
          </mc:Choice>
          <mc:Fallback xmlns="">
            <p:pic>
              <p:nvPicPr>
                <p:cNvPr id="100" name="Freihand 99">
                  <a:extLst>
                    <a:ext uri="{FF2B5EF4-FFF2-40B4-BE49-F238E27FC236}">
                      <a16:creationId xmlns:a16="http://schemas.microsoft.com/office/drawing/2014/main" id="{BB24EE83-6DED-4EED-834C-AFB168133B57}"/>
                    </a:ext>
                  </a:extLst>
                </p:cNvPr>
                <p:cNvPicPr/>
                <p:nvPr/>
              </p:nvPicPr>
              <p:blipFill>
                <a:blip r:embed="rId238"/>
                <a:stretch>
                  <a:fillRect/>
                </a:stretch>
              </p:blipFill>
              <p:spPr>
                <a:xfrm>
                  <a:off x="1303053" y="1689187"/>
                  <a:ext cx="1184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02" name="Freihand 101">
                  <a:extLst>
                    <a:ext uri="{FF2B5EF4-FFF2-40B4-BE49-F238E27FC236}">
                      <a16:creationId xmlns:a16="http://schemas.microsoft.com/office/drawing/2014/main" id="{49017A9D-32EF-4D1F-B824-768A306E753D}"/>
                    </a:ext>
                  </a:extLst>
                </p14:cNvPr>
                <p14:cNvContentPartPr/>
                <p14:nvPr/>
              </p14:nvContentPartPr>
              <p14:xfrm>
                <a:off x="1529133" y="1508467"/>
                <a:ext cx="88200" cy="72720"/>
              </p14:xfrm>
            </p:contentPart>
          </mc:Choice>
          <mc:Fallback xmlns="">
            <p:pic>
              <p:nvPicPr>
                <p:cNvPr id="102" name="Freihand 101">
                  <a:extLst>
                    <a:ext uri="{FF2B5EF4-FFF2-40B4-BE49-F238E27FC236}">
                      <a16:creationId xmlns:a16="http://schemas.microsoft.com/office/drawing/2014/main" id="{49017A9D-32EF-4D1F-B824-768A306E753D}"/>
                    </a:ext>
                  </a:extLst>
                </p:cNvPr>
                <p:cNvPicPr/>
                <p:nvPr/>
              </p:nvPicPr>
              <p:blipFill>
                <a:blip r:embed="rId240"/>
                <a:stretch>
                  <a:fillRect/>
                </a:stretch>
              </p:blipFill>
              <p:spPr>
                <a:xfrm>
                  <a:off x="1524813" y="1504147"/>
                  <a:ext cx="9684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03" name="Freihand 102">
                  <a:extLst>
                    <a:ext uri="{FF2B5EF4-FFF2-40B4-BE49-F238E27FC236}">
                      <a16:creationId xmlns:a16="http://schemas.microsoft.com/office/drawing/2014/main" id="{40449FD2-CDFF-4B3F-94DA-4D4F87D22C9F}"/>
                    </a:ext>
                  </a:extLst>
                </p14:cNvPr>
                <p14:cNvContentPartPr/>
                <p14:nvPr/>
              </p14:nvContentPartPr>
              <p14:xfrm>
                <a:off x="1494573" y="1747867"/>
                <a:ext cx="104400" cy="156960"/>
              </p14:xfrm>
            </p:contentPart>
          </mc:Choice>
          <mc:Fallback xmlns="">
            <p:pic>
              <p:nvPicPr>
                <p:cNvPr id="103" name="Freihand 102">
                  <a:extLst>
                    <a:ext uri="{FF2B5EF4-FFF2-40B4-BE49-F238E27FC236}">
                      <a16:creationId xmlns:a16="http://schemas.microsoft.com/office/drawing/2014/main" id="{40449FD2-CDFF-4B3F-94DA-4D4F87D22C9F}"/>
                    </a:ext>
                  </a:extLst>
                </p:cNvPr>
                <p:cNvPicPr/>
                <p:nvPr/>
              </p:nvPicPr>
              <p:blipFill>
                <a:blip r:embed="rId242"/>
                <a:stretch>
                  <a:fillRect/>
                </a:stretch>
              </p:blipFill>
              <p:spPr>
                <a:xfrm>
                  <a:off x="1490253" y="1743547"/>
                  <a:ext cx="1130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05" name="Freihand 104">
                  <a:extLst>
                    <a:ext uri="{FF2B5EF4-FFF2-40B4-BE49-F238E27FC236}">
                      <a16:creationId xmlns:a16="http://schemas.microsoft.com/office/drawing/2014/main" id="{45AE4E0D-5204-4665-AB1A-EC9FE6E12AE9}"/>
                    </a:ext>
                  </a:extLst>
                </p14:cNvPr>
                <p14:cNvContentPartPr/>
                <p14:nvPr/>
              </p14:nvContentPartPr>
              <p14:xfrm>
                <a:off x="1715253" y="1541947"/>
                <a:ext cx="123120" cy="128520"/>
              </p14:xfrm>
            </p:contentPart>
          </mc:Choice>
          <mc:Fallback xmlns="">
            <p:pic>
              <p:nvPicPr>
                <p:cNvPr id="105" name="Freihand 104">
                  <a:extLst>
                    <a:ext uri="{FF2B5EF4-FFF2-40B4-BE49-F238E27FC236}">
                      <a16:creationId xmlns:a16="http://schemas.microsoft.com/office/drawing/2014/main" id="{45AE4E0D-5204-4665-AB1A-EC9FE6E12AE9}"/>
                    </a:ext>
                  </a:extLst>
                </p:cNvPr>
                <p:cNvPicPr/>
                <p:nvPr/>
              </p:nvPicPr>
              <p:blipFill>
                <a:blip r:embed="rId244"/>
                <a:stretch>
                  <a:fillRect/>
                </a:stretch>
              </p:blipFill>
              <p:spPr>
                <a:xfrm>
                  <a:off x="1710933" y="1537627"/>
                  <a:ext cx="1317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06" name="Freihand 105">
                  <a:extLst>
                    <a:ext uri="{FF2B5EF4-FFF2-40B4-BE49-F238E27FC236}">
                      <a16:creationId xmlns:a16="http://schemas.microsoft.com/office/drawing/2014/main" id="{847F86BB-62E2-43BF-9913-D8FCFA831158}"/>
                    </a:ext>
                  </a:extLst>
                </p14:cNvPr>
                <p14:cNvContentPartPr/>
                <p14:nvPr/>
              </p14:nvContentPartPr>
              <p14:xfrm>
                <a:off x="1889493" y="1582987"/>
                <a:ext cx="56160" cy="59760"/>
              </p14:xfrm>
            </p:contentPart>
          </mc:Choice>
          <mc:Fallback xmlns="">
            <p:pic>
              <p:nvPicPr>
                <p:cNvPr id="106" name="Freihand 105">
                  <a:extLst>
                    <a:ext uri="{FF2B5EF4-FFF2-40B4-BE49-F238E27FC236}">
                      <a16:creationId xmlns:a16="http://schemas.microsoft.com/office/drawing/2014/main" id="{847F86BB-62E2-43BF-9913-D8FCFA831158}"/>
                    </a:ext>
                  </a:extLst>
                </p:cNvPr>
                <p:cNvPicPr/>
                <p:nvPr/>
              </p:nvPicPr>
              <p:blipFill>
                <a:blip r:embed="rId246"/>
                <a:stretch>
                  <a:fillRect/>
                </a:stretch>
              </p:blipFill>
              <p:spPr>
                <a:xfrm>
                  <a:off x="1885173" y="1578667"/>
                  <a:ext cx="6480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07" name="Freihand 106">
                  <a:extLst>
                    <a:ext uri="{FF2B5EF4-FFF2-40B4-BE49-F238E27FC236}">
                      <a16:creationId xmlns:a16="http://schemas.microsoft.com/office/drawing/2014/main" id="{39FEA14C-0BC7-46CC-A618-1A61E7924DF1}"/>
                    </a:ext>
                  </a:extLst>
                </p14:cNvPr>
                <p14:cNvContentPartPr/>
                <p14:nvPr/>
              </p14:nvContentPartPr>
              <p14:xfrm>
                <a:off x="1888413" y="1588387"/>
                <a:ext cx="83520" cy="160920"/>
              </p14:xfrm>
            </p:contentPart>
          </mc:Choice>
          <mc:Fallback xmlns="">
            <p:pic>
              <p:nvPicPr>
                <p:cNvPr id="107" name="Freihand 106">
                  <a:extLst>
                    <a:ext uri="{FF2B5EF4-FFF2-40B4-BE49-F238E27FC236}">
                      <a16:creationId xmlns:a16="http://schemas.microsoft.com/office/drawing/2014/main" id="{39FEA14C-0BC7-46CC-A618-1A61E7924DF1}"/>
                    </a:ext>
                  </a:extLst>
                </p:cNvPr>
                <p:cNvPicPr/>
                <p:nvPr/>
              </p:nvPicPr>
              <p:blipFill>
                <a:blip r:embed="rId248"/>
                <a:stretch>
                  <a:fillRect/>
                </a:stretch>
              </p:blipFill>
              <p:spPr>
                <a:xfrm>
                  <a:off x="1884093" y="1584067"/>
                  <a:ext cx="921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09" name="Freihand 108">
                  <a:extLst>
                    <a:ext uri="{FF2B5EF4-FFF2-40B4-BE49-F238E27FC236}">
                      <a16:creationId xmlns:a16="http://schemas.microsoft.com/office/drawing/2014/main" id="{821AAB91-C4CB-4BF9-89CF-7F71670D7D4C}"/>
                    </a:ext>
                  </a:extLst>
                </p14:cNvPr>
                <p14:cNvContentPartPr/>
                <p14:nvPr/>
              </p14:nvContentPartPr>
              <p14:xfrm>
                <a:off x="2095053" y="1580467"/>
                <a:ext cx="6480" cy="93240"/>
              </p14:xfrm>
            </p:contentPart>
          </mc:Choice>
          <mc:Fallback xmlns="">
            <p:pic>
              <p:nvPicPr>
                <p:cNvPr id="109" name="Freihand 108">
                  <a:extLst>
                    <a:ext uri="{FF2B5EF4-FFF2-40B4-BE49-F238E27FC236}">
                      <a16:creationId xmlns:a16="http://schemas.microsoft.com/office/drawing/2014/main" id="{821AAB91-C4CB-4BF9-89CF-7F71670D7D4C}"/>
                    </a:ext>
                  </a:extLst>
                </p:cNvPr>
                <p:cNvPicPr/>
                <p:nvPr/>
              </p:nvPicPr>
              <p:blipFill>
                <a:blip r:embed="rId250"/>
                <a:stretch>
                  <a:fillRect/>
                </a:stretch>
              </p:blipFill>
              <p:spPr>
                <a:xfrm>
                  <a:off x="2090733" y="1576147"/>
                  <a:ext cx="151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10" name="Freihand 109">
                  <a:extLst>
                    <a:ext uri="{FF2B5EF4-FFF2-40B4-BE49-F238E27FC236}">
                      <a16:creationId xmlns:a16="http://schemas.microsoft.com/office/drawing/2014/main" id="{362E12E2-881F-4957-A1B9-9A23888EF521}"/>
                    </a:ext>
                  </a:extLst>
                </p14:cNvPr>
                <p14:cNvContentPartPr/>
                <p14:nvPr/>
              </p14:nvContentPartPr>
              <p14:xfrm>
                <a:off x="2044293" y="1621867"/>
                <a:ext cx="123120" cy="12600"/>
              </p14:xfrm>
            </p:contentPart>
          </mc:Choice>
          <mc:Fallback xmlns="">
            <p:pic>
              <p:nvPicPr>
                <p:cNvPr id="110" name="Freihand 109">
                  <a:extLst>
                    <a:ext uri="{FF2B5EF4-FFF2-40B4-BE49-F238E27FC236}">
                      <a16:creationId xmlns:a16="http://schemas.microsoft.com/office/drawing/2014/main" id="{362E12E2-881F-4957-A1B9-9A23888EF521}"/>
                    </a:ext>
                  </a:extLst>
                </p:cNvPr>
                <p:cNvPicPr/>
                <p:nvPr/>
              </p:nvPicPr>
              <p:blipFill>
                <a:blip r:embed="rId252"/>
                <a:stretch>
                  <a:fillRect/>
                </a:stretch>
              </p:blipFill>
              <p:spPr>
                <a:xfrm>
                  <a:off x="2039973" y="1617547"/>
                  <a:ext cx="1317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12" name="Freihand 111">
                  <a:extLst>
                    <a:ext uri="{FF2B5EF4-FFF2-40B4-BE49-F238E27FC236}">
                      <a16:creationId xmlns:a16="http://schemas.microsoft.com/office/drawing/2014/main" id="{BBE8EF44-433C-4720-8E8D-518DEC78118A}"/>
                    </a:ext>
                  </a:extLst>
                </p14:cNvPr>
                <p14:cNvContentPartPr/>
                <p14:nvPr/>
              </p14:nvContentPartPr>
              <p14:xfrm>
                <a:off x="2221773" y="1458787"/>
                <a:ext cx="116280" cy="117000"/>
              </p14:xfrm>
            </p:contentPart>
          </mc:Choice>
          <mc:Fallback xmlns="">
            <p:pic>
              <p:nvPicPr>
                <p:cNvPr id="112" name="Freihand 111">
                  <a:extLst>
                    <a:ext uri="{FF2B5EF4-FFF2-40B4-BE49-F238E27FC236}">
                      <a16:creationId xmlns:a16="http://schemas.microsoft.com/office/drawing/2014/main" id="{BBE8EF44-433C-4720-8E8D-518DEC78118A}"/>
                    </a:ext>
                  </a:extLst>
                </p:cNvPr>
                <p:cNvPicPr/>
                <p:nvPr/>
              </p:nvPicPr>
              <p:blipFill>
                <a:blip r:embed="rId254"/>
                <a:stretch>
                  <a:fillRect/>
                </a:stretch>
              </p:blipFill>
              <p:spPr>
                <a:xfrm>
                  <a:off x="2217453" y="1454467"/>
                  <a:ext cx="1249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13" name="Freihand 112">
                  <a:extLst>
                    <a:ext uri="{FF2B5EF4-FFF2-40B4-BE49-F238E27FC236}">
                      <a16:creationId xmlns:a16="http://schemas.microsoft.com/office/drawing/2014/main" id="{07F87452-C3CD-4F50-B268-A792013C4987}"/>
                    </a:ext>
                  </a:extLst>
                </p14:cNvPr>
                <p14:cNvContentPartPr/>
                <p14:nvPr/>
              </p14:nvContentPartPr>
              <p14:xfrm>
                <a:off x="2411853" y="1473547"/>
                <a:ext cx="24120" cy="100800"/>
              </p14:xfrm>
            </p:contentPart>
          </mc:Choice>
          <mc:Fallback xmlns="">
            <p:pic>
              <p:nvPicPr>
                <p:cNvPr id="113" name="Freihand 112">
                  <a:extLst>
                    <a:ext uri="{FF2B5EF4-FFF2-40B4-BE49-F238E27FC236}">
                      <a16:creationId xmlns:a16="http://schemas.microsoft.com/office/drawing/2014/main" id="{07F87452-C3CD-4F50-B268-A792013C4987}"/>
                    </a:ext>
                  </a:extLst>
                </p:cNvPr>
                <p:cNvPicPr/>
                <p:nvPr/>
              </p:nvPicPr>
              <p:blipFill>
                <a:blip r:embed="rId256"/>
                <a:stretch>
                  <a:fillRect/>
                </a:stretch>
              </p:blipFill>
              <p:spPr>
                <a:xfrm>
                  <a:off x="2407533" y="1469227"/>
                  <a:ext cx="3276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14" name="Freihand 113">
                  <a:extLst>
                    <a:ext uri="{FF2B5EF4-FFF2-40B4-BE49-F238E27FC236}">
                      <a16:creationId xmlns:a16="http://schemas.microsoft.com/office/drawing/2014/main" id="{353A7B17-2F5D-442B-B00E-0014C3BB1B1E}"/>
                    </a:ext>
                  </a:extLst>
                </p14:cNvPr>
                <p14:cNvContentPartPr/>
                <p14:nvPr/>
              </p14:nvContentPartPr>
              <p14:xfrm>
                <a:off x="2354253" y="1552747"/>
                <a:ext cx="154440" cy="19440"/>
              </p14:xfrm>
            </p:contentPart>
          </mc:Choice>
          <mc:Fallback xmlns="">
            <p:pic>
              <p:nvPicPr>
                <p:cNvPr id="114" name="Freihand 113">
                  <a:extLst>
                    <a:ext uri="{FF2B5EF4-FFF2-40B4-BE49-F238E27FC236}">
                      <a16:creationId xmlns:a16="http://schemas.microsoft.com/office/drawing/2014/main" id="{353A7B17-2F5D-442B-B00E-0014C3BB1B1E}"/>
                    </a:ext>
                  </a:extLst>
                </p:cNvPr>
                <p:cNvPicPr/>
                <p:nvPr/>
              </p:nvPicPr>
              <p:blipFill>
                <a:blip r:embed="rId258"/>
                <a:stretch>
                  <a:fillRect/>
                </a:stretch>
              </p:blipFill>
              <p:spPr>
                <a:xfrm>
                  <a:off x="2349933" y="1548427"/>
                  <a:ext cx="16308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15" name="Freihand 114">
                  <a:extLst>
                    <a:ext uri="{FF2B5EF4-FFF2-40B4-BE49-F238E27FC236}">
                      <a16:creationId xmlns:a16="http://schemas.microsoft.com/office/drawing/2014/main" id="{599135CE-486D-43B5-AE76-E93AF5FFB22D}"/>
                    </a:ext>
                  </a:extLst>
                </p14:cNvPr>
                <p14:cNvContentPartPr/>
                <p14:nvPr/>
              </p14:nvContentPartPr>
              <p14:xfrm>
                <a:off x="2357493" y="1453387"/>
                <a:ext cx="162360" cy="4320"/>
              </p14:xfrm>
            </p:contentPart>
          </mc:Choice>
          <mc:Fallback xmlns="">
            <p:pic>
              <p:nvPicPr>
                <p:cNvPr id="115" name="Freihand 114">
                  <a:extLst>
                    <a:ext uri="{FF2B5EF4-FFF2-40B4-BE49-F238E27FC236}">
                      <a16:creationId xmlns:a16="http://schemas.microsoft.com/office/drawing/2014/main" id="{599135CE-486D-43B5-AE76-E93AF5FFB22D}"/>
                    </a:ext>
                  </a:extLst>
                </p:cNvPr>
                <p:cNvPicPr/>
                <p:nvPr/>
              </p:nvPicPr>
              <p:blipFill>
                <a:blip r:embed="rId260"/>
                <a:stretch>
                  <a:fillRect/>
                </a:stretch>
              </p:blipFill>
              <p:spPr>
                <a:xfrm>
                  <a:off x="2353173" y="1449067"/>
                  <a:ext cx="17100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17" name="Freihand 116">
                  <a:extLst>
                    <a:ext uri="{FF2B5EF4-FFF2-40B4-BE49-F238E27FC236}">
                      <a16:creationId xmlns:a16="http://schemas.microsoft.com/office/drawing/2014/main" id="{75A2FF37-3B12-455F-AC41-9AB6E231D26C}"/>
                    </a:ext>
                  </a:extLst>
                </p14:cNvPr>
                <p14:cNvContentPartPr/>
                <p14:nvPr/>
              </p14:nvContentPartPr>
              <p14:xfrm>
                <a:off x="2201973" y="1631947"/>
                <a:ext cx="323640" cy="10800"/>
              </p14:xfrm>
            </p:contentPart>
          </mc:Choice>
          <mc:Fallback xmlns="">
            <p:pic>
              <p:nvPicPr>
                <p:cNvPr id="117" name="Freihand 116">
                  <a:extLst>
                    <a:ext uri="{FF2B5EF4-FFF2-40B4-BE49-F238E27FC236}">
                      <a16:creationId xmlns:a16="http://schemas.microsoft.com/office/drawing/2014/main" id="{75A2FF37-3B12-455F-AC41-9AB6E231D26C}"/>
                    </a:ext>
                  </a:extLst>
                </p:cNvPr>
                <p:cNvPicPr/>
                <p:nvPr/>
              </p:nvPicPr>
              <p:blipFill>
                <a:blip r:embed="rId262"/>
                <a:stretch>
                  <a:fillRect/>
                </a:stretch>
              </p:blipFill>
              <p:spPr>
                <a:xfrm>
                  <a:off x="2197653" y="1627627"/>
                  <a:ext cx="33228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18" name="Freihand 117">
                  <a:extLst>
                    <a:ext uri="{FF2B5EF4-FFF2-40B4-BE49-F238E27FC236}">
                      <a16:creationId xmlns:a16="http://schemas.microsoft.com/office/drawing/2014/main" id="{F8EE524A-36F2-495B-AAC9-1998C55C12F1}"/>
                    </a:ext>
                  </a:extLst>
                </p14:cNvPr>
                <p14:cNvContentPartPr/>
                <p14:nvPr/>
              </p14:nvContentPartPr>
              <p14:xfrm>
                <a:off x="2199093" y="1691347"/>
                <a:ext cx="110880" cy="112680"/>
              </p14:xfrm>
            </p:contentPart>
          </mc:Choice>
          <mc:Fallback xmlns="">
            <p:pic>
              <p:nvPicPr>
                <p:cNvPr id="118" name="Freihand 117">
                  <a:extLst>
                    <a:ext uri="{FF2B5EF4-FFF2-40B4-BE49-F238E27FC236}">
                      <a16:creationId xmlns:a16="http://schemas.microsoft.com/office/drawing/2014/main" id="{F8EE524A-36F2-495B-AAC9-1998C55C12F1}"/>
                    </a:ext>
                  </a:extLst>
                </p:cNvPr>
                <p:cNvPicPr/>
                <p:nvPr/>
              </p:nvPicPr>
              <p:blipFill>
                <a:blip r:embed="rId264"/>
                <a:stretch>
                  <a:fillRect/>
                </a:stretch>
              </p:blipFill>
              <p:spPr>
                <a:xfrm>
                  <a:off x="2194773" y="1687027"/>
                  <a:ext cx="1195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19" name="Freihand 118">
                  <a:extLst>
                    <a:ext uri="{FF2B5EF4-FFF2-40B4-BE49-F238E27FC236}">
                      <a16:creationId xmlns:a16="http://schemas.microsoft.com/office/drawing/2014/main" id="{EA4C2EC3-3B06-47BD-ACD6-2B1EADB3954B}"/>
                    </a:ext>
                  </a:extLst>
                </p14:cNvPr>
                <p14:cNvContentPartPr/>
                <p14:nvPr/>
              </p14:nvContentPartPr>
              <p14:xfrm>
                <a:off x="2385573" y="1735627"/>
                <a:ext cx="66240" cy="56520"/>
              </p14:xfrm>
            </p:contentPart>
          </mc:Choice>
          <mc:Fallback xmlns="">
            <p:pic>
              <p:nvPicPr>
                <p:cNvPr id="119" name="Freihand 118">
                  <a:extLst>
                    <a:ext uri="{FF2B5EF4-FFF2-40B4-BE49-F238E27FC236}">
                      <a16:creationId xmlns:a16="http://schemas.microsoft.com/office/drawing/2014/main" id="{EA4C2EC3-3B06-47BD-ACD6-2B1EADB3954B}"/>
                    </a:ext>
                  </a:extLst>
                </p:cNvPr>
                <p:cNvPicPr/>
                <p:nvPr/>
              </p:nvPicPr>
              <p:blipFill>
                <a:blip r:embed="rId266"/>
                <a:stretch>
                  <a:fillRect/>
                </a:stretch>
              </p:blipFill>
              <p:spPr>
                <a:xfrm>
                  <a:off x="2381253" y="1731307"/>
                  <a:ext cx="748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20" name="Freihand 119">
                  <a:extLst>
                    <a:ext uri="{FF2B5EF4-FFF2-40B4-BE49-F238E27FC236}">
                      <a16:creationId xmlns:a16="http://schemas.microsoft.com/office/drawing/2014/main" id="{0FEF0C11-2883-47B8-9376-A92225F7F2DB}"/>
                    </a:ext>
                  </a:extLst>
                </p14:cNvPr>
                <p14:cNvContentPartPr/>
                <p14:nvPr/>
              </p14:nvContentPartPr>
              <p14:xfrm>
                <a:off x="2423733" y="1686667"/>
                <a:ext cx="4680" cy="720"/>
              </p14:xfrm>
            </p:contentPart>
          </mc:Choice>
          <mc:Fallback xmlns="">
            <p:pic>
              <p:nvPicPr>
                <p:cNvPr id="120" name="Freihand 119">
                  <a:extLst>
                    <a:ext uri="{FF2B5EF4-FFF2-40B4-BE49-F238E27FC236}">
                      <a16:creationId xmlns:a16="http://schemas.microsoft.com/office/drawing/2014/main" id="{0FEF0C11-2883-47B8-9376-A92225F7F2DB}"/>
                    </a:ext>
                  </a:extLst>
                </p:cNvPr>
                <p:cNvPicPr/>
                <p:nvPr/>
              </p:nvPicPr>
              <p:blipFill>
                <a:blip r:embed="rId268"/>
                <a:stretch>
                  <a:fillRect/>
                </a:stretch>
              </p:blipFill>
              <p:spPr>
                <a:xfrm>
                  <a:off x="2419413" y="1682347"/>
                  <a:ext cx="1332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22" name="Freihand 121">
                  <a:extLst>
                    <a:ext uri="{FF2B5EF4-FFF2-40B4-BE49-F238E27FC236}">
                      <a16:creationId xmlns:a16="http://schemas.microsoft.com/office/drawing/2014/main" id="{0B9D7F75-C504-4490-A5E4-776A6E65B178}"/>
                    </a:ext>
                  </a:extLst>
                </p14:cNvPr>
                <p14:cNvContentPartPr/>
                <p14:nvPr/>
              </p14:nvContentPartPr>
              <p14:xfrm>
                <a:off x="2608053" y="1625107"/>
                <a:ext cx="24480" cy="20160"/>
              </p14:xfrm>
            </p:contentPart>
          </mc:Choice>
          <mc:Fallback xmlns="">
            <p:pic>
              <p:nvPicPr>
                <p:cNvPr id="122" name="Freihand 121">
                  <a:extLst>
                    <a:ext uri="{FF2B5EF4-FFF2-40B4-BE49-F238E27FC236}">
                      <a16:creationId xmlns:a16="http://schemas.microsoft.com/office/drawing/2014/main" id="{0B9D7F75-C504-4490-A5E4-776A6E65B178}"/>
                    </a:ext>
                  </a:extLst>
                </p:cNvPr>
                <p:cNvPicPr/>
                <p:nvPr/>
              </p:nvPicPr>
              <p:blipFill>
                <a:blip r:embed="rId270"/>
                <a:stretch>
                  <a:fillRect/>
                </a:stretch>
              </p:blipFill>
              <p:spPr>
                <a:xfrm>
                  <a:off x="2603733" y="1620787"/>
                  <a:ext cx="3312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23" name="Freihand 122">
                  <a:extLst>
                    <a:ext uri="{FF2B5EF4-FFF2-40B4-BE49-F238E27FC236}">
                      <a16:creationId xmlns:a16="http://schemas.microsoft.com/office/drawing/2014/main" id="{3EAF9B55-E660-4FD4-91C5-50E767798218}"/>
                    </a:ext>
                  </a:extLst>
                </p14:cNvPr>
                <p14:cNvContentPartPr/>
                <p14:nvPr/>
              </p14:nvContentPartPr>
              <p14:xfrm>
                <a:off x="2672133" y="1527907"/>
                <a:ext cx="120960" cy="139320"/>
              </p14:xfrm>
            </p:contentPart>
          </mc:Choice>
          <mc:Fallback xmlns="">
            <p:pic>
              <p:nvPicPr>
                <p:cNvPr id="123" name="Freihand 122">
                  <a:extLst>
                    <a:ext uri="{FF2B5EF4-FFF2-40B4-BE49-F238E27FC236}">
                      <a16:creationId xmlns:a16="http://schemas.microsoft.com/office/drawing/2014/main" id="{3EAF9B55-E660-4FD4-91C5-50E767798218}"/>
                    </a:ext>
                  </a:extLst>
                </p:cNvPr>
                <p:cNvPicPr/>
                <p:nvPr/>
              </p:nvPicPr>
              <p:blipFill>
                <a:blip r:embed="rId272"/>
                <a:stretch>
                  <a:fillRect/>
                </a:stretch>
              </p:blipFill>
              <p:spPr>
                <a:xfrm>
                  <a:off x="2667813" y="1523587"/>
                  <a:ext cx="12960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24" name="Freihand 123">
                  <a:extLst>
                    <a:ext uri="{FF2B5EF4-FFF2-40B4-BE49-F238E27FC236}">
                      <a16:creationId xmlns:a16="http://schemas.microsoft.com/office/drawing/2014/main" id="{7FD9CA5E-A40B-448B-8703-4066FAB44962}"/>
                    </a:ext>
                  </a:extLst>
                </p14:cNvPr>
                <p14:cNvContentPartPr/>
                <p14:nvPr/>
              </p14:nvContentPartPr>
              <p14:xfrm>
                <a:off x="2844213" y="1591627"/>
                <a:ext cx="55800" cy="75960"/>
              </p14:xfrm>
            </p:contentPart>
          </mc:Choice>
          <mc:Fallback xmlns="">
            <p:pic>
              <p:nvPicPr>
                <p:cNvPr id="124" name="Freihand 123">
                  <a:extLst>
                    <a:ext uri="{FF2B5EF4-FFF2-40B4-BE49-F238E27FC236}">
                      <a16:creationId xmlns:a16="http://schemas.microsoft.com/office/drawing/2014/main" id="{7FD9CA5E-A40B-448B-8703-4066FAB44962}"/>
                    </a:ext>
                  </a:extLst>
                </p:cNvPr>
                <p:cNvPicPr/>
                <p:nvPr/>
              </p:nvPicPr>
              <p:blipFill>
                <a:blip r:embed="rId274"/>
                <a:stretch>
                  <a:fillRect/>
                </a:stretch>
              </p:blipFill>
              <p:spPr>
                <a:xfrm>
                  <a:off x="2839893" y="1587307"/>
                  <a:ext cx="644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25" name="Freihand 124">
                  <a:extLst>
                    <a:ext uri="{FF2B5EF4-FFF2-40B4-BE49-F238E27FC236}">
                      <a16:creationId xmlns:a16="http://schemas.microsoft.com/office/drawing/2014/main" id="{051438C4-B584-4A73-B94A-FB3DA4235582}"/>
                    </a:ext>
                  </a:extLst>
                </p14:cNvPr>
                <p14:cNvContentPartPr/>
                <p14:nvPr/>
              </p14:nvContentPartPr>
              <p14:xfrm>
                <a:off x="2875893" y="1504507"/>
                <a:ext cx="23400" cy="4320"/>
              </p14:xfrm>
            </p:contentPart>
          </mc:Choice>
          <mc:Fallback xmlns="">
            <p:pic>
              <p:nvPicPr>
                <p:cNvPr id="125" name="Freihand 124">
                  <a:extLst>
                    <a:ext uri="{FF2B5EF4-FFF2-40B4-BE49-F238E27FC236}">
                      <a16:creationId xmlns:a16="http://schemas.microsoft.com/office/drawing/2014/main" id="{051438C4-B584-4A73-B94A-FB3DA4235582}"/>
                    </a:ext>
                  </a:extLst>
                </p:cNvPr>
                <p:cNvPicPr/>
                <p:nvPr/>
              </p:nvPicPr>
              <p:blipFill>
                <a:blip r:embed="rId276"/>
                <a:stretch>
                  <a:fillRect/>
                </a:stretch>
              </p:blipFill>
              <p:spPr>
                <a:xfrm>
                  <a:off x="2871573" y="1500187"/>
                  <a:ext cx="3204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65" name="Freihand 164">
                  <a:extLst>
                    <a:ext uri="{FF2B5EF4-FFF2-40B4-BE49-F238E27FC236}">
                      <a16:creationId xmlns:a16="http://schemas.microsoft.com/office/drawing/2014/main" id="{5ED1E1E2-0F37-4165-A01E-80BA317B1D93}"/>
                    </a:ext>
                  </a:extLst>
                </p14:cNvPr>
                <p14:cNvContentPartPr/>
                <p14:nvPr/>
              </p14:nvContentPartPr>
              <p14:xfrm>
                <a:off x="476133" y="1390747"/>
                <a:ext cx="441360" cy="486720"/>
              </p14:xfrm>
            </p:contentPart>
          </mc:Choice>
          <mc:Fallback xmlns="">
            <p:pic>
              <p:nvPicPr>
                <p:cNvPr id="165" name="Freihand 164">
                  <a:extLst>
                    <a:ext uri="{FF2B5EF4-FFF2-40B4-BE49-F238E27FC236}">
                      <a16:creationId xmlns:a16="http://schemas.microsoft.com/office/drawing/2014/main" id="{5ED1E1E2-0F37-4165-A01E-80BA317B1D93}"/>
                    </a:ext>
                  </a:extLst>
                </p:cNvPr>
                <p:cNvPicPr/>
                <p:nvPr/>
              </p:nvPicPr>
              <p:blipFill>
                <a:blip r:embed="rId278"/>
                <a:stretch>
                  <a:fillRect/>
                </a:stretch>
              </p:blipFill>
              <p:spPr>
                <a:xfrm>
                  <a:off x="471813" y="1386427"/>
                  <a:ext cx="450000" cy="4953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66" name="Freihand 165">
                  <a:extLst>
                    <a:ext uri="{FF2B5EF4-FFF2-40B4-BE49-F238E27FC236}">
                      <a16:creationId xmlns:a16="http://schemas.microsoft.com/office/drawing/2014/main" id="{A77E4A40-8981-4E0E-B493-998EF794805E}"/>
                    </a:ext>
                  </a:extLst>
                </p14:cNvPr>
                <p14:cNvContentPartPr/>
                <p14:nvPr/>
              </p14:nvContentPartPr>
              <p14:xfrm>
                <a:off x="1660533" y="1406227"/>
                <a:ext cx="376560" cy="440280"/>
              </p14:xfrm>
            </p:contentPart>
          </mc:Choice>
          <mc:Fallback xmlns="">
            <p:pic>
              <p:nvPicPr>
                <p:cNvPr id="166" name="Freihand 165">
                  <a:extLst>
                    <a:ext uri="{FF2B5EF4-FFF2-40B4-BE49-F238E27FC236}">
                      <a16:creationId xmlns:a16="http://schemas.microsoft.com/office/drawing/2014/main" id="{A77E4A40-8981-4E0E-B493-998EF794805E}"/>
                    </a:ext>
                  </a:extLst>
                </p:cNvPr>
                <p:cNvPicPr/>
                <p:nvPr/>
              </p:nvPicPr>
              <p:blipFill>
                <a:blip r:embed="rId280"/>
                <a:stretch>
                  <a:fillRect/>
                </a:stretch>
              </p:blipFill>
              <p:spPr>
                <a:xfrm>
                  <a:off x="1656213" y="1401907"/>
                  <a:ext cx="385200" cy="4489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67" name="Freihand 166">
                  <a:extLst>
                    <a:ext uri="{FF2B5EF4-FFF2-40B4-BE49-F238E27FC236}">
                      <a16:creationId xmlns:a16="http://schemas.microsoft.com/office/drawing/2014/main" id="{C6E5707D-733F-49F3-8FA5-39D003EDFBCE}"/>
                    </a:ext>
                  </a:extLst>
                </p14:cNvPr>
                <p14:cNvContentPartPr/>
                <p14:nvPr/>
              </p14:nvContentPartPr>
              <p14:xfrm>
                <a:off x="2620293" y="1393987"/>
                <a:ext cx="412920" cy="410400"/>
              </p14:xfrm>
            </p:contentPart>
          </mc:Choice>
          <mc:Fallback xmlns="">
            <p:pic>
              <p:nvPicPr>
                <p:cNvPr id="167" name="Freihand 166">
                  <a:extLst>
                    <a:ext uri="{FF2B5EF4-FFF2-40B4-BE49-F238E27FC236}">
                      <a16:creationId xmlns:a16="http://schemas.microsoft.com/office/drawing/2014/main" id="{C6E5707D-733F-49F3-8FA5-39D003EDFBCE}"/>
                    </a:ext>
                  </a:extLst>
                </p:cNvPr>
                <p:cNvPicPr/>
                <p:nvPr/>
              </p:nvPicPr>
              <p:blipFill>
                <a:blip r:embed="rId282"/>
                <a:stretch>
                  <a:fillRect/>
                </a:stretch>
              </p:blipFill>
              <p:spPr>
                <a:xfrm>
                  <a:off x="2615973" y="1389667"/>
                  <a:ext cx="421560" cy="41904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91" name="Freihand 190">
                  <a:extLst>
                    <a:ext uri="{FF2B5EF4-FFF2-40B4-BE49-F238E27FC236}">
                      <a16:creationId xmlns:a16="http://schemas.microsoft.com/office/drawing/2014/main" id="{6CFE7876-0D40-41E8-BBDB-8C4F59B00AE4}"/>
                    </a:ext>
                  </a:extLst>
                </p14:cNvPr>
                <p14:cNvContentPartPr/>
                <p14:nvPr/>
              </p14:nvContentPartPr>
              <p14:xfrm>
                <a:off x="2072373" y="1628347"/>
                <a:ext cx="18720" cy="12600"/>
              </p14:xfrm>
            </p:contentPart>
          </mc:Choice>
          <mc:Fallback xmlns="">
            <p:pic>
              <p:nvPicPr>
                <p:cNvPr id="191" name="Freihand 190">
                  <a:extLst>
                    <a:ext uri="{FF2B5EF4-FFF2-40B4-BE49-F238E27FC236}">
                      <a16:creationId xmlns:a16="http://schemas.microsoft.com/office/drawing/2014/main" id="{6CFE7876-0D40-41E8-BBDB-8C4F59B00AE4}"/>
                    </a:ext>
                  </a:extLst>
                </p:cNvPr>
                <p:cNvPicPr/>
                <p:nvPr/>
              </p:nvPicPr>
              <p:blipFill>
                <a:blip r:embed="rId284"/>
                <a:stretch>
                  <a:fillRect/>
                </a:stretch>
              </p:blipFill>
              <p:spPr>
                <a:xfrm>
                  <a:off x="2068053" y="1624027"/>
                  <a:ext cx="27360" cy="21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5">
            <p14:nvContentPartPr>
              <p14:cNvPr id="193" name="Freihand 192">
                <a:extLst>
                  <a:ext uri="{FF2B5EF4-FFF2-40B4-BE49-F238E27FC236}">
                    <a16:creationId xmlns:a16="http://schemas.microsoft.com/office/drawing/2014/main" id="{427B4B99-8475-4850-93A0-97B137CFD413}"/>
                  </a:ext>
                </a:extLst>
              </p14:cNvPr>
              <p14:cNvContentPartPr/>
              <p14:nvPr/>
            </p14:nvContentPartPr>
            <p14:xfrm>
              <a:off x="2836653" y="2402707"/>
              <a:ext cx="131040" cy="11880"/>
            </p14:xfrm>
          </p:contentPart>
        </mc:Choice>
        <mc:Fallback xmlns="">
          <p:pic>
            <p:nvPicPr>
              <p:cNvPr id="193" name="Freihand 192">
                <a:extLst>
                  <a:ext uri="{FF2B5EF4-FFF2-40B4-BE49-F238E27FC236}">
                    <a16:creationId xmlns:a16="http://schemas.microsoft.com/office/drawing/2014/main" id="{427B4B99-8475-4850-93A0-97B137CFD413}"/>
                  </a:ext>
                </a:extLst>
              </p:cNvPr>
              <p:cNvPicPr/>
              <p:nvPr/>
            </p:nvPicPr>
            <p:blipFill>
              <a:blip r:embed="rId286"/>
              <a:stretch>
                <a:fillRect/>
              </a:stretch>
            </p:blipFill>
            <p:spPr>
              <a:xfrm>
                <a:off x="2832333" y="2398387"/>
                <a:ext cx="139680" cy="20520"/>
              </a:xfrm>
              <a:prstGeom prst="rect">
                <a:avLst/>
              </a:prstGeom>
            </p:spPr>
          </p:pic>
        </mc:Fallback>
      </mc:AlternateContent>
      <p:grpSp>
        <p:nvGrpSpPr>
          <p:cNvPr id="207" name="Gruppieren 206">
            <a:extLst>
              <a:ext uri="{FF2B5EF4-FFF2-40B4-BE49-F238E27FC236}">
                <a16:creationId xmlns:a16="http://schemas.microsoft.com/office/drawing/2014/main" id="{8B77EF25-944C-4A77-B146-8C7796972CA8}"/>
              </a:ext>
            </a:extLst>
          </p:cNvPr>
          <p:cNvGrpSpPr/>
          <p:nvPr/>
        </p:nvGrpSpPr>
        <p:grpSpPr>
          <a:xfrm>
            <a:off x="3258213" y="2183467"/>
            <a:ext cx="1088640" cy="394200"/>
            <a:chOff x="3258213" y="2183467"/>
            <a:chExt cx="1088640" cy="394200"/>
          </a:xfrm>
        </p:grpSpPr>
        <mc:AlternateContent xmlns:mc="http://schemas.openxmlformats.org/markup-compatibility/2006" xmlns:p14="http://schemas.microsoft.com/office/powerpoint/2010/main">
          <mc:Choice Requires="p14">
            <p:contentPart p14:bwMode="auto" r:id="rId287">
              <p14:nvContentPartPr>
                <p14:cNvPr id="194" name="Freihand 193">
                  <a:extLst>
                    <a:ext uri="{FF2B5EF4-FFF2-40B4-BE49-F238E27FC236}">
                      <a16:creationId xmlns:a16="http://schemas.microsoft.com/office/drawing/2014/main" id="{A9661DEA-EAE2-42FB-A716-5369889D0EE9}"/>
                    </a:ext>
                  </a:extLst>
                </p14:cNvPr>
                <p14:cNvContentPartPr/>
                <p14:nvPr/>
              </p14:nvContentPartPr>
              <p14:xfrm>
                <a:off x="3280533" y="2189947"/>
                <a:ext cx="133200" cy="151920"/>
              </p14:xfrm>
            </p:contentPart>
          </mc:Choice>
          <mc:Fallback xmlns="">
            <p:pic>
              <p:nvPicPr>
                <p:cNvPr id="194" name="Freihand 193">
                  <a:extLst>
                    <a:ext uri="{FF2B5EF4-FFF2-40B4-BE49-F238E27FC236}">
                      <a16:creationId xmlns:a16="http://schemas.microsoft.com/office/drawing/2014/main" id="{A9661DEA-EAE2-42FB-A716-5369889D0EE9}"/>
                    </a:ext>
                  </a:extLst>
                </p:cNvPr>
                <p:cNvPicPr/>
                <p:nvPr/>
              </p:nvPicPr>
              <p:blipFill>
                <a:blip r:embed="rId288"/>
                <a:stretch>
                  <a:fillRect/>
                </a:stretch>
              </p:blipFill>
              <p:spPr>
                <a:xfrm>
                  <a:off x="3276213" y="2185627"/>
                  <a:ext cx="14184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95" name="Freihand 194">
                  <a:extLst>
                    <a:ext uri="{FF2B5EF4-FFF2-40B4-BE49-F238E27FC236}">
                      <a16:creationId xmlns:a16="http://schemas.microsoft.com/office/drawing/2014/main" id="{389890DE-54CC-4F8B-AA83-B92831F9B207}"/>
                    </a:ext>
                  </a:extLst>
                </p14:cNvPr>
                <p14:cNvContentPartPr/>
                <p14:nvPr/>
              </p14:nvContentPartPr>
              <p14:xfrm>
                <a:off x="3525333" y="2224507"/>
                <a:ext cx="21600" cy="92880"/>
              </p14:xfrm>
            </p:contentPart>
          </mc:Choice>
          <mc:Fallback xmlns="">
            <p:pic>
              <p:nvPicPr>
                <p:cNvPr id="195" name="Freihand 194">
                  <a:extLst>
                    <a:ext uri="{FF2B5EF4-FFF2-40B4-BE49-F238E27FC236}">
                      <a16:creationId xmlns:a16="http://schemas.microsoft.com/office/drawing/2014/main" id="{389890DE-54CC-4F8B-AA83-B92831F9B207}"/>
                    </a:ext>
                  </a:extLst>
                </p:cNvPr>
                <p:cNvPicPr/>
                <p:nvPr/>
              </p:nvPicPr>
              <p:blipFill>
                <a:blip r:embed="rId290"/>
                <a:stretch>
                  <a:fillRect/>
                </a:stretch>
              </p:blipFill>
              <p:spPr>
                <a:xfrm>
                  <a:off x="3521013" y="2220187"/>
                  <a:ext cx="302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96" name="Freihand 195">
                  <a:extLst>
                    <a:ext uri="{FF2B5EF4-FFF2-40B4-BE49-F238E27FC236}">
                      <a16:creationId xmlns:a16="http://schemas.microsoft.com/office/drawing/2014/main" id="{3682BF1D-E53D-45BF-8D29-068BE8CB5432}"/>
                    </a:ext>
                  </a:extLst>
                </p14:cNvPr>
                <p14:cNvContentPartPr/>
                <p14:nvPr/>
              </p14:nvContentPartPr>
              <p14:xfrm>
                <a:off x="3445053" y="2328547"/>
                <a:ext cx="154800" cy="16560"/>
              </p14:xfrm>
            </p:contentPart>
          </mc:Choice>
          <mc:Fallback xmlns="">
            <p:pic>
              <p:nvPicPr>
                <p:cNvPr id="196" name="Freihand 195">
                  <a:extLst>
                    <a:ext uri="{FF2B5EF4-FFF2-40B4-BE49-F238E27FC236}">
                      <a16:creationId xmlns:a16="http://schemas.microsoft.com/office/drawing/2014/main" id="{3682BF1D-E53D-45BF-8D29-068BE8CB5432}"/>
                    </a:ext>
                  </a:extLst>
                </p:cNvPr>
                <p:cNvPicPr/>
                <p:nvPr/>
              </p:nvPicPr>
              <p:blipFill>
                <a:blip r:embed="rId292"/>
                <a:stretch>
                  <a:fillRect/>
                </a:stretch>
              </p:blipFill>
              <p:spPr>
                <a:xfrm>
                  <a:off x="3440733" y="2324227"/>
                  <a:ext cx="1634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97" name="Freihand 196">
                  <a:extLst>
                    <a:ext uri="{FF2B5EF4-FFF2-40B4-BE49-F238E27FC236}">
                      <a16:creationId xmlns:a16="http://schemas.microsoft.com/office/drawing/2014/main" id="{6AAF45ED-6FA5-4A1C-ABDC-FA4A47D7F9CC}"/>
                    </a:ext>
                  </a:extLst>
                </p14:cNvPr>
                <p14:cNvContentPartPr/>
                <p14:nvPr/>
              </p14:nvContentPartPr>
              <p14:xfrm>
                <a:off x="3469533" y="2183467"/>
                <a:ext cx="133920" cy="12960"/>
              </p14:xfrm>
            </p:contentPart>
          </mc:Choice>
          <mc:Fallback xmlns="">
            <p:pic>
              <p:nvPicPr>
                <p:cNvPr id="197" name="Freihand 196">
                  <a:extLst>
                    <a:ext uri="{FF2B5EF4-FFF2-40B4-BE49-F238E27FC236}">
                      <a16:creationId xmlns:a16="http://schemas.microsoft.com/office/drawing/2014/main" id="{6AAF45ED-6FA5-4A1C-ABDC-FA4A47D7F9CC}"/>
                    </a:ext>
                  </a:extLst>
                </p:cNvPr>
                <p:cNvPicPr/>
                <p:nvPr/>
              </p:nvPicPr>
              <p:blipFill>
                <a:blip r:embed="rId294"/>
                <a:stretch>
                  <a:fillRect/>
                </a:stretch>
              </p:blipFill>
              <p:spPr>
                <a:xfrm>
                  <a:off x="3465213" y="2179147"/>
                  <a:ext cx="1425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98" name="Freihand 197">
                  <a:extLst>
                    <a:ext uri="{FF2B5EF4-FFF2-40B4-BE49-F238E27FC236}">
                      <a16:creationId xmlns:a16="http://schemas.microsoft.com/office/drawing/2014/main" id="{E63DE82D-282C-494B-8E8A-1615E79422EC}"/>
                    </a:ext>
                  </a:extLst>
                </p14:cNvPr>
                <p14:cNvContentPartPr/>
                <p14:nvPr/>
              </p14:nvContentPartPr>
              <p14:xfrm>
                <a:off x="3258213" y="2367427"/>
                <a:ext cx="350640" cy="26640"/>
              </p14:xfrm>
            </p:contentPart>
          </mc:Choice>
          <mc:Fallback xmlns="">
            <p:pic>
              <p:nvPicPr>
                <p:cNvPr id="198" name="Freihand 197">
                  <a:extLst>
                    <a:ext uri="{FF2B5EF4-FFF2-40B4-BE49-F238E27FC236}">
                      <a16:creationId xmlns:a16="http://schemas.microsoft.com/office/drawing/2014/main" id="{E63DE82D-282C-494B-8E8A-1615E79422EC}"/>
                    </a:ext>
                  </a:extLst>
                </p:cNvPr>
                <p:cNvPicPr/>
                <p:nvPr/>
              </p:nvPicPr>
              <p:blipFill>
                <a:blip r:embed="rId296"/>
                <a:stretch>
                  <a:fillRect/>
                </a:stretch>
              </p:blipFill>
              <p:spPr>
                <a:xfrm>
                  <a:off x="3253893" y="2363107"/>
                  <a:ext cx="3592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99" name="Freihand 198">
                  <a:extLst>
                    <a:ext uri="{FF2B5EF4-FFF2-40B4-BE49-F238E27FC236}">
                      <a16:creationId xmlns:a16="http://schemas.microsoft.com/office/drawing/2014/main" id="{74A9CE83-F0E4-46E3-8FAF-3B4DC443535A}"/>
                    </a:ext>
                  </a:extLst>
                </p14:cNvPr>
                <p14:cNvContentPartPr/>
                <p14:nvPr/>
              </p14:nvContentPartPr>
              <p14:xfrm>
                <a:off x="3269373" y="2457067"/>
                <a:ext cx="128160" cy="120600"/>
              </p14:xfrm>
            </p:contentPart>
          </mc:Choice>
          <mc:Fallback xmlns="">
            <p:pic>
              <p:nvPicPr>
                <p:cNvPr id="199" name="Freihand 198">
                  <a:extLst>
                    <a:ext uri="{FF2B5EF4-FFF2-40B4-BE49-F238E27FC236}">
                      <a16:creationId xmlns:a16="http://schemas.microsoft.com/office/drawing/2014/main" id="{74A9CE83-F0E4-46E3-8FAF-3B4DC443535A}"/>
                    </a:ext>
                  </a:extLst>
                </p:cNvPr>
                <p:cNvPicPr/>
                <p:nvPr/>
              </p:nvPicPr>
              <p:blipFill>
                <a:blip r:embed="rId298"/>
                <a:stretch>
                  <a:fillRect/>
                </a:stretch>
              </p:blipFill>
              <p:spPr>
                <a:xfrm>
                  <a:off x="3265053" y="2452747"/>
                  <a:ext cx="1368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00" name="Freihand 199">
                  <a:extLst>
                    <a:ext uri="{FF2B5EF4-FFF2-40B4-BE49-F238E27FC236}">
                      <a16:creationId xmlns:a16="http://schemas.microsoft.com/office/drawing/2014/main" id="{F78717B0-FD61-45B2-8C00-AB40CCEAF300}"/>
                    </a:ext>
                  </a:extLst>
                </p14:cNvPr>
                <p14:cNvContentPartPr/>
                <p14:nvPr/>
              </p14:nvContentPartPr>
              <p14:xfrm>
                <a:off x="3467373" y="2486947"/>
                <a:ext cx="61920" cy="62640"/>
              </p14:xfrm>
            </p:contentPart>
          </mc:Choice>
          <mc:Fallback xmlns="">
            <p:pic>
              <p:nvPicPr>
                <p:cNvPr id="200" name="Freihand 199">
                  <a:extLst>
                    <a:ext uri="{FF2B5EF4-FFF2-40B4-BE49-F238E27FC236}">
                      <a16:creationId xmlns:a16="http://schemas.microsoft.com/office/drawing/2014/main" id="{F78717B0-FD61-45B2-8C00-AB40CCEAF300}"/>
                    </a:ext>
                  </a:extLst>
                </p:cNvPr>
                <p:cNvPicPr/>
                <p:nvPr/>
              </p:nvPicPr>
              <p:blipFill>
                <a:blip r:embed="rId300"/>
                <a:stretch>
                  <a:fillRect/>
                </a:stretch>
              </p:blipFill>
              <p:spPr>
                <a:xfrm>
                  <a:off x="3463053" y="2482627"/>
                  <a:ext cx="7056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01" name="Freihand 200">
                  <a:extLst>
                    <a:ext uri="{FF2B5EF4-FFF2-40B4-BE49-F238E27FC236}">
                      <a16:creationId xmlns:a16="http://schemas.microsoft.com/office/drawing/2014/main" id="{825FDF02-D20A-441C-8FC0-73C89BB4C5F1}"/>
                    </a:ext>
                  </a:extLst>
                </p14:cNvPr>
                <p14:cNvContentPartPr/>
                <p14:nvPr/>
              </p14:nvContentPartPr>
              <p14:xfrm>
                <a:off x="3499053" y="2421427"/>
                <a:ext cx="7560" cy="3960"/>
              </p14:xfrm>
            </p:contentPart>
          </mc:Choice>
          <mc:Fallback xmlns="">
            <p:pic>
              <p:nvPicPr>
                <p:cNvPr id="201" name="Freihand 200">
                  <a:extLst>
                    <a:ext uri="{FF2B5EF4-FFF2-40B4-BE49-F238E27FC236}">
                      <a16:creationId xmlns:a16="http://schemas.microsoft.com/office/drawing/2014/main" id="{825FDF02-D20A-441C-8FC0-73C89BB4C5F1}"/>
                    </a:ext>
                  </a:extLst>
                </p:cNvPr>
                <p:cNvPicPr/>
                <p:nvPr/>
              </p:nvPicPr>
              <p:blipFill>
                <a:blip r:embed="rId216"/>
                <a:stretch>
                  <a:fillRect/>
                </a:stretch>
              </p:blipFill>
              <p:spPr>
                <a:xfrm>
                  <a:off x="3494733" y="2417107"/>
                  <a:ext cx="16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3" name="Freihand 202">
                  <a:extLst>
                    <a:ext uri="{FF2B5EF4-FFF2-40B4-BE49-F238E27FC236}">
                      <a16:creationId xmlns:a16="http://schemas.microsoft.com/office/drawing/2014/main" id="{22274D20-0A93-4418-A5B4-2FB525EC2A50}"/>
                    </a:ext>
                  </a:extLst>
                </p14:cNvPr>
                <p14:cNvContentPartPr/>
                <p14:nvPr/>
              </p14:nvContentPartPr>
              <p14:xfrm>
                <a:off x="3770133" y="2375707"/>
                <a:ext cx="33480" cy="25560"/>
              </p14:xfrm>
            </p:contentPart>
          </mc:Choice>
          <mc:Fallback xmlns="">
            <p:pic>
              <p:nvPicPr>
                <p:cNvPr id="203" name="Freihand 202">
                  <a:extLst>
                    <a:ext uri="{FF2B5EF4-FFF2-40B4-BE49-F238E27FC236}">
                      <a16:creationId xmlns:a16="http://schemas.microsoft.com/office/drawing/2014/main" id="{22274D20-0A93-4418-A5B4-2FB525EC2A50}"/>
                    </a:ext>
                  </a:extLst>
                </p:cNvPr>
                <p:cNvPicPr/>
                <p:nvPr/>
              </p:nvPicPr>
              <p:blipFill>
                <a:blip r:embed="rId303"/>
                <a:stretch>
                  <a:fillRect/>
                </a:stretch>
              </p:blipFill>
              <p:spPr>
                <a:xfrm>
                  <a:off x="3765813" y="2371387"/>
                  <a:ext cx="4212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04" name="Freihand 203">
                  <a:extLst>
                    <a:ext uri="{FF2B5EF4-FFF2-40B4-BE49-F238E27FC236}">
                      <a16:creationId xmlns:a16="http://schemas.microsoft.com/office/drawing/2014/main" id="{83C2610A-8BD1-4995-9A91-F0EA9925DD11}"/>
                    </a:ext>
                  </a:extLst>
                </p14:cNvPr>
                <p14:cNvContentPartPr/>
                <p14:nvPr/>
              </p14:nvContentPartPr>
              <p14:xfrm>
                <a:off x="3990093" y="2259787"/>
                <a:ext cx="157320" cy="158040"/>
              </p14:xfrm>
            </p:contentPart>
          </mc:Choice>
          <mc:Fallback xmlns="">
            <p:pic>
              <p:nvPicPr>
                <p:cNvPr id="204" name="Freihand 203">
                  <a:extLst>
                    <a:ext uri="{FF2B5EF4-FFF2-40B4-BE49-F238E27FC236}">
                      <a16:creationId xmlns:a16="http://schemas.microsoft.com/office/drawing/2014/main" id="{83C2610A-8BD1-4995-9A91-F0EA9925DD11}"/>
                    </a:ext>
                  </a:extLst>
                </p:cNvPr>
                <p:cNvPicPr/>
                <p:nvPr/>
              </p:nvPicPr>
              <p:blipFill>
                <a:blip r:embed="rId305"/>
                <a:stretch>
                  <a:fillRect/>
                </a:stretch>
              </p:blipFill>
              <p:spPr>
                <a:xfrm>
                  <a:off x="3985773" y="2255467"/>
                  <a:ext cx="16596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05" name="Freihand 204">
                  <a:extLst>
                    <a:ext uri="{FF2B5EF4-FFF2-40B4-BE49-F238E27FC236}">
                      <a16:creationId xmlns:a16="http://schemas.microsoft.com/office/drawing/2014/main" id="{8C906B84-93ED-43CA-9C6E-9C48EB61A0B5}"/>
                    </a:ext>
                  </a:extLst>
                </p14:cNvPr>
                <p14:cNvContentPartPr/>
                <p14:nvPr/>
              </p14:nvContentPartPr>
              <p14:xfrm>
                <a:off x="4288893" y="2311267"/>
                <a:ext cx="57960" cy="80640"/>
              </p14:xfrm>
            </p:contentPart>
          </mc:Choice>
          <mc:Fallback xmlns="">
            <p:pic>
              <p:nvPicPr>
                <p:cNvPr id="205" name="Freihand 204">
                  <a:extLst>
                    <a:ext uri="{FF2B5EF4-FFF2-40B4-BE49-F238E27FC236}">
                      <a16:creationId xmlns:a16="http://schemas.microsoft.com/office/drawing/2014/main" id="{8C906B84-93ED-43CA-9C6E-9C48EB61A0B5}"/>
                    </a:ext>
                  </a:extLst>
                </p:cNvPr>
                <p:cNvPicPr/>
                <p:nvPr/>
              </p:nvPicPr>
              <p:blipFill>
                <a:blip r:embed="rId307"/>
                <a:stretch>
                  <a:fillRect/>
                </a:stretch>
              </p:blipFill>
              <p:spPr>
                <a:xfrm>
                  <a:off x="4284573" y="2306947"/>
                  <a:ext cx="666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06" name="Freihand 205">
                  <a:extLst>
                    <a:ext uri="{FF2B5EF4-FFF2-40B4-BE49-F238E27FC236}">
                      <a16:creationId xmlns:a16="http://schemas.microsoft.com/office/drawing/2014/main" id="{1D058284-B321-48D2-B5AE-633C0D13E06C}"/>
                    </a:ext>
                  </a:extLst>
                </p14:cNvPr>
                <p14:cNvContentPartPr/>
                <p14:nvPr/>
              </p14:nvContentPartPr>
              <p14:xfrm>
                <a:off x="4321293" y="2193187"/>
                <a:ext cx="360" cy="360"/>
              </p14:xfrm>
            </p:contentPart>
          </mc:Choice>
          <mc:Fallback xmlns="">
            <p:pic>
              <p:nvPicPr>
                <p:cNvPr id="206" name="Freihand 205">
                  <a:extLst>
                    <a:ext uri="{FF2B5EF4-FFF2-40B4-BE49-F238E27FC236}">
                      <a16:creationId xmlns:a16="http://schemas.microsoft.com/office/drawing/2014/main" id="{1D058284-B321-48D2-B5AE-633C0D13E06C}"/>
                    </a:ext>
                  </a:extLst>
                </p:cNvPr>
                <p:cNvPicPr/>
                <p:nvPr/>
              </p:nvPicPr>
              <p:blipFill>
                <a:blip r:embed="rId27"/>
                <a:stretch>
                  <a:fillRect/>
                </a:stretch>
              </p:blipFill>
              <p:spPr>
                <a:xfrm>
                  <a:off x="4316973" y="2188867"/>
                  <a:ext cx="9000" cy="9000"/>
                </a:xfrm>
                <a:prstGeom prst="rect">
                  <a:avLst/>
                </a:prstGeom>
              </p:spPr>
            </p:pic>
          </mc:Fallback>
        </mc:AlternateContent>
      </p:grpSp>
      <p:grpSp>
        <p:nvGrpSpPr>
          <p:cNvPr id="211" name="Gruppieren 210">
            <a:extLst>
              <a:ext uri="{FF2B5EF4-FFF2-40B4-BE49-F238E27FC236}">
                <a16:creationId xmlns:a16="http://schemas.microsoft.com/office/drawing/2014/main" id="{53C9CFAF-7DD4-4A34-90A5-838481451B35}"/>
              </a:ext>
            </a:extLst>
          </p:cNvPr>
          <p:cNvGrpSpPr/>
          <p:nvPr/>
        </p:nvGrpSpPr>
        <p:grpSpPr>
          <a:xfrm>
            <a:off x="1040973" y="2868907"/>
            <a:ext cx="409320" cy="252360"/>
            <a:chOff x="1040973" y="2868907"/>
            <a:chExt cx="409320" cy="252360"/>
          </a:xfrm>
        </p:grpSpPr>
        <mc:AlternateContent xmlns:mc="http://schemas.openxmlformats.org/markup-compatibility/2006" xmlns:p14="http://schemas.microsoft.com/office/powerpoint/2010/main">
          <mc:Choice Requires="p14">
            <p:contentPart p14:bwMode="auto" r:id="rId309">
              <p14:nvContentPartPr>
                <p14:cNvPr id="208" name="Freihand 207">
                  <a:extLst>
                    <a:ext uri="{FF2B5EF4-FFF2-40B4-BE49-F238E27FC236}">
                      <a16:creationId xmlns:a16="http://schemas.microsoft.com/office/drawing/2014/main" id="{6702F003-5D41-4A6A-AE70-EC951910380C}"/>
                    </a:ext>
                  </a:extLst>
                </p14:cNvPr>
                <p14:cNvContentPartPr/>
                <p14:nvPr/>
              </p14:nvContentPartPr>
              <p14:xfrm>
                <a:off x="1040973" y="2868907"/>
                <a:ext cx="136800" cy="144360"/>
              </p14:xfrm>
            </p:contentPart>
          </mc:Choice>
          <mc:Fallback xmlns="">
            <p:pic>
              <p:nvPicPr>
                <p:cNvPr id="208" name="Freihand 207">
                  <a:extLst>
                    <a:ext uri="{FF2B5EF4-FFF2-40B4-BE49-F238E27FC236}">
                      <a16:creationId xmlns:a16="http://schemas.microsoft.com/office/drawing/2014/main" id="{6702F003-5D41-4A6A-AE70-EC951910380C}"/>
                    </a:ext>
                  </a:extLst>
                </p:cNvPr>
                <p:cNvPicPr/>
                <p:nvPr/>
              </p:nvPicPr>
              <p:blipFill>
                <a:blip r:embed="rId310"/>
                <a:stretch>
                  <a:fillRect/>
                </a:stretch>
              </p:blipFill>
              <p:spPr>
                <a:xfrm>
                  <a:off x="1036653" y="2864587"/>
                  <a:ext cx="1454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09" name="Freihand 208">
                  <a:extLst>
                    <a:ext uri="{FF2B5EF4-FFF2-40B4-BE49-F238E27FC236}">
                      <a16:creationId xmlns:a16="http://schemas.microsoft.com/office/drawing/2014/main" id="{DD5BEF03-80A8-4E57-88FD-CE292A7249AB}"/>
                    </a:ext>
                  </a:extLst>
                </p14:cNvPr>
                <p14:cNvContentPartPr/>
                <p14:nvPr/>
              </p14:nvContentPartPr>
              <p14:xfrm>
                <a:off x="1297653" y="2907067"/>
                <a:ext cx="93600" cy="135000"/>
              </p14:xfrm>
            </p:contentPart>
          </mc:Choice>
          <mc:Fallback xmlns="">
            <p:pic>
              <p:nvPicPr>
                <p:cNvPr id="209" name="Freihand 208">
                  <a:extLst>
                    <a:ext uri="{FF2B5EF4-FFF2-40B4-BE49-F238E27FC236}">
                      <a16:creationId xmlns:a16="http://schemas.microsoft.com/office/drawing/2014/main" id="{DD5BEF03-80A8-4E57-88FD-CE292A7249AB}"/>
                    </a:ext>
                  </a:extLst>
                </p:cNvPr>
                <p:cNvPicPr/>
                <p:nvPr/>
              </p:nvPicPr>
              <p:blipFill>
                <a:blip r:embed="rId312"/>
                <a:stretch>
                  <a:fillRect/>
                </a:stretch>
              </p:blipFill>
              <p:spPr>
                <a:xfrm>
                  <a:off x="1293333" y="2902747"/>
                  <a:ext cx="1022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10" name="Freihand 209">
                  <a:extLst>
                    <a:ext uri="{FF2B5EF4-FFF2-40B4-BE49-F238E27FC236}">
                      <a16:creationId xmlns:a16="http://schemas.microsoft.com/office/drawing/2014/main" id="{1036FDF9-9CFB-418D-B706-D28FED714B7D}"/>
                    </a:ext>
                  </a:extLst>
                </p14:cNvPr>
                <p14:cNvContentPartPr/>
                <p14:nvPr/>
              </p14:nvContentPartPr>
              <p14:xfrm>
                <a:off x="1056813" y="3112267"/>
                <a:ext cx="393480" cy="9000"/>
              </p14:xfrm>
            </p:contentPart>
          </mc:Choice>
          <mc:Fallback xmlns="">
            <p:pic>
              <p:nvPicPr>
                <p:cNvPr id="210" name="Freihand 209">
                  <a:extLst>
                    <a:ext uri="{FF2B5EF4-FFF2-40B4-BE49-F238E27FC236}">
                      <a16:creationId xmlns:a16="http://schemas.microsoft.com/office/drawing/2014/main" id="{1036FDF9-9CFB-418D-B706-D28FED714B7D}"/>
                    </a:ext>
                  </a:extLst>
                </p:cNvPr>
                <p:cNvPicPr/>
                <p:nvPr/>
              </p:nvPicPr>
              <p:blipFill>
                <a:blip r:embed="rId314"/>
                <a:stretch>
                  <a:fillRect/>
                </a:stretch>
              </p:blipFill>
              <p:spPr>
                <a:xfrm>
                  <a:off x="1052493" y="3107947"/>
                  <a:ext cx="402120" cy="17640"/>
                </a:xfrm>
                <a:prstGeom prst="rect">
                  <a:avLst/>
                </a:prstGeom>
              </p:spPr>
            </p:pic>
          </mc:Fallback>
        </mc:AlternateContent>
      </p:grpSp>
      <p:grpSp>
        <p:nvGrpSpPr>
          <p:cNvPr id="214" name="Gruppieren 213">
            <a:extLst>
              <a:ext uri="{FF2B5EF4-FFF2-40B4-BE49-F238E27FC236}">
                <a16:creationId xmlns:a16="http://schemas.microsoft.com/office/drawing/2014/main" id="{71CCE92E-2F42-41DC-9071-8E425E39B821}"/>
              </a:ext>
            </a:extLst>
          </p:cNvPr>
          <p:cNvGrpSpPr/>
          <p:nvPr/>
        </p:nvGrpSpPr>
        <p:grpSpPr>
          <a:xfrm>
            <a:off x="1057533" y="3204427"/>
            <a:ext cx="315360" cy="212400"/>
            <a:chOff x="1057533" y="3204427"/>
            <a:chExt cx="315360" cy="212400"/>
          </a:xfrm>
        </p:grpSpPr>
        <mc:AlternateContent xmlns:mc="http://schemas.openxmlformats.org/markup-compatibility/2006" xmlns:p14="http://schemas.microsoft.com/office/powerpoint/2010/main">
          <mc:Choice Requires="p14">
            <p:contentPart p14:bwMode="auto" r:id="rId315">
              <p14:nvContentPartPr>
                <p14:cNvPr id="212" name="Freihand 211">
                  <a:extLst>
                    <a:ext uri="{FF2B5EF4-FFF2-40B4-BE49-F238E27FC236}">
                      <a16:creationId xmlns:a16="http://schemas.microsoft.com/office/drawing/2014/main" id="{48746DA8-B87A-4398-9C66-C752313B066F}"/>
                    </a:ext>
                  </a:extLst>
                </p14:cNvPr>
                <p14:cNvContentPartPr/>
                <p14:nvPr/>
              </p14:nvContentPartPr>
              <p14:xfrm>
                <a:off x="1057533" y="3204427"/>
                <a:ext cx="108720" cy="126000"/>
              </p14:xfrm>
            </p:contentPart>
          </mc:Choice>
          <mc:Fallback xmlns="">
            <p:pic>
              <p:nvPicPr>
                <p:cNvPr id="212" name="Freihand 211">
                  <a:extLst>
                    <a:ext uri="{FF2B5EF4-FFF2-40B4-BE49-F238E27FC236}">
                      <a16:creationId xmlns:a16="http://schemas.microsoft.com/office/drawing/2014/main" id="{48746DA8-B87A-4398-9C66-C752313B066F}"/>
                    </a:ext>
                  </a:extLst>
                </p:cNvPr>
                <p:cNvPicPr/>
                <p:nvPr/>
              </p:nvPicPr>
              <p:blipFill>
                <a:blip r:embed="rId316"/>
                <a:stretch>
                  <a:fillRect/>
                </a:stretch>
              </p:blipFill>
              <p:spPr>
                <a:xfrm>
                  <a:off x="1053213" y="3200107"/>
                  <a:ext cx="1173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13" name="Freihand 212">
                  <a:extLst>
                    <a:ext uri="{FF2B5EF4-FFF2-40B4-BE49-F238E27FC236}">
                      <a16:creationId xmlns:a16="http://schemas.microsoft.com/office/drawing/2014/main" id="{CFD3080F-E4CB-451A-AB3C-2C855ACF4E68}"/>
                    </a:ext>
                  </a:extLst>
                </p14:cNvPr>
                <p14:cNvContentPartPr/>
                <p14:nvPr/>
              </p14:nvContentPartPr>
              <p14:xfrm>
                <a:off x="1281813" y="3249787"/>
                <a:ext cx="91080" cy="167040"/>
              </p14:xfrm>
            </p:contentPart>
          </mc:Choice>
          <mc:Fallback xmlns="">
            <p:pic>
              <p:nvPicPr>
                <p:cNvPr id="213" name="Freihand 212">
                  <a:extLst>
                    <a:ext uri="{FF2B5EF4-FFF2-40B4-BE49-F238E27FC236}">
                      <a16:creationId xmlns:a16="http://schemas.microsoft.com/office/drawing/2014/main" id="{CFD3080F-E4CB-451A-AB3C-2C855ACF4E68}"/>
                    </a:ext>
                  </a:extLst>
                </p:cNvPr>
                <p:cNvPicPr/>
                <p:nvPr/>
              </p:nvPicPr>
              <p:blipFill>
                <a:blip r:embed="rId318"/>
                <a:stretch>
                  <a:fillRect/>
                </a:stretch>
              </p:blipFill>
              <p:spPr>
                <a:xfrm>
                  <a:off x="1277493" y="3245467"/>
                  <a:ext cx="99720" cy="175680"/>
                </a:xfrm>
                <a:prstGeom prst="rect">
                  <a:avLst/>
                </a:prstGeom>
              </p:spPr>
            </p:pic>
          </mc:Fallback>
        </mc:AlternateContent>
      </p:grpSp>
      <p:grpSp>
        <p:nvGrpSpPr>
          <p:cNvPr id="220" name="Gruppieren 219">
            <a:extLst>
              <a:ext uri="{FF2B5EF4-FFF2-40B4-BE49-F238E27FC236}">
                <a16:creationId xmlns:a16="http://schemas.microsoft.com/office/drawing/2014/main" id="{2F796154-4417-47B6-8AF6-BD6FE665EF31}"/>
              </a:ext>
            </a:extLst>
          </p:cNvPr>
          <p:cNvGrpSpPr/>
          <p:nvPr/>
        </p:nvGrpSpPr>
        <p:grpSpPr>
          <a:xfrm>
            <a:off x="1805613" y="2962147"/>
            <a:ext cx="302760" cy="162720"/>
            <a:chOff x="1805613" y="2962147"/>
            <a:chExt cx="302760" cy="162720"/>
          </a:xfrm>
        </p:grpSpPr>
        <mc:AlternateContent xmlns:mc="http://schemas.openxmlformats.org/markup-compatibility/2006" xmlns:p14="http://schemas.microsoft.com/office/powerpoint/2010/main">
          <mc:Choice Requires="p14">
            <p:contentPart p14:bwMode="auto" r:id="rId319">
              <p14:nvContentPartPr>
                <p14:cNvPr id="215" name="Freihand 214">
                  <a:extLst>
                    <a:ext uri="{FF2B5EF4-FFF2-40B4-BE49-F238E27FC236}">
                      <a16:creationId xmlns:a16="http://schemas.microsoft.com/office/drawing/2014/main" id="{6551CE91-22E6-4701-BE24-846502A71823}"/>
                    </a:ext>
                  </a:extLst>
                </p14:cNvPr>
                <p14:cNvContentPartPr/>
                <p14:nvPr/>
              </p14:nvContentPartPr>
              <p14:xfrm>
                <a:off x="1805613" y="3092107"/>
                <a:ext cx="22320" cy="720"/>
              </p14:xfrm>
            </p:contentPart>
          </mc:Choice>
          <mc:Fallback xmlns="">
            <p:pic>
              <p:nvPicPr>
                <p:cNvPr id="215" name="Freihand 214">
                  <a:extLst>
                    <a:ext uri="{FF2B5EF4-FFF2-40B4-BE49-F238E27FC236}">
                      <a16:creationId xmlns:a16="http://schemas.microsoft.com/office/drawing/2014/main" id="{6551CE91-22E6-4701-BE24-846502A71823}"/>
                    </a:ext>
                  </a:extLst>
                </p:cNvPr>
                <p:cNvPicPr/>
                <p:nvPr/>
              </p:nvPicPr>
              <p:blipFill>
                <a:blip r:embed="rId320"/>
                <a:stretch>
                  <a:fillRect/>
                </a:stretch>
              </p:blipFill>
              <p:spPr>
                <a:xfrm>
                  <a:off x="1801293" y="3087787"/>
                  <a:ext cx="3096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16" name="Freihand 215">
                  <a:extLst>
                    <a:ext uri="{FF2B5EF4-FFF2-40B4-BE49-F238E27FC236}">
                      <a16:creationId xmlns:a16="http://schemas.microsoft.com/office/drawing/2014/main" id="{143A1B47-490B-4DA0-9419-C8FD06C298B6}"/>
                    </a:ext>
                  </a:extLst>
                </p14:cNvPr>
                <p14:cNvContentPartPr/>
                <p14:nvPr/>
              </p14:nvContentPartPr>
              <p14:xfrm>
                <a:off x="1964373" y="2962147"/>
                <a:ext cx="144000" cy="162720"/>
              </p14:xfrm>
            </p:contentPart>
          </mc:Choice>
          <mc:Fallback xmlns="">
            <p:pic>
              <p:nvPicPr>
                <p:cNvPr id="216" name="Freihand 215">
                  <a:extLst>
                    <a:ext uri="{FF2B5EF4-FFF2-40B4-BE49-F238E27FC236}">
                      <a16:creationId xmlns:a16="http://schemas.microsoft.com/office/drawing/2014/main" id="{143A1B47-490B-4DA0-9419-C8FD06C298B6}"/>
                    </a:ext>
                  </a:extLst>
                </p:cNvPr>
                <p:cNvPicPr/>
                <p:nvPr/>
              </p:nvPicPr>
              <p:blipFill>
                <a:blip r:embed="rId322"/>
                <a:stretch>
                  <a:fillRect/>
                </a:stretch>
              </p:blipFill>
              <p:spPr>
                <a:xfrm>
                  <a:off x="1960053" y="2957827"/>
                  <a:ext cx="152640" cy="171360"/>
                </a:xfrm>
                <a:prstGeom prst="rect">
                  <a:avLst/>
                </a:prstGeom>
              </p:spPr>
            </p:pic>
          </mc:Fallback>
        </mc:AlternateContent>
      </p:grpSp>
      <p:grpSp>
        <p:nvGrpSpPr>
          <p:cNvPr id="219" name="Gruppieren 218">
            <a:extLst>
              <a:ext uri="{FF2B5EF4-FFF2-40B4-BE49-F238E27FC236}">
                <a16:creationId xmlns:a16="http://schemas.microsoft.com/office/drawing/2014/main" id="{B5E25760-8E78-43AD-A8CC-E43735946375}"/>
              </a:ext>
            </a:extLst>
          </p:cNvPr>
          <p:cNvGrpSpPr/>
          <p:nvPr/>
        </p:nvGrpSpPr>
        <p:grpSpPr>
          <a:xfrm>
            <a:off x="2315733" y="2998147"/>
            <a:ext cx="125640" cy="200880"/>
            <a:chOff x="2315733" y="2998147"/>
            <a:chExt cx="125640" cy="200880"/>
          </a:xfrm>
        </p:grpSpPr>
        <mc:AlternateContent xmlns:mc="http://schemas.openxmlformats.org/markup-compatibility/2006" xmlns:p14="http://schemas.microsoft.com/office/powerpoint/2010/main">
          <mc:Choice Requires="p14">
            <p:contentPart p14:bwMode="auto" r:id="rId323">
              <p14:nvContentPartPr>
                <p14:cNvPr id="217" name="Freihand 216">
                  <a:extLst>
                    <a:ext uri="{FF2B5EF4-FFF2-40B4-BE49-F238E27FC236}">
                      <a16:creationId xmlns:a16="http://schemas.microsoft.com/office/drawing/2014/main" id="{ECE5D26C-F492-4D02-B4AB-23D6FD771C95}"/>
                    </a:ext>
                  </a:extLst>
                </p14:cNvPr>
                <p14:cNvContentPartPr/>
                <p14:nvPr/>
              </p14:nvContentPartPr>
              <p14:xfrm>
                <a:off x="2315733" y="2998147"/>
                <a:ext cx="101160" cy="73440"/>
              </p14:xfrm>
            </p:contentPart>
          </mc:Choice>
          <mc:Fallback xmlns="">
            <p:pic>
              <p:nvPicPr>
                <p:cNvPr id="217" name="Freihand 216">
                  <a:extLst>
                    <a:ext uri="{FF2B5EF4-FFF2-40B4-BE49-F238E27FC236}">
                      <a16:creationId xmlns:a16="http://schemas.microsoft.com/office/drawing/2014/main" id="{ECE5D26C-F492-4D02-B4AB-23D6FD771C95}"/>
                    </a:ext>
                  </a:extLst>
                </p:cNvPr>
                <p:cNvPicPr/>
                <p:nvPr/>
              </p:nvPicPr>
              <p:blipFill>
                <a:blip r:embed="rId324"/>
                <a:stretch>
                  <a:fillRect/>
                </a:stretch>
              </p:blipFill>
              <p:spPr>
                <a:xfrm>
                  <a:off x="2311413" y="2993827"/>
                  <a:ext cx="1098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18" name="Freihand 217">
                  <a:extLst>
                    <a:ext uri="{FF2B5EF4-FFF2-40B4-BE49-F238E27FC236}">
                      <a16:creationId xmlns:a16="http://schemas.microsoft.com/office/drawing/2014/main" id="{F52A63B2-4DF4-4BAD-80FE-7611586F4926}"/>
                    </a:ext>
                  </a:extLst>
                </p14:cNvPr>
                <p14:cNvContentPartPr/>
                <p14:nvPr/>
              </p14:nvContentPartPr>
              <p14:xfrm>
                <a:off x="2328693" y="3007507"/>
                <a:ext cx="112680" cy="191520"/>
              </p14:xfrm>
            </p:contentPart>
          </mc:Choice>
          <mc:Fallback xmlns="">
            <p:pic>
              <p:nvPicPr>
                <p:cNvPr id="218" name="Freihand 217">
                  <a:extLst>
                    <a:ext uri="{FF2B5EF4-FFF2-40B4-BE49-F238E27FC236}">
                      <a16:creationId xmlns:a16="http://schemas.microsoft.com/office/drawing/2014/main" id="{F52A63B2-4DF4-4BAD-80FE-7611586F4926}"/>
                    </a:ext>
                  </a:extLst>
                </p:cNvPr>
                <p:cNvPicPr/>
                <p:nvPr/>
              </p:nvPicPr>
              <p:blipFill>
                <a:blip r:embed="rId326"/>
                <a:stretch>
                  <a:fillRect/>
                </a:stretch>
              </p:blipFill>
              <p:spPr>
                <a:xfrm>
                  <a:off x="2324373" y="3003187"/>
                  <a:ext cx="121320" cy="200160"/>
                </a:xfrm>
                <a:prstGeom prst="rect">
                  <a:avLst/>
                </a:prstGeom>
              </p:spPr>
            </p:pic>
          </mc:Fallback>
        </mc:AlternateContent>
      </p:grpSp>
      <p:grpSp>
        <p:nvGrpSpPr>
          <p:cNvPr id="230" name="Gruppieren 229">
            <a:extLst>
              <a:ext uri="{FF2B5EF4-FFF2-40B4-BE49-F238E27FC236}">
                <a16:creationId xmlns:a16="http://schemas.microsoft.com/office/drawing/2014/main" id="{838007F2-51DB-47E3-B6D0-AF742BA0A490}"/>
              </a:ext>
            </a:extLst>
          </p:cNvPr>
          <p:cNvGrpSpPr/>
          <p:nvPr/>
        </p:nvGrpSpPr>
        <p:grpSpPr>
          <a:xfrm>
            <a:off x="2822613" y="2950267"/>
            <a:ext cx="129600" cy="146880"/>
            <a:chOff x="2822613" y="2950267"/>
            <a:chExt cx="129600" cy="146880"/>
          </a:xfrm>
        </p:grpSpPr>
        <mc:AlternateContent xmlns:mc="http://schemas.openxmlformats.org/markup-compatibility/2006" xmlns:p14="http://schemas.microsoft.com/office/powerpoint/2010/main">
          <mc:Choice Requires="p14">
            <p:contentPart p14:bwMode="auto" r:id="rId327">
              <p14:nvContentPartPr>
                <p14:cNvPr id="221" name="Freihand 220">
                  <a:extLst>
                    <a:ext uri="{FF2B5EF4-FFF2-40B4-BE49-F238E27FC236}">
                      <a16:creationId xmlns:a16="http://schemas.microsoft.com/office/drawing/2014/main" id="{E41A122A-79AF-4F5B-BCD2-022486F52E1F}"/>
                    </a:ext>
                  </a:extLst>
                </p14:cNvPr>
                <p14:cNvContentPartPr/>
                <p14:nvPr/>
              </p14:nvContentPartPr>
              <p14:xfrm>
                <a:off x="2871933" y="2950267"/>
                <a:ext cx="9000" cy="146880"/>
              </p14:xfrm>
            </p:contentPart>
          </mc:Choice>
          <mc:Fallback xmlns="">
            <p:pic>
              <p:nvPicPr>
                <p:cNvPr id="221" name="Freihand 220">
                  <a:extLst>
                    <a:ext uri="{FF2B5EF4-FFF2-40B4-BE49-F238E27FC236}">
                      <a16:creationId xmlns:a16="http://schemas.microsoft.com/office/drawing/2014/main" id="{E41A122A-79AF-4F5B-BCD2-022486F52E1F}"/>
                    </a:ext>
                  </a:extLst>
                </p:cNvPr>
                <p:cNvPicPr/>
                <p:nvPr/>
              </p:nvPicPr>
              <p:blipFill>
                <a:blip r:embed="rId328"/>
                <a:stretch>
                  <a:fillRect/>
                </a:stretch>
              </p:blipFill>
              <p:spPr>
                <a:xfrm>
                  <a:off x="2867613" y="2945947"/>
                  <a:ext cx="17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22" name="Freihand 221">
                  <a:extLst>
                    <a:ext uri="{FF2B5EF4-FFF2-40B4-BE49-F238E27FC236}">
                      <a16:creationId xmlns:a16="http://schemas.microsoft.com/office/drawing/2014/main" id="{7BADF84F-2F07-4FFE-B657-60EE4461AFB9}"/>
                    </a:ext>
                  </a:extLst>
                </p14:cNvPr>
                <p14:cNvContentPartPr/>
                <p14:nvPr/>
              </p14:nvContentPartPr>
              <p14:xfrm>
                <a:off x="2822613" y="3020827"/>
                <a:ext cx="129600" cy="5400"/>
              </p14:xfrm>
            </p:contentPart>
          </mc:Choice>
          <mc:Fallback xmlns="">
            <p:pic>
              <p:nvPicPr>
                <p:cNvPr id="222" name="Freihand 221">
                  <a:extLst>
                    <a:ext uri="{FF2B5EF4-FFF2-40B4-BE49-F238E27FC236}">
                      <a16:creationId xmlns:a16="http://schemas.microsoft.com/office/drawing/2014/main" id="{7BADF84F-2F07-4FFE-B657-60EE4461AFB9}"/>
                    </a:ext>
                  </a:extLst>
                </p:cNvPr>
                <p:cNvPicPr/>
                <p:nvPr/>
              </p:nvPicPr>
              <p:blipFill>
                <a:blip r:embed="rId330"/>
                <a:stretch>
                  <a:fillRect/>
                </a:stretch>
              </p:blipFill>
              <p:spPr>
                <a:xfrm>
                  <a:off x="2818293" y="3016507"/>
                  <a:ext cx="138240" cy="14040"/>
                </a:xfrm>
                <a:prstGeom prst="rect">
                  <a:avLst/>
                </a:prstGeom>
              </p:spPr>
            </p:pic>
          </mc:Fallback>
        </mc:AlternateContent>
      </p:grpSp>
      <p:grpSp>
        <p:nvGrpSpPr>
          <p:cNvPr id="237" name="Gruppieren 236">
            <a:extLst>
              <a:ext uri="{FF2B5EF4-FFF2-40B4-BE49-F238E27FC236}">
                <a16:creationId xmlns:a16="http://schemas.microsoft.com/office/drawing/2014/main" id="{0054D4B9-CCA3-48F4-8BA0-A59810D34E94}"/>
              </a:ext>
            </a:extLst>
          </p:cNvPr>
          <p:cNvGrpSpPr/>
          <p:nvPr/>
        </p:nvGrpSpPr>
        <p:grpSpPr>
          <a:xfrm>
            <a:off x="4053453" y="2784307"/>
            <a:ext cx="319680" cy="226080"/>
            <a:chOff x="4053453" y="2784307"/>
            <a:chExt cx="319680" cy="226080"/>
          </a:xfrm>
        </p:grpSpPr>
        <mc:AlternateContent xmlns:mc="http://schemas.openxmlformats.org/markup-compatibility/2006" xmlns:p14="http://schemas.microsoft.com/office/powerpoint/2010/main">
          <mc:Choice Requires="p14">
            <p:contentPart p14:bwMode="auto" r:id="rId331">
              <p14:nvContentPartPr>
                <p14:cNvPr id="232" name="Freihand 231">
                  <a:extLst>
                    <a:ext uri="{FF2B5EF4-FFF2-40B4-BE49-F238E27FC236}">
                      <a16:creationId xmlns:a16="http://schemas.microsoft.com/office/drawing/2014/main" id="{6B4368CD-9001-4C0F-AA81-860D5ED07C42}"/>
                    </a:ext>
                  </a:extLst>
                </p14:cNvPr>
                <p14:cNvContentPartPr/>
                <p14:nvPr/>
              </p14:nvContentPartPr>
              <p14:xfrm>
                <a:off x="4053453" y="2828947"/>
                <a:ext cx="154080" cy="181440"/>
              </p14:xfrm>
            </p:contentPart>
          </mc:Choice>
          <mc:Fallback xmlns="">
            <p:pic>
              <p:nvPicPr>
                <p:cNvPr id="232" name="Freihand 231">
                  <a:extLst>
                    <a:ext uri="{FF2B5EF4-FFF2-40B4-BE49-F238E27FC236}">
                      <a16:creationId xmlns:a16="http://schemas.microsoft.com/office/drawing/2014/main" id="{6B4368CD-9001-4C0F-AA81-860D5ED07C42}"/>
                    </a:ext>
                  </a:extLst>
                </p:cNvPr>
                <p:cNvPicPr/>
                <p:nvPr/>
              </p:nvPicPr>
              <p:blipFill>
                <a:blip r:embed="rId332"/>
                <a:stretch>
                  <a:fillRect/>
                </a:stretch>
              </p:blipFill>
              <p:spPr>
                <a:xfrm>
                  <a:off x="4049133" y="2824627"/>
                  <a:ext cx="1627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33" name="Freihand 232">
                  <a:extLst>
                    <a:ext uri="{FF2B5EF4-FFF2-40B4-BE49-F238E27FC236}">
                      <a16:creationId xmlns:a16="http://schemas.microsoft.com/office/drawing/2014/main" id="{9AC23D4E-A31C-49E2-B169-26C78236F6D1}"/>
                    </a:ext>
                  </a:extLst>
                </p14:cNvPr>
                <p14:cNvContentPartPr/>
                <p14:nvPr/>
              </p14:nvContentPartPr>
              <p14:xfrm>
                <a:off x="4320213" y="2903467"/>
                <a:ext cx="52920" cy="86400"/>
              </p14:xfrm>
            </p:contentPart>
          </mc:Choice>
          <mc:Fallback xmlns="">
            <p:pic>
              <p:nvPicPr>
                <p:cNvPr id="233" name="Freihand 232">
                  <a:extLst>
                    <a:ext uri="{FF2B5EF4-FFF2-40B4-BE49-F238E27FC236}">
                      <a16:creationId xmlns:a16="http://schemas.microsoft.com/office/drawing/2014/main" id="{9AC23D4E-A31C-49E2-B169-26C78236F6D1}"/>
                    </a:ext>
                  </a:extLst>
                </p:cNvPr>
                <p:cNvPicPr/>
                <p:nvPr/>
              </p:nvPicPr>
              <p:blipFill>
                <a:blip r:embed="rId334"/>
                <a:stretch>
                  <a:fillRect/>
                </a:stretch>
              </p:blipFill>
              <p:spPr>
                <a:xfrm>
                  <a:off x="4315893" y="2899147"/>
                  <a:ext cx="615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34" name="Freihand 233">
                  <a:extLst>
                    <a:ext uri="{FF2B5EF4-FFF2-40B4-BE49-F238E27FC236}">
                      <a16:creationId xmlns:a16="http://schemas.microsoft.com/office/drawing/2014/main" id="{F10274AF-6F5F-40D3-95F5-D37A1D7B63D9}"/>
                    </a:ext>
                  </a:extLst>
                </p14:cNvPr>
                <p14:cNvContentPartPr/>
                <p14:nvPr/>
              </p14:nvContentPartPr>
              <p14:xfrm>
                <a:off x="4348293" y="2784307"/>
                <a:ext cx="1440" cy="11880"/>
              </p14:xfrm>
            </p:contentPart>
          </mc:Choice>
          <mc:Fallback xmlns="">
            <p:pic>
              <p:nvPicPr>
                <p:cNvPr id="234" name="Freihand 233">
                  <a:extLst>
                    <a:ext uri="{FF2B5EF4-FFF2-40B4-BE49-F238E27FC236}">
                      <a16:creationId xmlns:a16="http://schemas.microsoft.com/office/drawing/2014/main" id="{F10274AF-6F5F-40D3-95F5-D37A1D7B63D9}"/>
                    </a:ext>
                  </a:extLst>
                </p:cNvPr>
                <p:cNvPicPr/>
                <p:nvPr/>
              </p:nvPicPr>
              <p:blipFill>
                <a:blip r:embed="rId336"/>
                <a:stretch>
                  <a:fillRect/>
                </a:stretch>
              </p:blipFill>
              <p:spPr>
                <a:xfrm>
                  <a:off x="4343973" y="2779987"/>
                  <a:ext cx="10080" cy="20520"/>
                </a:xfrm>
                <a:prstGeom prst="rect">
                  <a:avLst/>
                </a:prstGeom>
              </p:spPr>
            </p:pic>
          </mc:Fallback>
        </mc:AlternateContent>
      </p:grpSp>
      <p:grpSp>
        <p:nvGrpSpPr>
          <p:cNvPr id="236" name="Gruppieren 235">
            <a:extLst>
              <a:ext uri="{FF2B5EF4-FFF2-40B4-BE49-F238E27FC236}">
                <a16:creationId xmlns:a16="http://schemas.microsoft.com/office/drawing/2014/main" id="{4C811818-B200-40EE-84F0-AAB9961571F4}"/>
              </a:ext>
            </a:extLst>
          </p:cNvPr>
          <p:cNvGrpSpPr/>
          <p:nvPr/>
        </p:nvGrpSpPr>
        <p:grpSpPr>
          <a:xfrm>
            <a:off x="3213213" y="2787187"/>
            <a:ext cx="615240" cy="439560"/>
            <a:chOff x="3213213" y="2787187"/>
            <a:chExt cx="615240" cy="439560"/>
          </a:xfrm>
        </p:grpSpPr>
        <mc:AlternateContent xmlns:mc="http://schemas.openxmlformats.org/markup-compatibility/2006" xmlns:p14="http://schemas.microsoft.com/office/powerpoint/2010/main">
          <mc:Choice Requires="p14">
            <p:contentPart p14:bwMode="auto" r:id="rId337">
              <p14:nvContentPartPr>
                <p14:cNvPr id="223" name="Freihand 222">
                  <a:extLst>
                    <a:ext uri="{FF2B5EF4-FFF2-40B4-BE49-F238E27FC236}">
                      <a16:creationId xmlns:a16="http://schemas.microsoft.com/office/drawing/2014/main" id="{AD876A82-F173-4C07-9B47-19EC20535495}"/>
                    </a:ext>
                  </a:extLst>
                </p14:cNvPr>
                <p14:cNvContentPartPr/>
                <p14:nvPr/>
              </p14:nvContentPartPr>
              <p14:xfrm>
                <a:off x="3259653" y="2803387"/>
                <a:ext cx="135000" cy="153720"/>
              </p14:xfrm>
            </p:contentPart>
          </mc:Choice>
          <mc:Fallback xmlns="">
            <p:pic>
              <p:nvPicPr>
                <p:cNvPr id="223" name="Freihand 222">
                  <a:extLst>
                    <a:ext uri="{FF2B5EF4-FFF2-40B4-BE49-F238E27FC236}">
                      <a16:creationId xmlns:a16="http://schemas.microsoft.com/office/drawing/2014/main" id="{AD876A82-F173-4C07-9B47-19EC20535495}"/>
                    </a:ext>
                  </a:extLst>
                </p:cNvPr>
                <p:cNvPicPr/>
                <p:nvPr/>
              </p:nvPicPr>
              <p:blipFill>
                <a:blip r:embed="rId338"/>
                <a:stretch>
                  <a:fillRect/>
                </a:stretch>
              </p:blipFill>
              <p:spPr>
                <a:xfrm>
                  <a:off x="3255333" y="2799067"/>
                  <a:ext cx="1436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24" name="Freihand 223">
                  <a:extLst>
                    <a:ext uri="{FF2B5EF4-FFF2-40B4-BE49-F238E27FC236}">
                      <a16:creationId xmlns:a16="http://schemas.microsoft.com/office/drawing/2014/main" id="{0E4ECB0E-D7CE-4D6E-B1D4-8996937617B9}"/>
                    </a:ext>
                  </a:extLst>
                </p14:cNvPr>
                <p14:cNvContentPartPr/>
                <p14:nvPr/>
              </p14:nvContentPartPr>
              <p14:xfrm>
                <a:off x="3424173" y="2787187"/>
                <a:ext cx="118080" cy="157320"/>
              </p14:xfrm>
            </p:contentPart>
          </mc:Choice>
          <mc:Fallback xmlns="">
            <p:pic>
              <p:nvPicPr>
                <p:cNvPr id="224" name="Freihand 223">
                  <a:extLst>
                    <a:ext uri="{FF2B5EF4-FFF2-40B4-BE49-F238E27FC236}">
                      <a16:creationId xmlns:a16="http://schemas.microsoft.com/office/drawing/2014/main" id="{0E4ECB0E-D7CE-4D6E-B1D4-8996937617B9}"/>
                    </a:ext>
                  </a:extLst>
                </p:cNvPr>
                <p:cNvPicPr/>
                <p:nvPr/>
              </p:nvPicPr>
              <p:blipFill>
                <a:blip r:embed="rId340"/>
                <a:stretch>
                  <a:fillRect/>
                </a:stretch>
              </p:blipFill>
              <p:spPr>
                <a:xfrm>
                  <a:off x="3419853" y="2782867"/>
                  <a:ext cx="1267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25" name="Freihand 224">
                  <a:extLst>
                    <a:ext uri="{FF2B5EF4-FFF2-40B4-BE49-F238E27FC236}">
                      <a16:creationId xmlns:a16="http://schemas.microsoft.com/office/drawing/2014/main" id="{D84E4F14-C452-43E5-92D0-AC19A3C184DE}"/>
                    </a:ext>
                  </a:extLst>
                </p14:cNvPr>
                <p14:cNvContentPartPr/>
                <p14:nvPr/>
              </p14:nvContentPartPr>
              <p14:xfrm>
                <a:off x="3226533" y="2982667"/>
                <a:ext cx="359280" cy="55080"/>
              </p14:xfrm>
            </p:contentPart>
          </mc:Choice>
          <mc:Fallback xmlns="">
            <p:pic>
              <p:nvPicPr>
                <p:cNvPr id="225" name="Freihand 224">
                  <a:extLst>
                    <a:ext uri="{FF2B5EF4-FFF2-40B4-BE49-F238E27FC236}">
                      <a16:creationId xmlns:a16="http://schemas.microsoft.com/office/drawing/2014/main" id="{D84E4F14-C452-43E5-92D0-AC19A3C184DE}"/>
                    </a:ext>
                  </a:extLst>
                </p:cNvPr>
                <p:cNvPicPr/>
                <p:nvPr/>
              </p:nvPicPr>
              <p:blipFill>
                <a:blip r:embed="rId342"/>
                <a:stretch>
                  <a:fillRect/>
                </a:stretch>
              </p:blipFill>
              <p:spPr>
                <a:xfrm>
                  <a:off x="3222213" y="2978347"/>
                  <a:ext cx="3679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26" name="Freihand 225">
                  <a:extLst>
                    <a:ext uri="{FF2B5EF4-FFF2-40B4-BE49-F238E27FC236}">
                      <a16:creationId xmlns:a16="http://schemas.microsoft.com/office/drawing/2014/main" id="{6CE3F7EA-513F-47D7-B66F-926CBB7B09C6}"/>
                    </a:ext>
                  </a:extLst>
                </p14:cNvPr>
                <p14:cNvContentPartPr/>
                <p14:nvPr/>
              </p14:nvContentPartPr>
              <p14:xfrm>
                <a:off x="3213213" y="3061147"/>
                <a:ext cx="162360" cy="165600"/>
              </p14:xfrm>
            </p:contentPart>
          </mc:Choice>
          <mc:Fallback xmlns="">
            <p:pic>
              <p:nvPicPr>
                <p:cNvPr id="226" name="Freihand 225">
                  <a:extLst>
                    <a:ext uri="{FF2B5EF4-FFF2-40B4-BE49-F238E27FC236}">
                      <a16:creationId xmlns:a16="http://schemas.microsoft.com/office/drawing/2014/main" id="{6CE3F7EA-513F-47D7-B66F-926CBB7B09C6}"/>
                    </a:ext>
                  </a:extLst>
                </p:cNvPr>
                <p:cNvPicPr/>
                <p:nvPr/>
              </p:nvPicPr>
              <p:blipFill>
                <a:blip r:embed="rId344"/>
                <a:stretch>
                  <a:fillRect/>
                </a:stretch>
              </p:blipFill>
              <p:spPr>
                <a:xfrm>
                  <a:off x="3208893" y="3056827"/>
                  <a:ext cx="17100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27" name="Freihand 226">
                  <a:extLst>
                    <a:ext uri="{FF2B5EF4-FFF2-40B4-BE49-F238E27FC236}">
                      <a16:creationId xmlns:a16="http://schemas.microsoft.com/office/drawing/2014/main" id="{7C69D0C2-0E76-4154-9C1A-8B642EC61169}"/>
                    </a:ext>
                  </a:extLst>
                </p14:cNvPr>
                <p14:cNvContentPartPr/>
                <p14:nvPr/>
              </p14:nvContentPartPr>
              <p14:xfrm>
                <a:off x="3472413" y="3109747"/>
                <a:ext cx="85680" cy="92880"/>
              </p14:xfrm>
            </p:contentPart>
          </mc:Choice>
          <mc:Fallback xmlns="">
            <p:pic>
              <p:nvPicPr>
                <p:cNvPr id="227" name="Freihand 226">
                  <a:extLst>
                    <a:ext uri="{FF2B5EF4-FFF2-40B4-BE49-F238E27FC236}">
                      <a16:creationId xmlns:a16="http://schemas.microsoft.com/office/drawing/2014/main" id="{7C69D0C2-0E76-4154-9C1A-8B642EC61169}"/>
                    </a:ext>
                  </a:extLst>
                </p:cNvPr>
                <p:cNvPicPr/>
                <p:nvPr/>
              </p:nvPicPr>
              <p:blipFill>
                <a:blip r:embed="rId346"/>
                <a:stretch>
                  <a:fillRect/>
                </a:stretch>
              </p:blipFill>
              <p:spPr>
                <a:xfrm>
                  <a:off x="3468093" y="3105427"/>
                  <a:ext cx="943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28" name="Freihand 227">
                  <a:extLst>
                    <a:ext uri="{FF2B5EF4-FFF2-40B4-BE49-F238E27FC236}">
                      <a16:creationId xmlns:a16="http://schemas.microsoft.com/office/drawing/2014/main" id="{EB70CD1D-9A58-4943-AC2B-FCC81DF6C751}"/>
                    </a:ext>
                  </a:extLst>
                </p14:cNvPr>
                <p14:cNvContentPartPr/>
                <p14:nvPr/>
              </p14:nvContentPartPr>
              <p14:xfrm>
                <a:off x="3525333" y="3051427"/>
                <a:ext cx="9720" cy="1440"/>
              </p14:xfrm>
            </p:contentPart>
          </mc:Choice>
          <mc:Fallback xmlns="">
            <p:pic>
              <p:nvPicPr>
                <p:cNvPr id="228" name="Freihand 227">
                  <a:extLst>
                    <a:ext uri="{FF2B5EF4-FFF2-40B4-BE49-F238E27FC236}">
                      <a16:creationId xmlns:a16="http://schemas.microsoft.com/office/drawing/2014/main" id="{EB70CD1D-9A58-4943-AC2B-FCC81DF6C751}"/>
                    </a:ext>
                  </a:extLst>
                </p:cNvPr>
                <p:cNvPicPr/>
                <p:nvPr/>
              </p:nvPicPr>
              <p:blipFill>
                <a:blip r:embed="rId348"/>
                <a:stretch>
                  <a:fillRect/>
                </a:stretch>
              </p:blipFill>
              <p:spPr>
                <a:xfrm>
                  <a:off x="3521013" y="3047107"/>
                  <a:ext cx="1836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31" name="Freihand 230">
                  <a:extLst>
                    <a:ext uri="{FF2B5EF4-FFF2-40B4-BE49-F238E27FC236}">
                      <a16:creationId xmlns:a16="http://schemas.microsoft.com/office/drawing/2014/main" id="{86871EB9-A08E-4496-86A8-CCD954D2FF42}"/>
                    </a:ext>
                  </a:extLst>
                </p14:cNvPr>
                <p14:cNvContentPartPr/>
                <p14:nvPr/>
              </p14:nvContentPartPr>
              <p14:xfrm>
                <a:off x="3777333" y="2957107"/>
                <a:ext cx="51120" cy="5760"/>
              </p14:xfrm>
            </p:contentPart>
          </mc:Choice>
          <mc:Fallback xmlns="">
            <p:pic>
              <p:nvPicPr>
                <p:cNvPr id="231" name="Freihand 230">
                  <a:extLst>
                    <a:ext uri="{FF2B5EF4-FFF2-40B4-BE49-F238E27FC236}">
                      <a16:creationId xmlns:a16="http://schemas.microsoft.com/office/drawing/2014/main" id="{86871EB9-A08E-4496-86A8-CCD954D2FF42}"/>
                    </a:ext>
                  </a:extLst>
                </p:cNvPr>
                <p:cNvPicPr/>
                <p:nvPr/>
              </p:nvPicPr>
              <p:blipFill>
                <a:blip r:embed="rId350"/>
                <a:stretch>
                  <a:fillRect/>
                </a:stretch>
              </p:blipFill>
              <p:spPr>
                <a:xfrm>
                  <a:off x="3773013" y="2952787"/>
                  <a:ext cx="597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35" name="Freihand 234">
                  <a:extLst>
                    <a:ext uri="{FF2B5EF4-FFF2-40B4-BE49-F238E27FC236}">
                      <a16:creationId xmlns:a16="http://schemas.microsoft.com/office/drawing/2014/main" id="{C18DAC14-E61E-4B30-8871-0DD46C54917F}"/>
                    </a:ext>
                  </a:extLst>
                </p14:cNvPr>
                <p14:cNvContentPartPr/>
                <p14:nvPr/>
              </p14:nvContentPartPr>
              <p14:xfrm>
                <a:off x="3772653" y="2940187"/>
                <a:ext cx="54000" cy="67680"/>
              </p14:xfrm>
            </p:contentPart>
          </mc:Choice>
          <mc:Fallback xmlns="">
            <p:pic>
              <p:nvPicPr>
                <p:cNvPr id="235" name="Freihand 234">
                  <a:extLst>
                    <a:ext uri="{FF2B5EF4-FFF2-40B4-BE49-F238E27FC236}">
                      <a16:creationId xmlns:a16="http://schemas.microsoft.com/office/drawing/2014/main" id="{C18DAC14-E61E-4B30-8871-0DD46C54917F}"/>
                    </a:ext>
                  </a:extLst>
                </p:cNvPr>
                <p:cNvPicPr/>
                <p:nvPr/>
              </p:nvPicPr>
              <p:blipFill>
                <a:blip r:embed="rId352"/>
                <a:stretch>
                  <a:fillRect/>
                </a:stretch>
              </p:blipFill>
              <p:spPr>
                <a:xfrm>
                  <a:off x="3768333" y="2935867"/>
                  <a:ext cx="62640" cy="76320"/>
                </a:xfrm>
                <a:prstGeom prst="rect">
                  <a:avLst/>
                </a:prstGeom>
              </p:spPr>
            </p:pic>
          </mc:Fallback>
        </mc:AlternateContent>
      </p:grpSp>
      <p:grpSp>
        <p:nvGrpSpPr>
          <p:cNvPr id="241" name="Gruppieren 240">
            <a:extLst>
              <a:ext uri="{FF2B5EF4-FFF2-40B4-BE49-F238E27FC236}">
                <a16:creationId xmlns:a16="http://schemas.microsoft.com/office/drawing/2014/main" id="{A4FB918D-79E6-493A-A176-FFA79D4490E4}"/>
              </a:ext>
            </a:extLst>
          </p:cNvPr>
          <p:cNvGrpSpPr/>
          <p:nvPr/>
        </p:nvGrpSpPr>
        <p:grpSpPr>
          <a:xfrm>
            <a:off x="4721613" y="2298667"/>
            <a:ext cx="197640" cy="48960"/>
            <a:chOff x="4721613" y="2298667"/>
            <a:chExt cx="197640" cy="48960"/>
          </a:xfrm>
        </p:grpSpPr>
        <mc:AlternateContent xmlns:mc="http://schemas.openxmlformats.org/markup-compatibility/2006" xmlns:p14="http://schemas.microsoft.com/office/powerpoint/2010/main">
          <mc:Choice Requires="p14">
            <p:contentPart p14:bwMode="auto" r:id="rId353">
              <p14:nvContentPartPr>
                <p14:cNvPr id="238" name="Freihand 237">
                  <a:extLst>
                    <a:ext uri="{FF2B5EF4-FFF2-40B4-BE49-F238E27FC236}">
                      <a16:creationId xmlns:a16="http://schemas.microsoft.com/office/drawing/2014/main" id="{9D26F4E0-F6FA-4B5F-8285-5CC1089F1DFB}"/>
                    </a:ext>
                  </a:extLst>
                </p14:cNvPr>
                <p14:cNvContentPartPr/>
                <p14:nvPr/>
              </p14:nvContentPartPr>
              <p14:xfrm>
                <a:off x="4721613" y="2298667"/>
                <a:ext cx="188640" cy="7560"/>
              </p14:xfrm>
            </p:contentPart>
          </mc:Choice>
          <mc:Fallback xmlns="">
            <p:pic>
              <p:nvPicPr>
                <p:cNvPr id="238" name="Freihand 237">
                  <a:extLst>
                    <a:ext uri="{FF2B5EF4-FFF2-40B4-BE49-F238E27FC236}">
                      <a16:creationId xmlns:a16="http://schemas.microsoft.com/office/drawing/2014/main" id="{9D26F4E0-F6FA-4B5F-8285-5CC1089F1DFB}"/>
                    </a:ext>
                  </a:extLst>
                </p:cNvPr>
                <p:cNvPicPr/>
                <p:nvPr/>
              </p:nvPicPr>
              <p:blipFill>
                <a:blip r:embed="rId354"/>
                <a:stretch>
                  <a:fillRect/>
                </a:stretch>
              </p:blipFill>
              <p:spPr>
                <a:xfrm>
                  <a:off x="4717293" y="2294347"/>
                  <a:ext cx="1972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39" name="Freihand 238">
                  <a:extLst>
                    <a:ext uri="{FF2B5EF4-FFF2-40B4-BE49-F238E27FC236}">
                      <a16:creationId xmlns:a16="http://schemas.microsoft.com/office/drawing/2014/main" id="{BA5A8C3D-6592-4CEE-BDCB-32500B0DCDE2}"/>
                    </a:ext>
                  </a:extLst>
                </p14:cNvPr>
                <p14:cNvContentPartPr/>
                <p14:nvPr/>
              </p14:nvContentPartPr>
              <p14:xfrm>
                <a:off x="4761573" y="2339707"/>
                <a:ext cx="157680" cy="7920"/>
              </p14:xfrm>
            </p:contentPart>
          </mc:Choice>
          <mc:Fallback xmlns="">
            <p:pic>
              <p:nvPicPr>
                <p:cNvPr id="239" name="Freihand 238">
                  <a:extLst>
                    <a:ext uri="{FF2B5EF4-FFF2-40B4-BE49-F238E27FC236}">
                      <a16:creationId xmlns:a16="http://schemas.microsoft.com/office/drawing/2014/main" id="{BA5A8C3D-6592-4CEE-BDCB-32500B0DCDE2}"/>
                    </a:ext>
                  </a:extLst>
                </p:cNvPr>
                <p:cNvPicPr/>
                <p:nvPr/>
              </p:nvPicPr>
              <p:blipFill>
                <a:blip r:embed="rId356"/>
                <a:stretch>
                  <a:fillRect/>
                </a:stretch>
              </p:blipFill>
              <p:spPr>
                <a:xfrm>
                  <a:off x="4757253" y="2335387"/>
                  <a:ext cx="166320" cy="16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7">
            <p14:nvContentPartPr>
              <p14:cNvPr id="240" name="Freihand 239">
                <a:extLst>
                  <a:ext uri="{FF2B5EF4-FFF2-40B4-BE49-F238E27FC236}">
                    <a16:creationId xmlns:a16="http://schemas.microsoft.com/office/drawing/2014/main" id="{362ABC44-554B-46EB-A26C-E25FA87E70B6}"/>
                  </a:ext>
                </a:extLst>
              </p14:cNvPr>
              <p14:cNvContentPartPr/>
              <p14:nvPr/>
            </p14:nvContentPartPr>
            <p14:xfrm>
              <a:off x="4775613" y="2896987"/>
              <a:ext cx="181440" cy="60480"/>
            </p14:xfrm>
          </p:contentPart>
        </mc:Choice>
        <mc:Fallback xmlns="">
          <p:pic>
            <p:nvPicPr>
              <p:cNvPr id="240" name="Freihand 239">
                <a:extLst>
                  <a:ext uri="{FF2B5EF4-FFF2-40B4-BE49-F238E27FC236}">
                    <a16:creationId xmlns:a16="http://schemas.microsoft.com/office/drawing/2014/main" id="{362ABC44-554B-46EB-A26C-E25FA87E70B6}"/>
                  </a:ext>
                </a:extLst>
              </p:cNvPr>
              <p:cNvPicPr/>
              <p:nvPr/>
            </p:nvPicPr>
            <p:blipFill>
              <a:blip r:embed="rId358"/>
              <a:stretch>
                <a:fillRect/>
              </a:stretch>
            </p:blipFill>
            <p:spPr>
              <a:xfrm>
                <a:off x="4771293" y="2892667"/>
                <a:ext cx="1900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42" name="Freihand 241">
                <a:extLst>
                  <a:ext uri="{FF2B5EF4-FFF2-40B4-BE49-F238E27FC236}">
                    <a16:creationId xmlns:a16="http://schemas.microsoft.com/office/drawing/2014/main" id="{6AA13AA4-0818-4E34-B8D1-9401AC7FA9A6}"/>
                  </a:ext>
                </a:extLst>
              </p14:cNvPr>
              <p14:cNvContentPartPr/>
              <p14:nvPr/>
            </p14:nvContentPartPr>
            <p14:xfrm>
              <a:off x="5371773" y="2219107"/>
              <a:ext cx="183240" cy="142920"/>
            </p14:xfrm>
          </p:contentPart>
        </mc:Choice>
        <mc:Fallback xmlns="">
          <p:pic>
            <p:nvPicPr>
              <p:cNvPr id="242" name="Freihand 241">
                <a:extLst>
                  <a:ext uri="{FF2B5EF4-FFF2-40B4-BE49-F238E27FC236}">
                    <a16:creationId xmlns:a16="http://schemas.microsoft.com/office/drawing/2014/main" id="{6AA13AA4-0818-4E34-B8D1-9401AC7FA9A6}"/>
                  </a:ext>
                </a:extLst>
              </p:cNvPr>
              <p:cNvPicPr/>
              <p:nvPr/>
            </p:nvPicPr>
            <p:blipFill>
              <a:blip r:embed="rId360"/>
              <a:stretch>
                <a:fillRect/>
              </a:stretch>
            </p:blipFill>
            <p:spPr>
              <a:xfrm>
                <a:off x="5367453" y="2214787"/>
                <a:ext cx="1918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43" name="Freihand 242">
                <a:extLst>
                  <a:ext uri="{FF2B5EF4-FFF2-40B4-BE49-F238E27FC236}">
                    <a16:creationId xmlns:a16="http://schemas.microsoft.com/office/drawing/2014/main" id="{2D90A13A-7E45-4BE8-9E98-E9B81BD87213}"/>
                  </a:ext>
                </a:extLst>
              </p14:cNvPr>
              <p14:cNvContentPartPr/>
              <p14:nvPr/>
            </p14:nvContentPartPr>
            <p14:xfrm>
              <a:off x="5356653" y="2845867"/>
              <a:ext cx="159840" cy="140040"/>
            </p14:xfrm>
          </p:contentPart>
        </mc:Choice>
        <mc:Fallback xmlns="">
          <p:pic>
            <p:nvPicPr>
              <p:cNvPr id="243" name="Freihand 242">
                <a:extLst>
                  <a:ext uri="{FF2B5EF4-FFF2-40B4-BE49-F238E27FC236}">
                    <a16:creationId xmlns:a16="http://schemas.microsoft.com/office/drawing/2014/main" id="{2D90A13A-7E45-4BE8-9E98-E9B81BD87213}"/>
                  </a:ext>
                </a:extLst>
              </p:cNvPr>
              <p:cNvPicPr/>
              <p:nvPr/>
            </p:nvPicPr>
            <p:blipFill>
              <a:blip r:embed="rId362"/>
              <a:stretch>
                <a:fillRect/>
              </a:stretch>
            </p:blipFill>
            <p:spPr>
              <a:xfrm>
                <a:off x="5352333" y="2841547"/>
                <a:ext cx="1684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44" name="Freihand 243">
                <a:extLst>
                  <a:ext uri="{FF2B5EF4-FFF2-40B4-BE49-F238E27FC236}">
                    <a16:creationId xmlns:a16="http://schemas.microsoft.com/office/drawing/2014/main" id="{F820AC6A-863A-4FC7-8837-EFC3ADAE571D}"/>
                  </a:ext>
                </a:extLst>
              </p14:cNvPr>
              <p14:cNvContentPartPr/>
              <p14:nvPr/>
            </p14:nvContentPartPr>
            <p14:xfrm>
              <a:off x="5861013" y="2142067"/>
              <a:ext cx="332280" cy="842040"/>
            </p14:xfrm>
          </p:contentPart>
        </mc:Choice>
        <mc:Fallback xmlns="">
          <p:pic>
            <p:nvPicPr>
              <p:cNvPr id="244" name="Freihand 243">
                <a:extLst>
                  <a:ext uri="{FF2B5EF4-FFF2-40B4-BE49-F238E27FC236}">
                    <a16:creationId xmlns:a16="http://schemas.microsoft.com/office/drawing/2014/main" id="{F820AC6A-863A-4FC7-8837-EFC3ADAE571D}"/>
                  </a:ext>
                </a:extLst>
              </p:cNvPr>
              <p:cNvPicPr/>
              <p:nvPr/>
            </p:nvPicPr>
            <p:blipFill>
              <a:blip r:embed="rId364"/>
              <a:stretch>
                <a:fillRect/>
              </a:stretch>
            </p:blipFill>
            <p:spPr>
              <a:xfrm>
                <a:off x="5856693" y="2137747"/>
                <a:ext cx="340920" cy="850680"/>
              </a:xfrm>
              <a:prstGeom prst="rect">
                <a:avLst/>
              </a:prstGeom>
            </p:spPr>
          </p:pic>
        </mc:Fallback>
      </mc:AlternateContent>
      <p:grpSp>
        <p:nvGrpSpPr>
          <p:cNvPr id="249" name="Gruppieren 248">
            <a:extLst>
              <a:ext uri="{FF2B5EF4-FFF2-40B4-BE49-F238E27FC236}">
                <a16:creationId xmlns:a16="http://schemas.microsoft.com/office/drawing/2014/main" id="{9DECAD81-47DC-4398-940B-3F18128325DB}"/>
              </a:ext>
            </a:extLst>
          </p:cNvPr>
          <p:cNvGrpSpPr/>
          <p:nvPr/>
        </p:nvGrpSpPr>
        <p:grpSpPr>
          <a:xfrm>
            <a:off x="6569493" y="2376427"/>
            <a:ext cx="848160" cy="224280"/>
            <a:chOff x="6569493" y="2376427"/>
            <a:chExt cx="848160" cy="224280"/>
          </a:xfrm>
        </p:grpSpPr>
        <mc:AlternateContent xmlns:mc="http://schemas.openxmlformats.org/markup-compatibility/2006" xmlns:p14="http://schemas.microsoft.com/office/powerpoint/2010/main">
          <mc:Choice Requires="p14">
            <p:contentPart p14:bwMode="auto" r:id="rId365">
              <p14:nvContentPartPr>
                <p14:cNvPr id="245" name="Freihand 244">
                  <a:extLst>
                    <a:ext uri="{FF2B5EF4-FFF2-40B4-BE49-F238E27FC236}">
                      <a16:creationId xmlns:a16="http://schemas.microsoft.com/office/drawing/2014/main" id="{BB09E01A-EEFA-407A-BBCE-104D1043DECB}"/>
                    </a:ext>
                  </a:extLst>
                </p14:cNvPr>
                <p14:cNvContentPartPr/>
                <p14:nvPr/>
              </p14:nvContentPartPr>
              <p14:xfrm>
                <a:off x="6569493" y="2376427"/>
                <a:ext cx="362520" cy="224280"/>
              </p14:xfrm>
            </p:contentPart>
          </mc:Choice>
          <mc:Fallback xmlns="">
            <p:pic>
              <p:nvPicPr>
                <p:cNvPr id="245" name="Freihand 244">
                  <a:extLst>
                    <a:ext uri="{FF2B5EF4-FFF2-40B4-BE49-F238E27FC236}">
                      <a16:creationId xmlns:a16="http://schemas.microsoft.com/office/drawing/2014/main" id="{BB09E01A-EEFA-407A-BBCE-104D1043DECB}"/>
                    </a:ext>
                  </a:extLst>
                </p:cNvPr>
                <p:cNvPicPr/>
                <p:nvPr/>
              </p:nvPicPr>
              <p:blipFill>
                <a:blip r:embed="rId366"/>
                <a:stretch>
                  <a:fillRect/>
                </a:stretch>
              </p:blipFill>
              <p:spPr>
                <a:xfrm>
                  <a:off x="6565173" y="2372107"/>
                  <a:ext cx="37116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46" name="Freihand 245">
                  <a:extLst>
                    <a:ext uri="{FF2B5EF4-FFF2-40B4-BE49-F238E27FC236}">
                      <a16:creationId xmlns:a16="http://schemas.microsoft.com/office/drawing/2014/main" id="{37FAB491-3104-4251-93B9-92B37B80CAAE}"/>
                    </a:ext>
                  </a:extLst>
                </p14:cNvPr>
                <p14:cNvContentPartPr/>
                <p14:nvPr/>
              </p14:nvContentPartPr>
              <p14:xfrm>
                <a:off x="6926253" y="2377867"/>
                <a:ext cx="13680" cy="34560"/>
              </p14:xfrm>
            </p:contentPart>
          </mc:Choice>
          <mc:Fallback xmlns="">
            <p:pic>
              <p:nvPicPr>
                <p:cNvPr id="246" name="Freihand 245">
                  <a:extLst>
                    <a:ext uri="{FF2B5EF4-FFF2-40B4-BE49-F238E27FC236}">
                      <a16:creationId xmlns:a16="http://schemas.microsoft.com/office/drawing/2014/main" id="{37FAB491-3104-4251-93B9-92B37B80CAAE}"/>
                    </a:ext>
                  </a:extLst>
                </p:cNvPr>
                <p:cNvPicPr/>
                <p:nvPr/>
              </p:nvPicPr>
              <p:blipFill>
                <a:blip r:embed="rId368"/>
                <a:stretch>
                  <a:fillRect/>
                </a:stretch>
              </p:blipFill>
              <p:spPr>
                <a:xfrm>
                  <a:off x="6921933" y="2373547"/>
                  <a:ext cx="223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47" name="Freihand 246">
                  <a:extLst>
                    <a:ext uri="{FF2B5EF4-FFF2-40B4-BE49-F238E27FC236}">
                      <a16:creationId xmlns:a16="http://schemas.microsoft.com/office/drawing/2014/main" id="{0D969D47-A9D5-4738-84A9-6560D1474F82}"/>
                    </a:ext>
                  </a:extLst>
                </p14:cNvPr>
                <p14:cNvContentPartPr/>
                <p14:nvPr/>
              </p14:nvContentPartPr>
              <p14:xfrm>
                <a:off x="7000413" y="2449147"/>
                <a:ext cx="150480" cy="124920"/>
              </p14:xfrm>
            </p:contentPart>
          </mc:Choice>
          <mc:Fallback xmlns="">
            <p:pic>
              <p:nvPicPr>
                <p:cNvPr id="247" name="Freihand 246">
                  <a:extLst>
                    <a:ext uri="{FF2B5EF4-FFF2-40B4-BE49-F238E27FC236}">
                      <a16:creationId xmlns:a16="http://schemas.microsoft.com/office/drawing/2014/main" id="{0D969D47-A9D5-4738-84A9-6560D1474F82}"/>
                    </a:ext>
                  </a:extLst>
                </p:cNvPr>
                <p:cNvPicPr/>
                <p:nvPr/>
              </p:nvPicPr>
              <p:blipFill>
                <a:blip r:embed="rId370"/>
                <a:stretch>
                  <a:fillRect/>
                </a:stretch>
              </p:blipFill>
              <p:spPr>
                <a:xfrm>
                  <a:off x="6996093" y="2444827"/>
                  <a:ext cx="15912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48" name="Freihand 247">
                  <a:extLst>
                    <a:ext uri="{FF2B5EF4-FFF2-40B4-BE49-F238E27FC236}">
                      <a16:creationId xmlns:a16="http://schemas.microsoft.com/office/drawing/2014/main" id="{102F4820-5A55-4210-A39A-2F9C7AAB8939}"/>
                    </a:ext>
                  </a:extLst>
                </p14:cNvPr>
                <p14:cNvContentPartPr/>
                <p14:nvPr/>
              </p14:nvContentPartPr>
              <p14:xfrm>
                <a:off x="7149813" y="2453467"/>
                <a:ext cx="267840" cy="109440"/>
              </p14:xfrm>
            </p:contentPart>
          </mc:Choice>
          <mc:Fallback xmlns="">
            <p:pic>
              <p:nvPicPr>
                <p:cNvPr id="248" name="Freihand 247">
                  <a:extLst>
                    <a:ext uri="{FF2B5EF4-FFF2-40B4-BE49-F238E27FC236}">
                      <a16:creationId xmlns:a16="http://schemas.microsoft.com/office/drawing/2014/main" id="{102F4820-5A55-4210-A39A-2F9C7AAB8939}"/>
                    </a:ext>
                  </a:extLst>
                </p:cNvPr>
                <p:cNvPicPr/>
                <p:nvPr/>
              </p:nvPicPr>
              <p:blipFill>
                <a:blip r:embed="rId372"/>
                <a:stretch>
                  <a:fillRect/>
                </a:stretch>
              </p:blipFill>
              <p:spPr>
                <a:xfrm>
                  <a:off x="7145493" y="2449147"/>
                  <a:ext cx="276480" cy="118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3">
            <p14:nvContentPartPr>
              <p14:cNvPr id="257" name="Freihand 256">
                <a:extLst>
                  <a:ext uri="{FF2B5EF4-FFF2-40B4-BE49-F238E27FC236}">
                    <a16:creationId xmlns:a16="http://schemas.microsoft.com/office/drawing/2014/main" id="{2819B6D2-5D7D-414E-A1DB-C951C99B04CA}"/>
                  </a:ext>
                </a:extLst>
              </p14:cNvPr>
              <p14:cNvContentPartPr/>
              <p14:nvPr/>
            </p14:nvContentPartPr>
            <p14:xfrm>
              <a:off x="9175893" y="2212987"/>
              <a:ext cx="360" cy="360"/>
            </p14:xfrm>
          </p:contentPart>
        </mc:Choice>
        <mc:Fallback xmlns="">
          <p:pic>
            <p:nvPicPr>
              <p:cNvPr id="257" name="Freihand 256">
                <a:extLst>
                  <a:ext uri="{FF2B5EF4-FFF2-40B4-BE49-F238E27FC236}">
                    <a16:creationId xmlns:a16="http://schemas.microsoft.com/office/drawing/2014/main" id="{2819B6D2-5D7D-414E-A1DB-C951C99B04CA}"/>
                  </a:ext>
                </a:extLst>
              </p:cNvPr>
              <p:cNvPicPr/>
              <p:nvPr/>
            </p:nvPicPr>
            <p:blipFill>
              <a:blip r:embed="rId27"/>
              <a:stretch>
                <a:fillRect/>
              </a:stretch>
            </p:blipFill>
            <p:spPr>
              <a:xfrm>
                <a:off x="9171573" y="2208667"/>
                <a:ext cx="9000" cy="9000"/>
              </a:xfrm>
              <a:prstGeom prst="rect">
                <a:avLst/>
              </a:prstGeom>
            </p:spPr>
          </p:pic>
        </mc:Fallback>
      </mc:AlternateContent>
      <p:grpSp>
        <p:nvGrpSpPr>
          <p:cNvPr id="264" name="Gruppieren 263">
            <a:extLst>
              <a:ext uri="{FF2B5EF4-FFF2-40B4-BE49-F238E27FC236}">
                <a16:creationId xmlns:a16="http://schemas.microsoft.com/office/drawing/2014/main" id="{5F20C882-85EB-4B82-99B0-B3AFADE7933E}"/>
              </a:ext>
            </a:extLst>
          </p:cNvPr>
          <p:cNvGrpSpPr/>
          <p:nvPr/>
        </p:nvGrpSpPr>
        <p:grpSpPr>
          <a:xfrm>
            <a:off x="7666773" y="2307307"/>
            <a:ext cx="1926360" cy="461160"/>
            <a:chOff x="7666773" y="2307307"/>
            <a:chExt cx="1926360" cy="461160"/>
          </a:xfrm>
        </p:grpSpPr>
        <mc:AlternateContent xmlns:mc="http://schemas.openxmlformats.org/markup-compatibility/2006" xmlns:p14="http://schemas.microsoft.com/office/powerpoint/2010/main">
          <mc:Choice Requires="p14">
            <p:contentPart p14:bwMode="auto" r:id="rId374">
              <p14:nvContentPartPr>
                <p14:cNvPr id="250" name="Freihand 249">
                  <a:extLst>
                    <a:ext uri="{FF2B5EF4-FFF2-40B4-BE49-F238E27FC236}">
                      <a16:creationId xmlns:a16="http://schemas.microsoft.com/office/drawing/2014/main" id="{89D4AAFC-EFD2-4233-B60E-54C32A906161}"/>
                    </a:ext>
                  </a:extLst>
                </p14:cNvPr>
                <p14:cNvContentPartPr/>
                <p14:nvPr/>
              </p14:nvContentPartPr>
              <p14:xfrm>
                <a:off x="7666773" y="2373187"/>
                <a:ext cx="128880" cy="203760"/>
              </p14:xfrm>
            </p:contentPart>
          </mc:Choice>
          <mc:Fallback xmlns="">
            <p:pic>
              <p:nvPicPr>
                <p:cNvPr id="250" name="Freihand 249">
                  <a:extLst>
                    <a:ext uri="{FF2B5EF4-FFF2-40B4-BE49-F238E27FC236}">
                      <a16:creationId xmlns:a16="http://schemas.microsoft.com/office/drawing/2014/main" id="{89D4AAFC-EFD2-4233-B60E-54C32A906161}"/>
                    </a:ext>
                  </a:extLst>
                </p:cNvPr>
                <p:cNvPicPr/>
                <p:nvPr/>
              </p:nvPicPr>
              <p:blipFill>
                <a:blip r:embed="rId375"/>
                <a:stretch>
                  <a:fillRect/>
                </a:stretch>
              </p:blipFill>
              <p:spPr>
                <a:xfrm>
                  <a:off x="7662453" y="2368867"/>
                  <a:ext cx="1375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51" name="Freihand 250">
                  <a:extLst>
                    <a:ext uri="{FF2B5EF4-FFF2-40B4-BE49-F238E27FC236}">
                      <a16:creationId xmlns:a16="http://schemas.microsoft.com/office/drawing/2014/main" id="{81A856E3-88F6-4C04-9EDC-070E5E41CC8A}"/>
                    </a:ext>
                  </a:extLst>
                </p14:cNvPr>
                <p14:cNvContentPartPr/>
                <p14:nvPr/>
              </p14:nvContentPartPr>
              <p14:xfrm>
                <a:off x="7821213" y="2417827"/>
                <a:ext cx="90720" cy="350640"/>
              </p14:xfrm>
            </p:contentPart>
          </mc:Choice>
          <mc:Fallback xmlns="">
            <p:pic>
              <p:nvPicPr>
                <p:cNvPr id="251" name="Freihand 250">
                  <a:extLst>
                    <a:ext uri="{FF2B5EF4-FFF2-40B4-BE49-F238E27FC236}">
                      <a16:creationId xmlns:a16="http://schemas.microsoft.com/office/drawing/2014/main" id="{81A856E3-88F6-4C04-9EDC-070E5E41CC8A}"/>
                    </a:ext>
                  </a:extLst>
                </p:cNvPr>
                <p:cNvPicPr/>
                <p:nvPr/>
              </p:nvPicPr>
              <p:blipFill>
                <a:blip r:embed="rId377"/>
                <a:stretch>
                  <a:fillRect/>
                </a:stretch>
              </p:blipFill>
              <p:spPr>
                <a:xfrm>
                  <a:off x="7816893" y="2413507"/>
                  <a:ext cx="9936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52" name="Freihand 251">
                  <a:extLst>
                    <a:ext uri="{FF2B5EF4-FFF2-40B4-BE49-F238E27FC236}">
                      <a16:creationId xmlns:a16="http://schemas.microsoft.com/office/drawing/2014/main" id="{A4E2EFB3-3AF8-41DB-91A2-2F342801337D}"/>
                    </a:ext>
                  </a:extLst>
                </p14:cNvPr>
                <p14:cNvContentPartPr/>
                <p14:nvPr/>
              </p14:nvContentPartPr>
              <p14:xfrm>
                <a:off x="7972413" y="2400907"/>
                <a:ext cx="117000" cy="161280"/>
              </p14:xfrm>
            </p:contentPart>
          </mc:Choice>
          <mc:Fallback xmlns="">
            <p:pic>
              <p:nvPicPr>
                <p:cNvPr id="252" name="Freihand 251">
                  <a:extLst>
                    <a:ext uri="{FF2B5EF4-FFF2-40B4-BE49-F238E27FC236}">
                      <a16:creationId xmlns:a16="http://schemas.microsoft.com/office/drawing/2014/main" id="{A4E2EFB3-3AF8-41DB-91A2-2F342801337D}"/>
                    </a:ext>
                  </a:extLst>
                </p:cNvPr>
                <p:cNvPicPr/>
                <p:nvPr/>
              </p:nvPicPr>
              <p:blipFill>
                <a:blip r:embed="rId379"/>
                <a:stretch>
                  <a:fillRect/>
                </a:stretch>
              </p:blipFill>
              <p:spPr>
                <a:xfrm>
                  <a:off x="7968093" y="2396587"/>
                  <a:ext cx="1256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53" name="Freihand 252">
                  <a:extLst>
                    <a:ext uri="{FF2B5EF4-FFF2-40B4-BE49-F238E27FC236}">
                      <a16:creationId xmlns:a16="http://schemas.microsoft.com/office/drawing/2014/main" id="{7651531D-7141-460C-8442-1E5DDD277C52}"/>
                    </a:ext>
                  </a:extLst>
                </p14:cNvPr>
                <p14:cNvContentPartPr/>
                <p14:nvPr/>
              </p14:nvContentPartPr>
              <p14:xfrm>
                <a:off x="8109573" y="2307307"/>
                <a:ext cx="450720" cy="193680"/>
              </p14:xfrm>
            </p:contentPart>
          </mc:Choice>
          <mc:Fallback xmlns="">
            <p:pic>
              <p:nvPicPr>
                <p:cNvPr id="253" name="Freihand 252">
                  <a:extLst>
                    <a:ext uri="{FF2B5EF4-FFF2-40B4-BE49-F238E27FC236}">
                      <a16:creationId xmlns:a16="http://schemas.microsoft.com/office/drawing/2014/main" id="{7651531D-7141-460C-8442-1E5DDD277C52}"/>
                    </a:ext>
                  </a:extLst>
                </p:cNvPr>
                <p:cNvPicPr/>
                <p:nvPr/>
              </p:nvPicPr>
              <p:blipFill>
                <a:blip r:embed="rId381"/>
                <a:stretch>
                  <a:fillRect/>
                </a:stretch>
              </p:blipFill>
              <p:spPr>
                <a:xfrm>
                  <a:off x="8105253" y="2302987"/>
                  <a:ext cx="45936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54" name="Freihand 253">
                  <a:extLst>
                    <a:ext uri="{FF2B5EF4-FFF2-40B4-BE49-F238E27FC236}">
                      <a16:creationId xmlns:a16="http://schemas.microsoft.com/office/drawing/2014/main" id="{5AC2279F-975E-4A9F-AD26-E75A535B9ECC}"/>
                    </a:ext>
                  </a:extLst>
                </p14:cNvPr>
                <p14:cNvContentPartPr/>
                <p14:nvPr/>
              </p14:nvContentPartPr>
              <p14:xfrm>
                <a:off x="8701773" y="2469307"/>
                <a:ext cx="7200" cy="130320"/>
              </p14:xfrm>
            </p:contentPart>
          </mc:Choice>
          <mc:Fallback xmlns="">
            <p:pic>
              <p:nvPicPr>
                <p:cNvPr id="254" name="Freihand 253">
                  <a:extLst>
                    <a:ext uri="{FF2B5EF4-FFF2-40B4-BE49-F238E27FC236}">
                      <a16:creationId xmlns:a16="http://schemas.microsoft.com/office/drawing/2014/main" id="{5AC2279F-975E-4A9F-AD26-E75A535B9ECC}"/>
                    </a:ext>
                  </a:extLst>
                </p:cNvPr>
                <p:cNvPicPr/>
                <p:nvPr/>
              </p:nvPicPr>
              <p:blipFill>
                <a:blip r:embed="rId383"/>
                <a:stretch>
                  <a:fillRect/>
                </a:stretch>
              </p:blipFill>
              <p:spPr>
                <a:xfrm>
                  <a:off x="8697453" y="2464987"/>
                  <a:ext cx="1584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55" name="Freihand 254">
                  <a:extLst>
                    <a:ext uri="{FF2B5EF4-FFF2-40B4-BE49-F238E27FC236}">
                      <a16:creationId xmlns:a16="http://schemas.microsoft.com/office/drawing/2014/main" id="{4F60F72E-1CA2-49FE-970B-E54037AE307F}"/>
                    </a:ext>
                  </a:extLst>
                </p14:cNvPr>
                <p14:cNvContentPartPr/>
                <p14:nvPr/>
              </p14:nvContentPartPr>
              <p14:xfrm>
                <a:off x="8883933" y="2368507"/>
                <a:ext cx="276120" cy="129240"/>
              </p14:xfrm>
            </p:contentPart>
          </mc:Choice>
          <mc:Fallback xmlns="">
            <p:pic>
              <p:nvPicPr>
                <p:cNvPr id="255" name="Freihand 254">
                  <a:extLst>
                    <a:ext uri="{FF2B5EF4-FFF2-40B4-BE49-F238E27FC236}">
                      <a16:creationId xmlns:a16="http://schemas.microsoft.com/office/drawing/2014/main" id="{4F60F72E-1CA2-49FE-970B-E54037AE307F}"/>
                    </a:ext>
                  </a:extLst>
                </p:cNvPr>
                <p:cNvPicPr/>
                <p:nvPr/>
              </p:nvPicPr>
              <p:blipFill>
                <a:blip r:embed="rId385"/>
                <a:stretch>
                  <a:fillRect/>
                </a:stretch>
              </p:blipFill>
              <p:spPr>
                <a:xfrm>
                  <a:off x="8879613" y="2364187"/>
                  <a:ext cx="28476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56" name="Freihand 255">
                  <a:extLst>
                    <a:ext uri="{FF2B5EF4-FFF2-40B4-BE49-F238E27FC236}">
                      <a16:creationId xmlns:a16="http://schemas.microsoft.com/office/drawing/2014/main" id="{7F3AB1F9-F070-4FC8-BDAD-FA63F908CD2C}"/>
                    </a:ext>
                  </a:extLst>
                </p14:cNvPr>
                <p14:cNvContentPartPr/>
                <p14:nvPr/>
              </p14:nvContentPartPr>
              <p14:xfrm>
                <a:off x="9165093" y="2350147"/>
                <a:ext cx="16920" cy="127800"/>
              </p14:xfrm>
            </p:contentPart>
          </mc:Choice>
          <mc:Fallback xmlns="">
            <p:pic>
              <p:nvPicPr>
                <p:cNvPr id="256" name="Freihand 255">
                  <a:extLst>
                    <a:ext uri="{FF2B5EF4-FFF2-40B4-BE49-F238E27FC236}">
                      <a16:creationId xmlns:a16="http://schemas.microsoft.com/office/drawing/2014/main" id="{7F3AB1F9-F070-4FC8-BDAD-FA63F908CD2C}"/>
                    </a:ext>
                  </a:extLst>
                </p:cNvPr>
                <p:cNvPicPr/>
                <p:nvPr/>
              </p:nvPicPr>
              <p:blipFill>
                <a:blip r:embed="rId387"/>
                <a:stretch>
                  <a:fillRect/>
                </a:stretch>
              </p:blipFill>
              <p:spPr>
                <a:xfrm>
                  <a:off x="9160773" y="2345827"/>
                  <a:ext cx="2556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58" name="Freihand 257">
                  <a:extLst>
                    <a:ext uri="{FF2B5EF4-FFF2-40B4-BE49-F238E27FC236}">
                      <a16:creationId xmlns:a16="http://schemas.microsoft.com/office/drawing/2014/main" id="{DE9EC4A5-DE15-4AB3-A581-FC94C5C68227}"/>
                    </a:ext>
                  </a:extLst>
                </p14:cNvPr>
                <p14:cNvContentPartPr/>
                <p14:nvPr/>
              </p14:nvContentPartPr>
              <p14:xfrm>
                <a:off x="8826333" y="2406307"/>
                <a:ext cx="394560" cy="38880"/>
              </p14:xfrm>
            </p:contentPart>
          </mc:Choice>
          <mc:Fallback xmlns="">
            <p:pic>
              <p:nvPicPr>
                <p:cNvPr id="258" name="Freihand 257">
                  <a:extLst>
                    <a:ext uri="{FF2B5EF4-FFF2-40B4-BE49-F238E27FC236}">
                      <a16:creationId xmlns:a16="http://schemas.microsoft.com/office/drawing/2014/main" id="{DE9EC4A5-DE15-4AB3-A581-FC94C5C68227}"/>
                    </a:ext>
                  </a:extLst>
                </p:cNvPr>
                <p:cNvPicPr/>
                <p:nvPr/>
              </p:nvPicPr>
              <p:blipFill>
                <a:blip r:embed="rId389"/>
                <a:stretch>
                  <a:fillRect/>
                </a:stretch>
              </p:blipFill>
              <p:spPr>
                <a:xfrm>
                  <a:off x="8822013" y="2401987"/>
                  <a:ext cx="40320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59" name="Freihand 258">
                  <a:extLst>
                    <a:ext uri="{FF2B5EF4-FFF2-40B4-BE49-F238E27FC236}">
                      <a16:creationId xmlns:a16="http://schemas.microsoft.com/office/drawing/2014/main" id="{F5D68B40-2FAE-42F9-AF09-CA55BCD7DF8E}"/>
                    </a:ext>
                  </a:extLst>
                </p14:cNvPr>
                <p14:cNvContentPartPr/>
                <p14:nvPr/>
              </p14:nvContentPartPr>
              <p14:xfrm>
                <a:off x="9355173" y="2318827"/>
                <a:ext cx="237960" cy="120600"/>
              </p14:xfrm>
            </p:contentPart>
          </mc:Choice>
          <mc:Fallback xmlns="">
            <p:pic>
              <p:nvPicPr>
                <p:cNvPr id="259" name="Freihand 258">
                  <a:extLst>
                    <a:ext uri="{FF2B5EF4-FFF2-40B4-BE49-F238E27FC236}">
                      <a16:creationId xmlns:a16="http://schemas.microsoft.com/office/drawing/2014/main" id="{F5D68B40-2FAE-42F9-AF09-CA55BCD7DF8E}"/>
                    </a:ext>
                  </a:extLst>
                </p:cNvPr>
                <p:cNvPicPr/>
                <p:nvPr/>
              </p:nvPicPr>
              <p:blipFill>
                <a:blip r:embed="rId391"/>
                <a:stretch>
                  <a:fillRect/>
                </a:stretch>
              </p:blipFill>
              <p:spPr>
                <a:xfrm>
                  <a:off x="9350853" y="2314507"/>
                  <a:ext cx="246600" cy="129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92">
            <p14:nvContentPartPr>
              <p14:cNvPr id="260" name="Freihand 259">
                <a:extLst>
                  <a:ext uri="{FF2B5EF4-FFF2-40B4-BE49-F238E27FC236}">
                    <a16:creationId xmlns:a16="http://schemas.microsoft.com/office/drawing/2014/main" id="{D5D48075-0DCE-498C-AB86-67A2E15C430B}"/>
                  </a:ext>
                </a:extLst>
              </p14:cNvPr>
              <p14:cNvContentPartPr/>
              <p14:nvPr/>
            </p14:nvContentPartPr>
            <p14:xfrm>
              <a:off x="9545253" y="2169427"/>
              <a:ext cx="360" cy="360"/>
            </p14:xfrm>
          </p:contentPart>
        </mc:Choice>
        <mc:Fallback xmlns="">
          <p:pic>
            <p:nvPicPr>
              <p:cNvPr id="260" name="Freihand 259">
                <a:extLst>
                  <a:ext uri="{FF2B5EF4-FFF2-40B4-BE49-F238E27FC236}">
                    <a16:creationId xmlns:a16="http://schemas.microsoft.com/office/drawing/2014/main" id="{D5D48075-0DCE-498C-AB86-67A2E15C430B}"/>
                  </a:ext>
                </a:extLst>
              </p:cNvPr>
              <p:cNvPicPr/>
              <p:nvPr/>
            </p:nvPicPr>
            <p:blipFill>
              <a:blip r:embed="rId27"/>
              <a:stretch>
                <a:fillRect/>
              </a:stretch>
            </p:blipFill>
            <p:spPr>
              <a:xfrm>
                <a:off x="9540933" y="2165107"/>
                <a:ext cx="9000" cy="9000"/>
              </a:xfrm>
              <a:prstGeom prst="rect">
                <a:avLst/>
              </a:prstGeom>
            </p:spPr>
          </p:pic>
        </mc:Fallback>
      </mc:AlternateContent>
      <p:grpSp>
        <p:nvGrpSpPr>
          <p:cNvPr id="263" name="Gruppieren 262">
            <a:extLst>
              <a:ext uri="{FF2B5EF4-FFF2-40B4-BE49-F238E27FC236}">
                <a16:creationId xmlns:a16="http://schemas.microsoft.com/office/drawing/2014/main" id="{24924596-5D3C-4433-9D8F-A68F111372A3}"/>
              </a:ext>
            </a:extLst>
          </p:cNvPr>
          <p:cNvGrpSpPr/>
          <p:nvPr/>
        </p:nvGrpSpPr>
        <p:grpSpPr>
          <a:xfrm>
            <a:off x="9838293" y="2204347"/>
            <a:ext cx="324720" cy="292680"/>
            <a:chOff x="9838293" y="2204347"/>
            <a:chExt cx="324720" cy="292680"/>
          </a:xfrm>
        </p:grpSpPr>
        <mc:AlternateContent xmlns:mc="http://schemas.openxmlformats.org/markup-compatibility/2006" xmlns:p14="http://schemas.microsoft.com/office/powerpoint/2010/main">
          <mc:Choice Requires="p14">
            <p:contentPart p14:bwMode="auto" r:id="rId393">
              <p14:nvContentPartPr>
                <p14:cNvPr id="261" name="Freihand 260">
                  <a:extLst>
                    <a:ext uri="{FF2B5EF4-FFF2-40B4-BE49-F238E27FC236}">
                      <a16:creationId xmlns:a16="http://schemas.microsoft.com/office/drawing/2014/main" id="{272C4BF8-3D3E-4AF9-9DD9-60C9F8C6D4A1}"/>
                    </a:ext>
                  </a:extLst>
                </p14:cNvPr>
                <p14:cNvContentPartPr/>
                <p14:nvPr/>
              </p14:nvContentPartPr>
              <p14:xfrm>
                <a:off x="9838293" y="2204347"/>
                <a:ext cx="154800" cy="187560"/>
              </p14:xfrm>
            </p:contentPart>
          </mc:Choice>
          <mc:Fallback xmlns="">
            <p:pic>
              <p:nvPicPr>
                <p:cNvPr id="261" name="Freihand 260">
                  <a:extLst>
                    <a:ext uri="{FF2B5EF4-FFF2-40B4-BE49-F238E27FC236}">
                      <a16:creationId xmlns:a16="http://schemas.microsoft.com/office/drawing/2014/main" id="{272C4BF8-3D3E-4AF9-9DD9-60C9F8C6D4A1}"/>
                    </a:ext>
                  </a:extLst>
                </p:cNvPr>
                <p:cNvPicPr/>
                <p:nvPr/>
              </p:nvPicPr>
              <p:blipFill>
                <a:blip r:embed="rId394"/>
                <a:stretch>
                  <a:fillRect/>
                </a:stretch>
              </p:blipFill>
              <p:spPr>
                <a:xfrm>
                  <a:off x="9833973" y="2200027"/>
                  <a:ext cx="16344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62" name="Freihand 261">
                  <a:extLst>
                    <a:ext uri="{FF2B5EF4-FFF2-40B4-BE49-F238E27FC236}">
                      <a16:creationId xmlns:a16="http://schemas.microsoft.com/office/drawing/2014/main" id="{F6424178-0C30-4285-8A01-A2C6823C9AB2}"/>
                    </a:ext>
                  </a:extLst>
                </p14:cNvPr>
                <p14:cNvContentPartPr/>
                <p14:nvPr/>
              </p14:nvContentPartPr>
              <p14:xfrm>
                <a:off x="10070853" y="2296147"/>
                <a:ext cx="92160" cy="200880"/>
              </p14:xfrm>
            </p:contentPart>
          </mc:Choice>
          <mc:Fallback xmlns="">
            <p:pic>
              <p:nvPicPr>
                <p:cNvPr id="262" name="Freihand 261">
                  <a:extLst>
                    <a:ext uri="{FF2B5EF4-FFF2-40B4-BE49-F238E27FC236}">
                      <a16:creationId xmlns:a16="http://schemas.microsoft.com/office/drawing/2014/main" id="{F6424178-0C30-4285-8A01-A2C6823C9AB2}"/>
                    </a:ext>
                  </a:extLst>
                </p:cNvPr>
                <p:cNvPicPr/>
                <p:nvPr/>
              </p:nvPicPr>
              <p:blipFill>
                <a:blip r:embed="rId396"/>
                <a:stretch>
                  <a:fillRect/>
                </a:stretch>
              </p:blipFill>
              <p:spPr>
                <a:xfrm>
                  <a:off x="10066533" y="2291827"/>
                  <a:ext cx="100800" cy="209520"/>
                </a:xfrm>
                <a:prstGeom prst="rect">
                  <a:avLst/>
                </a:prstGeom>
              </p:spPr>
            </p:pic>
          </mc:Fallback>
        </mc:AlternateContent>
      </p:grpSp>
      <p:grpSp>
        <p:nvGrpSpPr>
          <p:cNvPr id="268" name="Gruppieren 267">
            <a:extLst>
              <a:ext uri="{FF2B5EF4-FFF2-40B4-BE49-F238E27FC236}">
                <a16:creationId xmlns:a16="http://schemas.microsoft.com/office/drawing/2014/main" id="{80F0F86A-519C-49D0-8058-2A855AA2093F}"/>
              </a:ext>
            </a:extLst>
          </p:cNvPr>
          <p:cNvGrpSpPr/>
          <p:nvPr/>
        </p:nvGrpSpPr>
        <p:grpSpPr>
          <a:xfrm>
            <a:off x="10397733" y="2126947"/>
            <a:ext cx="425880" cy="361440"/>
            <a:chOff x="10397733" y="2126947"/>
            <a:chExt cx="425880" cy="361440"/>
          </a:xfrm>
        </p:grpSpPr>
        <mc:AlternateContent xmlns:mc="http://schemas.openxmlformats.org/markup-compatibility/2006" xmlns:p14="http://schemas.microsoft.com/office/powerpoint/2010/main">
          <mc:Choice Requires="p14">
            <p:contentPart p14:bwMode="auto" r:id="rId397">
              <p14:nvContentPartPr>
                <p14:cNvPr id="265" name="Freihand 264">
                  <a:extLst>
                    <a:ext uri="{FF2B5EF4-FFF2-40B4-BE49-F238E27FC236}">
                      <a16:creationId xmlns:a16="http://schemas.microsoft.com/office/drawing/2014/main" id="{2448D79F-FBD3-43FB-9E2B-146B23F60746}"/>
                    </a:ext>
                  </a:extLst>
                </p14:cNvPr>
                <p14:cNvContentPartPr/>
                <p14:nvPr/>
              </p14:nvContentPartPr>
              <p14:xfrm>
                <a:off x="10397733" y="2373187"/>
                <a:ext cx="17280" cy="115200"/>
              </p14:xfrm>
            </p:contentPart>
          </mc:Choice>
          <mc:Fallback xmlns="">
            <p:pic>
              <p:nvPicPr>
                <p:cNvPr id="265" name="Freihand 264">
                  <a:extLst>
                    <a:ext uri="{FF2B5EF4-FFF2-40B4-BE49-F238E27FC236}">
                      <a16:creationId xmlns:a16="http://schemas.microsoft.com/office/drawing/2014/main" id="{2448D79F-FBD3-43FB-9E2B-146B23F60746}"/>
                    </a:ext>
                  </a:extLst>
                </p:cNvPr>
                <p:cNvPicPr/>
                <p:nvPr/>
              </p:nvPicPr>
              <p:blipFill>
                <a:blip r:embed="rId398"/>
                <a:stretch>
                  <a:fillRect/>
                </a:stretch>
              </p:blipFill>
              <p:spPr>
                <a:xfrm>
                  <a:off x="10393413" y="2368867"/>
                  <a:ext cx="259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66" name="Freihand 265">
                  <a:extLst>
                    <a:ext uri="{FF2B5EF4-FFF2-40B4-BE49-F238E27FC236}">
                      <a16:creationId xmlns:a16="http://schemas.microsoft.com/office/drawing/2014/main" id="{3A3679F4-8E9F-468D-9674-096263890445}"/>
                    </a:ext>
                  </a:extLst>
                </p14:cNvPr>
                <p14:cNvContentPartPr/>
                <p14:nvPr/>
              </p14:nvContentPartPr>
              <p14:xfrm>
                <a:off x="10548573" y="2207587"/>
                <a:ext cx="150840" cy="168120"/>
              </p14:xfrm>
            </p:contentPart>
          </mc:Choice>
          <mc:Fallback xmlns="">
            <p:pic>
              <p:nvPicPr>
                <p:cNvPr id="266" name="Freihand 265">
                  <a:extLst>
                    <a:ext uri="{FF2B5EF4-FFF2-40B4-BE49-F238E27FC236}">
                      <a16:creationId xmlns:a16="http://schemas.microsoft.com/office/drawing/2014/main" id="{3A3679F4-8E9F-468D-9674-096263890445}"/>
                    </a:ext>
                  </a:extLst>
                </p:cNvPr>
                <p:cNvPicPr/>
                <p:nvPr/>
              </p:nvPicPr>
              <p:blipFill>
                <a:blip r:embed="rId400"/>
                <a:stretch>
                  <a:fillRect/>
                </a:stretch>
              </p:blipFill>
              <p:spPr>
                <a:xfrm>
                  <a:off x="10544253" y="2203267"/>
                  <a:ext cx="15948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67" name="Freihand 266">
                  <a:extLst>
                    <a:ext uri="{FF2B5EF4-FFF2-40B4-BE49-F238E27FC236}">
                      <a16:creationId xmlns:a16="http://schemas.microsoft.com/office/drawing/2014/main" id="{F2A13062-9E2F-43E0-B554-051084EC33F8}"/>
                    </a:ext>
                  </a:extLst>
                </p14:cNvPr>
                <p14:cNvContentPartPr/>
                <p14:nvPr/>
              </p14:nvContentPartPr>
              <p14:xfrm>
                <a:off x="10778253" y="2126947"/>
                <a:ext cx="45360" cy="204120"/>
              </p14:xfrm>
            </p:contentPart>
          </mc:Choice>
          <mc:Fallback xmlns="">
            <p:pic>
              <p:nvPicPr>
                <p:cNvPr id="267" name="Freihand 266">
                  <a:extLst>
                    <a:ext uri="{FF2B5EF4-FFF2-40B4-BE49-F238E27FC236}">
                      <a16:creationId xmlns:a16="http://schemas.microsoft.com/office/drawing/2014/main" id="{F2A13062-9E2F-43E0-B554-051084EC33F8}"/>
                    </a:ext>
                  </a:extLst>
                </p:cNvPr>
                <p:cNvPicPr/>
                <p:nvPr/>
              </p:nvPicPr>
              <p:blipFill>
                <a:blip r:embed="rId402"/>
                <a:stretch>
                  <a:fillRect/>
                </a:stretch>
              </p:blipFill>
              <p:spPr>
                <a:xfrm>
                  <a:off x="10773933" y="2122627"/>
                  <a:ext cx="54000" cy="212760"/>
                </a:xfrm>
                <a:prstGeom prst="rect">
                  <a:avLst/>
                </a:prstGeom>
              </p:spPr>
            </p:pic>
          </mc:Fallback>
        </mc:AlternateContent>
      </p:grpSp>
      <p:grpSp>
        <p:nvGrpSpPr>
          <p:cNvPr id="284" name="Gruppieren 283">
            <a:extLst>
              <a:ext uri="{FF2B5EF4-FFF2-40B4-BE49-F238E27FC236}">
                <a16:creationId xmlns:a16="http://schemas.microsoft.com/office/drawing/2014/main" id="{41D3E2F0-E349-49E3-9E80-DA050CDE5AAD}"/>
              </a:ext>
            </a:extLst>
          </p:cNvPr>
          <p:cNvGrpSpPr/>
          <p:nvPr/>
        </p:nvGrpSpPr>
        <p:grpSpPr>
          <a:xfrm>
            <a:off x="9770613" y="2596747"/>
            <a:ext cx="687600" cy="246240"/>
            <a:chOff x="9770613" y="2596747"/>
            <a:chExt cx="687600" cy="246240"/>
          </a:xfrm>
        </p:grpSpPr>
        <mc:AlternateContent xmlns:mc="http://schemas.openxmlformats.org/markup-compatibility/2006" xmlns:p14="http://schemas.microsoft.com/office/powerpoint/2010/main">
          <mc:Choice Requires="p14">
            <p:contentPart p14:bwMode="auto" r:id="rId403">
              <p14:nvContentPartPr>
                <p14:cNvPr id="269" name="Freihand 268">
                  <a:extLst>
                    <a:ext uri="{FF2B5EF4-FFF2-40B4-BE49-F238E27FC236}">
                      <a16:creationId xmlns:a16="http://schemas.microsoft.com/office/drawing/2014/main" id="{4CC784C5-BDBB-4D44-B938-B2C5D4BB3C9E}"/>
                    </a:ext>
                  </a:extLst>
                </p14:cNvPr>
                <p14:cNvContentPartPr/>
                <p14:nvPr/>
              </p14:nvContentPartPr>
              <p14:xfrm>
                <a:off x="9770613" y="2672707"/>
                <a:ext cx="213480" cy="170280"/>
              </p14:xfrm>
            </p:contentPart>
          </mc:Choice>
          <mc:Fallback xmlns="">
            <p:pic>
              <p:nvPicPr>
                <p:cNvPr id="269" name="Freihand 268">
                  <a:extLst>
                    <a:ext uri="{FF2B5EF4-FFF2-40B4-BE49-F238E27FC236}">
                      <a16:creationId xmlns:a16="http://schemas.microsoft.com/office/drawing/2014/main" id="{4CC784C5-BDBB-4D44-B938-B2C5D4BB3C9E}"/>
                    </a:ext>
                  </a:extLst>
                </p:cNvPr>
                <p:cNvPicPr/>
                <p:nvPr/>
              </p:nvPicPr>
              <p:blipFill>
                <a:blip r:embed="rId404"/>
                <a:stretch>
                  <a:fillRect/>
                </a:stretch>
              </p:blipFill>
              <p:spPr>
                <a:xfrm>
                  <a:off x="9766293" y="2668387"/>
                  <a:ext cx="22212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70" name="Freihand 269">
                  <a:extLst>
                    <a:ext uri="{FF2B5EF4-FFF2-40B4-BE49-F238E27FC236}">
                      <a16:creationId xmlns:a16="http://schemas.microsoft.com/office/drawing/2014/main" id="{22BF7B93-EEB2-4E96-9F22-F6E964A127FD}"/>
                    </a:ext>
                  </a:extLst>
                </p14:cNvPr>
                <p14:cNvContentPartPr/>
                <p14:nvPr/>
              </p14:nvContentPartPr>
              <p14:xfrm>
                <a:off x="10025853" y="2597107"/>
                <a:ext cx="165960" cy="176400"/>
              </p14:xfrm>
            </p:contentPart>
          </mc:Choice>
          <mc:Fallback xmlns="">
            <p:pic>
              <p:nvPicPr>
                <p:cNvPr id="270" name="Freihand 269">
                  <a:extLst>
                    <a:ext uri="{FF2B5EF4-FFF2-40B4-BE49-F238E27FC236}">
                      <a16:creationId xmlns:a16="http://schemas.microsoft.com/office/drawing/2014/main" id="{22BF7B93-EEB2-4E96-9F22-F6E964A127FD}"/>
                    </a:ext>
                  </a:extLst>
                </p:cNvPr>
                <p:cNvPicPr/>
                <p:nvPr/>
              </p:nvPicPr>
              <p:blipFill>
                <a:blip r:embed="rId406"/>
                <a:stretch>
                  <a:fillRect/>
                </a:stretch>
              </p:blipFill>
              <p:spPr>
                <a:xfrm>
                  <a:off x="10021533" y="2592787"/>
                  <a:ext cx="17460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71" name="Freihand 270">
                  <a:extLst>
                    <a:ext uri="{FF2B5EF4-FFF2-40B4-BE49-F238E27FC236}">
                      <a16:creationId xmlns:a16="http://schemas.microsoft.com/office/drawing/2014/main" id="{F8F38742-E62C-4459-B730-403F42901C94}"/>
                    </a:ext>
                  </a:extLst>
                </p14:cNvPr>
                <p14:cNvContentPartPr/>
                <p14:nvPr/>
              </p14:nvContentPartPr>
              <p14:xfrm>
                <a:off x="10169493" y="2611507"/>
                <a:ext cx="23040" cy="44640"/>
              </p14:xfrm>
            </p:contentPart>
          </mc:Choice>
          <mc:Fallback xmlns="">
            <p:pic>
              <p:nvPicPr>
                <p:cNvPr id="271" name="Freihand 270">
                  <a:extLst>
                    <a:ext uri="{FF2B5EF4-FFF2-40B4-BE49-F238E27FC236}">
                      <a16:creationId xmlns:a16="http://schemas.microsoft.com/office/drawing/2014/main" id="{F8F38742-E62C-4459-B730-403F42901C94}"/>
                    </a:ext>
                  </a:extLst>
                </p:cNvPr>
                <p:cNvPicPr/>
                <p:nvPr/>
              </p:nvPicPr>
              <p:blipFill>
                <a:blip r:embed="rId408"/>
                <a:stretch>
                  <a:fillRect/>
                </a:stretch>
              </p:blipFill>
              <p:spPr>
                <a:xfrm>
                  <a:off x="10165173" y="2607187"/>
                  <a:ext cx="316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72" name="Freihand 271">
                  <a:extLst>
                    <a:ext uri="{FF2B5EF4-FFF2-40B4-BE49-F238E27FC236}">
                      <a16:creationId xmlns:a16="http://schemas.microsoft.com/office/drawing/2014/main" id="{0BBB988F-681C-4DA4-ADCC-9071F3902B1A}"/>
                    </a:ext>
                  </a:extLst>
                </p14:cNvPr>
                <p14:cNvContentPartPr/>
                <p14:nvPr/>
              </p14:nvContentPartPr>
              <p14:xfrm>
                <a:off x="10268853" y="2596747"/>
                <a:ext cx="189360" cy="180000"/>
              </p14:xfrm>
            </p:contentPart>
          </mc:Choice>
          <mc:Fallback xmlns="">
            <p:pic>
              <p:nvPicPr>
                <p:cNvPr id="272" name="Freihand 271">
                  <a:extLst>
                    <a:ext uri="{FF2B5EF4-FFF2-40B4-BE49-F238E27FC236}">
                      <a16:creationId xmlns:a16="http://schemas.microsoft.com/office/drawing/2014/main" id="{0BBB988F-681C-4DA4-ADCC-9071F3902B1A}"/>
                    </a:ext>
                  </a:extLst>
                </p:cNvPr>
                <p:cNvPicPr/>
                <p:nvPr/>
              </p:nvPicPr>
              <p:blipFill>
                <a:blip r:embed="rId410"/>
                <a:stretch>
                  <a:fillRect/>
                </a:stretch>
              </p:blipFill>
              <p:spPr>
                <a:xfrm>
                  <a:off x="10264533" y="2592427"/>
                  <a:ext cx="198000" cy="188640"/>
                </a:xfrm>
                <a:prstGeom prst="rect">
                  <a:avLst/>
                </a:prstGeom>
              </p:spPr>
            </p:pic>
          </mc:Fallback>
        </mc:AlternateContent>
      </p:grpSp>
      <p:grpSp>
        <p:nvGrpSpPr>
          <p:cNvPr id="283" name="Gruppieren 282">
            <a:extLst>
              <a:ext uri="{FF2B5EF4-FFF2-40B4-BE49-F238E27FC236}">
                <a16:creationId xmlns:a16="http://schemas.microsoft.com/office/drawing/2014/main" id="{3AE11CC1-C3F2-4D14-BCAE-FCFC1F07E4C2}"/>
              </a:ext>
            </a:extLst>
          </p:cNvPr>
          <p:cNvGrpSpPr/>
          <p:nvPr/>
        </p:nvGrpSpPr>
        <p:grpSpPr>
          <a:xfrm>
            <a:off x="10631373" y="2644987"/>
            <a:ext cx="408960" cy="125280"/>
            <a:chOff x="10631373" y="2644987"/>
            <a:chExt cx="408960" cy="125280"/>
          </a:xfrm>
        </p:grpSpPr>
        <mc:AlternateContent xmlns:mc="http://schemas.openxmlformats.org/markup-compatibility/2006" xmlns:p14="http://schemas.microsoft.com/office/powerpoint/2010/main">
          <mc:Choice Requires="p14">
            <p:contentPart p14:bwMode="auto" r:id="rId411">
              <p14:nvContentPartPr>
                <p14:cNvPr id="273" name="Freihand 272">
                  <a:extLst>
                    <a:ext uri="{FF2B5EF4-FFF2-40B4-BE49-F238E27FC236}">
                      <a16:creationId xmlns:a16="http://schemas.microsoft.com/office/drawing/2014/main" id="{207D10DE-FAB6-432C-8377-223E1F65BE0E}"/>
                    </a:ext>
                  </a:extLst>
                </p14:cNvPr>
                <p14:cNvContentPartPr/>
                <p14:nvPr/>
              </p14:nvContentPartPr>
              <p14:xfrm>
                <a:off x="10631373" y="2644987"/>
                <a:ext cx="109080" cy="125280"/>
              </p14:xfrm>
            </p:contentPart>
          </mc:Choice>
          <mc:Fallback xmlns="">
            <p:pic>
              <p:nvPicPr>
                <p:cNvPr id="273" name="Freihand 272">
                  <a:extLst>
                    <a:ext uri="{FF2B5EF4-FFF2-40B4-BE49-F238E27FC236}">
                      <a16:creationId xmlns:a16="http://schemas.microsoft.com/office/drawing/2014/main" id="{207D10DE-FAB6-432C-8377-223E1F65BE0E}"/>
                    </a:ext>
                  </a:extLst>
                </p:cNvPr>
                <p:cNvPicPr/>
                <p:nvPr/>
              </p:nvPicPr>
              <p:blipFill>
                <a:blip r:embed="rId412"/>
                <a:stretch>
                  <a:fillRect/>
                </a:stretch>
              </p:blipFill>
              <p:spPr>
                <a:xfrm>
                  <a:off x="10627053" y="2640667"/>
                  <a:ext cx="1177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74" name="Freihand 273">
                  <a:extLst>
                    <a:ext uri="{FF2B5EF4-FFF2-40B4-BE49-F238E27FC236}">
                      <a16:creationId xmlns:a16="http://schemas.microsoft.com/office/drawing/2014/main" id="{C2A81526-4F17-4E5A-A1F7-B312A1D18205}"/>
                    </a:ext>
                  </a:extLst>
                </p14:cNvPr>
                <p14:cNvContentPartPr/>
                <p14:nvPr/>
              </p14:nvContentPartPr>
              <p14:xfrm>
                <a:off x="10770693" y="2658307"/>
                <a:ext cx="269640" cy="100440"/>
              </p14:xfrm>
            </p:contentPart>
          </mc:Choice>
          <mc:Fallback xmlns="">
            <p:pic>
              <p:nvPicPr>
                <p:cNvPr id="274" name="Freihand 273">
                  <a:extLst>
                    <a:ext uri="{FF2B5EF4-FFF2-40B4-BE49-F238E27FC236}">
                      <a16:creationId xmlns:a16="http://schemas.microsoft.com/office/drawing/2014/main" id="{C2A81526-4F17-4E5A-A1F7-B312A1D18205}"/>
                    </a:ext>
                  </a:extLst>
                </p:cNvPr>
                <p:cNvPicPr/>
                <p:nvPr/>
              </p:nvPicPr>
              <p:blipFill>
                <a:blip r:embed="rId414"/>
                <a:stretch>
                  <a:fillRect/>
                </a:stretch>
              </p:blipFill>
              <p:spPr>
                <a:xfrm>
                  <a:off x="10766373" y="2653987"/>
                  <a:ext cx="278280" cy="109080"/>
                </a:xfrm>
                <a:prstGeom prst="rect">
                  <a:avLst/>
                </a:prstGeom>
              </p:spPr>
            </p:pic>
          </mc:Fallback>
        </mc:AlternateContent>
      </p:grpSp>
      <p:grpSp>
        <p:nvGrpSpPr>
          <p:cNvPr id="282" name="Gruppieren 281">
            <a:extLst>
              <a:ext uri="{FF2B5EF4-FFF2-40B4-BE49-F238E27FC236}">
                <a16:creationId xmlns:a16="http://schemas.microsoft.com/office/drawing/2014/main" id="{05C8D7A3-B3BE-497C-979B-729F058A589F}"/>
              </a:ext>
            </a:extLst>
          </p:cNvPr>
          <p:cNvGrpSpPr/>
          <p:nvPr/>
        </p:nvGrpSpPr>
        <p:grpSpPr>
          <a:xfrm>
            <a:off x="11264973" y="2567587"/>
            <a:ext cx="288000" cy="177840"/>
            <a:chOff x="11264973" y="2567587"/>
            <a:chExt cx="288000" cy="177840"/>
          </a:xfrm>
        </p:grpSpPr>
        <mc:AlternateContent xmlns:mc="http://schemas.openxmlformats.org/markup-compatibility/2006" xmlns:p14="http://schemas.microsoft.com/office/powerpoint/2010/main">
          <mc:Choice Requires="p14">
            <p:contentPart p14:bwMode="auto" r:id="rId415">
              <p14:nvContentPartPr>
                <p14:cNvPr id="275" name="Freihand 274">
                  <a:extLst>
                    <a:ext uri="{FF2B5EF4-FFF2-40B4-BE49-F238E27FC236}">
                      <a16:creationId xmlns:a16="http://schemas.microsoft.com/office/drawing/2014/main" id="{EC72C20B-567B-4A83-90EA-E434B6279474}"/>
                    </a:ext>
                  </a:extLst>
                </p14:cNvPr>
                <p14:cNvContentPartPr/>
                <p14:nvPr/>
              </p14:nvContentPartPr>
              <p14:xfrm>
                <a:off x="11264973" y="2567587"/>
                <a:ext cx="138600" cy="177840"/>
              </p14:xfrm>
            </p:contentPart>
          </mc:Choice>
          <mc:Fallback xmlns="">
            <p:pic>
              <p:nvPicPr>
                <p:cNvPr id="275" name="Freihand 274">
                  <a:extLst>
                    <a:ext uri="{FF2B5EF4-FFF2-40B4-BE49-F238E27FC236}">
                      <a16:creationId xmlns:a16="http://schemas.microsoft.com/office/drawing/2014/main" id="{EC72C20B-567B-4A83-90EA-E434B6279474}"/>
                    </a:ext>
                  </a:extLst>
                </p:cNvPr>
                <p:cNvPicPr/>
                <p:nvPr/>
              </p:nvPicPr>
              <p:blipFill>
                <a:blip r:embed="rId416"/>
                <a:stretch>
                  <a:fillRect/>
                </a:stretch>
              </p:blipFill>
              <p:spPr>
                <a:xfrm>
                  <a:off x="11260653" y="2563267"/>
                  <a:ext cx="14724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76" name="Freihand 275">
                  <a:extLst>
                    <a:ext uri="{FF2B5EF4-FFF2-40B4-BE49-F238E27FC236}">
                      <a16:creationId xmlns:a16="http://schemas.microsoft.com/office/drawing/2014/main" id="{10580952-9F0E-4C04-908B-48A8B5DE6136}"/>
                    </a:ext>
                  </a:extLst>
                </p14:cNvPr>
                <p14:cNvContentPartPr/>
                <p14:nvPr/>
              </p14:nvContentPartPr>
              <p14:xfrm>
                <a:off x="11450373" y="2619427"/>
                <a:ext cx="102600" cy="105120"/>
              </p14:xfrm>
            </p:contentPart>
          </mc:Choice>
          <mc:Fallback xmlns="">
            <p:pic>
              <p:nvPicPr>
                <p:cNvPr id="276" name="Freihand 275">
                  <a:extLst>
                    <a:ext uri="{FF2B5EF4-FFF2-40B4-BE49-F238E27FC236}">
                      <a16:creationId xmlns:a16="http://schemas.microsoft.com/office/drawing/2014/main" id="{10580952-9F0E-4C04-908B-48A8B5DE6136}"/>
                    </a:ext>
                  </a:extLst>
                </p:cNvPr>
                <p:cNvPicPr/>
                <p:nvPr/>
              </p:nvPicPr>
              <p:blipFill>
                <a:blip r:embed="rId418"/>
                <a:stretch>
                  <a:fillRect/>
                </a:stretch>
              </p:blipFill>
              <p:spPr>
                <a:xfrm>
                  <a:off x="11446053" y="2615107"/>
                  <a:ext cx="111240" cy="113760"/>
                </a:xfrm>
                <a:prstGeom prst="rect">
                  <a:avLst/>
                </a:prstGeom>
              </p:spPr>
            </p:pic>
          </mc:Fallback>
        </mc:AlternateContent>
      </p:grpSp>
      <p:grpSp>
        <p:nvGrpSpPr>
          <p:cNvPr id="287" name="Gruppieren 286">
            <a:extLst>
              <a:ext uri="{FF2B5EF4-FFF2-40B4-BE49-F238E27FC236}">
                <a16:creationId xmlns:a16="http://schemas.microsoft.com/office/drawing/2014/main" id="{605D914B-99A5-4A93-9840-744A5C720E1E}"/>
              </a:ext>
            </a:extLst>
          </p:cNvPr>
          <p:cNvGrpSpPr/>
          <p:nvPr/>
        </p:nvGrpSpPr>
        <p:grpSpPr>
          <a:xfrm>
            <a:off x="7432773" y="3358507"/>
            <a:ext cx="452880" cy="335880"/>
            <a:chOff x="7432773" y="3358507"/>
            <a:chExt cx="452880" cy="335880"/>
          </a:xfrm>
        </p:grpSpPr>
        <mc:AlternateContent xmlns:mc="http://schemas.openxmlformats.org/markup-compatibility/2006" xmlns:p14="http://schemas.microsoft.com/office/powerpoint/2010/main">
          <mc:Choice Requires="p14">
            <p:contentPart p14:bwMode="auto" r:id="rId419">
              <p14:nvContentPartPr>
                <p14:cNvPr id="285" name="Freihand 284">
                  <a:extLst>
                    <a:ext uri="{FF2B5EF4-FFF2-40B4-BE49-F238E27FC236}">
                      <a16:creationId xmlns:a16="http://schemas.microsoft.com/office/drawing/2014/main" id="{4DBA3FBA-7858-43F6-99CE-1BD4A07A3EFF}"/>
                    </a:ext>
                  </a:extLst>
                </p14:cNvPr>
                <p14:cNvContentPartPr/>
                <p14:nvPr/>
              </p14:nvContentPartPr>
              <p14:xfrm>
                <a:off x="7432773" y="3358507"/>
                <a:ext cx="136800" cy="335880"/>
              </p14:xfrm>
            </p:contentPart>
          </mc:Choice>
          <mc:Fallback xmlns="">
            <p:pic>
              <p:nvPicPr>
                <p:cNvPr id="285" name="Freihand 284">
                  <a:extLst>
                    <a:ext uri="{FF2B5EF4-FFF2-40B4-BE49-F238E27FC236}">
                      <a16:creationId xmlns:a16="http://schemas.microsoft.com/office/drawing/2014/main" id="{4DBA3FBA-7858-43F6-99CE-1BD4A07A3EFF}"/>
                    </a:ext>
                  </a:extLst>
                </p:cNvPr>
                <p:cNvPicPr/>
                <p:nvPr/>
              </p:nvPicPr>
              <p:blipFill>
                <a:blip r:embed="rId420"/>
                <a:stretch>
                  <a:fillRect/>
                </a:stretch>
              </p:blipFill>
              <p:spPr>
                <a:xfrm>
                  <a:off x="7428453" y="3354187"/>
                  <a:ext cx="14544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86" name="Freihand 285">
                  <a:extLst>
                    <a:ext uri="{FF2B5EF4-FFF2-40B4-BE49-F238E27FC236}">
                      <a16:creationId xmlns:a16="http://schemas.microsoft.com/office/drawing/2014/main" id="{A144BA47-22B1-4B35-83AE-6760B4A63A5F}"/>
                    </a:ext>
                  </a:extLst>
                </p14:cNvPr>
                <p14:cNvContentPartPr/>
                <p14:nvPr/>
              </p14:nvContentPartPr>
              <p14:xfrm>
                <a:off x="7650933" y="3462187"/>
                <a:ext cx="234720" cy="92880"/>
              </p14:xfrm>
            </p:contentPart>
          </mc:Choice>
          <mc:Fallback xmlns="">
            <p:pic>
              <p:nvPicPr>
                <p:cNvPr id="286" name="Freihand 285">
                  <a:extLst>
                    <a:ext uri="{FF2B5EF4-FFF2-40B4-BE49-F238E27FC236}">
                      <a16:creationId xmlns:a16="http://schemas.microsoft.com/office/drawing/2014/main" id="{A144BA47-22B1-4B35-83AE-6760B4A63A5F}"/>
                    </a:ext>
                  </a:extLst>
                </p:cNvPr>
                <p:cNvPicPr/>
                <p:nvPr/>
              </p:nvPicPr>
              <p:blipFill>
                <a:blip r:embed="rId422"/>
                <a:stretch>
                  <a:fillRect/>
                </a:stretch>
              </p:blipFill>
              <p:spPr>
                <a:xfrm>
                  <a:off x="7646613" y="3457867"/>
                  <a:ext cx="243360" cy="101520"/>
                </a:xfrm>
                <a:prstGeom prst="rect">
                  <a:avLst/>
                </a:prstGeom>
              </p:spPr>
            </p:pic>
          </mc:Fallback>
        </mc:AlternateContent>
      </p:grpSp>
      <p:grpSp>
        <p:nvGrpSpPr>
          <p:cNvPr id="291" name="Gruppieren 290">
            <a:extLst>
              <a:ext uri="{FF2B5EF4-FFF2-40B4-BE49-F238E27FC236}">
                <a16:creationId xmlns:a16="http://schemas.microsoft.com/office/drawing/2014/main" id="{AFD7A274-244D-488D-89D7-18C91256FFA8}"/>
              </a:ext>
            </a:extLst>
          </p:cNvPr>
          <p:cNvGrpSpPr/>
          <p:nvPr/>
        </p:nvGrpSpPr>
        <p:grpSpPr>
          <a:xfrm>
            <a:off x="8064213" y="3322507"/>
            <a:ext cx="276120" cy="257040"/>
            <a:chOff x="8064213" y="3322507"/>
            <a:chExt cx="276120" cy="257040"/>
          </a:xfrm>
        </p:grpSpPr>
        <mc:AlternateContent xmlns:mc="http://schemas.openxmlformats.org/markup-compatibility/2006" xmlns:p14="http://schemas.microsoft.com/office/powerpoint/2010/main">
          <mc:Choice Requires="p14">
            <p:contentPart p14:bwMode="auto" r:id="rId423">
              <p14:nvContentPartPr>
                <p14:cNvPr id="288" name="Freihand 287">
                  <a:extLst>
                    <a:ext uri="{FF2B5EF4-FFF2-40B4-BE49-F238E27FC236}">
                      <a16:creationId xmlns:a16="http://schemas.microsoft.com/office/drawing/2014/main" id="{8BE60ACC-F411-464D-9108-7DDCAECB678F}"/>
                    </a:ext>
                  </a:extLst>
                </p14:cNvPr>
                <p14:cNvContentPartPr/>
                <p14:nvPr/>
              </p14:nvContentPartPr>
              <p14:xfrm>
                <a:off x="8228373" y="3417907"/>
                <a:ext cx="20880" cy="60840"/>
              </p14:xfrm>
            </p:contentPart>
          </mc:Choice>
          <mc:Fallback xmlns="">
            <p:pic>
              <p:nvPicPr>
                <p:cNvPr id="288" name="Freihand 287">
                  <a:extLst>
                    <a:ext uri="{FF2B5EF4-FFF2-40B4-BE49-F238E27FC236}">
                      <a16:creationId xmlns:a16="http://schemas.microsoft.com/office/drawing/2014/main" id="{8BE60ACC-F411-464D-9108-7DDCAECB678F}"/>
                    </a:ext>
                  </a:extLst>
                </p:cNvPr>
                <p:cNvPicPr/>
                <p:nvPr/>
              </p:nvPicPr>
              <p:blipFill>
                <a:blip r:embed="rId424"/>
                <a:stretch>
                  <a:fillRect/>
                </a:stretch>
              </p:blipFill>
              <p:spPr>
                <a:xfrm>
                  <a:off x="8224053" y="3413587"/>
                  <a:ext cx="295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89" name="Freihand 288">
                  <a:extLst>
                    <a:ext uri="{FF2B5EF4-FFF2-40B4-BE49-F238E27FC236}">
                      <a16:creationId xmlns:a16="http://schemas.microsoft.com/office/drawing/2014/main" id="{848D9F8E-7470-419D-BB72-BBDFC34FCCE6}"/>
                    </a:ext>
                  </a:extLst>
                </p14:cNvPr>
                <p14:cNvContentPartPr/>
                <p14:nvPr/>
              </p14:nvContentPartPr>
              <p14:xfrm>
                <a:off x="8199573" y="3322507"/>
                <a:ext cx="140760" cy="224640"/>
              </p14:xfrm>
            </p:contentPart>
          </mc:Choice>
          <mc:Fallback xmlns="">
            <p:pic>
              <p:nvPicPr>
                <p:cNvPr id="289" name="Freihand 288">
                  <a:extLst>
                    <a:ext uri="{FF2B5EF4-FFF2-40B4-BE49-F238E27FC236}">
                      <a16:creationId xmlns:a16="http://schemas.microsoft.com/office/drawing/2014/main" id="{848D9F8E-7470-419D-BB72-BBDFC34FCCE6}"/>
                    </a:ext>
                  </a:extLst>
                </p:cNvPr>
                <p:cNvPicPr/>
                <p:nvPr/>
              </p:nvPicPr>
              <p:blipFill>
                <a:blip r:embed="rId426"/>
                <a:stretch>
                  <a:fillRect/>
                </a:stretch>
              </p:blipFill>
              <p:spPr>
                <a:xfrm>
                  <a:off x="8195253" y="3318187"/>
                  <a:ext cx="14940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90" name="Freihand 289">
                  <a:extLst>
                    <a:ext uri="{FF2B5EF4-FFF2-40B4-BE49-F238E27FC236}">
                      <a16:creationId xmlns:a16="http://schemas.microsoft.com/office/drawing/2014/main" id="{794DC71C-AA83-4D0F-8E51-9E007372DB61}"/>
                    </a:ext>
                  </a:extLst>
                </p14:cNvPr>
                <p14:cNvContentPartPr/>
                <p14:nvPr/>
              </p14:nvContentPartPr>
              <p14:xfrm>
                <a:off x="8064213" y="3323947"/>
                <a:ext cx="154440" cy="255600"/>
              </p14:xfrm>
            </p:contentPart>
          </mc:Choice>
          <mc:Fallback xmlns="">
            <p:pic>
              <p:nvPicPr>
                <p:cNvPr id="290" name="Freihand 289">
                  <a:extLst>
                    <a:ext uri="{FF2B5EF4-FFF2-40B4-BE49-F238E27FC236}">
                      <a16:creationId xmlns:a16="http://schemas.microsoft.com/office/drawing/2014/main" id="{794DC71C-AA83-4D0F-8E51-9E007372DB61}"/>
                    </a:ext>
                  </a:extLst>
                </p:cNvPr>
                <p:cNvPicPr/>
                <p:nvPr/>
              </p:nvPicPr>
              <p:blipFill>
                <a:blip r:embed="rId428"/>
                <a:stretch>
                  <a:fillRect/>
                </a:stretch>
              </p:blipFill>
              <p:spPr>
                <a:xfrm>
                  <a:off x="8059893" y="3319627"/>
                  <a:ext cx="163080" cy="264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29">
            <p14:nvContentPartPr>
              <p14:cNvPr id="292" name="Freihand 291">
                <a:extLst>
                  <a:ext uri="{FF2B5EF4-FFF2-40B4-BE49-F238E27FC236}">
                    <a16:creationId xmlns:a16="http://schemas.microsoft.com/office/drawing/2014/main" id="{504243EE-1123-4535-A07D-B923C2CEB86C}"/>
                  </a:ext>
                </a:extLst>
              </p14:cNvPr>
              <p14:cNvContentPartPr/>
              <p14:nvPr/>
            </p14:nvContentPartPr>
            <p14:xfrm>
              <a:off x="8569293" y="3387667"/>
              <a:ext cx="124920" cy="91440"/>
            </p14:xfrm>
          </p:contentPart>
        </mc:Choice>
        <mc:Fallback xmlns="">
          <p:pic>
            <p:nvPicPr>
              <p:cNvPr id="292" name="Freihand 291">
                <a:extLst>
                  <a:ext uri="{FF2B5EF4-FFF2-40B4-BE49-F238E27FC236}">
                    <a16:creationId xmlns:a16="http://schemas.microsoft.com/office/drawing/2014/main" id="{504243EE-1123-4535-A07D-B923C2CEB86C}"/>
                  </a:ext>
                </a:extLst>
              </p:cNvPr>
              <p:cNvPicPr/>
              <p:nvPr/>
            </p:nvPicPr>
            <p:blipFill>
              <a:blip r:embed="rId430"/>
              <a:stretch>
                <a:fillRect/>
              </a:stretch>
            </p:blipFill>
            <p:spPr>
              <a:xfrm>
                <a:off x="8564973" y="3383347"/>
                <a:ext cx="133560" cy="100080"/>
              </a:xfrm>
              <a:prstGeom prst="rect">
                <a:avLst/>
              </a:prstGeom>
            </p:spPr>
          </p:pic>
        </mc:Fallback>
      </mc:AlternateContent>
      <p:grpSp>
        <p:nvGrpSpPr>
          <p:cNvPr id="299" name="Gruppieren 298">
            <a:extLst>
              <a:ext uri="{FF2B5EF4-FFF2-40B4-BE49-F238E27FC236}">
                <a16:creationId xmlns:a16="http://schemas.microsoft.com/office/drawing/2014/main" id="{92D7A63A-7A6D-4904-A0F2-659A1E060E0C}"/>
              </a:ext>
            </a:extLst>
          </p:cNvPr>
          <p:cNvGrpSpPr/>
          <p:nvPr/>
        </p:nvGrpSpPr>
        <p:grpSpPr>
          <a:xfrm>
            <a:off x="8920293" y="3283627"/>
            <a:ext cx="531360" cy="323280"/>
            <a:chOff x="8920293" y="3283627"/>
            <a:chExt cx="531360" cy="323280"/>
          </a:xfrm>
        </p:grpSpPr>
        <mc:AlternateContent xmlns:mc="http://schemas.openxmlformats.org/markup-compatibility/2006" xmlns:p14="http://schemas.microsoft.com/office/powerpoint/2010/main">
          <mc:Choice Requires="p14">
            <p:contentPart p14:bwMode="auto" r:id="rId431">
              <p14:nvContentPartPr>
                <p14:cNvPr id="293" name="Freihand 292">
                  <a:extLst>
                    <a:ext uri="{FF2B5EF4-FFF2-40B4-BE49-F238E27FC236}">
                      <a16:creationId xmlns:a16="http://schemas.microsoft.com/office/drawing/2014/main" id="{7813210B-7364-4ADA-BB81-5836145789E8}"/>
                    </a:ext>
                  </a:extLst>
                </p14:cNvPr>
                <p14:cNvContentPartPr/>
                <p14:nvPr/>
              </p14:nvContentPartPr>
              <p14:xfrm>
                <a:off x="8920293" y="3381547"/>
                <a:ext cx="118800" cy="85680"/>
              </p14:xfrm>
            </p:contentPart>
          </mc:Choice>
          <mc:Fallback xmlns="">
            <p:pic>
              <p:nvPicPr>
                <p:cNvPr id="293" name="Freihand 292">
                  <a:extLst>
                    <a:ext uri="{FF2B5EF4-FFF2-40B4-BE49-F238E27FC236}">
                      <a16:creationId xmlns:a16="http://schemas.microsoft.com/office/drawing/2014/main" id="{7813210B-7364-4ADA-BB81-5836145789E8}"/>
                    </a:ext>
                  </a:extLst>
                </p:cNvPr>
                <p:cNvPicPr/>
                <p:nvPr/>
              </p:nvPicPr>
              <p:blipFill>
                <a:blip r:embed="rId432"/>
                <a:stretch>
                  <a:fillRect/>
                </a:stretch>
              </p:blipFill>
              <p:spPr>
                <a:xfrm>
                  <a:off x="8915973" y="3377227"/>
                  <a:ext cx="1274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94" name="Freihand 293">
                  <a:extLst>
                    <a:ext uri="{FF2B5EF4-FFF2-40B4-BE49-F238E27FC236}">
                      <a16:creationId xmlns:a16="http://schemas.microsoft.com/office/drawing/2014/main" id="{A8FF8BBB-167A-45D2-A3D8-6F7141D34DE0}"/>
                    </a:ext>
                  </a:extLst>
                </p14:cNvPr>
                <p14:cNvContentPartPr/>
                <p14:nvPr/>
              </p14:nvContentPartPr>
              <p14:xfrm>
                <a:off x="9050973" y="3283627"/>
                <a:ext cx="400680" cy="323280"/>
              </p14:xfrm>
            </p:contentPart>
          </mc:Choice>
          <mc:Fallback xmlns="">
            <p:pic>
              <p:nvPicPr>
                <p:cNvPr id="294" name="Freihand 293">
                  <a:extLst>
                    <a:ext uri="{FF2B5EF4-FFF2-40B4-BE49-F238E27FC236}">
                      <a16:creationId xmlns:a16="http://schemas.microsoft.com/office/drawing/2014/main" id="{A8FF8BBB-167A-45D2-A3D8-6F7141D34DE0}"/>
                    </a:ext>
                  </a:extLst>
                </p:cNvPr>
                <p:cNvPicPr/>
                <p:nvPr/>
              </p:nvPicPr>
              <p:blipFill>
                <a:blip r:embed="rId434"/>
                <a:stretch>
                  <a:fillRect/>
                </a:stretch>
              </p:blipFill>
              <p:spPr>
                <a:xfrm>
                  <a:off x="9046653" y="3279307"/>
                  <a:ext cx="409320" cy="331920"/>
                </a:xfrm>
                <a:prstGeom prst="rect">
                  <a:avLst/>
                </a:prstGeom>
              </p:spPr>
            </p:pic>
          </mc:Fallback>
        </mc:AlternateContent>
      </p:grpSp>
      <p:grpSp>
        <p:nvGrpSpPr>
          <p:cNvPr id="304" name="Gruppieren 303">
            <a:extLst>
              <a:ext uri="{FF2B5EF4-FFF2-40B4-BE49-F238E27FC236}">
                <a16:creationId xmlns:a16="http://schemas.microsoft.com/office/drawing/2014/main" id="{1977F58F-2F4E-49A3-80BD-6B8715177287}"/>
              </a:ext>
            </a:extLst>
          </p:cNvPr>
          <p:cNvGrpSpPr/>
          <p:nvPr/>
        </p:nvGrpSpPr>
        <p:grpSpPr>
          <a:xfrm>
            <a:off x="7954053" y="3710227"/>
            <a:ext cx="382680" cy="276480"/>
            <a:chOff x="7954053" y="3710227"/>
            <a:chExt cx="382680" cy="276480"/>
          </a:xfrm>
        </p:grpSpPr>
        <mc:AlternateContent xmlns:mc="http://schemas.openxmlformats.org/markup-compatibility/2006" xmlns:p14="http://schemas.microsoft.com/office/powerpoint/2010/main">
          <mc:Choice Requires="p14">
            <p:contentPart p14:bwMode="auto" r:id="rId435">
              <p14:nvContentPartPr>
                <p14:cNvPr id="300" name="Freihand 299">
                  <a:extLst>
                    <a:ext uri="{FF2B5EF4-FFF2-40B4-BE49-F238E27FC236}">
                      <a16:creationId xmlns:a16="http://schemas.microsoft.com/office/drawing/2014/main" id="{E630715D-71B4-42CA-8199-9F3BB4193AFF}"/>
                    </a:ext>
                  </a:extLst>
                </p14:cNvPr>
                <p14:cNvContentPartPr/>
                <p14:nvPr/>
              </p14:nvContentPartPr>
              <p14:xfrm>
                <a:off x="8157453" y="3838027"/>
                <a:ext cx="35280" cy="70200"/>
              </p14:xfrm>
            </p:contentPart>
          </mc:Choice>
          <mc:Fallback xmlns="">
            <p:pic>
              <p:nvPicPr>
                <p:cNvPr id="300" name="Freihand 299">
                  <a:extLst>
                    <a:ext uri="{FF2B5EF4-FFF2-40B4-BE49-F238E27FC236}">
                      <a16:creationId xmlns:a16="http://schemas.microsoft.com/office/drawing/2014/main" id="{E630715D-71B4-42CA-8199-9F3BB4193AFF}"/>
                    </a:ext>
                  </a:extLst>
                </p:cNvPr>
                <p:cNvPicPr/>
                <p:nvPr/>
              </p:nvPicPr>
              <p:blipFill>
                <a:blip r:embed="rId436"/>
                <a:stretch>
                  <a:fillRect/>
                </a:stretch>
              </p:blipFill>
              <p:spPr>
                <a:xfrm>
                  <a:off x="8153133" y="3833707"/>
                  <a:ext cx="4392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301" name="Freihand 300">
                  <a:extLst>
                    <a:ext uri="{FF2B5EF4-FFF2-40B4-BE49-F238E27FC236}">
                      <a16:creationId xmlns:a16="http://schemas.microsoft.com/office/drawing/2014/main" id="{A3A02FA4-805D-4434-B72F-BF9FDDDFB954}"/>
                    </a:ext>
                  </a:extLst>
                </p14:cNvPr>
                <p14:cNvContentPartPr/>
                <p14:nvPr/>
              </p14:nvContentPartPr>
              <p14:xfrm>
                <a:off x="8228373" y="3830827"/>
                <a:ext cx="3600" cy="58680"/>
              </p14:xfrm>
            </p:contentPart>
          </mc:Choice>
          <mc:Fallback xmlns="">
            <p:pic>
              <p:nvPicPr>
                <p:cNvPr id="301" name="Freihand 300">
                  <a:extLst>
                    <a:ext uri="{FF2B5EF4-FFF2-40B4-BE49-F238E27FC236}">
                      <a16:creationId xmlns:a16="http://schemas.microsoft.com/office/drawing/2014/main" id="{A3A02FA4-805D-4434-B72F-BF9FDDDFB954}"/>
                    </a:ext>
                  </a:extLst>
                </p:cNvPr>
                <p:cNvPicPr/>
                <p:nvPr/>
              </p:nvPicPr>
              <p:blipFill>
                <a:blip r:embed="rId438"/>
                <a:stretch>
                  <a:fillRect/>
                </a:stretch>
              </p:blipFill>
              <p:spPr>
                <a:xfrm>
                  <a:off x="8224053" y="3826507"/>
                  <a:ext cx="1224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302" name="Freihand 301">
                  <a:extLst>
                    <a:ext uri="{FF2B5EF4-FFF2-40B4-BE49-F238E27FC236}">
                      <a16:creationId xmlns:a16="http://schemas.microsoft.com/office/drawing/2014/main" id="{57FBA632-126E-4460-89B0-7314C5FAA864}"/>
                    </a:ext>
                  </a:extLst>
                </p14:cNvPr>
                <p14:cNvContentPartPr/>
                <p14:nvPr/>
              </p14:nvContentPartPr>
              <p14:xfrm>
                <a:off x="8132613" y="3726067"/>
                <a:ext cx="204120" cy="239040"/>
              </p14:xfrm>
            </p:contentPart>
          </mc:Choice>
          <mc:Fallback xmlns="">
            <p:pic>
              <p:nvPicPr>
                <p:cNvPr id="302" name="Freihand 301">
                  <a:extLst>
                    <a:ext uri="{FF2B5EF4-FFF2-40B4-BE49-F238E27FC236}">
                      <a16:creationId xmlns:a16="http://schemas.microsoft.com/office/drawing/2014/main" id="{57FBA632-126E-4460-89B0-7314C5FAA864}"/>
                    </a:ext>
                  </a:extLst>
                </p:cNvPr>
                <p:cNvPicPr/>
                <p:nvPr/>
              </p:nvPicPr>
              <p:blipFill>
                <a:blip r:embed="rId440"/>
                <a:stretch>
                  <a:fillRect/>
                </a:stretch>
              </p:blipFill>
              <p:spPr>
                <a:xfrm>
                  <a:off x="8128293" y="3721747"/>
                  <a:ext cx="21276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303" name="Freihand 302">
                  <a:extLst>
                    <a:ext uri="{FF2B5EF4-FFF2-40B4-BE49-F238E27FC236}">
                      <a16:creationId xmlns:a16="http://schemas.microsoft.com/office/drawing/2014/main" id="{556A8A34-E184-44CB-A1CF-917965502061}"/>
                    </a:ext>
                  </a:extLst>
                </p14:cNvPr>
                <p14:cNvContentPartPr/>
                <p14:nvPr/>
              </p14:nvContentPartPr>
              <p14:xfrm>
                <a:off x="7954053" y="3710227"/>
                <a:ext cx="156600" cy="276480"/>
              </p14:xfrm>
            </p:contentPart>
          </mc:Choice>
          <mc:Fallback xmlns="">
            <p:pic>
              <p:nvPicPr>
                <p:cNvPr id="303" name="Freihand 302">
                  <a:extLst>
                    <a:ext uri="{FF2B5EF4-FFF2-40B4-BE49-F238E27FC236}">
                      <a16:creationId xmlns:a16="http://schemas.microsoft.com/office/drawing/2014/main" id="{556A8A34-E184-44CB-A1CF-917965502061}"/>
                    </a:ext>
                  </a:extLst>
                </p:cNvPr>
                <p:cNvPicPr/>
                <p:nvPr/>
              </p:nvPicPr>
              <p:blipFill>
                <a:blip r:embed="rId442"/>
                <a:stretch>
                  <a:fillRect/>
                </a:stretch>
              </p:blipFill>
              <p:spPr>
                <a:xfrm>
                  <a:off x="7949733" y="3705907"/>
                  <a:ext cx="165240" cy="285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43">
            <p14:nvContentPartPr>
              <p14:cNvPr id="305" name="Freihand 304">
                <a:extLst>
                  <a:ext uri="{FF2B5EF4-FFF2-40B4-BE49-F238E27FC236}">
                    <a16:creationId xmlns:a16="http://schemas.microsoft.com/office/drawing/2014/main" id="{1EF8D55D-4C0F-4B95-9BD9-79AD36A8B67C}"/>
                  </a:ext>
                </a:extLst>
              </p14:cNvPr>
              <p14:cNvContentPartPr/>
              <p14:nvPr/>
            </p14:nvContentPartPr>
            <p14:xfrm>
              <a:off x="8570013" y="3791587"/>
              <a:ext cx="144720" cy="113400"/>
            </p14:xfrm>
          </p:contentPart>
        </mc:Choice>
        <mc:Fallback xmlns="">
          <p:pic>
            <p:nvPicPr>
              <p:cNvPr id="305" name="Freihand 304">
                <a:extLst>
                  <a:ext uri="{FF2B5EF4-FFF2-40B4-BE49-F238E27FC236}">
                    <a16:creationId xmlns:a16="http://schemas.microsoft.com/office/drawing/2014/main" id="{1EF8D55D-4C0F-4B95-9BD9-79AD36A8B67C}"/>
                  </a:ext>
                </a:extLst>
              </p:cNvPr>
              <p:cNvPicPr/>
              <p:nvPr/>
            </p:nvPicPr>
            <p:blipFill>
              <a:blip r:embed="rId444"/>
              <a:stretch>
                <a:fillRect/>
              </a:stretch>
            </p:blipFill>
            <p:spPr>
              <a:xfrm>
                <a:off x="8565693" y="3787267"/>
                <a:ext cx="153360" cy="122040"/>
              </a:xfrm>
              <a:prstGeom prst="rect">
                <a:avLst/>
              </a:prstGeom>
            </p:spPr>
          </p:pic>
        </mc:Fallback>
      </mc:AlternateContent>
      <p:grpSp>
        <p:nvGrpSpPr>
          <p:cNvPr id="311" name="Gruppieren 310">
            <a:extLst>
              <a:ext uri="{FF2B5EF4-FFF2-40B4-BE49-F238E27FC236}">
                <a16:creationId xmlns:a16="http://schemas.microsoft.com/office/drawing/2014/main" id="{7E33BFFE-CD87-459B-954A-E1308A492E98}"/>
              </a:ext>
            </a:extLst>
          </p:cNvPr>
          <p:cNvGrpSpPr/>
          <p:nvPr/>
        </p:nvGrpSpPr>
        <p:grpSpPr>
          <a:xfrm>
            <a:off x="8892933" y="3709147"/>
            <a:ext cx="595800" cy="351360"/>
            <a:chOff x="8892933" y="3709147"/>
            <a:chExt cx="595800" cy="351360"/>
          </a:xfrm>
        </p:grpSpPr>
        <mc:AlternateContent xmlns:mc="http://schemas.openxmlformats.org/markup-compatibility/2006" xmlns:p14="http://schemas.microsoft.com/office/powerpoint/2010/main">
          <mc:Choice Requires="p14">
            <p:contentPart p14:bwMode="auto" r:id="rId445">
              <p14:nvContentPartPr>
                <p14:cNvPr id="306" name="Freihand 305">
                  <a:extLst>
                    <a:ext uri="{FF2B5EF4-FFF2-40B4-BE49-F238E27FC236}">
                      <a16:creationId xmlns:a16="http://schemas.microsoft.com/office/drawing/2014/main" id="{47262E9C-6C91-4F4E-A138-DB8B5F7A6833}"/>
                    </a:ext>
                  </a:extLst>
                </p14:cNvPr>
                <p14:cNvContentPartPr/>
                <p14:nvPr/>
              </p14:nvContentPartPr>
              <p14:xfrm>
                <a:off x="8892933" y="3807427"/>
                <a:ext cx="119520" cy="92880"/>
              </p14:xfrm>
            </p:contentPart>
          </mc:Choice>
          <mc:Fallback xmlns="">
            <p:pic>
              <p:nvPicPr>
                <p:cNvPr id="306" name="Freihand 305">
                  <a:extLst>
                    <a:ext uri="{FF2B5EF4-FFF2-40B4-BE49-F238E27FC236}">
                      <a16:creationId xmlns:a16="http://schemas.microsoft.com/office/drawing/2014/main" id="{47262E9C-6C91-4F4E-A138-DB8B5F7A6833}"/>
                    </a:ext>
                  </a:extLst>
                </p:cNvPr>
                <p:cNvPicPr/>
                <p:nvPr/>
              </p:nvPicPr>
              <p:blipFill>
                <a:blip r:embed="rId446"/>
                <a:stretch>
                  <a:fillRect/>
                </a:stretch>
              </p:blipFill>
              <p:spPr>
                <a:xfrm>
                  <a:off x="8888613" y="3803107"/>
                  <a:ext cx="1281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07" name="Freihand 306">
                  <a:extLst>
                    <a:ext uri="{FF2B5EF4-FFF2-40B4-BE49-F238E27FC236}">
                      <a16:creationId xmlns:a16="http://schemas.microsoft.com/office/drawing/2014/main" id="{9C86AD91-3A9E-4BCE-9260-7867E1EA986D}"/>
                    </a:ext>
                  </a:extLst>
                </p14:cNvPr>
                <p14:cNvContentPartPr/>
                <p14:nvPr/>
              </p14:nvContentPartPr>
              <p14:xfrm>
                <a:off x="9022533" y="3709147"/>
                <a:ext cx="140760" cy="173880"/>
              </p14:xfrm>
            </p:contentPart>
          </mc:Choice>
          <mc:Fallback xmlns="">
            <p:pic>
              <p:nvPicPr>
                <p:cNvPr id="307" name="Freihand 306">
                  <a:extLst>
                    <a:ext uri="{FF2B5EF4-FFF2-40B4-BE49-F238E27FC236}">
                      <a16:creationId xmlns:a16="http://schemas.microsoft.com/office/drawing/2014/main" id="{9C86AD91-3A9E-4BCE-9260-7867E1EA986D}"/>
                    </a:ext>
                  </a:extLst>
                </p:cNvPr>
                <p:cNvPicPr/>
                <p:nvPr/>
              </p:nvPicPr>
              <p:blipFill>
                <a:blip r:embed="rId448"/>
                <a:stretch>
                  <a:fillRect/>
                </a:stretch>
              </p:blipFill>
              <p:spPr>
                <a:xfrm>
                  <a:off x="9018213" y="3704827"/>
                  <a:ext cx="14940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309" name="Freihand 308">
                  <a:extLst>
                    <a:ext uri="{FF2B5EF4-FFF2-40B4-BE49-F238E27FC236}">
                      <a16:creationId xmlns:a16="http://schemas.microsoft.com/office/drawing/2014/main" id="{E316C51C-DB88-4C1F-9C56-89722BA1DF4A}"/>
                    </a:ext>
                  </a:extLst>
                </p14:cNvPr>
                <p14:cNvContentPartPr/>
                <p14:nvPr/>
              </p14:nvContentPartPr>
              <p14:xfrm>
                <a:off x="9213693" y="3807067"/>
                <a:ext cx="275040" cy="253440"/>
              </p14:xfrm>
            </p:contentPart>
          </mc:Choice>
          <mc:Fallback xmlns="">
            <p:pic>
              <p:nvPicPr>
                <p:cNvPr id="309" name="Freihand 308">
                  <a:extLst>
                    <a:ext uri="{FF2B5EF4-FFF2-40B4-BE49-F238E27FC236}">
                      <a16:creationId xmlns:a16="http://schemas.microsoft.com/office/drawing/2014/main" id="{E316C51C-DB88-4C1F-9C56-89722BA1DF4A}"/>
                    </a:ext>
                  </a:extLst>
                </p:cNvPr>
                <p:cNvPicPr/>
                <p:nvPr/>
              </p:nvPicPr>
              <p:blipFill>
                <a:blip r:embed="rId450"/>
                <a:stretch>
                  <a:fillRect/>
                </a:stretch>
              </p:blipFill>
              <p:spPr>
                <a:xfrm>
                  <a:off x="9209373" y="3802747"/>
                  <a:ext cx="283680" cy="262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51">
            <p14:nvContentPartPr>
              <p14:cNvPr id="295" name="Freihand 294">
                <a:extLst>
                  <a:ext uri="{FF2B5EF4-FFF2-40B4-BE49-F238E27FC236}">
                    <a16:creationId xmlns:a16="http://schemas.microsoft.com/office/drawing/2014/main" id="{0A2023F9-973B-4BF0-B463-6CA916E046B1}"/>
                  </a:ext>
                </a:extLst>
              </p14:cNvPr>
              <p14:cNvContentPartPr/>
              <p14:nvPr/>
            </p14:nvContentPartPr>
            <p14:xfrm>
              <a:off x="9756933" y="3268147"/>
              <a:ext cx="267840" cy="396000"/>
            </p14:xfrm>
          </p:contentPart>
        </mc:Choice>
        <mc:Fallback xmlns="">
          <p:pic>
            <p:nvPicPr>
              <p:cNvPr id="295" name="Freihand 294">
                <a:extLst>
                  <a:ext uri="{FF2B5EF4-FFF2-40B4-BE49-F238E27FC236}">
                    <a16:creationId xmlns:a16="http://schemas.microsoft.com/office/drawing/2014/main" id="{0A2023F9-973B-4BF0-B463-6CA916E046B1}"/>
                  </a:ext>
                </a:extLst>
              </p:cNvPr>
              <p:cNvPicPr/>
              <p:nvPr/>
            </p:nvPicPr>
            <p:blipFill>
              <a:blip r:embed="rId452"/>
              <a:stretch>
                <a:fillRect/>
              </a:stretch>
            </p:blipFill>
            <p:spPr>
              <a:xfrm>
                <a:off x="9752253" y="3263827"/>
                <a:ext cx="276480" cy="4046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10" name="Freihand 309">
                <a:extLst>
                  <a:ext uri="{FF2B5EF4-FFF2-40B4-BE49-F238E27FC236}">
                    <a16:creationId xmlns:a16="http://schemas.microsoft.com/office/drawing/2014/main" id="{4FF9C9D1-81EB-4525-BD99-9C99C2F29AEC}"/>
                  </a:ext>
                </a:extLst>
              </p14:cNvPr>
              <p14:cNvContentPartPr/>
              <p14:nvPr/>
            </p14:nvContentPartPr>
            <p14:xfrm>
              <a:off x="9767373" y="3712027"/>
              <a:ext cx="302400" cy="361440"/>
            </p14:xfrm>
          </p:contentPart>
        </mc:Choice>
        <mc:Fallback xmlns="">
          <p:pic>
            <p:nvPicPr>
              <p:cNvPr id="310" name="Freihand 309">
                <a:extLst>
                  <a:ext uri="{FF2B5EF4-FFF2-40B4-BE49-F238E27FC236}">
                    <a16:creationId xmlns:a16="http://schemas.microsoft.com/office/drawing/2014/main" id="{4FF9C9D1-81EB-4525-BD99-9C99C2F29AEC}"/>
                  </a:ext>
                </a:extLst>
              </p:cNvPr>
              <p:cNvPicPr/>
              <p:nvPr/>
            </p:nvPicPr>
            <p:blipFill>
              <a:blip r:embed="rId454"/>
              <a:stretch>
                <a:fillRect/>
              </a:stretch>
            </p:blipFill>
            <p:spPr>
              <a:xfrm>
                <a:off x="9763053" y="3707707"/>
                <a:ext cx="31104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312" name="Freihand 311">
                <a:extLst>
                  <a:ext uri="{FF2B5EF4-FFF2-40B4-BE49-F238E27FC236}">
                    <a16:creationId xmlns:a16="http://schemas.microsoft.com/office/drawing/2014/main" id="{8D595040-AD57-470A-ADDB-EE66F973D93E}"/>
                  </a:ext>
                </a:extLst>
              </p14:cNvPr>
              <p14:cNvContentPartPr/>
              <p14:nvPr/>
            </p14:nvContentPartPr>
            <p14:xfrm>
              <a:off x="10291893" y="3710227"/>
              <a:ext cx="155160" cy="172800"/>
            </p14:xfrm>
          </p:contentPart>
        </mc:Choice>
        <mc:Fallback xmlns="">
          <p:pic>
            <p:nvPicPr>
              <p:cNvPr id="312" name="Freihand 311">
                <a:extLst>
                  <a:ext uri="{FF2B5EF4-FFF2-40B4-BE49-F238E27FC236}">
                    <a16:creationId xmlns:a16="http://schemas.microsoft.com/office/drawing/2014/main" id="{8D595040-AD57-470A-ADDB-EE66F973D93E}"/>
                  </a:ext>
                </a:extLst>
              </p:cNvPr>
              <p:cNvPicPr/>
              <p:nvPr/>
            </p:nvPicPr>
            <p:blipFill>
              <a:blip r:embed="rId456"/>
              <a:stretch>
                <a:fillRect/>
              </a:stretch>
            </p:blipFill>
            <p:spPr>
              <a:xfrm>
                <a:off x="10287573" y="3705907"/>
                <a:ext cx="16380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313" name="Freihand 312">
                <a:extLst>
                  <a:ext uri="{FF2B5EF4-FFF2-40B4-BE49-F238E27FC236}">
                    <a16:creationId xmlns:a16="http://schemas.microsoft.com/office/drawing/2014/main" id="{DDCD6DD5-B697-4362-8AE9-BEF2991708D1}"/>
                  </a:ext>
                </a:extLst>
              </p14:cNvPr>
              <p14:cNvContentPartPr/>
              <p14:nvPr/>
            </p14:nvContentPartPr>
            <p14:xfrm>
              <a:off x="10548933" y="3767107"/>
              <a:ext cx="222840" cy="84960"/>
            </p14:xfrm>
          </p:contentPart>
        </mc:Choice>
        <mc:Fallback xmlns="">
          <p:pic>
            <p:nvPicPr>
              <p:cNvPr id="313" name="Freihand 312">
                <a:extLst>
                  <a:ext uri="{FF2B5EF4-FFF2-40B4-BE49-F238E27FC236}">
                    <a16:creationId xmlns:a16="http://schemas.microsoft.com/office/drawing/2014/main" id="{DDCD6DD5-B697-4362-8AE9-BEF2991708D1}"/>
                  </a:ext>
                </a:extLst>
              </p:cNvPr>
              <p:cNvPicPr/>
              <p:nvPr/>
            </p:nvPicPr>
            <p:blipFill>
              <a:blip r:embed="rId458"/>
              <a:stretch>
                <a:fillRect/>
              </a:stretch>
            </p:blipFill>
            <p:spPr>
              <a:xfrm>
                <a:off x="10544613" y="3762787"/>
                <a:ext cx="2314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15" name="Freihand 314">
                <a:extLst>
                  <a:ext uri="{FF2B5EF4-FFF2-40B4-BE49-F238E27FC236}">
                    <a16:creationId xmlns:a16="http://schemas.microsoft.com/office/drawing/2014/main" id="{1F9DD50C-4958-42D2-8114-CF02973EF226}"/>
                  </a:ext>
                </a:extLst>
              </p14:cNvPr>
              <p14:cNvContentPartPr/>
              <p14:nvPr/>
            </p14:nvContentPartPr>
            <p14:xfrm>
              <a:off x="10136733" y="3235387"/>
              <a:ext cx="771120" cy="367560"/>
            </p14:xfrm>
          </p:contentPart>
        </mc:Choice>
        <mc:Fallback xmlns="">
          <p:pic>
            <p:nvPicPr>
              <p:cNvPr id="315" name="Freihand 314">
                <a:extLst>
                  <a:ext uri="{FF2B5EF4-FFF2-40B4-BE49-F238E27FC236}">
                    <a16:creationId xmlns:a16="http://schemas.microsoft.com/office/drawing/2014/main" id="{1F9DD50C-4958-42D2-8114-CF02973EF226}"/>
                  </a:ext>
                </a:extLst>
              </p:cNvPr>
              <p:cNvPicPr/>
              <p:nvPr/>
            </p:nvPicPr>
            <p:blipFill>
              <a:blip r:embed="rId460"/>
              <a:stretch>
                <a:fillRect/>
              </a:stretch>
            </p:blipFill>
            <p:spPr>
              <a:xfrm>
                <a:off x="10132413" y="3231067"/>
                <a:ext cx="779760" cy="376200"/>
              </a:xfrm>
              <a:prstGeom prst="rect">
                <a:avLst/>
              </a:prstGeom>
            </p:spPr>
          </p:pic>
        </mc:Fallback>
      </mc:AlternateContent>
      <p:grpSp>
        <p:nvGrpSpPr>
          <p:cNvPr id="342" name="Gruppieren 341">
            <a:extLst>
              <a:ext uri="{FF2B5EF4-FFF2-40B4-BE49-F238E27FC236}">
                <a16:creationId xmlns:a16="http://schemas.microsoft.com/office/drawing/2014/main" id="{B4453C27-45C3-4E99-80FB-0A22F36588BB}"/>
              </a:ext>
            </a:extLst>
          </p:cNvPr>
          <p:cNvGrpSpPr/>
          <p:nvPr/>
        </p:nvGrpSpPr>
        <p:grpSpPr>
          <a:xfrm>
            <a:off x="10251213" y="2931907"/>
            <a:ext cx="1883160" cy="606960"/>
            <a:chOff x="10251213" y="2931907"/>
            <a:chExt cx="1883160" cy="606960"/>
          </a:xfrm>
        </p:grpSpPr>
        <mc:AlternateContent xmlns:mc="http://schemas.openxmlformats.org/markup-compatibility/2006" xmlns:p14="http://schemas.microsoft.com/office/powerpoint/2010/main">
          <mc:Choice Requires="p14">
            <p:contentPart p14:bwMode="auto" r:id="rId461">
              <p14:nvContentPartPr>
                <p14:cNvPr id="277" name="Freihand 276">
                  <a:extLst>
                    <a:ext uri="{FF2B5EF4-FFF2-40B4-BE49-F238E27FC236}">
                      <a16:creationId xmlns:a16="http://schemas.microsoft.com/office/drawing/2014/main" id="{AE378235-440E-4E87-A439-24E66946ADEB}"/>
                    </a:ext>
                  </a:extLst>
                </p14:cNvPr>
                <p14:cNvContentPartPr/>
                <p14:nvPr/>
              </p14:nvContentPartPr>
              <p14:xfrm>
                <a:off x="10594653" y="3037027"/>
                <a:ext cx="128160" cy="144720"/>
              </p14:xfrm>
            </p:contentPart>
          </mc:Choice>
          <mc:Fallback xmlns="">
            <p:pic>
              <p:nvPicPr>
                <p:cNvPr id="277" name="Freihand 276">
                  <a:extLst>
                    <a:ext uri="{FF2B5EF4-FFF2-40B4-BE49-F238E27FC236}">
                      <a16:creationId xmlns:a16="http://schemas.microsoft.com/office/drawing/2014/main" id="{AE378235-440E-4E87-A439-24E66946ADEB}"/>
                    </a:ext>
                  </a:extLst>
                </p:cNvPr>
                <p:cNvPicPr/>
                <p:nvPr/>
              </p:nvPicPr>
              <p:blipFill>
                <a:blip r:embed="rId462"/>
                <a:stretch>
                  <a:fillRect/>
                </a:stretch>
              </p:blipFill>
              <p:spPr>
                <a:xfrm>
                  <a:off x="10590333" y="3032707"/>
                  <a:ext cx="1368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78" name="Freihand 277">
                  <a:extLst>
                    <a:ext uri="{FF2B5EF4-FFF2-40B4-BE49-F238E27FC236}">
                      <a16:creationId xmlns:a16="http://schemas.microsoft.com/office/drawing/2014/main" id="{75645269-6BF3-4FF1-A49A-F00A8FDD5F96}"/>
                    </a:ext>
                  </a:extLst>
                </p14:cNvPr>
                <p14:cNvContentPartPr/>
                <p14:nvPr/>
              </p14:nvContentPartPr>
              <p14:xfrm>
                <a:off x="10766373" y="3051067"/>
                <a:ext cx="101520" cy="98280"/>
              </p14:xfrm>
            </p:contentPart>
          </mc:Choice>
          <mc:Fallback xmlns="">
            <p:pic>
              <p:nvPicPr>
                <p:cNvPr id="278" name="Freihand 277">
                  <a:extLst>
                    <a:ext uri="{FF2B5EF4-FFF2-40B4-BE49-F238E27FC236}">
                      <a16:creationId xmlns:a16="http://schemas.microsoft.com/office/drawing/2014/main" id="{75645269-6BF3-4FF1-A49A-F00A8FDD5F96}"/>
                    </a:ext>
                  </a:extLst>
                </p:cNvPr>
                <p:cNvPicPr/>
                <p:nvPr/>
              </p:nvPicPr>
              <p:blipFill>
                <a:blip r:embed="rId464"/>
                <a:stretch>
                  <a:fillRect/>
                </a:stretch>
              </p:blipFill>
              <p:spPr>
                <a:xfrm>
                  <a:off x="10762053" y="3046747"/>
                  <a:ext cx="1101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279" name="Freihand 278">
                  <a:extLst>
                    <a:ext uri="{FF2B5EF4-FFF2-40B4-BE49-F238E27FC236}">
                      <a16:creationId xmlns:a16="http://schemas.microsoft.com/office/drawing/2014/main" id="{C8E5A15D-AF4E-45AA-9411-22CDAF79725C}"/>
                    </a:ext>
                  </a:extLst>
                </p14:cNvPr>
                <p14:cNvContentPartPr/>
                <p14:nvPr/>
              </p14:nvContentPartPr>
              <p14:xfrm>
                <a:off x="10924773" y="2931907"/>
                <a:ext cx="19080" cy="214200"/>
              </p14:xfrm>
            </p:contentPart>
          </mc:Choice>
          <mc:Fallback xmlns="">
            <p:pic>
              <p:nvPicPr>
                <p:cNvPr id="279" name="Freihand 278">
                  <a:extLst>
                    <a:ext uri="{FF2B5EF4-FFF2-40B4-BE49-F238E27FC236}">
                      <a16:creationId xmlns:a16="http://schemas.microsoft.com/office/drawing/2014/main" id="{C8E5A15D-AF4E-45AA-9411-22CDAF79725C}"/>
                    </a:ext>
                  </a:extLst>
                </p:cNvPr>
                <p:cNvPicPr/>
                <p:nvPr/>
              </p:nvPicPr>
              <p:blipFill>
                <a:blip r:embed="rId466"/>
                <a:stretch>
                  <a:fillRect/>
                </a:stretch>
              </p:blipFill>
              <p:spPr>
                <a:xfrm>
                  <a:off x="10920453" y="2927587"/>
                  <a:ext cx="277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280" name="Freihand 279">
                  <a:extLst>
                    <a:ext uri="{FF2B5EF4-FFF2-40B4-BE49-F238E27FC236}">
                      <a16:creationId xmlns:a16="http://schemas.microsoft.com/office/drawing/2014/main" id="{AFD0228D-CA12-4E37-BD2F-7D0F02FA1380}"/>
                    </a:ext>
                  </a:extLst>
                </p14:cNvPr>
                <p14:cNvContentPartPr/>
                <p14:nvPr/>
              </p14:nvContentPartPr>
              <p14:xfrm>
                <a:off x="10975533" y="3012907"/>
                <a:ext cx="352800" cy="141840"/>
              </p14:xfrm>
            </p:contentPart>
          </mc:Choice>
          <mc:Fallback xmlns="">
            <p:pic>
              <p:nvPicPr>
                <p:cNvPr id="280" name="Freihand 279">
                  <a:extLst>
                    <a:ext uri="{FF2B5EF4-FFF2-40B4-BE49-F238E27FC236}">
                      <a16:creationId xmlns:a16="http://schemas.microsoft.com/office/drawing/2014/main" id="{AFD0228D-CA12-4E37-BD2F-7D0F02FA1380}"/>
                    </a:ext>
                  </a:extLst>
                </p:cNvPr>
                <p:cNvPicPr/>
                <p:nvPr/>
              </p:nvPicPr>
              <p:blipFill>
                <a:blip r:embed="rId468"/>
                <a:stretch>
                  <a:fillRect/>
                </a:stretch>
              </p:blipFill>
              <p:spPr>
                <a:xfrm>
                  <a:off x="10971213" y="3008587"/>
                  <a:ext cx="3614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296" name="Freihand 295">
                  <a:extLst>
                    <a:ext uri="{FF2B5EF4-FFF2-40B4-BE49-F238E27FC236}">
                      <a16:creationId xmlns:a16="http://schemas.microsoft.com/office/drawing/2014/main" id="{249A4F8A-6BF9-4CEB-8F11-95BF6E3D3DFF}"/>
                    </a:ext>
                  </a:extLst>
                </p14:cNvPr>
                <p14:cNvContentPartPr/>
                <p14:nvPr/>
              </p14:nvContentPartPr>
              <p14:xfrm>
                <a:off x="10251213" y="3290467"/>
                <a:ext cx="206640" cy="200520"/>
              </p14:xfrm>
            </p:contentPart>
          </mc:Choice>
          <mc:Fallback xmlns="">
            <p:pic>
              <p:nvPicPr>
                <p:cNvPr id="296" name="Freihand 295">
                  <a:extLst>
                    <a:ext uri="{FF2B5EF4-FFF2-40B4-BE49-F238E27FC236}">
                      <a16:creationId xmlns:a16="http://schemas.microsoft.com/office/drawing/2014/main" id="{249A4F8A-6BF9-4CEB-8F11-95BF6E3D3DFF}"/>
                    </a:ext>
                  </a:extLst>
                </p:cNvPr>
                <p:cNvPicPr/>
                <p:nvPr/>
              </p:nvPicPr>
              <p:blipFill>
                <a:blip r:embed="rId470"/>
                <a:stretch>
                  <a:fillRect/>
                </a:stretch>
              </p:blipFill>
              <p:spPr>
                <a:xfrm>
                  <a:off x="10246893" y="3286147"/>
                  <a:ext cx="21528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97" name="Freihand 296">
                  <a:extLst>
                    <a:ext uri="{FF2B5EF4-FFF2-40B4-BE49-F238E27FC236}">
                      <a16:creationId xmlns:a16="http://schemas.microsoft.com/office/drawing/2014/main" id="{2A49B53B-129D-4CFE-9A83-D43AC9B67517}"/>
                    </a:ext>
                  </a:extLst>
                </p14:cNvPr>
                <p14:cNvContentPartPr/>
                <p14:nvPr/>
              </p14:nvContentPartPr>
              <p14:xfrm>
                <a:off x="10544973" y="3290467"/>
                <a:ext cx="225720" cy="248400"/>
              </p14:xfrm>
            </p:contentPart>
          </mc:Choice>
          <mc:Fallback xmlns="">
            <p:pic>
              <p:nvPicPr>
                <p:cNvPr id="297" name="Freihand 296">
                  <a:extLst>
                    <a:ext uri="{FF2B5EF4-FFF2-40B4-BE49-F238E27FC236}">
                      <a16:creationId xmlns:a16="http://schemas.microsoft.com/office/drawing/2014/main" id="{2A49B53B-129D-4CFE-9A83-D43AC9B67517}"/>
                    </a:ext>
                  </a:extLst>
                </p:cNvPr>
                <p:cNvPicPr/>
                <p:nvPr/>
              </p:nvPicPr>
              <p:blipFill>
                <a:blip r:embed="rId472"/>
                <a:stretch>
                  <a:fillRect/>
                </a:stretch>
              </p:blipFill>
              <p:spPr>
                <a:xfrm>
                  <a:off x="10540653" y="3286147"/>
                  <a:ext cx="23436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317" name="Freihand 316">
                  <a:extLst>
                    <a:ext uri="{FF2B5EF4-FFF2-40B4-BE49-F238E27FC236}">
                      <a16:creationId xmlns:a16="http://schemas.microsoft.com/office/drawing/2014/main" id="{A06908B6-4B15-44A9-8B2D-864556831237}"/>
                    </a:ext>
                  </a:extLst>
                </p14:cNvPr>
                <p14:cNvContentPartPr/>
                <p14:nvPr/>
              </p14:nvContentPartPr>
              <p14:xfrm>
                <a:off x="11000013" y="3254107"/>
                <a:ext cx="101880" cy="212400"/>
              </p14:xfrm>
            </p:contentPart>
          </mc:Choice>
          <mc:Fallback xmlns="">
            <p:pic>
              <p:nvPicPr>
                <p:cNvPr id="317" name="Freihand 316">
                  <a:extLst>
                    <a:ext uri="{FF2B5EF4-FFF2-40B4-BE49-F238E27FC236}">
                      <a16:creationId xmlns:a16="http://schemas.microsoft.com/office/drawing/2014/main" id="{A06908B6-4B15-44A9-8B2D-864556831237}"/>
                    </a:ext>
                  </a:extLst>
                </p:cNvPr>
                <p:cNvPicPr/>
                <p:nvPr/>
              </p:nvPicPr>
              <p:blipFill>
                <a:blip r:embed="rId474"/>
                <a:stretch>
                  <a:fillRect/>
                </a:stretch>
              </p:blipFill>
              <p:spPr>
                <a:xfrm>
                  <a:off x="10995693" y="3249787"/>
                  <a:ext cx="11052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318" name="Freihand 317">
                  <a:extLst>
                    <a:ext uri="{FF2B5EF4-FFF2-40B4-BE49-F238E27FC236}">
                      <a16:creationId xmlns:a16="http://schemas.microsoft.com/office/drawing/2014/main" id="{949C66F3-8FB4-415E-A3E0-D031365D1170}"/>
                    </a:ext>
                  </a:extLst>
                </p14:cNvPr>
                <p14:cNvContentPartPr/>
                <p14:nvPr/>
              </p14:nvContentPartPr>
              <p14:xfrm>
                <a:off x="11164893" y="3306307"/>
                <a:ext cx="28440" cy="141480"/>
              </p14:xfrm>
            </p:contentPart>
          </mc:Choice>
          <mc:Fallback xmlns="">
            <p:pic>
              <p:nvPicPr>
                <p:cNvPr id="318" name="Freihand 317">
                  <a:extLst>
                    <a:ext uri="{FF2B5EF4-FFF2-40B4-BE49-F238E27FC236}">
                      <a16:creationId xmlns:a16="http://schemas.microsoft.com/office/drawing/2014/main" id="{949C66F3-8FB4-415E-A3E0-D031365D1170}"/>
                    </a:ext>
                  </a:extLst>
                </p:cNvPr>
                <p:cNvPicPr/>
                <p:nvPr/>
              </p:nvPicPr>
              <p:blipFill>
                <a:blip r:embed="rId476"/>
                <a:stretch>
                  <a:fillRect/>
                </a:stretch>
              </p:blipFill>
              <p:spPr>
                <a:xfrm>
                  <a:off x="11160573" y="3301987"/>
                  <a:ext cx="370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319" name="Freihand 318">
                  <a:extLst>
                    <a:ext uri="{FF2B5EF4-FFF2-40B4-BE49-F238E27FC236}">
                      <a16:creationId xmlns:a16="http://schemas.microsoft.com/office/drawing/2014/main" id="{B80E69A3-C888-4C7E-8EB2-E5132F2945B0}"/>
                    </a:ext>
                  </a:extLst>
                </p14:cNvPr>
                <p14:cNvContentPartPr/>
                <p14:nvPr/>
              </p14:nvContentPartPr>
              <p14:xfrm>
                <a:off x="11118093" y="3303787"/>
                <a:ext cx="100080" cy="3960"/>
              </p14:xfrm>
            </p:contentPart>
          </mc:Choice>
          <mc:Fallback xmlns="">
            <p:pic>
              <p:nvPicPr>
                <p:cNvPr id="319" name="Freihand 318">
                  <a:extLst>
                    <a:ext uri="{FF2B5EF4-FFF2-40B4-BE49-F238E27FC236}">
                      <a16:creationId xmlns:a16="http://schemas.microsoft.com/office/drawing/2014/main" id="{B80E69A3-C888-4C7E-8EB2-E5132F2945B0}"/>
                    </a:ext>
                  </a:extLst>
                </p:cNvPr>
                <p:cNvPicPr/>
                <p:nvPr/>
              </p:nvPicPr>
              <p:blipFill>
                <a:blip r:embed="rId478"/>
                <a:stretch>
                  <a:fillRect/>
                </a:stretch>
              </p:blipFill>
              <p:spPr>
                <a:xfrm>
                  <a:off x="11113773" y="3299467"/>
                  <a:ext cx="1087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320" name="Freihand 319">
                  <a:extLst>
                    <a:ext uri="{FF2B5EF4-FFF2-40B4-BE49-F238E27FC236}">
                      <a16:creationId xmlns:a16="http://schemas.microsoft.com/office/drawing/2014/main" id="{A75DB00E-8BC6-4D2A-9CFE-4E163EA0ED1B}"/>
                    </a:ext>
                  </a:extLst>
                </p14:cNvPr>
                <p14:cNvContentPartPr/>
                <p14:nvPr/>
              </p14:nvContentPartPr>
              <p14:xfrm>
                <a:off x="11122053" y="3313507"/>
                <a:ext cx="130320" cy="129960"/>
              </p14:xfrm>
            </p:contentPart>
          </mc:Choice>
          <mc:Fallback xmlns="">
            <p:pic>
              <p:nvPicPr>
                <p:cNvPr id="320" name="Freihand 319">
                  <a:extLst>
                    <a:ext uri="{FF2B5EF4-FFF2-40B4-BE49-F238E27FC236}">
                      <a16:creationId xmlns:a16="http://schemas.microsoft.com/office/drawing/2014/main" id="{A75DB00E-8BC6-4D2A-9CFE-4E163EA0ED1B}"/>
                    </a:ext>
                  </a:extLst>
                </p:cNvPr>
                <p:cNvPicPr/>
                <p:nvPr/>
              </p:nvPicPr>
              <p:blipFill>
                <a:blip r:embed="rId480"/>
                <a:stretch>
                  <a:fillRect/>
                </a:stretch>
              </p:blipFill>
              <p:spPr>
                <a:xfrm>
                  <a:off x="11117733" y="3309187"/>
                  <a:ext cx="1389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321" name="Freihand 320">
                  <a:extLst>
                    <a:ext uri="{FF2B5EF4-FFF2-40B4-BE49-F238E27FC236}">
                      <a16:creationId xmlns:a16="http://schemas.microsoft.com/office/drawing/2014/main" id="{91AC786B-6CDC-49FF-8DD1-7F5CD930F3D4}"/>
                    </a:ext>
                  </a:extLst>
                </p14:cNvPr>
                <p14:cNvContentPartPr/>
                <p14:nvPr/>
              </p14:nvContentPartPr>
              <p14:xfrm>
                <a:off x="11234733" y="3361027"/>
                <a:ext cx="66240" cy="104400"/>
              </p14:xfrm>
            </p:contentPart>
          </mc:Choice>
          <mc:Fallback xmlns="">
            <p:pic>
              <p:nvPicPr>
                <p:cNvPr id="321" name="Freihand 320">
                  <a:extLst>
                    <a:ext uri="{FF2B5EF4-FFF2-40B4-BE49-F238E27FC236}">
                      <a16:creationId xmlns:a16="http://schemas.microsoft.com/office/drawing/2014/main" id="{91AC786B-6CDC-49FF-8DD1-7F5CD930F3D4}"/>
                    </a:ext>
                  </a:extLst>
                </p:cNvPr>
                <p:cNvPicPr/>
                <p:nvPr/>
              </p:nvPicPr>
              <p:blipFill>
                <a:blip r:embed="rId482"/>
                <a:stretch>
                  <a:fillRect/>
                </a:stretch>
              </p:blipFill>
              <p:spPr>
                <a:xfrm>
                  <a:off x="11230413" y="3356707"/>
                  <a:ext cx="748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323" name="Freihand 322">
                  <a:extLst>
                    <a:ext uri="{FF2B5EF4-FFF2-40B4-BE49-F238E27FC236}">
                      <a16:creationId xmlns:a16="http://schemas.microsoft.com/office/drawing/2014/main" id="{A68DBA6A-5697-48B3-A248-475BB62E96C7}"/>
                    </a:ext>
                  </a:extLst>
                </p14:cNvPr>
                <p14:cNvContentPartPr/>
                <p14:nvPr/>
              </p14:nvContentPartPr>
              <p14:xfrm>
                <a:off x="11320773" y="3262747"/>
                <a:ext cx="33840" cy="160560"/>
              </p14:xfrm>
            </p:contentPart>
          </mc:Choice>
          <mc:Fallback xmlns="">
            <p:pic>
              <p:nvPicPr>
                <p:cNvPr id="323" name="Freihand 322">
                  <a:extLst>
                    <a:ext uri="{FF2B5EF4-FFF2-40B4-BE49-F238E27FC236}">
                      <a16:creationId xmlns:a16="http://schemas.microsoft.com/office/drawing/2014/main" id="{A68DBA6A-5697-48B3-A248-475BB62E96C7}"/>
                    </a:ext>
                  </a:extLst>
                </p:cNvPr>
                <p:cNvPicPr/>
                <p:nvPr/>
              </p:nvPicPr>
              <p:blipFill>
                <a:blip r:embed="rId484"/>
                <a:stretch>
                  <a:fillRect/>
                </a:stretch>
              </p:blipFill>
              <p:spPr>
                <a:xfrm>
                  <a:off x="11316453" y="3258427"/>
                  <a:ext cx="4248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324" name="Freihand 323">
                  <a:extLst>
                    <a:ext uri="{FF2B5EF4-FFF2-40B4-BE49-F238E27FC236}">
                      <a16:creationId xmlns:a16="http://schemas.microsoft.com/office/drawing/2014/main" id="{2A92993E-26E4-4335-9D98-DF46BBC675A4}"/>
                    </a:ext>
                  </a:extLst>
                </p14:cNvPr>
                <p14:cNvContentPartPr/>
                <p14:nvPr/>
              </p14:nvContentPartPr>
              <p14:xfrm>
                <a:off x="11298093" y="3335467"/>
                <a:ext cx="101880" cy="93960"/>
              </p14:xfrm>
            </p:contentPart>
          </mc:Choice>
          <mc:Fallback xmlns="">
            <p:pic>
              <p:nvPicPr>
                <p:cNvPr id="324" name="Freihand 323">
                  <a:extLst>
                    <a:ext uri="{FF2B5EF4-FFF2-40B4-BE49-F238E27FC236}">
                      <a16:creationId xmlns:a16="http://schemas.microsoft.com/office/drawing/2014/main" id="{2A92993E-26E4-4335-9D98-DF46BBC675A4}"/>
                    </a:ext>
                  </a:extLst>
                </p:cNvPr>
                <p:cNvPicPr/>
                <p:nvPr/>
              </p:nvPicPr>
              <p:blipFill>
                <a:blip r:embed="rId486"/>
                <a:stretch>
                  <a:fillRect/>
                </a:stretch>
              </p:blipFill>
              <p:spPr>
                <a:xfrm>
                  <a:off x="11293773" y="3331147"/>
                  <a:ext cx="1105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325" name="Freihand 324">
                  <a:extLst>
                    <a:ext uri="{FF2B5EF4-FFF2-40B4-BE49-F238E27FC236}">
                      <a16:creationId xmlns:a16="http://schemas.microsoft.com/office/drawing/2014/main" id="{60B3A0B9-030F-47DC-AD8E-B022868CB305}"/>
                    </a:ext>
                  </a:extLst>
                </p14:cNvPr>
                <p14:cNvContentPartPr/>
                <p14:nvPr/>
              </p14:nvContentPartPr>
              <p14:xfrm>
                <a:off x="11367933" y="3282547"/>
                <a:ext cx="150840" cy="151560"/>
              </p14:xfrm>
            </p:contentPart>
          </mc:Choice>
          <mc:Fallback xmlns="">
            <p:pic>
              <p:nvPicPr>
                <p:cNvPr id="325" name="Freihand 324">
                  <a:extLst>
                    <a:ext uri="{FF2B5EF4-FFF2-40B4-BE49-F238E27FC236}">
                      <a16:creationId xmlns:a16="http://schemas.microsoft.com/office/drawing/2014/main" id="{60B3A0B9-030F-47DC-AD8E-B022868CB305}"/>
                    </a:ext>
                  </a:extLst>
                </p:cNvPr>
                <p:cNvPicPr/>
                <p:nvPr/>
              </p:nvPicPr>
              <p:blipFill>
                <a:blip r:embed="rId488"/>
                <a:stretch>
                  <a:fillRect/>
                </a:stretch>
              </p:blipFill>
              <p:spPr>
                <a:xfrm>
                  <a:off x="11363613" y="3278227"/>
                  <a:ext cx="1594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326" name="Freihand 325">
                  <a:extLst>
                    <a:ext uri="{FF2B5EF4-FFF2-40B4-BE49-F238E27FC236}">
                      <a16:creationId xmlns:a16="http://schemas.microsoft.com/office/drawing/2014/main" id="{F649ECDC-8AEC-4CA7-BE0F-718E0FD19CE9}"/>
                    </a:ext>
                  </a:extLst>
                </p14:cNvPr>
                <p14:cNvContentPartPr/>
                <p14:nvPr/>
              </p14:nvContentPartPr>
              <p14:xfrm>
                <a:off x="11583933" y="3309907"/>
                <a:ext cx="97920" cy="198720"/>
              </p14:xfrm>
            </p:contentPart>
          </mc:Choice>
          <mc:Fallback xmlns="">
            <p:pic>
              <p:nvPicPr>
                <p:cNvPr id="326" name="Freihand 325">
                  <a:extLst>
                    <a:ext uri="{FF2B5EF4-FFF2-40B4-BE49-F238E27FC236}">
                      <a16:creationId xmlns:a16="http://schemas.microsoft.com/office/drawing/2014/main" id="{F649ECDC-8AEC-4CA7-BE0F-718E0FD19CE9}"/>
                    </a:ext>
                  </a:extLst>
                </p:cNvPr>
                <p:cNvPicPr/>
                <p:nvPr/>
              </p:nvPicPr>
              <p:blipFill>
                <a:blip r:embed="rId490"/>
                <a:stretch>
                  <a:fillRect/>
                </a:stretch>
              </p:blipFill>
              <p:spPr>
                <a:xfrm>
                  <a:off x="11579613" y="3305587"/>
                  <a:ext cx="10656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327" name="Freihand 326">
                  <a:extLst>
                    <a:ext uri="{FF2B5EF4-FFF2-40B4-BE49-F238E27FC236}">
                      <a16:creationId xmlns:a16="http://schemas.microsoft.com/office/drawing/2014/main" id="{25FBD1C0-DCD0-4870-8E21-42661EA4EA6D}"/>
                    </a:ext>
                  </a:extLst>
                </p14:cNvPr>
                <p14:cNvContentPartPr/>
                <p14:nvPr/>
              </p14:nvContentPartPr>
              <p14:xfrm>
                <a:off x="11695533" y="3271387"/>
                <a:ext cx="188280" cy="109800"/>
              </p14:xfrm>
            </p:contentPart>
          </mc:Choice>
          <mc:Fallback xmlns="">
            <p:pic>
              <p:nvPicPr>
                <p:cNvPr id="327" name="Freihand 326">
                  <a:extLst>
                    <a:ext uri="{FF2B5EF4-FFF2-40B4-BE49-F238E27FC236}">
                      <a16:creationId xmlns:a16="http://schemas.microsoft.com/office/drawing/2014/main" id="{25FBD1C0-DCD0-4870-8E21-42661EA4EA6D}"/>
                    </a:ext>
                  </a:extLst>
                </p:cNvPr>
                <p:cNvPicPr/>
                <p:nvPr/>
              </p:nvPicPr>
              <p:blipFill>
                <a:blip r:embed="rId492"/>
                <a:stretch>
                  <a:fillRect/>
                </a:stretch>
              </p:blipFill>
              <p:spPr>
                <a:xfrm>
                  <a:off x="11691213" y="3267067"/>
                  <a:ext cx="1969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328" name="Freihand 327">
                  <a:extLst>
                    <a:ext uri="{FF2B5EF4-FFF2-40B4-BE49-F238E27FC236}">
                      <a16:creationId xmlns:a16="http://schemas.microsoft.com/office/drawing/2014/main" id="{E67A98E4-579E-4DF7-985D-035A50669CCA}"/>
                    </a:ext>
                  </a:extLst>
                </p14:cNvPr>
                <p14:cNvContentPartPr/>
                <p14:nvPr/>
              </p14:nvContentPartPr>
              <p14:xfrm>
                <a:off x="11910453" y="3262027"/>
                <a:ext cx="360" cy="360"/>
              </p14:xfrm>
            </p:contentPart>
          </mc:Choice>
          <mc:Fallback xmlns="">
            <p:pic>
              <p:nvPicPr>
                <p:cNvPr id="328" name="Freihand 327">
                  <a:extLst>
                    <a:ext uri="{FF2B5EF4-FFF2-40B4-BE49-F238E27FC236}">
                      <a16:creationId xmlns:a16="http://schemas.microsoft.com/office/drawing/2014/main" id="{E67A98E4-579E-4DF7-985D-035A50669CCA}"/>
                    </a:ext>
                  </a:extLst>
                </p:cNvPr>
                <p:cNvPicPr/>
                <p:nvPr/>
              </p:nvPicPr>
              <p:blipFill>
                <a:blip r:embed="rId27"/>
                <a:stretch>
                  <a:fillRect/>
                </a:stretch>
              </p:blipFill>
              <p:spPr>
                <a:xfrm>
                  <a:off x="11906133" y="32577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329" name="Freihand 328">
                  <a:extLst>
                    <a:ext uri="{FF2B5EF4-FFF2-40B4-BE49-F238E27FC236}">
                      <a16:creationId xmlns:a16="http://schemas.microsoft.com/office/drawing/2014/main" id="{2C448549-09F8-49FF-AEB1-D36A92C7A8E3}"/>
                    </a:ext>
                  </a:extLst>
                </p14:cNvPr>
                <p14:cNvContentPartPr/>
                <p14:nvPr/>
              </p14:nvContentPartPr>
              <p14:xfrm>
                <a:off x="11916933" y="3316027"/>
                <a:ext cx="117360" cy="207720"/>
              </p14:xfrm>
            </p:contentPart>
          </mc:Choice>
          <mc:Fallback xmlns="">
            <p:pic>
              <p:nvPicPr>
                <p:cNvPr id="329" name="Freihand 328">
                  <a:extLst>
                    <a:ext uri="{FF2B5EF4-FFF2-40B4-BE49-F238E27FC236}">
                      <a16:creationId xmlns:a16="http://schemas.microsoft.com/office/drawing/2014/main" id="{2C448549-09F8-49FF-AEB1-D36A92C7A8E3}"/>
                    </a:ext>
                  </a:extLst>
                </p:cNvPr>
                <p:cNvPicPr/>
                <p:nvPr/>
              </p:nvPicPr>
              <p:blipFill>
                <a:blip r:embed="rId495"/>
                <a:stretch>
                  <a:fillRect/>
                </a:stretch>
              </p:blipFill>
              <p:spPr>
                <a:xfrm>
                  <a:off x="11912613" y="3311707"/>
                  <a:ext cx="12600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330" name="Freihand 329">
                  <a:extLst>
                    <a:ext uri="{FF2B5EF4-FFF2-40B4-BE49-F238E27FC236}">
                      <a16:creationId xmlns:a16="http://schemas.microsoft.com/office/drawing/2014/main" id="{091A1C0F-0741-4655-BF81-CB602EDB0667}"/>
                    </a:ext>
                  </a:extLst>
                </p14:cNvPr>
                <p14:cNvContentPartPr/>
                <p14:nvPr/>
              </p14:nvContentPartPr>
              <p14:xfrm>
                <a:off x="11971293" y="3210187"/>
                <a:ext cx="163080" cy="290520"/>
              </p14:xfrm>
            </p:contentPart>
          </mc:Choice>
          <mc:Fallback xmlns="">
            <p:pic>
              <p:nvPicPr>
                <p:cNvPr id="330" name="Freihand 329">
                  <a:extLst>
                    <a:ext uri="{FF2B5EF4-FFF2-40B4-BE49-F238E27FC236}">
                      <a16:creationId xmlns:a16="http://schemas.microsoft.com/office/drawing/2014/main" id="{091A1C0F-0741-4655-BF81-CB602EDB0667}"/>
                    </a:ext>
                  </a:extLst>
                </p:cNvPr>
                <p:cNvPicPr/>
                <p:nvPr/>
              </p:nvPicPr>
              <p:blipFill>
                <a:blip r:embed="rId497"/>
                <a:stretch>
                  <a:fillRect/>
                </a:stretch>
              </p:blipFill>
              <p:spPr>
                <a:xfrm>
                  <a:off x="11966973" y="3205867"/>
                  <a:ext cx="171720" cy="299160"/>
                </a:xfrm>
                <a:prstGeom prst="rect">
                  <a:avLst/>
                </a:prstGeom>
              </p:spPr>
            </p:pic>
          </mc:Fallback>
        </mc:AlternateContent>
      </p:grpSp>
      <p:grpSp>
        <p:nvGrpSpPr>
          <p:cNvPr id="341" name="Gruppieren 340">
            <a:extLst>
              <a:ext uri="{FF2B5EF4-FFF2-40B4-BE49-F238E27FC236}">
                <a16:creationId xmlns:a16="http://schemas.microsoft.com/office/drawing/2014/main" id="{61ACC138-8DAD-47EA-8BA3-0FA0E4E79ED6}"/>
              </a:ext>
            </a:extLst>
          </p:cNvPr>
          <p:cNvGrpSpPr/>
          <p:nvPr/>
        </p:nvGrpSpPr>
        <p:grpSpPr>
          <a:xfrm>
            <a:off x="10939533" y="3636427"/>
            <a:ext cx="976680" cy="508320"/>
            <a:chOff x="10939533" y="3636427"/>
            <a:chExt cx="976680" cy="508320"/>
          </a:xfrm>
        </p:grpSpPr>
        <mc:AlternateContent xmlns:mc="http://schemas.openxmlformats.org/markup-compatibility/2006" xmlns:p14="http://schemas.microsoft.com/office/powerpoint/2010/main">
          <mc:Choice Requires="p14">
            <p:contentPart p14:bwMode="auto" r:id="rId498">
              <p14:nvContentPartPr>
                <p14:cNvPr id="331" name="Freihand 330">
                  <a:extLst>
                    <a:ext uri="{FF2B5EF4-FFF2-40B4-BE49-F238E27FC236}">
                      <a16:creationId xmlns:a16="http://schemas.microsoft.com/office/drawing/2014/main" id="{6574C4FB-D589-47D2-932D-4E9BA8494826}"/>
                    </a:ext>
                  </a:extLst>
                </p14:cNvPr>
                <p14:cNvContentPartPr/>
                <p14:nvPr/>
              </p14:nvContentPartPr>
              <p14:xfrm>
                <a:off x="10939533" y="3636427"/>
                <a:ext cx="91440" cy="218160"/>
              </p14:xfrm>
            </p:contentPart>
          </mc:Choice>
          <mc:Fallback xmlns="">
            <p:pic>
              <p:nvPicPr>
                <p:cNvPr id="331" name="Freihand 330">
                  <a:extLst>
                    <a:ext uri="{FF2B5EF4-FFF2-40B4-BE49-F238E27FC236}">
                      <a16:creationId xmlns:a16="http://schemas.microsoft.com/office/drawing/2014/main" id="{6574C4FB-D589-47D2-932D-4E9BA8494826}"/>
                    </a:ext>
                  </a:extLst>
                </p:cNvPr>
                <p:cNvPicPr/>
                <p:nvPr/>
              </p:nvPicPr>
              <p:blipFill>
                <a:blip r:embed="rId499"/>
                <a:stretch>
                  <a:fillRect/>
                </a:stretch>
              </p:blipFill>
              <p:spPr>
                <a:xfrm>
                  <a:off x="10935213" y="3632107"/>
                  <a:ext cx="10008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32" name="Freihand 331">
                  <a:extLst>
                    <a:ext uri="{FF2B5EF4-FFF2-40B4-BE49-F238E27FC236}">
                      <a16:creationId xmlns:a16="http://schemas.microsoft.com/office/drawing/2014/main" id="{B6F96718-1869-4E78-9292-EE8D2DE12B57}"/>
                    </a:ext>
                  </a:extLst>
                </p14:cNvPr>
                <p14:cNvContentPartPr/>
                <p14:nvPr/>
              </p14:nvContentPartPr>
              <p14:xfrm>
                <a:off x="11093973" y="3719947"/>
                <a:ext cx="173160" cy="70560"/>
              </p14:xfrm>
            </p:contentPart>
          </mc:Choice>
          <mc:Fallback xmlns="">
            <p:pic>
              <p:nvPicPr>
                <p:cNvPr id="332" name="Freihand 331">
                  <a:extLst>
                    <a:ext uri="{FF2B5EF4-FFF2-40B4-BE49-F238E27FC236}">
                      <a16:creationId xmlns:a16="http://schemas.microsoft.com/office/drawing/2014/main" id="{B6F96718-1869-4E78-9292-EE8D2DE12B57}"/>
                    </a:ext>
                  </a:extLst>
                </p:cNvPr>
                <p:cNvPicPr/>
                <p:nvPr/>
              </p:nvPicPr>
              <p:blipFill>
                <a:blip r:embed="rId501"/>
                <a:stretch>
                  <a:fillRect/>
                </a:stretch>
              </p:blipFill>
              <p:spPr>
                <a:xfrm>
                  <a:off x="11089653" y="3715627"/>
                  <a:ext cx="1818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33" name="Freihand 332">
                  <a:extLst>
                    <a:ext uri="{FF2B5EF4-FFF2-40B4-BE49-F238E27FC236}">
                      <a16:creationId xmlns:a16="http://schemas.microsoft.com/office/drawing/2014/main" id="{EE001E9E-7349-4CFD-976B-48471D9DBB0D}"/>
                    </a:ext>
                  </a:extLst>
                </p14:cNvPr>
                <p14:cNvContentPartPr/>
                <p14:nvPr/>
              </p14:nvContentPartPr>
              <p14:xfrm>
                <a:off x="11308173" y="3727867"/>
                <a:ext cx="148320" cy="68040"/>
              </p14:xfrm>
            </p:contentPart>
          </mc:Choice>
          <mc:Fallback xmlns="">
            <p:pic>
              <p:nvPicPr>
                <p:cNvPr id="333" name="Freihand 332">
                  <a:extLst>
                    <a:ext uri="{FF2B5EF4-FFF2-40B4-BE49-F238E27FC236}">
                      <a16:creationId xmlns:a16="http://schemas.microsoft.com/office/drawing/2014/main" id="{EE001E9E-7349-4CFD-976B-48471D9DBB0D}"/>
                    </a:ext>
                  </a:extLst>
                </p:cNvPr>
                <p:cNvPicPr/>
                <p:nvPr/>
              </p:nvPicPr>
              <p:blipFill>
                <a:blip r:embed="rId503"/>
                <a:stretch>
                  <a:fillRect/>
                </a:stretch>
              </p:blipFill>
              <p:spPr>
                <a:xfrm>
                  <a:off x="11303853" y="3723547"/>
                  <a:ext cx="15696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34" name="Freihand 333">
                  <a:extLst>
                    <a:ext uri="{FF2B5EF4-FFF2-40B4-BE49-F238E27FC236}">
                      <a16:creationId xmlns:a16="http://schemas.microsoft.com/office/drawing/2014/main" id="{40040AD2-C9F6-43ED-BB03-4F007E258832}"/>
                    </a:ext>
                  </a:extLst>
                </p14:cNvPr>
                <p14:cNvContentPartPr/>
                <p14:nvPr/>
              </p14:nvContentPartPr>
              <p14:xfrm>
                <a:off x="11464053" y="3758827"/>
                <a:ext cx="25560" cy="4680"/>
              </p14:xfrm>
            </p:contentPart>
          </mc:Choice>
          <mc:Fallback xmlns="">
            <p:pic>
              <p:nvPicPr>
                <p:cNvPr id="334" name="Freihand 333">
                  <a:extLst>
                    <a:ext uri="{FF2B5EF4-FFF2-40B4-BE49-F238E27FC236}">
                      <a16:creationId xmlns:a16="http://schemas.microsoft.com/office/drawing/2014/main" id="{40040AD2-C9F6-43ED-BB03-4F007E258832}"/>
                    </a:ext>
                  </a:extLst>
                </p:cNvPr>
                <p:cNvPicPr/>
                <p:nvPr/>
              </p:nvPicPr>
              <p:blipFill>
                <a:blip r:embed="rId505"/>
                <a:stretch>
                  <a:fillRect/>
                </a:stretch>
              </p:blipFill>
              <p:spPr>
                <a:xfrm>
                  <a:off x="11459733" y="3754507"/>
                  <a:ext cx="3420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35" name="Freihand 334">
                  <a:extLst>
                    <a:ext uri="{FF2B5EF4-FFF2-40B4-BE49-F238E27FC236}">
                      <a16:creationId xmlns:a16="http://schemas.microsoft.com/office/drawing/2014/main" id="{04C0700C-6394-471F-B547-34DCC2BF17E6}"/>
                    </a:ext>
                  </a:extLst>
                </p14:cNvPr>
                <p14:cNvContentPartPr/>
                <p14:nvPr/>
              </p14:nvContentPartPr>
              <p14:xfrm>
                <a:off x="11498253" y="3648667"/>
                <a:ext cx="67320" cy="169200"/>
              </p14:xfrm>
            </p:contentPart>
          </mc:Choice>
          <mc:Fallback xmlns="">
            <p:pic>
              <p:nvPicPr>
                <p:cNvPr id="335" name="Freihand 334">
                  <a:extLst>
                    <a:ext uri="{FF2B5EF4-FFF2-40B4-BE49-F238E27FC236}">
                      <a16:creationId xmlns:a16="http://schemas.microsoft.com/office/drawing/2014/main" id="{04C0700C-6394-471F-B547-34DCC2BF17E6}"/>
                    </a:ext>
                  </a:extLst>
                </p:cNvPr>
                <p:cNvPicPr/>
                <p:nvPr/>
              </p:nvPicPr>
              <p:blipFill>
                <a:blip r:embed="rId507"/>
                <a:stretch>
                  <a:fillRect/>
                </a:stretch>
              </p:blipFill>
              <p:spPr>
                <a:xfrm>
                  <a:off x="11493933" y="3644347"/>
                  <a:ext cx="7596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36" name="Freihand 335">
                  <a:extLst>
                    <a:ext uri="{FF2B5EF4-FFF2-40B4-BE49-F238E27FC236}">
                      <a16:creationId xmlns:a16="http://schemas.microsoft.com/office/drawing/2014/main" id="{FB7E0757-FE12-4094-B912-833F7ED8E99A}"/>
                    </a:ext>
                  </a:extLst>
                </p14:cNvPr>
                <p14:cNvContentPartPr/>
                <p14:nvPr/>
              </p14:nvContentPartPr>
              <p14:xfrm>
                <a:off x="11569173" y="3722107"/>
                <a:ext cx="210240" cy="180360"/>
              </p14:xfrm>
            </p:contentPart>
          </mc:Choice>
          <mc:Fallback xmlns="">
            <p:pic>
              <p:nvPicPr>
                <p:cNvPr id="336" name="Freihand 335">
                  <a:extLst>
                    <a:ext uri="{FF2B5EF4-FFF2-40B4-BE49-F238E27FC236}">
                      <a16:creationId xmlns:a16="http://schemas.microsoft.com/office/drawing/2014/main" id="{FB7E0757-FE12-4094-B912-833F7ED8E99A}"/>
                    </a:ext>
                  </a:extLst>
                </p:cNvPr>
                <p:cNvPicPr/>
                <p:nvPr/>
              </p:nvPicPr>
              <p:blipFill>
                <a:blip r:embed="rId509"/>
                <a:stretch>
                  <a:fillRect/>
                </a:stretch>
              </p:blipFill>
              <p:spPr>
                <a:xfrm>
                  <a:off x="11564853" y="3717787"/>
                  <a:ext cx="21888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337" name="Freihand 336">
                  <a:extLst>
                    <a:ext uri="{FF2B5EF4-FFF2-40B4-BE49-F238E27FC236}">
                      <a16:creationId xmlns:a16="http://schemas.microsoft.com/office/drawing/2014/main" id="{B046A3C9-0030-4EA7-B139-B6126C58B352}"/>
                    </a:ext>
                  </a:extLst>
                </p14:cNvPr>
                <p14:cNvContentPartPr/>
                <p14:nvPr/>
              </p14:nvContentPartPr>
              <p14:xfrm>
                <a:off x="11333373" y="3972667"/>
                <a:ext cx="74160" cy="160560"/>
              </p14:xfrm>
            </p:contentPart>
          </mc:Choice>
          <mc:Fallback xmlns="">
            <p:pic>
              <p:nvPicPr>
                <p:cNvPr id="337" name="Freihand 336">
                  <a:extLst>
                    <a:ext uri="{FF2B5EF4-FFF2-40B4-BE49-F238E27FC236}">
                      <a16:creationId xmlns:a16="http://schemas.microsoft.com/office/drawing/2014/main" id="{B046A3C9-0030-4EA7-B139-B6126C58B352}"/>
                    </a:ext>
                  </a:extLst>
                </p:cNvPr>
                <p:cNvPicPr/>
                <p:nvPr/>
              </p:nvPicPr>
              <p:blipFill>
                <a:blip r:embed="rId511"/>
                <a:stretch>
                  <a:fillRect/>
                </a:stretch>
              </p:blipFill>
              <p:spPr>
                <a:xfrm>
                  <a:off x="11329053" y="3968347"/>
                  <a:ext cx="828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38" name="Freihand 337">
                  <a:extLst>
                    <a:ext uri="{FF2B5EF4-FFF2-40B4-BE49-F238E27FC236}">
                      <a16:creationId xmlns:a16="http://schemas.microsoft.com/office/drawing/2014/main" id="{95B5EC64-E410-4E15-90EE-D6C72F9B5F86}"/>
                    </a:ext>
                  </a:extLst>
                </p14:cNvPr>
                <p14:cNvContentPartPr/>
                <p14:nvPr/>
              </p14:nvContentPartPr>
              <p14:xfrm>
                <a:off x="11456493" y="3912547"/>
                <a:ext cx="183960" cy="123480"/>
              </p14:xfrm>
            </p:contentPart>
          </mc:Choice>
          <mc:Fallback xmlns="">
            <p:pic>
              <p:nvPicPr>
                <p:cNvPr id="338" name="Freihand 337">
                  <a:extLst>
                    <a:ext uri="{FF2B5EF4-FFF2-40B4-BE49-F238E27FC236}">
                      <a16:creationId xmlns:a16="http://schemas.microsoft.com/office/drawing/2014/main" id="{95B5EC64-E410-4E15-90EE-D6C72F9B5F86}"/>
                    </a:ext>
                  </a:extLst>
                </p:cNvPr>
                <p:cNvPicPr/>
                <p:nvPr/>
              </p:nvPicPr>
              <p:blipFill>
                <a:blip r:embed="rId513"/>
                <a:stretch>
                  <a:fillRect/>
                </a:stretch>
              </p:blipFill>
              <p:spPr>
                <a:xfrm>
                  <a:off x="11452173" y="3908227"/>
                  <a:ext cx="1926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339" name="Freihand 338">
                  <a:extLst>
                    <a:ext uri="{FF2B5EF4-FFF2-40B4-BE49-F238E27FC236}">
                      <a16:creationId xmlns:a16="http://schemas.microsoft.com/office/drawing/2014/main" id="{63B7209D-0534-45AF-82B7-FD4EC095F304}"/>
                    </a:ext>
                  </a:extLst>
                </p14:cNvPr>
                <p14:cNvContentPartPr/>
                <p14:nvPr/>
              </p14:nvContentPartPr>
              <p14:xfrm>
                <a:off x="11633613" y="3906427"/>
                <a:ext cx="360" cy="360"/>
              </p14:xfrm>
            </p:contentPart>
          </mc:Choice>
          <mc:Fallback xmlns="">
            <p:pic>
              <p:nvPicPr>
                <p:cNvPr id="339" name="Freihand 338">
                  <a:extLst>
                    <a:ext uri="{FF2B5EF4-FFF2-40B4-BE49-F238E27FC236}">
                      <a16:creationId xmlns:a16="http://schemas.microsoft.com/office/drawing/2014/main" id="{63B7209D-0534-45AF-82B7-FD4EC095F304}"/>
                    </a:ext>
                  </a:extLst>
                </p:cNvPr>
                <p:cNvPicPr/>
                <p:nvPr/>
              </p:nvPicPr>
              <p:blipFill>
                <a:blip r:embed="rId27"/>
                <a:stretch>
                  <a:fillRect/>
                </a:stretch>
              </p:blipFill>
              <p:spPr>
                <a:xfrm>
                  <a:off x="11629293" y="39021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40" name="Freihand 339">
                  <a:extLst>
                    <a:ext uri="{FF2B5EF4-FFF2-40B4-BE49-F238E27FC236}">
                      <a16:creationId xmlns:a16="http://schemas.microsoft.com/office/drawing/2014/main" id="{8E4DD564-52EB-4662-9BC8-8003C458AB9A}"/>
                    </a:ext>
                  </a:extLst>
                </p14:cNvPr>
                <p14:cNvContentPartPr/>
                <p14:nvPr/>
              </p14:nvContentPartPr>
              <p14:xfrm>
                <a:off x="11700573" y="3951427"/>
                <a:ext cx="215640" cy="193320"/>
              </p14:xfrm>
            </p:contentPart>
          </mc:Choice>
          <mc:Fallback xmlns="">
            <p:pic>
              <p:nvPicPr>
                <p:cNvPr id="340" name="Freihand 339">
                  <a:extLst>
                    <a:ext uri="{FF2B5EF4-FFF2-40B4-BE49-F238E27FC236}">
                      <a16:creationId xmlns:a16="http://schemas.microsoft.com/office/drawing/2014/main" id="{8E4DD564-52EB-4662-9BC8-8003C458AB9A}"/>
                    </a:ext>
                  </a:extLst>
                </p:cNvPr>
                <p:cNvPicPr/>
                <p:nvPr/>
              </p:nvPicPr>
              <p:blipFill>
                <a:blip r:embed="rId516"/>
                <a:stretch>
                  <a:fillRect/>
                </a:stretch>
              </p:blipFill>
              <p:spPr>
                <a:xfrm>
                  <a:off x="11696253" y="3947107"/>
                  <a:ext cx="224280" cy="201960"/>
                </a:xfrm>
                <a:prstGeom prst="rect">
                  <a:avLst/>
                </a:prstGeom>
              </p:spPr>
            </p:pic>
          </mc:Fallback>
        </mc:AlternateContent>
      </p:grpSp>
      <p:grpSp>
        <p:nvGrpSpPr>
          <p:cNvPr id="397" name="Gruppieren 396">
            <a:extLst>
              <a:ext uri="{FF2B5EF4-FFF2-40B4-BE49-F238E27FC236}">
                <a16:creationId xmlns:a16="http://schemas.microsoft.com/office/drawing/2014/main" id="{5F7F9D4E-3385-44DD-B7F4-8A7CB67BF1BB}"/>
              </a:ext>
            </a:extLst>
          </p:cNvPr>
          <p:cNvGrpSpPr/>
          <p:nvPr/>
        </p:nvGrpSpPr>
        <p:grpSpPr>
          <a:xfrm>
            <a:off x="849813" y="4360441"/>
            <a:ext cx="4889160" cy="1233360"/>
            <a:chOff x="818253" y="3741335"/>
            <a:chExt cx="4889160" cy="1233360"/>
          </a:xfrm>
        </p:grpSpPr>
        <mc:AlternateContent xmlns:mc="http://schemas.openxmlformats.org/markup-compatibility/2006" xmlns:p14="http://schemas.microsoft.com/office/powerpoint/2010/main">
          <mc:Choice Requires="p14">
            <p:contentPart p14:bwMode="auto" r:id="rId517">
              <p14:nvContentPartPr>
                <p14:cNvPr id="343" name="Freihand 342">
                  <a:extLst>
                    <a:ext uri="{FF2B5EF4-FFF2-40B4-BE49-F238E27FC236}">
                      <a16:creationId xmlns:a16="http://schemas.microsoft.com/office/drawing/2014/main" id="{8B524FE4-CBFE-42C7-B5BA-C7E4C17055B9}"/>
                    </a:ext>
                  </a:extLst>
                </p14:cNvPr>
                <p14:cNvContentPartPr/>
                <p14:nvPr/>
              </p14:nvContentPartPr>
              <p14:xfrm>
                <a:off x="967653" y="3947615"/>
                <a:ext cx="141480" cy="119520"/>
              </p14:xfrm>
            </p:contentPart>
          </mc:Choice>
          <mc:Fallback xmlns="">
            <p:pic>
              <p:nvPicPr>
                <p:cNvPr id="343" name="Freihand 342">
                  <a:extLst>
                    <a:ext uri="{FF2B5EF4-FFF2-40B4-BE49-F238E27FC236}">
                      <a16:creationId xmlns:a16="http://schemas.microsoft.com/office/drawing/2014/main" id="{8B524FE4-CBFE-42C7-B5BA-C7E4C17055B9}"/>
                    </a:ext>
                  </a:extLst>
                </p:cNvPr>
                <p:cNvPicPr/>
                <p:nvPr/>
              </p:nvPicPr>
              <p:blipFill>
                <a:blip r:embed="rId196"/>
                <a:stretch>
                  <a:fillRect/>
                </a:stretch>
              </p:blipFill>
              <p:spPr>
                <a:xfrm>
                  <a:off x="963333" y="3943295"/>
                  <a:ext cx="1501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344" name="Freihand 343">
                  <a:extLst>
                    <a:ext uri="{FF2B5EF4-FFF2-40B4-BE49-F238E27FC236}">
                      <a16:creationId xmlns:a16="http://schemas.microsoft.com/office/drawing/2014/main" id="{51844A7B-C0B7-4B31-B4A0-5306620A8B1B}"/>
                    </a:ext>
                  </a:extLst>
                </p14:cNvPr>
                <p14:cNvContentPartPr/>
                <p14:nvPr/>
              </p14:nvContentPartPr>
              <p14:xfrm>
                <a:off x="1269693" y="4007735"/>
                <a:ext cx="93240" cy="12240"/>
              </p14:xfrm>
            </p:contentPart>
          </mc:Choice>
          <mc:Fallback xmlns="">
            <p:pic>
              <p:nvPicPr>
                <p:cNvPr id="344" name="Freihand 343">
                  <a:extLst>
                    <a:ext uri="{FF2B5EF4-FFF2-40B4-BE49-F238E27FC236}">
                      <a16:creationId xmlns:a16="http://schemas.microsoft.com/office/drawing/2014/main" id="{51844A7B-C0B7-4B31-B4A0-5306620A8B1B}"/>
                    </a:ext>
                  </a:extLst>
                </p:cNvPr>
                <p:cNvPicPr/>
                <p:nvPr/>
              </p:nvPicPr>
              <p:blipFill>
                <a:blip r:embed="rId198"/>
                <a:stretch>
                  <a:fillRect/>
                </a:stretch>
              </p:blipFill>
              <p:spPr>
                <a:xfrm>
                  <a:off x="1265373" y="4003415"/>
                  <a:ext cx="1018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45" name="Freihand 344">
                  <a:extLst>
                    <a:ext uri="{FF2B5EF4-FFF2-40B4-BE49-F238E27FC236}">
                      <a16:creationId xmlns:a16="http://schemas.microsoft.com/office/drawing/2014/main" id="{2FF4A456-F50C-41EA-9B4F-6062CE7506B7}"/>
                    </a:ext>
                  </a:extLst>
                </p14:cNvPr>
                <p14:cNvContentPartPr/>
                <p14:nvPr/>
              </p14:nvContentPartPr>
              <p14:xfrm>
                <a:off x="1496133" y="3833135"/>
                <a:ext cx="140040" cy="121680"/>
              </p14:xfrm>
            </p:contentPart>
          </mc:Choice>
          <mc:Fallback xmlns="">
            <p:pic>
              <p:nvPicPr>
                <p:cNvPr id="345" name="Freihand 344">
                  <a:extLst>
                    <a:ext uri="{FF2B5EF4-FFF2-40B4-BE49-F238E27FC236}">
                      <a16:creationId xmlns:a16="http://schemas.microsoft.com/office/drawing/2014/main" id="{2FF4A456-F50C-41EA-9B4F-6062CE7506B7}"/>
                    </a:ext>
                  </a:extLst>
                </p:cNvPr>
                <p:cNvPicPr/>
                <p:nvPr/>
              </p:nvPicPr>
              <p:blipFill>
                <a:blip r:embed="rId200"/>
                <a:stretch>
                  <a:fillRect/>
                </a:stretch>
              </p:blipFill>
              <p:spPr>
                <a:xfrm>
                  <a:off x="1491813" y="3828815"/>
                  <a:ext cx="1486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46" name="Freihand 345">
                  <a:extLst>
                    <a:ext uri="{FF2B5EF4-FFF2-40B4-BE49-F238E27FC236}">
                      <a16:creationId xmlns:a16="http://schemas.microsoft.com/office/drawing/2014/main" id="{F813EBC5-1497-4A87-8346-26E8AFB6E4D7}"/>
                    </a:ext>
                  </a:extLst>
                </p14:cNvPr>
                <p14:cNvContentPartPr/>
                <p14:nvPr/>
              </p14:nvContentPartPr>
              <p14:xfrm>
                <a:off x="1639773" y="3914495"/>
                <a:ext cx="126000" cy="57240"/>
              </p14:xfrm>
            </p:contentPart>
          </mc:Choice>
          <mc:Fallback xmlns="">
            <p:pic>
              <p:nvPicPr>
                <p:cNvPr id="346" name="Freihand 345">
                  <a:extLst>
                    <a:ext uri="{FF2B5EF4-FFF2-40B4-BE49-F238E27FC236}">
                      <a16:creationId xmlns:a16="http://schemas.microsoft.com/office/drawing/2014/main" id="{F813EBC5-1497-4A87-8346-26E8AFB6E4D7}"/>
                    </a:ext>
                  </a:extLst>
                </p:cNvPr>
                <p:cNvPicPr/>
                <p:nvPr/>
              </p:nvPicPr>
              <p:blipFill>
                <a:blip r:embed="rId202"/>
                <a:stretch>
                  <a:fillRect/>
                </a:stretch>
              </p:blipFill>
              <p:spPr>
                <a:xfrm>
                  <a:off x="1635453" y="3910175"/>
                  <a:ext cx="13464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47" name="Freihand 346">
                  <a:extLst>
                    <a:ext uri="{FF2B5EF4-FFF2-40B4-BE49-F238E27FC236}">
                      <a16:creationId xmlns:a16="http://schemas.microsoft.com/office/drawing/2014/main" id="{D47267FA-2356-4443-BCFE-8B0AECBC657A}"/>
                    </a:ext>
                  </a:extLst>
                </p14:cNvPr>
                <p14:cNvContentPartPr/>
                <p14:nvPr/>
              </p14:nvContentPartPr>
              <p14:xfrm>
                <a:off x="1495773" y="3999455"/>
                <a:ext cx="258480" cy="8640"/>
              </p14:xfrm>
            </p:contentPart>
          </mc:Choice>
          <mc:Fallback xmlns="">
            <p:pic>
              <p:nvPicPr>
                <p:cNvPr id="347" name="Freihand 346">
                  <a:extLst>
                    <a:ext uri="{FF2B5EF4-FFF2-40B4-BE49-F238E27FC236}">
                      <a16:creationId xmlns:a16="http://schemas.microsoft.com/office/drawing/2014/main" id="{D47267FA-2356-4443-BCFE-8B0AECBC657A}"/>
                    </a:ext>
                  </a:extLst>
                </p:cNvPr>
                <p:cNvPicPr/>
                <p:nvPr/>
              </p:nvPicPr>
              <p:blipFill>
                <a:blip r:embed="rId204"/>
                <a:stretch>
                  <a:fillRect/>
                </a:stretch>
              </p:blipFill>
              <p:spPr>
                <a:xfrm>
                  <a:off x="1491453" y="3995135"/>
                  <a:ext cx="2671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348" name="Freihand 347">
                  <a:extLst>
                    <a:ext uri="{FF2B5EF4-FFF2-40B4-BE49-F238E27FC236}">
                      <a16:creationId xmlns:a16="http://schemas.microsoft.com/office/drawing/2014/main" id="{82DCA128-B758-4046-A034-F36BB6DBAFF2}"/>
                    </a:ext>
                  </a:extLst>
                </p14:cNvPr>
                <p14:cNvContentPartPr/>
                <p14:nvPr/>
              </p14:nvContentPartPr>
              <p14:xfrm>
                <a:off x="1473813" y="4048775"/>
                <a:ext cx="138960" cy="100080"/>
              </p14:xfrm>
            </p:contentPart>
          </mc:Choice>
          <mc:Fallback xmlns="">
            <p:pic>
              <p:nvPicPr>
                <p:cNvPr id="348" name="Freihand 347">
                  <a:extLst>
                    <a:ext uri="{FF2B5EF4-FFF2-40B4-BE49-F238E27FC236}">
                      <a16:creationId xmlns:a16="http://schemas.microsoft.com/office/drawing/2014/main" id="{82DCA128-B758-4046-A034-F36BB6DBAFF2}"/>
                    </a:ext>
                  </a:extLst>
                </p:cNvPr>
                <p:cNvPicPr/>
                <p:nvPr/>
              </p:nvPicPr>
              <p:blipFill>
                <a:blip r:embed="rId206"/>
                <a:stretch>
                  <a:fillRect/>
                </a:stretch>
              </p:blipFill>
              <p:spPr>
                <a:xfrm>
                  <a:off x="1469493" y="4044455"/>
                  <a:ext cx="1476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49" name="Freihand 348">
                  <a:extLst>
                    <a:ext uri="{FF2B5EF4-FFF2-40B4-BE49-F238E27FC236}">
                      <a16:creationId xmlns:a16="http://schemas.microsoft.com/office/drawing/2014/main" id="{B93351B1-F924-4DBC-A16F-7498DC9902DB}"/>
                    </a:ext>
                  </a:extLst>
                </p14:cNvPr>
                <p14:cNvContentPartPr/>
                <p14:nvPr/>
              </p14:nvContentPartPr>
              <p14:xfrm>
                <a:off x="1661373" y="4085495"/>
                <a:ext cx="76320" cy="52200"/>
              </p14:xfrm>
            </p:contentPart>
          </mc:Choice>
          <mc:Fallback xmlns="">
            <p:pic>
              <p:nvPicPr>
                <p:cNvPr id="349" name="Freihand 348">
                  <a:extLst>
                    <a:ext uri="{FF2B5EF4-FFF2-40B4-BE49-F238E27FC236}">
                      <a16:creationId xmlns:a16="http://schemas.microsoft.com/office/drawing/2014/main" id="{B93351B1-F924-4DBC-A16F-7498DC9902DB}"/>
                    </a:ext>
                  </a:extLst>
                </p:cNvPr>
                <p:cNvPicPr/>
                <p:nvPr/>
              </p:nvPicPr>
              <p:blipFill>
                <a:blip r:embed="rId208"/>
                <a:stretch>
                  <a:fillRect/>
                </a:stretch>
              </p:blipFill>
              <p:spPr>
                <a:xfrm>
                  <a:off x="1657053" y="4081175"/>
                  <a:ext cx="8496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350" name="Freihand 349">
                  <a:extLst>
                    <a:ext uri="{FF2B5EF4-FFF2-40B4-BE49-F238E27FC236}">
                      <a16:creationId xmlns:a16="http://schemas.microsoft.com/office/drawing/2014/main" id="{BC1FC882-5230-4CBD-9771-158DF4465A83}"/>
                    </a:ext>
                  </a:extLst>
                </p14:cNvPr>
                <p14:cNvContentPartPr/>
                <p14:nvPr/>
              </p14:nvContentPartPr>
              <p14:xfrm>
                <a:off x="1696293" y="4095575"/>
                <a:ext cx="56880" cy="144720"/>
              </p14:xfrm>
            </p:contentPart>
          </mc:Choice>
          <mc:Fallback xmlns="">
            <p:pic>
              <p:nvPicPr>
                <p:cNvPr id="350" name="Freihand 349">
                  <a:extLst>
                    <a:ext uri="{FF2B5EF4-FFF2-40B4-BE49-F238E27FC236}">
                      <a16:creationId xmlns:a16="http://schemas.microsoft.com/office/drawing/2014/main" id="{BC1FC882-5230-4CBD-9771-158DF4465A83}"/>
                    </a:ext>
                  </a:extLst>
                </p:cNvPr>
                <p:cNvPicPr/>
                <p:nvPr/>
              </p:nvPicPr>
              <p:blipFill>
                <a:blip r:embed="rId210"/>
                <a:stretch>
                  <a:fillRect/>
                </a:stretch>
              </p:blipFill>
              <p:spPr>
                <a:xfrm>
                  <a:off x="1691973" y="4091255"/>
                  <a:ext cx="655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51" name="Freihand 350">
                  <a:extLst>
                    <a:ext uri="{FF2B5EF4-FFF2-40B4-BE49-F238E27FC236}">
                      <a16:creationId xmlns:a16="http://schemas.microsoft.com/office/drawing/2014/main" id="{A486BA31-9326-492D-AC02-970DFCE81FCE}"/>
                    </a:ext>
                  </a:extLst>
                </p14:cNvPr>
                <p14:cNvContentPartPr/>
                <p14:nvPr/>
              </p14:nvContentPartPr>
              <p14:xfrm>
                <a:off x="1779093" y="3815135"/>
                <a:ext cx="170280" cy="437400"/>
              </p14:xfrm>
            </p:contentPart>
          </mc:Choice>
          <mc:Fallback xmlns="">
            <p:pic>
              <p:nvPicPr>
                <p:cNvPr id="351" name="Freihand 350">
                  <a:extLst>
                    <a:ext uri="{FF2B5EF4-FFF2-40B4-BE49-F238E27FC236}">
                      <a16:creationId xmlns:a16="http://schemas.microsoft.com/office/drawing/2014/main" id="{A486BA31-9326-492D-AC02-970DFCE81FCE}"/>
                    </a:ext>
                  </a:extLst>
                </p:cNvPr>
                <p:cNvPicPr/>
                <p:nvPr/>
              </p:nvPicPr>
              <p:blipFill>
                <a:blip r:embed="rId212"/>
                <a:stretch>
                  <a:fillRect/>
                </a:stretch>
              </p:blipFill>
              <p:spPr>
                <a:xfrm>
                  <a:off x="1774773" y="3810815"/>
                  <a:ext cx="17892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52" name="Freihand 351">
                  <a:extLst>
                    <a:ext uri="{FF2B5EF4-FFF2-40B4-BE49-F238E27FC236}">
                      <a16:creationId xmlns:a16="http://schemas.microsoft.com/office/drawing/2014/main" id="{BC5CAFF4-73FA-477D-AB69-72DF8E21A9CE}"/>
                    </a:ext>
                  </a:extLst>
                </p14:cNvPr>
                <p14:cNvContentPartPr/>
                <p14:nvPr/>
              </p14:nvContentPartPr>
              <p14:xfrm>
                <a:off x="818253" y="3840695"/>
                <a:ext cx="155520" cy="384120"/>
              </p14:xfrm>
            </p:contentPart>
          </mc:Choice>
          <mc:Fallback xmlns="">
            <p:pic>
              <p:nvPicPr>
                <p:cNvPr id="352" name="Freihand 351">
                  <a:extLst>
                    <a:ext uri="{FF2B5EF4-FFF2-40B4-BE49-F238E27FC236}">
                      <a16:creationId xmlns:a16="http://schemas.microsoft.com/office/drawing/2014/main" id="{BC5CAFF4-73FA-477D-AB69-72DF8E21A9CE}"/>
                    </a:ext>
                  </a:extLst>
                </p:cNvPr>
                <p:cNvPicPr/>
                <p:nvPr/>
              </p:nvPicPr>
              <p:blipFill>
                <a:blip r:embed="rId214"/>
                <a:stretch>
                  <a:fillRect/>
                </a:stretch>
              </p:blipFill>
              <p:spPr>
                <a:xfrm>
                  <a:off x="813933" y="3836375"/>
                  <a:ext cx="16416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53" name="Freihand 352">
                  <a:extLst>
                    <a:ext uri="{FF2B5EF4-FFF2-40B4-BE49-F238E27FC236}">
                      <a16:creationId xmlns:a16="http://schemas.microsoft.com/office/drawing/2014/main" id="{8838AF8A-5F19-4E8B-9ABC-F3A79F244CDD}"/>
                    </a:ext>
                  </a:extLst>
                </p14:cNvPr>
                <p14:cNvContentPartPr/>
                <p14:nvPr/>
              </p14:nvContentPartPr>
              <p14:xfrm>
                <a:off x="2144853" y="3989375"/>
                <a:ext cx="2880" cy="1800"/>
              </p14:xfrm>
            </p:contentPart>
          </mc:Choice>
          <mc:Fallback xmlns="">
            <p:pic>
              <p:nvPicPr>
                <p:cNvPr id="353" name="Freihand 352">
                  <a:extLst>
                    <a:ext uri="{FF2B5EF4-FFF2-40B4-BE49-F238E27FC236}">
                      <a16:creationId xmlns:a16="http://schemas.microsoft.com/office/drawing/2014/main" id="{8838AF8A-5F19-4E8B-9ABC-F3A79F244CDD}"/>
                    </a:ext>
                  </a:extLst>
                </p:cNvPr>
                <p:cNvPicPr/>
                <p:nvPr/>
              </p:nvPicPr>
              <p:blipFill>
                <a:blip r:embed="rId216"/>
                <a:stretch>
                  <a:fillRect/>
                </a:stretch>
              </p:blipFill>
              <p:spPr>
                <a:xfrm>
                  <a:off x="2140533" y="3985055"/>
                  <a:ext cx="1152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54" name="Freihand 353">
                  <a:extLst>
                    <a:ext uri="{FF2B5EF4-FFF2-40B4-BE49-F238E27FC236}">
                      <a16:creationId xmlns:a16="http://schemas.microsoft.com/office/drawing/2014/main" id="{044BC592-90FD-4B14-A387-2FA1C1D0E997}"/>
                    </a:ext>
                  </a:extLst>
                </p14:cNvPr>
                <p14:cNvContentPartPr/>
                <p14:nvPr/>
              </p14:nvContentPartPr>
              <p14:xfrm>
                <a:off x="2312253" y="3862295"/>
                <a:ext cx="169560" cy="168120"/>
              </p14:xfrm>
            </p:contentPart>
          </mc:Choice>
          <mc:Fallback xmlns="">
            <p:pic>
              <p:nvPicPr>
                <p:cNvPr id="354" name="Freihand 353">
                  <a:extLst>
                    <a:ext uri="{FF2B5EF4-FFF2-40B4-BE49-F238E27FC236}">
                      <a16:creationId xmlns:a16="http://schemas.microsoft.com/office/drawing/2014/main" id="{044BC592-90FD-4B14-A387-2FA1C1D0E997}"/>
                    </a:ext>
                  </a:extLst>
                </p:cNvPr>
                <p:cNvPicPr/>
                <p:nvPr/>
              </p:nvPicPr>
              <p:blipFill>
                <a:blip r:embed="rId218"/>
                <a:stretch>
                  <a:fillRect/>
                </a:stretch>
              </p:blipFill>
              <p:spPr>
                <a:xfrm>
                  <a:off x="2307933" y="3857975"/>
                  <a:ext cx="1782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55" name="Freihand 354">
                  <a:extLst>
                    <a:ext uri="{FF2B5EF4-FFF2-40B4-BE49-F238E27FC236}">
                      <a16:creationId xmlns:a16="http://schemas.microsoft.com/office/drawing/2014/main" id="{C02DEE14-AC22-427F-AC76-6D642F8AC004}"/>
                    </a:ext>
                  </a:extLst>
                </p14:cNvPr>
                <p14:cNvContentPartPr/>
                <p14:nvPr/>
              </p14:nvContentPartPr>
              <p14:xfrm>
                <a:off x="2611773" y="3942935"/>
                <a:ext cx="78480" cy="64800"/>
              </p14:xfrm>
            </p:contentPart>
          </mc:Choice>
          <mc:Fallback xmlns="">
            <p:pic>
              <p:nvPicPr>
                <p:cNvPr id="355" name="Freihand 354">
                  <a:extLst>
                    <a:ext uri="{FF2B5EF4-FFF2-40B4-BE49-F238E27FC236}">
                      <a16:creationId xmlns:a16="http://schemas.microsoft.com/office/drawing/2014/main" id="{C02DEE14-AC22-427F-AC76-6D642F8AC004}"/>
                    </a:ext>
                  </a:extLst>
                </p:cNvPr>
                <p:cNvPicPr/>
                <p:nvPr/>
              </p:nvPicPr>
              <p:blipFill>
                <a:blip r:embed="rId220"/>
                <a:stretch>
                  <a:fillRect/>
                </a:stretch>
              </p:blipFill>
              <p:spPr>
                <a:xfrm>
                  <a:off x="2607453" y="3938615"/>
                  <a:ext cx="8712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56" name="Freihand 355">
                  <a:extLst>
                    <a:ext uri="{FF2B5EF4-FFF2-40B4-BE49-F238E27FC236}">
                      <a16:creationId xmlns:a16="http://schemas.microsoft.com/office/drawing/2014/main" id="{DCD2D02A-536C-4716-9839-D4A0188C91E3}"/>
                    </a:ext>
                  </a:extLst>
                </p14:cNvPr>
                <p14:cNvContentPartPr/>
                <p14:nvPr/>
              </p14:nvContentPartPr>
              <p14:xfrm>
                <a:off x="2636973" y="3942935"/>
                <a:ext cx="86040" cy="219960"/>
              </p14:xfrm>
            </p:contentPart>
          </mc:Choice>
          <mc:Fallback xmlns="">
            <p:pic>
              <p:nvPicPr>
                <p:cNvPr id="356" name="Freihand 355">
                  <a:extLst>
                    <a:ext uri="{FF2B5EF4-FFF2-40B4-BE49-F238E27FC236}">
                      <a16:creationId xmlns:a16="http://schemas.microsoft.com/office/drawing/2014/main" id="{DCD2D02A-536C-4716-9839-D4A0188C91E3}"/>
                    </a:ext>
                  </a:extLst>
                </p:cNvPr>
                <p:cNvPicPr/>
                <p:nvPr/>
              </p:nvPicPr>
              <p:blipFill>
                <a:blip r:embed="rId222"/>
                <a:stretch>
                  <a:fillRect/>
                </a:stretch>
              </p:blipFill>
              <p:spPr>
                <a:xfrm>
                  <a:off x="2632653" y="3938615"/>
                  <a:ext cx="9468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57" name="Freihand 356">
                  <a:extLst>
                    <a:ext uri="{FF2B5EF4-FFF2-40B4-BE49-F238E27FC236}">
                      <a16:creationId xmlns:a16="http://schemas.microsoft.com/office/drawing/2014/main" id="{411E5AB6-2A39-4DA8-93F4-B4B43A8A35DF}"/>
                    </a:ext>
                  </a:extLst>
                </p14:cNvPr>
                <p14:cNvContentPartPr/>
                <p14:nvPr/>
              </p14:nvContentPartPr>
              <p14:xfrm>
                <a:off x="2989053" y="3960575"/>
                <a:ext cx="131040" cy="11880"/>
              </p14:xfrm>
            </p:contentPart>
          </mc:Choice>
          <mc:Fallback xmlns="">
            <p:pic>
              <p:nvPicPr>
                <p:cNvPr id="357" name="Freihand 356">
                  <a:extLst>
                    <a:ext uri="{FF2B5EF4-FFF2-40B4-BE49-F238E27FC236}">
                      <a16:creationId xmlns:a16="http://schemas.microsoft.com/office/drawing/2014/main" id="{411E5AB6-2A39-4DA8-93F4-B4B43A8A35DF}"/>
                    </a:ext>
                  </a:extLst>
                </p:cNvPr>
                <p:cNvPicPr/>
                <p:nvPr/>
              </p:nvPicPr>
              <p:blipFill>
                <a:blip r:embed="rId286"/>
                <a:stretch>
                  <a:fillRect/>
                </a:stretch>
              </p:blipFill>
              <p:spPr>
                <a:xfrm>
                  <a:off x="2984733" y="3956255"/>
                  <a:ext cx="1396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58" name="Freihand 357">
                  <a:extLst>
                    <a:ext uri="{FF2B5EF4-FFF2-40B4-BE49-F238E27FC236}">
                      <a16:creationId xmlns:a16="http://schemas.microsoft.com/office/drawing/2014/main" id="{F95778E2-2402-455F-A8E2-B9BB6BAA9508}"/>
                    </a:ext>
                  </a:extLst>
                </p14:cNvPr>
                <p14:cNvContentPartPr/>
                <p14:nvPr/>
              </p14:nvContentPartPr>
              <p14:xfrm>
                <a:off x="3432933" y="3747815"/>
                <a:ext cx="133200" cy="151920"/>
              </p14:xfrm>
            </p:contentPart>
          </mc:Choice>
          <mc:Fallback xmlns="">
            <p:pic>
              <p:nvPicPr>
                <p:cNvPr id="358" name="Freihand 357">
                  <a:extLst>
                    <a:ext uri="{FF2B5EF4-FFF2-40B4-BE49-F238E27FC236}">
                      <a16:creationId xmlns:a16="http://schemas.microsoft.com/office/drawing/2014/main" id="{F95778E2-2402-455F-A8E2-B9BB6BAA9508}"/>
                    </a:ext>
                  </a:extLst>
                </p:cNvPr>
                <p:cNvPicPr/>
                <p:nvPr/>
              </p:nvPicPr>
              <p:blipFill>
                <a:blip r:embed="rId288"/>
                <a:stretch>
                  <a:fillRect/>
                </a:stretch>
              </p:blipFill>
              <p:spPr>
                <a:xfrm>
                  <a:off x="3428613" y="3743495"/>
                  <a:ext cx="14184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359" name="Freihand 358">
                  <a:extLst>
                    <a:ext uri="{FF2B5EF4-FFF2-40B4-BE49-F238E27FC236}">
                      <a16:creationId xmlns:a16="http://schemas.microsoft.com/office/drawing/2014/main" id="{B9FCF31A-964F-46DB-8526-ADC2543C52EB}"/>
                    </a:ext>
                  </a:extLst>
                </p14:cNvPr>
                <p14:cNvContentPartPr/>
                <p14:nvPr/>
              </p14:nvContentPartPr>
              <p14:xfrm>
                <a:off x="3677733" y="3782375"/>
                <a:ext cx="21600" cy="92880"/>
              </p14:xfrm>
            </p:contentPart>
          </mc:Choice>
          <mc:Fallback xmlns="">
            <p:pic>
              <p:nvPicPr>
                <p:cNvPr id="359" name="Freihand 358">
                  <a:extLst>
                    <a:ext uri="{FF2B5EF4-FFF2-40B4-BE49-F238E27FC236}">
                      <a16:creationId xmlns:a16="http://schemas.microsoft.com/office/drawing/2014/main" id="{B9FCF31A-964F-46DB-8526-ADC2543C52EB}"/>
                    </a:ext>
                  </a:extLst>
                </p:cNvPr>
                <p:cNvPicPr/>
                <p:nvPr/>
              </p:nvPicPr>
              <p:blipFill>
                <a:blip r:embed="rId290"/>
                <a:stretch>
                  <a:fillRect/>
                </a:stretch>
              </p:blipFill>
              <p:spPr>
                <a:xfrm>
                  <a:off x="3673413" y="3778055"/>
                  <a:ext cx="302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60" name="Freihand 359">
                  <a:extLst>
                    <a:ext uri="{FF2B5EF4-FFF2-40B4-BE49-F238E27FC236}">
                      <a16:creationId xmlns:a16="http://schemas.microsoft.com/office/drawing/2014/main" id="{A272F8E3-950A-4A34-96AF-013EDE961E97}"/>
                    </a:ext>
                  </a:extLst>
                </p14:cNvPr>
                <p14:cNvContentPartPr/>
                <p14:nvPr/>
              </p14:nvContentPartPr>
              <p14:xfrm>
                <a:off x="3597453" y="3886415"/>
                <a:ext cx="154800" cy="16560"/>
              </p14:xfrm>
            </p:contentPart>
          </mc:Choice>
          <mc:Fallback xmlns="">
            <p:pic>
              <p:nvPicPr>
                <p:cNvPr id="360" name="Freihand 359">
                  <a:extLst>
                    <a:ext uri="{FF2B5EF4-FFF2-40B4-BE49-F238E27FC236}">
                      <a16:creationId xmlns:a16="http://schemas.microsoft.com/office/drawing/2014/main" id="{A272F8E3-950A-4A34-96AF-013EDE961E97}"/>
                    </a:ext>
                  </a:extLst>
                </p:cNvPr>
                <p:cNvPicPr/>
                <p:nvPr/>
              </p:nvPicPr>
              <p:blipFill>
                <a:blip r:embed="rId292"/>
                <a:stretch>
                  <a:fillRect/>
                </a:stretch>
              </p:blipFill>
              <p:spPr>
                <a:xfrm>
                  <a:off x="3593133" y="3882095"/>
                  <a:ext cx="1634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61" name="Freihand 360">
                  <a:extLst>
                    <a:ext uri="{FF2B5EF4-FFF2-40B4-BE49-F238E27FC236}">
                      <a16:creationId xmlns:a16="http://schemas.microsoft.com/office/drawing/2014/main" id="{FDD451BF-208E-4497-96EE-E9F6440D6C7C}"/>
                    </a:ext>
                  </a:extLst>
                </p14:cNvPr>
                <p14:cNvContentPartPr/>
                <p14:nvPr/>
              </p14:nvContentPartPr>
              <p14:xfrm>
                <a:off x="3621933" y="3741335"/>
                <a:ext cx="133920" cy="12960"/>
              </p14:xfrm>
            </p:contentPart>
          </mc:Choice>
          <mc:Fallback xmlns="">
            <p:pic>
              <p:nvPicPr>
                <p:cNvPr id="361" name="Freihand 360">
                  <a:extLst>
                    <a:ext uri="{FF2B5EF4-FFF2-40B4-BE49-F238E27FC236}">
                      <a16:creationId xmlns:a16="http://schemas.microsoft.com/office/drawing/2014/main" id="{FDD451BF-208E-4497-96EE-E9F6440D6C7C}"/>
                    </a:ext>
                  </a:extLst>
                </p:cNvPr>
                <p:cNvPicPr/>
                <p:nvPr/>
              </p:nvPicPr>
              <p:blipFill>
                <a:blip r:embed="rId294"/>
                <a:stretch>
                  <a:fillRect/>
                </a:stretch>
              </p:blipFill>
              <p:spPr>
                <a:xfrm>
                  <a:off x="3617613" y="3737015"/>
                  <a:ext cx="1425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362" name="Freihand 361">
                  <a:extLst>
                    <a:ext uri="{FF2B5EF4-FFF2-40B4-BE49-F238E27FC236}">
                      <a16:creationId xmlns:a16="http://schemas.microsoft.com/office/drawing/2014/main" id="{50CEED2F-2ADF-46D4-9A5C-DE07099306F4}"/>
                    </a:ext>
                  </a:extLst>
                </p14:cNvPr>
                <p14:cNvContentPartPr/>
                <p14:nvPr/>
              </p14:nvContentPartPr>
              <p14:xfrm>
                <a:off x="3410613" y="3925295"/>
                <a:ext cx="350640" cy="26640"/>
              </p14:xfrm>
            </p:contentPart>
          </mc:Choice>
          <mc:Fallback xmlns="">
            <p:pic>
              <p:nvPicPr>
                <p:cNvPr id="362" name="Freihand 361">
                  <a:extLst>
                    <a:ext uri="{FF2B5EF4-FFF2-40B4-BE49-F238E27FC236}">
                      <a16:creationId xmlns:a16="http://schemas.microsoft.com/office/drawing/2014/main" id="{50CEED2F-2ADF-46D4-9A5C-DE07099306F4}"/>
                    </a:ext>
                  </a:extLst>
                </p:cNvPr>
                <p:cNvPicPr/>
                <p:nvPr/>
              </p:nvPicPr>
              <p:blipFill>
                <a:blip r:embed="rId296"/>
                <a:stretch>
                  <a:fillRect/>
                </a:stretch>
              </p:blipFill>
              <p:spPr>
                <a:xfrm>
                  <a:off x="3406293" y="3920975"/>
                  <a:ext cx="3592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63" name="Freihand 362">
                  <a:extLst>
                    <a:ext uri="{FF2B5EF4-FFF2-40B4-BE49-F238E27FC236}">
                      <a16:creationId xmlns:a16="http://schemas.microsoft.com/office/drawing/2014/main" id="{F803EA2F-639C-477E-A41C-6F5836D850D6}"/>
                    </a:ext>
                  </a:extLst>
                </p14:cNvPr>
                <p14:cNvContentPartPr/>
                <p14:nvPr/>
              </p14:nvContentPartPr>
              <p14:xfrm>
                <a:off x="3421773" y="4014935"/>
                <a:ext cx="128160" cy="120600"/>
              </p14:xfrm>
            </p:contentPart>
          </mc:Choice>
          <mc:Fallback xmlns="">
            <p:pic>
              <p:nvPicPr>
                <p:cNvPr id="363" name="Freihand 362">
                  <a:extLst>
                    <a:ext uri="{FF2B5EF4-FFF2-40B4-BE49-F238E27FC236}">
                      <a16:creationId xmlns:a16="http://schemas.microsoft.com/office/drawing/2014/main" id="{F803EA2F-639C-477E-A41C-6F5836D850D6}"/>
                    </a:ext>
                  </a:extLst>
                </p:cNvPr>
                <p:cNvPicPr/>
                <p:nvPr/>
              </p:nvPicPr>
              <p:blipFill>
                <a:blip r:embed="rId298"/>
                <a:stretch>
                  <a:fillRect/>
                </a:stretch>
              </p:blipFill>
              <p:spPr>
                <a:xfrm>
                  <a:off x="3417453" y="4010615"/>
                  <a:ext cx="1368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364" name="Freihand 363">
                  <a:extLst>
                    <a:ext uri="{FF2B5EF4-FFF2-40B4-BE49-F238E27FC236}">
                      <a16:creationId xmlns:a16="http://schemas.microsoft.com/office/drawing/2014/main" id="{1BE8A1D1-64E5-4317-935A-E16E8B498A60}"/>
                    </a:ext>
                  </a:extLst>
                </p14:cNvPr>
                <p14:cNvContentPartPr/>
                <p14:nvPr/>
              </p14:nvContentPartPr>
              <p14:xfrm>
                <a:off x="3619773" y="4044815"/>
                <a:ext cx="61920" cy="62640"/>
              </p14:xfrm>
            </p:contentPart>
          </mc:Choice>
          <mc:Fallback xmlns="">
            <p:pic>
              <p:nvPicPr>
                <p:cNvPr id="364" name="Freihand 363">
                  <a:extLst>
                    <a:ext uri="{FF2B5EF4-FFF2-40B4-BE49-F238E27FC236}">
                      <a16:creationId xmlns:a16="http://schemas.microsoft.com/office/drawing/2014/main" id="{1BE8A1D1-64E5-4317-935A-E16E8B498A60}"/>
                    </a:ext>
                  </a:extLst>
                </p:cNvPr>
                <p:cNvPicPr/>
                <p:nvPr/>
              </p:nvPicPr>
              <p:blipFill>
                <a:blip r:embed="rId300"/>
                <a:stretch>
                  <a:fillRect/>
                </a:stretch>
              </p:blipFill>
              <p:spPr>
                <a:xfrm>
                  <a:off x="3615453" y="4040495"/>
                  <a:ext cx="7056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65" name="Freihand 364">
                  <a:extLst>
                    <a:ext uri="{FF2B5EF4-FFF2-40B4-BE49-F238E27FC236}">
                      <a16:creationId xmlns:a16="http://schemas.microsoft.com/office/drawing/2014/main" id="{34E11290-885C-4FCB-97FE-58C5A30033C2}"/>
                    </a:ext>
                  </a:extLst>
                </p14:cNvPr>
                <p14:cNvContentPartPr/>
                <p14:nvPr/>
              </p14:nvContentPartPr>
              <p14:xfrm>
                <a:off x="3651453" y="3979295"/>
                <a:ext cx="7560" cy="3960"/>
              </p14:xfrm>
            </p:contentPart>
          </mc:Choice>
          <mc:Fallback xmlns="">
            <p:pic>
              <p:nvPicPr>
                <p:cNvPr id="365" name="Freihand 364">
                  <a:extLst>
                    <a:ext uri="{FF2B5EF4-FFF2-40B4-BE49-F238E27FC236}">
                      <a16:creationId xmlns:a16="http://schemas.microsoft.com/office/drawing/2014/main" id="{34E11290-885C-4FCB-97FE-58C5A30033C2}"/>
                    </a:ext>
                  </a:extLst>
                </p:cNvPr>
                <p:cNvPicPr/>
                <p:nvPr/>
              </p:nvPicPr>
              <p:blipFill>
                <a:blip r:embed="rId216"/>
                <a:stretch>
                  <a:fillRect/>
                </a:stretch>
              </p:blipFill>
              <p:spPr>
                <a:xfrm>
                  <a:off x="3647133" y="3974975"/>
                  <a:ext cx="16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66" name="Freihand 365">
                  <a:extLst>
                    <a:ext uri="{FF2B5EF4-FFF2-40B4-BE49-F238E27FC236}">
                      <a16:creationId xmlns:a16="http://schemas.microsoft.com/office/drawing/2014/main" id="{DC6E2C73-36C8-4FA7-A552-B230A9C4C386}"/>
                    </a:ext>
                  </a:extLst>
                </p14:cNvPr>
                <p14:cNvContentPartPr/>
                <p14:nvPr/>
              </p14:nvContentPartPr>
              <p14:xfrm>
                <a:off x="3922533" y="3933575"/>
                <a:ext cx="33480" cy="25560"/>
              </p14:xfrm>
            </p:contentPart>
          </mc:Choice>
          <mc:Fallback xmlns="">
            <p:pic>
              <p:nvPicPr>
                <p:cNvPr id="366" name="Freihand 365">
                  <a:extLst>
                    <a:ext uri="{FF2B5EF4-FFF2-40B4-BE49-F238E27FC236}">
                      <a16:creationId xmlns:a16="http://schemas.microsoft.com/office/drawing/2014/main" id="{DC6E2C73-36C8-4FA7-A552-B230A9C4C386}"/>
                    </a:ext>
                  </a:extLst>
                </p:cNvPr>
                <p:cNvPicPr/>
                <p:nvPr/>
              </p:nvPicPr>
              <p:blipFill>
                <a:blip r:embed="rId303"/>
                <a:stretch>
                  <a:fillRect/>
                </a:stretch>
              </p:blipFill>
              <p:spPr>
                <a:xfrm>
                  <a:off x="3918213" y="3929255"/>
                  <a:ext cx="4212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367" name="Freihand 366">
                  <a:extLst>
                    <a:ext uri="{FF2B5EF4-FFF2-40B4-BE49-F238E27FC236}">
                      <a16:creationId xmlns:a16="http://schemas.microsoft.com/office/drawing/2014/main" id="{E1158911-1124-4F20-8A8E-C0C1ABCFC9F1}"/>
                    </a:ext>
                  </a:extLst>
                </p14:cNvPr>
                <p14:cNvContentPartPr/>
                <p14:nvPr/>
              </p14:nvContentPartPr>
              <p14:xfrm>
                <a:off x="4142493" y="3817655"/>
                <a:ext cx="157320" cy="158040"/>
              </p14:xfrm>
            </p:contentPart>
          </mc:Choice>
          <mc:Fallback xmlns="">
            <p:pic>
              <p:nvPicPr>
                <p:cNvPr id="367" name="Freihand 366">
                  <a:extLst>
                    <a:ext uri="{FF2B5EF4-FFF2-40B4-BE49-F238E27FC236}">
                      <a16:creationId xmlns:a16="http://schemas.microsoft.com/office/drawing/2014/main" id="{E1158911-1124-4F20-8A8E-C0C1ABCFC9F1}"/>
                    </a:ext>
                  </a:extLst>
                </p:cNvPr>
                <p:cNvPicPr/>
                <p:nvPr/>
              </p:nvPicPr>
              <p:blipFill>
                <a:blip r:embed="rId305"/>
                <a:stretch>
                  <a:fillRect/>
                </a:stretch>
              </p:blipFill>
              <p:spPr>
                <a:xfrm>
                  <a:off x="4138173" y="3813335"/>
                  <a:ext cx="16596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68" name="Freihand 367">
                  <a:extLst>
                    <a:ext uri="{FF2B5EF4-FFF2-40B4-BE49-F238E27FC236}">
                      <a16:creationId xmlns:a16="http://schemas.microsoft.com/office/drawing/2014/main" id="{402341D1-523C-4B31-9F59-71729F6A6E35}"/>
                    </a:ext>
                  </a:extLst>
                </p14:cNvPr>
                <p14:cNvContentPartPr/>
                <p14:nvPr/>
              </p14:nvContentPartPr>
              <p14:xfrm>
                <a:off x="4441293" y="3869135"/>
                <a:ext cx="57960" cy="80640"/>
              </p14:xfrm>
            </p:contentPart>
          </mc:Choice>
          <mc:Fallback xmlns="">
            <p:pic>
              <p:nvPicPr>
                <p:cNvPr id="368" name="Freihand 367">
                  <a:extLst>
                    <a:ext uri="{FF2B5EF4-FFF2-40B4-BE49-F238E27FC236}">
                      <a16:creationId xmlns:a16="http://schemas.microsoft.com/office/drawing/2014/main" id="{402341D1-523C-4B31-9F59-71729F6A6E35}"/>
                    </a:ext>
                  </a:extLst>
                </p:cNvPr>
                <p:cNvPicPr/>
                <p:nvPr/>
              </p:nvPicPr>
              <p:blipFill>
                <a:blip r:embed="rId307"/>
                <a:stretch>
                  <a:fillRect/>
                </a:stretch>
              </p:blipFill>
              <p:spPr>
                <a:xfrm>
                  <a:off x="4436973" y="3864815"/>
                  <a:ext cx="666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369" name="Freihand 368">
                  <a:extLst>
                    <a:ext uri="{FF2B5EF4-FFF2-40B4-BE49-F238E27FC236}">
                      <a16:creationId xmlns:a16="http://schemas.microsoft.com/office/drawing/2014/main" id="{3EE4EBAA-7ABC-45CF-BF36-E36F15C31A67}"/>
                    </a:ext>
                  </a:extLst>
                </p14:cNvPr>
                <p14:cNvContentPartPr/>
                <p14:nvPr/>
              </p14:nvContentPartPr>
              <p14:xfrm>
                <a:off x="4473693" y="3751055"/>
                <a:ext cx="360" cy="360"/>
              </p14:xfrm>
            </p:contentPart>
          </mc:Choice>
          <mc:Fallback xmlns="">
            <p:pic>
              <p:nvPicPr>
                <p:cNvPr id="369" name="Freihand 368">
                  <a:extLst>
                    <a:ext uri="{FF2B5EF4-FFF2-40B4-BE49-F238E27FC236}">
                      <a16:creationId xmlns:a16="http://schemas.microsoft.com/office/drawing/2014/main" id="{3EE4EBAA-7ABC-45CF-BF36-E36F15C31A67}"/>
                    </a:ext>
                  </a:extLst>
                </p:cNvPr>
                <p:cNvPicPr/>
                <p:nvPr/>
              </p:nvPicPr>
              <p:blipFill>
                <a:blip r:embed="rId27"/>
                <a:stretch>
                  <a:fillRect/>
                </a:stretch>
              </p:blipFill>
              <p:spPr>
                <a:xfrm>
                  <a:off x="4469373" y="3746735"/>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70" name="Freihand 369">
                  <a:extLst>
                    <a:ext uri="{FF2B5EF4-FFF2-40B4-BE49-F238E27FC236}">
                      <a16:creationId xmlns:a16="http://schemas.microsoft.com/office/drawing/2014/main" id="{7344EDE9-FA32-477A-B034-C8C793427687}"/>
                    </a:ext>
                  </a:extLst>
                </p14:cNvPr>
                <p14:cNvContentPartPr/>
                <p14:nvPr/>
              </p14:nvContentPartPr>
              <p14:xfrm>
                <a:off x="1193373" y="4426775"/>
                <a:ext cx="136800" cy="144360"/>
              </p14:xfrm>
            </p:contentPart>
          </mc:Choice>
          <mc:Fallback xmlns="">
            <p:pic>
              <p:nvPicPr>
                <p:cNvPr id="370" name="Freihand 369">
                  <a:extLst>
                    <a:ext uri="{FF2B5EF4-FFF2-40B4-BE49-F238E27FC236}">
                      <a16:creationId xmlns:a16="http://schemas.microsoft.com/office/drawing/2014/main" id="{7344EDE9-FA32-477A-B034-C8C793427687}"/>
                    </a:ext>
                  </a:extLst>
                </p:cNvPr>
                <p:cNvPicPr/>
                <p:nvPr/>
              </p:nvPicPr>
              <p:blipFill>
                <a:blip r:embed="rId310"/>
                <a:stretch>
                  <a:fillRect/>
                </a:stretch>
              </p:blipFill>
              <p:spPr>
                <a:xfrm>
                  <a:off x="1189053" y="4422455"/>
                  <a:ext cx="1454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371" name="Freihand 370">
                  <a:extLst>
                    <a:ext uri="{FF2B5EF4-FFF2-40B4-BE49-F238E27FC236}">
                      <a16:creationId xmlns:a16="http://schemas.microsoft.com/office/drawing/2014/main" id="{615A32DB-B029-4753-B0F5-5A3FE64D4576}"/>
                    </a:ext>
                  </a:extLst>
                </p14:cNvPr>
                <p14:cNvContentPartPr/>
                <p14:nvPr/>
              </p14:nvContentPartPr>
              <p14:xfrm>
                <a:off x="1450053" y="4464935"/>
                <a:ext cx="93600" cy="135000"/>
              </p14:xfrm>
            </p:contentPart>
          </mc:Choice>
          <mc:Fallback xmlns="">
            <p:pic>
              <p:nvPicPr>
                <p:cNvPr id="371" name="Freihand 370">
                  <a:extLst>
                    <a:ext uri="{FF2B5EF4-FFF2-40B4-BE49-F238E27FC236}">
                      <a16:creationId xmlns:a16="http://schemas.microsoft.com/office/drawing/2014/main" id="{615A32DB-B029-4753-B0F5-5A3FE64D4576}"/>
                    </a:ext>
                  </a:extLst>
                </p:cNvPr>
                <p:cNvPicPr/>
                <p:nvPr/>
              </p:nvPicPr>
              <p:blipFill>
                <a:blip r:embed="rId312"/>
                <a:stretch>
                  <a:fillRect/>
                </a:stretch>
              </p:blipFill>
              <p:spPr>
                <a:xfrm>
                  <a:off x="1445733" y="4460615"/>
                  <a:ext cx="1022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72" name="Freihand 371">
                  <a:extLst>
                    <a:ext uri="{FF2B5EF4-FFF2-40B4-BE49-F238E27FC236}">
                      <a16:creationId xmlns:a16="http://schemas.microsoft.com/office/drawing/2014/main" id="{0588397C-DF29-4493-9FF4-721256838F6C}"/>
                    </a:ext>
                  </a:extLst>
                </p14:cNvPr>
                <p14:cNvContentPartPr/>
                <p14:nvPr/>
              </p14:nvContentPartPr>
              <p14:xfrm>
                <a:off x="1209213" y="4670135"/>
                <a:ext cx="393480" cy="9000"/>
              </p14:xfrm>
            </p:contentPart>
          </mc:Choice>
          <mc:Fallback xmlns="">
            <p:pic>
              <p:nvPicPr>
                <p:cNvPr id="372" name="Freihand 371">
                  <a:extLst>
                    <a:ext uri="{FF2B5EF4-FFF2-40B4-BE49-F238E27FC236}">
                      <a16:creationId xmlns:a16="http://schemas.microsoft.com/office/drawing/2014/main" id="{0588397C-DF29-4493-9FF4-721256838F6C}"/>
                    </a:ext>
                  </a:extLst>
                </p:cNvPr>
                <p:cNvPicPr/>
                <p:nvPr/>
              </p:nvPicPr>
              <p:blipFill>
                <a:blip r:embed="rId314"/>
                <a:stretch>
                  <a:fillRect/>
                </a:stretch>
              </p:blipFill>
              <p:spPr>
                <a:xfrm>
                  <a:off x="1204893" y="4665815"/>
                  <a:ext cx="40212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73" name="Freihand 372">
                  <a:extLst>
                    <a:ext uri="{FF2B5EF4-FFF2-40B4-BE49-F238E27FC236}">
                      <a16:creationId xmlns:a16="http://schemas.microsoft.com/office/drawing/2014/main" id="{8E585811-C289-4F6D-84FF-6E9880794904}"/>
                    </a:ext>
                  </a:extLst>
                </p14:cNvPr>
                <p14:cNvContentPartPr/>
                <p14:nvPr/>
              </p14:nvContentPartPr>
              <p14:xfrm>
                <a:off x="1209933" y="4762295"/>
                <a:ext cx="108720" cy="126000"/>
              </p14:xfrm>
            </p:contentPart>
          </mc:Choice>
          <mc:Fallback xmlns="">
            <p:pic>
              <p:nvPicPr>
                <p:cNvPr id="373" name="Freihand 372">
                  <a:extLst>
                    <a:ext uri="{FF2B5EF4-FFF2-40B4-BE49-F238E27FC236}">
                      <a16:creationId xmlns:a16="http://schemas.microsoft.com/office/drawing/2014/main" id="{8E585811-C289-4F6D-84FF-6E9880794904}"/>
                    </a:ext>
                  </a:extLst>
                </p:cNvPr>
                <p:cNvPicPr/>
                <p:nvPr/>
              </p:nvPicPr>
              <p:blipFill>
                <a:blip r:embed="rId316"/>
                <a:stretch>
                  <a:fillRect/>
                </a:stretch>
              </p:blipFill>
              <p:spPr>
                <a:xfrm>
                  <a:off x="1205613" y="4757975"/>
                  <a:ext cx="1173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374" name="Freihand 373">
                  <a:extLst>
                    <a:ext uri="{FF2B5EF4-FFF2-40B4-BE49-F238E27FC236}">
                      <a16:creationId xmlns:a16="http://schemas.microsoft.com/office/drawing/2014/main" id="{5CCDE4A4-3DE7-4814-A93E-E5439BB7B20A}"/>
                    </a:ext>
                  </a:extLst>
                </p14:cNvPr>
                <p14:cNvContentPartPr/>
                <p14:nvPr/>
              </p14:nvContentPartPr>
              <p14:xfrm>
                <a:off x="1434213" y="4807655"/>
                <a:ext cx="91080" cy="167040"/>
              </p14:xfrm>
            </p:contentPart>
          </mc:Choice>
          <mc:Fallback xmlns="">
            <p:pic>
              <p:nvPicPr>
                <p:cNvPr id="374" name="Freihand 373">
                  <a:extLst>
                    <a:ext uri="{FF2B5EF4-FFF2-40B4-BE49-F238E27FC236}">
                      <a16:creationId xmlns:a16="http://schemas.microsoft.com/office/drawing/2014/main" id="{5CCDE4A4-3DE7-4814-A93E-E5439BB7B20A}"/>
                    </a:ext>
                  </a:extLst>
                </p:cNvPr>
                <p:cNvPicPr/>
                <p:nvPr/>
              </p:nvPicPr>
              <p:blipFill>
                <a:blip r:embed="rId318"/>
                <a:stretch>
                  <a:fillRect/>
                </a:stretch>
              </p:blipFill>
              <p:spPr>
                <a:xfrm>
                  <a:off x="1429893" y="4803335"/>
                  <a:ext cx="997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375" name="Freihand 374">
                  <a:extLst>
                    <a:ext uri="{FF2B5EF4-FFF2-40B4-BE49-F238E27FC236}">
                      <a16:creationId xmlns:a16="http://schemas.microsoft.com/office/drawing/2014/main" id="{5C32AE29-CA94-4401-A451-D7025CD3841B}"/>
                    </a:ext>
                  </a:extLst>
                </p14:cNvPr>
                <p14:cNvContentPartPr/>
                <p14:nvPr/>
              </p14:nvContentPartPr>
              <p14:xfrm>
                <a:off x="1958013" y="4649975"/>
                <a:ext cx="22320" cy="720"/>
              </p14:xfrm>
            </p:contentPart>
          </mc:Choice>
          <mc:Fallback xmlns="">
            <p:pic>
              <p:nvPicPr>
                <p:cNvPr id="375" name="Freihand 374">
                  <a:extLst>
                    <a:ext uri="{FF2B5EF4-FFF2-40B4-BE49-F238E27FC236}">
                      <a16:creationId xmlns:a16="http://schemas.microsoft.com/office/drawing/2014/main" id="{5C32AE29-CA94-4401-A451-D7025CD3841B}"/>
                    </a:ext>
                  </a:extLst>
                </p:cNvPr>
                <p:cNvPicPr/>
                <p:nvPr/>
              </p:nvPicPr>
              <p:blipFill>
                <a:blip r:embed="rId320"/>
                <a:stretch>
                  <a:fillRect/>
                </a:stretch>
              </p:blipFill>
              <p:spPr>
                <a:xfrm>
                  <a:off x="1953693" y="4645655"/>
                  <a:ext cx="3096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76" name="Freihand 375">
                  <a:extLst>
                    <a:ext uri="{FF2B5EF4-FFF2-40B4-BE49-F238E27FC236}">
                      <a16:creationId xmlns:a16="http://schemas.microsoft.com/office/drawing/2014/main" id="{5B21C7B9-8E56-48D7-B747-5E2F87A5A529}"/>
                    </a:ext>
                  </a:extLst>
                </p14:cNvPr>
                <p14:cNvContentPartPr/>
                <p14:nvPr/>
              </p14:nvContentPartPr>
              <p14:xfrm>
                <a:off x="2116773" y="4520015"/>
                <a:ext cx="144000" cy="162720"/>
              </p14:xfrm>
            </p:contentPart>
          </mc:Choice>
          <mc:Fallback xmlns="">
            <p:pic>
              <p:nvPicPr>
                <p:cNvPr id="376" name="Freihand 375">
                  <a:extLst>
                    <a:ext uri="{FF2B5EF4-FFF2-40B4-BE49-F238E27FC236}">
                      <a16:creationId xmlns:a16="http://schemas.microsoft.com/office/drawing/2014/main" id="{5B21C7B9-8E56-48D7-B747-5E2F87A5A529}"/>
                    </a:ext>
                  </a:extLst>
                </p:cNvPr>
                <p:cNvPicPr/>
                <p:nvPr/>
              </p:nvPicPr>
              <p:blipFill>
                <a:blip r:embed="rId322"/>
                <a:stretch>
                  <a:fillRect/>
                </a:stretch>
              </p:blipFill>
              <p:spPr>
                <a:xfrm>
                  <a:off x="2112453" y="4515695"/>
                  <a:ext cx="15264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77" name="Freihand 376">
                  <a:extLst>
                    <a:ext uri="{FF2B5EF4-FFF2-40B4-BE49-F238E27FC236}">
                      <a16:creationId xmlns:a16="http://schemas.microsoft.com/office/drawing/2014/main" id="{07C05DF6-A03E-4BAB-940C-B21F50FE000A}"/>
                    </a:ext>
                  </a:extLst>
                </p14:cNvPr>
                <p14:cNvContentPartPr/>
                <p14:nvPr/>
              </p14:nvContentPartPr>
              <p14:xfrm>
                <a:off x="2468133" y="4556015"/>
                <a:ext cx="101160" cy="73440"/>
              </p14:xfrm>
            </p:contentPart>
          </mc:Choice>
          <mc:Fallback xmlns="">
            <p:pic>
              <p:nvPicPr>
                <p:cNvPr id="377" name="Freihand 376">
                  <a:extLst>
                    <a:ext uri="{FF2B5EF4-FFF2-40B4-BE49-F238E27FC236}">
                      <a16:creationId xmlns:a16="http://schemas.microsoft.com/office/drawing/2014/main" id="{07C05DF6-A03E-4BAB-940C-B21F50FE000A}"/>
                    </a:ext>
                  </a:extLst>
                </p:cNvPr>
                <p:cNvPicPr/>
                <p:nvPr/>
              </p:nvPicPr>
              <p:blipFill>
                <a:blip r:embed="rId324"/>
                <a:stretch>
                  <a:fillRect/>
                </a:stretch>
              </p:blipFill>
              <p:spPr>
                <a:xfrm>
                  <a:off x="2463813" y="4551695"/>
                  <a:ext cx="1098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78" name="Freihand 377">
                  <a:extLst>
                    <a:ext uri="{FF2B5EF4-FFF2-40B4-BE49-F238E27FC236}">
                      <a16:creationId xmlns:a16="http://schemas.microsoft.com/office/drawing/2014/main" id="{FC852ABE-EA3A-42BD-9B15-B620C28D7961}"/>
                    </a:ext>
                  </a:extLst>
                </p14:cNvPr>
                <p14:cNvContentPartPr/>
                <p14:nvPr/>
              </p14:nvContentPartPr>
              <p14:xfrm>
                <a:off x="2481093" y="4565375"/>
                <a:ext cx="112680" cy="191520"/>
              </p14:xfrm>
            </p:contentPart>
          </mc:Choice>
          <mc:Fallback xmlns="">
            <p:pic>
              <p:nvPicPr>
                <p:cNvPr id="378" name="Freihand 377">
                  <a:extLst>
                    <a:ext uri="{FF2B5EF4-FFF2-40B4-BE49-F238E27FC236}">
                      <a16:creationId xmlns:a16="http://schemas.microsoft.com/office/drawing/2014/main" id="{FC852ABE-EA3A-42BD-9B15-B620C28D7961}"/>
                    </a:ext>
                  </a:extLst>
                </p:cNvPr>
                <p:cNvPicPr/>
                <p:nvPr/>
              </p:nvPicPr>
              <p:blipFill>
                <a:blip r:embed="rId326"/>
                <a:stretch>
                  <a:fillRect/>
                </a:stretch>
              </p:blipFill>
              <p:spPr>
                <a:xfrm>
                  <a:off x="2476773" y="4561055"/>
                  <a:ext cx="1213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79" name="Freihand 378">
                  <a:extLst>
                    <a:ext uri="{FF2B5EF4-FFF2-40B4-BE49-F238E27FC236}">
                      <a16:creationId xmlns:a16="http://schemas.microsoft.com/office/drawing/2014/main" id="{8BA3C131-64CD-4539-8A20-E82F19BB6105}"/>
                    </a:ext>
                  </a:extLst>
                </p14:cNvPr>
                <p14:cNvContentPartPr/>
                <p14:nvPr/>
              </p14:nvContentPartPr>
              <p14:xfrm>
                <a:off x="3024333" y="4508135"/>
                <a:ext cx="9000" cy="146880"/>
              </p14:xfrm>
            </p:contentPart>
          </mc:Choice>
          <mc:Fallback xmlns="">
            <p:pic>
              <p:nvPicPr>
                <p:cNvPr id="379" name="Freihand 378">
                  <a:extLst>
                    <a:ext uri="{FF2B5EF4-FFF2-40B4-BE49-F238E27FC236}">
                      <a16:creationId xmlns:a16="http://schemas.microsoft.com/office/drawing/2014/main" id="{8BA3C131-64CD-4539-8A20-E82F19BB6105}"/>
                    </a:ext>
                  </a:extLst>
                </p:cNvPr>
                <p:cNvPicPr/>
                <p:nvPr/>
              </p:nvPicPr>
              <p:blipFill>
                <a:blip r:embed="rId328"/>
                <a:stretch>
                  <a:fillRect/>
                </a:stretch>
              </p:blipFill>
              <p:spPr>
                <a:xfrm>
                  <a:off x="3020013" y="4503815"/>
                  <a:ext cx="17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80" name="Freihand 379">
                  <a:extLst>
                    <a:ext uri="{FF2B5EF4-FFF2-40B4-BE49-F238E27FC236}">
                      <a16:creationId xmlns:a16="http://schemas.microsoft.com/office/drawing/2014/main" id="{55A126B2-FCD7-44AA-8419-8AC4CA314CC6}"/>
                    </a:ext>
                  </a:extLst>
                </p14:cNvPr>
                <p14:cNvContentPartPr/>
                <p14:nvPr/>
              </p14:nvContentPartPr>
              <p14:xfrm>
                <a:off x="2975013" y="4578695"/>
                <a:ext cx="129600" cy="5400"/>
              </p14:xfrm>
            </p:contentPart>
          </mc:Choice>
          <mc:Fallback xmlns="">
            <p:pic>
              <p:nvPicPr>
                <p:cNvPr id="380" name="Freihand 379">
                  <a:extLst>
                    <a:ext uri="{FF2B5EF4-FFF2-40B4-BE49-F238E27FC236}">
                      <a16:creationId xmlns:a16="http://schemas.microsoft.com/office/drawing/2014/main" id="{55A126B2-FCD7-44AA-8419-8AC4CA314CC6}"/>
                    </a:ext>
                  </a:extLst>
                </p:cNvPr>
                <p:cNvPicPr/>
                <p:nvPr/>
              </p:nvPicPr>
              <p:blipFill>
                <a:blip r:embed="rId330"/>
                <a:stretch>
                  <a:fillRect/>
                </a:stretch>
              </p:blipFill>
              <p:spPr>
                <a:xfrm>
                  <a:off x="2970693" y="4574375"/>
                  <a:ext cx="13824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81" name="Freihand 380">
                  <a:extLst>
                    <a:ext uri="{FF2B5EF4-FFF2-40B4-BE49-F238E27FC236}">
                      <a16:creationId xmlns:a16="http://schemas.microsoft.com/office/drawing/2014/main" id="{14427351-B91C-490C-9ED0-C3F18C5D4989}"/>
                    </a:ext>
                  </a:extLst>
                </p14:cNvPr>
                <p14:cNvContentPartPr/>
                <p14:nvPr/>
              </p14:nvContentPartPr>
              <p14:xfrm>
                <a:off x="4205853" y="4386815"/>
                <a:ext cx="154080" cy="181440"/>
              </p14:xfrm>
            </p:contentPart>
          </mc:Choice>
          <mc:Fallback xmlns="">
            <p:pic>
              <p:nvPicPr>
                <p:cNvPr id="381" name="Freihand 380">
                  <a:extLst>
                    <a:ext uri="{FF2B5EF4-FFF2-40B4-BE49-F238E27FC236}">
                      <a16:creationId xmlns:a16="http://schemas.microsoft.com/office/drawing/2014/main" id="{14427351-B91C-490C-9ED0-C3F18C5D4989}"/>
                    </a:ext>
                  </a:extLst>
                </p:cNvPr>
                <p:cNvPicPr/>
                <p:nvPr/>
              </p:nvPicPr>
              <p:blipFill>
                <a:blip r:embed="rId332"/>
                <a:stretch>
                  <a:fillRect/>
                </a:stretch>
              </p:blipFill>
              <p:spPr>
                <a:xfrm>
                  <a:off x="4201533" y="4382495"/>
                  <a:ext cx="1627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82" name="Freihand 381">
                  <a:extLst>
                    <a:ext uri="{FF2B5EF4-FFF2-40B4-BE49-F238E27FC236}">
                      <a16:creationId xmlns:a16="http://schemas.microsoft.com/office/drawing/2014/main" id="{4F12481A-DE1D-425B-BA6A-8554D28B338E}"/>
                    </a:ext>
                  </a:extLst>
                </p14:cNvPr>
                <p14:cNvContentPartPr/>
                <p14:nvPr/>
              </p14:nvContentPartPr>
              <p14:xfrm>
                <a:off x="4472613" y="4461335"/>
                <a:ext cx="52920" cy="86400"/>
              </p14:xfrm>
            </p:contentPart>
          </mc:Choice>
          <mc:Fallback xmlns="">
            <p:pic>
              <p:nvPicPr>
                <p:cNvPr id="382" name="Freihand 381">
                  <a:extLst>
                    <a:ext uri="{FF2B5EF4-FFF2-40B4-BE49-F238E27FC236}">
                      <a16:creationId xmlns:a16="http://schemas.microsoft.com/office/drawing/2014/main" id="{4F12481A-DE1D-425B-BA6A-8554D28B338E}"/>
                    </a:ext>
                  </a:extLst>
                </p:cNvPr>
                <p:cNvPicPr/>
                <p:nvPr/>
              </p:nvPicPr>
              <p:blipFill>
                <a:blip r:embed="rId334"/>
                <a:stretch>
                  <a:fillRect/>
                </a:stretch>
              </p:blipFill>
              <p:spPr>
                <a:xfrm>
                  <a:off x="4468293" y="4457015"/>
                  <a:ext cx="615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83" name="Freihand 382">
                  <a:extLst>
                    <a:ext uri="{FF2B5EF4-FFF2-40B4-BE49-F238E27FC236}">
                      <a16:creationId xmlns:a16="http://schemas.microsoft.com/office/drawing/2014/main" id="{27E0170C-AD7F-4A67-9E79-221CC273FD88}"/>
                    </a:ext>
                  </a:extLst>
                </p14:cNvPr>
                <p14:cNvContentPartPr/>
                <p14:nvPr/>
              </p14:nvContentPartPr>
              <p14:xfrm>
                <a:off x="4500693" y="4342175"/>
                <a:ext cx="1440" cy="11880"/>
              </p14:xfrm>
            </p:contentPart>
          </mc:Choice>
          <mc:Fallback xmlns="">
            <p:pic>
              <p:nvPicPr>
                <p:cNvPr id="383" name="Freihand 382">
                  <a:extLst>
                    <a:ext uri="{FF2B5EF4-FFF2-40B4-BE49-F238E27FC236}">
                      <a16:creationId xmlns:a16="http://schemas.microsoft.com/office/drawing/2014/main" id="{27E0170C-AD7F-4A67-9E79-221CC273FD88}"/>
                    </a:ext>
                  </a:extLst>
                </p:cNvPr>
                <p:cNvPicPr/>
                <p:nvPr/>
              </p:nvPicPr>
              <p:blipFill>
                <a:blip r:embed="rId336"/>
                <a:stretch>
                  <a:fillRect/>
                </a:stretch>
              </p:blipFill>
              <p:spPr>
                <a:xfrm>
                  <a:off x="4496373" y="4337855"/>
                  <a:ext cx="100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558">
              <p14:nvContentPartPr>
                <p14:cNvPr id="384" name="Freihand 383">
                  <a:extLst>
                    <a:ext uri="{FF2B5EF4-FFF2-40B4-BE49-F238E27FC236}">
                      <a16:creationId xmlns:a16="http://schemas.microsoft.com/office/drawing/2014/main" id="{B3A7BCA1-B42D-4B62-BB9D-4FB27F835D64}"/>
                    </a:ext>
                  </a:extLst>
                </p14:cNvPr>
                <p14:cNvContentPartPr/>
                <p14:nvPr/>
              </p14:nvContentPartPr>
              <p14:xfrm>
                <a:off x="3412053" y="4361255"/>
                <a:ext cx="135000" cy="153720"/>
              </p14:xfrm>
            </p:contentPart>
          </mc:Choice>
          <mc:Fallback xmlns="">
            <p:pic>
              <p:nvPicPr>
                <p:cNvPr id="384" name="Freihand 383">
                  <a:extLst>
                    <a:ext uri="{FF2B5EF4-FFF2-40B4-BE49-F238E27FC236}">
                      <a16:creationId xmlns:a16="http://schemas.microsoft.com/office/drawing/2014/main" id="{B3A7BCA1-B42D-4B62-BB9D-4FB27F835D64}"/>
                    </a:ext>
                  </a:extLst>
                </p:cNvPr>
                <p:cNvPicPr/>
                <p:nvPr/>
              </p:nvPicPr>
              <p:blipFill>
                <a:blip r:embed="rId338"/>
                <a:stretch>
                  <a:fillRect/>
                </a:stretch>
              </p:blipFill>
              <p:spPr>
                <a:xfrm>
                  <a:off x="3407733" y="4356935"/>
                  <a:ext cx="1436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85" name="Freihand 384">
                  <a:extLst>
                    <a:ext uri="{FF2B5EF4-FFF2-40B4-BE49-F238E27FC236}">
                      <a16:creationId xmlns:a16="http://schemas.microsoft.com/office/drawing/2014/main" id="{B1E4BB02-6485-413B-B442-BA02B557CC73}"/>
                    </a:ext>
                  </a:extLst>
                </p14:cNvPr>
                <p14:cNvContentPartPr/>
                <p14:nvPr/>
              </p14:nvContentPartPr>
              <p14:xfrm>
                <a:off x="3576573" y="4345055"/>
                <a:ext cx="118080" cy="157320"/>
              </p14:xfrm>
            </p:contentPart>
          </mc:Choice>
          <mc:Fallback xmlns="">
            <p:pic>
              <p:nvPicPr>
                <p:cNvPr id="385" name="Freihand 384">
                  <a:extLst>
                    <a:ext uri="{FF2B5EF4-FFF2-40B4-BE49-F238E27FC236}">
                      <a16:creationId xmlns:a16="http://schemas.microsoft.com/office/drawing/2014/main" id="{B1E4BB02-6485-413B-B442-BA02B557CC73}"/>
                    </a:ext>
                  </a:extLst>
                </p:cNvPr>
                <p:cNvPicPr/>
                <p:nvPr/>
              </p:nvPicPr>
              <p:blipFill>
                <a:blip r:embed="rId340"/>
                <a:stretch>
                  <a:fillRect/>
                </a:stretch>
              </p:blipFill>
              <p:spPr>
                <a:xfrm>
                  <a:off x="3572253" y="4340735"/>
                  <a:ext cx="1267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386" name="Freihand 385">
                  <a:extLst>
                    <a:ext uri="{FF2B5EF4-FFF2-40B4-BE49-F238E27FC236}">
                      <a16:creationId xmlns:a16="http://schemas.microsoft.com/office/drawing/2014/main" id="{A090B9FC-2569-4412-8282-8D4B72A80021}"/>
                    </a:ext>
                  </a:extLst>
                </p14:cNvPr>
                <p14:cNvContentPartPr/>
                <p14:nvPr/>
              </p14:nvContentPartPr>
              <p14:xfrm>
                <a:off x="3378933" y="4540535"/>
                <a:ext cx="359280" cy="55080"/>
              </p14:xfrm>
            </p:contentPart>
          </mc:Choice>
          <mc:Fallback xmlns="">
            <p:pic>
              <p:nvPicPr>
                <p:cNvPr id="386" name="Freihand 385">
                  <a:extLst>
                    <a:ext uri="{FF2B5EF4-FFF2-40B4-BE49-F238E27FC236}">
                      <a16:creationId xmlns:a16="http://schemas.microsoft.com/office/drawing/2014/main" id="{A090B9FC-2569-4412-8282-8D4B72A80021}"/>
                    </a:ext>
                  </a:extLst>
                </p:cNvPr>
                <p:cNvPicPr/>
                <p:nvPr/>
              </p:nvPicPr>
              <p:blipFill>
                <a:blip r:embed="rId342"/>
                <a:stretch>
                  <a:fillRect/>
                </a:stretch>
              </p:blipFill>
              <p:spPr>
                <a:xfrm>
                  <a:off x="3374613" y="4536215"/>
                  <a:ext cx="3679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87" name="Freihand 386">
                  <a:extLst>
                    <a:ext uri="{FF2B5EF4-FFF2-40B4-BE49-F238E27FC236}">
                      <a16:creationId xmlns:a16="http://schemas.microsoft.com/office/drawing/2014/main" id="{49D364EC-C8D9-46BE-B237-18211C1C8C4C}"/>
                    </a:ext>
                  </a:extLst>
                </p14:cNvPr>
                <p14:cNvContentPartPr/>
                <p14:nvPr/>
              </p14:nvContentPartPr>
              <p14:xfrm>
                <a:off x="3365613" y="4619015"/>
                <a:ext cx="162360" cy="165600"/>
              </p14:xfrm>
            </p:contentPart>
          </mc:Choice>
          <mc:Fallback xmlns="">
            <p:pic>
              <p:nvPicPr>
                <p:cNvPr id="387" name="Freihand 386">
                  <a:extLst>
                    <a:ext uri="{FF2B5EF4-FFF2-40B4-BE49-F238E27FC236}">
                      <a16:creationId xmlns:a16="http://schemas.microsoft.com/office/drawing/2014/main" id="{49D364EC-C8D9-46BE-B237-18211C1C8C4C}"/>
                    </a:ext>
                  </a:extLst>
                </p:cNvPr>
                <p:cNvPicPr/>
                <p:nvPr/>
              </p:nvPicPr>
              <p:blipFill>
                <a:blip r:embed="rId344"/>
                <a:stretch>
                  <a:fillRect/>
                </a:stretch>
              </p:blipFill>
              <p:spPr>
                <a:xfrm>
                  <a:off x="3361293" y="4614695"/>
                  <a:ext cx="17100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388" name="Freihand 387">
                  <a:extLst>
                    <a:ext uri="{FF2B5EF4-FFF2-40B4-BE49-F238E27FC236}">
                      <a16:creationId xmlns:a16="http://schemas.microsoft.com/office/drawing/2014/main" id="{3A1AF6EA-69E6-44F6-A12D-CA5501A32F7C}"/>
                    </a:ext>
                  </a:extLst>
                </p14:cNvPr>
                <p14:cNvContentPartPr/>
                <p14:nvPr/>
              </p14:nvContentPartPr>
              <p14:xfrm>
                <a:off x="3624813" y="4667615"/>
                <a:ext cx="85680" cy="92880"/>
              </p14:xfrm>
            </p:contentPart>
          </mc:Choice>
          <mc:Fallback xmlns="">
            <p:pic>
              <p:nvPicPr>
                <p:cNvPr id="388" name="Freihand 387">
                  <a:extLst>
                    <a:ext uri="{FF2B5EF4-FFF2-40B4-BE49-F238E27FC236}">
                      <a16:creationId xmlns:a16="http://schemas.microsoft.com/office/drawing/2014/main" id="{3A1AF6EA-69E6-44F6-A12D-CA5501A32F7C}"/>
                    </a:ext>
                  </a:extLst>
                </p:cNvPr>
                <p:cNvPicPr/>
                <p:nvPr/>
              </p:nvPicPr>
              <p:blipFill>
                <a:blip r:embed="rId346"/>
                <a:stretch>
                  <a:fillRect/>
                </a:stretch>
              </p:blipFill>
              <p:spPr>
                <a:xfrm>
                  <a:off x="3620493" y="4663295"/>
                  <a:ext cx="943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89" name="Freihand 388">
                  <a:extLst>
                    <a:ext uri="{FF2B5EF4-FFF2-40B4-BE49-F238E27FC236}">
                      <a16:creationId xmlns:a16="http://schemas.microsoft.com/office/drawing/2014/main" id="{A7F041C0-1E39-45A6-AA79-8E56F454A677}"/>
                    </a:ext>
                  </a:extLst>
                </p14:cNvPr>
                <p14:cNvContentPartPr/>
                <p14:nvPr/>
              </p14:nvContentPartPr>
              <p14:xfrm>
                <a:off x="3677733" y="4609295"/>
                <a:ext cx="9720" cy="1440"/>
              </p14:xfrm>
            </p:contentPart>
          </mc:Choice>
          <mc:Fallback xmlns="">
            <p:pic>
              <p:nvPicPr>
                <p:cNvPr id="389" name="Freihand 388">
                  <a:extLst>
                    <a:ext uri="{FF2B5EF4-FFF2-40B4-BE49-F238E27FC236}">
                      <a16:creationId xmlns:a16="http://schemas.microsoft.com/office/drawing/2014/main" id="{A7F041C0-1E39-45A6-AA79-8E56F454A677}"/>
                    </a:ext>
                  </a:extLst>
                </p:cNvPr>
                <p:cNvPicPr/>
                <p:nvPr/>
              </p:nvPicPr>
              <p:blipFill>
                <a:blip r:embed="rId348"/>
                <a:stretch>
                  <a:fillRect/>
                </a:stretch>
              </p:blipFill>
              <p:spPr>
                <a:xfrm>
                  <a:off x="3673413" y="4604975"/>
                  <a:ext cx="1836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564">
              <p14:nvContentPartPr>
                <p14:cNvPr id="390" name="Freihand 389">
                  <a:extLst>
                    <a:ext uri="{FF2B5EF4-FFF2-40B4-BE49-F238E27FC236}">
                      <a16:creationId xmlns:a16="http://schemas.microsoft.com/office/drawing/2014/main" id="{7F14DD64-221F-4DD0-9894-EF59C28A32DA}"/>
                    </a:ext>
                  </a:extLst>
                </p14:cNvPr>
                <p14:cNvContentPartPr/>
                <p14:nvPr/>
              </p14:nvContentPartPr>
              <p14:xfrm>
                <a:off x="3929733" y="4514975"/>
                <a:ext cx="51120" cy="5760"/>
              </p14:xfrm>
            </p:contentPart>
          </mc:Choice>
          <mc:Fallback xmlns="">
            <p:pic>
              <p:nvPicPr>
                <p:cNvPr id="390" name="Freihand 389">
                  <a:extLst>
                    <a:ext uri="{FF2B5EF4-FFF2-40B4-BE49-F238E27FC236}">
                      <a16:creationId xmlns:a16="http://schemas.microsoft.com/office/drawing/2014/main" id="{7F14DD64-221F-4DD0-9894-EF59C28A32DA}"/>
                    </a:ext>
                  </a:extLst>
                </p:cNvPr>
                <p:cNvPicPr/>
                <p:nvPr/>
              </p:nvPicPr>
              <p:blipFill>
                <a:blip r:embed="rId350"/>
                <a:stretch>
                  <a:fillRect/>
                </a:stretch>
              </p:blipFill>
              <p:spPr>
                <a:xfrm>
                  <a:off x="3925413" y="4510655"/>
                  <a:ext cx="597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391" name="Freihand 390">
                  <a:extLst>
                    <a:ext uri="{FF2B5EF4-FFF2-40B4-BE49-F238E27FC236}">
                      <a16:creationId xmlns:a16="http://schemas.microsoft.com/office/drawing/2014/main" id="{C95023F9-BB5B-4305-A914-85B4511D62E4}"/>
                    </a:ext>
                  </a:extLst>
                </p14:cNvPr>
                <p14:cNvContentPartPr/>
                <p14:nvPr/>
              </p14:nvContentPartPr>
              <p14:xfrm>
                <a:off x="3925053" y="4498055"/>
                <a:ext cx="54000" cy="67680"/>
              </p14:xfrm>
            </p:contentPart>
          </mc:Choice>
          <mc:Fallback xmlns="">
            <p:pic>
              <p:nvPicPr>
                <p:cNvPr id="391" name="Freihand 390">
                  <a:extLst>
                    <a:ext uri="{FF2B5EF4-FFF2-40B4-BE49-F238E27FC236}">
                      <a16:creationId xmlns:a16="http://schemas.microsoft.com/office/drawing/2014/main" id="{C95023F9-BB5B-4305-A914-85B4511D62E4}"/>
                    </a:ext>
                  </a:extLst>
                </p:cNvPr>
                <p:cNvPicPr/>
                <p:nvPr/>
              </p:nvPicPr>
              <p:blipFill>
                <a:blip r:embed="rId352"/>
                <a:stretch>
                  <a:fillRect/>
                </a:stretch>
              </p:blipFill>
              <p:spPr>
                <a:xfrm>
                  <a:off x="3920733" y="4493735"/>
                  <a:ext cx="626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66">
              <p14:nvContentPartPr>
                <p14:cNvPr id="392" name="Freihand 391">
                  <a:extLst>
                    <a:ext uri="{FF2B5EF4-FFF2-40B4-BE49-F238E27FC236}">
                      <a16:creationId xmlns:a16="http://schemas.microsoft.com/office/drawing/2014/main" id="{42E8FF93-DCEE-48B6-A9B5-DAF82CD36B08}"/>
                    </a:ext>
                  </a:extLst>
                </p14:cNvPr>
                <p14:cNvContentPartPr/>
                <p14:nvPr/>
              </p14:nvContentPartPr>
              <p14:xfrm>
                <a:off x="4874013" y="3856535"/>
                <a:ext cx="188640" cy="7560"/>
              </p14:xfrm>
            </p:contentPart>
          </mc:Choice>
          <mc:Fallback xmlns="">
            <p:pic>
              <p:nvPicPr>
                <p:cNvPr id="392" name="Freihand 391">
                  <a:extLst>
                    <a:ext uri="{FF2B5EF4-FFF2-40B4-BE49-F238E27FC236}">
                      <a16:creationId xmlns:a16="http://schemas.microsoft.com/office/drawing/2014/main" id="{42E8FF93-DCEE-48B6-A9B5-DAF82CD36B08}"/>
                    </a:ext>
                  </a:extLst>
                </p:cNvPr>
                <p:cNvPicPr/>
                <p:nvPr/>
              </p:nvPicPr>
              <p:blipFill>
                <a:blip r:embed="rId354"/>
                <a:stretch>
                  <a:fillRect/>
                </a:stretch>
              </p:blipFill>
              <p:spPr>
                <a:xfrm>
                  <a:off x="4869693" y="3852215"/>
                  <a:ext cx="1972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393" name="Freihand 392">
                  <a:extLst>
                    <a:ext uri="{FF2B5EF4-FFF2-40B4-BE49-F238E27FC236}">
                      <a16:creationId xmlns:a16="http://schemas.microsoft.com/office/drawing/2014/main" id="{563ECFD8-6D0E-4C80-9BA4-545C82308449}"/>
                    </a:ext>
                  </a:extLst>
                </p14:cNvPr>
                <p14:cNvContentPartPr/>
                <p14:nvPr/>
              </p14:nvContentPartPr>
              <p14:xfrm>
                <a:off x="4913973" y="3897575"/>
                <a:ext cx="157680" cy="7920"/>
              </p14:xfrm>
            </p:contentPart>
          </mc:Choice>
          <mc:Fallback xmlns="">
            <p:pic>
              <p:nvPicPr>
                <p:cNvPr id="393" name="Freihand 392">
                  <a:extLst>
                    <a:ext uri="{FF2B5EF4-FFF2-40B4-BE49-F238E27FC236}">
                      <a16:creationId xmlns:a16="http://schemas.microsoft.com/office/drawing/2014/main" id="{563ECFD8-6D0E-4C80-9BA4-545C82308449}"/>
                    </a:ext>
                  </a:extLst>
                </p:cNvPr>
                <p:cNvPicPr/>
                <p:nvPr/>
              </p:nvPicPr>
              <p:blipFill>
                <a:blip r:embed="rId356"/>
                <a:stretch>
                  <a:fillRect/>
                </a:stretch>
              </p:blipFill>
              <p:spPr>
                <a:xfrm>
                  <a:off x="4909653" y="3893255"/>
                  <a:ext cx="166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568">
              <p14:nvContentPartPr>
                <p14:cNvPr id="394" name="Freihand 393">
                  <a:extLst>
                    <a:ext uri="{FF2B5EF4-FFF2-40B4-BE49-F238E27FC236}">
                      <a16:creationId xmlns:a16="http://schemas.microsoft.com/office/drawing/2014/main" id="{1F7D0F1D-5CB9-40B6-86A7-4914B5959795}"/>
                    </a:ext>
                  </a:extLst>
                </p14:cNvPr>
                <p14:cNvContentPartPr/>
                <p14:nvPr/>
              </p14:nvContentPartPr>
              <p14:xfrm>
                <a:off x="4928013" y="4454855"/>
                <a:ext cx="181440" cy="60480"/>
              </p14:xfrm>
            </p:contentPart>
          </mc:Choice>
          <mc:Fallback xmlns="">
            <p:pic>
              <p:nvPicPr>
                <p:cNvPr id="394" name="Freihand 393">
                  <a:extLst>
                    <a:ext uri="{FF2B5EF4-FFF2-40B4-BE49-F238E27FC236}">
                      <a16:creationId xmlns:a16="http://schemas.microsoft.com/office/drawing/2014/main" id="{1F7D0F1D-5CB9-40B6-86A7-4914B5959795}"/>
                    </a:ext>
                  </a:extLst>
                </p:cNvPr>
                <p:cNvPicPr/>
                <p:nvPr/>
              </p:nvPicPr>
              <p:blipFill>
                <a:blip r:embed="rId358"/>
                <a:stretch>
                  <a:fillRect/>
                </a:stretch>
              </p:blipFill>
              <p:spPr>
                <a:xfrm>
                  <a:off x="4923693" y="4450535"/>
                  <a:ext cx="1900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395" name="Freihand 394">
                  <a:extLst>
                    <a:ext uri="{FF2B5EF4-FFF2-40B4-BE49-F238E27FC236}">
                      <a16:creationId xmlns:a16="http://schemas.microsoft.com/office/drawing/2014/main" id="{3D0CD4D5-4EF1-4A19-B781-07C92F6C8125}"/>
                    </a:ext>
                  </a:extLst>
                </p14:cNvPr>
                <p14:cNvContentPartPr/>
                <p14:nvPr/>
              </p14:nvContentPartPr>
              <p14:xfrm>
                <a:off x="5524173" y="3776975"/>
                <a:ext cx="183240" cy="142920"/>
              </p14:xfrm>
            </p:contentPart>
          </mc:Choice>
          <mc:Fallback xmlns="">
            <p:pic>
              <p:nvPicPr>
                <p:cNvPr id="395" name="Freihand 394">
                  <a:extLst>
                    <a:ext uri="{FF2B5EF4-FFF2-40B4-BE49-F238E27FC236}">
                      <a16:creationId xmlns:a16="http://schemas.microsoft.com/office/drawing/2014/main" id="{3D0CD4D5-4EF1-4A19-B781-07C92F6C8125}"/>
                    </a:ext>
                  </a:extLst>
                </p:cNvPr>
                <p:cNvPicPr/>
                <p:nvPr/>
              </p:nvPicPr>
              <p:blipFill>
                <a:blip r:embed="rId360"/>
                <a:stretch>
                  <a:fillRect/>
                </a:stretch>
              </p:blipFill>
              <p:spPr>
                <a:xfrm>
                  <a:off x="5519853" y="3772655"/>
                  <a:ext cx="1918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570">
              <p14:nvContentPartPr>
                <p14:cNvPr id="396" name="Freihand 395">
                  <a:extLst>
                    <a:ext uri="{FF2B5EF4-FFF2-40B4-BE49-F238E27FC236}">
                      <a16:creationId xmlns:a16="http://schemas.microsoft.com/office/drawing/2014/main" id="{D983078D-BB33-409A-BA4F-2B6D28C74208}"/>
                    </a:ext>
                  </a:extLst>
                </p14:cNvPr>
                <p14:cNvContentPartPr/>
                <p14:nvPr/>
              </p14:nvContentPartPr>
              <p14:xfrm>
                <a:off x="5509053" y="4403735"/>
                <a:ext cx="159840" cy="140040"/>
              </p14:xfrm>
            </p:contentPart>
          </mc:Choice>
          <mc:Fallback xmlns="">
            <p:pic>
              <p:nvPicPr>
                <p:cNvPr id="396" name="Freihand 395">
                  <a:extLst>
                    <a:ext uri="{FF2B5EF4-FFF2-40B4-BE49-F238E27FC236}">
                      <a16:creationId xmlns:a16="http://schemas.microsoft.com/office/drawing/2014/main" id="{D983078D-BB33-409A-BA4F-2B6D28C74208}"/>
                    </a:ext>
                  </a:extLst>
                </p:cNvPr>
                <p:cNvPicPr/>
                <p:nvPr/>
              </p:nvPicPr>
              <p:blipFill>
                <a:blip r:embed="rId362"/>
                <a:stretch>
                  <a:fillRect/>
                </a:stretch>
              </p:blipFill>
              <p:spPr>
                <a:xfrm>
                  <a:off x="5504733" y="4399415"/>
                  <a:ext cx="168480" cy="14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71">
            <p14:nvContentPartPr>
              <p14:cNvPr id="416" name="Freihand 415">
                <a:extLst>
                  <a:ext uri="{FF2B5EF4-FFF2-40B4-BE49-F238E27FC236}">
                    <a16:creationId xmlns:a16="http://schemas.microsoft.com/office/drawing/2014/main" id="{F213686C-750B-41EB-A27E-BD6EA59E90A9}"/>
                  </a:ext>
                </a:extLst>
              </p14:cNvPr>
              <p14:cNvContentPartPr/>
              <p14:nvPr/>
            </p14:nvContentPartPr>
            <p14:xfrm>
              <a:off x="2469093" y="810067"/>
              <a:ext cx="444960" cy="502560"/>
            </p14:xfrm>
          </p:contentPart>
        </mc:Choice>
        <mc:Fallback xmlns="">
          <p:pic>
            <p:nvPicPr>
              <p:cNvPr id="416" name="Freihand 415">
                <a:extLst>
                  <a:ext uri="{FF2B5EF4-FFF2-40B4-BE49-F238E27FC236}">
                    <a16:creationId xmlns:a16="http://schemas.microsoft.com/office/drawing/2014/main" id="{F213686C-750B-41EB-A27E-BD6EA59E90A9}"/>
                  </a:ext>
                </a:extLst>
              </p:cNvPr>
              <p:cNvPicPr/>
              <p:nvPr/>
            </p:nvPicPr>
            <p:blipFill>
              <a:blip r:embed="rId572"/>
              <a:stretch>
                <a:fillRect/>
              </a:stretch>
            </p:blipFill>
            <p:spPr>
              <a:xfrm>
                <a:off x="2464773" y="805747"/>
                <a:ext cx="453600" cy="51120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417" name="Freihand 416">
                <a:extLst>
                  <a:ext uri="{FF2B5EF4-FFF2-40B4-BE49-F238E27FC236}">
                    <a16:creationId xmlns:a16="http://schemas.microsoft.com/office/drawing/2014/main" id="{E8BCB962-E343-4DC8-B894-DC6061CC7518}"/>
                  </a:ext>
                </a:extLst>
              </p14:cNvPr>
              <p14:cNvContentPartPr/>
              <p14:nvPr/>
            </p14:nvContentPartPr>
            <p14:xfrm>
              <a:off x="10083093" y="3159787"/>
              <a:ext cx="757080" cy="488520"/>
            </p14:xfrm>
          </p:contentPart>
        </mc:Choice>
        <mc:Fallback xmlns="">
          <p:pic>
            <p:nvPicPr>
              <p:cNvPr id="417" name="Freihand 416">
                <a:extLst>
                  <a:ext uri="{FF2B5EF4-FFF2-40B4-BE49-F238E27FC236}">
                    <a16:creationId xmlns:a16="http://schemas.microsoft.com/office/drawing/2014/main" id="{E8BCB962-E343-4DC8-B894-DC6061CC7518}"/>
                  </a:ext>
                </a:extLst>
              </p:cNvPr>
              <p:cNvPicPr/>
              <p:nvPr/>
            </p:nvPicPr>
            <p:blipFill>
              <a:blip r:embed="rId574"/>
              <a:stretch>
                <a:fillRect/>
              </a:stretch>
            </p:blipFill>
            <p:spPr>
              <a:xfrm>
                <a:off x="10078773" y="3155467"/>
                <a:ext cx="765720" cy="4971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458" name="Freihand 457">
                <a:extLst>
                  <a:ext uri="{FF2B5EF4-FFF2-40B4-BE49-F238E27FC236}">
                    <a16:creationId xmlns:a16="http://schemas.microsoft.com/office/drawing/2014/main" id="{C9AFCB8D-A5F1-48CC-BB2A-D83147262327}"/>
                  </a:ext>
                </a:extLst>
              </p14:cNvPr>
              <p14:cNvContentPartPr/>
              <p14:nvPr/>
            </p14:nvContentPartPr>
            <p14:xfrm>
              <a:off x="10323213" y="1155667"/>
              <a:ext cx="29160" cy="446040"/>
            </p14:xfrm>
          </p:contentPart>
        </mc:Choice>
        <mc:Fallback xmlns="">
          <p:pic>
            <p:nvPicPr>
              <p:cNvPr id="458" name="Freihand 457">
                <a:extLst>
                  <a:ext uri="{FF2B5EF4-FFF2-40B4-BE49-F238E27FC236}">
                    <a16:creationId xmlns:a16="http://schemas.microsoft.com/office/drawing/2014/main" id="{C9AFCB8D-A5F1-48CC-BB2A-D83147262327}"/>
                  </a:ext>
                </a:extLst>
              </p:cNvPr>
              <p:cNvPicPr/>
              <p:nvPr/>
            </p:nvPicPr>
            <p:blipFill>
              <a:blip r:embed="rId576"/>
              <a:stretch>
                <a:fillRect/>
              </a:stretch>
            </p:blipFill>
            <p:spPr>
              <a:xfrm>
                <a:off x="10318893" y="1151347"/>
                <a:ext cx="3780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493" name="Freihand 492">
                <a:extLst>
                  <a:ext uri="{FF2B5EF4-FFF2-40B4-BE49-F238E27FC236}">
                    <a16:creationId xmlns:a16="http://schemas.microsoft.com/office/drawing/2014/main" id="{FE53A336-E4C1-4307-81EF-964EEC890A08}"/>
                  </a:ext>
                </a:extLst>
              </p14:cNvPr>
              <p14:cNvContentPartPr/>
              <p14:nvPr/>
            </p14:nvContentPartPr>
            <p14:xfrm>
              <a:off x="8758293" y="852187"/>
              <a:ext cx="626400" cy="1000800"/>
            </p14:xfrm>
          </p:contentPart>
        </mc:Choice>
        <mc:Fallback xmlns="">
          <p:pic>
            <p:nvPicPr>
              <p:cNvPr id="493" name="Freihand 492">
                <a:extLst>
                  <a:ext uri="{FF2B5EF4-FFF2-40B4-BE49-F238E27FC236}">
                    <a16:creationId xmlns:a16="http://schemas.microsoft.com/office/drawing/2014/main" id="{FE53A336-E4C1-4307-81EF-964EEC890A08}"/>
                  </a:ext>
                </a:extLst>
              </p:cNvPr>
              <p:cNvPicPr/>
              <p:nvPr/>
            </p:nvPicPr>
            <p:blipFill>
              <a:blip r:embed="rId578"/>
              <a:stretch>
                <a:fillRect/>
              </a:stretch>
            </p:blipFill>
            <p:spPr>
              <a:xfrm>
                <a:off x="8753973" y="847867"/>
                <a:ext cx="635040" cy="1009440"/>
              </a:xfrm>
              <a:prstGeom prst="rect">
                <a:avLst/>
              </a:prstGeom>
            </p:spPr>
          </p:pic>
        </mc:Fallback>
      </mc:AlternateContent>
      <p:grpSp>
        <p:nvGrpSpPr>
          <p:cNvPr id="516" name="Gruppieren 515">
            <a:extLst>
              <a:ext uri="{FF2B5EF4-FFF2-40B4-BE49-F238E27FC236}">
                <a16:creationId xmlns:a16="http://schemas.microsoft.com/office/drawing/2014/main" id="{E8175586-3262-4901-912E-51D5C10B49BC}"/>
              </a:ext>
            </a:extLst>
          </p:cNvPr>
          <p:cNvGrpSpPr/>
          <p:nvPr/>
        </p:nvGrpSpPr>
        <p:grpSpPr>
          <a:xfrm>
            <a:off x="7849293" y="1055947"/>
            <a:ext cx="4079520" cy="1035360"/>
            <a:chOff x="7849293" y="1055947"/>
            <a:chExt cx="4079520" cy="1035360"/>
          </a:xfrm>
        </p:grpSpPr>
        <mc:AlternateContent xmlns:mc="http://schemas.openxmlformats.org/markup-compatibility/2006" xmlns:p14="http://schemas.microsoft.com/office/powerpoint/2010/main">
          <mc:Choice Requires="p14">
            <p:contentPart p14:bwMode="auto" r:id="rId579">
              <p14:nvContentPartPr>
                <p14:cNvPr id="423" name="Freihand 422">
                  <a:extLst>
                    <a:ext uri="{FF2B5EF4-FFF2-40B4-BE49-F238E27FC236}">
                      <a16:creationId xmlns:a16="http://schemas.microsoft.com/office/drawing/2014/main" id="{B132F46D-7B92-421F-8119-BE84F479D697}"/>
                    </a:ext>
                  </a:extLst>
                </p14:cNvPr>
                <p14:cNvContentPartPr/>
                <p14:nvPr/>
              </p14:nvContentPartPr>
              <p14:xfrm>
                <a:off x="7849293" y="1216507"/>
                <a:ext cx="42120" cy="798480"/>
              </p14:xfrm>
            </p:contentPart>
          </mc:Choice>
          <mc:Fallback xmlns="">
            <p:pic>
              <p:nvPicPr>
                <p:cNvPr id="423" name="Freihand 422">
                  <a:extLst>
                    <a:ext uri="{FF2B5EF4-FFF2-40B4-BE49-F238E27FC236}">
                      <a16:creationId xmlns:a16="http://schemas.microsoft.com/office/drawing/2014/main" id="{B132F46D-7B92-421F-8119-BE84F479D697}"/>
                    </a:ext>
                  </a:extLst>
                </p:cNvPr>
                <p:cNvPicPr/>
                <p:nvPr/>
              </p:nvPicPr>
              <p:blipFill>
                <a:blip r:embed="rId580"/>
                <a:stretch>
                  <a:fillRect/>
                </a:stretch>
              </p:blipFill>
              <p:spPr>
                <a:xfrm>
                  <a:off x="7844973" y="1212187"/>
                  <a:ext cx="50760" cy="80712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424" name="Freihand 423">
                  <a:extLst>
                    <a:ext uri="{FF2B5EF4-FFF2-40B4-BE49-F238E27FC236}">
                      <a16:creationId xmlns:a16="http://schemas.microsoft.com/office/drawing/2014/main" id="{73D7567B-AE3D-41B0-8335-DC1A2CECD3E7}"/>
                    </a:ext>
                  </a:extLst>
                </p14:cNvPr>
                <p14:cNvContentPartPr/>
                <p14:nvPr/>
              </p14:nvContentPartPr>
              <p14:xfrm>
                <a:off x="7983933" y="1082227"/>
                <a:ext cx="3481200" cy="613440"/>
              </p14:xfrm>
            </p:contentPart>
          </mc:Choice>
          <mc:Fallback xmlns="">
            <p:pic>
              <p:nvPicPr>
                <p:cNvPr id="424" name="Freihand 423">
                  <a:extLst>
                    <a:ext uri="{FF2B5EF4-FFF2-40B4-BE49-F238E27FC236}">
                      <a16:creationId xmlns:a16="http://schemas.microsoft.com/office/drawing/2014/main" id="{73D7567B-AE3D-41B0-8335-DC1A2CECD3E7}"/>
                    </a:ext>
                  </a:extLst>
                </p:cNvPr>
                <p:cNvPicPr/>
                <p:nvPr/>
              </p:nvPicPr>
              <p:blipFill>
                <a:blip r:embed="rId582"/>
                <a:stretch>
                  <a:fillRect/>
                </a:stretch>
              </p:blipFill>
              <p:spPr>
                <a:xfrm>
                  <a:off x="7979613" y="1077907"/>
                  <a:ext cx="3489840" cy="62208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425" name="Freihand 424">
                  <a:extLst>
                    <a:ext uri="{FF2B5EF4-FFF2-40B4-BE49-F238E27FC236}">
                      <a16:creationId xmlns:a16="http://schemas.microsoft.com/office/drawing/2014/main" id="{B9C4A742-E9FE-4BA0-A673-D0A997412EDF}"/>
                    </a:ext>
                  </a:extLst>
                </p14:cNvPr>
                <p14:cNvContentPartPr/>
                <p14:nvPr/>
              </p14:nvContentPartPr>
              <p14:xfrm>
                <a:off x="7979973" y="1980427"/>
                <a:ext cx="3311640" cy="89280"/>
              </p14:xfrm>
            </p:contentPart>
          </mc:Choice>
          <mc:Fallback xmlns="">
            <p:pic>
              <p:nvPicPr>
                <p:cNvPr id="425" name="Freihand 424">
                  <a:extLst>
                    <a:ext uri="{FF2B5EF4-FFF2-40B4-BE49-F238E27FC236}">
                      <a16:creationId xmlns:a16="http://schemas.microsoft.com/office/drawing/2014/main" id="{B9C4A742-E9FE-4BA0-A673-D0A997412EDF}"/>
                    </a:ext>
                  </a:extLst>
                </p:cNvPr>
                <p:cNvPicPr/>
                <p:nvPr/>
              </p:nvPicPr>
              <p:blipFill>
                <a:blip r:embed="rId584"/>
                <a:stretch>
                  <a:fillRect/>
                </a:stretch>
              </p:blipFill>
              <p:spPr>
                <a:xfrm>
                  <a:off x="7975653" y="1976107"/>
                  <a:ext cx="33202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426" name="Freihand 425">
                  <a:extLst>
                    <a:ext uri="{FF2B5EF4-FFF2-40B4-BE49-F238E27FC236}">
                      <a16:creationId xmlns:a16="http://schemas.microsoft.com/office/drawing/2014/main" id="{9C3BF991-FB70-4A8F-B07A-6D331D96E3C1}"/>
                    </a:ext>
                  </a:extLst>
                </p14:cNvPr>
                <p14:cNvContentPartPr/>
                <p14:nvPr/>
              </p14:nvContentPartPr>
              <p14:xfrm>
                <a:off x="8278413" y="1247467"/>
                <a:ext cx="156960" cy="136800"/>
              </p14:xfrm>
            </p:contentPart>
          </mc:Choice>
          <mc:Fallback xmlns="">
            <p:pic>
              <p:nvPicPr>
                <p:cNvPr id="426" name="Freihand 425">
                  <a:extLst>
                    <a:ext uri="{FF2B5EF4-FFF2-40B4-BE49-F238E27FC236}">
                      <a16:creationId xmlns:a16="http://schemas.microsoft.com/office/drawing/2014/main" id="{9C3BF991-FB70-4A8F-B07A-6D331D96E3C1}"/>
                    </a:ext>
                  </a:extLst>
                </p:cNvPr>
                <p:cNvPicPr/>
                <p:nvPr/>
              </p:nvPicPr>
              <p:blipFill>
                <a:blip r:embed="rId586"/>
                <a:stretch>
                  <a:fillRect/>
                </a:stretch>
              </p:blipFill>
              <p:spPr>
                <a:xfrm>
                  <a:off x="8274093" y="1243147"/>
                  <a:ext cx="16560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427" name="Freihand 426">
                  <a:extLst>
                    <a:ext uri="{FF2B5EF4-FFF2-40B4-BE49-F238E27FC236}">
                      <a16:creationId xmlns:a16="http://schemas.microsoft.com/office/drawing/2014/main" id="{44588247-A8F2-4F17-8338-571F46E9DA0B}"/>
                    </a:ext>
                  </a:extLst>
                </p14:cNvPr>
                <p14:cNvContentPartPr/>
                <p14:nvPr/>
              </p14:nvContentPartPr>
              <p14:xfrm>
                <a:off x="8514573" y="1270507"/>
                <a:ext cx="89640" cy="108720"/>
              </p14:xfrm>
            </p:contentPart>
          </mc:Choice>
          <mc:Fallback xmlns="">
            <p:pic>
              <p:nvPicPr>
                <p:cNvPr id="427" name="Freihand 426">
                  <a:extLst>
                    <a:ext uri="{FF2B5EF4-FFF2-40B4-BE49-F238E27FC236}">
                      <a16:creationId xmlns:a16="http://schemas.microsoft.com/office/drawing/2014/main" id="{44588247-A8F2-4F17-8338-571F46E9DA0B}"/>
                    </a:ext>
                  </a:extLst>
                </p:cNvPr>
                <p:cNvPicPr/>
                <p:nvPr/>
              </p:nvPicPr>
              <p:blipFill>
                <a:blip r:embed="rId588"/>
                <a:stretch>
                  <a:fillRect/>
                </a:stretch>
              </p:blipFill>
              <p:spPr>
                <a:xfrm>
                  <a:off x="8510253" y="1266187"/>
                  <a:ext cx="9828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428" name="Freihand 427">
                  <a:extLst>
                    <a:ext uri="{FF2B5EF4-FFF2-40B4-BE49-F238E27FC236}">
                      <a16:creationId xmlns:a16="http://schemas.microsoft.com/office/drawing/2014/main" id="{3AFDA18B-7408-4085-AB82-90AA59600B27}"/>
                    </a:ext>
                  </a:extLst>
                </p14:cNvPr>
                <p14:cNvContentPartPr/>
                <p14:nvPr/>
              </p14:nvContentPartPr>
              <p14:xfrm>
                <a:off x="8515293" y="1294987"/>
                <a:ext cx="131400" cy="54000"/>
              </p14:xfrm>
            </p:contentPart>
          </mc:Choice>
          <mc:Fallback xmlns="">
            <p:pic>
              <p:nvPicPr>
                <p:cNvPr id="428" name="Freihand 427">
                  <a:extLst>
                    <a:ext uri="{FF2B5EF4-FFF2-40B4-BE49-F238E27FC236}">
                      <a16:creationId xmlns:a16="http://schemas.microsoft.com/office/drawing/2014/main" id="{3AFDA18B-7408-4085-AB82-90AA59600B27}"/>
                    </a:ext>
                  </a:extLst>
                </p:cNvPr>
                <p:cNvPicPr/>
                <p:nvPr/>
              </p:nvPicPr>
              <p:blipFill>
                <a:blip r:embed="rId590"/>
                <a:stretch>
                  <a:fillRect/>
                </a:stretch>
              </p:blipFill>
              <p:spPr>
                <a:xfrm>
                  <a:off x="8510973" y="1290667"/>
                  <a:ext cx="14004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429" name="Freihand 428">
                  <a:extLst>
                    <a:ext uri="{FF2B5EF4-FFF2-40B4-BE49-F238E27FC236}">
                      <a16:creationId xmlns:a16="http://schemas.microsoft.com/office/drawing/2014/main" id="{9609032A-D869-4DA8-82F4-A2B188E4AAFA}"/>
                    </a:ext>
                  </a:extLst>
                </p14:cNvPr>
                <p14:cNvContentPartPr/>
                <p14:nvPr/>
              </p14:nvContentPartPr>
              <p14:xfrm>
                <a:off x="8805813" y="1269787"/>
                <a:ext cx="27000" cy="101160"/>
              </p14:xfrm>
            </p:contentPart>
          </mc:Choice>
          <mc:Fallback xmlns="">
            <p:pic>
              <p:nvPicPr>
                <p:cNvPr id="429" name="Freihand 428">
                  <a:extLst>
                    <a:ext uri="{FF2B5EF4-FFF2-40B4-BE49-F238E27FC236}">
                      <a16:creationId xmlns:a16="http://schemas.microsoft.com/office/drawing/2014/main" id="{9609032A-D869-4DA8-82F4-A2B188E4AAFA}"/>
                    </a:ext>
                  </a:extLst>
                </p:cNvPr>
                <p:cNvPicPr/>
                <p:nvPr/>
              </p:nvPicPr>
              <p:blipFill>
                <a:blip r:embed="rId592"/>
                <a:stretch>
                  <a:fillRect/>
                </a:stretch>
              </p:blipFill>
              <p:spPr>
                <a:xfrm>
                  <a:off x="8801493" y="1265467"/>
                  <a:ext cx="356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430" name="Freihand 429">
                  <a:extLst>
                    <a:ext uri="{FF2B5EF4-FFF2-40B4-BE49-F238E27FC236}">
                      <a16:creationId xmlns:a16="http://schemas.microsoft.com/office/drawing/2014/main" id="{E220A329-4E62-411F-A466-03B80EA30094}"/>
                    </a:ext>
                  </a:extLst>
                </p14:cNvPr>
                <p14:cNvContentPartPr/>
                <p14:nvPr/>
              </p14:nvContentPartPr>
              <p14:xfrm>
                <a:off x="8768013" y="1300027"/>
                <a:ext cx="141120" cy="2160"/>
              </p14:xfrm>
            </p:contentPart>
          </mc:Choice>
          <mc:Fallback xmlns="">
            <p:pic>
              <p:nvPicPr>
                <p:cNvPr id="430" name="Freihand 429">
                  <a:extLst>
                    <a:ext uri="{FF2B5EF4-FFF2-40B4-BE49-F238E27FC236}">
                      <a16:creationId xmlns:a16="http://schemas.microsoft.com/office/drawing/2014/main" id="{E220A329-4E62-411F-A466-03B80EA30094}"/>
                    </a:ext>
                  </a:extLst>
                </p:cNvPr>
                <p:cNvPicPr/>
                <p:nvPr/>
              </p:nvPicPr>
              <p:blipFill>
                <a:blip r:embed="rId594"/>
                <a:stretch>
                  <a:fillRect/>
                </a:stretch>
              </p:blipFill>
              <p:spPr>
                <a:xfrm>
                  <a:off x="8763693" y="1295707"/>
                  <a:ext cx="14976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431" name="Freihand 430">
                  <a:extLst>
                    <a:ext uri="{FF2B5EF4-FFF2-40B4-BE49-F238E27FC236}">
                      <a16:creationId xmlns:a16="http://schemas.microsoft.com/office/drawing/2014/main" id="{957A193B-ADA9-4CC4-BA74-4BE22ED2680B}"/>
                    </a:ext>
                  </a:extLst>
                </p14:cNvPr>
                <p14:cNvContentPartPr/>
                <p14:nvPr/>
              </p14:nvContentPartPr>
              <p14:xfrm>
                <a:off x="8993373" y="1190947"/>
                <a:ext cx="73440" cy="93600"/>
              </p14:xfrm>
            </p:contentPart>
          </mc:Choice>
          <mc:Fallback xmlns="">
            <p:pic>
              <p:nvPicPr>
                <p:cNvPr id="431" name="Freihand 430">
                  <a:extLst>
                    <a:ext uri="{FF2B5EF4-FFF2-40B4-BE49-F238E27FC236}">
                      <a16:creationId xmlns:a16="http://schemas.microsoft.com/office/drawing/2014/main" id="{957A193B-ADA9-4CC4-BA74-4BE22ED2680B}"/>
                    </a:ext>
                  </a:extLst>
                </p:cNvPr>
                <p:cNvPicPr/>
                <p:nvPr/>
              </p:nvPicPr>
              <p:blipFill>
                <a:blip r:embed="rId596"/>
                <a:stretch>
                  <a:fillRect/>
                </a:stretch>
              </p:blipFill>
              <p:spPr>
                <a:xfrm>
                  <a:off x="8989053" y="1186627"/>
                  <a:ext cx="820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432" name="Freihand 431">
                  <a:extLst>
                    <a:ext uri="{FF2B5EF4-FFF2-40B4-BE49-F238E27FC236}">
                      <a16:creationId xmlns:a16="http://schemas.microsoft.com/office/drawing/2014/main" id="{07D02A95-ECF3-4443-AB8A-72F6ED4E49DC}"/>
                    </a:ext>
                  </a:extLst>
                </p14:cNvPr>
                <p14:cNvContentPartPr/>
                <p14:nvPr/>
              </p14:nvContentPartPr>
              <p14:xfrm>
                <a:off x="9056013" y="1232347"/>
                <a:ext cx="57960" cy="91440"/>
              </p14:xfrm>
            </p:contentPart>
          </mc:Choice>
          <mc:Fallback xmlns="">
            <p:pic>
              <p:nvPicPr>
                <p:cNvPr id="432" name="Freihand 431">
                  <a:extLst>
                    <a:ext uri="{FF2B5EF4-FFF2-40B4-BE49-F238E27FC236}">
                      <a16:creationId xmlns:a16="http://schemas.microsoft.com/office/drawing/2014/main" id="{07D02A95-ECF3-4443-AB8A-72F6ED4E49DC}"/>
                    </a:ext>
                  </a:extLst>
                </p:cNvPr>
                <p:cNvPicPr/>
                <p:nvPr/>
              </p:nvPicPr>
              <p:blipFill>
                <a:blip r:embed="rId598"/>
                <a:stretch>
                  <a:fillRect/>
                </a:stretch>
              </p:blipFill>
              <p:spPr>
                <a:xfrm>
                  <a:off x="9051693" y="1228027"/>
                  <a:ext cx="666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433" name="Freihand 432">
                  <a:extLst>
                    <a:ext uri="{FF2B5EF4-FFF2-40B4-BE49-F238E27FC236}">
                      <a16:creationId xmlns:a16="http://schemas.microsoft.com/office/drawing/2014/main" id="{AA0E369C-C66F-48FB-8780-BD99924DADAF}"/>
                    </a:ext>
                  </a:extLst>
                </p14:cNvPr>
                <p14:cNvContentPartPr/>
                <p14:nvPr/>
              </p14:nvContentPartPr>
              <p14:xfrm>
                <a:off x="9183453" y="1249627"/>
                <a:ext cx="72360" cy="127800"/>
              </p14:xfrm>
            </p:contentPart>
          </mc:Choice>
          <mc:Fallback xmlns="">
            <p:pic>
              <p:nvPicPr>
                <p:cNvPr id="433" name="Freihand 432">
                  <a:extLst>
                    <a:ext uri="{FF2B5EF4-FFF2-40B4-BE49-F238E27FC236}">
                      <a16:creationId xmlns:a16="http://schemas.microsoft.com/office/drawing/2014/main" id="{AA0E369C-C66F-48FB-8780-BD99924DADAF}"/>
                    </a:ext>
                  </a:extLst>
                </p:cNvPr>
                <p:cNvPicPr/>
                <p:nvPr/>
              </p:nvPicPr>
              <p:blipFill>
                <a:blip r:embed="rId600"/>
                <a:stretch>
                  <a:fillRect/>
                </a:stretch>
              </p:blipFill>
              <p:spPr>
                <a:xfrm>
                  <a:off x="9179133" y="1245307"/>
                  <a:ext cx="810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434" name="Freihand 433">
                  <a:extLst>
                    <a:ext uri="{FF2B5EF4-FFF2-40B4-BE49-F238E27FC236}">
                      <a16:creationId xmlns:a16="http://schemas.microsoft.com/office/drawing/2014/main" id="{EEA5DB87-E3E8-427E-A5EB-4A3BB5C76400}"/>
                    </a:ext>
                  </a:extLst>
                </p14:cNvPr>
                <p14:cNvContentPartPr/>
                <p14:nvPr/>
              </p14:nvContentPartPr>
              <p14:xfrm>
                <a:off x="9427173" y="1256467"/>
                <a:ext cx="169200" cy="25920"/>
              </p14:xfrm>
            </p:contentPart>
          </mc:Choice>
          <mc:Fallback xmlns="">
            <p:pic>
              <p:nvPicPr>
                <p:cNvPr id="434" name="Freihand 433">
                  <a:extLst>
                    <a:ext uri="{FF2B5EF4-FFF2-40B4-BE49-F238E27FC236}">
                      <a16:creationId xmlns:a16="http://schemas.microsoft.com/office/drawing/2014/main" id="{EEA5DB87-E3E8-427E-A5EB-4A3BB5C76400}"/>
                    </a:ext>
                  </a:extLst>
                </p:cNvPr>
                <p:cNvPicPr/>
                <p:nvPr/>
              </p:nvPicPr>
              <p:blipFill>
                <a:blip r:embed="rId602"/>
                <a:stretch>
                  <a:fillRect/>
                </a:stretch>
              </p:blipFill>
              <p:spPr>
                <a:xfrm>
                  <a:off x="9422853" y="1252147"/>
                  <a:ext cx="17784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435" name="Freihand 434">
                  <a:extLst>
                    <a:ext uri="{FF2B5EF4-FFF2-40B4-BE49-F238E27FC236}">
                      <a16:creationId xmlns:a16="http://schemas.microsoft.com/office/drawing/2014/main" id="{F0C6AA85-64C9-47D0-9638-E88EDD4B708A}"/>
                    </a:ext>
                  </a:extLst>
                </p14:cNvPr>
                <p14:cNvContentPartPr/>
                <p14:nvPr/>
              </p14:nvContentPartPr>
              <p14:xfrm>
                <a:off x="9778893" y="1145587"/>
                <a:ext cx="120960" cy="168120"/>
              </p14:xfrm>
            </p:contentPart>
          </mc:Choice>
          <mc:Fallback xmlns="">
            <p:pic>
              <p:nvPicPr>
                <p:cNvPr id="435" name="Freihand 434">
                  <a:extLst>
                    <a:ext uri="{FF2B5EF4-FFF2-40B4-BE49-F238E27FC236}">
                      <a16:creationId xmlns:a16="http://schemas.microsoft.com/office/drawing/2014/main" id="{F0C6AA85-64C9-47D0-9638-E88EDD4B708A}"/>
                    </a:ext>
                  </a:extLst>
                </p:cNvPr>
                <p:cNvPicPr/>
                <p:nvPr/>
              </p:nvPicPr>
              <p:blipFill>
                <a:blip r:embed="rId604"/>
                <a:stretch>
                  <a:fillRect/>
                </a:stretch>
              </p:blipFill>
              <p:spPr>
                <a:xfrm>
                  <a:off x="9774573" y="1141267"/>
                  <a:ext cx="1296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437" name="Freihand 436">
                  <a:extLst>
                    <a:ext uri="{FF2B5EF4-FFF2-40B4-BE49-F238E27FC236}">
                      <a16:creationId xmlns:a16="http://schemas.microsoft.com/office/drawing/2014/main" id="{A389005D-24E5-449E-BF31-2267A6BE8E3B}"/>
                    </a:ext>
                  </a:extLst>
                </p14:cNvPr>
                <p14:cNvContentPartPr/>
                <p14:nvPr/>
              </p14:nvContentPartPr>
              <p14:xfrm>
                <a:off x="8270853" y="1566787"/>
                <a:ext cx="182160" cy="141840"/>
              </p14:xfrm>
            </p:contentPart>
          </mc:Choice>
          <mc:Fallback xmlns="">
            <p:pic>
              <p:nvPicPr>
                <p:cNvPr id="437" name="Freihand 436">
                  <a:extLst>
                    <a:ext uri="{FF2B5EF4-FFF2-40B4-BE49-F238E27FC236}">
                      <a16:creationId xmlns:a16="http://schemas.microsoft.com/office/drawing/2014/main" id="{A389005D-24E5-449E-BF31-2267A6BE8E3B}"/>
                    </a:ext>
                  </a:extLst>
                </p:cNvPr>
                <p:cNvPicPr/>
                <p:nvPr/>
              </p:nvPicPr>
              <p:blipFill>
                <a:blip r:embed="rId606"/>
                <a:stretch>
                  <a:fillRect/>
                </a:stretch>
              </p:blipFill>
              <p:spPr>
                <a:xfrm>
                  <a:off x="8266533" y="1562467"/>
                  <a:ext cx="1908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438" name="Freihand 437">
                  <a:extLst>
                    <a:ext uri="{FF2B5EF4-FFF2-40B4-BE49-F238E27FC236}">
                      <a16:creationId xmlns:a16="http://schemas.microsoft.com/office/drawing/2014/main" id="{B764C731-C74D-4244-8248-F2B1A52FBCD6}"/>
                    </a:ext>
                  </a:extLst>
                </p14:cNvPr>
                <p14:cNvContentPartPr/>
                <p14:nvPr/>
              </p14:nvContentPartPr>
              <p14:xfrm>
                <a:off x="8539413" y="1573267"/>
                <a:ext cx="95040" cy="143640"/>
              </p14:xfrm>
            </p:contentPart>
          </mc:Choice>
          <mc:Fallback xmlns="">
            <p:pic>
              <p:nvPicPr>
                <p:cNvPr id="438" name="Freihand 437">
                  <a:extLst>
                    <a:ext uri="{FF2B5EF4-FFF2-40B4-BE49-F238E27FC236}">
                      <a16:creationId xmlns:a16="http://schemas.microsoft.com/office/drawing/2014/main" id="{B764C731-C74D-4244-8248-F2B1A52FBCD6}"/>
                    </a:ext>
                  </a:extLst>
                </p:cNvPr>
                <p:cNvPicPr/>
                <p:nvPr/>
              </p:nvPicPr>
              <p:blipFill>
                <a:blip r:embed="rId608"/>
                <a:stretch>
                  <a:fillRect/>
                </a:stretch>
              </p:blipFill>
              <p:spPr>
                <a:xfrm>
                  <a:off x="8535093" y="1568947"/>
                  <a:ext cx="10368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439" name="Freihand 438">
                  <a:extLst>
                    <a:ext uri="{FF2B5EF4-FFF2-40B4-BE49-F238E27FC236}">
                      <a16:creationId xmlns:a16="http://schemas.microsoft.com/office/drawing/2014/main" id="{4C73FDFC-538D-457C-B60C-DA463821C76B}"/>
                    </a:ext>
                  </a:extLst>
                </p14:cNvPr>
                <p14:cNvContentPartPr/>
                <p14:nvPr/>
              </p14:nvContentPartPr>
              <p14:xfrm>
                <a:off x="8543013" y="1606027"/>
                <a:ext cx="128160" cy="64080"/>
              </p14:xfrm>
            </p:contentPart>
          </mc:Choice>
          <mc:Fallback xmlns="">
            <p:pic>
              <p:nvPicPr>
                <p:cNvPr id="439" name="Freihand 438">
                  <a:extLst>
                    <a:ext uri="{FF2B5EF4-FFF2-40B4-BE49-F238E27FC236}">
                      <a16:creationId xmlns:a16="http://schemas.microsoft.com/office/drawing/2014/main" id="{4C73FDFC-538D-457C-B60C-DA463821C76B}"/>
                    </a:ext>
                  </a:extLst>
                </p:cNvPr>
                <p:cNvPicPr/>
                <p:nvPr/>
              </p:nvPicPr>
              <p:blipFill>
                <a:blip r:embed="rId610"/>
                <a:stretch>
                  <a:fillRect/>
                </a:stretch>
              </p:blipFill>
              <p:spPr>
                <a:xfrm>
                  <a:off x="8538693" y="1601707"/>
                  <a:ext cx="1368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440" name="Freihand 439">
                  <a:extLst>
                    <a:ext uri="{FF2B5EF4-FFF2-40B4-BE49-F238E27FC236}">
                      <a16:creationId xmlns:a16="http://schemas.microsoft.com/office/drawing/2014/main" id="{B01EB4B0-4955-4273-8FF3-32239A372B61}"/>
                    </a:ext>
                  </a:extLst>
                </p14:cNvPr>
                <p14:cNvContentPartPr/>
                <p14:nvPr/>
              </p14:nvContentPartPr>
              <p14:xfrm>
                <a:off x="8765133" y="1601347"/>
                <a:ext cx="135720" cy="11520"/>
              </p14:xfrm>
            </p:contentPart>
          </mc:Choice>
          <mc:Fallback xmlns="">
            <p:pic>
              <p:nvPicPr>
                <p:cNvPr id="440" name="Freihand 439">
                  <a:extLst>
                    <a:ext uri="{FF2B5EF4-FFF2-40B4-BE49-F238E27FC236}">
                      <a16:creationId xmlns:a16="http://schemas.microsoft.com/office/drawing/2014/main" id="{B01EB4B0-4955-4273-8FF3-32239A372B61}"/>
                    </a:ext>
                  </a:extLst>
                </p:cNvPr>
                <p:cNvPicPr/>
                <p:nvPr/>
              </p:nvPicPr>
              <p:blipFill>
                <a:blip r:embed="rId612"/>
                <a:stretch>
                  <a:fillRect/>
                </a:stretch>
              </p:blipFill>
              <p:spPr>
                <a:xfrm>
                  <a:off x="8760813" y="1597027"/>
                  <a:ext cx="1443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442" name="Freihand 441">
                  <a:extLst>
                    <a:ext uri="{FF2B5EF4-FFF2-40B4-BE49-F238E27FC236}">
                      <a16:creationId xmlns:a16="http://schemas.microsoft.com/office/drawing/2014/main" id="{B1DCB88A-08BB-40C8-9CA5-F5FD5EA81A62}"/>
                    </a:ext>
                  </a:extLst>
                </p14:cNvPr>
                <p14:cNvContentPartPr/>
                <p14:nvPr/>
              </p14:nvContentPartPr>
              <p14:xfrm>
                <a:off x="8973213" y="1485067"/>
                <a:ext cx="79920" cy="167040"/>
              </p14:xfrm>
            </p:contentPart>
          </mc:Choice>
          <mc:Fallback xmlns="">
            <p:pic>
              <p:nvPicPr>
                <p:cNvPr id="442" name="Freihand 441">
                  <a:extLst>
                    <a:ext uri="{FF2B5EF4-FFF2-40B4-BE49-F238E27FC236}">
                      <a16:creationId xmlns:a16="http://schemas.microsoft.com/office/drawing/2014/main" id="{B1DCB88A-08BB-40C8-9CA5-F5FD5EA81A62}"/>
                    </a:ext>
                  </a:extLst>
                </p:cNvPr>
                <p:cNvPicPr/>
                <p:nvPr/>
              </p:nvPicPr>
              <p:blipFill>
                <a:blip r:embed="rId614"/>
                <a:stretch>
                  <a:fillRect/>
                </a:stretch>
              </p:blipFill>
              <p:spPr>
                <a:xfrm>
                  <a:off x="8968893" y="1480747"/>
                  <a:ext cx="885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443" name="Freihand 442">
                  <a:extLst>
                    <a:ext uri="{FF2B5EF4-FFF2-40B4-BE49-F238E27FC236}">
                      <a16:creationId xmlns:a16="http://schemas.microsoft.com/office/drawing/2014/main" id="{E1857483-9E2E-4CF1-BFEA-AFA94573F331}"/>
                    </a:ext>
                  </a:extLst>
                </p14:cNvPr>
                <p14:cNvContentPartPr/>
                <p14:nvPr/>
              </p14:nvContentPartPr>
              <p14:xfrm>
                <a:off x="8990853" y="1480027"/>
                <a:ext cx="84600" cy="9720"/>
              </p14:xfrm>
            </p:contentPart>
          </mc:Choice>
          <mc:Fallback xmlns="">
            <p:pic>
              <p:nvPicPr>
                <p:cNvPr id="443" name="Freihand 442">
                  <a:extLst>
                    <a:ext uri="{FF2B5EF4-FFF2-40B4-BE49-F238E27FC236}">
                      <a16:creationId xmlns:a16="http://schemas.microsoft.com/office/drawing/2014/main" id="{E1857483-9E2E-4CF1-BFEA-AFA94573F331}"/>
                    </a:ext>
                  </a:extLst>
                </p:cNvPr>
                <p:cNvPicPr/>
                <p:nvPr/>
              </p:nvPicPr>
              <p:blipFill>
                <a:blip r:embed="rId616"/>
                <a:stretch>
                  <a:fillRect/>
                </a:stretch>
              </p:blipFill>
              <p:spPr>
                <a:xfrm>
                  <a:off x="8986533" y="1475707"/>
                  <a:ext cx="932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444" name="Freihand 443">
                  <a:extLst>
                    <a:ext uri="{FF2B5EF4-FFF2-40B4-BE49-F238E27FC236}">
                      <a16:creationId xmlns:a16="http://schemas.microsoft.com/office/drawing/2014/main" id="{260C09AE-3811-4740-99F0-06E57C90C1EB}"/>
                    </a:ext>
                  </a:extLst>
                </p14:cNvPr>
                <p14:cNvContentPartPr/>
                <p14:nvPr/>
              </p14:nvContentPartPr>
              <p14:xfrm>
                <a:off x="9139533" y="1563907"/>
                <a:ext cx="120240" cy="158760"/>
              </p14:xfrm>
            </p:contentPart>
          </mc:Choice>
          <mc:Fallback xmlns="">
            <p:pic>
              <p:nvPicPr>
                <p:cNvPr id="444" name="Freihand 443">
                  <a:extLst>
                    <a:ext uri="{FF2B5EF4-FFF2-40B4-BE49-F238E27FC236}">
                      <a16:creationId xmlns:a16="http://schemas.microsoft.com/office/drawing/2014/main" id="{260C09AE-3811-4740-99F0-06E57C90C1EB}"/>
                    </a:ext>
                  </a:extLst>
                </p:cNvPr>
                <p:cNvPicPr/>
                <p:nvPr/>
              </p:nvPicPr>
              <p:blipFill>
                <a:blip r:embed="rId618"/>
                <a:stretch>
                  <a:fillRect/>
                </a:stretch>
              </p:blipFill>
              <p:spPr>
                <a:xfrm>
                  <a:off x="9135213" y="1559587"/>
                  <a:ext cx="1288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619">
              <p14:nvContentPartPr>
                <p14:cNvPr id="445" name="Freihand 444">
                  <a:extLst>
                    <a:ext uri="{FF2B5EF4-FFF2-40B4-BE49-F238E27FC236}">
                      <a16:creationId xmlns:a16="http://schemas.microsoft.com/office/drawing/2014/main" id="{55FE6679-B81B-4041-8B98-E0C3489C3B9D}"/>
                    </a:ext>
                  </a:extLst>
                </p14:cNvPr>
                <p14:cNvContentPartPr/>
                <p14:nvPr/>
              </p14:nvContentPartPr>
              <p14:xfrm>
                <a:off x="9442293" y="1519987"/>
                <a:ext cx="174960" cy="2520"/>
              </p14:xfrm>
            </p:contentPart>
          </mc:Choice>
          <mc:Fallback xmlns="">
            <p:pic>
              <p:nvPicPr>
                <p:cNvPr id="445" name="Freihand 444">
                  <a:extLst>
                    <a:ext uri="{FF2B5EF4-FFF2-40B4-BE49-F238E27FC236}">
                      <a16:creationId xmlns:a16="http://schemas.microsoft.com/office/drawing/2014/main" id="{55FE6679-B81B-4041-8B98-E0C3489C3B9D}"/>
                    </a:ext>
                  </a:extLst>
                </p:cNvPr>
                <p:cNvPicPr/>
                <p:nvPr/>
              </p:nvPicPr>
              <p:blipFill>
                <a:blip r:embed="rId620"/>
                <a:stretch>
                  <a:fillRect/>
                </a:stretch>
              </p:blipFill>
              <p:spPr>
                <a:xfrm>
                  <a:off x="9437973" y="1515667"/>
                  <a:ext cx="18360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621">
              <p14:nvContentPartPr>
                <p14:cNvPr id="446" name="Freihand 445">
                  <a:extLst>
                    <a:ext uri="{FF2B5EF4-FFF2-40B4-BE49-F238E27FC236}">
                      <a16:creationId xmlns:a16="http://schemas.microsoft.com/office/drawing/2014/main" id="{E4267F39-9B38-4F93-AED5-D4F544D9A5DE}"/>
                    </a:ext>
                  </a:extLst>
                </p14:cNvPr>
                <p14:cNvContentPartPr/>
                <p14:nvPr/>
              </p14:nvContentPartPr>
              <p14:xfrm>
                <a:off x="9472893" y="1562827"/>
                <a:ext cx="159480" cy="18000"/>
              </p14:xfrm>
            </p:contentPart>
          </mc:Choice>
          <mc:Fallback xmlns="">
            <p:pic>
              <p:nvPicPr>
                <p:cNvPr id="446" name="Freihand 445">
                  <a:extLst>
                    <a:ext uri="{FF2B5EF4-FFF2-40B4-BE49-F238E27FC236}">
                      <a16:creationId xmlns:a16="http://schemas.microsoft.com/office/drawing/2014/main" id="{E4267F39-9B38-4F93-AED5-D4F544D9A5DE}"/>
                    </a:ext>
                  </a:extLst>
                </p:cNvPr>
                <p:cNvPicPr/>
                <p:nvPr/>
              </p:nvPicPr>
              <p:blipFill>
                <a:blip r:embed="rId622"/>
                <a:stretch>
                  <a:fillRect/>
                </a:stretch>
              </p:blipFill>
              <p:spPr>
                <a:xfrm>
                  <a:off x="9468573" y="1558507"/>
                  <a:ext cx="168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623">
              <p14:nvContentPartPr>
                <p14:cNvPr id="447" name="Freihand 446">
                  <a:extLst>
                    <a:ext uri="{FF2B5EF4-FFF2-40B4-BE49-F238E27FC236}">
                      <a16:creationId xmlns:a16="http://schemas.microsoft.com/office/drawing/2014/main" id="{77F703E4-8453-40CD-9EC6-998A72314D3A}"/>
                    </a:ext>
                  </a:extLst>
                </p14:cNvPr>
                <p14:cNvContentPartPr/>
                <p14:nvPr/>
              </p14:nvContentPartPr>
              <p14:xfrm>
                <a:off x="9778893" y="1478227"/>
                <a:ext cx="160200" cy="162360"/>
              </p14:xfrm>
            </p:contentPart>
          </mc:Choice>
          <mc:Fallback xmlns="">
            <p:pic>
              <p:nvPicPr>
                <p:cNvPr id="447" name="Freihand 446">
                  <a:extLst>
                    <a:ext uri="{FF2B5EF4-FFF2-40B4-BE49-F238E27FC236}">
                      <a16:creationId xmlns:a16="http://schemas.microsoft.com/office/drawing/2014/main" id="{77F703E4-8453-40CD-9EC6-998A72314D3A}"/>
                    </a:ext>
                  </a:extLst>
                </p:cNvPr>
                <p:cNvPicPr/>
                <p:nvPr/>
              </p:nvPicPr>
              <p:blipFill>
                <a:blip r:embed="rId624"/>
                <a:stretch>
                  <a:fillRect/>
                </a:stretch>
              </p:blipFill>
              <p:spPr>
                <a:xfrm>
                  <a:off x="9774573" y="1473907"/>
                  <a:ext cx="16884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625">
              <p14:nvContentPartPr>
                <p14:cNvPr id="449" name="Freihand 448">
                  <a:extLst>
                    <a:ext uri="{FF2B5EF4-FFF2-40B4-BE49-F238E27FC236}">
                      <a16:creationId xmlns:a16="http://schemas.microsoft.com/office/drawing/2014/main" id="{B59B1FF3-7CF8-4536-89D2-A8C1F41EA274}"/>
                    </a:ext>
                  </a:extLst>
                </p14:cNvPr>
                <p14:cNvContentPartPr/>
                <p14:nvPr/>
              </p14:nvContentPartPr>
              <p14:xfrm>
                <a:off x="10902453" y="1284187"/>
                <a:ext cx="117000" cy="108720"/>
              </p14:xfrm>
            </p:contentPart>
          </mc:Choice>
          <mc:Fallback xmlns="">
            <p:pic>
              <p:nvPicPr>
                <p:cNvPr id="449" name="Freihand 448">
                  <a:extLst>
                    <a:ext uri="{FF2B5EF4-FFF2-40B4-BE49-F238E27FC236}">
                      <a16:creationId xmlns:a16="http://schemas.microsoft.com/office/drawing/2014/main" id="{B59B1FF3-7CF8-4536-89D2-A8C1F41EA274}"/>
                    </a:ext>
                  </a:extLst>
                </p:cNvPr>
                <p:cNvPicPr/>
                <p:nvPr/>
              </p:nvPicPr>
              <p:blipFill>
                <a:blip r:embed="rId626"/>
                <a:stretch>
                  <a:fillRect/>
                </a:stretch>
              </p:blipFill>
              <p:spPr>
                <a:xfrm>
                  <a:off x="10898133" y="1279867"/>
                  <a:ext cx="1256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627">
              <p14:nvContentPartPr>
                <p14:cNvPr id="450" name="Freihand 449">
                  <a:extLst>
                    <a:ext uri="{FF2B5EF4-FFF2-40B4-BE49-F238E27FC236}">
                      <a16:creationId xmlns:a16="http://schemas.microsoft.com/office/drawing/2014/main" id="{D7D8E4F7-1413-44C2-92EE-499F163D1C74}"/>
                    </a:ext>
                  </a:extLst>
                </p14:cNvPr>
                <p14:cNvContentPartPr/>
                <p14:nvPr/>
              </p14:nvContentPartPr>
              <p14:xfrm>
                <a:off x="11032053" y="1312987"/>
                <a:ext cx="87840" cy="73080"/>
              </p14:xfrm>
            </p:contentPart>
          </mc:Choice>
          <mc:Fallback xmlns="">
            <p:pic>
              <p:nvPicPr>
                <p:cNvPr id="450" name="Freihand 449">
                  <a:extLst>
                    <a:ext uri="{FF2B5EF4-FFF2-40B4-BE49-F238E27FC236}">
                      <a16:creationId xmlns:a16="http://schemas.microsoft.com/office/drawing/2014/main" id="{D7D8E4F7-1413-44C2-92EE-499F163D1C74}"/>
                    </a:ext>
                  </a:extLst>
                </p:cNvPr>
                <p:cNvPicPr/>
                <p:nvPr/>
              </p:nvPicPr>
              <p:blipFill>
                <a:blip r:embed="rId628"/>
                <a:stretch>
                  <a:fillRect/>
                </a:stretch>
              </p:blipFill>
              <p:spPr>
                <a:xfrm>
                  <a:off x="11027733" y="1308667"/>
                  <a:ext cx="9648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29">
              <p14:nvContentPartPr>
                <p14:cNvPr id="451" name="Freihand 450">
                  <a:extLst>
                    <a:ext uri="{FF2B5EF4-FFF2-40B4-BE49-F238E27FC236}">
                      <a16:creationId xmlns:a16="http://schemas.microsoft.com/office/drawing/2014/main" id="{37B3A810-1FC9-4EF6-B235-AF20F398B47F}"/>
                    </a:ext>
                  </a:extLst>
                </p14:cNvPr>
                <p14:cNvContentPartPr/>
                <p14:nvPr/>
              </p14:nvContentPartPr>
              <p14:xfrm>
                <a:off x="11168133" y="1226587"/>
                <a:ext cx="17280" cy="183960"/>
              </p14:xfrm>
            </p:contentPart>
          </mc:Choice>
          <mc:Fallback xmlns="">
            <p:pic>
              <p:nvPicPr>
                <p:cNvPr id="451" name="Freihand 450">
                  <a:extLst>
                    <a:ext uri="{FF2B5EF4-FFF2-40B4-BE49-F238E27FC236}">
                      <a16:creationId xmlns:a16="http://schemas.microsoft.com/office/drawing/2014/main" id="{37B3A810-1FC9-4EF6-B235-AF20F398B47F}"/>
                    </a:ext>
                  </a:extLst>
                </p:cNvPr>
                <p:cNvPicPr/>
                <p:nvPr/>
              </p:nvPicPr>
              <p:blipFill>
                <a:blip r:embed="rId630"/>
                <a:stretch>
                  <a:fillRect/>
                </a:stretch>
              </p:blipFill>
              <p:spPr>
                <a:xfrm>
                  <a:off x="11163813" y="1222267"/>
                  <a:ext cx="259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631">
              <p14:nvContentPartPr>
                <p14:cNvPr id="452" name="Freihand 451">
                  <a:extLst>
                    <a:ext uri="{FF2B5EF4-FFF2-40B4-BE49-F238E27FC236}">
                      <a16:creationId xmlns:a16="http://schemas.microsoft.com/office/drawing/2014/main" id="{4F9819ED-5F0E-4A03-936E-C99C123CB633}"/>
                    </a:ext>
                  </a:extLst>
                </p14:cNvPr>
                <p14:cNvContentPartPr/>
                <p14:nvPr/>
              </p14:nvContentPartPr>
              <p14:xfrm>
                <a:off x="11180013" y="1293547"/>
                <a:ext cx="275040" cy="79560"/>
              </p14:xfrm>
            </p:contentPart>
          </mc:Choice>
          <mc:Fallback xmlns="">
            <p:pic>
              <p:nvPicPr>
                <p:cNvPr id="452" name="Freihand 451">
                  <a:extLst>
                    <a:ext uri="{FF2B5EF4-FFF2-40B4-BE49-F238E27FC236}">
                      <a16:creationId xmlns:a16="http://schemas.microsoft.com/office/drawing/2014/main" id="{4F9819ED-5F0E-4A03-936E-C99C123CB633}"/>
                    </a:ext>
                  </a:extLst>
                </p:cNvPr>
                <p:cNvPicPr/>
                <p:nvPr/>
              </p:nvPicPr>
              <p:blipFill>
                <a:blip r:embed="rId632"/>
                <a:stretch>
                  <a:fillRect/>
                </a:stretch>
              </p:blipFill>
              <p:spPr>
                <a:xfrm>
                  <a:off x="11175693" y="1289227"/>
                  <a:ext cx="283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633">
              <p14:nvContentPartPr>
                <p14:cNvPr id="453" name="Freihand 452">
                  <a:extLst>
                    <a:ext uri="{FF2B5EF4-FFF2-40B4-BE49-F238E27FC236}">
                      <a16:creationId xmlns:a16="http://schemas.microsoft.com/office/drawing/2014/main" id="{704285EF-BE90-45DA-B6D2-98964F0E4104}"/>
                    </a:ext>
                  </a:extLst>
                </p14:cNvPr>
                <p14:cNvContentPartPr/>
                <p14:nvPr/>
              </p14:nvContentPartPr>
              <p14:xfrm>
                <a:off x="11534973" y="1190587"/>
                <a:ext cx="99360" cy="193320"/>
              </p14:xfrm>
            </p:contentPart>
          </mc:Choice>
          <mc:Fallback xmlns="">
            <p:pic>
              <p:nvPicPr>
                <p:cNvPr id="453" name="Freihand 452">
                  <a:extLst>
                    <a:ext uri="{FF2B5EF4-FFF2-40B4-BE49-F238E27FC236}">
                      <a16:creationId xmlns:a16="http://schemas.microsoft.com/office/drawing/2014/main" id="{704285EF-BE90-45DA-B6D2-98964F0E4104}"/>
                    </a:ext>
                  </a:extLst>
                </p:cNvPr>
                <p:cNvPicPr/>
                <p:nvPr/>
              </p:nvPicPr>
              <p:blipFill>
                <a:blip r:embed="rId634"/>
                <a:stretch>
                  <a:fillRect/>
                </a:stretch>
              </p:blipFill>
              <p:spPr>
                <a:xfrm>
                  <a:off x="11530653" y="1186267"/>
                  <a:ext cx="10800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635">
              <p14:nvContentPartPr>
                <p14:cNvPr id="454" name="Freihand 453">
                  <a:extLst>
                    <a:ext uri="{FF2B5EF4-FFF2-40B4-BE49-F238E27FC236}">
                      <a16:creationId xmlns:a16="http://schemas.microsoft.com/office/drawing/2014/main" id="{A3963C1F-88C1-4CDD-BBED-14EBC5194E6F}"/>
                    </a:ext>
                  </a:extLst>
                </p14:cNvPr>
                <p14:cNvContentPartPr/>
                <p14:nvPr/>
              </p14:nvContentPartPr>
              <p14:xfrm>
                <a:off x="11618853" y="1258627"/>
                <a:ext cx="164520" cy="44640"/>
              </p14:xfrm>
            </p:contentPart>
          </mc:Choice>
          <mc:Fallback xmlns="">
            <p:pic>
              <p:nvPicPr>
                <p:cNvPr id="454" name="Freihand 453">
                  <a:extLst>
                    <a:ext uri="{FF2B5EF4-FFF2-40B4-BE49-F238E27FC236}">
                      <a16:creationId xmlns:a16="http://schemas.microsoft.com/office/drawing/2014/main" id="{A3963C1F-88C1-4CDD-BBED-14EBC5194E6F}"/>
                    </a:ext>
                  </a:extLst>
                </p:cNvPr>
                <p:cNvPicPr/>
                <p:nvPr/>
              </p:nvPicPr>
              <p:blipFill>
                <a:blip r:embed="rId636"/>
                <a:stretch>
                  <a:fillRect/>
                </a:stretch>
              </p:blipFill>
              <p:spPr>
                <a:xfrm>
                  <a:off x="11614533" y="1254307"/>
                  <a:ext cx="1731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637">
              <p14:nvContentPartPr>
                <p14:cNvPr id="455" name="Freihand 454">
                  <a:extLst>
                    <a:ext uri="{FF2B5EF4-FFF2-40B4-BE49-F238E27FC236}">
                      <a16:creationId xmlns:a16="http://schemas.microsoft.com/office/drawing/2014/main" id="{761F1A04-7109-42C6-83B6-7A4E76E27F76}"/>
                    </a:ext>
                  </a:extLst>
                </p14:cNvPr>
                <p14:cNvContentPartPr/>
                <p14:nvPr/>
              </p14:nvContentPartPr>
              <p14:xfrm>
                <a:off x="11817573" y="1257547"/>
                <a:ext cx="69840" cy="97560"/>
              </p14:xfrm>
            </p:contentPart>
          </mc:Choice>
          <mc:Fallback xmlns="">
            <p:pic>
              <p:nvPicPr>
                <p:cNvPr id="455" name="Freihand 454">
                  <a:extLst>
                    <a:ext uri="{FF2B5EF4-FFF2-40B4-BE49-F238E27FC236}">
                      <a16:creationId xmlns:a16="http://schemas.microsoft.com/office/drawing/2014/main" id="{761F1A04-7109-42C6-83B6-7A4E76E27F76}"/>
                    </a:ext>
                  </a:extLst>
                </p:cNvPr>
                <p:cNvPicPr/>
                <p:nvPr/>
              </p:nvPicPr>
              <p:blipFill>
                <a:blip r:embed="rId638"/>
                <a:stretch>
                  <a:fillRect/>
                </a:stretch>
              </p:blipFill>
              <p:spPr>
                <a:xfrm>
                  <a:off x="11813253" y="1253227"/>
                  <a:ext cx="784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639">
              <p14:nvContentPartPr>
                <p14:cNvPr id="456" name="Freihand 455">
                  <a:extLst>
                    <a:ext uri="{FF2B5EF4-FFF2-40B4-BE49-F238E27FC236}">
                      <a16:creationId xmlns:a16="http://schemas.microsoft.com/office/drawing/2014/main" id="{CED71F60-FBA6-4D70-9702-AC068B9BE789}"/>
                    </a:ext>
                  </a:extLst>
                </p14:cNvPr>
                <p14:cNvContentPartPr/>
                <p14:nvPr/>
              </p14:nvContentPartPr>
              <p14:xfrm>
                <a:off x="11824773" y="1274107"/>
                <a:ext cx="104040" cy="57960"/>
              </p14:xfrm>
            </p:contentPart>
          </mc:Choice>
          <mc:Fallback xmlns="">
            <p:pic>
              <p:nvPicPr>
                <p:cNvPr id="456" name="Freihand 455">
                  <a:extLst>
                    <a:ext uri="{FF2B5EF4-FFF2-40B4-BE49-F238E27FC236}">
                      <a16:creationId xmlns:a16="http://schemas.microsoft.com/office/drawing/2014/main" id="{CED71F60-FBA6-4D70-9702-AC068B9BE789}"/>
                    </a:ext>
                  </a:extLst>
                </p:cNvPr>
                <p:cNvPicPr/>
                <p:nvPr/>
              </p:nvPicPr>
              <p:blipFill>
                <a:blip r:embed="rId640"/>
                <a:stretch>
                  <a:fillRect/>
                </a:stretch>
              </p:blipFill>
              <p:spPr>
                <a:xfrm>
                  <a:off x="11820453" y="1269787"/>
                  <a:ext cx="1126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641">
              <p14:nvContentPartPr>
                <p14:cNvPr id="459" name="Freihand 458">
                  <a:extLst>
                    <a:ext uri="{FF2B5EF4-FFF2-40B4-BE49-F238E27FC236}">
                      <a16:creationId xmlns:a16="http://schemas.microsoft.com/office/drawing/2014/main" id="{473EF803-AE52-4EF6-A8DB-24C50B19021C}"/>
                    </a:ext>
                  </a:extLst>
                </p14:cNvPr>
                <p14:cNvContentPartPr/>
                <p14:nvPr/>
              </p14:nvContentPartPr>
              <p14:xfrm>
                <a:off x="10413933" y="1226947"/>
                <a:ext cx="17640" cy="10080"/>
              </p14:xfrm>
            </p:contentPart>
          </mc:Choice>
          <mc:Fallback xmlns="">
            <p:pic>
              <p:nvPicPr>
                <p:cNvPr id="459" name="Freihand 458">
                  <a:extLst>
                    <a:ext uri="{FF2B5EF4-FFF2-40B4-BE49-F238E27FC236}">
                      <a16:creationId xmlns:a16="http://schemas.microsoft.com/office/drawing/2014/main" id="{473EF803-AE52-4EF6-A8DB-24C50B19021C}"/>
                    </a:ext>
                  </a:extLst>
                </p:cNvPr>
                <p:cNvPicPr/>
                <p:nvPr/>
              </p:nvPicPr>
              <p:blipFill>
                <a:blip r:embed="rId642"/>
                <a:stretch>
                  <a:fillRect/>
                </a:stretch>
              </p:blipFill>
              <p:spPr>
                <a:xfrm>
                  <a:off x="10409613" y="1222627"/>
                  <a:ext cx="2628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643">
              <p14:nvContentPartPr>
                <p14:cNvPr id="460" name="Freihand 459">
                  <a:extLst>
                    <a:ext uri="{FF2B5EF4-FFF2-40B4-BE49-F238E27FC236}">
                      <a16:creationId xmlns:a16="http://schemas.microsoft.com/office/drawing/2014/main" id="{92618A24-C5A9-4A14-B233-8AC73A42661C}"/>
                    </a:ext>
                  </a:extLst>
                </p14:cNvPr>
                <p14:cNvContentPartPr/>
                <p14:nvPr/>
              </p14:nvContentPartPr>
              <p14:xfrm>
                <a:off x="10505373" y="1183387"/>
                <a:ext cx="74880" cy="107280"/>
              </p14:xfrm>
            </p:contentPart>
          </mc:Choice>
          <mc:Fallback xmlns="">
            <p:pic>
              <p:nvPicPr>
                <p:cNvPr id="460" name="Freihand 459">
                  <a:extLst>
                    <a:ext uri="{FF2B5EF4-FFF2-40B4-BE49-F238E27FC236}">
                      <a16:creationId xmlns:a16="http://schemas.microsoft.com/office/drawing/2014/main" id="{92618A24-C5A9-4A14-B233-8AC73A42661C}"/>
                    </a:ext>
                  </a:extLst>
                </p:cNvPr>
                <p:cNvPicPr/>
                <p:nvPr/>
              </p:nvPicPr>
              <p:blipFill>
                <a:blip r:embed="rId644"/>
                <a:stretch>
                  <a:fillRect/>
                </a:stretch>
              </p:blipFill>
              <p:spPr>
                <a:xfrm>
                  <a:off x="10501053" y="1179067"/>
                  <a:ext cx="835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645">
              <p14:nvContentPartPr>
                <p14:cNvPr id="461" name="Freihand 460">
                  <a:extLst>
                    <a:ext uri="{FF2B5EF4-FFF2-40B4-BE49-F238E27FC236}">
                      <a16:creationId xmlns:a16="http://schemas.microsoft.com/office/drawing/2014/main" id="{9327FEFB-1D1E-42DA-A7F4-A00CABB24B6B}"/>
                    </a:ext>
                  </a:extLst>
                </p14:cNvPr>
                <p14:cNvContentPartPr/>
                <p14:nvPr/>
              </p14:nvContentPartPr>
              <p14:xfrm>
                <a:off x="10512933" y="1146667"/>
                <a:ext cx="97920" cy="19800"/>
              </p14:xfrm>
            </p:contentPart>
          </mc:Choice>
          <mc:Fallback xmlns="">
            <p:pic>
              <p:nvPicPr>
                <p:cNvPr id="461" name="Freihand 460">
                  <a:extLst>
                    <a:ext uri="{FF2B5EF4-FFF2-40B4-BE49-F238E27FC236}">
                      <a16:creationId xmlns:a16="http://schemas.microsoft.com/office/drawing/2014/main" id="{9327FEFB-1D1E-42DA-A7F4-A00CABB24B6B}"/>
                    </a:ext>
                  </a:extLst>
                </p:cNvPr>
                <p:cNvPicPr/>
                <p:nvPr/>
              </p:nvPicPr>
              <p:blipFill>
                <a:blip r:embed="rId646"/>
                <a:stretch>
                  <a:fillRect/>
                </a:stretch>
              </p:blipFill>
              <p:spPr>
                <a:xfrm>
                  <a:off x="10508613" y="1142347"/>
                  <a:ext cx="1065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647">
              <p14:nvContentPartPr>
                <p14:cNvPr id="462" name="Freihand 461">
                  <a:extLst>
                    <a:ext uri="{FF2B5EF4-FFF2-40B4-BE49-F238E27FC236}">
                      <a16:creationId xmlns:a16="http://schemas.microsoft.com/office/drawing/2014/main" id="{FFB4B1F7-03BC-482A-86A1-C713199510CE}"/>
                    </a:ext>
                  </a:extLst>
                </p14:cNvPr>
                <p14:cNvContentPartPr/>
                <p14:nvPr/>
              </p14:nvContentPartPr>
              <p14:xfrm>
                <a:off x="10472253" y="1522507"/>
                <a:ext cx="360" cy="360"/>
              </p14:xfrm>
            </p:contentPart>
          </mc:Choice>
          <mc:Fallback xmlns="">
            <p:pic>
              <p:nvPicPr>
                <p:cNvPr id="462" name="Freihand 461">
                  <a:extLst>
                    <a:ext uri="{FF2B5EF4-FFF2-40B4-BE49-F238E27FC236}">
                      <a16:creationId xmlns:a16="http://schemas.microsoft.com/office/drawing/2014/main" id="{FFB4B1F7-03BC-482A-86A1-C713199510CE}"/>
                    </a:ext>
                  </a:extLst>
                </p:cNvPr>
                <p:cNvPicPr/>
                <p:nvPr/>
              </p:nvPicPr>
              <p:blipFill>
                <a:blip r:embed="rId648"/>
                <a:stretch>
                  <a:fillRect/>
                </a:stretch>
              </p:blipFill>
              <p:spPr>
                <a:xfrm>
                  <a:off x="10467933" y="15181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49">
              <p14:nvContentPartPr>
                <p14:cNvPr id="463" name="Freihand 462">
                  <a:extLst>
                    <a:ext uri="{FF2B5EF4-FFF2-40B4-BE49-F238E27FC236}">
                      <a16:creationId xmlns:a16="http://schemas.microsoft.com/office/drawing/2014/main" id="{6E627476-07AB-4AA6-A431-A3ED5D687A65}"/>
                    </a:ext>
                  </a:extLst>
                </p14:cNvPr>
                <p14:cNvContentPartPr/>
                <p14:nvPr/>
              </p14:nvContentPartPr>
              <p14:xfrm>
                <a:off x="10559013" y="1459867"/>
                <a:ext cx="84600" cy="80640"/>
              </p14:xfrm>
            </p:contentPart>
          </mc:Choice>
          <mc:Fallback xmlns="">
            <p:pic>
              <p:nvPicPr>
                <p:cNvPr id="463" name="Freihand 462">
                  <a:extLst>
                    <a:ext uri="{FF2B5EF4-FFF2-40B4-BE49-F238E27FC236}">
                      <a16:creationId xmlns:a16="http://schemas.microsoft.com/office/drawing/2014/main" id="{6E627476-07AB-4AA6-A431-A3ED5D687A65}"/>
                    </a:ext>
                  </a:extLst>
                </p:cNvPr>
                <p:cNvPicPr/>
                <p:nvPr/>
              </p:nvPicPr>
              <p:blipFill>
                <a:blip r:embed="rId650"/>
                <a:stretch>
                  <a:fillRect/>
                </a:stretch>
              </p:blipFill>
              <p:spPr>
                <a:xfrm>
                  <a:off x="10554693" y="1455547"/>
                  <a:ext cx="932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651">
              <p14:nvContentPartPr>
                <p14:cNvPr id="464" name="Freihand 463">
                  <a:extLst>
                    <a:ext uri="{FF2B5EF4-FFF2-40B4-BE49-F238E27FC236}">
                      <a16:creationId xmlns:a16="http://schemas.microsoft.com/office/drawing/2014/main" id="{3B62BEFD-0B5C-406C-84ED-5018C9828C7B}"/>
                    </a:ext>
                  </a:extLst>
                </p14:cNvPr>
                <p14:cNvContentPartPr/>
                <p14:nvPr/>
              </p14:nvContentPartPr>
              <p14:xfrm>
                <a:off x="10610133" y="1495507"/>
                <a:ext cx="34920" cy="124560"/>
              </p14:xfrm>
            </p:contentPart>
          </mc:Choice>
          <mc:Fallback xmlns="">
            <p:pic>
              <p:nvPicPr>
                <p:cNvPr id="464" name="Freihand 463">
                  <a:extLst>
                    <a:ext uri="{FF2B5EF4-FFF2-40B4-BE49-F238E27FC236}">
                      <a16:creationId xmlns:a16="http://schemas.microsoft.com/office/drawing/2014/main" id="{3B62BEFD-0B5C-406C-84ED-5018C9828C7B}"/>
                    </a:ext>
                  </a:extLst>
                </p:cNvPr>
                <p:cNvPicPr/>
                <p:nvPr/>
              </p:nvPicPr>
              <p:blipFill>
                <a:blip r:embed="rId652"/>
                <a:stretch>
                  <a:fillRect/>
                </a:stretch>
              </p:blipFill>
              <p:spPr>
                <a:xfrm>
                  <a:off x="10605813" y="1491187"/>
                  <a:ext cx="435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653">
              <p14:nvContentPartPr>
                <p14:cNvPr id="467" name="Freihand 466">
                  <a:extLst>
                    <a:ext uri="{FF2B5EF4-FFF2-40B4-BE49-F238E27FC236}">
                      <a16:creationId xmlns:a16="http://schemas.microsoft.com/office/drawing/2014/main" id="{F2666A56-5EFD-436B-A44F-C62EBCE8D9BB}"/>
                    </a:ext>
                  </a:extLst>
                </p14:cNvPr>
                <p14:cNvContentPartPr/>
                <p14:nvPr/>
              </p14:nvContentPartPr>
              <p14:xfrm>
                <a:off x="8247093" y="1288507"/>
                <a:ext cx="144720" cy="89640"/>
              </p14:xfrm>
            </p:contentPart>
          </mc:Choice>
          <mc:Fallback xmlns="">
            <p:pic>
              <p:nvPicPr>
                <p:cNvPr id="467" name="Freihand 466">
                  <a:extLst>
                    <a:ext uri="{FF2B5EF4-FFF2-40B4-BE49-F238E27FC236}">
                      <a16:creationId xmlns:a16="http://schemas.microsoft.com/office/drawing/2014/main" id="{F2666A56-5EFD-436B-A44F-C62EBCE8D9BB}"/>
                    </a:ext>
                  </a:extLst>
                </p:cNvPr>
                <p:cNvPicPr/>
                <p:nvPr/>
              </p:nvPicPr>
              <p:blipFill>
                <a:blip r:embed="rId654"/>
                <a:stretch>
                  <a:fillRect/>
                </a:stretch>
              </p:blipFill>
              <p:spPr>
                <a:xfrm>
                  <a:off x="8242773" y="1284187"/>
                  <a:ext cx="1533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655">
              <p14:nvContentPartPr>
                <p14:cNvPr id="468" name="Freihand 467">
                  <a:extLst>
                    <a:ext uri="{FF2B5EF4-FFF2-40B4-BE49-F238E27FC236}">
                      <a16:creationId xmlns:a16="http://schemas.microsoft.com/office/drawing/2014/main" id="{103C6EF1-7D4B-4007-8072-5D3B9A351731}"/>
                    </a:ext>
                  </a:extLst>
                </p14:cNvPr>
                <p14:cNvContentPartPr/>
                <p14:nvPr/>
              </p14:nvContentPartPr>
              <p14:xfrm>
                <a:off x="8257533" y="1176187"/>
                <a:ext cx="19080" cy="61560"/>
              </p14:xfrm>
            </p:contentPart>
          </mc:Choice>
          <mc:Fallback xmlns="">
            <p:pic>
              <p:nvPicPr>
                <p:cNvPr id="468" name="Freihand 467">
                  <a:extLst>
                    <a:ext uri="{FF2B5EF4-FFF2-40B4-BE49-F238E27FC236}">
                      <a16:creationId xmlns:a16="http://schemas.microsoft.com/office/drawing/2014/main" id="{103C6EF1-7D4B-4007-8072-5D3B9A351731}"/>
                    </a:ext>
                  </a:extLst>
                </p:cNvPr>
                <p:cNvPicPr/>
                <p:nvPr/>
              </p:nvPicPr>
              <p:blipFill>
                <a:blip r:embed="rId656"/>
                <a:stretch>
                  <a:fillRect/>
                </a:stretch>
              </p:blipFill>
              <p:spPr>
                <a:xfrm>
                  <a:off x="8253213" y="1171867"/>
                  <a:ext cx="2772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657">
              <p14:nvContentPartPr>
                <p14:cNvPr id="469" name="Freihand 468">
                  <a:extLst>
                    <a:ext uri="{FF2B5EF4-FFF2-40B4-BE49-F238E27FC236}">
                      <a16:creationId xmlns:a16="http://schemas.microsoft.com/office/drawing/2014/main" id="{DF466856-067B-44A7-8868-59E61E2A3DBD}"/>
                    </a:ext>
                  </a:extLst>
                </p14:cNvPr>
                <p14:cNvContentPartPr/>
                <p14:nvPr/>
              </p14:nvContentPartPr>
              <p14:xfrm>
                <a:off x="8315493" y="1144867"/>
                <a:ext cx="76680" cy="95400"/>
              </p14:xfrm>
            </p:contentPart>
          </mc:Choice>
          <mc:Fallback xmlns="">
            <p:pic>
              <p:nvPicPr>
                <p:cNvPr id="469" name="Freihand 468">
                  <a:extLst>
                    <a:ext uri="{FF2B5EF4-FFF2-40B4-BE49-F238E27FC236}">
                      <a16:creationId xmlns:a16="http://schemas.microsoft.com/office/drawing/2014/main" id="{DF466856-067B-44A7-8868-59E61E2A3DBD}"/>
                    </a:ext>
                  </a:extLst>
                </p:cNvPr>
                <p:cNvPicPr/>
                <p:nvPr/>
              </p:nvPicPr>
              <p:blipFill>
                <a:blip r:embed="rId658"/>
                <a:stretch>
                  <a:fillRect/>
                </a:stretch>
              </p:blipFill>
              <p:spPr>
                <a:xfrm>
                  <a:off x="8311173" y="1140547"/>
                  <a:ext cx="8532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659">
              <p14:nvContentPartPr>
                <p14:cNvPr id="470" name="Freihand 469">
                  <a:extLst>
                    <a:ext uri="{FF2B5EF4-FFF2-40B4-BE49-F238E27FC236}">
                      <a16:creationId xmlns:a16="http://schemas.microsoft.com/office/drawing/2014/main" id="{E93AF92E-8E92-4434-9684-07C69B97F100}"/>
                    </a:ext>
                  </a:extLst>
                </p14:cNvPr>
                <p14:cNvContentPartPr/>
                <p14:nvPr/>
              </p14:nvContentPartPr>
              <p14:xfrm>
                <a:off x="8337093" y="1120747"/>
                <a:ext cx="91440" cy="24120"/>
              </p14:xfrm>
            </p:contentPart>
          </mc:Choice>
          <mc:Fallback xmlns="">
            <p:pic>
              <p:nvPicPr>
                <p:cNvPr id="470" name="Freihand 469">
                  <a:extLst>
                    <a:ext uri="{FF2B5EF4-FFF2-40B4-BE49-F238E27FC236}">
                      <a16:creationId xmlns:a16="http://schemas.microsoft.com/office/drawing/2014/main" id="{E93AF92E-8E92-4434-9684-07C69B97F100}"/>
                    </a:ext>
                  </a:extLst>
                </p:cNvPr>
                <p:cNvPicPr/>
                <p:nvPr/>
              </p:nvPicPr>
              <p:blipFill>
                <a:blip r:embed="rId660"/>
                <a:stretch>
                  <a:fillRect/>
                </a:stretch>
              </p:blipFill>
              <p:spPr>
                <a:xfrm>
                  <a:off x="8332773" y="1116427"/>
                  <a:ext cx="1000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61">
              <p14:nvContentPartPr>
                <p14:cNvPr id="471" name="Freihand 470">
                  <a:extLst>
                    <a:ext uri="{FF2B5EF4-FFF2-40B4-BE49-F238E27FC236}">
                      <a16:creationId xmlns:a16="http://schemas.microsoft.com/office/drawing/2014/main" id="{FF27FE49-BC73-412E-8921-380C9D3BEE47}"/>
                    </a:ext>
                  </a:extLst>
                </p14:cNvPr>
                <p14:cNvContentPartPr/>
                <p14:nvPr/>
              </p14:nvContentPartPr>
              <p14:xfrm>
                <a:off x="8318013" y="1561027"/>
                <a:ext cx="37440" cy="185400"/>
              </p14:xfrm>
            </p:contentPart>
          </mc:Choice>
          <mc:Fallback xmlns="">
            <p:pic>
              <p:nvPicPr>
                <p:cNvPr id="471" name="Freihand 470">
                  <a:extLst>
                    <a:ext uri="{FF2B5EF4-FFF2-40B4-BE49-F238E27FC236}">
                      <a16:creationId xmlns:a16="http://schemas.microsoft.com/office/drawing/2014/main" id="{FF27FE49-BC73-412E-8921-380C9D3BEE47}"/>
                    </a:ext>
                  </a:extLst>
                </p:cNvPr>
                <p:cNvPicPr/>
                <p:nvPr/>
              </p:nvPicPr>
              <p:blipFill>
                <a:blip r:embed="rId662"/>
                <a:stretch>
                  <a:fillRect/>
                </a:stretch>
              </p:blipFill>
              <p:spPr>
                <a:xfrm>
                  <a:off x="8313693" y="1556707"/>
                  <a:ext cx="4608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663">
              <p14:nvContentPartPr>
                <p14:cNvPr id="472" name="Freihand 471">
                  <a:extLst>
                    <a:ext uri="{FF2B5EF4-FFF2-40B4-BE49-F238E27FC236}">
                      <a16:creationId xmlns:a16="http://schemas.microsoft.com/office/drawing/2014/main" id="{CC2E3B69-DFB2-428A-9D25-4C4BBB16ED61}"/>
                    </a:ext>
                  </a:extLst>
                </p14:cNvPr>
                <p14:cNvContentPartPr/>
                <p14:nvPr/>
              </p14:nvContentPartPr>
              <p14:xfrm>
                <a:off x="8093013" y="1609987"/>
                <a:ext cx="116640" cy="196560"/>
              </p14:xfrm>
            </p:contentPart>
          </mc:Choice>
          <mc:Fallback xmlns="">
            <p:pic>
              <p:nvPicPr>
                <p:cNvPr id="472" name="Freihand 471">
                  <a:extLst>
                    <a:ext uri="{FF2B5EF4-FFF2-40B4-BE49-F238E27FC236}">
                      <a16:creationId xmlns:a16="http://schemas.microsoft.com/office/drawing/2014/main" id="{CC2E3B69-DFB2-428A-9D25-4C4BBB16ED61}"/>
                    </a:ext>
                  </a:extLst>
                </p:cNvPr>
                <p:cNvPicPr/>
                <p:nvPr/>
              </p:nvPicPr>
              <p:blipFill>
                <a:blip r:embed="rId664"/>
                <a:stretch>
                  <a:fillRect/>
                </a:stretch>
              </p:blipFill>
              <p:spPr>
                <a:xfrm>
                  <a:off x="8088693" y="1605667"/>
                  <a:ext cx="12528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665">
              <p14:nvContentPartPr>
                <p14:cNvPr id="474" name="Freihand 473">
                  <a:extLst>
                    <a:ext uri="{FF2B5EF4-FFF2-40B4-BE49-F238E27FC236}">
                      <a16:creationId xmlns:a16="http://schemas.microsoft.com/office/drawing/2014/main" id="{2D73D9E6-A3B9-4204-B730-BCC7F9329082}"/>
                    </a:ext>
                  </a:extLst>
                </p14:cNvPr>
                <p14:cNvContentPartPr/>
                <p14:nvPr/>
              </p14:nvContentPartPr>
              <p14:xfrm>
                <a:off x="8962413" y="1168267"/>
                <a:ext cx="360" cy="360"/>
              </p14:xfrm>
            </p:contentPart>
          </mc:Choice>
          <mc:Fallback xmlns="">
            <p:pic>
              <p:nvPicPr>
                <p:cNvPr id="474" name="Freihand 473">
                  <a:extLst>
                    <a:ext uri="{FF2B5EF4-FFF2-40B4-BE49-F238E27FC236}">
                      <a16:creationId xmlns:a16="http://schemas.microsoft.com/office/drawing/2014/main" id="{2D73D9E6-A3B9-4204-B730-BCC7F9329082}"/>
                    </a:ext>
                  </a:extLst>
                </p:cNvPr>
                <p:cNvPicPr/>
                <p:nvPr/>
              </p:nvPicPr>
              <p:blipFill>
                <a:blip r:embed="rId648"/>
                <a:stretch>
                  <a:fillRect/>
                </a:stretch>
              </p:blipFill>
              <p:spPr>
                <a:xfrm>
                  <a:off x="8958093" y="11639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475" name="Freihand 474">
                  <a:extLst>
                    <a:ext uri="{FF2B5EF4-FFF2-40B4-BE49-F238E27FC236}">
                      <a16:creationId xmlns:a16="http://schemas.microsoft.com/office/drawing/2014/main" id="{191E5DF4-91D8-4542-B42A-A92E0C07C7EB}"/>
                    </a:ext>
                  </a:extLst>
                </p14:cNvPr>
                <p14:cNvContentPartPr/>
                <p14:nvPr/>
              </p14:nvContentPartPr>
              <p14:xfrm>
                <a:off x="8879973" y="1055947"/>
                <a:ext cx="140760" cy="101160"/>
              </p14:xfrm>
            </p:contentPart>
          </mc:Choice>
          <mc:Fallback xmlns="">
            <p:pic>
              <p:nvPicPr>
                <p:cNvPr id="475" name="Freihand 474">
                  <a:extLst>
                    <a:ext uri="{FF2B5EF4-FFF2-40B4-BE49-F238E27FC236}">
                      <a16:creationId xmlns:a16="http://schemas.microsoft.com/office/drawing/2014/main" id="{191E5DF4-91D8-4542-B42A-A92E0C07C7EB}"/>
                    </a:ext>
                  </a:extLst>
                </p:cNvPr>
                <p:cNvPicPr/>
                <p:nvPr/>
              </p:nvPicPr>
              <p:blipFill>
                <a:blip r:embed="rId667"/>
                <a:stretch>
                  <a:fillRect/>
                </a:stretch>
              </p:blipFill>
              <p:spPr>
                <a:xfrm>
                  <a:off x="8875653" y="1051627"/>
                  <a:ext cx="14940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476" name="Freihand 475">
                  <a:extLst>
                    <a:ext uri="{FF2B5EF4-FFF2-40B4-BE49-F238E27FC236}">
                      <a16:creationId xmlns:a16="http://schemas.microsoft.com/office/drawing/2014/main" id="{5C0F2490-D9FE-41E3-AB5F-136B0A681ECA}"/>
                    </a:ext>
                  </a:extLst>
                </p14:cNvPr>
                <p14:cNvContentPartPr/>
                <p14:nvPr/>
              </p14:nvContentPartPr>
              <p14:xfrm>
                <a:off x="9036573" y="1059547"/>
                <a:ext cx="100800" cy="74520"/>
              </p14:xfrm>
            </p:contentPart>
          </mc:Choice>
          <mc:Fallback xmlns="">
            <p:pic>
              <p:nvPicPr>
                <p:cNvPr id="476" name="Freihand 475">
                  <a:extLst>
                    <a:ext uri="{FF2B5EF4-FFF2-40B4-BE49-F238E27FC236}">
                      <a16:creationId xmlns:a16="http://schemas.microsoft.com/office/drawing/2014/main" id="{5C0F2490-D9FE-41E3-AB5F-136B0A681ECA}"/>
                    </a:ext>
                  </a:extLst>
                </p:cNvPr>
                <p:cNvPicPr/>
                <p:nvPr/>
              </p:nvPicPr>
              <p:blipFill>
                <a:blip r:embed="rId669"/>
                <a:stretch>
                  <a:fillRect/>
                </a:stretch>
              </p:blipFill>
              <p:spPr>
                <a:xfrm>
                  <a:off x="9032253" y="1055227"/>
                  <a:ext cx="1094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478" name="Freihand 477">
                  <a:extLst>
                    <a:ext uri="{FF2B5EF4-FFF2-40B4-BE49-F238E27FC236}">
                      <a16:creationId xmlns:a16="http://schemas.microsoft.com/office/drawing/2014/main" id="{2610E423-7835-4335-9D90-408716A324C3}"/>
                    </a:ext>
                  </a:extLst>
                </p14:cNvPr>
                <p14:cNvContentPartPr/>
                <p14:nvPr/>
              </p14:nvContentPartPr>
              <p14:xfrm>
                <a:off x="8878173" y="1409827"/>
                <a:ext cx="124200" cy="46080"/>
              </p14:xfrm>
            </p:contentPart>
          </mc:Choice>
          <mc:Fallback xmlns="">
            <p:pic>
              <p:nvPicPr>
                <p:cNvPr id="478" name="Freihand 477">
                  <a:extLst>
                    <a:ext uri="{FF2B5EF4-FFF2-40B4-BE49-F238E27FC236}">
                      <a16:creationId xmlns:a16="http://schemas.microsoft.com/office/drawing/2014/main" id="{2610E423-7835-4335-9D90-408716A324C3}"/>
                    </a:ext>
                  </a:extLst>
                </p:cNvPr>
                <p:cNvPicPr/>
                <p:nvPr/>
              </p:nvPicPr>
              <p:blipFill>
                <a:blip r:embed="rId671"/>
                <a:stretch>
                  <a:fillRect/>
                </a:stretch>
              </p:blipFill>
              <p:spPr>
                <a:xfrm>
                  <a:off x="8873853" y="1405507"/>
                  <a:ext cx="1328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479" name="Freihand 478">
                  <a:extLst>
                    <a:ext uri="{FF2B5EF4-FFF2-40B4-BE49-F238E27FC236}">
                      <a16:creationId xmlns:a16="http://schemas.microsoft.com/office/drawing/2014/main" id="{EB878BEA-0656-4877-A20E-6F705216CA44}"/>
                    </a:ext>
                  </a:extLst>
                </p14:cNvPr>
                <p14:cNvContentPartPr/>
                <p14:nvPr/>
              </p14:nvContentPartPr>
              <p14:xfrm>
                <a:off x="9015693" y="1386427"/>
                <a:ext cx="92880" cy="43200"/>
              </p14:xfrm>
            </p:contentPart>
          </mc:Choice>
          <mc:Fallback xmlns="">
            <p:pic>
              <p:nvPicPr>
                <p:cNvPr id="479" name="Freihand 478">
                  <a:extLst>
                    <a:ext uri="{FF2B5EF4-FFF2-40B4-BE49-F238E27FC236}">
                      <a16:creationId xmlns:a16="http://schemas.microsoft.com/office/drawing/2014/main" id="{EB878BEA-0656-4877-A20E-6F705216CA44}"/>
                    </a:ext>
                  </a:extLst>
                </p:cNvPr>
                <p:cNvPicPr/>
                <p:nvPr/>
              </p:nvPicPr>
              <p:blipFill>
                <a:blip r:embed="rId673"/>
                <a:stretch>
                  <a:fillRect/>
                </a:stretch>
              </p:blipFill>
              <p:spPr>
                <a:xfrm>
                  <a:off x="9011373" y="1382107"/>
                  <a:ext cx="10152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481" name="Freihand 480">
                  <a:extLst>
                    <a:ext uri="{FF2B5EF4-FFF2-40B4-BE49-F238E27FC236}">
                      <a16:creationId xmlns:a16="http://schemas.microsoft.com/office/drawing/2014/main" id="{7C0B743D-1755-4803-9399-5DF7A252D70F}"/>
                    </a:ext>
                  </a:extLst>
                </p14:cNvPr>
                <p14:cNvContentPartPr/>
                <p14:nvPr/>
              </p14:nvContentPartPr>
              <p14:xfrm>
                <a:off x="10051053" y="1169707"/>
                <a:ext cx="68400" cy="86760"/>
              </p14:xfrm>
            </p:contentPart>
          </mc:Choice>
          <mc:Fallback xmlns="">
            <p:pic>
              <p:nvPicPr>
                <p:cNvPr id="481" name="Freihand 480">
                  <a:extLst>
                    <a:ext uri="{FF2B5EF4-FFF2-40B4-BE49-F238E27FC236}">
                      <a16:creationId xmlns:a16="http://schemas.microsoft.com/office/drawing/2014/main" id="{7C0B743D-1755-4803-9399-5DF7A252D70F}"/>
                    </a:ext>
                  </a:extLst>
                </p:cNvPr>
                <p:cNvPicPr/>
                <p:nvPr/>
              </p:nvPicPr>
              <p:blipFill>
                <a:blip r:embed="rId675"/>
                <a:stretch>
                  <a:fillRect/>
                </a:stretch>
              </p:blipFill>
              <p:spPr>
                <a:xfrm>
                  <a:off x="10046733" y="1165387"/>
                  <a:ext cx="7704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482" name="Freihand 481">
                  <a:extLst>
                    <a:ext uri="{FF2B5EF4-FFF2-40B4-BE49-F238E27FC236}">
                      <a16:creationId xmlns:a16="http://schemas.microsoft.com/office/drawing/2014/main" id="{2826B03A-54F8-49D6-9EC2-807D6EA12CFF}"/>
                    </a:ext>
                  </a:extLst>
                </p14:cNvPr>
                <p14:cNvContentPartPr/>
                <p14:nvPr/>
              </p14:nvContentPartPr>
              <p14:xfrm>
                <a:off x="10135293" y="1180507"/>
                <a:ext cx="89280" cy="79200"/>
              </p14:xfrm>
            </p:contentPart>
          </mc:Choice>
          <mc:Fallback xmlns="">
            <p:pic>
              <p:nvPicPr>
                <p:cNvPr id="482" name="Freihand 481">
                  <a:extLst>
                    <a:ext uri="{FF2B5EF4-FFF2-40B4-BE49-F238E27FC236}">
                      <a16:creationId xmlns:a16="http://schemas.microsoft.com/office/drawing/2014/main" id="{2826B03A-54F8-49D6-9EC2-807D6EA12CFF}"/>
                    </a:ext>
                  </a:extLst>
                </p:cNvPr>
                <p:cNvPicPr/>
                <p:nvPr/>
              </p:nvPicPr>
              <p:blipFill>
                <a:blip r:embed="rId677"/>
                <a:stretch>
                  <a:fillRect/>
                </a:stretch>
              </p:blipFill>
              <p:spPr>
                <a:xfrm>
                  <a:off x="10130973" y="1176187"/>
                  <a:ext cx="9792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484" name="Freihand 483">
                  <a:extLst>
                    <a:ext uri="{FF2B5EF4-FFF2-40B4-BE49-F238E27FC236}">
                      <a16:creationId xmlns:a16="http://schemas.microsoft.com/office/drawing/2014/main" id="{ABF6B3B6-D34D-40BF-9299-ABE5A3A7420F}"/>
                    </a:ext>
                  </a:extLst>
                </p14:cNvPr>
                <p14:cNvContentPartPr/>
                <p14:nvPr/>
              </p14:nvContentPartPr>
              <p14:xfrm>
                <a:off x="9736053" y="1142707"/>
                <a:ext cx="276840" cy="213840"/>
              </p14:xfrm>
            </p:contentPart>
          </mc:Choice>
          <mc:Fallback xmlns="">
            <p:pic>
              <p:nvPicPr>
                <p:cNvPr id="484" name="Freihand 483">
                  <a:extLst>
                    <a:ext uri="{FF2B5EF4-FFF2-40B4-BE49-F238E27FC236}">
                      <a16:creationId xmlns:a16="http://schemas.microsoft.com/office/drawing/2014/main" id="{ABF6B3B6-D34D-40BF-9299-ABE5A3A7420F}"/>
                    </a:ext>
                  </a:extLst>
                </p:cNvPr>
                <p:cNvPicPr/>
                <p:nvPr/>
              </p:nvPicPr>
              <p:blipFill>
                <a:blip r:embed="rId679"/>
                <a:stretch>
                  <a:fillRect/>
                </a:stretch>
              </p:blipFill>
              <p:spPr>
                <a:xfrm>
                  <a:off x="9731733" y="1138387"/>
                  <a:ext cx="28548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485" name="Freihand 484">
                  <a:extLst>
                    <a:ext uri="{FF2B5EF4-FFF2-40B4-BE49-F238E27FC236}">
                      <a16:creationId xmlns:a16="http://schemas.microsoft.com/office/drawing/2014/main" id="{2BDB5604-1EF3-4C8D-853C-74337A92E77A}"/>
                    </a:ext>
                  </a:extLst>
                </p14:cNvPr>
                <p14:cNvContentPartPr/>
                <p14:nvPr/>
              </p14:nvContentPartPr>
              <p14:xfrm>
                <a:off x="9780693" y="1455187"/>
                <a:ext cx="192960" cy="153000"/>
              </p14:xfrm>
            </p:contentPart>
          </mc:Choice>
          <mc:Fallback xmlns="">
            <p:pic>
              <p:nvPicPr>
                <p:cNvPr id="485" name="Freihand 484">
                  <a:extLst>
                    <a:ext uri="{FF2B5EF4-FFF2-40B4-BE49-F238E27FC236}">
                      <a16:creationId xmlns:a16="http://schemas.microsoft.com/office/drawing/2014/main" id="{2BDB5604-1EF3-4C8D-853C-74337A92E77A}"/>
                    </a:ext>
                  </a:extLst>
                </p:cNvPr>
                <p:cNvPicPr/>
                <p:nvPr/>
              </p:nvPicPr>
              <p:blipFill>
                <a:blip r:embed="rId681"/>
                <a:stretch>
                  <a:fillRect/>
                </a:stretch>
              </p:blipFill>
              <p:spPr>
                <a:xfrm>
                  <a:off x="9776373" y="1450867"/>
                  <a:ext cx="2016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486" name="Freihand 485">
                  <a:extLst>
                    <a:ext uri="{FF2B5EF4-FFF2-40B4-BE49-F238E27FC236}">
                      <a16:creationId xmlns:a16="http://schemas.microsoft.com/office/drawing/2014/main" id="{83AA203B-4438-4E8B-8F7F-ADA0F32742D2}"/>
                    </a:ext>
                  </a:extLst>
                </p14:cNvPr>
                <p14:cNvContentPartPr/>
                <p14:nvPr/>
              </p14:nvContentPartPr>
              <p14:xfrm>
                <a:off x="10072653" y="1473547"/>
                <a:ext cx="21960" cy="120240"/>
              </p14:xfrm>
            </p:contentPart>
          </mc:Choice>
          <mc:Fallback xmlns="">
            <p:pic>
              <p:nvPicPr>
                <p:cNvPr id="486" name="Freihand 485">
                  <a:extLst>
                    <a:ext uri="{FF2B5EF4-FFF2-40B4-BE49-F238E27FC236}">
                      <a16:creationId xmlns:a16="http://schemas.microsoft.com/office/drawing/2014/main" id="{83AA203B-4438-4E8B-8F7F-ADA0F32742D2}"/>
                    </a:ext>
                  </a:extLst>
                </p:cNvPr>
                <p:cNvPicPr/>
                <p:nvPr/>
              </p:nvPicPr>
              <p:blipFill>
                <a:blip r:embed="rId683"/>
                <a:stretch>
                  <a:fillRect/>
                </a:stretch>
              </p:blipFill>
              <p:spPr>
                <a:xfrm>
                  <a:off x="10068333" y="1469227"/>
                  <a:ext cx="306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487" name="Freihand 486">
                  <a:extLst>
                    <a:ext uri="{FF2B5EF4-FFF2-40B4-BE49-F238E27FC236}">
                      <a16:creationId xmlns:a16="http://schemas.microsoft.com/office/drawing/2014/main" id="{9F9A9970-F73D-437A-9AEA-168EA1AA249E}"/>
                    </a:ext>
                  </a:extLst>
                </p14:cNvPr>
                <p14:cNvContentPartPr/>
                <p14:nvPr/>
              </p14:nvContentPartPr>
              <p14:xfrm>
                <a:off x="10143573" y="1472827"/>
                <a:ext cx="128160" cy="110880"/>
              </p14:xfrm>
            </p:contentPart>
          </mc:Choice>
          <mc:Fallback xmlns="">
            <p:pic>
              <p:nvPicPr>
                <p:cNvPr id="487" name="Freihand 486">
                  <a:extLst>
                    <a:ext uri="{FF2B5EF4-FFF2-40B4-BE49-F238E27FC236}">
                      <a16:creationId xmlns:a16="http://schemas.microsoft.com/office/drawing/2014/main" id="{9F9A9970-F73D-437A-9AEA-168EA1AA249E}"/>
                    </a:ext>
                  </a:extLst>
                </p:cNvPr>
                <p:cNvPicPr/>
                <p:nvPr/>
              </p:nvPicPr>
              <p:blipFill>
                <a:blip r:embed="rId685"/>
                <a:stretch>
                  <a:fillRect/>
                </a:stretch>
              </p:blipFill>
              <p:spPr>
                <a:xfrm>
                  <a:off x="10139253" y="1468507"/>
                  <a:ext cx="1368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489" name="Freihand 488">
                  <a:extLst>
                    <a:ext uri="{FF2B5EF4-FFF2-40B4-BE49-F238E27FC236}">
                      <a16:creationId xmlns:a16="http://schemas.microsoft.com/office/drawing/2014/main" id="{F3F3AA85-630F-4113-8F73-B43997CB8EBF}"/>
                    </a:ext>
                  </a:extLst>
                </p14:cNvPr>
                <p14:cNvContentPartPr/>
                <p14:nvPr/>
              </p14:nvContentPartPr>
              <p14:xfrm>
                <a:off x="10699053" y="1180507"/>
                <a:ext cx="96120" cy="317520"/>
              </p14:xfrm>
            </p:contentPart>
          </mc:Choice>
          <mc:Fallback xmlns="">
            <p:pic>
              <p:nvPicPr>
                <p:cNvPr id="489" name="Freihand 488">
                  <a:extLst>
                    <a:ext uri="{FF2B5EF4-FFF2-40B4-BE49-F238E27FC236}">
                      <a16:creationId xmlns:a16="http://schemas.microsoft.com/office/drawing/2014/main" id="{F3F3AA85-630F-4113-8F73-B43997CB8EBF}"/>
                    </a:ext>
                  </a:extLst>
                </p:cNvPr>
                <p:cNvPicPr/>
                <p:nvPr/>
              </p:nvPicPr>
              <p:blipFill>
                <a:blip r:embed="rId687"/>
                <a:stretch>
                  <a:fillRect/>
                </a:stretch>
              </p:blipFill>
              <p:spPr>
                <a:xfrm>
                  <a:off x="10694733" y="1176187"/>
                  <a:ext cx="10476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490" name="Freihand 489">
                  <a:extLst>
                    <a:ext uri="{FF2B5EF4-FFF2-40B4-BE49-F238E27FC236}">
                      <a16:creationId xmlns:a16="http://schemas.microsoft.com/office/drawing/2014/main" id="{856B6C76-8D0E-4D71-A01F-7BA56F72447E}"/>
                    </a:ext>
                  </a:extLst>
                </p14:cNvPr>
                <p14:cNvContentPartPr/>
                <p14:nvPr/>
              </p14:nvContentPartPr>
              <p14:xfrm>
                <a:off x="10843053" y="1304707"/>
                <a:ext cx="10440" cy="146880"/>
              </p14:xfrm>
            </p:contentPart>
          </mc:Choice>
          <mc:Fallback xmlns="">
            <p:pic>
              <p:nvPicPr>
                <p:cNvPr id="490" name="Freihand 489">
                  <a:extLst>
                    <a:ext uri="{FF2B5EF4-FFF2-40B4-BE49-F238E27FC236}">
                      <a16:creationId xmlns:a16="http://schemas.microsoft.com/office/drawing/2014/main" id="{856B6C76-8D0E-4D71-A01F-7BA56F72447E}"/>
                    </a:ext>
                  </a:extLst>
                </p:cNvPr>
                <p:cNvPicPr/>
                <p:nvPr/>
              </p:nvPicPr>
              <p:blipFill>
                <a:blip r:embed="rId689"/>
                <a:stretch>
                  <a:fillRect/>
                </a:stretch>
              </p:blipFill>
              <p:spPr>
                <a:xfrm>
                  <a:off x="10838733" y="1300387"/>
                  <a:ext cx="190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491" name="Freihand 490">
                  <a:extLst>
                    <a:ext uri="{FF2B5EF4-FFF2-40B4-BE49-F238E27FC236}">
                      <a16:creationId xmlns:a16="http://schemas.microsoft.com/office/drawing/2014/main" id="{8E9D7B55-1AA8-4E48-B285-0234360448CB}"/>
                    </a:ext>
                  </a:extLst>
                </p14:cNvPr>
                <p14:cNvContentPartPr/>
                <p14:nvPr/>
              </p14:nvContentPartPr>
              <p14:xfrm>
                <a:off x="10793733" y="1348627"/>
                <a:ext cx="149760" cy="4320"/>
              </p14:xfrm>
            </p:contentPart>
          </mc:Choice>
          <mc:Fallback xmlns="">
            <p:pic>
              <p:nvPicPr>
                <p:cNvPr id="491" name="Freihand 490">
                  <a:extLst>
                    <a:ext uri="{FF2B5EF4-FFF2-40B4-BE49-F238E27FC236}">
                      <a16:creationId xmlns:a16="http://schemas.microsoft.com/office/drawing/2014/main" id="{8E9D7B55-1AA8-4E48-B285-0234360448CB}"/>
                    </a:ext>
                  </a:extLst>
                </p:cNvPr>
                <p:cNvPicPr/>
                <p:nvPr/>
              </p:nvPicPr>
              <p:blipFill>
                <a:blip r:embed="rId691"/>
                <a:stretch>
                  <a:fillRect/>
                </a:stretch>
              </p:blipFill>
              <p:spPr>
                <a:xfrm>
                  <a:off x="10789413" y="1344307"/>
                  <a:ext cx="15840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495" name="Freihand 494">
                  <a:extLst>
                    <a:ext uri="{FF2B5EF4-FFF2-40B4-BE49-F238E27FC236}">
                      <a16:creationId xmlns:a16="http://schemas.microsoft.com/office/drawing/2014/main" id="{8D2858ED-2032-414B-B76E-ACBE56321DFB}"/>
                    </a:ext>
                  </a:extLst>
                </p14:cNvPr>
                <p14:cNvContentPartPr/>
                <p14:nvPr/>
              </p14:nvContentPartPr>
              <p14:xfrm>
                <a:off x="8168613" y="1933627"/>
                <a:ext cx="81720" cy="108000"/>
              </p14:xfrm>
            </p:contentPart>
          </mc:Choice>
          <mc:Fallback xmlns="">
            <p:pic>
              <p:nvPicPr>
                <p:cNvPr id="495" name="Freihand 494">
                  <a:extLst>
                    <a:ext uri="{FF2B5EF4-FFF2-40B4-BE49-F238E27FC236}">
                      <a16:creationId xmlns:a16="http://schemas.microsoft.com/office/drawing/2014/main" id="{8D2858ED-2032-414B-B76E-ACBE56321DFB}"/>
                    </a:ext>
                  </a:extLst>
                </p:cNvPr>
                <p:cNvPicPr/>
                <p:nvPr/>
              </p:nvPicPr>
              <p:blipFill>
                <a:blip r:embed="rId693"/>
                <a:stretch>
                  <a:fillRect/>
                </a:stretch>
              </p:blipFill>
              <p:spPr>
                <a:xfrm>
                  <a:off x="8164293" y="1929307"/>
                  <a:ext cx="9036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496" name="Freihand 495">
                  <a:extLst>
                    <a:ext uri="{FF2B5EF4-FFF2-40B4-BE49-F238E27FC236}">
                      <a16:creationId xmlns:a16="http://schemas.microsoft.com/office/drawing/2014/main" id="{28B2A926-FD4C-419F-8D97-17C92A30CB09}"/>
                    </a:ext>
                  </a:extLst>
                </p14:cNvPr>
                <p14:cNvContentPartPr/>
                <p14:nvPr/>
              </p14:nvContentPartPr>
              <p14:xfrm>
                <a:off x="8300013" y="1918507"/>
                <a:ext cx="30240" cy="36360"/>
              </p14:xfrm>
            </p:contentPart>
          </mc:Choice>
          <mc:Fallback xmlns="">
            <p:pic>
              <p:nvPicPr>
                <p:cNvPr id="496" name="Freihand 495">
                  <a:extLst>
                    <a:ext uri="{FF2B5EF4-FFF2-40B4-BE49-F238E27FC236}">
                      <a16:creationId xmlns:a16="http://schemas.microsoft.com/office/drawing/2014/main" id="{28B2A926-FD4C-419F-8D97-17C92A30CB09}"/>
                    </a:ext>
                  </a:extLst>
                </p:cNvPr>
                <p:cNvPicPr/>
                <p:nvPr/>
              </p:nvPicPr>
              <p:blipFill>
                <a:blip r:embed="rId695"/>
                <a:stretch>
                  <a:fillRect/>
                </a:stretch>
              </p:blipFill>
              <p:spPr>
                <a:xfrm>
                  <a:off x="8295693" y="1914187"/>
                  <a:ext cx="3888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497" name="Freihand 496">
                  <a:extLst>
                    <a:ext uri="{FF2B5EF4-FFF2-40B4-BE49-F238E27FC236}">
                      <a16:creationId xmlns:a16="http://schemas.microsoft.com/office/drawing/2014/main" id="{F39C6A27-18AF-4C8F-85C5-8076C8EAB1E0}"/>
                    </a:ext>
                  </a:extLst>
                </p14:cNvPr>
                <p14:cNvContentPartPr/>
                <p14:nvPr/>
              </p14:nvContentPartPr>
              <p14:xfrm>
                <a:off x="8035773" y="1940107"/>
                <a:ext cx="108720" cy="106560"/>
              </p14:xfrm>
            </p:contentPart>
          </mc:Choice>
          <mc:Fallback xmlns="">
            <p:pic>
              <p:nvPicPr>
                <p:cNvPr id="497" name="Freihand 496">
                  <a:extLst>
                    <a:ext uri="{FF2B5EF4-FFF2-40B4-BE49-F238E27FC236}">
                      <a16:creationId xmlns:a16="http://schemas.microsoft.com/office/drawing/2014/main" id="{F39C6A27-18AF-4C8F-85C5-8076C8EAB1E0}"/>
                    </a:ext>
                  </a:extLst>
                </p:cNvPr>
                <p:cNvPicPr/>
                <p:nvPr/>
              </p:nvPicPr>
              <p:blipFill>
                <a:blip r:embed="rId697"/>
                <a:stretch>
                  <a:fillRect/>
                </a:stretch>
              </p:blipFill>
              <p:spPr>
                <a:xfrm>
                  <a:off x="8031453" y="1935787"/>
                  <a:ext cx="1173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698">
              <p14:nvContentPartPr>
                <p14:cNvPr id="498" name="Freihand 497">
                  <a:extLst>
                    <a:ext uri="{FF2B5EF4-FFF2-40B4-BE49-F238E27FC236}">
                      <a16:creationId xmlns:a16="http://schemas.microsoft.com/office/drawing/2014/main" id="{D4B15FDB-4EE2-484C-AE7A-96050184C15E}"/>
                    </a:ext>
                  </a:extLst>
                </p14:cNvPr>
                <p14:cNvContentPartPr/>
                <p14:nvPr/>
              </p14:nvContentPartPr>
              <p14:xfrm>
                <a:off x="8260413" y="1966027"/>
                <a:ext cx="82080" cy="79920"/>
              </p14:xfrm>
            </p:contentPart>
          </mc:Choice>
          <mc:Fallback xmlns="">
            <p:pic>
              <p:nvPicPr>
                <p:cNvPr id="498" name="Freihand 497">
                  <a:extLst>
                    <a:ext uri="{FF2B5EF4-FFF2-40B4-BE49-F238E27FC236}">
                      <a16:creationId xmlns:a16="http://schemas.microsoft.com/office/drawing/2014/main" id="{D4B15FDB-4EE2-484C-AE7A-96050184C15E}"/>
                    </a:ext>
                  </a:extLst>
                </p:cNvPr>
                <p:cNvPicPr/>
                <p:nvPr/>
              </p:nvPicPr>
              <p:blipFill>
                <a:blip r:embed="rId699"/>
                <a:stretch>
                  <a:fillRect/>
                </a:stretch>
              </p:blipFill>
              <p:spPr>
                <a:xfrm>
                  <a:off x="8256093" y="1961707"/>
                  <a:ext cx="907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499" name="Freihand 498">
                  <a:extLst>
                    <a:ext uri="{FF2B5EF4-FFF2-40B4-BE49-F238E27FC236}">
                      <a16:creationId xmlns:a16="http://schemas.microsoft.com/office/drawing/2014/main" id="{DAD42E08-BF7D-4267-B405-D0B38C30D65E}"/>
                    </a:ext>
                  </a:extLst>
                </p14:cNvPr>
                <p14:cNvContentPartPr/>
                <p14:nvPr/>
              </p14:nvContentPartPr>
              <p14:xfrm>
                <a:off x="8260773" y="1965307"/>
                <a:ext cx="117720" cy="66600"/>
              </p14:xfrm>
            </p:contentPart>
          </mc:Choice>
          <mc:Fallback xmlns="">
            <p:pic>
              <p:nvPicPr>
                <p:cNvPr id="499" name="Freihand 498">
                  <a:extLst>
                    <a:ext uri="{FF2B5EF4-FFF2-40B4-BE49-F238E27FC236}">
                      <a16:creationId xmlns:a16="http://schemas.microsoft.com/office/drawing/2014/main" id="{DAD42E08-BF7D-4267-B405-D0B38C30D65E}"/>
                    </a:ext>
                  </a:extLst>
                </p:cNvPr>
                <p:cNvPicPr/>
                <p:nvPr/>
              </p:nvPicPr>
              <p:blipFill>
                <a:blip r:embed="rId701"/>
                <a:stretch>
                  <a:fillRect/>
                </a:stretch>
              </p:blipFill>
              <p:spPr>
                <a:xfrm>
                  <a:off x="8256453" y="1960987"/>
                  <a:ext cx="1263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500" name="Freihand 499">
                  <a:extLst>
                    <a:ext uri="{FF2B5EF4-FFF2-40B4-BE49-F238E27FC236}">
                      <a16:creationId xmlns:a16="http://schemas.microsoft.com/office/drawing/2014/main" id="{96F68CE8-7A4F-43C1-A681-074E50402345}"/>
                    </a:ext>
                  </a:extLst>
                </p14:cNvPr>
                <p14:cNvContentPartPr/>
                <p14:nvPr/>
              </p14:nvContentPartPr>
              <p14:xfrm>
                <a:off x="8670813" y="1928587"/>
                <a:ext cx="203040" cy="63720"/>
              </p14:xfrm>
            </p:contentPart>
          </mc:Choice>
          <mc:Fallback xmlns="">
            <p:pic>
              <p:nvPicPr>
                <p:cNvPr id="500" name="Freihand 499">
                  <a:extLst>
                    <a:ext uri="{FF2B5EF4-FFF2-40B4-BE49-F238E27FC236}">
                      <a16:creationId xmlns:a16="http://schemas.microsoft.com/office/drawing/2014/main" id="{96F68CE8-7A4F-43C1-A681-074E50402345}"/>
                    </a:ext>
                  </a:extLst>
                </p:cNvPr>
                <p:cNvPicPr/>
                <p:nvPr/>
              </p:nvPicPr>
              <p:blipFill>
                <a:blip r:embed="rId703"/>
                <a:stretch>
                  <a:fillRect/>
                </a:stretch>
              </p:blipFill>
              <p:spPr>
                <a:xfrm>
                  <a:off x="8666493" y="1924267"/>
                  <a:ext cx="2116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704">
              <p14:nvContentPartPr>
                <p14:cNvPr id="502" name="Freihand 501">
                  <a:extLst>
                    <a:ext uri="{FF2B5EF4-FFF2-40B4-BE49-F238E27FC236}">
                      <a16:creationId xmlns:a16="http://schemas.microsoft.com/office/drawing/2014/main" id="{21FAD39D-4451-40F6-879F-592CB618E4B5}"/>
                    </a:ext>
                  </a:extLst>
                </p14:cNvPr>
                <p14:cNvContentPartPr/>
                <p14:nvPr/>
              </p14:nvContentPartPr>
              <p14:xfrm>
                <a:off x="8899053" y="1848667"/>
                <a:ext cx="52920" cy="94680"/>
              </p14:xfrm>
            </p:contentPart>
          </mc:Choice>
          <mc:Fallback xmlns="">
            <p:pic>
              <p:nvPicPr>
                <p:cNvPr id="502" name="Freihand 501">
                  <a:extLst>
                    <a:ext uri="{FF2B5EF4-FFF2-40B4-BE49-F238E27FC236}">
                      <a16:creationId xmlns:a16="http://schemas.microsoft.com/office/drawing/2014/main" id="{21FAD39D-4451-40F6-879F-592CB618E4B5}"/>
                    </a:ext>
                  </a:extLst>
                </p:cNvPr>
                <p:cNvPicPr/>
                <p:nvPr/>
              </p:nvPicPr>
              <p:blipFill>
                <a:blip r:embed="rId705"/>
                <a:stretch>
                  <a:fillRect/>
                </a:stretch>
              </p:blipFill>
              <p:spPr>
                <a:xfrm>
                  <a:off x="8894733" y="1844347"/>
                  <a:ext cx="615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06">
              <p14:nvContentPartPr>
                <p14:cNvPr id="503" name="Freihand 502">
                  <a:extLst>
                    <a:ext uri="{FF2B5EF4-FFF2-40B4-BE49-F238E27FC236}">
                      <a16:creationId xmlns:a16="http://schemas.microsoft.com/office/drawing/2014/main" id="{44A904A2-5490-423B-AEE8-32E8D425A54C}"/>
                    </a:ext>
                  </a:extLst>
                </p14:cNvPr>
                <p14:cNvContentPartPr/>
                <p14:nvPr/>
              </p14:nvContentPartPr>
              <p14:xfrm>
                <a:off x="8949813" y="1900147"/>
                <a:ext cx="21960" cy="102600"/>
              </p14:xfrm>
            </p:contentPart>
          </mc:Choice>
          <mc:Fallback xmlns="">
            <p:pic>
              <p:nvPicPr>
                <p:cNvPr id="503" name="Freihand 502">
                  <a:extLst>
                    <a:ext uri="{FF2B5EF4-FFF2-40B4-BE49-F238E27FC236}">
                      <a16:creationId xmlns:a16="http://schemas.microsoft.com/office/drawing/2014/main" id="{44A904A2-5490-423B-AEE8-32E8D425A54C}"/>
                    </a:ext>
                  </a:extLst>
                </p:cNvPr>
                <p:cNvPicPr/>
                <p:nvPr/>
              </p:nvPicPr>
              <p:blipFill>
                <a:blip r:embed="rId707"/>
                <a:stretch>
                  <a:fillRect/>
                </a:stretch>
              </p:blipFill>
              <p:spPr>
                <a:xfrm>
                  <a:off x="8945493" y="1895827"/>
                  <a:ext cx="306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708">
              <p14:nvContentPartPr>
                <p14:cNvPr id="504" name="Freihand 503">
                  <a:extLst>
                    <a:ext uri="{FF2B5EF4-FFF2-40B4-BE49-F238E27FC236}">
                      <a16:creationId xmlns:a16="http://schemas.microsoft.com/office/drawing/2014/main" id="{07DEE1CB-8371-45BD-BF04-BDEA857F0726}"/>
                    </a:ext>
                  </a:extLst>
                </p14:cNvPr>
                <p14:cNvContentPartPr/>
                <p14:nvPr/>
              </p14:nvContentPartPr>
              <p14:xfrm>
                <a:off x="9031533" y="1852627"/>
                <a:ext cx="105840" cy="117720"/>
              </p14:xfrm>
            </p:contentPart>
          </mc:Choice>
          <mc:Fallback xmlns="">
            <p:pic>
              <p:nvPicPr>
                <p:cNvPr id="504" name="Freihand 503">
                  <a:extLst>
                    <a:ext uri="{FF2B5EF4-FFF2-40B4-BE49-F238E27FC236}">
                      <a16:creationId xmlns:a16="http://schemas.microsoft.com/office/drawing/2014/main" id="{07DEE1CB-8371-45BD-BF04-BDEA857F0726}"/>
                    </a:ext>
                  </a:extLst>
                </p:cNvPr>
                <p:cNvPicPr/>
                <p:nvPr/>
              </p:nvPicPr>
              <p:blipFill>
                <a:blip r:embed="rId709"/>
                <a:stretch>
                  <a:fillRect/>
                </a:stretch>
              </p:blipFill>
              <p:spPr>
                <a:xfrm>
                  <a:off x="9027213" y="1848307"/>
                  <a:ext cx="1144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710">
              <p14:nvContentPartPr>
                <p14:cNvPr id="505" name="Freihand 504">
                  <a:extLst>
                    <a:ext uri="{FF2B5EF4-FFF2-40B4-BE49-F238E27FC236}">
                      <a16:creationId xmlns:a16="http://schemas.microsoft.com/office/drawing/2014/main" id="{5FED0B12-8BD6-4A7D-B20F-FDA769BA42DD}"/>
                    </a:ext>
                  </a:extLst>
                </p14:cNvPr>
                <p14:cNvContentPartPr/>
                <p14:nvPr/>
              </p14:nvContentPartPr>
              <p14:xfrm>
                <a:off x="9259773" y="1890067"/>
                <a:ext cx="99720" cy="62280"/>
              </p14:xfrm>
            </p:contentPart>
          </mc:Choice>
          <mc:Fallback xmlns="">
            <p:pic>
              <p:nvPicPr>
                <p:cNvPr id="505" name="Freihand 504">
                  <a:extLst>
                    <a:ext uri="{FF2B5EF4-FFF2-40B4-BE49-F238E27FC236}">
                      <a16:creationId xmlns:a16="http://schemas.microsoft.com/office/drawing/2014/main" id="{5FED0B12-8BD6-4A7D-B20F-FDA769BA42DD}"/>
                    </a:ext>
                  </a:extLst>
                </p:cNvPr>
                <p:cNvPicPr/>
                <p:nvPr/>
              </p:nvPicPr>
              <p:blipFill>
                <a:blip r:embed="rId711"/>
                <a:stretch>
                  <a:fillRect/>
                </a:stretch>
              </p:blipFill>
              <p:spPr>
                <a:xfrm>
                  <a:off x="9255453" y="1885747"/>
                  <a:ext cx="1083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712">
              <p14:nvContentPartPr>
                <p14:cNvPr id="506" name="Freihand 505">
                  <a:extLst>
                    <a:ext uri="{FF2B5EF4-FFF2-40B4-BE49-F238E27FC236}">
                      <a16:creationId xmlns:a16="http://schemas.microsoft.com/office/drawing/2014/main" id="{5861B43E-2785-4DA0-9C8E-D00EC1386F96}"/>
                    </a:ext>
                  </a:extLst>
                </p14:cNvPr>
                <p14:cNvContentPartPr/>
                <p14:nvPr/>
              </p14:nvContentPartPr>
              <p14:xfrm>
                <a:off x="9346533" y="1873867"/>
                <a:ext cx="68040" cy="125280"/>
              </p14:xfrm>
            </p:contentPart>
          </mc:Choice>
          <mc:Fallback xmlns="">
            <p:pic>
              <p:nvPicPr>
                <p:cNvPr id="506" name="Freihand 505">
                  <a:extLst>
                    <a:ext uri="{FF2B5EF4-FFF2-40B4-BE49-F238E27FC236}">
                      <a16:creationId xmlns:a16="http://schemas.microsoft.com/office/drawing/2014/main" id="{5861B43E-2785-4DA0-9C8E-D00EC1386F96}"/>
                    </a:ext>
                  </a:extLst>
                </p:cNvPr>
                <p:cNvPicPr/>
                <p:nvPr/>
              </p:nvPicPr>
              <p:blipFill>
                <a:blip r:embed="rId713"/>
                <a:stretch>
                  <a:fillRect/>
                </a:stretch>
              </p:blipFill>
              <p:spPr>
                <a:xfrm>
                  <a:off x="9342213" y="1869547"/>
                  <a:ext cx="7668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714">
              <p14:nvContentPartPr>
                <p14:cNvPr id="507" name="Freihand 506">
                  <a:extLst>
                    <a:ext uri="{FF2B5EF4-FFF2-40B4-BE49-F238E27FC236}">
                      <a16:creationId xmlns:a16="http://schemas.microsoft.com/office/drawing/2014/main" id="{4E1E0268-A16D-4D9C-9E5C-0F539920FB49}"/>
                    </a:ext>
                  </a:extLst>
                </p14:cNvPr>
                <p14:cNvContentPartPr/>
                <p14:nvPr/>
              </p14:nvContentPartPr>
              <p14:xfrm>
                <a:off x="9549933" y="1851187"/>
                <a:ext cx="132120" cy="146880"/>
              </p14:xfrm>
            </p:contentPart>
          </mc:Choice>
          <mc:Fallback xmlns="">
            <p:pic>
              <p:nvPicPr>
                <p:cNvPr id="507" name="Freihand 506">
                  <a:extLst>
                    <a:ext uri="{FF2B5EF4-FFF2-40B4-BE49-F238E27FC236}">
                      <a16:creationId xmlns:a16="http://schemas.microsoft.com/office/drawing/2014/main" id="{4E1E0268-A16D-4D9C-9E5C-0F539920FB49}"/>
                    </a:ext>
                  </a:extLst>
                </p:cNvPr>
                <p:cNvPicPr/>
                <p:nvPr/>
              </p:nvPicPr>
              <p:blipFill>
                <a:blip r:embed="rId715"/>
                <a:stretch>
                  <a:fillRect/>
                </a:stretch>
              </p:blipFill>
              <p:spPr>
                <a:xfrm>
                  <a:off x="9545613" y="1846867"/>
                  <a:ext cx="1407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716">
              <p14:nvContentPartPr>
                <p14:cNvPr id="508" name="Freihand 507">
                  <a:extLst>
                    <a:ext uri="{FF2B5EF4-FFF2-40B4-BE49-F238E27FC236}">
                      <a16:creationId xmlns:a16="http://schemas.microsoft.com/office/drawing/2014/main" id="{1FFFA79B-BE6E-436E-85CD-6C9E15963E28}"/>
                    </a:ext>
                  </a:extLst>
                </p14:cNvPr>
                <p14:cNvContentPartPr/>
                <p14:nvPr/>
              </p14:nvContentPartPr>
              <p14:xfrm>
                <a:off x="9556773" y="1888627"/>
                <a:ext cx="126360" cy="79200"/>
              </p14:xfrm>
            </p:contentPart>
          </mc:Choice>
          <mc:Fallback xmlns="">
            <p:pic>
              <p:nvPicPr>
                <p:cNvPr id="508" name="Freihand 507">
                  <a:extLst>
                    <a:ext uri="{FF2B5EF4-FFF2-40B4-BE49-F238E27FC236}">
                      <a16:creationId xmlns:a16="http://schemas.microsoft.com/office/drawing/2014/main" id="{1FFFA79B-BE6E-436E-85CD-6C9E15963E28}"/>
                    </a:ext>
                  </a:extLst>
                </p:cNvPr>
                <p:cNvPicPr/>
                <p:nvPr/>
              </p:nvPicPr>
              <p:blipFill>
                <a:blip r:embed="rId717"/>
                <a:stretch>
                  <a:fillRect/>
                </a:stretch>
              </p:blipFill>
              <p:spPr>
                <a:xfrm>
                  <a:off x="9552453" y="1884307"/>
                  <a:ext cx="1350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718">
              <p14:nvContentPartPr>
                <p14:cNvPr id="509" name="Freihand 508">
                  <a:extLst>
                    <a:ext uri="{FF2B5EF4-FFF2-40B4-BE49-F238E27FC236}">
                      <a16:creationId xmlns:a16="http://schemas.microsoft.com/office/drawing/2014/main" id="{D035BEF0-58D8-4AE1-B581-ABB75B7FA8F1}"/>
                    </a:ext>
                  </a:extLst>
                </p14:cNvPr>
                <p14:cNvContentPartPr/>
                <p14:nvPr/>
              </p14:nvContentPartPr>
              <p14:xfrm>
                <a:off x="9787533" y="1862347"/>
                <a:ext cx="142200" cy="21240"/>
              </p14:xfrm>
            </p:contentPart>
          </mc:Choice>
          <mc:Fallback xmlns="">
            <p:pic>
              <p:nvPicPr>
                <p:cNvPr id="509" name="Freihand 508">
                  <a:extLst>
                    <a:ext uri="{FF2B5EF4-FFF2-40B4-BE49-F238E27FC236}">
                      <a16:creationId xmlns:a16="http://schemas.microsoft.com/office/drawing/2014/main" id="{D035BEF0-58D8-4AE1-B581-ABB75B7FA8F1}"/>
                    </a:ext>
                  </a:extLst>
                </p:cNvPr>
                <p:cNvPicPr/>
                <p:nvPr/>
              </p:nvPicPr>
              <p:blipFill>
                <a:blip r:embed="rId719"/>
                <a:stretch>
                  <a:fillRect/>
                </a:stretch>
              </p:blipFill>
              <p:spPr>
                <a:xfrm>
                  <a:off x="9783213" y="1858027"/>
                  <a:ext cx="15084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720">
              <p14:nvContentPartPr>
                <p14:cNvPr id="510" name="Freihand 509">
                  <a:extLst>
                    <a:ext uri="{FF2B5EF4-FFF2-40B4-BE49-F238E27FC236}">
                      <a16:creationId xmlns:a16="http://schemas.microsoft.com/office/drawing/2014/main" id="{1DA86B12-3E1D-4758-9E4F-5604D10A4E58}"/>
                    </a:ext>
                  </a:extLst>
                </p14:cNvPr>
                <p14:cNvContentPartPr/>
                <p14:nvPr/>
              </p14:nvContentPartPr>
              <p14:xfrm>
                <a:off x="9808053" y="1903027"/>
                <a:ext cx="115920" cy="9360"/>
              </p14:xfrm>
            </p:contentPart>
          </mc:Choice>
          <mc:Fallback xmlns="">
            <p:pic>
              <p:nvPicPr>
                <p:cNvPr id="510" name="Freihand 509">
                  <a:extLst>
                    <a:ext uri="{FF2B5EF4-FFF2-40B4-BE49-F238E27FC236}">
                      <a16:creationId xmlns:a16="http://schemas.microsoft.com/office/drawing/2014/main" id="{1DA86B12-3E1D-4758-9E4F-5604D10A4E58}"/>
                    </a:ext>
                  </a:extLst>
                </p:cNvPr>
                <p:cNvPicPr/>
                <p:nvPr/>
              </p:nvPicPr>
              <p:blipFill>
                <a:blip r:embed="rId721"/>
                <a:stretch>
                  <a:fillRect/>
                </a:stretch>
              </p:blipFill>
              <p:spPr>
                <a:xfrm>
                  <a:off x="9803733" y="1898707"/>
                  <a:ext cx="1245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22">
              <p14:nvContentPartPr>
                <p14:cNvPr id="511" name="Freihand 510">
                  <a:extLst>
                    <a:ext uri="{FF2B5EF4-FFF2-40B4-BE49-F238E27FC236}">
                      <a16:creationId xmlns:a16="http://schemas.microsoft.com/office/drawing/2014/main" id="{A85F9188-6774-446C-B800-CDE12248D563}"/>
                    </a:ext>
                  </a:extLst>
                </p14:cNvPr>
                <p14:cNvContentPartPr/>
                <p14:nvPr/>
              </p14:nvContentPartPr>
              <p14:xfrm>
                <a:off x="9991293" y="1754347"/>
                <a:ext cx="68400" cy="132120"/>
              </p14:xfrm>
            </p:contentPart>
          </mc:Choice>
          <mc:Fallback xmlns="">
            <p:pic>
              <p:nvPicPr>
                <p:cNvPr id="511" name="Freihand 510">
                  <a:extLst>
                    <a:ext uri="{FF2B5EF4-FFF2-40B4-BE49-F238E27FC236}">
                      <a16:creationId xmlns:a16="http://schemas.microsoft.com/office/drawing/2014/main" id="{A85F9188-6774-446C-B800-CDE12248D563}"/>
                    </a:ext>
                  </a:extLst>
                </p:cNvPr>
                <p:cNvPicPr/>
                <p:nvPr/>
              </p:nvPicPr>
              <p:blipFill>
                <a:blip r:embed="rId723"/>
                <a:stretch>
                  <a:fillRect/>
                </a:stretch>
              </p:blipFill>
              <p:spPr>
                <a:xfrm>
                  <a:off x="9986973" y="1750027"/>
                  <a:ext cx="770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724">
              <p14:nvContentPartPr>
                <p14:cNvPr id="512" name="Freihand 511">
                  <a:extLst>
                    <a:ext uri="{FF2B5EF4-FFF2-40B4-BE49-F238E27FC236}">
                      <a16:creationId xmlns:a16="http://schemas.microsoft.com/office/drawing/2014/main" id="{02CCCA60-372A-496A-A60F-A30AE1061E7B}"/>
                    </a:ext>
                  </a:extLst>
                </p14:cNvPr>
                <p14:cNvContentPartPr/>
                <p14:nvPr/>
              </p14:nvContentPartPr>
              <p14:xfrm>
                <a:off x="10090653" y="1757227"/>
                <a:ext cx="63360" cy="84600"/>
              </p14:xfrm>
            </p:contentPart>
          </mc:Choice>
          <mc:Fallback xmlns="">
            <p:pic>
              <p:nvPicPr>
                <p:cNvPr id="512" name="Freihand 511">
                  <a:extLst>
                    <a:ext uri="{FF2B5EF4-FFF2-40B4-BE49-F238E27FC236}">
                      <a16:creationId xmlns:a16="http://schemas.microsoft.com/office/drawing/2014/main" id="{02CCCA60-372A-496A-A60F-A30AE1061E7B}"/>
                    </a:ext>
                  </a:extLst>
                </p:cNvPr>
                <p:cNvPicPr/>
                <p:nvPr/>
              </p:nvPicPr>
              <p:blipFill>
                <a:blip r:embed="rId725"/>
                <a:stretch>
                  <a:fillRect/>
                </a:stretch>
              </p:blipFill>
              <p:spPr>
                <a:xfrm>
                  <a:off x="10086333" y="1752907"/>
                  <a:ext cx="720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726">
              <p14:nvContentPartPr>
                <p14:cNvPr id="513" name="Freihand 512">
                  <a:extLst>
                    <a:ext uri="{FF2B5EF4-FFF2-40B4-BE49-F238E27FC236}">
                      <a16:creationId xmlns:a16="http://schemas.microsoft.com/office/drawing/2014/main" id="{B7ED9A65-92C9-47CA-A342-E2075F5E0A84}"/>
                    </a:ext>
                  </a:extLst>
                </p14:cNvPr>
                <p14:cNvContentPartPr/>
                <p14:nvPr/>
              </p14:nvContentPartPr>
              <p14:xfrm>
                <a:off x="9923613" y="1868467"/>
                <a:ext cx="300960" cy="60480"/>
              </p14:xfrm>
            </p:contentPart>
          </mc:Choice>
          <mc:Fallback xmlns="">
            <p:pic>
              <p:nvPicPr>
                <p:cNvPr id="513" name="Freihand 512">
                  <a:extLst>
                    <a:ext uri="{FF2B5EF4-FFF2-40B4-BE49-F238E27FC236}">
                      <a16:creationId xmlns:a16="http://schemas.microsoft.com/office/drawing/2014/main" id="{B7ED9A65-92C9-47CA-A342-E2075F5E0A84}"/>
                    </a:ext>
                  </a:extLst>
                </p:cNvPr>
                <p:cNvPicPr/>
                <p:nvPr/>
              </p:nvPicPr>
              <p:blipFill>
                <a:blip r:embed="rId727"/>
                <a:stretch>
                  <a:fillRect/>
                </a:stretch>
              </p:blipFill>
              <p:spPr>
                <a:xfrm>
                  <a:off x="9919293" y="1864147"/>
                  <a:ext cx="3096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728">
              <p14:nvContentPartPr>
                <p14:cNvPr id="514" name="Freihand 513">
                  <a:extLst>
                    <a:ext uri="{FF2B5EF4-FFF2-40B4-BE49-F238E27FC236}">
                      <a16:creationId xmlns:a16="http://schemas.microsoft.com/office/drawing/2014/main" id="{35D9BE46-C2B0-455C-8EBD-E485806281CF}"/>
                    </a:ext>
                  </a:extLst>
                </p14:cNvPr>
                <p14:cNvContentPartPr/>
                <p14:nvPr/>
              </p14:nvContentPartPr>
              <p14:xfrm>
                <a:off x="9956733" y="1950547"/>
                <a:ext cx="164880" cy="110160"/>
              </p14:xfrm>
            </p:contentPart>
          </mc:Choice>
          <mc:Fallback xmlns="">
            <p:pic>
              <p:nvPicPr>
                <p:cNvPr id="514" name="Freihand 513">
                  <a:extLst>
                    <a:ext uri="{FF2B5EF4-FFF2-40B4-BE49-F238E27FC236}">
                      <a16:creationId xmlns:a16="http://schemas.microsoft.com/office/drawing/2014/main" id="{35D9BE46-C2B0-455C-8EBD-E485806281CF}"/>
                    </a:ext>
                  </a:extLst>
                </p:cNvPr>
                <p:cNvPicPr/>
                <p:nvPr/>
              </p:nvPicPr>
              <p:blipFill>
                <a:blip r:embed="rId729"/>
                <a:stretch>
                  <a:fillRect/>
                </a:stretch>
              </p:blipFill>
              <p:spPr>
                <a:xfrm>
                  <a:off x="9952413" y="1946227"/>
                  <a:ext cx="1735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730">
              <p14:nvContentPartPr>
                <p14:cNvPr id="515" name="Freihand 514">
                  <a:extLst>
                    <a:ext uri="{FF2B5EF4-FFF2-40B4-BE49-F238E27FC236}">
                      <a16:creationId xmlns:a16="http://schemas.microsoft.com/office/drawing/2014/main" id="{FFC22803-634C-48E1-BE76-4BE52D77CA32}"/>
                    </a:ext>
                  </a:extLst>
                </p14:cNvPr>
                <p14:cNvContentPartPr/>
                <p14:nvPr/>
              </p14:nvContentPartPr>
              <p14:xfrm>
                <a:off x="10072653" y="1932907"/>
                <a:ext cx="117000" cy="158400"/>
              </p14:xfrm>
            </p:contentPart>
          </mc:Choice>
          <mc:Fallback xmlns="">
            <p:pic>
              <p:nvPicPr>
                <p:cNvPr id="515" name="Freihand 514">
                  <a:extLst>
                    <a:ext uri="{FF2B5EF4-FFF2-40B4-BE49-F238E27FC236}">
                      <a16:creationId xmlns:a16="http://schemas.microsoft.com/office/drawing/2014/main" id="{FFC22803-634C-48E1-BE76-4BE52D77CA32}"/>
                    </a:ext>
                  </a:extLst>
                </p:cNvPr>
                <p:cNvPicPr/>
                <p:nvPr/>
              </p:nvPicPr>
              <p:blipFill>
                <a:blip r:embed="rId731"/>
                <a:stretch>
                  <a:fillRect/>
                </a:stretch>
              </p:blipFill>
              <p:spPr>
                <a:xfrm>
                  <a:off x="10068333" y="1928587"/>
                  <a:ext cx="125640" cy="167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32">
            <p14:nvContentPartPr>
              <p14:cNvPr id="517" name="Freihand 516">
                <a:extLst>
                  <a:ext uri="{FF2B5EF4-FFF2-40B4-BE49-F238E27FC236}">
                    <a16:creationId xmlns:a16="http://schemas.microsoft.com/office/drawing/2014/main" id="{A3A541A4-ACEA-439A-9973-C390D05B6663}"/>
                  </a:ext>
                </a:extLst>
              </p14:cNvPr>
              <p14:cNvContentPartPr/>
              <p14:nvPr/>
            </p14:nvContentPartPr>
            <p14:xfrm>
              <a:off x="6790173" y="4250587"/>
              <a:ext cx="34560" cy="1140840"/>
            </p14:xfrm>
          </p:contentPart>
        </mc:Choice>
        <mc:Fallback xmlns="">
          <p:pic>
            <p:nvPicPr>
              <p:cNvPr id="517" name="Freihand 516">
                <a:extLst>
                  <a:ext uri="{FF2B5EF4-FFF2-40B4-BE49-F238E27FC236}">
                    <a16:creationId xmlns:a16="http://schemas.microsoft.com/office/drawing/2014/main" id="{A3A541A4-ACEA-439A-9973-C390D05B6663}"/>
                  </a:ext>
                </a:extLst>
              </p:cNvPr>
              <p:cNvPicPr/>
              <p:nvPr/>
            </p:nvPicPr>
            <p:blipFill>
              <a:blip r:embed="rId733"/>
              <a:stretch>
                <a:fillRect/>
              </a:stretch>
            </p:blipFill>
            <p:spPr>
              <a:xfrm>
                <a:off x="6785853" y="4246267"/>
                <a:ext cx="43200" cy="1149480"/>
              </a:xfrm>
              <a:prstGeom prst="rect">
                <a:avLst/>
              </a:prstGeom>
            </p:spPr>
          </p:pic>
        </mc:Fallback>
      </mc:AlternateContent>
      <mc:AlternateContent xmlns:mc="http://schemas.openxmlformats.org/markup-compatibility/2006" xmlns:p14="http://schemas.microsoft.com/office/powerpoint/2010/main">
        <mc:Choice Requires="p14">
          <p:contentPart p14:bwMode="auto" r:id="rId734">
            <p14:nvContentPartPr>
              <p14:cNvPr id="673" name="Freihand 672">
                <a:extLst>
                  <a:ext uri="{FF2B5EF4-FFF2-40B4-BE49-F238E27FC236}">
                    <a16:creationId xmlns:a16="http://schemas.microsoft.com/office/drawing/2014/main" id="{B97D34E0-50C7-4FE1-AE81-FFF673FC794B}"/>
                  </a:ext>
                </a:extLst>
              </p14:cNvPr>
              <p14:cNvContentPartPr/>
              <p14:nvPr/>
            </p14:nvContentPartPr>
            <p14:xfrm>
              <a:off x="4380693" y="6046987"/>
              <a:ext cx="442800" cy="298800"/>
            </p14:xfrm>
          </p:contentPart>
        </mc:Choice>
        <mc:Fallback xmlns="">
          <p:pic>
            <p:nvPicPr>
              <p:cNvPr id="673" name="Freihand 672">
                <a:extLst>
                  <a:ext uri="{FF2B5EF4-FFF2-40B4-BE49-F238E27FC236}">
                    <a16:creationId xmlns:a16="http://schemas.microsoft.com/office/drawing/2014/main" id="{B97D34E0-50C7-4FE1-AE81-FFF673FC794B}"/>
                  </a:ext>
                </a:extLst>
              </p:cNvPr>
              <p:cNvPicPr/>
              <p:nvPr/>
            </p:nvPicPr>
            <p:blipFill>
              <a:blip r:embed="rId735"/>
              <a:stretch>
                <a:fillRect/>
              </a:stretch>
            </p:blipFill>
            <p:spPr>
              <a:xfrm>
                <a:off x="4376373" y="6042667"/>
                <a:ext cx="45144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736">
            <p14:nvContentPartPr>
              <p14:cNvPr id="675" name="Freihand 674">
                <a:extLst>
                  <a:ext uri="{FF2B5EF4-FFF2-40B4-BE49-F238E27FC236}">
                    <a16:creationId xmlns:a16="http://schemas.microsoft.com/office/drawing/2014/main" id="{B762A826-7FA7-4174-8390-4ADDEB740D6C}"/>
                  </a:ext>
                </a:extLst>
              </p14:cNvPr>
              <p14:cNvContentPartPr/>
              <p14:nvPr/>
            </p14:nvContentPartPr>
            <p14:xfrm>
              <a:off x="4325253" y="6349387"/>
              <a:ext cx="522360" cy="305280"/>
            </p14:xfrm>
          </p:contentPart>
        </mc:Choice>
        <mc:Fallback xmlns="">
          <p:pic>
            <p:nvPicPr>
              <p:cNvPr id="675" name="Freihand 674">
                <a:extLst>
                  <a:ext uri="{FF2B5EF4-FFF2-40B4-BE49-F238E27FC236}">
                    <a16:creationId xmlns:a16="http://schemas.microsoft.com/office/drawing/2014/main" id="{B762A826-7FA7-4174-8390-4ADDEB740D6C}"/>
                  </a:ext>
                </a:extLst>
              </p:cNvPr>
              <p:cNvPicPr/>
              <p:nvPr/>
            </p:nvPicPr>
            <p:blipFill>
              <a:blip r:embed="rId737"/>
              <a:stretch>
                <a:fillRect/>
              </a:stretch>
            </p:blipFill>
            <p:spPr>
              <a:xfrm>
                <a:off x="4320933" y="6345067"/>
                <a:ext cx="531000" cy="313920"/>
              </a:xfrm>
              <a:prstGeom prst="rect">
                <a:avLst/>
              </a:prstGeom>
            </p:spPr>
          </p:pic>
        </mc:Fallback>
      </mc:AlternateContent>
      <p:grpSp>
        <p:nvGrpSpPr>
          <p:cNvPr id="691" name="Gruppieren 690">
            <a:extLst>
              <a:ext uri="{FF2B5EF4-FFF2-40B4-BE49-F238E27FC236}">
                <a16:creationId xmlns:a16="http://schemas.microsoft.com/office/drawing/2014/main" id="{A6917D5B-5D88-4E89-BE0D-4044769C7F53}"/>
              </a:ext>
            </a:extLst>
          </p:cNvPr>
          <p:cNvGrpSpPr/>
          <p:nvPr/>
        </p:nvGrpSpPr>
        <p:grpSpPr>
          <a:xfrm>
            <a:off x="5172405" y="6244068"/>
            <a:ext cx="3031920" cy="746280"/>
            <a:chOff x="245733" y="5575387"/>
            <a:chExt cx="3031920" cy="746280"/>
          </a:xfrm>
        </p:grpSpPr>
        <mc:AlternateContent xmlns:mc="http://schemas.openxmlformats.org/markup-compatibility/2006" xmlns:p14="http://schemas.microsoft.com/office/powerpoint/2010/main">
          <mc:Choice Requires="p14">
            <p:contentPart p14:bwMode="auto" r:id="rId738">
              <p14:nvContentPartPr>
                <p14:cNvPr id="692" name="Freihand 691">
                  <a:extLst>
                    <a:ext uri="{FF2B5EF4-FFF2-40B4-BE49-F238E27FC236}">
                      <a16:creationId xmlns:a16="http://schemas.microsoft.com/office/drawing/2014/main" id="{FDF44970-8F2D-4627-AD3F-83D35059C22F}"/>
                    </a:ext>
                  </a:extLst>
                </p14:cNvPr>
                <p14:cNvContentPartPr/>
                <p14:nvPr/>
              </p14:nvContentPartPr>
              <p14:xfrm>
                <a:off x="464613" y="5793547"/>
                <a:ext cx="130680" cy="158400"/>
              </p14:xfrm>
            </p:contentPart>
          </mc:Choice>
          <mc:Fallback xmlns="">
            <p:pic>
              <p:nvPicPr>
                <p:cNvPr id="692" name="Freihand 691">
                  <a:extLst>
                    <a:ext uri="{FF2B5EF4-FFF2-40B4-BE49-F238E27FC236}">
                      <a16:creationId xmlns:a16="http://schemas.microsoft.com/office/drawing/2014/main" id="{FDF44970-8F2D-4627-AD3F-83D35059C22F}"/>
                    </a:ext>
                  </a:extLst>
                </p:cNvPr>
                <p:cNvPicPr/>
                <p:nvPr/>
              </p:nvPicPr>
              <p:blipFill>
                <a:blip r:embed="rId739"/>
                <a:stretch>
                  <a:fillRect/>
                </a:stretch>
              </p:blipFill>
              <p:spPr>
                <a:xfrm>
                  <a:off x="460293" y="5789227"/>
                  <a:ext cx="1393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740">
              <p14:nvContentPartPr>
                <p14:cNvPr id="693" name="Freihand 692">
                  <a:extLst>
                    <a:ext uri="{FF2B5EF4-FFF2-40B4-BE49-F238E27FC236}">
                      <a16:creationId xmlns:a16="http://schemas.microsoft.com/office/drawing/2014/main" id="{61DD26B5-F477-4B49-BC24-8EF1AF0D30CA}"/>
                    </a:ext>
                  </a:extLst>
                </p14:cNvPr>
                <p14:cNvContentPartPr/>
                <p14:nvPr/>
              </p14:nvContentPartPr>
              <p14:xfrm>
                <a:off x="643173" y="5769067"/>
                <a:ext cx="72360" cy="124920"/>
              </p14:xfrm>
            </p:contentPart>
          </mc:Choice>
          <mc:Fallback xmlns="">
            <p:pic>
              <p:nvPicPr>
                <p:cNvPr id="693" name="Freihand 692">
                  <a:extLst>
                    <a:ext uri="{FF2B5EF4-FFF2-40B4-BE49-F238E27FC236}">
                      <a16:creationId xmlns:a16="http://schemas.microsoft.com/office/drawing/2014/main" id="{61DD26B5-F477-4B49-BC24-8EF1AF0D30CA}"/>
                    </a:ext>
                  </a:extLst>
                </p:cNvPr>
                <p:cNvPicPr/>
                <p:nvPr/>
              </p:nvPicPr>
              <p:blipFill>
                <a:blip r:embed="rId741"/>
                <a:stretch>
                  <a:fillRect/>
                </a:stretch>
              </p:blipFill>
              <p:spPr>
                <a:xfrm>
                  <a:off x="638853" y="5764747"/>
                  <a:ext cx="810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742">
              <p14:nvContentPartPr>
                <p14:cNvPr id="694" name="Freihand 693">
                  <a:extLst>
                    <a:ext uri="{FF2B5EF4-FFF2-40B4-BE49-F238E27FC236}">
                      <a16:creationId xmlns:a16="http://schemas.microsoft.com/office/drawing/2014/main" id="{B8438FDE-D44A-46B6-9A6C-7016466C7A48}"/>
                    </a:ext>
                  </a:extLst>
                </p14:cNvPr>
                <p14:cNvContentPartPr/>
                <p14:nvPr/>
              </p14:nvContentPartPr>
              <p14:xfrm>
                <a:off x="475773" y="5960947"/>
                <a:ext cx="240840" cy="24840"/>
              </p14:xfrm>
            </p:contentPart>
          </mc:Choice>
          <mc:Fallback xmlns="">
            <p:pic>
              <p:nvPicPr>
                <p:cNvPr id="694" name="Freihand 693">
                  <a:extLst>
                    <a:ext uri="{FF2B5EF4-FFF2-40B4-BE49-F238E27FC236}">
                      <a16:creationId xmlns:a16="http://schemas.microsoft.com/office/drawing/2014/main" id="{B8438FDE-D44A-46B6-9A6C-7016466C7A48}"/>
                    </a:ext>
                  </a:extLst>
                </p:cNvPr>
                <p:cNvPicPr/>
                <p:nvPr/>
              </p:nvPicPr>
              <p:blipFill>
                <a:blip r:embed="rId743"/>
                <a:stretch>
                  <a:fillRect/>
                </a:stretch>
              </p:blipFill>
              <p:spPr>
                <a:xfrm>
                  <a:off x="471453" y="5956627"/>
                  <a:ext cx="24948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744">
              <p14:nvContentPartPr>
                <p14:cNvPr id="695" name="Freihand 694">
                  <a:extLst>
                    <a:ext uri="{FF2B5EF4-FFF2-40B4-BE49-F238E27FC236}">
                      <a16:creationId xmlns:a16="http://schemas.microsoft.com/office/drawing/2014/main" id="{E06833CA-78F3-4589-8E92-BB22FA91A5A7}"/>
                    </a:ext>
                  </a:extLst>
                </p14:cNvPr>
                <p14:cNvContentPartPr/>
                <p14:nvPr/>
              </p14:nvContentPartPr>
              <p14:xfrm>
                <a:off x="445533" y="6017467"/>
                <a:ext cx="129240" cy="130680"/>
              </p14:xfrm>
            </p:contentPart>
          </mc:Choice>
          <mc:Fallback xmlns="">
            <p:pic>
              <p:nvPicPr>
                <p:cNvPr id="695" name="Freihand 694">
                  <a:extLst>
                    <a:ext uri="{FF2B5EF4-FFF2-40B4-BE49-F238E27FC236}">
                      <a16:creationId xmlns:a16="http://schemas.microsoft.com/office/drawing/2014/main" id="{E06833CA-78F3-4589-8E92-BB22FA91A5A7}"/>
                    </a:ext>
                  </a:extLst>
                </p:cNvPr>
                <p:cNvPicPr/>
                <p:nvPr/>
              </p:nvPicPr>
              <p:blipFill>
                <a:blip r:embed="rId745"/>
                <a:stretch>
                  <a:fillRect/>
                </a:stretch>
              </p:blipFill>
              <p:spPr>
                <a:xfrm>
                  <a:off x="441213" y="6013147"/>
                  <a:ext cx="1378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746">
              <p14:nvContentPartPr>
                <p14:cNvPr id="696" name="Freihand 695">
                  <a:extLst>
                    <a:ext uri="{FF2B5EF4-FFF2-40B4-BE49-F238E27FC236}">
                      <a16:creationId xmlns:a16="http://schemas.microsoft.com/office/drawing/2014/main" id="{642D41BA-39DE-485E-8B18-A8AB2A6A751F}"/>
                    </a:ext>
                  </a:extLst>
                </p14:cNvPr>
                <p14:cNvContentPartPr/>
                <p14:nvPr/>
              </p14:nvContentPartPr>
              <p14:xfrm>
                <a:off x="656493" y="6031147"/>
                <a:ext cx="23400" cy="88200"/>
              </p14:xfrm>
            </p:contentPart>
          </mc:Choice>
          <mc:Fallback xmlns="">
            <p:pic>
              <p:nvPicPr>
                <p:cNvPr id="696" name="Freihand 695">
                  <a:extLst>
                    <a:ext uri="{FF2B5EF4-FFF2-40B4-BE49-F238E27FC236}">
                      <a16:creationId xmlns:a16="http://schemas.microsoft.com/office/drawing/2014/main" id="{642D41BA-39DE-485E-8B18-A8AB2A6A751F}"/>
                    </a:ext>
                  </a:extLst>
                </p:cNvPr>
                <p:cNvPicPr/>
                <p:nvPr/>
              </p:nvPicPr>
              <p:blipFill>
                <a:blip r:embed="rId747"/>
                <a:stretch>
                  <a:fillRect/>
                </a:stretch>
              </p:blipFill>
              <p:spPr>
                <a:xfrm>
                  <a:off x="652173" y="6026827"/>
                  <a:ext cx="320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748">
              <p14:nvContentPartPr>
                <p14:cNvPr id="697" name="Freihand 696">
                  <a:extLst>
                    <a:ext uri="{FF2B5EF4-FFF2-40B4-BE49-F238E27FC236}">
                      <a16:creationId xmlns:a16="http://schemas.microsoft.com/office/drawing/2014/main" id="{1D8534FF-3D1B-4D71-9512-0F30604FE24D}"/>
                    </a:ext>
                  </a:extLst>
                </p14:cNvPr>
                <p14:cNvContentPartPr/>
                <p14:nvPr/>
              </p14:nvContentPartPr>
              <p14:xfrm>
                <a:off x="662973" y="5996227"/>
                <a:ext cx="360" cy="360"/>
              </p14:xfrm>
            </p:contentPart>
          </mc:Choice>
          <mc:Fallback xmlns="">
            <p:pic>
              <p:nvPicPr>
                <p:cNvPr id="697" name="Freihand 696">
                  <a:extLst>
                    <a:ext uri="{FF2B5EF4-FFF2-40B4-BE49-F238E27FC236}">
                      <a16:creationId xmlns:a16="http://schemas.microsoft.com/office/drawing/2014/main" id="{1D8534FF-3D1B-4D71-9512-0F30604FE24D}"/>
                    </a:ext>
                  </a:extLst>
                </p:cNvPr>
                <p:cNvPicPr/>
                <p:nvPr/>
              </p:nvPicPr>
              <p:blipFill>
                <a:blip r:embed="rId749"/>
                <a:stretch>
                  <a:fillRect/>
                </a:stretch>
              </p:blipFill>
              <p:spPr>
                <a:xfrm>
                  <a:off x="658653" y="5991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50">
              <p14:nvContentPartPr>
                <p14:cNvPr id="698" name="Freihand 697">
                  <a:extLst>
                    <a:ext uri="{FF2B5EF4-FFF2-40B4-BE49-F238E27FC236}">
                      <a16:creationId xmlns:a16="http://schemas.microsoft.com/office/drawing/2014/main" id="{F7C3B85C-63B1-445C-A3C1-C6C29A34A5D9}"/>
                    </a:ext>
                  </a:extLst>
                </p14:cNvPr>
                <p14:cNvContentPartPr/>
                <p14:nvPr/>
              </p14:nvContentPartPr>
              <p14:xfrm>
                <a:off x="840813" y="5789947"/>
                <a:ext cx="80640" cy="289800"/>
              </p14:xfrm>
            </p:contentPart>
          </mc:Choice>
          <mc:Fallback xmlns="">
            <p:pic>
              <p:nvPicPr>
                <p:cNvPr id="698" name="Freihand 697">
                  <a:extLst>
                    <a:ext uri="{FF2B5EF4-FFF2-40B4-BE49-F238E27FC236}">
                      <a16:creationId xmlns:a16="http://schemas.microsoft.com/office/drawing/2014/main" id="{F7C3B85C-63B1-445C-A3C1-C6C29A34A5D9}"/>
                    </a:ext>
                  </a:extLst>
                </p:cNvPr>
                <p:cNvPicPr/>
                <p:nvPr/>
              </p:nvPicPr>
              <p:blipFill>
                <a:blip r:embed="rId751"/>
                <a:stretch>
                  <a:fillRect/>
                </a:stretch>
              </p:blipFill>
              <p:spPr>
                <a:xfrm>
                  <a:off x="836493" y="5785627"/>
                  <a:ext cx="8928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752">
              <p14:nvContentPartPr>
                <p14:cNvPr id="699" name="Freihand 698">
                  <a:extLst>
                    <a:ext uri="{FF2B5EF4-FFF2-40B4-BE49-F238E27FC236}">
                      <a16:creationId xmlns:a16="http://schemas.microsoft.com/office/drawing/2014/main" id="{3082EE87-CFCE-413B-967C-215A5DBA13E9}"/>
                    </a:ext>
                  </a:extLst>
                </p14:cNvPr>
                <p14:cNvContentPartPr/>
                <p14:nvPr/>
              </p14:nvContentPartPr>
              <p14:xfrm>
                <a:off x="972573" y="5827387"/>
                <a:ext cx="163440" cy="136080"/>
              </p14:xfrm>
            </p:contentPart>
          </mc:Choice>
          <mc:Fallback xmlns="">
            <p:pic>
              <p:nvPicPr>
                <p:cNvPr id="699" name="Freihand 698">
                  <a:extLst>
                    <a:ext uri="{FF2B5EF4-FFF2-40B4-BE49-F238E27FC236}">
                      <a16:creationId xmlns:a16="http://schemas.microsoft.com/office/drawing/2014/main" id="{3082EE87-CFCE-413B-967C-215A5DBA13E9}"/>
                    </a:ext>
                  </a:extLst>
                </p:cNvPr>
                <p:cNvPicPr/>
                <p:nvPr/>
              </p:nvPicPr>
              <p:blipFill>
                <a:blip r:embed="rId753"/>
                <a:stretch>
                  <a:fillRect/>
                </a:stretch>
              </p:blipFill>
              <p:spPr>
                <a:xfrm>
                  <a:off x="968253" y="5823067"/>
                  <a:ext cx="1720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754">
              <p14:nvContentPartPr>
                <p14:cNvPr id="700" name="Freihand 699">
                  <a:extLst>
                    <a:ext uri="{FF2B5EF4-FFF2-40B4-BE49-F238E27FC236}">
                      <a16:creationId xmlns:a16="http://schemas.microsoft.com/office/drawing/2014/main" id="{7039C38D-CAE4-4195-B677-7982106536F3}"/>
                    </a:ext>
                  </a:extLst>
                </p14:cNvPr>
                <p14:cNvContentPartPr/>
                <p14:nvPr/>
              </p14:nvContentPartPr>
              <p14:xfrm>
                <a:off x="1244373" y="5911987"/>
                <a:ext cx="105480" cy="3960"/>
              </p14:xfrm>
            </p:contentPart>
          </mc:Choice>
          <mc:Fallback xmlns="">
            <p:pic>
              <p:nvPicPr>
                <p:cNvPr id="700" name="Freihand 699">
                  <a:extLst>
                    <a:ext uri="{FF2B5EF4-FFF2-40B4-BE49-F238E27FC236}">
                      <a16:creationId xmlns:a16="http://schemas.microsoft.com/office/drawing/2014/main" id="{7039C38D-CAE4-4195-B677-7982106536F3}"/>
                    </a:ext>
                  </a:extLst>
                </p:cNvPr>
                <p:cNvPicPr/>
                <p:nvPr/>
              </p:nvPicPr>
              <p:blipFill>
                <a:blip r:embed="rId755"/>
                <a:stretch>
                  <a:fillRect/>
                </a:stretch>
              </p:blipFill>
              <p:spPr>
                <a:xfrm>
                  <a:off x="1240053" y="5907667"/>
                  <a:ext cx="1141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56">
              <p14:nvContentPartPr>
                <p14:cNvPr id="701" name="Freihand 700">
                  <a:extLst>
                    <a:ext uri="{FF2B5EF4-FFF2-40B4-BE49-F238E27FC236}">
                      <a16:creationId xmlns:a16="http://schemas.microsoft.com/office/drawing/2014/main" id="{085BE43B-D7DD-4B7F-8800-E3A6FECBE27C}"/>
                    </a:ext>
                  </a:extLst>
                </p14:cNvPr>
                <p14:cNvContentPartPr/>
                <p14:nvPr/>
              </p14:nvContentPartPr>
              <p14:xfrm>
                <a:off x="1507173" y="5750347"/>
                <a:ext cx="118080" cy="131400"/>
              </p14:xfrm>
            </p:contentPart>
          </mc:Choice>
          <mc:Fallback xmlns="">
            <p:pic>
              <p:nvPicPr>
                <p:cNvPr id="701" name="Freihand 700">
                  <a:extLst>
                    <a:ext uri="{FF2B5EF4-FFF2-40B4-BE49-F238E27FC236}">
                      <a16:creationId xmlns:a16="http://schemas.microsoft.com/office/drawing/2014/main" id="{085BE43B-D7DD-4B7F-8800-E3A6FECBE27C}"/>
                    </a:ext>
                  </a:extLst>
                </p:cNvPr>
                <p:cNvPicPr/>
                <p:nvPr/>
              </p:nvPicPr>
              <p:blipFill>
                <a:blip r:embed="rId757"/>
                <a:stretch>
                  <a:fillRect/>
                </a:stretch>
              </p:blipFill>
              <p:spPr>
                <a:xfrm>
                  <a:off x="1502853" y="5746027"/>
                  <a:ext cx="1267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758">
              <p14:nvContentPartPr>
                <p14:cNvPr id="702" name="Freihand 701">
                  <a:extLst>
                    <a:ext uri="{FF2B5EF4-FFF2-40B4-BE49-F238E27FC236}">
                      <a16:creationId xmlns:a16="http://schemas.microsoft.com/office/drawing/2014/main" id="{AAE644EF-C194-4797-BD23-11C587F9DF3A}"/>
                    </a:ext>
                  </a:extLst>
                </p14:cNvPr>
                <p14:cNvContentPartPr/>
                <p14:nvPr/>
              </p14:nvContentPartPr>
              <p14:xfrm>
                <a:off x="1654773" y="5761507"/>
                <a:ext cx="97560" cy="100800"/>
              </p14:xfrm>
            </p:contentPart>
          </mc:Choice>
          <mc:Fallback xmlns="">
            <p:pic>
              <p:nvPicPr>
                <p:cNvPr id="702" name="Freihand 701">
                  <a:extLst>
                    <a:ext uri="{FF2B5EF4-FFF2-40B4-BE49-F238E27FC236}">
                      <a16:creationId xmlns:a16="http://schemas.microsoft.com/office/drawing/2014/main" id="{AAE644EF-C194-4797-BD23-11C587F9DF3A}"/>
                    </a:ext>
                  </a:extLst>
                </p:cNvPr>
                <p:cNvPicPr/>
                <p:nvPr/>
              </p:nvPicPr>
              <p:blipFill>
                <a:blip r:embed="rId759"/>
                <a:stretch>
                  <a:fillRect/>
                </a:stretch>
              </p:blipFill>
              <p:spPr>
                <a:xfrm>
                  <a:off x="1650453" y="5757187"/>
                  <a:ext cx="1062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760">
              <p14:nvContentPartPr>
                <p14:cNvPr id="703" name="Freihand 702">
                  <a:extLst>
                    <a:ext uri="{FF2B5EF4-FFF2-40B4-BE49-F238E27FC236}">
                      <a16:creationId xmlns:a16="http://schemas.microsoft.com/office/drawing/2014/main" id="{91676604-FA57-4689-A68C-75D1E9BB82D5}"/>
                    </a:ext>
                  </a:extLst>
                </p14:cNvPr>
                <p14:cNvContentPartPr/>
                <p14:nvPr/>
              </p14:nvContentPartPr>
              <p14:xfrm>
                <a:off x="1506453" y="5912707"/>
                <a:ext cx="243000" cy="21240"/>
              </p14:xfrm>
            </p:contentPart>
          </mc:Choice>
          <mc:Fallback xmlns="">
            <p:pic>
              <p:nvPicPr>
                <p:cNvPr id="703" name="Freihand 702">
                  <a:extLst>
                    <a:ext uri="{FF2B5EF4-FFF2-40B4-BE49-F238E27FC236}">
                      <a16:creationId xmlns:a16="http://schemas.microsoft.com/office/drawing/2014/main" id="{91676604-FA57-4689-A68C-75D1E9BB82D5}"/>
                    </a:ext>
                  </a:extLst>
                </p:cNvPr>
                <p:cNvPicPr/>
                <p:nvPr/>
              </p:nvPicPr>
              <p:blipFill>
                <a:blip r:embed="rId761"/>
                <a:stretch>
                  <a:fillRect/>
                </a:stretch>
              </p:blipFill>
              <p:spPr>
                <a:xfrm>
                  <a:off x="1502133" y="5908387"/>
                  <a:ext cx="25164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762">
              <p14:nvContentPartPr>
                <p14:cNvPr id="704" name="Freihand 703">
                  <a:extLst>
                    <a:ext uri="{FF2B5EF4-FFF2-40B4-BE49-F238E27FC236}">
                      <a16:creationId xmlns:a16="http://schemas.microsoft.com/office/drawing/2014/main" id="{95FF3FE8-B1E4-4142-BF9C-78A3D69CD1CE}"/>
                    </a:ext>
                  </a:extLst>
                </p14:cNvPr>
                <p14:cNvContentPartPr/>
                <p14:nvPr/>
              </p14:nvContentPartPr>
              <p14:xfrm>
                <a:off x="1480893" y="5945467"/>
                <a:ext cx="140040" cy="110880"/>
              </p14:xfrm>
            </p:contentPart>
          </mc:Choice>
          <mc:Fallback xmlns="">
            <p:pic>
              <p:nvPicPr>
                <p:cNvPr id="704" name="Freihand 703">
                  <a:extLst>
                    <a:ext uri="{FF2B5EF4-FFF2-40B4-BE49-F238E27FC236}">
                      <a16:creationId xmlns:a16="http://schemas.microsoft.com/office/drawing/2014/main" id="{95FF3FE8-B1E4-4142-BF9C-78A3D69CD1CE}"/>
                    </a:ext>
                  </a:extLst>
                </p:cNvPr>
                <p:cNvPicPr/>
                <p:nvPr/>
              </p:nvPicPr>
              <p:blipFill>
                <a:blip r:embed="rId763"/>
                <a:stretch>
                  <a:fillRect/>
                </a:stretch>
              </p:blipFill>
              <p:spPr>
                <a:xfrm>
                  <a:off x="1476573" y="5941147"/>
                  <a:ext cx="1486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764">
              <p14:nvContentPartPr>
                <p14:cNvPr id="705" name="Freihand 704">
                  <a:extLst>
                    <a:ext uri="{FF2B5EF4-FFF2-40B4-BE49-F238E27FC236}">
                      <a16:creationId xmlns:a16="http://schemas.microsoft.com/office/drawing/2014/main" id="{9563D882-7491-41CF-A46F-A323AE072A62}"/>
                    </a:ext>
                  </a:extLst>
                </p14:cNvPr>
                <p14:cNvContentPartPr/>
                <p14:nvPr/>
              </p14:nvContentPartPr>
              <p14:xfrm>
                <a:off x="1677453" y="5968507"/>
                <a:ext cx="61920" cy="50400"/>
              </p14:xfrm>
            </p:contentPart>
          </mc:Choice>
          <mc:Fallback xmlns="">
            <p:pic>
              <p:nvPicPr>
                <p:cNvPr id="705" name="Freihand 704">
                  <a:extLst>
                    <a:ext uri="{FF2B5EF4-FFF2-40B4-BE49-F238E27FC236}">
                      <a16:creationId xmlns:a16="http://schemas.microsoft.com/office/drawing/2014/main" id="{9563D882-7491-41CF-A46F-A323AE072A62}"/>
                    </a:ext>
                  </a:extLst>
                </p:cNvPr>
                <p:cNvPicPr/>
                <p:nvPr/>
              </p:nvPicPr>
              <p:blipFill>
                <a:blip r:embed="rId765"/>
                <a:stretch>
                  <a:fillRect/>
                </a:stretch>
              </p:blipFill>
              <p:spPr>
                <a:xfrm>
                  <a:off x="1673133" y="5964187"/>
                  <a:ext cx="705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766">
              <p14:nvContentPartPr>
                <p14:cNvPr id="706" name="Freihand 705">
                  <a:extLst>
                    <a:ext uri="{FF2B5EF4-FFF2-40B4-BE49-F238E27FC236}">
                      <a16:creationId xmlns:a16="http://schemas.microsoft.com/office/drawing/2014/main" id="{176553E0-E08D-4434-A43B-E72A2A29B590}"/>
                    </a:ext>
                  </a:extLst>
                </p14:cNvPr>
                <p14:cNvContentPartPr/>
                <p14:nvPr/>
              </p14:nvContentPartPr>
              <p14:xfrm>
                <a:off x="1721013" y="5988667"/>
                <a:ext cx="24120" cy="104400"/>
              </p14:xfrm>
            </p:contentPart>
          </mc:Choice>
          <mc:Fallback xmlns="">
            <p:pic>
              <p:nvPicPr>
                <p:cNvPr id="706" name="Freihand 705">
                  <a:extLst>
                    <a:ext uri="{FF2B5EF4-FFF2-40B4-BE49-F238E27FC236}">
                      <a16:creationId xmlns:a16="http://schemas.microsoft.com/office/drawing/2014/main" id="{176553E0-E08D-4434-A43B-E72A2A29B590}"/>
                    </a:ext>
                  </a:extLst>
                </p:cNvPr>
                <p:cNvPicPr/>
                <p:nvPr/>
              </p:nvPicPr>
              <p:blipFill>
                <a:blip r:embed="rId767"/>
                <a:stretch>
                  <a:fillRect/>
                </a:stretch>
              </p:blipFill>
              <p:spPr>
                <a:xfrm>
                  <a:off x="1716693" y="5984347"/>
                  <a:ext cx="327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768">
              <p14:nvContentPartPr>
                <p14:cNvPr id="707" name="Freihand 706">
                  <a:extLst>
                    <a:ext uri="{FF2B5EF4-FFF2-40B4-BE49-F238E27FC236}">
                      <a16:creationId xmlns:a16="http://schemas.microsoft.com/office/drawing/2014/main" id="{3ADD4998-8D5D-4E32-81EC-8E283588E741}"/>
                    </a:ext>
                  </a:extLst>
                </p14:cNvPr>
                <p14:cNvContentPartPr/>
                <p14:nvPr/>
              </p14:nvContentPartPr>
              <p14:xfrm>
                <a:off x="1722093" y="5764387"/>
                <a:ext cx="175680" cy="418320"/>
              </p14:xfrm>
            </p:contentPart>
          </mc:Choice>
          <mc:Fallback xmlns="">
            <p:pic>
              <p:nvPicPr>
                <p:cNvPr id="707" name="Freihand 706">
                  <a:extLst>
                    <a:ext uri="{FF2B5EF4-FFF2-40B4-BE49-F238E27FC236}">
                      <a16:creationId xmlns:a16="http://schemas.microsoft.com/office/drawing/2014/main" id="{3ADD4998-8D5D-4E32-81EC-8E283588E741}"/>
                    </a:ext>
                  </a:extLst>
                </p:cNvPr>
                <p:cNvPicPr/>
                <p:nvPr/>
              </p:nvPicPr>
              <p:blipFill>
                <a:blip r:embed="rId769"/>
                <a:stretch>
                  <a:fillRect/>
                </a:stretch>
              </p:blipFill>
              <p:spPr>
                <a:xfrm>
                  <a:off x="1717773" y="5760067"/>
                  <a:ext cx="184320" cy="426960"/>
                </a:xfrm>
                <a:prstGeom prst="rect">
                  <a:avLst/>
                </a:prstGeom>
              </p:spPr>
            </p:pic>
          </mc:Fallback>
        </mc:AlternateContent>
        <mc:AlternateContent xmlns:mc="http://schemas.openxmlformats.org/markup-compatibility/2006" xmlns:p14="http://schemas.microsoft.com/office/powerpoint/2010/main">
          <mc:Choice Requires="p14">
            <p:contentPart p14:bwMode="auto" r:id="rId770">
              <p14:nvContentPartPr>
                <p14:cNvPr id="708" name="Freihand 707">
                  <a:extLst>
                    <a:ext uri="{FF2B5EF4-FFF2-40B4-BE49-F238E27FC236}">
                      <a16:creationId xmlns:a16="http://schemas.microsoft.com/office/drawing/2014/main" id="{8058F9A4-40EE-475E-9DE1-7FA4890C6CCA}"/>
                    </a:ext>
                  </a:extLst>
                </p14:cNvPr>
                <p14:cNvContentPartPr/>
                <p14:nvPr/>
              </p14:nvContentPartPr>
              <p14:xfrm>
                <a:off x="2081733" y="5865547"/>
                <a:ext cx="12240" cy="112680"/>
              </p14:xfrm>
            </p:contentPart>
          </mc:Choice>
          <mc:Fallback xmlns="">
            <p:pic>
              <p:nvPicPr>
                <p:cNvPr id="708" name="Freihand 707">
                  <a:extLst>
                    <a:ext uri="{FF2B5EF4-FFF2-40B4-BE49-F238E27FC236}">
                      <a16:creationId xmlns:a16="http://schemas.microsoft.com/office/drawing/2014/main" id="{8058F9A4-40EE-475E-9DE1-7FA4890C6CCA}"/>
                    </a:ext>
                  </a:extLst>
                </p:cNvPr>
                <p:cNvPicPr/>
                <p:nvPr/>
              </p:nvPicPr>
              <p:blipFill>
                <a:blip r:embed="rId771"/>
                <a:stretch>
                  <a:fillRect/>
                </a:stretch>
              </p:blipFill>
              <p:spPr>
                <a:xfrm>
                  <a:off x="2077413" y="5861227"/>
                  <a:ext cx="2088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772">
              <p14:nvContentPartPr>
                <p14:cNvPr id="709" name="Freihand 708">
                  <a:extLst>
                    <a:ext uri="{FF2B5EF4-FFF2-40B4-BE49-F238E27FC236}">
                      <a16:creationId xmlns:a16="http://schemas.microsoft.com/office/drawing/2014/main" id="{31FDA5D1-8799-4046-B5A0-63180C5DE8E1}"/>
                    </a:ext>
                  </a:extLst>
                </p14:cNvPr>
                <p14:cNvContentPartPr/>
                <p14:nvPr/>
              </p14:nvContentPartPr>
              <p14:xfrm>
                <a:off x="2041053" y="5924587"/>
                <a:ext cx="94320" cy="11880"/>
              </p14:xfrm>
            </p:contentPart>
          </mc:Choice>
          <mc:Fallback xmlns="">
            <p:pic>
              <p:nvPicPr>
                <p:cNvPr id="709" name="Freihand 708">
                  <a:extLst>
                    <a:ext uri="{FF2B5EF4-FFF2-40B4-BE49-F238E27FC236}">
                      <a16:creationId xmlns:a16="http://schemas.microsoft.com/office/drawing/2014/main" id="{31FDA5D1-8799-4046-B5A0-63180C5DE8E1}"/>
                    </a:ext>
                  </a:extLst>
                </p:cNvPr>
                <p:cNvPicPr/>
                <p:nvPr/>
              </p:nvPicPr>
              <p:blipFill>
                <a:blip r:embed="rId773"/>
                <a:stretch>
                  <a:fillRect/>
                </a:stretch>
              </p:blipFill>
              <p:spPr>
                <a:xfrm>
                  <a:off x="2036733" y="5920267"/>
                  <a:ext cx="1029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774">
              <p14:nvContentPartPr>
                <p14:cNvPr id="710" name="Freihand 709">
                  <a:extLst>
                    <a:ext uri="{FF2B5EF4-FFF2-40B4-BE49-F238E27FC236}">
                      <a16:creationId xmlns:a16="http://schemas.microsoft.com/office/drawing/2014/main" id="{082C2FDA-53BF-4A6A-B309-10C609DE2E91}"/>
                    </a:ext>
                  </a:extLst>
                </p14:cNvPr>
                <p14:cNvContentPartPr/>
                <p14:nvPr/>
              </p14:nvContentPartPr>
              <p14:xfrm>
                <a:off x="2274333" y="5681947"/>
                <a:ext cx="122760" cy="121320"/>
              </p14:xfrm>
            </p:contentPart>
          </mc:Choice>
          <mc:Fallback xmlns="">
            <p:pic>
              <p:nvPicPr>
                <p:cNvPr id="710" name="Freihand 709">
                  <a:extLst>
                    <a:ext uri="{FF2B5EF4-FFF2-40B4-BE49-F238E27FC236}">
                      <a16:creationId xmlns:a16="http://schemas.microsoft.com/office/drawing/2014/main" id="{082C2FDA-53BF-4A6A-B309-10C609DE2E91}"/>
                    </a:ext>
                  </a:extLst>
                </p:cNvPr>
                <p:cNvPicPr/>
                <p:nvPr/>
              </p:nvPicPr>
              <p:blipFill>
                <a:blip r:embed="rId775"/>
                <a:stretch>
                  <a:fillRect/>
                </a:stretch>
              </p:blipFill>
              <p:spPr>
                <a:xfrm>
                  <a:off x="2270013" y="5677627"/>
                  <a:ext cx="13140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776">
              <p14:nvContentPartPr>
                <p14:cNvPr id="711" name="Freihand 710">
                  <a:extLst>
                    <a:ext uri="{FF2B5EF4-FFF2-40B4-BE49-F238E27FC236}">
                      <a16:creationId xmlns:a16="http://schemas.microsoft.com/office/drawing/2014/main" id="{648AC667-72F8-4D3E-9271-1E495D9A06E0}"/>
                    </a:ext>
                  </a:extLst>
                </p14:cNvPr>
                <p14:cNvContentPartPr/>
                <p14:nvPr/>
              </p14:nvContentPartPr>
              <p14:xfrm>
                <a:off x="2479173" y="5695267"/>
                <a:ext cx="29880" cy="112320"/>
              </p14:xfrm>
            </p:contentPart>
          </mc:Choice>
          <mc:Fallback xmlns="">
            <p:pic>
              <p:nvPicPr>
                <p:cNvPr id="711" name="Freihand 710">
                  <a:extLst>
                    <a:ext uri="{FF2B5EF4-FFF2-40B4-BE49-F238E27FC236}">
                      <a16:creationId xmlns:a16="http://schemas.microsoft.com/office/drawing/2014/main" id="{648AC667-72F8-4D3E-9271-1E495D9A06E0}"/>
                    </a:ext>
                  </a:extLst>
                </p:cNvPr>
                <p:cNvPicPr/>
                <p:nvPr/>
              </p:nvPicPr>
              <p:blipFill>
                <a:blip r:embed="rId777"/>
                <a:stretch>
                  <a:fillRect/>
                </a:stretch>
              </p:blipFill>
              <p:spPr>
                <a:xfrm>
                  <a:off x="2474853" y="5690947"/>
                  <a:ext cx="385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778">
              <p14:nvContentPartPr>
                <p14:cNvPr id="712" name="Freihand 711">
                  <a:extLst>
                    <a:ext uri="{FF2B5EF4-FFF2-40B4-BE49-F238E27FC236}">
                      <a16:creationId xmlns:a16="http://schemas.microsoft.com/office/drawing/2014/main" id="{4499B696-31EE-43A2-9CBE-A2890451B7D4}"/>
                    </a:ext>
                  </a:extLst>
                </p14:cNvPr>
                <p14:cNvContentPartPr/>
                <p14:nvPr/>
              </p14:nvContentPartPr>
              <p14:xfrm>
                <a:off x="2433453" y="5806147"/>
                <a:ext cx="113040" cy="16920"/>
              </p14:xfrm>
            </p:contentPart>
          </mc:Choice>
          <mc:Fallback xmlns="">
            <p:pic>
              <p:nvPicPr>
                <p:cNvPr id="712" name="Freihand 711">
                  <a:extLst>
                    <a:ext uri="{FF2B5EF4-FFF2-40B4-BE49-F238E27FC236}">
                      <a16:creationId xmlns:a16="http://schemas.microsoft.com/office/drawing/2014/main" id="{4499B696-31EE-43A2-9CBE-A2890451B7D4}"/>
                    </a:ext>
                  </a:extLst>
                </p:cNvPr>
                <p:cNvPicPr/>
                <p:nvPr/>
              </p:nvPicPr>
              <p:blipFill>
                <a:blip r:embed="rId779"/>
                <a:stretch>
                  <a:fillRect/>
                </a:stretch>
              </p:blipFill>
              <p:spPr>
                <a:xfrm>
                  <a:off x="2429133" y="5801827"/>
                  <a:ext cx="12168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780">
              <p14:nvContentPartPr>
                <p14:cNvPr id="713" name="Freihand 712">
                  <a:extLst>
                    <a:ext uri="{FF2B5EF4-FFF2-40B4-BE49-F238E27FC236}">
                      <a16:creationId xmlns:a16="http://schemas.microsoft.com/office/drawing/2014/main" id="{EF4FCDFC-6EF4-47B5-921F-4446B8545EEA}"/>
                    </a:ext>
                  </a:extLst>
                </p14:cNvPr>
                <p14:cNvContentPartPr/>
                <p14:nvPr/>
              </p14:nvContentPartPr>
              <p14:xfrm>
                <a:off x="2433813" y="5670427"/>
                <a:ext cx="144360" cy="1440"/>
              </p14:xfrm>
            </p:contentPart>
          </mc:Choice>
          <mc:Fallback xmlns="">
            <p:pic>
              <p:nvPicPr>
                <p:cNvPr id="713" name="Freihand 712">
                  <a:extLst>
                    <a:ext uri="{FF2B5EF4-FFF2-40B4-BE49-F238E27FC236}">
                      <a16:creationId xmlns:a16="http://schemas.microsoft.com/office/drawing/2014/main" id="{EF4FCDFC-6EF4-47B5-921F-4446B8545EEA}"/>
                    </a:ext>
                  </a:extLst>
                </p:cNvPr>
                <p:cNvPicPr/>
                <p:nvPr/>
              </p:nvPicPr>
              <p:blipFill>
                <a:blip r:embed="rId781"/>
                <a:stretch>
                  <a:fillRect/>
                </a:stretch>
              </p:blipFill>
              <p:spPr>
                <a:xfrm>
                  <a:off x="2429493" y="5666107"/>
                  <a:ext cx="15300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782">
              <p14:nvContentPartPr>
                <p14:cNvPr id="714" name="Freihand 713">
                  <a:extLst>
                    <a:ext uri="{FF2B5EF4-FFF2-40B4-BE49-F238E27FC236}">
                      <a16:creationId xmlns:a16="http://schemas.microsoft.com/office/drawing/2014/main" id="{9EE9B0E7-9412-479F-A236-690CADE6A83F}"/>
                    </a:ext>
                  </a:extLst>
                </p14:cNvPr>
                <p14:cNvContentPartPr/>
                <p14:nvPr/>
              </p14:nvContentPartPr>
              <p14:xfrm>
                <a:off x="2254533" y="5846827"/>
                <a:ext cx="302400" cy="24480"/>
              </p14:xfrm>
            </p:contentPart>
          </mc:Choice>
          <mc:Fallback xmlns="">
            <p:pic>
              <p:nvPicPr>
                <p:cNvPr id="714" name="Freihand 713">
                  <a:extLst>
                    <a:ext uri="{FF2B5EF4-FFF2-40B4-BE49-F238E27FC236}">
                      <a16:creationId xmlns:a16="http://schemas.microsoft.com/office/drawing/2014/main" id="{9EE9B0E7-9412-479F-A236-690CADE6A83F}"/>
                    </a:ext>
                  </a:extLst>
                </p:cNvPr>
                <p:cNvPicPr/>
                <p:nvPr/>
              </p:nvPicPr>
              <p:blipFill>
                <a:blip r:embed="rId783"/>
                <a:stretch>
                  <a:fillRect/>
                </a:stretch>
              </p:blipFill>
              <p:spPr>
                <a:xfrm>
                  <a:off x="2250213" y="5842507"/>
                  <a:ext cx="3110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784">
              <p14:nvContentPartPr>
                <p14:cNvPr id="715" name="Freihand 714">
                  <a:extLst>
                    <a:ext uri="{FF2B5EF4-FFF2-40B4-BE49-F238E27FC236}">
                      <a16:creationId xmlns:a16="http://schemas.microsoft.com/office/drawing/2014/main" id="{88BEBB3A-C141-4FDF-9A7C-F84A0B395125}"/>
                    </a:ext>
                  </a:extLst>
                </p14:cNvPr>
                <p14:cNvContentPartPr/>
                <p14:nvPr/>
              </p14:nvContentPartPr>
              <p14:xfrm>
                <a:off x="2265333" y="5913787"/>
                <a:ext cx="115200" cy="120600"/>
              </p14:xfrm>
            </p:contentPart>
          </mc:Choice>
          <mc:Fallback xmlns="">
            <p:pic>
              <p:nvPicPr>
                <p:cNvPr id="715" name="Freihand 714">
                  <a:extLst>
                    <a:ext uri="{FF2B5EF4-FFF2-40B4-BE49-F238E27FC236}">
                      <a16:creationId xmlns:a16="http://schemas.microsoft.com/office/drawing/2014/main" id="{88BEBB3A-C141-4FDF-9A7C-F84A0B395125}"/>
                    </a:ext>
                  </a:extLst>
                </p:cNvPr>
                <p:cNvPicPr/>
                <p:nvPr/>
              </p:nvPicPr>
              <p:blipFill>
                <a:blip r:embed="rId785"/>
                <a:stretch>
                  <a:fillRect/>
                </a:stretch>
              </p:blipFill>
              <p:spPr>
                <a:xfrm>
                  <a:off x="2261013" y="5909467"/>
                  <a:ext cx="12384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786">
              <p14:nvContentPartPr>
                <p14:cNvPr id="716" name="Freihand 715">
                  <a:extLst>
                    <a:ext uri="{FF2B5EF4-FFF2-40B4-BE49-F238E27FC236}">
                      <a16:creationId xmlns:a16="http://schemas.microsoft.com/office/drawing/2014/main" id="{CCB30E5A-7EBE-47DD-BFBD-D465304CF800}"/>
                    </a:ext>
                  </a:extLst>
                </p14:cNvPr>
                <p14:cNvContentPartPr/>
                <p14:nvPr/>
              </p14:nvContentPartPr>
              <p14:xfrm>
                <a:off x="2476653" y="5952307"/>
                <a:ext cx="15120" cy="52200"/>
              </p14:xfrm>
            </p:contentPart>
          </mc:Choice>
          <mc:Fallback xmlns="">
            <p:pic>
              <p:nvPicPr>
                <p:cNvPr id="716" name="Freihand 715">
                  <a:extLst>
                    <a:ext uri="{FF2B5EF4-FFF2-40B4-BE49-F238E27FC236}">
                      <a16:creationId xmlns:a16="http://schemas.microsoft.com/office/drawing/2014/main" id="{CCB30E5A-7EBE-47DD-BFBD-D465304CF800}"/>
                    </a:ext>
                  </a:extLst>
                </p:cNvPr>
                <p:cNvPicPr/>
                <p:nvPr/>
              </p:nvPicPr>
              <p:blipFill>
                <a:blip r:embed="rId787"/>
                <a:stretch>
                  <a:fillRect/>
                </a:stretch>
              </p:blipFill>
              <p:spPr>
                <a:xfrm>
                  <a:off x="2472333" y="5947987"/>
                  <a:ext cx="2376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788">
              <p14:nvContentPartPr>
                <p14:cNvPr id="717" name="Freihand 716">
                  <a:extLst>
                    <a:ext uri="{FF2B5EF4-FFF2-40B4-BE49-F238E27FC236}">
                      <a16:creationId xmlns:a16="http://schemas.microsoft.com/office/drawing/2014/main" id="{89D1FF5A-924C-4E96-8258-D449426486BA}"/>
                    </a:ext>
                  </a:extLst>
                </p14:cNvPr>
                <p14:cNvContentPartPr/>
                <p14:nvPr/>
              </p14:nvContentPartPr>
              <p14:xfrm>
                <a:off x="2478093" y="5896867"/>
                <a:ext cx="3600" cy="12960"/>
              </p14:xfrm>
            </p:contentPart>
          </mc:Choice>
          <mc:Fallback xmlns="">
            <p:pic>
              <p:nvPicPr>
                <p:cNvPr id="717" name="Freihand 716">
                  <a:extLst>
                    <a:ext uri="{FF2B5EF4-FFF2-40B4-BE49-F238E27FC236}">
                      <a16:creationId xmlns:a16="http://schemas.microsoft.com/office/drawing/2014/main" id="{89D1FF5A-924C-4E96-8258-D449426486BA}"/>
                    </a:ext>
                  </a:extLst>
                </p:cNvPr>
                <p:cNvPicPr/>
                <p:nvPr/>
              </p:nvPicPr>
              <p:blipFill>
                <a:blip r:embed="rId789"/>
                <a:stretch>
                  <a:fillRect/>
                </a:stretch>
              </p:blipFill>
              <p:spPr>
                <a:xfrm>
                  <a:off x="2473773" y="5892547"/>
                  <a:ext cx="1224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790">
              <p14:nvContentPartPr>
                <p14:cNvPr id="718" name="Freihand 717">
                  <a:extLst>
                    <a:ext uri="{FF2B5EF4-FFF2-40B4-BE49-F238E27FC236}">
                      <a16:creationId xmlns:a16="http://schemas.microsoft.com/office/drawing/2014/main" id="{81F87F6A-AD08-4558-98C3-008C5471C025}"/>
                    </a:ext>
                  </a:extLst>
                </p14:cNvPr>
                <p14:cNvContentPartPr/>
                <p14:nvPr/>
              </p14:nvContentPartPr>
              <p14:xfrm>
                <a:off x="2713173" y="5827747"/>
                <a:ext cx="20880" cy="5400"/>
              </p14:xfrm>
            </p:contentPart>
          </mc:Choice>
          <mc:Fallback xmlns="">
            <p:pic>
              <p:nvPicPr>
                <p:cNvPr id="718" name="Freihand 717">
                  <a:extLst>
                    <a:ext uri="{FF2B5EF4-FFF2-40B4-BE49-F238E27FC236}">
                      <a16:creationId xmlns:a16="http://schemas.microsoft.com/office/drawing/2014/main" id="{81F87F6A-AD08-4558-98C3-008C5471C025}"/>
                    </a:ext>
                  </a:extLst>
                </p:cNvPr>
                <p:cNvPicPr/>
                <p:nvPr/>
              </p:nvPicPr>
              <p:blipFill>
                <a:blip r:embed="rId791"/>
                <a:stretch>
                  <a:fillRect/>
                </a:stretch>
              </p:blipFill>
              <p:spPr>
                <a:xfrm>
                  <a:off x="2708853" y="5823427"/>
                  <a:ext cx="295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792">
              <p14:nvContentPartPr>
                <p14:cNvPr id="719" name="Freihand 718">
                  <a:extLst>
                    <a:ext uri="{FF2B5EF4-FFF2-40B4-BE49-F238E27FC236}">
                      <a16:creationId xmlns:a16="http://schemas.microsoft.com/office/drawing/2014/main" id="{0660ADD7-EF10-4416-B700-E3B13A157EF5}"/>
                    </a:ext>
                  </a:extLst>
                </p14:cNvPr>
                <p14:cNvContentPartPr/>
                <p14:nvPr/>
              </p14:nvContentPartPr>
              <p14:xfrm>
                <a:off x="2791293" y="5609227"/>
                <a:ext cx="161640" cy="176760"/>
              </p14:xfrm>
            </p:contentPart>
          </mc:Choice>
          <mc:Fallback xmlns="">
            <p:pic>
              <p:nvPicPr>
                <p:cNvPr id="719" name="Freihand 718">
                  <a:extLst>
                    <a:ext uri="{FF2B5EF4-FFF2-40B4-BE49-F238E27FC236}">
                      <a16:creationId xmlns:a16="http://schemas.microsoft.com/office/drawing/2014/main" id="{0660ADD7-EF10-4416-B700-E3B13A157EF5}"/>
                    </a:ext>
                  </a:extLst>
                </p:cNvPr>
                <p:cNvPicPr/>
                <p:nvPr/>
              </p:nvPicPr>
              <p:blipFill>
                <a:blip r:embed="rId793"/>
                <a:stretch>
                  <a:fillRect/>
                </a:stretch>
              </p:blipFill>
              <p:spPr>
                <a:xfrm>
                  <a:off x="2786973" y="5604907"/>
                  <a:ext cx="17028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794">
              <p14:nvContentPartPr>
                <p14:cNvPr id="720" name="Freihand 719">
                  <a:extLst>
                    <a:ext uri="{FF2B5EF4-FFF2-40B4-BE49-F238E27FC236}">
                      <a16:creationId xmlns:a16="http://schemas.microsoft.com/office/drawing/2014/main" id="{8B7D3F85-27FC-4EF9-9011-E9DBBADCD799}"/>
                    </a:ext>
                  </a:extLst>
                </p14:cNvPr>
                <p14:cNvContentPartPr/>
                <p14:nvPr/>
              </p14:nvContentPartPr>
              <p14:xfrm>
                <a:off x="2964093" y="5628667"/>
                <a:ext cx="119520" cy="129600"/>
              </p14:xfrm>
            </p:contentPart>
          </mc:Choice>
          <mc:Fallback xmlns="">
            <p:pic>
              <p:nvPicPr>
                <p:cNvPr id="720" name="Freihand 719">
                  <a:extLst>
                    <a:ext uri="{FF2B5EF4-FFF2-40B4-BE49-F238E27FC236}">
                      <a16:creationId xmlns:a16="http://schemas.microsoft.com/office/drawing/2014/main" id="{8B7D3F85-27FC-4EF9-9011-E9DBBADCD799}"/>
                    </a:ext>
                  </a:extLst>
                </p:cNvPr>
                <p:cNvPicPr/>
                <p:nvPr/>
              </p:nvPicPr>
              <p:blipFill>
                <a:blip r:embed="rId795"/>
                <a:stretch>
                  <a:fillRect/>
                </a:stretch>
              </p:blipFill>
              <p:spPr>
                <a:xfrm>
                  <a:off x="2959773" y="5624347"/>
                  <a:ext cx="1281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796">
              <p14:nvContentPartPr>
                <p14:cNvPr id="721" name="Freihand 720">
                  <a:extLst>
                    <a:ext uri="{FF2B5EF4-FFF2-40B4-BE49-F238E27FC236}">
                      <a16:creationId xmlns:a16="http://schemas.microsoft.com/office/drawing/2014/main" id="{772D868E-142F-4EA0-9337-B0EA6B1F2730}"/>
                    </a:ext>
                  </a:extLst>
                </p14:cNvPr>
                <p14:cNvContentPartPr/>
                <p14:nvPr/>
              </p14:nvContentPartPr>
              <p14:xfrm>
                <a:off x="2837733" y="5814067"/>
                <a:ext cx="227520" cy="15120"/>
              </p14:xfrm>
            </p:contentPart>
          </mc:Choice>
          <mc:Fallback xmlns="">
            <p:pic>
              <p:nvPicPr>
                <p:cNvPr id="721" name="Freihand 720">
                  <a:extLst>
                    <a:ext uri="{FF2B5EF4-FFF2-40B4-BE49-F238E27FC236}">
                      <a16:creationId xmlns:a16="http://schemas.microsoft.com/office/drawing/2014/main" id="{772D868E-142F-4EA0-9337-B0EA6B1F2730}"/>
                    </a:ext>
                  </a:extLst>
                </p:cNvPr>
                <p:cNvPicPr/>
                <p:nvPr/>
              </p:nvPicPr>
              <p:blipFill>
                <a:blip r:embed="rId797"/>
                <a:stretch>
                  <a:fillRect/>
                </a:stretch>
              </p:blipFill>
              <p:spPr>
                <a:xfrm>
                  <a:off x="2833413" y="5809747"/>
                  <a:ext cx="236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798">
              <p14:nvContentPartPr>
                <p14:cNvPr id="722" name="Freihand 721">
                  <a:extLst>
                    <a:ext uri="{FF2B5EF4-FFF2-40B4-BE49-F238E27FC236}">
                      <a16:creationId xmlns:a16="http://schemas.microsoft.com/office/drawing/2014/main" id="{5828B4CC-7050-41B5-A2E9-592A83464BE6}"/>
                    </a:ext>
                  </a:extLst>
                </p14:cNvPr>
                <p14:cNvContentPartPr/>
                <p14:nvPr/>
              </p14:nvContentPartPr>
              <p14:xfrm>
                <a:off x="2816133" y="5864827"/>
                <a:ext cx="125280" cy="142200"/>
              </p14:xfrm>
            </p:contentPart>
          </mc:Choice>
          <mc:Fallback xmlns="">
            <p:pic>
              <p:nvPicPr>
                <p:cNvPr id="722" name="Freihand 721">
                  <a:extLst>
                    <a:ext uri="{FF2B5EF4-FFF2-40B4-BE49-F238E27FC236}">
                      <a16:creationId xmlns:a16="http://schemas.microsoft.com/office/drawing/2014/main" id="{5828B4CC-7050-41B5-A2E9-592A83464BE6}"/>
                    </a:ext>
                  </a:extLst>
                </p:cNvPr>
                <p:cNvPicPr/>
                <p:nvPr/>
              </p:nvPicPr>
              <p:blipFill>
                <a:blip r:embed="rId799"/>
                <a:stretch>
                  <a:fillRect/>
                </a:stretch>
              </p:blipFill>
              <p:spPr>
                <a:xfrm>
                  <a:off x="2811813" y="5860507"/>
                  <a:ext cx="13392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800">
              <p14:nvContentPartPr>
                <p14:cNvPr id="723" name="Freihand 722">
                  <a:extLst>
                    <a:ext uri="{FF2B5EF4-FFF2-40B4-BE49-F238E27FC236}">
                      <a16:creationId xmlns:a16="http://schemas.microsoft.com/office/drawing/2014/main" id="{B6AE0D17-A3E6-442D-8C18-F5168620865A}"/>
                    </a:ext>
                  </a:extLst>
                </p14:cNvPr>
                <p14:cNvContentPartPr/>
                <p14:nvPr/>
              </p14:nvContentPartPr>
              <p14:xfrm>
                <a:off x="2981733" y="5898307"/>
                <a:ext cx="92160" cy="187200"/>
              </p14:xfrm>
            </p:contentPart>
          </mc:Choice>
          <mc:Fallback xmlns="">
            <p:pic>
              <p:nvPicPr>
                <p:cNvPr id="723" name="Freihand 722">
                  <a:extLst>
                    <a:ext uri="{FF2B5EF4-FFF2-40B4-BE49-F238E27FC236}">
                      <a16:creationId xmlns:a16="http://schemas.microsoft.com/office/drawing/2014/main" id="{B6AE0D17-A3E6-442D-8C18-F5168620865A}"/>
                    </a:ext>
                  </a:extLst>
                </p:cNvPr>
                <p:cNvPicPr/>
                <p:nvPr/>
              </p:nvPicPr>
              <p:blipFill>
                <a:blip r:embed="rId801"/>
                <a:stretch>
                  <a:fillRect/>
                </a:stretch>
              </p:blipFill>
              <p:spPr>
                <a:xfrm>
                  <a:off x="2977413" y="5893987"/>
                  <a:ext cx="1008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802">
              <p14:nvContentPartPr>
                <p14:cNvPr id="724" name="Freihand 723">
                  <a:extLst>
                    <a:ext uri="{FF2B5EF4-FFF2-40B4-BE49-F238E27FC236}">
                      <a16:creationId xmlns:a16="http://schemas.microsoft.com/office/drawing/2014/main" id="{388B238E-2927-436B-A374-4C3FBAD7897D}"/>
                    </a:ext>
                  </a:extLst>
                </p14:cNvPr>
                <p14:cNvContentPartPr/>
                <p14:nvPr/>
              </p14:nvContentPartPr>
              <p14:xfrm>
                <a:off x="3035373" y="5575387"/>
                <a:ext cx="242280" cy="681480"/>
              </p14:xfrm>
            </p:contentPart>
          </mc:Choice>
          <mc:Fallback xmlns="">
            <p:pic>
              <p:nvPicPr>
                <p:cNvPr id="724" name="Freihand 723">
                  <a:extLst>
                    <a:ext uri="{FF2B5EF4-FFF2-40B4-BE49-F238E27FC236}">
                      <a16:creationId xmlns:a16="http://schemas.microsoft.com/office/drawing/2014/main" id="{388B238E-2927-436B-A374-4C3FBAD7897D}"/>
                    </a:ext>
                  </a:extLst>
                </p:cNvPr>
                <p:cNvPicPr/>
                <p:nvPr/>
              </p:nvPicPr>
              <p:blipFill>
                <a:blip r:embed="rId803"/>
                <a:stretch>
                  <a:fillRect/>
                </a:stretch>
              </p:blipFill>
              <p:spPr>
                <a:xfrm>
                  <a:off x="3031053" y="5571067"/>
                  <a:ext cx="250920" cy="690120"/>
                </a:xfrm>
                <a:prstGeom prst="rect">
                  <a:avLst/>
                </a:prstGeom>
              </p:spPr>
            </p:pic>
          </mc:Fallback>
        </mc:AlternateContent>
        <mc:AlternateContent xmlns:mc="http://schemas.openxmlformats.org/markup-compatibility/2006" xmlns:p14="http://schemas.microsoft.com/office/powerpoint/2010/main">
          <mc:Choice Requires="p14">
            <p:contentPart p14:bwMode="auto" r:id="rId804">
              <p14:nvContentPartPr>
                <p14:cNvPr id="725" name="Freihand 724">
                  <a:extLst>
                    <a:ext uri="{FF2B5EF4-FFF2-40B4-BE49-F238E27FC236}">
                      <a16:creationId xmlns:a16="http://schemas.microsoft.com/office/drawing/2014/main" id="{64E61E6B-490E-41D1-9588-6224234C5312}"/>
                    </a:ext>
                  </a:extLst>
                </p14:cNvPr>
                <p14:cNvContentPartPr/>
                <p14:nvPr/>
              </p14:nvContentPartPr>
              <p14:xfrm>
                <a:off x="304773" y="5687707"/>
                <a:ext cx="220320" cy="9720"/>
              </p14:xfrm>
            </p:contentPart>
          </mc:Choice>
          <mc:Fallback xmlns="">
            <p:pic>
              <p:nvPicPr>
                <p:cNvPr id="725" name="Freihand 724">
                  <a:extLst>
                    <a:ext uri="{FF2B5EF4-FFF2-40B4-BE49-F238E27FC236}">
                      <a16:creationId xmlns:a16="http://schemas.microsoft.com/office/drawing/2014/main" id="{64E61E6B-490E-41D1-9588-6224234C5312}"/>
                    </a:ext>
                  </a:extLst>
                </p:cNvPr>
                <p:cNvPicPr/>
                <p:nvPr/>
              </p:nvPicPr>
              <p:blipFill>
                <a:blip r:embed="rId805"/>
                <a:stretch>
                  <a:fillRect/>
                </a:stretch>
              </p:blipFill>
              <p:spPr>
                <a:xfrm>
                  <a:off x="300453" y="5683387"/>
                  <a:ext cx="2289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806">
              <p14:nvContentPartPr>
                <p14:cNvPr id="726" name="Freihand 725">
                  <a:extLst>
                    <a:ext uri="{FF2B5EF4-FFF2-40B4-BE49-F238E27FC236}">
                      <a16:creationId xmlns:a16="http://schemas.microsoft.com/office/drawing/2014/main" id="{7EF16CFC-F1C9-4057-9F67-3C54183F51C8}"/>
                    </a:ext>
                  </a:extLst>
                </p14:cNvPr>
                <p14:cNvContentPartPr/>
                <p14:nvPr/>
              </p14:nvContentPartPr>
              <p14:xfrm>
                <a:off x="245733" y="5685907"/>
                <a:ext cx="281520" cy="635760"/>
              </p14:xfrm>
            </p:contentPart>
          </mc:Choice>
          <mc:Fallback xmlns="">
            <p:pic>
              <p:nvPicPr>
                <p:cNvPr id="726" name="Freihand 725">
                  <a:extLst>
                    <a:ext uri="{FF2B5EF4-FFF2-40B4-BE49-F238E27FC236}">
                      <a16:creationId xmlns:a16="http://schemas.microsoft.com/office/drawing/2014/main" id="{7EF16CFC-F1C9-4057-9F67-3C54183F51C8}"/>
                    </a:ext>
                  </a:extLst>
                </p:cNvPr>
                <p:cNvPicPr/>
                <p:nvPr/>
              </p:nvPicPr>
              <p:blipFill>
                <a:blip r:embed="rId807"/>
                <a:stretch>
                  <a:fillRect/>
                </a:stretch>
              </p:blipFill>
              <p:spPr>
                <a:xfrm>
                  <a:off x="241413" y="5681587"/>
                  <a:ext cx="290160" cy="644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08">
            <p14:nvContentPartPr>
              <p14:cNvPr id="727" name="Freihand 726">
                <a:extLst>
                  <a:ext uri="{FF2B5EF4-FFF2-40B4-BE49-F238E27FC236}">
                    <a16:creationId xmlns:a16="http://schemas.microsoft.com/office/drawing/2014/main" id="{94A3AB48-641B-46D0-ADCE-A2D139B79708}"/>
                  </a:ext>
                </a:extLst>
              </p14:cNvPr>
              <p14:cNvContentPartPr/>
              <p14:nvPr/>
            </p14:nvContentPartPr>
            <p14:xfrm>
              <a:off x="6116613" y="6091107"/>
              <a:ext cx="360" cy="360"/>
            </p14:xfrm>
          </p:contentPart>
        </mc:Choice>
        <mc:Fallback xmlns="">
          <p:pic>
            <p:nvPicPr>
              <p:cNvPr id="727" name="Freihand 726">
                <a:extLst>
                  <a:ext uri="{FF2B5EF4-FFF2-40B4-BE49-F238E27FC236}">
                    <a16:creationId xmlns:a16="http://schemas.microsoft.com/office/drawing/2014/main" id="{94A3AB48-641B-46D0-ADCE-A2D139B79708}"/>
                  </a:ext>
                </a:extLst>
              </p:cNvPr>
              <p:cNvPicPr/>
              <p:nvPr/>
            </p:nvPicPr>
            <p:blipFill>
              <a:blip r:embed="rId749"/>
              <a:stretch>
                <a:fillRect/>
              </a:stretch>
            </p:blipFill>
            <p:spPr>
              <a:xfrm>
                <a:off x="6112293" y="60867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09">
            <p14:nvContentPartPr>
              <p14:cNvPr id="729" name="Freihand 728">
                <a:extLst>
                  <a:ext uri="{FF2B5EF4-FFF2-40B4-BE49-F238E27FC236}">
                    <a16:creationId xmlns:a16="http://schemas.microsoft.com/office/drawing/2014/main" id="{056C9B76-83EC-4951-925B-653F1674062E}"/>
                  </a:ext>
                </a:extLst>
              </p14:cNvPr>
              <p14:cNvContentPartPr/>
              <p14:nvPr/>
            </p14:nvContentPartPr>
            <p14:xfrm>
              <a:off x="5684253" y="5857827"/>
              <a:ext cx="844200" cy="477720"/>
            </p14:xfrm>
          </p:contentPart>
        </mc:Choice>
        <mc:Fallback xmlns="">
          <p:pic>
            <p:nvPicPr>
              <p:cNvPr id="729" name="Freihand 728">
                <a:extLst>
                  <a:ext uri="{FF2B5EF4-FFF2-40B4-BE49-F238E27FC236}">
                    <a16:creationId xmlns:a16="http://schemas.microsoft.com/office/drawing/2014/main" id="{056C9B76-83EC-4951-925B-653F1674062E}"/>
                  </a:ext>
                </a:extLst>
              </p:cNvPr>
              <p:cNvPicPr/>
              <p:nvPr/>
            </p:nvPicPr>
            <p:blipFill>
              <a:blip r:embed="rId810"/>
              <a:stretch>
                <a:fillRect/>
              </a:stretch>
            </p:blipFill>
            <p:spPr>
              <a:xfrm>
                <a:off x="5679933" y="5853507"/>
                <a:ext cx="852840" cy="486360"/>
              </a:xfrm>
              <a:prstGeom prst="rect">
                <a:avLst/>
              </a:prstGeom>
            </p:spPr>
          </p:pic>
        </mc:Fallback>
      </mc:AlternateContent>
      <mc:AlternateContent xmlns:mc="http://schemas.openxmlformats.org/markup-compatibility/2006" xmlns:p14="http://schemas.microsoft.com/office/powerpoint/2010/main">
        <mc:Choice Requires="p14">
          <p:contentPart p14:bwMode="auto" r:id="rId811">
            <p14:nvContentPartPr>
              <p14:cNvPr id="734" name="Freihand 733">
                <a:extLst>
                  <a:ext uri="{FF2B5EF4-FFF2-40B4-BE49-F238E27FC236}">
                    <a16:creationId xmlns:a16="http://schemas.microsoft.com/office/drawing/2014/main" id="{9FCD5E42-2835-413A-8D7C-3F56DAF90F97}"/>
                  </a:ext>
                </a:extLst>
              </p14:cNvPr>
              <p14:cNvContentPartPr/>
              <p14:nvPr/>
            </p14:nvContentPartPr>
            <p14:xfrm>
              <a:off x="6274653" y="6257067"/>
              <a:ext cx="522360" cy="614160"/>
            </p14:xfrm>
          </p:contentPart>
        </mc:Choice>
        <mc:Fallback xmlns="">
          <p:pic>
            <p:nvPicPr>
              <p:cNvPr id="734" name="Freihand 733">
                <a:extLst>
                  <a:ext uri="{FF2B5EF4-FFF2-40B4-BE49-F238E27FC236}">
                    <a16:creationId xmlns:a16="http://schemas.microsoft.com/office/drawing/2014/main" id="{9FCD5E42-2835-413A-8D7C-3F56DAF90F97}"/>
                  </a:ext>
                </a:extLst>
              </p:cNvPr>
              <p:cNvPicPr/>
              <p:nvPr/>
            </p:nvPicPr>
            <p:blipFill>
              <a:blip r:embed="rId812"/>
              <a:stretch>
                <a:fillRect/>
              </a:stretch>
            </p:blipFill>
            <p:spPr>
              <a:xfrm>
                <a:off x="6270333" y="6252747"/>
                <a:ext cx="531000" cy="622800"/>
              </a:xfrm>
              <a:prstGeom prst="rect">
                <a:avLst/>
              </a:prstGeom>
            </p:spPr>
          </p:pic>
        </mc:Fallback>
      </mc:AlternateContent>
      <mc:AlternateContent xmlns:mc="http://schemas.openxmlformats.org/markup-compatibility/2006" xmlns:p14="http://schemas.microsoft.com/office/powerpoint/2010/main">
        <mc:Choice Requires="p14">
          <p:contentPart p14:bwMode="auto" r:id="rId813">
            <p14:nvContentPartPr>
              <p14:cNvPr id="736" name="Freihand 735">
                <a:extLst>
                  <a:ext uri="{FF2B5EF4-FFF2-40B4-BE49-F238E27FC236}">
                    <a16:creationId xmlns:a16="http://schemas.microsoft.com/office/drawing/2014/main" id="{5857053F-B73F-49DF-B379-64EF45D4639D}"/>
                  </a:ext>
                </a:extLst>
              </p14:cNvPr>
              <p14:cNvContentPartPr/>
              <p14:nvPr/>
            </p14:nvContentPartPr>
            <p14:xfrm>
              <a:off x="6265293" y="6295587"/>
              <a:ext cx="509760" cy="585720"/>
            </p14:xfrm>
          </p:contentPart>
        </mc:Choice>
        <mc:Fallback xmlns="">
          <p:pic>
            <p:nvPicPr>
              <p:cNvPr id="736" name="Freihand 735">
                <a:extLst>
                  <a:ext uri="{FF2B5EF4-FFF2-40B4-BE49-F238E27FC236}">
                    <a16:creationId xmlns:a16="http://schemas.microsoft.com/office/drawing/2014/main" id="{5857053F-B73F-49DF-B379-64EF45D4639D}"/>
                  </a:ext>
                </a:extLst>
              </p:cNvPr>
              <p:cNvPicPr/>
              <p:nvPr/>
            </p:nvPicPr>
            <p:blipFill>
              <a:blip r:embed="rId814"/>
              <a:stretch>
                <a:fillRect/>
              </a:stretch>
            </p:blipFill>
            <p:spPr>
              <a:xfrm>
                <a:off x="6260973" y="6291267"/>
                <a:ext cx="518400" cy="594360"/>
              </a:xfrm>
              <a:prstGeom prst="rect">
                <a:avLst/>
              </a:prstGeom>
            </p:spPr>
          </p:pic>
        </mc:Fallback>
      </mc:AlternateContent>
      <mc:AlternateContent xmlns:mc="http://schemas.openxmlformats.org/markup-compatibility/2006" xmlns:p14="http://schemas.microsoft.com/office/powerpoint/2010/main">
        <mc:Choice Requires="p14">
          <p:contentPart p14:bwMode="auto" r:id="rId815">
            <p14:nvContentPartPr>
              <p14:cNvPr id="738" name="Freihand 737">
                <a:extLst>
                  <a:ext uri="{FF2B5EF4-FFF2-40B4-BE49-F238E27FC236}">
                    <a16:creationId xmlns:a16="http://schemas.microsoft.com/office/drawing/2014/main" id="{9C62B480-9CE9-4660-8CD9-2E592CAD7D07}"/>
                  </a:ext>
                </a:extLst>
              </p14:cNvPr>
              <p14:cNvContentPartPr/>
              <p14:nvPr/>
            </p14:nvContentPartPr>
            <p14:xfrm>
              <a:off x="5703693" y="6312147"/>
              <a:ext cx="1170720" cy="607320"/>
            </p14:xfrm>
          </p:contentPart>
        </mc:Choice>
        <mc:Fallback xmlns="">
          <p:pic>
            <p:nvPicPr>
              <p:cNvPr id="738" name="Freihand 737">
                <a:extLst>
                  <a:ext uri="{FF2B5EF4-FFF2-40B4-BE49-F238E27FC236}">
                    <a16:creationId xmlns:a16="http://schemas.microsoft.com/office/drawing/2014/main" id="{9C62B480-9CE9-4660-8CD9-2E592CAD7D07}"/>
                  </a:ext>
                </a:extLst>
              </p:cNvPr>
              <p:cNvPicPr/>
              <p:nvPr/>
            </p:nvPicPr>
            <p:blipFill>
              <a:blip r:embed="rId816"/>
              <a:stretch>
                <a:fillRect/>
              </a:stretch>
            </p:blipFill>
            <p:spPr>
              <a:xfrm>
                <a:off x="5699373" y="6307827"/>
                <a:ext cx="1179360" cy="615960"/>
              </a:xfrm>
              <a:prstGeom prst="rect">
                <a:avLst/>
              </a:prstGeom>
            </p:spPr>
          </p:pic>
        </mc:Fallback>
      </mc:AlternateContent>
      <mc:AlternateContent xmlns:mc="http://schemas.openxmlformats.org/markup-compatibility/2006" xmlns:p14="http://schemas.microsoft.com/office/powerpoint/2010/main">
        <mc:Choice Requires="p14">
          <p:contentPart p14:bwMode="auto" r:id="rId817">
            <p14:nvContentPartPr>
              <p14:cNvPr id="747" name="Freihand 746">
                <a:extLst>
                  <a:ext uri="{FF2B5EF4-FFF2-40B4-BE49-F238E27FC236}">
                    <a16:creationId xmlns:a16="http://schemas.microsoft.com/office/drawing/2014/main" id="{C5481520-9A75-4E05-A7E9-81082A66F76F}"/>
                  </a:ext>
                </a:extLst>
              </p14:cNvPr>
              <p14:cNvContentPartPr/>
              <p14:nvPr/>
            </p14:nvContentPartPr>
            <p14:xfrm>
              <a:off x="5246493" y="6335547"/>
              <a:ext cx="494280" cy="624240"/>
            </p14:xfrm>
          </p:contentPart>
        </mc:Choice>
        <mc:Fallback xmlns="">
          <p:pic>
            <p:nvPicPr>
              <p:cNvPr id="747" name="Freihand 746">
                <a:extLst>
                  <a:ext uri="{FF2B5EF4-FFF2-40B4-BE49-F238E27FC236}">
                    <a16:creationId xmlns:a16="http://schemas.microsoft.com/office/drawing/2014/main" id="{C5481520-9A75-4E05-A7E9-81082A66F76F}"/>
                  </a:ext>
                </a:extLst>
              </p:cNvPr>
              <p:cNvPicPr/>
              <p:nvPr/>
            </p:nvPicPr>
            <p:blipFill>
              <a:blip r:embed="rId818"/>
              <a:stretch>
                <a:fillRect/>
              </a:stretch>
            </p:blipFill>
            <p:spPr>
              <a:xfrm>
                <a:off x="5242173" y="6331227"/>
                <a:ext cx="502920" cy="632880"/>
              </a:xfrm>
              <a:prstGeom prst="rect">
                <a:avLst/>
              </a:prstGeom>
            </p:spPr>
          </p:pic>
        </mc:Fallback>
      </mc:AlternateContent>
      <mc:AlternateContent xmlns:mc="http://schemas.openxmlformats.org/markup-compatibility/2006" xmlns:p14="http://schemas.microsoft.com/office/powerpoint/2010/main">
        <mc:Choice Requires="p14">
          <p:contentPart p14:bwMode="auto" r:id="rId819">
            <p14:nvContentPartPr>
              <p14:cNvPr id="752" name="Freihand 751">
                <a:extLst>
                  <a:ext uri="{FF2B5EF4-FFF2-40B4-BE49-F238E27FC236}">
                    <a16:creationId xmlns:a16="http://schemas.microsoft.com/office/drawing/2014/main" id="{54D42254-4F1A-45E0-B2FE-12BE90D803DB}"/>
                  </a:ext>
                </a:extLst>
              </p14:cNvPr>
              <p14:cNvContentPartPr/>
              <p14:nvPr/>
            </p14:nvContentPartPr>
            <p14:xfrm>
              <a:off x="7624653" y="6096507"/>
              <a:ext cx="483840" cy="716400"/>
            </p14:xfrm>
          </p:contentPart>
        </mc:Choice>
        <mc:Fallback xmlns="">
          <p:pic>
            <p:nvPicPr>
              <p:cNvPr id="752" name="Freihand 751">
                <a:extLst>
                  <a:ext uri="{FF2B5EF4-FFF2-40B4-BE49-F238E27FC236}">
                    <a16:creationId xmlns:a16="http://schemas.microsoft.com/office/drawing/2014/main" id="{54D42254-4F1A-45E0-B2FE-12BE90D803DB}"/>
                  </a:ext>
                </a:extLst>
              </p:cNvPr>
              <p:cNvPicPr/>
              <p:nvPr/>
            </p:nvPicPr>
            <p:blipFill>
              <a:blip r:embed="rId820"/>
              <a:stretch>
                <a:fillRect/>
              </a:stretch>
            </p:blipFill>
            <p:spPr>
              <a:xfrm>
                <a:off x="7620333" y="6092187"/>
                <a:ext cx="492480" cy="725040"/>
              </a:xfrm>
              <a:prstGeom prst="rect">
                <a:avLst/>
              </a:prstGeom>
            </p:spPr>
          </p:pic>
        </mc:Fallback>
      </mc:AlternateContent>
      <mc:AlternateContent xmlns:mc="http://schemas.openxmlformats.org/markup-compatibility/2006" xmlns:p14="http://schemas.microsoft.com/office/powerpoint/2010/main">
        <mc:Choice Requires="p14">
          <p:contentPart p14:bwMode="auto" r:id="rId821">
            <p14:nvContentPartPr>
              <p14:cNvPr id="761" name="Freihand 760">
                <a:extLst>
                  <a:ext uri="{FF2B5EF4-FFF2-40B4-BE49-F238E27FC236}">
                    <a16:creationId xmlns:a16="http://schemas.microsoft.com/office/drawing/2014/main" id="{CCAA862A-3494-4D24-B47A-76DA15FB71C7}"/>
                  </a:ext>
                </a:extLst>
              </p14:cNvPr>
              <p14:cNvContentPartPr/>
              <p14:nvPr/>
            </p14:nvContentPartPr>
            <p14:xfrm>
              <a:off x="5606853" y="5537787"/>
              <a:ext cx="1629360" cy="790920"/>
            </p14:xfrm>
          </p:contentPart>
        </mc:Choice>
        <mc:Fallback xmlns="">
          <p:pic>
            <p:nvPicPr>
              <p:cNvPr id="761" name="Freihand 760">
                <a:extLst>
                  <a:ext uri="{FF2B5EF4-FFF2-40B4-BE49-F238E27FC236}">
                    <a16:creationId xmlns:a16="http://schemas.microsoft.com/office/drawing/2014/main" id="{CCAA862A-3494-4D24-B47A-76DA15FB71C7}"/>
                  </a:ext>
                </a:extLst>
              </p:cNvPr>
              <p:cNvPicPr/>
              <p:nvPr/>
            </p:nvPicPr>
            <p:blipFill>
              <a:blip r:embed="rId822"/>
              <a:stretch>
                <a:fillRect/>
              </a:stretch>
            </p:blipFill>
            <p:spPr>
              <a:xfrm>
                <a:off x="5602533" y="5533467"/>
                <a:ext cx="1638000" cy="799560"/>
              </a:xfrm>
              <a:prstGeom prst="rect">
                <a:avLst/>
              </a:prstGeom>
            </p:spPr>
          </p:pic>
        </mc:Fallback>
      </mc:AlternateContent>
      <mc:AlternateContent xmlns:mc="http://schemas.openxmlformats.org/markup-compatibility/2006" xmlns:p14="http://schemas.microsoft.com/office/powerpoint/2010/main">
        <mc:Choice Requires="p14">
          <p:contentPart p14:bwMode="auto" r:id="rId823">
            <p14:nvContentPartPr>
              <p14:cNvPr id="794" name="Freihand 793">
                <a:extLst>
                  <a:ext uri="{FF2B5EF4-FFF2-40B4-BE49-F238E27FC236}">
                    <a16:creationId xmlns:a16="http://schemas.microsoft.com/office/drawing/2014/main" id="{7A6322ED-3EF9-4E7C-AE7B-EDA58FF42A0D}"/>
                  </a:ext>
                </a:extLst>
              </p14:cNvPr>
              <p14:cNvContentPartPr/>
              <p14:nvPr/>
            </p14:nvContentPartPr>
            <p14:xfrm>
              <a:off x="9228813" y="4247547"/>
              <a:ext cx="1222560" cy="1350000"/>
            </p14:xfrm>
          </p:contentPart>
        </mc:Choice>
        <mc:Fallback xmlns="">
          <p:pic>
            <p:nvPicPr>
              <p:cNvPr id="794" name="Freihand 793">
                <a:extLst>
                  <a:ext uri="{FF2B5EF4-FFF2-40B4-BE49-F238E27FC236}">
                    <a16:creationId xmlns:a16="http://schemas.microsoft.com/office/drawing/2014/main" id="{7A6322ED-3EF9-4E7C-AE7B-EDA58FF42A0D}"/>
                  </a:ext>
                </a:extLst>
              </p:cNvPr>
              <p:cNvPicPr/>
              <p:nvPr/>
            </p:nvPicPr>
            <p:blipFill>
              <a:blip r:embed="rId824"/>
              <a:stretch>
                <a:fillRect/>
              </a:stretch>
            </p:blipFill>
            <p:spPr>
              <a:xfrm>
                <a:off x="9224493" y="4243227"/>
                <a:ext cx="1231200" cy="1358640"/>
              </a:xfrm>
              <a:prstGeom prst="rect">
                <a:avLst/>
              </a:prstGeom>
            </p:spPr>
          </p:pic>
        </mc:Fallback>
      </mc:AlternateContent>
      <mc:AlternateContent xmlns:mc="http://schemas.openxmlformats.org/markup-compatibility/2006" xmlns:p14="http://schemas.microsoft.com/office/powerpoint/2010/main">
        <mc:Choice Requires="p14">
          <p:contentPart p14:bwMode="auto" r:id="rId825">
            <p14:nvContentPartPr>
              <p14:cNvPr id="795" name="Freihand 794">
                <a:extLst>
                  <a:ext uri="{FF2B5EF4-FFF2-40B4-BE49-F238E27FC236}">
                    <a16:creationId xmlns:a16="http://schemas.microsoft.com/office/drawing/2014/main" id="{19AAFE53-3658-47C4-9BA3-D6B4487E91E8}"/>
                  </a:ext>
                </a:extLst>
              </p14:cNvPr>
              <p14:cNvContentPartPr/>
              <p14:nvPr/>
            </p14:nvContentPartPr>
            <p14:xfrm>
              <a:off x="10540293" y="4840467"/>
              <a:ext cx="534960" cy="163800"/>
            </p14:xfrm>
          </p:contentPart>
        </mc:Choice>
        <mc:Fallback xmlns="">
          <p:pic>
            <p:nvPicPr>
              <p:cNvPr id="795" name="Freihand 794">
                <a:extLst>
                  <a:ext uri="{FF2B5EF4-FFF2-40B4-BE49-F238E27FC236}">
                    <a16:creationId xmlns:a16="http://schemas.microsoft.com/office/drawing/2014/main" id="{19AAFE53-3658-47C4-9BA3-D6B4487E91E8}"/>
                  </a:ext>
                </a:extLst>
              </p:cNvPr>
              <p:cNvPicPr/>
              <p:nvPr/>
            </p:nvPicPr>
            <p:blipFill>
              <a:blip r:embed="rId826"/>
              <a:stretch>
                <a:fillRect/>
              </a:stretch>
            </p:blipFill>
            <p:spPr>
              <a:xfrm>
                <a:off x="10535973" y="4836147"/>
                <a:ext cx="5436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827">
            <p14:nvContentPartPr>
              <p14:cNvPr id="796" name="Freihand 795">
                <a:extLst>
                  <a:ext uri="{FF2B5EF4-FFF2-40B4-BE49-F238E27FC236}">
                    <a16:creationId xmlns:a16="http://schemas.microsoft.com/office/drawing/2014/main" id="{5B3C10D5-6917-43E9-AFA7-D80A36E3318C}"/>
                  </a:ext>
                </a:extLst>
              </p14:cNvPr>
              <p14:cNvContentPartPr/>
              <p14:nvPr/>
            </p14:nvContentPartPr>
            <p14:xfrm>
              <a:off x="11235813" y="4644627"/>
              <a:ext cx="394200" cy="252000"/>
            </p14:xfrm>
          </p:contentPart>
        </mc:Choice>
        <mc:Fallback xmlns="">
          <p:pic>
            <p:nvPicPr>
              <p:cNvPr id="796" name="Freihand 795">
                <a:extLst>
                  <a:ext uri="{FF2B5EF4-FFF2-40B4-BE49-F238E27FC236}">
                    <a16:creationId xmlns:a16="http://schemas.microsoft.com/office/drawing/2014/main" id="{5B3C10D5-6917-43E9-AFA7-D80A36E3318C}"/>
                  </a:ext>
                </a:extLst>
              </p:cNvPr>
              <p:cNvPicPr/>
              <p:nvPr/>
            </p:nvPicPr>
            <p:blipFill>
              <a:blip r:embed="rId828"/>
              <a:stretch>
                <a:fillRect/>
              </a:stretch>
            </p:blipFill>
            <p:spPr>
              <a:xfrm>
                <a:off x="11231493" y="4640307"/>
                <a:ext cx="4028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829">
            <p14:nvContentPartPr>
              <p14:cNvPr id="798" name="Freihand 797">
                <a:extLst>
                  <a:ext uri="{FF2B5EF4-FFF2-40B4-BE49-F238E27FC236}">
                    <a16:creationId xmlns:a16="http://schemas.microsoft.com/office/drawing/2014/main" id="{E2AD7EA2-19DC-45BC-B920-C14BBE457BFF}"/>
                  </a:ext>
                </a:extLst>
              </p14:cNvPr>
              <p14:cNvContentPartPr/>
              <p14:nvPr/>
            </p14:nvContentPartPr>
            <p14:xfrm>
              <a:off x="4118253" y="5936667"/>
              <a:ext cx="819000" cy="793800"/>
            </p14:xfrm>
          </p:contentPart>
        </mc:Choice>
        <mc:Fallback xmlns="">
          <p:pic>
            <p:nvPicPr>
              <p:cNvPr id="798" name="Freihand 797">
                <a:extLst>
                  <a:ext uri="{FF2B5EF4-FFF2-40B4-BE49-F238E27FC236}">
                    <a16:creationId xmlns:a16="http://schemas.microsoft.com/office/drawing/2014/main" id="{E2AD7EA2-19DC-45BC-B920-C14BBE457BFF}"/>
                  </a:ext>
                </a:extLst>
              </p:cNvPr>
              <p:cNvPicPr/>
              <p:nvPr/>
            </p:nvPicPr>
            <p:blipFill>
              <a:blip r:embed="rId830"/>
              <a:stretch>
                <a:fillRect/>
              </a:stretch>
            </p:blipFill>
            <p:spPr>
              <a:xfrm>
                <a:off x="4113933" y="5932347"/>
                <a:ext cx="827640" cy="802440"/>
              </a:xfrm>
              <a:prstGeom prst="rect">
                <a:avLst/>
              </a:prstGeom>
            </p:spPr>
          </p:pic>
        </mc:Fallback>
      </mc:AlternateContent>
      <p:grpSp>
        <p:nvGrpSpPr>
          <p:cNvPr id="842" name="Gruppieren 841">
            <a:extLst>
              <a:ext uri="{FF2B5EF4-FFF2-40B4-BE49-F238E27FC236}">
                <a16:creationId xmlns:a16="http://schemas.microsoft.com/office/drawing/2014/main" id="{761EDF0A-3F59-4D87-AD72-63D1A380AEC4}"/>
              </a:ext>
            </a:extLst>
          </p:cNvPr>
          <p:cNvGrpSpPr/>
          <p:nvPr/>
        </p:nvGrpSpPr>
        <p:grpSpPr>
          <a:xfrm>
            <a:off x="245733" y="2906547"/>
            <a:ext cx="9714600" cy="4297680"/>
            <a:chOff x="245733" y="2906547"/>
            <a:chExt cx="9714600" cy="4297680"/>
          </a:xfrm>
        </p:grpSpPr>
        <mc:AlternateContent xmlns:mc="http://schemas.openxmlformats.org/markup-compatibility/2006" xmlns:p14="http://schemas.microsoft.com/office/powerpoint/2010/main">
          <mc:Choice Requires="p14">
            <p:contentPart p14:bwMode="auto" r:id="rId831">
              <p14:nvContentPartPr>
                <p14:cNvPr id="398" name="Freihand 397">
                  <a:extLst>
                    <a:ext uri="{FF2B5EF4-FFF2-40B4-BE49-F238E27FC236}">
                      <a16:creationId xmlns:a16="http://schemas.microsoft.com/office/drawing/2014/main" id="{DD0E6D1F-616D-4C9D-AA3D-45447559DAE1}"/>
                    </a:ext>
                  </a:extLst>
                </p14:cNvPr>
                <p14:cNvContentPartPr/>
                <p14:nvPr/>
              </p14:nvContentPartPr>
              <p14:xfrm>
                <a:off x="468933" y="3939187"/>
                <a:ext cx="6840" cy="127440"/>
              </p14:xfrm>
            </p:contentPart>
          </mc:Choice>
          <mc:Fallback xmlns="">
            <p:pic>
              <p:nvPicPr>
                <p:cNvPr id="398" name="Freihand 397">
                  <a:extLst>
                    <a:ext uri="{FF2B5EF4-FFF2-40B4-BE49-F238E27FC236}">
                      <a16:creationId xmlns:a16="http://schemas.microsoft.com/office/drawing/2014/main" id="{DD0E6D1F-616D-4C9D-AA3D-45447559DAE1}"/>
                    </a:ext>
                  </a:extLst>
                </p:cNvPr>
                <p:cNvPicPr/>
                <p:nvPr/>
              </p:nvPicPr>
              <p:blipFill>
                <a:blip r:embed="rId832"/>
                <a:stretch>
                  <a:fillRect/>
                </a:stretch>
              </p:blipFill>
              <p:spPr>
                <a:xfrm>
                  <a:off x="464613" y="3934867"/>
                  <a:ext cx="154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833">
              <p14:nvContentPartPr>
                <p14:cNvPr id="399" name="Freihand 398">
                  <a:extLst>
                    <a:ext uri="{FF2B5EF4-FFF2-40B4-BE49-F238E27FC236}">
                      <a16:creationId xmlns:a16="http://schemas.microsoft.com/office/drawing/2014/main" id="{229C9BE9-17DD-4700-A4D6-60D85910FE9E}"/>
                    </a:ext>
                  </a:extLst>
                </p14:cNvPr>
                <p14:cNvContentPartPr/>
                <p14:nvPr/>
              </p14:nvContentPartPr>
              <p14:xfrm>
                <a:off x="444093" y="3897067"/>
                <a:ext cx="119160" cy="239400"/>
              </p14:xfrm>
            </p:contentPart>
          </mc:Choice>
          <mc:Fallback xmlns="">
            <p:pic>
              <p:nvPicPr>
                <p:cNvPr id="399" name="Freihand 398">
                  <a:extLst>
                    <a:ext uri="{FF2B5EF4-FFF2-40B4-BE49-F238E27FC236}">
                      <a16:creationId xmlns:a16="http://schemas.microsoft.com/office/drawing/2014/main" id="{229C9BE9-17DD-4700-A4D6-60D85910FE9E}"/>
                    </a:ext>
                  </a:extLst>
                </p:cNvPr>
                <p:cNvPicPr/>
                <p:nvPr/>
              </p:nvPicPr>
              <p:blipFill>
                <a:blip r:embed="rId834"/>
                <a:stretch>
                  <a:fillRect/>
                </a:stretch>
              </p:blipFill>
              <p:spPr>
                <a:xfrm>
                  <a:off x="439773" y="3892747"/>
                  <a:ext cx="12780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835">
              <p14:nvContentPartPr>
                <p14:cNvPr id="400" name="Freihand 399">
                  <a:extLst>
                    <a:ext uri="{FF2B5EF4-FFF2-40B4-BE49-F238E27FC236}">
                      <a16:creationId xmlns:a16="http://schemas.microsoft.com/office/drawing/2014/main" id="{A7BA2DE5-F920-44EC-A29B-25FB54029412}"/>
                    </a:ext>
                  </a:extLst>
                </p14:cNvPr>
                <p14:cNvContentPartPr/>
                <p14:nvPr/>
              </p14:nvContentPartPr>
              <p14:xfrm>
                <a:off x="281733" y="3860347"/>
                <a:ext cx="107280" cy="286920"/>
              </p14:xfrm>
            </p:contentPart>
          </mc:Choice>
          <mc:Fallback xmlns="">
            <p:pic>
              <p:nvPicPr>
                <p:cNvPr id="400" name="Freihand 399">
                  <a:extLst>
                    <a:ext uri="{FF2B5EF4-FFF2-40B4-BE49-F238E27FC236}">
                      <a16:creationId xmlns:a16="http://schemas.microsoft.com/office/drawing/2014/main" id="{A7BA2DE5-F920-44EC-A29B-25FB54029412}"/>
                    </a:ext>
                  </a:extLst>
                </p:cNvPr>
                <p:cNvPicPr/>
                <p:nvPr/>
              </p:nvPicPr>
              <p:blipFill>
                <a:blip r:embed="rId836"/>
                <a:stretch>
                  <a:fillRect/>
                </a:stretch>
              </p:blipFill>
              <p:spPr>
                <a:xfrm>
                  <a:off x="277413" y="3856027"/>
                  <a:ext cx="11592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837">
              <p14:nvContentPartPr>
                <p14:cNvPr id="401" name="Freihand 400">
                  <a:extLst>
                    <a:ext uri="{FF2B5EF4-FFF2-40B4-BE49-F238E27FC236}">
                      <a16:creationId xmlns:a16="http://schemas.microsoft.com/office/drawing/2014/main" id="{4956FAF0-1A5B-497E-B409-F844642E0AEC}"/>
                    </a:ext>
                  </a:extLst>
                </p14:cNvPr>
                <p14:cNvContentPartPr/>
                <p14:nvPr/>
              </p14:nvContentPartPr>
              <p14:xfrm>
                <a:off x="845493" y="3893827"/>
                <a:ext cx="18720" cy="155160"/>
              </p14:xfrm>
            </p:contentPart>
          </mc:Choice>
          <mc:Fallback xmlns="">
            <p:pic>
              <p:nvPicPr>
                <p:cNvPr id="401" name="Freihand 400">
                  <a:extLst>
                    <a:ext uri="{FF2B5EF4-FFF2-40B4-BE49-F238E27FC236}">
                      <a16:creationId xmlns:a16="http://schemas.microsoft.com/office/drawing/2014/main" id="{4956FAF0-1A5B-497E-B409-F844642E0AEC}"/>
                    </a:ext>
                  </a:extLst>
                </p:cNvPr>
                <p:cNvPicPr/>
                <p:nvPr/>
              </p:nvPicPr>
              <p:blipFill>
                <a:blip r:embed="rId838"/>
                <a:stretch>
                  <a:fillRect/>
                </a:stretch>
              </p:blipFill>
              <p:spPr>
                <a:xfrm>
                  <a:off x="841173" y="3889507"/>
                  <a:ext cx="2736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839">
              <p14:nvContentPartPr>
                <p14:cNvPr id="402" name="Freihand 401">
                  <a:extLst>
                    <a:ext uri="{FF2B5EF4-FFF2-40B4-BE49-F238E27FC236}">
                      <a16:creationId xmlns:a16="http://schemas.microsoft.com/office/drawing/2014/main" id="{90486C5E-9D8C-4249-A27D-2157F3FC0080}"/>
                    </a:ext>
                  </a:extLst>
                </p14:cNvPr>
                <p14:cNvContentPartPr/>
                <p14:nvPr/>
              </p14:nvContentPartPr>
              <p14:xfrm>
                <a:off x="735333" y="3868987"/>
                <a:ext cx="190080" cy="8280"/>
              </p14:xfrm>
            </p:contentPart>
          </mc:Choice>
          <mc:Fallback xmlns="">
            <p:pic>
              <p:nvPicPr>
                <p:cNvPr id="402" name="Freihand 401">
                  <a:extLst>
                    <a:ext uri="{FF2B5EF4-FFF2-40B4-BE49-F238E27FC236}">
                      <a16:creationId xmlns:a16="http://schemas.microsoft.com/office/drawing/2014/main" id="{90486C5E-9D8C-4249-A27D-2157F3FC0080}"/>
                    </a:ext>
                  </a:extLst>
                </p:cNvPr>
                <p:cNvPicPr/>
                <p:nvPr/>
              </p:nvPicPr>
              <p:blipFill>
                <a:blip r:embed="rId840"/>
                <a:stretch>
                  <a:fillRect/>
                </a:stretch>
              </p:blipFill>
              <p:spPr>
                <a:xfrm>
                  <a:off x="731013" y="3864667"/>
                  <a:ext cx="1987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841">
              <p14:nvContentPartPr>
                <p14:cNvPr id="403" name="Freihand 402">
                  <a:extLst>
                    <a:ext uri="{FF2B5EF4-FFF2-40B4-BE49-F238E27FC236}">
                      <a16:creationId xmlns:a16="http://schemas.microsoft.com/office/drawing/2014/main" id="{E47D6121-E33D-41B8-AA42-5A61F09A04EF}"/>
                    </a:ext>
                  </a:extLst>
                </p14:cNvPr>
                <p14:cNvContentPartPr/>
                <p14:nvPr/>
              </p14:nvContentPartPr>
              <p14:xfrm>
                <a:off x="930453" y="3937387"/>
                <a:ext cx="93600" cy="139680"/>
              </p14:xfrm>
            </p:contentPart>
          </mc:Choice>
          <mc:Fallback xmlns="">
            <p:pic>
              <p:nvPicPr>
                <p:cNvPr id="403" name="Freihand 402">
                  <a:extLst>
                    <a:ext uri="{FF2B5EF4-FFF2-40B4-BE49-F238E27FC236}">
                      <a16:creationId xmlns:a16="http://schemas.microsoft.com/office/drawing/2014/main" id="{E47D6121-E33D-41B8-AA42-5A61F09A04EF}"/>
                    </a:ext>
                  </a:extLst>
                </p:cNvPr>
                <p:cNvPicPr/>
                <p:nvPr/>
              </p:nvPicPr>
              <p:blipFill>
                <a:blip r:embed="rId842"/>
                <a:stretch>
                  <a:fillRect/>
                </a:stretch>
              </p:blipFill>
              <p:spPr>
                <a:xfrm>
                  <a:off x="926133" y="3933067"/>
                  <a:ext cx="10224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843">
              <p14:nvContentPartPr>
                <p14:cNvPr id="404" name="Freihand 403">
                  <a:extLst>
                    <a:ext uri="{FF2B5EF4-FFF2-40B4-BE49-F238E27FC236}">
                      <a16:creationId xmlns:a16="http://schemas.microsoft.com/office/drawing/2014/main" id="{EF6AC6E1-E35D-4FE1-B12E-498216C35844}"/>
                    </a:ext>
                  </a:extLst>
                </p14:cNvPr>
                <p14:cNvContentPartPr/>
                <p14:nvPr/>
              </p14:nvContentPartPr>
              <p14:xfrm>
                <a:off x="806253" y="3947107"/>
                <a:ext cx="95400" cy="16920"/>
              </p14:xfrm>
            </p:contentPart>
          </mc:Choice>
          <mc:Fallback xmlns="">
            <p:pic>
              <p:nvPicPr>
                <p:cNvPr id="404" name="Freihand 403">
                  <a:extLst>
                    <a:ext uri="{FF2B5EF4-FFF2-40B4-BE49-F238E27FC236}">
                      <a16:creationId xmlns:a16="http://schemas.microsoft.com/office/drawing/2014/main" id="{EF6AC6E1-E35D-4FE1-B12E-498216C35844}"/>
                    </a:ext>
                  </a:extLst>
                </p:cNvPr>
                <p:cNvPicPr/>
                <p:nvPr/>
              </p:nvPicPr>
              <p:blipFill>
                <a:blip r:embed="rId844"/>
                <a:stretch>
                  <a:fillRect/>
                </a:stretch>
              </p:blipFill>
              <p:spPr>
                <a:xfrm>
                  <a:off x="801933" y="3942787"/>
                  <a:ext cx="10404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845">
              <p14:nvContentPartPr>
                <p14:cNvPr id="405" name="Freihand 404">
                  <a:extLst>
                    <a:ext uri="{FF2B5EF4-FFF2-40B4-BE49-F238E27FC236}">
                      <a16:creationId xmlns:a16="http://schemas.microsoft.com/office/drawing/2014/main" id="{C3FBEB73-6DA3-4656-8358-8761B7D0BF5D}"/>
                    </a:ext>
                  </a:extLst>
                </p14:cNvPr>
                <p14:cNvContentPartPr/>
                <p14:nvPr/>
              </p14:nvContentPartPr>
              <p14:xfrm>
                <a:off x="899493" y="3960067"/>
                <a:ext cx="14040" cy="95400"/>
              </p14:xfrm>
            </p:contentPart>
          </mc:Choice>
          <mc:Fallback xmlns="">
            <p:pic>
              <p:nvPicPr>
                <p:cNvPr id="405" name="Freihand 404">
                  <a:extLst>
                    <a:ext uri="{FF2B5EF4-FFF2-40B4-BE49-F238E27FC236}">
                      <a16:creationId xmlns:a16="http://schemas.microsoft.com/office/drawing/2014/main" id="{C3FBEB73-6DA3-4656-8358-8761B7D0BF5D}"/>
                    </a:ext>
                  </a:extLst>
                </p:cNvPr>
                <p:cNvPicPr/>
                <p:nvPr/>
              </p:nvPicPr>
              <p:blipFill>
                <a:blip r:embed="rId846"/>
                <a:stretch>
                  <a:fillRect/>
                </a:stretch>
              </p:blipFill>
              <p:spPr>
                <a:xfrm>
                  <a:off x="895173" y="3955747"/>
                  <a:ext cx="226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847">
              <p14:nvContentPartPr>
                <p14:cNvPr id="406" name="Freihand 405">
                  <a:extLst>
                    <a:ext uri="{FF2B5EF4-FFF2-40B4-BE49-F238E27FC236}">
                      <a16:creationId xmlns:a16="http://schemas.microsoft.com/office/drawing/2014/main" id="{5D090783-CC99-4445-A4DB-6F11C0410484}"/>
                    </a:ext>
                  </a:extLst>
                </p14:cNvPr>
                <p14:cNvContentPartPr/>
                <p14:nvPr/>
              </p14:nvContentPartPr>
              <p14:xfrm>
                <a:off x="1088133" y="3940267"/>
                <a:ext cx="97560" cy="113760"/>
              </p14:xfrm>
            </p:contentPart>
          </mc:Choice>
          <mc:Fallback xmlns="">
            <p:pic>
              <p:nvPicPr>
                <p:cNvPr id="406" name="Freihand 405">
                  <a:extLst>
                    <a:ext uri="{FF2B5EF4-FFF2-40B4-BE49-F238E27FC236}">
                      <a16:creationId xmlns:a16="http://schemas.microsoft.com/office/drawing/2014/main" id="{5D090783-CC99-4445-A4DB-6F11C0410484}"/>
                    </a:ext>
                  </a:extLst>
                </p:cNvPr>
                <p:cNvPicPr/>
                <p:nvPr/>
              </p:nvPicPr>
              <p:blipFill>
                <a:blip r:embed="rId848"/>
                <a:stretch>
                  <a:fillRect/>
                </a:stretch>
              </p:blipFill>
              <p:spPr>
                <a:xfrm>
                  <a:off x="1083813" y="3935947"/>
                  <a:ext cx="1062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849">
              <p14:nvContentPartPr>
                <p14:cNvPr id="407" name="Freihand 406">
                  <a:extLst>
                    <a:ext uri="{FF2B5EF4-FFF2-40B4-BE49-F238E27FC236}">
                      <a16:creationId xmlns:a16="http://schemas.microsoft.com/office/drawing/2014/main" id="{C252B3AB-C7CD-42F2-B41E-FDAB794300F3}"/>
                    </a:ext>
                  </a:extLst>
                </p14:cNvPr>
                <p14:cNvContentPartPr/>
                <p14:nvPr/>
              </p14:nvContentPartPr>
              <p14:xfrm>
                <a:off x="1211253" y="3833347"/>
                <a:ext cx="288000" cy="198360"/>
              </p14:xfrm>
            </p:contentPart>
          </mc:Choice>
          <mc:Fallback xmlns="">
            <p:pic>
              <p:nvPicPr>
                <p:cNvPr id="407" name="Freihand 406">
                  <a:extLst>
                    <a:ext uri="{FF2B5EF4-FFF2-40B4-BE49-F238E27FC236}">
                      <a16:creationId xmlns:a16="http://schemas.microsoft.com/office/drawing/2014/main" id="{C252B3AB-C7CD-42F2-B41E-FDAB794300F3}"/>
                    </a:ext>
                  </a:extLst>
                </p:cNvPr>
                <p:cNvPicPr/>
                <p:nvPr/>
              </p:nvPicPr>
              <p:blipFill>
                <a:blip r:embed="rId850"/>
                <a:stretch>
                  <a:fillRect/>
                </a:stretch>
              </p:blipFill>
              <p:spPr>
                <a:xfrm>
                  <a:off x="1206933" y="3829027"/>
                  <a:ext cx="29664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851">
              <p14:nvContentPartPr>
                <p14:cNvPr id="408" name="Freihand 407">
                  <a:extLst>
                    <a:ext uri="{FF2B5EF4-FFF2-40B4-BE49-F238E27FC236}">
                      <a16:creationId xmlns:a16="http://schemas.microsoft.com/office/drawing/2014/main" id="{CD8F5880-6979-43BF-A13E-F7D817A90735}"/>
                    </a:ext>
                  </a:extLst>
                </p14:cNvPr>
                <p14:cNvContentPartPr/>
                <p14:nvPr/>
              </p14:nvContentPartPr>
              <p14:xfrm>
                <a:off x="1715973" y="3890587"/>
                <a:ext cx="113760" cy="243000"/>
              </p14:xfrm>
            </p:contentPart>
          </mc:Choice>
          <mc:Fallback xmlns="">
            <p:pic>
              <p:nvPicPr>
                <p:cNvPr id="408" name="Freihand 407">
                  <a:extLst>
                    <a:ext uri="{FF2B5EF4-FFF2-40B4-BE49-F238E27FC236}">
                      <a16:creationId xmlns:a16="http://schemas.microsoft.com/office/drawing/2014/main" id="{CD8F5880-6979-43BF-A13E-F7D817A90735}"/>
                    </a:ext>
                  </a:extLst>
                </p:cNvPr>
                <p:cNvPicPr/>
                <p:nvPr/>
              </p:nvPicPr>
              <p:blipFill>
                <a:blip r:embed="rId852"/>
                <a:stretch>
                  <a:fillRect/>
                </a:stretch>
              </p:blipFill>
              <p:spPr>
                <a:xfrm>
                  <a:off x="1711653" y="3886267"/>
                  <a:ext cx="12240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853">
              <p14:nvContentPartPr>
                <p14:cNvPr id="409" name="Freihand 408">
                  <a:extLst>
                    <a:ext uri="{FF2B5EF4-FFF2-40B4-BE49-F238E27FC236}">
                      <a16:creationId xmlns:a16="http://schemas.microsoft.com/office/drawing/2014/main" id="{0E904B50-6E12-4049-8E13-A641B3F8C59C}"/>
                    </a:ext>
                  </a:extLst>
                </p14:cNvPr>
                <p14:cNvContentPartPr/>
                <p14:nvPr/>
              </p14:nvContentPartPr>
              <p14:xfrm>
                <a:off x="1868973" y="3800947"/>
                <a:ext cx="210960" cy="196920"/>
              </p14:xfrm>
            </p:contentPart>
          </mc:Choice>
          <mc:Fallback xmlns="">
            <p:pic>
              <p:nvPicPr>
                <p:cNvPr id="409" name="Freihand 408">
                  <a:extLst>
                    <a:ext uri="{FF2B5EF4-FFF2-40B4-BE49-F238E27FC236}">
                      <a16:creationId xmlns:a16="http://schemas.microsoft.com/office/drawing/2014/main" id="{0E904B50-6E12-4049-8E13-A641B3F8C59C}"/>
                    </a:ext>
                  </a:extLst>
                </p:cNvPr>
                <p:cNvPicPr/>
                <p:nvPr/>
              </p:nvPicPr>
              <p:blipFill>
                <a:blip r:embed="rId854"/>
                <a:stretch>
                  <a:fillRect/>
                </a:stretch>
              </p:blipFill>
              <p:spPr>
                <a:xfrm>
                  <a:off x="1864653" y="3796627"/>
                  <a:ext cx="21960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855">
              <p14:nvContentPartPr>
                <p14:cNvPr id="410" name="Freihand 409">
                  <a:extLst>
                    <a:ext uri="{FF2B5EF4-FFF2-40B4-BE49-F238E27FC236}">
                      <a16:creationId xmlns:a16="http://schemas.microsoft.com/office/drawing/2014/main" id="{AF901E30-CCBA-4B93-A77E-9F68477CB7F5}"/>
                    </a:ext>
                  </a:extLst>
                </p14:cNvPr>
                <p14:cNvContentPartPr/>
                <p14:nvPr/>
              </p14:nvContentPartPr>
              <p14:xfrm>
                <a:off x="2104413" y="3910387"/>
                <a:ext cx="12240" cy="66240"/>
              </p14:xfrm>
            </p:contentPart>
          </mc:Choice>
          <mc:Fallback xmlns="">
            <p:pic>
              <p:nvPicPr>
                <p:cNvPr id="410" name="Freihand 409">
                  <a:extLst>
                    <a:ext uri="{FF2B5EF4-FFF2-40B4-BE49-F238E27FC236}">
                      <a16:creationId xmlns:a16="http://schemas.microsoft.com/office/drawing/2014/main" id="{AF901E30-CCBA-4B93-A77E-9F68477CB7F5}"/>
                    </a:ext>
                  </a:extLst>
                </p:cNvPr>
                <p:cNvPicPr/>
                <p:nvPr/>
              </p:nvPicPr>
              <p:blipFill>
                <a:blip r:embed="rId856"/>
                <a:stretch>
                  <a:fillRect/>
                </a:stretch>
              </p:blipFill>
              <p:spPr>
                <a:xfrm>
                  <a:off x="2100093" y="3906067"/>
                  <a:ext cx="2088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857">
              <p14:nvContentPartPr>
                <p14:cNvPr id="411" name="Freihand 410">
                  <a:extLst>
                    <a:ext uri="{FF2B5EF4-FFF2-40B4-BE49-F238E27FC236}">
                      <a16:creationId xmlns:a16="http://schemas.microsoft.com/office/drawing/2014/main" id="{2C0CDA8F-3BBE-427A-B8A4-B39C03ECEBEC}"/>
                    </a:ext>
                  </a:extLst>
                </p14:cNvPr>
                <p14:cNvContentPartPr/>
                <p14:nvPr/>
              </p14:nvContentPartPr>
              <p14:xfrm>
                <a:off x="2142933" y="3810667"/>
                <a:ext cx="7560" cy="15840"/>
              </p14:xfrm>
            </p:contentPart>
          </mc:Choice>
          <mc:Fallback xmlns="">
            <p:pic>
              <p:nvPicPr>
                <p:cNvPr id="411" name="Freihand 410">
                  <a:extLst>
                    <a:ext uri="{FF2B5EF4-FFF2-40B4-BE49-F238E27FC236}">
                      <a16:creationId xmlns:a16="http://schemas.microsoft.com/office/drawing/2014/main" id="{2C0CDA8F-3BBE-427A-B8A4-B39C03ECEBEC}"/>
                    </a:ext>
                  </a:extLst>
                </p:cNvPr>
                <p:cNvPicPr/>
                <p:nvPr/>
              </p:nvPicPr>
              <p:blipFill>
                <a:blip r:embed="rId858"/>
                <a:stretch>
                  <a:fillRect/>
                </a:stretch>
              </p:blipFill>
              <p:spPr>
                <a:xfrm>
                  <a:off x="2138613" y="3806347"/>
                  <a:ext cx="162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859">
              <p14:nvContentPartPr>
                <p14:cNvPr id="412" name="Freihand 411">
                  <a:extLst>
                    <a:ext uri="{FF2B5EF4-FFF2-40B4-BE49-F238E27FC236}">
                      <a16:creationId xmlns:a16="http://schemas.microsoft.com/office/drawing/2014/main" id="{9548A2B7-DF54-48B8-91CE-7DB74C99B7B1}"/>
                    </a:ext>
                  </a:extLst>
                </p14:cNvPr>
                <p14:cNvContentPartPr/>
                <p14:nvPr/>
              </p14:nvContentPartPr>
              <p14:xfrm>
                <a:off x="2189373" y="3872947"/>
                <a:ext cx="110520" cy="118440"/>
              </p14:xfrm>
            </p:contentPart>
          </mc:Choice>
          <mc:Fallback xmlns="">
            <p:pic>
              <p:nvPicPr>
                <p:cNvPr id="412" name="Freihand 411">
                  <a:extLst>
                    <a:ext uri="{FF2B5EF4-FFF2-40B4-BE49-F238E27FC236}">
                      <a16:creationId xmlns:a16="http://schemas.microsoft.com/office/drawing/2014/main" id="{9548A2B7-DF54-48B8-91CE-7DB74C99B7B1}"/>
                    </a:ext>
                  </a:extLst>
                </p:cNvPr>
                <p:cNvPicPr/>
                <p:nvPr/>
              </p:nvPicPr>
              <p:blipFill>
                <a:blip r:embed="rId860"/>
                <a:stretch>
                  <a:fillRect/>
                </a:stretch>
              </p:blipFill>
              <p:spPr>
                <a:xfrm>
                  <a:off x="2185053" y="3868627"/>
                  <a:ext cx="1191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861">
              <p14:nvContentPartPr>
                <p14:cNvPr id="413" name="Freihand 412">
                  <a:extLst>
                    <a:ext uri="{FF2B5EF4-FFF2-40B4-BE49-F238E27FC236}">
                      <a16:creationId xmlns:a16="http://schemas.microsoft.com/office/drawing/2014/main" id="{E4B8180A-EEE3-4398-900F-008656C02D14}"/>
                    </a:ext>
                  </a:extLst>
                </p14:cNvPr>
                <p14:cNvContentPartPr/>
                <p14:nvPr/>
              </p14:nvContentPartPr>
              <p14:xfrm>
                <a:off x="2329773" y="3886267"/>
                <a:ext cx="225720" cy="276480"/>
              </p14:xfrm>
            </p:contentPart>
          </mc:Choice>
          <mc:Fallback xmlns="">
            <p:pic>
              <p:nvPicPr>
                <p:cNvPr id="413" name="Freihand 412">
                  <a:extLst>
                    <a:ext uri="{FF2B5EF4-FFF2-40B4-BE49-F238E27FC236}">
                      <a16:creationId xmlns:a16="http://schemas.microsoft.com/office/drawing/2014/main" id="{E4B8180A-EEE3-4398-900F-008656C02D14}"/>
                    </a:ext>
                  </a:extLst>
                </p:cNvPr>
                <p:cNvPicPr/>
                <p:nvPr/>
              </p:nvPicPr>
              <p:blipFill>
                <a:blip r:embed="rId862"/>
                <a:stretch>
                  <a:fillRect/>
                </a:stretch>
              </p:blipFill>
              <p:spPr>
                <a:xfrm>
                  <a:off x="2325453" y="3881947"/>
                  <a:ext cx="23436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863">
              <p14:nvContentPartPr>
                <p14:cNvPr id="421" name="Freihand 420">
                  <a:extLst>
                    <a:ext uri="{FF2B5EF4-FFF2-40B4-BE49-F238E27FC236}">
                      <a16:creationId xmlns:a16="http://schemas.microsoft.com/office/drawing/2014/main" id="{377F13C3-06A0-4B64-B429-BC60645380A0}"/>
                    </a:ext>
                  </a:extLst>
                </p14:cNvPr>
                <p14:cNvContentPartPr/>
                <p14:nvPr/>
              </p14:nvContentPartPr>
              <p14:xfrm>
                <a:off x="4395813" y="4598707"/>
                <a:ext cx="132480" cy="14400"/>
              </p14:xfrm>
            </p:contentPart>
          </mc:Choice>
          <mc:Fallback xmlns="">
            <p:pic>
              <p:nvPicPr>
                <p:cNvPr id="421" name="Freihand 420">
                  <a:extLst>
                    <a:ext uri="{FF2B5EF4-FFF2-40B4-BE49-F238E27FC236}">
                      <a16:creationId xmlns:a16="http://schemas.microsoft.com/office/drawing/2014/main" id="{377F13C3-06A0-4B64-B429-BC60645380A0}"/>
                    </a:ext>
                  </a:extLst>
                </p:cNvPr>
                <p:cNvPicPr/>
                <p:nvPr/>
              </p:nvPicPr>
              <p:blipFill>
                <a:blip r:embed="rId864"/>
                <a:stretch>
                  <a:fillRect/>
                </a:stretch>
              </p:blipFill>
              <p:spPr>
                <a:xfrm>
                  <a:off x="4391493" y="4594387"/>
                  <a:ext cx="14112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865">
              <p14:nvContentPartPr>
                <p14:cNvPr id="422" name="Freihand 421">
                  <a:extLst>
                    <a:ext uri="{FF2B5EF4-FFF2-40B4-BE49-F238E27FC236}">
                      <a16:creationId xmlns:a16="http://schemas.microsoft.com/office/drawing/2014/main" id="{B2BCEF26-6A36-4998-876F-3CB0BA45F1EE}"/>
                    </a:ext>
                  </a:extLst>
                </p14:cNvPr>
                <p14:cNvContentPartPr/>
                <p14:nvPr/>
              </p14:nvContentPartPr>
              <p14:xfrm>
                <a:off x="4424253" y="5220427"/>
                <a:ext cx="147600" cy="22320"/>
              </p14:xfrm>
            </p:contentPart>
          </mc:Choice>
          <mc:Fallback xmlns="">
            <p:pic>
              <p:nvPicPr>
                <p:cNvPr id="422" name="Freihand 421">
                  <a:extLst>
                    <a:ext uri="{FF2B5EF4-FFF2-40B4-BE49-F238E27FC236}">
                      <a16:creationId xmlns:a16="http://schemas.microsoft.com/office/drawing/2014/main" id="{B2BCEF26-6A36-4998-876F-3CB0BA45F1EE}"/>
                    </a:ext>
                  </a:extLst>
                </p:cNvPr>
                <p:cNvPicPr/>
                <p:nvPr/>
              </p:nvPicPr>
              <p:blipFill>
                <a:blip r:embed="rId866"/>
                <a:stretch>
                  <a:fillRect/>
                </a:stretch>
              </p:blipFill>
              <p:spPr>
                <a:xfrm>
                  <a:off x="4419933" y="5216107"/>
                  <a:ext cx="15624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867">
              <p14:nvContentPartPr>
                <p14:cNvPr id="518" name="Freihand 517">
                  <a:extLst>
                    <a:ext uri="{FF2B5EF4-FFF2-40B4-BE49-F238E27FC236}">
                      <a16:creationId xmlns:a16="http://schemas.microsoft.com/office/drawing/2014/main" id="{01F9159B-C39E-47BF-90C0-6D27249B132F}"/>
                    </a:ext>
                  </a:extLst>
                </p14:cNvPr>
                <p14:cNvContentPartPr/>
                <p14:nvPr/>
              </p14:nvContentPartPr>
              <p14:xfrm>
                <a:off x="3276573" y="4874107"/>
                <a:ext cx="586080" cy="636840"/>
              </p14:xfrm>
            </p:contentPart>
          </mc:Choice>
          <mc:Fallback xmlns="">
            <p:pic>
              <p:nvPicPr>
                <p:cNvPr id="518" name="Freihand 517">
                  <a:extLst>
                    <a:ext uri="{FF2B5EF4-FFF2-40B4-BE49-F238E27FC236}">
                      <a16:creationId xmlns:a16="http://schemas.microsoft.com/office/drawing/2014/main" id="{01F9159B-C39E-47BF-90C0-6D27249B132F}"/>
                    </a:ext>
                  </a:extLst>
                </p:cNvPr>
                <p:cNvPicPr/>
                <p:nvPr/>
              </p:nvPicPr>
              <p:blipFill>
                <a:blip r:embed="rId868"/>
                <a:stretch>
                  <a:fillRect/>
                </a:stretch>
              </p:blipFill>
              <p:spPr>
                <a:xfrm>
                  <a:off x="3272253" y="4869787"/>
                  <a:ext cx="594720" cy="645480"/>
                </a:xfrm>
                <a:prstGeom prst="rect">
                  <a:avLst/>
                </a:prstGeom>
              </p:spPr>
            </p:pic>
          </mc:Fallback>
        </mc:AlternateContent>
        <mc:AlternateContent xmlns:mc="http://schemas.openxmlformats.org/markup-compatibility/2006" xmlns:p14="http://schemas.microsoft.com/office/powerpoint/2010/main">
          <mc:Choice Requires="p14">
            <p:contentPart p14:bwMode="auto" r:id="rId869">
              <p14:nvContentPartPr>
                <p14:cNvPr id="519" name="Freihand 518">
                  <a:extLst>
                    <a:ext uri="{FF2B5EF4-FFF2-40B4-BE49-F238E27FC236}">
                      <a16:creationId xmlns:a16="http://schemas.microsoft.com/office/drawing/2014/main" id="{444C2BA7-E1BD-4984-AB6F-E66A959A8795}"/>
                    </a:ext>
                  </a:extLst>
                </p14:cNvPr>
                <p14:cNvContentPartPr/>
                <p14:nvPr/>
              </p14:nvContentPartPr>
              <p14:xfrm>
                <a:off x="4290693" y="5233747"/>
                <a:ext cx="60480" cy="23040"/>
              </p14:xfrm>
            </p:contentPart>
          </mc:Choice>
          <mc:Fallback xmlns="">
            <p:pic>
              <p:nvPicPr>
                <p:cNvPr id="519" name="Freihand 518">
                  <a:extLst>
                    <a:ext uri="{FF2B5EF4-FFF2-40B4-BE49-F238E27FC236}">
                      <a16:creationId xmlns:a16="http://schemas.microsoft.com/office/drawing/2014/main" id="{444C2BA7-E1BD-4984-AB6F-E66A959A8795}"/>
                    </a:ext>
                  </a:extLst>
                </p:cNvPr>
                <p:cNvPicPr/>
                <p:nvPr/>
              </p:nvPicPr>
              <p:blipFill>
                <a:blip r:embed="rId870"/>
                <a:stretch>
                  <a:fillRect/>
                </a:stretch>
              </p:blipFill>
              <p:spPr>
                <a:xfrm>
                  <a:off x="4286373" y="5229427"/>
                  <a:ext cx="6912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871">
              <p14:nvContentPartPr>
                <p14:cNvPr id="520" name="Freihand 519">
                  <a:extLst>
                    <a:ext uri="{FF2B5EF4-FFF2-40B4-BE49-F238E27FC236}">
                      <a16:creationId xmlns:a16="http://schemas.microsoft.com/office/drawing/2014/main" id="{95DB0A66-3F0F-412F-955B-356EBBE03646}"/>
                    </a:ext>
                  </a:extLst>
                </p14:cNvPr>
                <p14:cNvContentPartPr/>
                <p14:nvPr/>
              </p14:nvContentPartPr>
              <p14:xfrm>
                <a:off x="4208613" y="5272627"/>
                <a:ext cx="277560" cy="43200"/>
              </p14:xfrm>
            </p:contentPart>
          </mc:Choice>
          <mc:Fallback xmlns="">
            <p:pic>
              <p:nvPicPr>
                <p:cNvPr id="520" name="Freihand 519">
                  <a:extLst>
                    <a:ext uri="{FF2B5EF4-FFF2-40B4-BE49-F238E27FC236}">
                      <a16:creationId xmlns:a16="http://schemas.microsoft.com/office/drawing/2014/main" id="{95DB0A66-3F0F-412F-955B-356EBBE03646}"/>
                    </a:ext>
                  </a:extLst>
                </p:cNvPr>
                <p:cNvPicPr/>
                <p:nvPr/>
              </p:nvPicPr>
              <p:blipFill>
                <a:blip r:embed="rId872"/>
                <a:stretch>
                  <a:fillRect/>
                </a:stretch>
              </p:blipFill>
              <p:spPr>
                <a:xfrm>
                  <a:off x="4204293" y="5268307"/>
                  <a:ext cx="2862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873">
              <p14:nvContentPartPr>
                <p14:cNvPr id="533" name="Freihand 532">
                  <a:extLst>
                    <a:ext uri="{FF2B5EF4-FFF2-40B4-BE49-F238E27FC236}">
                      <a16:creationId xmlns:a16="http://schemas.microsoft.com/office/drawing/2014/main" id="{D41EF976-056A-41D4-9370-7F64E61FEE4E}"/>
                    </a:ext>
                  </a:extLst>
                </p14:cNvPr>
                <p14:cNvContentPartPr/>
                <p14:nvPr/>
              </p14:nvContentPartPr>
              <p14:xfrm>
                <a:off x="7100493" y="4930267"/>
                <a:ext cx="93960" cy="92520"/>
              </p14:xfrm>
            </p:contentPart>
          </mc:Choice>
          <mc:Fallback xmlns="">
            <p:pic>
              <p:nvPicPr>
                <p:cNvPr id="533" name="Freihand 532">
                  <a:extLst>
                    <a:ext uri="{FF2B5EF4-FFF2-40B4-BE49-F238E27FC236}">
                      <a16:creationId xmlns:a16="http://schemas.microsoft.com/office/drawing/2014/main" id="{D41EF976-056A-41D4-9370-7F64E61FEE4E}"/>
                    </a:ext>
                  </a:extLst>
                </p:cNvPr>
                <p:cNvPicPr/>
                <p:nvPr/>
              </p:nvPicPr>
              <p:blipFill>
                <a:blip r:embed="rId874"/>
                <a:stretch>
                  <a:fillRect/>
                </a:stretch>
              </p:blipFill>
              <p:spPr>
                <a:xfrm>
                  <a:off x="7096173" y="4925947"/>
                  <a:ext cx="1026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875">
              <p14:nvContentPartPr>
                <p14:cNvPr id="534" name="Freihand 533">
                  <a:extLst>
                    <a:ext uri="{FF2B5EF4-FFF2-40B4-BE49-F238E27FC236}">
                      <a16:creationId xmlns:a16="http://schemas.microsoft.com/office/drawing/2014/main" id="{BAE49EDB-FEDE-436C-94CE-8D640D61AF93}"/>
                    </a:ext>
                  </a:extLst>
                </p14:cNvPr>
                <p14:cNvContentPartPr/>
                <p14:nvPr/>
              </p14:nvContentPartPr>
              <p14:xfrm>
                <a:off x="6923013" y="5105947"/>
                <a:ext cx="7200" cy="6480"/>
              </p14:xfrm>
            </p:contentPart>
          </mc:Choice>
          <mc:Fallback xmlns="">
            <p:pic>
              <p:nvPicPr>
                <p:cNvPr id="534" name="Freihand 533">
                  <a:extLst>
                    <a:ext uri="{FF2B5EF4-FFF2-40B4-BE49-F238E27FC236}">
                      <a16:creationId xmlns:a16="http://schemas.microsoft.com/office/drawing/2014/main" id="{BAE49EDB-FEDE-436C-94CE-8D640D61AF93}"/>
                    </a:ext>
                  </a:extLst>
                </p:cNvPr>
                <p:cNvPicPr/>
                <p:nvPr/>
              </p:nvPicPr>
              <p:blipFill>
                <a:blip r:embed="rId876"/>
                <a:stretch>
                  <a:fillRect/>
                </a:stretch>
              </p:blipFill>
              <p:spPr>
                <a:xfrm>
                  <a:off x="6918693" y="5101627"/>
                  <a:ext cx="1584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877">
              <p14:nvContentPartPr>
                <p14:cNvPr id="535" name="Freihand 534">
                  <a:extLst>
                    <a:ext uri="{FF2B5EF4-FFF2-40B4-BE49-F238E27FC236}">
                      <a16:creationId xmlns:a16="http://schemas.microsoft.com/office/drawing/2014/main" id="{6A041CA6-1412-4A25-9758-988487CD3F02}"/>
                    </a:ext>
                  </a:extLst>
                </p14:cNvPr>
                <p14:cNvContentPartPr/>
                <p14:nvPr/>
              </p14:nvContentPartPr>
              <p14:xfrm>
                <a:off x="7067733" y="4846747"/>
                <a:ext cx="175680" cy="191520"/>
              </p14:xfrm>
            </p:contentPart>
          </mc:Choice>
          <mc:Fallback xmlns="">
            <p:pic>
              <p:nvPicPr>
                <p:cNvPr id="535" name="Freihand 534">
                  <a:extLst>
                    <a:ext uri="{FF2B5EF4-FFF2-40B4-BE49-F238E27FC236}">
                      <a16:creationId xmlns:a16="http://schemas.microsoft.com/office/drawing/2014/main" id="{6A041CA6-1412-4A25-9758-988487CD3F02}"/>
                    </a:ext>
                  </a:extLst>
                </p:cNvPr>
                <p:cNvPicPr/>
                <p:nvPr/>
              </p:nvPicPr>
              <p:blipFill>
                <a:blip r:embed="rId878"/>
                <a:stretch>
                  <a:fillRect/>
                </a:stretch>
              </p:blipFill>
              <p:spPr>
                <a:xfrm>
                  <a:off x="7063413" y="4842427"/>
                  <a:ext cx="1843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879">
              <p14:nvContentPartPr>
                <p14:cNvPr id="536" name="Freihand 535">
                  <a:extLst>
                    <a:ext uri="{FF2B5EF4-FFF2-40B4-BE49-F238E27FC236}">
                      <a16:creationId xmlns:a16="http://schemas.microsoft.com/office/drawing/2014/main" id="{242272BE-284B-4651-888B-8DBC4E261EE4}"/>
                    </a:ext>
                  </a:extLst>
                </p14:cNvPr>
                <p14:cNvContentPartPr/>
                <p14:nvPr/>
              </p14:nvContentPartPr>
              <p14:xfrm>
                <a:off x="7298133" y="4887427"/>
                <a:ext cx="17640" cy="148680"/>
              </p14:xfrm>
            </p:contentPart>
          </mc:Choice>
          <mc:Fallback xmlns="">
            <p:pic>
              <p:nvPicPr>
                <p:cNvPr id="536" name="Freihand 535">
                  <a:extLst>
                    <a:ext uri="{FF2B5EF4-FFF2-40B4-BE49-F238E27FC236}">
                      <a16:creationId xmlns:a16="http://schemas.microsoft.com/office/drawing/2014/main" id="{242272BE-284B-4651-888B-8DBC4E261EE4}"/>
                    </a:ext>
                  </a:extLst>
                </p:cNvPr>
                <p:cNvPicPr/>
                <p:nvPr/>
              </p:nvPicPr>
              <p:blipFill>
                <a:blip r:embed="rId880"/>
                <a:stretch>
                  <a:fillRect/>
                </a:stretch>
              </p:blipFill>
              <p:spPr>
                <a:xfrm>
                  <a:off x="7293813" y="4883107"/>
                  <a:ext cx="2628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881">
              <p14:nvContentPartPr>
                <p14:cNvPr id="537" name="Freihand 536">
                  <a:extLst>
                    <a:ext uri="{FF2B5EF4-FFF2-40B4-BE49-F238E27FC236}">
                      <a16:creationId xmlns:a16="http://schemas.microsoft.com/office/drawing/2014/main" id="{35B658E1-862F-4CC4-80BA-E5A4E5E9246D}"/>
                    </a:ext>
                  </a:extLst>
                </p14:cNvPr>
                <p14:cNvContentPartPr/>
                <p14:nvPr/>
              </p14:nvContentPartPr>
              <p14:xfrm>
                <a:off x="7253853" y="5002627"/>
                <a:ext cx="154440" cy="30240"/>
              </p14:xfrm>
            </p:contentPart>
          </mc:Choice>
          <mc:Fallback xmlns="">
            <p:pic>
              <p:nvPicPr>
                <p:cNvPr id="537" name="Freihand 536">
                  <a:extLst>
                    <a:ext uri="{FF2B5EF4-FFF2-40B4-BE49-F238E27FC236}">
                      <a16:creationId xmlns:a16="http://schemas.microsoft.com/office/drawing/2014/main" id="{35B658E1-862F-4CC4-80BA-E5A4E5E9246D}"/>
                    </a:ext>
                  </a:extLst>
                </p:cNvPr>
                <p:cNvPicPr/>
                <p:nvPr/>
              </p:nvPicPr>
              <p:blipFill>
                <a:blip r:embed="rId882"/>
                <a:stretch>
                  <a:fillRect/>
                </a:stretch>
              </p:blipFill>
              <p:spPr>
                <a:xfrm>
                  <a:off x="7249533" y="4998307"/>
                  <a:ext cx="16308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883">
              <p14:nvContentPartPr>
                <p14:cNvPr id="538" name="Freihand 537">
                  <a:extLst>
                    <a:ext uri="{FF2B5EF4-FFF2-40B4-BE49-F238E27FC236}">
                      <a16:creationId xmlns:a16="http://schemas.microsoft.com/office/drawing/2014/main" id="{1064188F-647B-4C7A-83AC-78602ABF5DB1}"/>
                    </a:ext>
                  </a:extLst>
                </p14:cNvPr>
                <p14:cNvContentPartPr/>
                <p14:nvPr/>
              </p14:nvContentPartPr>
              <p14:xfrm>
                <a:off x="7245933" y="4874827"/>
                <a:ext cx="132480" cy="13680"/>
              </p14:xfrm>
            </p:contentPart>
          </mc:Choice>
          <mc:Fallback xmlns="">
            <p:pic>
              <p:nvPicPr>
                <p:cNvPr id="538" name="Freihand 537">
                  <a:extLst>
                    <a:ext uri="{FF2B5EF4-FFF2-40B4-BE49-F238E27FC236}">
                      <a16:creationId xmlns:a16="http://schemas.microsoft.com/office/drawing/2014/main" id="{1064188F-647B-4C7A-83AC-78602ABF5DB1}"/>
                    </a:ext>
                  </a:extLst>
                </p:cNvPr>
                <p:cNvPicPr/>
                <p:nvPr/>
              </p:nvPicPr>
              <p:blipFill>
                <a:blip r:embed="rId884"/>
                <a:stretch>
                  <a:fillRect/>
                </a:stretch>
              </p:blipFill>
              <p:spPr>
                <a:xfrm>
                  <a:off x="7241613" y="4870507"/>
                  <a:ext cx="1411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885">
              <p14:nvContentPartPr>
                <p14:cNvPr id="539" name="Freihand 538">
                  <a:extLst>
                    <a:ext uri="{FF2B5EF4-FFF2-40B4-BE49-F238E27FC236}">
                      <a16:creationId xmlns:a16="http://schemas.microsoft.com/office/drawing/2014/main" id="{9AF1F3B4-4F6D-4196-B281-6E9FF54DB789}"/>
                    </a:ext>
                  </a:extLst>
                </p14:cNvPr>
                <p14:cNvContentPartPr/>
                <p14:nvPr/>
              </p14:nvContentPartPr>
              <p14:xfrm>
                <a:off x="7013013" y="5071027"/>
                <a:ext cx="438120" cy="45720"/>
              </p14:xfrm>
            </p:contentPart>
          </mc:Choice>
          <mc:Fallback xmlns="">
            <p:pic>
              <p:nvPicPr>
                <p:cNvPr id="539" name="Freihand 538">
                  <a:extLst>
                    <a:ext uri="{FF2B5EF4-FFF2-40B4-BE49-F238E27FC236}">
                      <a16:creationId xmlns:a16="http://schemas.microsoft.com/office/drawing/2014/main" id="{9AF1F3B4-4F6D-4196-B281-6E9FF54DB789}"/>
                    </a:ext>
                  </a:extLst>
                </p:cNvPr>
                <p:cNvPicPr/>
                <p:nvPr/>
              </p:nvPicPr>
              <p:blipFill>
                <a:blip r:embed="rId886"/>
                <a:stretch>
                  <a:fillRect/>
                </a:stretch>
              </p:blipFill>
              <p:spPr>
                <a:xfrm>
                  <a:off x="7008693" y="5066707"/>
                  <a:ext cx="4467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887">
              <p14:nvContentPartPr>
                <p14:cNvPr id="540" name="Freihand 539">
                  <a:extLst>
                    <a:ext uri="{FF2B5EF4-FFF2-40B4-BE49-F238E27FC236}">
                      <a16:creationId xmlns:a16="http://schemas.microsoft.com/office/drawing/2014/main" id="{1C9AA0FD-7E00-4A62-8ABA-B70D6D6C6D93}"/>
                    </a:ext>
                  </a:extLst>
                </p14:cNvPr>
                <p14:cNvContentPartPr/>
                <p14:nvPr/>
              </p14:nvContentPartPr>
              <p14:xfrm>
                <a:off x="7070253" y="5159947"/>
                <a:ext cx="127800" cy="141480"/>
              </p14:xfrm>
            </p:contentPart>
          </mc:Choice>
          <mc:Fallback xmlns="">
            <p:pic>
              <p:nvPicPr>
                <p:cNvPr id="540" name="Freihand 539">
                  <a:extLst>
                    <a:ext uri="{FF2B5EF4-FFF2-40B4-BE49-F238E27FC236}">
                      <a16:creationId xmlns:a16="http://schemas.microsoft.com/office/drawing/2014/main" id="{1C9AA0FD-7E00-4A62-8ABA-B70D6D6C6D93}"/>
                    </a:ext>
                  </a:extLst>
                </p:cNvPr>
                <p:cNvPicPr/>
                <p:nvPr/>
              </p:nvPicPr>
              <p:blipFill>
                <a:blip r:embed="rId888"/>
                <a:stretch>
                  <a:fillRect/>
                </a:stretch>
              </p:blipFill>
              <p:spPr>
                <a:xfrm>
                  <a:off x="7065933" y="5155627"/>
                  <a:ext cx="13644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889">
              <p14:nvContentPartPr>
                <p14:cNvPr id="541" name="Freihand 540">
                  <a:extLst>
                    <a:ext uri="{FF2B5EF4-FFF2-40B4-BE49-F238E27FC236}">
                      <a16:creationId xmlns:a16="http://schemas.microsoft.com/office/drawing/2014/main" id="{CA74B9D9-CE3C-4366-B319-7060B3DB6EBA}"/>
                    </a:ext>
                  </a:extLst>
                </p14:cNvPr>
                <p14:cNvContentPartPr/>
                <p14:nvPr/>
              </p14:nvContentPartPr>
              <p14:xfrm>
                <a:off x="7292373" y="5212507"/>
                <a:ext cx="66240" cy="78840"/>
              </p14:xfrm>
            </p:contentPart>
          </mc:Choice>
          <mc:Fallback xmlns="">
            <p:pic>
              <p:nvPicPr>
                <p:cNvPr id="541" name="Freihand 540">
                  <a:extLst>
                    <a:ext uri="{FF2B5EF4-FFF2-40B4-BE49-F238E27FC236}">
                      <a16:creationId xmlns:a16="http://schemas.microsoft.com/office/drawing/2014/main" id="{CA74B9D9-CE3C-4366-B319-7060B3DB6EBA}"/>
                    </a:ext>
                  </a:extLst>
                </p:cNvPr>
                <p:cNvPicPr/>
                <p:nvPr/>
              </p:nvPicPr>
              <p:blipFill>
                <a:blip r:embed="rId890"/>
                <a:stretch>
                  <a:fillRect/>
                </a:stretch>
              </p:blipFill>
              <p:spPr>
                <a:xfrm>
                  <a:off x="7288053" y="5208187"/>
                  <a:ext cx="7488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891">
              <p14:nvContentPartPr>
                <p14:cNvPr id="542" name="Freihand 541">
                  <a:extLst>
                    <a:ext uri="{FF2B5EF4-FFF2-40B4-BE49-F238E27FC236}">
                      <a16:creationId xmlns:a16="http://schemas.microsoft.com/office/drawing/2014/main" id="{4EFFB043-0987-4BC2-AE9D-C298D3963B3B}"/>
                    </a:ext>
                  </a:extLst>
                </p14:cNvPr>
                <p14:cNvContentPartPr/>
                <p14:nvPr/>
              </p14:nvContentPartPr>
              <p14:xfrm>
                <a:off x="7326573" y="5149147"/>
                <a:ext cx="360" cy="360"/>
              </p14:xfrm>
            </p:contentPart>
          </mc:Choice>
          <mc:Fallback xmlns="">
            <p:pic>
              <p:nvPicPr>
                <p:cNvPr id="542" name="Freihand 541">
                  <a:extLst>
                    <a:ext uri="{FF2B5EF4-FFF2-40B4-BE49-F238E27FC236}">
                      <a16:creationId xmlns:a16="http://schemas.microsoft.com/office/drawing/2014/main" id="{4EFFB043-0987-4BC2-AE9D-C298D3963B3B}"/>
                    </a:ext>
                  </a:extLst>
                </p:cNvPr>
                <p:cNvPicPr/>
                <p:nvPr/>
              </p:nvPicPr>
              <p:blipFill>
                <a:blip r:embed="rId749"/>
                <a:stretch>
                  <a:fillRect/>
                </a:stretch>
              </p:blipFill>
              <p:spPr>
                <a:xfrm>
                  <a:off x="7322253" y="51448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92">
              <p14:nvContentPartPr>
                <p14:cNvPr id="566" name="Freihand 565">
                  <a:extLst>
                    <a:ext uri="{FF2B5EF4-FFF2-40B4-BE49-F238E27FC236}">
                      <a16:creationId xmlns:a16="http://schemas.microsoft.com/office/drawing/2014/main" id="{AA565ADD-D172-4DC1-8943-A2F81D3C5486}"/>
                    </a:ext>
                  </a:extLst>
                </p14:cNvPr>
                <p14:cNvContentPartPr/>
                <p14:nvPr/>
              </p14:nvContentPartPr>
              <p14:xfrm>
                <a:off x="3110253" y="5045107"/>
                <a:ext cx="122040" cy="108000"/>
              </p14:xfrm>
            </p:contentPart>
          </mc:Choice>
          <mc:Fallback xmlns="">
            <p:pic>
              <p:nvPicPr>
                <p:cNvPr id="566" name="Freihand 565">
                  <a:extLst>
                    <a:ext uri="{FF2B5EF4-FFF2-40B4-BE49-F238E27FC236}">
                      <a16:creationId xmlns:a16="http://schemas.microsoft.com/office/drawing/2014/main" id="{AA565ADD-D172-4DC1-8943-A2F81D3C5486}"/>
                    </a:ext>
                  </a:extLst>
                </p:cNvPr>
                <p:cNvPicPr/>
                <p:nvPr/>
              </p:nvPicPr>
              <p:blipFill>
                <a:blip r:embed="rId893"/>
                <a:stretch>
                  <a:fillRect/>
                </a:stretch>
              </p:blipFill>
              <p:spPr>
                <a:xfrm>
                  <a:off x="3105933" y="5040787"/>
                  <a:ext cx="1306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894">
              <p14:nvContentPartPr>
                <p14:cNvPr id="567" name="Freihand 566">
                  <a:extLst>
                    <a:ext uri="{FF2B5EF4-FFF2-40B4-BE49-F238E27FC236}">
                      <a16:creationId xmlns:a16="http://schemas.microsoft.com/office/drawing/2014/main" id="{C8306365-813D-4EB7-898B-7A1F7573DC68}"/>
                    </a:ext>
                  </a:extLst>
                </p14:cNvPr>
                <p14:cNvContentPartPr/>
                <p14:nvPr/>
              </p14:nvContentPartPr>
              <p14:xfrm>
                <a:off x="3280173" y="5014507"/>
                <a:ext cx="23760" cy="151920"/>
              </p14:xfrm>
            </p:contentPart>
          </mc:Choice>
          <mc:Fallback xmlns="">
            <p:pic>
              <p:nvPicPr>
                <p:cNvPr id="567" name="Freihand 566">
                  <a:extLst>
                    <a:ext uri="{FF2B5EF4-FFF2-40B4-BE49-F238E27FC236}">
                      <a16:creationId xmlns:a16="http://schemas.microsoft.com/office/drawing/2014/main" id="{C8306365-813D-4EB7-898B-7A1F7573DC68}"/>
                    </a:ext>
                  </a:extLst>
                </p:cNvPr>
                <p:cNvPicPr/>
                <p:nvPr/>
              </p:nvPicPr>
              <p:blipFill>
                <a:blip r:embed="rId895"/>
                <a:stretch>
                  <a:fillRect/>
                </a:stretch>
              </p:blipFill>
              <p:spPr>
                <a:xfrm>
                  <a:off x="3275853" y="5010187"/>
                  <a:ext cx="3240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896">
              <p14:nvContentPartPr>
                <p14:cNvPr id="568" name="Freihand 567">
                  <a:extLst>
                    <a:ext uri="{FF2B5EF4-FFF2-40B4-BE49-F238E27FC236}">
                      <a16:creationId xmlns:a16="http://schemas.microsoft.com/office/drawing/2014/main" id="{F8A715F0-AFD7-48EE-8018-310E202515A3}"/>
                    </a:ext>
                  </a:extLst>
                </p14:cNvPr>
                <p14:cNvContentPartPr/>
                <p14:nvPr/>
              </p14:nvContentPartPr>
              <p14:xfrm>
                <a:off x="3235173" y="4998307"/>
                <a:ext cx="139320" cy="171360"/>
              </p14:xfrm>
            </p:contentPart>
          </mc:Choice>
          <mc:Fallback xmlns="">
            <p:pic>
              <p:nvPicPr>
                <p:cNvPr id="568" name="Freihand 567">
                  <a:extLst>
                    <a:ext uri="{FF2B5EF4-FFF2-40B4-BE49-F238E27FC236}">
                      <a16:creationId xmlns:a16="http://schemas.microsoft.com/office/drawing/2014/main" id="{F8A715F0-AFD7-48EE-8018-310E202515A3}"/>
                    </a:ext>
                  </a:extLst>
                </p:cNvPr>
                <p:cNvPicPr/>
                <p:nvPr/>
              </p:nvPicPr>
              <p:blipFill>
                <a:blip r:embed="rId897"/>
                <a:stretch>
                  <a:fillRect/>
                </a:stretch>
              </p:blipFill>
              <p:spPr>
                <a:xfrm>
                  <a:off x="3230853" y="4993987"/>
                  <a:ext cx="14796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898">
              <p14:nvContentPartPr>
                <p14:cNvPr id="569" name="Freihand 568">
                  <a:extLst>
                    <a:ext uri="{FF2B5EF4-FFF2-40B4-BE49-F238E27FC236}">
                      <a16:creationId xmlns:a16="http://schemas.microsoft.com/office/drawing/2014/main" id="{F2D30CD6-3C84-4530-BD8C-999DB3B74B4B}"/>
                    </a:ext>
                  </a:extLst>
                </p14:cNvPr>
                <p14:cNvContentPartPr/>
                <p14:nvPr/>
              </p14:nvContentPartPr>
              <p14:xfrm>
                <a:off x="3097293" y="5196307"/>
                <a:ext cx="265680" cy="21600"/>
              </p14:xfrm>
            </p:contentPart>
          </mc:Choice>
          <mc:Fallback xmlns="">
            <p:pic>
              <p:nvPicPr>
                <p:cNvPr id="569" name="Freihand 568">
                  <a:extLst>
                    <a:ext uri="{FF2B5EF4-FFF2-40B4-BE49-F238E27FC236}">
                      <a16:creationId xmlns:a16="http://schemas.microsoft.com/office/drawing/2014/main" id="{F2D30CD6-3C84-4530-BD8C-999DB3B74B4B}"/>
                    </a:ext>
                  </a:extLst>
                </p:cNvPr>
                <p:cNvPicPr/>
                <p:nvPr/>
              </p:nvPicPr>
              <p:blipFill>
                <a:blip r:embed="rId899"/>
                <a:stretch>
                  <a:fillRect/>
                </a:stretch>
              </p:blipFill>
              <p:spPr>
                <a:xfrm>
                  <a:off x="3092973" y="5191987"/>
                  <a:ext cx="2743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900">
              <p14:nvContentPartPr>
                <p14:cNvPr id="571" name="Freihand 570">
                  <a:extLst>
                    <a:ext uri="{FF2B5EF4-FFF2-40B4-BE49-F238E27FC236}">
                      <a16:creationId xmlns:a16="http://schemas.microsoft.com/office/drawing/2014/main" id="{952676EF-9FB4-4537-966E-906E00A3C25A}"/>
                    </a:ext>
                  </a:extLst>
                </p14:cNvPr>
                <p14:cNvContentPartPr/>
                <p14:nvPr/>
              </p14:nvContentPartPr>
              <p14:xfrm>
                <a:off x="3074613" y="5256427"/>
                <a:ext cx="132120" cy="162720"/>
              </p14:xfrm>
            </p:contentPart>
          </mc:Choice>
          <mc:Fallback xmlns="">
            <p:pic>
              <p:nvPicPr>
                <p:cNvPr id="571" name="Freihand 570">
                  <a:extLst>
                    <a:ext uri="{FF2B5EF4-FFF2-40B4-BE49-F238E27FC236}">
                      <a16:creationId xmlns:a16="http://schemas.microsoft.com/office/drawing/2014/main" id="{952676EF-9FB4-4537-966E-906E00A3C25A}"/>
                    </a:ext>
                  </a:extLst>
                </p:cNvPr>
                <p:cNvPicPr/>
                <p:nvPr/>
              </p:nvPicPr>
              <p:blipFill>
                <a:blip r:embed="rId901"/>
                <a:stretch>
                  <a:fillRect/>
                </a:stretch>
              </p:blipFill>
              <p:spPr>
                <a:xfrm>
                  <a:off x="3070293" y="5252107"/>
                  <a:ext cx="1407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902">
              <p14:nvContentPartPr>
                <p14:cNvPr id="572" name="Freihand 571">
                  <a:extLst>
                    <a:ext uri="{FF2B5EF4-FFF2-40B4-BE49-F238E27FC236}">
                      <a16:creationId xmlns:a16="http://schemas.microsoft.com/office/drawing/2014/main" id="{652C1DE4-F8BF-4099-8677-10316E3F909C}"/>
                    </a:ext>
                  </a:extLst>
                </p14:cNvPr>
                <p14:cNvContentPartPr/>
                <p14:nvPr/>
              </p14:nvContentPartPr>
              <p14:xfrm>
                <a:off x="3265773" y="5340667"/>
                <a:ext cx="42480" cy="69480"/>
              </p14:xfrm>
            </p:contentPart>
          </mc:Choice>
          <mc:Fallback xmlns="">
            <p:pic>
              <p:nvPicPr>
                <p:cNvPr id="572" name="Freihand 571">
                  <a:extLst>
                    <a:ext uri="{FF2B5EF4-FFF2-40B4-BE49-F238E27FC236}">
                      <a16:creationId xmlns:a16="http://schemas.microsoft.com/office/drawing/2014/main" id="{652C1DE4-F8BF-4099-8677-10316E3F909C}"/>
                    </a:ext>
                  </a:extLst>
                </p:cNvPr>
                <p:cNvPicPr/>
                <p:nvPr/>
              </p:nvPicPr>
              <p:blipFill>
                <a:blip r:embed="rId903"/>
                <a:stretch>
                  <a:fillRect/>
                </a:stretch>
              </p:blipFill>
              <p:spPr>
                <a:xfrm>
                  <a:off x="3261453" y="5336347"/>
                  <a:ext cx="511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904">
              <p14:nvContentPartPr>
                <p14:cNvPr id="573" name="Freihand 572">
                  <a:extLst>
                    <a:ext uri="{FF2B5EF4-FFF2-40B4-BE49-F238E27FC236}">
                      <a16:creationId xmlns:a16="http://schemas.microsoft.com/office/drawing/2014/main" id="{FD155FAF-96EA-4779-B8B8-185A6D797D2B}"/>
                    </a:ext>
                  </a:extLst>
                </p14:cNvPr>
                <p14:cNvContentPartPr/>
                <p14:nvPr/>
              </p14:nvContentPartPr>
              <p14:xfrm>
                <a:off x="3275493" y="5266867"/>
                <a:ext cx="30600" cy="13680"/>
              </p14:xfrm>
            </p:contentPart>
          </mc:Choice>
          <mc:Fallback xmlns="">
            <p:pic>
              <p:nvPicPr>
                <p:cNvPr id="573" name="Freihand 572">
                  <a:extLst>
                    <a:ext uri="{FF2B5EF4-FFF2-40B4-BE49-F238E27FC236}">
                      <a16:creationId xmlns:a16="http://schemas.microsoft.com/office/drawing/2014/main" id="{FD155FAF-96EA-4779-B8B8-185A6D797D2B}"/>
                    </a:ext>
                  </a:extLst>
                </p:cNvPr>
                <p:cNvPicPr/>
                <p:nvPr/>
              </p:nvPicPr>
              <p:blipFill>
                <a:blip r:embed="rId905"/>
                <a:stretch>
                  <a:fillRect/>
                </a:stretch>
              </p:blipFill>
              <p:spPr>
                <a:xfrm>
                  <a:off x="3271173" y="5262547"/>
                  <a:ext cx="392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906">
              <p14:nvContentPartPr>
                <p14:cNvPr id="575" name="Freihand 574">
                  <a:extLst>
                    <a:ext uri="{FF2B5EF4-FFF2-40B4-BE49-F238E27FC236}">
                      <a16:creationId xmlns:a16="http://schemas.microsoft.com/office/drawing/2014/main" id="{EE3C1D08-77AC-4837-8B90-1FC8232A5C62}"/>
                    </a:ext>
                  </a:extLst>
                </p14:cNvPr>
                <p14:cNvContentPartPr/>
                <p14:nvPr/>
              </p14:nvContentPartPr>
              <p14:xfrm>
                <a:off x="3342093" y="5207107"/>
                <a:ext cx="42120" cy="25920"/>
              </p14:xfrm>
            </p:contentPart>
          </mc:Choice>
          <mc:Fallback xmlns="">
            <p:pic>
              <p:nvPicPr>
                <p:cNvPr id="575" name="Freihand 574">
                  <a:extLst>
                    <a:ext uri="{FF2B5EF4-FFF2-40B4-BE49-F238E27FC236}">
                      <a16:creationId xmlns:a16="http://schemas.microsoft.com/office/drawing/2014/main" id="{EE3C1D08-77AC-4837-8B90-1FC8232A5C62}"/>
                    </a:ext>
                  </a:extLst>
                </p:cNvPr>
                <p:cNvPicPr/>
                <p:nvPr/>
              </p:nvPicPr>
              <p:blipFill>
                <a:blip r:embed="rId907"/>
                <a:stretch>
                  <a:fillRect/>
                </a:stretch>
              </p:blipFill>
              <p:spPr>
                <a:xfrm>
                  <a:off x="3337773" y="5202787"/>
                  <a:ext cx="5076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908">
              <p14:nvContentPartPr>
                <p14:cNvPr id="576" name="Freihand 575">
                  <a:extLst>
                    <a:ext uri="{FF2B5EF4-FFF2-40B4-BE49-F238E27FC236}">
                      <a16:creationId xmlns:a16="http://schemas.microsoft.com/office/drawing/2014/main" id="{85BFF574-0F2F-4D2F-9E30-ED79D4A29260}"/>
                    </a:ext>
                  </a:extLst>
                </p14:cNvPr>
                <p14:cNvContentPartPr/>
                <p14:nvPr/>
              </p14:nvContentPartPr>
              <p14:xfrm>
                <a:off x="3370893" y="4503307"/>
                <a:ext cx="45360" cy="32040"/>
              </p14:xfrm>
            </p:contentPart>
          </mc:Choice>
          <mc:Fallback xmlns="">
            <p:pic>
              <p:nvPicPr>
                <p:cNvPr id="576" name="Freihand 575">
                  <a:extLst>
                    <a:ext uri="{FF2B5EF4-FFF2-40B4-BE49-F238E27FC236}">
                      <a16:creationId xmlns:a16="http://schemas.microsoft.com/office/drawing/2014/main" id="{85BFF574-0F2F-4D2F-9E30-ED79D4A29260}"/>
                    </a:ext>
                  </a:extLst>
                </p:cNvPr>
                <p:cNvPicPr/>
                <p:nvPr/>
              </p:nvPicPr>
              <p:blipFill>
                <a:blip r:embed="rId909"/>
                <a:stretch>
                  <a:fillRect/>
                </a:stretch>
              </p:blipFill>
              <p:spPr>
                <a:xfrm>
                  <a:off x="3366573" y="4498987"/>
                  <a:ext cx="5400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910">
              <p14:nvContentPartPr>
                <p14:cNvPr id="544" name="Freihand 543">
                  <a:extLst>
                    <a:ext uri="{FF2B5EF4-FFF2-40B4-BE49-F238E27FC236}">
                      <a16:creationId xmlns:a16="http://schemas.microsoft.com/office/drawing/2014/main" id="{AA7FAB30-DCCE-4013-9A61-2829A261F3F8}"/>
                    </a:ext>
                  </a:extLst>
                </p14:cNvPr>
                <p14:cNvContentPartPr/>
                <p14:nvPr/>
              </p14:nvContentPartPr>
              <p14:xfrm>
                <a:off x="413493" y="4475587"/>
                <a:ext cx="116640" cy="132840"/>
              </p14:xfrm>
            </p:contentPart>
          </mc:Choice>
          <mc:Fallback xmlns="">
            <p:pic>
              <p:nvPicPr>
                <p:cNvPr id="544" name="Freihand 543">
                  <a:extLst>
                    <a:ext uri="{FF2B5EF4-FFF2-40B4-BE49-F238E27FC236}">
                      <a16:creationId xmlns:a16="http://schemas.microsoft.com/office/drawing/2014/main" id="{AA7FAB30-DCCE-4013-9A61-2829A261F3F8}"/>
                    </a:ext>
                  </a:extLst>
                </p:cNvPr>
                <p:cNvPicPr/>
                <p:nvPr/>
              </p:nvPicPr>
              <p:blipFill>
                <a:blip r:embed="rId911"/>
                <a:stretch>
                  <a:fillRect/>
                </a:stretch>
              </p:blipFill>
              <p:spPr>
                <a:xfrm>
                  <a:off x="409173" y="4471267"/>
                  <a:ext cx="12528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912">
              <p14:nvContentPartPr>
                <p14:cNvPr id="545" name="Freihand 544">
                  <a:extLst>
                    <a:ext uri="{FF2B5EF4-FFF2-40B4-BE49-F238E27FC236}">
                      <a16:creationId xmlns:a16="http://schemas.microsoft.com/office/drawing/2014/main" id="{CA5792EA-9D66-4B84-AF20-0ADC0A668452}"/>
                    </a:ext>
                  </a:extLst>
                </p14:cNvPr>
                <p14:cNvContentPartPr/>
                <p14:nvPr/>
              </p14:nvContentPartPr>
              <p14:xfrm>
                <a:off x="579093" y="4446067"/>
                <a:ext cx="102600" cy="123840"/>
              </p14:xfrm>
            </p:contentPart>
          </mc:Choice>
          <mc:Fallback xmlns="">
            <p:pic>
              <p:nvPicPr>
                <p:cNvPr id="545" name="Freihand 544">
                  <a:extLst>
                    <a:ext uri="{FF2B5EF4-FFF2-40B4-BE49-F238E27FC236}">
                      <a16:creationId xmlns:a16="http://schemas.microsoft.com/office/drawing/2014/main" id="{CA5792EA-9D66-4B84-AF20-0ADC0A668452}"/>
                    </a:ext>
                  </a:extLst>
                </p:cNvPr>
                <p:cNvPicPr/>
                <p:nvPr/>
              </p:nvPicPr>
              <p:blipFill>
                <a:blip r:embed="rId913"/>
                <a:stretch>
                  <a:fillRect/>
                </a:stretch>
              </p:blipFill>
              <p:spPr>
                <a:xfrm>
                  <a:off x="574773" y="4441747"/>
                  <a:ext cx="11124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914">
              <p14:nvContentPartPr>
                <p14:cNvPr id="546" name="Freihand 545">
                  <a:extLst>
                    <a:ext uri="{FF2B5EF4-FFF2-40B4-BE49-F238E27FC236}">
                      <a16:creationId xmlns:a16="http://schemas.microsoft.com/office/drawing/2014/main" id="{3AD48968-54E0-4B32-9459-BFA6E252E3AB}"/>
                    </a:ext>
                  </a:extLst>
                </p14:cNvPr>
                <p14:cNvContentPartPr/>
                <p14:nvPr/>
              </p14:nvContentPartPr>
              <p14:xfrm>
                <a:off x="432933" y="4657387"/>
                <a:ext cx="232200" cy="16560"/>
              </p14:xfrm>
            </p:contentPart>
          </mc:Choice>
          <mc:Fallback xmlns="">
            <p:pic>
              <p:nvPicPr>
                <p:cNvPr id="546" name="Freihand 545">
                  <a:extLst>
                    <a:ext uri="{FF2B5EF4-FFF2-40B4-BE49-F238E27FC236}">
                      <a16:creationId xmlns:a16="http://schemas.microsoft.com/office/drawing/2014/main" id="{3AD48968-54E0-4B32-9459-BFA6E252E3AB}"/>
                    </a:ext>
                  </a:extLst>
                </p:cNvPr>
                <p:cNvPicPr/>
                <p:nvPr/>
              </p:nvPicPr>
              <p:blipFill>
                <a:blip r:embed="rId915"/>
                <a:stretch>
                  <a:fillRect/>
                </a:stretch>
              </p:blipFill>
              <p:spPr>
                <a:xfrm>
                  <a:off x="428613" y="4653067"/>
                  <a:ext cx="2408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916">
              <p14:nvContentPartPr>
                <p14:cNvPr id="547" name="Freihand 546">
                  <a:extLst>
                    <a:ext uri="{FF2B5EF4-FFF2-40B4-BE49-F238E27FC236}">
                      <a16:creationId xmlns:a16="http://schemas.microsoft.com/office/drawing/2014/main" id="{970D48EB-E005-456E-A430-AB7296F936B8}"/>
                    </a:ext>
                  </a:extLst>
                </p14:cNvPr>
                <p14:cNvContentPartPr/>
                <p14:nvPr/>
              </p14:nvContentPartPr>
              <p14:xfrm>
                <a:off x="418893" y="4716427"/>
                <a:ext cx="108360" cy="106200"/>
              </p14:xfrm>
            </p:contentPart>
          </mc:Choice>
          <mc:Fallback xmlns="">
            <p:pic>
              <p:nvPicPr>
                <p:cNvPr id="547" name="Freihand 546">
                  <a:extLst>
                    <a:ext uri="{FF2B5EF4-FFF2-40B4-BE49-F238E27FC236}">
                      <a16:creationId xmlns:a16="http://schemas.microsoft.com/office/drawing/2014/main" id="{970D48EB-E005-456E-A430-AB7296F936B8}"/>
                    </a:ext>
                  </a:extLst>
                </p:cNvPr>
                <p:cNvPicPr/>
                <p:nvPr/>
              </p:nvPicPr>
              <p:blipFill>
                <a:blip r:embed="rId917"/>
                <a:stretch>
                  <a:fillRect/>
                </a:stretch>
              </p:blipFill>
              <p:spPr>
                <a:xfrm>
                  <a:off x="414573" y="4712107"/>
                  <a:ext cx="1170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918">
              <p14:nvContentPartPr>
                <p14:cNvPr id="548" name="Freihand 547">
                  <a:extLst>
                    <a:ext uri="{FF2B5EF4-FFF2-40B4-BE49-F238E27FC236}">
                      <a16:creationId xmlns:a16="http://schemas.microsoft.com/office/drawing/2014/main" id="{FAB4C755-80D8-4CDD-ADCC-9B64C32FEF6F}"/>
                    </a:ext>
                  </a:extLst>
                </p14:cNvPr>
                <p14:cNvContentPartPr/>
                <p14:nvPr/>
              </p14:nvContentPartPr>
              <p14:xfrm>
                <a:off x="576213" y="4689427"/>
                <a:ext cx="68400" cy="124560"/>
              </p14:xfrm>
            </p:contentPart>
          </mc:Choice>
          <mc:Fallback xmlns="">
            <p:pic>
              <p:nvPicPr>
                <p:cNvPr id="548" name="Freihand 547">
                  <a:extLst>
                    <a:ext uri="{FF2B5EF4-FFF2-40B4-BE49-F238E27FC236}">
                      <a16:creationId xmlns:a16="http://schemas.microsoft.com/office/drawing/2014/main" id="{FAB4C755-80D8-4CDD-ADCC-9B64C32FEF6F}"/>
                    </a:ext>
                  </a:extLst>
                </p:cNvPr>
                <p:cNvPicPr/>
                <p:nvPr/>
              </p:nvPicPr>
              <p:blipFill>
                <a:blip r:embed="rId919"/>
                <a:stretch>
                  <a:fillRect/>
                </a:stretch>
              </p:blipFill>
              <p:spPr>
                <a:xfrm>
                  <a:off x="571893" y="4685107"/>
                  <a:ext cx="770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920">
              <p14:nvContentPartPr>
                <p14:cNvPr id="579" name="Freihand 578">
                  <a:extLst>
                    <a:ext uri="{FF2B5EF4-FFF2-40B4-BE49-F238E27FC236}">
                      <a16:creationId xmlns:a16="http://schemas.microsoft.com/office/drawing/2014/main" id="{F4DFE8D5-E652-4B1B-8D88-31449756A782}"/>
                    </a:ext>
                  </a:extLst>
                </p14:cNvPr>
                <p14:cNvContentPartPr/>
                <p14:nvPr/>
              </p14:nvContentPartPr>
              <p14:xfrm>
                <a:off x="729573" y="4604467"/>
                <a:ext cx="72360" cy="38880"/>
              </p14:xfrm>
            </p:contentPart>
          </mc:Choice>
          <mc:Fallback xmlns="">
            <p:pic>
              <p:nvPicPr>
                <p:cNvPr id="579" name="Freihand 578">
                  <a:extLst>
                    <a:ext uri="{FF2B5EF4-FFF2-40B4-BE49-F238E27FC236}">
                      <a16:creationId xmlns:a16="http://schemas.microsoft.com/office/drawing/2014/main" id="{F4DFE8D5-E652-4B1B-8D88-31449756A782}"/>
                    </a:ext>
                  </a:extLst>
                </p:cNvPr>
                <p:cNvPicPr/>
                <p:nvPr/>
              </p:nvPicPr>
              <p:blipFill>
                <a:blip r:embed="rId921"/>
                <a:stretch>
                  <a:fillRect/>
                </a:stretch>
              </p:blipFill>
              <p:spPr>
                <a:xfrm>
                  <a:off x="725253" y="4600147"/>
                  <a:ext cx="8100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922">
              <p14:nvContentPartPr>
                <p14:cNvPr id="557" name="Freihand 556">
                  <a:extLst>
                    <a:ext uri="{FF2B5EF4-FFF2-40B4-BE49-F238E27FC236}">
                      <a16:creationId xmlns:a16="http://schemas.microsoft.com/office/drawing/2014/main" id="{1F151B89-F095-4AE9-9BE7-B5294D9F9025}"/>
                    </a:ext>
                  </a:extLst>
                </p14:cNvPr>
                <p14:cNvContentPartPr/>
                <p14:nvPr/>
              </p14:nvContentPartPr>
              <p14:xfrm>
                <a:off x="638493" y="5073187"/>
                <a:ext cx="126360" cy="164160"/>
              </p14:xfrm>
            </p:contentPart>
          </mc:Choice>
          <mc:Fallback xmlns="">
            <p:pic>
              <p:nvPicPr>
                <p:cNvPr id="557" name="Freihand 556">
                  <a:extLst>
                    <a:ext uri="{FF2B5EF4-FFF2-40B4-BE49-F238E27FC236}">
                      <a16:creationId xmlns:a16="http://schemas.microsoft.com/office/drawing/2014/main" id="{1F151B89-F095-4AE9-9BE7-B5294D9F9025}"/>
                    </a:ext>
                  </a:extLst>
                </p:cNvPr>
                <p:cNvPicPr/>
                <p:nvPr/>
              </p:nvPicPr>
              <p:blipFill>
                <a:blip r:embed="rId923"/>
                <a:stretch>
                  <a:fillRect/>
                </a:stretch>
              </p:blipFill>
              <p:spPr>
                <a:xfrm>
                  <a:off x="634173" y="5068867"/>
                  <a:ext cx="13500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924">
              <p14:nvContentPartPr>
                <p14:cNvPr id="558" name="Freihand 557">
                  <a:extLst>
                    <a:ext uri="{FF2B5EF4-FFF2-40B4-BE49-F238E27FC236}">
                      <a16:creationId xmlns:a16="http://schemas.microsoft.com/office/drawing/2014/main" id="{ABF8D908-45EA-4637-9EAA-8372FDE04880}"/>
                    </a:ext>
                  </a:extLst>
                </p14:cNvPr>
                <p14:cNvContentPartPr/>
                <p14:nvPr/>
              </p14:nvContentPartPr>
              <p14:xfrm>
                <a:off x="850173" y="5110267"/>
                <a:ext cx="20880" cy="123120"/>
              </p14:xfrm>
            </p:contentPart>
          </mc:Choice>
          <mc:Fallback xmlns="">
            <p:pic>
              <p:nvPicPr>
                <p:cNvPr id="558" name="Freihand 557">
                  <a:extLst>
                    <a:ext uri="{FF2B5EF4-FFF2-40B4-BE49-F238E27FC236}">
                      <a16:creationId xmlns:a16="http://schemas.microsoft.com/office/drawing/2014/main" id="{ABF8D908-45EA-4637-9EAA-8372FDE04880}"/>
                    </a:ext>
                  </a:extLst>
                </p:cNvPr>
                <p:cNvPicPr/>
                <p:nvPr/>
              </p:nvPicPr>
              <p:blipFill>
                <a:blip r:embed="rId925"/>
                <a:stretch>
                  <a:fillRect/>
                </a:stretch>
              </p:blipFill>
              <p:spPr>
                <a:xfrm>
                  <a:off x="845853" y="5105947"/>
                  <a:ext cx="2952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926">
              <p14:nvContentPartPr>
                <p14:cNvPr id="559" name="Freihand 558">
                  <a:extLst>
                    <a:ext uri="{FF2B5EF4-FFF2-40B4-BE49-F238E27FC236}">
                      <a16:creationId xmlns:a16="http://schemas.microsoft.com/office/drawing/2014/main" id="{C6699ED4-C2E3-4BF4-AB3F-EF3F96107800}"/>
                    </a:ext>
                  </a:extLst>
                </p14:cNvPr>
                <p14:cNvContentPartPr/>
                <p14:nvPr/>
              </p14:nvContentPartPr>
              <p14:xfrm>
                <a:off x="800493" y="5227987"/>
                <a:ext cx="111960" cy="14040"/>
              </p14:xfrm>
            </p:contentPart>
          </mc:Choice>
          <mc:Fallback xmlns="">
            <p:pic>
              <p:nvPicPr>
                <p:cNvPr id="559" name="Freihand 558">
                  <a:extLst>
                    <a:ext uri="{FF2B5EF4-FFF2-40B4-BE49-F238E27FC236}">
                      <a16:creationId xmlns:a16="http://schemas.microsoft.com/office/drawing/2014/main" id="{C6699ED4-C2E3-4BF4-AB3F-EF3F96107800}"/>
                    </a:ext>
                  </a:extLst>
                </p:cNvPr>
                <p:cNvPicPr/>
                <p:nvPr/>
              </p:nvPicPr>
              <p:blipFill>
                <a:blip r:embed="rId927"/>
                <a:stretch>
                  <a:fillRect/>
                </a:stretch>
              </p:blipFill>
              <p:spPr>
                <a:xfrm>
                  <a:off x="796173" y="5223667"/>
                  <a:ext cx="1206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928">
              <p14:nvContentPartPr>
                <p14:cNvPr id="560" name="Freihand 559">
                  <a:extLst>
                    <a:ext uri="{FF2B5EF4-FFF2-40B4-BE49-F238E27FC236}">
                      <a16:creationId xmlns:a16="http://schemas.microsoft.com/office/drawing/2014/main" id="{39642636-0F6C-4C44-BC6D-BC5718F9A8AB}"/>
                    </a:ext>
                  </a:extLst>
                </p14:cNvPr>
                <p14:cNvContentPartPr/>
                <p14:nvPr/>
              </p14:nvContentPartPr>
              <p14:xfrm>
                <a:off x="649653" y="5075707"/>
                <a:ext cx="267480" cy="250920"/>
              </p14:xfrm>
            </p:contentPart>
          </mc:Choice>
          <mc:Fallback xmlns="">
            <p:pic>
              <p:nvPicPr>
                <p:cNvPr id="560" name="Freihand 559">
                  <a:extLst>
                    <a:ext uri="{FF2B5EF4-FFF2-40B4-BE49-F238E27FC236}">
                      <a16:creationId xmlns:a16="http://schemas.microsoft.com/office/drawing/2014/main" id="{39642636-0F6C-4C44-BC6D-BC5718F9A8AB}"/>
                    </a:ext>
                  </a:extLst>
                </p:cNvPr>
                <p:cNvPicPr/>
                <p:nvPr/>
              </p:nvPicPr>
              <p:blipFill>
                <a:blip r:embed="rId929"/>
                <a:stretch>
                  <a:fillRect/>
                </a:stretch>
              </p:blipFill>
              <p:spPr>
                <a:xfrm>
                  <a:off x="645333" y="5071387"/>
                  <a:ext cx="27612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930">
              <p14:nvContentPartPr>
                <p14:cNvPr id="561" name="Freihand 560">
                  <a:extLst>
                    <a:ext uri="{FF2B5EF4-FFF2-40B4-BE49-F238E27FC236}">
                      <a16:creationId xmlns:a16="http://schemas.microsoft.com/office/drawing/2014/main" id="{FACC44CB-9DFA-487C-BCBF-B27B85EFA1C9}"/>
                    </a:ext>
                  </a:extLst>
                </p14:cNvPr>
                <p14:cNvContentPartPr/>
                <p14:nvPr/>
              </p14:nvContentPartPr>
              <p14:xfrm>
                <a:off x="598893" y="5375947"/>
                <a:ext cx="129960" cy="143640"/>
              </p14:xfrm>
            </p:contentPart>
          </mc:Choice>
          <mc:Fallback xmlns="">
            <p:pic>
              <p:nvPicPr>
                <p:cNvPr id="561" name="Freihand 560">
                  <a:extLst>
                    <a:ext uri="{FF2B5EF4-FFF2-40B4-BE49-F238E27FC236}">
                      <a16:creationId xmlns:a16="http://schemas.microsoft.com/office/drawing/2014/main" id="{FACC44CB-9DFA-487C-BCBF-B27B85EFA1C9}"/>
                    </a:ext>
                  </a:extLst>
                </p:cNvPr>
                <p:cNvPicPr/>
                <p:nvPr/>
              </p:nvPicPr>
              <p:blipFill>
                <a:blip r:embed="rId931"/>
                <a:stretch>
                  <a:fillRect/>
                </a:stretch>
              </p:blipFill>
              <p:spPr>
                <a:xfrm>
                  <a:off x="594573" y="5371627"/>
                  <a:ext cx="1386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932">
              <p14:nvContentPartPr>
                <p14:cNvPr id="562" name="Freihand 561">
                  <a:extLst>
                    <a:ext uri="{FF2B5EF4-FFF2-40B4-BE49-F238E27FC236}">
                      <a16:creationId xmlns:a16="http://schemas.microsoft.com/office/drawing/2014/main" id="{4A776A86-D78C-4AA0-81BF-1F81A9287E10}"/>
                    </a:ext>
                  </a:extLst>
                </p14:cNvPr>
                <p14:cNvContentPartPr/>
                <p14:nvPr/>
              </p14:nvContentPartPr>
              <p14:xfrm>
                <a:off x="806973" y="5413027"/>
                <a:ext cx="51840" cy="72000"/>
              </p14:xfrm>
            </p:contentPart>
          </mc:Choice>
          <mc:Fallback xmlns="">
            <p:pic>
              <p:nvPicPr>
                <p:cNvPr id="562" name="Freihand 561">
                  <a:extLst>
                    <a:ext uri="{FF2B5EF4-FFF2-40B4-BE49-F238E27FC236}">
                      <a16:creationId xmlns:a16="http://schemas.microsoft.com/office/drawing/2014/main" id="{4A776A86-D78C-4AA0-81BF-1F81A9287E10}"/>
                    </a:ext>
                  </a:extLst>
                </p:cNvPr>
                <p:cNvPicPr/>
                <p:nvPr/>
              </p:nvPicPr>
              <p:blipFill>
                <a:blip r:embed="rId933"/>
                <a:stretch>
                  <a:fillRect/>
                </a:stretch>
              </p:blipFill>
              <p:spPr>
                <a:xfrm>
                  <a:off x="802653" y="5408707"/>
                  <a:ext cx="604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934">
              <p14:nvContentPartPr>
                <p14:cNvPr id="563" name="Freihand 562">
                  <a:extLst>
                    <a:ext uri="{FF2B5EF4-FFF2-40B4-BE49-F238E27FC236}">
                      <a16:creationId xmlns:a16="http://schemas.microsoft.com/office/drawing/2014/main" id="{4818BF4A-BB70-4DE5-BCE5-1F7FDC9FCF28}"/>
                    </a:ext>
                  </a:extLst>
                </p14:cNvPr>
                <p14:cNvContentPartPr/>
                <p14:nvPr/>
              </p14:nvContentPartPr>
              <p14:xfrm>
                <a:off x="800853" y="5351467"/>
                <a:ext cx="24840" cy="9720"/>
              </p14:xfrm>
            </p:contentPart>
          </mc:Choice>
          <mc:Fallback xmlns="">
            <p:pic>
              <p:nvPicPr>
                <p:cNvPr id="563" name="Freihand 562">
                  <a:extLst>
                    <a:ext uri="{FF2B5EF4-FFF2-40B4-BE49-F238E27FC236}">
                      <a16:creationId xmlns:a16="http://schemas.microsoft.com/office/drawing/2014/main" id="{4818BF4A-BB70-4DE5-BCE5-1F7FDC9FCF28}"/>
                    </a:ext>
                  </a:extLst>
                </p:cNvPr>
                <p:cNvPicPr/>
                <p:nvPr/>
              </p:nvPicPr>
              <p:blipFill>
                <a:blip r:embed="rId935"/>
                <a:stretch>
                  <a:fillRect/>
                </a:stretch>
              </p:blipFill>
              <p:spPr>
                <a:xfrm>
                  <a:off x="796533" y="5347147"/>
                  <a:ext cx="33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936">
              <p14:nvContentPartPr>
                <p14:cNvPr id="564" name="Freihand 563">
                  <a:extLst>
                    <a:ext uri="{FF2B5EF4-FFF2-40B4-BE49-F238E27FC236}">
                      <a16:creationId xmlns:a16="http://schemas.microsoft.com/office/drawing/2014/main" id="{558E262F-3BA3-4C5A-BFDC-60FD528BC0E7}"/>
                    </a:ext>
                  </a:extLst>
                </p14:cNvPr>
                <p14:cNvContentPartPr/>
                <p14:nvPr/>
              </p14:nvContentPartPr>
              <p14:xfrm>
                <a:off x="1026573" y="5308987"/>
                <a:ext cx="360" cy="360"/>
              </p14:xfrm>
            </p:contentPart>
          </mc:Choice>
          <mc:Fallback xmlns="">
            <p:pic>
              <p:nvPicPr>
                <p:cNvPr id="564" name="Freihand 563">
                  <a:extLst>
                    <a:ext uri="{FF2B5EF4-FFF2-40B4-BE49-F238E27FC236}">
                      <a16:creationId xmlns:a16="http://schemas.microsoft.com/office/drawing/2014/main" id="{558E262F-3BA3-4C5A-BFDC-60FD528BC0E7}"/>
                    </a:ext>
                  </a:extLst>
                </p:cNvPr>
                <p:cNvPicPr/>
                <p:nvPr/>
              </p:nvPicPr>
              <p:blipFill>
                <a:blip r:embed="rId749"/>
                <a:stretch>
                  <a:fillRect/>
                </a:stretch>
              </p:blipFill>
              <p:spPr>
                <a:xfrm>
                  <a:off x="1022253" y="53046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37">
              <p14:nvContentPartPr>
                <p14:cNvPr id="580" name="Freihand 579">
                  <a:extLst>
                    <a:ext uri="{FF2B5EF4-FFF2-40B4-BE49-F238E27FC236}">
                      <a16:creationId xmlns:a16="http://schemas.microsoft.com/office/drawing/2014/main" id="{8DD1C577-7748-463C-BE9C-038833E53510}"/>
                    </a:ext>
                  </a:extLst>
                </p14:cNvPr>
                <p14:cNvContentPartPr/>
                <p14:nvPr/>
              </p14:nvContentPartPr>
              <p14:xfrm>
                <a:off x="1016493" y="5257147"/>
                <a:ext cx="23400" cy="26640"/>
              </p14:xfrm>
            </p:contentPart>
          </mc:Choice>
          <mc:Fallback xmlns="">
            <p:pic>
              <p:nvPicPr>
                <p:cNvPr id="580" name="Freihand 579">
                  <a:extLst>
                    <a:ext uri="{FF2B5EF4-FFF2-40B4-BE49-F238E27FC236}">
                      <a16:creationId xmlns:a16="http://schemas.microsoft.com/office/drawing/2014/main" id="{8DD1C577-7748-463C-BE9C-038833E53510}"/>
                    </a:ext>
                  </a:extLst>
                </p:cNvPr>
                <p:cNvPicPr/>
                <p:nvPr/>
              </p:nvPicPr>
              <p:blipFill>
                <a:blip r:embed="rId938"/>
                <a:stretch>
                  <a:fillRect/>
                </a:stretch>
              </p:blipFill>
              <p:spPr>
                <a:xfrm>
                  <a:off x="1012173" y="5252827"/>
                  <a:ext cx="3204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939">
              <p14:nvContentPartPr>
                <p14:cNvPr id="530" name="Freihand 529">
                  <a:extLst>
                    <a:ext uri="{FF2B5EF4-FFF2-40B4-BE49-F238E27FC236}">
                      <a16:creationId xmlns:a16="http://schemas.microsoft.com/office/drawing/2014/main" id="{14F0E98F-3A09-4353-8D72-7FC4DCDF604B}"/>
                    </a:ext>
                  </a:extLst>
                </p14:cNvPr>
                <p14:cNvContentPartPr/>
                <p14:nvPr/>
              </p14:nvContentPartPr>
              <p14:xfrm>
                <a:off x="3300693" y="4226827"/>
                <a:ext cx="592920" cy="632160"/>
              </p14:xfrm>
            </p:contentPart>
          </mc:Choice>
          <mc:Fallback xmlns="">
            <p:pic>
              <p:nvPicPr>
                <p:cNvPr id="530" name="Freihand 529">
                  <a:extLst>
                    <a:ext uri="{FF2B5EF4-FFF2-40B4-BE49-F238E27FC236}">
                      <a16:creationId xmlns:a16="http://schemas.microsoft.com/office/drawing/2014/main" id="{14F0E98F-3A09-4353-8D72-7FC4DCDF604B}"/>
                    </a:ext>
                  </a:extLst>
                </p:cNvPr>
                <p:cNvPicPr/>
                <p:nvPr/>
              </p:nvPicPr>
              <p:blipFill>
                <a:blip r:embed="rId940"/>
                <a:stretch>
                  <a:fillRect/>
                </a:stretch>
              </p:blipFill>
              <p:spPr>
                <a:xfrm>
                  <a:off x="3296373" y="4222507"/>
                  <a:ext cx="601560" cy="640800"/>
                </a:xfrm>
                <a:prstGeom prst="rect">
                  <a:avLst/>
                </a:prstGeom>
              </p:spPr>
            </p:pic>
          </mc:Fallback>
        </mc:AlternateContent>
        <mc:AlternateContent xmlns:mc="http://schemas.openxmlformats.org/markup-compatibility/2006" xmlns:p14="http://schemas.microsoft.com/office/powerpoint/2010/main">
          <mc:Choice Requires="p14">
            <p:contentPart p14:bwMode="auto" r:id="rId941">
              <p14:nvContentPartPr>
                <p14:cNvPr id="531" name="Freihand 530">
                  <a:extLst>
                    <a:ext uri="{FF2B5EF4-FFF2-40B4-BE49-F238E27FC236}">
                      <a16:creationId xmlns:a16="http://schemas.microsoft.com/office/drawing/2014/main" id="{8270F695-C9C5-4B23-8F3F-D2C32958525F}"/>
                    </a:ext>
                  </a:extLst>
                </p14:cNvPr>
                <p14:cNvContentPartPr/>
                <p14:nvPr/>
              </p14:nvContentPartPr>
              <p14:xfrm>
                <a:off x="3307533" y="4231147"/>
                <a:ext cx="564120" cy="670680"/>
              </p14:xfrm>
            </p:contentPart>
          </mc:Choice>
          <mc:Fallback xmlns="">
            <p:pic>
              <p:nvPicPr>
                <p:cNvPr id="531" name="Freihand 530">
                  <a:extLst>
                    <a:ext uri="{FF2B5EF4-FFF2-40B4-BE49-F238E27FC236}">
                      <a16:creationId xmlns:a16="http://schemas.microsoft.com/office/drawing/2014/main" id="{8270F695-C9C5-4B23-8F3F-D2C32958525F}"/>
                    </a:ext>
                  </a:extLst>
                </p:cNvPr>
                <p:cNvPicPr/>
                <p:nvPr/>
              </p:nvPicPr>
              <p:blipFill>
                <a:blip r:embed="rId942"/>
                <a:stretch>
                  <a:fillRect/>
                </a:stretch>
              </p:blipFill>
              <p:spPr>
                <a:xfrm>
                  <a:off x="3303213" y="4226827"/>
                  <a:ext cx="572760" cy="679320"/>
                </a:xfrm>
                <a:prstGeom prst="rect">
                  <a:avLst/>
                </a:prstGeom>
              </p:spPr>
            </p:pic>
          </mc:Fallback>
        </mc:AlternateContent>
        <mc:AlternateContent xmlns:mc="http://schemas.openxmlformats.org/markup-compatibility/2006" xmlns:p14="http://schemas.microsoft.com/office/powerpoint/2010/main">
          <mc:Choice Requires="p14">
            <p:contentPart p14:bwMode="auto" r:id="rId943">
              <p14:nvContentPartPr>
                <p14:cNvPr id="549" name="Freihand 548">
                  <a:extLst>
                    <a:ext uri="{FF2B5EF4-FFF2-40B4-BE49-F238E27FC236}">
                      <a16:creationId xmlns:a16="http://schemas.microsoft.com/office/drawing/2014/main" id="{922E5481-CDD4-45C7-A787-C16279601B32}"/>
                    </a:ext>
                  </a:extLst>
                </p14:cNvPr>
                <p14:cNvContentPartPr/>
                <p14:nvPr/>
              </p14:nvContentPartPr>
              <p14:xfrm>
                <a:off x="3104493" y="4380547"/>
                <a:ext cx="96840" cy="125640"/>
              </p14:xfrm>
            </p:contentPart>
          </mc:Choice>
          <mc:Fallback xmlns="">
            <p:pic>
              <p:nvPicPr>
                <p:cNvPr id="549" name="Freihand 548">
                  <a:extLst>
                    <a:ext uri="{FF2B5EF4-FFF2-40B4-BE49-F238E27FC236}">
                      <a16:creationId xmlns:a16="http://schemas.microsoft.com/office/drawing/2014/main" id="{922E5481-CDD4-45C7-A787-C16279601B32}"/>
                    </a:ext>
                  </a:extLst>
                </p:cNvPr>
                <p:cNvPicPr/>
                <p:nvPr/>
              </p:nvPicPr>
              <p:blipFill>
                <a:blip r:embed="rId944"/>
                <a:stretch>
                  <a:fillRect/>
                </a:stretch>
              </p:blipFill>
              <p:spPr>
                <a:xfrm>
                  <a:off x="3100173" y="4376227"/>
                  <a:ext cx="1054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945">
              <p14:nvContentPartPr>
                <p14:cNvPr id="550" name="Freihand 549">
                  <a:extLst>
                    <a:ext uri="{FF2B5EF4-FFF2-40B4-BE49-F238E27FC236}">
                      <a16:creationId xmlns:a16="http://schemas.microsoft.com/office/drawing/2014/main" id="{B9257346-90BC-4AD8-83D9-8313FE69E8B6}"/>
                    </a:ext>
                  </a:extLst>
                </p14:cNvPr>
                <p14:cNvContentPartPr/>
                <p14:nvPr/>
              </p14:nvContentPartPr>
              <p14:xfrm>
                <a:off x="3234813" y="4329067"/>
                <a:ext cx="97200" cy="150480"/>
              </p14:xfrm>
            </p:contentPart>
          </mc:Choice>
          <mc:Fallback xmlns="">
            <p:pic>
              <p:nvPicPr>
                <p:cNvPr id="550" name="Freihand 549">
                  <a:extLst>
                    <a:ext uri="{FF2B5EF4-FFF2-40B4-BE49-F238E27FC236}">
                      <a16:creationId xmlns:a16="http://schemas.microsoft.com/office/drawing/2014/main" id="{B9257346-90BC-4AD8-83D9-8313FE69E8B6}"/>
                    </a:ext>
                  </a:extLst>
                </p:cNvPr>
                <p:cNvPicPr/>
                <p:nvPr/>
              </p:nvPicPr>
              <p:blipFill>
                <a:blip r:embed="rId946"/>
                <a:stretch>
                  <a:fillRect/>
                </a:stretch>
              </p:blipFill>
              <p:spPr>
                <a:xfrm>
                  <a:off x="3230493" y="4324747"/>
                  <a:ext cx="1058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947">
              <p14:nvContentPartPr>
                <p14:cNvPr id="551" name="Freihand 550">
                  <a:extLst>
                    <a:ext uri="{FF2B5EF4-FFF2-40B4-BE49-F238E27FC236}">
                      <a16:creationId xmlns:a16="http://schemas.microsoft.com/office/drawing/2014/main" id="{3FBA6385-2B83-4154-A3C9-D6138E1C609E}"/>
                    </a:ext>
                  </a:extLst>
                </p14:cNvPr>
                <p14:cNvContentPartPr/>
                <p14:nvPr/>
              </p14:nvContentPartPr>
              <p14:xfrm>
                <a:off x="3106653" y="4537507"/>
                <a:ext cx="223200" cy="8280"/>
              </p14:xfrm>
            </p:contentPart>
          </mc:Choice>
          <mc:Fallback xmlns="">
            <p:pic>
              <p:nvPicPr>
                <p:cNvPr id="551" name="Freihand 550">
                  <a:extLst>
                    <a:ext uri="{FF2B5EF4-FFF2-40B4-BE49-F238E27FC236}">
                      <a16:creationId xmlns:a16="http://schemas.microsoft.com/office/drawing/2014/main" id="{3FBA6385-2B83-4154-A3C9-D6138E1C609E}"/>
                    </a:ext>
                  </a:extLst>
                </p:cNvPr>
                <p:cNvPicPr/>
                <p:nvPr/>
              </p:nvPicPr>
              <p:blipFill>
                <a:blip r:embed="rId948"/>
                <a:stretch>
                  <a:fillRect/>
                </a:stretch>
              </p:blipFill>
              <p:spPr>
                <a:xfrm>
                  <a:off x="3102333" y="4533187"/>
                  <a:ext cx="2318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949">
              <p14:nvContentPartPr>
                <p14:cNvPr id="552" name="Freihand 551">
                  <a:extLst>
                    <a:ext uri="{FF2B5EF4-FFF2-40B4-BE49-F238E27FC236}">
                      <a16:creationId xmlns:a16="http://schemas.microsoft.com/office/drawing/2014/main" id="{0AE72A70-F8EB-4017-923B-B2E1CE208491}"/>
                    </a:ext>
                  </a:extLst>
                </p14:cNvPr>
                <p14:cNvContentPartPr/>
                <p14:nvPr/>
              </p14:nvContentPartPr>
              <p14:xfrm>
                <a:off x="3105213" y="4579627"/>
                <a:ext cx="122040" cy="129240"/>
              </p14:xfrm>
            </p:contentPart>
          </mc:Choice>
          <mc:Fallback xmlns="">
            <p:pic>
              <p:nvPicPr>
                <p:cNvPr id="552" name="Freihand 551">
                  <a:extLst>
                    <a:ext uri="{FF2B5EF4-FFF2-40B4-BE49-F238E27FC236}">
                      <a16:creationId xmlns:a16="http://schemas.microsoft.com/office/drawing/2014/main" id="{0AE72A70-F8EB-4017-923B-B2E1CE208491}"/>
                    </a:ext>
                  </a:extLst>
                </p:cNvPr>
                <p:cNvPicPr/>
                <p:nvPr/>
              </p:nvPicPr>
              <p:blipFill>
                <a:blip r:embed="rId950"/>
                <a:stretch>
                  <a:fillRect/>
                </a:stretch>
              </p:blipFill>
              <p:spPr>
                <a:xfrm>
                  <a:off x="3100893" y="4575307"/>
                  <a:ext cx="13068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951">
              <p14:nvContentPartPr>
                <p14:cNvPr id="553" name="Freihand 552">
                  <a:extLst>
                    <a:ext uri="{FF2B5EF4-FFF2-40B4-BE49-F238E27FC236}">
                      <a16:creationId xmlns:a16="http://schemas.microsoft.com/office/drawing/2014/main" id="{B034BBA3-F254-4F81-AA44-54F066D3A62F}"/>
                    </a:ext>
                  </a:extLst>
                </p14:cNvPr>
                <p14:cNvContentPartPr/>
                <p14:nvPr/>
              </p14:nvContentPartPr>
              <p14:xfrm>
                <a:off x="3280173" y="4619587"/>
                <a:ext cx="5040" cy="77040"/>
              </p14:xfrm>
            </p:contentPart>
          </mc:Choice>
          <mc:Fallback xmlns="">
            <p:pic>
              <p:nvPicPr>
                <p:cNvPr id="553" name="Freihand 552">
                  <a:extLst>
                    <a:ext uri="{FF2B5EF4-FFF2-40B4-BE49-F238E27FC236}">
                      <a16:creationId xmlns:a16="http://schemas.microsoft.com/office/drawing/2014/main" id="{B034BBA3-F254-4F81-AA44-54F066D3A62F}"/>
                    </a:ext>
                  </a:extLst>
                </p:cNvPr>
                <p:cNvPicPr/>
                <p:nvPr/>
              </p:nvPicPr>
              <p:blipFill>
                <a:blip r:embed="rId952"/>
                <a:stretch>
                  <a:fillRect/>
                </a:stretch>
              </p:blipFill>
              <p:spPr>
                <a:xfrm>
                  <a:off x="3275853" y="4615267"/>
                  <a:ext cx="136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953">
              <p14:nvContentPartPr>
                <p14:cNvPr id="554" name="Freihand 553">
                  <a:extLst>
                    <a:ext uri="{FF2B5EF4-FFF2-40B4-BE49-F238E27FC236}">
                      <a16:creationId xmlns:a16="http://schemas.microsoft.com/office/drawing/2014/main" id="{1EF8D810-E79A-44D8-BFFC-5A427F20DC00}"/>
                    </a:ext>
                  </a:extLst>
                </p14:cNvPr>
                <p14:cNvContentPartPr/>
                <p14:nvPr/>
              </p14:nvContentPartPr>
              <p14:xfrm>
                <a:off x="3285573" y="4579987"/>
                <a:ext cx="18360" cy="1440"/>
              </p14:xfrm>
            </p:contentPart>
          </mc:Choice>
          <mc:Fallback xmlns="">
            <p:pic>
              <p:nvPicPr>
                <p:cNvPr id="554" name="Freihand 553">
                  <a:extLst>
                    <a:ext uri="{FF2B5EF4-FFF2-40B4-BE49-F238E27FC236}">
                      <a16:creationId xmlns:a16="http://schemas.microsoft.com/office/drawing/2014/main" id="{1EF8D810-E79A-44D8-BFFC-5A427F20DC00}"/>
                    </a:ext>
                  </a:extLst>
                </p:cNvPr>
                <p:cNvPicPr/>
                <p:nvPr/>
              </p:nvPicPr>
              <p:blipFill>
                <a:blip r:embed="rId954"/>
                <a:stretch>
                  <a:fillRect/>
                </a:stretch>
              </p:blipFill>
              <p:spPr>
                <a:xfrm>
                  <a:off x="3281253" y="4575667"/>
                  <a:ext cx="2700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955">
              <p14:nvContentPartPr>
                <p14:cNvPr id="583" name="Freihand 582">
                  <a:extLst>
                    <a:ext uri="{FF2B5EF4-FFF2-40B4-BE49-F238E27FC236}">
                      <a16:creationId xmlns:a16="http://schemas.microsoft.com/office/drawing/2014/main" id="{CDEA327F-DB1C-42F7-ACA2-1071095842D6}"/>
                    </a:ext>
                  </a:extLst>
                </p14:cNvPr>
                <p14:cNvContentPartPr/>
                <p14:nvPr/>
              </p14:nvContentPartPr>
              <p14:xfrm>
                <a:off x="3090813" y="4571707"/>
                <a:ext cx="6840" cy="4320"/>
              </p14:xfrm>
            </p:contentPart>
          </mc:Choice>
          <mc:Fallback xmlns="">
            <p:pic>
              <p:nvPicPr>
                <p:cNvPr id="583" name="Freihand 582">
                  <a:extLst>
                    <a:ext uri="{FF2B5EF4-FFF2-40B4-BE49-F238E27FC236}">
                      <a16:creationId xmlns:a16="http://schemas.microsoft.com/office/drawing/2014/main" id="{CDEA327F-DB1C-42F7-ACA2-1071095842D6}"/>
                    </a:ext>
                  </a:extLst>
                </p:cNvPr>
                <p:cNvPicPr/>
                <p:nvPr/>
              </p:nvPicPr>
              <p:blipFill>
                <a:blip r:embed="rId956"/>
                <a:stretch>
                  <a:fillRect/>
                </a:stretch>
              </p:blipFill>
              <p:spPr>
                <a:xfrm>
                  <a:off x="3086493" y="4567387"/>
                  <a:ext cx="1548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957">
              <p14:nvContentPartPr>
                <p14:cNvPr id="585" name="Freihand 584">
                  <a:extLst>
                    <a:ext uri="{FF2B5EF4-FFF2-40B4-BE49-F238E27FC236}">
                      <a16:creationId xmlns:a16="http://schemas.microsoft.com/office/drawing/2014/main" id="{9D05B1EE-BE4C-4874-A05D-3D3E21EDC13D}"/>
                    </a:ext>
                  </a:extLst>
                </p14:cNvPr>
                <p14:cNvContentPartPr/>
                <p14:nvPr/>
              </p14:nvContentPartPr>
              <p14:xfrm>
                <a:off x="7808613" y="4477387"/>
                <a:ext cx="150480" cy="649080"/>
              </p14:xfrm>
            </p:contentPart>
          </mc:Choice>
          <mc:Fallback xmlns="">
            <p:pic>
              <p:nvPicPr>
                <p:cNvPr id="585" name="Freihand 584">
                  <a:extLst>
                    <a:ext uri="{FF2B5EF4-FFF2-40B4-BE49-F238E27FC236}">
                      <a16:creationId xmlns:a16="http://schemas.microsoft.com/office/drawing/2014/main" id="{9D05B1EE-BE4C-4874-A05D-3D3E21EDC13D}"/>
                    </a:ext>
                  </a:extLst>
                </p:cNvPr>
                <p:cNvPicPr/>
                <p:nvPr/>
              </p:nvPicPr>
              <p:blipFill>
                <a:blip r:embed="rId958"/>
                <a:stretch>
                  <a:fillRect/>
                </a:stretch>
              </p:blipFill>
              <p:spPr>
                <a:xfrm>
                  <a:off x="7804293" y="4473067"/>
                  <a:ext cx="159120" cy="657720"/>
                </a:xfrm>
                <a:prstGeom prst="rect">
                  <a:avLst/>
                </a:prstGeom>
              </p:spPr>
            </p:pic>
          </mc:Fallback>
        </mc:AlternateContent>
        <mc:AlternateContent xmlns:mc="http://schemas.openxmlformats.org/markup-compatibility/2006" xmlns:p14="http://schemas.microsoft.com/office/powerpoint/2010/main">
          <mc:Choice Requires="p14">
            <p:contentPart p14:bwMode="auto" r:id="rId959">
              <p14:nvContentPartPr>
                <p14:cNvPr id="586" name="Freihand 585">
                  <a:extLst>
                    <a:ext uri="{FF2B5EF4-FFF2-40B4-BE49-F238E27FC236}">
                      <a16:creationId xmlns:a16="http://schemas.microsoft.com/office/drawing/2014/main" id="{CE734D33-45CF-45B0-B550-5ABABBAF985D}"/>
                    </a:ext>
                  </a:extLst>
                </p14:cNvPr>
                <p14:cNvContentPartPr/>
                <p14:nvPr/>
              </p14:nvContentPartPr>
              <p14:xfrm>
                <a:off x="8114973" y="4665307"/>
                <a:ext cx="38520" cy="300600"/>
              </p14:xfrm>
            </p:contentPart>
          </mc:Choice>
          <mc:Fallback xmlns="">
            <p:pic>
              <p:nvPicPr>
                <p:cNvPr id="586" name="Freihand 585">
                  <a:extLst>
                    <a:ext uri="{FF2B5EF4-FFF2-40B4-BE49-F238E27FC236}">
                      <a16:creationId xmlns:a16="http://schemas.microsoft.com/office/drawing/2014/main" id="{CE734D33-45CF-45B0-B550-5ABABBAF985D}"/>
                    </a:ext>
                  </a:extLst>
                </p:cNvPr>
                <p:cNvPicPr/>
                <p:nvPr/>
              </p:nvPicPr>
              <p:blipFill>
                <a:blip r:embed="rId960"/>
                <a:stretch>
                  <a:fillRect/>
                </a:stretch>
              </p:blipFill>
              <p:spPr>
                <a:xfrm>
                  <a:off x="8110653" y="4660987"/>
                  <a:ext cx="47160" cy="309240"/>
                </a:xfrm>
                <a:prstGeom prst="rect">
                  <a:avLst/>
                </a:prstGeom>
              </p:spPr>
            </p:pic>
          </mc:Fallback>
        </mc:AlternateContent>
        <mc:AlternateContent xmlns:mc="http://schemas.openxmlformats.org/markup-compatibility/2006" xmlns:p14="http://schemas.microsoft.com/office/powerpoint/2010/main">
          <mc:Choice Requires="p14">
            <p:contentPart p14:bwMode="auto" r:id="rId961">
              <p14:nvContentPartPr>
                <p14:cNvPr id="587" name="Freihand 586">
                  <a:extLst>
                    <a:ext uri="{FF2B5EF4-FFF2-40B4-BE49-F238E27FC236}">
                      <a16:creationId xmlns:a16="http://schemas.microsoft.com/office/drawing/2014/main" id="{5A4F5717-D295-4D79-82C2-DEF09B4494F8}"/>
                    </a:ext>
                  </a:extLst>
                </p14:cNvPr>
                <p14:cNvContentPartPr/>
                <p14:nvPr/>
              </p14:nvContentPartPr>
              <p14:xfrm>
                <a:off x="8030373" y="4772587"/>
                <a:ext cx="241560" cy="26640"/>
              </p14:xfrm>
            </p:contentPart>
          </mc:Choice>
          <mc:Fallback xmlns="">
            <p:pic>
              <p:nvPicPr>
                <p:cNvPr id="587" name="Freihand 586">
                  <a:extLst>
                    <a:ext uri="{FF2B5EF4-FFF2-40B4-BE49-F238E27FC236}">
                      <a16:creationId xmlns:a16="http://schemas.microsoft.com/office/drawing/2014/main" id="{5A4F5717-D295-4D79-82C2-DEF09B4494F8}"/>
                    </a:ext>
                  </a:extLst>
                </p:cNvPr>
                <p:cNvPicPr/>
                <p:nvPr/>
              </p:nvPicPr>
              <p:blipFill>
                <a:blip r:embed="rId962"/>
                <a:stretch>
                  <a:fillRect/>
                </a:stretch>
              </p:blipFill>
              <p:spPr>
                <a:xfrm>
                  <a:off x="8026053" y="4768267"/>
                  <a:ext cx="25020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963">
              <p14:nvContentPartPr>
                <p14:cNvPr id="608" name="Freihand 607">
                  <a:extLst>
                    <a:ext uri="{FF2B5EF4-FFF2-40B4-BE49-F238E27FC236}">
                      <a16:creationId xmlns:a16="http://schemas.microsoft.com/office/drawing/2014/main" id="{67B8168E-3767-424F-B7FA-F984C98CE5EE}"/>
                    </a:ext>
                  </a:extLst>
                </p14:cNvPr>
                <p14:cNvContentPartPr/>
                <p14:nvPr/>
              </p14:nvContentPartPr>
              <p14:xfrm>
                <a:off x="8182293" y="4700947"/>
                <a:ext cx="21600" cy="10440"/>
              </p14:xfrm>
            </p:contentPart>
          </mc:Choice>
          <mc:Fallback xmlns="">
            <p:pic>
              <p:nvPicPr>
                <p:cNvPr id="608" name="Freihand 607">
                  <a:extLst>
                    <a:ext uri="{FF2B5EF4-FFF2-40B4-BE49-F238E27FC236}">
                      <a16:creationId xmlns:a16="http://schemas.microsoft.com/office/drawing/2014/main" id="{67B8168E-3767-424F-B7FA-F984C98CE5EE}"/>
                    </a:ext>
                  </a:extLst>
                </p:cNvPr>
                <p:cNvPicPr/>
                <p:nvPr/>
              </p:nvPicPr>
              <p:blipFill>
                <a:blip r:embed="rId964"/>
                <a:stretch>
                  <a:fillRect/>
                </a:stretch>
              </p:blipFill>
              <p:spPr>
                <a:xfrm>
                  <a:off x="8177973" y="4696627"/>
                  <a:ext cx="30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965">
              <p14:nvContentPartPr>
                <p14:cNvPr id="589" name="Freihand 588">
                  <a:extLst>
                    <a:ext uri="{FF2B5EF4-FFF2-40B4-BE49-F238E27FC236}">
                      <a16:creationId xmlns:a16="http://schemas.microsoft.com/office/drawing/2014/main" id="{6283B6B8-7395-44D7-BC24-D7A215452064}"/>
                    </a:ext>
                  </a:extLst>
                </p14:cNvPr>
                <p14:cNvContentPartPr/>
                <p14:nvPr/>
              </p14:nvContentPartPr>
              <p14:xfrm>
                <a:off x="464613" y="5793547"/>
                <a:ext cx="130680" cy="158400"/>
              </p14:xfrm>
            </p:contentPart>
          </mc:Choice>
          <mc:Fallback xmlns="">
            <p:pic>
              <p:nvPicPr>
                <p:cNvPr id="589" name="Freihand 588">
                  <a:extLst>
                    <a:ext uri="{FF2B5EF4-FFF2-40B4-BE49-F238E27FC236}">
                      <a16:creationId xmlns:a16="http://schemas.microsoft.com/office/drawing/2014/main" id="{6283B6B8-7395-44D7-BC24-D7A215452064}"/>
                    </a:ext>
                  </a:extLst>
                </p:cNvPr>
                <p:cNvPicPr/>
                <p:nvPr/>
              </p:nvPicPr>
              <p:blipFill>
                <a:blip r:embed="rId739"/>
                <a:stretch>
                  <a:fillRect/>
                </a:stretch>
              </p:blipFill>
              <p:spPr>
                <a:xfrm>
                  <a:off x="460293" y="5789227"/>
                  <a:ext cx="1393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966">
              <p14:nvContentPartPr>
                <p14:cNvPr id="590" name="Freihand 589">
                  <a:extLst>
                    <a:ext uri="{FF2B5EF4-FFF2-40B4-BE49-F238E27FC236}">
                      <a16:creationId xmlns:a16="http://schemas.microsoft.com/office/drawing/2014/main" id="{242A09F4-67B8-4901-A63F-0E5796CF7606}"/>
                    </a:ext>
                  </a:extLst>
                </p14:cNvPr>
                <p14:cNvContentPartPr/>
                <p14:nvPr/>
              </p14:nvContentPartPr>
              <p14:xfrm>
                <a:off x="643173" y="5769067"/>
                <a:ext cx="72360" cy="124920"/>
              </p14:xfrm>
            </p:contentPart>
          </mc:Choice>
          <mc:Fallback xmlns="">
            <p:pic>
              <p:nvPicPr>
                <p:cNvPr id="590" name="Freihand 589">
                  <a:extLst>
                    <a:ext uri="{FF2B5EF4-FFF2-40B4-BE49-F238E27FC236}">
                      <a16:creationId xmlns:a16="http://schemas.microsoft.com/office/drawing/2014/main" id="{242A09F4-67B8-4901-A63F-0E5796CF7606}"/>
                    </a:ext>
                  </a:extLst>
                </p:cNvPr>
                <p:cNvPicPr/>
                <p:nvPr/>
              </p:nvPicPr>
              <p:blipFill>
                <a:blip r:embed="rId741"/>
                <a:stretch>
                  <a:fillRect/>
                </a:stretch>
              </p:blipFill>
              <p:spPr>
                <a:xfrm>
                  <a:off x="638853" y="5764747"/>
                  <a:ext cx="810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967">
              <p14:nvContentPartPr>
                <p14:cNvPr id="591" name="Freihand 590">
                  <a:extLst>
                    <a:ext uri="{FF2B5EF4-FFF2-40B4-BE49-F238E27FC236}">
                      <a16:creationId xmlns:a16="http://schemas.microsoft.com/office/drawing/2014/main" id="{FA3D75B3-5C4C-44BD-AC07-4C219827AC41}"/>
                    </a:ext>
                  </a:extLst>
                </p14:cNvPr>
                <p14:cNvContentPartPr/>
                <p14:nvPr/>
              </p14:nvContentPartPr>
              <p14:xfrm>
                <a:off x="475773" y="5960947"/>
                <a:ext cx="240840" cy="24840"/>
              </p14:xfrm>
            </p:contentPart>
          </mc:Choice>
          <mc:Fallback xmlns="">
            <p:pic>
              <p:nvPicPr>
                <p:cNvPr id="591" name="Freihand 590">
                  <a:extLst>
                    <a:ext uri="{FF2B5EF4-FFF2-40B4-BE49-F238E27FC236}">
                      <a16:creationId xmlns:a16="http://schemas.microsoft.com/office/drawing/2014/main" id="{FA3D75B3-5C4C-44BD-AC07-4C219827AC41}"/>
                    </a:ext>
                  </a:extLst>
                </p:cNvPr>
                <p:cNvPicPr/>
                <p:nvPr/>
              </p:nvPicPr>
              <p:blipFill>
                <a:blip r:embed="rId743"/>
                <a:stretch>
                  <a:fillRect/>
                </a:stretch>
              </p:blipFill>
              <p:spPr>
                <a:xfrm>
                  <a:off x="471453" y="5956627"/>
                  <a:ext cx="24948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968">
              <p14:nvContentPartPr>
                <p14:cNvPr id="592" name="Freihand 591">
                  <a:extLst>
                    <a:ext uri="{FF2B5EF4-FFF2-40B4-BE49-F238E27FC236}">
                      <a16:creationId xmlns:a16="http://schemas.microsoft.com/office/drawing/2014/main" id="{F0E5015D-B99E-4591-AFD7-6ACF4ECB9B11}"/>
                    </a:ext>
                  </a:extLst>
                </p14:cNvPr>
                <p14:cNvContentPartPr/>
                <p14:nvPr/>
              </p14:nvContentPartPr>
              <p14:xfrm>
                <a:off x="445533" y="6017467"/>
                <a:ext cx="129240" cy="130680"/>
              </p14:xfrm>
            </p:contentPart>
          </mc:Choice>
          <mc:Fallback xmlns="">
            <p:pic>
              <p:nvPicPr>
                <p:cNvPr id="592" name="Freihand 591">
                  <a:extLst>
                    <a:ext uri="{FF2B5EF4-FFF2-40B4-BE49-F238E27FC236}">
                      <a16:creationId xmlns:a16="http://schemas.microsoft.com/office/drawing/2014/main" id="{F0E5015D-B99E-4591-AFD7-6ACF4ECB9B11}"/>
                    </a:ext>
                  </a:extLst>
                </p:cNvPr>
                <p:cNvPicPr/>
                <p:nvPr/>
              </p:nvPicPr>
              <p:blipFill>
                <a:blip r:embed="rId745"/>
                <a:stretch>
                  <a:fillRect/>
                </a:stretch>
              </p:blipFill>
              <p:spPr>
                <a:xfrm>
                  <a:off x="441213" y="6013147"/>
                  <a:ext cx="1378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969">
              <p14:nvContentPartPr>
                <p14:cNvPr id="593" name="Freihand 592">
                  <a:extLst>
                    <a:ext uri="{FF2B5EF4-FFF2-40B4-BE49-F238E27FC236}">
                      <a16:creationId xmlns:a16="http://schemas.microsoft.com/office/drawing/2014/main" id="{5FAE03EC-ED87-46C3-9B0B-4B3DE548FF11}"/>
                    </a:ext>
                  </a:extLst>
                </p14:cNvPr>
                <p14:cNvContentPartPr/>
                <p14:nvPr/>
              </p14:nvContentPartPr>
              <p14:xfrm>
                <a:off x="656493" y="6031147"/>
                <a:ext cx="23400" cy="88200"/>
              </p14:xfrm>
            </p:contentPart>
          </mc:Choice>
          <mc:Fallback xmlns="">
            <p:pic>
              <p:nvPicPr>
                <p:cNvPr id="593" name="Freihand 592">
                  <a:extLst>
                    <a:ext uri="{FF2B5EF4-FFF2-40B4-BE49-F238E27FC236}">
                      <a16:creationId xmlns:a16="http://schemas.microsoft.com/office/drawing/2014/main" id="{5FAE03EC-ED87-46C3-9B0B-4B3DE548FF11}"/>
                    </a:ext>
                  </a:extLst>
                </p:cNvPr>
                <p:cNvPicPr/>
                <p:nvPr/>
              </p:nvPicPr>
              <p:blipFill>
                <a:blip r:embed="rId747"/>
                <a:stretch>
                  <a:fillRect/>
                </a:stretch>
              </p:blipFill>
              <p:spPr>
                <a:xfrm>
                  <a:off x="652173" y="6026827"/>
                  <a:ext cx="320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970">
              <p14:nvContentPartPr>
                <p14:cNvPr id="594" name="Freihand 593">
                  <a:extLst>
                    <a:ext uri="{FF2B5EF4-FFF2-40B4-BE49-F238E27FC236}">
                      <a16:creationId xmlns:a16="http://schemas.microsoft.com/office/drawing/2014/main" id="{E127C216-66E4-459B-BDA6-21278A884A17}"/>
                    </a:ext>
                  </a:extLst>
                </p14:cNvPr>
                <p14:cNvContentPartPr/>
                <p14:nvPr/>
              </p14:nvContentPartPr>
              <p14:xfrm>
                <a:off x="662973" y="5996227"/>
                <a:ext cx="360" cy="360"/>
              </p14:xfrm>
            </p:contentPart>
          </mc:Choice>
          <mc:Fallback xmlns="">
            <p:pic>
              <p:nvPicPr>
                <p:cNvPr id="594" name="Freihand 593">
                  <a:extLst>
                    <a:ext uri="{FF2B5EF4-FFF2-40B4-BE49-F238E27FC236}">
                      <a16:creationId xmlns:a16="http://schemas.microsoft.com/office/drawing/2014/main" id="{E127C216-66E4-459B-BDA6-21278A884A17}"/>
                    </a:ext>
                  </a:extLst>
                </p:cNvPr>
                <p:cNvPicPr/>
                <p:nvPr/>
              </p:nvPicPr>
              <p:blipFill>
                <a:blip r:embed="rId749"/>
                <a:stretch>
                  <a:fillRect/>
                </a:stretch>
              </p:blipFill>
              <p:spPr>
                <a:xfrm>
                  <a:off x="658653" y="5991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971">
              <p14:nvContentPartPr>
                <p14:cNvPr id="595" name="Freihand 594">
                  <a:extLst>
                    <a:ext uri="{FF2B5EF4-FFF2-40B4-BE49-F238E27FC236}">
                      <a16:creationId xmlns:a16="http://schemas.microsoft.com/office/drawing/2014/main" id="{FC60BD17-C6DF-4BAE-B099-08AE56C82792}"/>
                    </a:ext>
                  </a:extLst>
                </p14:cNvPr>
                <p14:cNvContentPartPr/>
                <p14:nvPr/>
              </p14:nvContentPartPr>
              <p14:xfrm>
                <a:off x="840813" y="5789947"/>
                <a:ext cx="80640" cy="289800"/>
              </p14:xfrm>
            </p:contentPart>
          </mc:Choice>
          <mc:Fallback xmlns="">
            <p:pic>
              <p:nvPicPr>
                <p:cNvPr id="595" name="Freihand 594">
                  <a:extLst>
                    <a:ext uri="{FF2B5EF4-FFF2-40B4-BE49-F238E27FC236}">
                      <a16:creationId xmlns:a16="http://schemas.microsoft.com/office/drawing/2014/main" id="{FC60BD17-C6DF-4BAE-B099-08AE56C82792}"/>
                    </a:ext>
                  </a:extLst>
                </p:cNvPr>
                <p:cNvPicPr/>
                <p:nvPr/>
              </p:nvPicPr>
              <p:blipFill>
                <a:blip r:embed="rId751"/>
                <a:stretch>
                  <a:fillRect/>
                </a:stretch>
              </p:blipFill>
              <p:spPr>
                <a:xfrm>
                  <a:off x="836493" y="5785627"/>
                  <a:ext cx="8928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972">
              <p14:nvContentPartPr>
                <p14:cNvPr id="596" name="Freihand 595">
                  <a:extLst>
                    <a:ext uri="{FF2B5EF4-FFF2-40B4-BE49-F238E27FC236}">
                      <a16:creationId xmlns:a16="http://schemas.microsoft.com/office/drawing/2014/main" id="{887A03C7-93BC-4858-9292-41275C8C6830}"/>
                    </a:ext>
                  </a:extLst>
                </p14:cNvPr>
                <p14:cNvContentPartPr/>
                <p14:nvPr/>
              </p14:nvContentPartPr>
              <p14:xfrm>
                <a:off x="972573" y="5827387"/>
                <a:ext cx="163440" cy="136080"/>
              </p14:xfrm>
            </p:contentPart>
          </mc:Choice>
          <mc:Fallback xmlns="">
            <p:pic>
              <p:nvPicPr>
                <p:cNvPr id="596" name="Freihand 595">
                  <a:extLst>
                    <a:ext uri="{FF2B5EF4-FFF2-40B4-BE49-F238E27FC236}">
                      <a16:creationId xmlns:a16="http://schemas.microsoft.com/office/drawing/2014/main" id="{887A03C7-93BC-4858-9292-41275C8C6830}"/>
                    </a:ext>
                  </a:extLst>
                </p:cNvPr>
                <p:cNvPicPr/>
                <p:nvPr/>
              </p:nvPicPr>
              <p:blipFill>
                <a:blip r:embed="rId753"/>
                <a:stretch>
                  <a:fillRect/>
                </a:stretch>
              </p:blipFill>
              <p:spPr>
                <a:xfrm>
                  <a:off x="968253" y="5823067"/>
                  <a:ext cx="1720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973">
              <p14:nvContentPartPr>
                <p14:cNvPr id="598" name="Freihand 597">
                  <a:extLst>
                    <a:ext uri="{FF2B5EF4-FFF2-40B4-BE49-F238E27FC236}">
                      <a16:creationId xmlns:a16="http://schemas.microsoft.com/office/drawing/2014/main" id="{52A684B7-2834-4982-A119-E90DC919E38B}"/>
                    </a:ext>
                  </a:extLst>
                </p14:cNvPr>
                <p14:cNvContentPartPr/>
                <p14:nvPr/>
              </p14:nvContentPartPr>
              <p14:xfrm>
                <a:off x="1244373" y="5911987"/>
                <a:ext cx="105480" cy="3960"/>
              </p14:xfrm>
            </p:contentPart>
          </mc:Choice>
          <mc:Fallback xmlns="">
            <p:pic>
              <p:nvPicPr>
                <p:cNvPr id="598" name="Freihand 597">
                  <a:extLst>
                    <a:ext uri="{FF2B5EF4-FFF2-40B4-BE49-F238E27FC236}">
                      <a16:creationId xmlns:a16="http://schemas.microsoft.com/office/drawing/2014/main" id="{52A684B7-2834-4982-A119-E90DC919E38B}"/>
                    </a:ext>
                  </a:extLst>
                </p:cNvPr>
                <p:cNvPicPr/>
                <p:nvPr/>
              </p:nvPicPr>
              <p:blipFill>
                <a:blip r:embed="rId755"/>
                <a:stretch>
                  <a:fillRect/>
                </a:stretch>
              </p:blipFill>
              <p:spPr>
                <a:xfrm>
                  <a:off x="1240053" y="5907667"/>
                  <a:ext cx="1141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74">
              <p14:nvContentPartPr>
                <p14:cNvPr id="600" name="Freihand 599">
                  <a:extLst>
                    <a:ext uri="{FF2B5EF4-FFF2-40B4-BE49-F238E27FC236}">
                      <a16:creationId xmlns:a16="http://schemas.microsoft.com/office/drawing/2014/main" id="{DA7FA22B-8531-46FD-AD8A-67CD7B1252C1}"/>
                    </a:ext>
                  </a:extLst>
                </p14:cNvPr>
                <p14:cNvContentPartPr/>
                <p14:nvPr/>
              </p14:nvContentPartPr>
              <p14:xfrm>
                <a:off x="1507173" y="5750347"/>
                <a:ext cx="118080" cy="131400"/>
              </p14:xfrm>
            </p:contentPart>
          </mc:Choice>
          <mc:Fallback xmlns="">
            <p:pic>
              <p:nvPicPr>
                <p:cNvPr id="600" name="Freihand 599">
                  <a:extLst>
                    <a:ext uri="{FF2B5EF4-FFF2-40B4-BE49-F238E27FC236}">
                      <a16:creationId xmlns:a16="http://schemas.microsoft.com/office/drawing/2014/main" id="{DA7FA22B-8531-46FD-AD8A-67CD7B1252C1}"/>
                    </a:ext>
                  </a:extLst>
                </p:cNvPr>
                <p:cNvPicPr/>
                <p:nvPr/>
              </p:nvPicPr>
              <p:blipFill>
                <a:blip r:embed="rId757"/>
                <a:stretch>
                  <a:fillRect/>
                </a:stretch>
              </p:blipFill>
              <p:spPr>
                <a:xfrm>
                  <a:off x="1502853" y="5746027"/>
                  <a:ext cx="1267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975">
              <p14:nvContentPartPr>
                <p14:cNvPr id="601" name="Freihand 600">
                  <a:extLst>
                    <a:ext uri="{FF2B5EF4-FFF2-40B4-BE49-F238E27FC236}">
                      <a16:creationId xmlns:a16="http://schemas.microsoft.com/office/drawing/2014/main" id="{0F1BDBA2-A53B-409F-9E4F-58B42E53BE5A}"/>
                    </a:ext>
                  </a:extLst>
                </p14:cNvPr>
                <p14:cNvContentPartPr/>
                <p14:nvPr/>
              </p14:nvContentPartPr>
              <p14:xfrm>
                <a:off x="1654773" y="5761507"/>
                <a:ext cx="97560" cy="100800"/>
              </p14:xfrm>
            </p:contentPart>
          </mc:Choice>
          <mc:Fallback xmlns="">
            <p:pic>
              <p:nvPicPr>
                <p:cNvPr id="601" name="Freihand 600">
                  <a:extLst>
                    <a:ext uri="{FF2B5EF4-FFF2-40B4-BE49-F238E27FC236}">
                      <a16:creationId xmlns:a16="http://schemas.microsoft.com/office/drawing/2014/main" id="{0F1BDBA2-A53B-409F-9E4F-58B42E53BE5A}"/>
                    </a:ext>
                  </a:extLst>
                </p:cNvPr>
                <p:cNvPicPr/>
                <p:nvPr/>
              </p:nvPicPr>
              <p:blipFill>
                <a:blip r:embed="rId759"/>
                <a:stretch>
                  <a:fillRect/>
                </a:stretch>
              </p:blipFill>
              <p:spPr>
                <a:xfrm>
                  <a:off x="1650453" y="5757187"/>
                  <a:ext cx="1062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976">
              <p14:nvContentPartPr>
                <p14:cNvPr id="602" name="Freihand 601">
                  <a:extLst>
                    <a:ext uri="{FF2B5EF4-FFF2-40B4-BE49-F238E27FC236}">
                      <a16:creationId xmlns:a16="http://schemas.microsoft.com/office/drawing/2014/main" id="{E92290B1-0E1C-4819-B97B-606CC26FFB6B}"/>
                    </a:ext>
                  </a:extLst>
                </p14:cNvPr>
                <p14:cNvContentPartPr/>
                <p14:nvPr/>
              </p14:nvContentPartPr>
              <p14:xfrm>
                <a:off x="1506453" y="5912707"/>
                <a:ext cx="243000" cy="21240"/>
              </p14:xfrm>
            </p:contentPart>
          </mc:Choice>
          <mc:Fallback xmlns="">
            <p:pic>
              <p:nvPicPr>
                <p:cNvPr id="602" name="Freihand 601">
                  <a:extLst>
                    <a:ext uri="{FF2B5EF4-FFF2-40B4-BE49-F238E27FC236}">
                      <a16:creationId xmlns:a16="http://schemas.microsoft.com/office/drawing/2014/main" id="{E92290B1-0E1C-4819-B97B-606CC26FFB6B}"/>
                    </a:ext>
                  </a:extLst>
                </p:cNvPr>
                <p:cNvPicPr/>
                <p:nvPr/>
              </p:nvPicPr>
              <p:blipFill>
                <a:blip r:embed="rId761"/>
                <a:stretch>
                  <a:fillRect/>
                </a:stretch>
              </p:blipFill>
              <p:spPr>
                <a:xfrm>
                  <a:off x="1502133" y="5908387"/>
                  <a:ext cx="25164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977">
              <p14:nvContentPartPr>
                <p14:cNvPr id="603" name="Freihand 602">
                  <a:extLst>
                    <a:ext uri="{FF2B5EF4-FFF2-40B4-BE49-F238E27FC236}">
                      <a16:creationId xmlns:a16="http://schemas.microsoft.com/office/drawing/2014/main" id="{581C2786-46A2-49A7-8FAA-BE6CDCC67FAF}"/>
                    </a:ext>
                  </a:extLst>
                </p14:cNvPr>
                <p14:cNvContentPartPr/>
                <p14:nvPr/>
              </p14:nvContentPartPr>
              <p14:xfrm>
                <a:off x="1480893" y="5945467"/>
                <a:ext cx="140040" cy="110880"/>
              </p14:xfrm>
            </p:contentPart>
          </mc:Choice>
          <mc:Fallback xmlns="">
            <p:pic>
              <p:nvPicPr>
                <p:cNvPr id="603" name="Freihand 602">
                  <a:extLst>
                    <a:ext uri="{FF2B5EF4-FFF2-40B4-BE49-F238E27FC236}">
                      <a16:creationId xmlns:a16="http://schemas.microsoft.com/office/drawing/2014/main" id="{581C2786-46A2-49A7-8FAA-BE6CDCC67FAF}"/>
                    </a:ext>
                  </a:extLst>
                </p:cNvPr>
                <p:cNvPicPr/>
                <p:nvPr/>
              </p:nvPicPr>
              <p:blipFill>
                <a:blip r:embed="rId763"/>
                <a:stretch>
                  <a:fillRect/>
                </a:stretch>
              </p:blipFill>
              <p:spPr>
                <a:xfrm>
                  <a:off x="1476573" y="5941147"/>
                  <a:ext cx="1486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978">
              <p14:nvContentPartPr>
                <p14:cNvPr id="604" name="Freihand 603">
                  <a:extLst>
                    <a:ext uri="{FF2B5EF4-FFF2-40B4-BE49-F238E27FC236}">
                      <a16:creationId xmlns:a16="http://schemas.microsoft.com/office/drawing/2014/main" id="{F56D12E2-953A-4CDB-B029-78383B1661E7}"/>
                    </a:ext>
                  </a:extLst>
                </p14:cNvPr>
                <p14:cNvContentPartPr/>
                <p14:nvPr/>
              </p14:nvContentPartPr>
              <p14:xfrm>
                <a:off x="1677453" y="5968507"/>
                <a:ext cx="61920" cy="50400"/>
              </p14:xfrm>
            </p:contentPart>
          </mc:Choice>
          <mc:Fallback xmlns="">
            <p:pic>
              <p:nvPicPr>
                <p:cNvPr id="604" name="Freihand 603">
                  <a:extLst>
                    <a:ext uri="{FF2B5EF4-FFF2-40B4-BE49-F238E27FC236}">
                      <a16:creationId xmlns:a16="http://schemas.microsoft.com/office/drawing/2014/main" id="{F56D12E2-953A-4CDB-B029-78383B1661E7}"/>
                    </a:ext>
                  </a:extLst>
                </p:cNvPr>
                <p:cNvPicPr/>
                <p:nvPr/>
              </p:nvPicPr>
              <p:blipFill>
                <a:blip r:embed="rId765"/>
                <a:stretch>
                  <a:fillRect/>
                </a:stretch>
              </p:blipFill>
              <p:spPr>
                <a:xfrm>
                  <a:off x="1673133" y="5964187"/>
                  <a:ext cx="705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979">
              <p14:nvContentPartPr>
                <p14:cNvPr id="605" name="Freihand 604">
                  <a:extLst>
                    <a:ext uri="{FF2B5EF4-FFF2-40B4-BE49-F238E27FC236}">
                      <a16:creationId xmlns:a16="http://schemas.microsoft.com/office/drawing/2014/main" id="{D4127124-611F-424F-9193-C730E14BE021}"/>
                    </a:ext>
                  </a:extLst>
                </p14:cNvPr>
                <p14:cNvContentPartPr/>
                <p14:nvPr/>
              </p14:nvContentPartPr>
              <p14:xfrm>
                <a:off x="1721013" y="5988667"/>
                <a:ext cx="24120" cy="104400"/>
              </p14:xfrm>
            </p:contentPart>
          </mc:Choice>
          <mc:Fallback xmlns="">
            <p:pic>
              <p:nvPicPr>
                <p:cNvPr id="605" name="Freihand 604">
                  <a:extLst>
                    <a:ext uri="{FF2B5EF4-FFF2-40B4-BE49-F238E27FC236}">
                      <a16:creationId xmlns:a16="http://schemas.microsoft.com/office/drawing/2014/main" id="{D4127124-611F-424F-9193-C730E14BE021}"/>
                    </a:ext>
                  </a:extLst>
                </p:cNvPr>
                <p:cNvPicPr/>
                <p:nvPr/>
              </p:nvPicPr>
              <p:blipFill>
                <a:blip r:embed="rId767"/>
                <a:stretch>
                  <a:fillRect/>
                </a:stretch>
              </p:blipFill>
              <p:spPr>
                <a:xfrm>
                  <a:off x="1716693" y="5984347"/>
                  <a:ext cx="327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980">
              <p14:nvContentPartPr>
                <p14:cNvPr id="606" name="Freihand 605">
                  <a:extLst>
                    <a:ext uri="{FF2B5EF4-FFF2-40B4-BE49-F238E27FC236}">
                      <a16:creationId xmlns:a16="http://schemas.microsoft.com/office/drawing/2014/main" id="{CB90D777-AE48-4E68-9CC3-9D0CF68285B8}"/>
                    </a:ext>
                  </a:extLst>
                </p14:cNvPr>
                <p14:cNvContentPartPr/>
                <p14:nvPr/>
              </p14:nvContentPartPr>
              <p14:xfrm>
                <a:off x="1722093" y="5764387"/>
                <a:ext cx="175680" cy="418320"/>
              </p14:xfrm>
            </p:contentPart>
          </mc:Choice>
          <mc:Fallback xmlns="">
            <p:pic>
              <p:nvPicPr>
                <p:cNvPr id="606" name="Freihand 605">
                  <a:extLst>
                    <a:ext uri="{FF2B5EF4-FFF2-40B4-BE49-F238E27FC236}">
                      <a16:creationId xmlns:a16="http://schemas.microsoft.com/office/drawing/2014/main" id="{CB90D777-AE48-4E68-9CC3-9D0CF68285B8}"/>
                    </a:ext>
                  </a:extLst>
                </p:cNvPr>
                <p:cNvPicPr/>
                <p:nvPr/>
              </p:nvPicPr>
              <p:blipFill>
                <a:blip r:embed="rId769"/>
                <a:stretch>
                  <a:fillRect/>
                </a:stretch>
              </p:blipFill>
              <p:spPr>
                <a:xfrm>
                  <a:off x="1717773" y="5760067"/>
                  <a:ext cx="184320" cy="426960"/>
                </a:xfrm>
                <a:prstGeom prst="rect">
                  <a:avLst/>
                </a:prstGeom>
              </p:spPr>
            </p:pic>
          </mc:Fallback>
        </mc:AlternateContent>
        <mc:AlternateContent xmlns:mc="http://schemas.openxmlformats.org/markup-compatibility/2006" xmlns:p14="http://schemas.microsoft.com/office/powerpoint/2010/main">
          <mc:Choice Requires="p14">
            <p:contentPart p14:bwMode="auto" r:id="rId981">
              <p14:nvContentPartPr>
                <p14:cNvPr id="610" name="Freihand 609">
                  <a:extLst>
                    <a:ext uri="{FF2B5EF4-FFF2-40B4-BE49-F238E27FC236}">
                      <a16:creationId xmlns:a16="http://schemas.microsoft.com/office/drawing/2014/main" id="{DFE6D8CF-ED57-4AFD-A1D4-65FA0B51F685}"/>
                    </a:ext>
                  </a:extLst>
                </p14:cNvPr>
                <p14:cNvContentPartPr/>
                <p14:nvPr/>
              </p14:nvContentPartPr>
              <p14:xfrm>
                <a:off x="2081733" y="5865547"/>
                <a:ext cx="12240" cy="112680"/>
              </p14:xfrm>
            </p:contentPart>
          </mc:Choice>
          <mc:Fallback xmlns="">
            <p:pic>
              <p:nvPicPr>
                <p:cNvPr id="610" name="Freihand 609">
                  <a:extLst>
                    <a:ext uri="{FF2B5EF4-FFF2-40B4-BE49-F238E27FC236}">
                      <a16:creationId xmlns:a16="http://schemas.microsoft.com/office/drawing/2014/main" id="{DFE6D8CF-ED57-4AFD-A1D4-65FA0B51F685}"/>
                    </a:ext>
                  </a:extLst>
                </p:cNvPr>
                <p:cNvPicPr/>
                <p:nvPr/>
              </p:nvPicPr>
              <p:blipFill>
                <a:blip r:embed="rId771"/>
                <a:stretch>
                  <a:fillRect/>
                </a:stretch>
              </p:blipFill>
              <p:spPr>
                <a:xfrm>
                  <a:off x="2077413" y="5861227"/>
                  <a:ext cx="2088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982">
              <p14:nvContentPartPr>
                <p14:cNvPr id="611" name="Freihand 610">
                  <a:extLst>
                    <a:ext uri="{FF2B5EF4-FFF2-40B4-BE49-F238E27FC236}">
                      <a16:creationId xmlns:a16="http://schemas.microsoft.com/office/drawing/2014/main" id="{02395E84-1FE9-45E2-8A5C-B300E14EF13D}"/>
                    </a:ext>
                  </a:extLst>
                </p14:cNvPr>
                <p14:cNvContentPartPr/>
                <p14:nvPr/>
              </p14:nvContentPartPr>
              <p14:xfrm>
                <a:off x="2041053" y="5924587"/>
                <a:ext cx="94320" cy="11880"/>
              </p14:xfrm>
            </p:contentPart>
          </mc:Choice>
          <mc:Fallback xmlns="">
            <p:pic>
              <p:nvPicPr>
                <p:cNvPr id="611" name="Freihand 610">
                  <a:extLst>
                    <a:ext uri="{FF2B5EF4-FFF2-40B4-BE49-F238E27FC236}">
                      <a16:creationId xmlns:a16="http://schemas.microsoft.com/office/drawing/2014/main" id="{02395E84-1FE9-45E2-8A5C-B300E14EF13D}"/>
                    </a:ext>
                  </a:extLst>
                </p:cNvPr>
                <p:cNvPicPr/>
                <p:nvPr/>
              </p:nvPicPr>
              <p:blipFill>
                <a:blip r:embed="rId773"/>
                <a:stretch>
                  <a:fillRect/>
                </a:stretch>
              </p:blipFill>
              <p:spPr>
                <a:xfrm>
                  <a:off x="2036733" y="5920267"/>
                  <a:ext cx="1029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983">
              <p14:nvContentPartPr>
                <p14:cNvPr id="612" name="Freihand 611">
                  <a:extLst>
                    <a:ext uri="{FF2B5EF4-FFF2-40B4-BE49-F238E27FC236}">
                      <a16:creationId xmlns:a16="http://schemas.microsoft.com/office/drawing/2014/main" id="{3DB1BB65-3D96-4D93-AF53-17BE2D5F32B9}"/>
                    </a:ext>
                  </a:extLst>
                </p14:cNvPr>
                <p14:cNvContentPartPr/>
                <p14:nvPr/>
              </p14:nvContentPartPr>
              <p14:xfrm>
                <a:off x="2274333" y="5681947"/>
                <a:ext cx="122760" cy="121320"/>
              </p14:xfrm>
            </p:contentPart>
          </mc:Choice>
          <mc:Fallback xmlns="">
            <p:pic>
              <p:nvPicPr>
                <p:cNvPr id="612" name="Freihand 611">
                  <a:extLst>
                    <a:ext uri="{FF2B5EF4-FFF2-40B4-BE49-F238E27FC236}">
                      <a16:creationId xmlns:a16="http://schemas.microsoft.com/office/drawing/2014/main" id="{3DB1BB65-3D96-4D93-AF53-17BE2D5F32B9}"/>
                    </a:ext>
                  </a:extLst>
                </p:cNvPr>
                <p:cNvPicPr/>
                <p:nvPr/>
              </p:nvPicPr>
              <p:blipFill>
                <a:blip r:embed="rId775"/>
                <a:stretch>
                  <a:fillRect/>
                </a:stretch>
              </p:blipFill>
              <p:spPr>
                <a:xfrm>
                  <a:off x="2270013" y="5677627"/>
                  <a:ext cx="13140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984">
              <p14:nvContentPartPr>
                <p14:cNvPr id="613" name="Freihand 612">
                  <a:extLst>
                    <a:ext uri="{FF2B5EF4-FFF2-40B4-BE49-F238E27FC236}">
                      <a16:creationId xmlns:a16="http://schemas.microsoft.com/office/drawing/2014/main" id="{593A46D8-4DDF-4297-96A6-C1EBEA61B867}"/>
                    </a:ext>
                  </a:extLst>
                </p14:cNvPr>
                <p14:cNvContentPartPr/>
                <p14:nvPr/>
              </p14:nvContentPartPr>
              <p14:xfrm>
                <a:off x="2479173" y="5695267"/>
                <a:ext cx="29880" cy="112320"/>
              </p14:xfrm>
            </p:contentPart>
          </mc:Choice>
          <mc:Fallback xmlns="">
            <p:pic>
              <p:nvPicPr>
                <p:cNvPr id="613" name="Freihand 612">
                  <a:extLst>
                    <a:ext uri="{FF2B5EF4-FFF2-40B4-BE49-F238E27FC236}">
                      <a16:creationId xmlns:a16="http://schemas.microsoft.com/office/drawing/2014/main" id="{593A46D8-4DDF-4297-96A6-C1EBEA61B867}"/>
                    </a:ext>
                  </a:extLst>
                </p:cNvPr>
                <p:cNvPicPr/>
                <p:nvPr/>
              </p:nvPicPr>
              <p:blipFill>
                <a:blip r:embed="rId777"/>
                <a:stretch>
                  <a:fillRect/>
                </a:stretch>
              </p:blipFill>
              <p:spPr>
                <a:xfrm>
                  <a:off x="2474853" y="5690947"/>
                  <a:ext cx="385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985">
              <p14:nvContentPartPr>
                <p14:cNvPr id="614" name="Freihand 613">
                  <a:extLst>
                    <a:ext uri="{FF2B5EF4-FFF2-40B4-BE49-F238E27FC236}">
                      <a16:creationId xmlns:a16="http://schemas.microsoft.com/office/drawing/2014/main" id="{777EF4B1-6242-472A-A7FB-1D12A73ABA3C}"/>
                    </a:ext>
                  </a:extLst>
                </p14:cNvPr>
                <p14:cNvContentPartPr/>
                <p14:nvPr/>
              </p14:nvContentPartPr>
              <p14:xfrm>
                <a:off x="2433453" y="5806147"/>
                <a:ext cx="113040" cy="16920"/>
              </p14:xfrm>
            </p:contentPart>
          </mc:Choice>
          <mc:Fallback xmlns="">
            <p:pic>
              <p:nvPicPr>
                <p:cNvPr id="614" name="Freihand 613">
                  <a:extLst>
                    <a:ext uri="{FF2B5EF4-FFF2-40B4-BE49-F238E27FC236}">
                      <a16:creationId xmlns:a16="http://schemas.microsoft.com/office/drawing/2014/main" id="{777EF4B1-6242-472A-A7FB-1D12A73ABA3C}"/>
                    </a:ext>
                  </a:extLst>
                </p:cNvPr>
                <p:cNvPicPr/>
                <p:nvPr/>
              </p:nvPicPr>
              <p:blipFill>
                <a:blip r:embed="rId779"/>
                <a:stretch>
                  <a:fillRect/>
                </a:stretch>
              </p:blipFill>
              <p:spPr>
                <a:xfrm>
                  <a:off x="2429133" y="5801827"/>
                  <a:ext cx="12168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986">
              <p14:nvContentPartPr>
                <p14:cNvPr id="615" name="Freihand 614">
                  <a:extLst>
                    <a:ext uri="{FF2B5EF4-FFF2-40B4-BE49-F238E27FC236}">
                      <a16:creationId xmlns:a16="http://schemas.microsoft.com/office/drawing/2014/main" id="{A4559B7D-D35F-45DB-94A3-A0B42ACE7CCE}"/>
                    </a:ext>
                  </a:extLst>
                </p14:cNvPr>
                <p14:cNvContentPartPr/>
                <p14:nvPr/>
              </p14:nvContentPartPr>
              <p14:xfrm>
                <a:off x="2433813" y="5670427"/>
                <a:ext cx="144360" cy="1440"/>
              </p14:xfrm>
            </p:contentPart>
          </mc:Choice>
          <mc:Fallback xmlns="">
            <p:pic>
              <p:nvPicPr>
                <p:cNvPr id="615" name="Freihand 614">
                  <a:extLst>
                    <a:ext uri="{FF2B5EF4-FFF2-40B4-BE49-F238E27FC236}">
                      <a16:creationId xmlns:a16="http://schemas.microsoft.com/office/drawing/2014/main" id="{A4559B7D-D35F-45DB-94A3-A0B42ACE7CCE}"/>
                    </a:ext>
                  </a:extLst>
                </p:cNvPr>
                <p:cNvPicPr/>
                <p:nvPr/>
              </p:nvPicPr>
              <p:blipFill>
                <a:blip r:embed="rId781"/>
                <a:stretch>
                  <a:fillRect/>
                </a:stretch>
              </p:blipFill>
              <p:spPr>
                <a:xfrm>
                  <a:off x="2429493" y="5666107"/>
                  <a:ext cx="15300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987">
              <p14:nvContentPartPr>
                <p14:cNvPr id="616" name="Freihand 615">
                  <a:extLst>
                    <a:ext uri="{FF2B5EF4-FFF2-40B4-BE49-F238E27FC236}">
                      <a16:creationId xmlns:a16="http://schemas.microsoft.com/office/drawing/2014/main" id="{C3E0DBA8-206D-40C7-B0AB-2F1023BC5BA2}"/>
                    </a:ext>
                  </a:extLst>
                </p14:cNvPr>
                <p14:cNvContentPartPr/>
                <p14:nvPr/>
              </p14:nvContentPartPr>
              <p14:xfrm>
                <a:off x="2254533" y="5846827"/>
                <a:ext cx="302400" cy="24480"/>
              </p14:xfrm>
            </p:contentPart>
          </mc:Choice>
          <mc:Fallback xmlns="">
            <p:pic>
              <p:nvPicPr>
                <p:cNvPr id="616" name="Freihand 615">
                  <a:extLst>
                    <a:ext uri="{FF2B5EF4-FFF2-40B4-BE49-F238E27FC236}">
                      <a16:creationId xmlns:a16="http://schemas.microsoft.com/office/drawing/2014/main" id="{C3E0DBA8-206D-40C7-B0AB-2F1023BC5BA2}"/>
                    </a:ext>
                  </a:extLst>
                </p:cNvPr>
                <p:cNvPicPr/>
                <p:nvPr/>
              </p:nvPicPr>
              <p:blipFill>
                <a:blip r:embed="rId783"/>
                <a:stretch>
                  <a:fillRect/>
                </a:stretch>
              </p:blipFill>
              <p:spPr>
                <a:xfrm>
                  <a:off x="2250213" y="5842507"/>
                  <a:ext cx="3110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988">
              <p14:nvContentPartPr>
                <p14:cNvPr id="617" name="Freihand 616">
                  <a:extLst>
                    <a:ext uri="{FF2B5EF4-FFF2-40B4-BE49-F238E27FC236}">
                      <a16:creationId xmlns:a16="http://schemas.microsoft.com/office/drawing/2014/main" id="{1988F3DA-F5F0-4E41-9F43-3232ED926B5B}"/>
                    </a:ext>
                  </a:extLst>
                </p14:cNvPr>
                <p14:cNvContentPartPr/>
                <p14:nvPr/>
              </p14:nvContentPartPr>
              <p14:xfrm>
                <a:off x="2265333" y="5913787"/>
                <a:ext cx="115200" cy="120600"/>
              </p14:xfrm>
            </p:contentPart>
          </mc:Choice>
          <mc:Fallback xmlns="">
            <p:pic>
              <p:nvPicPr>
                <p:cNvPr id="617" name="Freihand 616">
                  <a:extLst>
                    <a:ext uri="{FF2B5EF4-FFF2-40B4-BE49-F238E27FC236}">
                      <a16:creationId xmlns:a16="http://schemas.microsoft.com/office/drawing/2014/main" id="{1988F3DA-F5F0-4E41-9F43-3232ED926B5B}"/>
                    </a:ext>
                  </a:extLst>
                </p:cNvPr>
                <p:cNvPicPr/>
                <p:nvPr/>
              </p:nvPicPr>
              <p:blipFill>
                <a:blip r:embed="rId785"/>
                <a:stretch>
                  <a:fillRect/>
                </a:stretch>
              </p:blipFill>
              <p:spPr>
                <a:xfrm>
                  <a:off x="2261013" y="5909467"/>
                  <a:ext cx="12384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989">
              <p14:nvContentPartPr>
                <p14:cNvPr id="618" name="Freihand 617">
                  <a:extLst>
                    <a:ext uri="{FF2B5EF4-FFF2-40B4-BE49-F238E27FC236}">
                      <a16:creationId xmlns:a16="http://schemas.microsoft.com/office/drawing/2014/main" id="{5EE4BEB3-6E5D-4E3E-BC32-701F7C08C543}"/>
                    </a:ext>
                  </a:extLst>
                </p14:cNvPr>
                <p14:cNvContentPartPr/>
                <p14:nvPr/>
              </p14:nvContentPartPr>
              <p14:xfrm>
                <a:off x="2476653" y="5952307"/>
                <a:ext cx="15120" cy="52200"/>
              </p14:xfrm>
            </p:contentPart>
          </mc:Choice>
          <mc:Fallback xmlns="">
            <p:pic>
              <p:nvPicPr>
                <p:cNvPr id="618" name="Freihand 617">
                  <a:extLst>
                    <a:ext uri="{FF2B5EF4-FFF2-40B4-BE49-F238E27FC236}">
                      <a16:creationId xmlns:a16="http://schemas.microsoft.com/office/drawing/2014/main" id="{5EE4BEB3-6E5D-4E3E-BC32-701F7C08C543}"/>
                    </a:ext>
                  </a:extLst>
                </p:cNvPr>
                <p:cNvPicPr/>
                <p:nvPr/>
              </p:nvPicPr>
              <p:blipFill>
                <a:blip r:embed="rId787"/>
                <a:stretch>
                  <a:fillRect/>
                </a:stretch>
              </p:blipFill>
              <p:spPr>
                <a:xfrm>
                  <a:off x="2472333" y="5947987"/>
                  <a:ext cx="2376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990">
              <p14:nvContentPartPr>
                <p14:cNvPr id="619" name="Freihand 618">
                  <a:extLst>
                    <a:ext uri="{FF2B5EF4-FFF2-40B4-BE49-F238E27FC236}">
                      <a16:creationId xmlns:a16="http://schemas.microsoft.com/office/drawing/2014/main" id="{F025BCC3-6589-473A-A687-F92B17C97300}"/>
                    </a:ext>
                  </a:extLst>
                </p14:cNvPr>
                <p14:cNvContentPartPr/>
                <p14:nvPr/>
              </p14:nvContentPartPr>
              <p14:xfrm>
                <a:off x="2478093" y="5896867"/>
                <a:ext cx="3600" cy="12960"/>
              </p14:xfrm>
            </p:contentPart>
          </mc:Choice>
          <mc:Fallback xmlns="">
            <p:pic>
              <p:nvPicPr>
                <p:cNvPr id="619" name="Freihand 618">
                  <a:extLst>
                    <a:ext uri="{FF2B5EF4-FFF2-40B4-BE49-F238E27FC236}">
                      <a16:creationId xmlns:a16="http://schemas.microsoft.com/office/drawing/2014/main" id="{F025BCC3-6589-473A-A687-F92B17C97300}"/>
                    </a:ext>
                  </a:extLst>
                </p:cNvPr>
                <p:cNvPicPr/>
                <p:nvPr/>
              </p:nvPicPr>
              <p:blipFill>
                <a:blip r:embed="rId789"/>
                <a:stretch>
                  <a:fillRect/>
                </a:stretch>
              </p:blipFill>
              <p:spPr>
                <a:xfrm>
                  <a:off x="2473773" y="5892547"/>
                  <a:ext cx="1224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991">
              <p14:nvContentPartPr>
                <p14:cNvPr id="620" name="Freihand 619">
                  <a:extLst>
                    <a:ext uri="{FF2B5EF4-FFF2-40B4-BE49-F238E27FC236}">
                      <a16:creationId xmlns:a16="http://schemas.microsoft.com/office/drawing/2014/main" id="{6F758EB7-6519-41C7-9AC4-D8A824135D18}"/>
                    </a:ext>
                  </a:extLst>
                </p14:cNvPr>
                <p14:cNvContentPartPr/>
                <p14:nvPr/>
              </p14:nvContentPartPr>
              <p14:xfrm>
                <a:off x="2713173" y="5827747"/>
                <a:ext cx="20880" cy="5400"/>
              </p14:xfrm>
            </p:contentPart>
          </mc:Choice>
          <mc:Fallback xmlns="">
            <p:pic>
              <p:nvPicPr>
                <p:cNvPr id="620" name="Freihand 619">
                  <a:extLst>
                    <a:ext uri="{FF2B5EF4-FFF2-40B4-BE49-F238E27FC236}">
                      <a16:creationId xmlns:a16="http://schemas.microsoft.com/office/drawing/2014/main" id="{6F758EB7-6519-41C7-9AC4-D8A824135D18}"/>
                    </a:ext>
                  </a:extLst>
                </p:cNvPr>
                <p:cNvPicPr/>
                <p:nvPr/>
              </p:nvPicPr>
              <p:blipFill>
                <a:blip r:embed="rId791"/>
                <a:stretch>
                  <a:fillRect/>
                </a:stretch>
              </p:blipFill>
              <p:spPr>
                <a:xfrm>
                  <a:off x="2708853" y="5823427"/>
                  <a:ext cx="295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992">
              <p14:nvContentPartPr>
                <p14:cNvPr id="621" name="Freihand 620">
                  <a:extLst>
                    <a:ext uri="{FF2B5EF4-FFF2-40B4-BE49-F238E27FC236}">
                      <a16:creationId xmlns:a16="http://schemas.microsoft.com/office/drawing/2014/main" id="{B6097C18-3F27-46E6-A0BD-88A2648B437F}"/>
                    </a:ext>
                  </a:extLst>
                </p14:cNvPr>
                <p14:cNvContentPartPr/>
                <p14:nvPr/>
              </p14:nvContentPartPr>
              <p14:xfrm>
                <a:off x="2791293" y="5609227"/>
                <a:ext cx="161640" cy="176760"/>
              </p14:xfrm>
            </p:contentPart>
          </mc:Choice>
          <mc:Fallback xmlns="">
            <p:pic>
              <p:nvPicPr>
                <p:cNvPr id="621" name="Freihand 620">
                  <a:extLst>
                    <a:ext uri="{FF2B5EF4-FFF2-40B4-BE49-F238E27FC236}">
                      <a16:creationId xmlns:a16="http://schemas.microsoft.com/office/drawing/2014/main" id="{B6097C18-3F27-46E6-A0BD-88A2648B437F}"/>
                    </a:ext>
                  </a:extLst>
                </p:cNvPr>
                <p:cNvPicPr/>
                <p:nvPr/>
              </p:nvPicPr>
              <p:blipFill>
                <a:blip r:embed="rId793"/>
                <a:stretch>
                  <a:fillRect/>
                </a:stretch>
              </p:blipFill>
              <p:spPr>
                <a:xfrm>
                  <a:off x="2786973" y="5604907"/>
                  <a:ext cx="17028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993">
              <p14:nvContentPartPr>
                <p14:cNvPr id="622" name="Freihand 621">
                  <a:extLst>
                    <a:ext uri="{FF2B5EF4-FFF2-40B4-BE49-F238E27FC236}">
                      <a16:creationId xmlns:a16="http://schemas.microsoft.com/office/drawing/2014/main" id="{71C01221-7BED-49B8-800C-228C4F8665E4}"/>
                    </a:ext>
                  </a:extLst>
                </p14:cNvPr>
                <p14:cNvContentPartPr/>
                <p14:nvPr/>
              </p14:nvContentPartPr>
              <p14:xfrm>
                <a:off x="2964093" y="5628667"/>
                <a:ext cx="119520" cy="129600"/>
              </p14:xfrm>
            </p:contentPart>
          </mc:Choice>
          <mc:Fallback xmlns="">
            <p:pic>
              <p:nvPicPr>
                <p:cNvPr id="622" name="Freihand 621">
                  <a:extLst>
                    <a:ext uri="{FF2B5EF4-FFF2-40B4-BE49-F238E27FC236}">
                      <a16:creationId xmlns:a16="http://schemas.microsoft.com/office/drawing/2014/main" id="{71C01221-7BED-49B8-800C-228C4F8665E4}"/>
                    </a:ext>
                  </a:extLst>
                </p:cNvPr>
                <p:cNvPicPr/>
                <p:nvPr/>
              </p:nvPicPr>
              <p:blipFill>
                <a:blip r:embed="rId795"/>
                <a:stretch>
                  <a:fillRect/>
                </a:stretch>
              </p:blipFill>
              <p:spPr>
                <a:xfrm>
                  <a:off x="2959773" y="5624347"/>
                  <a:ext cx="1281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994">
              <p14:nvContentPartPr>
                <p14:cNvPr id="623" name="Freihand 622">
                  <a:extLst>
                    <a:ext uri="{FF2B5EF4-FFF2-40B4-BE49-F238E27FC236}">
                      <a16:creationId xmlns:a16="http://schemas.microsoft.com/office/drawing/2014/main" id="{03F588DF-F373-423B-ABB0-22484D8F606B}"/>
                    </a:ext>
                  </a:extLst>
                </p14:cNvPr>
                <p14:cNvContentPartPr/>
                <p14:nvPr/>
              </p14:nvContentPartPr>
              <p14:xfrm>
                <a:off x="2837733" y="5814067"/>
                <a:ext cx="227520" cy="15120"/>
              </p14:xfrm>
            </p:contentPart>
          </mc:Choice>
          <mc:Fallback xmlns="">
            <p:pic>
              <p:nvPicPr>
                <p:cNvPr id="623" name="Freihand 622">
                  <a:extLst>
                    <a:ext uri="{FF2B5EF4-FFF2-40B4-BE49-F238E27FC236}">
                      <a16:creationId xmlns:a16="http://schemas.microsoft.com/office/drawing/2014/main" id="{03F588DF-F373-423B-ABB0-22484D8F606B}"/>
                    </a:ext>
                  </a:extLst>
                </p:cNvPr>
                <p:cNvPicPr/>
                <p:nvPr/>
              </p:nvPicPr>
              <p:blipFill>
                <a:blip r:embed="rId797"/>
                <a:stretch>
                  <a:fillRect/>
                </a:stretch>
              </p:blipFill>
              <p:spPr>
                <a:xfrm>
                  <a:off x="2833413" y="5809747"/>
                  <a:ext cx="2361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995">
              <p14:nvContentPartPr>
                <p14:cNvPr id="624" name="Freihand 623">
                  <a:extLst>
                    <a:ext uri="{FF2B5EF4-FFF2-40B4-BE49-F238E27FC236}">
                      <a16:creationId xmlns:a16="http://schemas.microsoft.com/office/drawing/2014/main" id="{CCDE3AD5-2E94-4773-8ACF-DAAD5AFBAFA3}"/>
                    </a:ext>
                  </a:extLst>
                </p14:cNvPr>
                <p14:cNvContentPartPr/>
                <p14:nvPr/>
              </p14:nvContentPartPr>
              <p14:xfrm>
                <a:off x="2816133" y="5864827"/>
                <a:ext cx="125280" cy="142200"/>
              </p14:xfrm>
            </p:contentPart>
          </mc:Choice>
          <mc:Fallback xmlns="">
            <p:pic>
              <p:nvPicPr>
                <p:cNvPr id="624" name="Freihand 623">
                  <a:extLst>
                    <a:ext uri="{FF2B5EF4-FFF2-40B4-BE49-F238E27FC236}">
                      <a16:creationId xmlns:a16="http://schemas.microsoft.com/office/drawing/2014/main" id="{CCDE3AD5-2E94-4773-8ACF-DAAD5AFBAFA3}"/>
                    </a:ext>
                  </a:extLst>
                </p:cNvPr>
                <p:cNvPicPr/>
                <p:nvPr/>
              </p:nvPicPr>
              <p:blipFill>
                <a:blip r:embed="rId799"/>
                <a:stretch>
                  <a:fillRect/>
                </a:stretch>
              </p:blipFill>
              <p:spPr>
                <a:xfrm>
                  <a:off x="2811813" y="5860507"/>
                  <a:ext cx="13392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996">
              <p14:nvContentPartPr>
                <p14:cNvPr id="625" name="Freihand 624">
                  <a:extLst>
                    <a:ext uri="{FF2B5EF4-FFF2-40B4-BE49-F238E27FC236}">
                      <a16:creationId xmlns:a16="http://schemas.microsoft.com/office/drawing/2014/main" id="{B6B86678-7920-49C7-976C-959BE91F2FE6}"/>
                    </a:ext>
                  </a:extLst>
                </p14:cNvPr>
                <p14:cNvContentPartPr/>
                <p14:nvPr/>
              </p14:nvContentPartPr>
              <p14:xfrm>
                <a:off x="2981733" y="5898307"/>
                <a:ext cx="92160" cy="187200"/>
              </p14:xfrm>
            </p:contentPart>
          </mc:Choice>
          <mc:Fallback xmlns="">
            <p:pic>
              <p:nvPicPr>
                <p:cNvPr id="625" name="Freihand 624">
                  <a:extLst>
                    <a:ext uri="{FF2B5EF4-FFF2-40B4-BE49-F238E27FC236}">
                      <a16:creationId xmlns:a16="http://schemas.microsoft.com/office/drawing/2014/main" id="{B6B86678-7920-49C7-976C-959BE91F2FE6}"/>
                    </a:ext>
                  </a:extLst>
                </p:cNvPr>
                <p:cNvPicPr/>
                <p:nvPr/>
              </p:nvPicPr>
              <p:blipFill>
                <a:blip r:embed="rId801"/>
                <a:stretch>
                  <a:fillRect/>
                </a:stretch>
              </p:blipFill>
              <p:spPr>
                <a:xfrm>
                  <a:off x="2977413" y="5893987"/>
                  <a:ext cx="1008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997">
              <p14:nvContentPartPr>
                <p14:cNvPr id="627" name="Freihand 626">
                  <a:extLst>
                    <a:ext uri="{FF2B5EF4-FFF2-40B4-BE49-F238E27FC236}">
                      <a16:creationId xmlns:a16="http://schemas.microsoft.com/office/drawing/2014/main" id="{7D64E868-D4F9-4F23-855D-3DB58F7E4074}"/>
                    </a:ext>
                  </a:extLst>
                </p14:cNvPr>
                <p14:cNvContentPartPr/>
                <p14:nvPr/>
              </p14:nvContentPartPr>
              <p14:xfrm>
                <a:off x="3035373" y="5575387"/>
                <a:ext cx="242280" cy="681480"/>
              </p14:xfrm>
            </p:contentPart>
          </mc:Choice>
          <mc:Fallback xmlns="">
            <p:pic>
              <p:nvPicPr>
                <p:cNvPr id="627" name="Freihand 626">
                  <a:extLst>
                    <a:ext uri="{FF2B5EF4-FFF2-40B4-BE49-F238E27FC236}">
                      <a16:creationId xmlns:a16="http://schemas.microsoft.com/office/drawing/2014/main" id="{7D64E868-D4F9-4F23-855D-3DB58F7E4074}"/>
                    </a:ext>
                  </a:extLst>
                </p:cNvPr>
                <p:cNvPicPr/>
                <p:nvPr/>
              </p:nvPicPr>
              <p:blipFill>
                <a:blip r:embed="rId803"/>
                <a:stretch>
                  <a:fillRect/>
                </a:stretch>
              </p:blipFill>
              <p:spPr>
                <a:xfrm>
                  <a:off x="3031053" y="5571067"/>
                  <a:ext cx="250920" cy="690120"/>
                </a:xfrm>
                <a:prstGeom prst="rect">
                  <a:avLst/>
                </a:prstGeom>
              </p:spPr>
            </p:pic>
          </mc:Fallback>
        </mc:AlternateContent>
        <mc:AlternateContent xmlns:mc="http://schemas.openxmlformats.org/markup-compatibility/2006" xmlns:p14="http://schemas.microsoft.com/office/powerpoint/2010/main">
          <mc:Choice Requires="p14">
            <p:contentPart p14:bwMode="auto" r:id="rId998">
              <p14:nvContentPartPr>
                <p14:cNvPr id="629" name="Freihand 628">
                  <a:extLst>
                    <a:ext uri="{FF2B5EF4-FFF2-40B4-BE49-F238E27FC236}">
                      <a16:creationId xmlns:a16="http://schemas.microsoft.com/office/drawing/2014/main" id="{DFE50610-C2D4-40EE-8910-C0E5B51DCAEA}"/>
                    </a:ext>
                  </a:extLst>
                </p14:cNvPr>
                <p14:cNvContentPartPr/>
                <p14:nvPr/>
              </p14:nvContentPartPr>
              <p14:xfrm>
                <a:off x="304773" y="5687707"/>
                <a:ext cx="220320" cy="9720"/>
              </p14:xfrm>
            </p:contentPart>
          </mc:Choice>
          <mc:Fallback xmlns="">
            <p:pic>
              <p:nvPicPr>
                <p:cNvPr id="629" name="Freihand 628">
                  <a:extLst>
                    <a:ext uri="{FF2B5EF4-FFF2-40B4-BE49-F238E27FC236}">
                      <a16:creationId xmlns:a16="http://schemas.microsoft.com/office/drawing/2014/main" id="{DFE50610-C2D4-40EE-8910-C0E5B51DCAEA}"/>
                    </a:ext>
                  </a:extLst>
                </p:cNvPr>
                <p:cNvPicPr/>
                <p:nvPr/>
              </p:nvPicPr>
              <p:blipFill>
                <a:blip r:embed="rId805"/>
                <a:stretch>
                  <a:fillRect/>
                </a:stretch>
              </p:blipFill>
              <p:spPr>
                <a:xfrm>
                  <a:off x="300453" y="5683387"/>
                  <a:ext cx="2289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999">
              <p14:nvContentPartPr>
                <p14:cNvPr id="630" name="Freihand 629">
                  <a:extLst>
                    <a:ext uri="{FF2B5EF4-FFF2-40B4-BE49-F238E27FC236}">
                      <a16:creationId xmlns:a16="http://schemas.microsoft.com/office/drawing/2014/main" id="{CC18EF82-E0A1-4641-B197-FE6ABC2995CA}"/>
                    </a:ext>
                  </a:extLst>
                </p14:cNvPr>
                <p14:cNvContentPartPr/>
                <p14:nvPr/>
              </p14:nvContentPartPr>
              <p14:xfrm>
                <a:off x="245733" y="5685907"/>
                <a:ext cx="281520" cy="635760"/>
              </p14:xfrm>
            </p:contentPart>
          </mc:Choice>
          <mc:Fallback xmlns="">
            <p:pic>
              <p:nvPicPr>
                <p:cNvPr id="630" name="Freihand 629">
                  <a:extLst>
                    <a:ext uri="{FF2B5EF4-FFF2-40B4-BE49-F238E27FC236}">
                      <a16:creationId xmlns:a16="http://schemas.microsoft.com/office/drawing/2014/main" id="{CC18EF82-E0A1-4641-B197-FE6ABC2995CA}"/>
                    </a:ext>
                  </a:extLst>
                </p:cNvPr>
                <p:cNvPicPr/>
                <p:nvPr/>
              </p:nvPicPr>
              <p:blipFill>
                <a:blip r:embed="rId807"/>
                <a:stretch>
                  <a:fillRect/>
                </a:stretch>
              </p:blipFill>
              <p:spPr>
                <a:xfrm>
                  <a:off x="241413" y="5681587"/>
                  <a:ext cx="290160" cy="644400"/>
                </a:xfrm>
                <a:prstGeom prst="rect">
                  <a:avLst/>
                </a:prstGeom>
              </p:spPr>
            </p:pic>
          </mc:Fallback>
        </mc:AlternateContent>
        <mc:AlternateContent xmlns:mc="http://schemas.openxmlformats.org/markup-compatibility/2006" xmlns:p14="http://schemas.microsoft.com/office/powerpoint/2010/main">
          <mc:Choice Requires="p14">
            <p:contentPart p14:bwMode="auto" r:id="rId1000">
              <p14:nvContentPartPr>
                <p14:cNvPr id="632" name="Freihand 631">
                  <a:extLst>
                    <a:ext uri="{FF2B5EF4-FFF2-40B4-BE49-F238E27FC236}">
                      <a16:creationId xmlns:a16="http://schemas.microsoft.com/office/drawing/2014/main" id="{1CD4D223-8EA5-4030-AF9A-F0DF05C35EA1}"/>
                    </a:ext>
                  </a:extLst>
                </p14:cNvPr>
                <p14:cNvContentPartPr/>
                <p14:nvPr/>
              </p14:nvContentPartPr>
              <p14:xfrm>
                <a:off x="2087133" y="5411227"/>
                <a:ext cx="543240" cy="23040"/>
              </p14:xfrm>
            </p:contentPart>
          </mc:Choice>
          <mc:Fallback xmlns="">
            <p:pic>
              <p:nvPicPr>
                <p:cNvPr id="632" name="Freihand 631">
                  <a:extLst>
                    <a:ext uri="{FF2B5EF4-FFF2-40B4-BE49-F238E27FC236}">
                      <a16:creationId xmlns:a16="http://schemas.microsoft.com/office/drawing/2014/main" id="{1CD4D223-8EA5-4030-AF9A-F0DF05C35EA1}"/>
                    </a:ext>
                  </a:extLst>
                </p:cNvPr>
                <p:cNvPicPr/>
                <p:nvPr/>
              </p:nvPicPr>
              <p:blipFill>
                <a:blip r:embed="rId1001"/>
                <a:stretch>
                  <a:fillRect/>
                </a:stretch>
              </p:blipFill>
              <p:spPr>
                <a:xfrm>
                  <a:off x="2082813" y="5406907"/>
                  <a:ext cx="55188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002">
              <p14:nvContentPartPr>
                <p14:cNvPr id="633" name="Freihand 632">
                  <a:extLst>
                    <a:ext uri="{FF2B5EF4-FFF2-40B4-BE49-F238E27FC236}">
                      <a16:creationId xmlns:a16="http://schemas.microsoft.com/office/drawing/2014/main" id="{D904B72F-B803-4041-808C-059F0627EA00}"/>
                    </a:ext>
                  </a:extLst>
                </p14:cNvPr>
                <p14:cNvContentPartPr/>
                <p14:nvPr/>
              </p14:nvContentPartPr>
              <p14:xfrm>
                <a:off x="2277213" y="4769347"/>
                <a:ext cx="524160" cy="30960"/>
              </p14:xfrm>
            </p:contentPart>
          </mc:Choice>
          <mc:Fallback xmlns="">
            <p:pic>
              <p:nvPicPr>
                <p:cNvPr id="633" name="Freihand 632">
                  <a:extLst>
                    <a:ext uri="{FF2B5EF4-FFF2-40B4-BE49-F238E27FC236}">
                      <a16:creationId xmlns:a16="http://schemas.microsoft.com/office/drawing/2014/main" id="{D904B72F-B803-4041-808C-059F0627EA00}"/>
                    </a:ext>
                  </a:extLst>
                </p:cNvPr>
                <p:cNvPicPr/>
                <p:nvPr/>
              </p:nvPicPr>
              <p:blipFill>
                <a:blip r:embed="rId1003"/>
                <a:stretch>
                  <a:fillRect/>
                </a:stretch>
              </p:blipFill>
              <p:spPr>
                <a:xfrm>
                  <a:off x="2272893" y="4765027"/>
                  <a:ext cx="5328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004">
              <p14:nvContentPartPr>
                <p14:cNvPr id="648" name="Freihand 647">
                  <a:extLst>
                    <a:ext uri="{FF2B5EF4-FFF2-40B4-BE49-F238E27FC236}">
                      <a16:creationId xmlns:a16="http://schemas.microsoft.com/office/drawing/2014/main" id="{88E7F7A9-A7ED-4880-8A52-2AC821AD74B9}"/>
                    </a:ext>
                  </a:extLst>
                </p14:cNvPr>
                <p14:cNvContentPartPr/>
                <p14:nvPr/>
              </p14:nvContentPartPr>
              <p14:xfrm>
                <a:off x="5948133" y="4371187"/>
                <a:ext cx="9720" cy="9360"/>
              </p14:xfrm>
            </p:contentPart>
          </mc:Choice>
          <mc:Fallback xmlns="">
            <p:pic>
              <p:nvPicPr>
                <p:cNvPr id="648" name="Freihand 647">
                  <a:extLst>
                    <a:ext uri="{FF2B5EF4-FFF2-40B4-BE49-F238E27FC236}">
                      <a16:creationId xmlns:a16="http://schemas.microsoft.com/office/drawing/2014/main" id="{88E7F7A9-A7ED-4880-8A52-2AC821AD74B9}"/>
                    </a:ext>
                  </a:extLst>
                </p:cNvPr>
                <p:cNvPicPr/>
                <p:nvPr/>
              </p:nvPicPr>
              <p:blipFill>
                <a:blip r:embed="rId1005"/>
                <a:stretch>
                  <a:fillRect/>
                </a:stretch>
              </p:blipFill>
              <p:spPr>
                <a:xfrm>
                  <a:off x="5943813" y="4366867"/>
                  <a:ext cx="183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06">
              <p14:nvContentPartPr>
                <p14:cNvPr id="649" name="Freihand 648">
                  <a:extLst>
                    <a:ext uri="{FF2B5EF4-FFF2-40B4-BE49-F238E27FC236}">
                      <a16:creationId xmlns:a16="http://schemas.microsoft.com/office/drawing/2014/main" id="{03BE6DC3-5CEA-4813-91FE-8EB7F1A90F08}"/>
                    </a:ext>
                  </a:extLst>
                </p14:cNvPr>
                <p14:cNvContentPartPr/>
                <p14:nvPr/>
              </p14:nvContentPartPr>
              <p14:xfrm>
                <a:off x="5990613" y="5097307"/>
                <a:ext cx="22320" cy="10800"/>
              </p14:xfrm>
            </p:contentPart>
          </mc:Choice>
          <mc:Fallback xmlns="">
            <p:pic>
              <p:nvPicPr>
                <p:cNvPr id="649" name="Freihand 648">
                  <a:extLst>
                    <a:ext uri="{FF2B5EF4-FFF2-40B4-BE49-F238E27FC236}">
                      <a16:creationId xmlns:a16="http://schemas.microsoft.com/office/drawing/2014/main" id="{03BE6DC3-5CEA-4813-91FE-8EB7F1A90F08}"/>
                    </a:ext>
                  </a:extLst>
                </p:cNvPr>
                <p:cNvPicPr/>
                <p:nvPr/>
              </p:nvPicPr>
              <p:blipFill>
                <a:blip r:embed="rId1007"/>
                <a:stretch>
                  <a:fillRect/>
                </a:stretch>
              </p:blipFill>
              <p:spPr>
                <a:xfrm>
                  <a:off x="5986293" y="5092987"/>
                  <a:ext cx="3096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008">
              <p14:nvContentPartPr>
                <p14:cNvPr id="744" name="Freihand 743">
                  <a:extLst>
                    <a:ext uri="{FF2B5EF4-FFF2-40B4-BE49-F238E27FC236}">
                      <a16:creationId xmlns:a16="http://schemas.microsoft.com/office/drawing/2014/main" id="{5E507942-2272-42CD-9301-BBCDD3FF17D8}"/>
                    </a:ext>
                  </a:extLst>
                </p14:cNvPr>
                <p14:cNvContentPartPr/>
                <p14:nvPr/>
              </p14:nvContentPartPr>
              <p14:xfrm>
                <a:off x="8042613" y="5619867"/>
                <a:ext cx="220320" cy="173520"/>
              </p14:xfrm>
            </p:contentPart>
          </mc:Choice>
          <mc:Fallback xmlns="">
            <p:pic>
              <p:nvPicPr>
                <p:cNvPr id="744" name="Freihand 743">
                  <a:extLst>
                    <a:ext uri="{FF2B5EF4-FFF2-40B4-BE49-F238E27FC236}">
                      <a16:creationId xmlns:a16="http://schemas.microsoft.com/office/drawing/2014/main" id="{5E507942-2272-42CD-9301-BBCDD3FF17D8}"/>
                    </a:ext>
                  </a:extLst>
                </p:cNvPr>
                <p:cNvPicPr/>
                <p:nvPr/>
              </p:nvPicPr>
              <p:blipFill>
                <a:blip r:embed="rId1009"/>
                <a:stretch>
                  <a:fillRect/>
                </a:stretch>
              </p:blipFill>
              <p:spPr>
                <a:xfrm>
                  <a:off x="8038293" y="5615547"/>
                  <a:ext cx="2289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1010">
              <p14:nvContentPartPr>
                <p14:cNvPr id="745" name="Freihand 744">
                  <a:extLst>
                    <a:ext uri="{FF2B5EF4-FFF2-40B4-BE49-F238E27FC236}">
                      <a16:creationId xmlns:a16="http://schemas.microsoft.com/office/drawing/2014/main" id="{AB6ADC9E-ECD1-4AFC-AA02-452BB4A51CC1}"/>
                    </a:ext>
                  </a:extLst>
                </p14:cNvPr>
                <p14:cNvContentPartPr/>
                <p14:nvPr/>
              </p14:nvContentPartPr>
              <p14:xfrm>
                <a:off x="8342493" y="5506467"/>
                <a:ext cx="210600" cy="201600"/>
              </p14:xfrm>
            </p:contentPart>
          </mc:Choice>
          <mc:Fallback xmlns="">
            <p:pic>
              <p:nvPicPr>
                <p:cNvPr id="745" name="Freihand 744">
                  <a:extLst>
                    <a:ext uri="{FF2B5EF4-FFF2-40B4-BE49-F238E27FC236}">
                      <a16:creationId xmlns:a16="http://schemas.microsoft.com/office/drawing/2014/main" id="{AB6ADC9E-ECD1-4AFC-AA02-452BB4A51CC1}"/>
                    </a:ext>
                  </a:extLst>
                </p:cNvPr>
                <p:cNvPicPr/>
                <p:nvPr/>
              </p:nvPicPr>
              <p:blipFill>
                <a:blip r:embed="rId1011"/>
                <a:stretch>
                  <a:fillRect/>
                </a:stretch>
              </p:blipFill>
              <p:spPr>
                <a:xfrm>
                  <a:off x="8338173" y="5502147"/>
                  <a:ext cx="21924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12">
              <p14:nvContentPartPr>
                <p14:cNvPr id="634" name="Freihand 633">
                  <a:extLst>
                    <a:ext uri="{FF2B5EF4-FFF2-40B4-BE49-F238E27FC236}">
                      <a16:creationId xmlns:a16="http://schemas.microsoft.com/office/drawing/2014/main" id="{C70E4E49-0743-4840-945B-43953B33C996}"/>
                    </a:ext>
                  </a:extLst>
                </p14:cNvPr>
                <p14:cNvContentPartPr/>
                <p14:nvPr/>
              </p14:nvContentPartPr>
              <p14:xfrm>
                <a:off x="3410493" y="5744227"/>
                <a:ext cx="190800" cy="207360"/>
              </p14:xfrm>
            </p:contentPart>
          </mc:Choice>
          <mc:Fallback xmlns="">
            <p:pic>
              <p:nvPicPr>
                <p:cNvPr id="634" name="Freihand 633">
                  <a:extLst>
                    <a:ext uri="{FF2B5EF4-FFF2-40B4-BE49-F238E27FC236}">
                      <a16:creationId xmlns:a16="http://schemas.microsoft.com/office/drawing/2014/main" id="{C70E4E49-0743-4840-945B-43953B33C996}"/>
                    </a:ext>
                  </a:extLst>
                </p:cNvPr>
                <p:cNvPicPr/>
                <p:nvPr/>
              </p:nvPicPr>
              <p:blipFill>
                <a:blip r:embed="rId1013"/>
                <a:stretch>
                  <a:fillRect/>
                </a:stretch>
              </p:blipFill>
              <p:spPr>
                <a:xfrm>
                  <a:off x="3406173" y="5739907"/>
                  <a:ext cx="1994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14">
              <p14:nvContentPartPr>
                <p14:cNvPr id="635" name="Freihand 634">
                  <a:extLst>
                    <a:ext uri="{FF2B5EF4-FFF2-40B4-BE49-F238E27FC236}">
                      <a16:creationId xmlns:a16="http://schemas.microsoft.com/office/drawing/2014/main" id="{663A1283-D3BD-4437-8C5B-9AD5B67911C7}"/>
                    </a:ext>
                  </a:extLst>
                </p14:cNvPr>
                <p14:cNvContentPartPr/>
                <p14:nvPr/>
              </p14:nvContentPartPr>
              <p14:xfrm>
                <a:off x="3665013" y="5836387"/>
                <a:ext cx="127800" cy="70560"/>
              </p14:xfrm>
            </p:contentPart>
          </mc:Choice>
          <mc:Fallback xmlns="">
            <p:pic>
              <p:nvPicPr>
                <p:cNvPr id="635" name="Freihand 634">
                  <a:extLst>
                    <a:ext uri="{FF2B5EF4-FFF2-40B4-BE49-F238E27FC236}">
                      <a16:creationId xmlns:a16="http://schemas.microsoft.com/office/drawing/2014/main" id="{663A1283-D3BD-4437-8C5B-9AD5B67911C7}"/>
                    </a:ext>
                  </a:extLst>
                </p:cNvPr>
                <p:cNvPicPr/>
                <p:nvPr/>
              </p:nvPicPr>
              <p:blipFill>
                <a:blip r:embed="rId1015"/>
                <a:stretch>
                  <a:fillRect/>
                </a:stretch>
              </p:blipFill>
              <p:spPr>
                <a:xfrm>
                  <a:off x="3660693" y="5832067"/>
                  <a:ext cx="1364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1016">
              <p14:nvContentPartPr>
                <p14:cNvPr id="636" name="Freihand 635">
                  <a:extLst>
                    <a:ext uri="{FF2B5EF4-FFF2-40B4-BE49-F238E27FC236}">
                      <a16:creationId xmlns:a16="http://schemas.microsoft.com/office/drawing/2014/main" id="{5B0B447C-30B7-4CE7-95C0-B37E93F0DB0E}"/>
                    </a:ext>
                  </a:extLst>
                </p14:cNvPr>
                <p14:cNvContentPartPr/>
                <p14:nvPr/>
              </p14:nvContentPartPr>
              <p14:xfrm>
                <a:off x="3699213" y="5844667"/>
                <a:ext cx="102960" cy="210960"/>
              </p14:xfrm>
            </p:contentPart>
          </mc:Choice>
          <mc:Fallback xmlns="">
            <p:pic>
              <p:nvPicPr>
                <p:cNvPr id="636" name="Freihand 635">
                  <a:extLst>
                    <a:ext uri="{FF2B5EF4-FFF2-40B4-BE49-F238E27FC236}">
                      <a16:creationId xmlns:a16="http://schemas.microsoft.com/office/drawing/2014/main" id="{5B0B447C-30B7-4CE7-95C0-B37E93F0DB0E}"/>
                    </a:ext>
                  </a:extLst>
                </p:cNvPr>
                <p:cNvPicPr/>
                <p:nvPr/>
              </p:nvPicPr>
              <p:blipFill>
                <a:blip r:embed="rId1017"/>
                <a:stretch>
                  <a:fillRect/>
                </a:stretch>
              </p:blipFill>
              <p:spPr>
                <a:xfrm>
                  <a:off x="3694893" y="5840347"/>
                  <a:ext cx="1116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018">
              <p14:nvContentPartPr>
                <p14:cNvPr id="645" name="Freihand 644">
                  <a:extLst>
                    <a:ext uri="{FF2B5EF4-FFF2-40B4-BE49-F238E27FC236}">
                      <a16:creationId xmlns:a16="http://schemas.microsoft.com/office/drawing/2014/main" id="{6C90C876-5DA2-41DE-A9B5-C91986EB2F56}"/>
                    </a:ext>
                  </a:extLst>
                </p14:cNvPr>
                <p14:cNvContentPartPr/>
                <p14:nvPr/>
              </p14:nvContentPartPr>
              <p14:xfrm>
                <a:off x="4893693" y="5768347"/>
                <a:ext cx="196920" cy="23400"/>
              </p14:xfrm>
            </p:contentPart>
          </mc:Choice>
          <mc:Fallback xmlns="">
            <p:pic>
              <p:nvPicPr>
                <p:cNvPr id="645" name="Freihand 644">
                  <a:extLst>
                    <a:ext uri="{FF2B5EF4-FFF2-40B4-BE49-F238E27FC236}">
                      <a16:creationId xmlns:a16="http://schemas.microsoft.com/office/drawing/2014/main" id="{6C90C876-5DA2-41DE-A9B5-C91986EB2F56}"/>
                    </a:ext>
                  </a:extLst>
                </p:cNvPr>
                <p:cNvPicPr/>
                <p:nvPr/>
              </p:nvPicPr>
              <p:blipFill>
                <a:blip r:embed="rId1019"/>
                <a:stretch>
                  <a:fillRect/>
                </a:stretch>
              </p:blipFill>
              <p:spPr>
                <a:xfrm>
                  <a:off x="4889373" y="5764027"/>
                  <a:ext cx="2055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020">
              <p14:nvContentPartPr>
                <p14:cNvPr id="646" name="Freihand 645">
                  <a:extLst>
                    <a:ext uri="{FF2B5EF4-FFF2-40B4-BE49-F238E27FC236}">
                      <a16:creationId xmlns:a16="http://schemas.microsoft.com/office/drawing/2014/main" id="{A69FABC2-6CDC-4A64-8D6C-F086ECAD2244}"/>
                    </a:ext>
                  </a:extLst>
                </p14:cNvPr>
                <p14:cNvContentPartPr/>
                <p14:nvPr/>
              </p14:nvContentPartPr>
              <p14:xfrm>
                <a:off x="4916373" y="5829547"/>
                <a:ext cx="220320" cy="11160"/>
              </p14:xfrm>
            </p:contentPart>
          </mc:Choice>
          <mc:Fallback xmlns="">
            <p:pic>
              <p:nvPicPr>
                <p:cNvPr id="646" name="Freihand 645">
                  <a:extLst>
                    <a:ext uri="{FF2B5EF4-FFF2-40B4-BE49-F238E27FC236}">
                      <a16:creationId xmlns:a16="http://schemas.microsoft.com/office/drawing/2014/main" id="{A69FABC2-6CDC-4A64-8D6C-F086ECAD2244}"/>
                    </a:ext>
                  </a:extLst>
                </p:cNvPr>
                <p:cNvPicPr/>
                <p:nvPr/>
              </p:nvPicPr>
              <p:blipFill>
                <a:blip r:embed="rId1021"/>
                <a:stretch>
                  <a:fillRect/>
                </a:stretch>
              </p:blipFill>
              <p:spPr>
                <a:xfrm>
                  <a:off x="4912053" y="5825227"/>
                  <a:ext cx="22896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022">
              <p14:nvContentPartPr>
                <p14:cNvPr id="663" name="Freihand 662">
                  <a:extLst>
                    <a:ext uri="{FF2B5EF4-FFF2-40B4-BE49-F238E27FC236}">
                      <a16:creationId xmlns:a16="http://schemas.microsoft.com/office/drawing/2014/main" id="{DF97E6B6-0F49-4CD2-93B2-EB714BBA361C}"/>
                    </a:ext>
                  </a:extLst>
                </p14:cNvPr>
                <p14:cNvContentPartPr/>
                <p14:nvPr/>
              </p14:nvContentPartPr>
              <p14:xfrm>
                <a:off x="3908373" y="6373507"/>
                <a:ext cx="238320" cy="5760"/>
              </p14:xfrm>
            </p:contentPart>
          </mc:Choice>
          <mc:Fallback xmlns="">
            <p:pic>
              <p:nvPicPr>
                <p:cNvPr id="663" name="Freihand 662">
                  <a:extLst>
                    <a:ext uri="{FF2B5EF4-FFF2-40B4-BE49-F238E27FC236}">
                      <a16:creationId xmlns:a16="http://schemas.microsoft.com/office/drawing/2014/main" id="{DF97E6B6-0F49-4CD2-93B2-EB714BBA361C}"/>
                    </a:ext>
                  </a:extLst>
                </p:cNvPr>
                <p:cNvPicPr/>
                <p:nvPr/>
              </p:nvPicPr>
              <p:blipFill>
                <a:blip r:embed="rId1023"/>
                <a:stretch>
                  <a:fillRect/>
                </a:stretch>
              </p:blipFill>
              <p:spPr>
                <a:xfrm>
                  <a:off x="3904053" y="6369187"/>
                  <a:ext cx="2469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024">
              <p14:nvContentPartPr>
                <p14:cNvPr id="664" name="Freihand 663">
                  <a:extLst>
                    <a:ext uri="{FF2B5EF4-FFF2-40B4-BE49-F238E27FC236}">
                      <a16:creationId xmlns:a16="http://schemas.microsoft.com/office/drawing/2014/main" id="{5BBABFE9-EAFD-4574-95F0-BDF17A6689A8}"/>
                    </a:ext>
                  </a:extLst>
                </p14:cNvPr>
                <p14:cNvContentPartPr/>
                <p14:nvPr/>
              </p14:nvContentPartPr>
              <p14:xfrm>
                <a:off x="3902973" y="6404467"/>
                <a:ext cx="228240" cy="21600"/>
              </p14:xfrm>
            </p:contentPart>
          </mc:Choice>
          <mc:Fallback xmlns="">
            <p:pic>
              <p:nvPicPr>
                <p:cNvPr id="664" name="Freihand 663">
                  <a:extLst>
                    <a:ext uri="{FF2B5EF4-FFF2-40B4-BE49-F238E27FC236}">
                      <a16:creationId xmlns:a16="http://schemas.microsoft.com/office/drawing/2014/main" id="{5BBABFE9-EAFD-4574-95F0-BDF17A6689A8}"/>
                    </a:ext>
                  </a:extLst>
                </p:cNvPr>
                <p:cNvPicPr/>
                <p:nvPr/>
              </p:nvPicPr>
              <p:blipFill>
                <a:blip r:embed="rId1025"/>
                <a:stretch>
                  <a:fillRect/>
                </a:stretch>
              </p:blipFill>
              <p:spPr>
                <a:xfrm>
                  <a:off x="3898653" y="6400147"/>
                  <a:ext cx="23688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026">
              <p14:nvContentPartPr>
                <p14:cNvPr id="665" name="Freihand 664">
                  <a:extLst>
                    <a:ext uri="{FF2B5EF4-FFF2-40B4-BE49-F238E27FC236}">
                      <a16:creationId xmlns:a16="http://schemas.microsoft.com/office/drawing/2014/main" id="{426B6D14-3DB5-4D71-98B5-90B74459CDF0}"/>
                    </a:ext>
                  </a:extLst>
                </p14:cNvPr>
                <p14:cNvContentPartPr/>
                <p14:nvPr/>
              </p14:nvContentPartPr>
              <p14:xfrm>
                <a:off x="4172613" y="6312307"/>
                <a:ext cx="90360" cy="165960"/>
              </p14:xfrm>
            </p:contentPart>
          </mc:Choice>
          <mc:Fallback xmlns="">
            <p:pic>
              <p:nvPicPr>
                <p:cNvPr id="665" name="Freihand 664">
                  <a:extLst>
                    <a:ext uri="{FF2B5EF4-FFF2-40B4-BE49-F238E27FC236}">
                      <a16:creationId xmlns:a16="http://schemas.microsoft.com/office/drawing/2014/main" id="{426B6D14-3DB5-4D71-98B5-90B74459CDF0}"/>
                    </a:ext>
                  </a:extLst>
                </p:cNvPr>
                <p:cNvPicPr/>
                <p:nvPr/>
              </p:nvPicPr>
              <p:blipFill>
                <a:blip r:embed="rId1027"/>
                <a:stretch>
                  <a:fillRect/>
                </a:stretch>
              </p:blipFill>
              <p:spPr>
                <a:xfrm>
                  <a:off x="4168293" y="6307987"/>
                  <a:ext cx="9900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028">
              <p14:nvContentPartPr>
                <p14:cNvPr id="666" name="Freihand 665">
                  <a:extLst>
                    <a:ext uri="{FF2B5EF4-FFF2-40B4-BE49-F238E27FC236}">
                      <a16:creationId xmlns:a16="http://schemas.microsoft.com/office/drawing/2014/main" id="{4E876A1D-7F3B-44E4-A023-E83066C83907}"/>
                    </a:ext>
                  </a:extLst>
                </p14:cNvPr>
                <p14:cNvContentPartPr/>
                <p14:nvPr/>
              </p14:nvContentPartPr>
              <p14:xfrm>
                <a:off x="4421373" y="6116467"/>
                <a:ext cx="162360" cy="176760"/>
              </p14:xfrm>
            </p:contentPart>
          </mc:Choice>
          <mc:Fallback xmlns="">
            <p:pic>
              <p:nvPicPr>
                <p:cNvPr id="666" name="Freihand 665">
                  <a:extLst>
                    <a:ext uri="{FF2B5EF4-FFF2-40B4-BE49-F238E27FC236}">
                      <a16:creationId xmlns:a16="http://schemas.microsoft.com/office/drawing/2014/main" id="{4E876A1D-7F3B-44E4-A023-E83066C83907}"/>
                    </a:ext>
                  </a:extLst>
                </p:cNvPr>
                <p:cNvPicPr/>
                <p:nvPr/>
              </p:nvPicPr>
              <p:blipFill>
                <a:blip r:embed="rId1029"/>
                <a:stretch>
                  <a:fillRect/>
                </a:stretch>
              </p:blipFill>
              <p:spPr>
                <a:xfrm>
                  <a:off x="4417053" y="6112147"/>
                  <a:ext cx="1710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030">
              <p14:nvContentPartPr>
                <p14:cNvPr id="667" name="Freihand 666">
                  <a:extLst>
                    <a:ext uri="{FF2B5EF4-FFF2-40B4-BE49-F238E27FC236}">
                      <a16:creationId xmlns:a16="http://schemas.microsoft.com/office/drawing/2014/main" id="{87E63684-11C9-42D3-A28D-725E0E142DB5}"/>
                    </a:ext>
                  </a:extLst>
                </p14:cNvPr>
                <p14:cNvContentPartPr/>
                <p14:nvPr/>
              </p14:nvContentPartPr>
              <p14:xfrm>
                <a:off x="4661853" y="6174427"/>
                <a:ext cx="69120" cy="92520"/>
              </p14:xfrm>
            </p:contentPart>
          </mc:Choice>
          <mc:Fallback xmlns="">
            <p:pic>
              <p:nvPicPr>
                <p:cNvPr id="667" name="Freihand 666">
                  <a:extLst>
                    <a:ext uri="{FF2B5EF4-FFF2-40B4-BE49-F238E27FC236}">
                      <a16:creationId xmlns:a16="http://schemas.microsoft.com/office/drawing/2014/main" id="{87E63684-11C9-42D3-A28D-725E0E142DB5}"/>
                    </a:ext>
                  </a:extLst>
                </p:cNvPr>
                <p:cNvPicPr/>
                <p:nvPr/>
              </p:nvPicPr>
              <p:blipFill>
                <a:blip r:embed="rId1031"/>
                <a:stretch>
                  <a:fillRect/>
                </a:stretch>
              </p:blipFill>
              <p:spPr>
                <a:xfrm>
                  <a:off x="4657533" y="6170107"/>
                  <a:ext cx="7776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032">
              <p14:nvContentPartPr>
                <p14:cNvPr id="668" name="Freihand 667">
                  <a:extLst>
                    <a:ext uri="{FF2B5EF4-FFF2-40B4-BE49-F238E27FC236}">
                      <a16:creationId xmlns:a16="http://schemas.microsoft.com/office/drawing/2014/main" id="{639B9B4E-ACED-4055-886E-4ECF843D3A7B}"/>
                    </a:ext>
                  </a:extLst>
                </p14:cNvPr>
                <p14:cNvContentPartPr/>
                <p14:nvPr/>
              </p14:nvContentPartPr>
              <p14:xfrm>
                <a:off x="4691013" y="6192067"/>
                <a:ext cx="72720" cy="145080"/>
              </p14:xfrm>
            </p:contentPart>
          </mc:Choice>
          <mc:Fallback xmlns="">
            <p:pic>
              <p:nvPicPr>
                <p:cNvPr id="668" name="Freihand 667">
                  <a:extLst>
                    <a:ext uri="{FF2B5EF4-FFF2-40B4-BE49-F238E27FC236}">
                      <a16:creationId xmlns:a16="http://schemas.microsoft.com/office/drawing/2014/main" id="{639B9B4E-ACED-4055-886E-4ECF843D3A7B}"/>
                    </a:ext>
                  </a:extLst>
                </p:cNvPr>
                <p:cNvPicPr/>
                <p:nvPr/>
              </p:nvPicPr>
              <p:blipFill>
                <a:blip r:embed="rId1033"/>
                <a:stretch>
                  <a:fillRect/>
                </a:stretch>
              </p:blipFill>
              <p:spPr>
                <a:xfrm>
                  <a:off x="4686693" y="6187747"/>
                  <a:ext cx="8136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1034">
              <p14:nvContentPartPr>
                <p14:cNvPr id="669" name="Freihand 668">
                  <a:extLst>
                    <a:ext uri="{FF2B5EF4-FFF2-40B4-BE49-F238E27FC236}">
                      <a16:creationId xmlns:a16="http://schemas.microsoft.com/office/drawing/2014/main" id="{ED6ABF40-4DE1-4168-A646-F0B236CCA0E3}"/>
                    </a:ext>
                  </a:extLst>
                </p14:cNvPr>
                <p14:cNvContentPartPr/>
                <p14:nvPr/>
              </p14:nvContentPartPr>
              <p14:xfrm>
                <a:off x="4387533" y="6314107"/>
                <a:ext cx="400680" cy="36360"/>
              </p14:xfrm>
            </p:contentPart>
          </mc:Choice>
          <mc:Fallback xmlns="">
            <p:pic>
              <p:nvPicPr>
                <p:cNvPr id="669" name="Freihand 668">
                  <a:extLst>
                    <a:ext uri="{FF2B5EF4-FFF2-40B4-BE49-F238E27FC236}">
                      <a16:creationId xmlns:a16="http://schemas.microsoft.com/office/drawing/2014/main" id="{ED6ABF40-4DE1-4168-A646-F0B236CCA0E3}"/>
                    </a:ext>
                  </a:extLst>
                </p:cNvPr>
                <p:cNvPicPr/>
                <p:nvPr/>
              </p:nvPicPr>
              <p:blipFill>
                <a:blip r:embed="rId1035"/>
                <a:stretch>
                  <a:fillRect/>
                </a:stretch>
              </p:blipFill>
              <p:spPr>
                <a:xfrm>
                  <a:off x="4383213" y="6309787"/>
                  <a:ext cx="40932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036">
              <p14:nvContentPartPr>
                <p14:cNvPr id="670" name="Freihand 669">
                  <a:extLst>
                    <a:ext uri="{FF2B5EF4-FFF2-40B4-BE49-F238E27FC236}">
                      <a16:creationId xmlns:a16="http://schemas.microsoft.com/office/drawing/2014/main" id="{4F5DE25A-9A7F-4094-9598-C72EC3B6E2EE}"/>
                    </a:ext>
                  </a:extLst>
                </p14:cNvPr>
                <p14:cNvContentPartPr/>
                <p14:nvPr/>
              </p14:nvContentPartPr>
              <p14:xfrm>
                <a:off x="4400133" y="6367387"/>
                <a:ext cx="164160" cy="162000"/>
              </p14:xfrm>
            </p:contentPart>
          </mc:Choice>
          <mc:Fallback xmlns="">
            <p:pic>
              <p:nvPicPr>
                <p:cNvPr id="670" name="Freihand 669">
                  <a:extLst>
                    <a:ext uri="{FF2B5EF4-FFF2-40B4-BE49-F238E27FC236}">
                      <a16:creationId xmlns:a16="http://schemas.microsoft.com/office/drawing/2014/main" id="{4F5DE25A-9A7F-4094-9598-C72EC3B6E2EE}"/>
                    </a:ext>
                  </a:extLst>
                </p:cNvPr>
                <p:cNvPicPr/>
                <p:nvPr/>
              </p:nvPicPr>
              <p:blipFill>
                <a:blip r:embed="rId1037"/>
                <a:stretch>
                  <a:fillRect/>
                </a:stretch>
              </p:blipFill>
              <p:spPr>
                <a:xfrm>
                  <a:off x="4395813" y="6363067"/>
                  <a:ext cx="17280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038">
              <p14:nvContentPartPr>
                <p14:cNvPr id="671" name="Freihand 670">
                  <a:extLst>
                    <a:ext uri="{FF2B5EF4-FFF2-40B4-BE49-F238E27FC236}">
                      <a16:creationId xmlns:a16="http://schemas.microsoft.com/office/drawing/2014/main" id="{1CED075D-9932-4F47-BB9D-251A6FB757E5}"/>
                    </a:ext>
                  </a:extLst>
                </p14:cNvPr>
                <p14:cNvContentPartPr/>
                <p14:nvPr/>
              </p14:nvContentPartPr>
              <p14:xfrm>
                <a:off x="4651773" y="6378187"/>
                <a:ext cx="123480" cy="234720"/>
              </p14:xfrm>
            </p:contentPart>
          </mc:Choice>
          <mc:Fallback xmlns="">
            <p:pic>
              <p:nvPicPr>
                <p:cNvPr id="671" name="Freihand 670">
                  <a:extLst>
                    <a:ext uri="{FF2B5EF4-FFF2-40B4-BE49-F238E27FC236}">
                      <a16:creationId xmlns:a16="http://schemas.microsoft.com/office/drawing/2014/main" id="{1CED075D-9932-4F47-BB9D-251A6FB757E5}"/>
                    </a:ext>
                  </a:extLst>
                </p:cNvPr>
                <p:cNvPicPr/>
                <p:nvPr/>
              </p:nvPicPr>
              <p:blipFill>
                <a:blip r:embed="rId1039"/>
                <a:stretch>
                  <a:fillRect/>
                </a:stretch>
              </p:blipFill>
              <p:spPr>
                <a:xfrm>
                  <a:off x="4647453" y="6373867"/>
                  <a:ext cx="13212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040">
              <p14:nvContentPartPr>
                <p14:cNvPr id="677" name="Freihand 676">
                  <a:extLst>
                    <a:ext uri="{FF2B5EF4-FFF2-40B4-BE49-F238E27FC236}">
                      <a16:creationId xmlns:a16="http://schemas.microsoft.com/office/drawing/2014/main" id="{9C8C55F7-3005-4051-AC6C-440496AF6ADB}"/>
                    </a:ext>
                  </a:extLst>
                </p14:cNvPr>
                <p14:cNvContentPartPr/>
                <p14:nvPr/>
              </p14:nvContentPartPr>
              <p14:xfrm>
                <a:off x="4970733" y="6313747"/>
                <a:ext cx="239040" cy="10440"/>
              </p14:xfrm>
            </p:contentPart>
          </mc:Choice>
          <mc:Fallback xmlns="">
            <p:pic>
              <p:nvPicPr>
                <p:cNvPr id="677" name="Freihand 676">
                  <a:extLst>
                    <a:ext uri="{FF2B5EF4-FFF2-40B4-BE49-F238E27FC236}">
                      <a16:creationId xmlns:a16="http://schemas.microsoft.com/office/drawing/2014/main" id="{9C8C55F7-3005-4051-AC6C-440496AF6ADB}"/>
                    </a:ext>
                  </a:extLst>
                </p:cNvPr>
                <p:cNvPicPr/>
                <p:nvPr/>
              </p:nvPicPr>
              <p:blipFill>
                <a:blip r:embed="rId1041"/>
                <a:stretch>
                  <a:fillRect/>
                </a:stretch>
              </p:blipFill>
              <p:spPr>
                <a:xfrm>
                  <a:off x="4966413" y="6309427"/>
                  <a:ext cx="2476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042">
              <p14:nvContentPartPr>
                <p14:cNvPr id="678" name="Freihand 677">
                  <a:extLst>
                    <a:ext uri="{FF2B5EF4-FFF2-40B4-BE49-F238E27FC236}">
                      <a16:creationId xmlns:a16="http://schemas.microsoft.com/office/drawing/2014/main" id="{5FAF8057-F5FE-4BFF-8902-0BF27F013AA0}"/>
                    </a:ext>
                  </a:extLst>
                </p14:cNvPr>
                <p14:cNvContentPartPr/>
                <p14:nvPr/>
              </p14:nvContentPartPr>
              <p14:xfrm>
                <a:off x="5001333" y="6361627"/>
                <a:ext cx="207000" cy="21600"/>
              </p14:xfrm>
            </p:contentPart>
          </mc:Choice>
          <mc:Fallback xmlns="">
            <p:pic>
              <p:nvPicPr>
                <p:cNvPr id="678" name="Freihand 677">
                  <a:extLst>
                    <a:ext uri="{FF2B5EF4-FFF2-40B4-BE49-F238E27FC236}">
                      <a16:creationId xmlns:a16="http://schemas.microsoft.com/office/drawing/2014/main" id="{5FAF8057-F5FE-4BFF-8902-0BF27F013AA0}"/>
                    </a:ext>
                  </a:extLst>
                </p:cNvPr>
                <p:cNvPicPr/>
                <p:nvPr/>
              </p:nvPicPr>
              <p:blipFill>
                <a:blip r:embed="rId1043"/>
                <a:stretch>
                  <a:fillRect/>
                </a:stretch>
              </p:blipFill>
              <p:spPr>
                <a:xfrm>
                  <a:off x="4997013" y="6357307"/>
                  <a:ext cx="2156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044">
              <p14:nvContentPartPr>
                <p14:cNvPr id="651" name="Freihand 650">
                  <a:extLst>
                    <a:ext uri="{FF2B5EF4-FFF2-40B4-BE49-F238E27FC236}">
                      <a16:creationId xmlns:a16="http://schemas.microsoft.com/office/drawing/2014/main" id="{9C802423-74FE-4990-AA9C-BAC44B193FCC}"/>
                    </a:ext>
                  </a:extLst>
                </p14:cNvPr>
                <p14:cNvContentPartPr/>
                <p14:nvPr/>
              </p14:nvContentPartPr>
              <p14:xfrm>
                <a:off x="5341893" y="5606707"/>
                <a:ext cx="141480" cy="161640"/>
              </p14:xfrm>
            </p:contentPart>
          </mc:Choice>
          <mc:Fallback xmlns="">
            <p:pic>
              <p:nvPicPr>
                <p:cNvPr id="651" name="Freihand 650">
                  <a:extLst>
                    <a:ext uri="{FF2B5EF4-FFF2-40B4-BE49-F238E27FC236}">
                      <a16:creationId xmlns:a16="http://schemas.microsoft.com/office/drawing/2014/main" id="{9C802423-74FE-4990-AA9C-BAC44B193FCC}"/>
                    </a:ext>
                  </a:extLst>
                </p:cNvPr>
                <p:cNvPicPr/>
                <p:nvPr/>
              </p:nvPicPr>
              <p:blipFill>
                <a:blip r:embed="rId1045"/>
                <a:stretch>
                  <a:fillRect/>
                </a:stretch>
              </p:blipFill>
              <p:spPr>
                <a:xfrm>
                  <a:off x="5337573" y="5602387"/>
                  <a:ext cx="1501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046">
              <p14:nvContentPartPr>
                <p14:cNvPr id="652" name="Freihand 651">
                  <a:extLst>
                    <a:ext uri="{FF2B5EF4-FFF2-40B4-BE49-F238E27FC236}">
                      <a16:creationId xmlns:a16="http://schemas.microsoft.com/office/drawing/2014/main" id="{A2B72B60-89AE-436D-A2E8-5777DBA8EEC4}"/>
                    </a:ext>
                  </a:extLst>
                </p14:cNvPr>
                <p14:cNvContentPartPr/>
                <p14:nvPr/>
              </p14:nvContentPartPr>
              <p14:xfrm>
                <a:off x="5541333" y="5571067"/>
                <a:ext cx="141480" cy="149040"/>
              </p14:xfrm>
            </p:contentPart>
          </mc:Choice>
          <mc:Fallback xmlns="">
            <p:pic>
              <p:nvPicPr>
                <p:cNvPr id="652" name="Freihand 651">
                  <a:extLst>
                    <a:ext uri="{FF2B5EF4-FFF2-40B4-BE49-F238E27FC236}">
                      <a16:creationId xmlns:a16="http://schemas.microsoft.com/office/drawing/2014/main" id="{A2B72B60-89AE-436D-A2E8-5777DBA8EEC4}"/>
                    </a:ext>
                  </a:extLst>
                </p:cNvPr>
                <p:cNvPicPr/>
                <p:nvPr/>
              </p:nvPicPr>
              <p:blipFill>
                <a:blip r:embed="rId1047"/>
                <a:stretch>
                  <a:fillRect/>
                </a:stretch>
              </p:blipFill>
              <p:spPr>
                <a:xfrm>
                  <a:off x="5537013" y="5566747"/>
                  <a:ext cx="1501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1048">
              <p14:nvContentPartPr>
                <p14:cNvPr id="653" name="Freihand 652">
                  <a:extLst>
                    <a:ext uri="{FF2B5EF4-FFF2-40B4-BE49-F238E27FC236}">
                      <a16:creationId xmlns:a16="http://schemas.microsoft.com/office/drawing/2014/main" id="{5E15C64D-9BEB-4B52-83E9-7ED27B952C7D}"/>
                    </a:ext>
                  </a:extLst>
                </p14:cNvPr>
                <p14:cNvContentPartPr/>
                <p14:nvPr/>
              </p14:nvContentPartPr>
              <p14:xfrm>
                <a:off x="5349093" y="5786347"/>
                <a:ext cx="379800" cy="37800"/>
              </p14:xfrm>
            </p:contentPart>
          </mc:Choice>
          <mc:Fallback xmlns="">
            <p:pic>
              <p:nvPicPr>
                <p:cNvPr id="653" name="Freihand 652">
                  <a:extLst>
                    <a:ext uri="{FF2B5EF4-FFF2-40B4-BE49-F238E27FC236}">
                      <a16:creationId xmlns:a16="http://schemas.microsoft.com/office/drawing/2014/main" id="{5E15C64D-9BEB-4B52-83E9-7ED27B952C7D}"/>
                    </a:ext>
                  </a:extLst>
                </p:cNvPr>
                <p:cNvPicPr/>
                <p:nvPr/>
              </p:nvPicPr>
              <p:blipFill>
                <a:blip r:embed="rId1049"/>
                <a:stretch>
                  <a:fillRect/>
                </a:stretch>
              </p:blipFill>
              <p:spPr>
                <a:xfrm>
                  <a:off x="5344773" y="5782027"/>
                  <a:ext cx="3884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050">
              <p14:nvContentPartPr>
                <p14:cNvPr id="654" name="Freihand 653">
                  <a:extLst>
                    <a:ext uri="{FF2B5EF4-FFF2-40B4-BE49-F238E27FC236}">
                      <a16:creationId xmlns:a16="http://schemas.microsoft.com/office/drawing/2014/main" id="{5426D18D-D824-4002-A327-93EB522DC23A}"/>
                    </a:ext>
                  </a:extLst>
                </p14:cNvPr>
                <p14:cNvContentPartPr/>
                <p14:nvPr/>
              </p14:nvContentPartPr>
              <p14:xfrm>
                <a:off x="5325333" y="5858347"/>
                <a:ext cx="163440" cy="136080"/>
              </p14:xfrm>
            </p:contentPart>
          </mc:Choice>
          <mc:Fallback xmlns="">
            <p:pic>
              <p:nvPicPr>
                <p:cNvPr id="654" name="Freihand 653">
                  <a:extLst>
                    <a:ext uri="{FF2B5EF4-FFF2-40B4-BE49-F238E27FC236}">
                      <a16:creationId xmlns:a16="http://schemas.microsoft.com/office/drawing/2014/main" id="{5426D18D-D824-4002-A327-93EB522DC23A}"/>
                    </a:ext>
                  </a:extLst>
                </p:cNvPr>
                <p:cNvPicPr/>
                <p:nvPr/>
              </p:nvPicPr>
              <p:blipFill>
                <a:blip r:embed="rId1051"/>
                <a:stretch>
                  <a:fillRect/>
                </a:stretch>
              </p:blipFill>
              <p:spPr>
                <a:xfrm>
                  <a:off x="5321013" y="5854027"/>
                  <a:ext cx="1720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052">
              <p14:nvContentPartPr>
                <p14:cNvPr id="655" name="Freihand 654">
                  <a:extLst>
                    <a:ext uri="{FF2B5EF4-FFF2-40B4-BE49-F238E27FC236}">
                      <a16:creationId xmlns:a16="http://schemas.microsoft.com/office/drawing/2014/main" id="{9641E846-713F-4A86-B4BF-A3A63C712FD6}"/>
                    </a:ext>
                  </a:extLst>
                </p14:cNvPr>
                <p14:cNvContentPartPr/>
                <p14:nvPr/>
              </p14:nvContentPartPr>
              <p14:xfrm>
                <a:off x="5591733" y="5919907"/>
                <a:ext cx="14760" cy="36360"/>
              </p14:xfrm>
            </p:contentPart>
          </mc:Choice>
          <mc:Fallback xmlns="">
            <p:pic>
              <p:nvPicPr>
                <p:cNvPr id="655" name="Freihand 654">
                  <a:extLst>
                    <a:ext uri="{FF2B5EF4-FFF2-40B4-BE49-F238E27FC236}">
                      <a16:creationId xmlns:a16="http://schemas.microsoft.com/office/drawing/2014/main" id="{9641E846-713F-4A86-B4BF-A3A63C712FD6}"/>
                    </a:ext>
                  </a:extLst>
                </p:cNvPr>
                <p:cNvPicPr/>
                <p:nvPr/>
              </p:nvPicPr>
              <p:blipFill>
                <a:blip r:embed="rId1053"/>
                <a:stretch>
                  <a:fillRect/>
                </a:stretch>
              </p:blipFill>
              <p:spPr>
                <a:xfrm>
                  <a:off x="5587413" y="5915587"/>
                  <a:ext cx="2340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054">
              <p14:nvContentPartPr>
                <p14:cNvPr id="656" name="Freihand 655">
                  <a:extLst>
                    <a:ext uri="{FF2B5EF4-FFF2-40B4-BE49-F238E27FC236}">
                      <a16:creationId xmlns:a16="http://schemas.microsoft.com/office/drawing/2014/main" id="{EBE112BE-0120-4AE0-9519-519B6432675F}"/>
                    </a:ext>
                  </a:extLst>
                </p14:cNvPr>
                <p14:cNvContentPartPr/>
                <p14:nvPr/>
              </p14:nvContentPartPr>
              <p14:xfrm>
                <a:off x="5612973" y="5841067"/>
                <a:ext cx="9000" cy="4320"/>
              </p14:xfrm>
            </p:contentPart>
          </mc:Choice>
          <mc:Fallback xmlns="">
            <p:pic>
              <p:nvPicPr>
                <p:cNvPr id="656" name="Freihand 655">
                  <a:extLst>
                    <a:ext uri="{FF2B5EF4-FFF2-40B4-BE49-F238E27FC236}">
                      <a16:creationId xmlns:a16="http://schemas.microsoft.com/office/drawing/2014/main" id="{EBE112BE-0120-4AE0-9519-519B6432675F}"/>
                    </a:ext>
                  </a:extLst>
                </p:cNvPr>
                <p:cNvPicPr/>
                <p:nvPr/>
              </p:nvPicPr>
              <p:blipFill>
                <a:blip r:embed="rId1055"/>
                <a:stretch>
                  <a:fillRect/>
                </a:stretch>
              </p:blipFill>
              <p:spPr>
                <a:xfrm>
                  <a:off x="5608653" y="5836747"/>
                  <a:ext cx="1764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1056">
              <p14:nvContentPartPr>
                <p14:cNvPr id="657" name="Freihand 656">
                  <a:extLst>
                    <a:ext uri="{FF2B5EF4-FFF2-40B4-BE49-F238E27FC236}">
                      <a16:creationId xmlns:a16="http://schemas.microsoft.com/office/drawing/2014/main" id="{8B474060-C340-4C69-B444-0A4DB3EA8CAC}"/>
                    </a:ext>
                  </a:extLst>
                </p14:cNvPr>
                <p14:cNvContentPartPr/>
                <p14:nvPr/>
              </p14:nvContentPartPr>
              <p14:xfrm>
                <a:off x="5844813" y="5832787"/>
                <a:ext cx="27000" cy="360"/>
              </p14:xfrm>
            </p:contentPart>
          </mc:Choice>
          <mc:Fallback xmlns="">
            <p:pic>
              <p:nvPicPr>
                <p:cNvPr id="657" name="Freihand 656">
                  <a:extLst>
                    <a:ext uri="{FF2B5EF4-FFF2-40B4-BE49-F238E27FC236}">
                      <a16:creationId xmlns:a16="http://schemas.microsoft.com/office/drawing/2014/main" id="{8B474060-C340-4C69-B444-0A4DB3EA8CAC}"/>
                    </a:ext>
                  </a:extLst>
                </p:cNvPr>
                <p:cNvPicPr/>
                <p:nvPr/>
              </p:nvPicPr>
              <p:blipFill>
                <a:blip r:embed="rId1057"/>
                <a:stretch>
                  <a:fillRect/>
                </a:stretch>
              </p:blipFill>
              <p:spPr>
                <a:xfrm>
                  <a:off x="5840493" y="5828467"/>
                  <a:ext cx="3564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058">
              <p14:nvContentPartPr>
                <p14:cNvPr id="658" name="Freihand 657">
                  <a:extLst>
                    <a:ext uri="{FF2B5EF4-FFF2-40B4-BE49-F238E27FC236}">
                      <a16:creationId xmlns:a16="http://schemas.microsoft.com/office/drawing/2014/main" id="{439FF95A-FBDF-439A-8F60-3D036A2A6AFF}"/>
                    </a:ext>
                  </a:extLst>
                </p14:cNvPr>
                <p14:cNvContentPartPr/>
                <p14:nvPr/>
              </p14:nvContentPartPr>
              <p14:xfrm>
                <a:off x="5863893" y="5666467"/>
                <a:ext cx="156240" cy="155520"/>
              </p14:xfrm>
            </p:contentPart>
          </mc:Choice>
          <mc:Fallback xmlns="">
            <p:pic>
              <p:nvPicPr>
                <p:cNvPr id="658" name="Freihand 657">
                  <a:extLst>
                    <a:ext uri="{FF2B5EF4-FFF2-40B4-BE49-F238E27FC236}">
                      <a16:creationId xmlns:a16="http://schemas.microsoft.com/office/drawing/2014/main" id="{439FF95A-FBDF-439A-8F60-3D036A2A6AFF}"/>
                    </a:ext>
                  </a:extLst>
                </p:cNvPr>
                <p:cNvPicPr/>
                <p:nvPr/>
              </p:nvPicPr>
              <p:blipFill>
                <a:blip r:embed="rId1059"/>
                <a:stretch>
                  <a:fillRect/>
                </a:stretch>
              </p:blipFill>
              <p:spPr>
                <a:xfrm>
                  <a:off x="5859573" y="5662147"/>
                  <a:ext cx="1648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060">
              <p14:nvContentPartPr>
                <p14:cNvPr id="659" name="Freihand 658">
                  <a:extLst>
                    <a:ext uri="{FF2B5EF4-FFF2-40B4-BE49-F238E27FC236}">
                      <a16:creationId xmlns:a16="http://schemas.microsoft.com/office/drawing/2014/main" id="{ED12DD31-58B5-45E5-8159-515D062FF162}"/>
                    </a:ext>
                  </a:extLst>
                </p14:cNvPr>
                <p14:cNvContentPartPr/>
                <p14:nvPr/>
              </p14:nvContentPartPr>
              <p14:xfrm>
                <a:off x="6103653" y="5726947"/>
                <a:ext cx="90360" cy="60480"/>
              </p14:xfrm>
            </p:contentPart>
          </mc:Choice>
          <mc:Fallback xmlns="">
            <p:pic>
              <p:nvPicPr>
                <p:cNvPr id="659" name="Freihand 658">
                  <a:extLst>
                    <a:ext uri="{FF2B5EF4-FFF2-40B4-BE49-F238E27FC236}">
                      <a16:creationId xmlns:a16="http://schemas.microsoft.com/office/drawing/2014/main" id="{ED12DD31-58B5-45E5-8159-515D062FF162}"/>
                    </a:ext>
                  </a:extLst>
                </p:cNvPr>
                <p:cNvPicPr/>
                <p:nvPr/>
              </p:nvPicPr>
              <p:blipFill>
                <a:blip r:embed="rId1061"/>
                <a:stretch>
                  <a:fillRect/>
                </a:stretch>
              </p:blipFill>
              <p:spPr>
                <a:xfrm>
                  <a:off x="6099333" y="5722627"/>
                  <a:ext cx="990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062">
              <p14:nvContentPartPr>
                <p14:cNvPr id="660" name="Freihand 659">
                  <a:extLst>
                    <a:ext uri="{FF2B5EF4-FFF2-40B4-BE49-F238E27FC236}">
                      <a16:creationId xmlns:a16="http://schemas.microsoft.com/office/drawing/2014/main" id="{0949C670-3BFE-4DF5-9492-8EB216EC029B}"/>
                    </a:ext>
                  </a:extLst>
                </p14:cNvPr>
                <p14:cNvContentPartPr/>
                <p14:nvPr/>
              </p14:nvContentPartPr>
              <p14:xfrm>
                <a:off x="6190053" y="5739547"/>
                <a:ext cx="23400" cy="41760"/>
              </p14:xfrm>
            </p:contentPart>
          </mc:Choice>
          <mc:Fallback xmlns="">
            <p:pic>
              <p:nvPicPr>
                <p:cNvPr id="660" name="Freihand 659">
                  <a:extLst>
                    <a:ext uri="{FF2B5EF4-FFF2-40B4-BE49-F238E27FC236}">
                      <a16:creationId xmlns:a16="http://schemas.microsoft.com/office/drawing/2014/main" id="{0949C670-3BFE-4DF5-9492-8EB216EC029B}"/>
                    </a:ext>
                  </a:extLst>
                </p:cNvPr>
                <p:cNvPicPr/>
                <p:nvPr/>
              </p:nvPicPr>
              <p:blipFill>
                <a:blip r:embed="rId1063"/>
                <a:stretch>
                  <a:fillRect/>
                </a:stretch>
              </p:blipFill>
              <p:spPr>
                <a:xfrm>
                  <a:off x="6185733" y="5735227"/>
                  <a:ext cx="3204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064">
              <p14:nvContentPartPr>
                <p14:cNvPr id="661" name="Freihand 660">
                  <a:extLst>
                    <a:ext uri="{FF2B5EF4-FFF2-40B4-BE49-F238E27FC236}">
                      <a16:creationId xmlns:a16="http://schemas.microsoft.com/office/drawing/2014/main" id="{ECB177E1-73D1-4D80-A0E3-92E9E4596809}"/>
                    </a:ext>
                  </a:extLst>
                </p14:cNvPr>
                <p14:cNvContentPartPr/>
                <p14:nvPr/>
              </p14:nvContentPartPr>
              <p14:xfrm>
                <a:off x="6090693" y="5645587"/>
                <a:ext cx="214560" cy="284040"/>
              </p14:xfrm>
            </p:contentPart>
          </mc:Choice>
          <mc:Fallback xmlns="">
            <p:pic>
              <p:nvPicPr>
                <p:cNvPr id="661" name="Freihand 660">
                  <a:extLst>
                    <a:ext uri="{FF2B5EF4-FFF2-40B4-BE49-F238E27FC236}">
                      <a16:creationId xmlns:a16="http://schemas.microsoft.com/office/drawing/2014/main" id="{ECB177E1-73D1-4D80-A0E3-92E9E4596809}"/>
                    </a:ext>
                  </a:extLst>
                </p:cNvPr>
                <p:cNvPicPr/>
                <p:nvPr/>
              </p:nvPicPr>
              <p:blipFill>
                <a:blip r:embed="rId1065"/>
                <a:stretch>
                  <a:fillRect/>
                </a:stretch>
              </p:blipFill>
              <p:spPr>
                <a:xfrm>
                  <a:off x="6086373" y="5641267"/>
                  <a:ext cx="2232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066">
              <p14:nvContentPartPr>
                <p14:cNvPr id="680" name="Freihand 679">
                  <a:extLst>
                    <a:ext uri="{FF2B5EF4-FFF2-40B4-BE49-F238E27FC236}">
                      <a16:creationId xmlns:a16="http://schemas.microsoft.com/office/drawing/2014/main" id="{82164735-95F7-4B00-8919-8CA325DACFD7}"/>
                    </a:ext>
                  </a:extLst>
                </p14:cNvPr>
                <p14:cNvContentPartPr/>
                <p14:nvPr/>
              </p14:nvContentPartPr>
              <p14:xfrm>
                <a:off x="6168093" y="5742067"/>
                <a:ext cx="75600" cy="24480"/>
              </p14:xfrm>
            </p:contentPart>
          </mc:Choice>
          <mc:Fallback xmlns="">
            <p:pic>
              <p:nvPicPr>
                <p:cNvPr id="680" name="Freihand 679">
                  <a:extLst>
                    <a:ext uri="{FF2B5EF4-FFF2-40B4-BE49-F238E27FC236}">
                      <a16:creationId xmlns:a16="http://schemas.microsoft.com/office/drawing/2014/main" id="{82164735-95F7-4B00-8919-8CA325DACFD7}"/>
                    </a:ext>
                  </a:extLst>
                </p:cNvPr>
                <p:cNvPicPr/>
                <p:nvPr/>
              </p:nvPicPr>
              <p:blipFill>
                <a:blip r:embed="rId1067"/>
                <a:stretch>
                  <a:fillRect/>
                </a:stretch>
              </p:blipFill>
              <p:spPr>
                <a:xfrm>
                  <a:off x="6163773" y="5737747"/>
                  <a:ext cx="842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068">
              <p14:nvContentPartPr>
                <p14:cNvPr id="682" name="Freihand 681">
                  <a:extLst>
                    <a:ext uri="{FF2B5EF4-FFF2-40B4-BE49-F238E27FC236}">
                      <a16:creationId xmlns:a16="http://schemas.microsoft.com/office/drawing/2014/main" id="{73CC1A99-CCF3-4232-AC03-2E4D6FA5C0E3}"/>
                    </a:ext>
                  </a:extLst>
                </p14:cNvPr>
                <p14:cNvContentPartPr/>
                <p14:nvPr/>
              </p14:nvContentPartPr>
              <p14:xfrm>
                <a:off x="5875773" y="6000547"/>
                <a:ext cx="148320" cy="133920"/>
              </p14:xfrm>
            </p:contentPart>
          </mc:Choice>
          <mc:Fallback xmlns="">
            <p:pic>
              <p:nvPicPr>
                <p:cNvPr id="682" name="Freihand 681">
                  <a:extLst>
                    <a:ext uri="{FF2B5EF4-FFF2-40B4-BE49-F238E27FC236}">
                      <a16:creationId xmlns:a16="http://schemas.microsoft.com/office/drawing/2014/main" id="{73CC1A99-CCF3-4232-AC03-2E4D6FA5C0E3}"/>
                    </a:ext>
                  </a:extLst>
                </p:cNvPr>
                <p:cNvPicPr/>
                <p:nvPr/>
              </p:nvPicPr>
              <p:blipFill>
                <a:blip r:embed="rId1069"/>
                <a:stretch>
                  <a:fillRect/>
                </a:stretch>
              </p:blipFill>
              <p:spPr>
                <a:xfrm>
                  <a:off x="5871453" y="5996227"/>
                  <a:ext cx="1569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070">
              <p14:nvContentPartPr>
                <p14:cNvPr id="683" name="Freihand 682">
                  <a:extLst>
                    <a:ext uri="{FF2B5EF4-FFF2-40B4-BE49-F238E27FC236}">
                      <a16:creationId xmlns:a16="http://schemas.microsoft.com/office/drawing/2014/main" id="{C630E6C7-63D0-414B-B53E-B2338C275D2D}"/>
                    </a:ext>
                  </a:extLst>
                </p14:cNvPr>
                <p14:cNvContentPartPr/>
                <p14:nvPr/>
              </p14:nvContentPartPr>
              <p14:xfrm>
                <a:off x="6100413" y="5972827"/>
                <a:ext cx="138240" cy="103320"/>
              </p14:xfrm>
            </p:contentPart>
          </mc:Choice>
          <mc:Fallback xmlns="">
            <p:pic>
              <p:nvPicPr>
                <p:cNvPr id="683" name="Freihand 682">
                  <a:extLst>
                    <a:ext uri="{FF2B5EF4-FFF2-40B4-BE49-F238E27FC236}">
                      <a16:creationId xmlns:a16="http://schemas.microsoft.com/office/drawing/2014/main" id="{C630E6C7-63D0-414B-B53E-B2338C275D2D}"/>
                    </a:ext>
                  </a:extLst>
                </p:cNvPr>
                <p:cNvPicPr/>
                <p:nvPr/>
              </p:nvPicPr>
              <p:blipFill>
                <a:blip r:embed="rId1071"/>
                <a:stretch>
                  <a:fillRect/>
                </a:stretch>
              </p:blipFill>
              <p:spPr>
                <a:xfrm>
                  <a:off x="6096093" y="5968507"/>
                  <a:ext cx="1468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072">
              <p14:nvContentPartPr>
                <p14:cNvPr id="684" name="Freihand 683">
                  <a:extLst>
                    <a:ext uri="{FF2B5EF4-FFF2-40B4-BE49-F238E27FC236}">
                      <a16:creationId xmlns:a16="http://schemas.microsoft.com/office/drawing/2014/main" id="{16A8E0E6-2AC9-49DB-A421-FB278B61074F}"/>
                    </a:ext>
                  </a:extLst>
                </p14:cNvPr>
                <p14:cNvContentPartPr/>
                <p14:nvPr/>
              </p14:nvContentPartPr>
              <p14:xfrm>
                <a:off x="5813493" y="6108547"/>
                <a:ext cx="474120" cy="64080"/>
              </p14:xfrm>
            </p:contentPart>
          </mc:Choice>
          <mc:Fallback xmlns="">
            <p:pic>
              <p:nvPicPr>
                <p:cNvPr id="684" name="Freihand 683">
                  <a:extLst>
                    <a:ext uri="{FF2B5EF4-FFF2-40B4-BE49-F238E27FC236}">
                      <a16:creationId xmlns:a16="http://schemas.microsoft.com/office/drawing/2014/main" id="{16A8E0E6-2AC9-49DB-A421-FB278B61074F}"/>
                    </a:ext>
                  </a:extLst>
                </p:cNvPr>
                <p:cNvPicPr/>
                <p:nvPr/>
              </p:nvPicPr>
              <p:blipFill>
                <a:blip r:embed="rId1073"/>
                <a:stretch>
                  <a:fillRect/>
                </a:stretch>
              </p:blipFill>
              <p:spPr>
                <a:xfrm>
                  <a:off x="5809173" y="6104227"/>
                  <a:ext cx="48276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074">
              <p14:nvContentPartPr>
                <p14:cNvPr id="685" name="Freihand 684">
                  <a:extLst>
                    <a:ext uri="{FF2B5EF4-FFF2-40B4-BE49-F238E27FC236}">
                      <a16:creationId xmlns:a16="http://schemas.microsoft.com/office/drawing/2014/main" id="{ACCD5DD1-4353-4AC9-9298-78BC3E78F1E7}"/>
                    </a:ext>
                  </a:extLst>
                </p14:cNvPr>
                <p14:cNvContentPartPr/>
                <p14:nvPr/>
              </p14:nvContentPartPr>
              <p14:xfrm>
                <a:off x="5969733" y="6137707"/>
                <a:ext cx="145440" cy="119880"/>
              </p14:xfrm>
            </p:contentPart>
          </mc:Choice>
          <mc:Fallback xmlns="">
            <p:pic>
              <p:nvPicPr>
                <p:cNvPr id="685" name="Freihand 684">
                  <a:extLst>
                    <a:ext uri="{FF2B5EF4-FFF2-40B4-BE49-F238E27FC236}">
                      <a16:creationId xmlns:a16="http://schemas.microsoft.com/office/drawing/2014/main" id="{ACCD5DD1-4353-4AC9-9298-78BC3E78F1E7}"/>
                    </a:ext>
                  </a:extLst>
                </p:cNvPr>
                <p:cNvPicPr/>
                <p:nvPr/>
              </p:nvPicPr>
              <p:blipFill>
                <a:blip r:embed="rId1075"/>
                <a:stretch>
                  <a:fillRect/>
                </a:stretch>
              </p:blipFill>
              <p:spPr>
                <a:xfrm>
                  <a:off x="5965413" y="6133387"/>
                  <a:ext cx="1540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076">
              <p14:nvContentPartPr>
                <p14:cNvPr id="686" name="Freihand 685">
                  <a:extLst>
                    <a:ext uri="{FF2B5EF4-FFF2-40B4-BE49-F238E27FC236}">
                      <a16:creationId xmlns:a16="http://schemas.microsoft.com/office/drawing/2014/main" id="{D6A1D209-EB5D-4920-A258-C0F00C0071EA}"/>
                    </a:ext>
                  </a:extLst>
                </p14:cNvPr>
                <p14:cNvContentPartPr/>
                <p14:nvPr/>
              </p14:nvContentPartPr>
              <p14:xfrm>
                <a:off x="6168093" y="6169747"/>
                <a:ext cx="15120" cy="69840"/>
              </p14:xfrm>
            </p:contentPart>
          </mc:Choice>
          <mc:Fallback xmlns="">
            <p:pic>
              <p:nvPicPr>
                <p:cNvPr id="686" name="Freihand 685">
                  <a:extLst>
                    <a:ext uri="{FF2B5EF4-FFF2-40B4-BE49-F238E27FC236}">
                      <a16:creationId xmlns:a16="http://schemas.microsoft.com/office/drawing/2014/main" id="{D6A1D209-EB5D-4920-A258-C0F00C0071EA}"/>
                    </a:ext>
                  </a:extLst>
                </p:cNvPr>
                <p:cNvPicPr/>
                <p:nvPr/>
              </p:nvPicPr>
              <p:blipFill>
                <a:blip r:embed="rId1077"/>
                <a:stretch>
                  <a:fillRect/>
                </a:stretch>
              </p:blipFill>
              <p:spPr>
                <a:xfrm>
                  <a:off x="6163773" y="6165427"/>
                  <a:ext cx="2376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078">
              <p14:nvContentPartPr>
                <p14:cNvPr id="687" name="Freihand 686">
                  <a:extLst>
                    <a:ext uri="{FF2B5EF4-FFF2-40B4-BE49-F238E27FC236}">
                      <a16:creationId xmlns:a16="http://schemas.microsoft.com/office/drawing/2014/main" id="{A506A40D-5071-42BB-B8DD-FDBEC526D823}"/>
                    </a:ext>
                  </a:extLst>
                </p14:cNvPr>
                <p14:cNvContentPartPr/>
                <p14:nvPr/>
              </p14:nvContentPartPr>
              <p14:xfrm>
                <a:off x="6169533" y="6131587"/>
                <a:ext cx="12240" cy="11520"/>
              </p14:xfrm>
            </p:contentPart>
          </mc:Choice>
          <mc:Fallback xmlns="">
            <p:pic>
              <p:nvPicPr>
                <p:cNvPr id="687" name="Freihand 686">
                  <a:extLst>
                    <a:ext uri="{FF2B5EF4-FFF2-40B4-BE49-F238E27FC236}">
                      <a16:creationId xmlns:a16="http://schemas.microsoft.com/office/drawing/2014/main" id="{A506A40D-5071-42BB-B8DD-FDBEC526D823}"/>
                    </a:ext>
                  </a:extLst>
                </p:cNvPr>
                <p:cNvPicPr/>
                <p:nvPr/>
              </p:nvPicPr>
              <p:blipFill>
                <a:blip r:embed="rId1079"/>
                <a:stretch>
                  <a:fillRect/>
                </a:stretch>
              </p:blipFill>
              <p:spPr>
                <a:xfrm>
                  <a:off x="6165213" y="6127267"/>
                  <a:ext cx="208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080">
              <p14:nvContentPartPr>
                <p14:cNvPr id="689" name="Freihand 688">
                  <a:extLst>
                    <a:ext uri="{FF2B5EF4-FFF2-40B4-BE49-F238E27FC236}">
                      <a16:creationId xmlns:a16="http://schemas.microsoft.com/office/drawing/2014/main" id="{003B341B-D36A-4FE8-9637-2197D00C5B4C}"/>
                    </a:ext>
                  </a:extLst>
                </p14:cNvPr>
                <p14:cNvContentPartPr/>
                <p14:nvPr/>
              </p14:nvContentPartPr>
              <p14:xfrm>
                <a:off x="5272413" y="6214747"/>
                <a:ext cx="2285280" cy="118440"/>
              </p14:xfrm>
            </p:contentPart>
          </mc:Choice>
          <mc:Fallback xmlns="">
            <p:pic>
              <p:nvPicPr>
                <p:cNvPr id="689" name="Freihand 688">
                  <a:extLst>
                    <a:ext uri="{FF2B5EF4-FFF2-40B4-BE49-F238E27FC236}">
                      <a16:creationId xmlns:a16="http://schemas.microsoft.com/office/drawing/2014/main" id="{003B341B-D36A-4FE8-9637-2197D00C5B4C}"/>
                    </a:ext>
                  </a:extLst>
                </p:cNvPr>
                <p:cNvPicPr/>
                <p:nvPr/>
              </p:nvPicPr>
              <p:blipFill>
                <a:blip r:embed="rId1081"/>
                <a:stretch>
                  <a:fillRect/>
                </a:stretch>
              </p:blipFill>
              <p:spPr>
                <a:xfrm>
                  <a:off x="5268093" y="6210427"/>
                  <a:ext cx="22939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082">
              <p14:nvContentPartPr>
                <p14:cNvPr id="731" name="Freihand 730">
                  <a:extLst>
                    <a:ext uri="{FF2B5EF4-FFF2-40B4-BE49-F238E27FC236}">
                      <a16:creationId xmlns:a16="http://schemas.microsoft.com/office/drawing/2014/main" id="{60F1720E-4198-4A0F-B4D9-A7B0A3CA50EF}"/>
                    </a:ext>
                  </a:extLst>
                </p14:cNvPr>
                <p14:cNvContentPartPr/>
                <p14:nvPr/>
              </p14:nvContentPartPr>
              <p14:xfrm>
                <a:off x="6646893" y="5773227"/>
                <a:ext cx="230040" cy="198360"/>
              </p14:xfrm>
            </p:contentPart>
          </mc:Choice>
          <mc:Fallback xmlns="">
            <p:pic>
              <p:nvPicPr>
                <p:cNvPr id="731" name="Freihand 730">
                  <a:extLst>
                    <a:ext uri="{FF2B5EF4-FFF2-40B4-BE49-F238E27FC236}">
                      <a16:creationId xmlns:a16="http://schemas.microsoft.com/office/drawing/2014/main" id="{60F1720E-4198-4A0F-B4D9-A7B0A3CA50EF}"/>
                    </a:ext>
                  </a:extLst>
                </p:cNvPr>
                <p:cNvPicPr/>
                <p:nvPr/>
              </p:nvPicPr>
              <p:blipFill>
                <a:blip r:embed="rId1083"/>
                <a:stretch>
                  <a:fillRect/>
                </a:stretch>
              </p:blipFill>
              <p:spPr>
                <a:xfrm>
                  <a:off x="6642573" y="5768907"/>
                  <a:ext cx="238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084">
              <p14:nvContentPartPr>
                <p14:cNvPr id="732" name="Freihand 731">
                  <a:extLst>
                    <a:ext uri="{FF2B5EF4-FFF2-40B4-BE49-F238E27FC236}">
                      <a16:creationId xmlns:a16="http://schemas.microsoft.com/office/drawing/2014/main" id="{1F1B743A-56C4-41FC-9C1C-FB083870D19E}"/>
                    </a:ext>
                  </a:extLst>
                </p14:cNvPr>
                <p14:cNvContentPartPr/>
                <p14:nvPr/>
              </p14:nvContentPartPr>
              <p14:xfrm>
                <a:off x="6955053" y="5668467"/>
                <a:ext cx="209160" cy="203400"/>
              </p14:xfrm>
            </p:contentPart>
          </mc:Choice>
          <mc:Fallback xmlns="">
            <p:pic>
              <p:nvPicPr>
                <p:cNvPr id="732" name="Freihand 731">
                  <a:extLst>
                    <a:ext uri="{FF2B5EF4-FFF2-40B4-BE49-F238E27FC236}">
                      <a16:creationId xmlns:a16="http://schemas.microsoft.com/office/drawing/2014/main" id="{1F1B743A-56C4-41FC-9C1C-FB083870D19E}"/>
                    </a:ext>
                  </a:extLst>
                </p:cNvPr>
                <p:cNvPicPr/>
                <p:nvPr/>
              </p:nvPicPr>
              <p:blipFill>
                <a:blip r:embed="rId1085"/>
                <a:stretch>
                  <a:fillRect/>
                </a:stretch>
              </p:blipFill>
              <p:spPr>
                <a:xfrm>
                  <a:off x="6950733" y="5664147"/>
                  <a:ext cx="21780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086">
              <p14:nvContentPartPr>
                <p14:cNvPr id="740" name="Freihand 739">
                  <a:extLst>
                    <a:ext uri="{FF2B5EF4-FFF2-40B4-BE49-F238E27FC236}">
                      <a16:creationId xmlns:a16="http://schemas.microsoft.com/office/drawing/2014/main" id="{FB2CF792-BC55-4A2A-B144-0BB88B52BBF8}"/>
                    </a:ext>
                  </a:extLst>
                </p14:cNvPr>
                <p14:cNvContentPartPr/>
                <p14:nvPr/>
              </p14:nvContentPartPr>
              <p14:xfrm>
                <a:off x="5808813" y="6280467"/>
                <a:ext cx="950760" cy="528120"/>
              </p14:xfrm>
            </p:contentPart>
          </mc:Choice>
          <mc:Fallback xmlns="">
            <p:pic>
              <p:nvPicPr>
                <p:cNvPr id="740" name="Freihand 739">
                  <a:extLst>
                    <a:ext uri="{FF2B5EF4-FFF2-40B4-BE49-F238E27FC236}">
                      <a16:creationId xmlns:a16="http://schemas.microsoft.com/office/drawing/2014/main" id="{FB2CF792-BC55-4A2A-B144-0BB88B52BBF8}"/>
                    </a:ext>
                  </a:extLst>
                </p:cNvPr>
                <p:cNvPicPr/>
                <p:nvPr/>
              </p:nvPicPr>
              <p:blipFill>
                <a:blip r:embed="rId1087"/>
                <a:stretch>
                  <a:fillRect/>
                </a:stretch>
              </p:blipFill>
              <p:spPr>
                <a:xfrm>
                  <a:off x="5804493" y="6276147"/>
                  <a:ext cx="959400" cy="536760"/>
                </a:xfrm>
                <a:prstGeom prst="rect">
                  <a:avLst/>
                </a:prstGeom>
              </p:spPr>
            </p:pic>
          </mc:Fallback>
        </mc:AlternateContent>
        <mc:AlternateContent xmlns:mc="http://schemas.openxmlformats.org/markup-compatibility/2006" xmlns:p14="http://schemas.microsoft.com/office/powerpoint/2010/main">
          <mc:Choice Requires="p14">
            <p:contentPart p14:bwMode="auto" r:id="rId1088">
              <p14:nvContentPartPr>
                <p14:cNvPr id="741" name="Freihand 740">
                  <a:extLst>
                    <a:ext uri="{FF2B5EF4-FFF2-40B4-BE49-F238E27FC236}">
                      <a16:creationId xmlns:a16="http://schemas.microsoft.com/office/drawing/2014/main" id="{C2882F24-3282-4BF2-BB6B-C1222F4243F6}"/>
                    </a:ext>
                  </a:extLst>
                </p14:cNvPr>
                <p14:cNvContentPartPr/>
                <p14:nvPr/>
              </p14:nvContentPartPr>
              <p14:xfrm>
                <a:off x="6739773" y="5750547"/>
                <a:ext cx="1286640" cy="590400"/>
              </p14:xfrm>
            </p:contentPart>
          </mc:Choice>
          <mc:Fallback xmlns="">
            <p:pic>
              <p:nvPicPr>
                <p:cNvPr id="741" name="Freihand 740">
                  <a:extLst>
                    <a:ext uri="{FF2B5EF4-FFF2-40B4-BE49-F238E27FC236}">
                      <a16:creationId xmlns:a16="http://schemas.microsoft.com/office/drawing/2014/main" id="{C2882F24-3282-4BF2-BB6B-C1222F4243F6}"/>
                    </a:ext>
                  </a:extLst>
                </p:cNvPr>
                <p:cNvPicPr/>
                <p:nvPr/>
              </p:nvPicPr>
              <p:blipFill>
                <a:blip r:embed="rId1089"/>
                <a:stretch>
                  <a:fillRect/>
                </a:stretch>
              </p:blipFill>
              <p:spPr>
                <a:xfrm>
                  <a:off x="6735453" y="5746227"/>
                  <a:ext cx="1295280" cy="599040"/>
                </a:xfrm>
                <a:prstGeom prst="rect">
                  <a:avLst/>
                </a:prstGeom>
              </p:spPr>
            </p:pic>
          </mc:Fallback>
        </mc:AlternateContent>
        <mc:AlternateContent xmlns:mc="http://schemas.openxmlformats.org/markup-compatibility/2006" xmlns:p14="http://schemas.microsoft.com/office/powerpoint/2010/main">
          <mc:Choice Requires="p14">
            <p:contentPart p14:bwMode="auto" r:id="rId1090">
              <p14:nvContentPartPr>
                <p14:cNvPr id="742" name="Freihand 741">
                  <a:extLst>
                    <a:ext uri="{FF2B5EF4-FFF2-40B4-BE49-F238E27FC236}">
                      <a16:creationId xmlns:a16="http://schemas.microsoft.com/office/drawing/2014/main" id="{BD83ACDA-2586-4A75-9AA1-E8ED89738E2A}"/>
                    </a:ext>
                  </a:extLst>
                </p14:cNvPr>
                <p14:cNvContentPartPr/>
                <p14:nvPr/>
              </p14:nvContentPartPr>
              <p14:xfrm>
                <a:off x="6671013" y="6079587"/>
                <a:ext cx="482040" cy="304560"/>
              </p14:xfrm>
            </p:contentPart>
          </mc:Choice>
          <mc:Fallback xmlns="">
            <p:pic>
              <p:nvPicPr>
                <p:cNvPr id="742" name="Freihand 741">
                  <a:extLst>
                    <a:ext uri="{FF2B5EF4-FFF2-40B4-BE49-F238E27FC236}">
                      <a16:creationId xmlns:a16="http://schemas.microsoft.com/office/drawing/2014/main" id="{BD83ACDA-2586-4A75-9AA1-E8ED89738E2A}"/>
                    </a:ext>
                  </a:extLst>
                </p:cNvPr>
                <p:cNvPicPr/>
                <p:nvPr/>
              </p:nvPicPr>
              <p:blipFill>
                <a:blip r:embed="rId1091"/>
                <a:stretch>
                  <a:fillRect/>
                </a:stretch>
              </p:blipFill>
              <p:spPr>
                <a:xfrm>
                  <a:off x="6666693" y="6075267"/>
                  <a:ext cx="49068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1092">
              <p14:nvContentPartPr>
                <p14:cNvPr id="749" name="Freihand 748">
                  <a:extLst>
                    <a:ext uri="{FF2B5EF4-FFF2-40B4-BE49-F238E27FC236}">
                      <a16:creationId xmlns:a16="http://schemas.microsoft.com/office/drawing/2014/main" id="{2B2E0CB2-E43B-4BD5-BCEE-502CEC649C7A}"/>
                    </a:ext>
                  </a:extLst>
                </p14:cNvPr>
                <p14:cNvContentPartPr/>
                <p14:nvPr/>
              </p14:nvContentPartPr>
              <p14:xfrm>
                <a:off x="4928253" y="6636867"/>
                <a:ext cx="141120" cy="122760"/>
              </p14:xfrm>
            </p:contentPart>
          </mc:Choice>
          <mc:Fallback xmlns="">
            <p:pic>
              <p:nvPicPr>
                <p:cNvPr id="749" name="Freihand 748">
                  <a:extLst>
                    <a:ext uri="{FF2B5EF4-FFF2-40B4-BE49-F238E27FC236}">
                      <a16:creationId xmlns:a16="http://schemas.microsoft.com/office/drawing/2014/main" id="{2B2E0CB2-E43B-4BD5-BCEE-502CEC649C7A}"/>
                    </a:ext>
                  </a:extLst>
                </p:cNvPr>
                <p:cNvPicPr/>
                <p:nvPr/>
              </p:nvPicPr>
              <p:blipFill>
                <a:blip r:embed="rId1093"/>
                <a:stretch>
                  <a:fillRect/>
                </a:stretch>
              </p:blipFill>
              <p:spPr>
                <a:xfrm>
                  <a:off x="4923933" y="6632547"/>
                  <a:ext cx="14976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094">
              <p14:nvContentPartPr>
                <p14:cNvPr id="750" name="Freihand 749">
                  <a:extLst>
                    <a:ext uri="{FF2B5EF4-FFF2-40B4-BE49-F238E27FC236}">
                      <a16:creationId xmlns:a16="http://schemas.microsoft.com/office/drawing/2014/main" id="{5DD51127-B416-401E-97E0-DD7C45811B18}"/>
                    </a:ext>
                  </a:extLst>
                </p14:cNvPr>
                <p14:cNvContentPartPr/>
                <p14:nvPr/>
              </p14:nvContentPartPr>
              <p14:xfrm>
                <a:off x="5050293" y="6610947"/>
                <a:ext cx="163800" cy="118080"/>
              </p14:xfrm>
            </p:contentPart>
          </mc:Choice>
          <mc:Fallback xmlns="">
            <p:pic>
              <p:nvPicPr>
                <p:cNvPr id="750" name="Freihand 749">
                  <a:extLst>
                    <a:ext uri="{FF2B5EF4-FFF2-40B4-BE49-F238E27FC236}">
                      <a16:creationId xmlns:a16="http://schemas.microsoft.com/office/drawing/2014/main" id="{5DD51127-B416-401E-97E0-DD7C45811B18}"/>
                    </a:ext>
                  </a:extLst>
                </p:cNvPr>
                <p:cNvPicPr/>
                <p:nvPr/>
              </p:nvPicPr>
              <p:blipFill>
                <a:blip r:embed="rId1095"/>
                <a:stretch>
                  <a:fillRect/>
                </a:stretch>
              </p:blipFill>
              <p:spPr>
                <a:xfrm>
                  <a:off x="5045973" y="6606627"/>
                  <a:ext cx="17244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096">
              <p14:nvContentPartPr>
                <p14:cNvPr id="753" name="Freihand 752">
                  <a:extLst>
                    <a:ext uri="{FF2B5EF4-FFF2-40B4-BE49-F238E27FC236}">
                      <a16:creationId xmlns:a16="http://schemas.microsoft.com/office/drawing/2014/main" id="{1FAEDA61-2618-4010-ACBA-077CAEBB1CD2}"/>
                    </a:ext>
                  </a:extLst>
                </p14:cNvPr>
                <p14:cNvContentPartPr/>
                <p14:nvPr/>
              </p14:nvContentPartPr>
              <p14:xfrm>
                <a:off x="8025693" y="6014787"/>
                <a:ext cx="169920" cy="96120"/>
              </p14:xfrm>
            </p:contentPart>
          </mc:Choice>
          <mc:Fallback xmlns="">
            <p:pic>
              <p:nvPicPr>
                <p:cNvPr id="753" name="Freihand 752">
                  <a:extLst>
                    <a:ext uri="{FF2B5EF4-FFF2-40B4-BE49-F238E27FC236}">
                      <a16:creationId xmlns:a16="http://schemas.microsoft.com/office/drawing/2014/main" id="{1FAEDA61-2618-4010-ACBA-077CAEBB1CD2}"/>
                    </a:ext>
                  </a:extLst>
                </p:cNvPr>
                <p:cNvPicPr/>
                <p:nvPr/>
              </p:nvPicPr>
              <p:blipFill>
                <a:blip r:embed="rId1097"/>
                <a:stretch>
                  <a:fillRect/>
                </a:stretch>
              </p:blipFill>
              <p:spPr>
                <a:xfrm>
                  <a:off x="8021373" y="6010467"/>
                  <a:ext cx="17856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098">
              <p14:nvContentPartPr>
                <p14:cNvPr id="754" name="Freihand 753">
                  <a:extLst>
                    <a:ext uri="{FF2B5EF4-FFF2-40B4-BE49-F238E27FC236}">
                      <a16:creationId xmlns:a16="http://schemas.microsoft.com/office/drawing/2014/main" id="{EAEDBEE6-DE29-4371-A87D-644E6BDDCF6A}"/>
                    </a:ext>
                  </a:extLst>
                </p14:cNvPr>
                <p14:cNvContentPartPr/>
                <p14:nvPr/>
              </p14:nvContentPartPr>
              <p14:xfrm>
                <a:off x="8237733" y="5943507"/>
                <a:ext cx="146880" cy="127080"/>
              </p14:xfrm>
            </p:contentPart>
          </mc:Choice>
          <mc:Fallback xmlns="">
            <p:pic>
              <p:nvPicPr>
                <p:cNvPr id="754" name="Freihand 753">
                  <a:extLst>
                    <a:ext uri="{FF2B5EF4-FFF2-40B4-BE49-F238E27FC236}">
                      <a16:creationId xmlns:a16="http://schemas.microsoft.com/office/drawing/2014/main" id="{EAEDBEE6-DE29-4371-A87D-644E6BDDCF6A}"/>
                    </a:ext>
                  </a:extLst>
                </p:cNvPr>
                <p:cNvPicPr/>
                <p:nvPr/>
              </p:nvPicPr>
              <p:blipFill>
                <a:blip r:embed="rId1099"/>
                <a:stretch>
                  <a:fillRect/>
                </a:stretch>
              </p:blipFill>
              <p:spPr>
                <a:xfrm>
                  <a:off x="8233413" y="5939187"/>
                  <a:ext cx="1555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100">
              <p14:nvContentPartPr>
                <p14:cNvPr id="756" name="Freihand 755">
                  <a:extLst>
                    <a:ext uri="{FF2B5EF4-FFF2-40B4-BE49-F238E27FC236}">
                      <a16:creationId xmlns:a16="http://schemas.microsoft.com/office/drawing/2014/main" id="{057F7CDF-0DDA-4A5F-8B54-1CC39EC0A825}"/>
                    </a:ext>
                  </a:extLst>
                </p14:cNvPr>
                <p14:cNvContentPartPr/>
                <p14:nvPr/>
              </p14:nvContentPartPr>
              <p14:xfrm>
                <a:off x="7069893" y="6145827"/>
                <a:ext cx="492120" cy="736560"/>
              </p14:xfrm>
            </p:contentPart>
          </mc:Choice>
          <mc:Fallback xmlns="">
            <p:pic>
              <p:nvPicPr>
                <p:cNvPr id="756" name="Freihand 755">
                  <a:extLst>
                    <a:ext uri="{FF2B5EF4-FFF2-40B4-BE49-F238E27FC236}">
                      <a16:creationId xmlns:a16="http://schemas.microsoft.com/office/drawing/2014/main" id="{057F7CDF-0DDA-4A5F-8B54-1CC39EC0A825}"/>
                    </a:ext>
                  </a:extLst>
                </p:cNvPr>
                <p:cNvPicPr/>
                <p:nvPr/>
              </p:nvPicPr>
              <p:blipFill>
                <a:blip r:embed="rId1101"/>
                <a:stretch>
                  <a:fillRect/>
                </a:stretch>
              </p:blipFill>
              <p:spPr>
                <a:xfrm>
                  <a:off x="7065573" y="6141507"/>
                  <a:ext cx="500760" cy="745200"/>
                </a:xfrm>
                <a:prstGeom prst="rect">
                  <a:avLst/>
                </a:prstGeom>
              </p:spPr>
            </p:pic>
          </mc:Fallback>
        </mc:AlternateContent>
        <mc:AlternateContent xmlns:mc="http://schemas.openxmlformats.org/markup-compatibility/2006" xmlns:p14="http://schemas.microsoft.com/office/powerpoint/2010/main">
          <mc:Choice Requires="p14">
            <p:contentPart p14:bwMode="auto" r:id="rId1102">
              <p14:nvContentPartPr>
                <p14:cNvPr id="758" name="Freihand 757">
                  <a:extLst>
                    <a:ext uri="{FF2B5EF4-FFF2-40B4-BE49-F238E27FC236}">
                      <a16:creationId xmlns:a16="http://schemas.microsoft.com/office/drawing/2014/main" id="{2FF51BD6-1407-450C-8EA2-B0C62B9B042C}"/>
                    </a:ext>
                  </a:extLst>
                </p14:cNvPr>
                <p14:cNvContentPartPr/>
                <p14:nvPr/>
              </p14:nvContentPartPr>
              <p14:xfrm>
                <a:off x="7299213" y="6775107"/>
                <a:ext cx="177120" cy="158040"/>
              </p14:xfrm>
            </p:contentPart>
          </mc:Choice>
          <mc:Fallback xmlns="">
            <p:pic>
              <p:nvPicPr>
                <p:cNvPr id="758" name="Freihand 757">
                  <a:extLst>
                    <a:ext uri="{FF2B5EF4-FFF2-40B4-BE49-F238E27FC236}">
                      <a16:creationId xmlns:a16="http://schemas.microsoft.com/office/drawing/2014/main" id="{2FF51BD6-1407-450C-8EA2-B0C62B9B042C}"/>
                    </a:ext>
                  </a:extLst>
                </p:cNvPr>
                <p:cNvPicPr/>
                <p:nvPr/>
              </p:nvPicPr>
              <p:blipFill>
                <a:blip r:embed="rId1103"/>
                <a:stretch>
                  <a:fillRect/>
                </a:stretch>
              </p:blipFill>
              <p:spPr>
                <a:xfrm>
                  <a:off x="7294893" y="6770787"/>
                  <a:ext cx="18576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104">
              <p14:nvContentPartPr>
                <p14:cNvPr id="759" name="Freihand 758">
                  <a:extLst>
                    <a:ext uri="{FF2B5EF4-FFF2-40B4-BE49-F238E27FC236}">
                      <a16:creationId xmlns:a16="http://schemas.microsoft.com/office/drawing/2014/main" id="{B9A10D27-A85E-495F-B8F1-FE7DBB65AEDC}"/>
                    </a:ext>
                  </a:extLst>
                </p14:cNvPr>
                <p14:cNvContentPartPr/>
                <p14:nvPr/>
              </p14:nvContentPartPr>
              <p14:xfrm>
                <a:off x="7485333" y="6705267"/>
                <a:ext cx="121320" cy="115200"/>
              </p14:xfrm>
            </p:contentPart>
          </mc:Choice>
          <mc:Fallback xmlns="">
            <p:pic>
              <p:nvPicPr>
                <p:cNvPr id="759" name="Freihand 758">
                  <a:extLst>
                    <a:ext uri="{FF2B5EF4-FFF2-40B4-BE49-F238E27FC236}">
                      <a16:creationId xmlns:a16="http://schemas.microsoft.com/office/drawing/2014/main" id="{B9A10D27-A85E-495F-B8F1-FE7DBB65AEDC}"/>
                    </a:ext>
                  </a:extLst>
                </p:cNvPr>
                <p:cNvPicPr/>
                <p:nvPr/>
              </p:nvPicPr>
              <p:blipFill>
                <a:blip r:embed="rId1105"/>
                <a:stretch>
                  <a:fillRect/>
                </a:stretch>
              </p:blipFill>
              <p:spPr>
                <a:xfrm>
                  <a:off x="7481013" y="6700947"/>
                  <a:ext cx="12996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106">
              <p14:nvContentPartPr>
                <p14:cNvPr id="763" name="Freihand 762">
                  <a:extLst>
                    <a:ext uri="{FF2B5EF4-FFF2-40B4-BE49-F238E27FC236}">
                      <a16:creationId xmlns:a16="http://schemas.microsoft.com/office/drawing/2014/main" id="{6B44167E-C590-46DF-8C2B-EE9BD276FFE8}"/>
                    </a:ext>
                  </a:extLst>
                </p14:cNvPr>
                <p14:cNvContentPartPr/>
                <p14:nvPr/>
              </p14:nvContentPartPr>
              <p14:xfrm>
                <a:off x="5515773" y="6745587"/>
                <a:ext cx="15480" cy="44640"/>
              </p14:xfrm>
            </p:contentPart>
          </mc:Choice>
          <mc:Fallback xmlns="">
            <p:pic>
              <p:nvPicPr>
                <p:cNvPr id="763" name="Freihand 762">
                  <a:extLst>
                    <a:ext uri="{FF2B5EF4-FFF2-40B4-BE49-F238E27FC236}">
                      <a16:creationId xmlns:a16="http://schemas.microsoft.com/office/drawing/2014/main" id="{6B44167E-C590-46DF-8C2B-EE9BD276FFE8}"/>
                    </a:ext>
                  </a:extLst>
                </p:cNvPr>
                <p:cNvPicPr/>
                <p:nvPr/>
              </p:nvPicPr>
              <p:blipFill>
                <a:blip r:embed="rId1107"/>
                <a:stretch>
                  <a:fillRect/>
                </a:stretch>
              </p:blipFill>
              <p:spPr>
                <a:xfrm>
                  <a:off x="5511453" y="6741267"/>
                  <a:ext cx="241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108">
              <p14:nvContentPartPr>
                <p14:cNvPr id="764" name="Freihand 763">
                  <a:extLst>
                    <a:ext uri="{FF2B5EF4-FFF2-40B4-BE49-F238E27FC236}">
                      <a16:creationId xmlns:a16="http://schemas.microsoft.com/office/drawing/2014/main" id="{F56021AB-C07C-4D08-919F-2B65FCB1DBA9}"/>
                    </a:ext>
                  </a:extLst>
                </p14:cNvPr>
                <p14:cNvContentPartPr/>
                <p14:nvPr/>
              </p14:nvContentPartPr>
              <p14:xfrm>
                <a:off x="6388053" y="6596187"/>
                <a:ext cx="20880" cy="45000"/>
              </p14:xfrm>
            </p:contentPart>
          </mc:Choice>
          <mc:Fallback xmlns="">
            <p:pic>
              <p:nvPicPr>
                <p:cNvPr id="764" name="Freihand 763">
                  <a:extLst>
                    <a:ext uri="{FF2B5EF4-FFF2-40B4-BE49-F238E27FC236}">
                      <a16:creationId xmlns:a16="http://schemas.microsoft.com/office/drawing/2014/main" id="{F56021AB-C07C-4D08-919F-2B65FCB1DBA9}"/>
                    </a:ext>
                  </a:extLst>
                </p:cNvPr>
                <p:cNvPicPr/>
                <p:nvPr/>
              </p:nvPicPr>
              <p:blipFill>
                <a:blip r:embed="rId1109"/>
                <a:stretch>
                  <a:fillRect/>
                </a:stretch>
              </p:blipFill>
              <p:spPr>
                <a:xfrm>
                  <a:off x="6383733" y="6591867"/>
                  <a:ext cx="2952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1110">
              <p14:nvContentPartPr>
                <p14:cNvPr id="765" name="Freihand 764">
                  <a:extLst>
                    <a:ext uri="{FF2B5EF4-FFF2-40B4-BE49-F238E27FC236}">
                      <a16:creationId xmlns:a16="http://schemas.microsoft.com/office/drawing/2014/main" id="{255B027C-4901-4A7B-AEE7-2A19C714CFC1}"/>
                    </a:ext>
                  </a:extLst>
                </p14:cNvPr>
                <p14:cNvContentPartPr/>
                <p14:nvPr/>
              </p14:nvContentPartPr>
              <p14:xfrm>
                <a:off x="6675333" y="6465147"/>
                <a:ext cx="79560" cy="14040"/>
              </p14:xfrm>
            </p:contentPart>
          </mc:Choice>
          <mc:Fallback xmlns="">
            <p:pic>
              <p:nvPicPr>
                <p:cNvPr id="765" name="Freihand 764">
                  <a:extLst>
                    <a:ext uri="{FF2B5EF4-FFF2-40B4-BE49-F238E27FC236}">
                      <a16:creationId xmlns:a16="http://schemas.microsoft.com/office/drawing/2014/main" id="{255B027C-4901-4A7B-AEE7-2A19C714CFC1}"/>
                    </a:ext>
                  </a:extLst>
                </p:cNvPr>
                <p:cNvPicPr/>
                <p:nvPr/>
              </p:nvPicPr>
              <p:blipFill>
                <a:blip r:embed="rId1111"/>
                <a:stretch>
                  <a:fillRect/>
                </a:stretch>
              </p:blipFill>
              <p:spPr>
                <a:xfrm>
                  <a:off x="6671013" y="6460827"/>
                  <a:ext cx="882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112">
              <p14:nvContentPartPr>
                <p14:cNvPr id="766" name="Freihand 765">
                  <a:extLst>
                    <a:ext uri="{FF2B5EF4-FFF2-40B4-BE49-F238E27FC236}">
                      <a16:creationId xmlns:a16="http://schemas.microsoft.com/office/drawing/2014/main" id="{1721A918-CCAE-4B14-91ED-9F82F48A6C05}"/>
                    </a:ext>
                  </a:extLst>
                </p14:cNvPr>
                <p14:cNvContentPartPr/>
                <p14:nvPr/>
              </p14:nvContentPartPr>
              <p14:xfrm>
                <a:off x="4678053" y="6259947"/>
                <a:ext cx="2212200" cy="710640"/>
              </p14:xfrm>
            </p:contentPart>
          </mc:Choice>
          <mc:Fallback xmlns="">
            <p:pic>
              <p:nvPicPr>
                <p:cNvPr id="766" name="Freihand 765">
                  <a:extLst>
                    <a:ext uri="{FF2B5EF4-FFF2-40B4-BE49-F238E27FC236}">
                      <a16:creationId xmlns:a16="http://schemas.microsoft.com/office/drawing/2014/main" id="{1721A918-CCAE-4B14-91ED-9F82F48A6C05}"/>
                    </a:ext>
                  </a:extLst>
                </p:cNvPr>
                <p:cNvPicPr/>
                <p:nvPr/>
              </p:nvPicPr>
              <p:blipFill>
                <a:blip r:embed="rId1113"/>
                <a:stretch>
                  <a:fillRect/>
                </a:stretch>
              </p:blipFill>
              <p:spPr>
                <a:xfrm>
                  <a:off x="4673733" y="6255627"/>
                  <a:ext cx="2220840" cy="719280"/>
                </a:xfrm>
                <a:prstGeom prst="rect">
                  <a:avLst/>
                </a:prstGeom>
              </p:spPr>
            </p:pic>
          </mc:Fallback>
        </mc:AlternateContent>
        <mc:AlternateContent xmlns:mc="http://schemas.openxmlformats.org/markup-compatibility/2006" xmlns:p14="http://schemas.microsoft.com/office/powerpoint/2010/main">
          <mc:Choice Requires="p14">
            <p:contentPart p14:bwMode="auto" r:id="rId1114">
              <p14:nvContentPartPr>
                <p14:cNvPr id="767" name="Freihand 766">
                  <a:extLst>
                    <a:ext uri="{FF2B5EF4-FFF2-40B4-BE49-F238E27FC236}">
                      <a16:creationId xmlns:a16="http://schemas.microsoft.com/office/drawing/2014/main" id="{1C323A29-0FD7-4C55-8F74-C8EA770427A0}"/>
                    </a:ext>
                  </a:extLst>
                </p14:cNvPr>
                <p14:cNvContentPartPr/>
                <p14:nvPr/>
              </p14:nvContentPartPr>
              <p14:xfrm>
                <a:off x="4431093" y="5525547"/>
                <a:ext cx="787320" cy="852840"/>
              </p14:xfrm>
            </p:contentPart>
          </mc:Choice>
          <mc:Fallback xmlns="">
            <p:pic>
              <p:nvPicPr>
                <p:cNvPr id="767" name="Freihand 766">
                  <a:extLst>
                    <a:ext uri="{FF2B5EF4-FFF2-40B4-BE49-F238E27FC236}">
                      <a16:creationId xmlns:a16="http://schemas.microsoft.com/office/drawing/2014/main" id="{1C323A29-0FD7-4C55-8F74-C8EA770427A0}"/>
                    </a:ext>
                  </a:extLst>
                </p:cNvPr>
                <p:cNvPicPr/>
                <p:nvPr/>
              </p:nvPicPr>
              <p:blipFill>
                <a:blip r:embed="rId1115"/>
                <a:stretch>
                  <a:fillRect/>
                </a:stretch>
              </p:blipFill>
              <p:spPr>
                <a:xfrm>
                  <a:off x="4426773" y="5521227"/>
                  <a:ext cx="795960" cy="861480"/>
                </a:xfrm>
                <a:prstGeom prst="rect">
                  <a:avLst/>
                </a:prstGeom>
              </p:spPr>
            </p:pic>
          </mc:Fallback>
        </mc:AlternateContent>
        <mc:AlternateContent xmlns:mc="http://schemas.openxmlformats.org/markup-compatibility/2006" xmlns:p14="http://schemas.microsoft.com/office/powerpoint/2010/main">
          <mc:Choice Requires="p14">
            <p:contentPart p14:bwMode="auto" r:id="rId1116">
              <p14:nvContentPartPr>
                <p14:cNvPr id="768" name="Freihand 767">
                  <a:extLst>
                    <a:ext uri="{FF2B5EF4-FFF2-40B4-BE49-F238E27FC236}">
                      <a16:creationId xmlns:a16="http://schemas.microsoft.com/office/drawing/2014/main" id="{B638C455-E879-489D-A152-D02444A10EFF}"/>
                    </a:ext>
                  </a:extLst>
                </p14:cNvPr>
                <p14:cNvContentPartPr/>
                <p14:nvPr/>
              </p14:nvContentPartPr>
              <p14:xfrm>
                <a:off x="4131573" y="5449947"/>
                <a:ext cx="190800" cy="191160"/>
              </p14:xfrm>
            </p:contentPart>
          </mc:Choice>
          <mc:Fallback xmlns="">
            <p:pic>
              <p:nvPicPr>
                <p:cNvPr id="768" name="Freihand 767">
                  <a:extLst>
                    <a:ext uri="{FF2B5EF4-FFF2-40B4-BE49-F238E27FC236}">
                      <a16:creationId xmlns:a16="http://schemas.microsoft.com/office/drawing/2014/main" id="{B638C455-E879-489D-A152-D02444A10EFF}"/>
                    </a:ext>
                  </a:extLst>
                </p:cNvPr>
                <p:cNvPicPr/>
                <p:nvPr/>
              </p:nvPicPr>
              <p:blipFill>
                <a:blip r:embed="rId1117"/>
                <a:stretch>
                  <a:fillRect/>
                </a:stretch>
              </p:blipFill>
              <p:spPr>
                <a:xfrm>
                  <a:off x="4127253" y="5445627"/>
                  <a:ext cx="19944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118">
              <p14:nvContentPartPr>
                <p14:cNvPr id="769" name="Freihand 768">
                  <a:extLst>
                    <a:ext uri="{FF2B5EF4-FFF2-40B4-BE49-F238E27FC236}">
                      <a16:creationId xmlns:a16="http://schemas.microsoft.com/office/drawing/2014/main" id="{9884AAC8-EBF0-4183-9744-F282F5E70B68}"/>
                    </a:ext>
                  </a:extLst>
                </p14:cNvPr>
                <p14:cNvContentPartPr/>
                <p14:nvPr/>
              </p14:nvContentPartPr>
              <p14:xfrm>
                <a:off x="4444773" y="5393067"/>
                <a:ext cx="29880" cy="10800"/>
              </p14:xfrm>
            </p:contentPart>
          </mc:Choice>
          <mc:Fallback xmlns="">
            <p:pic>
              <p:nvPicPr>
                <p:cNvPr id="769" name="Freihand 768">
                  <a:extLst>
                    <a:ext uri="{FF2B5EF4-FFF2-40B4-BE49-F238E27FC236}">
                      <a16:creationId xmlns:a16="http://schemas.microsoft.com/office/drawing/2014/main" id="{9884AAC8-EBF0-4183-9744-F282F5E70B68}"/>
                    </a:ext>
                  </a:extLst>
                </p:cNvPr>
                <p:cNvPicPr/>
                <p:nvPr/>
              </p:nvPicPr>
              <p:blipFill>
                <a:blip r:embed="rId1119"/>
                <a:stretch>
                  <a:fillRect/>
                </a:stretch>
              </p:blipFill>
              <p:spPr>
                <a:xfrm>
                  <a:off x="4440453" y="5388747"/>
                  <a:ext cx="385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120">
              <p14:nvContentPartPr>
                <p14:cNvPr id="771" name="Freihand 770">
                  <a:extLst>
                    <a:ext uri="{FF2B5EF4-FFF2-40B4-BE49-F238E27FC236}">
                      <a16:creationId xmlns:a16="http://schemas.microsoft.com/office/drawing/2014/main" id="{11D13485-874C-4EE3-9719-EAB8E606E44F}"/>
                    </a:ext>
                  </a:extLst>
                </p14:cNvPr>
                <p14:cNvContentPartPr/>
                <p14:nvPr/>
              </p14:nvContentPartPr>
              <p14:xfrm>
                <a:off x="4337853" y="5371467"/>
                <a:ext cx="211680" cy="188640"/>
              </p14:xfrm>
            </p:contentPart>
          </mc:Choice>
          <mc:Fallback xmlns="">
            <p:pic>
              <p:nvPicPr>
                <p:cNvPr id="771" name="Freihand 770">
                  <a:extLst>
                    <a:ext uri="{FF2B5EF4-FFF2-40B4-BE49-F238E27FC236}">
                      <a16:creationId xmlns:a16="http://schemas.microsoft.com/office/drawing/2014/main" id="{11D13485-874C-4EE3-9719-EAB8E606E44F}"/>
                    </a:ext>
                  </a:extLst>
                </p:cNvPr>
                <p:cNvPicPr/>
                <p:nvPr/>
              </p:nvPicPr>
              <p:blipFill>
                <a:blip r:embed="rId1121"/>
                <a:stretch>
                  <a:fillRect/>
                </a:stretch>
              </p:blipFill>
              <p:spPr>
                <a:xfrm>
                  <a:off x="4333533" y="5367147"/>
                  <a:ext cx="22032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122">
              <p14:nvContentPartPr>
                <p14:cNvPr id="773" name="Freihand 772">
                  <a:extLst>
                    <a:ext uri="{FF2B5EF4-FFF2-40B4-BE49-F238E27FC236}">
                      <a16:creationId xmlns:a16="http://schemas.microsoft.com/office/drawing/2014/main" id="{86491A48-939F-47D8-A629-27D0B90A138B}"/>
                    </a:ext>
                  </a:extLst>
                </p14:cNvPr>
                <p14:cNvContentPartPr/>
                <p14:nvPr/>
              </p14:nvContentPartPr>
              <p14:xfrm>
                <a:off x="6919053" y="6622827"/>
                <a:ext cx="59040" cy="11520"/>
              </p14:xfrm>
            </p:contentPart>
          </mc:Choice>
          <mc:Fallback xmlns="">
            <p:pic>
              <p:nvPicPr>
                <p:cNvPr id="773" name="Freihand 772">
                  <a:extLst>
                    <a:ext uri="{FF2B5EF4-FFF2-40B4-BE49-F238E27FC236}">
                      <a16:creationId xmlns:a16="http://schemas.microsoft.com/office/drawing/2014/main" id="{86491A48-939F-47D8-A629-27D0B90A138B}"/>
                    </a:ext>
                  </a:extLst>
                </p:cNvPr>
                <p:cNvPicPr/>
                <p:nvPr/>
              </p:nvPicPr>
              <p:blipFill>
                <a:blip r:embed="rId1123"/>
                <a:stretch>
                  <a:fillRect/>
                </a:stretch>
              </p:blipFill>
              <p:spPr>
                <a:xfrm>
                  <a:off x="6914733" y="6618507"/>
                  <a:ext cx="676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24">
              <p14:nvContentPartPr>
                <p14:cNvPr id="774" name="Freihand 773">
                  <a:extLst>
                    <a:ext uri="{FF2B5EF4-FFF2-40B4-BE49-F238E27FC236}">
                      <a16:creationId xmlns:a16="http://schemas.microsoft.com/office/drawing/2014/main" id="{21B8773D-4574-4296-AFA6-919C1D25F49D}"/>
                    </a:ext>
                  </a:extLst>
                </p14:cNvPr>
                <p14:cNvContentPartPr/>
                <p14:nvPr/>
              </p14:nvContentPartPr>
              <p14:xfrm>
                <a:off x="7318653" y="6462627"/>
                <a:ext cx="18720" cy="50400"/>
              </p14:xfrm>
            </p:contentPart>
          </mc:Choice>
          <mc:Fallback xmlns="">
            <p:pic>
              <p:nvPicPr>
                <p:cNvPr id="774" name="Freihand 773">
                  <a:extLst>
                    <a:ext uri="{FF2B5EF4-FFF2-40B4-BE49-F238E27FC236}">
                      <a16:creationId xmlns:a16="http://schemas.microsoft.com/office/drawing/2014/main" id="{21B8773D-4574-4296-AFA6-919C1D25F49D}"/>
                    </a:ext>
                  </a:extLst>
                </p:cNvPr>
                <p:cNvPicPr/>
                <p:nvPr/>
              </p:nvPicPr>
              <p:blipFill>
                <a:blip r:embed="rId1125"/>
                <a:stretch>
                  <a:fillRect/>
                </a:stretch>
              </p:blipFill>
              <p:spPr>
                <a:xfrm>
                  <a:off x="7314333" y="6458307"/>
                  <a:ext cx="273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126">
              <p14:nvContentPartPr>
                <p14:cNvPr id="775" name="Freihand 774">
                  <a:extLst>
                    <a:ext uri="{FF2B5EF4-FFF2-40B4-BE49-F238E27FC236}">
                      <a16:creationId xmlns:a16="http://schemas.microsoft.com/office/drawing/2014/main" id="{2514B0CE-FC38-4611-8CB0-778FC0B9B6AC}"/>
                    </a:ext>
                  </a:extLst>
                </p14:cNvPr>
                <p14:cNvContentPartPr/>
                <p14:nvPr/>
              </p14:nvContentPartPr>
              <p14:xfrm>
                <a:off x="7868373" y="6464427"/>
                <a:ext cx="34560" cy="29520"/>
              </p14:xfrm>
            </p:contentPart>
          </mc:Choice>
          <mc:Fallback xmlns="">
            <p:pic>
              <p:nvPicPr>
                <p:cNvPr id="775" name="Freihand 774">
                  <a:extLst>
                    <a:ext uri="{FF2B5EF4-FFF2-40B4-BE49-F238E27FC236}">
                      <a16:creationId xmlns:a16="http://schemas.microsoft.com/office/drawing/2014/main" id="{2514B0CE-FC38-4611-8CB0-778FC0B9B6AC}"/>
                    </a:ext>
                  </a:extLst>
                </p:cNvPr>
                <p:cNvPicPr/>
                <p:nvPr/>
              </p:nvPicPr>
              <p:blipFill>
                <a:blip r:embed="rId1127"/>
                <a:stretch>
                  <a:fillRect/>
                </a:stretch>
              </p:blipFill>
              <p:spPr>
                <a:xfrm>
                  <a:off x="7864053" y="6460107"/>
                  <a:ext cx="432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128">
              <p14:nvContentPartPr>
                <p14:cNvPr id="776" name="Freihand 775">
                  <a:extLst>
                    <a:ext uri="{FF2B5EF4-FFF2-40B4-BE49-F238E27FC236}">
                      <a16:creationId xmlns:a16="http://schemas.microsoft.com/office/drawing/2014/main" id="{BA8654A9-F970-4A22-A622-F4BF72C26328}"/>
                    </a:ext>
                  </a:extLst>
                </p14:cNvPr>
                <p14:cNvContentPartPr/>
                <p14:nvPr/>
              </p14:nvContentPartPr>
              <p14:xfrm>
                <a:off x="7002933" y="6090027"/>
                <a:ext cx="1248120" cy="918000"/>
              </p14:xfrm>
            </p:contentPart>
          </mc:Choice>
          <mc:Fallback xmlns="">
            <p:pic>
              <p:nvPicPr>
                <p:cNvPr id="776" name="Freihand 775">
                  <a:extLst>
                    <a:ext uri="{FF2B5EF4-FFF2-40B4-BE49-F238E27FC236}">
                      <a16:creationId xmlns:a16="http://schemas.microsoft.com/office/drawing/2014/main" id="{BA8654A9-F970-4A22-A622-F4BF72C26328}"/>
                    </a:ext>
                  </a:extLst>
                </p:cNvPr>
                <p:cNvPicPr/>
                <p:nvPr/>
              </p:nvPicPr>
              <p:blipFill>
                <a:blip r:embed="rId1129"/>
                <a:stretch>
                  <a:fillRect/>
                </a:stretch>
              </p:blipFill>
              <p:spPr>
                <a:xfrm>
                  <a:off x="6998613" y="6085707"/>
                  <a:ext cx="1256760" cy="926640"/>
                </a:xfrm>
                <a:prstGeom prst="rect">
                  <a:avLst/>
                </a:prstGeom>
              </p:spPr>
            </p:pic>
          </mc:Fallback>
        </mc:AlternateContent>
        <mc:AlternateContent xmlns:mc="http://schemas.openxmlformats.org/markup-compatibility/2006" xmlns:p14="http://schemas.microsoft.com/office/powerpoint/2010/main">
          <mc:Choice Requires="p14">
            <p:contentPart p14:bwMode="auto" r:id="rId1130">
              <p14:nvContentPartPr>
                <p14:cNvPr id="777" name="Freihand 776">
                  <a:extLst>
                    <a:ext uri="{FF2B5EF4-FFF2-40B4-BE49-F238E27FC236}">
                      <a16:creationId xmlns:a16="http://schemas.microsoft.com/office/drawing/2014/main" id="{FD69FF6B-0A47-4F29-B3F3-37739B18355F}"/>
                    </a:ext>
                  </a:extLst>
                </p14:cNvPr>
                <p14:cNvContentPartPr/>
                <p14:nvPr/>
              </p14:nvContentPartPr>
              <p14:xfrm>
                <a:off x="8234133" y="6355347"/>
                <a:ext cx="360" cy="360"/>
              </p14:xfrm>
            </p:contentPart>
          </mc:Choice>
          <mc:Fallback xmlns="">
            <p:pic>
              <p:nvPicPr>
                <p:cNvPr id="777" name="Freihand 776">
                  <a:extLst>
                    <a:ext uri="{FF2B5EF4-FFF2-40B4-BE49-F238E27FC236}">
                      <a16:creationId xmlns:a16="http://schemas.microsoft.com/office/drawing/2014/main" id="{FD69FF6B-0A47-4F29-B3F3-37739B18355F}"/>
                    </a:ext>
                  </a:extLst>
                </p:cNvPr>
                <p:cNvPicPr/>
                <p:nvPr/>
              </p:nvPicPr>
              <p:blipFill>
                <a:blip r:embed="rId749"/>
                <a:stretch>
                  <a:fillRect/>
                </a:stretch>
              </p:blipFill>
              <p:spPr>
                <a:xfrm>
                  <a:off x="8229813" y="6351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31">
              <p14:nvContentPartPr>
                <p14:cNvPr id="778" name="Freihand 777">
                  <a:extLst>
                    <a:ext uri="{FF2B5EF4-FFF2-40B4-BE49-F238E27FC236}">
                      <a16:creationId xmlns:a16="http://schemas.microsoft.com/office/drawing/2014/main" id="{5111AC3D-6BEC-4135-BB68-D6D772586653}"/>
                    </a:ext>
                  </a:extLst>
                </p14:cNvPr>
                <p14:cNvContentPartPr/>
                <p14:nvPr/>
              </p14:nvContentPartPr>
              <p14:xfrm>
                <a:off x="8275893" y="5642907"/>
                <a:ext cx="1159560" cy="766440"/>
              </p14:xfrm>
            </p:contentPart>
          </mc:Choice>
          <mc:Fallback xmlns="">
            <p:pic>
              <p:nvPicPr>
                <p:cNvPr id="778" name="Freihand 777">
                  <a:extLst>
                    <a:ext uri="{FF2B5EF4-FFF2-40B4-BE49-F238E27FC236}">
                      <a16:creationId xmlns:a16="http://schemas.microsoft.com/office/drawing/2014/main" id="{5111AC3D-6BEC-4135-BB68-D6D772586653}"/>
                    </a:ext>
                  </a:extLst>
                </p:cNvPr>
                <p:cNvPicPr/>
                <p:nvPr/>
              </p:nvPicPr>
              <p:blipFill>
                <a:blip r:embed="rId1132"/>
                <a:stretch>
                  <a:fillRect/>
                </a:stretch>
              </p:blipFill>
              <p:spPr>
                <a:xfrm>
                  <a:off x="8271573" y="5638587"/>
                  <a:ext cx="1168200" cy="775080"/>
                </a:xfrm>
                <a:prstGeom prst="rect">
                  <a:avLst/>
                </a:prstGeom>
              </p:spPr>
            </p:pic>
          </mc:Fallback>
        </mc:AlternateContent>
        <mc:AlternateContent xmlns:mc="http://schemas.openxmlformats.org/markup-compatibility/2006" xmlns:p14="http://schemas.microsoft.com/office/powerpoint/2010/main">
          <mc:Choice Requires="p14">
            <p:contentPart p14:bwMode="auto" r:id="rId1133">
              <p14:nvContentPartPr>
                <p14:cNvPr id="779" name="Freihand 778">
                  <a:extLst>
                    <a:ext uri="{FF2B5EF4-FFF2-40B4-BE49-F238E27FC236}">
                      <a16:creationId xmlns:a16="http://schemas.microsoft.com/office/drawing/2014/main" id="{41E4B14F-2DD4-400F-BA57-FA5B69A32E37}"/>
                    </a:ext>
                  </a:extLst>
                </p14:cNvPr>
                <p14:cNvContentPartPr/>
                <p14:nvPr/>
              </p14:nvContentPartPr>
              <p14:xfrm>
                <a:off x="9414213" y="5411427"/>
                <a:ext cx="195120" cy="183960"/>
              </p14:xfrm>
            </p:contentPart>
          </mc:Choice>
          <mc:Fallback xmlns="">
            <p:pic>
              <p:nvPicPr>
                <p:cNvPr id="779" name="Freihand 778">
                  <a:extLst>
                    <a:ext uri="{FF2B5EF4-FFF2-40B4-BE49-F238E27FC236}">
                      <a16:creationId xmlns:a16="http://schemas.microsoft.com/office/drawing/2014/main" id="{41E4B14F-2DD4-400F-BA57-FA5B69A32E37}"/>
                    </a:ext>
                  </a:extLst>
                </p:cNvPr>
                <p:cNvPicPr/>
                <p:nvPr/>
              </p:nvPicPr>
              <p:blipFill>
                <a:blip r:embed="rId1134"/>
                <a:stretch>
                  <a:fillRect/>
                </a:stretch>
              </p:blipFill>
              <p:spPr>
                <a:xfrm>
                  <a:off x="9409893" y="5407107"/>
                  <a:ext cx="2037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135">
              <p14:nvContentPartPr>
                <p14:cNvPr id="780" name="Freihand 779">
                  <a:extLst>
                    <a:ext uri="{FF2B5EF4-FFF2-40B4-BE49-F238E27FC236}">
                      <a16:creationId xmlns:a16="http://schemas.microsoft.com/office/drawing/2014/main" id="{C8136063-2971-44B7-8363-CDF4ECF59C9A}"/>
                    </a:ext>
                  </a:extLst>
                </p14:cNvPr>
                <p14:cNvContentPartPr/>
                <p14:nvPr/>
              </p14:nvContentPartPr>
              <p14:xfrm>
                <a:off x="9623373" y="5330787"/>
                <a:ext cx="257400" cy="169560"/>
              </p14:xfrm>
            </p:contentPart>
          </mc:Choice>
          <mc:Fallback xmlns="">
            <p:pic>
              <p:nvPicPr>
                <p:cNvPr id="780" name="Freihand 779">
                  <a:extLst>
                    <a:ext uri="{FF2B5EF4-FFF2-40B4-BE49-F238E27FC236}">
                      <a16:creationId xmlns:a16="http://schemas.microsoft.com/office/drawing/2014/main" id="{C8136063-2971-44B7-8363-CDF4ECF59C9A}"/>
                    </a:ext>
                  </a:extLst>
                </p:cNvPr>
                <p:cNvPicPr/>
                <p:nvPr/>
              </p:nvPicPr>
              <p:blipFill>
                <a:blip r:embed="rId1136"/>
                <a:stretch>
                  <a:fillRect/>
                </a:stretch>
              </p:blipFill>
              <p:spPr>
                <a:xfrm>
                  <a:off x="9619053" y="5326467"/>
                  <a:ext cx="26604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137">
              <p14:nvContentPartPr>
                <p14:cNvPr id="782" name="Freihand 781">
                  <a:extLst>
                    <a:ext uri="{FF2B5EF4-FFF2-40B4-BE49-F238E27FC236}">
                      <a16:creationId xmlns:a16="http://schemas.microsoft.com/office/drawing/2014/main" id="{D14D1A7F-1C5C-4E86-9DC8-219C687540DA}"/>
                    </a:ext>
                  </a:extLst>
                </p14:cNvPr>
                <p14:cNvContentPartPr/>
                <p14:nvPr/>
              </p14:nvContentPartPr>
              <p14:xfrm>
                <a:off x="4309773" y="5544627"/>
                <a:ext cx="31680" cy="23040"/>
              </p14:xfrm>
            </p:contentPart>
          </mc:Choice>
          <mc:Fallback xmlns="">
            <p:pic>
              <p:nvPicPr>
                <p:cNvPr id="782" name="Freihand 781">
                  <a:extLst>
                    <a:ext uri="{FF2B5EF4-FFF2-40B4-BE49-F238E27FC236}">
                      <a16:creationId xmlns:a16="http://schemas.microsoft.com/office/drawing/2014/main" id="{D14D1A7F-1C5C-4E86-9DC8-219C687540DA}"/>
                    </a:ext>
                  </a:extLst>
                </p:cNvPr>
                <p:cNvPicPr/>
                <p:nvPr/>
              </p:nvPicPr>
              <p:blipFill>
                <a:blip r:embed="rId1138"/>
                <a:stretch>
                  <a:fillRect/>
                </a:stretch>
              </p:blipFill>
              <p:spPr>
                <a:xfrm>
                  <a:off x="4305453" y="5540307"/>
                  <a:ext cx="4032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139">
              <p14:nvContentPartPr>
                <p14:cNvPr id="783" name="Freihand 782">
                  <a:extLst>
                    <a:ext uri="{FF2B5EF4-FFF2-40B4-BE49-F238E27FC236}">
                      <a16:creationId xmlns:a16="http://schemas.microsoft.com/office/drawing/2014/main" id="{CEB7F51C-101B-44B7-AC66-B85AA12FFD88}"/>
                    </a:ext>
                  </a:extLst>
                </p14:cNvPr>
                <p14:cNvContentPartPr/>
                <p14:nvPr/>
              </p14:nvContentPartPr>
              <p14:xfrm>
                <a:off x="9562893" y="5346627"/>
                <a:ext cx="54720" cy="103320"/>
              </p14:xfrm>
            </p:contentPart>
          </mc:Choice>
          <mc:Fallback xmlns="">
            <p:pic>
              <p:nvPicPr>
                <p:cNvPr id="783" name="Freihand 782">
                  <a:extLst>
                    <a:ext uri="{FF2B5EF4-FFF2-40B4-BE49-F238E27FC236}">
                      <a16:creationId xmlns:a16="http://schemas.microsoft.com/office/drawing/2014/main" id="{CEB7F51C-101B-44B7-AC66-B85AA12FFD88}"/>
                    </a:ext>
                  </a:extLst>
                </p:cNvPr>
                <p:cNvPicPr/>
                <p:nvPr/>
              </p:nvPicPr>
              <p:blipFill>
                <a:blip r:embed="rId1140"/>
                <a:stretch>
                  <a:fillRect/>
                </a:stretch>
              </p:blipFill>
              <p:spPr>
                <a:xfrm>
                  <a:off x="9558573" y="5342307"/>
                  <a:ext cx="633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141">
              <p14:nvContentPartPr>
                <p14:cNvPr id="784" name="Freihand 783">
                  <a:extLst>
                    <a:ext uri="{FF2B5EF4-FFF2-40B4-BE49-F238E27FC236}">
                      <a16:creationId xmlns:a16="http://schemas.microsoft.com/office/drawing/2014/main" id="{B37A5986-5400-474E-9C83-51AEF124A266}"/>
                    </a:ext>
                  </a:extLst>
                </p14:cNvPr>
                <p14:cNvContentPartPr/>
                <p14:nvPr/>
              </p14:nvContentPartPr>
              <p14:xfrm>
                <a:off x="4690653" y="5341227"/>
                <a:ext cx="4840560" cy="97200"/>
              </p14:xfrm>
            </p:contentPart>
          </mc:Choice>
          <mc:Fallback xmlns="">
            <p:pic>
              <p:nvPicPr>
                <p:cNvPr id="784" name="Freihand 783">
                  <a:extLst>
                    <a:ext uri="{FF2B5EF4-FFF2-40B4-BE49-F238E27FC236}">
                      <a16:creationId xmlns:a16="http://schemas.microsoft.com/office/drawing/2014/main" id="{B37A5986-5400-474E-9C83-51AEF124A266}"/>
                    </a:ext>
                  </a:extLst>
                </p:cNvPr>
                <p:cNvPicPr/>
                <p:nvPr/>
              </p:nvPicPr>
              <p:blipFill>
                <a:blip r:embed="rId1142"/>
                <a:stretch>
                  <a:fillRect/>
                </a:stretch>
              </p:blipFill>
              <p:spPr>
                <a:xfrm>
                  <a:off x="4686333" y="5336907"/>
                  <a:ext cx="48492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143">
              <p14:nvContentPartPr>
                <p14:cNvPr id="786" name="Freihand 785">
                  <a:extLst>
                    <a:ext uri="{FF2B5EF4-FFF2-40B4-BE49-F238E27FC236}">
                      <a16:creationId xmlns:a16="http://schemas.microsoft.com/office/drawing/2014/main" id="{BFD58F81-ED2B-4A16-907E-E8C9AC80035D}"/>
                    </a:ext>
                  </a:extLst>
                </p14:cNvPr>
                <p14:cNvContentPartPr/>
                <p14:nvPr/>
              </p14:nvContentPartPr>
              <p14:xfrm>
                <a:off x="9153933" y="4961427"/>
                <a:ext cx="225720" cy="199080"/>
              </p14:xfrm>
            </p:contentPart>
          </mc:Choice>
          <mc:Fallback xmlns="">
            <p:pic>
              <p:nvPicPr>
                <p:cNvPr id="786" name="Freihand 785">
                  <a:extLst>
                    <a:ext uri="{FF2B5EF4-FFF2-40B4-BE49-F238E27FC236}">
                      <a16:creationId xmlns:a16="http://schemas.microsoft.com/office/drawing/2014/main" id="{BFD58F81-ED2B-4A16-907E-E8C9AC80035D}"/>
                    </a:ext>
                  </a:extLst>
                </p:cNvPr>
                <p:cNvPicPr/>
                <p:nvPr/>
              </p:nvPicPr>
              <p:blipFill>
                <a:blip r:embed="rId1144"/>
                <a:stretch>
                  <a:fillRect/>
                </a:stretch>
              </p:blipFill>
              <p:spPr>
                <a:xfrm>
                  <a:off x="9149613" y="4957107"/>
                  <a:ext cx="23436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145">
              <p14:nvContentPartPr>
                <p14:cNvPr id="787" name="Freihand 786">
                  <a:extLst>
                    <a:ext uri="{FF2B5EF4-FFF2-40B4-BE49-F238E27FC236}">
                      <a16:creationId xmlns:a16="http://schemas.microsoft.com/office/drawing/2014/main" id="{2DE10065-6805-4540-BE8D-4EB0B0D785A7}"/>
                    </a:ext>
                  </a:extLst>
                </p14:cNvPr>
                <p14:cNvContentPartPr/>
                <p14:nvPr/>
              </p14:nvContentPartPr>
              <p14:xfrm>
                <a:off x="9496293" y="4810587"/>
                <a:ext cx="217800" cy="200880"/>
              </p14:xfrm>
            </p:contentPart>
          </mc:Choice>
          <mc:Fallback xmlns="">
            <p:pic>
              <p:nvPicPr>
                <p:cNvPr id="787" name="Freihand 786">
                  <a:extLst>
                    <a:ext uri="{FF2B5EF4-FFF2-40B4-BE49-F238E27FC236}">
                      <a16:creationId xmlns:a16="http://schemas.microsoft.com/office/drawing/2014/main" id="{2DE10065-6805-4540-BE8D-4EB0B0D785A7}"/>
                    </a:ext>
                  </a:extLst>
                </p:cNvPr>
                <p:cNvPicPr/>
                <p:nvPr/>
              </p:nvPicPr>
              <p:blipFill>
                <a:blip r:embed="rId1146"/>
                <a:stretch>
                  <a:fillRect/>
                </a:stretch>
              </p:blipFill>
              <p:spPr>
                <a:xfrm>
                  <a:off x="9491973" y="4806267"/>
                  <a:ext cx="22644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147">
              <p14:nvContentPartPr>
                <p14:cNvPr id="789" name="Freihand 788">
                  <a:extLst>
                    <a:ext uri="{FF2B5EF4-FFF2-40B4-BE49-F238E27FC236}">
                      <a16:creationId xmlns:a16="http://schemas.microsoft.com/office/drawing/2014/main" id="{0D78BB98-8B0E-413E-998C-9CD04B94BFCD}"/>
                    </a:ext>
                  </a:extLst>
                </p14:cNvPr>
                <p14:cNvContentPartPr/>
                <p14:nvPr/>
              </p14:nvContentPartPr>
              <p14:xfrm>
                <a:off x="7267533" y="5614467"/>
                <a:ext cx="360" cy="360"/>
              </p14:xfrm>
            </p:contentPart>
          </mc:Choice>
          <mc:Fallback xmlns="">
            <p:pic>
              <p:nvPicPr>
                <p:cNvPr id="789" name="Freihand 788">
                  <a:extLst>
                    <a:ext uri="{FF2B5EF4-FFF2-40B4-BE49-F238E27FC236}">
                      <a16:creationId xmlns:a16="http://schemas.microsoft.com/office/drawing/2014/main" id="{0D78BB98-8B0E-413E-998C-9CD04B94BFCD}"/>
                    </a:ext>
                  </a:extLst>
                </p:cNvPr>
                <p:cNvPicPr/>
                <p:nvPr/>
              </p:nvPicPr>
              <p:blipFill>
                <a:blip r:embed="rId749"/>
                <a:stretch>
                  <a:fillRect/>
                </a:stretch>
              </p:blipFill>
              <p:spPr>
                <a:xfrm>
                  <a:off x="7263213" y="56101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48">
              <p14:nvContentPartPr>
                <p14:cNvPr id="790" name="Freihand 789">
                  <a:extLst>
                    <a:ext uri="{FF2B5EF4-FFF2-40B4-BE49-F238E27FC236}">
                      <a16:creationId xmlns:a16="http://schemas.microsoft.com/office/drawing/2014/main" id="{3B2CF444-9180-43A0-8F86-302F0E19A5D4}"/>
                    </a:ext>
                  </a:extLst>
                </p14:cNvPr>
                <p14:cNvContentPartPr/>
                <p14:nvPr/>
              </p14:nvContentPartPr>
              <p14:xfrm>
                <a:off x="6524133" y="5485947"/>
                <a:ext cx="811440" cy="670680"/>
              </p14:xfrm>
            </p:contentPart>
          </mc:Choice>
          <mc:Fallback xmlns="">
            <p:pic>
              <p:nvPicPr>
                <p:cNvPr id="790" name="Freihand 789">
                  <a:extLst>
                    <a:ext uri="{FF2B5EF4-FFF2-40B4-BE49-F238E27FC236}">
                      <a16:creationId xmlns:a16="http://schemas.microsoft.com/office/drawing/2014/main" id="{3B2CF444-9180-43A0-8F86-302F0E19A5D4}"/>
                    </a:ext>
                  </a:extLst>
                </p:cNvPr>
                <p:cNvPicPr/>
                <p:nvPr/>
              </p:nvPicPr>
              <p:blipFill>
                <a:blip r:embed="rId1149"/>
                <a:stretch>
                  <a:fillRect/>
                </a:stretch>
              </p:blipFill>
              <p:spPr>
                <a:xfrm>
                  <a:off x="6519813" y="5481627"/>
                  <a:ext cx="820080" cy="679320"/>
                </a:xfrm>
                <a:prstGeom prst="rect">
                  <a:avLst/>
                </a:prstGeom>
              </p:spPr>
            </p:pic>
          </mc:Fallback>
        </mc:AlternateContent>
        <mc:AlternateContent xmlns:mc="http://schemas.openxmlformats.org/markup-compatibility/2006" xmlns:p14="http://schemas.microsoft.com/office/powerpoint/2010/main">
          <mc:Choice Requires="p14">
            <p:contentPart p14:bwMode="auto" r:id="rId1150">
              <p14:nvContentPartPr>
                <p14:cNvPr id="792" name="Freihand 791">
                  <a:extLst>
                    <a:ext uri="{FF2B5EF4-FFF2-40B4-BE49-F238E27FC236}">
                      <a16:creationId xmlns:a16="http://schemas.microsoft.com/office/drawing/2014/main" id="{35BEAE14-29B3-423D-A2EB-E48B5F4892BA}"/>
                    </a:ext>
                  </a:extLst>
                </p14:cNvPr>
                <p14:cNvContentPartPr/>
                <p14:nvPr/>
              </p14:nvContentPartPr>
              <p14:xfrm>
                <a:off x="9062853" y="4630587"/>
                <a:ext cx="897480" cy="676800"/>
              </p14:xfrm>
            </p:contentPart>
          </mc:Choice>
          <mc:Fallback xmlns="">
            <p:pic>
              <p:nvPicPr>
                <p:cNvPr id="792" name="Freihand 791">
                  <a:extLst>
                    <a:ext uri="{FF2B5EF4-FFF2-40B4-BE49-F238E27FC236}">
                      <a16:creationId xmlns:a16="http://schemas.microsoft.com/office/drawing/2014/main" id="{35BEAE14-29B3-423D-A2EB-E48B5F4892BA}"/>
                    </a:ext>
                  </a:extLst>
                </p:cNvPr>
                <p:cNvPicPr/>
                <p:nvPr/>
              </p:nvPicPr>
              <p:blipFill>
                <a:blip r:embed="rId1151"/>
                <a:stretch>
                  <a:fillRect/>
                </a:stretch>
              </p:blipFill>
              <p:spPr>
                <a:xfrm>
                  <a:off x="9058533" y="4626267"/>
                  <a:ext cx="906120" cy="685440"/>
                </a:xfrm>
                <a:prstGeom prst="rect">
                  <a:avLst/>
                </a:prstGeom>
              </p:spPr>
            </p:pic>
          </mc:Fallback>
        </mc:AlternateContent>
        <mc:AlternateContent xmlns:mc="http://schemas.openxmlformats.org/markup-compatibility/2006" xmlns:p14="http://schemas.microsoft.com/office/powerpoint/2010/main">
          <mc:Choice Requires="p14">
            <p:contentPart p14:bwMode="auto" r:id="rId1152">
              <p14:nvContentPartPr>
                <p14:cNvPr id="522" name="Freihand 521">
                  <a:extLst>
                    <a:ext uri="{FF2B5EF4-FFF2-40B4-BE49-F238E27FC236}">
                      <a16:creationId xmlns:a16="http://schemas.microsoft.com/office/drawing/2014/main" id="{D5773B44-9E0D-4867-998A-B0294111F8E0}"/>
                    </a:ext>
                  </a:extLst>
                </p14:cNvPr>
                <p14:cNvContentPartPr/>
                <p14:nvPr/>
              </p14:nvContentPartPr>
              <p14:xfrm>
                <a:off x="7021653" y="4479187"/>
                <a:ext cx="360" cy="360"/>
              </p14:xfrm>
            </p:contentPart>
          </mc:Choice>
          <mc:Fallback xmlns="">
            <p:pic>
              <p:nvPicPr>
                <p:cNvPr id="522" name="Freihand 521">
                  <a:extLst>
                    <a:ext uri="{FF2B5EF4-FFF2-40B4-BE49-F238E27FC236}">
                      <a16:creationId xmlns:a16="http://schemas.microsoft.com/office/drawing/2014/main" id="{D5773B44-9E0D-4867-998A-B0294111F8E0}"/>
                    </a:ext>
                  </a:extLst>
                </p:cNvPr>
                <p:cNvPicPr/>
                <p:nvPr/>
              </p:nvPicPr>
              <p:blipFill>
                <a:blip r:embed="rId749"/>
                <a:stretch>
                  <a:fillRect/>
                </a:stretch>
              </p:blipFill>
              <p:spPr>
                <a:xfrm>
                  <a:off x="7017333" y="4474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53">
              <p14:nvContentPartPr>
                <p14:cNvPr id="523" name="Freihand 522">
                  <a:extLst>
                    <a:ext uri="{FF2B5EF4-FFF2-40B4-BE49-F238E27FC236}">
                      <a16:creationId xmlns:a16="http://schemas.microsoft.com/office/drawing/2014/main" id="{98EC2B3C-1638-4C8B-A242-7B499C082CEF}"/>
                    </a:ext>
                  </a:extLst>
                </p14:cNvPr>
                <p14:cNvContentPartPr/>
                <p14:nvPr/>
              </p14:nvContentPartPr>
              <p14:xfrm>
                <a:off x="7139733" y="4219267"/>
                <a:ext cx="148320" cy="154080"/>
              </p14:xfrm>
            </p:contentPart>
          </mc:Choice>
          <mc:Fallback xmlns="">
            <p:pic>
              <p:nvPicPr>
                <p:cNvPr id="523" name="Freihand 522">
                  <a:extLst>
                    <a:ext uri="{FF2B5EF4-FFF2-40B4-BE49-F238E27FC236}">
                      <a16:creationId xmlns:a16="http://schemas.microsoft.com/office/drawing/2014/main" id="{98EC2B3C-1638-4C8B-A242-7B499C082CEF}"/>
                    </a:ext>
                  </a:extLst>
                </p:cNvPr>
                <p:cNvPicPr/>
                <p:nvPr/>
              </p:nvPicPr>
              <p:blipFill>
                <a:blip r:embed="rId1154"/>
                <a:stretch>
                  <a:fillRect/>
                </a:stretch>
              </p:blipFill>
              <p:spPr>
                <a:xfrm>
                  <a:off x="7135413" y="4214947"/>
                  <a:ext cx="15696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155">
              <p14:nvContentPartPr>
                <p14:cNvPr id="524" name="Freihand 523">
                  <a:extLst>
                    <a:ext uri="{FF2B5EF4-FFF2-40B4-BE49-F238E27FC236}">
                      <a16:creationId xmlns:a16="http://schemas.microsoft.com/office/drawing/2014/main" id="{05653EC9-9F5C-418E-9D08-AC04A4974FBC}"/>
                    </a:ext>
                  </a:extLst>
                </p14:cNvPr>
                <p14:cNvContentPartPr/>
                <p14:nvPr/>
              </p14:nvContentPartPr>
              <p14:xfrm>
                <a:off x="7318293" y="4192267"/>
                <a:ext cx="147960" cy="141840"/>
              </p14:xfrm>
            </p:contentPart>
          </mc:Choice>
          <mc:Fallback xmlns="">
            <p:pic>
              <p:nvPicPr>
                <p:cNvPr id="524" name="Freihand 523">
                  <a:extLst>
                    <a:ext uri="{FF2B5EF4-FFF2-40B4-BE49-F238E27FC236}">
                      <a16:creationId xmlns:a16="http://schemas.microsoft.com/office/drawing/2014/main" id="{05653EC9-9F5C-418E-9D08-AC04A4974FBC}"/>
                    </a:ext>
                  </a:extLst>
                </p:cNvPr>
                <p:cNvPicPr/>
                <p:nvPr/>
              </p:nvPicPr>
              <p:blipFill>
                <a:blip r:embed="rId1156"/>
                <a:stretch>
                  <a:fillRect/>
                </a:stretch>
              </p:blipFill>
              <p:spPr>
                <a:xfrm>
                  <a:off x="7313973" y="4187947"/>
                  <a:ext cx="1566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157">
              <p14:nvContentPartPr>
                <p14:cNvPr id="525" name="Freihand 524">
                  <a:extLst>
                    <a:ext uri="{FF2B5EF4-FFF2-40B4-BE49-F238E27FC236}">
                      <a16:creationId xmlns:a16="http://schemas.microsoft.com/office/drawing/2014/main" id="{DF915685-5E7C-4919-A078-7F5C227FE0EB}"/>
                    </a:ext>
                  </a:extLst>
                </p14:cNvPr>
                <p14:cNvContentPartPr/>
                <p14:nvPr/>
              </p14:nvContentPartPr>
              <p14:xfrm>
                <a:off x="7133253" y="4379827"/>
                <a:ext cx="382320" cy="23400"/>
              </p14:xfrm>
            </p:contentPart>
          </mc:Choice>
          <mc:Fallback xmlns="">
            <p:pic>
              <p:nvPicPr>
                <p:cNvPr id="525" name="Freihand 524">
                  <a:extLst>
                    <a:ext uri="{FF2B5EF4-FFF2-40B4-BE49-F238E27FC236}">
                      <a16:creationId xmlns:a16="http://schemas.microsoft.com/office/drawing/2014/main" id="{DF915685-5E7C-4919-A078-7F5C227FE0EB}"/>
                    </a:ext>
                  </a:extLst>
                </p:cNvPr>
                <p:cNvPicPr/>
                <p:nvPr/>
              </p:nvPicPr>
              <p:blipFill>
                <a:blip r:embed="rId1158"/>
                <a:stretch>
                  <a:fillRect/>
                </a:stretch>
              </p:blipFill>
              <p:spPr>
                <a:xfrm>
                  <a:off x="7128933" y="4375507"/>
                  <a:ext cx="3909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159">
              <p14:nvContentPartPr>
                <p14:cNvPr id="526" name="Freihand 525">
                  <a:extLst>
                    <a:ext uri="{FF2B5EF4-FFF2-40B4-BE49-F238E27FC236}">
                      <a16:creationId xmlns:a16="http://schemas.microsoft.com/office/drawing/2014/main" id="{AC324C1E-8B54-422A-B615-2D32EE26C854}"/>
                    </a:ext>
                  </a:extLst>
                </p14:cNvPr>
                <p14:cNvContentPartPr/>
                <p14:nvPr/>
              </p14:nvContentPartPr>
              <p14:xfrm>
                <a:off x="7146573" y="4444267"/>
                <a:ext cx="110160" cy="123120"/>
              </p14:xfrm>
            </p:contentPart>
          </mc:Choice>
          <mc:Fallback xmlns="">
            <p:pic>
              <p:nvPicPr>
                <p:cNvPr id="526" name="Freihand 525">
                  <a:extLst>
                    <a:ext uri="{FF2B5EF4-FFF2-40B4-BE49-F238E27FC236}">
                      <a16:creationId xmlns:a16="http://schemas.microsoft.com/office/drawing/2014/main" id="{AC324C1E-8B54-422A-B615-2D32EE26C854}"/>
                    </a:ext>
                  </a:extLst>
                </p:cNvPr>
                <p:cNvPicPr/>
                <p:nvPr/>
              </p:nvPicPr>
              <p:blipFill>
                <a:blip r:embed="rId1160"/>
                <a:stretch>
                  <a:fillRect/>
                </a:stretch>
              </p:blipFill>
              <p:spPr>
                <a:xfrm>
                  <a:off x="7142253" y="4439947"/>
                  <a:ext cx="1188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161">
              <p14:nvContentPartPr>
                <p14:cNvPr id="527" name="Freihand 526">
                  <a:extLst>
                    <a:ext uri="{FF2B5EF4-FFF2-40B4-BE49-F238E27FC236}">
                      <a16:creationId xmlns:a16="http://schemas.microsoft.com/office/drawing/2014/main" id="{2AFEE36F-94B3-4D47-B84A-3CC2633E70FE}"/>
                    </a:ext>
                  </a:extLst>
                </p14:cNvPr>
                <p14:cNvContentPartPr/>
                <p14:nvPr/>
              </p14:nvContentPartPr>
              <p14:xfrm>
                <a:off x="7320093" y="4469107"/>
                <a:ext cx="74160" cy="81360"/>
              </p14:xfrm>
            </p:contentPart>
          </mc:Choice>
          <mc:Fallback xmlns="">
            <p:pic>
              <p:nvPicPr>
                <p:cNvPr id="527" name="Freihand 526">
                  <a:extLst>
                    <a:ext uri="{FF2B5EF4-FFF2-40B4-BE49-F238E27FC236}">
                      <a16:creationId xmlns:a16="http://schemas.microsoft.com/office/drawing/2014/main" id="{2AFEE36F-94B3-4D47-B84A-3CC2633E70FE}"/>
                    </a:ext>
                  </a:extLst>
                </p:cNvPr>
                <p:cNvPicPr/>
                <p:nvPr/>
              </p:nvPicPr>
              <p:blipFill>
                <a:blip r:embed="rId1162"/>
                <a:stretch>
                  <a:fillRect/>
                </a:stretch>
              </p:blipFill>
              <p:spPr>
                <a:xfrm>
                  <a:off x="7315773" y="4464787"/>
                  <a:ext cx="828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163">
              <p14:nvContentPartPr>
                <p14:cNvPr id="528" name="Freihand 527">
                  <a:extLst>
                    <a:ext uri="{FF2B5EF4-FFF2-40B4-BE49-F238E27FC236}">
                      <a16:creationId xmlns:a16="http://schemas.microsoft.com/office/drawing/2014/main" id="{87A0A0CF-FE58-4209-9461-E3EEE0DEC577}"/>
                    </a:ext>
                  </a:extLst>
                </p14:cNvPr>
                <p14:cNvContentPartPr/>
                <p14:nvPr/>
              </p14:nvContentPartPr>
              <p14:xfrm>
                <a:off x="7337013" y="4443547"/>
                <a:ext cx="20160" cy="6840"/>
              </p14:xfrm>
            </p:contentPart>
          </mc:Choice>
          <mc:Fallback xmlns="">
            <p:pic>
              <p:nvPicPr>
                <p:cNvPr id="528" name="Freihand 527">
                  <a:extLst>
                    <a:ext uri="{FF2B5EF4-FFF2-40B4-BE49-F238E27FC236}">
                      <a16:creationId xmlns:a16="http://schemas.microsoft.com/office/drawing/2014/main" id="{87A0A0CF-FE58-4209-9461-E3EEE0DEC577}"/>
                    </a:ext>
                  </a:extLst>
                </p:cNvPr>
                <p:cNvPicPr/>
                <p:nvPr/>
              </p:nvPicPr>
              <p:blipFill>
                <a:blip r:embed="rId1164"/>
                <a:stretch>
                  <a:fillRect/>
                </a:stretch>
              </p:blipFill>
              <p:spPr>
                <a:xfrm>
                  <a:off x="7332693" y="4439227"/>
                  <a:ext cx="288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165">
              <p14:nvContentPartPr>
                <p14:cNvPr id="418" name="Freihand 417">
                  <a:extLst>
                    <a:ext uri="{FF2B5EF4-FFF2-40B4-BE49-F238E27FC236}">
                      <a16:creationId xmlns:a16="http://schemas.microsoft.com/office/drawing/2014/main" id="{C549F45E-E504-4F1B-BD97-D0C51090D7CD}"/>
                    </a:ext>
                  </a:extLst>
                </p14:cNvPr>
                <p14:cNvContentPartPr/>
                <p14:nvPr/>
              </p14:nvContentPartPr>
              <p14:xfrm>
                <a:off x="5358093" y="4315387"/>
                <a:ext cx="203760" cy="233640"/>
              </p14:xfrm>
            </p:contentPart>
          </mc:Choice>
          <mc:Fallback xmlns="">
            <p:pic>
              <p:nvPicPr>
                <p:cNvPr id="418" name="Freihand 417">
                  <a:extLst>
                    <a:ext uri="{FF2B5EF4-FFF2-40B4-BE49-F238E27FC236}">
                      <a16:creationId xmlns:a16="http://schemas.microsoft.com/office/drawing/2014/main" id="{C549F45E-E504-4F1B-BD97-D0C51090D7CD}"/>
                    </a:ext>
                  </a:extLst>
                </p:cNvPr>
                <p:cNvPicPr/>
                <p:nvPr/>
              </p:nvPicPr>
              <p:blipFill>
                <a:blip r:embed="rId1166"/>
                <a:stretch>
                  <a:fillRect/>
                </a:stretch>
              </p:blipFill>
              <p:spPr>
                <a:xfrm>
                  <a:off x="5353773" y="4311067"/>
                  <a:ext cx="21240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167">
              <p14:nvContentPartPr>
                <p14:cNvPr id="419" name="Freihand 418">
                  <a:extLst>
                    <a:ext uri="{FF2B5EF4-FFF2-40B4-BE49-F238E27FC236}">
                      <a16:creationId xmlns:a16="http://schemas.microsoft.com/office/drawing/2014/main" id="{4D093FF8-7C52-4AF0-BDA6-D3DF4965315A}"/>
                    </a:ext>
                  </a:extLst>
                </p14:cNvPr>
                <p14:cNvContentPartPr/>
                <p14:nvPr/>
              </p14:nvContentPartPr>
              <p14:xfrm>
                <a:off x="5663373" y="4302787"/>
                <a:ext cx="188640" cy="294840"/>
              </p14:xfrm>
            </p:contentPart>
          </mc:Choice>
          <mc:Fallback xmlns="">
            <p:pic>
              <p:nvPicPr>
                <p:cNvPr id="419" name="Freihand 418">
                  <a:extLst>
                    <a:ext uri="{FF2B5EF4-FFF2-40B4-BE49-F238E27FC236}">
                      <a16:creationId xmlns:a16="http://schemas.microsoft.com/office/drawing/2014/main" id="{4D093FF8-7C52-4AF0-BDA6-D3DF4965315A}"/>
                    </a:ext>
                  </a:extLst>
                </p:cNvPr>
                <p:cNvPicPr/>
                <p:nvPr/>
              </p:nvPicPr>
              <p:blipFill>
                <a:blip r:embed="rId1168"/>
                <a:stretch>
                  <a:fillRect/>
                </a:stretch>
              </p:blipFill>
              <p:spPr>
                <a:xfrm>
                  <a:off x="5659053" y="4298467"/>
                  <a:ext cx="19728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1169">
              <p14:nvContentPartPr>
                <p14:cNvPr id="638" name="Freihand 637">
                  <a:extLst>
                    <a:ext uri="{FF2B5EF4-FFF2-40B4-BE49-F238E27FC236}">
                      <a16:creationId xmlns:a16="http://schemas.microsoft.com/office/drawing/2014/main" id="{5844AE1F-61DF-41BF-9CF4-4A3F2E77124D}"/>
                    </a:ext>
                  </a:extLst>
                </p14:cNvPr>
                <p14:cNvContentPartPr/>
                <p14:nvPr/>
              </p14:nvContentPartPr>
              <p14:xfrm>
                <a:off x="5998173" y="4449667"/>
                <a:ext cx="21960" cy="7200"/>
              </p14:xfrm>
            </p:contentPart>
          </mc:Choice>
          <mc:Fallback xmlns="">
            <p:pic>
              <p:nvPicPr>
                <p:cNvPr id="638" name="Freihand 637">
                  <a:extLst>
                    <a:ext uri="{FF2B5EF4-FFF2-40B4-BE49-F238E27FC236}">
                      <a16:creationId xmlns:a16="http://schemas.microsoft.com/office/drawing/2014/main" id="{5844AE1F-61DF-41BF-9CF4-4A3F2E77124D}"/>
                    </a:ext>
                  </a:extLst>
                </p:cNvPr>
                <p:cNvPicPr/>
                <p:nvPr/>
              </p:nvPicPr>
              <p:blipFill>
                <a:blip r:embed="rId1170"/>
                <a:stretch>
                  <a:fillRect/>
                </a:stretch>
              </p:blipFill>
              <p:spPr>
                <a:xfrm>
                  <a:off x="5993853" y="4445347"/>
                  <a:ext cx="3060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1171">
              <p14:nvContentPartPr>
                <p14:cNvPr id="639" name="Freihand 638">
                  <a:extLst>
                    <a:ext uri="{FF2B5EF4-FFF2-40B4-BE49-F238E27FC236}">
                      <a16:creationId xmlns:a16="http://schemas.microsoft.com/office/drawing/2014/main" id="{4F343D4C-9EE7-4E12-8FCF-26967FC6267D}"/>
                    </a:ext>
                  </a:extLst>
                </p14:cNvPr>
                <p14:cNvContentPartPr/>
                <p14:nvPr/>
              </p14:nvContentPartPr>
              <p14:xfrm>
                <a:off x="6110493" y="4204867"/>
                <a:ext cx="153360" cy="155520"/>
              </p14:xfrm>
            </p:contentPart>
          </mc:Choice>
          <mc:Fallback xmlns="">
            <p:pic>
              <p:nvPicPr>
                <p:cNvPr id="639" name="Freihand 638">
                  <a:extLst>
                    <a:ext uri="{FF2B5EF4-FFF2-40B4-BE49-F238E27FC236}">
                      <a16:creationId xmlns:a16="http://schemas.microsoft.com/office/drawing/2014/main" id="{4F343D4C-9EE7-4E12-8FCF-26967FC6267D}"/>
                    </a:ext>
                  </a:extLst>
                </p:cNvPr>
                <p:cNvPicPr/>
                <p:nvPr/>
              </p:nvPicPr>
              <p:blipFill>
                <a:blip r:embed="rId1172"/>
                <a:stretch>
                  <a:fillRect/>
                </a:stretch>
              </p:blipFill>
              <p:spPr>
                <a:xfrm>
                  <a:off x="6106173" y="4200547"/>
                  <a:ext cx="1620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173">
              <p14:nvContentPartPr>
                <p14:cNvPr id="640" name="Freihand 639">
                  <a:extLst>
                    <a:ext uri="{FF2B5EF4-FFF2-40B4-BE49-F238E27FC236}">
                      <a16:creationId xmlns:a16="http://schemas.microsoft.com/office/drawing/2014/main" id="{E7F44438-CB5A-4ADF-8F2A-B953F1433192}"/>
                    </a:ext>
                  </a:extLst>
                </p14:cNvPr>
                <p14:cNvContentPartPr/>
                <p14:nvPr/>
              </p14:nvContentPartPr>
              <p14:xfrm>
                <a:off x="6332253" y="4181467"/>
                <a:ext cx="138240" cy="142560"/>
              </p14:xfrm>
            </p:contentPart>
          </mc:Choice>
          <mc:Fallback xmlns="">
            <p:pic>
              <p:nvPicPr>
                <p:cNvPr id="640" name="Freihand 639">
                  <a:extLst>
                    <a:ext uri="{FF2B5EF4-FFF2-40B4-BE49-F238E27FC236}">
                      <a16:creationId xmlns:a16="http://schemas.microsoft.com/office/drawing/2014/main" id="{E7F44438-CB5A-4ADF-8F2A-B953F1433192}"/>
                    </a:ext>
                  </a:extLst>
                </p:cNvPr>
                <p:cNvPicPr/>
                <p:nvPr/>
              </p:nvPicPr>
              <p:blipFill>
                <a:blip r:embed="rId1174"/>
                <a:stretch>
                  <a:fillRect/>
                </a:stretch>
              </p:blipFill>
              <p:spPr>
                <a:xfrm>
                  <a:off x="6327933" y="4177147"/>
                  <a:ext cx="1468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175">
              <p14:nvContentPartPr>
                <p14:cNvPr id="641" name="Freihand 640">
                  <a:extLst>
                    <a:ext uri="{FF2B5EF4-FFF2-40B4-BE49-F238E27FC236}">
                      <a16:creationId xmlns:a16="http://schemas.microsoft.com/office/drawing/2014/main" id="{5F691DF2-72ED-411D-9630-903A14A5EDDC}"/>
                    </a:ext>
                  </a:extLst>
                </p14:cNvPr>
                <p14:cNvContentPartPr/>
                <p14:nvPr/>
              </p14:nvContentPartPr>
              <p14:xfrm>
                <a:off x="6190053" y="4389907"/>
                <a:ext cx="331200" cy="41760"/>
              </p14:xfrm>
            </p:contentPart>
          </mc:Choice>
          <mc:Fallback xmlns="">
            <p:pic>
              <p:nvPicPr>
                <p:cNvPr id="641" name="Freihand 640">
                  <a:extLst>
                    <a:ext uri="{FF2B5EF4-FFF2-40B4-BE49-F238E27FC236}">
                      <a16:creationId xmlns:a16="http://schemas.microsoft.com/office/drawing/2014/main" id="{5F691DF2-72ED-411D-9630-903A14A5EDDC}"/>
                    </a:ext>
                  </a:extLst>
                </p:cNvPr>
                <p:cNvPicPr/>
                <p:nvPr/>
              </p:nvPicPr>
              <p:blipFill>
                <a:blip r:embed="rId1176"/>
                <a:stretch>
                  <a:fillRect/>
                </a:stretch>
              </p:blipFill>
              <p:spPr>
                <a:xfrm>
                  <a:off x="6185733" y="4385587"/>
                  <a:ext cx="33984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177">
              <p14:nvContentPartPr>
                <p14:cNvPr id="642" name="Freihand 641">
                  <a:extLst>
                    <a:ext uri="{FF2B5EF4-FFF2-40B4-BE49-F238E27FC236}">
                      <a16:creationId xmlns:a16="http://schemas.microsoft.com/office/drawing/2014/main" id="{AD7F98B9-A18D-4109-9441-5BA8103189D1}"/>
                    </a:ext>
                  </a:extLst>
                </p14:cNvPr>
                <p14:cNvContentPartPr/>
                <p14:nvPr/>
              </p14:nvContentPartPr>
              <p14:xfrm>
                <a:off x="6148293" y="4440307"/>
                <a:ext cx="141480" cy="157680"/>
              </p14:xfrm>
            </p:contentPart>
          </mc:Choice>
          <mc:Fallback xmlns="">
            <p:pic>
              <p:nvPicPr>
                <p:cNvPr id="642" name="Freihand 641">
                  <a:extLst>
                    <a:ext uri="{FF2B5EF4-FFF2-40B4-BE49-F238E27FC236}">
                      <a16:creationId xmlns:a16="http://schemas.microsoft.com/office/drawing/2014/main" id="{AD7F98B9-A18D-4109-9441-5BA8103189D1}"/>
                    </a:ext>
                  </a:extLst>
                </p:cNvPr>
                <p:cNvPicPr/>
                <p:nvPr/>
              </p:nvPicPr>
              <p:blipFill>
                <a:blip r:embed="rId1178"/>
                <a:stretch>
                  <a:fillRect/>
                </a:stretch>
              </p:blipFill>
              <p:spPr>
                <a:xfrm>
                  <a:off x="6143973" y="4435987"/>
                  <a:ext cx="1501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179">
              <p14:nvContentPartPr>
                <p14:cNvPr id="643" name="Freihand 642">
                  <a:extLst>
                    <a:ext uri="{FF2B5EF4-FFF2-40B4-BE49-F238E27FC236}">
                      <a16:creationId xmlns:a16="http://schemas.microsoft.com/office/drawing/2014/main" id="{06B0BD30-39FA-4821-8137-903670D68FAF}"/>
                    </a:ext>
                  </a:extLst>
                </p14:cNvPr>
                <p14:cNvContentPartPr/>
                <p14:nvPr/>
              </p14:nvContentPartPr>
              <p14:xfrm>
                <a:off x="6379413" y="4446067"/>
                <a:ext cx="56160" cy="120960"/>
              </p14:xfrm>
            </p:contentPart>
          </mc:Choice>
          <mc:Fallback xmlns="">
            <p:pic>
              <p:nvPicPr>
                <p:cNvPr id="643" name="Freihand 642">
                  <a:extLst>
                    <a:ext uri="{FF2B5EF4-FFF2-40B4-BE49-F238E27FC236}">
                      <a16:creationId xmlns:a16="http://schemas.microsoft.com/office/drawing/2014/main" id="{06B0BD30-39FA-4821-8137-903670D68FAF}"/>
                    </a:ext>
                  </a:extLst>
                </p:cNvPr>
                <p:cNvPicPr/>
                <p:nvPr/>
              </p:nvPicPr>
              <p:blipFill>
                <a:blip r:embed="rId1180"/>
                <a:stretch>
                  <a:fillRect/>
                </a:stretch>
              </p:blipFill>
              <p:spPr>
                <a:xfrm>
                  <a:off x="6375093" y="4441747"/>
                  <a:ext cx="648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181">
              <p14:nvContentPartPr>
                <p14:cNvPr id="800" name="Freihand 799">
                  <a:extLst>
                    <a:ext uri="{FF2B5EF4-FFF2-40B4-BE49-F238E27FC236}">
                      <a16:creationId xmlns:a16="http://schemas.microsoft.com/office/drawing/2014/main" id="{4B6FEC71-9DE9-4969-A573-0230F8EC96AC}"/>
                    </a:ext>
                  </a:extLst>
                </p14:cNvPr>
                <p14:cNvContentPartPr/>
                <p14:nvPr/>
              </p14:nvContentPartPr>
              <p14:xfrm>
                <a:off x="4841853" y="3142707"/>
                <a:ext cx="96480" cy="825120"/>
              </p14:xfrm>
            </p:contentPart>
          </mc:Choice>
          <mc:Fallback xmlns="">
            <p:pic>
              <p:nvPicPr>
                <p:cNvPr id="800" name="Freihand 799">
                  <a:extLst>
                    <a:ext uri="{FF2B5EF4-FFF2-40B4-BE49-F238E27FC236}">
                      <a16:creationId xmlns:a16="http://schemas.microsoft.com/office/drawing/2014/main" id="{4B6FEC71-9DE9-4969-A573-0230F8EC96AC}"/>
                    </a:ext>
                  </a:extLst>
                </p:cNvPr>
                <p:cNvPicPr/>
                <p:nvPr/>
              </p:nvPicPr>
              <p:blipFill>
                <a:blip r:embed="rId1182"/>
                <a:stretch>
                  <a:fillRect/>
                </a:stretch>
              </p:blipFill>
              <p:spPr>
                <a:xfrm>
                  <a:off x="4837533" y="3138387"/>
                  <a:ext cx="105120" cy="833760"/>
                </a:xfrm>
                <a:prstGeom prst="rect">
                  <a:avLst/>
                </a:prstGeom>
              </p:spPr>
            </p:pic>
          </mc:Fallback>
        </mc:AlternateContent>
        <mc:AlternateContent xmlns:mc="http://schemas.openxmlformats.org/markup-compatibility/2006" xmlns:p14="http://schemas.microsoft.com/office/powerpoint/2010/main">
          <mc:Choice Requires="p14">
            <p:contentPart p14:bwMode="auto" r:id="rId1183">
              <p14:nvContentPartPr>
                <p14:cNvPr id="801" name="Freihand 800">
                  <a:extLst>
                    <a:ext uri="{FF2B5EF4-FFF2-40B4-BE49-F238E27FC236}">
                      <a16:creationId xmlns:a16="http://schemas.microsoft.com/office/drawing/2014/main" id="{26650232-F47A-432B-A6CA-0B88CEE66D8C}"/>
                    </a:ext>
                  </a:extLst>
                </p14:cNvPr>
                <p14:cNvContentPartPr/>
                <p14:nvPr/>
              </p14:nvContentPartPr>
              <p14:xfrm>
                <a:off x="4737813" y="3867747"/>
                <a:ext cx="1740960" cy="87480"/>
              </p14:xfrm>
            </p:contentPart>
          </mc:Choice>
          <mc:Fallback xmlns="">
            <p:pic>
              <p:nvPicPr>
                <p:cNvPr id="801" name="Freihand 800">
                  <a:extLst>
                    <a:ext uri="{FF2B5EF4-FFF2-40B4-BE49-F238E27FC236}">
                      <a16:creationId xmlns:a16="http://schemas.microsoft.com/office/drawing/2014/main" id="{26650232-F47A-432B-A6CA-0B88CEE66D8C}"/>
                    </a:ext>
                  </a:extLst>
                </p:cNvPr>
                <p:cNvPicPr/>
                <p:nvPr/>
              </p:nvPicPr>
              <p:blipFill>
                <a:blip r:embed="rId1184"/>
                <a:stretch>
                  <a:fillRect/>
                </a:stretch>
              </p:blipFill>
              <p:spPr>
                <a:xfrm>
                  <a:off x="4733493" y="3863427"/>
                  <a:ext cx="17496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185">
              <p14:nvContentPartPr>
                <p14:cNvPr id="802" name="Freihand 801">
                  <a:extLst>
                    <a:ext uri="{FF2B5EF4-FFF2-40B4-BE49-F238E27FC236}">
                      <a16:creationId xmlns:a16="http://schemas.microsoft.com/office/drawing/2014/main" id="{4E799913-FA9D-43FF-BA09-39C0444669BA}"/>
                    </a:ext>
                  </a:extLst>
                </p14:cNvPr>
                <p14:cNvContentPartPr/>
                <p14:nvPr/>
              </p14:nvContentPartPr>
              <p14:xfrm>
                <a:off x="6392733" y="3804747"/>
                <a:ext cx="252000" cy="177840"/>
              </p14:xfrm>
            </p:contentPart>
          </mc:Choice>
          <mc:Fallback xmlns="">
            <p:pic>
              <p:nvPicPr>
                <p:cNvPr id="802" name="Freihand 801">
                  <a:extLst>
                    <a:ext uri="{FF2B5EF4-FFF2-40B4-BE49-F238E27FC236}">
                      <a16:creationId xmlns:a16="http://schemas.microsoft.com/office/drawing/2014/main" id="{4E799913-FA9D-43FF-BA09-39C0444669BA}"/>
                    </a:ext>
                  </a:extLst>
                </p:cNvPr>
                <p:cNvPicPr/>
                <p:nvPr/>
              </p:nvPicPr>
              <p:blipFill>
                <a:blip r:embed="rId1186"/>
                <a:stretch>
                  <a:fillRect/>
                </a:stretch>
              </p:blipFill>
              <p:spPr>
                <a:xfrm>
                  <a:off x="6388413" y="3800427"/>
                  <a:ext cx="26064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187">
              <p14:nvContentPartPr>
                <p14:cNvPr id="804" name="Freihand 803">
                  <a:extLst>
                    <a:ext uri="{FF2B5EF4-FFF2-40B4-BE49-F238E27FC236}">
                      <a16:creationId xmlns:a16="http://schemas.microsoft.com/office/drawing/2014/main" id="{92C95C73-B734-4D7C-9F2C-BEEA71C1075B}"/>
                    </a:ext>
                  </a:extLst>
                </p14:cNvPr>
                <p14:cNvContentPartPr/>
                <p14:nvPr/>
              </p14:nvContentPartPr>
              <p14:xfrm>
                <a:off x="4784973" y="3022467"/>
                <a:ext cx="270000" cy="218880"/>
              </p14:xfrm>
            </p:contentPart>
          </mc:Choice>
          <mc:Fallback xmlns="">
            <p:pic>
              <p:nvPicPr>
                <p:cNvPr id="804" name="Freihand 803">
                  <a:extLst>
                    <a:ext uri="{FF2B5EF4-FFF2-40B4-BE49-F238E27FC236}">
                      <a16:creationId xmlns:a16="http://schemas.microsoft.com/office/drawing/2014/main" id="{92C95C73-B734-4D7C-9F2C-BEEA71C1075B}"/>
                    </a:ext>
                  </a:extLst>
                </p:cNvPr>
                <p:cNvPicPr/>
                <p:nvPr/>
              </p:nvPicPr>
              <p:blipFill>
                <a:blip r:embed="rId1188"/>
                <a:stretch>
                  <a:fillRect/>
                </a:stretch>
              </p:blipFill>
              <p:spPr>
                <a:xfrm>
                  <a:off x="4780653" y="3018147"/>
                  <a:ext cx="27864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189">
              <p14:nvContentPartPr>
                <p14:cNvPr id="805" name="Freihand 804">
                  <a:extLst>
                    <a:ext uri="{FF2B5EF4-FFF2-40B4-BE49-F238E27FC236}">
                      <a16:creationId xmlns:a16="http://schemas.microsoft.com/office/drawing/2014/main" id="{007CF3BE-2F34-48D1-9ABB-3EFAD920D199}"/>
                    </a:ext>
                  </a:extLst>
                </p14:cNvPr>
                <p14:cNvContentPartPr/>
                <p14:nvPr/>
              </p14:nvContentPartPr>
              <p14:xfrm>
                <a:off x="4637733" y="3037227"/>
                <a:ext cx="39960" cy="120240"/>
              </p14:xfrm>
            </p:contentPart>
          </mc:Choice>
          <mc:Fallback xmlns="">
            <p:pic>
              <p:nvPicPr>
                <p:cNvPr id="805" name="Freihand 804">
                  <a:extLst>
                    <a:ext uri="{FF2B5EF4-FFF2-40B4-BE49-F238E27FC236}">
                      <a16:creationId xmlns:a16="http://schemas.microsoft.com/office/drawing/2014/main" id="{007CF3BE-2F34-48D1-9ABB-3EFAD920D199}"/>
                    </a:ext>
                  </a:extLst>
                </p:cNvPr>
                <p:cNvPicPr/>
                <p:nvPr/>
              </p:nvPicPr>
              <p:blipFill>
                <a:blip r:embed="rId1190"/>
                <a:stretch>
                  <a:fillRect/>
                </a:stretch>
              </p:blipFill>
              <p:spPr>
                <a:xfrm>
                  <a:off x="4633413" y="3032907"/>
                  <a:ext cx="486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191">
              <p14:nvContentPartPr>
                <p14:cNvPr id="806" name="Freihand 805">
                  <a:extLst>
                    <a:ext uri="{FF2B5EF4-FFF2-40B4-BE49-F238E27FC236}">
                      <a16:creationId xmlns:a16="http://schemas.microsoft.com/office/drawing/2014/main" id="{130DC171-9BD3-4125-A634-6BE8DA3F784B}"/>
                    </a:ext>
                  </a:extLst>
                </p14:cNvPr>
                <p14:cNvContentPartPr/>
                <p14:nvPr/>
              </p14:nvContentPartPr>
              <p14:xfrm>
                <a:off x="4592373" y="2932827"/>
                <a:ext cx="61560" cy="14400"/>
              </p14:xfrm>
            </p:contentPart>
          </mc:Choice>
          <mc:Fallback xmlns="">
            <p:pic>
              <p:nvPicPr>
                <p:cNvPr id="806" name="Freihand 805">
                  <a:extLst>
                    <a:ext uri="{FF2B5EF4-FFF2-40B4-BE49-F238E27FC236}">
                      <a16:creationId xmlns:a16="http://schemas.microsoft.com/office/drawing/2014/main" id="{130DC171-9BD3-4125-A634-6BE8DA3F784B}"/>
                    </a:ext>
                  </a:extLst>
                </p:cNvPr>
                <p:cNvPicPr/>
                <p:nvPr/>
              </p:nvPicPr>
              <p:blipFill>
                <a:blip r:embed="rId1192"/>
                <a:stretch>
                  <a:fillRect/>
                </a:stretch>
              </p:blipFill>
              <p:spPr>
                <a:xfrm>
                  <a:off x="4588053" y="2928507"/>
                  <a:ext cx="7020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93">
              <p14:nvContentPartPr>
                <p14:cNvPr id="808" name="Freihand 807">
                  <a:extLst>
                    <a:ext uri="{FF2B5EF4-FFF2-40B4-BE49-F238E27FC236}">
                      <a16:creationId xmlns:a16="http://schemas.microsoft.com/office/drawing/2014/main" id="{B198392F-73AC-4C27-ABF3-958008B174EF}"/>
                    </a:ext>
                  </a:extLst>
                </p14:cNvPr>
                <p14:cNvContentPartPr/>
                <p14:nvPr/>
              </p14:nvContentPartPr>
              <p14:xfrm>
                <a:off x="6323253" y="4003467"/>
                <a:ext cx="139680" cy="71640"/>
              </p14:xfrm>
            </p:contentPart>
          </mc:Choice>
          <mc:Fallback xmlns="">
            <p:pic>
              <p:nvPicPr>
                <p:cNvPr id="808" name="Freihand 807">
                  <a:extLst>
                    <a:ext uri="{FF2B5EF4-FFF2-40B4-BE49-F238E27FC236}">
                      <a16:creationId xmlns:a16="http://schemas.microsoft.com/office/drawing/2014/main" id="{B198392F-73AC-4C27-ABF3-958008B174EF}"/>
                    </a:ext>
                  </a:extLst>
                </p:cNvPr>
                <p:cNvPicPr/>
                <p:nvPr/>
              </p:nvPicPr>
              <p:blipFill>
                <a:blip r:embed="rId1194"/>
                <a:stretch>
                  <a:fillRect/>
                </a:stretch>
              </p:blipFill>
              <p:spPr>
                <a:xfrm>
                  <a:off x="6318933" y="3999147"/>
                  <a:ext cx="1483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195">
              <p14:nvContentPartPr>
                <p14:cNvPr id="809" name="Freihand 808">
                  <a:extLst>
                    <a:ext uri="{FF2B5EF4-FFF2-40B4-BE49-F238E27FC236}">
                      <a16:creationId xmlns:a16="http://schemas.microsoft.com/office/drawing/2014/main" id="{5A9B27CE-D702-4DBF-8135-9AE1269A8655}"/>
                    </a:ext>
                  </a:extLst>
                </p14:cNvPr>
                <p14:cNvContentPartPr/>
                <p14:nvPr/>
              </p14:nvContentPartPr>
              <p14:xfrm>
                <a:off x="6405693" y="3995187"/>
                <a:ext cx="91440" cy="163440"/>
              </p14:xfrm>
            </p:contentPart>
          </mc:Choice>
          <mc:Fallback xmlns="">
            <p:pic>
              <p:nvPicPr>
                <p:cNvPr id="809" name="Freihand 808">
                  <a:extLst>
                    <a:ext uri="{FF2B5EF4-FFF2-40B4-BE49-F238E27FC236}">
                      <a16:creationId xmlns:a16="http://schemas.microsoft.com/office/drawing/2014/main" id="{5A9B27CE-D702-4DBF-8135-9AE1269A8655}"/>
                    </a:ext>
                  </a:extLst>
                </p:cNvPr>
                <p:cNvPicPr/>
                <p:nvPr/>
              </p:nvPicPr>
              <p:blipFill>
                <a:blip r:embed="rId1196"/>
                <a:stretch>
                  <a:fillRect/>
                </a:stretch>
              </p:blipFill>
              <p:spPr>
                <a:xfrm>
                  <a:off x="6401373" y="3990867"/>
                  <a:ext cx="10008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197">
              <p14:nvContentPartPr>
                <p14:cNvPr id="810" name="Freihand 809">
                  <a:extLst>
                    <a:ext uri="{FF2B5EF4-FFF2-40B4-BE49-F238E27FC236}">
                      <a16:creationId xmlns:a16="http://schemas.microsoft.com/office/drawing/2014/main" id="{54BCBEC0-68A2-42A2-97A3-8CD402CED4E9}"/>
                    </a:ext>
                  </a:extLst>
                </p14:cNvPr>
                <p14:cNvContentPartPr/>
                <p14:nvPr/>
              </p14:nvContentPartPr>
              <p14:xfrm>
                <a:off x="5124813" y="3098787"/>
                <a:ext cx="977040" cy="678240"/>
              </p14:xfrm>
            </p:contentPart>
          </mc:Choice>
          <mc:Fallback xmlns="">
            <p:pic>
              <p:nvPicPr>
                <p:cNvPr id="810" name="Freihand 809">
                  <a:extLst>
                    <a:ext uri="{FF2B5EF4-FFF2-40B4-BE49-F238E27FC236}">
                      <a16:creationId xmlns:a16="http://schemas.microsoft.com/office/drawing/2014/main" id="{54BCBEC0-68A2-42A2-97A3-8CD402CED4E9}"/>
                    </a:ext>
                  </a:extLst>
                </p:cNvPr>
                <p:cNvPicPr/>
                <p:nvPr/>
              </p:nvPicPr>
              <p:blipFill>
                <a:blip r:embed="rId1198"/>
                <a:stretch>
                  <a:fillRect/>
                </a:stretch>
              </p:blipFill>
              <p:spPr>
                <a:xfrm>
                  <a:off x="5120493" y="3094467"/>
                  <a:ext cx="985680" cy="686880"/>
                </a:xfrm>
                <a:prstGeom prst="rect">
                  <a:avLst/>
                </a:prstGeom>
              </p:spPr>
            </p:pic>
          </mc:Fallback>
        </mc:AlternateContent>
        <mc:AlternateContent xmlns:mc="http://schemas.openxmlformats.org/markup-compatibility/2006" xmlns:p14="http://schemas.microsoft.com/office/powerpoint/2010/main">
          <mc:Choice Requires="p14">
            <p:contentPart p14:bwMode="auto" r:id="rId1199">
              <p14:nvContentPartPr>
                <p14:cNvPr id="811" name="Freihand 810">
                  <a:extLst>
                    <a:ext uri="{FF2B5EF4-FFF2-40B4-BE49-F238E27FC236}">
                      <a16:creationId xmlns:a16="http://schemas.microsoft.com/office/drawing/2014/main" id="{86AFDBAF-46AA-4F86-A099-F402B071DE92}"/>
                    </a:ext>
                  </a:extLst>
                </p14:cNvPr>
                <p14:cNvContentPartPr/>
                <p14:nvPr/>
              </p14:nvContentPartPr>
              <p14:xfrm>
                <a:off x="5358093" y="3130107"/>
                <a:ext cx="759240" cy="596160"/>
              </p14:xfrm>
            </p:contentPart>
          </mc:Choice>
          <mc:Fallback xmlns="">
            <p:pic>
              <p:nvPicPr>
                <p:cNvPr id="811" name="Freihand 810">
                  <a:extLst>
                    <a:ext uri="{FF2B5EF4-FFF2-40B4-BE49-F238E27FC236}">
                      <a16:creationId xmlns:a16="http://schemas.microsoft.com/office/drawing/2014/main" id="{86AFDBAF-46AA-4F86-A099-F402B071DE92}"/>
                    </a:ext>
                  </a:extLst>
                </p:cNvPr>
                <p:cNvPicPr/>
                <p:nvPr/>
              </p:nvPicPr>
              <p:blipFill>
                <a:blip r:embed="rId1200"/>
                <a:stretch>
                  <a:fillRect/>
                </a:stretch>
              </p:blipFill>
              <p:spPr>
                <a:xfrm>
                  <a:off x="5353773" y="3125787"/>
                  <a:ext cx="767880" cy="604800"/>
                </a:xfrm>
                <a:prstGeom prst="rect">
                  <a:avLst/>
                </a:prstGeom>
              </p:spPr>
            </p:pic>
          </mc:Fallback>
        </mc:AlternateContent>
        <mc:AlternateContent xmlns:mc="http://schemas.openxmlformats.org/markup-compatibility/2006" xmlns:p14="http://schemas.microsoft.com/office/powerpoint/2010/main">
          <mc:Choice Requires="p14">
            <p:contentPart p14:bwMode="auto" r:id="rId1201">
              <p14:nvContentPartPr>
                <p14:cNvPr id="812" name="Freihand 811">
                  <a:extLst>
                    <a:ext uri="{FF2B5EF4-FFF2-40B4-BE49-F238E27FC236}">
                      <a16:creationId xmlns:a16="http://schemas.microsoft.com/office/drawing/2014/main" id="{7D77D169-E6AB-45EA-998B-76AA1CB8EDA1}"/>
                    </a:ext>
                  </a:extLst>
                </p14:cNvPr>
                <p14:cNvContentPartPr/>
                <p14:nvPr/>
              </p14:nvContentPartPr>
              <p14:xfrm>
                <a:off x="6307053" y="3578307"/>
                <a:ext cx="21600" cy="143280"/>
              </p14:xfrm>
            </p:contentPart>
          </mc:Choice>
          <mc:Fallback xmlns="">
            <p:pic>
              <p:nvPicPr>
                <p:cNvPr id="812" name="Freihand 811">
                  <a:extLst>
                    <a:ext uri="{FF2B5EF4-FFF2-40B4-BE49-F238E27FC236}">
                      <a16:creationId xmlns:a16="http://schemas.microsoft.com/office/drawing/2014/main" id="{7D77D169-E6AB-45EA-998B-76AA1CB8EDA1}"/>
                    </a:ext>
                  </a:extLst>
                </p:cNvPr>
                <p:cNvPicPr/>
                <p:nvPr/>
              </p:nvPicPr>
              <p:blipFill>
                <a:blip r:embed="rId1202"/>
                <a:stretch>
                  <a:fillRect/>
                </a:stretch>
              </p:blipFill>
              <p:spPr>
                <a:xfrm>
                  <a:off x="6302733" y="3573987"/>
                  <a:ext cx="302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203">
              <p14:nvContentPartPr>
                <p14:cNvPr id="813" name="Freihand 812">
                  <a:extLst>
                    <a:ext uri="{FF2B5EF4-FFF2-40B4-BE49-F238E27FC236}">
                      <a16:creationId xmlns:a16="http://schemas.microsoft.com/office/drawing/2014/main" id="{2D8C69A8-D929-47F9-A7D5-3A8199D07A5A}"/>
                    </a:ext>
                  </a:extLst>
                </p14:cNvPr>
                <p14:cNvContentPartPr/>
                <p14:nvPr/>
              </p14:nvContentPartPr>
              <p14:xfrm>
                <a:off x="6370053" y="3542667"/>
                <a:ext cx="133560" cy="200160"/>
              </p14:xfrm>
            </p:contentPart>
          </mc:Choice>
          <mc:Fallback xmlns="">
            <p:pic>
              <p:nvPicPr>
                <p:cNvPr id="813" name="Freihand 812">
                  <a:extLst>
                    <a:ext uri="{FF2B5EF4-FFF2-40B4-BE49-F238E27FC236}">
                      <a16:creationId xmlns:a16="http://schemas.microsoft.com/office/drawing/2014/main" id="{2D8C69A8-D929-47F9-A7D5-3A8199D07A5A}"/>
                    </a:ext>
                  </a:extLst>
                </p:cNvPr>
                <p:cNvPicPr/>
                <p:nvPr/>
              </p:nvPicPr>
              <p:blipFill>
                <a:blip r:embed="rId1204"/>
                <a:stretch>
                  <a:fillRect/>
                </a:stretch>
              </p:blipFill>
              <p:spPr>
                <a:xfrm>
                  <a:off x="6365733" y="3538347"/>
                  <a:ext cx="14220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205">
              <p14:nvContentPartPr>
                <p14:cNvPr id="814" name="Freihand 813">
                  <a:extLst>
                    <a:ext uri="{FF2B5EF4-FFF2-40B4-BE49-F238E27FC236}">
                      <a16:creationId xmlns:a16="http://schemas.microsoft.com/office/drawing/2014/main" id="{B9EB6BAC-A247-4B67-ABB7-CD01CCCF7090}"/>
                    </a:ext>
                  </a:extLst>
                </p14:cNvPr>
                <p14:cNvContentPartPr/>
                <p14:nvPr/>
              </p14:nvContentPartPr>
              <p14:xfrm>
                <a:off x="6301653" y="2960187"/>
                <a:ext cx="145080" cy="176400"/>
              </p14:xfrm>
            </p:contentPart>
          </mc:Choice>
          <mc:Fallback xmlns="">
            <p:pic>
              <p:nvPicPr>
                <p:cNvPr id="814" name="Freihand 813">
                  <a:extLst>
                    <a:ext uri="{FF2B5EF4-FFF2-40B4-BE49-F238E27FC236}">
                      <a16:creationId xmlns:a16="http://schemas.microsoft.com/office/drawing/2014/main" id="{B9EB6BAC-A247-4B67-ABB7-CD01CCCF7090}"/>
                    </a:ext>
                  </a:extLst>
                </p:cNvPr>
                <p:cNvPicPr/>
                <p:nvPr/>
              </p:nvPicPr>
              <p:blipFill>
                <a:blip r:embed="rId1206"/>
                <a:stretch>
                  <a:fillRect/>
                </a:stretch>
              </p:blipFill>
              <p:spPr>
                <a:xfrm>
                  <a:off x="6297333" y="2955867"/>
                  <a:ext cx="15372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1207">
              <p14:nvContentPartPr>
                <p14:cNvPr id="815" name="Freihand 814">
                  <a:extLst>
                    <a:ext uri="{FF2B5EF4-FFF2-40B4-BE49-F238E27FC236}">
                      <a16:creationId xmlns:a16="http://schemas.microsoft.com/office/drawing/2014/main" id="{D0D74FEF-CB1C-4C47-BC63-25032E12C4FF}"/>
                    </a:ext>
                  </a:extLst>
                </p14:cNvPr>
                <p14:cNvContentPartPr/>
                <p14:nvPr/>
              </p14:nvContentPartPr>
              <p14:xfrm>
                <a:off x="6569493" y="2906547"/>
                <a:ext cx="152280" cy="213120"/>
              </p14:xfrm>
            </p:contentPart>
          </mc:Choice>
          <mc:Fallback xmlns="">
            <p:pic>
              <p:nvPicPr>
                <p:cNvPr id="815" name="Freihand 814">
                  <a:extLst>
                    <a:ext uri="{FF2B5EF4-FFF2-40B4-BE49-F238E27FC236}">
                      <a16:creationId xmlns:a16="http://schemas.microsoft.com/office/drawing/2014/main" id="{D0D74FEF-CB1C-4C47-BC63-25032E12C4FF}"/>
                    </a:ext>
                  </a:extLst>
                </p:cNvPr>
                <p:cNvPicPr/>
                <p:nvPr/>
              </p:nvPicPr>
              <p:blipFill>
                <a:blip r:embed="rId1208"/>
                <a:stretch>
                  <a:fillRect/>
                </a:stretch>
              </p:blipFill>
              <p:spPr>
                <a:xfrm>
                  <a:off x="6565173" y="2902227"/>
                  <a:ext cx="16092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1209">
              <p14:nvContentPartPr>
                <p14:cNvPr id="817" name="Freihand 816">
                  <a:extLst>
                    <a:ext uri="{FF2B5EF4-FFF2-40B4-BE49-F238E27FC236}">
                      <a16:creationId xmlns:a16="http://schemas.microsoft.com/office/drawing/2014/main" id="{67051BD0-CFDF-4BE5-A2F0-2CE3DDD242E9}"/>
                    </a:ext>
                  </a:extLst>
                </p14:cNvPr>
                <p14:cNvContentPartPr/>
                <p14:nvPr/>
              </p14:nvContentPartPr>
              <p14:xfrm>
                <a:off x="5918613" y="3401547"/>
                <a:ext cx="100800" cy="93600"/>
              </p14:xfrm>
            </p:contentPart>
          </mc:Choice>
          <mc:Fallback xmlns="">
            <p:pic>
              <p:nvPicPr>
                <p:cNvPr id="817" name="Freihand 816">
                  <a:extLst>
                    <a:ext uri="{FF2B5EF4-FFF2-40B4-BE49-F238E27FC236}">
                      <a16:creationId xmlns:a16="http://schemas.microsoft.com/office/drawing/2014/main" id="{67051BD0-CFDF-4BE5-A2F0-2CE3DDD242E9}"/>
                    </a:ext>
                  </a:extLst>
                </p:cNvPr>
                <p:cNvPicPr/>
                <p:nvPr/>
              </p:nvPicPr>
              <p:blipFill>
                <a:blip r:embed="rId1210"/>
                <a:stretch>
                  <a:fillRect/>
                </a:stretch>
              </p:blipFill>
              <p:spPr>
                <a:xfrm>
                  <a:off x="5914293" y="3397227"/>
                  <a:ext cx="1094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211">
              <p14:nvContentPartPr>
                <p14:cNvPr id="818" name="Freihand 817">
                  <a:extLst>
                    <a:ext uri="{FF2B5EF4-FFF2-40B4-BE49-F238E27FC236}">
                      <a16:creationId xmlns:a16="http://schemas.microsoft.com/office/drawing/2014/main" id="{C2C81888-0010-49D4-B8DA-971D43BED43B}"/>
                    </a:ext>
                  </a:extLst>
                </p14:cNvPr>
                <p14:cNvContentPartPr/>
                <p14:nvPr/>
              </p14:nvContentPartPr>
              <p14:xfrm>
                <a:off x="5719533" y="2985027"/>
                <a:ext cx="680040" cy="512640"/>
              </p14:xfrm>
            </p:contentPart>
          </mc:Choice>
          <mc:Fallback xmlns="">
            <p:pic>
              <p:nvPicPr>
                <p:cNvPr id="818" name="Freihand 817">
                  <a:extLst>
                    <a:ext uri="{FF2B5EF4-FFF2-40B4-BE49-F238E27FC236}">
                      <a16:creationId xmlns:a16="http://schemas.microsoft.com/office/drawing/2014/main" id="{C2C81888-0010-49D4-B8DA-971D43BED43B}"/>
                    </a:ext>
                  </a:extLst>
                </p:cNvPr>
                <p:cNvPicPr/>
                <p:nvPr/>
              </p:nvPicPr>
              <p:blipFill>
                <a:blip r:embed="rId1212"/>
                <a:stretch>
                  <a:fillRect/>
                </a:stretch>
              </p:blipFill>
              <p:spPr>
                <a:xfrm>
                  <a:off x="5715213" y="2980707"/>
                  <a:ext cx="688680" cy="521280"/>
                </a:xfrm>
                <a:prstGeom prst="rect">
                  <a:avLst/>
                </a:prstGeom>
              </p:spPr>
            </p:pic>
          </mc:Fallback>
        </mc:AlternateContent>
        <mc:AlternateContent xmlns:mc="http://schemas.openxmlformats.org/markup-compatibility/2006" xmlns:p14="http://schemas.microsoft.com/office/powerpoint/2010/main">
          <mc:Choice Requires="p14">
            <p:contentPart p14:bwMode="auto" r:id="rId1213">
              <p14:nvContentPartPr>
                <p14:cNvPr id="819" name="Freihand 818">
                  <a:extLst>
                    <a:ext uri="{FF2B5EF4-FFF2-40B4-BE49-F238E27FC236}">
                      <a16:creationId xmlns:a16="http://schemas.microsoft.com/office/drawing/2014/main" id="{41CB926B-4EFE-4A17-81CD-24714EC1261D}"/>
                    </a:ext>
                  </a:extLst>
                </p14:cNvPr>
                <p14:cNvContentPartPr/>
                <p14:nvPr/>
              </p14:nvContentPartPr>
              <p14:xfrm>
                <a:off x="6584253" y="3322347"/>
                <a:ext cx="22320" cy="163440"/>
              </p14:xfrm>
            </p:contentPart>
          </mc:Choice>
          <mc:Fallback xmlns="">
            <p:pic>
              <p:nvPicPr>
                <p:cNvPr id="819" name="Freihand 818">
                  <a:extLst>
                    <a:ext uri="{FF2B5EF4-FFF2-40B4-BE49-F238E27FC236}">
                      <a16:creationId xmlns:a16="http://schemas.microsoft.com/office/drawing/2014/main" id="{41CB926B-4EFE-4A17-81CD-24714EC1261D}"/>
                    </a:ext>
                  </a:extLst>
                </p:cNvPr>
                <p:cNvPicPr/>
                <p:nvPr/>
              </p:nvPicPr>
              <p:blipFill>
                <a:blip r:embed="rId1214"/>
                <a:stretch>
                  <a:fillRect/>
                </a:stretch>
              </p:blipFill>
              <p:spPr>
                <a:xfrm>
                  <a:off x="6579933" y="3318027"/>
                  <a:ext cx="309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215">
              <p14:nvContentPartPr>
                <p14:cNvPr id="820" name="Freihand 819">
                  <a:extLst>
                    <a:ext uri="{FF2B5EF4-FFF2-40B4-BE49-F238E27FC236}">
                      <a16:creationId xmlns:a16="http://schemas.microsoft.com/office/drawing/2014/main" id="{F35C2AA5-9DE9-4F8E-AFC2-2A7F1B1B0AE4}"/>
                    </a:ext>
                  </a:extLst>
                </p14:cNvPr>
                <p14:cNvContentPartPr/>
                <p14:nvPr/>
              </p14:nvContentPartPr>
              <p14:xfrm>
                <a:off x="6484533" y="3464547"/>
                <a:ext cx="210600" cy="34200"/>
              </p14:xfrm>
            </p:contentPart>
          </mc:Choice>
          <mc:Fallback xmlns="">
            <p:pic>
              <p:nvPicPr>
                <p:cNvPr id="820" name="Freihand 819">
                  <a:extLst>
                    <a:ext uri="{FF2B5EF4-FFF2-40B4-BE49-F238E27FC236}">
                      <a16:creationId xmlns:a16="http://schemas.microsoft.com/office/drawing/2014/main" id="{F35C2AA5-9DE9-4F8E-AFC2-2A7F1B1B0AE4}"/>
                    </a:ext>
                  </a:extLst>
                </p:cNvPr>
                <p:cNvPicPr/>
                <p:nvPr/>
              </p:nvPicPr>
              <p:blipFill>
                <a:blip r:embed="rId1216"/>
                <a:stretch>
                  <a:fillRect/>
                </a:stretch>
              </p:blipFill>
              <p:spPr>
                <a:xfrm>
                  <a:off x="6480213" y="3460227"/>
                  <a:ext cx="2192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217">
              <p14:nvContentPartPr>
                <p14:cNvPr id="821" name="Freihand 820">
                  <a:extLst>
                    <a:ext uri="{FF2B5EF4-FFF2-40B4-BE49-F238E27FC236}">
                      <a16:creationId xmlns:a16="http://schemas.microsoft.com/office/drawing/2014/main" id="{A762A97B-F90F-4E3D-AD87-6BBA4BCF122F}"/>
                    </a:ext>
                  </a:extLst>
                </p14:cNvPr>
                <p14:cNvContentPartPr/>
                <p14:nvPr/>
              </p14:nvContentPartPr>
              <p14:xfrm>
                <a:off x="6533853" y="3310827"/>
                <a:ext cx="172080" cy="7200"/>
              </p14:xfrm>
            </p:contentPart>
          </mc:Choice>
          <mc:Fallback xmlns="">
            <p:pic>
              <p:nvPicPr>
                <p:cNvPr id="821" name="Freihand 820">
                  <a:extLst>
                    <a:ext uri="{FF2B5EF4-FFF2-40B4-BE49-F238E27FC236}">
                      <a16:creationId xmlns:a16="http://schemas.microsoft.com/office/drawing/2014/main" id="{A762A97B-F90F-4E3D-AD87-6BBA4BCF122F}"/>
                    </a:ext>
                  </a:extLst>
                </p:cNvPr>
                <p:cNvPicPr/>
                <p:nvPr/>
              </p:nvPicPr>
              <p:blipFill>
                <a:blip r:embed="rId1218"/>
                <a:stretch>
                  <a:fillRect/>
                </a:stretch>
              </p:blipFill>
              <p:spPr>
                <a:xfrm>
                  <a:off x="6529533" y="3306507"/>
                  <a:ext cx="18072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1219">
              <p14:nvContentPartPr>
                <p14:cNvPr id="822" name="Freihand 821">
                  <a:extLst>
                    <a:ext uri="{FF2B5EF4-FFF2-40B4-BE49-F238E27FC236}">
                      <a16:creationId xmlns:a16="http://schemas.microsoft.com/office/drawing/2014/main" id="{A13DD1C9-252C-4C01-AFA9-843A54E41473}"/>
                    </a:ext>
                  </a:extLst>
                </p14:cNvPr>
                <p14:cNvContentPartPr/>
                <p14:nvPr/>
              </p14:nvContentPartPr>
              <p14:xfrm>
                <a:off x="6748053" y="3293187"/>
                <a:ext cx="159840" cy="181800"/>
              </p14:xfrm>
            </p:contentPart>
          </mc:Choice>
          <mc:Fallback xmlns="">
            <p:pic>
              <p:nvPicPr>
                <p:cNvPr id="822" name="Freihand 821">
                  <a:extLst>
                    <a:ext uri="{FF2B5EF4-FFF2-40B4-BE49-F238E27FC236}">
                      <a16:creationId xmlns:a16="http://schemas.microsoft.com/office/drawing/2014/main" id="{A13DD1C9-252C-4C01-AFA9-843A54E41473}"/>
                    </a:ext>
                  </a:extLst>
                </p:cNvPr>
                <p:cNvPicPr/>
                <p:nvPr/>
              </p:nvPicPr>
              <p:blipFill>
                <a:blip r:embed="rId1220"/>
                <a:stretch>
                  <a:fillRect/>
                </a:stretch>
              </p:blipFill>
              <p:spPr>
                <a:xfrm>
                  <a:off x="6743733" y="3288867"/>
                  <a:ext cx="1684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221">
              <p14:nvContentPartPr>
                <p14:cNvPr id="824" name="Freihand 823">
                  <a:extLst>
                    <a:ext uri="{FF2B5EF4-FFF2-40B4-BE49-F238E27FC236}">
                      <a16:creationId xmlns:a16="http://schemas.microsoft.com/office/drawing/2014/main" id="{0162E9AF-6AFC-487F-A9DB-CADEBDC13BD6}"/>
                    </a:ext>
                  </a:extLst>
                </p14:cNvPr>
                <p14:cNvContentPartPr/>
                <p14:nvPr/>
              </p14:nvContentPartPr>
              <p14:xfrm>
                <a:off x="6919053" y="3184467"/>
                <a:ext cx="25200" cy="105120"/>
              </p14:xfrm>
            </p:contentPart>
          </mc:Choice>
          <mc:Fallback xmlns="">
            <p:pic>
              <p:nvPicPr>
                <p:cNvPr id="824" name="Freihand 823">
                  <a:extLst>
                    <a:ext uri="{FF2B5EF4-FFF2-40B4-BE49-F238E27FC236}">
                      <a16:creationId xmlns:a16="http://schemas.microsoft.com/office/drawing/2014/main" id="{0162E9AF-6AFC-487F-A9DB-CADEBDC13BD6}"/>
                    </a:ext>
                  </a:extLst>
                </p:cNvPr>
                <p:cNvPicPr/>
                <p:nvPr/>
              </p:nvPicPr>
              <p:blipFill>
                <a:blip r:embed="rId1222"/>
                <a:stretch>
                  <a:fillRect/>
                </a:stretch>
              </p:blipFill>
              <p:spPr>
                <a:xfrm>
                  <a:off x="6914733" y="3180147"/>
                  <a:ext cx="338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223">
              <p14:nvContentPartPr>
                <p14:cNvPr id="826" name="Freihand 825">
                  <a:extLst>
                    <a:ext uri="{FF2B5EF4-FFF2-40B4-BE49-F238E27FC236}">
                      <a16:creationId xmlns:a16="http://schemas.microsoft.com/office/drawing/2014/main" id="{181E2FFC-D0E3-453C-B8D6-0548E6C5B67B}"/>
                    </a:ext>
                  </a:extLst>
                </p14:cNvPr>
                <p14:cNvContentPartPr/>
                <p14:nvPr/>
              </p14:nvContentPartPr>
              <p14:xfrm>
                <a:off x="7002933" y="3196347"/>
                <a:ext cx="78120" cy="237600"/>
              </p14:xfrm>
            </p:contentPart>
          </mc:Choice>
          <mc:Fallback xmlns="">
            <p:pic>
              <p:nvPicPr>
                <p:cNvPr id="826" name="Freihand 825">
                  <a:extLst>
                    <a:ext uri="{FF2B5EF4-FFF2-40B4-BE49-F238E27FC236}">
                      <a16:creationId xmlns:a16="http://schemas.microsoft.com/office/drawing/2014/main" id="{181E2FFC-D0E3-453C-B8D6-0548E6C5B67B}"/>
                    </a:ext>
                  </a:extLst>
                </p:cNvPr>
                <p:cNvPicPr/>
                <p:nvPr/>
              </p:nvPicPr>
              <p:blipFill>
                <a:blip r:embed="rId1224"/>
                <a:stretch>
                  <a:fillRect/>
                </a:stretch>
              </p:blipFill>
              <p:spPr>
                <a:xfrm>
                  <a:off x="6998253" y="3192027"/>
                  <a:ext cx="8676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1225">
              <p14:nvContentPartPr>
                <p14:cNvPr id="827" name="Freihand 826">
                  <a:extLst>
                    <a:ext uri="{FF2B5EF4-FFF2-40B4-BE49-F238E27FC236}">
                      <a16:creationId xmlns:a16="http://schemas.microsoft.com/office/drawing/2014/main" id="{6FC45114-D23B-4768-9E7E-4B1B2A122040}"/>
                    </a:ext>
                  </a:extLst>
                </p14:cNvPr>
                <p14:cNvContentPartPr/>
                <p14:nvPr/>
              </p14:nvContentPartPr>
              <p14:xfrm>
                <a:off x="7138293" y="3234507"/>
                <a:ext cx="110520" cy="136800"/>
              </p14:xfrm>
            </p:contentPart>
          </mc:Choice>
          <mc:Fallback xmlns="">
            <p:pic>
              <p:nvPicPr>
                <p:cNvPr id="827" name="Freihand 826">
                  <a:extLst>
                    <a:ext uri="{FF2B5EF4-FFF2-40B4-BE49-F238E27FC236}">
                      <a16:creationId xmlns:a16="http://schemas.microsoft.com/office/drawing/2014/main" id="{6FC45114-D23B-4768-9E7E-4B1B2A122040}"/>
                    </a:ext>
                  </a:extLst>
                </p:cNvPr>
                <p:cNvPicPr/>
                <p:nvPr/>
              </p:nvPicPr>
              <p:blipFill>
                <a:blip r:embed="rId1226"/>
                <a:stretch>
                  <a:fillRect/>
                </a:stretch>
              </p:blipFill>
              <p:spPr>
                <a:xfrm>
                  <a:off x="7133973" y="3230187"/>
                  <a:ext cx="11916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1227">
              <p14:nvContentPartPr>
                <p14:cNvPr id="828" name="Freihand 827">
                  <a:extLst>
                    <a:ext uri="{FF2B5EF4-FFF2-40B4-BE49-F238E27FC236}">
                      <a16:creationId xmlns:a16="http://schemas.microsoft.com/office/drawing/2014/main" id="{77585101-2E0E-4D7D-B0A3-6CCD2AB6240B}"/>
                    </a:ext>
                  </a:extLst>
                </p14:cNvPr>
                <p14:cNvContentPartPr/>
                <p14:nvPr/>
              </p14:nvContentPartPr>
              <p14:xfrm>
                <a:off x="7152333" y="3233787"/>
                <a:ext cx="132480" cy="167400"/>
              </p14:xfrm>
            </p:contentPart>
          </mc:Choice>
          <mc:Fallback xmlns="">
            <p:pic>
              <p:nvPicPr>
                <p:cNvPr id="828" name="Freihand 827">
                  <a:extLst>
                    <a:ext uri="{FF2B5EF4-FFF2-40B4-BE49-F238E27FC236}">
                      <a16:creationId xmlns:a16="http://schemas.microsoft.com/office/drawing/2014/main" id="{77585101-2E0E-4D7D-B0A3-6CCD2AB6240B}"/>
                    </a:ext>
                  </a:extLst>
                </p:cNvPr>
                <p:cNvPicPr/>
                <p:nvPr/>
              </p:nvPicPr>
              <p:blipFill>
                <a:blip r:embed="rId1228"/>
                <a:stretch>
                  <a:fillRect/>
                </a:stretch>
              </p:blipFill>
              <p:spPr>
                <a:xfrm>
                  <a:off x="7148013" y="3229467"/>
                  <a:ext cx="14112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229">
              <p14:nvContentPartPr>
                <p14:cNvPr id="829" name="Freihand 828">
                  <a:extLst>
                    <a:ext uri="{FF2B5EF4-FFF2-40B4-BE49-F238E27FC236}">
                      <a16:creationId xmlns:a16="http://schemas.microsoft.com/office/drawing/2014/main" id="{CC5FDD94-48EE-4F90-95EB-9E759A58D1EF}"/>
                    </a:ext>
                  </a:extLst>
                </p14:cNvPr>
                <p14:cNvContentPartPr/>
                <p14:nvPr/>
              </p14:nvContentPartPr>
              <p14:xfrm>
                <a:off x="7321893" y="3238827"/>
                <a:ext cx="126720" cy="194760"/>
              </p14:xfrm>
            </p:contentPart>
          </mc:Choice>
          <mc:Fallback xmlns="">
            <p:pic>
              <p:nvPicPr>
                <p:cNvPr id="829" name="Freihand 828">
                  <a:extLst>
                    <a:ext uri="{FF2B5EF4-FFF2-40B4-BE49-F238E27FC236}">
                      <a16:creationId xmlns:a16="http://schemas.microsoft.com/office/drawing/2014/main" id="{CC5FDD94-48EE-4F90-95EB-9E759A58D1EF}"/>
                    </a:ext>
                  </a:extLst>
                </p:cNvPr>
                <p:cNvPicPr/>
                <p:nvPr/>
              </p:nvPicPr>
              <p:blipFill>
                <a:blip r:embed="rId1230"/>
                <a:stretch>
                  <a:fillRect/>
                </a:stretch>
              </p:blipFill>
              <p:spPr>
                <a:xfrm>
                  <a:off x="7317573" y="3234507"/>
                  <a:ext cx="13536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231">
              <p14:nvContentPartPr>
                <p14:cNvPr id="830" name="Freihand 829">
                  <a:extLst>
                    <a:ext uri="{FF2B5EF4-FFF2-40B4-BE49-F238E27FC236}">
                      <a16:creationId xmlns:a16="http://schemas.microsoft.com/office/drawing/2014/main" id="{C0EAABE1-7C09-4EA4-AAF2-4B4A5DAB8874}"/>
                    </a:ext>
                  </a:extLst>
                </p14:cNvPr>
                <p14:cNvContentPartPr/>
                <p14:nvPr/>
              </p14:nvContentPartPr>
              <p14:xfrm>
                <a:off x="5584173" y="3436467"/>
                <a:ext cx="32760" cy="255240"/>
              </p14:xfrm>
            </p:contentPart>
          </mc:Choice>
          <mc:Fallback xmlns="">
            <p:pic>
              <p:nvPicPr>
                <p:cNvPr id="830" name="Freihand 829">
                  <a:extLst>
                    <a:ext uri="{FF2B5EF4-FFF2-40B4-BE49-F238E27FC236}">
                      <a16:creationId xmlns:a16="http://schemas.microsoft.com/office/drawing/2014/main" id="{C0EAABE1-7C09-4EA4-AAF2-4B4A5DAB8874}"/>
                    </a:ext>
                  </a:extLst>
                </p:cNvPr>
                <p:cNvPicPr/>
                <p:nvPr/>
              </p:nvPicPr>
              <p:blipFill>
                <a:blip r:embed="rId1232"/>
                <a:stretch>
                  <a:fillRect/>
                </a:stretch>
              </p:blipFill>
              <p:spPr>
                <a:xfrm>
                  <a:off x="5579853" y="3432147"/>
                  <a:ext cx="4140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1233">
              <p14:nvContentPartPr>
                <p14:cNvPr id="831" name="Freihand 830">
                  <a:extLst>
                    <a:ext uri="{FF2B5EF4-FFF2-40B4-BE49-F238E27FC236}">
                      <a16:creationId xmlns:a16="http://schemas.microsoft.com/office/drawing/2014/main" id="{24EA697F-CDA8-4109-A77B-A9943B844973}"/>
                    </a:ext>
                  </a:extLst>
                </p14:cNvPr>
                <p14:cNvContentPartPr/>
                <p14:nvPr/>
              </p14:nvContentPartPr>
              <p14:xfrm>
                <a:off x="5635293" y="3774867"/>
                <a:ext cx="21960" cy="73440"/>
              </p14:xfrm>
            </p:contentPart>
          </mc:Choice>
          <mc:Fallback xmlns="">
            <p:pic>
              <p:nvPicPr>
                <p:cNvPr id="831" name="Freihand 830">
                  <a:extLst>
                    <a:ext uri="{FF2B5EF4-FFF2-40B4-BE49-F238E27FC236}">
                      <a16:creationId xmlns:a16="http://schemas.microsoft.com/office/drawing/2014/main" id="{24EA697F-CDA8-4109-A77B-A9943B844973}"/>
                    </a:ext>
                  </a:extLst>
                </p:cNvPr>
                <p:cNvPicPr/>
                <p:nvPr/>
              </p:nvPicPr>
              <p:blipFill>
                <a:blip r:embed="rId1234"/>
                <a:stretch>
                  <a:fillRect/>
                </a:stretch>
              </p:blipFill>
              <p:spPr>
                <a:xfrm>
                  <a:off x="5630973" y="3770547"/>
                  <a:ext cx="306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1235">
              <p14:nvContentPartPr>
                <p14:cNvPr id="832" name="Freihand 831">
                  <a:extLst>
                    <a:ext uri="{FF2B5EF4-FFF2-40B4-BE49-F238E27FC236}">
                      <a16:creationId xmlns:a16="http://schemas.microsoft.com/office/drawing/2014/main" id="{166A4CFE-E7EC-475A-862C-FC332E48BFB1}"/>
                    </a:ext>
                  </a:extLst>
                </p14:cNvPr>
                <p14:cNvContentPartPr/>
                <p14:nvPr/>
              </p14:nvContentPartPr>
              <p14:xfrm>
                <a:off x="5978013" y="3169347"/>
                <a:ext cx="31320" cy="566280"/>
              </p14:xfrm>
            </p:contentPart>
          </mc:Choice>
          <mc:Fallback xmlns="">
            <p:pic>
              <p:nvPicPr>
                <p:cNvPr id="832" name="Freihand 831">
                  <a:extLst>
                    <a:ext uri="{FF2B5EF4-FFF2-40B4-BE49-F238E27FC236}">
                      <a16:creationId xmlns:a16="http://schemas.microsoft.com/office/drawing/2014/main" id="{166A4CFE-E7EC-475A-862C-FC332E48BFB1}"/>
                    </a:ext>
                  </a:extLst>
                </p:cNvPr>
                <p:cNvPicPr/>
                <p:nvPr/>
              </p:nvPicPr>
              <p:blipFill>
                <a:blip r:embed="rId1236"/>
                <a:stretch>
                  <a:fillRect/>
                </a:stretch>
              </p:blipFill>
              <p:spPr>
                <a:xfrm>
                  <a:off x="5973693" y="3165027"/>
                  <a:ext cx="39960" cy="574920"/>
                </a:xfrm>
                <a:prstGeom prst="rect">
                  <a:avLst/>
                </a:prstGeom>
              </p:spPr>
            </p:pic>
          </mc:Fallback>
        </mc:AlternateContent>
        <mc:AlternateContent xmlns:mc="http://schemas.openxmlformats.org/markup-compatibility/2006" xmlns:p14="http://schemas.microsoft.com/office/powerpoint/2010/main">
          <mc:Choice Requires="p14">
            <p:contentPart p14:bwMode="auto" r:id="rId1237">
              <p14:nvContentPartPr>
                <p14:cNvPr id="833" name="Freihand 832">
                  <a:extLst>
                    <a:ext uri="{FF2B5EF4-FFF2-40B4-BE49-F238E27FC236}">
                      <a16:creationId xmlns:a16="http://schemas.microsoft.com/office/drawing/2014/main" id="{F39C8573-2ED8-4A5F-811E-83F2CBD7D34C}"/>
                    </a:ext>
                  </a:extLst>
                </p14:cNvPr>
                <p14:cNvContentPartPr/>
                <p14:nvPr/>
              </p14:nvContentPartPr>
              <p14:xfrm>
                <a:off x="5676333" y="4003467"/>
                <a:ext cx="174960" cy="11160"/>
              </p14:xfrm>
            </p:contentPart>
          </mc:Choice>
          <mc:Fallback xmlns="">
            <p:pic>
              <p:nvPicPr>
                <p:cNvPr id="833" name="Freihand 832">
                  <a:extLst>
                    <a:ext uri="{FF2B5EF4-FFF2-40B4-BE49-F238E27FC236}">
                      <a16:creationId xmlns:a16="http://schemas.microsoft.com/office/drawing/2014/main" id="{F39C8573-2ED8-4A5F-811E-83F2CBD7D34C}"/>
                    </a:ext>
                  </a:extLst>
                </p:cNvPr>
                <p:cNvPicPr/>
                <p:nvPr/>
              </p:nvPicPr>
              <p:blipFill>
                <a:blip r:embed="rId1238"/>
                <a:stretch>
                  <a:fillRect/>
                </a:stretch>
              </p:blipFill>
              <p:spPr>
                <a:xfrm>
                  <a:off x="5672013" y="3999147"/>
                  <a:ext cx="1836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239">
              <p14:nvContentPartPr>
                <p14:cNvPr id="834" name="Freihand 833">
                  <a:extLst>
                    <a:ext uri="{FF2B5EF4-FFF2-40B4-BE49-F238E27FC236}">
                      <a16:creationId xmlns:a16="http://schemas.microsoft.com/office/drawing/2014/main" id="{11EA9998-9DEF-4B37-9819-67D98BF6EDE1}"/>
                    </a:ext>
                  </a:extLst>
                </p14:cNvPr>
                <p14:cNvContentPartPr/>
                <p14:nvPr/>
              </p14:nvContentPartPr>
              <p14:xfrm>
                <a:off x="5821773" y="3960627"/>
                <a:ext cx="95040" cy="150840"/>
              </p14:xfrm>
            </p:contentPart>
          </mc:Choice>
          <mc:Fallback xmlns="">
            <p:pic>
              <p:nvPicPr>
                <p:cNvPr id="834" name="Freihand 833">
                  <a:extLst>
                    <a:ext uri="{FF2B5EF4-FFF2-40B4-BE49-F238E27FC236}">
                      <a16:creationId xmlns:a16="http://schemas.microsoft.com/office/drawing/2014/main" id="{11EA9998-9DEF-4B37-9819-67D98BF6EDE1}"/>
                    </a:ext>
                  </a:extLst>
                </p:cNvPr>
                <p:cNvPicPr/>
                <p:nvPr/>
              </p:nvPicPr>
              <p:blipFill>
                <a:blip r:embed="rId1240"/>
                <a:stretch>
                  <a:fillRect/>
                </a:stretch>
              </p:blipFill>
              <p:spPr>
                <a:xfrm>
                  <a:off x="5817453" y="3956307"/>
                  <a:ext cx="10368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241">
              <p14:nvContentPartPr>
                <p14:cNvPr id="837" name="Freihand 836">
                  <a:extLst>
                    <a:ext uri="{FF2B5EF4-FFF2-40B4-BE49-F238E27FC236}">
                      <a16:creationId xmlns:a16="http://schemas.microsoft.com/office/drawing/2014/main" id="{B9100624-F9C3-4DBE-9CBE-3F9861486EE0}"/>
                    </a:ext>
                  </a:extLst>
                </p14:cNvPr>
                <p14:cNvContentPartPr/>
                <p14:nvPr/>
              </p14:nvContentPartPr>
              <p14:xfrm>
                <a:off x="5637453" y="4083747"/>
                <a:ext cx="72000" cy="98640"/>
              </p14:xfrm>
            </p:contentPart>
          </mc:Choice>
          <mc:Fallback xmlns="">
            <p:pic>
              <p:nvPicPr>
                <p:cNvPr id="837" name="Freihand 836">
                  <a:extLst>
                    <a:ext uri="{FF2B5EF4-FFF2-40B4-BE49-F238E27FC236}">
                      <a16:creationId xmlns:a16="http://schemas.microsoft.com/office/drawing/2014/main" id="{B9100624-F9C3-4DBE-9CBE-3F9861486EE0}"/>
                    </a:ext>
                  </a:extLst>
                </p:cNvPr>
                <p:cNvPicPr/>
                <p:nvPr/>
              </p:nvPicPr>
              <p:blipFill>
                <a:blip r:embed="rId1242"/>
                <a:stretch>
                  <a:fillRect/>
                </a:stretch>
              </p:blipFill>
              <p:spPr>
                <a:xfrm>
                  <a:off x="5633133" y="4079427"/>
                  <a:ext cx="806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243">
              <p14:nvContentPartPr>
                <p14:cNvPr id="838" name="Freihand 837">
                  <a:extLst>
                    <a:ext uri="{FF2B5EF4-FFF2-40B4-BE49-F238E27FC236}">
                      <a16:creationId xmlns:a16="http://schemas.microsoft.com/office/drawing/2014/main" id="{C8497D6C-C079-4A36-81F4-CBD75BBEDDCF}"/>
                    </a:ext>
                  </a:extLst>
                </p14:cNvPr>
                <p14:cNvContentPartPr/>
                <p14:nvPr/>
              </p14:nvContentPartPr>
              <p14:xfrm>
                <a:off x="5641773" y="4072947"/>
                <a:ext cx="185040" cy="139680"/>
              </p14:xfrm>
            </p:contentPart>
          </mc:Choice>
          <mc:Fallback xmlns="">
            <p:pic>
              <p:nvPicPr>
                <p:cNvPr id="838" name="Freihand 837">
                  <a:extLst>
                    <a:ext uri="{FF2B5EF4-FFF2-40B4-BE49-F238E27FC236}">
                      <a16:creationId xmlns:a16="http://schemas.microsoft.com/office/drawing/2014/main" id="{C8497D6C-C079-4A36-81F4-CBD75BBEDDCF}"/>
                    </a:ext>
                  </a:extLst>
                </p:cNvPr>
                <p:cNvPicPr/>
                <p:nvPr/>
              </p:nvPicPr>
              <p:blipFill>
                <a:blip r:embed="rId1244"/>
                <a:stretch>
                  <a:fillRect/>
                </a:stretch>
              </p:blipFill>
              <p:spPr>
                <a:xfrm>
                  <a:off x="5637453" y="4068627"/>
                  <a:ext cx="19368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245">
              <p14:nvContentPartPr>
                <p14:cNvPr id="839" name="Freihand 838">
                  <a:extLst>
                    <a:ext uri="{FF2B5EF4-FFF2-40B4-BE49-F238E27FC236}">
                      <a16:creationId xmlns:a16="http://schemas.microsoft.com/office/drawing/2014/main" id="{3E98FA98-75AD-4A26-9626-509AE82AA9B5}"/>
                    </a:ext>
                  </a:extLst>
                </p14:cNvPr>
                <p14:cNvContentPartPr/>
                <p14:nvPr/>
              </p14:nvContentPartPr>
              <p14:xfrm>
                <a:off x="5807373" y="4121907"/>
                <a:ext cx="118080" cy="159480"/>
              </p14:xfrm>
            </p:contentPart>
          </mc:Choice>
          <mc:Fallback xmlns="">
            <p:pic>
              <p:nvPicPr>
                <p:cNvPr id="839" name="Freihand 838">
                  <a:extLst>
                    <a:ext uri="{FF2B5EF4-FFF2-40B4-BE49-F238E27FC236}">
                      <a16:creationId xmlns:a16="http://schemas.microsoft.com/office/drawing/2014/main" id="{3E98FA98-75AD-4A26-9626-509AE82AA9B5}"/>
                    </a:ext>
                  </a:extLst>
                </p:cNvPr>
                <p:cNvPicPr/>
                <p:nvPr/>
              </p:nvPicPr>
              <p:blipFill>
                <a:blip r:embed="rId1246"/>
                <a:stretch>
                  <a:fillRect/>
                </a:stretch>
              </p:blipFill>
              <p:spPr>
                <a:xfrm>
                  <a:off x="5803053" y="4117587"/>
                  <a:ext cx="12672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1247">
              <p14:nvContentPartPr>
                <p14:cNvPr id="841" name="Freihand 840">
                  <a:extLst>
                    <a:ext uri="{FF2B5EF4-FFF2-40B4-BE49-F238E27FC236}">
                      <a16:creationId xmlns:a16="http://schemas.microsoft.com/office/drawing/2014/main" id="{B846BA47-224E-4431-B34D-BEBF13DDA621}"/>
                    </a:ext>
                  </a:extLst>
                </p14:cNvPr>
                <p14:cNvContentPartPr/>
                <p14:nvPr/>
              </p14:nvContentPartPr>
              <p14:xfrm>
                <a:off x="3850413" y="5153667"/>
                <a:ext cx="4979520" cy="2050560"/>
              </p14:xfrm>
            </p:contentPart>
          </mc:Choice>
          <mc:Fallback xmlns="">
            <p:pic>
              <p:nvPicPr>
                <p:cNvPr id="841" name="Freihand 840">
                  <a:extLst>
                    <a:ext uri="{FF2B5EF4-FFF2-40B4-BE49-F238E27FC236}">
                      <a16:creationId xmlns:a16="http://schemas.microsoft.com/office/drawing/2014/main" id="{B846BA47-224E-4431-B34D-BEBF13DDA621}"/>
                    </a:ext>
                  </a:extLst>
                </p:cNvPr>
                <p:cNvPicPr/>
                <p:nvPr/>
              </p:nvPicPr>
              <p:blipFill>
                <a:blip r:embed="rId1248"/>
                <a:stretch>
                  <a:fillRect/>
                </a:stretch>
              </p:blipFill>
              <p:spPr>
                <a:xfrm>
                  <a:off x="3846093" y="5149347"/>
                  <a:ext cx="4988160" cy="2059200"/>
                </a:xfrm>
                <a:prstGeom prst="rect">
                  <a:avLst/>
                </a:prstGeom>
              </p:spPr>
            </p:pic>
          </mc:Fallback>
        </mc:AlternateContent>
      </p:grpSp>
    </p:spTree>
    <p:extLst>
      <p:ext uri="{BB962C8B-B14F-4D97-AF65-F5344CB8AC3E}">
        <p14:creationId xmlns:p14="http://schemas.microsoft.com/office/powerpoint/2010/main" val="1888725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6789"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Policy </a:t>
            </a:r>
            <a:r>
              <a:rPr lang="de-DE" sz="2903" b="1" dirty="0" err="1"/>
              <a:t>within</a:t>
            </a:r>
            <a:r>
              <a:rPr lang="de-DE" sz="2903" b="1" dirty="0"/>
              <a:t> </a:t>
            </a:r>
            <a:r>
              <a:rPr lang="de-DE" sz="2903" b="1" dirty="0" err="1"/>
              <a:t>the</a:t>
            </a:r>
            <a:r>
              <a:rPr lang="de-DE" sz="2903" b="1" dirty="0"/>
              <a:t> IS-LM-Model</a:t>
            </a:r>
          </a:p>
        </p:txBody>
      </p:sp>
      <mc:AlternateContent xmlns:mc="http://schemas.openxmlformats.org/markup-compatibility/2006" xmlns:p14="http://schemas.microsoft.com/office/powerpoint/2010/main">
        <mc:Choice Requires="p14">
          <p:contentPart p14:bwMode="auto" r:id="rId3">
            <p14:nvContentPartPr>
              <p14:cNvPr id="30" name="Freihand 29">
                <a:extLst>
                  <a:ext uri="{FF2B5EF4-FFF2-40B4-BE49-F238E27FC236}">
                    <a16:creationId xmlns:a16="http://schemas.microsoft.com/office/drawing/2014/main" id="{9F0DA4EF-2ABC-4C0B-A8B6-9542294FCB47}"/>
                  </a:ext>
                </a:extLst>
              </p14:cNvPr>
              <p14:cNvContentPartPr/>
              <p14:nvPr/>
            </p14:nvContentPartPr>
            <p14:xfrm>
              <a:off x="815253" y="2389747"/>
              <a:ext cx="141480" cy="119520"/>
            </p14:xfrm>
          </p:contentPart>
        </mc:Choice>
        <mc:Fallback xmlns="">
          <p:pic>
            <p:nvPicPr>
              <p:cNvPr id="30" name="Freihand 29">
                <a:extLst>
                  <a:ext uri="{FF2B5EF4-FFF2-40B4-BE49-F238E27FC236}">
                    <a16:creationId xmlns:a16="http://schemas.microsoft.com/office/drawing/2014/main" id="{9F0DA4EF-2ABC-4C0B-A8B6-9542294FCB47}"/>
                  </a:ext>
                </a:extLst>
              </p:cNvPr>
              <p:cNvPicPr/>
              <p:nvPr/>
            </p:nvPicPr>
            <p:blipFill>
              <a:blip r:embed="rId4"/>
              <a:stretch>
                <a:fillRect/>
              </a:stretch>
            </p:blipFill>
            <p:spPr>
              <a:xfrm>
                <a:off x="810933" y="2385427"/>
                <a:ext cx="1501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1" name="Freihand 30">
                <a:extLst>
                  <a:ext uri="{FF2B5EF4-FFF2-40B4-BE49-F238E27FC236}">
                    <a16:creationId xmlns:a16="http://schemas.microsoft.com/office/drawing/2014/main" id="{5B3B89C1-CD87-42CC-93A3-6403F1D50A27}"/>
                  </a:ext>
                </a:extLst>
              </p14:cNvPr>
              <p14:cNvContentPartPr/>
              <p14:nvPr/>
            </p14:nvContentPartPr>
            <p14:xfrm>
              <a:off x="1117293" y="2449867"/>
              <a:ext cx="93240" cy="12240"/>
            </p14:xfrm>
          </p:contentPart>
        </mc:Choice>
        <mc:Fallback xmlns="">
          <p:pic>
            <p:nvPicPr>
              <p:cNvPr id="31" name="Freihand 30">
                <a:extLst>
                  <a:ext uri="{FF2B5EF4-FFF2-40B4-BE49-F238E27FC236}">
                    <a16:creationId xmlns:a16="http://schemas.microsoft.com/office/drawing/2014/main" id="{5B3B89C1-CD87-42CC-93A3-6403F1D50A27}"/>
                  </a:ext>
                </a:extLst>
              </p:cNvPr>
              <p:cNvPicPr/>
              <p:nvPr/>
            </p:nvPicPr>
            <p:blipFill>
              <a:blip r:embed="rId6"/>
              <a:stretch>
                <a:fillRect/>
              </a:stretch>
            </p:blipFill>
            <p:spPr>
              <a:xfrm>
                <a:off x="1112973" y="2445547"/>
                <a:ext cx="1018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2" name="Freihand 31">
                <a:extLst>
                  <a:ext uri="{FF2B5EF4-FFF2-40B4-BE49-F238E27FC236}">
                    <a16:creationId xmlns:a16="http://schemas.microsoft.com/office/drawing/2014/main" id="{5628C1FB-FB2C-424A-8E96-9292E846D803}"/>
                  </a:ext>
                </a:extLst>
              </p14:cNvPr>
              <p14:cNvContentPartPr/>
              <p14:nvPr/>
            </p14:nvContentPartPr>
            <p14:xfrm>
              <a:off x="1343733" y="2275267"/>
              <a:ext cx="140040" cy="121680"/>
            </p14:xfrm>
          </p:contentPart>
        </mc:Choice>
        <mc:Fallback xmlns="">
          <p:pic>
            <p:nvPicPr>
              <p:cNvPr id="32" name="Freihand 31">
                <a:extLst>
                  <a:ext uri="{FF2B5EF4-FFF2-40B4-BE49-F238E27FC236}">
                    <a16:creationId xmlns:a16="http://schemas.microsoft.com/office/drawing/2014/main" id="{5628C1FB-FB2C-424A-8E96-9292E846D803}"/>
                  </a:ext>
                </a:extLst>
              </p:cNvPr>
              <p:cNvPicPr/>
              <p:nvPr/>
            </p:nvPicPr>
            <p:blipFill>
              <a:blip r:embed="rId8"/>
              <a:stretch>
                <a:fillRect/>
              </a:stretch>
            </p:blipFill>
            <p:spPr>
              <a:xfrm>
                <a:off x="1339413" y="2270947"/>
                <a:ext cx="14868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3" name="Freihand 32">
                <a:extLst>
                  <a:ext uri="{FF2B5EF4-FFF2-40B4-BE49-F238E27FC236}">
                    <a16:creationId xmlns:a16="http://schemas.microsoft.com/office/drawing/2014/main" id="{2D2C2692-9854-4C62-86A4-16CB6FF59EBF}"/>
                  </a:ext>
                </a:extLst>
              </p14:cNvPr>
              <p14:cNvContentPartPr/>
              <p14:nvPr/>
            </p14:nvContentPartPr>
            <p14:xfrm>
              <a:off x="1487373" y="2356627"/>
              <a:ext cx="126000" cy="57240"/>
            </p14:xfrm>
          </p:contentPart>
        </mc:Choice>
        <mc:Fallback xmlns="">
          <p:pic>
            <p:nvPicPr>
              <p:cNvPr id="33" name="Freihand 32">
                <a:extLst>
                  <a:ext uri="{FF2B5EF4-FFF2-40B4-BE49-F238E27FC236}">
                    <a16:creationId xmlns:a16="http://schemas.microsoft.com/office/drawing/2014/main" id="{2D2C2692-9854-4C62-86A4-16CB6FF59EBF}"/>
                  </a:ext>
                </a:extLst>
              </p:cNvPr>
              <p:cNvPicPr/>
              <p:nvPr/>
            </p:nvPicPr>
            <p:blipFill>
              <a:blip r:embed="rId10"/>
              <a:stretch>
                <a:fillRect/>
              </a:stretch>
            </p:blipFill>
            <p:spPr>
              <a:xfrm>
                <a:off x="1483053" y="2352307"/>
                <a:ext cx="13464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4" name="Freihand 33">
                <a:extLst>
                  <a:ext uri="{FF2B5EF4-FFF2-40B4-BE49-F238E27FC236}">
                    <a16:creationId xmlns:a16="http://schemas.microsoft.com/office/drawing/2014/main" id="{D88A6AA7-FDBF-4642-A858-0E0E347E22A3}"/>
                  </a:ext>
                </a:extLst>
              </p14:cNvPr>
              <p14:cNvContentPartPr/>
              <p14:nvPr/>
            </p14:nvContentPartPr>
            <p14:xfrm>
              <a:off x="1343373" y="2441587"/>
              <a:ext cx="258480" cy="8640"/>
            </p14:xfrm>
          </p:contentPart>
        </mc:Choice>
        <mc:Fallback xmlns="">
          <p:pic>
            <p:nvPicPr>
              <p:cNvPr id="34" name="Freihand 33">
                <a:extLst>
                  <a:ext uri="{FF2B5EF4-FFF2-40B4-BE49-F238E27FC236}">
                    <a16:creationId xmlns:a16="http://schemas.microsoft.com/office/drawing/2014/main" id="{D88A6AA7-FDBF-4642-A858-0E0E347E22A3}"/>
                  </a:ext>
                </a:extLst>
              </p:cNvPr>
              <p:cNvPicPr/>
              <p:nvPr/>
            </p:nvPicPr>
            <p:blipFill>
              <a:blip r:embed="rId12"/>
              <a:stretch>
                <a:fillRect/>
              </a:stretch>
            </p:blipFill>
            <p:spPr>
              <a:xfrm>
                <a:off x="1339053" y="2437267"/>
                <a:ext cx="2671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5" name="Freihand 34">
                <a:extLst>
                  <a:ext uri="{FF2B5EF4-FFF2-40B4-BE49-F238E27FC236}">
                    <a16:creationId xmlns:a16="http://schemas.microsoft.com/office/drawing/2014/main" id="{4FFED0ED-B584-423A-A06C-9710EE8BCD4A}"/>
                  </a:ext>
                </a:extLst>
              </p14:cNvPr>
              <p14:cNvContentPartPr/>
              <p14:nvPr/>
            </p14:nvContentPartPr>
            <p14:xfrm>
              <a:off x="1321413" y="2490907"/>
              <a:ext cx="138960" cy="100080"/>
            </p14:xfrm>
          </p:contentPart>
        </mc:Choice>
        <mc:Fallback xmlns="">
          <p:pic>
            <p:nvPicPr>
              <p:cNvPr id="35" name="Freihand 34">
                <a:extLst>
                  <a:ext uri="{FF2B5EF4-FFF2-40B4-BE49-F238E27FC236}">
                    <a16:creationId xmlns:a16="http://schemas.microsoft.com/office/drawing/2014/main" id="{4FFED0ED-B584-423A-A06C-9710EE8BCD4A}"/>
                  </a:ext>
                </a:extLst>
              </p:cNvPr>
              <p:cNvPicPr/>
              <p:nvPr/>
            </p:nvPicPr>
            <p:blipFill>
              <a:blip r:embed="rId14"/>
              <a:stretch>
                <a:fillRect/>
              </a:stretch>
            </p:blipFill>
            <p:spPr>
              <a:xfrm>
                <a:off x="1317093" y="2486587"/>
                <a:ext cx="1476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6" name="Freihand 35">
                <a:extLst>
                  <a:ext uri="{FF2B5EF4-FFF2-40B4-BE49-F238E27FC236}">
                    <a16:creationId xmlns:a16="http://schemas.microsoft.com/office/drawing/2014/main" id="{28A98F3C-BEC3-46BF-BA60-844038631092}"/>
                  </a:ext>
                </a:extLst>
              </p14:cNvPr>
              <p14:cNvContentPartPr/>
              <p14:nvPr/>
            </p14:nvContentPartPr>
            <p14:xfrm>
              <a:off x="1508973" y="2527627"/>
              <a:ext cx="76320" cy="52200"/>
            </p14:xfrm>
          </p:contentPart>
        </mc:Choice>
        <mc:Fallback xmlns="">
          <p:pic>
            <p:nvPicPr>
              <p:cNvPr id="36" name="Freihand 35">
                <a:extLst>
                  <a:ext uri="{FF2B5EF4-FFF2-40B4-BE49-F238E27FC236}">
                    <a16:creationId xmlns:a16="http://schemas.microsoft.com/office/drawing/2014/main" id="{28A98F3C-BEC3-46BF-BA60-844038631092}"/>
                  </a:ext>
                </a:extLst>
              </p:cNvPr>
              <p:cNvPicPr/>
              <p:nvPr/>
            </p:nvPicPr>
            <p:blipFill>
              <a:blip r:embed="rId16"/>
              <a:stretch>
                <a:fillRect/>
              </a:stretch>
            </p:blipFill>
            <p:spPr>
              <a:xfrm>
                <a:off x="1504653" y="2523307"/>
                <a:ext cx="8496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7" name="Freihand 36">
                <a:extLst>
                  <a:ext uri="{FF2B5EF4-FFF2-40B4-BE49-F238E27FC236}">
                    <a16:creationId xmlns:a16="http://schemas.microsoft.com/office/drawing/2014/main" id="{F764F998-DF03-416D-A2EA-A34C4DEDB31E}"/>
                  </a:ext>
                </a:extLst>
              </p14:cNvPr>
              <p14:cNvContentPartPr/>
              <p14:nvPr/>
            </p14:nvContentPartPr>
            <p14:xfrm>
              <a:off x="1543893" y="2537707"/>
              <a:ext cx="56880" cy="144720"/>
            </p14:xfrm>
          </p:contentPart>
        </mc:Choice>
        <mc:Fallback xmlns="">
          <p:pic>
            <p:nvPicPr>
              <p:cNvPr id="37" name="Freihand 36">
                <a:extLst>
                  <a:ext uri="{FF2B5EF4-FFF2-40B4-BE49-F238E27FC236}">
                    <a16:creationId xmlns:a16="http://schemas.microsoft.com/office/drawing/2014/main" id="{F764F998-DF03-416D-A2EA-A34C4DEDB31E}"/>
                  </a:ext>
                </a:extLst>
              </p:cNvPr>
              <p:cNvPicPr/>
              <p:nvPr/>
            </p:nvPicPr>
            <p:blipFill>
              <a:blip r:embed="rId18"/>
              <a:stretch>
                <a:fillRect/>
              </a:stretch>
            </p:blipFill>
            <p:spPr>
              <a:xfrm>
                <a:off x="1539573" y="2533387"/>
                <a:ext cx="655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8" name="Freihand 37">
                <a:extLst>
                  <a:ext uri="{FF2B5EF4-FFF2-40B4-BE49-F238E27FC236}">
                    <a16:creationId xmlns:a16="http://schemas.microsoft.com/office/drawing/2014/main" id="{09CD6954-4DEA-4C70-BA1C-7832C5D1C6B4}"/>
                  </a:ext>
                </a:extLst>
              </p14:cNvPr>
              <p14:cNvContentPartPr/>
              <p14:nvPr/>
            </p14:nvContentPartPr>
            <p14:xfrm>
              <a:off x="1626693" y="2257267"/>
              <a:ext cx="170280" cy="437400"/>
            </p14:xfrm>
          </p:contentPart>
        </mc:Choice>
        <mc:Fallback xmlns="">
          <p:pic>
            <p:nvPicPr>
              <p:cNvPr id="38" name="Freihand 37">
                <a:extLst>
                  <a:ext uri="{FF2B5EF4-FFF2-40B4-BE49-F238E27FC236}">
                    <a16:creationId xmlns:a16="http://schemas.microsoft.com/office/drawing/2014/main" id="{09CD6954-4DEA-4C70-BA1C-7832C5D1C6B4}"/>
                  </a:ext>
                </a:extLst>
              </p:cNvPr>
              <p:cNvPicPr/>
              <p:nvPr/>
            </p:nvPicPr>
            <p:blipFill>
              <a:blip r:embed="rId20"/>
              <a:stretch>
                <a:fillRect/>
              </a:stretch>
            </p:blipFill>
            <p:spPr>
              <a:xfrm>
                <a:off x="1622373" y="2252947"/>
                <a:ext cx="17892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Freihand 38">
                <a:extLst>
                  <a:ext uri="{FF2B5EF4-FFF2-40B4-BE49-F238E27FC236}">
                    <a16:creationId xmlns:a16="http://schemas.microsoft.com/office/drawing/2014/main" id="{5510727D-1806-4836-B418-172B2004C1F2}"/>
                  </a:ext>
                </a:extLst>
              </p14:cNvPr>
              <p14:cNvContentPartPr/>
              <p14:nvPr/>
            </p14:nvContentPartPr>
            <p14:xfrm>
              <a:off x="665853" y="2282827"/>
              <a:ext cx="155520" cy="384120"/>
            </p14:xfrm>
          </p:contentPart>
        </mc:Choice>
        <mc:Fallback xmlns="">
          <p:pic>
            <p:nvPicPr>
              <p:cNvPr id="39" name="Freihand 38">
                <a:extLst>
                  <a:ext uri="{FF2B5EF4-FFF2-40B4-BE49-F238E27FC236}">
                    <a16:creationId xmlns:a16="http://schemas.microsoft.com/office/drawing/2014/main" id="{5510727D-1806-4836-B418-172B2004C1F2}"/>
                  </a:ext>
                </a:extLst>
              </p:cNvPr>
              <p:cNvPicPr/>
              <p:nvPr/>
            </p:nvPicPr>
            <p:blipFill>
              <a:blip r:embed="rId22"/>
              <a:stretch>
                <a:fillRect/>
              </a:stretch>
            </p:blipFill>
            <p:spPr>
              <a:xfrm>
                <a:off x="661533" y="2278507"/>
                <a:ext cx="16416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0" name="Freihand 39">
                <a:extLst>
                  <a:ext uri="{FF2B5EF4-FFF2-40B4-BE49-F238E27FC236}">
                    <a16:creationId xmlns:a16="http://schemas.microsoft.com/office/drawing/2014/main" id="{6DD43E9D-A865-434B-862D-47A2491DC0A6}"/>
                  </a:ext>
                </a:extLst>
              </p14:cNvPr>
              <p14:cNvContentPartPr/>
              <p14:nvPr/>
            </p14:nvContentPartPr>
            <p14:xfrm>
              <a:off x="1992453" y="2431507"/>
              <a:ext cx="2880" cy="1800"/>
            </p14:xfrm>
          </p:contentPart>
        </mc:Choice>
        <mc:Fallback xmlns="">
          <p:pic>
            <p:nvPicPr>
              <p:cNvPr id="40" name="Freihand 39">
                <a:extLst>
                  <a:ext uri="{FF2B5EF4-FFF2-40B4-BE49-F238E27FC236}">
                    <a16:creationId xmlns:a16="http://schemas.microsoft.com/office/drawing/2014/main" id="{6DD43E9D-A865-434B-862D-47A2491DC0A6}"/>
                  </a:ext>
                </a:extLst>
              </p:cNvPr>
              <p:cNvPicPr/>
              <p:nvPr/>
            </p:nvPicPr>
            <p:blipFill>
              <a:blip r:embed="rId24"/>
              <a:stretch>
                <a:fillRect/>
              </a:stretch>
            </p:blipFill>
            <p:spPr>
              <a:xfrm>
                <a:off x="1988133" y="2427187"/>
                <a:ext cx="1152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1" name="Freihand 40">
                <a:extLst>
                  <a:ext uri="{FF2B5EF4-FFF2-40B4-BE49-F238E27FC236}">
                    <a16:creationId xmlns:a16="http://schemas.microsoft.com/office/drawing/2014/main" id="{6F368E67-B409-4560-81B2-954A035E3B34}"/>
                  </a:ext>
                </a:extLst>
              </p14:cNvPr>
              <p14:cNvContentPartPr/>
              <p14:nvPr/>
            </p14:nvContentPartPr>
            <p14:xfrm>
              <a:off x="2159853" y="2304427"/>
              <a:ext cx="169560" cy="168120"/>
            </p14:xfrm>
          </p:contentPart>
        </mc:Choice>
        <mc:Fallback xmlns="">
          <p:pic>
            <p:nvPicPr>
              <p:cNvPr id="41" name="Freihand 40">
                <a:extLst>
                  <a:ext uri="{FF2B5EF4-FFF2-40B4-BE49-F238E27FC236}">
                    <a16:creationId xmlns:a16="http://schemas.microsoft.com/office/drawing/2014/main" id="{6F368E67-B409-4560-81B2-954A035E3B34}"/>
                  </a:ext>
                </a:extLst>
              </p:cNvPr>
              <p:cNvPicPr/>
              <p:nvPr/>
            </p:nvPicPr>
            <p:blipFill>
              <a:blip r:embed="rId26"/>
              <a:stretch>
                <a:fillRect/>
              </a:stretch>
            </p:blipFill>
            <p:spPr>
              <a:xfrm>
                <a:off x="2155533" y="2300107"/>
                <a:ext cx="1782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2" name="Freihand 41">
                <a:extLst>
                  <a:ext uri="{FF2B5EF4-FFF2-40B4-BE49-F238E27FC236}">
                    <a16:creationId xmlns:a16="http://schemas.microsoft.com/office/drawing/2014/main" id="{9B6FDDDB-0DFB-48F4-9BD2-7349BD49FF77}"/>
                  </a:ext>
                </a:extLst>
              </p14:cNvPr>
              <p14:cNvContentPartPr/>
              <p14:nvPr/>
            </p14:nvContentPartPr>
            <p14:xfrm>
              <a:off x="2459373" y="2385067"/>
              <a:ext cx="78480" cy="64800"/>
            </p14:xfrm>
          </p:contentPart>
        </mc:Choice>
        <mc:Fallback xmlns="">
          <p:pic>
            <p:nvPicPr>
              <p:cNvPr id="42" name="Freihand 41">
                <a:extLst>
                  <a:ext uri="{FF2B5EF4-FFF2-40B4-BE49-F238E27FC236}">
                    <a16:creationId xmlns:a16="http://schemas.microsoft.com/office/drawing/2014/main" id="{9B6FDDDB-0DFB-48F4-9BD2-7349BD49FF77}"/>
                  </a:ext>
                </a:extLst>
              </p:cNvPr>
              <p:cNvPicPr/>
              <p:nvPr/>
            </p:nvPicPr>
            <p:blipFill>
              <a:blip r:embed="rId28"/>
              <a:stretch>
                <a:fillRect/>
              </a:stretch>
            </p:blipFill>
            <p:spPr>
              <a:xfrm>
                <a:off x="2455053" y="2380747"/>
                <a:ext cx="8712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3" name="Freihand 42">
                <a:extLst>
                  <a:ext uri="{FF2B5EF4-FFF2-40B4-BE49-F238E27FC236}">
                    <a16:creationId xmlns:a16="http://schemas.microsoft.com/office/drawing/2014/main" id="{DD2CD762-B1BF-4724-9ACF-538C0E7F35B9}"/>
                  </a:ext>
                </a:extLst>
              </p14:cNvPr>
              <p14:cNvContentPartPr/>
              <p14:nvPr/>
            </p14:nvContentPartPr>
            <p14:xfrm>
              <a:off x="2484573" y="2385067"/>
              <a:ext cx="86040" cy="219960"/>
            </p14:xfrm>
          </p:contentPart>
        </mc:Choice>
        <mc:Fallback xmlns="">
          <p:pic>
            <p:nvPicPr>
              <p:cNvPr id="43" name="Freihand 42">
                <a:extLst>
                  <a:ext uri="{FF2B5EF4-FFF2-40B4-BE49-F238E27FC236}">
                    <a16:creationId xmlns:a16="http://schemas.microsoft.com/office/drawing/2014/main" id="{DD2CD762-B1BF-4724-9ACF-538C0E7F35B9}"/>
                  </a:ext>
                </a:extLst>
              </p:cNvPr>
              <p:cNvPicPr/>
              <p:nvPr/>
            </p:nvPicPr>
            <p:blipFill>
              <a:blip r:embed="rId30"/>
              <a:stretch>
                <a:fillRect/>
              </a:stretch>
            </p:blipFill>
            <p:spPr>
              <a:xfrm>
                <a:off x="2480253" y="2380747"/>
                <a:ext cx="9468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4" name="Freihand 43">
                <a:extLst>
                  <a:ext uri="{FF2B5EF4-FFF2-40B4-BE49-F238E27FC236}">
                    <a16:creationId xmlns:a16="http://schemas.microsoft.com/office/drawing/2014/main" id="{68270454-E909-4CEF-A097-1DF5899DDEB4}"/>
                  </a:ext>
                </a:extLst>
              </p14:cNvPr>
              <p14:cNvContentPartPr/>
              <p14:nvPr/>
            </p14:nvContentPartPr>
            <p14:xfrm>
              <a:off x="2836653" y="2402707"/>
              <a:ext cx="131040" cy="11880"/>
            </p14:xfrm>
          </p:contentPart>
        </mc:Choice>
        <mc:Fallback xmlns="">
          <p:pic>
            <p:nvPicPr>
              <p:cNvPr id="44" name="Freihand 43">
                <a:extLst>
                  <a:ext uri="{FF2B5EF4-FFF2-40B4-BE49-F238E27FC236}">
                    <a16:creationId xmlns:a16="http://schemas.microsoft.com/office/drawing/2014/main" id="{68270454-E909-4CEF-A097-1DF5899DDEB4}"/>
                  </a:ext>
                </a:extLst>
              </p:cNvPr>
              <p:cNvPicPr/>
              <p:nvPr/>
            </p:nvPicPr>
            <p:blipFill>
              <a:blip r:embed="rId32"/>
              <a:stretch>
                <a:fillRect/>
              </a:stretch>
            </p:blipFill>
            <p:spPr>
              <a:xfrm>
                <a:off x="2832333" y="2398387"/>
                <a:ext cx="1396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5" name="Freihand 44">
                <a:extLst>
                  <a:ext uri="{FF2B5EF4-FFF2-40B4-BE49-F238E27FC236}">
                    <a16:creationId xmlns:a16="http://schemas.microsoft.com/office/drawing/2014/main" id="{1643B748-86C9-4318-9F9C-2E9C3E76E078}"/>
                  </a:ext>
                </a:extLst>
              </p14:cNvPr>
              <p14:cNvContentPartPr/>
              <p14:nvPr/>
            </p14:nvContentPartPr>
            <p14:xfrm>
              <a:off x="3280533" y="2189947"/>
              <a:ext cx="133200" cy="151920"/>
            </p14:xfrm>
          </p:contentPart>
        </mc:Choice>
        <mc:Fallback xmlns="">
          <p:pic>
            <p:nvPicPr>
              <p:cNvPr id="45" name="Freihand 44">
                <a:extLst>
                  <a:ext uri="{FF2B5EF4-FFF2-40B4-BE49-F238E27FC236}">
                    <a16:creationId xmlns:a16="http://schemas.microsoft.com/office/drawing/2014/main" id="{1643B748-86C9-4318-9F9C-2E9C3E76E078}"/>
                  </a:ext>
                </a:extLst>
              </p:cNvPr>
              <p:cNvPicPr/>
              <p:nvPr/>
            </p:nvPicPr>
            <p:blipFill>
              <a:blip r:embed="rId34"/>
              <a:stretch>
                <a:fillRect/>
              </a:stretch>
            </p:blipFill>
            <p:spPr>
              <a:xfrm>
                <a:off x="3276213" y="2185627"/>
                <a:ext cx="14184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6" name="Freihand 45">
                <a:extLst>
                  <a:ext uri="{FF2B5EF4-FFF2-40B4-BE49-F238E27FC236}">
                    <a16:creationId xmlns:a16="http://schemas.microsoft.com/office/drawing/2014/main" id="{E6E93139-6CA0-4328-B035-C3DF24BE522E}"/>
                  </a:ext>
                </a:extLst>
              </p14:cNvPr>
              <p14:cNvContentPartPr/>
              <p14:nvPr/>
            </p14:nvContentPartPr>
            <p14:xfrm>
              <a:off x="3525333" y="2224507"/>
              <a:ext cx="21600" cy="92880"/>
            </p14:xfrm>
          </p:contentPart>
        </mc:Choice>
        <mc:Fallback xmlns="">
          <p:pic>
            <p:nvPicPr>
              <p:cNvPr id="46" name="Freihand 45">
                <a:extLst>
                  <a:ext uri="{FF2B5EF4-FFF2-40B4-BE49-F238E27FC236}">
                    <a16:creationId xmlns:a16="http://schemas.microsoft.com/office/drawing/2014/main" id="{E6E93139-6CA0-4328-B035-C3DF24BE522E}"/>
                  </a:ext>
                </a:extLst>
              </p:cNvPr>
              <p:cNvPicPr/>
              <p:nvPr/>
            </p:nvPicPr>
            <p:blipFill>
              <a:blip r:embed="rId36"/>
              <a:stretch>
                <a:fillRect/>
              </a:stretch>
            </p:blipFill>
            <p:spPr>
              <a:xfrm>
                <a:off x="3521013" y="2220187"/>
                <a:ext cx="302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7" name="Freihand 46">
                <a:extLst>
                  <a:ext uri="{FF2B5EF4-FFF2-40B4-BE49-F238E27FC236}">
                    <a16:creationId xmlns:a16="http://schemas.microsoft.com/office/drawing/2014/main" id="{F05E9E3F-F73F-4CBF-8DD6-6AA02E2DB435}"/>
                  </a:ext>
                </a:extLst>
              </p14:cNvPr>
              <p14:cNvContentPartPr/>
              <p14:nvPr/>
            </p14:nvContentPartPr>
            <p14:xfrm>
              <a:off x="3445053" y="2328547"/>
              <a:ext cx="154800" cy="16560"/>
            </p14:xfrm>
          </p:contentPart>
        </mc:Choice>
        <mc:Fallback xmlns="">
          <p:pic>
            <p:nvPicPr>
              <p:cNvPr id="47" name="Freihand 46">
                <a:extLst>
                  <a:ext uri="{FF2B5EF4-FFF2-40B4-BE49-F238E27FC236}">
                    <a16:creationId xmlns:a16="http://schemas.microsoft.com/office/drawing/2014/main" id="{F05E9E3F-F73F-4CBF-8DD6-6AA02E2DB435}"/>
                  </a:ext>
                </a:extLst>
              </p:cNvPr>
              <p:cNvPicPr/>
              <p:nvPr/>
            </p:nvPicPr>
            <p:blipFill>
              <a:blip r:embed="rId38"/>
              <a:stretch>
                <a:fillRect/>
              </a:stretch>
            </p:blipFill>
            <p:spPr>
              <a:xfrm>
                <a:off x="3440733" y="2324227"/>
                <a:ext cx="1634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8" name="Freihand 47">
                <a:extLst>
                  <a:ext uri="{FF2B5EF4-FFF2-40B4-BE49-F238E27FC236}">
                    <a16:creationId xmlns:a16="http://schemas.microsoft.com/office/drawing/2014/main" id="{1F84E8CC-B18E-41D1-B878-624F5DD520C1}"/>
                  </a:ext>
                </a:extLst>
              </p14:cNvPr>
              <p14:cNvContentPartPr/>
              <p14:nvPr/>
            </p14:nvContentPartPr>
            <p14:xfrm>
              <a:off x="3469533" y="2183467"/>
              <a:ext cx="133920" cy="12960"/>
            </p14:xfrm>
          </p:contentPart>
        </mc:Choice>
        <mc:Fallback xmlns="">
          <p:pic>
            <p:nvPicPr>
              <p:cNvPr id="48" name="Freihand 47">
                <a:extLst>
                  <a:ext uri="{FF2B5EF4-FFF2-40B4-BE49-F238E27FC236}">
                    <a16:creationId xmlns:a16="http://schemas.microsoft.com/office/drawing/2014/main" id="{1F84E8CC-B18E-41D1-B878-624F5DD520C1}"/>
                  </a:ext>
                </a:extLst>
              </p:cNvPr>
              <p:cNvPicPr/>
              <p:nvPr/>
            </p:nvPicPr>
            <p:blipFill>
              <a:blip r:embed="rId40"/>
              <a:stretch>
                <a:fillRect/>
              </a:stretch>
            </p:blipFill>
            <p:spPr>
              <a:xfrm>
                <a:off x="3465213" y="2179147"/>
                <a:ext cx="1425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9" name="Freihand 48">
                <a:extLst>
                  <a:ext uri="{FF2B5EF4-FFF2-40B4-BE49-F238E27FC236}">
                    <a16:creationId xmlns:a16="http://schemas.microsoft.com/office/drawing/2014/main" id="{F82C445C-561B-4D54-BF09-D5C62C824C8F}"/>
                  </a:ext>
                </a:extLst>
              </p14:cNvPr>
              <p14:cNvContentPartPr/>
              <p14:nvPr/>
            </p14:nvContentPartPr>
            <p14:xfrm>
              <a:off x="3258213" y="2367427"/>
              <a:ext cx="350640" cy="26640"/>
            </p14:xfrm>
          </p:contentPart>
        </mc:Choice>
        <mc:Fallback xmlns="">
          <p:pic>
            <p:nvPicPr>
              <p:cNvPr id="49" name="Freihand 48">
                <a:extLst>
                  <a:ext uri="{FF2B5EF4-FFF2-40B4-BE49-F238E27FC236}">
                    <a16:creationId xmlns:a16="http://schemas.microsoft.com/office/drawing/2014/main" id="{F82C445C-561B-4D54-BF09-D5C62C824C8F}"/>
                  </a:ext>
                </a:extLst>
              </p:cNvPr>
              <p:cNvPicPr/>
              <p:nvPr/>
            </p:nvPicPr>
            <p:blipFill>
              <a:blip r:embed="rId42"/>
              <a:stretch>
                <a:fillRect/>
              </a:stretch>
            </p:blipFill>
            <p:spPr>
              <a:xfrm>
                <a:off x="3253893" y="2363107"/>
                <a:ext cx="3592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0" name="Freihand 49">
                <a:extLst>
                  <a:ext uri="{FF2B5EF4-FFF2-40B4-BE49-F238E27FC236}">
                    <a16:creationId xmlns:a16="http://schemas.microsoft.com/office/drawing/2014/main" id="{7645CC93-2575-405B-85DA-9EE4D70F8FBD}"/>
                  </a:ext>
                </a:extLst>
              </p14:cNvPr>
              <p14:cNvContentPartPr/>
              <p14:nvPr/>
            </p14:nvContentPartPr>
            <p14:xfrm>
              <a:off x="3269373" y="2457067"/>
              <a:ext cx="128160" cy="120600"/>
            </p14:xfrm>
          </p:contentPart>
        </mc:Choice>
        <mc:Fallback xmlns="">
          <p:pic>
            <p:nvPicPr>
              <p:cNvPr id="50" name="Freihand 49">
                <a:extLst>
                  <a:ext uri="{FF2B5EF4-FFF2-40B4-BE49-F238E27FC236}">
                    <a16:creationId xmlns:a16="http://schemas.microsoft.com/office/drawing/2014/main" id="{7645CC93-2575-405B-85DA-9EE4D70F8FBD}"/>
                  </a:ext>
                </a:extLst>
              </p:cNvPr>
              <p:cNvPicPr/>
              <p:nvPr/>
            </p:nvPicPr>
            <p:blipFill>
              <a:blip r:embed="rId44"/>
              <a:stretch>
                <a:fillRect/>
              </a:stretch>
            </p:blipFill>
            <p:spPr>
              <a:xfrm>
                <a:off x="3265053" y="2452747"/>
                <a:ext cx="1368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1" name="Freihand 50">
                <a:extLst>
                  <a:ext uri="{FF2B5EF4-FFF2-40B4-BE49-F238E27FC236}">
                    <a16:creationId xmlns:a16="http://schemas.microsoft.com/office/drawing/2014/main" id="{5FF1FB57-6FAB-40DF-BDEC-6BC27D0278FE}"/>
                  </a:ext>
                </a:extLst>
              </p14:cNvPr>
              <p14:cNvContentPartPr/>
              <p14:nvPr/>
            </p14:nvContentPartPr>
            <p14:xfrm>
              <a:off x="3467373" y="2486947"/>
              <a:ext cx="61920" cy="62640"/>
            </p14:xfrm>
          </p:contentPart>
        </mc:Choice>
        <mc:Fallback xmlns="">
          <p:pic>
            <p:nvPicPr>
              <p:cNvPr id="51" name="Freihand 50">
                <a:extLst>
                  <a:ext uri="{FF2B5EF4-FFF2-40B4-BE49-F238E27FC236}">
                    <a16:creationId xmlns:a16="http://schemas.microsoft.com/office/drawing/2014/main" id="{5FF1FB57-6FAB-40DF-BDEC-6BC27D0278FE}"/>
                  </a:ext>
                </a:extLst>
              </p:cNvPr>
              <p:cNvPicPr/>
              <p:nvPr/>
            </p:nvPicPr>
            <p:blipFill>
              <a:blip r:embed="rId46"/>
              <a:stretch>
                <a:fillRect/>
              </a:stretch>
            </p:blipFill>
            <p:spPr>
              <a:xfrm>
                <a:off x="3463053" y="2482627"/>
                <a:ext cx="7056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2" name="Freihand 51">
                <a:extLst>
                  <a:ext uri="{FF2B5EF4-FFF2-40B4-BE49-F238E27FC236}">
                    <a16:creationId xmlns:a16="http://schemas.microsoft.com/office/drawing/2014/main" id="{6D07D756-F2BC-486B-BAF3-2D3965FB1C73}"/>
                  </a:ext>
                </a:extLst>
              </p14:cNvPr>
              <p14:cNvContentPartPr/>
              <p14:nvPr/>
            </p14:nvContentPartPr>
            <p14:xfrm>
              <a:off x="3499053" y="2421427"/>
              <a:ext cx="7560" cy="3960"/>
            </p14:xfrm>
          </p:contentPart>
        </mc:Choice>
        <mc:Fallback xmlns="">
          <p:pic>
            <p:nvPicPr>
              <p:cNvPr id="52" name="Freihand 51">
                <a:extLst>
                  <a:ext uri="{FF2B5EF4-FFF2-40B4-BE49-F238E27FC236}">
                    <a16:creationId xmlns:a16="http://schemas.microsoft.com/office/drawing/2014/main" id="{6D07D756-F2BC-486B-BAF3-2D3965FB1C73}"/>
                  </a:ext>
                </a:extLst>
              </p:cNvPr>
              <p:cNvPicPr/>
              <p:nvPr/>
            </p:nvPicPr>
            <p:blipFill>
              <a:blip r:embed="rId24"/>
              <a:stretch>
                <a:fillRect/>
              </a:stretch>
            </p:blipFill>
            <p:spPr>
              <a:xfrm>
                <a:off x="3494733" y="2417107"/>
                <a:ext cx="16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3" name="Freihand 52">
                <a:extLst>
                  <a:ext uri="{FF2B5EF4-FFF2-40B4-BE49-F238E27FC236}">
                    <a16:creationId xmlns:a16="http://schemas.microsoft.com/office/drawing/2014/main" id="{29B09E78-6FEE-4C18-9AB5-21679F8C8A09}"/>
                  </a:ext>
                </a:extLst>
              </p14:cNvPr>
              <p14:cNvContentPartPr/>
              <p14:nvPr/>
            </p14:nvContentPartPr>
            <p14:xfrm>
              <a:off x="3770133" y="2375707"/>
              <a:ext cx="33480" cy="25560"/>
            </p14:xfrm>
          </p:contentPart>
        </mc:Choice>
        <mc:Fallback xmlns="">
          <p:pic>
            <p:nvPicPr>
              <p:cNvPr id="53" name="Freihand 52">
                <a:extLst>
                  <a:ext uri="{FF2B5EF4-FFF2-40B4-BE49-F238E27FC236}">
                    <a16:creationId xmlns:a16="http://schemas.microsoft.com/office/drawing/2014/main" id="{29B09E78-6FEE-4C18-9AB5-21679F8C8A09}"/>
                  </a:ext>
                </a:extLst>
              </p:cNvPr>
              <p:cNvPicPr/>
              <p:nvPr/>
            </p:nvPicPr>
            <p:blipFill>
              <a:blip r:embed="rId49"/>
              <a:stretch>
                <a:fillRect/>
              </a:stretch>
            </p:blipFill>
            <p:spPr>
              <a:xfrm>
                <a:off x="3765813" y="2371387"/>
                <a:ext cx="4212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4" name="Freihand 53">
                <a:extLst>
                  <a:ext uri="{FF2B5EF4-FFF2-40B4-BE49-F238E27FC236}">
                    <a16:creationId xmlns:a16="http://schemas.microsoft.com/office/drawing/2014/main" id="{0BBAE827-285F-4B22-9781-2925185130F3}"/>
                  </a:ext>
                </a:extLst>
              </p14:cNvPr>
              <p14:cNvContentPartPr/>
              <p14:nvPr/>
            </p14:nvContentPartPr>
            <p14:xfrm>
              <a:off x="3990093" y="2259787"/>
              <a:ext cx="157320" cy="158040"/>
            </p14:xfrm>
          </p:contentPart>
        </mc:Choice>
        <mc:Fallback xmlns="">
          <p:pic>
            <p:nvPicPr>
              <p:cNvPr id="54" name="Freihand 53">
                <a:extLst>
                  <a:ext uri="{FF2B5EF4-FFF2-40B4-BE49-F238E27FC236}">
                    <a16:creationId xmlns:a16="http://schemas.microsoft.com/office/drawing/2014/main" id="{0BBAE827-285F-4B22-9781-2925185130F3}"/>
                  </a:ext>
                </a:extLst>
              </p:cNvPr>
              <p:cNvPicPr/>
              <p:nvPr/>
            </p:nvPicPr>
            <p:blipFill>
              <a:blip r:embed="rId51"/>
              <a:stretch>
                <a:fillRect/>
              </a:stretch>
            </p:blipFill>
            <p:spPr>
              <a:xfrm>
                <a:off x="3985773" y="2255467"/>
                <a:ext cx="16596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5" name="Freihand 54">
                <a:extLst>
                  <a:ext uri="{FF2B5EF4-FFF2-40B4-BE49-F238E27FC236}">
                    <a16:creationId xmlns:a16="http://schemas.microsoft.com/office/drawing/2014/main" id="{3A47FF06-236C-4628-A2CF-128CF8F3249A}"/>
                  </a:ext>
                </a:extLst>
              </p14:cNvPr>
              <p14:cNvContentPartPr/>
              <p14:nvPr/>
            </p14:nvContentPartPr>
            <p14:xfrm>
              <a:off x="4288893" y="2311267"/>
              <a:ext cx="57960" cy="80640"/>
            </p14:xfrm>
          </p:contentPart>
        </mc:Choice>
        <mc:Fallback xmlns="">
          <p:pic>
            <p:nvPicPr>
              <p:cNvPr id="55" name="Freihand 54">
                <a:extLst>
                  <a:ext uri="{FF2B5EF4-FFF2-40B4-BE49-F238E27FC236}">
                    <a16:creationId xmlns:a16="http://schemas.microsoft.com/office/drawing/2014/main" id="{3A47FF06-236C-4628-A2CF-128CF8F3249A}"/>
                  </a:ext>
                </a:extLst>
              </p:cNvPr>
              <p:cNvPicPr/>
              <p:nvPr/>
            </p:nvPicPr>
            <p:blipFill>
              <a:blip r:embed="rId53"/>
              <a:stretch>
                <a:fillRect/>
              </a:stretch>
            </p:blipFill>
            <p:spPr>
              <a:xfrm>
                <a:off x="4284573" y="2306947"/>
                <a:ext cx="666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6" name="Freihand 55">
                <a:extLst>
                  <a:ext uri="{FF2B5EF4-FFF2-40B4-BE49-F238E27FC236}">
                    <a16:creationId xmlns:a16="http://schemas.microsoft.com/office/drawing/2014/main" id="{B0671172-E697-46AC-9544-55DF9A24F285}"/>
                  </a:ext>
                </a:extLst>
              </p14:cNvPr>
              <p14:cNvContentPartPr/>
              <p14:nvPr/>
            </p14:nvContentPartPr>
            <p14:xfrm>
              <a:off x="4321293" y="2193187"/>
              <a:ext cx="360" cy="360"/>
            </p14:xfrm>
          </p:contentPart>
        </mc:Choice>
        <mc:Fallback xmlns="">
          <p:pic>
            <p:nvPicPr>
              <p:cNvPr id="56" name="Freihand 55">
                <a:extLst>
                  <a:ext uri="{FF2B5EF4-FFF2-40B4-BE49-F238E27FC236}">
                    <a16:creationId xmlns:a16="http://schemas.microsoft.com/office/drawing/2014/main" id="{B0671172-E697-46AC-9544-55DF9A24F285}"/>
                  </a:ext>
                </a:extLst>
              </p:cNvPr>
              <p:cNvPicPr/>
              <p:nvPr/>
            </p:nvPicPr>
            <p:blipFill>
              <a:blip r:embed="rId55"/>
              <a:stretch>
                <a:fillRect/>
              </a:stretch>
            </p:blipFill>
            <p:spPr>
              <a:xfrm>
                <a:off x="4316973" y="2188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7" name="Freihand 56">
                <a:extLst>
                  <a:ext uri="{FF2B5EF4-FFF2-40B4-BE49-F238E27FC236}">
                    <a16:creationId xmlns:a16="http://schemas.microsoft.com/office/drawing/2014/main" id="{976B9420-AF68-41E5-96A6-6BE70E5A3AF1}"/>
                  </a:ext>
                </a:extLst>
              </p14:cNvPr>
              <p14:cNvContentPartPr/>
              <p14:nvPr/>
            </p14:nvContentPartPr>
            <p14:xfrm>
              <a:off x="1040973" y="2868907"/>
              <a:ext cx="136800" cy="144360"/>
            </p14:xfrm>
          </p:contentPart>
        </mc:Choice>
        <mc:Fallback xmlns="">
          <p:pic>
            <p:nvPicPr>
              <p:cNvPr id="57" name="Freihand 56">
                <a:extLst>
                  <a:ext uri="{FF2B5EF4-FFF2-40B4-BE49-F238E27FC236}">
                    <a16:creationId xmlns:a16="http://schemas.microsoft.com/office/drawing/2014/main" id="{976B9420-AF68-41E5-96A6-6BE70E5A3AF1}"/>
                  </a:ext>
                </a:extLst>
              </p:cNvPr>
              <p:cNvPicPr/>
              <p:nvPr/>
            </p:nvPicPr>
            <p:blipFill>
              <a:blip r:embed="rId57"/>
              <a:stretch>
                <a:fillRect/>
              </a:stretch>
            </p:blipFill>
            <p:spPr>
              <a:xfrm>
                <a:off x="1036653" y="2864587"/>
                <a:ext cx="1454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8" name="Freihand 57">
                <a:extLst>
                  <a:ext uri="{FF2B5EF4-FFF2-40B4-BE49-F238E27FC236}">
                    <a16:creationId xmlns:a16="http://schemas.microsoft.com/office/drawing/2014/main" id="{DEE25647-7650-40A8-9D9B-0AEF6E306628}"/>
                  </a:ext>
                </a:extLst>
              </p14:cNvPr>
              <p14:cNvContentPartPr/>
              <p14:nvPr/>
            </p14:nvContentPartPr>
            <p14:xfrm>
              <a:off x="1297653" y="2907067"/>
              <a:ext cx="93600" cy="135000"/>
            </p14:xfrm>
          </p:contentPart>
        </mc:Choice>
        <mc:Fallback xmlns="">
          <p:pic>
            <p:nvPicPr>
              <p:cNvPr id="58" name="Freihand 57">
                <a:extLst>
                  <a:ext uri="{FF2B5EF4-FFF2-40B4-BE49-F238E27FC236}">
                    <a16:creationId xmlns:a16="http://schemas.microsoft.com/office/drawing/2014/main" id="{DEE25647-7650-40A8-9D9B-0AEF6E306628}"/>
                  </a:ext>
                </a:extLst>
              </p:cNvPr>
              <p:cNvPicPr/>
              <p:nvPr/>
            </p:nvPicPr>
            <p:blipFill>
              <a:blip r:embed="rId59"/>
              <a:stretch>
                <a:fillRect/>
              </a:stretch>
            </p:blipFill>
            <p:spPr>
              <a:xfrm>
                <a:off x="1293333" y="2902747"/>
                <a:ext cx="1022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9" name="Freihand 58">
                <a:extLst>
                  <a:ext uri="{FF2B5EF4-FFF2-40B4-BE49-F238E27FC236}">
                    <a16:creationId xmlns:a16="http://schemas.microsoft.com/office/drawing/2014/main" id="{B33974BC-AC1E-4E6F-80CE-9503FA265FB4}"/>
                  </a:ext>
                </a:extLst>
              </p14:cNvPr>
              <p14:cNvContentPartPr/>
              <p14:nvPr/>
            </p14:nvContentPartPr>
            <p14:xfrm>
              <a:off x="1056813" y="3112267"/>
              <a:ext cx="393480" cy="9000"/>
            </p14:xfrm>
          </p:contentPart>
        </mc:Choice>
        <mc:Fallback xmlns="">
          <p:pic>
            <p:nvPicPr>
              <p:cNvPr id="59" name="Freihand 58">
                <a:extLst>
                  <a:ext uri="{FF2B5EF4-FFF2-40B4-BE49-F238E27FC236}">
                    <a16:creationId xmlns:a16="http://schemas.microsoft.com/office/drawing/2014/main" id="{B33974BC-AC1E-4E6F-80CE-9503FA265FB4}"/>
                  </a:ext>
                </a:extLst>
              </p:cNvPr>
              <p:cNvPicPr/>
              <p:nvPr/>
            </p:nvPicPr>
            <p:blipFill>
              <a:blip r:embed="rId61"/>
              <a:stretch>
                <a:fillRect/>
              </a:stretch>
            </p:blipFill>
            <p:spPr>
              <a:xfrm>
                <a:off x="1052493" y="3107947"/>
                <a:ext cx="40212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0" name="Freihand 59">
                <a:extLst>
                  <a:ext uri="{FF2B5EF4-FFF2-40B4-BE49-F238E27FC236}">
                    <a16:creationId xmlns:a16="http://schemas.microsoft.com/office/drawing/2014/main" id="{0AAF32F5-06E5-45AC-9409-D6B2BB33E976}"/>
                  </a:ext>
                </a:extLst>
              </p14:cNvPr>
              <p14:cNvContentPartPr/>
              <p14:nvPr/>
            </p14:nvContentPartPr>
            <p14:xfrm>
              <a:off x="1057533" y="3204427"/>
              <a:ext cx="108720" cy="126000"/>
            </p14:xfrm>
          </p:contentPart>
        </mc:Choice>
        <mc:Fallback xmlns="">
          <p:pic>
            <p:nvPicPr>
              <p:cNvPr id="60" name="Freihand 59">
                <a:extLst>
                  <a:ext uri="{FF2B5EF4-FFF2-40B4-BE49-F238E27FC236}">
                    <a16:creationId xmlns:a16="http://schemas.microsoft.com/office/drawing/2014/main" id="{0AAF32F5-06E5-45AC-9409-D6B2BB33E976}"/>
                  </a:ext>
                </a:extLst>
              </p:cNvPr>
              <p:cNvPicPr/>
              <p:nvPr/>
            </p:nvPicPr>
            <p:blipFill>
              <a:blip r:embed="rId63"/>
              <a:stretch>
                <a:fillRect/>
              </a:stretch>
            </p:blipFill>
            <p:spPr>
              <a:xfrm>
                <a:off x="1053213" y="3200107"/>
                <a:ext cx="1173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1" name="Freihand 60">
                <a:extLst>
                  <a:ext uri="{FF2B5EF4-FFF2-40B4-BE49-F238E27FC236}">
                    <a16:creationId xmlns:a16="http://schemas.microsoft.com/office/drawing/2014/main" id="{2F09884A-D901-4DD9-BF2C-F6F374559C93}"/>
                  </a:ext>
                </a:extLst>
              </p14:cNvPr>
              <p14:cNvContentPartPr/>
              <p14:nvPr/>
            </p14:nvContentPartPr>
            <p14:xfrm>
              <a:off x="1281813" y="3249787"/>
              <a:ext cx="91080" cy="167040"/>
            </p14:xfrm>
          </p:contentPart>
        </mc:Choice>
        <mc:Fallback xmlns="">
          <p:pic>
            <p:nvPicPr>
              <p:cNvPr id="61" name="Freihand 60">
                <a:extLst>
                  <a:ext uri="{FF2B5EF4-FFF2-40B4-BE49-F238E27FC236}">
                    <a16:creationId xmlns:a16="http://schemas.microsoft.com/office/drawing/2014/main" id="{2F09884A-D901-4DD9-BF2C-F6F374559C93}"/>
                  </a:ext>
                </a:extLst>
              </p:cNvPr>
              <p:cNvPicPr/>
              <p:nvPr/>
            </p:nvPicPr>
            <p:blipFill>
              <a:blip r:embed="rId65"/>
              <a:stretch>
                <a:fillRect/>
              </a:stretch>
            </p:blipFill>
            <p:spPr>
              <a:xfrm>
                <a:off x="1277493" y="3245467"/>
                <a:ext cx="997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2" name="Freihand 61">
                <a:extLst>
                  <a:ext uri="{FF2B5EF4-FFF2-40B4-BE49-F238E27FC236}">
                    <a16:creationId xmlns:a16="http://schemas.microsoft.com/office/drawing/2014/main" id="{7884FEE3-6580-4AA9-9892-69EBE75C45F7}"/>
                  </a:ext>
                </a:extLst>
              </p14:cNvPr>
              <p14:cNvContentPartPr/>
              <p14:nvPr/>
            </p14:nvContentPartPr>
            <p14:xfrm>
              <a:off x="1805613" y="3092107"/>
              <a:ext cx="22320" cy="720"/>
            </p14:xfrm>
          </p:contentPart>
        </mc:Choice>
        <mc:Fallback xmlns="">
          <p:pic>
            <p:nvPicPr>
              <p:cNvPr id="62" name="Freihand 61">
                <a:extLst>
                  <a:ext uri="{FF2B5EF4-FFF2-40B4-BE49-F238E27FC236}">
                    <a16:creationId xmlns:a16="http://schemas.microsoft.com/office/drawing/2014/main" id="{7884FEE3-6580-4AA9-9892-69EBE75C45F7}"/>
                  </a:ext>
                </a:extLst>
              </p:cNvPr>
              <p:cNvPicPr/>
              <p:nvPr/>
            </p:nvPicPr>
            <p:blipFill>
              <a:blip r:embed="rId67"/>
              <a:stretch>
                <a:fillRect/>
              </a:stretch>
            </p:blipFill>
            <p:spPr>
              <a:xfrm>
                <a:off x="1801293" y="3087787"/>
                <a:ext cx="3096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3" name="Freihand 62">
                <a:extLst>
                  <a:ext uri="{FF2B5EF4-FFF2-40B4-BE49-F238E27FC236}">
                    <a16:creationId xmlns:a16="http://schemas.microsoft.com/office/drawing/2014/main" id="{DF2BAEB7-3D5F-4477-AA32-BF8DBC0F3C67}"/>
                  </a:ext>
                </a:extLst>
              </p14:cNvPr>
              <p14:cNvContentPartPr/>
              <p14:nvPr/>
            </p14:nvContentPartPr>
            <p14:xfrm>
              <a:off x="1964373" y="2962147"/>
              <a:ext cx="144000" cy="162720"/>
            </p14:xfrm>
          </p:contentPart>
        </mc:Choice>
        <mc:Fallback xmlns="">
          <p:pic>
            <p:nvPicPr>
              <p:cNvPr id="63" name="Freihand 62">
                <a:extLst>
                  <a:ext uri="{FF2B5EF4-FFF2-40B4-BE49-F238E27FC236}">
                    <a16:creationId xmlns:a16="http://schemas.microsoft.com/office/drawing/2014/main" id="{DF2BAEB7-3D5F-4477-AA32-BF8DBC0F3C67}"/>
                  </a:ext>
                </a:extLst>
              </p:cNvPr>
              <p:cNvPicPr/>
              <p:nvPr/>
            </p:nvPicPr>
            <p:blipFill>
              <a:blip r:embed="rId69"/>
              <a:stretch>
                <a:fillRect/>
              </a:stretch>
            </p:blipFill>
            <p:spPr>
              <a:xfrm>
                <a:off x="1960053" y="2957827"/>
                <a:ext cx="15264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4" name="Freihand 63">
                <a:extLst>
                  <a:ext uri="{FF2B5EF4-FFF2-40B4-BE49-F238E27FC236}">
                    <a16:creationId xmlns:a16="http://schemas.microsoft.com/office/drawing/2014/main" id="{56853430-E3E9-481F-B8B2-E290800C14C8}"/>
                  </a:ext>
                </a:extLst>
              </p14:cNvPr>
              <p14:cNvContentPartPr/>
              <p14:nvPr/>
            </p14:nvContentPartPr>
            <p14:xfrm>
              <a:off x="2315733" y="2998147"/>
              <a:ext cx="101160" cy="73440"/>
            </p14:xfrm>
          </p:contentPart>
        </mc:Choice>
        <mc:Fallback xmlns="">
          <p:pic>
            <p:nvPicPr>
              <p:cNvPr id="64" name="Freihand 63">
                <a:extLst>
                  <a:ext uri="{FF2B5EF4-FFF2-40B4-BE49-F238E27FC236}">
                    <a16:creationId xmlns:a16="http://schemas.microsoft.com/office/drawing/2014/main" id="{56853430-E3E9-481F-B8B2-E290800C14C8}"/>
                  </a:ext>
                </a:extLst>
              </p:cNvPr>
              <p:cNvPicPr/>
              <p:nvPr/>
            </p:nvPicPr>
            <p:blipFill>
              <a:blip r:embed="rId71"/>
              <a:stretch>
                <a:fillRect/>
              </a:stretch>
            </p:blipFill>
            <p:spPr>
              <a:xfrm>
                <a:off x="2311413" y="2993827"/>
                <a:ext cx="1098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5" name="Freihand 64">
                <a:extLst>
                  <a:ext uri="{FF2B5EF4-FFF2-40B4-BE49-F238E27FC236}">
                    <a16:creationId xmlns:a16="http://schemas.microsoft.com/office/drawing/2014/main" id="{88D9325F-5661-4950-8C69-F6DE9CBF9DE8}"/>
                  </a:ext>
                </a:extLst>
              </p14:cNvPr>
              <p14:cNvContentPartPr/>
              <p14:nvPr/>
            </p14:nvContentPartPr>
            <p14:xfrm>
              <a:off x="2328693" y="3007507"/>
              <a:ext cx="112680" cy="191520"/>
            </p14:xfrm>
          </p:contentPart>
        </mc:Choice>
        <mc:Fallback xmlns="">
          <p:pic>
            <p:nvPicPr>
              <p:cNvPr id="65" name="Freihand 64">
                <a:extLst>
                  <a:ext uri="{FF2B5EF4-FFF2-40B4-BE49-F238E27FC236}">
                    <a16:creationId xmlns:a16="http://schemas.microsoft.com/office/drawing/2014/main" id="{88D9325F-5661-4950-8C69-F6DE9CBF9DE8}"/>
                  </a:ext>
                </a:extLst>
              </p:cNvPr>
              <p:cNvPicPr/>
              <p:nvPr/>
            </p:nvPicPr>
            <p:blipFill>
              <a:blip r:embed="rId73"/>
              <a:stretch>
                <a:fillRect/>
              </a:stretch>
            </p:blipFill>
            <p:spPr>
              <a:xfrm>
                <a:off x="2324373" y="3003187"/>
                <a:ext cx="1213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6" name="Freihand 65">
                <a:extLst>
                  <a:ext uri="{FF2B5EF4-FFF2-40B4-BE49-F238E27FC236}">
                    <a16:creationId xmlns:a16="http://schemas.microsoft.com/office/drawing/2014/main" id="{3EAFFFA1-8D75-45DA-A847-902DFEFB1C99}"/>
                  </a:ext>
                </a:extLst>
              </p14:cNvPr>
              <p14:cNvContentPartPr/>
              <p14:nvPr/>
            </p14:nvContentPartPr>
            <p14:xfrm>
              <a:off x="2871933" y="2950267"/>
              <a:ext cx="9000" cy="146880"/>
            </p14:xfrm>
          </p:contentPart>
        </mc:Choice>
        <mc:Fallback xmlns="">
          <p:pic>
            <p:nvPicPr>
              <p:cNvPr id="66" name="Freihand 65">
                <a:extLst>
                  <a:ext uri="{FF2B5EF4-FFF2-40B4-BE49-F238E27FC236}">
                    <a16:creationId xmlns:a16="http://schemas.microsoft.com/office/drawing/2014/main" id="{3EAFFFA1-8D75-45DA-A847-902DFEFB1C99}"/>
                  </a:ext>
                </a:extLst>
              </p:cNvPr>
              <p:cNvPicPr/>
              <p:nvPr/>
            </p:nvPicPr>
            <p:blipFill>
              <a:blip r:embed="rId75"/>
              <a:stretch>
                <a:fillRect/>
              </a:stretch>
            </p:blipFill>
            <p:spPr>
              <a:xfrm>
                <a:off x="2867613" y="2945947"/>
                <a:ext cx="17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7" name="Freihand 66">
                <a:extLst>
                  <a:ext uri="{FF2B5EF4-FFF2-40B4-BE49-F238E27FC236}">
                    <a16:creationId xmlns:a16="http://schemas.microsoft.com/office/drawing/2014/main" id="{A64FDEEA-5C5B-4F21-854E-CE0FB293FF27}"/>
                  </a:ext>
                </a:extLst>
              </p14:cNvPr>
              <p14:cNvContentPartPr/>
              <p14:nvPr/>
            </p14:nvContentPartPr>
            <p14:xfrm>
              <a:off x="2822613" y="3020827"/>
              <a:ext cx="129600" cy="5400"/>
            </p14:xfrm>
          </p:contentPart>
        </mc:Choice>
        <mc:Fallback xmlns="">
          <p:pic>
            <p:nvPicPr>
              <p:cNvPr id="67" name="Freihand 66">
                <a:extLst>
                  <a:ext uri="{FF2B5EF4-FFF2-40B4-BE49-F238E27FC236}">
                    <a16:creationId xmlns:a16="http://schemas.microsoft.com/office/drawing/2014/main" id="{A64FDEEA-5C5B-4F21-854E-CE0FB293FF27}"/>
                  </a:ext>
                </a:extLst>
              </p:cNvPr>
              <p:cNvPicPr/>
              <p:nvPr/>
            </p:nvPicPr>
            <p:blipFill>
              <a:blip r:embed="rId77"/>
              <a:stretch>
                <a:fillRect/>
              </a:stretch>
            </p:blipFill>
            <p:spPr>
              <a:xfrm>
                <a:off x="2818293" y="3016507"/>
                <a:ext cx="13824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8" name="Freihand 67">
                <a:extLst>
                  <a:ext uri="{FF2B5EF4-FFF2-40B4-BE49-F238E27FC236}">
                    <a16:creationId xmlns:a16="http://schemas.microsoft.com/office/drawing/2014/main" id="{A67F2610-3F90-4F13-8A75-D05FA0A8F602}"/>
                  </a:ext>
                </a:extLst>
              </p14:cNvPr>
              <p14:cNvContentPartPr/>
              <p14:nvPr/>
            </p14:nvContentPartPr>
            <p14:xfrm>
              <a:off x="4053453" y="2828947"/>
              <a:ext cx="154080" cy="181440"/>
            </p14:xfrm>
          </p:contentPart>
        </mc:Choice>
        <mc:Fallback xmlns="">
          <p:pic>
            <p:nvPicPr>
              <p:cNvPr id="68" name="Freihand 67">
                <a:extLst>
                  <a:ext uri="{FF2B5EF4-FFF2-40B4-BE49-F238E27FC236}">
                    <a16:creationId xmlns:a16="http://schemas.microsoft.com/office/drawing/2014/main" id="{A67F2610-3F90-4F13-8A75-D05FA0A8F602}"/>
                  </a:ext>
                </a:extLst>
              </p:cNvPr>
              <p:cNvPicPr/>
              <p:nvPr/>
            </p:nvPicPr>
            <p:blipFill>
              <a:blip r:embed="rId79"/>
              <a:stretch>
                <a:fillRect/>
              </a:stretch>
            </p:blipFill>
            <p:spPr>
              <a:xfrm>
                <a:off x="4049133" y="2824627"/>
                <a:ext cx="1627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9" name="Freihand 68">
                <a:extLst>
                  <a:ext uri="{FF2B5EF4-FFF2-40B4-BE49-F238E27FC236}">
                    <a16:creationId xmlns:a16="http://schemas.microsoft.com/office/drawing/2014/main" id="{CB195972-2EA0-487C-BEB9-350CB885382D}"/>
                  </a:ext>
                </a:extLst>
              </p14:cNvPr>
              <p14:cNvContentPartPr/>
              <p14:nvPr/>
            </p14:nvContentPartPr>
            <p14:xfrm>
              <a:off x="4320213" y="2903467"/>
              <a:ext cx="52920" cy="86400"/>
            </p14:xfrm>
          </p:contentPart>
        </mc:Choice>
        <mc:Fallback xmlns="">
          <p:pic>
            <p:nvPicPr>
              <p:cNvPr id="69" name="Freihand 68">
                <a:extLst>
                  <a:ext uri="{FF2B5EF4-FFF2-40B4-BE49-F238E27FC236}">
                    <a16:creationId xmlns:a16="http://schemas.microsoft.com/office/drawing/2014/main" id="{CB195972-2EA0-487C-BEB9-350CB885382D}"/>
                  </a:ext>
                </a:extLst>
              </p:cNvPr>
              <p:cNvPicPr/>
              <p:nvPr/>
            </p:nvPicPr>
            <p:blipFill>
              <a:blip r:embed="rId81"/>
              <a:stretch>
                <a:fillRect/>
              </a:stretch>
            </p:blipFill>
            <p:spPr>
              <a:xfrm>
                <a:off x="4315893" y="2899147"/>
                <a:ext cx="615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0" name="Freihand 69">
                <a:extLst>
                  <a:ext uri="{FF2B5EF4-FFF2-40B4-BE49-F238E27FC236}">
                    <a16:creationId xmlns:a16="http://schemas.microsoft.com/office/drawing/2014/main" id="{092EBCFB-9708-45B7-8722-49D469A64D5D}"/>
                  </a:ext>
                </a:extLst>
              </p14:cNvPr>
              <p14:cNvContentPartPr/>
              <p14:nvPr/>
            </p14:nvContentPartPr>
            <p14:xfrm>
              <a:off x="4348293" y="2784307"/>
              <a:ext cx="1440" cy="11880"/>
            </p14:xfrm>
          </p:contentPart>
        </mc:Choice>
        <mc:Fallback xmlns="">
          <p:pic>
            <p:nvPicPr>
              <p:cNvPr id="70" name="Freihand 69">
                <a:extLst>
                  <a:ext uri="{FF2B5EF4-FFF2-40B4-BE49-F238E27FC236}">
                    <a16:creationId xmlns:a16="http://schemas.microsoft.com/office/drawing/2014/main" id="{092EBCFB-9708-45B7-8722-49D469A64D5D}"/>
                  </a:ext>
                </a:extLst>
              </p:cNvPr>
              <p:cNvPicPr/>
              <p:nvPr/>
            </p:nvPicPr>
            <p:blipFill>
              <a:blip r:embed="rId83"/>
              <a:stretch>
                <a:fillRect/>
              </a:stretch>
            </p:blipFill>
            <p:spPr>
              <a:xfrm>
                <a:off x="4343973" y="2779987"/>
                <a:ext cx="100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71" name="Freihand 70">
                <a:extLst>
                  <a:ext uri="{FF2B5EF4-FFF2-40B4-BE49-F238E27FC236}">
                    <a16:creationId xmlns:a16="http://schemas.microsoft.com/office/drawing/2014/main" id="{FE5B66C0-6E96-4A68-8E20-6CA1827EDE9F}"/>
                  </a:ext>
                </a:extLst>
              </p14:cNvPr>
              <p14:cNvContentPartPr/>
              <p14:nvPr/>
            </p14:nvContentPartPr>
            <p14:xfrm>
              <a:off x="3259653" y="2803387"/>
              <a:ext cx="135000" cy="153720"/>
            </p14:xfrm>
          </p:contentPart>
        </mc:Choice>
        <mc:Fallback xmlns="">
          <p:pic>
            <p:nvPicPr>
              <p:cNvPr id="71" name="Freihand 70">
                <a:extLst>
                  <a:ext uri="{FF2B5EF4-FFF2-40B4-BE49-F238E27FC236}">
                    <a16:creationId xmlns:a16="http://schemas.microsoft.com/office/drawing/2014/main" id="{FE5B66C0-6E96-4A68-8E20-6CA1827EDE9F}"/>
                  </a:ext>
                </a:extLst>
              </p:cNvPr>
              <p:cNvPicPr/>
              <p:nvPr/>
            </p:nvPicPr>
            <p:blipFill>
              <a:blip r:embed="rId85"/>
              <a:stretch>
                <a:fillRect/>
              </a:stretch>
            </p:blipFill>
            <p:spPr>
              <a:xfrm>
                <a:off x="3255333" y="2799067"/>
                <a:ext cx="1436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2" name="Freihand 71">
                <a:extLst>
                  <a:ext uri="{FF2B5EF4-FFF2-40B4-BE49-F238E27FC236}">
                    <a16:creationId xmlns:a16="http://schemas.microsoft.com/office/drawing/2014/main" id="{1418C0A6-C7FD-42BC-9E3D-C6C79C5AFED7}"/>
                  </a:ext>
                </a:extLst>
              </p14:cNvPr>
              <p14:cNvContentPartPr/>
              <p14:nvPr/>
            </p14:nvContentPartPr>
            <p14:xfrm>
              <a:off x="3424173" y="2787187"/>
              <a:ext cx="118080" cy="157320"/>
            </p14:xfrm>
          </p:contentPart>
        </mc:Choice>
        <mc:Fallback xmlns="">
          <p:pic>
            <p:nvPicPr>
              <p:cNvPr id="72" name="Freihand 71">
                <a:extLst>
                  <a:ext uri="{FF2B5EF4-FFF2-40B4-BE49-F238E27FC236}">
                    <a16:creationId xmlns:a16="http://schemas.microsoft.com/office/drawing/2014/main" id="{1418C0A6-C7FD-42BC-9E3D-C6C79C5AFED7}"/>
                  </a:ext>
                </a:extLst>
              </p:cNvPr>
              <p:cNvPicPr/>
              <p:nvPr/>
            </p:nvPicPr>
            <p:blipFill>
              <a:blip r:embed="rId87"/>
              <a:stretch>
                <a:fillRect/>
              </a:stretch>
            </p:blipFill>
            <p:spPr>
              <a:xfrm>
                <a:off x="3419853" y="2782867"/>
                <a:ext cx="1267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3" name="Freihand 72">
                <a:extLst>
                  <a:ext uri="{FF2B5EF4-FFF2-40B4-BE49-F238E27FC236}">
                    <a16:creationId xmlns:a16="http://schemas.microsoft.com/office/drawing/2014/main" id="{FE97A025-6B77-4D93-9D32-028543AD11C5}"/>
                  </a:ext>
                </a:extLst>
              </p14:cNvPr>
              <p14:cNvContentPartPr/>
              <p14:nvPr/>
            </p14:nvContentPartPr>
            <p14:xfrm>
              <a:off x="3226533" y="2982667"/>
              <a:ext cx="359280" cy="55080"/>
            </p14:xfrm>
          </p:contentPart>
        </mc:Choice>
        <mc:Fallback xmlns="">
          <p:pic>
            <p:nvPicPr>
              <p:cNvPr id="73" name="Freihand 72">
                <a:extLst>
                  <a:ext uri="{FF2B5EF4-FFF2-40B4-BE49-F238E27FC236}">
                    <a16:creationId xmlns:a16="http://schemas.microsoft.com/office/drawing/2014/main" id="{FE97A025-6B77-4D93-9D32-028543AD11C5}"/>
                  </a:ext>
                </a:extLst>
              </p:cNvPr>
              <p:cNvPicPr/>
              <p:nvPr/>
            </p:nvPicPr>
            <p:blipFill>
              <a:blip r:embed="rId89"/>
              <a:stretch>
                <a:fillRect/>
              </a:stretch>
            </p:blipFill>
            <p:spPr>
              <a:xfrm>
                <a:off x="3222213" y="2978347"/>
                <a:ext cx="3679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4" name="Freihand 73">
                <a:extLst>
                  <a:ext uri="{FF2B5EF4-FFF2-40B4-BE49-F238E27FC236}">
                    <a16:creationId xmlns:a16="http://schemas.microsoft.com/office/drawing/2014/main" id="{26C750FF-3D37-4BF1-BAA5-2A915FE440CB}"/>
                  </a:ext>
                </a:extLst>
              </p14:cNvPr>
              <p14:cNvContentPartPr/>
              <p14:nvPr/>
            </p14:nvContentPartPr>
            <p14:xfrm>
              <a:off x="3213213" y="3061147"/>
              <a:ext cx="162360" cy="165600"/>
            </p14:xfrm>
          </p:contentPart>
        </mc:Choice>
        <mc:Fallback xmlns="">
          <p:pic>
            <p:nvPicPr>
              <p:cNvPr id="74" name="Freihand 73">
                <a:extLst>
                  <a:ext uri="{FF2B5EF4-FFF2-40B4-BE49-F238E27FC236}">
                    <a16:creationId xmlns:a16="http://schemas.microsoft.com/office/drawing/2014/main" id="{26C750FF-3D37-4BF1-BAA5-2A915FE440CB}"/>
                  </a:ext>
                </a:extLst>
              </p:cNvPr>
              <p:cNvPicPr/>
              <p:nvPr/>
            </p:nvPicPr>
            <p:blipFill>
              <a:blip r:embed="rId91"/>
              <a:stretch>
                <a:fillRect/>
              </a:stretch>
            </p:blipFill>
            <p:spPr>
              <a:xfrm>
                <a:off x="3208893" y="3056827"/>
                <a:ext cx="17100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5" name="Freihand 74">
                <a:extLst>
                  <a:ext uri="{FF2B5EF4-FFF2-40B4-BE49-F238E27FC236}">
                    <a16:creationId xmlns:a16="http://schemas.microsoft.com/office/drawing/2014/main" id="{AC817B22-F3DF-4A65-BD4B-BBB7FA60FCE9}"/>
                  </a:ext>
                </a:extLst>
              </p14:cNvPr>
              <p14:cNvContentPartPr/>
              <p14:nvPr/>
            </p14:nvContentPartPr>
            <p14:xfrm>
              <a:off x="3472413" y="3109747"/>
              <a:ext cx="85680" cy="92880"/>
            </p14:xfrm>
          </p:contentPart>
        </mc:Choice>
        <mc:Fallback xmlns="">
          <p:pic>
            <p:nvPicPr>
              <p:cNvPr id="75" name="Freihand 74">
                <a:extLst>
                  <a:ext uri="{FF2B5EF4-FFF2-40B4-BE49-F238E27FC236}">
                    <a16:creationId xmlns:a16="http://schemas.microsoft.com/office/drawing/2014/main" id="{AC817B22-F3DF-4A65-BD4B-BBB7FA60FCE9}"/>
                  </a:ext>
                </a:extLst>
              </p:cNvPr>
              <p:cNvPicPr/>
              <p:nvPr/>
            </p:nvPicPr>
            <p:blipFill>
              <a:blip r:embed="rId93"/>
              <a:stretch>
                <a:fillRect/>
              </a:stretch>
            </p:blipFill>
            <p:spPr>
              <a:xfrm>
                <a:off x="3468093" y="3105427"/>
                <a:ext cx="943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76" name="Freihand 75">
                <a:extLst>
                  <a:ext uri="{FF2B5EF4-FFF2-40B4-BE49-F238E27FC236}">
                    <a16:creationId xmlns:a16="http://schemas.microsoft.com/office/drawing/2014/main" id="{754880B0-A9F5-48F0-81CF-A78F27EB0D76}"/>
                  </a:ext>
                </a:extLst>
              </p14:cNvPr>
              <p14:cNvContentPartPr/>
              <p14:nvPr/>
            </p14:nvContentPartPr>
            <p14:xfrm>
              <a:off x="3525333" y="3051427"/>
              <a:ext cx="9720" cy="1440"/>
            </p14:xfrm>
          </p:contentPart>
        </mc:Choice>
        <mc:Fallback xmlns="">
          <p:pic>
            <p:nvPicPr>
              <p:cNvPr id="76" name="Freihand 75">
                <a:extLst>
                  <a:ext uri="{FF2B5EF4-FFF2-40B4-BE49-F238E27FC236}">
                    <a16:creationId xmlns:a16="http://schemas.microsoft.com/office/drawing/2014/main" id="{754880B0-A9F5-48F0-81CF-A78F27EB0D76}"/>
                  </a:ext>
                </a:extLst>
              </p:cNvPr>
              <p:cNvPicPr/>
              <p:nvPr/>
            </p:nvPicPr>
            <p:blipFill>
              <a:blip r:embed="rId95"/>
              <a:stretch>
                <a:fillRect/>
              </a:stretch>
            </p:blipFill>
            <p:spPr>
              <a:xfrm>
                <a:off x="3521013" y="3047107"/>
                <a:ext cx="1836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7" name="Freihand 76">
                <a:extLst>
                  <a:ext uri="{FF2B5EF4-FFF2-40B4-BE49-F238E27FC236}">
                    <a16:creationId xmlns:a16="http://schemas.microsoft.com/office/drawing/2014/main" id="{2BAA71EA-4F8A-4355-A318-9C750E92C8AA}"/>
                  </a:ext>
                </a:extLst>
              </p14:cNvPr>
              <p14:cNvContentPartPr/>
              <p14:nvPr/>
            </p14:nvContentPartPr>
            <p14:xfrm>
              <a:off x="3777333" y="2957107"/>
              <a:ext cx="51120" cy="5760"/>
            </p14:xfrm>
          </p:contentPart>
        </mc:Choice>
        <mc:Fallback xmlns="">
          <p:pic>
            <p:nvPicPr>
              <p:cNvPr id="77" name="Freihand 76">
                <a:extLst>
                  <a:ext uri="{FF2B5EF4-FFF2-40B4-BE49-F238E27FC236}">
                    <a16:creationId xmlns:a16="http://schemas.microsoft.com/office/drawing/2014/main" id="{2BAA71EA-4F8A-4355-A318-9C750E92C8AA}"/>
                  </a:ext>
                </a:extLst>
              </p:cNvPr>
              <p:cNvPicPr/>
              <p:nvPr/>
            </p:nvPicPr>
            <p:blipFill>
              <a:blip r:embed="rId97"/>
              <a:stretch>
                <a:fillRect/>
              </a:stretch>
            </p:blipFill>
            <p:spPr>
              <a:xfrm>
                <a:off x="3773013" y="2952787"/>
                <a:ext cx="597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8" name="Freihand 77">
                <a:extLst>
                  <a:ext uri="{FF2B5EF4-FFF2-40B4-BE49-F238E27FC236}">
                    <a16:creationId xmlns:a16="http://schemas.microsoft.com/office/drawing/2014/main" id="{E5A0F43C-B380-4E84-9EFB-EFEFA281E52A}"/>
                  </a:ext>
                </a:extLst>
              </p14:cNvPr>
              <p14:cNvContentPartPr/>
              <p14:nvPr/>
            </p14:nvContentPartPr>
            <p14:xfrm>
              <a:off x="3772653" y="2940187"/>
              <a:ext cx="54000" cy="67680"/>
            </p14:xfrm>
          </p:contentPart>
        </mc:Choice>
        <mc:Fallback xmlns="">
          <p:pic>
            <p:nvPicPr>
              <p:cNvPr id="78" name="Freihand 77">
                <a:extLst>
                  <a:ext uri="{FF2B5EF4-FFF2-40B4-BE49-F238E27FC236}">
                    <a16:creationId xmlns:a16="http://schemas.microsoft.com/office/drawing/2014/main" id="{E5A0F43C-B380-4E84-9EFB-EFEFA281E52A}"/>
                  </a:ext>
                </a:extLst>
              </p:cNvPr>
              <p:cNvPicPr/>
              <p:nvPr/>
            </p:nvPicPr>
            <p:blipFill>
              <a:blip r:embed="rId99"/>
              <a:stretch>
                <a:fillRect/>
              </a:stretch>
            </p:blipFill>
            <p:spPr>
              <a:xfrm>
                <a:off x="3768333" y="2935867"/>
                <a:ext cx="626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9" name="Freihand 78">
                <a:extLst>
                  <a:ext uri="{FF2B5EF4-FFF2-40B4-BE49-F238E27FC236}">
                    <a16:creationId xmlns:a16="http://schemas.microsoft.com/office/drawing/2014/main" id="{429BC5B3-B031-433A-9EC8-2618753A7BC7}"/>
                  </a:ext>
                </a:extLst>
              </p14:cNvPr>
              <p14:cNvContentPartPr/>
              <p14:nvPr/>
            </p14:nvContentPartPr>
            <p14:xfrm>
              <a:off x="4721613" y="2298667"/>
              <a:ext cx="188640" cy="7560"/>
            </p14:xfrm>
          </p:contentPart>
        </mc:Choice>
        <mc:Fallback xmlns="">
          <p:pic>
            <p:nvPicPr>
              <p:cNvPr id="79" name="Freihand 78">
                <a:extLst>
                  <a:ext uri="{FF2B5EF4-FFF2-40B4-BE49-F238E27FC236}">
                    <a16:creationId xmlns:a16="http://schemas.microsoft.com/office/drawing/2014/main" id="{429BC5B3-B031-433A-9EC8-2618753A7BC7}"/>
                  </a:ext>
                </a:extLst>
              </p:cNvPr>
              <p:cNvPicPr/>
              <p:nvPr/>
            </p:nvPicPr>
            <p:blipFill>
              <a:blip r:embed="rId101"/>
              <a:stretch>
                <a:fillRect/>
              </a:stretch>
            </p:blipFill>
            <p:spPr>
              <a:xfrm>
                <a:off x="4717293" y="2294347"/>
                <a:ext cx="1972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0" name="Freihand 79">
                <a:extLst>
                  <a:ext uri="{FF2B5EF4-FFF2-40B4-BE49-F238E27FC236}">
                    <a16:creationId xmlns:a16="http://schemas.microsoft.com/office/drawing/2014/main" id="{C14E1CB8-4312-4426-B6C0-5EEED50D6DBA}"/>
                  </a:ext>
                </a:extLst>
              </p14:cNvPr>
              <p14:cNvContentPartPr/>
              <p14:nvPr/>
            </p14:nvContentPartPr>
            <p14:xfrm>
              <a:off x="4761573" y="2339707"/>
              <a:ext cx="157680" cy="7920"/>
            </p14:xfrm>
          </p:contentPart>
        </mc:Choice>
        <mc:Fallback xmlns="">
          <p:pic>
            <p:nvPicPr>
              <p:cNvPr id="80" name="Freihand 79">
                <a:extLst>
                  <a:ext uri="{FF2B5EF4-FFF2-40B4-BE49-F238E27FC236}">
                    <a16:creationId xmlns:a16="http://schemas.microsoft.com/office/drawing/2014/main" id="{C14E1CB8-4312-4426-B6C0-5EEED50D6DBA}"/>
                  </a:ext>
                </a:extLst>
              </p:cNvPr>
              <p:cNvPicPr/>
              <p:nvPr/>
            </p:nvPicPr>
            <p:blipFill>
              <a:blip r:embed="rId103"/>
              <a:stretch>
                <a:fillRect/>
              </a:stretch>
            </p:blipFill>
            <p:spPr>
              <a:xfrm>
                <a:off x="4757253" y="2335387"/>
                <a:ext cx="166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1" name="Freihand 80">
                <a:extLst>
                  <a:ext uri="{FF2B5EF4-FFF2-40B4-BE49-F238E27FC236}">
                    <a16:creationId xmlns:a16="http://schemas.microsoft.com/office/drawing/2014/main" id="{25C0BB54-37CC-4938-A22B-B78DD8E64B8E}"/>
                  </a:ext>
                </a:extLst>
              </p14:cNvPr>
              <p14:cNvContentPartPr/>
              <p14:nvPr/>
            </p14:nvContentPartPr>
            <p14:xfrm>
              <a:off x="4775613" y="2896987"/>
              <a:ext cx="181440" cy="60480"/>
            </p14:xfrm>
          </p:contentPart>
        </mc:Choice>
        <mc:Fallback xmlns="">
          <p:pic>
            <p:nvPicPr>
              <p:cNvPr id="81" name="Freihand 80">
                <a:extLst>
                  <a:ext uri="{FF2B5EF4-FFF2-40B4-BE49-F238E27FC236}">
                    <a16:creationId xmlns:a16="http://schemas.microsoft.com/office/drawing/2014/main" id="{25C0BB54-37CC-4938-A22B-B78DD8E64B8E}"/>
                  </a:ext>
                </a:extLst>
              </p:cNvPr>
              <p:cNvPicPr/>
              <p:nvPr/>
            </p:nvPicPr>
            <p:blipFill>
              <a:blip r:embed="rId105"/>
              <a:stretch>
                <a:fillRect/>
              </a:stretch>
            </p:blipFill>
            <p:spPr>
              <a:xfrm>
                <a:off x="4771293" y="2892667"/>
                <a:ext cx="1900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2" name="Freihand 81">
                <a:extLst>
                  <a:ext uri="{FF2B5EF4-FFF2-40B4-BE49-F238E27FC236}">
                    <a16:creationId xmlns:a16="http://schemas.microsoft.com/office/drawing/2014/main" id="{2427933F-2FFC-49BE-8DC0-41188FA7BD38}"/>
                  </a:ext>
                </a:extLst>
              </p14:cNvPr>
              <p14:cNvContentPartPr/>
              <p14:nvPr/>
            </p14:nvContentPartPr>
            <p14:xfrm>
              <a:off x="5371773" y="2219107"/>
              <a:ext cx="183240" cy="142920"/>
            </p14:xfrm>
          </p:contentPart>
        </mc:Choice>
        <mc:Fallback xmlns="">
          <p:pic>
            <p:nvPicPr>
              <p:cNvPr id="82" name="Freihand 81">
                <a:extLst>
                  <a:ext uri="{FF2B5EF4-FFF2-40B4-BE49-F238E27FC236}">
                    <a16:creationId xmlns:a16="http://schemas.microsoft.com/office/drawing/2014/main" id="{2427933F-2FFC-49BE-8DC0-41188FA7BD38}"/>
                  </a:ext>
                </a:extLst>
              </p:cNvPr>
              <p:cNvPicPr/>
              <p:nvPr/>
            </p:nvPicPr>
            <p:blipFill>
              <a:blip r:embed="rId107"/>
              <a:stretch>
                <a:fillRect/>
              </a:stretch>
            </p:blipFill>
            <p:spPr>
              <a:xfrm>
                <a:off x="5367453" y="2214787"/>
                <a:ext cx="1918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3" name="Freihand 82">
                <a:extLst>
                  <a:ext uri="{FF2B5EF4-FFF2-40B4-BE49-F238E27FC236}">
                    <a16:creationId xmlns:a16="http://schemas.microsoft.com/office/drawing/2014/main" id="{3E4AEB3D-3648-473D-AFF8-91D4E3C01765}"/>
                  </a:ext>
                </a:extLst>
              </p14:cNvPr>
              <p14:cNvContentPartPr/>
              <p14:nvPr/>
            </p14:nvContentPartPr>
            <p14:xfrm>
              <a:off x="5356653" y="2845867"/>
              <a:ext cx="159840" cy="140040"/>
            </p14:xfrm>
          </p:contentPart>
        </mc:Choice>
        <mc:Fallback xmlns="">
          <p:pic>
            <p:nvPicPr>
              <p:cNvPr id="83" name="Freihand 82">
                <a:extLst>
                  <a:ext uri="{FF2B5EF4-FFF2-40B4-BE49-F238E27FC236}">
                    <a16:creationId xmlns:a16="http://schemas.microsoft.com/office/drawing/2014/main" id="{3E4AEB3D-3648-473D-AFF8-91D4E3C01765}"/>
                  </a:ext>
                </a:extLst>
              </p:cNvPr>
              <p:cNvPicPr/>
              <p:nvPr/>
            </p:nvPicPr>
            <p:blipFill>
              <a:blip r:embed="rId109"/>
              <a:stretch>
                <a:fillRect/>
              </a:stretch>
            </p:blipFill>
            <p:spPr>
              <a:xfrm>
                <a:off x="5352333" y="2841547"/>
                <a:ext cx="1684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6" name="Freihand 85">
                <a:extLst>
                  <a:ext uri="{FF2B5EF4-FFF2-40B4-BE49-F238E27FC236}">
                    <a16:creationId xmlns:a16="http://schemas.microsoft.com/office/drawing/2014/main" id="{7FBC0E1B-AF82-4C2F-8964-ABCDE8C75E70}"/>
                  </a:ext>
                </a:extLst>
              </p14:cNvPr>
              <p14:cNvContentPartPr/>
              <p14:nvPr/>
            </p14:nvContentPartPr>
            <p14:xfrm>
              <a:off x="4592373" y="2932827"/>
              <a:ext cx="61560" cy="14400"/>
            </p14:xfrm>
          </p:contentPart>
        </mc:Choice>
        <mc:Fallback xmlns="">
          <p:pic>
            <p:nvPicPr>
              <p:cNvPr id="86" name="Freihand 85">
                <a:extLst>
                  <a:ext uri="{FF2B5EF4-FFF2-40B4-BE49-F238E27FC236}">
                    <a16:creationId xmlns:a16="http://schemas.microsoft.com/office/drawing/2014/main" id="{7FBC0E1B-AF82-4C2F-8964-ABCDE8C75E70}"/>
                  </a:ext>
                </a:extLst>
              </p:cNvPr>
              <p:cNvPicPr/>
              <p:nvPr/>
            </p:nvPicPr>
            <p:blipFill>
              <a:blip r:embed="rId111"/>
              <a:stretch>
                <a:fillRect/>
              </a:stretch>
            </p:blipFill>
            <p:spPr>
              <a:xfrm>
                <a:off x="4588053" y="2928507"/>
                <a:ext cx="70200" cy="23040"/>
              </a:xfrm>
              <a:prstGeom prst="rect">
                <a:avLst/>
              </a:prstGeom>
            </p:spPr>
          </p:pic>
        </mc:Fallback>
      </mc:AlternateContent>
      <mc:AlternateContent xmlns:mc="http://schemas.openxmlformats.org/markup-compatibility/2006" xmlns:a14="http://schemas.microsoft.com/office/drawing/2010/main">
        <mc:Choice Requires="a14">
          <p:sp>
            <p:nvSpPr>
              <p:cNvPr id="88" name="Rechteck 87">
                <a:extLst>
                  <a:ext uri="{FF2B5EF4-FFF2-40B4-BE49-F238E27FC236}">
                    <a16:creationId xmlns:a16="http://schemas.microsoft.com/office/drawing/2014/main" id="{F171605C-AFB4-4F55-8F71-54C9490BF635}"/>
                  </a:ext>
                </a:extLst>
              </p:cNvPr>
              <p:cNvSpPr/>
              <p:nvPr/>
            </p:nvSpPr>
            <p:spPr>
              <a:xfrm>
                <a:off x="3391040" y="849394"/>
                <a:ext cx="1322285" cy="369332"/>
              </a:xfrm>
              <a:prstGeom prst="rect">
                <a:avLst/>
              </a:prstGeom>
            </p:spPr>
            <p:txBody>
              <a:bodyPr wrap="none">
                <a:spAutoFit/>
              </a:bodyPr>
              <a:lstStyle/>
              <a:p>
                <a:r>
                  <a:rPr lang="de-DE" dirty="0">
                    <a:latin typeface="Arial Unicode MS"/>
                    <a:ea typeface="Arial Unicode MS"/>
                    <a:cs typeface="Arial Unicode MS"/>
                  </a:rPr>
                  <a:t>m=</a:t>
                </a:r>
                <a:r>
                  <a:rPr lang="de-DE" dirty="0"/>
                  <a:t> </a:t>
                </a:r>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𝐿</m:t>
                        </m:r>
                      </m:e>
                      <m:sup>
                        <m:r>
                          <a:rPr lang="de-DE" i="1">
                            <a:latin typeface="Cambria Math" panose="02040503050406030204" pitchFamily="18" charset="0"/>
                          </a:rPr>
                          <m:t>𝐷</m:t>
                        </m:r>
                      </m:sup>
                    </m:sSup>
                  </m:oMath>
                </a14:m>
                <a:r>
                  <a:rPr lang="de-DE" dirty="0"/>
                  <a:t>(Y, i</a:t>
                </a:r>
                <a:r>
                  <a:rPr lang="de-DE" baseline="30000" dirty="0"/>
                  <a:t> </a:t>
                </a:r>
                <a:r>
                  <a:rPr lang="de-DE" dirty="0"/>
                  <a:t>)</a:t>
                </a:r>
              </a:p>
            </p:txBody>
          </p:sp>
        </mc:Choice>
        <mc:Fallback xmlns="">
          <p:sp>
            <p:nvSpPr>
              <p:cNvPr id="88" name="Rechteck 87">
                <a:extLst>
                  <a:ext uri="{FF2B5EF4-FFF2-40B4-BE49-F238E27FC236}">
                    <a16:creationId xmlns:a16="http://schemas.microsoft.com/office/drawing/2014/main" id="{F171605C-AFB4-4F55-8F71-54C9490BF635}"/>
                  </a:ext>
                </a:extLst>
              </p:cNvPr>
              <p:cNvSpPr>
                <a:spLocks noRot="1" noChangeAspect="1" noMove="1" noResize="1" noEditPoints="1" noAdjustHandles="1" noChangeArrowheads="1" noChangeShapeType="1" noTextEdit="1"/>
              </p:cNvSpPr>
              <p:nvPr/>
            </p:nvSpPr>
            <p:spPr>
              <a:xfrm>
                <a:off x="3391040" y="849394"/>
                <a:ext cx="1322285" cy="369332"/>
              </a:xfrm>
              <a:prstGeom prst="rect">
                <a:avLst/>
              </a:prstGeom>
              <a:blipFill>
                <a:blip r:embed="rId112"/>
                <a:stretch>
                  <a:fillRect l="-3687" t="-8197" r="-3687" b="-24590"/>
                </a:stretch>
              </a:blipFill>
            </p:spPr>
            <p:txBody>
              <a:bodyPr/>
              <a:lstStyle/>
              <a:p>
                <a:r>
                  <a:rPr lang="de-DE">
                    <a:noFill/>
                  </a:rPr>
                  <a:t> </a:t>
                </a:r>
              </a:p>
            </p:txBody>
          </p:sp>
        </mc:Fallback>
      </mc:AlternateContent>
      <mc:AlternateContent xmlns:mc="http://schemas.openxmlformats.org/markup-compatibility/2006" xmlns:p14="http://schemas.microsoft.com/office/powerpoint/2010/main">
        <mc:Choice Requires="p14">
          <p:contentPart p14:bwMode="auto" r:id="rId113">
            <p14:nvContentPartPr>
              <p14:cNvPr id="3" name="Freihand 2">
                <a:extLst>
                  <a:ext uri="{FF2B5EF4-FFF2-40B4-BE49-F238E27FC236}">
                    <a16:creationId xmlns:a16="http://schemas.microsoft.com/office/drawing/2014/main" id="{83EFCF62-BABD-4539-87BA-33F0F7A07538}"/>
                  </a:ext>
                </a:extLst>
              </p14:cNvPr>
              <p14:cNvContentPartPr/>
              <p14:nvPr/>
            </p14:nvContentPartPr>
            <p14:xfrm>
              <a:off x="653613" y="840667"/>
              <a:ext cx="360" cy="360"/>
            </p14:xfrm>
          </p:contentPart>
        </mc:Choice>
        <mc:Fallback xmlns="">
          <p:pic>
            <p:nvPicPr>
              <p:cNvPr id="3" name="Freihand 2">
                <a:extLst>
                  <a:ext uri="{FF2B5EF4-FFF2-40B4-BE49-F238E27FC236}">
                    <a16:creationId xmlns:a16="http://schemas.microsoft.com/office/drawing/2014/main" id="{83EFCF62-BABD-4539-87BA-33F0F7A07538}"/>
                  </a:ext>
                </a:extLst>
              </p:cNvPr>
              <p:cNvPicPr/>
              <p:nvPr/>
            </p:nvPicPr>
            <p:blipFill>
              <a:blip r:embed="rId114"/>
              <a:stretch>
                <a:fillRect/>
              </a:stretch>
            </p:blipFill>
            <p:spPr>
              <a:xfrm>
                <a:off x="649293" y="8363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5" name="Freihand 4">
                <a:extLst>
                  <a:ext uri="{FF2B5EF4-FFF2-40B4-BE49-F238E27FC236}">
                    <a16:creationId xmlns:a16="http://schemas.microsoft.com/office/drawing/2014/main" id="{73BF0BD2-17A5-4251-83EE-A266F43D4360}"/>
                  </a:ext>
                </a:extLst>
              </p14:cNvPr>
              <p14:cNvContentPartPr/>
              <p14:nvPr/>
            </p14:nvContentPartPr>
            <p14:xfrm>
              <a:off x="3275853" y="819067"/>
              <a:ext cx="518760" cy="510120"/>
            </p14:xfrm>
          </p:contentPart>
        </mc:Choice>
        <mc:Fallback xmlns="">
          <p:pic>
            <p:nvPicPr>
              <p:cNvPr id="5" name="Freihand 4">
                <a:extLst>
                  <a:ext uri="{FF2B5EF4-FFF2-40B4-BE49-F238E27FC236}">
                    <a16:creationId xmlns:a16="http://schemas.microsoft.com/office/drawing/2014/main" id="{73BF0BD2-17A5-4251-83EE-A266F43D4360}"/>
                  </a:ext>
                </a:extLst>
              </p:cNvPr>
              <p:cNvPicPr/>
              <p:nvPr/>
            </p:nvPicPr>
            <p:blipFill>
              <a:blip r:embed="rId116"/>
              <a:stretch>
                <a:fillRect/>
              </a:stretch>
            </p:blipFill>
            <p:spPr>
              <a:xfrm>
                <a:off x="3271533" y="814747"/>
                <a:ext cx="527400" cy="518760"/>
              </a:xfrm>
              <a:prstGeom prst="rect">
                <a:avLst/>
              </a:prstGeom>
            </p:spPr>
          </p:pic>
        </mc:Fallback>
      </mc:AlternateContent>
      <p:grpSp>
        <p:nvGrpSpPr>
          <p:cNvPr id="90" name="Gruppieren 89">
            <a:extLst>
              <a:ext uri="{FF2B5EF4-FFF2-40B4-BE49-F238E27FC236}">
                <a16:creationId xmlns:a16="http://schemas.microsoft.com/office/drawing/2014/main" id="{C8FF981C-277E-4199-B83E-E4826621E5A4}"/>
              </a:ext>
            </a:extLst>
          </p:cNvPr>
          <p:cNvGrpSpPr/>
          <p:nvPr/>
        </p:nvGrpSpPr>
        <p:grpSpPr>
          <a:xfrm>
            <a:off x="5065773" y="994387"/>
            <a:ext cx="146160" cy="129960"/>
            <a:chOff x="5065773" y="994387"/>
            <a:chExt cx="146160" cy="129960"/>
          </a:xfrm>
        </p:grpSpPr>
        <mc:AlternateContent xmlns:mc="http://schemas.openxmlformats.org/markup-compatibility/2006" xmlns:p14="http://schemas.microsoft.com/office/powerpoint/2010/main">
          <mc:Choice Requires="p14">
            <p:contentPart p14:bwMode="auto" r:id="rId117">
              <p14:nvContentPartPr>
                <p14:cNvPr id="15" name="Freihand 14">
                  <a:extLst>
                    <a:ext uri="{FF2B5EF4-FFF2-40B4-BE49-F238E27FC236}">
                      <a16:creationId xmlns:a16="http://schemas.microsoft.com/office/drawing/2014/main" id="{4681BA92-ECD4-429D-8083-1CBC6615CB27}"/>
                    </a:ext>
                  </a:extLst>
                </p14:cNvPr>
                <p14:cNvContentPartPr/>
                <p14:nvPr/>
              </p14:nvContentPartPr>
              <p14:xfrm>
                <a:off x="5135973" y="994387"/>
                <a:ext cx="32760" cy="129960"/>
              </p14:xfrm>
            </p:contentPart>
          </mc:Choice>
          <mc:Fallback xmlns="">
            <p:pic>
              <p:nvPicPr>
                <p:cNvPr id="15" name="Freihand 14">
                  <a:extLst>
                    <a:ext uri="{FF2B5EF4-FFF2-40B4-BE49-F238E27FC236}">
                      <a16:creationId xmlns:a16="http://schemas.microsoft.com/office/drawing/2014/main" id="{4681BA92-ECD4-429D-8083-1CBC6615CB27}"/>
                    </a:ext>
                  </a:extLst>
                </p:cNvPr>
                <p:cNvPicPr/>
                <p:nvPr/>
              </p:nvPicPr>
              <p:blipFill>
                <a:blip r:embed="rId118"/>
                <a:stretch>
                  <a:fillRect/>
                </a:stretch>
              </p:blipFill>
              <p:spPr>
                <a:xfrm>
                  <a:off x="5131653" y="990067"/>
                  <a:ext cx="414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7" name="Freihand 16">
                  <a:extLst>
                    <a:ext uri="{FF2B5EF4-FFF2-40B4-BE49-F238E27FC236}">
                      <a16:creationId xmlns:a16="http://schemas.microsoft.com/office/drawing/2014/main" id="{DAE0304C-6754-4B7E-AC13-E72E2AA6861D}"/>
                    </a:ext>
                  </a:extLst>
                </p14:cNvPr>
                <p14:cNvContentPartPr/>
                <p14:nvPr/>
              </p14:nvContentPartPr>
              <p14:xfrm>
                <a:off x="5065773" y="1030747"/>
                <a:ext cx="146160" cy="24120"/>
              </p14:xfrm>
            </p:contentPart>
          </mc:Choice>
          <mc:Fallback xmlns="">
            <p:pic>
              <p:nvPicPr>
                <p:cNvPr id="17" name="Freihand 16">
                  <a:extLst>
                    <a:ext uri="{FF2B5EF4-FFF2-40B4-BE49-F238E27FC236}">
                      <a16:creationId xmlns:a16="http://schemas.microsoft.com/office/drawing/2014/main" id="{DAE0304C-6754-4B7E-AC13-E72E2AA6861D}"/>
                    </a:ext>
                  </a:extLst>
                </p:cNvPr>
                <p:cNvPicPr/>
                <p:nvPr/>
              </p:nvPicPr>
              <p:blipFill>
                <a:blip r:embed="rId120"/>
                <a:stretch>
                  <a:fillRect/>
                </a:stretch>
              </p:blipFill>
              <p:spPr>
                <a:xfrm>
                  <a:off x="5061453" y="1026427"/>
                  <a:ext cx="154800" cy="32760"/>
                </a:xfrm>
                <a:prstGeom prst="rect">
                  <a:avLst/>
                </a:prstGeom>
              </p:spPr>
            </p:pic>
          </mc:Fallback>
        </mc:AlternateContent>
      </p:grpSp>
      <p:grpSp>
        <p:nvGrpSpPr>
          <p:cNvPr id="89" name="Gruppieren 88">
            <a:extLst>
              <a:ext uri="{FF2B5EF4-FFF2-40B4-BE49-F238E27FC236}">
                <a16:creationId xmlns:a16="http://schemas.microsoft.com/office/drawing/2014/main" id="{375F4986-B240-4576-81EF-69AF1B79681D}"/>
              </a:ext>
            </a:extLst>
          </p:cNvPr>
          <p:cNvGrpSpPr/>
          <p:nvPr/>
        </p:nvGrpSpPr>
        <p:grpSpPr>
          <a:xfrm>
            <a:off x="5479773" y="876307"/>
            <a:ext cx="529200" cy="195840"/>
            <a:chOff x="5479773" y="876307"/>
            <a:chExt cx="529200" cy="195840"/>
          </a:xfrm>
        </p:grpSpPr>
        <mc:AlternateContent xmlns:mc="http://schemas.openxmlformats.org/markup-compatibility/2006" xmlns:p14="http://schemas.microsoft.com/office/powerpoint/2010/main">
          <mc:Choice Requires="p14">
            <p:contentPart p14:bwMode="auto" r:id="rId121">
              <p14:nvContentPartPr>
                <p14:cNvPr id="18" name="Freihand 17">
                  <a:extLst>
                    <a:ext uri="{FF2B5EF4-FFF2-40B4-BE49-F238E27FC236}">
                      <a16:creationId xmlns:a16="http://schemas.microsoft.com/office/drawing/2014/main" id="{211B71C7-6B59-4A87-9107-2CBC1035918D}"/>
                    </a:ext>
                  </a:extLst>
                </p14:cNvPr>
                <p14:cNvContentPartPr/>
                <p14:nvPr/>
              </p14:nvContentPartPr>
              <p14:xfrm>
                <a:off x="5479773" y="876307"/>
                <a:ext cx="211680" cy="195840"/>
              </p14:xfrm>
            </p:contentPart>
          </mc:Choice>
          <mc:Fallback xmlns="">
            <p:pic>
              <p:nvPicPr>
                <p:cNvPr id="18" name="Freihand 17">
                  <a:extLst>
                    <a:ext uri="{FF2B5EF4-FFF2-40B4-BE49-F238E27FC236}">
                      <a16:creationId xmlns:a16="http://schemas.microsoft.com/office/drawing/2014/main" id="{211B71C7-6B59-4A87-9107-2CBC1035918D}"/>
                    </a:ext>
                  </a:extLst>
                </p:cNvPr>
                <p:cNvPicPr/>
                <p:nvPr/>
              </p:nvPicPr>
              <p:blipFill>
                <a:blip r:embed="rId122"/>
                <a:stretch>
                  <a:fillRect/>
                </a:stretch>
              </p:blipFill>
              <p:spPr>
                <a:xfrm>
                  <a:off x="5475453" y="871987"/>
                  <a:ext cx="2203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20" name="Freihand 19">
                  <a:extLst>
                    <a:ext uri="{FF2B5EF4-FFF2-40B4-BE49-F238E27FC236}">
                      <a16:creationId xmlns:a16="http://schemas.microsoft.com/office/drawing/2014/main" id="{41B0EE16-4369-418F-8B1D-A312556794F3}"/>
                    </a:ext>
                  </a:extLst>
                </p14:cNvPr>
                <p14:cNvContentPartPr/>
                <p14:nvPr/>
              </p14:nvContentPartPr>
              <p14:xfrm>
                <a:off x="5774253" y="957307"/>
                <a:ext cx="234720" cy="91080"/>
              </p14:xfrm>
            </p:contentPart>
          </mc:Choice>
          <mc:Fallback xmlns="">
            <p:pic>
              <p:nvPicPr>
                <p:cNvPr id="20" name="Freihand 19">
                  <a:extLst>
                    <a:ext uri="{FF2B5EF4-FFF2-40B4-BE49-F238E27FC236}">
                      <a16:creationId xmlns:a16="http://schemas.microsoft.com/office/drawing/2014/main" id="{41B0EE16-4369-418F-8B1D-A312556794F3}"/>
                    </a:ext>
                  </a:extLst>
                </p:cNvPr>
                <p:cNvPicPr/>
                <p:nvPr/>
              </p:nvPicPr>
              <p:blipFill>
                <a:blip r:embed="rId124"/>
                <a:stretch>
                  <a:fillRect/>
                </a:stretch>
              </p:blipFill>
              <p:spPr>
                <a:xfrm>
                  <a:off x="5769933" y="952987"/>
                  <a:ext cx="243360" cy="99720"/>
                </a:xfrm>
                <a:prstGeom prst="rect">
                  <a:avLst/>
                </a:prstGeom>
              </p:spPr>
            </p:pic>
          </mc:Fallback>
        </mc:AlternateContent>
      </p:grpSp>
      <p:grpSp>
        <p:nvGrpSpPr>
          <p:cNvPr id="93" name="Gruppieren 92">
            <a:extLst>
              <a:ext uri="{FF2B5EF4-FFF2-40B4-BE49-F238E27FC236}">
                <a16:creationId xmlns:a16="http://schemas.microsoft.com/office/drawing/2014/main" id="{01E458A2-A0B3-4C06-9EBC-A423FB1F674C}"/>
              </a:ext>
            </a:extLst>
          </p:cNvPr>
          <p:cNvGrpSpPr/>
          <p:nvPr/>
        </p:nvGrpSpPr>
        <p:grpSpPr>
          <a:xfrm>
            <a:off x="5340813" y="2742187"/>
            <a:ext cx="531000" cy="290160"/>
            <a:chOff x="5340813" y="2742187"/>
            <a:chExt cx="531000" cy="290160"/>
          </a:xfrm>
        </p:grpSpPr>
        <mc:AlternateContent xmlns:mc="http://schemas.openxmlformats.org/markup-compatibility/2006" xmlns:p14="http://schemas.microsoft.com/office/powerpoint/2010/main">
          <mc:Choice Requires="p14">
            <p:contentPart p14:bwMode="auto" r:id="rId125">
              <p14:nvContentPartPr>
                <p14:cNvPr id="91" name="Freihand 90">
                  <a:extLst>
                    <a:ext uri="{FF2B5EF4-FFF2-40B4-BE49-F238E27FC236}">
                      <a16:creationId xmlns:a16="http://schemas.microsoft.com/office/drawing/2014/main" id="{AC1BB087-B517-4AED-A7DD-BD3F3AFE0AB9}"/>
                    </a:ext>
                  </a:extLst>
                </p14:cNvPr>
                <p14:cNvContentPartPr/>
                <p14:nvPr/>
              </p14:nvContentPartPr>
              <p14:xfrm>
                <a:off x="5340813" y="2742187"/>
                <a:ext cx="214200" cy="277200"/>
              </p14:xfrm>
            </p:contentPart>
          </mc:Choice>
          <mc:Fallback xmlns="">
            <p:pic>
              <p:nvPicPr>
                <p:cNvPr id="91" name="Freihand 90">
                  <a:extLst>
                    <a:ext uri="{FF2B5EF4-FFF2-40B4-BE49-F238E27FC236}">
                      <a16:creationId xmlns:a16="http://schemas.microsoft.com/office/drawing/2014/main" id="{AC1BB087-B517-4AED-A7DD-BD3F3AFE0AB9}"/>
                    </a:ext>
                  </a:extLst>
                </p:cNvPr>
                <p:cNvPicPr/>
                <p:nvPr/>
              </p:nvPicPr>
              <p:blipFill>
                <a:blip r:embed="rId126"/>
                <a:stretch>
                  <a:fillRect/>
                </a:stretch>
              </p:blipFill>
              <p:spPr>
                <a:xfrm>
                  <a:off x="5336493" y="2737867"/>
                  <a:ext cx="22284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2" name="Freihand 91">
                  <a:extLst>
                    <a:ext uri="{FF2B5EF4-FFF2-40B4-BE49-F238E27FC236}">
                      <a16:creationId xmlns:a16="http://schemas.microsoft.com/office/drawing/2014/main" id="{3915914B-DD83-46EC-A206-7E30A48B492A}"/>
                    </a:ext>
                  </a:extLst>
                </p14:cNvPr>
                <p14:cNvContentPartPr/>
                <p14:nvPr/>
              </p14:nvContentPartPr>
              <p14:xfrm>
                <a:off x="5618373" y="2844067"/>
                <a:ext cx="253440" cy="188280"/>
              </p14:xfrm>
            </p:contentPart>
          </mc:Choice>
          <mc:Fallback xmlns="">
            <p:pic>
              <p:nvPicPr>
                <p:cNvPr id="92" name="Freihand 91">
                  <a:extLst>
                    <a:ext uri="{FF2B5EF4-FFF2-40B4-BE49-F238E27FC236}">
                      <a16:creationId xmlns:a16="http://schemas.microsoft.com/office/drawing/2014/main" id="{3915914B-DD83-46EC-A206-7E30A48B492A}"/>
                    </a:ext>
                  </a:extLst>
                </p:cNvPr>
                <p:cNvPicPr/>
                <p:nvPr/>
              </p:nvPicPr>
              <p:blipFill>
                <a:blip r:embed="rId128"/>
                <a:stretch>
                  <a:fillRect/>
                </a:stretch>
              </p:blipFill>
              <p:spPr>
                <a:xfrm>
                  <a:off x="5614053" y="2839747"/>
                  <a:ext cx="262080" cy="196920"/>
                </a:xfrm>
                <a:prstGeom prst="rect">
                  <a:avLst/>
                </a:prstGeom>
              </p:spPr>
            </p:pic>
          </mc:Fallback>
        </mc:AlternateContent>
      </p:grpSp>
      <p:grpSp>
        <p:nvGrpSpPr>
          <p:cNvPr id="116" name="Gruppieren 115">
            <a:extLst>
              <a:ext uri="{FF2B5EF4-FFF2-40B4-BE49-F238E27FC236}">
                <a16:creationId xmlns:a16="http://schemas.microsoft.com/office/drawing/2014/main" id="{31098F86-1775-47DF-A19C-F50ED8A5E29B}"/>
              </a:ext>
            </a:extLst>
          </p:cNvPr>
          <p:cNvGrpSpPr/>
          <p:nvPr/>
        </p:nvGrpSpPr>
        <p:grpSpPr>
          <a:xfrm>
            <a:off x="4954893" y="2722027"/>
            <a:ext cx="318960" cy="393480"/>
            <a:chOff x="4954893" y="2722027"/>
            <a:chExt cx="318960" cy="393480"/>
          </a:xfrm>
        </p:grpSpPr>
        <mc:AlternateContent xmlns:mc="http://schemas.openxmlformats.org/markup-compatibility/2006" xmlns:p14="http://schemas.microsoft.com/office/powerpoint/2010/main">
          <mc:Choice Requires="p14">
            <p:contentPart p14:bwMode="auto" r:id="rId129">
              <p14:nvContentPartPr>
                <p14:cNvPr id="94" name="Freihand 93">
                  <a:extLst>
                    <a:ext uri="{FF2B5EF4-FFF2-40B4-BE49-F238E27FC236}">
                      <a16:creationId xmlns:a16="http://schemas.microsoft.com/office/drawing/2014/main" id="{9DC7AA24-F0A7-4A20-98E8-69846657D032}"/>
                    </a:ext>
                  </a:extLst>
                </p14:cNvPr>
                <p14:cNvContentPartPr/>
                <p14:nvPr/>
              </p14:nvContentPartPr>
              <p14:xfrm>
                <a:off x="5033013" y="2734627"/>
                <a:ext cx="103680" cy="144360"/>
              </p14:xfrm>
            </p:contentPart>
          </mc:Choice>
          <mc:Fallback xmlns="">
            <p:pic>
              <p:nvPicPr>
                <p:cNvPr id="94" name="Freihand 93">
                  <a:extLst>
                    <a:ext uri="{FF2B5EF4-FFF2-40B4-BE49-F238E27FC236}">
                      <a16:creationId xmlns:a16="http://schemas.microsoft.com/office/drawing/2014/main" id="{9DC7AA24-F0A7-4A20-98E8-69846657D032}"/>
                    </a:ext>
                  </a:extLst>
                </p:cNvPr>
                <p:cNvPicPr/>
                <p:nvPr/>
              </p:nvPicPr>
              <p:blipFill>
                <a:blip r:embed="rId130"/>
                <a:stretch>
                  <a:fillRect/>
                </a:stretch>
              </p:blipFill>
              <p:spPr>
                <a:xfrm>
                  <a:off x="5028693" y="2730307"/>
                  <a:ext cx="11232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95" name="Freihand 94">
                  <a:extLst>
                    <a:ext uri="{FF2B5EF4-FFF2-40B4-BE49-F238E27FC236}">
                      <a16:creationId xmlns:a16="http://schemas.microsoft.com/office/drawing/2014/main" id="{4A196023-E137-49E0-A590-445BFEEFEF65}"/>
                    </a:ext>
                  </a:extLst>
                </p14:cNvPr>
                <p14:cNvContentPartPr/>
                <p14:nvPr/>
              </p14:nvContentPartPr>
              <p14:xfrm>
                <a:off x="5175933" y="2738587"/>
                <a:ext cx="29160" cy="138240"/>
              </p14:xfrm>
            </p:contentPart>
          </mc:Choice>
          <mc:Fallback xmlns="">
            <p:pic>
              <p:nvPicPr>
                <p:cNvPr id="95" name="Freihand 94">
                  <a:extLst>
                    <a:ext uri="{FF2B5EF4-FFF2-40B4-BE49-F238E27FC236}">
                      <a16:creationId xmlns:a16="http://schemas.microsoft.com/office/drawing/2014/main" id="{4A196023-E137-49E0-A590-445BFEEFEF65}"/>
                    </a:ext>
                  </a:extLst>
                </p:cNvPr>
                <p:cNvPicPr/>
                <p:nvPr/>
              </p:nvPicPr>
              <p:blipFill>
                <a:blip r:embed="rId132"/>
                <a:stretch>
                  <a:fillRect/>
                </a:stretch>
              </p:blipFill>
              <p:spPr>
                <a:xfrm>
                  <a:off x="5171613" y="2734267"/>
                  <a:ext cx="378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6" name="Freihand 95">
                  <a:extLst>
                    <a:ext uri="{FF2B5EF4-FFF2-40B4-BE49-F238E27FC236}">
                      <a16:creationId xmlns:a16="http://schemas.microsoft.com/office/drawing/2014/main" id="{60E7D264-5492-4CA4-A9F5-0B51CC3AFE8C}"/>
                    </a:ext>
                  </a:extLst>
                </p14:cNvPr>
                <p14:cNvContentPartPr/>
                <p14:nvPr/>
              </p14:nvContentPartPr>
              <p14:xfrm>
                <a:off x="5139933" y="2722027"/>
                <a:ext cx="133920" cy="150840"/>
              </p14:xfrm>
            </p:contentPart>
          </mc:Choice>
          <mc:Fallback xmlns="">
            <p:pic>
              <p:nvPicPr>
                <p:cNvPr id="96" name="Freihand 95">
                  <a:extLst>
                    <a:ext uri="{FF2B5EF4-FFF2-40B4-BE49-F238E27FC236}">
                      <a16:creationId xmlns:a16="http://schemas.microsoft.com/office/drawing/2014/main" id="{60E7D264-5492-4CA4-A9F5-0B51CC3AFE8C}"/>
                    </a:ext>
                  </a:extLst>
                </p:cNvPr>
                <p:cNvPicPr/>
                <p:nvPr/>
              </p:nvPicPr>
              <p:blipFill>
                <a:blip r:embed="rId134"/>
                <a:stretch>
                  <a:fillRect/>
                </a:stretch>
              </p:blipFill>
              <p:spPr>
                <a:xfrm>
                  <a:off x="5135613" y="2717707"/>
                  <a:ext cx="14256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7" name="Freihand 96">
                  <a:extLst>
                    <a:ext uri="{FF2B5EF4-FFF2-40B4-BE49-F238E27FC236}">
                      <a16:creationId xmlns:a16="http://schemas.microsoft.com/office/drawing/2014/main" id="{CED93884-A287-458C-B722-F3607E964D2E}"/>
                    </a:ext>
                  </a:extLst>
                </p14:cNvPr>
                <p14:cNvContentPartPr/>
                <p14:nvPr/>
              </p14:nvContentPartPr>
              <p14:xfrm>
                <a:off x="5033013" y="2911747"/>
                <a:ext cx="190440" cy="21960"/>
              </p14:xfrm>
            </p:contentPart>
          </mc:Choice>
          <mc:Fallback xmlns="">
            <p:pic>
              <p:nvPicPr>
                <p:cNvPr id="97" name="Freihand 96">
                  <a:extLst>
                    <a:ext uri="{FF2B5EF4-FFF2-40B4-BE49-F238E27FC236}">
                      <a16:creationId xmlns:a16="http://schemas.microsoft.com/office/drawing/2014/main" id="{CED93884-A287-458C-B722-F3607E964D2E}"/>
                    </a:ext>
                  </a:extLst>
                </p:cNvPr>
                <p:cNvPicPr/>
                <p:nvPr/>
              </p:nvPicPr>
              <p:blipFill>
                <a:blip r:embed="rId136"/>
                <a:stretch>
                  <a:fillRect/>
                </a:stretch>
              </p:blipFill>
              <p:spPr>
                <a:xfrm>
                  <a:off x="5028693" y="2907427"/>
                  <a:ext cx="19908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8" name="Freihand 97">
                  <a:extLst>
                    <a:ext uri="{FF2B5EF4-FFF2-40B4-BE49-F238E27FC236}">
                      <a16:creationId xmlns:a16="http://schemas.microsoft.com/office/drawing/2014/main" id="{4AB13BE3-B8AC-4575-8AD4-ED5F39A86F8C}"/>
                    </a:ext>
                  </a:extLst>
                </p14:cNvPr>
                <p14:cNvContentPartPr/>
                <p14:nvPr/>
              </p14:nvContentPartPr>
              <p14:xfrm>
                <a:off x="4954893" y="2989507"/>
                <a:ext cx="122400" cy="126000"/>
              </p14:xfrm>
            </p:contentPart>
          </mc:Choice>
          <mc:Fallback xmlns="">
            <p:pic>
              <p:nvPicPr>
                <p:cNvPr id="98" name="Freihand 97">
                  <a:extLst>
                    <a:ext uri="{FF2B5EF4-FFF2-40B4-BE49-F238E27FC236}">
                      <a16:creationId xmlns:a16="http://schemas.microsoft.com/office/drawing/2014/main" id="{4AB13BE3-B8AC-4575-8AD4-ED5F39A86F8C}"/>
                    </a:ext>
                  </a:extLst>
                </p:cNvPr>
                <p:cNvPicPr/>
                <p:nvPr/>
              </p:nvPicPr>
              <p:blipFill>
                <a:blip r:embed="rId138"/>
                <a:stretch>
                  <a:fillRect/>
                </a:stretch>
              </p:blipFill>
              <p:spPr>
                <a:xfrm>
                  <a:off x="4950573" y="2985187"/>
                  <a:ext cx="1310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9" name="Freihand 98">
                  <a:extLst>
                    <a:ext uri="{FF2B5EF4-FFF2-40B4-BE49-F238E27FC236}">
                      <a16:creationId xmlns:a16="http://schemas.microsoft.com/office/drawing/2014/main" id="{212255D3-08A7-4E3B-A873-301A2FC43026}"/>
                    </a:ext>
                  </a:extLst>
                </p14:cNvPr>
                <p14:cNvContentPartPr/>
                <p14:nvPr/>
              </p14:nvContentPartPr>
              <p14:xfrm>
                <a:off x="5146413" y="3028387"/>
                <a:ext cx="21960" cy="74880"/>
              </p14:xfrm>
            </p:contentPart>
          </mc:Choice>
          <mc:Fallback xmlns="">
            <p:pic>
              <p:nvPicPr>
                <p:cNvPr id="99" name="Freihand 98">
                  <a:extLst>
                    <a:ext uri="{FF2B5EF4-FFF2-40B4-BE49-F238E27FC236}">
                      <a16:creationId xmlns:a16="http://schemas.microsoft.com/office/drawing/2014/main" id="{212255D3-08A7-4E3B-A873-301A2FC43026}"/>
                    </a:ext>
                  </a:extLst>
                </p:cNvPr>
                <p:cNvPicPr/>
                <p:nvPr/>
              </p:nvPicPr>
              <p:blipFill>
                <a:blip r:embed="rId140"/>
                <a:stretch>
                  <a:fillRect/>
                </a:stretch>
              </p:blipFill>
              <p:spPr>
                <a:xfrm>
                  <a:off x="5142093" y="3024067"/>
                  <a:ext cx="3060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0" name="Freihand 99">
                  <a:extLst>
                    <a:ext uri="{FF2B5EF4-FFF2-40B4-BE49-F238E27FC236}">
                      <a16:creationId xmlns:a16="http://schemas.microsoft.com/office/drawing/2014/main" id="{7955E35A-D535-4516-8BA2-4F96AF7072E5}"/>
                    </a:ext>
                  </a:extLst>
                </p14:cNvPr>
                <p14:cNvContentPartPr/>
                <p14:nvPr/>
              </p14:nvContentPartPr>
              <p14:xfrm>
                <a:off x="5177373" y="2971867"/>
                <a:ext cx="360" cy="360"/>
              </p14:xfrm>
            </p:contentPart>
          </mc:Choice>
          <mc:Fallback xmlns="">
            <p:pic>
              <p:nvPicPr>
                <p:cNvPr id="100" name="Freihand 99">
                  <a:extLst>
                    <a:ext uri="{FF2B5EF4-FFF2-40B4-BE49-F238E27FC236}">
                      <a16:creationId xmlns:a16="http://schemas.microsoft.com/office/drawing/2014/main" id="{7955E35A-D535-4516-8BA2-4F96AF7072E5}"/>
                    </a:ext>
                  </a:extLst>
                </p:cNvPr>
                <p:cNvPicPr/>
                <p:nvPr/>
              </p:nvPicPr>
              <p:blipFill>
                <a:blip r:embed="rId114"/>
                <a:stretch>
                  <a:fillRect/>
                </a:stretch>
              </p:blipFill>
              <p:spPr>
                <a:xfrm>
                  <a:off x="5173053" y="2967547"/>
                  <a:ext cx="9000" cy="9000"/>
                </a:xfrm>
                <a:prstGeom prst="rect">
                  <a:avLst/>
                </a:prstGeom>
              </p:spPr>
            </p:pic>
          </mc:Fallback>
        </mc:AlternateContent>
      </p:grpSp>
      <p:grpSp>
        <p:nvGrpSpPr>
          <p:cNvPr id="115" name="Gruppieren 114">
            <a:extLst>
              <a:ext uri="{FF2B5EF4-FFF2-40B4-BE49-F238E27FC236}">
                <a16:creationId xmlns:a16="http://schemas.microsoft.com/office/drawing/2014/main" id="{696A670A-3795-4341-AD6E-250A57D05268}"/>
              </a:ext>
            </a:extLst>
          </p:cNvPr>
          <p:cNvGrpSpPr/>
          <p:nvPr/>
        </p:nvGrpSpPr>
        <p:grpSpPr>
          <a:xfrm>
            <a:off x="2857173" y="2842627"/>
            <a:ext cx="310320" cy="408960"/>
            <a:chOff x="2857173" y="2842627"/>
            <a:chExt cx="310320" cy="408960"/>
          </a:xfrm>
        </p:grpSpPr>
        <mc:AlternateContent xmlns:mc="http://schemas.openxmlformats.org/markup-compatibility/2006" xmlns:p14="http://schemas.microsoft.com/office/powerpoint/2010/main">
          <mc:Choice Requires="p14">
            <p:contentPart p14:bwMode="auto" r:id="rId142">
              <p14:nvContentPartPr>
                <p14:cNvPr id="101" name="Freihand 100">
                  <a:extLst>
                    <a:ext uri="{FF2B5EF4-FFF2-40B4-BE49-F238E27FC236}">
                      <a16:creationId xmlns:a16="http://schemas.microsoft.com/office/drawing/2014/main" id="{F1173DA3-5221-44A9-95CD-1A99084C62DC}"/>
                    </a:ext>
                  </a:extLst>
                </p14:cNvPr>
                <p14:cNvContentPartPr/>
                <p14:nvPr/>
              </p14:nvContentPartPr>
              <p14:xfrm>
                <a:off x="2970573" y="2848387"/>
                <a:ext cx="95040" cy="154080"/>
              </p14:xfrm>
            </p:contentPart>
          </mc:Choice>
          <mc:Fallback xmlns="">
            <p:pic>
              <p:nvPicPr>
                <p:cNvPr id="101" name="Freihand 100">
                  <a:extLst>
                    <a:ext uri="{FF2B5EF4-FFF2-40B4-BE49-F238E27FC236}">
                      <a16:creationId xmlns:a16="http://schemas.microsoft.com/office/drawing/2014/main" id="{F1173DA3-5221-44A9-95CD-1A99084C62DC}"/>
                    </a:ext>
                  </a:extLst>
                </p:cNvPr>
                <p:cNvPicPr/>
                <p:nvPr/>
              </p:nvPicPr>
              <p:blipFill>
                <a:blip r:embed="rId143"/>
                <a:stretch>
                  <a:fillRect/>
                </a:stretch>
              </p:blipFill>
              <p:spPr>
                <a:xfrm>
                  <a:off x="2966253" y="2844067"/>
                  <a:ext cx="1036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2" name="Freihand 101">
                  <a:extLst>
                    <a:ext uri="{FF2B5EF4-FFF2-40B4-BE49-F238E27FC236}">
                      <a16:creationId xmlns:a16="http://schemas.microsoft.com/office/drawing/2014/main" id="{AC227474-973B-4498-86E5-500B43140071}"/>
                    </a:ext>
                  </a:extLst>
                </p14:cNvPr>
                <p14:cNvContentPartPr/>
                <p14:nvPr/>
              </p14:nvContentPartPr>
              <p14:xfrm>
                <a:off x="3098373" y="2866387"/>
                <a:ext cx="18720" cy="110880"/>
              </p14:xfrm>
            </p:contentPart>
          </mc:Choice>
          <mc:Fallback xmlns="">
            <p:pic>
              <p:nvPicPr>
                <p:cNvPr id="102" name="Freihand 101">
                  <a:extLst>
                    <a:ext uri="{FF2B5EF4-FFF2-40B4-BE49-F238E27FC236}">
                      <a16:creationId xmlns:a16="http://schemas.microsoft.com/office/drawing/2014/main" id="{AC227474-973B-4498-86E5-500B43140071}"/>
                    </a:ext>
                  </a:extLst>
                </p:cNvPr>
                <p:cNvPicPr/>
                <p:nvPr/>
              </p:nvPicPr>
              <p:blipFill>
                <a:blip r:embed="rId145"/>
                <a:stretch>
                  <a:fillRect/>
                </a:stretch>
              </p:blipFill>
              <p:spPr>
                <a:xfrm>
                  <a:off x="3094053" y="2862067"/>
                  <a:ext cx="2736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03" name="Freihand 102">
                  <a:extLst>
                    <a:ext uri="{FF2B5EF4-FFF2-40B4-BE49-F238E27FC236}">
                      <a16:creationId xmlns:a16="http://schemas.microsoft.com/office/drawing/2014/main" id="{B1DF0F30-F819-4C68-8EBE-8BFFA1307CA1}"/>
                    </a:ext>
                  </a:extLst>
                </p14:cNvPr>
                <p14:cNvContentPartPr/>
                <p14:nvPr/>
              </p14:nvContentPartPr>
              <p14:xfrm>
                <a:off x="3040773" y="2842627"/>
                <a:ext cx="126720" cy="155520"/>
              </p14:xfrm>
            </p:contentPart>
          </mc:Choice>
          <mc:Fallback xmlns="">
            <p:pic>
              <p:nvPicPr>
                <p:cNvPr id="103" name="Freihand 102">
                  <a:extLst>
                    <a:ext uri="{FF2B5EF4-FFF2-40B4-BE49-F238E27FC236}">
                      <a16:creationId xmlns:a16="http://schemas.microsoft.com/office/drawing/2014/main" id="{B1DF0F30-F819-4C68-8EBE-8BFFA1307CA1}"/>
                    </a:ext>
                  </a:extLst>
                </p:cNvPr>
                <p:cNvPicPr/>
                <p:nvPr/>
              </p:nvPicPr>
              <p:blipFill>
                <a:blip r:embed="rId147"/>
                <a:stretch>
                  <a:fillRect/>
                </a:stretch>
              </p:blipFill>
              <p:spPr>
                <a:xfrm>
                  <a:off x="3036453" y="2838307"/>
                  <a:ext cx="13536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04" name="Freihand 103">
                  <a:extLst>
                    <a:ext uri="{FF2B5EF4-FFF2-40B4-BE49-F238E27FC236}">
                      <a16:creationId xmlns:a16="http://schemas.microsoft.com/office/drawing/2014/main" id="{00EFA84D-A0F7-4CF4-AD16-AE94B5C44A2E}"/>
                    </a:ext>
                  </a:extLst>
                </p14:cNvPr>
                <p14:cNvContentPartPr/>
                <p14:nvPr/>
              </p14:nvContentPartPr>
              <p14:xfrm>
                <a:off x="2936013" y="3030907"/>
                <a:ext cx="215280" cy="41760"/>
              </p14:xfrm>
            </p:contentPart>
          </mc:Choice>
          <mc:Fallback xmlns="">
            <p:pic>
              <p:nvPicPr>
                <p:cNvPr id="104" name="Freihand 103">
                  <a:extLst>
                    <a:ext uri="{FF2B5EF4-FFF2-40B4-BE49-F238E27FC236}">
                      <a16:creationId xmlns:a16="http://schemas.microsoft.com/office/drawing/2014/main" id="{00EFA84D-A0F7-4CF4-AD16-AE94B5C44A2E}"/>
                    </a:ext>
                  </a:extLst>
                </p:cNvPr>
                <p:cNvPicPr/>
                <p:nvPr/>
              </p:nvPicPr>
              <p:blipFill>
                <a:blip r:embed="rId149"/>
                <a:stretch>
                  <a:fillRect/>
                </a:stretch>
              </p:blipFill>
              <p:spPr>
                <a:xfrm>
                  <a:off x="2931693" y="3026587"/>
                  <a:ext cx="22392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05" name="Freihand 104">
                  <a:extLst>
                    <a:ext uri="{FF2B5EF4-FFF2-40B4-BE49-F238E27FC236}">
                      <a16:creationId xmlns:a16="http://schemas.microsoft.com/office/drawing/2014/main" id="{E9380171-0935-4E30-9BBD-045BC7AD42A6}"/>
                    </a:ext>
                  </a:extLst>
                </p14:cNvPr>
                <p14:cNvContentPartPr/>
                <p14:nvPr/>
              </p14:nvContentPartPr>
              <p14:xfrm>
                <a:off x="2857173" y="3107947"/>
                <a:ext cx="144360" cy="143640"/>
              </p14:xfrm>
            </p:contentPart>
          </mc:Choice>
          <mc:Fallback xmlns="">
            <p:pic>
              <p:nvPicPr>
                <p:cNvPr id="105" name="Freihand 104">
                  <a:extLst>
                    <a:ext uri="{FF2B5EF4-FFF2-40B4-BE49-F238E27FC236}">
                      <a16:creationId xmlns:a16="http://schemas.microsoft.com/office/drawing/2014/main" id="{E9380171-0935-4E30-9BBD-045BC7AD42A6}"/>
                    </a:ext>
                  </a:extLst>
                </p:cNvPr>
                <p:cNvPicPr/>
                <p:nvPr/>
              </p:nvPicPr>
              <p:blipFill>
                <a:blip r:embed="rId151"/>
                <a:stretch>
                  <a:fillRect/>
                </a:stretch>
              </p:blipFill>
              <p:spPr>
                <a:xfrm>
                  <a:off x="2852853" y="3103627"/>
                  <a:ext cx="1530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6" name="Freihand 105">
                  <a:extLst>
                    <a:ext uri="{FF2B5EF4-FFF2-40B4-BE49-F238E27FC236}">
                      <a16:creationId xmlns:a16="http://schemas.microsoft.com/office/drawing/2014/main" id="{B738CCE0-E45A-41CC-9FE1-1303DE4424BD}"/>
                    </a:ext>
                  </a:extLst>
                </p14:cNvPr>
                <p14:cNvContentPartPr/>
                <p14:nvPr/>
              </p14:nvContentPartPr>
              <p14:xfrm>
                <a:off x="3050133" y="3066547"/>
                <a:ext cx="35640" cy="138240"/>
              </p14:xfrm>
            </p:contentPart>
          </mc:Choice>
          <mc:Fallback xmlns="">
            <p:pic>
              <p:nvPicPr>
                <p:cNvPr id="106" name="Freihand 105">
                  <a:extLst>
                    <a:ext uri="{FF2B5EF4-FFF2-40B4-BE49-F238E27FC236}">
                      <a16:creationId xmlns:a16="http://schemas.microsoft.com/office/drawing/2014/main" id="{B738CCE0-E45A-41CC-9FE1-1303DE4424BD}"/>
                    </a:ext>
                  </a:extLst>
                </p:cNvPr>
                <p:cNvPicPr/>
                <p:nvPr/>
              </p:nvPicPr>
              <p:blipFill>
                <a:blip r:embed="rId153"/>
                <a:stretch>
                  <a:fillRect/>
                </a:stretch>
              </p:blipFill>
              <p:spPr>
                <a:xfrm>
                  <a:off x="3045813" y="3062227"/>
                  <a:ext cx="44280" cy="146880"/>
                </a:xfrm>
                <a:prstGeom prst="rect">
                  <a:avLst/>
                </a:prstGeom>
              </p:spPr>
            </p:pic>
          </mc:Fallback>
        </mc:AlternateContent>
      </p:grpSp>
      <p:grpSp>
        <p:nvGrpSpPr>
          <p:cNvPr id="114" name="Gruppieren 113">
            <a:extLst>
              <a:ext uri="{FF2B5EF4-FFF2-40B4-BE49-F238E27FC236}">
                <a16:creationId xmlns:a16="http://schemas.microsoft.com/office/drawing/2014/main" id="{AD339708-1005-444F-8F87-B3247D7709D8}"/>
              </a:ext>
            </a:extLst>
          </p:cNvPr>
          <p:cNvGrpSpPr/>
          <p:nvPr/>
        </p:nvGrpSpPr>
        <p:grpSpPr>
          <a:xfrm>
            <a:off x="565773" y="2920027"/>
            <a:ext cx="366120" cy="445320"/>
            <a:chOff x="565773" y="2920027"/>
            <a:chExt cx="366120" cy="445320"/>
          </a:xfrm>
        </p:grpSpPr>
        <mc:AlternateContent xmlns:mc="http://schemas.openxmlformats.org/markup-compatibility/2006" xmlns:p14="http://schemas.microsoft.com/office/powerpoint/2010/main">
          <mc:Choice Requires="p14">
            <p:contentPart p14:bwMode="auto" r:id="rId154">
              <p14:nvContentPartPr>
                <p14:cNvPr id="107" name="Freihand 106">
                  <a:extLst>
                    <a:ext uri="{FF2B5EF4-FFF2-40B4-BE49-F238E27FC236}">
                      <a16:creationId xmlns:a16="http://schemas.microsoft.com/office/drawing/2014/main" id="{6A1E2214-ED3C-4AD5-84BD-99F2203B2A9F}"/>
                    </a:ext>
                  </a:extLst>
                </p14:cNvPr>
                <p14:cNvContentPartPr/>
                <p14:nvPr/>
              </p14:nvContentPartPr>
              <p14:xfrm>
                <a:off x="627333" y="2942707"/>
                <a:ext cx="132840" cy="158760"/>
              </p14:xfrm>
            </p:contentPart>
          </mc:Choice>
          <mc:Fallback xmlns="">
            <p:pic>
              <p:nvPicPr>
                <p:cNvPr id="107" name="Freihand 106">
                  <a:extLst>
                    <a:ext uri="{FF2B5EF4-FFF2-40B4-BE49-F238E27FC236}">
                      <a16:creationId xmlns:a16="http://schemas.microsoft.com/office/drawing/2014/main" id="{6A1E2214-ED3C-4AD5-84BD-99F2203B2A9F}"/>
                    </a:ext>
                  </a:extLst>
                </p:cNvPr>
                <p:cNvPicPr/>
                <p:nvPr/>
              </p:nvPicPr>
              <p:blipFill>
                <a:blip r:embed="rId155"/>
                <a:stretch>
                  <a:fillRect/>
                </a:stretch>
              </p:blipFill>
              <p:spPr>
                <a:xfrm>
                  <a:off x="623013" y="2938387"/>
                  <a:ext cx="1414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8" name="Freihand 107">
                  <a:extLst>
                    <a:ext uri="{FF2B5EF4-FFF2-40B4-BE49-F238E27FC236}">
                      <a16:creationId xmlns:a16="http://schemas.microsoft.com/office/drawing/2014/main" id="{344EFEAB-3C55-4693-90AE-1380EE2629CF}"/>
                    </a:ext>
                  </a:extLst>
                </p14:cNvPr>
                <p14:cNvContentPartPr/>
                <p14:nvPr/>
              </p14:nvContentPartPr>
              <p14:xfrm>
                <a:off x="812373" y="2932627"/>
                <a:ext cx="38160" cy="167040"/>
              </p14:xfrm>
            </p:contentPart>
          </mc:Choice>
          <mc:Fallback xmlns="">
            <p:pic>
              <p:nvPicPr>
                <p:cNvPr id="108" name="Freihand 107">
                  <a:extLst>
                    <a:ext uri="{FF2B5EF4-FFF2-40B4-BE49-F238E27FC236}">
                      <a16:creationId xmlns:a16="http://schemas.microsoft.com/office/drawing/2014/main" id="{344EFEAB-3C55-4693-90AE-1380EE2629CF}"/>
                    </a:ext>
                  </a:extLst>
                </p:cNvPr>
                <p:cNvPicPr/>
                <p:nvPr/>
              </p:nvPicPr>
              <p:blipFill>
                <a:blip r:embed="rId157"/>
                <a:stretch>
                  <a:fillRect/>
                </a:stretch>
              </p:blipFill>
              <p:spPr>
                <a:xfrm>
                  <a:off x="808053" y="2928307"/>
                  <a:ext cx="468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9" name="Freihand 108">
                  <a:extLst>
                    <a:ext uri="{FF2B5EF4-FFF2-40B4-BE49-F238E27FC236}">
                      <a16:creationId xmlns:a16="http://schemas.microsoft.com/office/drawing/2014/main" id="{606379AA-1FF0-4F69-B2E5-0B81BC03FAA1}"/>
                    </a:ext>
                  </a:extLst>
                </p14:cNvPr>
                <p14:cNvContentPartPr/>
                <p14:nvPr/>
              </p14:nvContentPartPr>
              <p14:xfrm>
                <a:off x="779253" y="2920027"/>
                <a:ext cx="126720" cy="187920"/>
              </p14:xfrm>
            </p:contentPart>
          </mc:Choice>
          <mc:Fallback xmlns="">
            <p:pic>
              <p:nvPicPr>
                <p:cNvPr id="109" name="Freihand 108">
                  <a:extLst>
                    <a:ext uri="{FF2B5EF4-FFF2-40B4-BE49-F238E27FC236}">
                      <a16:creationId xmlns:a16="http://schemas.microsoft.com/office/drawing/2014/main" id="{606379AA-1FF0-4F69-B2E5-0B81BC03FAA1}"/>
                    </a:ext>
                  </a:extLst>
                </p:cNvPr>
                <p:cNvPicPr/>
                <p:nvPr/>
              </p:nvPicPr>
              <p:blipFill>
                <a:blip r:embed="rId159"/>
                <a:stretch>
                  <a:fillRect/>
                </a:stretch>
              </p:blipFill>
              <p:spPr>
                <a:xfrm>
                  <a:off x="774933" y="2915707"/>
                  <a:ext cx="1353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10" name="Freihand 109">
                  <a:extLst>
                    <a:ext uri="{FF2B5EF4-FFF2-40B4-BE49-F238E27FC236}">
                      <a16:creationId xmlns:a16="http://schemas.microsoft.com/office/drawing/2014/main" id="{4AA4FE74-155C-47EA-83A6-F36EC5478D43}"/>
                    </a:ext>
                  </a:extLst>
                </p14:cNvPr>
                <p14:cNvContentPartPr/>
                <p14:nvPr/>
              </p14:nvContentPartPr>
              <p14:xfrm>
                <a:off x="586293" y="3133507"/>
                <a:ext cx="345600" cy="41400"/>
              </p14:xfrm>
            </p:contentPart>
          </mc:Choice>
          <mc:Fallback xmlns="">
            <p:pic>
              <p:nvPicPr>
                <p:cNvPr id="110" name="Freihand 109">
                  <a:extLst>
                    <a:ext uri="{FF2B5EF4-FFF2-40B4-BE49-F238E27FC236}">
                      <a16:creationId xmlns:a16="http://schemas.microsoft.com/office/drawing/2014/main" id="{4AA4FE74-155C-47EA-83A6-F36EC5478D43}"/>
                    </a:ext>
                  </a:extLst>
                </p:cNvPr>
                <p:cNvPicPr/>
                <p:nvPr/>
              </p:nvPicPr>
              <p:blipFill>
                <a:blip r:embed="rId161"/>
                <a:stretch>
                  <a:fillRect/>
                </a:stretch>
              </p:blipFill>
              <p:spPr>
                <a:xfrm>
                  <a:off x="581973" y="3129187"/>
                  <a:ext cx="35424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11" name="Freihand 110">
                  <a:extLst>
                    <a:ext uri="{FF2B5EF4-FFF2-40B4-BE49-F238E27FC236}">
                      <a16:creationId xmlns:a16="http://schemas.microsoft.com/office/drawing/2014/main" id="{95F35D2D-9897-4ADA-8EB8-D15201E44392}"/>
                    </a:ext>
                  </a:extLst>
                </p14:cNvPr>
                <p14:cNvContentPartPr/>
                <p14:nvPr/>
              </p14:nvContentPartPr>
              <p14:xfrm>
                <a:off x="565773" y="3196507"/>
                <a:ext cx="164160" cy="168840"/>
              </p14:xfrm>
            </p:contentPart>
          </mc:Choice>
          <mc:Fallback xmlns="">
            <p:pic>
              <p:nvPicPr>
                <p:cNvPr id="111" name="Freihand 110">
                  <a:extLst>
                    <a:ext uri="{FF2B5EF4-FFF2-40B4-BE49-F238E27FC236}">
                      <a16:creationId xmlns:a16="http://schemas.microsoft.com/office/drawing/2014/main" id="{95F35D2D-9897-4ADA-8EB8-D15201E44392}"/>
                    </a:ext>
                  </a:extLst>
                </p:cNvPr>
                <p:cNvPicPr/>
                <p:nvPr/>
              </p:nvPicPr>
              <p:blipFill>
                <a:blip r:embed="rId163"/>
                <a:stretch>
                  <a:fillRect/>
                </a:stretch>
              </p:blipFill>
              <p:spPr>
                <a:xfrm>
                  <a:off x="561453" y="3192187"/>
                  <a:ext cx="1728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12" name="Freihand 111">
                  <a:extLst>
                    <a:ext uri="{FF2B5EF4-FFF2-40B4-BE49-F238E27FC236}">
                      <a16:creationId xmlns:a16="http://schemas.microsoft.com/office/drawing/2014/main" id="{CAADE77D-69FF-45EA-A28F-6FEAF7A27437}"/>
                    </a:ext>
                  </a:extLst>
                </p14:cNvPr>
                <p14:cNvContentPartPr/>
                <p14:nvPr/>
              </p14:nvContentPartPr>
              <p14:xfrm>
                <a:off x="822093" y="3259507"/>
                <a:ext cx="10800" cy="79200"/>
              </p14:xfrm>
            </p:contentPart>
          </mc:Choice>
          <mc:Fallback xmlns="">
            <p:pic>
              <p:nvPicPr>
                <p:cNvPr id="112" name="Freihand 111">
                  <a:extLst>
                    <a:ext uri="{FF2B5EF4-FFF2-40B4-BE49-F238E27FC236}">
                      <a16:creationId xmlns:a16="http://schemas.microsoft.com/office/drawing/2014/main" id="{CAADE77D-69FF-45EA-A28F-6FEAF7A27437}"/>
                    </a:ext>
                  </a:extLst>
                </p:cNvPr>
                <p:cNvPicPr/>
                <p:nvPr/>
              </p:nvPicPr>
              <p:blipFill>
                <a:blip r:embed="rId165"/>
                <a:stretch>
                  <a:fillRect/>
                </a:stretch>
              </p:blipFill>
              <p:spPr>
                <a:xfrm>
                  <a:off x="817773" y="3255187"/>
                  <a:ext cx="194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13" name="Freihand 112">
                  <a:extLst>
                    <a:ext uri="{FF2B5EF4-FFF2-40B4-BE49-F238E27FC236}">
                      <a16:creationId xmlns:a16="http://schemas.microsoft.com/office/drawing/2014/main" id="{D6F81D9A-08CD-4ABC-BB43-CD8E30B94EF5}"/>
                    </a:ext>
                  </a:extLst>
                </p14:cNvPr>
                <p14:cNvContentPartPr/>
                <p14:nvPr/>
              </p14:nvContentPartPr>
              <p14:xfrm>
                <a:off x="846573" y="3159787"/>
                <a:ext cx="360" cy="360"/>
              </p14:xfrm>
            </p:contentPart>
          </mc:Choice>
          <mc:Fallback xmlns="">
            <p:pic>
              <p:nvPicPr>
                <p:cNvPr id="113" name="Freihand 112">
                  <a:extLst>
                    <a:ext uri="{FF2B5EF4-FFF2-40B4-BE49-F238E27FC236}">
                      <a16:creationId xmlns:a16="http://schemas.microsoft.com/office/drawing/2014/main" id="{D6F81D9A-08CD-4ABC-BB43-CD8E30B94EF5}"/>
                    </a:ext>
                  </a:extLst>
                </p:cNvPr>
                <p:cNvPicPr/>
                <p:nvPr/>
              </p:nvPicPr>
              <p:blipFill>
                <a:blip r:embed="rId114"/>
                <a:stretch>
                  <a:fillRect/>
                </a:stretch>
              </p:blipFill>
              <p:spPr>
                <a:xfrm>
                  <a:off x="842253" y="3155467"/>
                  <a:ext cx="9000" cy="9000"/>
                </a:xfrm>
                <a:prstGeom prst="rect">
                  <a:avLst/>
                </a:prstGeom>
              </p:spPr>
            </p:pic>
          </mc:Fallback>
        </mc:AlternateContent>
      </p:grpSp>
      <p:grpSp>
        <p:nvGrpSpPr>
          <p:cNvPr id="123" name="Gruppieren 122">
            <a:extLst>
              <a:ext uri="{FF2B5EF4-FFF2-40B4-BE49-F238E27FC236}">
                <a16:creationId xmlns:a16="http://schemas.microsoft.com/office/drawing/2014/main" id="{96D85543-0967-4929-AC4F-7474B588F036}"/>
              </a:ext>
            </a:extLst>
          </p:cNvPr>
          <p:cNvGrpSpPr/>
          <p:nvPr/>
        </p:nvGrpSpPr>
        <p:grpSpPr>
          <a:xfrm>
            <a:off x="302253" y="2227747"/>
            <a:ext cx="325800" cy="411480"/>
            <a:chOff x="302253" y="2227747"/>
            <a:chExt cx="325800" cy="411480"/>
          </a:xfrm>
        </p:grpSpPr>
        <mc:AlternateContent xmlns:mc="http://schemas.openxmlformats.org/markup-compatibility/2006" xmlns:p14="http://schemas.microsoft.com/office/powerpoint/2010/main">
          <mc:Choice Requires="p14">
            <p:contentPart p14:bwMode="auto" r:id="rId167">
              <p14:nvContentPartPr>
                <p14:cNvPr id="117" name="Freihand 116">
                  <a:extLst>
                    <a:ext uri="{FF2B5EF4-FFF2-40B4-BE49-F238E27FC236}">
                      <a16:creationId xmlns:a16="http://schemas.microsoft.com/office/drawing/2014/main" id="{9C527352-EAF6-4182-9E16-CB37ED08E32C}"/>
                    </a:ext>
                  </a:extLst>
                </p14:cNvPr>
                <p14:cNvContentPartPr/>
                <p14:nvPr/>
              </p14:nvContentPartPr>
              <p14:xfrm>
                <a:off x="343293" y="2241427"/>
                <a:ext cx="152640" cy="189000"/>
              </p14:xfrm>
            </p:contentPart>
          </mc:Choice>
          <mc:Fallback xmlns="">
            <p:pic>
              <p:nvPicPr>
                <p:cNvPr id="117" name="Freihand 116">
                  <a:extLst>
                    <a:ext uri="{FF2B5EF4-FFF2-40B4-BE49-F238E27FC236}">
                      <a16:creationId xmlns:a16="http://schemas.microsoft.com/office/drawing/2014/main" id="{9C527352-EAF6-4182-9E16-CB37ED08E32C}"/>
                    </a:ext>
                  </a:extLst>
                </p:cNvPr>
                <p:cNvPicPr/>
                <p:nvPr/>
              </p:nvPicPr>
              <p:blipFill>
                <a:blip r:embed="rId168"/>
                <a:stretch>
                  <a:fillRect/>
                </a:stretch>
              </p:blipFill>
              <p:spPr>
                <a:xfrm>
                  <a:off x="338973" y="2237107"/>
                  <a:ext cx="16128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8" name="Freihand 117">
                  <a:extLst>
                    <a:ext uri="{FF2B5EF4-FFF2-40B4-BE49-F238E27FC236}">
                      <a16:creationId xmlns:a16="http://schemas.microsoft.com/office/drawing/2014/main" id="{D5EA4FCB-B881-4A34-8DC4-F3E12451F4EC}"/>
                    </a:ext>
                  </a:extLst>
                </p14:cNvPr>
                <p14:cNvContentPartPr/>
                <p14:nvPr/>
              </p14:nvContentPartPr>
              <p14:xfrm>
                <a:off x="502413" y="2227747"/>
                <a:ext cx="125640" cy="174960"/>
              </p14:xfrm>
            </p:contentPart>
          </mc:Choice>
          <mc:Fallback xmlns="">
            <p:pic>
              <p:nvPicPr>
                <p:cNvPr id="118" name="Freihand 117">
                  <a:extLst>
                    <a:ext uri="{FF2B5EF4-FFF2-40B4-BE49-F238E27FC236}">
                      <a16:creationId xmlns:a16="http://schemas.microsoft.com/office/drawing/2014/main" id="{D5EA4FCB-B881-4A34-8DC4-F3E12451F4EC}"/>
                    </a:ext>
                  </a:extLst>
                </p:cNvPr>
                <p:cNvPicPr/>
                <p:nvPr/>
              </p:nvPicPr>
              <p:blipFill>
                <a:blip r:embed="rId170"/>
                <a:stretch>
                  <a:fillRect/>
                </a:stretch>
              </p:blipFill>
              <p:spPr>
                <a:xfrm>
                  <a:off x="498093" y="2223427"/>
                  <a:ext cx="1342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20" name="Freihand 119">
                  <a:extLst>
                    <a:ext uri="{FF2B5EF4-FFF2-40B4-BE49-F238E27FC236}">
                      <a16:creationId xmlns:a16="http://schemas.microsoft.com/office/drawing/2014/main" id="{19AEFBD6-D16C-466B-96CE-75E2AA7C33E8}"/>
                    </a:ext>
                  </a:extLst>
                </p14:cNvPr>
                <p14:cNvContentPartPr/>
                <p14:nvPr/>
              </p14:nvContentPartPr>
              <p14:xfrm>
                <a:off x="333213" y="2437987"/>
                <a:ext cx="270360" cy="27720"/>
              </p14:xfrm>
            </p:contentPart>
          </mc:Choice>
          <mc:Fallback xmlns="">
            <p:pic>
              <p:nvPicPr>
                <p:cNvPr id="120" name="Freihand 119">
                  <a:extLst>
                    <a:ext uri="{FF2B5EF4-FFF2-40B4-BE49-F238E27FC236}">
                      <a16:creationId xmlns:a16="http://schemas.microsoft.com/office/drawing/2014/main" id="{19AEFBD6-D16C-466B-96CE-75E2AA7C33E8}"/>
                    </a:ext>
                  </a:extLst>
                </p:cNvPr>
                <p:cNvPicPr/>
                <p:nvPr/>
              </p:nvPicPr>
              <p:blipFill>
                <a:blip r:embed="rId172"/>
                <a:stretch>
                  <a:fillRect/>
                </a:stretch>
              </p:blipFill>
              <p:spPr>
                <a:xfrm>
                  <a:off x="328893" y="2433667"/>
                  <a:ext cx="27900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21" name="Freihand 120">
                  <a:extLst>
                    <a:ext uri="{FF2B5EF4-FFF2-40B4-BE49-F238E27FC236}">
                      <a16:creationId xmlns:a16="http://schemas.microsoft.com/office/drawing/2014/main" id="{34B5D7FC-687A-4A2D-A4F7-D9E9CAC9A93E}"/>
                    </a:ext>
                  </a:extLst>
                </p14:cNvPr>
                <p14:cNvContentPartPr/>
                <p14:nvPr/>
              </p14:nvContentPartPr>
              <p14:xfrm>
                <a:off x="302253" y="2485147"/>
                <a:ext cx="130680" cy="154080"/>
              </p14:xfrm>
            </p:contentPart>
          </mc:Choice>
          <mc:Fallback xmlns="">
            <p:pic>
              <p:nvPicPr>
                <p:cNvPr id="121" name="Freihand 120">
                  <a:extLst>
                    <a:ext uri="{FF2B5EF4-FFF2-40B4-BE49-F238E27FC236}">
                      <a16:creationId xmlns:a16="http://schemas.microsoft.com/office/drawing/2014/main" id="{34B5D7FC-687A-4A2D-A4F7-D9E9CAC9A93E}"/>
                    </a:ext>
                  </a:extLst>
                </p:cNvPr>
                <p:cNvPicPr/>
                <p:nvPr/>
              </p:nvPicPr>
              <p:blipFill>
                <a:blip r:embed="rId174"/>
                <a:stretch>
                  <a:fillRect/>
                </a:stretch>
              </p:blipFill>
              <p:spPr>
                <a:xfrm>
                  <a:off x="297933" y="2480827"/>
                  <a:ext cx="1393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22" name="Freihand 121">
                  <a:extLst>
                    <a:ext uri="{FF2B5EF4-FFF2-40B4-BE49-F238E27FC236}">
                      <a16:creationId xmlns:a16="http://schemas.microsoft.com/office/drawing/2014/main" id="{09333610-AF08-41B5-9094-90CD1DAA2673}"/>
                    </a:ext>
                  </a:extLst>
                </p14:cNvPr>
                <p14:cNvContentPartPr/>
                <p14:nvPr/>
              </p14:nvContentPartPr>
              <p14:xfrm>
                <a:off x="489453" y="2474347"/>
                <a:ext cx="19080" cy="113400"/>
              </p14:xfrm>
            </p:contentPart>
          </mc:Choice>
          <mc:Fallback xmlns="">
            <p:pic>
              <p:nvPicPr>
                <p:cNvPr id="122" name="Freihand 121">
                  <a:extLst>
                    <a:ext uri="{FF2B5EF4-FFF2-40B4-BE49-F238E27FC236}">
                      <a16:creationId xmlns:a16="http://schemas.microsoft.com/office/drawing/2014/main" id="{09333610-AF08-41B5-9094-90CD1DAA2673}"/>
                    </a:ext>
                  </a:extLst>
                </p:cNvPr>
                <p:cNvPicPr/>
                <p:nvPr/>
              </p:nvPicPr>
              <p:blipFill>
                <a:blip r:embed="rId176"/>
                <a:stretch>
                  <a:fillRect/>
                </a:stretch>
              </p:blipFill>
              <p:spPr>
                <a:xfrm>
                  <a:off x="485133" y="2470027"/>
                  <a:ext cx="27720" cy="122040"/>
                </a:xfrm>
                <a:prstGeom prst="rect">
                  <a:avLst/>
                </a:prstGeom>
              </p:spPr>
            </p:pic>
          </mc:Fallback>
        </mc:AlternateContent>
      </p:grpSp>
      <p:grpSp>
        <p:nvGrpSpPr>
          <p:cNvPr id="130" name="Gruppieren 129">
            <a:extLst>
              <a:ext uri="{FF2B5EF4-FFF2-40B4-BE49-F238E27FC236}">
                <a16:creationId xmlns:a16="http://schemas.microsoft.com/office/drawing/2014/main" id="{49857561-7D93-4349-BA77-38B46DE353F5}"/>
              </a:ext>
            </a:extLst>
          </p:cNvPr>
          <p:cNvGrpSpPr/>
          <p:nvPr/>
        </p:nvGrpSpPr>
        <p:grpSpPr>
          <a:xfrm>
            <a:off x="2999013" y="2164747"/>
            <a:ext cx="246240" cy="423360"/>
            <a:chOff x="2999013" y="2164747"/>
            <a:chExt cx="246240" cy="423360"/>
          </a:xfrm>
        </p:grpSpPr>
        <mc:AlternateContent xmlns:mc="http://schemas.openxmlformats.org/markup-compatibility/2006" xmlns:p14="http://schemas.microsoft.com/office/powerpoint/2010/main">
          <mc:Choice Requires="p14">
            <p:contentPart p14:bwMode="auto" r:id="rId177">
              <p14:nvContentPartPr>
                <p14:cNvPr id="124" name="Freihand 123">
                  <a:extLst>
                    <a:ext uri="{FF2B5EF4-FFF2-40B4-BE49-F238E27FC236}">
                      <a16:creationId xmlns:a16="http://schemas.microsoft.com/office/drawing/2014/main" id="{96796297-E0E7-469A-B08B-EEE268035888}"/>
                    </a:ext>
                  </a:extLst>
                </p14:cNvPr>
                <p14:cNvContentPartPr/>
                <p14:nvPr/>
              </p14:nvContentPartPr>
              <p14:xfrm>
                <a:off x="3039333" y="2201827"/>
                <a:ext cx="119880" cy="150840"/>
              </p14:xfrm>
            </p:contentPart>
          </mc:Choice>
          <mc:Fallback xmlns="">
            <p:pic>
              <p:nvPicPr>
                <p:cNvPr id="124" name="Freihand 123">
                  <a:extLst>
                    <a:ext uri="{FF2B5EF4-FFF2-40B4-BE49-F238E27FC236}">
                      <a16:creationId xmlns:a16="http://schemas.microsoft.com/office/drawing/2014/main" id="{96796297-E0E7-469A-B08B-EEE268035888}"/>
                    </a:ext>
                  </a:extLst>
                </p:cNvPr>
                <p:cNvPicPr/>
                <p:nvPr/>
              </p:nvPicPr>
              <p:blipFill>
                <a:blip r:embed="rId178"/>
                <a:stretch>
                  <a:fillRect/>
                </a:stretch>
              </p:blipFill>
              <p:spPr>
                <a:xfrm>
                  <a:off x="3035013" y="2197507"/>
                  <a:ext cx="12852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25" name="Freihand 124">
                  <a:extLst>
                    <a:ext uri="{FF2B5EF4-FFF2-40B4-BE49-F238E27FC236}">
                      <a16:creationId xmlns:a16="http://schemas.microsoft.com/office/drawing/2014/main" id="{D33E6FB6-2CD9-435B-83D2-0CA6A9CD333F}"/>
                    </a:ext>
                  </a:extLst>
                </p14:cNvPr>
                <p14:cNvContentPartPr/>
                <p14:nvPr/>
              </p14:nvContentPartPr>
              <p14:xfrm>
                <a:off x="3167133" y="2164747"/>
                <a:ext cx="78120" cy="123480"/>
              </p14:xfrm>
            </p:contentPart>
          </mc:Choice>
          <mc:Fallback xmlns="">
            <p:pic>
              <p:nvPicPr>
                <p:cNvPr id="125" name="Freihand 124">
                  <a:extLst>
                    <a:ext uri="{FF2B5EF4-FFF2-40B4-BE49-F238E27FC236}">
                      <a16:creationId xmlns:a16="http://schemas.microsoft.com/office/drawing/2014/main" id="{D33E6FB6-2CD9-435B-83D2-0CA6A9CD333F}"/>
                    </a:ext>
                  </a:extLst>
                </p:cNvPr>
                <p:cNvPicPr/>
                <p:nvPr/>
              </p:nvPicPr>
              <p:blipFill>
                <a:blip r:embed="rId180"/>
                <a:stretch>
                  <a:fillRect/>
                </a:stretch>
              </p:blipFill>
              <p:spPr>
                <a:xfrm>
                  <a:off x="3162813" y="2160427"/>
                  <a:ext cx="8676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26" name="Freihand 125">
                  <a:extLst>
                    <a:ext uri="{FF2B5EF4-FFF2-40B4-BE49-F238E27FC236}">
                      <a16:creationId xmlns:a16="http://schemas.microsoft.com/office/drawing/2014/main" id="{9D0DEA80-4297-499A-8ABE-EF3EB396E367}"/>
                    </a:ext>
                  </a:extLst>
                </p14:cNvPr>
                <p14:cNvContentPartPr/>
                <p14:nvPr/>
              </p14:nvContentPartPr>
              <p14:xfrm>
                <a:off x="3010893" y="2378587"/>
                <a:ext cx="227520" cy="39240"/>
              </p14:xfrm>
            </p:contentPart>
          </mc:Choice>
          <mc:Fallback xmlns="">
            <p:pic>
              <p:nvPicPr>
                <p:cNvPr id="126" name="Freihand 125">
                  <a:extLst>
                    <a:ext uri="{FF2B5EF4-FFF2-40B4-BE49-F238E27FC236}">
                      <a16:creationId xmlns:a16="http://schemas.microsoft.com/office/drawing/2014/main" id="{9D0DEA80-4297-499A-8ABE-EF3EB396E367}"/>
                    </a:ext>
                  </a:extLst>
                </p:cNvPr>
                <p:cNvPicPr/>
                <p:nvPr/>
              </p:nvPicPr>
              <p:blipFill>
                <a:blip r:embed="rId182"/>
                <a:stretch>
                  <a:fillRect/>
                </a:stretch>
              </p:blipFill>
              <p:spPr>
                <a:xfrm>
                  <a:off x="3006573" y="2374267"/>
                  <a:ext cx="2361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27" name="Freihand 126">
                  <a:extLst>
                    <a:ext uri="{FF2B5EF4-FFF2-40B4-BE49-F238E27FC236}">
                      <a16:creationId xmlns:a16="http://schemas.microsoft.com/office/drawing/2014/main" id="{CEFE5B4E-4727-4572-B1DB-4BD9F96ECDFC}"/>
                    </a:ext>
                  </a:extLst>
                </p14:cNvPr>
                <p14:cNvContentPartPr/>
                <p14:nvPr/>
              </p14:nvContentPartPr>
              <p14:xfrm>
                <a:off x="2999013" y="2441947"/>
                <a:ext cx="115920" cy="146160"/>
              </p14:xfrm>
            </p:contentPart>
          </mc:Choice>
          <mc:Fallback xmlns="">
            <p:pic>
              <p:nvPicPr>
                <p:cNvPr id="127" name="Freihand 126">
                  <a:extLst>
                    <a:ext uri="{FF2B5EF4-FFF2-40B4-BE49-F238E27FC236}">
                      <a16:creationId xmlns:a16="http://schemas.microsoft.com/office/drawing/2014/main" id="{CEFE5B4E-4727-4572-B1DB-4BD9F96ECDFC}"/>
                    </a:ext>
                  </a:extLst>
                </p:cNvPr>
                <p:cNvPicPr/>
                <p:nvPr/>
              </p:nvPicPr>
              <p:blipFill>
                <a:blip r:embed="rId184"/>
                <a:stretch>
                  <a:fillRect/>
                </a:stretch>
              </p:blipFill>
              <p:spPr>
                <a:xfrm>
                  <a:off x="2994693" y="2437627"/>
                  <a:ext cx="12456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28" name="Freihand 127">
                  <a:extLst>
                    <a:ext uri="{FF2B5EF4-FFF2-40B4-BE49-F238E27FC236}">
                      <a16:creationId xmlns:a16="http://schemas.microsoft.com/office/drawing/2014/main" id="{F4D0A1A1-1713-4307-AD44-AE74B1B94830}"/>
                    </a:ext>
                  </a:extLst>
                </p14:cNvPr>
                <p14:cNvContentPartPr/>
                <p14:nvPr/>
              </p14:nvContentPartPr>
              <p14:xfrm>
                <a:off x="3161733" y="2452747"/>
                <a:ext cx="43200" cy="97920"/>
              </p14:xfrm>
            </p:contentPart>
          </mc:Choice>
          <mc:Fallback xmlns="">
            <p:pic>
              <p:nvPicPr>
                <p:cNvPr id="128" name="Freihand 127">
                  <a:extLst>
                    <a:ext uri="{FF2B5EF4-FFF2-40B4-BE49-F238E27FC236}">
                      <a16:creationId xmlns:a16="http://schemas.microsoft.com/office/drawing/2014/main" id="{F4D0A1A1-1713-4307-AD44-AE74B1B94830}"/>
                    </a:ext>
                  </a:extLst>
                </p:cNvPr>
                <p:cNvPicPr/>
                <p:nvPr/>
              </p:nvPicPr>
              <p:blipFill>
                <a:blip r:embed="rId186"/>
                <a:stretch>
                  <a:fillRect/>
                </a:stretch>
              </p:blipFill>
              <p:spPr>
                <a:xfrm>
                  <a:off x="3157413" y="2448427"/>
                  <a:ext cx="518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29" name="Freihand 128">
                  <a:extLst>
                    <a:ext uri="{FF2B5EF4-FFF2-40B4-BE49-F238E27FC236}">
                      <a16:creationId xmlns:a16="http://schemas.microsoft.com/office/drawing/2014/main" id="{77DDF735-CF85-4351-AC36-C523C4122A19}"/>
                    </a:ext>
                  </a:extLst>
                </p14:cNvPr>
                <p14:cNvContentPartPr/>
                <p14:nvPr/>
              </p14:nvContentPartPr>
              <p14:xfrm>
                <a:off x="3208893" y="2412067"/>
                <a:ext cx="15120" cy="27000"/>
              </p14:xfrm>
            </p:contentPart>
          </mc:Choice>
          <mc:Fallback xmlns="">
            <p:pic>
              <p:nvPicPr>
                <p:cNvPr id="129" name="Freihand 128">
                  <a:extLst>
                    <a:ext uri="{FF2B5EF4-FFF2-40B4-BE49-F238E27FC236}">
                      <a16:creationId xmlns:a16="http://schemas.microsoft.com/office/drawing/2014/main" id="{77DDF735-CF85-4351-AC36-C523C4122A19}"/>
                    </a:ext>
                  </a:extLst>
                </p:cNvPr>
                <p:cNvPicPr/>
                <p:nvPr/>
              </p:nvPicPr>
              <p:blipFill>
                <a:blip r:embed="rId188"/>
                <a:stretch>
                  <a:fillRect/>
                </a:stretch>
              </p:blipFill>
              <p:spPr>
                <a:xfrm>
                  <a:off x="3204573" y="2407747"/>
                  <a:ext cx="23760" cy="35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9">
            <p14:nvContentPartPr>
              <p14:cNvPr id="131" name="Freihand 130">
                <a:extLst>
                  <a:ext uri="{FF2B5EF4-FFF2-40B4-BE49-F238E27FC236}">
                    <a16:creationId xmlns:a16="http://schemas.microsoft.com/office/drawing/2014/main" id="{31B5B847-EC08-4DEE-A782-1820F1E738A8}"/>
                  </a:ext>
                </a:extLst>
              </p14:cNvPr>
              <p14:cNvContentPartPr/>
              <p14:nvPr/>
            </p14:nvContentPartPr>
            <p14:xfrm>
              <a:off x="6332973" y="2269507"/>
              <a:ext cx="171720" cy="551880"/>
            </p14:xfrm>
          </p:contentPart>
        </mc:Choice>
        <mc:Fallback xmlns="">
          <p:pic>
            <p:nvPicPr>
              <p:cNvPr id="131" name="Freihand 130">
                <a:extLst>
                  <a:ext uri="{FF2B5EF4-FFF2-40B4-BE49-F238E27FC236}">
                    <a16:creationId xmlns:a16="http://schemas.microsoft.com/office/drawing/2014/main" id="{31B5B847-EC08-4DEE-A782-1820F1E738A8}"/>
                  </a:ext>
                </a:extLst>
              </p:cNvPr>
              <p:cNvPicPr/>
              <p:nvPr/>
            </p:nvPicPr>
            <p:blipFill>
              <a:blip r:embed="rId190"/>
              <a:stretch>
                <a:fillRect/>
              </a:stretch>
            </p:blipFill>
            <p:spPr>
              <a:xfrm>
                <a:off x="6328653" y="2265187"/>
                <a:ext cx="180360" cy="560520"/>
              </a:xfrm>
              <a:prstGeom prst="rect">
                <a:avLst/>
              </a:prstGeom>
            </p:spPr>
          </p:pic>
        </mc:Fallback>
      </mc:AlternateContent>
      <p:grpSp>
        <p:nvGrpSpPr>
          <p:cNvPr id="134" name="Gruppieren 133">
            <a:extLst>
              <a:ext uri="{FF2B5EF4-FFF2-40B4-BE49-F238E27FC236}">
                <a16:creationId xmlns:a16="http://schemas.microsoft.com/office/drawing/2014/main" id="{07C0C32B-83DA-4213-B7C6-3E0EA5A109CD}"/>
              </a:ext>
            </a:extLst>
          </p:cNvPr>
          <p:cNvGrpSpPr/>
          <p:nvPr/>
        </p:nvGrpSpPr>
        <p:grpSpPr>
          <a:xfrm>
            <a:off x="6818253" y="2467507"/>
            <a:ext cx="303840" cy="231120"/>
            <a:chOff x="6818253" y="2467507"/>
            <a:chExt cx="303840" cy="231120"/>
          </a:xfrm>
        </p:grpSpPr>
        <mc:AlternateContent xmlns:mc="http://schemas.openxmlformats.org/markup-compatibility/2006" xmlns:p14="http://schemas.microsoft.com/office/powerpoint/2010/main">
          <mc:Choice Requires="p14">
            <p:contentPart p14:bwMode="auto" r:id="rId191">
              <p14:nvContentPartPr>
                <p14:cNvPr id="132" name="Freihand 131">
                  <a:extLst>
                    <a:ext uri="{FF2B5EF4-FFF2-40B4-BE49-F238E27FC236}">
                      <a16:creationId xmlns:a16="http://schemas.microsoft.com/office/drawing/2014/main" id="{DEC63BA2-3CCB-4443-A52D-013DAFD9B4E0}"/>
                    </a:ext>
                  </a:extLst>
                </p14:cNvPr>
                <p14:cNvContentPartPr/>
                <p14:nvPr/>
              </p14:nvContentPartPr>
              <p14:xfrm>
                <a:off x="6907893" y="2467507"/>
                <a:ext cx="28080" cy="231120"/>
              </p14:xfrm>
            </p:contentPart>
          </mc:Choice>
          <mc:Fallback xmlns="">
            <p:pic>
              <p:nvPicPr>
                <p:cNvPr id="132" name="Freihand 131">
                  <a:extLst>
                    <a:ext uri="{FF2B5EF4-FFF2-40B4-BE49-F238E27FC236}">
                      <a16:creationId xmlns:a16="http://schemas.microsoft.com/office/drawing/2014/main" id="{DEC63BA2-3CCB-4443-A52D-013DAFD9B4E0}"/>
                    </a:ext>
                  </a:extLst>
                </p:cNvPr>
                <p:cNvPicPr/>
                <p:nvPr/>
              </p:nvPicPr>
              <p:blipFill>
                <a:blip r:embed="rId192"/>
                <a:stretch>
                  <a:fillRect/>
                </a:stretch>
              </p:blipFill>
              <p:spPr>
                <a:xfrm>
                  <a:off x="6903573" y="2463187"/>
                  <a:ext cx="3672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33" name="Freihand 132">
                  <a:extLst>
                    <a:ext uri="{FF2B5EF4-FFF2-40B4-BE49-F238E27FC236}">
                      <a16:creationId xmlns:a16="http://schemas.microsoft.com/office/drawing/2014/main" id="{2C38CF5D-844E-4390-8D80-A6C3CE9477D8}"/>
                    </a:ext>
                  </a:extLst>
                </p14:cNvPr>
                <p14:cNvContentPartPr/>
                <p14:nvPr/>
              </p14:nvContentPartPr>
              <p14:xfrm>
                <a:off x="6818253" y="2553547"/>
                <a:ext cx="303840" cy="31320"/>
              </p14:xfrm>
            </p:contentPart>
          </mc:Choice>
          <mc:Fallback xmlns="">
            <p:pic>
              <p:nvPicPr>
                <p:cNvPr id="133" name="Freihand 132">
                  <a:extLst>
                    <a:ext uri="{FF2B5EF4-FFF2-40B4-BE49-F238E27FC236}">
                      <a16:creationId xmlns:a16="http://schemas.microsoft.com/office/drawing/2014/main" id="{2C38CF5D-844E-4390-8D80-A6C3CE9477D8}"/>
                    </a:ext>
                  </a:extLst>
                </p:cNvPr>
                <p:cNvPicPr/>
                <p:nvPr/>
              </p:nvPicPr>
              <p:blipFill>
                <a:blip r:embed="rId194"/>
                <a:stretch>
                  <a:fillRect/>
                </a:stretch>
              </p:blipFill>
              <p:spPr>
                <a:xfrm>
                  <a:off x="6813933" y="2549227"/>
                  <a:ext cx="312480" cy="39960"/>
                </a:xfrm>
                <a:prstGeom prst="rect">
                  <a:avLst/>
                </a:prstGeom>
              </p:spPr>
            </p:pic>
          </mc:Fallback>
        </mc:AlternateContent>
      </p:grpSp>
      <p:grpSp>
        <p:nvGrpSpPr>
          <p:cNvPr id="167" name="Gruppieren 166">
            <a:extLst>
              <a:ext uri="{FF2B5EF4-FFF2-40B4-BE49-F238E27FC236}">
                <a16:creationId xmlns:a16="http://schemas.microsoft.com/office/drawing/2014/main" id="{97837E72-13F8-4C18-9133-39396A9A13B6}"/>
              </a:ext>
            </a:extLst>
          </p:cNvPr>
          <p:cNvGrpSpPr/>
          <p:nvPr/>
        </p:nvGrpSpPr>
        <p:grpSpPr>
          <a:xfrm>
            <a:off x="2189733" y="3514027"/>
            <a:ext cx="686880" cy="501120"/>
            <a:chOff x="2189733" y="3514027"/>
            <a:chExt cx="686880" cy="501120"/>
          </a:xfrm>
        </p:grpSpPr>
        <mc:AlternateContent xmlns:mc="http://schemas.openxmlformats.org/markup-compatibility/2006" xmlns:p14="http://schemas.microsoft.com/office/powerpoint/2010/main">
          <mc:Choice Requires="p14">
            <p:contentPart p14:bwMode="auto" r:id="rId195">
              <p14:nvContentPartPr>
                <p14:cNvPr id="153" name="Freihand 152">
                  <a:extLst>
                    <a:ext uri="{FF2B5EF4-FFF2-40B4-BE49-F238E27FC236}">
                      <a16:creationId xmlns:a16="http://schemas.microsoft.com/office/drawing/2014/main" id="{5516032F-EE42-435B-B9C2-E436F6DBD02E}"/>
                    </a:ext>
                  </a:extLst>
                </p14:cNvPr>
                <p14:cNvContentPartPr/>
                <p14:nvPr/>
              </p14:nvContentPartPr>
              <p14:xfrm>
                <a:off x="2277213" y="3801307"/>
                <a:ext cx="9360" cy="140040"/>
              </p14:xfrm>
            </p:contentPart>
          </mc:Choice>
          <mc:Fallback xmlns="">
            <p:pic>
              <p:nvPicPr>
                <p:cNvPr id="153" name="Freihand 152">
                  <a:extLst>
                    <a:ext uri="{FF2B5EF4-FFF2-40B4-BE49-F238E27FC236}">
                      <a16:creationId xmlns:a16="http://schemas.microsoft.com/office/drawing/2014/main" id="{5516032F-EE42-435B-B9C2-E436F6DBD02E}"/>
                    </a:ext>
                  </a:extLst>
                </p:cNvPr>
                <p:cNvPicPr/>
                <p:nvPr/>
              </p:nvPicPr>
              <p:blipFill>
                <a:blip r:embed="rId196"/>
                <a:stretch>
                  <a:fillRect/>
                </a:stretch>
              </p:blipFill>
              <p:spPr>
                <a:xfrm>
                  <a:off x="2272893" y="3796987"/>
                  <a:ext cx="180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4" name="Freihand 153">
                  <a:extLst>
                    <a:ext uri="{FF2B5EF4-FFF2-40B4-BE49-F238E27FC236}">
                      <a16:creationId xmlns:a16="http://schemas.microsoft.com/office/drawing/2014/main" id="{27957688-9E78-4A2F-B481-394C925F832A}"/>
                    </a:ext>
                  </a:extLst>
                </p14:cNvPr>
                <p14:cNvContentPartPr/>
                <p14:nvPr/>
              </p14:nvContentPartPr>
              <p14:xfrm>
                <a:off x="2189733" y="3845227"/>
                <a:ext cx="155160" cy="3240"/>
              </p14:xfrm>
            </p:contentPart>
          </mc:Choice>
          <mc:Fallback xmlns="">
            <p:pic>
              <p:nvPicPr>
                <p:cNvPr id="154" name="Freihand 153">
                  <a:extLst>
                    <a:ext uri="{FF2B5EF4-FFF2-40B4-BE49-F238E27FC236}">
                      <a16:creationId xmlns:a16="http://schemas.microsoft.com/office/drawing/2014/main" id="{27957688-9E78-4A2F-B481-394C925F832A}"/>
                    </a:ext>
                  </a:extLst>
                </p:cNvPr>
                <p:cNvPicPr/>
                <p:nvPr/>
              </p:nvPicPr>
              <p:blipFill>
                <a:blip r:embed="rId198"/>
                <a:stretch>
                  <a:fillRect/>
                </a:stretch>
              </p:blipFill>
              <p:spPr>
                <a:xfrm>
                  <a:off x="2185413" y="3840907"/>
                  <a:ext cx="16380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55" name="Freihand 154">
                  <a:extLst>
                    <a:ext uri="{FF2B5EF4-FFF2-40B4-BE49-F238E27FC236}">
                      <a16:creationId xmlns:a16="http://schemas.microsoft.com/office/drawing/2014/main" id="{AFDEC141-5E6F-449F-8CE9-FD69B99EEEF6}"/>
                    </a:ext>
                  </a:extLst>
                </p14:cNvPr>
                <p14:cNvContentPartPr/>
                <p14:nvPr/>
              </p14:nvContentPartPr>
              <p14:xfrm>
                <a:off x="2490333" y="3548947"/>
                <a:ext cx="189360" cy="227520"/>
              </p14:xfrm>
            </p:contentPart>
          </mc:Choice>
          <mc:Fallback xmlns="">
            <p:pic>
              <p:nvPicPr>
                <p:cNvPr id="155" name="Freihand 154">
                  <a:extLst>
                    <a:ext uri="{FF2B5EF4-FFF2-40B4-BE49-F238E27FC236}">
                      <a16:creationId xmlns:a16="http://schemas.microsoft.com/office/drawing/2014/main" id="{AFDEC141-5E6F-449F-8CE9-FD69B99EEEF6}"/>
                    </a:ext>
                  </a:extLst>
                </p:cNvPr>
                <p:cNvPicPr/>
                <p:nvPr/>
              </p:nvPicPr>
              <p:blipFill>
                <a:blip r:embed="rId200"/>
                <a:stretch>
                  <a:fillRect/>
                </a:stretch>
              </p:blipFill>
              <p:spPr>
                <a:xfrm>
                  <a:off x="2486013" y="3544627"/>
                  <a:ext cx="1980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56" name="Freihand 155">
                  <a:extLst>
                    <a:ext uri="{FF2B5EF4-FFF2-40B4-BE49-F238E27FC236}">
                      <a16:creationId xmlns:a16="http://schemas.microsoft.com/office/drawing/2014/main" id="{5D3CE819-49CF-4DF8-85F3-1835E8EF3270}"/>
                    </a:ext>
                  </a:extLst>
                </p14:cNvPr>
                <p14:cNvContentPartPr/>
                <p14:nvPr/>
              </p14:nvContentPartPr>
              <p14:xfrm>
                <a:off x="2759973" y="3528067"/>
                <a:ext cx="17280" cy="167760"/>
              </p14:xfrm>
            </p:contentPart>
          </mc:Choice>
          <mc:Fallback xmlns="">
            <p:pic>
              <p:nvPicPr>
                <p:cNvPr id="156" name="Freihand 155">
                  <a:extLst>
                    <a:ext uri="{FF2B5EF4-FFF2-40B4-BE49-F238E27FC236}">
                      <a16:creationId xmlns:a16="http://schemas.microsoft.com/office/drawing/2014/main" id="{5D3CE819-49CF-4DF8-85F3-1835E8EF3270}"/>
                    </a:ext>
                  </a:extLst>
                </p:cNvPr>
                <p:cNvPicPr/>
                <p:nvPr/>
              </p:nvPicPr>
              <p:blipFill>
                <a:blip r:embed="rId202"/>
                <a:stretch>
                  <a:fillRect/>
                </a:stretch>
              </p:blipFill>
              <p:spPr>
                <a:xfrm>
                  <a:off x="2755653" y="3523747"/>
                  <a:ext cx="259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57" name="Freihand 156">
                  <a:extLst>
                    <a:ext uri="{FF2B5EF4-FFF2-40B4-BE49-F238E27FC236}">
                      <a16:creationId xmlns:a16="http://schemas.microsoft.com/office/drawing/2014/main" id="{4FA73EBA-3FDC-4978-A236-BEF566CAF80B}"/>
                    </a:ext>
                  </a:extLst>
                </p14:cNvPr>
                <p14:cNvContentPartPr/>
                <p14:nvPr/>
              </p14:nvContentPartPr>
              <p14:xfrm>
                <a:off x="2719653" y="3514027"/>
                <a:ext cx="144360" cy="199800"/>
              </p14:xfrm>
            </p:contentPart>
          </mc:Choice>
          <mc:Fallback xmlns="">
            <p:pic>
              <p:nvPicPr>
                <p:cNvPr id="157" name="Freihand 156">
                  <a:extLst>
                    <a:ext uri="{FF2B5EF4-FFF2-40B4-BE49-F238E27FC236}">
                      <a16:creationId xmlns:a16="http://schemas.microsoft.com/office/drawing/2014/main" id="{4FA73EBA-3FDC-4978-A236-BEF566CAF80B}"/>
                    </a:ext>
                  </a:extLst>
                </p:cNvPr>
                <p:cNvPicPr/>
                <p:nvPr/>
              </p:nvPicPr>
              <p:blipFill>
                <a:blip r:embed="rId204"/>
                <a:stretch>
                  <a:fillRect/>
                </a:stretch>
              </p:blipFill>
              <p:spPr>
                <a:xfrm>
                  <a:off x="2715333" y="3509707"/>
                  <a:ext cx="1530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58" name="Freihand 157">
                  <a:extLst>
                    <a:ext uri="{FF2B5EF4-FFF2-40B4-BE49-F238E27FC236}">
                      <a16:creationId xmlns:a16="http://schemas.microsoft.com/office/drawing/2014/main" id="{5634A9FC-0185-4A4A-90F2-5FB75FFAF440}"/>
                    </a:ext>
                  </a:extLst>
                </p14:cNvPr>
                <p14:cNvContentPartPr/>
                <p14:nvPr/>
              </p14:nvContentPartPr>
              <p14:xfrm>
                <a:off x="2514813" y="3766747"/>
                <a:ext cx="361800" cy="34920"/>
              </p14:xfrm>
            </p:contentPart>
          </mc:Choice>
          <mc:Fallback xmlns="">
            <p:pic>
              <p:nvPicPr>
                <p:cNvPr id="158" name="Freihand 157">
                  <a:extLst>
                    <a:ext uri="{FF2B5EF4-FFF2-40B4-BE49-F238E27FC236}">
                      <a16:creationId xmlns:a16="http://schemas.microsoft.com/office/drawing/2014/main" id="{5634A9FC-0185-4A4A-90F2-5FB75FFAF440}"/>
                    </a:ext>
                  </a:extLst>
                </p:cNvPr>
                <p:cNvPicPr/>
                <p:nvPr/>
              </p:nvPicPr>
              <p:blipFill>
                <a:blip r:embed="rId206"/>
                <a:stretch>
                  <a:fillRect/>
                </a:stretch>
              </p:blipFill>
              <p:spPr>
                <a:xfrm>
                  <a:off x="2510493" y="3762427"/>
                  <a:ext cx="3704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59" name="Freihand 158">
                  <a:extLst>
                    <a:ext uri="{FF2B5EF4-FFF2-40B4-BE49-F238E27FC236}">
                      <a16:creationId xmlns:a16="http://schemas.microsoft.com/office/drawing/2014/main" id="{9A1319C0-2B3F-420E-A99A-E5F57680F0E0}"/>
                    </a:ext>
                  </a:extLst>
                </p14:cNvPr>
                <p14:cNvContentPartPr/>
                <p14:nvPr/>
              </p14:nvContentPartPr>
              <p14:xfrm>
                <a:off x="2484933" y="3870427"/>
                <a:ext cx="135360" cy="144720"/>
              </p14:xfrm>
            </p:contentPart>
          </mc:Choice>
          <mc:Fallback xmlns="">
            <p:pic>
              <p:nvPicPr>
                <p:cNvPr id="159" name="Freihand 158">
                  <a:extLst>
                    <a:ext uri="{FF2B5EF4-FFF2-40B4-BE49-F238E27FC236}">
                      <a16:creationId xmlns:a16="http://schemas.microsoft.com/office/drawing/2014/main" id="{9A1319C0-2B3F-420E-A99A-E5F57680F0E0}"/>
                    </a:ext>
                  </a:extLst>
                </p:cNvPr>
                <p:cNvPicPr/>
                <p:nvPr/>
              </p:nvPicPr>
              <p:blipFill>
                <a:blip r:embed="rId208"/>
                <a:stretch>
                  <a:fillRect/>
                </a:stretch>
              </p:blipFill>
              <p:spPr>
                <a:xfrm>
                  <a:off x="2480613" y="3866107"/>
                  <a:ext cx="1440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60" name="Freihand 159">
                  <a:extLst>
                    <a:ext uri="{FF2B5EF4-FFF2-40B4-BE49-F238E27FC236}">
                      <a16:creationId xmlns:a16="http://schemas.microsoft.com/office/drawing/2014/main" id="{C0862698-5C74-4839-8AF0-FB0ECEBE2802}"/>
                    </a:ext>
                  </a:extLst>
                </p14:cNvPr>
                <p14:cNvContentPartPr/>
                <p14:nvPr/>
              </p14:nvContentPartPr>
              <p14:xfrm>
                <a:off x="2725413" y="3846667"/>
                <a:ext cx="40680" cy="162720"/>
              </p14:xfrm>
            </p:contentPart>
          </mc:Choice>
          <mc:Fallback xmlns="">
            <p:pic>
              <p:nvPicPr>
                <p:cNvPr id="160" name="Freihand 159">
                  <a:extLst>
                    <a:ext uri="{FF2B5EF4-FFF2-40B4-BE49-F238E27FC236}">
                      <a16:creationId xmlns:a16="http://schemas.microsoft.com/office/drawing/2014/main" id="{C0862698-5C74-4839-8AF0-FB0ECEBE2802}"/>
                    </a:ext>
                  </a:extLst>
                </p:cNvPr>
                <p:cNvPicPr/>
                <p:nvPr/>
              </p:nvPicPr>
              <p:blipFill>
                <a:blip r:embed="rId210"/>
                <a:stretch>
                  <a:fillRect/>
                </a:stretch>
              </p:blipFill>
              <p:spPr>
                <a:xfrm>
                  <a:off x="2721093" y="3842347"/>
                  <a:ext cx="49320" cy="171360"/>
                </a:xfrm>
                <a:prstGeom prst="rect">
                  <a:avLst/>
                </a:prstGeom>
              </p:spPr>
            </p:pic>
          </mc:Fallback>
        </mc:AlternateContent>
      </p:grpSp>
      <p:grpSp>
        <p:nvGrpSpPr>
          <p:cNvPr id="174" name="Gruppieren 173">
            <a:extLst>
              <a:ext uri="{FF2B5EF4-FFF2-40B4-BE49-F238E27FC236}">
                <a16:creationId xmlns:a16="http://schemas.microsoft.com/office/drawing/2014/main" id="{0F5D1A1D-54C8-4F23-8D61-EC21CB68BCA0}"/>
              </a:ext>
            </a:extLst>
          </p:cNvPr>
          <p:cNvGrpSpPr/>
          <p:nvPr/>
        </p:nvGrpSpPr>
        <p:grpSpPr>
          <a:xfrm>
            <a:off x="250053" y="3497107"/>
            <a:ext cx="1773360" cy="722880"/>
            <a:chOff x="250053" y="3497107"/>
            <a:chExt cx="1773360" cy="722880"/>
          </a:xfrm>
        </p:grpSpPr>
        <mc:AlternateContent xmlns:mc="http://schemas.openxmlformats.org/markup-compatibility/2006" xmlns:p14="http://schemas.microsoft.com/office/powerpoint/2010/main">
          <mc:Choice Requires="p14">
            <p:contentPart p14:bwMode="auto" r:id="rId211">
              <p14:nvContentPartPr>
                <p14:cNvPr id="135" name="Freihand 134">
                  <a:extLst>
                    <a:ext uri="{FF2B5EF4-FFF2-40B4-BE49-F238E27FC236}">
                      <a16:creationId xmlns:a16="http://schemas.microsoft.com/office/drawing/2014/main" id="{96FA4B4A-5484-44D8-8994-33BAF7EB9396}"/>
                    </a:ext>
                  </a:extLst>
                </p14:cNvPr>
                <p14:cNvContentPartPr/>
                <p14:nvPr/>
              </p14:nvContentPartPr>
              <p14:xfrm>
                <a:off x="458133" y="3685387"/>
                <a:ext cx="144360" cy="155520"/>
              </p14:xfrm>
            </p:contentPart>
          </mc:Choice>
          <mc:Fallback xmlns="">
            <p:pic>
              <p:nvPicPr>
                <p:cNvPr id="135" name="Freihand 134">
                  <a:extLst>
                    <a:ext uri="{FF2B5EF4-FFF2-40B4-BE49-F238E27FC236}">
                      <a16:creationId xmlns:a16="http://schemas.microsoft.com/office/drawing/2014/main" id="{96FA4B4A-5484-44D8-8994-33BAF7EB9396}"/>
                    </a:ext>
                  </a:extLst>
                </p:cNvPr>
                <p:cNvPicPr/>
                <p:nvPr/>
              </p:nvPicPr>
              <p:blipFill>
                <a:blip r:embed="rId212"/>
                <a:stretch>
                  <a:fillRect/>
                </a:stretch>
              </p:blipFill>
              <p:spPr>
                <a:xfrm>
                  <a:off x="453813" y="3681067"/>
                  <a:ext cx="1530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36" name="Freihand 135">
                  <a:extLst>
                    <a:ext uri="{FF2B5EF4-FFF2-40B4-BE49-F238E27FC236}">
                      <a16:creationId xmlns:a16="http://schemas.microsoft.com/office/drawing/2014/main" id="{99205163-3FF2-4D7F-9A4D-C0296B47EFB5}"/>
                    </a:ext>
                  </a:extLst>
                </p14:cNvPr>
                <p14:cNvContentPartPr/>
                <p14:nvPr/>
              </p14:nvContentPartPr>
              <p14:xfrm>
                <a:off x="665493" y="3646507"/>
                <a:ext cx="114120" cy="150120"/>
              </p14:xfrm>
            </p:contentPart>
          </mc:Choice>
          <mc:Fallback xmlns="">
            <p:pic>
              <p:nvPicPr>
                <p:cNvPr id="136" name="Freihand 135">
                  <a:extLst>
                    <a:ext uri="{FF2B5EF4-FFF2-40B4-BE49-F238E27FC236}">
                      <a16:creationId xmlns:a16="http://schemas.microsoft.com/office/drawing/2014/main" id="{99205163-3FF2-4D7F-9A4D-C0296B47EFB5}"/>
                    </a:ext>
                  </a:extLst>
                </p:cNvPr>
                <p:cNvPicPr/>
                <p:nvPr/>
              </p:nvPicPr>
              <p:blipFill>
                <a:blip r:embed="rId214"/>
                <a:stretch>
                  <a:fillRect/>
                </a:stretch>
              </p:blipFill>
              <p:spPr>
                <a:xfrm>
                  <a:off x="661173" y="3642187"/>
                  <a:ext cx="12276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37" name="Freihand 136">
                  <a:extLst>
                    <a:ext uri="{FF2B5EF4-FFF2-40B4-BE49-F238E27FC236}">
                      <a16:creationId xmlns:a16="http://schemas.microsoft.com/office/drawing/2014/main" id="{F7FE7874-5DD7-453A-A6BB-C40CED06DABE}"/>
                    </a:ext>
                  </a:extLst>
                </p14:cNvPr>
                <p14:cNvContentPartPr/>
                <p14:nvPr/>
              </p14:nvContentPartPr>
              <p14:xfrm>
                <a:off x="484053" y="3868987"/>
                <a:ext cx="286920" cy="16920"/>
              </p14:xfrm>
            </p:contentPart>
          </mc:Choice>
          <mc:Fallback xmlns="">
            <p:pic>
              <p:nvPicPr>
                <p:cNvPr id="137" name="Freihand 136">
                  <a:extLst>
                    <a:ext uri="{FF2B5EF4-FFF2-40B4-BE49-F238E27FC236}">
                      <a16:creationId xmlns:a16="http://schemas.microsoft.com/office/drawing/2014/main" id="{F7FE7874-5DD7-453A-A6BB-C40CED06DABE}"/>
                    </a:ext>
                  </a:extLst>
                </p:cNvPr>
                <p:cNvPicPr/>
                <p:nvPr/>
              </p:nvPicPr>
              <p:blipFill>
                <a:blip r:embed="rId216"/>
                <a:stretch>
                  <a:fillRect/>
                </a:stretch>
              </p:blipFill>
              <p:spPr>
                <a:xfrm>
                  <a:off x="479733" y="3864667"/>
                  <a:ext cx="2955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38" name="Freihand 137">
                  <a:extLst>
                    <a:ext uri="{FF2B5EF4-FFF2-40B4-BE49-F238E27FC236}">
                      <a16:creationId xmlns:a16="http://schemas.microsoft.com/office/drawing/2014/main" id="{12C676B5-18E7-46D4-82D0-2FF1D05A3335}"/>
                    </a:ext>
                  </a:extLst>
                </p14:cNvPr>
                <p14:cNvContentPartPr/>
                <p14:nvPr/>
              </p14:nvContentPartPr>
              <p14:xfrm>
                <a:off x="445173" y="4000027"/>
                <a:ext cx="144360" cy="156240"/>
              </p14:xfrm>
            </p:contentPart>
          </mc:Choice>
          <mc:Fallback xmlns="">
            <p:pic>
              <p:nvPicPr>
                <p:cNvPr id="138" name="Freihand 137">
                  <a:extLst>
                    <a:ext uri="{FF2B5EF4-FFF2-40B4-BE49-F238E27FC236}">
                      <a16:creationId xmlns:a16="http://schemas.microsoft.com/office/drawing/2014/main" id="{12C676B5-18E7-46D4-82D0-2FF1D05A3335}"/>
                    </a:ext>
                  </a:extLst>
                </p:cNvPr>
                <p:cNvPicPr/>
                <p:nvPr/>
              </p:nvPicPr>
              <p:blipFill>
                <a:blip r:embed="rId218"/>
                <a:stretch>
                  <a:fillRect/>
                </a:stretch>
              </p:blipFill>
              <p:spPr>
                <a:xfrm>
                  <a:off x="440853" y="3995707"/>
                  <a:ext cx="15300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40" name="Freihand 139">
                  <a:extLst>
                    <a:ext uri="{FF2B5EF4-FFF2-40B4-BE49-F238E27FC236}">
                      <a16:creationId xmlns:a16="http://schemas.microsoft.com/office/drawing/2014/main" id="{93A84EF6-B989-4911-A289-90152D351E5B}"/>
                    </a:ext>
                  </a:extLst>
                </p14:cNvPr>
                <p14:cNvContentPartPr/>
                <p14:nvPr/>
              </p14:nvContentPartPr>
              <p14:xfrm>
                <a:off x="690693" y="4046467"/>
                <a:ext cx="2160" cy="62640"/>
              </p14:xfrm>
            </p:contentPart>
          </mc:Choice>
          <mc:Fallback xmlns="">
            <p:pic>
              <p:nvPicPr>
                <p:cNvPr id="140" name="Freihand 139">
                  <a:extLst>
                    <a:ext uri="{FF2B5EF4-FFF2-40B4-BE49-F238E27FC236}">
                      <a16:creationId xmlns:a16="http://schemas.microsoft.com/office/drawing/2014/main" id="{93A84EF6-B989-4911-A289-90152D351E5B}"/>
                    </a:ext>
                  </a:extLst>
                </p:cNvPr>
                <p:cNvPicPr/>
                <p:nvPr/>
              </p:nvPicPr>
              <p:blipFill>
                <a:blip r:embed="rId220"/>
                <a:stretch>
                  <a:fillRect/>
                </a:stretch>
              </p:blipFill>
              <p:spPr>
                <a:xfrm>
                  <a:off x="686373" y="4042147"/>
                  <a:ext cx="1080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1" name="Freihand 140">
                  <a:extLst>
                    <a:ext uri="{FF2B5EF4-FFF2-40B4-BE49-F238E27FC236}">
                      <a16:creationId xmlns:a16="http://schemas.microsoft.com/office/drawing/2014/main" id="{EB9B4772-A5BC-4391-ACCB-2931FB636760}"/>
                    </a:ext>
                  </a:extLst>
                </p14:cNvPr>
                <p14:cNvContentPartPr/>
                <p14:nvPr/>
              </p14:nvContentPartPr>
              <p14:xfrm>
                <a:off x="678813" y="3981307"/>
                <a:ext cx="18720" cy="2880"/>
              </p14:xfrm>
            </p:contentPart>
          </mc:Choice>
          <mc:Fallback xmlns="">
            <p:pic>
              <p:nvPicPr>
                <p:cNvPr id="141" name="Freihand 140">
                  <a:extLst>
                    <a:ext uri="{FF2B5EF4-FFF2-40B4-BE49-F238E27FC236}">
                      <a16:creationId xmlns:a16="http://schemas.microsoft.com/office/drawing/2014/main" id="{EB9B4772-A5BC-4391-ACCB-2931FB636760}"/>
                    </a:ext>
                  </a:extLst>
                </p:cNvPr>
                <p:cNvPicPr/>
                <p:nvPr/>
              </p:nvPicPr>
              <p:blipFill>
                <a:blip r:embed="rId222"/>
                <a:stretch>
                  <a:fillRect/>
                </a:stretch>
              </p:blipFill>
              <p:spPr>
                <a:xfrm>
                  <a:off x="674493" y="3976987"/>
                  <a:ext cx="27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2" name="Freihand 141">
                  <a:extLst>
                    <a:ext uri="{FF2B5EF4-FFF2-40B4-BE49-F238E27FC236}">
                      <a16:creationId xmlns:a16="http://schemas.microsoft.com/office/drawing/2014/main" id="{8B96AA23-6708-4749-8EC4-28E05ADB646C}"/>
                    </a:ext>
                  </a:extLst>
                </p14:cNvPr>
                <p14:cNvContentPartPr/>
                <p14:nvPr/>
              </p14:nvContentPartPr>
              <p14:xfrm>
                <a:off x="920373" y="3750547"/>
                <a:ext cx="102600" cy="292680"/>
              </p14:xfrm>
            </p:contentPart>
          </mc:Choice>
          <mc:Fallback xmlns="">
            <p:pic>
              <p:nvPicPr>
                <p:cNvPr id="142" name="Freihand 141">
                  <a:extLst>
                    <a:ext uri="{FF2B5EF4-FFF2-40B4-BE49-F238E27FC236}">
                      <a16:creationId xmlns:a16="http://schemas.microsoft.com/office/drawing/2014/main" id="{8B96AA23-6708-4749-8EC4-28E05ADB646C}"/>
                    </a:ext>
                  </a:extLst>
                </p:cNvPr>
                <p:cNvPicPr/>
                <p:nvPr/>
              </p:nvPicPr>
              <p:blipFill>
                <a:blip r:embed="rId224"/>
                <a:stretch>
                  <a:fillRect/>
                </a:stretch>
              </p:blipFill>
              <p:spPr>
                <a:xfrm>
                  <a:off x="916053" y="3746227"/>
                  <a:ext cx="11124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43" name="Freihand 142">
                  <a:extLst>
                    <a:ext uri="{FF2B5EF4-FFF2-40B4-BE49-F238E27FC236}">
                      <a16:creationId xmlns:a16="http://schemas.microsoft.com/office/drawing/2014/main" id="{27C75EEC-6516-47DA-9F40-28B849011F20}"/>
                    </a:ext>
                  </a:extLst>
                </p14:cNvPr>
                <p14:cNvContentPartPr/>
                <p14:nvPr/>
              </p14:nvContentPartPr>
              <p14:xfrm>
                <a:off x="1095693" y="3817867"/>
                <a:ext cx="104400" cy="124560"/>
              </p14:xfrm>
            </p:contentPart>
          </mc:Choice>
          <mc:Fallback xmlns="">
            <p:pic>
              <p:nvPicPr>
                <p:cNvPr id="143" name="Freihand 142">
                  <a:extLst>
                    <a:ext uri="{FF2B5EF4-FFF2-40B4-BE49-F238E27FC236}">
                      <a16:creationId xmlns:a16="http://schemas.microsoft.com/office/drawing/2014/main" id="{27C75EEC-6516-47DA-9F40-28B849011F20}"/>
                    </a:ext>
                  </a:extLst>
                </p:cNvPr>
                <p:cNvPicPr/>
                <p:nvPr/>
              </p:nvPicPr>
              <p:blipFill>
                <a:blip r:embed="rId226"/>
                <a:stretch>
                  <a:fillRect/>
                </a:stretch>
              </p:blipFill>
              <p:spPr>
                <a:xfrm>
                  <a:off x="1091373" y="3813547"/>
                  <a:ext cx="1130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44" name="Freihand 143">
                  <a:extLst>
                    <a:ext uri="{FF2B5EF4-FFF2-40B4-BE49-F238E27FC236}">
                      <a16:creationId xmlns:a16="http://schemas.microsoft.com/office/drawing/2014/main" id="{4BD129BB-0028-461F-B62A-1248CB80071F}"/>
                    </a:ext>
                  </a:extLst>
                </p14:cNvPr>
                <p14:cNvContentPartPr/>
                <p14:nvPr/>
              </p14:nvContentPartPr>
              <p14:xfrm>
                <a:off x="1291173" y="3861427"/>
                <a:ext cx="129600" cy="13680"/>
              </p14:xfrm>
            </p:contentPart>
          </mc:Choice>
          <mc:Fallback xmlns="">
            <p:pic>
              <p:nvPicPr>
                <p:cNvPr id="144" name="Freihand 143">
                  <a:extLst>
                    <a:ext uri="{FF2B5EF4-FFF2-40B4-BE49-F238E27FC236}">
                      <a16:creationId xmlns:a16="http://schemas.microsoft.com/office/drawing/2014/main" id="{4BD129BB-0028-461F-B62A-1248CB80071F}"/>
                    </a:ext>
                  </a:extLst>
                </p:cNvPr>
                <p:cNvPicPr/>
                <p:nvPr/>
              </p:nvPicPr>
              <p:blipFill>
                <a:blip r:embed="rId228"/>
                <a:stretch>
                  <a:fillRect/>
                </a:stretch>
              </p:blipFill>
              <p:spPr>
                <a:xfrm>
                  <a:off x="1286853" y="3857107"/>
                  <a:ext cx="1382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45" name="Freihand 144">
                  <a:extLst>
                    <a:ext uri="{FF2B5EF4-FFF2-40B4-BE49-F238E27FC236}">
                      <a16:creationId xmlns:a16="http://schemas.microsoft.com/office/drawing/2014/main" id="{4E574C96-161C-42FC-A998-0E11DE04F44E}"/>
                    </a:ext>
                  </a:extLst>
                </p14:cNvPr>
                <p14:cNvContentPartPr/>
                <p14:nvPr/>
              </p14:nvContentPartPr>
              <p14:xfrm>
                <a:off x="1529133" y="3672787"/>
                <a:ext cx="117720" cy="143280"/>
              </p14:xfrm>
            </p:contentPart>
          </mc:Choice>
          <mc:Fallback xmlns="">
            <p:pic>
              <p:nvPicPr>
                <p:cNvPr id="145" name="Freihand 144">
                  <a:extLst>
                    <a:ext uri="{FF2B5EF4-FFF2-40B4-BE49-F238E27FC236}">
                      <a16:creationId xmlns:a16="http://schemas.microsoft.com/office/drawing/2014/main" id="{4E574C96-161C-42FC-A998-0E11DE04F44E}"/>
                    </a:ext>
                  </a:extLst>
                </p:cNvPr>
                <p:cNvPicPr/>
                <p:nvPr/>
              </p:nvPicPr>
              <p:blipFill>
                <a:blip r:embed="rId230"/>
                <a:stretch>
                  <a:fillRect/>
                </a:stretch>
              </p:blipFill>
              <p:spPr>
                <a:xfrm>
                  <a:off x="1524813" y="3668467"/>
                  <a:ext cx="1263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46" name="Freihand 145">
                  <a:extLst>
                    <a:ext uri="{FF2B5EF4-FFF2-40B4-BE49-F238E27FC236}">
                      <a16:creationId xmlns:a16="http://schemas.microsoft.com/office/drawing/2014/main" id="{55F1E5DC-4A7D-4E90-B10B-8DF9DCE3C622}"/>
                    </a:ext>
                  </a:extLst>
                </p14:cNvPr>
                <p14:cNvContentPartPr/>
                <p14:nvPr/>
              </p14:nvContentPartPr>
              <p14:xfrm>
                <a:off x="1723173" y="3733987"/>
                <a:ext cx="120600" cy="77400"/>
              </p14:xfrm>
            </p:contentPart>
          </mc:Choice>
          <mc:Fallback xmlns="">
            <p:pic>
              <p:nvPicPr>
                <p:cNvPr id="146" name="Freihand 145">
                  <a:extLst>
                    <a:ext uri="{FF2B5EF4-FFF2-40B4-BE49-F238E27FC236}">
                      <a16:creationId xmlns:a16="http://schemas.microsoft.com/office/drawing/2014/main" id="{55F1E5DC-4A7D-4E90-B10B-8DF9DCE3C622}"/>
                    </a:ext>
                  </a:extLst>
                </p:cNvPr>
                <p:cNvPicPr/>
                <p:nvPr/>
              </p:nvPicPr>
              <p:blipFill>
                <a:blip r:embed="rId232"/>
                <a:stretch>
                  <a:fillRect/>
                </a:stretch>
              </p:blipFill>
              <p:spPr>
                <a:xfrm>
                  <a:off x="1718853" y="3729667"/>
                  <a:ext cx="1292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47" name="Freihand 146">
                  <a:extLst>
                    <a:ext uri="{FF2B5EF4-FFF2-40B4-BE49-F238E27FC236}">
                      <a16:creationId xmlns:a16="http://schemas.microsoft.com/office/drawing/2014/main" id="{BFCD313F-DF29-458F-87B1-E6D87FCC18D6}"/>
                    </a:ext>
                  </a:extLst>
                </p14:cNvPr>
                <p14:cNvContentPartPr/>
                <p14:nvPr/>
              </p14:nvContentPartPr>
              <p14:xfrm>
                <a:off x="1580253" y="3829747"/>
                <a:ext cx="264600" cy="18720"/>
              </p14:xfrm>
            </p:contentPart>
          </mc:Choice>
          <mc:Fallback xmlns="">
            <p:pic>
              <p:nvPicPr>
                <p:cNvPr id="147" name="Freihand 146">
                  <a:extLst>
                    <a:ext uri="{FF2B5EF4-FFF2-40B4-BE49-F238E27FC236}">
                      <a16:creationId xmlns:a16="http://schemas.microsoft.com/office/drawing/2014/main" id="{BFCD313F-DF29-458F-87B1-E6D87FCC18D6}"/>
                    </a:ext>
                  </a:extLst>
                </p:cNvPr>
                <p:cNvPicPr/>
                <p:nvPr/>
              </p:nvPicPr>
              <p:blipFill>
                <a:blip r:embed="rId234"/>
                <a:stretch>
                  <a:fillRect/>
                </a:stretch>
              </p:blipFill>
              <p:spPr>
                <a:xfrm>
                  <a:off x="1575933" y="3825427"/>
                  <a:ext cx="27324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48" name="Freihand 147">
                  <a:extLst>
                    <a:ext uri="{FF2B5EF4-FFF2-40B4-BE49-F238E27FC236}">
                      <a16:creationId xmlns:a16="http://schemas.microsoft.com/office/drawing/2014/main" id="{04A1E1E3-8633-492F-8567-38E6D92D2392}"/>
                    </a:ext>
                  </a:extLst>
                </p14:cNvPr>
                <p14:cNvContentPartPr/>
                <p14:nvPr/>
              </p14:nvContentPartPr>
              <p14:xfrm>
                <a:off x="1528413" y="3888427"/>
                <a:ext cx="138960" cy="130320"/>
              </p14:xfrm>
            </p:contentPart>
          </mc:Choice>
          <mc:Fallback xmlns="">
            <p:pic>
              <p:nvPicPr>
                <p:cNvPr id="148" name="Freihand 147">
                  <a:extLst>
                    <a:ext uri="{FF2B5EF4-FFF2-40B4-BE49-F238E27FC236}">
                      <a16:creationId xmlns:a16="http://schemas.microsoft.com/office/drawing/2014/main" id="{04A1E1E3-8633-492F-8567-38E6D92D2392}"/>
                    </a:ext>
                  </a:extLst>
                </p:cNvPr>
                <p:cNvPicPr/>
                <p:nvPr/>
              </p:nvPicPr>
              <p:blipFill>
                <a:blip r:embed="rId236"/>
                <a:stretch>
                  <a:fillRect/>
                </a:stretch>
              </p:blipFill>
              <p:spPr>
                <a:xfrm>
                  <a:off x="1524093" y="3884107"/>
                  <a:ext cx="1476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49" name="Freihand 148">
                  <a:extLst>
                    <a:ext uri="{FF2B5EF4-FFF2-40B4-BE49-F238E27FC236}">
                      <a16:creationId xmlns:a16="http://schemas.microsoft.com/office/drawing/2014/main" id="{D0C27D3B-BABA-4478-A80F-5C19BA73D6C1}"/>
                    </a:ext>
                  </a:extLst>
                </p14:cNvPr>
                <p14:cNvContentPartPr/>
                <p14:nvPr/>
              </p14:nvContentPartPr>
              <p14:xfrm>
                <a:off x="1739013" y="3928747"/>
                <a:ext cx="84240" cy="127080"/>
              </p14:xfrm>
            </p:contentPart>
          </mc:Choice>
          <mc:Fallback xmlns="">
            <p:pic>
              <p:nvPicPr>
                <p:cNvPr id="149" name="Freihand 148">
                  <a:extLst>
                    <a:ext uri="{FF2B5EF4-FFF2-40B4-BE49-F238E27FC236}">
                      <a16:creationId xmlns:a16="http://schemas.microsoft.com/office/drawing/2014/main" id="{D0C27D3B-BABA-4478-A80F-5C19BA73D6C1}"/>
                    </a:ext>
                  </a:extLst>
                </p:cNvPr>
                <p:cNvPicPr/>
                <p:nvPr/>
              </p:nvPicPr>
              <p:blipFill>
                <a:blip r:embed="rId238"/>
                <a:stretch>
                  <a:fillRect/>
                </a:stretch>
              </p:blipFill>
              <p:spPr>
                <a:xfrm>
                  <a:off x="1734693" y="3924427"/>
                  <a:ext cx="928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50" name="Freihand 149">
                  <a:extLst>
                    <a:ext uri="{FF2B5EF4-FFF2-40B4-BE49-F238E27FC236}">
                      <a16:creationId xmlns:a16="http://schemas.microsoft.com/office/drawing/2014/main" id="{AFF81DDA-F9F5-469B-A158-7070822B2E5C}"/>
                    </a:ext>
                  </a:extLst>
                </p14:cNvPr>
                <p14:cNvContentPartPr/>
                <p14:nvPr/>
              </p14:nvContentPartPr>
              <p14:xfrm>
                <a:off x="1902093" y="3658387"/>
                <a:ext cx="121320" cy="439560"/>
              </p14:xfrm>
            </p:contentPart>
          </mc:Choice>
          <mc:Fallback xmlns="">
            <p:pic>
              <p:nvPicPr>
                <p:cNvPr id="150" name="Freihand 149">
                  <a:extLst>
                    <a:ext uri="{FF2B5EF4-FFF2-40B4-BE49-F238E27FC236}">
                      <a16:creationId xmlns:a16="http://schemas.microsoft.com/office/drawing/2014/main" id="{AFF81DDA-F9F5-469B-A158-7070822B2E5C}"/>
                    </a:ext>
                  </a:extLst>
                </p:cNvPr>
                <p:cNvPicPr/>
                <p:nvPr/>
              </p:nvPicPr>
              <p:blipFill>
                <a:blip r:embed="rId240"/>
                <a:stretch>
                  <a:fillRect/>
                </a:stretch>
              </p:blipFill>
              <p:spPr>
                <a:xfrm>
                  <a:off x="1897773" y="3654067"/>
                  <a:ext cx="129960" cy="4482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69" name="Freihand 168">
                  <a:extLst>
                    <a:ext uri="{FF2B5EF4-FFF2-40B4-BE49-F238E27FC236}">
                      <a16:creationId xmlns:a16="http://schemas.microsoft.com/office/drawing/2014/main" id="{FB734194-FD9D-458A-A95B-1B2045B53F67}"/>
                    </a:ext>
                  </a:extLst>
                </p14:cNvPr>
                <p14:cNvContentPartPr/>
                <p14:nvPr/>
              </p14:nvContentPartPr>
              <p14:xfrm>
                <a:off x="295413" y="3497107"/>
                <a:ext cx="200880" cy="62280"/>
              </p14:xfrm>
            </p:contentPart>
          </mc:Choice>
          <mc:Fallback xmlns="">
            <p:pic>
              <p:nvPicPr>
                <p:cNvPr id="169" name="Freihand 168">
                  <a:extLst>
                    <a:ext uri="{FF2B5EF4-FFF2-40B4-BE49-F238E27FC236}">
                      <a16:creationId xmlns:a16="http://schemas.microsoft.com/office/drawing/2014/main" id="{FB734194-FD9D-458A-A95B-1B2045B53F67}"/>
                    </a:ext>
                  </a:extLst>
                </p:cNvPr>
                <p:cNvPicPr/>
                <p:nvPr/>
              </p:nvPicPr>
              <p:blipFill>
                <a:blip r:embed="rId242"/>
                <a:stretch>
                  <a:fillRect/>
                </a:stretch>
              </p:blipFill>
              <p:spPr>
                <a:xfrm>
                  <a:off x="291093" y="3492787"/>
                  <a:ext cx="20952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70" name="Freihand 169">
                  <a:extLst>
                    <a:ext uri="{FF2B5EF4-FFF2-40B4-BE49-F238E27FC236}">
                      <a16:creationId xmlns:a16="http://schemas.microsoft.com/office/drawing/2014/main" id="{8E507C3B-8C1D-4C69-98D2-B5CF732F1B60}"/>
                    </a:ext>
                  </a:extLst>
                </p14:cNvPr>
                <p14:cNvContentPartPr/>
                <p14:nvPr/>
              </p14:nvContentPartPr>
              <p14:xfrm>
                <a:off x="250053" y="3541747"/>
                <a:ext cx="367200" cy="678240"/>
              </p14:xfrm>
            </p:contentPart>
          </mc:Choice>
          <mc:Fallback xmlns="">
            <p:pic>
              <p:nvPicPr>
                <p:cNvPr id="170" name="Freihand 169">
                  <a:extLst>
                    <a:ext uri="{FF2B5EF4-FFF2-40B4-BE49-F238E27FC236}">
                      <a16:creationId xmlns:a16="http://schemas.microsoft.com/office/drawing/2014/main" id="{8E507C3B-8C1D-4C69-98D2-B5CF732F1B60}"/>
                    </a:ext>
                  </a:extLst>
                </p:cNvPr>
                <p:cNvPicPr/>
                <p:nvPr/>
              </p:nvPicPr>
              <p:blipFill>
                <a:blip r:embed="rId244"/>
                <a:stretch>
                  <a:fillRect/>
                </a:stretch>
              </p:blipFill>
              <p:spPr>
                <a:xfrm>
                  <a:off x="245733" y="3537427"/>
                  <a:ext cx="375840" cy="686880"/>
                </a:xfrm>
                <a:prstGeom prst="rect">
                  <a:avLst/>
                </a:prstGeom>
              </p:spPr>
            </p:pic>
          </mc:Fallback>
        </mc:AlternateContent>
      </p:grpSp>
      <p:grpSp>
        <p:nvGrpSpPr>
          <p:cNvPr id="173" name="Gruppieren 172">
            <a:extLst>
              <a:ext uri="{FF2B5EF4-FFF2-40B4-BE49-F238E27FC236}">
                <a16:creationId xmlns:a16="http://schemas.microsoft.com/office/drawing/2014/main" id="{9E51D3A9-E62B-469A-8294-ECE3ABB0DE67}"/>
              </a:ext>
            </a:extLst>
          </p:cNvPr>
          <p:cNvGrpSpPr/>
          <p:nvPr/>
        </p:nvGrpSpPr>
        <p:grpSpPr>
          <a:xfrm>
            <a:off x="3058053" y="3431947"/>
            <a:ext cx="1140480" cy="680760"/>
            <a:chOff x="3058053" y="3431947"/>
            <a:chExt cx="1140480" cy="680760"/>
          </a:xfrm>
        </p:grpSpPr>
        <mc:AlternateContent xmlns:mc="http://schemas.openxmlformats.org/markup-compatibility/2006" xmlns:p14="http://schemas.microsoft.com/office/powerpoint/2010/main">
          <mc:Choice Requires="p14">
            <p:contentPart p14:bwMode="auto" r:id="rId245">
              <p14:nvContentPartPr>
                <p14:cNvPr id="161" name="Freihand 160">
                  <a:extLst>
                    <a:ext uri="{FF2B5EF4-FFF2-40B4-BE49-F238E27FC236}">
                      <a16:creationId xmlns:a16="http://schemas.microsoft.com/office/drawing/2014/main" id="{BF3C8EDC-39D6-43EE-B16E-616C98E785D1}"/>
                    </a:ext>
                  </a:extLst>
                </p14:cNvPr>
                <p14:cNvContentPartPr/>
                <p14:nvPr/>
              </p14:nvContentPartPr>
              <p14:xfrm>
                <a:off x="3058053" y="3559387"/>
                <a:ext cx="224640" cy="171000"/>
              </p14:xfrm>
            </p:contentPart>
          </mc:Choice>
          <mc:Fallback xmlns="">
            <p:pic>
              <p:nvPicPr>
                <p:cNvPr id="161" name="Freihand 160">
                  <a:extLst>
                    <a:ext uri="{FF2B5EF4-FFF2-40B4-BE49-F238E27FC236}">
                      <a16:creationId xmlns:a16="http://schemas.microsoft.com/office/drawing/2014/main" id="{BF3C8EDC-39D6-43EE-B16E-616C98E785D1}"/>
                    </a:ext>
                  </a:extLst>
                </p:cNvPr>
                <p:cNvPicPr/>
                <p:nvPr/>
              </p:nvPicPr>
              <p:blipFill>
                <a:blip r:embed="rId246"/>
                <a:stretch>
                  <a:fillRect/>
                </a:stretch>
              </p:blipFill>
              <p:spPr>
                <a:xfrm>
                  <a:off x="3053733" y="3555067"/>
                  <a:ext cx="2332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62" name="Freihand 161">
                  <a:extLst>
                    <a:ext uri="{FF2B5EF4-FFF2-40B4-BE49-F238E27FC236}">
                      <a16:creationId xmlns:a16="http://schemas.microsoft.com/office/drawing/2014/main" id="{E6D18458-EB10-4695-85C1-2A81EE122135}"/>
                    </a:ext>
                  </a:extLst>
                </p14:cNvPr>
                <p14:cNvContentPartPr/>
                <p14:nvPr/>
              </p14:nvContentPartPr>
              <p14:xfrm>
                <a:off x="3289533" y="3517627"/>
                <a:ext cx="159480" cy="176400"/>
              </p14:xfrm>
            </p:contentPart>
          </mc:Choice>
          <mc:Fallback xmlns="">
            <p:pic>
              <p:nvPicPr>
                <p:cNvPr id="162" name="Freihand 161">
                  <a:extLst>
                    <a:ext uri="{FF2B5EF4-FFF2-40B4-BE49-F238E27FC236}">
                      <a16:creationId xmlns:a16="http://schemas.microsoft.com/office/drawing/2014/main" id="{E6D18458-EB10-4695-85C1-2A81EE122135}"/>
                    </a:ext>
                  </a:extLst>
                </p:cNvPr>
                <p:cNvPicPr/>
                <p:nvPr/>
              </p:nvPicPr>
              <p:blipFill>
                <a:blip r:embed="rId248"/>
                <a:stretch>
                  <a:fillRect/>
                </a:stretch>
              </p:blipFill>
              <p:spPr>
                <a:xfrm>
                  <a:off x="3285213" y="3513307"/>
                  <a:ext cx="16812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63" name="Freihand 162">
                  <a:extLst>
                    <a:ext uri="{FF2B5EF4-FFF2-40B4-BE49-F238E27FC236}">
                      <a16:creationId xmlns:a16="http://schemas.microsoft.com/office/drawing/2014/main" id="{49F1EF4B-FDE9-49FB-9CBB-2132ABFC4123}"/>
                    </a:ext>
                  </a:extLst>
                </p14:cNvPr>
                <p14:cNvContentPartPr/>
                <p14:nvPr/>
              </p14:nvContentPartPr>
              <p14:xfrm>
                <a:off x="3107373" y="3754147"/>
                <a:ext cx="347760" cy="23040"/>
              </p14:xfrm>
            </p:contentPart>
          </mc:Choice>
          <mc:Fallback xmlns="">
            <p:pic>
              <p:nvPicPr>
                <p:cNvPr id="163" name="Freihand 162">
                  <a:extLst>
                    <a:ext uri="{FF2B5EF4-FFF2-40B4-BE49-F238E27FC236}">
                      <a16:creationId xmlns:a16="http://schemas.microsoft.com/office/drawing/2014/main" id="{49F1EF4B-FDE9-49FB-9CBB-2132ABFC4123}"/>
                    </a:ext>
                  </a:extLst>
                </p:cNvPr>
                <p:cNvPicPr/>
                <p:nvPr/>
              </p:nvPicPr>
              <p:blipFill>
                <a:blip r:embed="rId250"/>
                <a:stretch>
                  <a:fillRect/>
                </a:stretch>
              </p:blipFill>
              <p:spPr>
                <a:xfrm>
                  <a:off x="3103053" y="3749827"/>
                  <a:ext cx="35640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64" name="Freihand 163">
                  <a:extLst>
                    <a:ext uri="{FF2B5EF4-FFF2-40B4-BE49-F238E27FC236}">
                      <a16:creationId xmlns:a16="http://schemas.microsoft.com/office/drawing/2014/main" id="{9AFFB8F8-7599-49C4-A679-65AA5C4326E0}"/>
                    </a:ext>
                  </a:extLst>
                </p14:cNvPr>
                <p14:cNvContentPartPr/>
                <p14:nvPr/>
              </p14:nvContentPartPr>
              <p14:xfrm>
                <a:off x="3083253" y="3836587"/>
                <a:ext cx="167760" cy="151560"/>
              </p14:xfrm>
            </p:contentPart>
          </mc:Choice>
          <mc:Fallback xmlns="">
            <p:pic>
              <p:nvPicPr>
                <p:cNvPr id="164" name="Freihand 163">
                  <a:extLst>
                    <a:ext uri="{FF2B5EF4-FFF2-40B4-BE49-F238E27FC236}">
                      <a16:creationId xmlns:a16="http://schemas.microsoft.com/office/drawing/2014/main" id="{9AFFB8F8-7599-49C4-A679-65AA5C4326E0}"/>
                    </a:ext>
                  </a:extLst>
                </p:cNvPr>
                <p:cNvPicPr/>
                <p:nvPr/>
              </p:nvPicPr>
              <p:blipFill>
                <a:blip r:embed="rId252"/>
                <a:stretch>
                  <a:fillRect/>
                </a:stretch>
              </p:blipFill>
              <p:spPr>
                <a:xfrm>
                  <a:off x="3078933" y="3832267"/>
                  <a:ext cx="1764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65" name="Freihand 164">
                  <a:extLst>
                    <a:ext uri="{FF2B5EF4-FFF2-40B4-BE49-F238E27FC236}">
                      <a16:creationId xmlns:a16="http://schemas.microsoft.com/office/drawing/2014/main" id="{38108DA2-F06C-4B75-92E2-E07A2BCB6107}"/>
                    </a:ext>
                  </a:extLst>
                </p14:cNvPr>
                <p14:cNvContentPartPr/>
                <p14:nvPr/>
              </p14:nvContentPartPr>
              <p14:xfrm>
                <a:off x="3302493" y="3845947"/>
                <a:ext cx="127440" cy="191160"/>
              </p14:xfrm>
            </p:contentPart>
          </mc:Choice>
          <mc:Fallback xmlns="">
            <p:pic>
              <p:nvPicPr>
                <p:cNvPr id="165" name="Freihand 164">
                  <a:extLst>
                    <a:ext uri="{FF2B5EF4-FFF2-40B4-BE49-F238E27FC236}">
                      <a16:creationId xmlns:a16="http://schemas.microsoft.com/office/drawing/2014/main" id="{38108DA2-F06C-4B75-92E2-E07A2BCB6107}"/>
                    </a:ext>
                  </a:extLst>
                </p:cNvPr>
                <p:cNvPicPr/>
                <p:nvPr/>
              </p:nvPicPr>
              <p:blipFill>
                <a:blip r:embed="rId254"/>
                <a:stretch>
                  <a:fillRect/>
                </a:stretch>
              </p:blipFill>
              <p:spPr>
                <a:xfrm>
                  <a:off x="3298173" y="3841627"/>
                  <a:ext cx="13608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68" name="Freihand 167">
                  <a:extLst>
                    <a:ext uri="{FF2B5EF4-FFF2-40B4-BE49-F238E27FC236}">
                      <a16:creationId xmlns:a16="http://schemas.microsoft.com/office/drawing/2014/main" id="{C14CE8ED-309E-4AAF-AB48-E4D58B406E5E}"/>
                    </a:ext>
                  </a:extLst>
                </p14:cNvPr>
                <p14:cNvContentPartPr/>
                <p14:nvPr/>
              </p14:nvContentPartPr>
              <p14:xfrm>
                <a:off x="3387093" y="3431947"/>
                <a:ext cx="334440" cy="680760"/>
              </p14:xfrm>
            </p:contentPart>
          </mc:Choice>
          <mc:Fallback xmlns="">
            <p:pic>
              <p:nvPicPr>
                <p:cNvPr id="168" name="Freihand 167">
                  <a:extLst>
                    <a:ext uri="{FF2B5EF4-FFF2-40B4-BE49-F238E27FC236}">
                      <a16:creationId xmlns:a16="http://schemas.microsoft.com/office/drawing/2014/main" id="{C14CE8ED-309E-4AAF-AB48-E4D58B406E5E}"/>
                    </a:ext>
                  </a:extLst>
                </p:cNvPr>
                <p:cNvPicPr/>
                <p:nvPr/>
              </p:nvPicPr>
              <p:blipFill>
                <a:blip r:embed="rId256"/>
                <a:stretch>
                  <a:fillRect/>
                </a:stretch>
              </p:blipFill>
              <p:spPr>
                <a:xfrm>
                  <a:off x="3382773" y="3427627"/>
                  <a:ext cx="343080" cy="68940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71" name="Freihand 170">
                  <a:extLst>
                    <a:ext uri="{FF2B5EF4-FFF2-40B4-BE49-F238E27FC236}">
                      <a16:creationId xmlns:a16="http://schemas.microsoft.com/office/drawing/2014/main" id="{9CBB86B2-5BC8-4583-9E70-6E6EE25E3DA4}"/>
                    </a:ext>
                  </a:extLst>
                </p14:cNvPr>
                <p14:cNvContentPartPr/>
                <p14:nvPr/>
              </p14:nvContentPartPr>
              <p14:xfrm>
                <a:off x="3754653" y="3579907"/>
                <a:ext cx="197280" cy="216000"/>
              </p14:xfrm>
            </p:contentPart>
          </mc:Choice>
          <mc:Fallback xmlns="">
            <p:pic>
              <p:nvPicPr>
                <p:cNvPr id="171" name="Freihand 170">
                  <a:extLst>
                    <a:ext uri="{FF2B5EF4-FFF2-40B4-BE49-F238E27FC236}">
                      <a16:creationId xmlns:a16="http://schemas.microsoft.com/office/drawing/2014/main" id="{9CBB86B2-5BC8-4583-9E70-6E6EE25E3DA4}"/>
                    </a:ext>
                  </a:extLst>
                </p:cNvPr>
                <p:cNvPicPr/>
                <p:nvPr/>
              </p:nvPicPr>
              <p:blipFill>
                <a:blip r:embed="rId258"/>
                <a:stretch>
                  <a:fillRect/>
                </a:stretch>
              </p:blipFill>
              <p:spPr>
                <a:xfrm>
                  <a:off x="3750333" y="3575587"/>
                  <a:ext cx="20592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72" name="Freihand 171">
                  <a:extLst>
                    <a:ext uri="{FF2B5EF4-FFF2-40B4-BE49-F238E27FC236}">
                      <a16:creationId xmlns:a16="http://schemas.microsoft.com/office/drawing/2014/main" id="{6D8BADEF-2C4D-4ADE-B0D0-A15C94DF4554}"/>
                    </a:ext>
                  </a:extLst>
                </p14:cNvPr>
                <p14:cNvContentPartPr/>
                <p14:nvPr/>
              </p14:nvContentPartPr>
              <p14:xfrm>
                <a:off x="4031133" y="3655147"/>
                <a:ext cx="167400" cy="222480"/>
              </p14:xfrm>
            </p:contentPart>
          </mc:Choice>
          <mc:Fallback xmlns="">
            <p:pic>
              <p:nvPicPr>
                <p:cNvPr id="172" name="Freihand 171">
                  <a:extLst>
                    <a:ext uri="{FF2B5EF4-FFF2-40B4-BE49-F238E27FC236}">
                      <a16:creationId xmlns:a16="http://schemas.microsoft.com/office/drawing/2014/main" id="{6D8BADEF-2C4D-4ADE-B0D0-A15C94DF4554}"/>
                    </a:ext>
                  </a:extLst>
                </p:cNvPr>
                <p:cNvPicPr/>
                <p:nvPr/>
              </p:nvPicPr>
              <p:blipFill>
                <a:blip r:embed="rId260"/>
                <a:stretch>
                  <a:fillRect/>
                </a:stretch>
              </p:blipFill>
              <p:spPr>
                <a:xfrm>
                  <a:off x="4026813" y="3650827"/>
                  <a:ext cx="176040" cy="231120"/>
                </a:xfrm>
                <a:prstGeom prst="rect">
                  <a:avLst/>
                </a:prstGeom>
              </p:spPr>
            </p:pic>
          </mc:Fallback>
        </mc:AlternateContent>
      </p:grpSp>
      <p:grpSp>
        <p:nvGrpSpPr>
          <p:cNvPr id="191" name="Gruppieren 190">
            <a:extLst>
              <a:ext uri="{FF2B5EF4-FFF2-40B4-BE49-F238E27FC236}">
                <a16:creationId xmlns:a16="http://schemas.microsoft.com/office/drawing/2014/main" id="{C6C08462-9F8C-4906-8DAA-6B1613976506}"/>
              </a:ext>
            </a:extLst>
          </p:cNvPr>
          <p:cNvGrpSpPr/>
          <p:nvPr/>
        </p:nvGrpSpPr>
        <p:grpSpPr>
          <a:xfrm>
            <a:off x="4803693" y="3421507"/>
            <a:ext cx="1291320" cy="453960"/>
            <a:chOff x="4803693" y="3421507"/>
            <a:chExt cx="1291320" cy="453960"/>
          </a:xfrm>
        </p:grpSpPr>
        <mc:AlternateContent xmlns:mc="http://schemas.openxmlformats.org/markup-compatibility/2006" xmlns:p14="http://schemas.microsoft.com/office/powerpoint/2010/main">
          <mc:Choice Requires="p14">
            <p:contentPart p14:bwMode="auto" r:id="rId261">
              <p14:nvContentPartPr>
                <p14:cNvPr id="175" name="Freihand 174">
                  <a:extLst>
                    <a:ext uri="{FF2B5EF4-FFF2-40B4-BE49-F238E27FC236}">
                      <a16:creationId xmlns:a16="http://schemas.microsoft.com/office/drawing/2014/main" id="{F2664F75-78AC-449B-9930-D9C7BDDB1B89}"/>
                    </a:ext>
                  </a:extLst>
                </p14:cNvPr>
                <p14:cNvContentPartPr/>
                <p14:nvPr/>
              </p14:nvContentPartPr>
              <p14:xfrm>
                <a:off x="4823133" y="3662347"/>
                <a:ext cx="171000" cy="11880"/>
              </p14:xfrm>
            </p:contentPart>
          </mc:Choice>
          <mc:Fallback xmlns="">
            <p:pic>
              <p:nvPicPr>
                <p:cNvPr id="175" name="Freihand 174">
                  <a:extLst>
                    <a:ext uri="{FF2B5EF4-FFF2-40B4-BE49-F238E27FC236}">
                      <a16:creationId xmlns:a16="http://schemas.microsoft.com/office/drawing/2014/main" id="{F2664F75-78AC-449B-9930-D9C7BDDB1B89}"/>
                    </a:ext>
                  </a:extLst>
                </p:cNvPr>
                <p:cNvPicPr/>
                <p:nvPr/>
              </p:nvPicPr>
              <p:blipFill>
                <a:blip r:embed="rId262"/>
                <a:stretch>
                  <a:fillRect/>
                </a:stretch>
              </p:blipFill>
              <p:spPr>
                <a:xfrm>
                  <a:off x="4818813" y="3658027"/>
                  <a:ext cx="179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76" name="Freihand 175">
                  <a:extLst>
                    <a:ext uri="{FF2B5EF4-FFF2-40B4-BE49-F238E27FC236}">
                      <a16:creationId xmlns:a16="http://schemas.microsoft.com/office/drawing/2014/main" id="{C7F806B2-0977-4135-B3BA-E81B03DE5B29}"/>
                    </a:ext>
                  </a:extLst>
                </p14:cNvPr>
                <p14:cNvContentPartPr/>
                <p14:nvPr/>
              </p14:nvContentPartPr>
              <p14:xfrm>
                <a:off x="4803693" y="3726067"/>
                <a:ext cx="252000" cy="18000"/>
              </p14:xfrm>
            </p:contentPart>
          </mc:Choice>
          <mc:Fallback xmlns="">
            <p:pic>
              <p:nvPicPr>
                <p:cNvPr id="176" name="Freihand 175">
                  <a:extLst>
                    <a:ext uri="{FF2B5EF4-FFF2-40B4-BE49-F238E27FC236}">
                      <a16:creationId xmlns:a16="http://schemas.microsoft.com/office/drawing/2014/main" id="{C7F806B2-0977-4135-B3BA-E81B03DE5B29}"/>
                    </a:ext>
                  </a:extLst>
                </p:cNvPr>
                <p:cNvPicPr/>
                <p:nvPr/>
              </p:nvPicPr>
              <p:blipFill>
                <a:blip r:embed="rId264"/>
                <a:stretch>
                  <a:fillRect/>
                </a:stretch>
              </p:blipFill>
              <p:spPr>
                <a:xfrm>
                  <a:off x="4799373" y="3721747"/>
                  <a:ext cx="2606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78" name="Freihand 177">
                  <a:extLst>
                    <a:ext uri="{FF2B5EF4-FFF2-40B4-BE49-F238E27FC236}">
                      <a16:creationId xmlns:a16="http://schemas.microsoft.com/office/drawing/2014/main" id="{FCEFD793-B261-441E-8C73-3C47D5E01657}"/>
                    </a:ext>
                  </a:extLst>
                </p14:cNvPr>
                <p14:cNvContentPartPr/>
                <p14:nvPr/>
              </p14:nvContentPartPr>
              <p14:xfrm>
                <a:off x="5212653" y="3438067"/>
                <a:ext cx="146880" cy="170640"/>
              </p14:xfrm>
            </p:contentPart>
          </mc:Choice>
          <mc:Fallback xmlns="">
            <p:pic>
              <p:nvPicPr>
                <p:cNvPr id="178" name="Freihand 177">
                  <a:extLst>
                    <a:ext uri="{FF2B5EF4-FFF2-40B4-BE49-F238E27FC236}">
                      <a16:creationId xmlns:a16="http://schemas.microsoft.com/office/drawing/2014/main" id="{FCEFD793-B261-441E-8C73-3C47D5E01657}"/>
                    </a:ext>
                  </a:extLst>
                </p:cNvPr>
                <p:cNvPicPr/>
                <p:nvPr/>
              </p:nvPicPr>
              <p:blipFill>
                <a:blip r:embed="rId266"/>
                <a:stretch>
                  <a:fillRect/>
                </a:stretch>
              </p:blipFill>
              <p:spPr>
                <a:xfrm>
                  <a:off x="5208333" y="3433747"/>
                  <a:ext cx="15552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79" name="Freihand 178">
                  <a:extLst>
                    <a:ext uri="{FF2B5EF4-FFF2-40B4-BE49-F238E27FC236}">
                      <a16:creationId xmlns:a16="http://schemas.microsoft.com/office/drawing/2014/main" id="{30644776-1B6C-415A-B17F-3B37E9EBF357}"/>
                    </a:ext>
                  </a:extLst>
                </p14:cNvPr>
                <p14:cNvContentPartPr/>
                <p14:nvPr/>
              </p14:nvContentPartPr>
              <p14:xfrm>
                <a:off x="5458893" y="3438067"/>
                <a:ext cx="11520" cy="138960"/>
              </p14:xfrm>
            </p:contentPart>
          </mc:Choice>
          <mc:Fallback xmlns="">
            <p:pic>
              <p:nvPicPr>
                <p:cNvPr id="179" name="Freihand 178">
                  <a:extLst>
                    <a:ext uri="{FF2B5EF4-FFF2-40B4-BE49-F238E27FC236}">
                      <a16:creationId xmlns:a16="http://schemas.microsoft.com/office/drawing/2014/main" id="{30644776-1B6C-415A-B17F-3B37E9EBF357}"/>
                    </a:ext>
                  </a:extLst>
                </p:cNvPr>
                <p:cNvPicPr/>
                <p:nvPr/>
              </p:nvPicPr>
              <p:blipFill>
                <a:blip r:embed="rId268"/>
                <a:stretch>
                  <a:fillRect/>
                </a:stretch>
              </p:blipFill>
              <p:spPr>
                <a:xfrm>
                  <a:off x="5454573" y="3433747"/>
                  <a:ext cx="201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80" name="Freihand 179">
                  <a:extLst>
                    <a:ext uri="{FF2B5EF4-FFF2-40B4-BE49-F238E27FC236}">
                      <a16:creationId xmlns:a16="http://schemas.microsoft.com/office/drawing/2014/main" id="{42B46514-345C-400E-BE15-E6240A72880B}"/>
                    </a:ext>
                  </a:extLst>
                </p14:cNvPr>
                <p14:cNvContentPartPr/>
                <p14:nvPr/>
              </p14:nvContentPartPr>
              <p14:xfrm>
                <a:off x="5400573" y="3421507"/>
                <a:ext cx="170280" cy="188280"/>
              </p14:xfrm>
            </p:contentPart>
          </mc:Choice>
          <mc:Fallback xmlns="">
            <p:pic>
              <p:nvPicPr>
                <p:cNvPr id="180" name="Freihand 179">
                  <a:extLst>
                    <a:ext uri="{FF2B5EF4-FFF2-40B4-BE49-F238E27FC236}">
                      <a16:creationId xmlns:a16="http://schemas.microsoft.com/office/drawing/2014/main" id="{42B46514-345C-400E-BE15-E6240A72880B}"/>
                    </a:ext>
                  </a:extLst>
                </p:cNvPr>
                <p:cNvPicPr/>
                <p:nvPr/>
              </p:nvPicPr>
              <p:blipFill>
                <a:blip r:embed="rId270"/>
                <a:stretch>
                  <a:fillRect/>
                </a:stretch>
              </p:blipFill>
              <p:spPr>
                <a:xfrm>
                  <a:off x="5396253" y="3417187"/>
                  <a:ext cx="17892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81" name="Freihand 180">
                  <a:extLst>
                    <a:ext uri="{FF2B5EF4-FFF2-40B4-BE49-F238E27FC236}">
                      <a16:creationId xmlns:a16="http://schemas.microsoft.com/office/drawing/2014/main" id="{3851459C-6A99-41A3-91E1-BAB9CBBFB695}"/>
                    </a:ext>
                  </a:extLst>
                </p14:cNvPr>
                <p14:cNvContentPartPr/>
                <p14:nvPr/>
              </p14:nvContentPartPr>
              <p14:xfrm>
                <a:off x="5178453" y="3650467"/>
                <a:ext cx="395280" cy="48600"/>
              </p14:xfrm>
            </p:contentPart>
          </mc:Choice>
          <mc:Fallback xmlns="">
            <p:pic>
              <p:nvPicPr>
                <p:cNvPr id="181" name="Freihand 180">
                  <a:extLst>
                    <a:ext uri="{FF2B5EF4-FFF2-40B4-BE49-F238E27FC236}">
                      <a16:creationId xmlns:a16="http://schemas.microsoft.com/office/drawing/2014/main" id="{3851459C-6A99-41A3-91E1-BAB9CBBFB695}"/>
                    </a:ext>
                  </a:extLst>
                </p:cNvPr>
                <p:cNvPicPr/>
                <p:nvPr/>
              </p:nvPicPr>
              <p:blipFill>
                <a:blip r:embed="rId272"/>
                <a:stretch>
                  <a:fillRect/>
                </a:stretch>
              </p:blipFill>
              <p:spPr>
                <a:xfrm>
                  <a:off x="5174133" y="3646147"/>
                  <a:ext cx="40392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82" name="Freihand 181">
                  <a:extLst>
                    <a:ext uri="{FF2B5EF4-FFF2-40B4-BE49-F238E27FC236}">
                      <a16:creationId xmlns:a16="http://schemas.microsoft.com/office/drawing/2014/main" id="{84792D56-FB0E-411A-BF62-7C1E7A242D66}"/>
                    </a:ext>
                  </a:extLst>
                </p14:cNvPr>
                <p14:cNvContentPartPr/>
                <p14:nvPr/>
              </p14:nvContentPartPr>
              <p14:xfrm>
                <a:off x="5216613" y="3708067"/>
                <a:ext cx="155880" cy="167400"/>
              </p14:xfrm>
            </p:contentPart>
          </mc:Choice>
          <mc:Fallback xmlns="">
            <p:pic>
              <p:nvPicPr>
                <p:cNvPr id="182" name="Freihand 181">
                  <a:extLst>
                    <a:ext uri="{FF2B5EF4-FFF2-40B4-BE49-F238E27FC236}">
                      <a16:creationId xmlns:a16="http://schemas.microsoft.com/office/drawing/2014/main" id="{84792D56-FB0E-411A-BF62-7C1E7A242D66}"/>
                    </a:ext>
                  </a:extLst>
                </p:cNvPr>
                <p:cNvPicPr/>
                <p:nvPr/>
              </p:nvPicPr>
              <p:blipFill>
                <a:blip r:embed="rId274"/>
                <a:stretch>
                  <a:fillRect/>
                </a:stretch>
              </p:blipFill>
              <p:spPr>
                <a:xfrm>
                  <a:off x="5212293" y="3703747"/>
                  <a:ext cx="16452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84" name="Freihand 183">
                  <a:extLst>
                    <a:ext uri="{FF2B5EF4-FFF2-40B4-BE49-F238E27FC236}">
                      <a16:creationId xmlns:a16="http://schemas.microsoft.com/office/drawing/2014/main" id="{25EAFC1D-141A-4E4A-A53B-D9530DF0DC9F}"/>
                    </a:ext>
                  </a:extLst>
                </p14:cNvPr>
                <p14:cNvContentPartPr/>
                <p14:nvPr/>
              </p14:nvContentPartPr>
              <p14:xfrm>
                <a:off x="5469333" y="3773227"/>
                <a:ext cx="15120" cy="80280"/>
              </p14:xfrm>
            </p:contentPart>
          </mc:Choice>
          <mc:Fallback xmlns="">
            <p:pic>
              <p:nvPicPr>
                <p:cNvPr id="184" name="Freihand 183">
                  <a:extLst>
                    <a:ext uri="{FF2B5EF4-FFF2-40B4-BE49-F238E27FC236}">
                      <a16:creationId xmlns:a16="http://schemas.microsoft.com/office/drawing/2014/main" id="{25EAFC1D-141A-4E4A-A53B-D9530DF0DC9F}"/>
                    </a:ext>
                  </a:extLst>
                </p:cNvPr>
                <p:cNvPicPr/>
                <p:nvPr/>
              </p:nvPicPr>
              <p:blipFill>
                <a:blip r:embed="rId276"/>
                <a:stretch>
                  <a:fillRect/>
                </a:stretch>
              </p:blipFill>
              <p:spPr>
                <a:xfrm>
                  <a:off x="5465013" y="3768907"/>
                  <a:ext cx="2376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85" name="Freihand 184">
                  <a:extLst>
                    <a:ext uri="{FF2B5EF4-FFF2-40B4-BE49-F238E27FC236}">
                      <a16:creationId xmlns:a16="http://schemas.microsoft.com/office/drawing/2014/main" id="{20544EF7-3934-49C8-8E72-757CF97D6D1D}"/>
                    </a:ext>
                  </a:extLst>
                </p14:cNvPr>
                <p14:cNvContentPartPr/>
                <p14:nvPr/>
              </p14:nvContentPartPr>
              <p14:xfrm>
                <a:off x="5675973" y="3538867"/>
                <a:ext cx="191160" cy="188640"/>
              </p14:xfrm>
            </p:contentPart>
          </mc:Choice>
          <mc:Fallback xmlns="">
            <p:pic>
              <p:nvPicPr>
                <p:cNvPr id="185" name="Freihand 184">
                  <a:extLst>
                    <a:ext uri="{FF2B5EF4-FFF2-40B4-BE49-F238E27FC236}">
                      <a16:creationId xmlns:a16="http://schemas.microsoft.com/office/drawing/2014/main" id="{20544EF7-3934-49C8-8E72-757CF97D6D1D}"/>
                    </a:ext>
                  </a:extLst>
                </p:cNvPr>
                <p:cNvPicPr/>
                <p:nvPr/>
              </p:nvPicPr>
              <p:blipFill>
                <a:blip r:embed="rId278"/>
                <a:stretch>
                  <a:fillRect/>
                </a:stretch>
              </p:blipFill>
              <p:spPr>
                <a:xfrm>
                  <a:off x="5671653" y="3534547"/>
                  <a:ext cx="19980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86" name="Freihand 185">
                  <a:extLst>
                    <a:ext uri="{FF2B5EF4-FFF2-40B4-BE49-F238E27FC236}">
                      <a16:creationId xmlns:a16="http://schemas.microsoft.com/office/drawing/2014/main" id="{F68CDC36-A6C2-4007-9D4F-4CF298E43A4E}"/>
                    </a:ext>
                  </a:extLst>
                </p14:cNvPr>
                <p14:cNvContentPartPr/>
                <p14:nvPr/>
              </p14:nvContentPartPr>
              <p14:xfrm>
                <a:off x="5930493" y="3614107"/>
                <a:ext cx="164520" cy="69120"/>
              </p14:xfrm>
            </p:contentPart>
          </mc:Choice>
          <mc:Fallback xmlns="">
            <p:pic>
              <p:nvPicPr>
                <p:cNvPr id="186" name="Freihand 185">
                  <a:extLst>
                    <a:ext uri="{FF2B5EF4-FFF2-40B4-BE49-F238E27FC236}">
                      <a16:creationId xmlns:a16="http://schemas.microsoft.com/office/drawing/2014/main" id="{F68CDC36-A6C2-4007-9D4F-4CF298E43A4E}"/>
                    </a:ext>
                  </a:extLst>
                </p:cNvPr>
                <p:cNvPicPr/>
                <p:nvPr/>
              </p:nvPicPr>
              <p:blipFill>
                <a:blip r:embed="rId280"/>
                <a:stretch>
                  <a:fillRect/>
                </a:stretch>
              </p:blipFill>
              <p:spPr>
                <a:xfrm>
                  <a:off x="5926173" y="3609787"/>
                  <a:ext cx="173160" cy="77760"/>
                </a:xfrm>
                <a:prstGeom prst="rect">
                  <a:avLst/>
                </a:prstGeom>
              </p:spPr>
            </p:pic>
          </mc:Fallback>
        </mc:AlternateContent>
      </p:grpSp>
      <p:grpSp>
        <p:nvGrpSpPr>
          <p:cNvPr id="190" name="Gruppieren 189">
            <a:extLst>
              <a:ext uri="{FF2B5EF4-FFF2-40B4-BE49-F238E27FC236}">
                <a16:creationId xmlns:a16="http://schemas.microsoft.com/office/drawing/2014/main" id="{3B923DF4-7254-4DA8-BFD3-E51E277EF1C5}"/>
              </a:ext>
            </a:extLst>
          </p:cNvPr>
          <p:cNvGrpSpPr/>
          <p:nvPr/>
        </p:nvGrpSpPr>
        <p:grpSpPr>
          <a:xfrm>
            <a:off x="1601133" y="4759267"/>
            <a:ext cx="649800" cy="304200"/>
            <a:chOff x="1601133" y="4759267"/>
            <a:chExt cx="649800" cy="304200"/>
          </a:xfrm>
        </p:grpSpPr>
        <mc:AlternateContent xmlns:mc="http://schemas.openxmlformats.org/markup-compatibility/2006" xmlns:p14="http://schemas.microsoft.com/office/powerpoint/2010/main">
          <mc:Choice Requires="p14">
            <p:contentPart p14:bwMode="auto" r:id="rId281">
              <p14:nvContentPartPr>
                <p14:cNvPr id="187" name="Freihand 186">
                  <a:extLst>
                    <a:ext uri="{FF2B5EF4-FFF2-40B4-BE49-F238E27FC236}">
                      <a16:creationId xmlns:a16="http://schemas.microsoft.com/office/drawing/2014/main" id="{1F4A3857-8ED1-41C7-A4E3-F6B779C0F9FB}"/>
                    </a:ext>
                  </a:extLst>
                </p14:cNvPr>
                <p14:cNvContentPartPr/>
                <p14:nvPr/>
              </p14:nvContentPartPr>
              <p14:xfrm>
                <a:off x="1601133" y="4867987"/>
                <a:ext cx="377280" cy="54000"/>
              </p14:xfrm>
            </p:contentPart>
          </mc:Choice>
          <mc:Fallback xmlns="">
            <p:pic>
              <p:nvPicPr>
                <p:cNvPr id="187" name="Freihand 186">
                  <a:extLst>
                    <a:ext uri="{FF2B5EF4-FFF2-40B4-BE49-F238E27FC236}">
                      <a16:creationId xmlns:a16="http://schemas.microsoft.com/office/drawing/2014/main" id="{1F4A3857-8ED1-41C7-A4E3-F6B779C0F9FB}"/>
                    </a:ext>
                  </a:extLst>
                </p:cNvPr>
                <p:cNvPicPr/>
                <p:nvPr/>
              </p:nvPicPr>
              <p:blipFill>
                <a:blip r:embed="rId282"/>
                <a:stretch>
                  <a:fillRect/>
                </a:stretch>
              </p:blipFill>
              <p:spPr>
                <a:xfrm>
                  <a:off x="1596813" y="4863667"/>
                  <a:ext cx="38592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88" name="Freihand 187">
                  <a:extLst>
                    <a:ext uri="{FF2B5EF4-FFF2-40B4-BE49-F238E27FC236}">
                      <a16:creationId xmlns:a16="http://schemas.microsoft.com/office/drawing/2014/main" id="{AA7794B3-BB1C-442E-83E7-1DD25562E5A5}"/>
                    </a:ext>
                  </a:extLst>
                </p14:cNvPr>
                <p14:cNvContentPartPr/>
                <p14:nvPr/>
              </p14:nvContentPartPr>
              <p14:xfrm>
                <a:off x="1707693" y="4920547"/>
                <a:ext cx="276480" cy="35640"/>
              </p14:xfrm>
            </p:contentPart>
          </mc:Choice>
          <mc:Fallback xmlns="">
            <p:pic>
              <p:nvPicPr>
                <p:cNvPr id="188" name="Freihand 187">
                  <a:extLst>
                    <a:ext uri="{FF2B5EF4-FFF2-40B4-BE49-F238E27FC236}">
                      <a16:creationId xmlns:a16="http://schemas.microsoft.com/office/drawing/2014/main" id="{AA7794B3-BB1C-442E-83E7-1DD25562E5A5}"/>
                    </a:ext>
                  </a:extLst>
                </p:cNvPr>
                <p:cNvPicPr/>
                <p:nvPr/>
              </p:nvPicPr>
              <p:blipFill>
                <a:blip r:embed="rId284"/>
                <a:stretch>
                  <a:fillRect/>
                </a:stretch>
              </p:blipFill>
              <p:spPr>
                <a:xfrm>
                  <a:off x="1703373" y="4916227"/>
                  <a:ext cx="28512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89" name="Freihand 188">
                  <a:extLst>
                    <a:ext uri="{FF2B5EF4-FFF2-40B4-BE49-F238E27FC236}">
                      <a16:creationId xmlns:a16="http://schemas.microsoft.com/office/drawing/2014/main" id="{A5BC103C-17DB-4B39-8800-7C95CBC9755A}"/>
                    </a:ext>
                  </a:extLst>
                </p14:cNvPr>
                <p14:cNvContentPartPr/>
                <p14:nvPr/>
              </p14:nvContentPartPr>
              <p14:xfrm>
                <a:off x="2001093" y="4759267"/>
                <a:ext cx="249840" cy="304200"/>
              </p14:xfrm>
            </p:contentPart>
          </mc:Choice>
          <mc:Fallback xmlns="">
            <p:pic>
              <p:nvPicPr>
                <p:cNvPr id="189" name="Freihand 188">
                  <a:extLst>
                    <a:ext uri="{FF2B5EF4-FFF2-40B4-BE49-F238E27FC236}">
                      <a16:creationId xmlns:a16="http://schemas.microsoft.com/office/drawing/2014/main" id="{A5BC103C-17DB-4B39-8800-7C95CBC9755A}"/>
                    </a:ext>
                  </a:extLst>
                </p:cNvPr>
                <p:cNvPicPr/>
                <p:nvPr/>
              </p:nvPicPr>
              <p:blipFill>
                <a:blip r:embed="rId286"/>
                <a:stretch>
                  <a:fillRect/>
                </a:stretch>
              </p:blipFill>
              <p:spPr>
                <a:xfrm>
                  <a:off x="1996773" y="4754947"/>
                  <a:ext cx="258480" cy="312840"/>
                </a:xfrm>
                <a:prstGeom prst="rect">
                  <a:avLst/>
                </a:prstGeom>
              </p:spPr>
            </p:pic>
          </mc:Fallback>
        </mc:AlternateContent>
      </p:grpSp>
      <p:grpSp>
        <p:nvGrpSpPr>
          <p:cNvPr id="211" name="Gruppieren 210">
            <a:extLst>
              <a:ext uri="{FF2B5EF4-FFF2-40B4-BE49-F238E27FC236}">
                <a16:creationId xmlns:a16="http://schemas.microsoft.com/office/drawing/2014/main" id="{92342A50-63F2-483D-B401-B906424A93EB}"/>
              </a:ext>
            </a:extLst>
          </p:cNvPr>
          <p:cNvGrpSpPr/>
          <p:nvPr/>
        </p:nvGrpSpPr>
        <p:grpSpPr>
          <a:xfrm>
            <a:off x="2445693" y="4605907"/>
            <a:ext cx="620280" cy="518040"/>
            <a:chOff x="2445693" y="4605907"/>
            <a:chExt cx="620280" cy="518040"/>
          </a:xfrm>
        </p:grpSpPr>
        <mc:AlternateContent xmlns:mc="http://schemas.openxmlformats.org/markup-compatibility/2006" xmlns:p14="http://schemas.microsoft.com/office/powerpoint/2010/main">
          <mc:Choice Requires="p14">
            <p:contentPart p14:bwMode="auto" r:id="rId287">
              <p14:nvContentPartPr>
                <p14:cNvPr id="192" name="Freihand 191">
                  <a:extLst>
                    <a:ext uri="{FF2B5EF4-FFF2-40B4-BE49-F238E27FC236}">
                      <a16:creationId xmlns:a16="http://schemas.microsoft.com/office/drawing/2014/main" id="{F430CB9C-6D2A-4CB7-8884-0BBA6269CD7F}"/>
                    </a:ext>
                  </a:extLst>
                </p14:cNvPr>
                <p14:cNvContentPartPr/>
                <p14:nvPr/>
              </p14:nvContentPartPr>
              <p14:xfrm>
                <a:off x="2518053" y="4605907"/>
                <a:ext cx="183960" cy="196920"/>
              </p14:xfrm>
            </p:contentPart>
          </mc:Choice>
          <mc:Fallback xmlns="">
            <p:pic>
              <p:nvPicPr>
                <p:cNvPr id="192" name="Freihand 191">
                  <a:extLst>
                    <a:ext uri="{FF2B5EF4-FFF2-40B4-BE49-F238E27FC236}">
                      <a16:creationId xmlns:a16="http://schemas.microsoft.com/office/drawing/2014/main" id="{F430CB9C-6D2A-4CB7-8884-0BBA6269CD7F}"/>
                    </a:ext>
                  </a:extLst>
                </p:cNvPr>
                <p:cNvPicPr/>
                <p:nvPr/>
              </p:nvPicPr>
              <p:blipFill>
                <a:blip r:embed="rId288"/>
                <a:stretch>
                  <a:fillRect/>
                </a:stretch>
              </p:blipFill>
              <p:spPr>
                <a:xfrm>
                  <a:off x="2513733" y="4601587"/>
                  <a:ext cx="19260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93" name="Freihand 192">
                  <a:extLst>
                    <a:ext uri="{FF2B5EF4-FFF2-40B4-BE49-F238E27FC236}">
                      <a16:creationId xmlns:a16="http://schemas.microsoft.com/office/drawing/2014/main" id="{3541EC19-0625-448F-8263-781FDA57641E}"/>
                    </a:ext>
                  </a:extLst>
                </p14:cNvPr>
                <p14:cNvContentPartPr/>
                <p14:nvPr/>
              </p14:nvContentPartPr>
              <p14:xfrm>
                <a:off x="2803893" y="4662067"/>
                <a:ext cx="93600" cy="161640"/>
              </p14:xfrm>
            </p:contentPart>
          </mc:Choice>
          <mc:Fallback xmlns="">
            <p:pic>
              <p:nvPicPr>
                <p:cNvPr id="193" name="Freihand 192">
                  <a:extLst>
                    <a:ext uri="{FF2B5EF4-FFF2-40B4-BE49-F238E27FC236}">
                      <a16:creationId xmlns:a16="http://schemas.microsoft.com/office/drawing/2014/main" id="{3541EC19-0625-448F-8263-781FDA57641E}"/>
                    </a:ext>
                  </a:extLst>
                </p:cNvPr>
                <p:cNvPicPr/>
                <p:nvPr/>
              </p:nvPicPr>
              <p:blipFill>
                <a:blip r:embed="rId290"/>
                <a:stretch>
                  <a:fillRect/>
                </a:stretch>
              </p:blipFill>
              <p:spPr>
                <a:xfrm>
                  <a:off x="2799573" y="4657747"/>
                  <a:ext cx="10224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95" name="Freihand 194">
                  <a:extLst>
                    <a:ext uri="{FF2B5EF4-FFF2-40B4-BE49-F238E27FC236}">
                      <a16:creationId xmlns:a16="http://schemas.microsoft.com/office/drawing/2014/main" id="{876EBD7A-157B-4D7A-8EF9-B0458C12398A}"/>
                    </a:ext>
                  </a:extLst>
                </p14:cNvPr>
                <p14:cNvContentPartPr/>
                <p14:nvPr/>
              </p14:nvContentPartPr>
              <p14:xfrm>
                <a:off x="2445693" y="4840987"/>
                <a:ext cx="620280" cy="44280"/>
              </p14:xfrm>
            </p:contentPart>
          </mc:Choice>
          <mc:Fallback xmlns="">
            <p:pic>
              <p:nvPicPr>
                <p:cNvPr id="195" name="Freihand 194">
                  <a:extLst>
                    <a:ext uri="{FF2B5EF4-FFF2-40B4-BE49-F238E27FC236}">
                      <a16:creationId xmlns:a16="http://schemas.microsoft.com/office/drawing/2014/main" id="{876EBD7A-157B-4D7A-8EF9-B0458C12398A}"/>
                    </a:ext>
                  </a:extLst>
                </p:cNvPr>
                <p:cNvPicPr/>
                <p:nvPr/>
              </p:nvPicPr>
              <p:blipFill>
                <a:blip r:embed="rId292"/>
                <a:stretch>
                  <a:fillRect/>
                </a:stretch>
              </p:blipFill>
              <p:spPr>
                <a:xfrm>
                  <a:off x="2441373" y="4836667"/>
                  <a:ext cx="6289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97" name="Freihand 196">
                  <a:extLst>
                    <a:ext uri="{FF2B5EF4-FFF2-40B4-BE49-F238E27FC236}">
                      <a16:creationId xmlns:a16="http://schemas.microsoft.com/office/drawing/2014/main" id="{DE59939A-3C08-483F-95DA-97D5CE3FABE7}"/>
                    </a:ext>
                  </a:extLst>
                </p14:cNvPr>
                <p14:cNvContentPartPr/>
                <p14:nvPr/>
              </p14:nvContentPartPr>
              <p14:xfrm>
                <a:off x="2509413" y="4952227"/>
                <a:ext cx="162720" cy="171720"/>
              </p14:xfrm>
            </p:contentPart>
          </mc:Choice>
          <mc:Fallback xmlns="">
            <p:pic>
              <p:nvPicPr>
                <p:cNvPr id="197" name="Freihand 196">
                  <a:extLst>
                    <a:ext uri="{FF2B5EF4-FFF2-40B4-BE49-F238E27FC236}">
                      <a16:creationId xmlns:a16="http://schemas.microsoft.com/office/drawing/2014/main" id="{DE59939A-3C08-483F-95DA-97D5CE3FABE7}"/>
                    </a:ext>
                  </a:extLst>
                </p:cNvPr>
                <p:cNvPicPr/>
                <p:nvPr/>
              </p:nvPicPr>
              <p:blipFill>
                <a:blip r:embed="rId294"/>
                <a:stretch>
                  <a:fillRect/>
                </a:stretch>
              </p:blipFill>
              <p:spPr>
                <a:xfrm>
                  <a:off x="2505093" y="4947907"/>
                  <a:ext cx="1713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98" name="Freihand 197">
                  <a:extLst>
                    <a:ext uri="{FF2B5EF4-FFF2-40B4-BE49-F238E27FC236}">
                      <a16:creationId xmlns:a16="http://schemas.microsoft.com/office/drawing/2014/main" id="{F965AF96-3E12-43D1-8D79-FEE01BC2AB95}"/>
                    </a:ext>
                  </a:extLst>
                </p14:cNvPr>
                <p14:cNvContentPartPr/>
                <p14:nvPr/>
              </p14:nvContentPartPr>
              <p14:xfrm>
                <a:off x="2776533" y="4941787"/>
                <a:ext cx="171360" cy="155520"/>
              </p14:xfrm>
            </p:contentPart>
          </mc:Choice>
          <mc:Fallback xmlns="">
            <p:pic>
              <p:nvPicPr>
                <p:cNvPr id="198" name="Freihand 197">
                  <a:extLst>
                    <a:ext uri="{FF2B5EF4-FFF2-40B4-BE49-F238E27FC236}">
                      <a16:creationId xmlns:a16="http://schemas.microsoft.com/office/drawing/2014/main" id="{F965AF96-3E12-43D1-8D79-FEE01BC2AB95}"/>
                    </a:ext>
                  </a:extLst>
                </p:cNvPr>
                <p:cNvPicPr/>
                <p:nvPr/>
              </p:nvPicPr>
              <p:blipFill>
                <a:blip r:embed="rId296"/>
                <a:stretch>
                  <a:fillRect/>
                </a:stretch>
              </p:blipFill>
              <p:spPr>
                <a:xfrm>
                  <a:off x="2772213" y="4937467"/>
                  <a:ext cx="180000" cy="164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7">
            <p14:nvContentPartPr>
              <p14:cNvPr id="212" name="Freihand 211">
                <a:extLst>
                  <a:ext uri="{FF2B5EF4-FFF2-40B4-BE49-F238E27FC236}">
                    <a16:creationId xmlns:a16="http://schemas.microsoft.com/office/drawing/2014/main" id="{B768429C-AEA5-4E32-96DD-7B12A8BB6F4E}"/>
                  </a:ext>
                </a:extLst>
              </p14:cNvPr>
              <p14:cNvContentPartPr/>
              <p14:nvPr/>
            </p14:nvContentPartPr>
            <p14:xfrm>
              <a:off x="5812773" y="5189647"/>
              <a:ext cx="9360" cy="140040"/>
            </p14:xfrm>
          </p:contentPart>
        </mc:Choice>
        <mc:Fallback xmlns="">
          <p:pic>
            <p:nvPicPr>
              <p:cNvPr id="212" name="Freihand 211">
                <a:extLst>
                  <a:ext uri="{FF2B5EF4-FFF2-40B4-BE49-F238E27FC236}">
                    <a16:creationId xmlns:a16="http://schemas.microsoft.com/office/drawing/2014/main" id="{B768429C-AEA5-4E32-96DD-7B12A8BB6F4E}"/>
                  </a:ext>
                </a:extLst>
              </p:cNvPr>
              <p:cNvPicPr/>
              <p:nvPr/>
            </p:nvPicPr>
            <p:blipFill>
              <a:blip r:embed="rId196"/>
              <a:stretch>
                <a:fillRect/>
              </a:stretch>
            </p:blipFill>
            <p:spPr>
              <a:xfrm>
                <a:off x="5808453" y="5185327"/>
                <a:ext cx="180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13" name="Freihand 212">
                <a:extLst>
                  <a:ext uri="{FF2B5EF4-FFF2-40B4-BE49-F238E27FC236}">
                    <a16:creationId xmlns:a16="http://schemas.microsoft.com/office/drawing/2014/main" id="{C4DE214C-6DCE-4E8C-8193-BB21E4F3406F}"/>
                  </a:ext>
                </a:extLst>
              </p14:cNvPr>
              <p14:cNvContentPartPr/>
              <p14:nvPr/>
            </p14:nvContentPartPr>
            <p14:xfrm>
              <a:off x="5725293" y="5233567"/>
              <a:ext cx="155160" cy="3240"/>
            </p14:xfrm>
          </p:contentPart>
        </mc:Choice>
        <mc:Fallback xmlns="">
          <p:pic>
            <p:nvPicPr>
              <p:cNvPr id="213" name="Freihand 212">
                <a:extLst>
                  <a:ext uri="{FF2B5EF4-FFF2-40B4-BE49-F238E27FC236}">
                    <a16:creationId xmlns:a16="http://schemas.microsoft.com/office/drawing/2014/main" id="{C4DE214C-6DCE-4E8C-8193-BB21E4F3406F}"/>
                  </a:ext>
                </a:extLst>
              </p:cNvPr>
              <p:cNvPicPr/>
              <p:nvPr/>
            </p:nvPicPr>
            <p:blipFill>
              <a:blip r:embed="rId198"/>
              <a:stretch>
                <a:fillRect/>
              </a:stretch>
            </p:blipFill>
            <p:spPr>
              <a:xfrm>
                <a:off x="5720973" y="5229247"/>
                <a:ext cx="16380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14" name="Freihand 213">
                <a:extLst>
                  <a:ext uri="{FF2B5EF4-FFF2-40B4-BE49-F238E27FC236}">
                    <a16:creationId xmlns:a16="http://schemas.microsoft.com/office/drawing/2014/main" id="{0EB2FF0C-6944-4154-B52E-43E7DFAC0877}"/>
                  </a:ext>
                </a:extLst>
              </p14:cNvPr>
              <p14:cNvContentPartPr/>
              <p14:nvPr/>
            </p14:nvContentPartPr>
            <p14:xfrm>
              <a:off x="6025893" y="4937287"/>
              <a:ext cx="189360" cy="227520"/>
            </p14:xfrm>
          </p:contentPart>
        </mc:Choice>
        <mc:Fallback xmlns="">
          <p:pic>
            <p:nvPicPr>
              <p:cNvPr id="214" name="Freihand 213">
                <a:extLst>
                  <a:ext uri="{FF2B5EF4-FFF2-40B4-BE49-F238E27FC236}">
                    <a16:creationId xmlns:a16="http://schemas.microsoft.com/office/drawing/2014/main" id="{0EB2FF0C-6944-4154-B52E-43E7DFAC0877}"/>
                  </a:ext>
                </a:extLst>
              </p:cNvPr>
              <p:cNvPicPr/>
              <p:nvPr/>
            </p:nvPicPr>
            <p:blipFill>
              <a:blip r:embed="rId200"/>
              <a:stretch>
                <a:fillRect/>
              </a:stretch>
            </p:blipFill>
            <p:spPr>
              <a:xfrm>
                <a:off x="6021573" y="4932967"/>
                <a:ext cx="1980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15" name="Freihand 214">
                <a:extLst>
                  <a:ext uri="{FF2B5EF4-FFF2-40B4-BE49-F238E27FC236}">
                    <a16:creationId xmlns:a16="http://schemas.microsoft.com/office/drawing/2014/main" id="{D74BF9CA-A663-4DA0-BB2E-A1CAF27E8666}"/>
                  </a:ext>
                </a:extLst>
              </p14:cNvPr>
              <p14:cNvContentPartPr/>
              <p14:nvPr/>
            </p14:nvContentPartPr>
            <p14:xfrm>
              <a:off x="6295533" y="4916407"/>
              <a:ext cx="17280" cy="167760"/>
            </p14:xfrm>
          </p:contentPart>
        </mc:Choice>
        <mc:Fallback xmlns="">
          <p:pic>
            <p:nvPicPr>
              <p:cNvPr id="215" name="Freihand 214">
                <a:extLst>
                  <a:ext uri="{FF2B5EF4-FFF2-40B4-BE49-F238E27FC236}">
                    <a16:creationId xmlns:a16="http://schemas.microsoft.com/office/drawing/2014/main" id="{D74BF9CA-A663-4DA0-BB2E-A1CAF27E8666}"/>
                  </a:ext>
                </a:extLst>
              </p:cNvPr>
              <p:cNvPicPr/>
              <p:nvPr/>
            </p:nvPicPr>
            <p:blipFill>
              <a:blip r:embed="rId202"/>
              <a:stretch>
                <a:fillRect/>
              </a:stretch>
            </p:blipFill>
            <p:spPr>
              <a:xfrm>
                <a:off x="6291213" y="4912087"/>
                <a:ext cx="259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16" name="Freihand 215">
                <a:extLst>
                  <a:ext uri="{FF2B5EF4-FFF2-40B4-BE49-F238E27FC236}">
                    <a16:creationId xmlns:a16="http://schemas.microsoft.com/office/drawing/2014/main" id="{3801B091-E779-405D-B6B6-5260A114EFC7}"/>
                  </a:ext>
                </a:extLst>
              </p14:cNvPr>
              <p14:cNvContentPartPr/>
              <p14:nvPr/>
            </p14:nvContentPartPr>
            <p14:xfrm>
              <a:off x="6255213" y="4902367"/>
              <a:ext cx="144360" cy="199800"/>
            </p14:xfrm>
          </p:contentPart>
        </mc:Choice>
        <mc:Fallback xmlns="">
          <p:pic>
            <p:nvPicPr>
              <p:cNvPr id="216" name="Freihand 215">
                <a:extLst>
                  <a:ext uri="{FF2B5EF4-FFF2-40B4-BE49-F238E27FC236}">
                    <a16:creationId xmlns:a16="http://schemas.microsoft.com/office/drawing/2014/main" id="{3801B091-E779-405D-B6B6-5260A114EFC7}"/>
                  </a:ext>
                </a:extLst>
              </p:cNvPr>
              <p:cNvPicPr/>
              <p:nvPr/>
            </p:nvPicPr>
            <p:blipFill>
              <a:blip r:embed="rId204"/>
              <a:stretch>
                <a:fillRect/>
              </a:stretch>
            </p:blipFill>
            <p:spPr>
              <a:xfrm>
                <a:off x="6250893" y="4898047"/>
                <a:ext cx="1530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17" name="Freihand 216">
                <a:extLst>
                  <a:ext uri="{FF2B5EF4-FFF2-40B4-BE49-F238E27FC236}">
                    <a16:creationId xmlns:a16="http://schemas.microsoft.com/office/drawing/2014/main" id="{26D056DD-0E03-4E5B-AB7C-5D0FB62F2ACA}"/>
                  </a:ext>
                </a:extLst>
              </p14:cNvPr>
              <p14:cNvContentPartPr/>
              <p14:nvPr/>
            </p14:nvContentPartPr>
            <p14:xfrm>
              <a:off x="6050373" y="5155087"/>
              <a:ext cx="361800" cy="34920"/>
            </p14:xfrm>
          </p:contentPart>
        </mc:Choice>
        <mc:Fallback xmlns="">
          <p:pic>
            <p:nvPicPr>
              <p:cNvPr id="217" name="Freihand 216">
                <a:extLst>
                  <a:ext uri="{FF2B5EF4-FFF2-40B4-BE49-F238E27FC236}">
                    <a16:creationId xmlns:a16="http://schemas.microsoft.com/office/drawing/2014/main" id="{26D056DD-0E03-4E5B-AB7C-5D0FB62F2ACA}"/>
                  </a:ext>
                </a:extLst>
              </p:cNvPr>
              <p:cNvPicPr/>
              <p:nvPr/>
            </p:nvPicPr>
            <p:blipFill>
              <a:blip r:embed="rId206"/>
              <a:stretch>
                <a:fillRect/>
              </a:stretch>
            </p:blipFill>
            <p:spPr>
              <a:xfrm>
                <a:off x="6046053" y="5150767"/>
                <a:ext cx="37044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18" name="Freihand 217">
                <a:extLst>
                  <a:ext uri="{FF2B5EF4-FFF2-40B4-BE49-F238E27FC236}">
                    <a16:creationId xmlns:a16="http://schemas.microsoft.com/office/drawing/2014/main" id="{97CB4986-06FF-4913-9D62-3A2FF9209248}"/>
                  </a:ext>
                </a:extLst>
              </p14:cNvPr>
              <p14:cNvContentPartPr/>
              <p14:nvPr/>
            </p14:nvContentPartPr>
            <p14:xfrm>
              <a:off x="6020493" y="5258767"/>
              <a:ext cx="135360" cy="144720"/>
            </p14:xfrm>
          </p:contentPart>
        </mc:Choice>
        <mc:Fallback xmlns="">
          <p:pic>
            <p:nvPicPr>
              <p:cNvPr id="218" name="Freihand 217">
                <a:extLst>
                  <a:ext uri="{FF2B5EF4-FFF2-40B4-BE49-F238E27FC236}">
                    <a16:creationId xmlns:a16="http://schemas.microsoft.com/office/drawing/2014/main" id="{97CB4986-06FF-4913-9D62-3A2FF9209248}"/>
                  </a:ext>
                </a:extLst>
              </p:cNvPr>
              <p:cNvPicPr/>
              <p:nvPr/>
            </p:nvPicPr>
            <p:blipFill>
              <a:blip r:embed="rId208"/>
              <a:stretch>
                <a:fillRect/>
              </a:stretch>
            </p:blipFill>
            <p:spPr>
              <a:xfrm>
                <a:off x="6016173" y="5254447"/>
                <a:ext cx="1440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19" name="Freihand 218">
                <a:extLst>
                  <a:ext uri="{FF2B5EF4-FFF2-40B4-BE49-F238E27FC236}">
                    <a16:creationId xmlns:a16="http://schemas.microsoft.com/office/drawing/2014/main" id="{6D533E80-2945-4305-AA6E-68FC13FDB5FE}"/>
                  </a:ext>
                </a:extLst>
              </p14:cNvPr>
              <p14:cNvContentPartPr/>
              <p14:nvPr/>
            </p14:nvContentPartPr>
            <p14:xfrm>
              <a:off x="6260973" y="5235007"/>
              <a:ext cx="40680" cy="162720"/>
            </p14:xfrm>
          </p:contentPart>
        </mc:Choice>
        <mc:Fallback xmlns="">
          <p:pic>
            <p:nvPicPr>
              <p:cNvPr id="219" name="Freihand 218">
                <a:extLst>
                  <a:ext uri="{FF2B5EF4-FFF2-40B4-BE49-F238E27FC236}">
                    <a16:creationId xmlns:a16="http://schemas.microsoft.com/office/drawing/2014/main" id="{6D533E80-2945-4305-AA6E-68FC13FDB5FE}"/>
                  </a:ext>
                </a:extLst>
              </p:cNvPr>
              <p:cNvPicPr/>
              <p:nvPr/>
            </p:nvPicPr>
            <p:blipFill>
              <a:blip r:embed="rId210"/>
              <a:stretch>
                <a:fillRect/>
              </a:stretch>
            </p:blipFill>
            <p:spPr>
              <a:xfrm>
                <a:off x="6256653" y="5230687"/>
                <a:ext cx="4932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20" name="Freihand 219">
                <a:extLst>
                  <a:ext uri="{FF2B5EF4-FFF2-40B4-BE49-F238E27FC236}">
                    <a16:creationId xmlns:a16="http://schemas.microsoft.com/office/drawing/2014/main" id="{62BB2761-03F6-45A2-987B-C2B856482A69}"/>
                  </a:ext>
                </a:extLst>
              </p14:cNvPr>
              <p14:cNvContentPartPr/>
              <p14:nvPr/>
            </p14:nvContentPartPr>
            <p14:xfrm>
              <a:off x="3993693" y="5073727"/>
              <a:ext cx="144360" cy="155520"/>
            </p14:xfrm>
          </p:contentPart>
        </mc:Choice>
        <mc:Fallback xmlns="">
          <p:pic>
            <p:nvPicPr>
              <p:cNvPr id="220" name="Freihand 219">
                <a:extLst>
                  <a:ext uri="{FF2B5EF4-FFF2-40B4-BE49-F238E27FC236}">
                    <a16:creationId xmlns:a16="http://schemas.microsoft.com/office/drawing/2014/main" id="{62BB2761-03F6-45A2-987B-C2B856482A69}"/>
                  </a:ext>
                </a:extLst>
              </p:cNvPr>
              <p:cNvPicPr/>
              <p:nvPr/>
            </p:nvPicPr>
            <p:blipFill>
              <a:blip r:embed="rId212"/>
              <a:stretch>
                <a:fillRect/>
              </a:stretch>
            </p:blipFill>
            <p:spPr>
              <a:xfrm>
                <a:off x="3989373" y="5069407"/>
                <a:ext cx="1530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21" name="Freihand 220">
                <a:extLst>
                  <a:ext uri="{FF2B5EF4-FFF2-40B4-BE49-F238E27FC236}">
                    <a16:creationId xmlns:a16="http://schemas.microsoft.com/office/drawing/2014/main" id="{9A73C2CF-AD17-412A-90CB-4477C57AD9DE}"/>
                  </a:ext>
                </a:extLst>
              </p14:cNvPr>
              <p14:cNvContentPartPr/>
              <p14:nvPr/>
            </p14:nvContentPartPr>
            <p14:xfrm>
              <a:off x="4201053" y="5034847"/>
              <a:ext cx="114120" cy="150120"/>
            </p14:xfrm>
          </p:contentPart>
        </mc:Choice>
        <mc:Fallback xmlns="">
          <p:pic>
            <p:nvPicPr>
              <p:cNvPr id="221" name="Freihand 220">
                <a:extLst>
                  <a:ext uri="{FF2B5EF4-FFF2-40B4-BE49-F238E27FC236}">
                    <a16:creationId xmlns:a16="http://schemas.microsoft.com/office/drawing/2014/main" id="{9A73C2CF-AD17-412A-90CB-4477C57AD9DE}"/>
                  </a:ext>
                </a:extLst>
              </p:cNvPr>
              <p:cNvPicPr/>
              <p:nvPr/>
            </p:nvPicPr>
            <p:blipFill>
              <a:blip r:embed="rId214"/>
              <a:stretch>
                <a:fillRect/>
              </a:stretch>
            </p:blipFill>
            <p:spPr>
              <a:xfrm>
                <a:off x="4196733" y="5030527"/>
                <a:ext cx="12276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22" name="Freihand 221">
                <a:extLst>
                  <a:ext uri="{FF2B5EF4-FFF2-40B4-BE49-F238E27FC236}">
                    <a16:creationId xmlns:a16="http://schemas.microsoft.com/office/drawing/2014/main" id="{0BA5329F-35B1-4199-8C52-473C5930DA3B}"/>
                  </a:ext>
                </a:extLst>
              </p14:cNvPr>
              <p14:cNvContentPartPr/>
              <p14:nvPr/>
            </p14:nvContentPartPr>
            <p14:xfrm>
              <a:off x="4019613" y="5257327"/>
              <a:ext cx="286920" cy="16920"/>
            </p14:xfrm>
          </p:contentPart>
        </mc:Choice>
        <mc:Fallback xmlns="">
          <p:pic>
            <p:nvPicPr>
              <p:cNvPr id="222" name="Freihand 221">
                <a:extLst>
                  <a:ext uri="{FF2B5EF4-FFF2-40B4-BE49-F238E27FC236}">
                    <a16:creationId xmlns:a16="http://schemas.microsoft.com/office/drawing/2014/main" id="{0BA5329F-35B1-4199-8C52-473C5930DA3B}"/>
                  </a:ext>
                </a:extLst>
              </p:cNvPr>
              <p:cNvPicPr/>
              <p:nvPr/>
            </p:nvPicPr>
            <p:blipFill>
              <a:blip r:embed="rId216"/>
              <a:stretch>
                <a:fillRect/>
              </a:stretch>
            </p:blipFill>
            <p:spPr>
              <a:xfrm>
                <a:off x="4015293" y="5253007"/>
                <a:ext cx="2955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23" name="Freihand 222">
                <a:extLst>
                  <a:ext uri="{FF2B5EF4-FFF2-40B4-BE49-F238E27FC236}">
                    <a16:creationId xmlns:a16="http://schemas.microsoft.com/office/drawing/2014/main" id="{93989D43-AB3D-4A3A-80DA-8D610733D4E4}"/>
                  </a:ext>
                </a:extLst>
              </p14:cNvPr>
              <p14:cNvContentPartPr/>
              <p14:nvPr/>
            </p14:nvContentPartPr>
            <p14:xfrm>
              <a:off x="3980733" y="5388367"/>
              <a:ext cx="144360" cy="156240"/>
            </p14:xfrm>
          </p:contentPart>
        </mc:Choice>
        <mc:Fallback xmlns="">
          <p:pic>
            <p:nvPicPr>
              <p:cNvPr id="223" name="Freihand 222">
                <a:extLst>
                  <a:ext uri="{FF2B5EF4-FFF2-40B4-BE49-F238E27FC236}">
                    <a16:creationId xmlns:a16="http://schemas.microsoft.com/office/drawing/2014/main" id="{93989D43-AB3D-4A3A-80DA-8D610733D4E4}"/>
                  </a:ext>
                </a:extLst>
              </p:cNvPr>
              <p:cNvPicPr/>
              <p:nvPr/>
            </p:nvPicPr>
            <p:blipFill>
              <a:blip r:embed="rId218"/>
              <a:stretch>
                <a:fillRect/>
              </a:stretch>
            </p:blipFill>
            <p:spPr>
              <a:xfrm>
                <a:off x="3976413" y="5384047"/>
                <a:ext cx="15300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24" name="Freihand 223">
                <a:extLst>
                  <a:ext uri="{FF2B5EF4-FFF2-40B4-BE49-F238E27FC236}">
                    <a16:creationId xmlns:a16="http://schemas.microsoft.com/office/drawing/2014/main" id="{81EE2EDC-6931-41EE-9360-24E6C0ECDC04}"/>
                  </a:ext>
                </a:extLst>
              </p14:cNvPr>
              <p14:cNvContentPartPr/>
              <p14:nvPr/>
            </p14:nvContentPartPr>
            <p14:xfrm>
              <a:off x="4226253" y="5434807"/>
              <a:ext cx="2160" cy="62640"/>
            </p14:xfrm>
          </p:contentPart>
        </mc:Choice>
        <mc:Fallback xmlns="">
          <p:pic>
            <p:nvPicPr>
              <p:cNvPr id="224" name="Freihand 223">
                <a:extLst>
                  <a:ext uri="{FF2B5EF4-FFF2-40B4-BE49-F238E27FC236}">
                    <a16:creationId xmlns:a16="http://schemas.microsoft.com/office/drawing/2014/main" id="{81EE2EDC-6931-41EE-9360-24E6C0ECDC04}"/>
                  </a:ext>
                </a:extLst>
              </p:cNvPr>
              <p:cNvPicPr/>
              <p:nvPr/>
            </p:nvPicPr>
            <p:blipFill>
              <a:blip r:embed="rId220"/>
              <a:stretch>
                <a:fillRect/>
              </a:stretch>
            </p:blipFill>
            <p:spPr>
              <a:xfrm>
                <a:off x="4221933" y="5430487"/>
                <a:ext cx="1080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25" name="Freihand 224">
                <a:extLst>
                  <a:ext uri="{FF2B5EF4-FFF2-40B4-BE49-F238E27FC236}">
                    <a16:creationId xmlns:a16="http://schemas.microsoft.com/office/drawing/2014/main" id="{C6FE0F39-379D-460C-B431-32908833D496}"/>
                  </a:ext>
                </a:extLst>
              </p14:cNvPr>
              <p14:cNvContentPartPr/>
              <p14:nvPr/>
            </p14:nvContentPartPr>
            <p14:xfrm>
              <a:off x="4214373" y="5369647"/>
              <a:ext cx="18720" cy="2880"/>
            </p14:xfrm>
          </p:contentPart>
        </mc:Choice>
        <mc:Fallback xmlns="">
          <p:pic>
            <p:nvPicPr>
              <p:cNvPr id="225" name="Freihand 224">
                <a:extLst>
                  <a:ext uri="{FF2B5EF4-FFF2-40B4-BE49-F238E27FC236}">
                    <a16:creationId xmlns:a16="http://schemas.microsoft.com/office/drawing/2014/main" id="{C6FE0F39-379D-460C-B431-32908833D496}"/>
                  </a:ext>
                </a:extLst>
              </p:cNvPr>
              <p:cNvPicPr/>
              <p:nvPr/>
            </p:nvPicPr>
            <p:blipFill>
              <a:blip r:embed="rId222"/>
              <a:stretch>
                <a:fillRect/>
              </a:stretch>
            </p:blipFill>
            <p:spPr>
              <a:xfrm>
                <a:off x="4210053" y="5365327"/>
                <a:ext cx="27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26" name="Freihand 225">
                <a:extLst>
                  <a:ext uri="{FF2B5EF4-FFF2-40B4-BE49-F238E27FC236}">
                    <a16:creationId xmlns:a16="http://schemas.microsoft.com/office/drawing/2014/main" id="{FC240980-6C28-41D2-A39B-B581ACB27F5D}"/>
                  </a:ext>
                </a:extLst>
              </p14:cNvPr>
              <p14:cNvContentPartPr/>
              <p14:nvPr/>
            </p14:nvContentPartPr>
            <p14:xfrm>
              <a:off x="4455933" y="5138887"/>
              <a:ext cx="102600" cy="292680"/>
            </p14:xfrm>
          </p:contentPart>
        </mc:Choice>
        <mc:Fallback xmlns="">
          <p:pic>
            <p:nvPicPr>
              <p:cNvPr id="226" name="Freihand 225">
                <a:extLst>
                  <a:ext uri="{FF2B5EF4-FFF2-40B4-BE49-F238E27FC236}">
                    <a16:creationId xmlns:a16="http://schemas.microsoft.com/office/drawing/2014/main" id="{FC240980-6C28-41D2-A39B-B581ACB27F5D}"/>
                  </a:ext>
                </a:extLst>
              </p:cNvPr>
              <p:cNvPicPr/>
              <p:nvPr/>
            </p:nvPicPr>
            <p:blipFill>
              <a:blip r:embed="rId224"/>
              <a:stretch>
                <a:fillRect/>
              </a:stretch>
            </p:blipFill>
            <p:spPr>
              <a:xfrm>
                <a:off x="4451613" y="5134567"/>
                <a:ext cx="11124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27" name="Freihand 226">
                <a:extLst>
                  <a:ext uri="{FF2B5EF4-FFF2-40B4-BE49-F238E27FC236}">
                    <a16:creationId xmlns:a16="http://schemas.microsoft.com/office/drawing/2014/main" id="{01730876-349B-4DC6-A416-4D7943D1964F}"/>
                  </a:ext>
                </a:extLst>
              </p14:cNvPr>
              <p14:cNvContentPartPr/>
              <p14:nvPr/>
            </p14:nvContentPartPr>
            <p14:xfrm>
              <a:off x="4631253" y="5206207"/>
              <a:ext cx="104400" cy="124560"/>
            </p14:xfrm>
          </p:contentPart>
        </mc:Choice>
        <mc:Fallback xmlns="">
          <p:pic>
            <p:nvPicPr>
              <p:cNvPr id="227" name="Freihand 226">
                <a:extLst>
                  <a:ext uri="{FF2B5EF4-FFF2-40B4-BE49-F238E27FC236}">
                    <a16:creationId xmlns:a16="http://schemas.microsoft.com/office/drawing/2014/main" id="{01730876-349B-4DC6-A416-4D7943D1964F}"/>
                  </a:ext>
                </a:extLst>
              </p:cNvPr>
              <p:cNvPicPr/>
              <p:nvPr/>
            </p:nvPicPr>
            <p:blipFill>
              <a:blip r:embed="rId226"/>
              <a:stretch>
                <a:fillRect/>
              </a:stretch>
            </p:blipFill>
            <p:spPr>
              <a:xfrm>
                <a:off x="4626933" y="5201887"/>
                <a:ext cx="1130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28" name="Freihand 227">
                <a:extLst>
                  <a:ext uri="{FF2B5EF4-FFF2-40B4-BE49-F238E27FC236}">
                    <a16:creationId xmlns:a16="http://schemas.microsoft.com/office/drawing/2014/main" id="{A0D4E396-EF5E-4257-A753-309E0ED14F0B}"/>
                  </a:ext>
                </a:extLst>
              </p14:cNvPr>
              <p14:cNvContentPartPr/>
              <p14:nvPr/>
            </p14:nvContentPartPr>
            <p14:xfrm>
              <a:off x="4826733" y="5249767"/>
              <a:ext cx="129600" cy="13680"/>
            </p14:xfrm>
          </p:contentPart>
        </mc:Choice>
        <mc:Fallback xmlns="">
          <p:pic>
            <p:nvPicPr>
              <p:cNvPr id="228" name="Freihand 227">
                <a:extLst>
                  <a:ext uri="{FF2B5EF4-FFF2-40B4-BE49-F238E27FC236}">
                    <a16:creationId xmlns:a16="http://schemas.microsoft.com/office/drawing/2014/main" id="{A0D4E396-EF5E-4257-A753-309E0ED14F0B}"/>
                  </a:ext>
                </a:extLst>
              </p:cNvPr>
              <p:cNvPicPr/>
              <p:nvPr/>
            </p:nvPicPr>
            <p:blipFill>
              <a:blip r:embed="rId228"/>
              <a:stretch>
                <a:fillRect/>
              </a:stretch>
            </p:blipFill>
            <p:spPr>
              <a:xfrm>
                <a:off x="4822413" y="5245447"/>
                <a:ext cx="1382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29" name="Freihand 228">
                <a:extLst>
                  <a:ext uri="{FF2B5EF4-FFF2-40B4-BE49-F238E27FC236}">
                    <a16:creationId xmlns:a16="http://schemas.microsoft.com/office/drawing/2014/main" id="{C844388E-E96F-4FE6-8E96-8496BC3CB9A1}"/>
                  </a:ext>
                </a:extLst>
              </p14:cNvPr>
              <p14:cNvContentPartPr/>
              <p14:nvPr/>
            </p14:nvContentPartPr>
            <p14:xfrm>
              <a:off x="5064693" y="5061127"/>
              <a:ext cx="117720" cy="143280"/>
            </p14:xfrm>
          </p:contentPart>
        </mc:Choice>
        <mc:Fallback xmlns="">
          <p:pic>
            <p:nvPicPr>
              <p:cNvPr id="229" name="Freihand 228">
                <a:extLst>
                  <a:ext uri="{FF2B5EF4-FFF2-40B4-BE49-F238E27FC236}">
                    <a16:creationId xmlns:a16="http://schemas.microsoft.com/office/drawing/2014/main" id="{C844388E-E96F-4FE6-8E96-8496BC3CB9A1}"/>
                  </a:ext>
                </a:extLst>
              </p:cNvPr>
              <p:cNvPicPr/>
              <p:nvPr/>
            </p:nvPicPr>
            <p:blipFill>
              <a:blip r:embed="rId230"/>
              <a:stretch>
                <a:fillRect/>
              </a:stretch>
            </p:blipFill>
            <p:spPr>
              <a:xfrm>
                <a:off x="5060373" y="5056807"/>
                <a:ext cx="1263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30" name="Freihand 229">
                <a:extLst>
                  <a:ext uri="{FF2B5EF4-FFF2-40B4-BE49-F238E27FC236}">
                    <a16:creationId xmlns:a16="http://schemas.microsoft.com/office/drawing/2014/main" id="{0961948E-170C-4592-A326-F8A3BBED5240}"/>
                  </a:ext>
                </a:extLst>
              </p14:cNvPr>
              <p14:cNvContentPartPr/>
              <p14:nvPr/>
            </p14:nvContentPartPr>
            <p14:xfrm>
              <a:off x="5258733" y="5122327"/>
              <a:ext cx="120600" cy="77400"/>
            </p14:xfrm>
          </p:contentPart>
        </mc:Choice>
        <mc:Fallback xmlns="">
          <p:pic>
            <p:nvPicPr>
              <p:cNvPr id="230" name="Freihand 229">
                <a:extLst>
                  <a:ext uri="{FF2B5EF4-FFF2-40B4-BE49-F238E27FC236}">
                    <a16:creationId xmlns:a16="http://schemas.microsoft.com/office/drawing/2014/main" id="{0961948E-170C-4592-A326-F8A3BBED5240}"/>
                  </a:ext>
                </a:extLst>
              </p:cNvPr>
              <p:cNvPicPr/>
              <p:nvPr/>
            </p:nvPicPr>
            <p:blipFill>
              <a:blip r:embed="rId232"/>
              <a:stretch>
                <a:fillRect/>
              </a:stretch>
            </p:blipFill>
            <p:spPr>
              <a:xfrm>
                <a:off x="5254413" y="5118007"/>
                <a:ext cx="1292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31" name="Freihand 230">
                <a:extLst>
                  <a:ext uri="{FF2B5EF4-FFF2-40B4-BE49-F238E27FC236}">
                    <a16:creationId xmlns:a16="http://schemas.microsoft.com/office/drawing/2014/main" id="{83B60CED-32BB-4EAB-998A-7164D754E656}"/>
                  </a:ext>
                </a:extLst>
              </p14:cNvPr>
              <p14:cNvContentPartPr/>
              <p14:nvPr/>
            </p14:nvContentPartPr>
            <p14:xfrm>
              <a:off x="5115813" y="5218087"/>
              <a:ext cx="264600" cy="18720"/>
            </p14:xfrm>
          </p:contentPart>
        </mc:Choice>
        <mc:Fallback xmlns="">
          <p:pic>
            <p:nvPicPr>
              <p:cNvPr id="231" name="Freihand 230">
                <a:extLst>
                  <a:ext uri="{FF2B5EF4-FFF2-40B4-BE49-F238E27FC236}">
                    <a16:creationId xmlns:a16="http://schemas.microsoft.com/office/drawing/2014/main" id="{83B60CED-32BB-4EAB-998A-7164D754E656}"/>
                  </a:ext>
                </a:extLst>
              </p:cNvPr>
              <p:cNvPicPr/>
              <p:nvPr/>
            </p:nvPicPr>
            <p:blipFill>
              <a:blip r:embed="rId234"/>
              <a:stretch>
                <a:fillRect/>
              </a:stretch>
            </p:blipFill>
            <p:spPr>
              <a:xfrm>
                <a:off x="5111493" y="5213767"/>
                <a:ext cx="27324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32" name="Freihand 231">
                <a:extLst>
                  <a:ext uri="{FF2B5EF4-FFF2-40B4-BE49-F238E27FC236}">
                    <a16:creationId xmlns:a16="http://schemas.microsoft.com/office/drawing/2014/main" id="{23EEB79E-1D23-4AD1-9A5A-6EF5B95EFECB}"/>
                  </a:ext>
                </a:extLst>
              </p14:cNvPr>
              <p14:cNvContentPartPr/>
              <p14:nvPr/>
            </p14:nvContentPartPr>
            <p14:xfrm>
              <a:off x="5063973" y="5276767"/>
              <a:ext cx="138960" cy="130320"/>
            </p14:xfrm>
          </p:contentPart>
        </mc:Choice>
        <mc:Fallback xmlns="">
          <p:pic>
            <p:nvPicPr>
              <p:cNvPr id="232" name="Freihand 231">
                <a:extLst>
                  <a:ext uri="{FF2B5EF4-FFF2-40B4-BE49-F238E27FC236}">
                    <a16:creationId xmlns:a16="http://schemas.microsoft.com/office/drawing/2014/main" id="{23EEB79E-1D23-4AD1-9A5A-6EF5B95EFECB}"/>
                  </a:ext>
                </a:extLst>
              </p:cNvPr>
              <p:cNvPicPr/>
              <p:nvPr/>
            </p:nvPicPr>
            <p:blipFill>
              <a:blip r:embed="rId236"/>
              <a:stretch>
                <a:fillRect/>
              </a:stretch>
            </p:blipFill>
            <p:spPr>
              <a:xfrm>
                <a:off x="5059653" y="5272447"/>
                <a:ext cx="1476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33" name="Freihand 232">
                <a:extLst>
                  <a:ext uri="{FF2B5EF4-FFF2-40B4-BE49-F238E27FC236}">
                    <a16:creationId xmlns:a16="http://schemas.microsoft.com/office/drawing/2014/main" id="{CE442AA3-B259-47A9-A9E3-26C04535A407}"/>
                  </a:ext>
                </a:extLst>
              </p14:cNvPr>
              <p14:cNvContentPartPr/>
              <p14:nvPr/>
            </p14:nvContentPartPr>
            <p14:xfrm>
              <a:off x="5274573" y="5317087"/>
              <a:ext cx="84240" cy="127080"/>
            </p14:xfrm>
          </p:contentPart>
        </mc:Choice>
        <mc:Fallback xmlns="">
          <p:pic>
            <p:nvPicPr>
              <p:cNvPr id="233" name="Freihand 232">
                <a:extLst>
                  <a:ext uri="{FF2B5EF4-FFF2-40B4-BE49-F238E27FC236}">
                    <a16:creationId xmlns:a16="http://schemas.microsoft.com/office/drawing/2014/main" id="{CE442AA3-B259-47A9-A9E3-26C04535A407}"/>
                  </a:ext>
                </a:extLst>
              </p:cNvPr>
              <p:cNvPicPr/>
              <p:nvPr/>
            </p:nvPicPr>
            <p:blipFill>
              <a:blip r:embed="rId238"/>
              <a:stretch>
                <a:fillRect/>
              </a:stretch>
            </p:blipFill>
            <p:spPr>
              <a:xfrm>
                <a:off x="5270253" y="5312767"/>
                <a:ext cx="928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34" name="Freihand 233">
                <a:extLst>
                  <a:ext uri="{FF2B5EF4-FFF2-40B4-BE49-F238E27FC236}">
                    <a16:creationId xmlns:a16="http://schemas.microsoft.com/office/drawing/2014/main" id="{7572D7DB-CAC2-4D5D-B249-A704EEFE6536}"/>
                  </a:ext>
                </a:extLst>
              </p14:cNvPr>
              <p14:cNvContentPartPr/>
              <p14:nvPr/>
            </p14:nvContentPartPr>
            <p14:xfrm>
              <a:off x="5437653" y="5046727"/>
              <a:ext cx="121320" cy="439560"/>
            </p14:xfrm>
          </p:contentPart>
        </mc:Choice>
        <mc:Fallback xmlns="">
          <p:pic>
            <p:nvPicPr>
              <p:cNvPr id="234" name="Freihand 233">
                <a:extLst>
                  <a:ext uri="{FF2B5EF4-FFF2-40B4-BE49-F238E27FC236}">
                    <a16:creationId xmlns:a16="http://schemas.microsoft.com/office/drawing/2014/main" id="{7572D7DB-CAC2-4D5D-B249-A704EEFE6536}"/>
                  </a:ext>
                </a:extLst>
              </p:cNvPr>
              <p:cNvPicPr/>
              <p:nvPr/>
            </p:nvPicPr>
            <p:blipFill>
              <a:blip r:embed="rId240"/>
              <a:stretch>
                <a:fillRect/>
              </a:stretch>
            </p:blipFill>
            <p:spPr>
              <a:xfrm>
                <a:off x="5433333" y="5042407"/>
                <a:ext cx="129960" cy="4482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35" name="Freihand 234">
                <a:extLst>
                  <a:ext uri="{FF2B5EF4-FFF2-40B4-BE49-F238E27FC236}">
                    <a16:creationId xmlns:a16="http://schemas.microsoft.com/office/drawing/2014/main" id="{570C8180-3EB4-43B3-8A03-E2F3C07CC708}"/>
                  </a:ext>
                </a:extLst>
              </p14:cNvPr>
              <p14:cNvContentPartPr/>
              <p14:nvPr/>
            </p14:nvContentPartPr>
            <p14:xfrm>
              <a:off x="3830973" y="4885447"/>
              <a:ext cx="200880" cy="62280"/>
            </p14:xfrm>
          </p:contentPart>
        </mc:Choice>
        <mc:Fallback xmlns="">
          <p:pic>
            <p:nvPicPr>
              <p:cNvPr id="235" name="Freihand 234">
                <a:extLst>
                  <a:ext uri="{FF2B5EF4-FFF2-40B4-BE49-F238E27FC236}">
                    <a16:creationId xmlns:a16="http://schemas.microsoft.com/office/drawing/2014/main" id="{570C8180-3EB4-43B3-8A03-E2F3C07CC708}"/>
                  </a:ext>
                </a:extLst>
              </p:cNvPr>
              <p:cNvPicPr/>
              <p:nvPr/>
            </p:nvPicPr>
            <p:blipFill>
              <a:blip r:embed="rId242"/>
              <a:stretch>
                <a:fillRect/>
              </a:stretch>
            </p:blipFill>
            <p:spPr>
              <a:xfrm>
                <a:off x="3826653" y="4881127"/>
                <a:ext cx="20952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36" name="Freihand 235">
                <a:extLst>
                  <a:ext uri="{FF2B5EF4-FFF2-40B4-BE49-F238E27FC236}">
                    <a16:creationId xmlns:a16="http://schemas.microsoft.com/office/drawing/2014/main" id="{FDCBD042-EC2D-43FB-893A-F3C733B77E01}"/>
                  </a:ext>
                </a:extLst>
              </p14:cNvPr>
              <p14:cNvContentPartPr/>
              <p14:nvPr/>
            </p14:nvContentPartPr>
            <p14:xfrm>
              <a:off x="6593613" y="4947727"/>
              <a:ext cx="224640" cy="171000"/>
            </p14:xfrm>
          </p:contentPart>
        </mc:Choice>
        <mc:Fallback xmlns="">
          <p:pic>
            <p:nvPicPr>
              <p:cNvPr id="236" name="Freihand 235">
                <a:extLst>
                  <a:ext uri="{FF2B5EF4-FFF2-40B4-BE49-F238E27FC236}">
                    <a16:creationId xmlns:a16="http://schemas.microsoft.com/office/drawing/2014/main" id="{FDCBD042-EC2D-43FB-893A-F3C733B77E01}"/>
                  </a:ext>
                </a:extLst>
              </p:cNvPr>
              <p:cNvPicPr/>
              <p:nvPr/>
            </p:nvPicPr>
            <p:blipFill>
              <a:blip r:embed="rId246"/>
              <a:stretch>
                <a:fillRect/>
              </a:stretch>
            </p:blipFill>
            <p:spPr>
              <a:xfrm>
                <a:off x="6589293" y="4943407"/>
                <a:ext cx="2332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37" name="Freihand 236">
                <a:extLst>
                  <a:ext uri="{FF2B5EF4-FFF2-40B4-BE49-F238E27FC236}">
                    <a16:creationId xmlns:a16="http://schemas.microsoft.com/office/drawing/2014/main" id="{774F0BDD-81B6-4BD8-B103-2D16981A0B4E}"/>
                  </a:ext>
                </a:extLst>
              </p14:cNvPr>
              <p14:cNvContentPartPr/>
              <p14:nvPr/>
            </p14:nvContentPartPr>
            <p14:xfrm>
              <a:off x="6825093" y="4905967"/>
              <a:ext cx="159480" cy="176400"/>
            </p14:xfrm>
          </p:contentPart>
        </mc:Choice>
        <mc:Fallback xmlns="">
          <p:pic>
            <p:nvPicPr>
              <p:cNvPr id="237" name="Freihand 236">
                <a:extLst>
                  <a:ext uri="{FF2B5EF4-FFF2-40B4-BE49-F238E27FC236}">
                    <a16:creationId xmlns:a16="http://schemas.microsoft.com/office/drawing/2014/main" id="{774F0BDD-81B6-4BD8-B103-2D16981A0B4E}"/>
                  </a:ext>
                </a:extLst>
              </p:cNvPr>
              <p:cNvPicPr/>
              <p:nvPr/>
            </p:nvPicPr>
            <p:blipFill>
              <a:blip r:embed="rId248"/>
              <a:stretch>
                <a:fillRect/>
              </a:stretch>
            </p:blipFill>
            <p:spPr>
              <a:xfrm>
                <a:off x="6820773" y="4901647"/>
                <a:ext cx="16812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38" name="Freihand 237">
                <a:extLst>
                  <a:ext uri="{FF2B5EF4-FFF2-40B4-BE49-F238E27FC236}">
                    <a16:creationId xmlns:a16="http://schemas.microsoft.com/office/drawing/2014/main" id="{2D89124D-DFA0-44C3-9DC7-FC65CA0D9B3C}"/>
                  </a:ext>
                </a:extLst>
              </p14:cNvPr>
              <p14:cNvContentPartPr/>
              <p14:nvPr/>
            </p14:nvContentPartPr>
            <p14:xfrm>
              <a:off x="6642933" y="5142487"/>
              <a:ext cx="347760" cy="23040"/>
            </p14:xfrm>
          </p:contentPart>
        </mc:Choice>
        <mc:Fallback xmlns="">
          <p:pic>
            <p:nvPicPr>
              <p:cNvPr id="238" name="Freihand 237">
                <a:extLst>
                  <a:ext uri="{FF2B5EF4-FFF2-40B4-BE49-F238E27FC236}">
                    <a16:creationId xmlns:a16="http://schemas.microsoft.com/office/drawing/2014/main" id="{2D89124D-DFA0-44C3-9DC7-FC65CA0D9B3C}"/>
                  </a:ext>
                </a:extLst>
              </p:cNvPr>
              <p:cNvPicPr/>
              <p:nvPr/>
            </p:nvPicPr>
            <p:blipFill>
              <a:blip r:embed="rId250"/>
              <a:stretch>
                <a:fillRect/>
              </a:stretch>
            </p:blipFill>
            <p:spPr>
              <a:xfrm>
                <a:off x="6638613" y="5138167"/>
                <a:ext cx="35640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39" name="Freihand 238">
                <a:extLst>
                  <a:ext uri="{FF2B5EF4-FFF2-40B4-BE49-F238E27FC236}">
                    <a16:creationId xmlns:a16="http://schemas.microsoft.com/office/drawing/2014/main" id="{38CB2360-5F14-4DBF-9105-F0A439FA4C6F}"/>
                  </a:ext>
                </a:extLst>
              </p14:cNvPr>
              <p14:cNvContentPartPr/>
              <p14:nvPr/>
            </p14:nvContentPartPr>
            <p14:xfrm>
              <a:off x="6618813" y="5224927"/>
              <a:ext cx="167760" cy="151560"/>
            </p14:xfrm>
          </p:contentPart>
        </mc:Choice>
        <mc:Fallback xmlns="">
          <p:pic>
            <p:nvPicPr>
              <p:cNvPr id="239" name="Freihand 238">
                <a:extLst>
                  <a:ext uri="{FF2B5EF4-FFF2-40B4-BE49-F238E27FC236}">
                    <a16:creationId xmlns:a16="http://schemas.microsoft.com/office/drawing/2014/main" id="{38CB2360-5F14-4DBF-9105-F0A439FA4C6F}"/>
                  </a:ext>
                </a:extLst>
              </p:cNvPr>
              <p:cNvPicPr/>
              <p:nvPr/>
            </p:nvPicPr>
            <p:blipFill>
              <a:blip r:embed="rId252"/>
              <a:stretch>
                <a:fillRect/>
              </a:stretch>
            </p:blipFill>
            <p:spPr>
              <a:xfrm>
                <a:off x="6614493" y="5220607"/>
                <a:ext cx="1764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40" name="Freihand 239">
                <a:extLst>
                  <a:ext uri="{FF2B5EF4-FFF2-40B4-BE49-F238E27FC236}">
                    <a16:creationId xmlns:a16="http://schemas.microsoft.com/office/drawing/2014/main" id="{7FCF5F67-B7EA-4631-819D-9B16E3BE0678}"/>
                  </a:ext>
                </a:extLst>
              </p14:cNvPr>
              <p14:cNvContentPartPr/>
              <p14:nvPr/>
            </p14:nvContentPartPr>
            <p14:xfrm>
              <a:off x="6838053" y="5234287"/>
              <a:ext cx="127440" cy="191160"/>
            </p14:xfrm>
          </p:contentPart>
        </mc:Choice>
        <mc:Fallback xmlns="">
          <p:pic>
            <p:nvPicPr>
              <p:cNvPr id="240" name="Freihand 239">
                <a:extLst>
                  <a:ext uri="{FF2B5EF4-FFF2-40B4-BE49-F238E27FC236}">
                    <a16:creationId xmlns:a16="http://schemas.microsoft.com/office/drawing/2014/main" id="{7FCF5F67-B7EA-4631-819D-9B16E3BE0678}"/>
                  </a:ext>
                </a:extLst>
              </p:cNvPr>
              <p:cNvPicPr/>
              <p:nvPr/>
            </p:nvPicPr>
            <p:blipFill>
              <a:blip r:embed="rId254"/>
              <a:stretch>
                <a:fillRect/>
              </a:stretch>
            </p:blipFill>
            <p:spPr>
              <a:xfrm>
                <a:off x="6833733" y="5229967"/>
                <a:ext cx="13608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41" name="Freihand 240">
                <a:extLst>
                  <a:ext uri="{FF2B5EF4-FFF2-40B4-BE49-F238E27FC236}">
                    <a16:creationId xmlns:a16="http://schemas.microsoft.com/office/drawing/2014/main" id="{DCE99099-8EB7-4F41-AC64-7BF7870EF774}"/>
                  </a:ext>
                </a:extLst>
              </p14:cNvPr>
              <p14:cNvContentPartPr/>
              <p14:nvPr/>
            </p14:nvContentPartPr>
            <p14:xfrm>
              <a:off x="6922653" y="4820287"/>
              <a:ext cx="334440" cy="680760"/>
            </p14:xfrm>
          </p:contentPart>
        </mc:Choice>
        <mc:Fallback xmlns="">
          <p:pic>
            <p:nvPicPr>
              <p:cNvPr id="241" name="Freihand 240">
                <a:extLst>
                  <a:ext uri="{FF2B5EF4-FFF2-40B4-BE49-F238E27FC236}">
                    <a16:creationId xmlns:a16="http://schemas.microsoft.com/office/drawing/2014/main" id="{DCE99099-8EB7-4F41-AC64-7BF7870EF774}"/>
                  </a:ext>
                </a:extLst>
              </p:cNvPr>
              <p:cNvPicPr/>
              <p:nvPr/>
            </p:nvPicPr>
            <p:blipFill>
              <a:blip r:embed="rId256"/>
              <a:stretch>
                <a:fillRect/>
              </a:stretch>
            </p:blipFill>
            <p:spPr>
              <a:xfrm>
                <a:off x="6918333" y="4815967"/>
                <a:ext cx="343080" cy="689400"/>
              </a:xfrm>
              <a:prstGeom prst="rect">
                <a:avLst/>
              </a:prstGeom>
            </p:spPr>
          </p:pic>
        </mc:Fallback>
      </mc:AlternateContent>
      <p:grpSp>
        <p:nvGrpSpPr>
          <p:cNvPr id="243" name="Gruppieren 242">
            <a:extLst>
              <a:ext uri="{FF2B5EF4-FFF2-40B4-BE49-F238E27FC236}">
                <a16:creationId xmlns:a16="http://schemas.microsoft.com/office/drawing/2014/main" id="{22267A34-9A3C-4F2D-B066-8EC2313B2428}"/>
              </a:ext>
            </a:extLst>
          </p:cNvPr>
          <p:cNvGrpSpPr/>
          <p:nvPr/>
        </p:nvGrpSpPr>
        <p:grpSpPr>
          <a:xfrm>
            <a:off x="3325173" y="4180027"/>
            <a:ext cx="4290840" cy="692640"/>
            <a:chOff x="3325173" y="4180027"/>
            <a:chExt cx="4290840" cy="692640"/>
          </a:xfrm>
        </p:grpSpPr>
        <mc:AlternateContent xmlns:mc="http://schemas.openxmlformats.org/markup-compatibility/2006" xmlns:p14="http://schemas.microsoft.com/office/powerpoint/2010/main">
          <mc:Choice Requires="p14">
            <p:contentPart p14:bwMode="auto" r:id="rId327">
              <p14:nvContentPartPr>
                <p14:cNvPr id="199" name="Freihand 198">
                  <a:extLst>
                    <a:ext uri="{FF2B5EF4-FFF2-40B4-BE49-F238E27FC236}">
                      <a16:creationId xmlns:a16="http://schemas.microsoft.com/office/drawing/2014/main" id="{CCB10A49-4898-4C2F-9CC6-2082892D4853}"/>
                    </a:ext>
                  </a:extLst>
                </p14:cNvPr>
                <p14:cNvContentPartPr/>
                <p14:nvPr/>
              </p14:nvContentPartPr>
              <p14:xfrm>
                <a:off x="3325173" y="4767907"/>
                <a:ext cx="334440" cy="15120"/>
              </p14:xfrm>
            </p:contentPart>
          </mc:Choice>
          <mc:Fallback xmlns="">
            <p:pic>
              <p:nvPicPr>
                <p:cNvPr id="199" name="Freihand 198">
                  <a:extLst>
                    <a:ext uri="{FF2B5EF4-FFF2-40B4-BE49-F238E27FC236}">
                      <a16:creationId xmlns:a16="http://schemas.microsoft.com/office/drawing/2014/main" id="{CCB10A49-4898-4C2F-9CC6-2082892D4853}"/>
                    </a:ext>
                  </a:extLst>
                </p:cNvPr>
                <p:cNvPicPr/>
                <p:nvPr/>
              </p:nvPicPr>
              <p:blipFill>
                <a:blip r:embed="rId328"/>
                <a:stretch>
                  <a:fillRect/>
                </a:stretch>
              </p:blipFill>
              <p:spPr>
                <a:xfrm>
                  <a:off x="3320853" y="4763587"/>
                  <a:ext cx="3430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00" name="Freihand 199">
                  <a:extLst>
                    <a:ext uri="{FF2B5EF4-FFF2-40B4-BE49-F238E27FC236}">
                      <a16:creationId xmlns:a16="http://schemas.microsoft.com/office/drawing/2014/main" id="{82C55923-58E8-4481-A64B-F6B74E3C6D20}"/>
                    </a:ext>
                  </a:extLst>
                </p14:cNvPr>
                <p14:cNvContentPartPr/>
                <p14:nvPr/>
              </p14:nvContentPartPr>
              <p14:xfrm>
                <a:off x="3397173" y="4838827"/>
                <a:ext cx="307800" cy="23400"/>
              </p14:xfrm>
            </p:contentPart>
          </mc:Choice>
          <mc:Fallback xmlns="">
            <p:pic>
              <p:nvPicPr>
                <p:cNvPr id="200" name="Freihand 199">
                  <a:extLst>
                    <a:ext uri="{FF2B5EF4-FFF2-40B4-BE49-F238E27FC236}">
                      <a16:creationId xmlns:a16="http://schemas.microsoft.com/office/drawing/2014/main" id="{82C55923-58E8-4481-A64B-F6B74E3C6D20}"/>
                    </a:ext>
                  </a:extLst>
                </p:cNvPr>
                <p:cNvPicPr/>
                <p:nvPr/>
              </p:nvPicPr>
              <p:blipFill>
                <a:blip r:embed="rId330"/>
                <a:stretch>
                  <a:fillRect/>
                </a:stretch>
              </p:blipFill>
              <p:spPr>
                <a:xfrm>
                  <a:off x="3392853" y="4834507"/>
                  <a:ext cx="3164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01" name="Freihand 200">
                  <a:extLst>
                    <a:ext uri="{FF2B5EF4-FFF2-40B4-BE49-F238E27FC236}">
                      <a16:creationId xmlns:a16="http://schemas.microsoft.com/office/drawing/2014/main" id="{154A52D5-21B1-455C-BF08-7FB15B946DAA}"/>
                    </a:ext>
                  </a:extLst>
                </p14:cNvPr>
                <p14:cNvContentPartPr/>
                <p14:nvPr/>
              </p14:nvContentPartPr>
              <p14:xfrm>
                <a:off x="4645293" y="4225027"/>
                <a:ext cx="237960" cy="230400"/>
              </p14:xfrm>
            </p:contentPart>
          </mc:Choice>
          <mc:Fallback xmlns="">
            <p:pic>
              <p:nvPicPr>
                <p:cNvPr id="201" name="Freihand 200">
                  <a:extLst>
                    <a:ext uri="{FF2B5EF4-FFF2-40B4-BE49-F238E27FC236}">
                      <a16:creationId xmlns:a16="http://schemas.microsoft.com/office/drawing/2014/main" id="{154A52D5-21B1-455C-BF08-7FB15B946DAA}"/>
                    </a:ext>
                  </a:extLst>
                </p:cNvPr>
                <p:cNvPicPr/>
                <p:nvPr/>
              </p:nvPicPr>
              <p:blipFill>
                <a:blip r:embed="rId332"/>
                <a:stretch>
                  <a:fillRect/>
                </a:stretch>
              </p:blipFill>
              <p:spPr>
                <a:xfrm>
                  <a:off x="4640973" y="4220707"/>
                  <a:ext cx="24660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02" name="Freihand 201">
                  <a:extLst>
                    <a:ext uri="{FF2B5EF4-FFF2-40B4-BE49-F238E27FC236}">
                      <a16:creationId xmlns:a16="http://schemas.microsoft.com/office/drawing/2014/main" id="{D3A0600B-4E72-4822-843D-81C4064494A6}"/>
                    </a:ext>
                  </a:extLst>
                </p14:cNvPr>
                <p14:cNvContentPartPr/>
                <p14:nvPr/>
              </p14:nvContentPartPr>
              <p14:xfrm>
                <a:off x="5032653" y="4225387"/>
                <a:ext cx="28440" cy="164880"/>
              </p14:xfrm>
            </p:contentPart>
          </mc:Choice>
          <mc:Fallback xmlns="">
            <p:pic>
              <p:nvPicPr>
                <p:cNvPr id="202" name="Freihand 201">
                  <a:extLst>
                    <a:ext uri="{FF2B5EF4-FFF2-40B4-BE49-F238E27FC236}">
                      <a16:creationId xmlns:a16="http://schemas.microsoft.com/office/drawing/2014/main" id="{D3A0600B-4E72-4822-843D-81C4064494A6}"/>
                    </a:ext>
                  </a:extLst>
                </p:cNvPr>
                <p:cNvPicPr/>
                <p:nvPr/>
              </p:nvPicPr>
              <p:blipFill>
                <a:blip r:embed="rId334"/>
                <a:stretch>
                  <a:fillRect/>
                </a:stretch>
              </p:blipFill>
              <p:spPr>
                <a:xfrm>
                  <a:off x="5028333" y="4221067"/>
                  <a:ext cx="370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03" name="Freihand 202">
                  <a:extLst>
                    <a:ext uri="{FF2B5EF4-FFF2-40B4-BE49-F238E27FC236}">
                      <a16:creationId xmlns:a16="http://schemas.microsoft.com/office/drawing/2014/main" id="{13457DC8-FC09-4684-953B-AB54852A8816}"/>
                    </a:ext>
                  </a:extLst>
                </p14:cNvPr>
                <p14:cNvContentPartPr/>
                <p14:nvPr/>
              </p14:nvContentPartPr>
              <p14:xfrm>
                <a:off x="4933293" y="4180027"/>
                <a:ext cx="280440" cy="211680"/>
              </p14:xfrm>
            </p:contentPart>
          </mc:Choice>
          <mc:Fallback xmlns="">
            <p:pic>
              <p:nvPicPr>
                <p:cNvPr id="203" name="Freihand 202">
                  <a:extLst>
                    <a:ext uri="{FF2B5EF4-FFF2-40B4-BE49-F238E27FC236}">
                      <a16:creationId xmlns:a16="http://schemas.microsoft.com/office/drawing/2014/main" id="{13457DC8-FC09-4684-953B-AB54852A8816}"/>
                    </a:ext>
                  </a:extLst>
                </p:cNvPr>
                <p:cNvPicPr/>
                <p:nvPr/>
              </p:nvPicPr>
              <p:blipFill>
                <a:blip r:embed="rId336"/>
                <a:stretch>
                  <a:fillRect/>
                </a:stretch>
              </p:blipFill>
              <p:spPr>
                <a:xfrm>
                  <a:off x="4928973" y="4175707"/>
                  <a:ext cx="28908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04" name="Freihand 203">
                  <a:extLst>
                    <a:ext uri="{FF2B5EF4-FFF2-40B4-BE49-F238E27FC236}">
                      <a16:creationId xmlns:a16="http://schemas.microsoft.com/office/drawing/2014/main" id="{4C5D5127-E048-4C30-A79C-E3FEE67CD53A}"/>
                    </a:ext>
                  </a:extLst>
                </p14:cNvPr>
                <p14:cNvContentPartPr/>
                <p14:nvPr/>
              </p14:nvContentPartPr>
              <p14:xfrm>
                <a:off x="5230293" y="4297747"/>
                <a:ext cx="20520" cy="55440"/>
              </p14:xfrm>
            </p:contentPart>
          </mc:Choice>
          <mc:Fallback xmlns="">
            <p:pic>
              <p:nvPicPr>
                <p:cNvPr id="204" name="Freihand 203">
                  <a:extLst>
                    <a:ext uri="{FF2B5EF4-FFF2-40B4-BE49-F238E27FC236}">
                      <a16:creationId xmlns:a16="http://schemas.microsoft.com/office/drawing/2014/main" id="{4C5D5127-E048-4C30-A79C-E3FEE67CD53A}"/>
                    </a:ext>
                  </a:extLst>
                </p:cNvPr>
                <p:cNvPicPr/>
                <p:nvPr/>
              </p:nvPicPr>
              <p:blipFill>
                <a:blip r:embed="rId338"/>
                <a:stretch>
                  <a:fillRect/>
                </a:stretch>
              </p:blipFill>
              <p:spPr>
                <a:xfrm>
                  <a:off x="5225973" y="4293427"/>
                  <a:ext cx="2916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05" name="Freihand 204">
                  <a:extLst>
                    <a:ext uri="{FF2B5EF4-FFF2-40B4-BE49-F238E27FC236}">
                      <a16:creationId xmlns:a16="http://schemas.microsoft.com/office/drawing/2014/main" id="{87E6C644-4DB3-45BD-9183-F3679D62F506}"/>
                    </a:ext>
                  </a:extLst>
                </p14:cNvPr>
                <p14:cNvContentPartPr/>
                <p14:nvPr/>
              </p14:nvContentPartPr>
              <p14:xfrm>
                <a:off x="4523253" y="4396747"/>
                <a:ext cx="766800" cy="106560"/>
              </p14:xfrm>
            </p:contentPart>
          </mc:Choice>
          <mc:Fallback xmlns="">
            <p:pic>
              <p:nvPicPr>
                <p:cNvPr id="205" name="Freihand 204">
                  <a:extLst>
                    <a:ext uri="{FF2B5EF4-FFF2-40B4-BE49-F238E27FC236}">
                      <a16:creationId xmlns:a16="http://schemas.microsoft.com/office/drawing/2014/main" id="{87E6C644-4DB3-45BD-9183-F3679D62F506}"/>
                    </a:ext>
                  </a:extLst>
                </p:cNvPr>
                <p:cNvPicPr/>
                <p:nvPr/>
              </p:nvPicPr>
              <p:blipFill>
                <a:blip r:embed="rId340"/>
                <a:stretch>
                  <a:fillRect/>
                </a:stretch>
              </p:blipFill>
              <p:spPr>
                <a:xfrm>
                  <a:off x="4518933" y="4392427"/>
                  <a:ext cx="7754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06" name="Freihand 205">
                  <a:extLst>
                    <a:ext uri="{FF2B5EF4-FFF2-40B4-BE49-F238E27FC236}">
                      <a16:creationId xmlns:a16="http://schemas.microsoft.com/office/drawing/2014/main" id="{08B7D186-99ED-4455-947B-C23D0541A118}"/>
                    </a:ext>
                  </a:extLst>
                </p14:cNvPr>
                <p14:cNvContentPartPr/>
                <p14:nvPr/>
              </p14:nvContentPartPr>
              <p14:xfrm>
                <a:off x="4709013" y="4512307"/>
                <a:ext cx="167760" cy="162720"/>
              </p14:xfrm>
            </p:contentPart>
          </mc:Choice>
          <mc:Fallback xmlns="">
            <p:pic>
              <p:nvPicPr>
                <p:cNvPr id="206" name="Freihand 205">
                  <a:extLst>
                    <a:ext uri="{FF2B5EF4-FFF2-40B4-BE49-F238E27FC236}">
                      <a16:creationId xmlns:a16="http://schemas.microsoft.com/office/drawing/2014/main" id="{08B7D186-99ED-4455-947B-C23D0541A118}"/>
                    </a:ext>
                  </a:extLst>
                </p:cNvPr>
                <p:cNvPicPr/>
                <p:nvPr/>
              </p:nvPicPr>
              <p:blipFill>
                <a:blip r:embed="rId342"/>
                <a:stretch>
                  <a:fillRect/>
                </a:stretch>
              </p:blipFill>
              <p:spPr>
                <a:xfrm>
                  <a:off x="4704693" y="4507987"/>
                  <a:ext cx="1764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07" name="Freihand 206">
                  <a:extLst>
                    <a:ext uri="{FF2B5EF4-FFF2-40B4-BE49-F238E27FC236}">
                      <a16:creationId xmlns:a16="http://schemas.microsoft.com/office/drawing/2014/main" id="{35314B67-2967-4CE5-B6A6-FD5095F5E5A4}"/>
                    </a:ext>
                  </a:extLst>
                </p14:cNvPr>
                <p14:cNvContentPartPr/>
                <p14:nvPr/>
              </p14:nvContentPartPr>
              <p14:xfrm>
                <a:off x="5026173" y="4550467"/>
                <a:ext cx="29520" cy="122040"/>
              </p14:xfrm>
            </p:contentPart>
          </mc:Choice>
          <mc:Fallback xmlns="">
            <p:pic>
              <p:nvPicPr>
                <p:cNvPr id="207" name="Freihand 206">
                  <a:extLst>
                    <a:ext uri="{FF2B5EF4-FFF2-40B4-BE49-F238E27FC236}">
                      <a16:creationId xmlns:a16="http://schemas.microsoft.com/office/drawing/2014/main" id="{35314B67-2967-4CE5-B6A6-FD5095F5E5A4}"/>
                    </a:ext>
                  </a:extLst>
                </p:cNvPr>
                <p:cNvPicPr/>
                <p:nvPr/>
              </p:nvPicPr>
              <p:blipFill>
                <a:blip r:embed="rId344"/>
                <a:stretch>
                  <a:fillRect/>
                </a:stretch>
              </p:blipFill>
              <p:spPr>
                <a:xfrm>
                  <a:off x="5021853" y="4546147"/>
                  <a:ext cx="3816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08" name="Freihand 207">
                  <a:extLst>
                    <a:ext uri="{FF2B5EF4-FFF2-40B4-BE49-F238E27FC236}">
                      <a16:creationId xmlns:a16="http://schemas.microsoft.com/office/drawing/2014/main" id="{9C1EC8E1-6747-46D5-BC1F-E0DC4F7CA0E5}"/>
                    </a:ext>
                  </a:extLst>
                </p14:cNvPr>
                <p14:cNvContentPartPr/>
                <p14:nvPr/>
              </p14:nvContentPartPr>
              <p14:xfrm>
                <a:off x="5031573" y="4504387"/>
                <a:ext cx="49680" cy="7920"/>
              </p14:xfrm>
            </p:contentPart>
          </mc:Choice>
          <mc:Fallback xmlns="">
            <p:pic>
              <p:nvPicPr>
                <p:cNvPr id="208" name="Freihand 207">
                  <a:extLst>
                    <a:ext uri="{FF2B5EF4-FFF2-40B4-BE49-F238E27FC236}">
                      <a16:creationId xmlns:a16="http://schemas.microsoft.com/office/drawing/2014/main" id="{9C1EC8E1-6747-46D5-BC1F-E0DC4F7CA0E5}"/>
                    </a:ext>
                  </a:extLst>
                </p:cNvPr>
                <p:cNvPicPr/>
                <p:nvPr/>
              </p:nvPicPr>
              <p:blipFill>
                <a:blip r:embed="rId346"/>
                <a:stretch>
                  <a:fillRect/>
                </a:stretch>
              </p:blipFill>
              <p:spPr>
                <a:xfrm>
                  <a:off x="5027253" y="4500067"/>
                  <a:ext cx="58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42" name="Freihand 241">
                  <a:extLst>
                    <a:ext uri="{FF2B5EF4-FFF2-40B4-BE49-F238E27FC236}">
                      <a16:creationId xmlns:a16="http://schemas.microsoft.com/office/drawing/2014/main" id="{C34FC582-7266-4AEA-B805-DB3F0F461B34}"/>
                    </a:ext>
                  </a:extLst>
                </p14:cNvPr>
                <p14:cNvContentPartPr/>
                <p14:nvPr/>
              </p14:nvContentPartPr>
              <p14:xfrm>
                <a:off x="3904413" y="4748827"/>
                <a:ext cx="3711600" cy="123840"/>
              </p14:xfrm>
            </p:contentPart>
          </mc:Choice>
          <mc:Fallback xmlns="">
            <p:pic>
              <p:nvPicPr>
                <p:cNvPr id="242" name="Freihand 241">
                  <a:extLst>
                    <a:ext uri="{FF2B5EF4-FFF2-40B4-BE49-F238E27FC236}">
                      <a16:creationId xmlns:a16="http://schemas.microsoft.com/office/drawing/2014/main" id="{C34FC582-7266-4AEA-B805-DB3F0F461B34}"/>
                    </a:ext>
                  </a:extLst>
                </p:cNvPr>
                <p:cNvPicPr/>
                <p:nvPr/>
              </p:nvPicPr>
              <p:blipFill>
                <a:blip r:embed="rId348"/>
                <a:stretch>
                  <a:fillRect/>
                </a:stretch>
              </p:blipFill>
              <p:spPr>
                <a:xfrm>
                  <a:off x="3900093" y="4744507"/>
                  <a:ext cx="3720240" cy="13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9">
            <p14:nvContentPartPr>
              <p14:cNvPr id="261" name="Freihand 260">
                <a:extLst>
                  <a:ext uri="{FF2B5EF4-FFF2-40B4-BE49-F238E27FC236}">
                    <a16:creationId xmlns:a16="http://schemas.microsoft.com/office/drawing/2014/main" id="{95A69B65-FF4D-4A5F-8E5E-0F2D7CCDA48C}"/>
                  </a:ext>
                </a:extLst>
              </p14:cNvPr>
              <p14:cNvContentPartPr/>
              <p14:nvPr/>
            </p14:nvContentPartPr>
            <p14:xfrm>
              <a:off x="5993853" y="5505187"/>
              <a:ext cx="348840" cy="67680"/>
            </p14:xfrm>
          </p:contentPart>
        </mc:Choice>
        <mc:Fallback xmlns="">
          <p:pic>
            <p:nvPicPr>
              <p:cNvPr id="261" name="Freihand 260">
                <a:extLst>
                  <a:ext uri="{FF2B5EF4-FFF2-40B4-BE49-F238E27FC236}">
                    <a16:creationId xmlns:a16="http://schemas.microsoft.com/office/drawing/2014/main" id="{95A69B65-FF4D-4A5F-8E5E-0F2D7CCDA48C}"/>
                  </a:ext>
                </a:extLst>
              </p:cNvPr>
              <p:cNvPicPr/>
              <p:nvPr/>
            </p:nvPicPr>
            <p:blipFill>
              <a:blip r:embed="rId350"/>
              <a:stretch>
                <a:fillRect/>
              </a:stretch>
            </p:blipFill>
            <p:spPr>
              <a:xfrm>
                <a:off x="5989533" y="5500867"/>
                <a:ext cx="357480" cy="76320"/>
              </a:xfrm>
              <a:prstGeom prst="rect">
                <a:avLst/>
              </a:prstGeom>
            </p:spPr>
          </p:pic>
        </mc:Fallback>
      </mc:AlternateContent>
      <p:grpSp>
        <p:nvGrpSpPr>
          <p:cNvPr id="268" name="Gruppieren 267">
            <a:extLst>
              <a:ext uri="{FF2B5EF4-FFF2-40B4-BE49-F238E27FC236}">
                <a16:creationId xmlns:a16="http://schemas.microsoft.com/office/drawing/2014/main" id="{87BC2A72-3172-4319-A443-D9EA58F124F8}"/>
              </a:ext>
            </a:extLst>
          </p:cNvPr>
          <p:cNvGrpSpPr/>
          <p:nvPr/>
        </p:nvGrpSpPr>
        <p:grpSpPr>
          <a:xfrm>
            <a:off x="6002493" y="5763667"/>
            <a:ext cx="317520" cy="105120"/>
            <a:chOff x="6002493" y="5763667"/>
            <a:chExt cx="317520" cy="105120"/>
          </a:xfrm>
        </p:grpSpPr>
        <mc:AlternateContent xmlns:mc="http://schemas.openxmlformats.org/markup-compatibility/2006" xmlns:p14="http://schemas.microsoft.com/office/powerpoint/2010/main">
          <mc:Choice Requires="p14">
            <p:contentPart p14:bwMode="auto" r:id="rId351">
              <p14:nvContentPartPr>
                <p14:cNvPr id="262" name="Freihand 261">
                  <a:extLst>
                    <a:ext uri="{FF2B5EF4-FFF2-40B4-BE49-F238E27FC236}">
                      <a16:creationId xmlns:a16="http://schemas.microsoft.com/office/drawing/2014/main" id="{4AA6B77E-DDDB-4B0B-8BEE-CFFCEDC0509C}"/>
                    </a:ext>
                  </a:extLst>
                </p14:cNvPr>
                <p14:cNvContentPartPr/>
                <p14:nvPr/>
              </p14:nvContentPartPr>
              <p14:xfrm>
                <a:off x="6002493" y="5763667"/>
                <a:ext cx="140040" cy="105120"/>
              </p14:xfrm>
            </p:contentPart>
          </mc:Choice>
          <mc:Fallback xmlns="">
            <p:pic>
              <p:nvPicPr>
                <p:cNvPr id="262" name="Freihand 261">
                  <a:extLst>
                    <a:ext uri="{FF2B5EF4-FFF2-40B4-BE49-F238E27FC236}">
                      <a16:creationId xmlns:a16="http://schemas.microsoft.com/office/drawing/2014/main" id="{4AA6B77E-DDDB-4B0B-8BEE-CFFCEDC0509C}"/>
                    </a:ext>
                  </a:extLst>
                </p:cNvPr>
                <p:cNvPicPr/>
                <p:nvPr/>
              </p:nvPicPr>
              <p:blipFill>
                <a:blip r:embed="rId352"/>
                <a:stretch>
                  <a:fillRect/>
                </a:stretch>
              </p:blipFill>
              <p:spPr>
                <a:xfrm>
                  <a:off x="5998173" y="5759347"/>
                  <a:ext cx="14868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63" name="Freihand 262">
                  <a:extLst>
                    <a:ext uri="{FF2B5EF4-FFF2-40B4-BE49-F238E27FC236}">
                      <a16:creationId xmlns:a16="http://schemas.microsoft.com/office/drawing/2014/main" id="{F7280851-3C40-4171-B6C9-53A916645746}"/>
                    </a:ext>
                  </a:extLst>
                </p14:cNvPr>
                <p14:cNvContentPartPr/>
                <p14:nvPr/>
              </p14:nvContentPartPr>
              <p14:xfrm>
                <a:off x="6210213" y="5771227"/>
                <a:ext cx="109800" cy="81720"/>
              </p14:xfrm>
            </p:contentPart>
          </mc:Choice>
          <mc:Fallback xmlns="">
            <p:pic>
              <p:nvPicPr>
                <p:cNvPr id="263" name="Freihand 262">
                  <a:extLst>
                    <a:ext uri="{FF2B5EF4-FFF2-40B4-BE49-F238E27FC236}">
                      <a16:creationId xmlns:a16="http://schemas.microsoft.com/office/drawing/2014/main" id="{F7280851-3C40-4171-B6C9-53A916645746}"/>
                    </a:ext>
                  </a:extLst>
                </p:cNvPr>
                <p:cNvPicPr/>
                <p:nvPr/>
              </p:nvPicPr>
              <p:blipFill>
                <a:blip r:embed="rId354"/>
                <a:stretch>
                  <a:fillRect/>
                </a:stretch>
              </p:blipFill>
              <p:spPr>
                <a:xfrm>
                  <a:off x="6205893" y="5766907"/>
                  <a:ext cx="118440" cy="90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5">
            <p14:nvContentPartPr>
              <p14:cNvPr id="264" name="Freihand 263">
                <a:extLst>
                  <a:ext uri="{FF2B5EF4-FFF2-40B4-BE49-F238E27FC236}">
                    <a16:creationId xmlns:a16="http://schemas.microsoft.com/office/drawing/2014/main" id="{DE6B4723-4314-40A6-95B9-242C94141D91}"/>
                  </a:ext>
                </a:extLst>
              </p14:cNvPr>
              <p14:cNvContentPartPr/>
              <p14:nvPr/>
            </p14:nvContentPartPr>
            <p14:xfrm>
              <a:off x="6636453" y="5486827"/>
              <a:ext cx="438480" cy="69840"/>
            </p14:xfrm>
          </p:contentPart>
        </mc:Choice>
        <mc:Fallback xmlns="">
          <p:pic>
            <p:nvPicPr>
              <p:cNvPr id="264" name="Freihand 263">
                <a:extLst>
                  <a:ext uri="{FF2B5EF4-FFF2-40B4-BE49-F238E27FC236}">
                    <a16:creationId xmlns:a16="http://schemas.microsoft.com/office/drawing/2014/main" id="{DE6B4723-4314-40A6-95B9-242C94141D91}"/>
                  </a:ext>
                </a:extLst>
              </p:cNvPr>
              <p:cNvPicPr/>
              <p:nvPr/>
            </p:nvPicPr>
            <p:blipFill>
              <a:blip r:embed="rId356"/>
              <a:stretch>
                <a:fillRect/>
              </a:stretch>
            </p:blipFill>
            <p:spPr>
              <a:xfrm>
                <a:off x="6632133" y="5482507"/>
                <a:ext cx="447120" cy="78480"/>
              </a:xfrm>
              <a:prstGeom prst="rect">
                <a:avLst/>
              </a:prstGeom>
            </p:spPr>
          </p:pic>
        </mc:Fallback>
      </mc:AlternateContent>
      <p:grpSp>
        <p:nvGrpSpPr>
          <p:cNvPr id="267" name="Gruppieren 266">
            <a:extLst>
              <a:ext uri="{FF2B5EF4-FFF2-40B4-BE49-F238E27FC236}">
                <a16:creationId xmlns:a16="http://schemas.microsoft.com/office/drawing/2014/main" id="{A6E92C74-1FD6-4332-BCD7-8FDA1136B8CD}"/>
              </a:ext>
            </a:extLst>
          </p:cNvPr>
          <p:cNvGrpSpPr/>
          <p:nvPr/>
        </p:nvGrpSpPr>
        <p:grpSpPr>
          <a:xfrm>
            <a:off x="6769293" y="5698507"/>
            <a:ext cx="318960" cy="118800"/>
            <a:chOff x="6769293" y="5698507"/>
            <a:chExt cx="318960" cy="118800"/>
          </a:xfrm>
        </p:grpSpPr>
        <mc:AlternateContent xmlns:mc="http://schemas.openxmlformats.org/markup-compatibility/2006" xmlns:p14="http://schemas.microsoft.com/office/powerpoint/2010/main">
          <mc:Choice Requires="p14">
            <p:contentPart p14:bwMode="auto" r:id="rId357">
              <p14:nvContentPartPr>
                <p14:cNvPr id="265" name="Freihand 264">
                  <a:extLst>
                    <a:ext uri="{FF2B5EF4-FFF2-40B4-BE49-F238E27FC236}">
                      <a16:creationId xmlns:a16="http://schemas.microsoft.com/office/drawing/2014/main" id="{C4193A96-9D37-40A3-A74A-20E535603229}"/>
                    </a:ext>
                  </a:extLst>
                </p14:cNvPr>
                <p14:cNvContentPartPr/>
                <p14:nvPr/>
              </p14:nvContentPartPr>
              <p14:xfrm>
                <a:off x="6769293" y="5698507"/>
                <a:ext cx="113760" cy="118800"/>
              </p14:xfrm>
            </p:contentPart>
          </mc:Choice>
          <mc:Fallback xmlns="">
            <p:pic>
              <p:nvPicPr>
                <p:cNvPr id="265" name="Freihand 264">
                  <a:extLst>
                    <a:ext uri="{FF2B5EF4-FFF2-40B4-BE49-F238E27FC236}">
                      <a16:creationId xmlns:a16="http://schemas.microsoft.com/office/drawing/2014/main" id="{C4193A96-9D37-40A3-A74A-20E535603229}"/>
                    </a:ext>
                  </a:extLst>
                </p:cNvPr>
                <p:cNvPicPr/>
                <p:nvPr/>
              </p:nvPicPr>
              <p:blipFill>
                <a:blip r:embed="rId358"/>
                <a:stretch>
                  <a:fillRect/>
                </a:stretch>
              </p:blipFill>
              <p:spPr>
                <a:xfrm>
                  <a:off x="6764973" y="5694187"/>
                  <a:ext cx="12240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66" name="Freihand 265">
                  <a:extLst>
                    <a:ext uri="{FF2B5EF4-FFF2-40B4-BE49-F238E27FC236}">
                      <a16:creationId xmlns:a16="http://schemas.microsoft.com/office/drawing/2014/main" id="{53FED067-A98F-41D7-BA4C-85D4A8FE044D}"/>
                    </a:ext>
                  </a:extLst>
                </p14:cNvPr>
                <p14:cNvContentPartPr/>
                <p14:nvPr/>
              </p14:nvContentPartPr>
              <p14:xfrm>
                <a:off x="6944253" y="5700307"/>
                <a:ext cx="144000" cy="93600"/>
              </p14:xfrm>
            </p:contentPart>
          </mc:Choice>
          <mc:Fallback xmlns="">
            <p:pic>
              <p:nvPicPr>
                <p:cNvPr id="266" name="Freihand 265">
                  <a:extLst>
                    <a:ext uri="{FF2B5EF4-FFF2-40B4-BE49-F238E27FC236}">
                      <a16:creationId xmlns:a16="http://schemas.microsoft.com/office/drawing/2014/main" id="{53FED067-A98F-41D7-BA4C-85D4A8FE044D}"/>
                    </a:ext>
                  </a:extLst>
                </p:cNvPr>
                <p:cNvPicPr/>
                <p:nvPr/>
              </p:nvPicPr>
              <p:blipFill>
                <a:blip r:embed="rId360"/>
                <a:stretch>
                  <a:fillRect/>
                </a:stretch>
              </p:blipFill>
              <p:spPr>
                <a:xfrm>
                  <a:off x="6939933" y="5695987"/>
                  <a:ext cx="152640" cy="102240"/>
                </a:xfrm>
                <a:prstGeom prst="rect">
                  <a:avLst/>
                </a:prstGeom>
              </p:spPr>
            </p:pic>
          </mc:Fallback>
        </mc:AlternateContent>
      </p:grpSp>
      <p:grpSp>
        <p:nvGrpSpPr>
          <p:cNvPr id="272" name="Gruppieren 271">
            <a:extLst>
              <a:ext uri="{FF2B5EF4-FFF2-40B4-BE49-F238E27FC236}">
                <a16:creationId xmlns:a16="http://schemas.microsoft.com/office/drawing/2014/main" id="{C51B6299-1DDC-4C94-A47F-FD84301832D2}"/>
              </a:ext>
            </a:extLst>
          </p:cNvPr>
          <p:cNvGrpSpPr/>
          <p:nvPr/>
        </p:nvGrpSpPr>
        <p:grpSpPr>
          <a:xfrm>
            <a:off x="4659333" y="3934507"/>
            <a:ext cx="475920" cy="199800"/>
            <a:chOff x="4659333" y="3934507"/>
            <a:chExt cx="475920" cy="199800"/>
          </a:xfrm>
        </p:grpSpPr>
        <mc:AlternateContent xmlns:mc="http://schemas.openxmlformats.org/markup-compatibility/2006" xmlns:p14="http://schemas.microsoft.com/office/powerpoint/2010/main">
          <mc:Choice Requires="p14">
            <p:contentPart p14:bwMode="auto" r:id="rId361">
              <p14:nvContentPartPr>
                <p14:cNvPr id="269" name="Freihand 268">
                  <a:extLst>
                    <a:ext uri="{FF2B5EF4-FFF2-40B4-BE49-F238E27FC236}">
                      <a16:creationId xmlns:a16="http://schemas.microsoft.com/office/drawing/2014/main" id="{0D35461E-070D-43F8-95E7-CFCA2D9EA41A}"/>
                    </a:ext>
                  </a:extLst>
                </p14:cNvPr>
                <p14:cNvContentPartPr/>
                <p14:nvPr/>
              </p14:nvContentPartPr>
              <p14:xfrm>
                <a:off x="4659333" y="4089307"/>
                <a:ext cx="475920" cy="45000"/>
              </p14:xfrm>
            </p:contentPart>
          </mc:Choice>
          <mc:Fallback xmlns="">
            <p:pic>
              <p:nvPicPr>
                <p:cNvPr id="269" name="Freihand 268">
                  <a:extLst>
                    <a:ext uri="{FF2B5EF4-FFF2-40B4-BE49-F238E27FC236}">
                      <a16:creationId xmlns:a16="http://schemas.microsoft.com/office/drawing/2014/main" id="{0D35461E-070D-43F8-95E7-CFCA2D9EA41A}"/>
                    </a:ext>
                  </a:extLst>
                </p:cNvPr>
                <p:cNvPicPr/>
                <p:nvPr/>
              </p:nvPicPr>
              <p:blipFill>
                <a:blip r:embed="rId362"/>
                <a:stretch>
                  <a:fillRect/>
                </a:stretch>
              </p:blipFill>
              <p:spPr>
                <a:xfrm>
                  <a:off x="4655013" y="4084987"/>
                  <a:ext cx="48456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70" name="Freihand 269">
                  <a:extLst>
                    <a:ext uri="{FF2B5EF4-FFF2-40B4-BE49-F238E27FC236}">
                      <a16:creationId xmlns:a16="http://schemas.microsoft.com/office/drawing/2014/main" id="{3EBF29EA-1035-4CE1-971B-F19887BF0418}"/>
                    </a:ext>
                  </a:extLst>
                </p14:cNvPr>
                <p14:cNvContentPartPr/>
                <p14:nvPr/>
              </p14:nvContentPartPr>
              <p14:xfrm>
                <a:off x="4825653" y="3934507"/>
                <a:ext cx="149400" cy="101520"/>
              </p14:xfrm>
            </p:contentPart>
          </mc:Choice>
          <mc:Fallback xmlns="">
            <p:pic>
              <p:nvPicPr>
                <p:cNvPr id="270" name="Freihand 269">
                  <a:extLst>
                    <a:ext uri="{FF2B5EF4-FFF2-40B4-BE49-F238E27FC236}">
                      <a16:creationId xmlns:a16="http://schemas.microsoft.com/office/drawing/2014/main" id="{3EBF29EA-1035-4CE1-971B-F19887BF0418}"/>
                    </a:ext>
                  </a:extLst>
                </p:cNvPr>
                <p:cNvPicPr/>
                <p:nvPr/>
              </p:nvPicPr>
              <p:blipFill>
                <a:blip r:embed="rId364"/>
                <a:stretch>
                  <a:fillRect/>
                </a:stretch>
              </p:blipFill>
              <p:spPr>
                <a:xfrm>
                  <a:off x="4821333" y="3930187"/>
                  <a:ext cx="1580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71" name="Freihand 270">
                  <a:extLst>
                    <a:ext uri="{FF2B5EF4-FFF2-40B4-BE49-F238E27FC236}">
                      <a16:creationId xmlns:a16="http://schemas.microsoft.com/office/drawing/2014/main" id="{A570E36B-A000-44C8-8ADB-17AD9A7FC2E3}"/>
                    </a:ext>
                  </a:extLst>
                </p14:cNvPr>
                <p14:cNvContentPartPr/>
                <p14:nvPr/>
              </p14:nvContentPartPr>
              <p14:xfrm>
                <a:off x="5004573" y="3939187"/>
                <a:ext cx="90000" cy="70200"/>
              </p14:xfrm>
            </p:contentPart>
          </mc:Choice>
          <mc:Fallback xmlns="">
            <p:pic>
              <p:nvPicPr>
                <p:cNvPr id="271" name="Freihand 270">
                  <a:extLst>
                    <a:ext uri="{FF2B5EF4-FFF2-40B4-BE49-F238E27FC236}">
                      <a16:creationId xmlns:a16="http://schemas.microsoft.com/office/drawing/2014/main" id="{A570E36B-A000-44C8-8ADB-17AD9A7FC2E3}"/>
                    </a:ext>
                  </a:extLst>
                </p:cNvPr>
                <p:cNvPicPr/>
                <p:nvPr/>
              </p:nvPicPr>
              <p:blipFill>
                <a:blip r:embed="rId366"/>
                <a:stretch>
                  <a:fillRect/>
                </a:stretch>
              </p:blipFill>
              <p:spPr>
                <a:xfrm>
                  <a:off x="5000253" y="3934867"/>
                  <a:ext cx="98640" cy="78840"/>
                </a:xfrm>
                <a:prstGeom prst="rect">
                  <a:avLst/>
                </a:prstGeom>
              </p:spPr>
            </p:pic>
          </mc:Fallback>
        </mc:AlternateContent>
      </p:grpSp>
      <p:grpSp>
        <p:nvGrpSpPr>
          <p:cNvPr id="274" name="Gruppieren 273">
            <a:extLst>
              <a:ext uri="{FF2B5EF4-FFF2-40B4-BE49-F238E27FC236}">
                <a16:creationId xmlns:a16="http://schemas.microsoft.com/office/drawing/2014/main" id="{0D1BDD8D-9BDA-4AA2-8764-F6C941CD7620}"/>
              </a:ext>
            </a:extLst>
          </p:cNvPr>
          <p:cNvGrpSpPr/>
          <p:nvPr/>
        </p:nvGrpSpPr>
        <p:grpSpPr>
          <a:xfrm>
            <a:off x="3852933" y="5480347"/>
            <a:ext cx="1528200" cy="835920"/>
            <a:chOff x="3852933" y="5480347"/>
            <a:chExt cx="1528200" cy="835920"/>
          </a:xfrm>
        </p:grpSpPr>
        <mc:AlternateContent xmlns:mc="http://schemas.openxmlformats.org/markup-compatibility/2006" xmlns:p14="http://schemas.microsoft.com/office/powerpoint/2010/main">
          <mc:Choice Requires="p14">
            <p:contentPart p14:bwMode="auto" r:id="rId367">
              <p14:nvContentPartPr>
                <p14:cNvPr id="244" name="Freihand 243">
                  <a:extLst>
                    <a:ext uri="{FF2B5EF4-FFF2-40B4-BE49-F238E27FC236}">
                      <a16:creationId xmlns:a16="http://schemas.microsoft.com/office/drawing/2014/main" id="{C76CB950-0544-42BF-B5A3-44D9858923FF}"/>
                    </a:ext>
                  </a:extLst>
                </p14:cNvPr>
                <p14:cNvContentPartPr/>
                <p14:nvPr/>
              </p14:nvContentPartPr>
              <p14:xfrm>
                <a:off x="4978653" y="5480347"/>
                <a:ext cx="352440" cy="79560"/>
              </p14:xfrm>
            </p:contentPart>
          </mc:Choice>
          <mc:Fallback xmlns="">
            <p:pic>
              <p:nvPicPr>
                <p:cNvPr id="244" name="Freihand 243">
                  <a:extLst>
                    <a:ext uri="{FF2B5EF4-FFF2-40B4-BE49-F238E27FC236}">
                      <a16:creationId xmlns:a16="http://schemas.microsoft.com/office/drawing/2014/main" id="{C76CB950-0544-42BF-B5A3-44D9858923FF}"/>
                    </a:ext>
                  </a:extLst>
                </p:cNvPr>
                <p:cNvPicPr/>
                <p:nvPr/>
              </p:nvPicPr>
              <p:blipFill>
                <a:blip r:embed="rId368"/>
                <a:stretch>
                  <a:fillRect/>
                </a:stretch>
              </p:blipFill>
              <p:spPr>
                <a:xfrm>
                  <a:off x="4974333" y="5476027"/>
                  <a:ext cx="3610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45" name="Freihand 244">
                  <a:extLst>
                    <a:ext uri="{FF2B5EF4-FFF2-40B4-BE49-F238E27FC236}">
                      <a16:creationId xmlns:a16="http://schemas.microsoft.com/office/drawing/2014/main" id="{3D23FCAA-0AA0-4FC5-BD78-AFF784A23B4A}"/>
                    </a:ext>
                  </a:extLst>
                </p14:cNvPr>
                <p14:cNvContentPartPr/>
                <p14:nvPr/>
              </p14:nvContentPartPr>
              <p14:xfrm>
                <a:off x="4931853" y="5647027"/>
                <a:ext cx="79200" cy="97200"/>
              </p14:xfrm>
            </p:contentPart>
          </mc:Choice>
          <mc:Fallback xmlns="">
            <p:pic>
              <p:nvPicPr>
                <p:cNvPr id="245" name="Freihand 244">
                  <a:extLst>
                    <a:ext uri="{FF2B5EF4-FFF2-40B4-BE49-F238E27FC236}">
                      <a16:creationId xmlns:a16="http://schemas.microsoft.com/office/drawing/2014/main" id="{3D23FCAA-0AA0-4FC5-BD78-AFF784A23B4A}"/>
                    </a:ext>
                  </a:extLst>
                </p:cNvPr>
                <p:cNvPicPr/>
                <p:nvPr/>
              </p:nvPicPr>
              <p:blipFill>
                <a:blip r:embed="rId370"/>
                <a:stretch>
                  <a:fillRect/>
                </a:stretch>
              </p:blipFill>
              <p:spPr>
                <a:xfrm>
                  <a:off x="4927533" y="5642707"/>
                  <a:ext cx="8784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46" name="Freihand 245">
                  <a:extLst>
                    <a:ext uri="{FF2B5EF4-FFF2-40B4-BE49-F238E27FC236}">
                      <a16:creationId xmlns:a16="http://schemas.microsoft.com/office/drawing/2014/main" id="{4175FA37-AAB5-4774-B337-15800C0A99F5}"/>
                    </a:ext>
                  </a:extLst>
                </p14:cNvPr>
                <p14:cNvContentPartPr/>
                <p14:nvPr/>
              </p14:nvContentPartPr>
              <p14:xfrm>
                <a:off x="5049213" y="5652067"/>
                <a:ext cx="70920" cy="77760"/>
              </p14:xfrm>
            </p:contentPart>
          </mc:Choice>
          <mc:Fallback xmlns="">
            <p:pic>
              <p:nvPicPr>
                <p:cNvPr id="246" name="Freihand 245">
                  <a:extLst>
                    <a:ext uri="{FF2B5EF4-FFF2-40B4-BE49-F238E27FC236}">
                      <a16:creationId xmlns:a16="http://schemas.microsoft.com/office/drawing/2014/main" id="{4175FA37-AAB5-4774-B337-15800C0A99F5}"/>
                    </a:ext>
                  </a:extLst>
                </p:cNvPr>
                <p:cNvPicPr/>
                <p:nvPr/>
              </p:nvPicPr>
              <p:blipFill>
                <a:blip r:embed="rId372"/>
                <a:stretch>
                  <a:fillRect/>
                </a:stretch>
              </p:blipFill>
              <p:spPr>
                <a:xfrm>
                  <a:off x="5044893" y="5647747"/>
                  <a:ext cx="7956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48" name="Freihand 247">
                  <a:extLst>
                    <a:ext uri="{FF2B5EF4-FFF2-40B4-BE49-F238E27FC236}">
                      <a16:creationId xmlns:a16="http://schemas.microsoft.com/office/drawing/2014/main" id="{BBE85421-7DA4-4DA7-A573-4878FA01EC24}"/>
                    </a:ext>
                  </a:extLst>
                </p14:cNvPr>
                <p14:cNvContentPartPr/>
                <p14:nvPr/>
              </p14:nvContentPartPr>
              <p14:xfrm>
                <a:off x="5155053" y="5711827"/>
                <a:ext cx="27360" cy="2880"/>
              </p14:xfrm>
            </p:contentPart>
          </mc:Choice>
          <mc:Fallback xmlns="">
            <p:pic>
              <p:nvPicPr>
                <p:cNvPr id="248" name="Freihand 247">
                  <a:extLst>
                    <a:ext uri="{FF2B5EF4-FFF2-40B4-BE49-F238E27FC236}">
                      <a16:creationId xmlns:a16="http://schemas.microsoft.com/office/drawing/2014/main" id="{BBE85421-7DA4-4DA7-A573-4878FA01EC24}"/>
                    </a:ext>
                  </a:extLst>
                </p:cNvPr>
                <p:cNvPicPr/>
                <p:nvPr/>
              </p:nvPicPr>
              <p:blipFill>
                <a:blip r:embed="rId374"/>
                <a:stretch>
                  <a:fillRect/>
                </a:stretch>
              </p:blipFill>
              <p:spPr>
                <a:xfrm>
                  <a:off x="5150733" y="5707507"/>
                  <a:ext cx="360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49" name="Freihand 248">
                  <a:extLst>
                    <a:ext uri="{FF2B5EF4-FFF2-40B4-BE49-F238E27FC236}">
                      <a16:creationId xmlns:a16="http://schemas.microsoft.com/office/drawing/2014/main" id="{496372DF-94AE-40B4-9F3D-3FEC180ACA0C}"/>
                    </a:ext>
                  </a:extLst>
                </p14:cNvPr>
                <p14:cNvContentPartPr/>
                <p14:nvPr/>
              </p14:nvContentPartPr>
              <p14:xfrm>
                <a:off x="5203293" y="5716147"/>
                <a:ext cx="14400" cy="11160"/>
              </p14:xfrm>
            </p:contentPart>
          </mc:Choice>
          <mc:Fallback xmlns="">
            <p:pic>
              <p:nvPicPr>
                <p:cNvPr id="249" name="Freihand 248">
                  <a:extLst>
                    <a:ext uri="{FF2B5EF4-FFF2-40B4-BE49-F238E27FC236}">
                      <a16:creationId xmlns:a16="http://schemas.microsoft.com/office/drawing/2014/main" id="{496372DF-94AE-40B4-9F3D-3FEC180ACA0C}"/>
                    </a:ext>
                  </a:extLst>
                </p:cNvPr>
                <p:cNvPicPr/>
                <p:nvPr/>
              </p:nvPicPr>
              <p:blipFill>
                <a:blip r:embed="rId376"/>
                <a:stretch>
                  <a:fillRect/>
                </a:stretch>
              </p:blipFill>
              <p:spPr>
                <a:xfrm>
                  <a:off x="5198973" y="5711827"/>
                  <a:ext cx="230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50" name="Freihand 249">
                  <a:extLst>
                    <a:ext uri="{FF2B5EF4-FFF2-40B4-BE49-F238E27FC236}">
                      <a16:creationId xmlns:a16="http://schemas.microsoft.com/office/drawing/2014/main" id="{F34F5139-1E75-4C5A-9170-61B23CB9DA36}"/>
                    </a:ext>
                  </a:extLst>
                </p14:cNvPr>
                <p14:cNvContentPartPr/>
                <p14:nvPr/>
              </p14:nvContentPartPr>
              <p14:xfrm>
                <a:off x="5224893" y="5643427"/>
                <a:ext cx="88560" cy="65160"/>
              </p14:xfrm>
            </p:contentPart>
          </mc:Choice>
          <mc:Fallback xmlns="">
            <p:pic>
              <p:nvPicPr>
                <p:cNvPr id="250" name="Freihand 249">
                  <a:extLst>
                    <a:ext uri="{FF2B5EF4-FFF2-40B4-BE49-F238E27FC236}">
                      <a16:creationId xmlns:a16="http://schemas.microsoft.com/office/drawing/2014/main" id="{F34F5139-1E75-4C5A-9170-61B23CB9DA36}"/>
                    </a:ext>
                  </a:extLst>
                </p:cNvPr>
                <p:cNvPicPr/>
                <p:nvPr/>
              </p:nvPicPr>
              <p:blipFill>
                <a:blip r:embed="rId378"/>
                <a:stretch>
                  <a:fillRect/>
                </a:stretch>
              </p:blipFill>
              <p:spPr>
                <a:xfrm>
                  <a:off x="5220573" y="5639107"/>
                  <a:ext cx="972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51" name="Freihand 250">
                  <a:extLst>
                    <a:ext uri="{FF2B5EF4-FFF2-40B4-BE49-F238E27FC236}">
                      <a16:creationId xmlns:a16="http://schemas.microsoft.com/office/drawing/2014/main" id="{374D6C79-BE9D-4861-8815-AD3CF321C33C}"/>
                    </a:ext>
                  </a:extLst>
                </p14:cNvPr>
                <p14:cNvContentPartPr/>
                <p14:nvPr/>
              </p14:nvContentPartPr>
              <p14:xfrm>
                <a:off x="5351973" y="5637307"/>
                <a:ext cx="7560" cy="101160"/>
              </p14:xfrm>
            </p:contentPart>
          </mc:Choice>
          <mc:Fallback xmlns="">
            <p:pic>
              <p:nvPicPr>
                <p:cNvPr id="251" name="Freihand 250">
                  <a:extLst>
                    <a:ext uri="{FF2B5EF4-FFF2-40B4-BE49-F238E27FC236}">
                      <a16:creationId xmlns:a16="http://schemas.microsoft.com/office/drawing/2014/main" id="{374D6C79-BE9D-4861-8815-AD3CF321C33C}"/>
                    </a:ext>
                  </a:extLst>
                </p:cNvPr>
                <p:cNvPicPr/>
                <p:nvPr/>
              </p:nvPicPr>
              <p:blipFill>
                <a:blip r:embed="rId380"/>
                <a:stretch>
                  <a:fillRect/>
                </a:stretch>
              </p:blipFill>
              <p:spPr>
                <a:xfrm>
                  <a:off x="5347653" y="5632987"/>
                  <a:ext cx="1620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53" name="Freihand 252">
                  <a:extLst>
                    <a:ext uri="{FF2B5EF4-FFF2-40B4-BE49-F238E27FC236}">
                      <a16:creationId xmlns:a16="http://schemas.microsoft.com/office/drawing/2014/main" id="{E2CEE675-E868-43EE-AFDE-1A618A7244B1}"/>
                    </a:ext>
                  </a:extLst>
                </p14:cNvPr>
                <p14:cNvContentPartPr/>
                <p14:nvPr/>
              </p14:nvContentPartPr>
              <p14:xfrm>
                <a:off x="4581933" y="5804707"/>
                <a:ext cx="799200" cy="133920"/>
              </p14:xfrm>
            </p:contentPart>
          </mc:Choice>
          <mc:Fallback xmlns="">
            <p:pic>
              <p:nvPicPr>
                <p:cNvPr id="253" name="Freihand 252">
                  <a:extLst>
                    <a:ext uri="{FF2B5EF4-FFF2-40B4-BE49-F238E27FC236}">
                      <a16:creationId xmlns:a16="http://schemas.microsoft.com/office/drawing/2014/main" id="{E2CEE675-E868-43EE-AFDE-1A618A7244B1}"/>
                    </a:ext>
                  </a:extLst>
                </p:cNvPr>
                <p:cNvPicPr/>
                <p:nvPr/>
              </p:nvPicPr>
              <p:blipFill>
                <a:blip r:embed="rId382"/>
                <a:stretch>
                  <a:fillRect/>
                </a:stretch>
              </p:blipFill>
              <p:spPr>
                <a:xfrm>
                  <a:off x="4577613" y="5800387"/>
                  <a:ext cx="8078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54" name="Freihand 253">
                  <a:extLst>
                    <a:ext uri="{FF2B5EF4-FFF2-40B4-BE49-F238E27FC236}">
                      <a16:creationId xmlns:a16="http://schemas.microsoft.com/office/drawing/2014/main" id="{9377C2C7-A794-40CC-8AD0-BBA2A3388CB7}"/>
                    </a:ext>
                  </a:extLst>
                </p14:cNvPr>
                <p14:cNvContentPartPr/>
                <p14:nvPr/>
              </p14:nvContentPartPr>
              <p14:xfrm>
                <a:off x="4849773" y="6055987"/>
                <a:ext cx="162000" cy="134280"/>
              </p14:xfrm>
            </p:contentPart>
          </mc:Choice>
          <mc:Fallback xmlns="">
            <p:pic>
              <p:nvPicPr>
                <p:cNvPr id="254" name="Freihand 253">
                  <a:extLst>
                    <a:ext uri="{FF2B5EF4-FFF2-40B4-BE49-F238E27FC236}">
                      <a16:creationId xmlns:a16="http://schemas.microsoft.com/office/drawing/2014/main" id="{9377C2C7-A794-40CC-8AD0-BBA2A3388CB7}"/>
                    </a:ext>
                  </a:extLst>
                </p:cNvPr>
                <p:cNvPicPr/>
                <p:nvPr/>
              </p:nvPicPr>
              <p:blipFill>
                <a:blip r:embed="rId384"/>
                <a:stretch>
                  <a:fillRect/>
                </a:stretch>
              </p:blipFill>
              <p:spPr>
                <a:xfrm>
                  <a:off x="4845453" y="6051667"/>
                  <a:ext cx="1706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55" name="Freihand 254">
                  <a:extLst>
                    <a:ext uri="{FF2B5EF4-FFF2-40B4-BE49-F238E27FC236}">
                      <a16:creationId xmlns:a16="http://schemas.microsoft.com/office/drawing/2014/main" id="{EF961E97-264E-4957-8539-7368DEFB8577}"/>
                    </a:ext>
                  </a:extLst>
                </p14:cNvPr>
                <p14:cNvContentPartPr/>
                <p14:nvPr/>
              </p14:nvContentPartPr>
              <p14:xfrm>
                <a:off x="5097093" y="6084787"/>
                <a:ext cx="117000" cy="84240"/>
              </p14:xfrm>
            </p:contentPart>
          </mc:Choice>
          <mc:Fallback xmlns="">
            <p:pic>
              <p:nvPicPr>
                <p:cNvPr id="255" name="Freihand 254">
                  <a:extLst>
                    <a:ext uri="{FF2B5EF4-FFF2-40B4-BE49-F238E27FC236}">
                      <a16:creationId xmlns:a16="http://schemas.microsoft.com/office/drawing/2014/main" id="{EF961E97-264E-4957-8539-7368DEFB8577}"/>
                    </a:ext>
                  </a:extLst>
                </p:cNvPr>
                <p:cNvPicPr/>
                <p:nvPr/>
              </p:nvPicPr>
              <p:blipFill>
                <a:blip r:embed="rId386"/>
                <a:stretch>
                  <a:fillRect/>
                </a:stretch>
              </p:blipFill>
              <p:spPr>
                <a:xfrm>
                  <a:off x="5092773" y="6080467"/>
                  <a:ext cx="12564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58" name="Freihand 257">
                  <a:extLst>
                    <a:ext uri="{FF2B5EF4-FFF2-40B4-BE49-F238E27FC236}">
                      <a16:creationId xmlns:a16="http://schemas.microsoft.com/office/drawing/2014/main" id="{654B3A8B-67FE-49B4-A7AA-B64943993EB7}"/>
                    </a:ext>
                  </a:extLst>
                </p14:cNvPr>
                <p14:cNvContentPartPr/>
                <p14:nvPr/>
              </p14:nvContentPartPr>
              <p14:xfrm>
                <a:off x="3931053" y="5859427"/>
                <a:ext cx="128160" cy="118080"/>
              </p14:xfrm>
            </p:contentPart>
          </mc:Choice>
          <mc:Fallback xmlns="">
            <p:pic>
              <p:nvPicPr>
                <p:cNvPr id="258" name="Freihand 257">
                  <a:extLst>
                    <a:ext uri="{FF2B5EF4-FFF2-40B4-BE49-F238E27FC236}">
                      <a16:creationId xmlns:a16="http://schemas.microsoft.com/office/drawing/2014/main" id="{654B3A8B-67FE-49B4-A7AA-B64943993EB7}"/>
                    </a:ext>
                  </a:extLst>
                </p:cNvPr>
                <p:cNvPicPr/>
                <p:nvPr/>
              </p:nvPicPr>
              <p:blipFill>
                <a:blip r:embed="rId388"/>
                <a:stretch>
                  <a:fillRect/>
                </a:stretch>
              </p:blipFill>
              <p:spPr>
                <a:xfrm>
                  <a:off x="3926733" y="5855107"/>
                  <a:ext cx="13680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59" name="Freihand 258">
                  <a:extLst>
                    <a:ext uri="{FF2B5EF4-FFF2-40B4-BE49-F238E27FC236}">
                      <a16:creationId xmlns:a16="http://schemas.microsoft.com/office/drawing/2014/main" id="{667AE2A0-9C7F-4E10-8005-6738967DF634}"/>
                    </a:ext>
                  </a:extLst>
                </p14:cNvPr>
                <p14:cNvContentPartPr/>
                <p14:nvPr/>
              </p14:nvContentPartPr>
              <p14:xfrm>
                <a:off x="4122933" y="5881387"/>
                <a:ext cx="83520" cy="82080"/>
              </p14:xfrm>
            </p:contentPart>
          </mc:Choice>
          <mc:Fallback xmlns="">
            <p:pic>
              <p:nvPicPr>
                <p:cNvPr id="259" name="Freihand 258">
                  <a:extLst>
                    <a:ext uri="{FF2B5EF4-FFF2-40B4-BE49-F238E27FC236}">
                      <a16:creationId xmlns:a16="http://schemas.microsoft.com/office/drawing/2014/main" id="{667AE2A0-9C7F-4E10-8005-6738967DF634}"/>
                    </a:ext>
                  </a:extLst>
                </p:cNvPr>
                <p:cNvPicPr/>
                <p:nvPr/>
              </p:nvPicPr>
              <p:blipFill>
                <a:blip r:embed="rId390"/>
                <a:stretch>
                  <a:fillRect/>
                </a:stretch>
              </p:blipFill>
              <p:spPr>
                <a:xfrm>
                  <a:off x="4118613" y="5877067"/>
                  <a:ext cx="921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73" name="Freihand 272">
                  <a:extLst>
                    <a:ext uri="{FF2B5EF4-FFF2-40B4-BE49-F238E27FC236}">
                      <a16:creationId xmlns:a16="http://schemas.microsoft.com/office/drawing/2014/main" id="{DF6C1B8B-309A-49BE-AE33-9685C200591C}"/>
                    </a:ext>
                  </a:extLst>
                </p14:cNvPr>
                <p14:cNvContentPartPr/>
                <p14:nvPr/>
              </p14:nvContentPartPr>
              <p14:xfrm>
                <a:off x="3852933" y="6200347"/>
                <a:ext cx="1272600" cy="115920"/>
              </p14:xfrm>
            </p:contentPart>
          </mc:Choice>
          <mc:Fallback xmlns="">
            <p:pic>
              <p:nvPicPr>
                <p:cNvPr id="273" name="Freihand 272">
                  <a:extLst>
                    <a:ext uri="{FF2B5EF4-FFF2-40B4-BE49-F238E27FC236}">
                      <a16:creationId xmlns:a16="http://schemas.microsoft.com/office/drawing/2014/main" id="{DF6C1B8B-309A-49BE-AE33-9685C200591C}"/>
                    </a:ext>
                  </a:extLst>
                </p:cNvPr>
                <p:cNvPicPr/>
                <p:nvPr/>
              </p:nvPicPr>
              <p:blipFill>
                <a:blip r:embed="rId392"/>
                <a:stretch>
                  <a:fillRect/>
                </a:stretch>
              </p:blipFill>
              <p:spPr>
                <a:xfrm>
                  <a:off x="3848613" y="6196027"/>
                  <a:ext cx="1281240" cy="124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93">
            <p14:nvContentPartPr>
              <p14:cNvPr id="277" name="Freihand 276">
                <a:extLst>
                  <a:ext uri="{FF2B5EF4-FFF2-40B4-BE49-F238E27FC236}">
                    <a16:creationId xmlns:a16="http://schemas.microsoft.com/office/drawing/2014/main" id="{2994D6AD-DC2A-4E3C-9308-F98D3B4BCE72}"/>
                  </a:ext>
                </a:extLst>
              </p14:cNvPr>
              <p14:cNvContentPartPr/>
              <p14:nvPr/>
            </p14:nvContentPartPr>
            <p14:xfrm>
              <a:off x="5931933" y="5931787"/>
              <a:ext cx="1113840" cy="39960"/>
            </p14:xfrm>
          </p:contentPart>
        </mc:Choice>
        <mc:Fallback xmlns="">
          <p:pic>
            <p:nvPicPr>
              <p:cNvPr id="277" name="Freihand 276">
                <a:extLst>
                  <a:ext uri="{FF2B5EF4-FFF2-40B4-BE49-F238E27FC236}">
                    <a16:creationId xmlns:a16="http://schemas.microsoft.com/office/drawing/2014/main" id="{2994D6AD-DC2A-4E3C-9308-F98D3B4BCE72}"/>
                  </a:ext>
                </a:extLst>
              </p:cNvPr>
              <p:cNvPicPr/>
              <p:nvPr/>
            </p:nvPicPr>
            <p:blipFill>
              <a:blip r:embed="rId394"/>
              <a:stretch>
                <a:fillRect/>
              </a:stretch>
            </p:blipFill>
            <p:spPr>
              <a:xfrm>
                <a:off x="5927613" y="5927467"/>
                <a:ext cx="1122480" cy="48600"/>
              </a:xfrm>
              <a:prstGeom prst="rect">
                <a:avLst/>
              </a:prstGeom>
            </p:spPr>
          </p:pic>
        </mc:Fallback>
      </mc:AlternateContent>
      <p:grpSp>
        <p:nvGrpSpPr>
          <p:cNvPr id="281" name="Gruppieren 280">
            <a:extLst>
              <a:ext uri="{FF2B5EF4-FFF2-40B4-BE49-F238E27FC236}">
                <a16:creationId xmlns:a16="http://schemas.microsoft.com/office/drawing/2014/main" id="{979046EF-17F7-4DE1-8793-3ABF0C7A954E}"/>
              </a:ext>
            </a:extLst>
          </p:cNvPr>
          <p:cNvGrpSpPr/>
          <p:nvPr/>
        </p:nvGrpSpPr>
        <p:grpSpPr>
          <a:xfrm>
            <a:off x="6228213" y="6174067"/>
            <a:ext cx="405360" cy="124560"/>
            <a:chOff x="6228213" y="6174067"/>
            <a:chExt cx="405360" cy="124560"/>
          </a:xfrm>
        </p:grpSpPr>
        <mc:AlternateContent xmlns:mc="http://schemas.openxmlformats.org/markup-compatibility/2006" xmlns:p14="http://schemas.microsoft.com/office/powerpoint/2010/main">
          <mc:Choice Requires="p14">
            <p:contentPart p14:bwMode="auto" r:id="rId395">
              <p14:nvContentPartPr>
                <p14:cNvPr id="278" name="Freihand 277">
                  <a:extLst>
                    <a:ext uri="{FF2B5EF4-FFF2-40B4-BE49-F238E27FC236}">
                      <a16:creationId xmlns:a16="http://schemas.microsoft.com/office/drawing/2014/main" id="{877C6C1B-3426-49A8-985E-841EB1DBE962}"/>
                    </a:ext>
                  </a:extLst>
                </p14:cNvPr>
                <p14:cNvContentPartPr/>
                <p14:nvPr/>
              </p14:nvContentPartPr>
              <p14:xfrm>
                <a:off x="6228213" y="6174067"/>
                <a:ext cx="153360" cy="124560"/>
              </p14:xfrm>
            </p:contentPart>
          </mc:Choice>
          <mc:Fallback xmlns="">
            <p:pic>
              <p:nvPicPr>
                <p:cNvPr id="278" name="Freihand 277">
                  <a:extLst>
                    <a:ext uri="{FF2B5EF4-FFF2-40B4-BE49-F238E27FC236}">
                      <a16:creationId xmlns:a16="http://schemas.microsoft.com/office/drawing/2014/main" id="{877C6C1B-3426-49A8-985E-841EB1DBE962}"/>
                    </a:ext>
                  </a:extLst>
                </p:cNvPr>
                <p:cNvPicPr/>
                <p:nvPr/>
              </p:nvPicPr>
              <p:blipFill>
                <a:blip r:embed="rId396"/>
                <a:stretch>
                  <a:fillRect/>
                </a:stretch>
              </p:blipFill>
              <p:spPr>
                <a:xfrm>
                  <a:off x="6223893" y="6169747"/>
                  <a:ext cx="1620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80" name="Freihand 279">
                  <a:extLst>
                    <a:ext uri="{FF2B5EF4-FFF2-40B4-BE49-F238E27FC236}">
                      <a16:creationId xmlns:a16="http://schemas.microsoft.com/office/drawing/2014/main" id="{2CF9F3ED-D7F0-4A3C-BCD1-121A53894608}"/>
                    </a:ext>
                  </a:extLst>
                </p14:cNvPr>
                <p14:cNvContentPartPr/>
                <p14:nvPr/>
              </p14:nvContentPartPr>
              <p14:xfrm>
                <a:off x="6519813" y="6178027"/>
                <a:ext cx="113760" cy="99360"/>
              </p14:xfrm>
            </p:contentPart>
          </mc:Choice>
          <mc:Fallback xmlns="">
            <p:pic>
              <p:nvPicPr>
                <p:cNvPr id="280" name="Freihand 279">
                  <a:extLst>
                    <a:ext uri="{FF2B5EF4-FFF2-40B4-BE49-F238E27FC236}">
                      <a16:creationId xmlns:a16="http://schemas.microsoft.com/office/drawing/2014/main" id="{2CF9F3ED-D7F0-4A3C-BCD1-121A53894608}"/>
                    </a:ext>
                  </a:extLst>
                </p:cNvPr>
                <p:cNvPicPr/>
                <p:nvPr/>
              </p:nvPicPr>
              <p:blipFill>
                <a:blip r:embed="rId398"/>
                <a:stretch>
                  <a:fillRect/>
                </a:stretch>
              </p:blipFill>
              <p:spPr>
                <a:xfrm>
                  <a:off x="6515493" y="6173707"/>
                  <a:ext cx="122400" cy="108000"/>
                </a:xfrm>
                <a:prstGeom prst="rect">
                  <a:avLst/>
                </a:prstGeom>
              </p:spPr>
            </p:pic>
          </mc:Fallback>
        </mc:AlternateContent>
      </p:grpSp>
      <p:grpSp>
        <p:nvGrpSpPr>
          <p:cNvPr id="289" name="Gruppieren 288">
            <a:extLst>
              <a:ext uri="{FF2B5EF4-FFF2-40B4-BE49-F238E27FC236}">
                <a16:creationId xmlns:a16="http://schemas.microsoft.com/office/drawing/2014/main" id="{5AC8C7FC-2CB8-4BED-87DE-4582F67BAEFC}"/>
              </a:ext>
            </a:extLst>
          </p:cNvPr>
          <p:cNvGrpSpPr/>
          <p:nvPr/>
        </p:nvGrpSpPr>
        <p:grpSpPr>
          <a:xfrm>
            <a:off x="4442613" y="6404827"/>
            <a:ext cx="2304360" cy="405720"/>
            <a:chOff x="4442613" y="6404827"/>
            <a:chExt cx="2304360" cy="405720"/>
          </a:xfrm>
        </p:grpSpPr>
        <mc:AlternateContent xmlns:mc="http://schemas.openxmlformats.org/markup-compatibility/2006" xmlns:p14="http://schemas.microsoft.com/office/powerpoint/2010/main">
          <mc:Choice Requires="p14">
            <p:contentPart p14:bwMode="auto" r:id="rId399">
              <p14:nvContentPartPr>
                <p14:cNvPr id="275" name="Freihand 274">
                  <a:extLst>
                    <a:ext uri="{FF2B5EF4-FFF2-40B4-BE49-F238E27FC236}">
                      <a16:creationId xmlns:a16="http://schemas.microsoft.com/office/drawing/2014/main" id="{B0813966-602A-4F5E-8E42-5EAC8B4EC364}"/>
                    </a:ext>
                  </a:extLst>
                </p14:cNvPr>
                <p14:cNvContentPartPr/>
                <p14:nvPr/>
              </p14:nvContentPartPr>
              <p14:xfrm>
                <a:off x="4442613" y="6404827"/>
                <a:ext cx="167760" cy="118080"/>
              </p14:xfrm>
            </p:contentPart>
          </mc:Choice>
          <mc:Fallback xmlns="">
            <p:pic>
              <p:nvPicPr>
                <p:cNvPr id="275" name="Freihand 274">
                  <a:extLst>
                    <a:ext uri="{FF2B5EF4-FFF2-40B4-BE49-F238E27FC236}">
                      <a16:creationId xmlns:a16="http://schemas.microsoft.com/office/drawing/2014/main" id="{B0813966-602A-4F5E-8E42-5EAC8B4EC364}"/>
                    </a:ext>
                  </a:extLst>
                </p:cNvPr>
                <p:cNvPicPr/>
                <p:nvPr/>
              </p:nvPicPr>
              <p:blipFill>
                <a:blip r:embed="rId400"/>
                <a:stretch>
                  <a:fillRect/>
                </a:stretch>
              </p:blipFill>
              <p:spPr>
                <a:xfrm>
                  <a:off x="4438293" y="6400507"/>
                  <a:ext cx="17640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76" name="Freihand 275">
                  <a:extLst>
                    <a:ext uri="{FF2B5EF4-FFF2-40B4-BE49-F238E27FC236}">
                      <a16:creationId xmlns:a16="http://schemas.microsoft.com/office/drawing/2014/main" id="{E187FEAA-99FA-4DE7-B84A-D13377068D5C}"/>
                    </a:ext>
                  </a:extLst>
                </p14:cNvPr>
                <p14:cNvContentPartPr/>
                <p14:nvPr/>
              </p14:nvContentPartPr>
              <p14:xfrm>
                <a:off x="4659693" y="6426427"/>
                <a:ext cx="127440" cy="81000"/>
              </p14:xfrm>
            </p:contentPart>
          </mc:Choice>
          <mc:Fallback xmlns="">
            <p:pic>
              <p:nvPicPr>
                <p:cNvPr id="276" name="Freihand 275">
                  <a:extLst>
                    <a:ext uri="{FF2B5EF4-FFF2-40B4-BE49-F238E27FC236}">
                      <a16:creationId xmlns:a16="http://schemas.microsoft.com/office/drawing/2014/main" id="{E187FEAA-99FA-4DE7-B84A-D13377068D5C}"/>
                    </a:ext>
                  </a:extLst>
                </p:cNvPr>
                <p:cNvPicPr/>
                <p:nvPr/>
              </p:nvPicPr>
              <p:blipFill>
                <a:blip r:embed="rId402"/>
                <a:stretch>
                  <a:fillRect/>
                </a:stretch>
              </p:blipFill>
              <p:spPr>
                <a:xfrm>
                  <a:off x="4655373" y="6422107"/>
                  <a:ext cx="1360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82" name="Freihand 281">
                  <a:extLst>
                    <a:ext uri="{FF2B5EF4-FFF2-40B4-BE49-F238E27FC236}">
                      <a16:creationId xmlns:a16="http://schemas.microsoft.com/office/drawing/2014/main" id="{AF3C83A2-EA05-49E8-AFB8-DF246379E84B}"/>
                    </a:ext>
                  </a:extLst>
                </p14:cNvPr>
                <p14:cNvContentPartPr/>
                <p14:nvPr/>
              </p14:nvContentPartPr>
              <p14:xfrm>
                <a:off x="4680933" y="6408067"/>
                <a:ext cx="1639440" cy="352800"/>
              </p14:xfrm>
            </p:contentPart>
          </mc:Choice>
          <mc:Fallback xmlns="">
            <p:pic>
              <p:nvPicPr>
                <p:cNvPr id="282" name="Freihand 281">
                  <a:extLst>
                    <a:ext uri="{FF2B5EF4-FFF2-40B4-BE49-F238E27FC236}">
                      <a16:creationId xmlns:a16="http://schemas.microsoft.com/office/drawing/2014/main" id="{AF3C83A2-EA05-49E8-AFB8-DF246379E84B}"/>
                    </a:ext>
                  </a:extLst>
                </p:cNvPr>
                <p:cNvPicPr/>
                <p:nvPr/>
              </p:nvPicPr>
              <p:blipFill>
                <a:blip r:embed="rId404"/>
                <a:stretch>
                  <a:fillRect/>
                </a:stretch>
              </p:blipFill>
              <p:spPr>
                <a:xfrm>
                  <a:off x="4676613" y="6403747"/>
                  <a:ext cx="1648080" cy="36144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84" name="Freihand 283">
                  <a:extLst>
                    <a:ext uri="{FF2B5EF4-FFF2-40B4-BE49-F238E27FC236}">
                      <a16:creationId xmlns:a16="http://schemas.microsoft.com/office/drawing/2014/main" id="{95A952F2-CE29-4347-9C35-7AD4947F51F7}"/>
                    </a:ext>
                  </a:extLst>
                </p14:cNvPr>
                <p14:cNvContentPartPr/>
                <p14:nvPr/>
              </p14:nvContentPartPr>
              <p14:xfrm>
                <a:off x="5987013" y="6664387"/>
                <a:ext cx="30240" cy="146160"/>
              </p14:xfrm>
            </p:contentPart>
          </mc:Choice>
          <mc:Fallback xmlns="">
            <p:pic>
              <p:nvPicPr>
                <p:cNvPr id="284" name="Freihand 283">
                  <a:extLst>
                    <a:ext uri="{FF2B5EF4-FFF2-40B4-BE49-F238E27FC236}">
                      <a16:creationId xmlns:a16="http://schemas.microsoft.com/office/drawing/2014/main" id="{95A952F2-CE29-4347-9C35-7AD4947F51F7}"/>
                    </a:ext>
                  </a:extLst>
                </p:cNvPr>
                <p:cNvPicPr/>
                <p:nvPr/>
              </p:nvPicPr>
              <p:blipFill>
                <a:blip r:embed="rId406"/>
                <a:stretch>
                  <a:fillRect/>
                </a:stretch>
              </p:blipFill>
              <p:spPr>
                <a:xfrm>
                  <a:off x="5982693" y="6660067"/>
                  <a:ext cx="3888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85" name="Freihand 284">
                  <a:extLst>
                    <a:ext uri="{FF2B5EF4-FFF2-40B4-BE49-F238E27FC236}">
                      <a16:creationId xmlns:a16="http://schemas.microsoft.com/office/drawing/2014/main" id="{A552AAD4-0A99-4885-AC96-5B0BDC2CAD1E}"/>
                    </a:ext>
                  </a:extLst>
                </p14:cNvPr>
                <p14:cNvContentPartPr/>
                <p14:nvPr/>
              </p14:nvContentPartPr>
              <p14:xfrm>
                <a:off x="5929773" y="6711907"/>
                <a:ext cx="194760" cy="51480"/>
              </p14:xfrm>
            </p:contentPart>
          </mc:Choice>
          <mc:Fallback xmlns="">
            <p:pic>
              <p:nvPicPr>
                <p:cNvPr id="285" name="Freihand 284">
                  <a:extLst>
                    <a:ext uri="{FF2B5EF4-FFF2-40B4-BE49-F238E27FC236}">
                      <a16:creationId xmlns:a16="http://schemas.microsoft.com/office/drawing/2014/main" id="{A552AAD4-0A99-4885-AC96-5B0BDC2CAD1E}"/>
                    </a:ext>
                  </a:extLst>
                </p:cNvPr>
                <p:cNvPicPr/>
                <p:nvPr/>
              </p:nvPicPr>
              <p:blipFill>
                <a:blip r:embed="rId408"/>
                <a:stretch>
                  <a:fillRect/>
                </a:stretch>
              </p:blipFill>
              <p:spPr>
                <a:xfrm>
                  <a:off x="5925453" y="6707587"/>
                  <a:ext cx="20340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87" name="Freihand 286">
                  <a:extLst>
                    <a:ext uri="{FF2B5EF4-FFF2-40B4-BE49-F238E27FC236}">
                      <a16:creationId xmlns:a16="http://schemas.microsoft.com/office/drawing/2014/main" id="{5C3C2095-5279-4713-BF62-9AF062B94F44}"/>
                    </a:ext>
                  </a:extLst>
                </p14:cNvPr>
                <p14:cNvContentPartPr/>
                <p14:nvPr/>
              </p14:nvContentPartPr>
              <p14:xfrm>
                <a:off x="6364653" y="6663307"/>
                <a:ext cx="171720" cy="75960"/>
              </p14:xfrm>
            </p:contentPart>
          </mc:Choice>
          <mc:Fallback xmlns="">
            <p:pic>
              <p:nvPicPr>
                <p:cNvPr id="287" name="Freihand 286">
                  <a:extLst>
                    <a:ext uri="{FF2B5EF4-FFF2-40B4-BE49-F238E27FC236}">
                      <a16:creationId xmlns:a16="http://schemas.microsoft.com/office/drawing/2014/main" id="{5C3C2095-5279-4713-BF62-9AF062B94F44}"/>
                    </a:ext>
                  </a:extLst>
                </p:cNvPr>
                <p:cNvPicPr/>
                <p:nvPr/>
              </p:nvPicPr>
              <p:blipFill>
                <a:blip r:embed="rId410"/>
                <a:stretch>
                  <a:fillRect/>
                </a:stretch>
              </p:blipFill>
              <p:spPr>
                <a:xfrm>
                  <a:off x="6360333" y="6658987"/>
                  <a:ext cx="18036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88" name="Freihand 287">
                  <a:extLst>
                    <a:ext uri="{FF2B5EF4-FFF2-40B4-BE49-F238E27FC236}">
                      <a16:creationId xmlns:a16="http://schemas.microsoft.com/office/drawing/2014/main" id="{33D3DDC1-7123-4791-B064-FB090B49AA0F}"/>
                    </a:ext>
                  </a:extLst>
                </p14:cNvPr>
                <p14:cNvContentPartPr/>
                <p14:nvPr/>
              </p14:nvContentPartPr>
              <p14:xfrm>
                <a:off x="6610893" y="6621907"/>
                <a:ext cx="136080" cy="104040"/>
              </p14:xfrm>
            </p:contentPart>
          </mc:Choice>
          <mc:Fallback xmlns="">
            <p:pic>
              <p:nvPicPr>
                <p:cNvPr id="288" name="Freihand 287">
                  <a:extLst>
                    <a:ext uri="{FF2B5EF4-FFF2-40B4-BE49-F238E27FC236}">
                      <a16:creationId xmlns:a16="http://schemas.microsoft.com/office/drawing/2014/main" id="{33D3DDC1-7123-4791-B064-FB090B49AA0F}"/>
                    </a:ext>
                  </a:extLst>
                </p:cNvPr>
                <p:cNvPicPr/>
                <p:nvPr/>
              </p:nvPicPr>
              <p:blipFill>
                <a:blip r:embed="rId412"/>
                <a:stretch>
                  <a:fillRect/>
                </a:stretch>
              </p:blipFill>
              <p:spPr>
                <a:xfrm>
                  <a:off x="6606573" y="6617587"/>
                  <a:ext cx="144720" cy="112680"/>
                </a:xfrm>
                <a:prstGeom prst="rect">
                  <a:avLst/>
                </a:prstGeom>
              </p:spPr>
            </p:pic>
          </mc:Fallback>
        </mc:AlternateContent>
      </p:grpSp>
      <p:grpSp>
        <p:nvGrpSpPr>
          <p:cNvPr id="299" name="Gruppieren 298">
            <a:extLst>
              <a:ext uri="{FF2B5EF4-FFF2-40B4-BE49-F238E27FC236}">
                <a16:creationId xmlns:a16="http://schemas.microsoft.com/office/drawing/2014/main" id="{EC716967-95FC-469D-85C3-6AD079FDA8BE}"/>
              </a:ext>
            </a:extLst>
          </p:cNvPr>
          <p:cNvGrpSpPr/>
          <p:nvPr/>
        </p:nvGrpSpPr>
        <p:grpSpPr>
          <a:xfrm>
            <a:off x="7854333" y="4656667"/>
            <a:ext cx="323280" cy="152280"/>
            <a:chOff x="7854333" y="4656667"/>
            <a:chExt cx="323280" cy="152280"/>
          </a:xfrm>
        </p:grpSpPr>
        <mc:AlternateContent xmlns:mc="http://schemas.openxmlformats.org/markup-compatibility/2006" xmlns:p14="http://schemas.microsoft.com/office/powerpoint/2010/main">
          <mc:Choice Requires="p14">
            <p:contentPart p14:bwMode="auto" r:id="rId413">
              <p14:nvContentPartPr>
                <p14:cNvPr id="295" name="Freihand 294">
                  <a:extLst>
                    <a:ext uri="{FF2B5EF4-FFF2-40B4-BE49-F238E27FC236}">
                      <a16:creationId xmlns:a16="http://schemas.microsoft.com/office/drawing/2014/main" id="{102D30B2-D3AC-4086-97E5-940848C2CDFE}"/>
                    </a:ext>
                  </a:extLst>
                </p14:cNvPr>
                <p14:cNvContentPartPr/>
                <p14:nvPr/>
              </p14:nvContentPartPr>
              <p14:xfrm>
                <a:off x="7854333" y="4690147"/>
                <a:ext cx="214920" cy="29520"/>
              </p14:xfrm>
            </p:contentPart>
          </mc:Choice>
          <mc:Fallback xmlns="">
            <p:pic>
              <p:nvPicPr>
                <p:cNvPr id="295" name="Freihand 294">
                  <a:extLst>
                    <a:ext uri="{FF2B5EF4-FFF2-40B4-BE49-F238E27FC236}">
                      <a16:creationId xmlns:a16="http://schemas.microsoft.com/office/drawing/2014/main" id="{102D30B2-D3AC-4086-97E5-940848C2CDFE}"/>
                    </a:ext>
                  </a:extLst>
                </p:cNvPr>
                <p:cNvPicPr/>
                <p:nvPr/>
              </p:nvPicPr>
              <p:blipFill>
                <a:blip r:embed="rId414"/>
                <a:stretch>
                  <a:fillRect/>
                </a:stretch>
              </p:blipFill>
              <p:spPr>
                <a:xfrm>
                  <a:off x="7850013" y="4685827"/>
                  <a:ext cx="2235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96" name="Freihand 295">
                  <a:extLst>
                    <a:ext uri="{FF2B5EF4-FFF2-40B4-BE49-F238E27FC236}">
                      <a16:creationId xmlns:a16="http://schemas.microsoft.com/office/drawing/2014/main" id="{55427F51-7B81-47E5-A8BD-C9EC2BB48128}"/>
                    </a:ext>
                  </a:extLst>
                </p14:cNvPr>
                <p14:cNvContentPartPr/>
                <p14:nvPr/>
              </p14:nvContentPartPr>
              <p14:xfrm>
                <a:off x="7877013" y="4754947"/>
                <a:ext cx="214560" cy="11160"/>
              </p14:xfrm>
            </p:contentPart>
          </mc:Choice>
          <mc:Fallback xmlns="">
            <p:pic>
              <p:nvPicPr>
                <p:cNvPr id="296" name="Freihand 295">
                  <a:extLst>
                    <a:ext uri="{FF2B5EF4-FFF2-40B4-BE49-F238E27FC236}">
                      <a16:creationId xmlns:a16="http://schemas.microsoft.com/office/drawing/2014/main" id="{55427F51-7B81-47E5-A8BD-C9EC2BB48128}"/>
                    </a:ext>
                  </a:extLst>
                </p:cNvPr>
                <p:cNvPicPr/>
                <p:nvPr/>
              </p:nvPicPr>
              <p:blipFill>
                <a:blip r:embed="rId416"/>
                <a:stretch>
                  <a:fillRect/>
                </a:stretch>
              </p:blipFill>
              <p:spPr>
                <a:xfrm>
                  <a:off x="7872693" y="4750627"/>
                  <a:ext cx="2232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97" name="Freihand 296">
                  <a:extLst>
                    <a:ext uri="{FF2B5EF4-FFF2-40B4-BE49-F238E27FC236}">
                      <a16:creationId xmlns:a16="http://schemas.microsoft.com/office/drawing/2014/main" id="{67E6291F-1083-4150-861B-0BBA4458D423}"/>
                    </a:ext>
                  </a:extLst>
                </p14:cNvPr>
                <p14:cNvContentPartPr/>
                <p14:nvPr/>
              </p14:nvContentPartPr>
              <p14:xfrm>
                <a:off x="8105613" y="4656667"/>
                <a:ext cx="72000" cy="152280"/>
              </p14:xfrm>
            </p:contentPart>
          </mc:Choice>
          <mc:Fallback xmlns="">
            <p:pic>
              <p:nvPicPr>
                <p:cNvPr id="297" name="Freihand 296">
                  <a:extLst>
                    <a:ext uri="{FF2B5EF4-FFF2-40B4-BE49-F238E27FC236}">
                      <a16:creationId xmlns:a16="http://schemas.microsoft.com/office/drawing/2014/main" id="{67E6291F-1083-4150-861B-0BBA4458D423}"/>
                    </a:ext>
                  </a:extLst>
                </p:cNvPr>
                <p:cNvPicPr/>
                <p:nvPr/>
              </p:nvPicPr>
              <p:blipFill>
                <a:blip r:embed="rId418"/>
                <a:stretch>
                  <a:fillRect/>
                </a:stretch>
              </p:blipFill>
              <p:spPr>
                <a:xfrm>
                  <a:off x="8101293" y="4652347"/>
                  <a:ext cx="80640" cy="160920"/>
                </a:xfrm>
                <a:prstGeom prst="rect">
                  <a:avLst/>
                </a:prstGeom>
              </p:spPr>
            </p:pic>
          </mc:Fallback>
        </mc:AlternateContent>
      </p:grpSp>
      <p:grpSp>
        <p:nvGrpSpPr>
          <p:cNvPr id="317" name="Gruppieren 316">
            <a:extLst>
              <a:ext uri="{FF2B5EF4-FFF2-40B4-BE49-F238E27FC236}">
                <a16:creationId xmlns:a16="http://schemas.microsoft.com/office/drawing/2014/main" id="{C1D5F782-AB0A-4ECD-9286-9957ADC360CA}"/>
              </a:ext>
            </a:extLst>
          </p:cNvPr>
          <p:cNvGrpSpPr/>
          <p:nvPr/>
        </p:nvGrpSpPr>
        <p:grpSpPr>
          <a:xfrm>
            <a:off x="8449773" y="4137907"/>
            <a:ext cx="2997720" cy="1044720"/>
            <a:chOff x="8449773" y="4137907"/>
            <a:chExt cx="2997720" cy="1044720"/>
          </a:xfrm>
        </p:grpSpPr>
        <mc:AlternateContent xmlns:mc="http://schemas.openxmlformats.org/markup-compatibility/2006" xmlns:p14="http://schemas.microsoft.com/office/powerpoint/2010/main">
          <mc:Choice Requires="p14">
            <p:contentPart p14:bwMode="auto" r:id="rId419">
              <p14:nvContentPartPr>
                <p14:cNvPr id="293" name="Freihand 292">
                  <a:extLst>
                    <a:ext uri="{FF2B5EF4-FFF2-40B4-BE49-F238E27FC236}">
                      <a16:creationId xmlns:a16="http://schemas.microsoft.com/office/drawing/2014/main" id="{5ABC2AAF-F425-48C3-9A24-4CB638F63924}"/>
                    </a:ext>
                  </a:extLst>
                </p14:cNvPr>
                <p14:cNvContentPartPr/>
                <p14:nvPr/>
              </p14:nvContentPartPr>
              <p14:xfrm>
                <a:off x="8499453" y="4860787"/>
                <a:ext cx="219600" cy="122400"/>
              </p14:xfrm>
            </p:contentPart>
          </mc:Choice>
          <mc:Fallback xmlns="">
            <p:pic>
              <p:nvPicPr>
                <p:cNvPr id="293" name="Freihand 292">
                  <a:extLst>
                    <a:ext uri="{FF2B5EF4-FFF2-40B4-BE49-F238E27FC236}">
                      <a16:creationId xmlns:a16="http://schemas.microsoft.com/office/drawing/2014/main" id="{5ABC2AAF-F425-48C3-9A24-4CB638F63924}"/>
                    </a:ext>
                  </a:extLst>
                </p:cNvPr>
                <p:cNvPicPr/>
                <p:nvPr/>
              </p:nvPicPr>
              <p:blipFill>
                <a:blip r:embed="rId420"/>
                <a:stretch>
                  <a:fillRect/>
                </a:stretch>
              </p:blipFill>
              <p:spPr>
                <a:xfrm>
                  <a:off x="8495133" y="4856467"/>
                  <a:ext cx="2282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94" name="Freihand 293">
                  <a:extLst>
                    <a:ext uri="{FF2B5EF4-FFF2-40B4-BE49-F238E27FC236}">
                      <a16:creationId xmlns:a16="http://schemas.microsoft.com/office/drawing/2014/main" id="{C809B9A6-C6E1-4015-BC63-89EAD2EB9BD1}"/>
                    </a:ext>
                  </a:extLst>
                </p14:cNvPr>
                <p14:cNvContentPartPr/>
                <p14:nvPr/>
              </p14:nvContentPartPr>
              <p14:xfrm>
                <a:off x="8801133" y="4874467"/>
                <a:ext cx="109800" cy="106200"/>
              </p14:xfrm>
            </p:contentPart>
          </mc:Choice>
          <mc:Fallback xmlns="">
            <p:pic>
              <p:nvPicPr>
                <p:cNvPr id="294" name="Freihand 293">
                  <a:extLst>
                    <a:ext uri="{FF2B5EF4-FFF2-40B4-BE49-F238E27FC236}">
                      <a16:creationId xmlns:a16="http://schemas.microsoft.com/office/drawing/2014/main" id="{C809B9A6-C6E1-4015-BC63-89EAD2EB9BD1}"/>
                    </a:ext>
                  </a:extLst>
                </p:cNvPr>
                <p:cNvPicPr/>
                <p:nvPr/>
              </p:nvPicPr>
              <p:blipFill>
                <a:blip r:embed="rId422"/>
                <a:stretch>
                  <a:fillRect/>
                </a:stretch>
              </p:blipFill>
              <p:spPr>
                <a:xfrm>
                  <a:off x="8796813" y="4870147"/>
                  <a:ext cx="1184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90" name="Freihand 289">
                  <a:extLst>
                    <a:ext uri="{FF2B5EF4-FFF2-40B4-BE49-F238E27FC236}">
                      <a16:creationId xmlns:a16="http://schemas.microsoft.com/office/drawing/2014/main" id="{4BAD595C-60D4-41CE-A56E-0A7659CEE33B}"/>
                    </a:ext>
                  </a:extLst>
                </p14:cNvPr>
                <p14:cNvContentPartPr/>
                <p14:nvPr/>
              </p14:nvContentPartPr>
              <p14:xfrm>
                <a:off x="8599533" y="4428427"/>
                <a:ext cx="118800" cy="91800"/>
              </p14:xfrm>
            </p:contentPart>
          </mc:Choice>
          <mc:Fallback xmlns="">
            <p:pic>
              <p:nvPicPr>
                <p:cNvPr id="290" name="Freihand 289">
                  <a:extLst>
                    <a:ext uri="{FF2B5EF4-FFF2-40B4-BE49-F238E27FC236}">
                      <a16:creationId xmlns:a16="http://schemas.microsoft.com/office/drawing/2014/main" id="{4BAD595C-60D4-41CE-A56E-0A7659CEE33B}"/>
                    </a:ext>
                  </a:extLst>
                </p:cNvPr>
                <p:cNvPicPr/>
                <p:nvPr/>
              </p:nvPicPr>
              <p:blipFill>
                <a:blip r:embed="rId424"/>
                <a:stretch>
                  <a:fillRect/>
                </a:stretch>
              </p:blipFill>
              <p:spPr>
                <a:xfrm>
                  <a:off x="8595213" y="4424107"/>
                  <a:ext cx="12744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91" name="Freihand 290">
                  <a:extLst>
                    <a:ext uri="{FF2B5EF4-FFF2-40B4-BE49-F238E27FC236}">
                      <a16:creationId xmlns:a16="http://schemas.microsoft.com/office/drawing/2014/main" id="{C3A370E8-71EC-4600-A008-03CED6052718}"/>
                    </a:ext>
                  </a:extLst>
                </p14:cNvPr>
                <p14:cNvContentPartPr/>
                <p14:nvPr/>
              </p14:nvContentPartPr>
              <p14:xfrm>
                <a:off x="8774133" y="4423387"/>
                <a:ext cx="113760" cy="82800"/>
              </p14:xfrm>
            </p:contentPart>
          </mc:Choice>
          <mc:Fallback xmlns="">
            <p:pic>
              <p:nvPicPr>
                <p:cNvPr id="291" name="Freihand 290">
                  <a:extLst>
                    <a:ext uri="{FF2B5EF4-FFF2-40B4-BE49-F238E27FC236}">
                      <a16:creationId xmlns:a16="http://schemas.microsoft.com/office/drawing/2014/main" id="{C3A370E8-71EC-4600-A008-03CED6052718}"/>
                    </a:ext>
                  </a:extLst>
                </p:cNvPr>
                <p:cNvPicPr/>
                <p:nvPr/>
              </p:nvPicPr>
              <p:blipFill>
                <a:blip r:embed="rId426"/>
                <a:stretch>
                  <a:fillRect/>
                </a:stretch>
              </p:blipFill>
              <p:spPr>
                <a:xfrm>
                  <a:off x="8769813" y="4419067"/>
                  <a:ext cx="1224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92" name="Freihand 291">
                  <a:extLst>
                    <a:ext uri="{FF2B5EF4-FFF2-40B4-BE49-F238E27FC236}">
                      <a16:creationId xmlns:a16="http://schemas.microsoft.com/office/drawing/2014/main" id="{5517E61D-7FF8-4AAF-88EB-CBEC02260B17}"/>
                    </a:ext>
                  </a:extLst>
                </p14:cNvPr>
                <p14:cNvContentPartPr/>
                <p14:nvPr/>
              </p14:nvContentPartPr>
              <p14:xfrm>
                <a:off x="8449773" y="4619587"/>
                <a:ext cx="542160" cy="49320"/>
              </p14:xfrm>
            </p:contentPart>
          </mc:Choice>
          <mc:Fallback xmlns="">
            <p:pic>
              <p:nvPicPr>
                <p:cNvPr id="292" name="Freihand 291">
                  <a:extLst>
                    <a:ext uri="{FF2B5EF4-FFF2-40B4-BE49-F238E27FC236}">
                      <a16:creationId xmlns:a16="http://schemas.microsoft.com/office/drawing/2014/main" id="{5517E61D-7FF8-4AAF-88EB-CBEC02260B17}"/>
                    </a:ext>
                  </a:extLst>
                </p:cNvPr>
                <p:cNvPicPr/>
                <p:nvPr/>
              </p:nvPicPr>
              <p:blipFill>
                <a:blip r:embed="rId428"/>
                <a:stretch>
                  <a:fillRect/>
                </a:stretch>
              </p:blipFill>
              <p:spPr>
                <a:xfrm>
                  <a:off x="8445453" y="4615267"/>
                  <a:ext cx="55080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98" name="Freihand 297">
                  <a:extLst>
                    <a:ext uri="{FF2B5EF4-FFF2-40B4-BE49-F238E27FC236}">
                      <a16:creationId xmlns:a16="http://schemas.microsoft.com/office/drawing/2014/main" id="{5585A051-8F3A-49DE-8A88-FA7BA8DEB626}"/>
                    </a:ext>
                  </a:extLst>
                </p14:cNvPr>
                <p14:cNvContentPartPr/>
                <p14:nvPr/>
              </p14:nvContentPartPr>
              <p14:xfrm>
                <a:off x="9362013" y="4528867"/>
                <a:ext cx="242280" cy="159120"/>
              </p14:xfrm>
            </p:contentPart>
          </mc:Choice>
          <mc:Fallback xmlns="">
            <p:pic>
              <p:nvPicPr>
                <p:cNvPr id="298" name="Freihand 297">
                  <a:extLst>
                    <a:ext uri="{FF2B5EF4-FFF2-40B4-BE49-F238E27FC236}">
                      <a16:creationId xmlns:a16="http://schemas.microsoft.com/office/drawing/2014/main" id="{5585A051-8F3A-49DE-8A88-FA7BA8DEB626}"/>
                    </a:ext>
                  </a:extLst>
                </p:cNvPr>
                <p:cNvPicPr/>
                <p:nvPr/>
              </p:nvPicPr>
              <p:blipFill>
                <a:blip r:embed="rId430"/>
                <a:stretch>
                  <a:fillRect/>
                </a:stretch>
              </p:blipFill>
              <p:spPr>
                <a:xfrm>
                  <a:off x="9357693" y="4524547"/>
                  <a:ext cx="2509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302" name="Freihand 301">
                  <a:extLst>
                    <a:ext uri="{FF2B5EF4-FFF2-40B4-BE49-F238E27FC236}">
                      <a16:creationId xmlns:a16="http://schemas.microsoft.com/office/drawing/2014/main" id="{4EE8486F-FD30-4084-B2AD-7311E73ABBFE}"/>
                    </a:ext>
                  </a:extLst>
                </p14:cNvPr>
                <p14:cNvContentPartPr/>
                <p14:nvPr/>
              </p14:nvContentPartPr>
              <p14:xfrm>
                <a:off x="9079413" y="4587547"/>
                <a:ext cx="192960" cy="5400"/>
              </p14:xfrm>
            </p:contentPart>
          </mc:Choice>
          <mc:Fallback xmlns="">
            <p:pic>
              <p:nvPicPr>
                <p:cNvPr id="302" name="Freihand 301">
                  <a:extLst>
                    <a:ext uri="{FF2B5EF4-FFF2-40B4-BE49-F238E27FC236}">
                      <a16:creationId xmlns:a16="http://schemas.microsoft.com/office/drawing/2014/main" id="{4EE8486F-FD30-4084-B2AD-7311E73ABBFE}"/>
                    </a:ext>
                  </a:extLst>
                </p:cNvPr>
                <p:cNvPicPr/>
                <p:nvPr/>
              </p:nvPicPr>
              <p:blipFill>
                <a:blip r:embed="rId432"/>
                <a:stretch>
                  <a:fillRect/>
                </a:stretch>
              </p:blipFill>
              <p:spPr>
                <a:xfrm>
                  <a:off x="9075093" y="4583227"/>
                  <a:ext cx="2016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303" name="Freihand 302">
                  <a:extLst>
                    <a:ext uri="{FF2B5EF4-FFF2-40B4-BE49-F238E27FC236}">
                      <a16:creationId xmlns:a16="http://schemas.microsoft.com/office/drawing/2014/main" id="{C4A13121-26E0-4E6B-ACBB-7AEFBC2F6BAD}"/>
                    </a:ext>
                  </a:extLst>
                </p14:cNvPr>
                <p14:cNvContentPartPr/>
                <p14:nvPr/>
              </p14:nvContentPartPr>
              <p14:xfrm>
                <a:off x="9074733" y="4636147"/>
                <a:ext cx="175680" cy="8640"/>
              </p14:xfrm>
            </p:contentPart>
          </mc:Choice>
          <mc:Fallback xmlns="">
            <p:pic>
              <p:nvPicPr>
                <p:cNvPr id="303" name="Freihand 302">
                  <a:extLst>
                    <a:ext uri="{FF2B5EF4-FFF2-40B4-BE49-F238E27FC236}">
                      <a16:creationId xmlns:a16="http://schemas.microsoft.com/office/drawing/2014/main" id="{C4A13121-26E0-4E6B-ACBB-7AEFBC2F6BAD}"/>
                    </a:ext>
                  </a:extLst>
                </p:cNvPr>
                <p:cNvPicPr/>
                <p:nvPr/>
              </p:nvPicPr>
              <p:blipFill>
                <a:blip r:embed="rId434"/>
                <a:stretch>
                  <a:fillRect/>
                </a:stretch>
              </p:blipFill>
              <p:spPr>
                <a:xfrm>
                  <a:off x="9070413" y="4631827"/>
                  <a:ext cx="1843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305" name="Freihand 304">
                  <a:extLst>
                    <a:ext uri="{FF2B5EF4-FFF2-40B4-BE49-F238E27FC236}">
                      <a16:creationId xmlns:a16="http://schemas.microsoft.com/office/drawing/2014/main" id="{0414A60B-1D2A-4CC4-974E-50B392798D3C}"/>
                    </a:ext>
                  </a:extLst>
                </p14:cNvPr>
                <p14:cNvContentPartPr/>
                <p14:nvPr/>
              </p14:nvContentPartPr>
              <p14:xfrm>
                <a:off x="10060773" y="4533187"/>
                <a:ext cx="360" cy="360"/>
              </p14:xfrm>
            </p:contentPart>
          </mc:Choice>
          <mc:Fallback xmlns="">
            <p:pic>
              <p:nvPicPr>
                <p:cNvPr id="305" name="Freihand 304">
                  <a:extLst>
                    <a:ext uri="{FF2B5EF4-FFF2-40B4-BE49-F238E27FC236}">
                      <a16:creationId xmlns:a16="http://schemas.microsoft.com/office/drawing/2014/main" id="{0414A60B-1D2A-4CC4-974E-50B392798D3C}"/>
                    </a:ext>
                  </a:extLst>
                </p:cNvPr>
                <p:cNvPicPr/>
                <p:nvPr/>
              </p:nvPicPr>
              <p:blipFill>
                <a:blip r:embed="rId114"/>
                <a:stretch>
                  <a:fillRect/>
                </a:stretch>
              </p:blipFill>
              <p:spPr>
                <a:xfrm>
                  <a:off x="10056453" y="4528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306" name="Freihand 305">
                  <a:extLst>
                    <a:ext uri="{FF2B5EF4-FFF2-40B4-BE49-F238E27FC236}">
                      <a16:creationId xmlns:a16="http://schemas.microsoft.com/office/drawing/2014/main" id="{E3A2BD90-FB37-4506-8716-36BFE5607CE3}"/>
                    </a:ext>
                  </a:extLst>
                </p14:cNvPr>
                <p14:cNvContentPartPr/>
                <p14:nvPr/>
              </p14:nvContentPartPr>
              <p14:xfrm>
                <a:off x="10020453" y="4500067"/>
                <a:ext cx="117000" cy="293400"/>
              </p14:xfrm>
            </p:contentPart>
          </mc:Choice>
          <mc:Fallback xmlns="">
            <p:pic>
              <p:nvPicPr>
                <p:cNvPr id="306" name="Freihand 305">
                  <a:extLst>
                    <a:ext uri="{FF2B5EF4-FFF2-40B4-BE49-F238E27FC236}">
                      <a16:creationId xmlns:a16="http://schemas.microsoft.com/office/drawing/2014/main" id="{E3A2BD90-FB37-4506-8716-36BFE5607CE3}"/>
                    </a:ext>
                  </a:extLst>
                </p:cNvPr>
                <p:cNvPicPr/>
                <p:nvPr/>
              </p:nvPicPr>
              <p:blipFill>
                <a:blip r:embed="rId437"/>
                <a:stretch>
                  <a:fillRect/>
                </a:stretch>
              </p:blipFill>
              <p:spPr>
                <a:xfrm>
                  <a:off x="10016133" y="4495747"/>
                  <a:ext cx="12564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07" name="Freihand 306">
                  <a:extLst>
                    <a:ext uri="{FF2B5EF4-FFF2-40B4-BE49-F238E27FC236}">
                      <a16:creationId xmlns:a16="http://schemas.microsoft.com/office/drawing/2014/main" id="{540812BA-C53F-41A9-9D73-B297F74AFC3C}"/>
                    </a:ext>
                  </a:extLst>
                </p14:cNvPr>
                <p14:cNvContentPartPr/>
                <p14:nvPr/>
              </p14:nvContentPartPr>
              <p14:xfrm>
                <a:off x="10152213" y="4502227"/>
                <a:ext cx="95040" cy="132120"/>
              </p14:xfrm>
            </p:contentPart>
          </mc:Choice>
          <mc:Fallback xmlns="">
            <p:pic>
              <p:nvPicPr>
                <p:cNvPr id="307" name="Freihand 306">
                  <a:extLst>
                    <a:ext uri="{FF2B5EF4-FFF2-40B4-BE49-F238E27FC236}">
                      <a16:creationId xmlns:a16="http://schemas.microsoft.com/office/drawing/2014/main" id="{540812BA-C53F-41A9-9D73-B297F74AFC3C}"/>
                    </a:ext>
                  </a:extLst>
                </p:cNvPr>
                <p:cNvPicPr/>
                <p:nvPr/>
              </p:nvPicPr>
              <p:blipFill>
                <a:blip r:embed="rId439"/>
                <a:stretch>
                  <a:fillRect/>
                </a:stretch>
              </p:blipFill>
              <p:spPr>
                <a:xfrm>
                  <a:off x="10147893" y="4497907"/>
                  <a:ext cx="10368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08" name="Freihand 307">
                  <a:extLst>
                    <a:ext uri="{FF2B5EF4-FFF2-40B4-BE49-F238E27FC236}">
                      <a16:creationId xmlns:a16="http://schemas.microsoft.com/office/drawing/2014/main" id="{56AFC697-9F1E-433B-85BC-85D3FC4574B3}"/>
                    </a:ext>
                  </a:extLst>
                </p14:cNvPr>
                <p14:cNvContentPartPr/>
                <p14:nvPr/>
              </p14:nvContentPartPr>
              <p14:xfrm>
                <a:off x="10270293" y="4479907"/>
                <a:ext cx="87840" cy="158040"/>
              </p14:xfrm>
            </p:contentPart>
          </mc:Choice>
          <mc:Fallback xmlns="">
            <p:pic>
              <p:nvPicPr>
                <p:cNvPr id="308" name="Freihand 307">
                  <a:extLst>
                    <a:ext uri="{FF2B5EF4-FFF2-40B4-BE49-F238E27FC236}">
                      <a16:creationId xmlns:a16="http://schemas.microsoft.com/office/drawing/2014/main" id="{56AFC697-9F1E-433B-85BC-85D3FC4574B3}"/>
                    </a:ext>
                  </a:extLst>
                </p:cNvPr>
                <p:cNvPicPr/>
                <p:nvPr/>
              </p:nvPicPr>
              <p:blipFill>
                <a:blip r:embed="rId441"/>
                <a:stretch>
                  <a:fillRect/>
                </a:stretch>
              </p:blipFill>
              <p:spPr>
                <a:xfrm>
                  <a:off x="10265973" y="4475587"/>
                  <a:ext cx="9648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09" name="Freihand 308">
                  <a:extLst>
                    <a:ext uri="{FF2B5EF4-FFF2-40B4-BE49-F238E27FC236}">
                      <a16:creationId xmlns:a16="http://schemas.microsoft.com/office/drawing/2014/main" id="{0B644EB6-9504-4C4B-9822-DCECD2BD713D}"/>
                    </a:ext>
                  </a:extLst>
                </p14:cNvPr>
                <p14:cNvContentPartPr/>
                <p14:nvPr/>
              </p14:nvContentPartPr>
              <p14:xfrm>
                <a:off x="10425813" y="4459387"/>
                <a:ext cx="49320" cy="122760"/>
              </p14:xfrm>
            </p:contentPart>
          </mc:Choice>
          <mc:Fallback xmlns="">
            <p:pic>
              <p:nvPicPr>
                <p:cNvPr id="309" name="Freihand 308">
                  <a:extLst>
                    <a:ext uri="{FF2B5EF4-FFF2-40B4-BE49-F238E27FC236}">
                      <a16:creationId xmlns:a16="http://schemas.microsoft.com/office/drawing/2014/main" id="{0B644EB6-9504-4C4B-9822-DCECD2BD713D}"/>
                    </a:ext>
                  </a:extLst>
                </p:cNvPr>
                <p:cNvPicPr/>
                <p:nvPr/>
              </p:nvPicPr>
              <p:blipFill>
                <a:blip r:embed="rId443"/>
                <a:stretch>
                  <a:fillRect/>
                </a:stretch>
              </p:blipFill>
              <p:spPr>
                <a:xfrm>
                  <a:off x="10421493" y="4455067"/>
                  <a:ext cx="5796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10" name="Freihand 309">
                  <a:extLst>
                    <a:ext uri="{FF2B5EF4-FFF2-40B4-BE49-F238E27FC236}">
                      <a16:creationId xmlns:a16="http://schemas.microsoft.com/office/drawing/2014/main" id="{8464BD14-22D6-4F5C-B3C9-48489AD75077}"/>
                    </a:ext>
                  </a:extLst>
                </p14:cNvPr>
                <p14:cNvContentPartPr/>
                <p14:nvPr/>
              </p14:nvContentPartPr>
              <p14:xfrm>
                <a:off x="10478373" y="4349227"/>
                <a:ext cx="340200" cy="248040"/>
              </p14:xfrm>
            </p:contentPart>
          </mc:Choice>
          <mc:Fallback xmlns="">
            <p:pic>
              <p:nvPicPr>
                <p:cNvPr id="310" name="Freihand 309">
                  <a:extLst>
                    <a:ext uri="{FF2B5EF4-FFF2-40B4-BE49-F238E27FC236}">
                      <a16:creationId xmlns:a16="http://schemas.microsoft.com/office/drawing/2014/main" id="{8464BD14-22D6-4F5C-B3C9-48489AD75077}"/>
                    </a:ext>
                  </a:extLst>
                </p:cNvPr>
                <p:cNvPicPr/>
                <p:nvPr/>
              </p:nvPicPr>
              <p:blipFill>
                <a:blip r:embed="rId445"/>
                <a:stretch>
                  <a:fillRect/>
                </a:stretch>
              </p:blipFill>
              <p:spPr>
                <a:xfrm>
                  <a:off x="10474053" y="4344907"/>
                  <a:ext cx="34884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11" name="Freihand 310">
                  <a:extLst>
                    <a:ext uri="{FF2B5EF4-FFF2-40B4-BE49-F238E27FC236}">
                      <a16:creationId xmlns:a16="http://schemas.microsoft.com/office/drawing/2014/main" id="{4B4578E3-C514-44EF-9BA1-9A9D034A3A9A}"/>
                    </a:ext>
                  </a:extLst>
                </p14:cNvPr>
                <p14:cNvContentPartPr/>
                <p14:nvPr/>
              </p14:nvContentPartPr>
              <p14:xfrm>
                <a:off x="10494213" y="4241587"/>
                <a:ext cx="360" cy="360"/>
              </p14:xfrm>
            </p:contentPart>
          </mc:Choice>
          <mc:Fallback xmlns="">
            <p:pic>
              <p:nvPicPr>
                <p:cNvPr id="311" name="Freihand 310">
                  <a:extLst>
                    <a:ext uri="{FF2B5EF4-FFF2-40B4-BE49-F238E27FC236}">
                      <a16:creationId xmlns:a16="http://schemas.microsoft.com/office/drawing/2014/main" id="{4B4578E3-C514-44EF-9BA1-9A9D034A3A9A}"/>
                    </a:ext>
                  </a:extLst>
                </p:cNvPr>
                <p:cNvPicPr/>
                <p:nvPr/>
              </p:nvPicPr>
              <p:blipFill>
                <a:blip r:embed="rId114"/>
                <a:stretch>
                  <a:fillRect/>
                </a:stretch>
              </p:blipFill>
              <p:spPr>
                <a:xfrm>
                  <a:off x="10489893" y="42372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12" name="Freihand 311">
                  <a:extLst>
                    <a:ext uri="{FF2B5EF4-FFF2-40B4-BE49-F238E27FC236}">
                      <a16:creationId xmlns:a16="http://schemas.microsoft.com/office/drawing/2014/main" id="{3DB35684-2A97-48A2-BAB0-94B63EFA3FBA}"/>
                    </a:ext>
                  </a:extLst>
                </p14:cNvPr>
                <p14:cNvContentPartPr/>
                <p14:nvPr/>
              </p14:nvContentPartPr>
              <p14:xfrm>
                <a:off x="10381893" y="4736587"/>
                <a:ext cx="133560" cy="255240"/>
              </p14:xfrm>
            </p:contentPart>
          </mc:Choice>
          <mc:Fallback xmlns="">
            <p:pic>
              <p:nvPicPr>
                <p:cNvPr id="312" name="Freihand 311">
                  <a:extLst>
                    <a:ext uri="{FF2B5EF4-FFF2-40B4-BE49-F238E27FC236}">
                      <a16:creationId xmlns:a16="http://schemas.microsoft.com/office/drawing/2014/main" id="{3DB35684-2A97-48A2-BAB0-94B63EFA3FBA}"/>
                    </a:ext>
                  </a:extLst>
                </p:cNvPr>
                <p:cNvPicPr/>
                <p:nvPr/>
              </p:nvPicPr>
              <p:blipFill>
                <a:blip r:embed="rId448"/>
                <a:stretch>
                  <a:fillRect/>
                </a:stretch>
              </p:blipFill>
              <p:spPr>
                <a:xfrm>
                  <a:off x="10377573" y="4732267"/>
                  <a:ext cx="14220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313" name="Freihand 312">
                  <a:extLst>
                    <a:ext uri="{FF2B5EF4-FFF2-40B4-BE49-F238E27FC236}">
                      <a16:creationId xmlns:a16="http://schemas.microsoft.com/office/drawing/2014/main" id="{65CE15E6-9A5B-4D62-AFDF-ED78CDF14A58}"/>
                    </a:ext>
                  </a:extLst>
                </p14:cNvPr>
                <p14:cNvContentPartPr/>
                <p14:nvPr/>
              </p14:nvContentPartPr>
              <p14:xfrm>
                <a:off x="10557933" y="4884907"/>
                <a:ext cx="303120" cy="52560"/>
              </p14:xfrm>
            </p:contentPart>
          </mc:Choice>
          <mc:Fallback xmlns="">
            <p:pic>
              <p:nvPicPr>
                <p:cNvPr id="313" name="Freihand 312">
                  <a:extLst>
                    <a:ext uri="{FF2B5EF4-FFF2-40B4-BE49-F238E27FC236}">
                      <a16:creationId xmlns:a16="http://schemas.microsoft.com/office/drawing/2014/main" id="{65CE15E6-9A5B-4D62-AFDF-ED78CDF14A58}"/>
                    </a:ext>
                  </a:extLst>
                </p:cNvPr>
                <p:cNvPicPr/>
                <p:nvPr/>
              </p:nvPicPr>
              <p:blipFill>
                <a:blip r:embed="rId450"/>
                <a:stretch>
                  <a:fillRect/>
                </a:stretch>
              </p:blipFill>
              <p:spPr>
                <a:xfrm>
                  <a:off x="10553613" y="4880587"/>
                  <a:ext cx="31176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314" name="Freihand 313">
                  <a:extLst>
                    <a:ext uri="{FF2B5EF4-FFF2-40B4-BE49-F238E27FC236}">
                      <a16:creationId xmlns:a16="http://schemas.microsoft.com/office/drawing/2014/main" id="{370EE216-C948-4C58-80D8-1FC48B20BE69}"/>
                    </a:ext>
                  </a:extLst>
                </p14:cNvPr>
                <p14:cNvContentPartPr/>
                <p14:nvPr/>
              </p14:nvContentPartPr>
              <p14:xfrm>
                <a:off x="10880853" y="4726507"/>
                <a:ext cx="105480" cy="197280"/>
              </p14:xfrm>
            </p:contentPart>
          </mc:Choice>
          <mc:Fallback xmlns="">
            <p:pic>
              <p:nvPicPr>
                <p:cNvPr id="314" name="Freihand 313">
                  <a:extLst>
                    <a:ext uri="{FF2B5EF4-FFF2-40B4-BE49-F238E27FC236}">
                      <a16:creationId xmlns:a16="http://schemas.microsoft.com/office/drawing/2014/main" id="{370EE216-C948-4C58-80D8-1FC48B20BE69}"/>
                    </a:ext>
                  </a:extLst>
                </p:cNvPr>
                <p:cNvPicPr/>
                <p:nvPr/>
              </p:nvPicPr>
              <p:blipFill>
                <a:blip r:embed="rId452"/>
                <a:stretch>
                  <a:fillRect/>
                </a:stretch>
              </p:blipFill>
              <p:spPr>
                <a:xfrm>
                  <a:off x="10876533" y="4722187"/>
                  <a:ext cx="11412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15" name="Freihand 314">
                  <a:extLst>
                    <a:ext uri="{FF2B5EF4-FFF2-40B4-BE49-F238E27FC236}">
                      <a16:creationId xmlns:a16="http://schemas.microsoft.com/office/drawing/2014/main" id="{9B84C55B-5993-4C01-A56D-EF33C3299193}"/>
                    </a:ext>
                  </a:extLst>
                </p14:cNvPr>
                <p14:cNvContentPartPr/>
                <p14:nvPr/>
              </p14:nvContentPartPr>
              <p14:xfrm>
                <a:off x="11006493" y="4770427"/>
                <a:ext cx="258480" cy="100080"/>
              </p14:xfrm>
            </p:contentPart>
          </mc:Choice>
          <mc:Fallback xmlns="">
            <p:pic>
              <p:nvPicPr>
                <p:cNvPr id="315" name="Freihand 314">
                  <a:extLst>
                    <a:ext uri="{FF2B5EF4-FFF2-40B4-BE49-F238E27FC236}">
                      <a16:creationId xmlns:a16="http://schemas.microsoft.com/office/drawing/2014/main" id="{9B84C55B-5993-4C01-A56D-EF33C3299193}"/>
                    </a:ext>
                  </a:extLst>
                </p:cNvPr>
                <p:cNvPicPr/>
                <p:nvPr/>
              </p:nvPicPr>
              <p:blipFill>
                <a:blip r:embed="rId454"/>
                <a:stretch>
                  <a:fillRect/>
                </a:stretch>
              </p:blipFill>
              <p:spPr>
                <a:xfrm>
                  <a:off x="11002173" y="4766107"/>
                  <a:ext cx="2671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316" name="Freihand 315">
                  <a:extLst>
                    <a:ext uri="{FF2B5EF4-FFF2-40B4-BE49-F238E27FC236}">
                      <a16:creationId xmlns:a16="http://schemas.microsoft.com/office/drawing/2014/main" id="{B8E2CCCF-0969-46C7-9656-6179C9E60663}"/>
                    </a:ext>
                  </a:extLst>
                </p14:cNvPr>
                <p14:cNvContentPartPr/>
                <p14:nvPr/>
              </p14:nvContentPartPr>
              <p14:xfrm>
                <a:off x="9821013" y="4137907"/>
                <a:ext cx="1626480" cy="1044720"/>
              </p14:xfrm>
            </p:contentPart>
          </mc:Choice>
          <mc:Fallback xmlns="">
            <p:pic>
              <p:nvPicPr>
                <p:cNvPr id="316" name="Freihand 315">
                  <a:extLst>
                    <a:ext uri="{FF2B5EF4-FFF2-40B4-BE49-F238E27FC236}">
                      <a16:creationId xmlns:a16="http://schemas.microsoft.com/office/drawing/2014/main" id="{B8E2CCCF-0969-46C7-9656-6179C9E60663}"/>
                    </a:ext>
                  </a:extLst>
                </p:cNvPr>
                <p:cNvPicPr/>
                <p:nvPr/>
              </p:nvPicPr>
              <p:blipFill>
                <a:blip r:embed="rId456"/>
                <a:stretch>
                  <a:fillRect/>
                </a:stretch>
              </p:blipFill>
              <p:spPr>
                <a:xfrm>
                  <a:off x="9816693" y="4133587"/>
                  <a:ext cx="1635120" cy="1053360"/>
                </a:xfrm>
                <a:prstGeom prst="rect">
                  <a:avLst/>
                </a:prstGeom>
              </p:spPr>
            </p:pic>
          </mc:Fallback>
        </mc:AlternateContent>
      </p:grpSp>
      <p:grpSp>
        <p:nvGrpSpPr>
          <p:cNvPr id="359" name="Gruppieren 358">
            <a:extLst>
              <a:ext uri="{FF2B5EF4-FFF2-40B4-BE49-F238E27FC236}">
                <a16:creationId xmlns:a16="http://schemas.microsoft.com/office/drawing/2014/main" id="{9208BFDC-F245-4EDD-A5FF-3D8D6F39A6D3}"/>
              </a:ext>
            </a:extLst>
          </p:cNvPr>
          <p:cNvGrpSpPr/>
          <p:nvPr/>
        </p:nvGrpSpPr>
        <p:grpSpPr>
          <a:xfrm>
            <a:off x="8549853" y="907627"/>
            <a:ext cx="3576240" cy="2570760"/>
            <a:chOff x="8549853" y="907627"/>
            <a:chExt cx="3576240" cy="2570760"/>
          </a:xfrm>
        </p:grpSpPr>
        <mc:AlternateContent xmlns:mc="http://schemas.openxmlformats.org/markup-compatibility/2006" xmlns:p14="http://schemas.microsoft.com/office/powerpoint/2010/main">
          <mc:Choice Requires="p14">
            <p:contentPart p14:bwMode="auto" r:id="rId457">
              <p14:nvContentPartPr>
                <p14:cNvPr id="318" name="Freihand 317">
                  <a:extLst>
                    <a:ext uri="{FF2B5EF4-FFF2-40B4-BE49-F238E27FC236}">
                      <a16:creationId xmlns:a16="http://schemas.microsoft.com/office/drawing/2014/main" id="{DB866308-2F13-49D0-B129-0A0D532C47CF}"/>
                    </a:ext>
                  </a:extLst>
                </p14:cNvPr>
                <p14:cNvContentPartPr/>
                <p14:nvPr/>
              </p14:nvContentPartPr>
              <p14:xfrm>
                <a:off x="8904093" y="1346467"/>
                <a:ext cx="77760" cy="1777680"/>
              </p14:xfrm>
            </p:contentPart>
          </mc:Choice>
          <mc:Fallback xmlns="">
            <p:pic>
              <p:nvPicPr>
                <p:cNvPr id="318" name="Freihand 317">
                  <a:extLst>
                    <a:ext uri="{FF2B5EF4-FFF2-40B4-BE49-F238E27FC236}">
                      <a16:creationId xmlns:a16="http://schemas.microsoft.com/office/drawing/2014/main" id="{DB866308-2F13-49D0-B129-0A0D532C47CF}"/>
                    </a:ext>
                  </a:extLst>
                </p:cNvPr>
                <p:cNvPicPr/>
                <p:nvPr/>
              </p:nvPicPr>
              <p:blipFill>
                <a:blip r:embed="rId458"/>
                <a:stretch>
                  <a:fillRect/>
                </a:stretch>
              </p:blipFill>
              <p:spPr>
                <a:xfrm>
                  <a:off x="8899773" y="1342147"/>
                  <a:ext cx="86400" cy="178632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19" name="Freihand 318">
                  <a:extLst>
                    <a:ext uri="{FF2B5EF4-FFF2-40B4-BE49-F238E27FC236}">
                      <a16:creationId xmlns:a16="http://schemas.microsoft.com/office/drawing/2014/main" id="{EFB4FC95-0316-417B-822B-D7D6168E221A}"/>
                    </a:ext>
                  </a:extLst>
                </p14:cNvPr>
                <p14:cNvContentPartPr/>
                <p14:nvPr/>
              </p14:nvContentPartPr>
              <p14:xfrm>
                <a:off x="8666493" y="2902027"/>
                <a:ext cx="2658960" cy="154800"/>
              </p14:xfrm>
            </p:contentPart>
          </mc:Choice>
          <mc:Fallback xmlns="">
            <p:pic>
              <p:nvPicPr>
                <p:cNvPr id="319" name="Freihand 318">
                  <a:extLst>
                    <a:ext uri="{FF2B5EF4-FFF2-40B4-BE49-F238E27FC236}">
                      <a16:creationId xmlns:a16="http://schemas.microsoft.com/office/drawing/2014/main" id="{EFB4FC95-0316-417B-822B-D7D6168E221A}"/>
                    </a:ext>
                  </a:extLst>
                </p:cNvPr>
                <p:cNvPicPr/>
                <p:nvPr/>
              </p:nvPicPr>
              <p:blipFill>
                <a:blip r:embed="rId460"/>
                <a:stretch>
                  <a:fillRect/>
                </a:stretch>
              </p:blipFill>
              <p:spPr>
                <a:xfrm>
                  <a:off x="8662173" y="2897707"/>
                  <a:ext cx="266760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320" name="Freihand 319">
                  <a:extLst>
                    <a:ext uri="{FF2B5EF4-FFF2-40B4-BE49-F238E27FC236}">
                      <a16:creationId xmlns:a16="http://schemas.microsoft.com/office/drawing/2014/main" id="{F5609690-707C-41F0-9D05-30F15B692CC6}"/>
                    </a:ext>
                  </a:extLst>
                </p14:cNvPr>
                <p14:cNvContentPartPr/>
                <p14:nvPr/>
              </p14:nvContentPartPr>
              <p14:xfrm>
                <a:off x="11157693" y="2800867"/>
                <a:ext cx="293040" cy="335520"/>
              </p14:xfrm>
            </p:contentPart>
          </mc:Choice>
          <mc:Fallback xmlns="">
            <p:pic>
              <p:nvPicPr>
                <p:cNvPr id="320" name="Freihand 319">
                  <a:extLst>
                    <a:ext uri="{FF2B5EF4-FFF2-40B4-BE49-F238E27FC236}">
                      <a16:creationId xmlns:a16="http://schemas.microsoft.com/office/drawing/2014/main" id="{F5609690-707C-41F0-9D05-30F15B692CC6}"/>
                    </a:ext>
                  </a:extLst>
                </p:cNvPr>
                <p:cNvPicPr/>
                <p:nvPr/>
              </p:nvPicPr>
              <p:blipFill>
                <a:blip r:embed="rId462"/>
                <a:stretch>
                  <a:fillRect/>
                </a:stretch>
              </p:blipFill>
              <p:spPr>
                <a:xfrm>
                  <a:off x="11153373" y="2796547"/>
                  <a:ext cx="301680" cy="34416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321" name="Freihand 320">
                  <a:extLst>
                    <a:ext uri="{FF2B5EF4-FFF2-40B4-BE49-F238E27FC236}">
                      <a16:creationId xmlns:a16="http://schemas.microsoft.com/office/drawing/2014/main" id="{35703227-BADE-41D2-A00F-75FF6C47978D}"/>
                    </a:ext>
                  </a:extLst>
                </p14:cNvPr>
                <p14:cNvContentPartPr/>
                <p14:nvPr/>
              </p14:nvContentPartPr>
              <p14:xfrm>
                <a:off x="8756133" y="1046227"/>
                <a:ext cx="332280" cy="403560"/>
              </p14:xfrm>
            </p:contentPart>
          </mc:Choice>
          <mc:Fallback xmlns="">
            <p:pic>
              <p:nvPicPr>
                <p:cNvPr id="321" name="Freihand 320">
                  <a:extLst>
                    <a:ext uri="{FF2B5EF4-FFF2-40B4-BE49-F238E27FC236}">
                      <a16:creationId xmlns:a16="http://schemas.microsoft.com/office/drawing/2014/main" id="{35703227-BADE-41D2-A00F-75FF6C47978D}"/>
                    </a:ext>
                  </a:extLst>
                </p:cNvPr>
                <p:cNvPicPr/>
                <p:nvPr/>
              </p:nvPicPr>
              <p:blipFill>
                <a:blip r:embed="rId464"/>
                <a:stretch>
                  <a:fillRect/>
                </a:stretch>
              </p:blipFill>
              <p:spPr>
                <a:xfrm>
                  <a:off x="8751813" y="1041907"/>
                  <a:ext cx="34092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322" name="Freihand 321">
                  <a:extLst>
                    <a:ext uri="{FF2B5EF4-FFF2-40B4-BE49-F238E27FC236}">
                      <a16:creationId xmlns:a16="http://schemas.microsoft.com/office/drawing/2014/main" id="{3C3C5766-8EF3-4434-8DC0-DA9F10934CB7}"/>
                    </a:ext>
                  </a:extLst>
                </p14:cNvPr>
                <p14:cNvContentPartPr/>
                <p14:nvPr/>
              </p14:nvContentPartPr>
              <p14:xfrm>
                <a:off x="8549853" y="1063867"/>
                <a:ext cx="93600" cy="181080"/>
              </p14:xfrm>
            </p:contentPart>
          </mc:Choice>
          <mc:Fallback xmlns="">
            <p:pic>
              <p:nvPicPr>
                <p:cNvPr id="322" name="Freihand 321">
                  <a:extLst>
                    <a:ext uri="{FF2B5EF4-FFF2-40B4-BE49-F238E27FC236}">
                      <a16:creationId xmlns:a16="http://schemas.microsoft.com/office/drawing/2014/main" id="{3C3C5766-8EF3-4434-8DC0-DA9F10934CB7}"/>
                    </a:ext>
                  </a:extLst>
                </p:cNvPr>
                <p:cNvPicPr/>
                <p:nvPr/>
              </p:nvPicPr>
              <p:blipFill>
                <a:blip r:embed="rId466"/>
                <a:stretch>
                  <a:fillRect/>
                </a:stretch>
              </p:blipFill>
              <p:spPr>
                <a:xfrm>
                  <a:off x="8545533" y="1059547"/>
                  <a:ext cx="10224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323" name="Freihand 322">
                  <a:extLst>
                    <a:ext uri="{FF2B5EF4-FFF2-40B4-BE49-F238E27FC236}">
                      <a16:creationId xmlns:a16="http://schemas.microsoft.com/office/drawing/2014/main" id="{CEC23CB1-5366-44E8-BEB6-59AD75F7D837}"/>
                    </a:ext>
                  </a:extLst>
                </p14:cNvPr>
                <p14:cNvContentPartPr/>
                <p14:nvPr/>
              </p14:nvContentPartPr>
              <p14:xfrm>
                <a:off x="8577573" y="907627"/>
                <a:ext cx="24840" cy="22680"/>
              </p14:xfrm>
            </p:contentPart>
          </mc:Choice>
          <mc:Fallback xmlns="">
            <p:pic>
              <p:nvPicPr>
                <p:cNvPr id="323" name="Freihand 322">
                  <a:extLst>
                    <a:ext uri="{FF2B5EF4-FFF2-40B4-BE49-F238E27FC236}">
                      <a16:creationId xmlns:a16="http://schemas.microsoft.com/office/drawing/2014/main" id="{CEC23CB1-5366-44E8-BEB6-59AD75F7D837}"/>
                    </a:ext>
                  </a:extLst>
                </p:cNvPr>
                <p:cNvPicPr/>
                <p:nvPr/>
              </p:nvPicPr>
              <p:blipFill>
                <a:blip r:embed="rId468"/>
                <a:stretch>
                  <a:fillRect/>
                </a:stretch>
              </p:blipFill>
              <p:spPr>
                <a:xfrm>
                  <a:off x="8573253" y="903307"/>
                  <a:ext cx="3348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324" name="Freihand 323">
                  <a:extLst>
                    <a:ext uri="{FF2B5EF4-FFF2-40B4-BE49-F238E27FC236}">
                      <a16:creationId xmlns:a16="http://schemas.microsoft.com/office/drawing/2014/main" id="{7175E88B-1B8F-42AF-8EA7-33D60E5BC8DF}"/>
                    </a:ext>
                  </a:extLst>
                </p14:cNvPr>
                <p14:cNvContentPartPr/>
                <p14:nvPr/>
              </p14:nvContentPartPr>
              <p14:xfrm>
                <a:off x="11151933" y="3148267"/>
                <a:ext cx="123120" cy="145800"/>
              </p14:xfrm>
            </p:contentPart>
          </mc:Choice>
          <mc:Fallback xmlns="">
            <p:pic>
              <p:nvPicPr>
                <p:cNvPr id="324" name="Freihand 323">
                  <a:extLst>
                    <a:ext uri="{FF2B5EF4-FFF2-40B4-BE49-F238E27FC236}">
                      <a16:creationId xmlns:a16="http://schemas.microsoft.com/office/drawing/2014/main" id="{7175E88B-1B8F-42AF-8EA7-33D60E5BC8DF}"/>
                    </a:ext>
                  </a:extLst>
                </p:cNvPr>
                <p:cNvPicPr/>
                <p:nvPr/>
              </p:nvPicPr>
              <p:blipFill>
                <a:blip r:embed="rId470"/>
                <a:stretch>
                  <a:fillRect/>
                </a:stretch>
              </p:blipFill>
              <p:spPr>
                <a:xfrm>
                  <a:off x="11147613" y="3143947"/>
                  <a:ext cx="1317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325" name="Freihand 324">
                  <a:extLst>
                    <a:ext uri="{FF2B5EF4-FFF2-40B4-BE49-F238E27FC236}">
                      <a16:creationId xmlns:a16="http://schemas.microsoft.com/office/drawing/2014/main" id="{938A60BD-325F-47A7-A162-FA1F57297807}"/>
                    </a:ext>
                  </a:extLst>
                </p14:cNvPr>
                <p14:cNvContentPartPr/>
                <p14:nvPr/>
              </p14:nvContentPartPr>
              <p14:xfrm>
                <a:off x="11246253" y="3201907"/>
                <a:ext cx="83520" cy="212040"/>
              </p14:xfrm>
            </p:contentPart>
          </mc:Choice>
          <mc:Fallback xmlns="">
            <p:pic>
              <p:nvPicPr>
                <p:cNvPr id="325" name="Freihand 324">
                  <a:extLst>
                    <a:ext uri="{FF2B5EF4-FFF2-40B4-BE49-F238E27FC236}">
                      <a16:creationId xmlns:a16="http://schemas.microsoft.com/office/drawing/2014/main" id="{938A60BD-325F-47A7-A162-FA1F57297807}"/>
                    </a:ext>
                  </a:extLst>
                </p:cNvPr>
                <p:cNvPicPr/>
                <p:nvPr/>
              </p:nvPicPr>
              <p:blipFill>
                <a:blip r:embed="rId472"/>
                <a:stretch>
                  <a:fillRect/>
                </a:stretch>
              </p:blipFill>
              <p:spPr>
                <a:xfrm>
                  <a:off x="11241933" y="3197587"/>
                  <a:ext cx="9216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326" name="Freihand 325">
                  <a:extLst>
                    <a:ext uri="{FF2B5EF4-FFF2-40B4-BE49-F238E27FC236}">
                      <a16:creationId xmlns:a16="http://schemas.microsoft.com/office/drawing/2014/main" id="{E97FF7A6-D437-4FBE-8574-39C193771E1A}"/>
                    </a:ext>
                  </a:extLst>
                </p14:cNvPr>
                <p14:cNvContentPartPr/>
                <p14:nvPr/>
              </p14:nvContentPartPr>
              <p14:xfrm>
                <a:off x="9115053" y="1312267"/>
                <a:ext cx="1713600" cy="1505160"/>
              </p14:xfrm>
            </p:contentPart>
          </mc:Choice>
          <mc:Fallback xmlns="">
            <p:pic>
              <p:nvPicPr>
                <p:cNvPr id="326" name="Freihand 325">
                  <a:extLst>
                    <a:ext uri="{FF2B5EF4-FFF2-40B4-BE49-F238E27FC236}">
                      <a16:creationId xmlns:a16="http://schemas.microsoft.com/office/drawing/2014/main" id="{E97FF7A6-D437-4FBE-8574-39C193771E1A}"/>
                    </a:ext>
                  </a:extLst>
                </p:cNvPr>
                <p:cNvPicPr/>
                <p:nvPr/>
              </p:nvPicPr>
              <p:blipFill>
                <a:blip r:embed="rId474"/>
                <a:stretch>
                  <a:fillRect/>
                </a:stretch>
              </p:blipFill>
              <p:spPr>
                <a:xfrm>
                  <a:off x="9110733" y="1307947"/>
                  <a:ext cx="1722240" cy="151380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327" name="Freihand 326">
                  <a:extLst>
                    <a:ext uri="{FF2B5EF4-FFF2-40B4-BE49-F238E27FC236}">
                      <a16:creationId xmlns:a16="http://schemas.microsoft.com/office/drawing/2014/main" id="{302B9570-20D3-42FC-8008-FD47320B4D3F}"/>
                    </a:ext>
                  </a:extLst>
                </p14:cNvPr>
                <p14:cNvContentPartPr/>
                <p14:nvPr/>
              </p14:nvContentPartPr>
              <p14:xfrm>
                <a:off x="9327453" y="1265827"/>
                <a:ext cx="1712880" cy="1288080"/>
              </p14:xfrm>
            </p:contentPart>
          </mc:Choice>
          <mc:Fallback xmlns="">
            <p:pic>
              <p:nvPicPr>
                <p:cNvPr id="327" name="Freihand 326">
                  <a:extLst>
                    <a:ext uri="{FF2B5EF4-FFF2-40B4-BE49-F238E27FC236}">
                      <a16:creationId xmlns:a16="http://schemas.microsoft.com/office/drawing/2014/main" id="{302B9570-20D3-42FC-8008-FD47320B4D3F}"/>
                    </a:ext>
                  </a:extLst>
                </p:cNvPr>
                <p:cNvPicPr/>
                <p:nvPr/>
              </p:nvPicPr>
              <p:blipFill>
                <a:blip r:embed="rId476"/>
                <a:stretch>
                  <a:fillRect/>
                </a:stretch>
              </p:blipFill>
              <p:spPr>
                <a:xfrm>
                  <a:off x="9323133" y="1261507"/>
                  <a:ext cx="1721520" cy="129672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328" name="Freihand 327">
                  <a:extLst>
                    <a:ext uri="{FF2B5EF4-FFF2-40B4-BE49-F238E27FC236}">
                      <a16:creationId xmlns:a16="http://schemas.microsoft.com/office/drawing/2014/main" id="{C9C745FE-46B3-4715-B0E9-C694376E84AE}"/>
                    </a:ext>
                  </a:extLst>
                </p14:cNvPr>
                <p14:cNvContentPartPr/>
                <p14:nvPr/>
              </p14:nvContentPartPr>
              <p14:xfrm>
                <a:off x="10956453" y="1129747"/>
                <a:ext cx="167040" cy="186840"/>
              </p14:xfrm>
            </p:contentPart>
          </mc:Choice>
          <mc:Fallback xmlns="">
            <p:pic>
              <p:nvPicPr>
                <p:cNvPr id="328" name="Freihand 327">
                  <a:extLst>
                    <a:ext uri="{FF2B5EF4-FFF2-40B4-BE49-F238E27FC236}">
                      <a16:creationId xmlns:a16="http://schemas.microsoft.com/office/drawing/2014/main" id="{C9C745FE-46B3-4715-B0E9-C694376E84AE}"/>
                    </a:ext>
                  </a:extLst>
                </p:cNvPr>
                <p:cNvPicPr/>
                <p:nvPr/>
              </p:nvPicPr>
              <p:blipFill>
                <a:blip r:embed="rId478"/>
                <a:stretch>
                  <a:fillRect/>
                </a:stretch>
              </p:blipFill>
              <p:spPr>
                <a:xfrm>
                  <a:off x="10952133" y="1125427"/>
                  <a:ext cx="17568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329" name="Freihand 328">
                  <a:extLst>
                    <a:ext uri="{FF2B5EF4-FFF2-40B4-BE49-F238E27FC236}">
                      <a16:creationId xmlns:a16="http://schemas.microsoft.com/office/drawing/2014/main" id="{D5F99D2C-2F5C-45C5-AD73-E39C58925ECC}"/>
                    </a:ext>
                  </a:extLst>
                </p14:cNvPr>
                <p14:cNvContentPartPr/>
                <p14:nvPr/>
              </p14:nvContentPartPr>
              <p14:xfrm>
                <a:off x="11154093" y="1095907"/>
                <a:ext cx="151200" cy="185040"/>
              </p14:xfrm>
            </p:contentPart>
          </mc:Choice>
          <mc:Fallback xmlns="">
            <p:pic>
              <p:nvPicPr>
                <p:cNvPr id="329" name="Freihand 328">
                  <a:extLst>
                    <a:ext uri="{FF2B5EF4-FFF2-40B4-BE49-F238E27FC236}">
                      <a16:creationId xmlns:a16="http://schemas.microsoft.com/office/drawing/2014/main" id="{D5F99D2C-2F5C-45C5-AD73-E39C58925ECC}"/>
                    </a:ext>
                  </a:extLst>
                </p:cNvPr>
                <p:cNvPicPr/>
                <p:nvPr/>
              </p:nvPicPr>
              <p:blipFill>
                <a:blip r:embed="rId480"/>
                <a:stretch>
                  <a:fillRect/>
                </a:stretch>
              </p:blipFill>
              <p:spPr>
                <a:xfrm>
                  <a:off x="11149773" y="1091587"/>
                  <a:ext cx="15984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330" name="Freihand 329">
                  <a:extLst>
                    <a:ext uri="{FF2B5EF4-FFF2-40B4-BE49-F238E27FC236}">
                      <a16:creationId xmlns:a16="http://schemas.microsoft.com/office/drawing/2014/main" id="{ECD49955-F0E1-42C0-A10E-CA976926BE47}"/>
                    </a:ext>
                  </a:extLst>
                </p14:cNvPr>
                <p14:cNvContentPartPr/>
                <p14:nvPr/>
              </p14:nvContentPartPr>
              <p14:xfrm>
                <a:off x="11306373" y="2441587"/>
                <a:ext cx="21960" cy="191880"/>
              </p14:xfrm>
            </p:contentPart>
          </mc:Choice>
          <mc:Fallback xmlns="">
            <p:pic>
              <p:nvPicPr>
                <p:cNvPr id="330" name="Freihand 329">
                  <a:extLst>
                    <a:ext uri="{FF2B5EF4-FFF2-40B4-BE49-F238E27FC236}">
                      <a16:creationId xmlns:a16="http://schemas.microsoft.com/office/drawing/2014/main" id="{ECD49955-F0E1-42C0-A10E-CA976926BE47}"/>
                    </a:ext>
                  </a:extLst>
                </p:cNvPr>
                <p:cNvPicPr/>
                <p:nvPr/>
              </p:nvPicPr>
              <p:blipFill>
                <a:blip r:embed="rId482"/>
                <a:stretch>
                  <a:fillRect/>
                </a:stretch>
              </p:blipFill>
              <p:spPr>
                <a:xfrm>
                  <a:off x="11302053" y="2437267"/>
                  <a:ext cx="3060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331" name="Freihand 330">
                  <a:extLst>
                    <a:ext uri="{FF2B5EF4-FFF2-40B4-BE49-F238E27FC236}">
                      <a16:creationId xmlns:a16="http://schemas.microsoft.com/office/drawing/2014/main" id="{689B1FF1-0714-4721-B59A-696EA8306B3D}"/>
                    </a:ext>
                  </a:extLst>
                </p14:cNvPr>
                <p14:cNvContentPartPr/>
                <p14:nvPr/>
              </p14:nvContentPartPr>
              <p14:xfrm>
                <a:off x="11289453" y="2569027"/>
                <a:ext cx="34560" cy="19080"/>
              </p14:xfrm>
            </p:contentPart>
          </mc:Choice>
          <mc:Fallback xmlns="">
            <p:pic>
              <p:nvPicPr>
                <p:cNvPr id="331" name="Freihand 330">
                  <a:extLst>
                    <a:ext uri="{FF2B5EF4-FFF2-40B4-BE49-F238E27FC236}">
                      <a16:creationId xmlns:a16="http://schemas.microsoft.com/office/drawing/2014/main" id="{689B1FF1-0714-4721-B59A-696EA8306B3D}"/>
                    </a:ext>
                  </a:extLst>
                </p:cNvPr>
                <p:cNvPicPr/>
                <p:nvPr/>
              </p:nvPicPr>
              <p:blipFill>
                <a:blip r:embed="rId484"/>
                <a:stretch>
                  <a:fillRect/>
                </a:stretch>
              </p:blipFill>
              <p:spPr>
                <a:xfrm>
                  <a:off x="11285133" y="2564707"/>
                  <a:ext cx="432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332" name="Freihand 331">
                  <a:extLst>
                    <a:ext uri="{FF2B5EF4-FFF2-40B4-BE49-F238E27FC236}">
                      <a16:creationId xmlns:a16="http://schemas.microsoft.com/office/drawing/2014/main" id="{77A16129-6AB0-44B7-A0AA-8748E3DDBF3F}"/>
                    </a:ext>
                  </a:extLst>
                </p14:cNvPr>
                <p14:cNvContentPartPr/>
                <p14:nvPr/>
              </p14:nvContentPartPr>
              <p14:xfrm>
                <a:off x="11434173" y="2432227"/>
                <a:ext cx="145440" cy="209520"/>
              </p14:xfrm>
            </p:contentPart>
          </mc:Choice>
          <mc:Fallback xmlns="">
            <p:pic>
              <p:nvPicPr>
                <p:cNvPr id="332" name="Freihand 331">
                  <a:extLst>
                    <a:ext uri="{FF2B5EF4-FFF2-40B4-BE49-F238E27FC236}">
                      <a16:creationId xmlns:a16="http://schemas.microsoft.com/office/drawing/2014/main" id="{77A16129-6AB0-44B7-A0AA-8748E3DDBF3F}"/>
                    </a:ext>
                  </a:extLst>
                </p:cNvPr>
                <p:cNvPicPr/>
                <p:nvPr/>
              </p:nvPicPr>
              <p:blipFill>
                <a:blip r:embed="rId486"/>
                <a:stretch>
                  <a:fillRect/>
                </a:stretch>
              </p:blipFill>
              <p:spPr>
                <a:xfrm>
                  <a:off x="11429853" y="2427907"/>
                  <a:ext cx="15408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334" name="Freihand 333">
                  <a:extLst>
                    <a:ext uri="{FF2B5EF4-FFF2-40B4-BE49-F238E27FC236}">
                      <a16:creationId xmlns:a16="http://schemas.microsoft.com/office/drawing/2014/main" id="{F1B8C290-18BE-4D05-AFF5-6E2554DF0F56}"/>
                    </a:ext>
                  </a:extLst>
                </p14:cNvPr>
                <p14:cNvContentPartPr/>
                <p14:nvPr/>
              </p14:nvContentPartPr>
              <p14:xfrm>
                <a:off x="10510413" y="1696747"/>
                <a:ext cx="361440" cy="49320"/>
              </p14:xfrm>
            </p:contentPart>
          </mc:Choice>
          <mc:Fallback xmlns="">
            <p:pic>
              <p:nvPicPr>
                <p:cNvPr id="334" name="Freihand 333">
                  <a:extLst>
                    <a:ext uri="{FF2B5EF4-FFF2-40B4-BE49-F238E27FC236}">
                      <a16:creationId xmlns:a16="http://schemas.microsoft.com/office/drawing/2014/main" id="{F1B8C290-18BE-4D05-AFF5-6E2554DF0F56}"/>
                    </a:ext>
                  </a:extLst>
                </p:cNvPr>
                <p:cNvPicPr/>
                <p:nvPr/>
              </p:nvPicPr>
              <p:blipFill>
                <a:blip r:embed="rId488"/>
                <a:stretch>
                  <a:fillRect/>
                </a:stretch>
              </p:blipFill>
              <p:spPr>
                <a:xfrm>
                  <a:off x="10506093" y="1692427"/>
                  <a:ext cx="3700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335" name="Freihand 334">
                  <a:extLst>
                    <a:ext uri="{FF2B5EF4-FFF2-40B4-BE49-F238E27FC236}">
                      <a16:creationId xmlns:a16="http://schemas.microsoft.com/office/drawing/2014/main" id="{7730C3C7-C2D9-459A-8EAC-CB4BA210E43E}"/>
                    </a:ext>
                  </a:extLst>
                </p14:cNvPr>
                <p14:cNvContentPartPr/>
                <p14:nvPr/>
              </p14:nvContentPartPr>
              <p14:xfrm>
                <a:off x="10873653" y="1604587"/>
                <a:ext cx="201960" cy="244080"/>
              </p14:xfrm>
            </p:contentPart>
          </mc:Choice>
          <mc:Fallback xmlns="">
            <p:pic>
              <p:nvPicPr>
                <p:cNvPr id="335" name="Freihand 334">
                  <a:extLst>
                    <a:ext uri="{FF2B5EF4-FFF2-40B4-BE49-F238E27FC236}">
                      <a16:creationId xmlns:a16="http://schemas.microsoft.com/office/drawing/2014/main" id="{7730C3C7-C2D9-459A-8EAC-CB4BA210E43E}"/>
                    </a:ext>
                  </a:extLst>
                </p:cNvPr>
                <p:cNvPicPr/>
                <p:nvPr/>
              </p:nvPicPr>
              <p:blipFill>
                <a:blip r:embed="rId490"/>
                <a:stretch>
                  <a:fillRect/>
                </a:stretch>
              </p:blipFill>
              <p:spPr>
                <a:xfrm>
                  <a:off x="10869333" y="1600267"/>
                  <a:ext cx="2106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336" name="Freihand 335">
                  <a:extLst>
                    <a:ext uri="{FF2B5EF4-FFF2-40B4-BE49-F238E27FC236}">
                      <a16:creationId xmlns:a16="http://schemas.microsoft.com/office/drawing/2014/main" id="{BD76FB16-A631-4138-99E2-2AF4B7947B63}"/>
                    </a:ext>
                  </a:extLst>
                </p14:cNvPr>
                <p14:cNvContentPartPr/>
                <p14:nvPr/>
              </p14:nvContentPartPr>
              <p14:xfrm>
                <a:off x="9726333" y="1544107"/>
                <a:ext cx="1819800" cy="1238400"/>
              </p14:xfrm>
            </p:contentPart>
          </mc:Choice>
          <mc:Fallback xmlns="">
            <p:pic>
              <p:nvPicPr>
                <p:cNvPr id="336" name="Freihand 335">
                  <a:extLst>
                    <a:ext uri="{FF2B5EF4-FFF2-40B4-BE49-F238E27FC236}">
                      <a16:creationId xmlns:a16="http://schemas.microsoft.com/office/drawing/2014/main" id="{BD76FB16-A631-4138-99E2-2AF4B7947B63}"/>
                    </a:ext>
                  </a:extLst>
                </p:cNvPr>
                <p:cNvPicPr/>
                <p:nvPr/>
              </p:nvPicPr>
              <p:blipFill>
                <a:blip r:embed="rId492"/>
                <a:stretch>
                  <a:fillRect/>
                </a:stretch>
              </p:blipFill>
              <p:spPr>
                <a:xfrm>
                  <a:off x="9722013" y="1539787"/>
                  <a:ext cx="1828440" cy="124704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338" name="Freihand 337">
                  <a:extLst>
                    <a:ext uri="{FF2B5EF4-FFF2-40B4-BE49-F238E27FC236}">
                      <a16:creationId xmlns:a16="http://schemas.microsoft.com/office/drawing/2014/main" id="{7F95ED96-4B1B-4CD8-9E7B-8002C2A9BD27}"/>
                    </a:ext>
                  </a:extLst>
                </p14:cNvPr>
                <p14:cNvContentPartPr/>
                <p14:nvPr/>
              </p14:nvContentPartPr>
              <p14:xfrm>
                <a:off x="11597973" y="1429627"/>
                <a:ext cx="126360" cy="167040"/>
              </p14:xfrm>
            </p:contentPart>
          </mc:Choice>
          <mc:Fallback xmlns="">
            <p:pic>
              <p:nvPicPr>
                <p:cNvPr id="338" name="Freihand 337">
                  <a:extLst>
                    <a:ext uri="{FF2B5EF4-FFF2-40B4-BE49-F238E27FC236}">
                      <a16:creationId xmlns:a16="http://schemas.microsoft.com/office/drawing/2014/main" id="{7F95ED96-4B1B-4CD8-9E7B-8002C2A9BD27}"/>
                    </a:ext>
                  </a:extLst>
                </p:cNvPr>
                <p:cNvPicPr/>
                <p:nvPr/>
              </p:nvPicPr>
              <p:blipFill>
                <a:blip r:embed="rId494"/>
                <a:stretch>
                  <a:fillRect/>
                </a:stretch>
              </p:blipFill>
              <p:spPr>
                <a:xfrm>
                  <a:off x="11593653" y="1425307"/>
                  <a:ext cx="1350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339" name="Freihand 338">
                  <a:extLst>
                    <a:ext uri="{FF2B5EF4-FFF2-40B4-BE49-F238E27FC236}">
                      <a16:creationId xmlns:a16="http://schemas.microsoft.com/office/drawing/2014/main" id="{BFE202B5-C7C8-476F-9AFA-D90083033ABB}"/>
                    </a:ext>
                  </a:extLst>
                </p14:cNvPr>
                <p14:cNvContentPartPr/>
                <p14:nvPr/>
              </p14:nvContentPartPr>
              <p14:xfrm>
                <a:off x="11714253" y="1426387"/>
                <a:ext cx="140760" cy="133200"/>
              </p14:xfrm>
            </p:contentPart>
          </mc:Choice>
          <mc:Fallback xmlns="">
            <p:pic>
              <p:nvPicPr>
                <p:cNvPr id="339" name="Freihand 338">
                  <a:extLst>
                    <a:ext uri="{FF2B5EF4-FFF2-40B4-BE49-F238E27FC236}">
                      <a16:creationId xmlns:a16="http://schemas.microsoft.com/office/drawing/2014/main" id="{BFE202B5-C7C8-476F-9AFA-D90083033ABB}"/>
                    </a:ext>
                  </a:extLst>
                </p:cNvPr>
                <p:cNvPicPr/>
                <p:nvPr/>
              </p:nvPicPr>
              <p:blipFill>
                <a:blip r:embed="rId496"/>
                <a:stretch>
                  <a:fillRect/>
                </a:stretch>
              </p:blipFill>
              <p:spPr>
                <a:xfrm>
                  <a:off x="11709933" y="1422067"/>
                  <a:ext cx="1494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341" name="Freihand 340">
                  <a:extLst>
                    <a:ext uri="{FF2B5EF4-FFF2-40B4-BE49-F238E27FC236}">
                      <a16:creationId xmlns:a16="http://schemas.microsoft.com/office/drawing/2014/main" id="{D5035DBF-444E-4FB8-B5D1-B59B2887ACE9}"/>
                    </a:ext>
                  </a:extLst>
                </p14:cNvPr>
                <p14:cNvContentPartPr/>
                <p14:nvPr/>
              </p14:nvContentPartPr>
              <p14:xfrm>
                <a:off x="11871213" y="1458067"/>
                <a:ext cx="68040" cy="177480"/>
              </p14:xfrm>
            </p:contentPart>
          </mc:Choice>
          <mc:Fallback xmlns="">
            <p:pic>
              <p:nvPicPr>
                <p:cNvPr id="341" name="Freihand 340">
                  <a:extLst>
                    <a:ext uri="{FF2B5EF4-FFF2-40B4-BE49-F238E27FC236}">
                      <a16:creationId xmlns:a16="http://schemas.microsoft.com/office/drawing/2014/main" id="{D5035DBF-444E-4FB8-B5D1-B59B2887ACE9}"/>
                    </a:ext>
                  </a:extLst>
                </p:cNvPr>
                <p:cNvPicPr/>
                <p:nvPr/>
              </p:nvPicPr>
              <p:blipFill>
                <a:blip r:embed="rId498"/>
                <a:stretch>
                  <a:fillRect/>
                </a:stretch>
              </p:blipFill>
              <p:spPr>
                <a:xfrm>
                  <a:off x="11866893" y="1453747"/>
                  <a:ext cx="766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342" name="Freihand 341">
                  <a:extLst>
                    <a:ext uri="{FF2B5EF4-FFF2-40B4-BE49-F238E27FC236}">
                      <a16:creationId xmlns:a16="http://schemas.microsoft.com/office/drawing/2014/main" id="{12F3505F-0D61-4874-AF1C-012B107824E5}"/>
                    </a:ext>
                  </a:extLst>
                </p14:cNvPr>
                <p14:cNvContentPartPr/>
                <p14:nvPr/>
              </p14:nvContentPartPr>
              <p14:xfrm>
                <a:off x="11941413" y="1512787"/>
                <a:ext cx="88200" cy="100440"/>
              </p14:xfrm>
            </p:contentPart>
          </mc:Choice>
          <mc:Fallback xmlns="">
            <p:pic>
              <p:nvPicPr>
                <p:cNvPr id="342" name="Freihand 341">
                  <a:extLst>
                    <a:ext uri="{FF2B5EF4-FFF2-40B4-BE49-F238E27FC236}">
                      <a16:creationId xmlns:a16="http://schemas.microsoft.com/office/drawing/2014/main" id="{12F3505F-0D61-4874-AF1C-012B107824E5}"/>
                    </a:ext>
                  </a:extLst>
                </p:cNvPr>
                <p:cNvPicPr/>
                <p:nvPr/>
              </p:nvPicPr>
              <p:blipFill>
                <a:blip r:embed="rId500"/>
                <a:stretch>
                  <a:fillRect/>
                </a:stretch>
              </p:blipFill>
              <p:spPr>
                <a:xfrm>
                  <a:off x="11937093" y="1508467"/>
                  <a:ext cx="9684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343" name="Freihand 342">
                  <a:extLst>
                    <a:ext uri="{FF2B5EF4-FFF2-40B4-BE49-F238E27FC236}">
                      <a16:creationId xmlns:a16="http://schemas.microsoft.com/office/drawing/2014/main" id="{525195D2-9DC0-49EE-94F3-5EDBDD230415}"/>
                    </a:ext>
                  </a:extLst>
                </p14:cNvPr>
                <p14:cNvContentPartPr/>
                <p14:nvPr/>
              </p14:nvContentPartPr>
              <p14:xfrm>
                <a:off x="12029613" y="1534027"/>
                <a:ext cx="68400" cy="96840"/>
              </p14:xfrm>
            </p:contentPart>
          </mc:Choice>
          <mc:Fallback xmlns="">
            <p:pic>
              <p:nvPicPr>
                <p:cNvPr id="343" name="Freihand 342">
                  <a:extLst>
                    <a:ext uri="{FF2B5EF4-FFF2-40B4-BE49-F238E27FC236}">
                      <a16:creationId xmlns:a16="http://schemas.microsoft.com/office/drawing/2014/main" id="{525195D2-9DC0-49EE-94F3-5EDBDD230415}"/>
                    </a:ext>
                  </a:extLst>
                </p:cNvPr>
                <p:cNvPicPr/>
                <p:nvPr/>
              </p:nvPicPr>
              <p:blipFill>
                <a:blip r:embed="rId502"/>
                <a:stretch>
                  <a:fillRect/>
                </a:stretch>
              </p:blipFill>
              <p:spPr>
                <a:xfrm>
                  <a:off x="12025293" y="1529707"/>
                  <a:ext cx="770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344" name="Freihand 343">
                  <a:extLst>
                    <a:ext uri="{FF2B5EF4-FFF2-40B4-BE49-F238E27FC236}">
                      <a16:creationId xmlns:a16="http://schemas.microsoft.com/office/drawing/2014/main" id="{BA294DD3-9479-4B72-8297-62C65CE3FB48}"/>
                    </a:ext>
                  </a:extLst>
                </p14:cNvPr>
                <p14:cNvContentPartPr/>
                <p14:nvPr/>
              </p14:nvContentPartPr>
              <p14:xfrm>
                <a:off x="12037533" y="1563547"/>
                <a:ext cx="81000" cy="87120"/>
              </p14:xfrm>
            </p:contentPart>
          </mc:Choice>
          <mc:Fallback xmlns="">
            <p:pic>
              <p:nvPicPr>
                <p:cNvPr id="344" name="Freihand 343">
                  <a:extLst>
                    <a:ext uri="{FF2B5EF4-FFF2-40B4-BE49-F238E27FC236}">
                      <a16:creationId xmlns:a16="http://schemas.microsoft.com/office/drawing/2014/main" id="{BA294DD3-9479-4B72-8297-62C65CE3FB48}"/>
                    </a:ext>
                  </a:extLst>
                </p:cNvPr>
                <p:cNvPicPr/>
                <p:nvPr/>
              </p:nvPicPr>
              <p:blipFill>
                <a:blip r:embed="rId504"/>
                <a:stretch>
                  <a:fillRect/>
                </a:stretch>
              </p:blipFill>
              <p:spPr>
                <a:xfrm>
                  <a:off x="12033213" y="1559227"/>
                  <a:ext cx="8964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505">
              <p14:nvContentPartPr>
                <p14:cNvPr id="345" name="Freihand 344">
                  <a:extLst>
                    <a:ext uri="{FF2B5EF4-FFF2-40B4-BE49-F238E27FC236}">
                      <a16:creationId xmlns:a16="http://schemas.microsoft.com/office/drawing/2014/main" id="{1B8515CF-B562-4259-B544-C8B1CB14F104}"/>
                    </a:ext>
                  </a:extLst>
                </p14:cNvPr>
                <p14:cNvContentPartPr/>
                <p14:nvPr/>
              </p14:nvContentPartPr>
              <p14:xfrm>
                <a:off x="12004053" y="1511707"/>
                <a:ext cx="122040" cy="320400"/>
              </p14:xfrm>
            </p:contentPart>
          </mc:Choice>
          <mc:Fallback xmlns="">
            <p:pic>
              <p:nvPicPr>
                <p:cNvPr id="345" name="Freihand 344">
                  <a:extLst>
                    <a:ext uri="{FF2B5EF4-FFF2-40B4-BE49-F238E27FC236}">
                      <a16:creationId xmlns:a16="http://schemas.microsoft.com/office/drawing/2014/main" id="{1B8515CF-B562-4259-B544-C8B1CB14F104}"/>
                    </a:ext>
                  </a:extLst>
                </p:cNvPr>
                <p:cNvPicPr/>
                <p:nvPr/>
              </p:nvPicPr>
              <p:blipFill>
                <a:blip r:embed="rId506"/>
                <a:stretch>
                  <a:fillRect/>
                </a:stretch>
              </p:blipFill>
              <p:spPr>
                <a:xfrm>
                  <a:off x="11999733" y="1507387"/>
                  <a:ext cx="13068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347" name="Freihand 346">
                  <a:extLst>
                    <a:ext uri="{FF2B5EF4-FFF2-40B4-BE49-F238E27FC236}">
                      <a16:creationId xmlns:a16="http://schemas.microsoft.com/office/drawing/2014/main" id="{2666AAB1-9916-486E-9A09-EE09A395FFAE}"/>
                    </a:ext>
                  </a:extLst>
                </p14:cNvPr>
                <p14:cNvContentPartPr/>
                <p14:nvPr/>
              </p14:nvContentPartPr>
              <p14:xfrm>
                <a:off x="10007853" y="1923187"/>
                <a:ext cx="2520" cy="306360"/>
              </p14:xfrm>
            </p:contentPart>
          </mc:Choice>
          <mc:Fallback xmlns="">
            <p:pic>
              <p:nvPicPr>
                <p:cNvPr id="347" name="Freihand 346">
                  <a:extLst>
                    <a:ext uri="{FF2B5EF4-FFF2-40B4-BE49-F238E27FC236}">
                      <a16:creationId xmlns:a16="http://schemas.microsoft.com/office/drawing/2014/main" id="{2666AAB1-9916-486E-9A09-EE09A395FFAE}"/>
                    </a:ext>
                  </a:extLst>
                </p:cNvPr>
                <p:cNvPicPr/>
                <p:nvPr/>
              </p:nvPicPr>
              <p:blipFill>
                <a:blip r:embed="rId508"/>
                <a:stretch>
                  <a:fillRect/>
                </a:stretch>
              </p:blipFill>
              <p:spPr>
                <a:xfrm>
                  <a:off x="10003533" y="1918867"/>
                  <a:ext cx="1116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48" name="Freihand 347">
                  <a:extLst>
                    <a:ext uri="{FF2B5EF4-FFF2-40B4-BE49-F238E27FC236}">
                      <a16:creationId xmlns:a16="http://schemas.microsoft.com/office/drawing/2014/main" id="{4823F3AB-B0C8-4EB7-8A85-0CF69370E873}"/>
                    </a:ext>
                  </a:extLst>
                </p14:cNvPr>
                <p14:cNvContentPartPr/>
                <p14:nvPr/>
              </p14:nvContentPartPr>
              <p14:xfrm>
                <a:off x="10011453" y="2492347"/>
                <a:ext cx="72720" cy="478080"/>
              </p14:xfrm>
            </p:contentPart>
          </mc:Choice>
          <mc:Fallback xmlns="">
            <p:pic>
              <p:nvPicPr>
                <p:cNvPr id="348" name="Freihand 347">
                  <a:extLst>
                    <a:ext uri="{FF2B5EF4-FFF2-40B4-BE49-F238E27FC236}">
                      <a16:creationId xmlns:a16="http://schemas.microsoft.com/office/drawing/2014/main" id="{4823F3AB-B0C8-4EB7-8A85-0CF69370E873}"/>
                    </a:ext>
                  </a:extLst>
                </p:cNvPr>
                <p:cNvPicPr/>
                <p:nvPr/>
              </p:nvPicPr>
              <p:blipFill>
                <a:blip r:embed="rId510"/>
                <a:stretch>
                  <a:fillRect/>
                </a:stretch>
              </p:blipFill>
              <p:spPr>
                <a:xfrm>
                  <a:off x="10007133" y="2488027"/>
                  <a:ext cx="81360" cy="48672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49" name="Freihand 348">
                  <a:extLst>
                    <a:ext uri="{FF2B5EF4-FFF2-40B4-BE49-F238E27FC236}">
                      <a16:creationId xmlns:a16="http://schemas.microsoft.com/office/drawing/2014/main" id="{864535FE-EF30-4C7B-9A9D-64B38FA91DB7}"/>
                    </a:ext>
                  </a:extLst>
                </p14:cNvPr>
                <p14:cNvContentPartPr/>
                <p14:nvPr/>
              </p14:nvContentPartPr>
              <p14:xfrm>
                <a:off x="10443813" y="2225947"/>
                <a:ext cx="34560" cy="407520"/>
              </p14:xfrm>
            </p:contentPart>
          </mc:Choice>
          <mc:Fallback xmlns="">
            <p:pic>
              <p:nvPicPr>
                <p:cNvPr id="349" name="Freihand 348">
                  <a:extLst>
                    <a:ext uri="{FF2B5EF4-FFF2-40B4-BE49-F238E27FC236}">
                      <a16:creationId xmlns:a16="http://schemas.microsoft.com/office/drawing/2014/main" id="{864535FE-EF30-4C7B-9A9D-64B38FA91DB7}"/>
                    </a:ext>
                  </a:extLst>
                </p:cNvPr>
                <p:cNvPicPr/>
                <p:nvPr/>
              </p:nvPicPr>
              <p:blipFill>
                <a:blip r:embed="rId512"/>
                <a:stretch>
                  <a:fillRect/>
                </a:stretch>
              </p:blipFill>
              <p:spPr>
                <a:xfrm>
                  <a:off x="10439493" y="2221627"/>
                  <a:ext cx="43200" cy="41616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50" name="Freihand 349">
                  <a:extLst>
                    <a:ext uri="{FF2B5EF4-FFF2-40B4-BE49-F238E27FC236}">
                      <a16:creationId xmlns:a16="http://schemas.microsoft.com/office/drawing/2014/main" id="{21A67894-F316-4EE1-9FD2-4D7C46120CF0}"/>
                    </a:ext>
                  </a:extLst>
                </p14:cNvPr>
                <p14:cNvContentPartPr/>
                <p14:nvPr/>
              </p14:nvContentPartPr>
              <p14:xfrm>
                <a:off x="10479453" y="2689267"/>
                <a:ext cx="2520" cy="221400"/>
              </p14:xfrm>
            </p:contentPart>
          </mc:Choice>
          <mc:Fallback xmlns="">
            <p:pic>
              <p:nvPicPr>
                <p:cNvPr id="350" name="Freihand 349">
                  <a:extLst>
                    <a:ext uri="{FF2B5EF4-FFF2-40B4-BE49-F238E27FC236}">
                      <a16:creationId xmlns:a16="http://schemas.microsoft.com/office/drawing/2014/main" id="{21A67894-F316-4EE1-9FD2-4D7C46120CF0}"/>
                    </a:ext>
                  </a:extLst>
                </p:cNvPr>
                <p:cNvPicPr/>
                <p:nvPr/>
              </p:nvPicPr>
              <p:blipFill>
                <a:blip r:embed="rId514"/>
                <a:stretch>
                  <a:fillRect/>
                </a:stretch>
              </p:blipFill>
              <p:spPr>
                <a:xfrm>
                  <a:off x="10475133" y="2684947"/>
                  <a:ext cx="1116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52" name="Freihand 351">
                  <a:extLst>
                    <a:ext uri="{FF2B5EF4-FFF2-40B4-BE49-F238E27FC236}">
                      <a16:creationId xmlns:a16="http://schemas.microsoft.com/office/drawing/2014/main" id="{DE20561B-A93F-44CE-9B1C-61C7A53FC428}"/>
                    </a:ext>
                  </a:extLst>
                </p14:cNvPr>
                <p14:cNvContentPartPr/>
                <p14:nvPr/>
              </p14:nvContentPartPr>
              <p14:xfrm>
                <a:off x="10122333" y="3056467"/>
                <a:ext cx="94320" cy="110880"/>
              </p14:xfrm>
            </p:contentPart>
          </mc:Choice>
          <mc:Fallback xmlns="">
            <p:pic>
              <p:nvPicPr>
                <p:cNvPr id="352" name="Freihand 351">
                  <a:extLst>
                    <a:ext uri="{FF2B5EF4-FFF2-40B4-BE49-F238E27FC236}">
                      <a16:creationId xmlns:a16="http://schemas.microsoft.com/office/drawing/2014/main" id="{DE20561B-A93F-44CE-9B1C-61C7A53FC428}"/>
                    </a:ext>
                  </a:extLst>
                </p:cNvPr>
                <p:cNvPicPr/>
                <p:nvPr/>
              </p:nvPicPr>
              <p:blipFill>
                <a:blip r:embed="rId516"/>
                <a:stretch>
                  <a:fillRect/>
                </a:stretch>
              </p:blipFill>
              <p:spPr>
                <a:xfrm>
                  <a:off x="10118013" y="3052147"/>
                  <a:ext cx="10296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53" name="Freihand 352">
                  <a:extLst>
                    <a:ext uri="{FF2B5EF4-FFF2-40B4-BE49-F238E27FC236}">
                      <a16:creationId xmlns:a16="http://schemas.microsoft.com/office/drawing/2014/main" id="{917D8EDC-32A1-483D-BECA-9D34A97F81E3}"/>
                    </a:ext>
                  </a:extLst>
                </p14:cNvPr>
                <p14:cNvContentPartPr/>
                <p14:nvPr/>
              </p14:nvContentPartPr>
              <p14:xfrm>
                <a:off x="10199733" y="3073027"/>
                <a:ext cx="33480" cy="142200"/>
              </p14:xfrm>
            </p:contentPart>
          </mc:Choice>
          <mc:Fallback xmlns="">
            <p:pic>
              <p:nvPicPr>
                <p:cNvPr id="353" name="Freihand 352">
                  <a:extLst>
                    <a:ext uri="{FF2B5EF4-FFF2-40B4-BE49-F238E27FC236}">
                      <a16:creationId xmlns:a16="http://schemas.microsoft.com/office/drawing/2014/main" id="{917D8EDC-32A1-483D-BECA-9D34A97F81E3}"/>
                    </a:ext>
                  </a:extLst>
                </p:cNvPr>
                <p:cNvPicPr/>
                <p:nvPr/>
              </p:nvPicPr>
              <p:blipFill>
                <a:blip r:embed="rId518"/>
                <a:stretch>
                  <a:fillRect/>
                </a:stretch>
              </p:blipFill>
              <p:spPr>
                <a:xfrm>
                  <a:off x="10195413" y="3068707"/>
                  <a:ext cx="4212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54" name="Freihand 353">
                  <a:extLst>
                    <a:ext uri="{FF2B5EF4-FFF2-40B4-BE49-F238E27FC236}">
                      <a16:creationId xmlns:a16="http://schemas.microsoft.com/office/drawing/2014/main" id="{65240711-1798-4A39-96A2-94DFE98E2CB5}"/>
                    </a:ext>
                  </a:extLst>
                </p14:cNvPr>
                <p14:cNvContentPartPr/>
                <p14:nvPr/>
              </p14:nvContentPartPr>
              <p14:xfrm>
                <a:off x="10145733" y="3112267"/>
                <a:ext cx="239400" cy="163440"/>
              </p14:xfrm>
            </p:contentPart>
          </mc:Choice>
          <mc:Fallback xmlns="">
            <p:pic>
              <p:nvPicPr>
                <p:cNvPr id="354" name="Freihand 353">
                  <a:extLst>
                    <a:ext uri="{FF2B5EF4-FFF2-40B4-BE49-F238E27FC236}">
                      <a16:creationId xmlns:a16="http://schemas.microsoft.com/office/drawing/2014/main" id="{65240711-1798-4A39-96A2-94DFE98E2CB5}"/>
                    </a:ext>
                  </a:extLst>
                </p:cNvPr>
                <p:cNvPicPr/>
                <p:nvPr/>
              </p:nvPicPr>
              <p:blipFill>
                <a:blip r:embed="rId520"/>
                <a:stretch>
                  <a:fillRect/>
                </a:stretch>
              </p:blipFill>
              <p:spPr>
                <a:xfrm>
                  <a:off x="10141413" y="3107947"/>
                  <a:ext cx="2480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55" name="Freihand 354">
                  <a:extLst>
                    <a:ext uri="{FF2B5EF4-FFF2-40B4-BE49-F238E27FC236}">
                      <a16:creationId xmlns:a16="http://schemas.microsoft.com/office/drawing/2014/main" id="{4CD39FC8-AE48-4F60-8FAC-10E584215FE3}"/>
                    </a:ext>
                  </a:extLst>
                </p14:cNvPr>
                <p14:cNvContentPartPr/>
                <p14:nvPr/>
              </p14:nvContentPartPr>
              <p14:xfrm>
                <a:off x="10012533" y="2876467"/>
                <a:ext cx="34200" cy="229320"/>
              </p14:xfrm>
            </p:contentPart>
          </mc:Choice>
          <mc:Fallback xmlns="">
            <p:pic>
              <p:nvPicPr>
                <p:cNvPr id="355" name="Freihand 354">
                  <a:extLst>
                    <a:ext uri="{FF2B5EF4-FFF2-40B4-BE49-F238E27FC236}">
                      <a16:creationId xmlns:a16="http://schemas.microsoft.com/office/drawing/2014/main" id="{4CD39FC8-AE48-4F60-8FAC-10E584215FE3}"/>
                    </a:ext>
                  </a:extLst>
                </p:cNvPr>
                <p:cNvPicPr/>
                <p:nvPr/>
              </p:nvPicPr>
              <p:blipFill>
                <a:blip r:embed="rId522"/>
                <a:stretch>
                  <a:fillRect/>
                </a:stretch>
              </p:blipFill>
              <p:spPr>
                <a:xfrm>
                  <a:off x="10008213" y="2872147"/>
                  <a:ext cx="4284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56" name="Freihand 355">
                  <a:extLst>
                    <a:ext uri="{FF2B5EF4-FFF2-40B4-BE49-F238E27FC236}">
                      <a16:creationId xmlns:a16="http://schemas.microsoft.com/office/drawing/2014/main" id="{5E78B63D-C2ED-4A6B-AC3B-509A495FC22C}"/>
                    </a:ext>
                  </a:extLst>
                </p14:cNvPr>
                <p14:cNvContentPartPr/>
                <p14:nvPr/>
              </p14:nvContentPartPr>
              <p14:xfrm>
                <a:off x="10074093" y="3366067"/>
                <a:ext cx="243720" cy="7560"/>
              </p14:xfrm>
            </p:contentPart>
          </mc:Choice>
          <mc:Fallback xmlns="">
            <p:pic>
              <p:nvPicPr>
                <p:cNvPr id="356" name="Freihand 355">
                  <a:extLst>
                    <a:ext uri="{FF2B5EF4-FFF2-40B4-BE49-F238E27FC236}">
                      <a16:creationId xmlns:a16="http://schemas.microsoft.com/office/drawing/2014/main" id="{5E78B63D-C2ED-4A6B-AC3B-509A495FC22C}"/>
                    </a:ext>
                  </a:extLst>
                </p:cNvPr>
                <p:cNvPicPr/>
                <p:nvPr/>
              </p:nvPicPr>
              <p:blipFill>
                <a:blip r:embed="rId524"/>
                <a:stretch>
                  <a:fillRect/>
                </a:stretch>
              </p:blipFill>
              <p:spPr>
                <a:xfrm>
                  <a:off x="10069773" y="3361747"/>
                  <a:ext cx="25236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57" name="Freihand 356">
                  <a:extLst>
                    <a:ext uri="{FF2B5EF4-FFF2-40B4-BE49-F238E27FC236}">
                      <a16:creationId xmlns:a16="http://schemas.microsoft.com/office/drawing/2014/main" id="{836BEF50-7C0E-427F-B9EA-8BE2CBB99AEF}"/>
                    </a:ext>
                  </a:extLst>
                </p14:cNvPr>
                <p14:cNvContentPartPr/>
                <p14:nvPr/>
              </p14:nvContentPartPr>
              <p14:xfrm>
                <a:off x="10276773" y="3305227"/>
                <a:ext cx="127440" cy="173160"/>
              </p14:xfrm>
            </p:contentPart>
          </mc:Choice>
          <mc:Fallback xmlns="">
            <p:pic>
              <p:nvPicPr>
                <p:cNvPr id="357" name="Freihand 356">
                  <a:extLst>
                    <a:ext uri="{FF2B5EF4-FFF2-40B4-BE49-F238E27FC236}">
                      <a16:creationId xmlns:a16="http://schemas.microsoft.com/office/drawing/2014/main" id="{836BEF50-7C0E-427F-B9EA-8BE2CBB99AEF}"/>
                    </a:ext>
                  </a:extLst>
                </p:cNvPr>
                <p:cNvPicPr/>
                <p:nvPr/>
              </p:nvPicPr>
              <p:blipFill>
                <a:blip r:embed="rId526"/>
                <a:stretch>
                  <a:fillRect/>
                </a:stretch>
              </p:blipFill>
              <p:spPr>
                <a:xfrm>
                  <a:off x="10272453" y="3300907"/>
                  <a:ext cx="1360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58" name="Freihand 357">
                  <a:extLst>
                    <a:ext uri="{FF2B5EF4-FFF2-40B4-BE49-F238E27FC236}">
                      <a16:creationId xmlns:a16="http://schemas.microsoft.com/office/drawing/2014/main" id="{03261E3B-C2D5-480D-BBFA-050E12F17E00}"/>
                    </a:ext>
                  </a:extLst>
                </p14:cNvPr>
                <p14:cNvContentPartPr/>
                <p14:nvPr/>
              </p14:nvContentPartPr>
              <p14:xfrm>
                <a:off x="10474053" y="2850907"/>
                <a:ext cx="16560" cy="269640"/>
              </p14:xfrm>
            </p:contentPart>
          </mc:Choice>
          <mc:Fallback xmlns="">
            <p:pic>
              <p:nvPicPr>
                <p:cNvPr id="358" name="Freihand 357">
                  <a:extLst>
                    <a:ext uri="{FF2B5EF4-FFF2-40B4-BE49-F238E27FC236}">
                      <a16:creationId xmlns:a16="http://schemas.microsoft.com/office/drawing/2014/main" id="{03261E3B-C2D5-480D-BBFA-050E12F17E00}"/>
                    </a:ext>
                  </a:extLst>
                </p:cNvPr>
                <p:cNvPicPr/>
                <p:nvPr/>
              </p:nvPicPr>
              <p:blipFill>
                <a:blip r:embed="rId528"/>
                <a:stretch>
                  <a:fillRect/>
                </a:stretch>
              </p:blipFill>
              <p:spPr>
                <a:xfrm>
                  <a:off x="10469733" y="2846587"/>
                  <a:ext cx="25200" cy="278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29">
            <p14:nvContentPartPr>
              <p14:cNvPr id="2" name="Freihand 1">
                <a:extLst>
                  <a:ext uri="{FF2B5EF4-FFF2-40B4-BE49-F238E27FC236}">
                    <a16:creationId xmlns:a16="http://schemas.microsoft.com/office/drawing/2014/main" id="{B876D8F9-66F9-4E08-BAA4-D0594765C978}"/>
                  </a:ext>
                </a:extLst>
              </p14:cNvPr>
              <p14:cNvContentPartPr/>
              <p14:nvPr/>
            </p14:nvContentPartPr>
            <p14:xfrm>
              <a:off x="7830933" y="568147"/>
              <a:ext cx="4310280" cy="3160440"/>
            </p14:xfrm>
          </p:contentPart>
        </mc:Choice>
        <mc:Fallback>
          <p:pic>
            <p:nvPicPr>
              <p:cNvPr id="2" name="Freihand 1">
                <a:extLst>
                  <a:ext uri="{FF2B5EF4-FFF2-40B4-BE49-F238E27FC236}">
                    <a16:creationId xmlns:a16="http://schemas.microsoft.com/office/drawing/2014/main" id="{B876D8F9-66F9-4E08-BAA4-D0594765C978}"/>
                  </a:ext>
                </a:extLst>
              </p:cNvPr>
              <p:cNvPicPr/>
              <p:nvPr/>
            </p:nvPicPr>
            <p:blipFill>
              <a:blip r:embed="rId530"/>
              <a:stretch>
                <a:fillRect/>
              </a:stretch>
            </p:blipFill>
            <p:spPr>
              <a:xfrm>
                <a:off x="7826613" y="563827"/>
                <a:ext cx="4318920" cy="316908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4" name="Freihand 3">
                <a:extLst>
                  <a:ext uri="{FF2B5EF4-FFF2-40B4-BE49-F238E27FC236}">
                    <a16:creationId xmlns:a16="http://schemas.microsoft.com/office/drawing/2014/main" id="{9E5FD11B-C556-4BBF-A92C-BE4AD3DA9C36}"/>
                  </a:ext>
                </a:extLst>
              </p14:cNvPr>
              <p14:cNvContentPartPr/>
              <p14:nvPr/>
            </p14:nvContentPartPr>
            <p14:xfrm>
              <a:off x="1187493" y="2148547"/>
              <a:ext cx="453960" cy="707040"/>
            </p14:xfrm>
          </p:contentPart>
        </mc:Choice>
        <mc:Fallback>
          <p:pic>
            <p:nvPicPr>
              <p:cNvPr id="4" name="Freihand 3">
                <a:extLst>
                  <a:ext uri="{FF2B5EF4-FFF2-40B4-BE49-F238E27FC236}">
                    <a16:creationId xmlns:a16="http://schemas.microsoft.com/office/drawing/2014/main" id="{9E5FD11B-C556-4BBF-A92C-BE4AD3DA9C36}"/>
                  </a:ext>
                </a:extLst>
              </p:cNvPr>
              <p:cNvPicPr/>
              <p:nvPr/>
            </p:nvPicPr>
            <p:blipFill>
              <a:blip r:embed="rId532"/>
              <a:stretch>
                <a:fillRect/>
              </a:stretch>
            </p:blipFill>
            <p:spPr>
              <a:xfrm>
                <a:off x="1183173" y="2144227"/>
                <a:ext cx="462600" cy="71568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7" name="Freihand 6">
                <a:extLst>
                  <a:ext uri="{FF2B5EF4-FFF2-40B4-BE49-F238E27FC236}">
                    <a16:creationId xmlns:a16="http://schemas.microsoft.com/office/drawing/2014/main" id="{598ADA5E-209D-423A-A6C9-A412526D3E73}"/>
                  </a:ext>
                </a:extLst>
              </p14:cNvPr>
              <p14:cNvContentPartPr/>
              <p14:nvPr/>
            </p14:nvContentPartPr>
            <p14:xfrm>
              <a:off x="3178653" y="2719507"/>
              <a:ext cx="515520" cy="640440"/>
            </p14:xfrm>
          </p:contentPart>
        </mc:Choice>
        <mc:Fallback>
          <p:pic>
            <p:nvPicPr>
              <p:cNvPr id="7" name="Freihand 6">
                <a:extLst>
                  <a:ext uri="{FF2B5EF4-FFF2-40B4-BE49-F238E27FC236}">
                    <a16:creationId xmlns:a16="http://schemas.microsoft.com/office/drawing/2014/main" id="{598ADA5E-209D-423A-A6C9-A412526D3E73}"/>
                  </a:ext>
                </a:extLst>
              </p:cNvPr>
              <p:cNvPicPr/>
              <p:nvPr/>
            </p:nvPicPr>
            <p:blipFill>
              <a:blip r:embed="rId534"/>
              <a:stretch>
                <a:fillRect/>
              </a:stretch>
            </p:blipFill>
            <p:spPr>
              <a:xfrm>
                <a:off x="3174333" y="2715187"/>
                <a:ext cx="524160" cy="64908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8" name="Freihand 7">
                <a:extLst>
                  <a:ext uri="{FF2B5EF4-FFF2-40B4-BE49-F238E27FC236}">
                    <a16:creationId xmlns:a16="http://schemas.microsoft.com/office/drawing/2014/main" id="{46F6FF0C-90FF-474C-AB3E-87D4C2402C40}"/>
                  </a:ext>
                </a:extLst>
              </p14:cNvPr>
              <p14:cNvContentPartPr/>
              <p14:nvPr/>
            </p14:nvContentPartPr>
            <p14:xfrm>
              <a:off x="923973" y="2777107"/>
              <a:ext cx="596880" cy="784440"/>
            </p14:xfrm>
          </p:contentPart>
        </mc:Choice>
        <mc:Fallback>
          <p:pic>
            <p:nvPicPr>
              <p:cNvPr id="8" name="Freihand 7">
                <a:extLst>
                  <a:ext uri="{FF2B5EF4-FFF2-40B4-BE49-F238E27FC236}">
                    <a16:creationId xmlns:a16="http://schemas.microsoft.com/office/drawing/2014/main" id="{46F6FF0C-90FF-474C-AB3E-87D4C2402C40}"/>
                  </a:ext>
                </a:extLst>
              </p:cNvPr>
              <p:cNvPicPr/>
              <p:nvPr/>
            </p:nvPicPr>
            <p:blipFill>
              <a:blip r:embed="rId536"/>
              <a:stretch>
                <a:fillRect/>
              </a:stretch>
            </p:blipFill>
            <p:spPr>
              <a:xfrm>
                <a:off x="919653" y="2772787"/>
                <a:ext cx="605520" cy="79308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28" name="Freihand 27">
                <a:extLst>
                  <a:ext uri="{FF2B5EF4-FFF2-40B4-BE49-F238E27FC236}">
                    <a16:creationId xmlns:a16="http://schemas.microsoft.com/office/drawing/2014/main" id="{F3A6A01E-5691-4A5B-94C0-55636CEFC8D0}"/>
                  </a:ext>
                </a:extLst>
              </p14:cNvPr>
              <p14:cNvContentPartPr/>
              <p14:nvPr/>
            </p14:nvContentPartPr>
            <p14:xfrm>
              <a:off x="2675013" y="4907587"/>
              <a:ext cx="339120" cy="309960"/>
            </p14:xfrm>
          </p:contentPart>
        </mc:Choice>
        <mc:Fallback>
          <p:pic>
            <p:nvPicPr>
              <p:cNvPr id="28" name="Freihand 27">
                <a:extLst>
                  <a:ext uri="{FF2B5EF4-FFF2-40B4-BE49-F238E27FC236}">
                    <a16:creationId xmlns:a16="http://schemas.microsoft.com/office/drawing/2014/main" id="{F3A6A01E-5691-4A5B-94C0-55636CEFC8D0}"/>
                  </a:ext>
                </a:extLst>
              </p:cNvPr>
              <p:cNvPicPr/>
              <p:nvPr/>
            </p:nvPicPr>
            <p:blipFill>
              <a:blip r:embed="rId538"/>
              <a:stretch>
                <a:fillRect/>
              </a:stretch>
            </p:blipFill>
            <p:spPr>
              <a:xfrm>
                <a:off x="2670693" y="4903267"/>
                <a:ext cx="347760" cy="318600"/>
              </a:xfrm>
              <a:prstGeom prst="rect">
                <a:avLst/>
              </a:prstGeom>
            </p:spPr>
          </p:pic>
        </mc:Fallback>
      </mc:AlternateContent>
      <p:grpSp>
        <p:nvGrpSpPr>
          <p:cNvPr id="84" name="Gruppieren 83">
            <a:extLst>
              <a:ext uri="{FF2B5EF4-FFF2-40B4-BE49-F238E27FC236}">
                <a16:creationId xmlns:a16="http://schemas.microsoft.com/office/drawing/2014/main" id="{8843D95C-6951-42CA-82E9-325B68127181}"/>
              </a:ext>
            </a:extLst>
          </p:cNvPr>
          <p:cNvGrpSpPr/>
          <p:nvPr/>
        </p:nvGrpSpPr>
        <p:grpSpPr>
          <a:xfrm>
            <a:off x="1537773" y="4348507"/>
            <a:ext cx="1597320" cy="2070000"/>
            <a:chOff x="1537773" y="4348507"/>
            <a:chExt cx="1597320" cy="2070000"/>
          </a:xfrm>
        </p:grpSpPr>
        <mc:AlternateContent xmlns:mc="http://schemas.openxmlformats.org/markup-compatibility/2006">
          <mc:Choice xmlns:p14="http://schemas.microsoft.com/office/powerpoint/2010/main" Requires="p14">
            <p:contentPart p14:bwMode="auto" r:id="rId539">
              <p14:nvContentPartPr>
                <p14:cNvPr id="9" name="Freihand 8">
                  <a:extLst>
                    <a:ext uri="{FF2B5EF4-FFF2-40B4-BE49-F238E27FC236}">
                      <a16:creationId xmlns:a16="http://schemas.microsoft.com/office/drawing/2014/main" id="{F69A215D-BCEE-48D5-98F6-2E8F8ADDD062}"/>
                    </a:ext>
                  </a:extLst>
                </p14:cNvPr>
                <p14:cNvContentPartPr/>
                <p14:nvPr/>
              </p14:nvContentPartPr>
              <p14:xfrm>
                <a:off x="2254173" y="4348507"/>
                <a:ext cx="845280" cy="1102680"/>
              </p14:xfrm>
            </p:contentPart>
          </mc:Choice>
          <mc:Fallback>
            <p:pic>
              <p:nvPicPr>
                <p:cNvPr id="9" name="Freihand 8">
                  <a:extLst>
                    <a:ext uri="{FF2B5EF4-FFF2-40B4-BE49-F238E27FC236}">
                      <a16:creationId xmlns:a16="http://schemas.microsoft.com/office/drawing/2014/main" id="{F69A215D-BCEE-48D5-98F6-2E8F8ADDD062}"/>
                    </a:ext>
                  </a:extLst>
                </p:cNvPr>
                <p:cNvPicPr/>
                <p:nvPr/>
              </p:nvPicPr>
              <p:blipFill>
                <a:blip r:embed="rId540"/>
                <a:stretch>
                  <a:fillRect/>
                </a:stretch>
              </p:blipFill>
              <p:spPr>
                <a:xfrm>
                  <a:off x="2249853" y="4344187"/>
                  <a:ext cx="853920" cy="111132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10" name="Freihand 9">
                  <a:extLst>
                    <a:ext uri="{FF2B5EF4-FFF2-40B4-BE49-F238E27FC236}">
                      <a16:creationId xmlns:a16="http://schemas.microsoft.com/office/drawing/2014/main" id="{4C072F46-7C10-4044-BA5E-496C23A167CA}"/>
                    </a:ext>
                  </a:extLst>
                </p14:cNvPr>
                <p14:cNvContentPartPr/>
                <p14:nvPr/>
              </p14:nvContentPartPr>
              <p14:xfrm>
                <a:off x="1836933" y="5477107"/>
                <a:ext cx="332640" cy="320040"/>
              </p14:xfrm>
            </p:contentPart>
          </mc:Choice>
          <mc:Fallback>
            <p:pic>
              <p:nvPicPr>
                <p:cNvPr id="10" name="Freihand 9">
                  <a:extLst>
                    <a:ext uri="{FF2B5EF4-FFF2-40B4-BE49-F238E27FC236}">
                      <a16:creationId xmlns:a16="http://schemas.microsoft.com/office/drawing/2014/main" id="{4C072F46-7C10-4044-BA5E-496C23A167CA}"/>
                    </a:ext>
                  </a:extLst>
                </p:cNvPr>
                <p:cNvPicPr/>
                <p:nvPr/>
              </p:nvPicPr>
              <p:blipFill>
                <a:blip r:embed="rId542"/>
                <a:stretch>
                  <a:fillRect/>
                </a:stretch>
              </p:blipFill>
              <p:spPr>
                <a:xfrm>
                  <a:off x="1832613" y="5472787"/>
                  <a:ext cx="341280" cy="32868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11" name="Freihand 10">
                  <a:extLst>
                    <a:ext uri="{FF2B5EF4-FFF2-40B4-BE49-F238E27FC236}">
                      <a16:creationId xmlns:a16="http://schemas.microsoft.com/office/drawing/2014/main" id="{736B07BE-0953-4621-9481-3C6E73B8CCD0}"/>
                    </a:ext>
                  </a:extLst>
                </p14:cNvPr>
                <p14:cNvContentPartPr/>
                <p14:nvPr/>
              </p14:nvContentPartPr>
              <p14:xfrm>
                <a:off x="2048613" y="5351467"/>
                <a:ext cx="231120" cy="314280"/>
              </p14:xfrm>
            </p:contentPart>
          </mc:Choice>
          <mc:Fallback>
            <p:pic>
              <p:nvPicPr>
                <p:cNvPr id="11" name="Freihand 10">
                  <a:extLst>
                    <a:ext uri="{FF2B5EF4-FFF2-40B4-BE49-F238E27FC236}">
                      <a16:creationId xmlns:a16="http://schemas.microsoft.com/office/drawing/2014/main" id="{736B07BE-0953-4621-9481-3C6E73B8CCD0}"/>
                    </a:ext>
                  </a:extLst>
                </p:cNvPr>
                <p:cNvPicPr/>
                <p:nvPr/>
              </p:nvPicPr>
              <p:blipFill>
                <a:blip r:embed="rId544"/>
                <a:stretch>
                  <a:fillRect/>
                </a:stretch>
              </p:blipFill>
              <p:spPr>
                <a:xfrm>
                  <a:off x="2044293" y="5347147"/>
                  <a:ext cx="239760" cy="32292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12" name="Freihand 11">
                  <a:extLst>
                    <a:ext uri="{FF2B5EF4-FFF2-40B4-BE49-F238E27FC236}">
                      <a16:creationId xmlns:a16="http://schemas.microsoft.com/office/drawing/2014/main" id="{399849B7-D4EC-4DF1-8059-CF5BBC3CB1C2}"/>
                    </a:ext>
                  </a:extLst>
                </p14:cNvPr>
                <p14:cNvContentPartPr/>
                <p14:nvPr/>
              </p14:nvContentPartPr>
              <p14:xfrm>
                <a:off x="1664133" y="6130507"/>
                <a:ext cx="360" cy="360"/>
              </p14:xfrm>
            </p:contentPart>
          </mc:Choice>
          <mc:Fallback>
            <p:pic>
              <p:nvPicPr>
                <p:cNvPr id="12" name="Freihand 11">
                  <a:extLst>
                    <a:ext uri="{FF2B5EF4-FFF2-40B4-BE49-F238E27FC236}">
                      <a16:creationId xmlns:a16="http://schemas.microsoft.com/office/drawing/2014/main" id="{399849B7-D4EC-4DF1-8059-CF5BBC3CB1C2}"/>
                    </a:ext>
                  </a:extLst>
                </p:cNvPr>
                <p:cNvPicPr/>
                <p:nvPr/>
              </p:nvPicPr>
              <p:blipFill>
                <a:blip r:embed="rId546"/>
                <a:stretch>
                  <a:fillRect/>
                </a:stretch>
              </p:blipFill>
              <p:spPr>
                <a:xfrm>
                  <a:off x="1659813" y="61261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13" name="Freihand 12">
                  <a:extLst>
                    <a:ext uri="{FF2B5EF4-FFF2-40B4-BE49-F238E27FC236}">
                      <a16:creationId xmlns:a16="http://schemas.microsoft.com/office/drawing/2014/main" id="{3EA34F70-C31B-4C77-8FBC-F9C8AA3632F0}"/>
                    </a:ext>
                  </a:extLst>
                </p14:cNvPr>
                <p14:cNvContentPartPr/>
                <p14:nvPr/>
              </p14:nvContentPartPr>
              <p14:xfrm>
                <a:off x="1537773" y="5904067"/>
                <a:ext cx="195480" cy="239760"/>
              </p14:xfrm>
            </p:contentPart>
          </mc:Choice>
          <mc:Fallback>
            <p:pic>
              <p:nvPicPr>
                <p:cNvPr id="13" name="Freihand 12">
                  <a:extLst>
                    <a:ext uri="{FF2B5EF4-FFF2-40B4-BE49-F238E27FC236}">
                      <a16:creationId xmlns:a16="http://schemas.microsoft.com/office/drawing/2014/main" id="{3EA34F70-C31B-4C77-8FBC-F9C8AA3632F0}"/>
                    </a:ext>
                  </a:extLst>
                </p:cNvPr>
                <p:cNvPicPr/>
                <p:nvPr/>
              </p:nvPicPr>
              <p:blipFill>
                <a:blip r:embed="rId548"/>
                <a:stretch>
                  <a:fillRect/>
                </a:stretch>
              </p:blipFill>
              <p:spPr>
                <a:xfrm>
                  <a:off x="1533453" y="5899747"/>
                  <a:ext cx="20412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14" name="Freihand 13">
                  <a:extLst>
                    <a:ext uri="{FF2B5EF4-FFF2-40B4-BE49-F238E27FC236}">
                      <a16:creationId xmlns:a16="http://schemas.microsoft.com/office/drawing/2014/main" id="{34FFAB50-8035-46CD-BEEC-AD3D6EA99D19}"/>
                    </a:ext>
                  </a:extLst>
                </p14:cNvPr>
                <p14:cNvContentPartPr/>
                <p14:nvPr/>
              </p14:nvContentPartPr>
              <p14:xfrm>
                <a:off x="1750173" y="5982907"/>
                <a:ext cx="210600" cy="100440"/>
              </p14:xfrm>
            </p:contentPart>
          </mc:Choice>
          <mc:Fallback>
            <p:pic>
              <p:nvPicPr>
                <p:cNvPr id="14" name="Freihand 13">
                  <a:extLst>
                    <a:ext uri="{FF2B5EF4-FFF2-40B4-BE49-F238E27FC236}">
                      <a16:creationId xmlns:a16="http://schemas.microsoft.com/office/drawing/2014/main" id="{34FFAB50-8035-46CD-BEEC-AD3D6EA99D19}"/>
                    </a:ext>
                  </a:extLst>
                </p:cNvPr>
                <p:cNvPicPr/>
                <p:nvPr/>
              </p:nvPicPr>
              <p:blipFill>
                <a:blip r:embed="rId550"/>
                <a:stretch>
                  <a:fillRect/>
                </a:stretch>
              </p:blipFill>
              <p:spPr>
                <a:xfrm>
                  <a:off x="1745853" y="5978587"/>
                  <a:ext cx="21924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16" name="Freihand 15">
                  <a:extLst>
                    <a:ext uri="{FF2B5EF4-FFF2-40B4-BE49-F238E27FC236}">
                      <a16:creationId xmlns:a16="http://schemas.microsoft.com/office/drawing/2014/main" id="{ED821DDF-40FA-4A6F-B63D-2D807C8412A7}"/>
                    </a:ext>
                  </a:extLst>
                </p14:cNvPr>
                <p14:cNvContentPartPr/>
                <p14:nvPr/>
              </p14:nvContentPartPr>
              <p14:xfrm>
                <a:off x="1996773" y="5976427"/>
                <a:ext cx="233280" cy="253440"/>
              </p14:xfrm>
            </p:contentPart>
          </mc:Choice>
          <mc:Fallback>
            <p:pic>
              <p:nvPicPr>
                <p:cNvPr id="16" name="Freihand 15">
                  <a:extLst>
                    <a:ext uri="{FF2B5EF4-FFF2-40B4-BE49-F238E27FC236}">
                      <a16:creationId xmlns:a16="http://schemas.microsoft.com/office/drawing/2014/main" id="{ED821DDF-40FA-4A6F-B63D-2D807C8412A7}"/>
                    </a:ext>
                  </a:extLst>
                </p:cNvPr>
                <p:cNvPicPr/>
                <p:nvPr/>
              </p:nvPicPr>
              <p:blipFill>
                <a:blip r:embed="rId552"/>
                <a:stretch>
                  <a:fillRect/>
                </a:stretch>
              </p:blipFill>
              <p:spPr>
                <a:xfrm>
                  <a:off x="1992453" y="5972107"/>
                  <a:ext cx="24192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19" name="Freihand 18">
                  <a:extLst>
                    <a:ext uri="{FF2B5EF4-FFF2-40B4-BE49-F238E27FC236}">
                      <a16:creationId xmlns:a16="http://schemas.microsoft.com/office/drawing/2014/main" id="{A99AD9D5-2E11-4C2C-B2F3-6D727A026301}"/>
                    </a:ext>
                  </a:extLst>
                </p14:cNvPr>
                <p14:cNvContentPartPr/>
                <p14:nvPr/>
              </p14:nvContentPartPr>
              <p14:xfrm>
                <a:off x="1564413" y="6269107"/>
                <a:ext cx="284400" cy="133560"/>
              </p14:xfrm>
            </p:contentPart>
          </mc:Choice>
          <mc:Fallback>
            <p:pic>
              <p:nvPicPr>
                <p:cNvPr id="19" name="Freihand 18">
                  <a:extLst>
                    <a:ext uri="{FF2B5EF4-FFF2-40B4-BE49-F238E27FC236}">
                      <a16:creationId xmlns:a16="http://schemas.microsoft.com/office/drawing/2014/main" id="{A99AD9D5-2E11-4C2C-B2F3-6D727A026301}"/>
                    </a:ext>
                  </a:extLst>
                </p:cNvPr>
                <p:cNvPicPr/>
                <p:nvPr/>
              </p:nvPicPr>
              <p:blipFill>
                <a:blip r:embed="rId554"/>
                <a:stretch>
                  <a:fillRect/>
                </a:stretch>
              </p:blipFill>
              <p:spPr>
                <a:xfrm>
                  <a:off x="1560093" y="6264787"/>
                  <a:ext cx="29304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21" name="Freihand 20">
                  <a:extLst>
                    <a:ext uri="{FF2B5EF4-FFF2-40B4-BE49-F238E27FC236}">
                      <a16:creationId xmlns:a16="http://schemas.microsoft.com/office/drawing/2014/main" id="{454E0762-D64D-45FD-8804-2682FE8227DE}"/>
                    </a:ext>
                  </a:extLst>
                </p14:cNvPr>
                <p14:cNvContentPartPr/>
                <p14:nvPr/>
              </p14:nvContentPartPr>
              <p14:xfrm>
                <a:off x="1849173" y="6130507"/>
                <a:ext cx="284400" cy="242640"/>
              </p14:xfrm>
            </p:contentPart>
          </mc:Choice>
          <mc:Fallback>
            <p:pic>
              <p:nvPicPr>
                <p:cNvPr id="21" name="Freihand 20">
                  <a:extLst>
                    <a:ext uri="{FF2B5EF4-FFF2-40B4-BE49-F238E27FC236}">
                      <a16:creationId xmlns:a16="http://schemas.microsoft.com/office/drawing/2014/main" id="{454E0762-D64D-45FD-8804-2682FE8227DE}"/>
                    </a:ext>
                  </a:extLst>
                </p:cNvPr>
                <p:cNvPicPr/>
                <p:nvPr/>
              </p:nvPicPr>
              <p:blipFill>
                <a:blip r:embed="rId556"/>
                <a:stretch>
                  <a:fillRect/>
                </a:stretch>
              </p:blipFill>
              <p:spPr>
                <a:xfrm>
                  <a:off x="1844853" y="6126187"/>
                  <a:ext cx="293040"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22" name="Freihand 21">
                  <a:extLst>
                    <a:ext uri="{FF2B5EF4-FFF2-40B4-BE49-F238E27FC236}">
                      <a16:creationId xmlns:a16="http://schemas.microsoft.com/office/drawing/2014/main" id="{8F14C769-C463-4680-A992-55FDE981BDA5}"/>
                    </a:ext>
                  </a:extLst>
                </p14:cNvPr>
                <p14:cNvContentPartPr/>
                <p14:nvPr/>
              </p14:nvContentPartPr>
              <p14:xfrm>
                <a:off x="2114853" y="6186667"/>
                <a:ext cx="30240" cy="17280"/>
              </p14:xfrm>
            </p:contentPart>
          </mc:Choice>
          <mc:Fallback>
            <p:pic>
              <p:nvPicPr>
                <p:cNvPr id="22" name="Freihand 21">
                  <a:extLst>
                    <a:ext uri="{FF2B5EF4-FFF2-40B4-BE49-F238E27FC236}">
                      <a16:creationId xmlns:a16="http://schemas.microsoft.com/office/drawing/2014/main" id="{8F14C769-C463-4680-A992-55FDE981BDA5}"/>
                    </a:ext>
                  </a:extLst>
                </p:cNvPr>
                <p:cNvPicPr/>
                <p:nvPr/>
              </p:nvPicPr>
              <p:blipFill>
                <a:blip r:embed="rId558"/>
                <a:stretch>
                  <a:fillRect/>
                </a:stretch>
              </p:blipFill>
              <p:spPr>
                <a:xfrm>
                  <a:off x="2110533" y="6182347"/>
                  <a:ext cx="3888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23" name="Freihand 22">
                  <a:extLst>
                    <a:ext uri="{FF2B5EF4-FFF2-40B4-BE49-F238E27FC236}">
                      <a16:creationId xmlns:a16="http://schemas.microsoft.com/office/drawing/2014/main" id="{E6F529E5-80FD-4846-BD39-990F2B1B8538}"/>
                    </a:ext>
                  </a:extLst>
                </p14:cNvPr>
                <p14:cNvContentPartPr/>
                <p14:nvPr/>
              </p14:nvContentPartPr>
              <p14:xfrm>
                <a:off x="2173893" y="6220147"/>
                <a:ext cx="110880" cy="198360"/>
              </p14:xfrm>
            </p:contentPart>
          </mc:Choice>
          <mc:Fallback>
            <p:pic>
              <p:nvPicPr>
                <p:cNvPr id="23" name="Freihand 22">
                  <a:extLst>
                    <a:ext uri="{FF2B5EF4-FFF2-40B4-BE49-F238E27FC236}">
                      <a16:creationId xmlns:a16="http://schemas.microsoft.com/office/drawing/2014/main" id="{E6F529E5-80FD-4846-BD39-990F2B1B8538}"/>
                    </a:ext>
                  </a:extLst>
                </p:cNvPr>
                <p:cNvPicPr/>
                <p:nvPr/>
              </p:nvPicPr>
              <p:blipFill>
                <a:blip r:embed="rId560"/>
                <a:stretch>
                  <a:fillRect/>
                </a:stretch>
              </p:blipFill>
              <p:spPr>
                <a:xfrm>
                  <a:off x="2169573" y="6215827"/>
                  <a:ext cx="11952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24" name="Freihand 23">
                  <a:extLst>
                    <a:ext uri="{FF2B5EF4-FFF2-40B4-BE49-F238E27FC236}">
                      <a16:creationId xmlns:a16="http://schemas.microsoft.com/office/drawing/2014/main" id="{2A1C2BEC-9459-45AF-AE7A-0AC7EAE81A54}"/>
                    </a:ext>
                  </a:extLst>
                </p14:cNvPr>
                <p14:cNvContentPartPr/>
                <p14:nvPr/>
              </p14:nvContentPartPr>
              <p14:xfrm>
                <a:off x="2306013" y="6113947"/>
                <a:ext cx="28440" cy="181440"/>
              </p14:xfrm>
            </p:contentPart>
          </mc:Choice>
          <mc:Fallback>
            <p:pic>
              <p:nvPicPr>
                <p:cNvPr id="24" name="Freihand 23">
                  <a:extLst>
                    <a:ext uri="{FF2B5EF4-FFF2-40B4-BE49-F238E27FC236}">
                      <a16:creationId xmlns:a16="http://schemas.microsoft.com/office/drawing/2014/main" id="{2A1C2BEC-9459-45AF-AE7A-0AC7EAE81A54}"/>
                    </a:ext>
                  </a:extLst>
                </p:cNvPr>
                <p:cNvPicPr/>
                <p:nvPr/>
              </p:nvPicPr>
              <p:blipFill>
                <a:blip r:embed="rId562"/>
                <a:stretch>
                  <a:fillRect/>
                </a:stretch>
              </p:blipFill>
              <p:spPr>
                <a:xfrm>
                  <a:off x="2301693" y="6109627"/>
                  <a:ext cx="3708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25" name="Freihand 24">
                  <a:extLst>
                    <a:ext uri="{FF2B5EF4-FFF2-40B4-BE49-F238E27FC236}">
                      <a16:creationId xmlns:a16="http://schemas.microsoft.com/office/drawing/2014/main" id="{1F06F37E-AD15-415D-9014-D034E34EEEB6}"/>
                    </a:ext>
                  </a:extLst>
                </p14:cNvPr>
                <p14:cNvContentPartPr/>
                <p14:nvPr/>
              </p14:nvContentPartPr>
              <p14:xfrm>
                <a:off x="2369373" y="6157507"/>
                <a:ext cx="363600" cy="104400"/>
              </p14:xfrm>
            </p:contentPart>
          </mc:Choice>
          <mc:Fallback>
            <p:pic>
              <p:nvPicPr>
                <p:cNvPr id="25" name="Freihand 24">
                  <a:extLst>
                    <a:ext uri="{FF2B5EF4-FFF2-40B4-BE49-F238E27FC236}">
                      <a16:creationId xmlns:a16="http://schemas.microsoft.com/office/drawing/2014/main" id="{1F06F37E-AD15-415D-9014-D034E34EEEB6}"/>
                    </a:ext>
                  </a:extLst>
                </p:cNvPr>
                <p:cNvPicPr/>
                <p:nvPr/>
              </p:nvPicPr>
              <p:blipFill>
                <a:blip r:embed="rId564"/>
                <a:stretch>
                  <a:fillRect/>
                </a:stretch>
              </p:blipFill>
              <p:spPr>
                <a:xfrm>
                  <a:off x="2365053" y="6153187"/>
                  <a:ext cx="3722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26" name="Freihand 25">
                  <a:extLst>
                    <a:ext uri="{FF2B5EF4-FFF2-40B4-BE49-F238E27FC236}">
                      <a16:creationId xmlns:a16="http://schemas.microsoft.com/office/drawing/2014/main" id="{5D0C809F-EE9F-4FFD-95EE-38C39F970CD2}"/>
                    </a:ext>
                  </a:extLst>
                </p14:cNvPr>
                <p14:cNvContentPartPr/>
                <p14:nvPr/>
              </p14:nvContentPartPr>
              <p14:xfrm>
                <a:off x="2556933" y="6037267"/>
                <a:ext cx="25920" cy="20520"/>
              </p14:xfrm>
            </p:contentPart>
          </mc:Choice>
          <mc:Fallback>
            <p:pic>
              <p:nvPicPr>
                <p:cNvPr id="26" name="Freihand 25">
                  <a:extLst>
                    <a:ext uri="{FF2B5EF4-FFF2-40B4-BE49-F238E27FC236}">
                      <a16:creationId xmlns:a16="http://schemas.microsoft.com/office/drawing/2014/main" id="{5D0C809F-EE9F-4FFD-95EE-38C39F970CD2}"/>
                    </a:ext>
                  </a:extLst>
                </p:cNvPr>
                <p:cNvPicPr/>
                <p:nvPr/>
              </p:nvPicPr>
              <p:blipFill>
                <a:blip r:embed="rId566"/>
                <a:stretch>
                  <a:fillRect/>
                </a:stretch>
              </p:blipFill>
              <p:spPr>
                <a:xfrm>
                  <a:off x="2552613" y="6032947"/>
                  <a:ext cx="3456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29" name="Freihand 28">
                  <a:extLst>
                    <a:ext uri="{FF2B5EF4-FFF2-40B4-BE49-F238E27FC236}">
                      <a16:creationId xmlns:a16="http://schemas.microsoft.com/office/drawing/2014/main" id="{11398ED8-D9F1-48FE-AD62-74E5858CD3F3}"/>
                    </a:ext>
                  </a:extLst>
                </p14:cNvPr>
                <p14:cNvContentPartPr/>
                <p14:nvPr/>
              </p14:nvContentPartPr>
              <p14:xfrm>
                <a:off x="2255613" y="4395667"/>
                <a:ext cx="879480" cy="1181880"/>
              </p14:xfrm>
            </p:contentPart>
          </mc:Choice>
          <mc:Fallback>
            <p:pic>
              <p:nvPicPr>
                <p:cNvPr id="29" name="Freihand 28">
                  <a:extLst>
                    <a:ext uri="{FF2B5EF4-FFF2-40B4-BE49-F238E27FC236}">
                      <a16:creationId xmlns:a16="http://schemas.microsoft.com/office/drawing/2014/main" id="{11398ED8-D9F1-48FE-AD62-74E5858CD3F3}"/>
                    </a:ext>
                  </a:extLst>
                </p:cNvPr>
                <p:cNvPicPr/>
                <p:nvPr/>
              </p:nvPicPr>
              <p:blipFill>
                <a:blip r:embed="rId568"/>
                <a:stretch>
                  <a:fillRect/>
                </a:stretch>
              </p:blipFill>
              <p:spPr>
                <a:xfrm>
                  <a:off x="2251293" y="4391347"/>
                  <a:ext cx="888120" cy="1190520"/>
                </a:xfrm>
                <a:prstGeom prst="rect">
                  <a:avLst/>
                </a:prstGeom>
              </p:spPr>
            </p:pic>
          </mc:Fallback>
        </mc:AlternateContent>
      </p:grpSp>
      <p:grpSp>
        <p:nvGrpSpPr>
          <p:cNvPr id="119" name="Gruppieren 118">
            <a:extLst>
              <a:ext uri="{FF2B5EF4-FFF2-40B4-BE49-F238E27FC236}">
                <a16:creationId xmlns:a16="http://schemas.microsoft.com/office/drawing/2014/main" id="{E47487BE-A162-484C-B2C2-2CDC126B3A2D}"/>
              </a:ext>
            </a:extLst>
          </p:cNvPr>
          <p:cNvGrpSpPr/>
          <p:nvPr/>
        </p:nvGrpSpPr>
        <p:grpSpPr>
          <a:xfrm>
            <a:off x="3582213" y="4034587"/>
            <a:ext cx="4057200" cy="2806560"/>
            <a:chOff x="3582213" y="4034587"/>
            <a:chExt cx="4057200" cy="2806560"/>
          </a:xfrm>
        </p:grpSpPr>
        <mc:AlternateContent xmlns:mc="http://schemas.openxmlformats.org/markup-compatibility/2006">
          <mc:Choice xmlns:p14="http://schemas.microsoft.com/office/powerpoint/2010/main" Requires="p14">
            <p:contentPart p14:bwMode="auto" r:id="rId569">
              <p14:nvContentPartPr>
                <p14:cNvPr id="85" name="Freihand 84">
                  <a:extLst>
                    <a:ext uri="{FF2B5EF4-FFF2-40B4-BE49-F238E27FC236}">
                      <a16:creationId xmlns:a16="http://schemas.microsoft.com/office/drawing/2014/main" id="{AB81EBBE-9242-418A-BD42-C18D8856D23D}"/>
                    </a:ext>
                  </a:extLst>
                </p14:cNvPr>
                <p14:cNvContentPartPr/>
                <p14:nvPr/>
              </p14:nvContentPartPr>
              <p14:xfrm>
                <a:off x="3615693" y="4034587"/>
                <a:ext cx="3797280" cy="1820160"/>
              </p14:xfrm>
            </p:contentPart>
          </mc:Choice>
          <mc:Fallback>
            <p:pic>
              <p:nvPicPr>
                <p:cNvPr id="85" name="Freihand 84">
                  <a:extLst>
                    <a:ext uri="{FF2B5EF4-FFF2-40B4-BE49-F238E27FC236}">
                      <a16:creationId xmlns:a16="http://schemas.microsoft.com/office/drawing/2014/main" id="{AB81EBBE-9242-418A-BD42-C18D8856D23D}"/>
                    </a:ext>
                  </a:extLst>
                </p:cNvPr>
                <p:cNvPicPr/>
                <p:nvPr/>
              </p:nvPicPr>
              <p:blipFill>
                <a:blip r:embed="rId570"/>
                <a:stretch>
                  <a:fillRect/>
                </a:stretch>
              </p:blipFill>
              <p:spPr>
                <a:xfrm>
                  <a:off x="3611373" y="4030267"/>
                  <a:ext cx="3805920" cy="182880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87" name="Freihand 86">
                  <a:extLst>
                    <a:ext uri="{FF2B5EF4-FFF2-40B4-BE49-F238E27FC236}">
                      <a16:creationId xmlns:a16="http://schemas.microsoft.com/office/drawing/2014/main" id="{8A03CC56-E2D2-4EB3-ADD9-862B3C5AC96D}"/>
                    </a:ext>
                  </a:extLst>
                </p14:cNvPr>
                <p14:cNvContentPartPr/>
                <p14:nvPr/>
              </p14:nvContentPartPr>
              <p14:xfrm>
                <a:off x="3582213" y="4195147"/>
                <a:ext cx="4057200" cy="2646000"/>
              </p14:xfrm>
            </p:contentPart>
          </mc:Choice>
          <mc:Fallback>
            <p:pic>
              <p:nvPicPr>
                <p:cNvPr id="87" name="Freihand 86">
                  <a:extLst>
                    <a:ext uri="{FF2B5EF4-FFF2-40B4-BE49-F238E27FC236}">
                      <a16:creationId xmlns:a16="http://schemas.microsoft.com/office/drawing/2014/main" id="{8A03CC56-E2D2-4EB3-ADD9-862B3C5AC96D}"/>
                    </a:ext>
                  </a:extLst>
                </p:cNvPr>
                <p:cNvPicPr/>
                <p:nvPr/>
              </p:nvPicPr>
              <p:blipFill>
                <a:blip r:embed="rId572"/>
                <a:stretch>
                  <a:fillRect/>
                </a:stretch>
              </p:blipFill>
              <p:spPr>
                <a:xfrm>
                  <a:off x="3577893" y="4190827"/>
                  <a:ext cx="4065840" cy="2654640"/>
                </a:xfrm>
                <a:prstGeom prst="rect">
                  <a:avLst/>
                </a:prstGeom>
              </p:spPr>
            </p:pic>
          </mc:Fallback>
        </mc:AlternateContent>
      </p:grpSp>
      <p:grpSp>
        <p:nvGrpSpPr>
          <p:cNvPr id="247" name="Gruppieren 246">
            <a:extLst>
              <a:ext uri="{FF2B5EF4-FFF2-40B4-BE49-F238E27FC236}">
                <a16:creationId xmlns:a16="http://schemas.microsoft.com/office/drawing/2014/main" id="{2E884B92-9E96-493D-9A82-D377F0CDEE9E}"/>
              </a:ext>
            </a:extLst>
          </p:cNvPr>
          <p:cNvGrpSpPr/>
          <p:nvPr/>
        </p:nvGrpSpPr>
        <p:grpSpPr>
          <a:xfrm>
            <a:off x="1179573" y="1630507"/>
            <a:ext cx="605160" cy="388800"/>
            <a:chOff x="1179573" y="1630507"/>
            <a:chExt cx="605160" cy="388800"/>
          </a:xfrm>
        </p:grpSpPr>
        <mc:AlternateContent xmlns:mc="http://schemas.openxmlformats.org/markup-compatibility/2006">
          <mc:Choice xmlns:p14="http://schemas.microsoft.com/office/powerpoint/2010/main" Requires="p14">
            <p:contentPart p14:bwMode="auto" r:id="rId573">
              <p14:nvContentPartPr>
                <p14:cNvPr id="139" name="Freihand 138">
                  <a:extLst>
                    <a:ext uri="{FF2B5EF4-FFF2-40B4-BE49-F238E27FC236}">
                      <a16:creationId xmlns:a16="http://schemas.microsoft.com/office/drawing/2014/main" id="{B4010008-DC8B-495C-815D-42C15DC7D1BD}"/>
                    </a:ext>
                  </a:extLst>
                </p14:cNvPr>
                <p14:cNvContentPartPr/>
                <p14:nvPr/>
              </p14:nvContentPartPr>
              <p14:xfrm>
                <a:off x="1238613" y="1954867"/>
                <a:ext cx="21600" cy="29520"/>
              </p14:xfrm>
            </p:contentPart>
          </mc:Choice>
          <mc:Fallback>
            <p:pic>
              <p:nvPicPr>
                <p:cNvPr id="139" name="Freihand 138">
                  <a:extLst>
                    <a:ext uri="{FF2B5EF4-FFF2-40B4-BE49-F238E27FC236}">
                      <a16:creationId xmlns:a16="http://schemas.microsoft.com/office/drawing/2014/main" id="{B4010008-DC8B-495C-815D-42C15DC7D1BD}"/>
                    </a:ext>
                  </a:extLst>
                </p:cNvPr>
                <p:cNvPicPr/>
                <p:nvPr/>
              </p:nvPicPr>
              <p:blipFill>
                <a:blip r:embed="rId574"/>
                <a:stretch>
                  <a:fillRect/>
                </a:stretch>
              </p:blipFill>
              <p:spPr>
                <a:xfrm>
                  <a:off x="1234293" y="1950547"/>
                  <a:ext cx="302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151" name="Freihand 150">
                  <a:extLst>
                    <a:ext uri="{FF2B5EF4-FFF2-40B4-BE49-F238E27FC236}">
                      <a16:creationId xmlns:a16="http://schemas.microsoft.com/office/drawing/2014/main" id="{4771A568-B8F6-43C5-9422-65B731D8277E}"/>
                    </a:ext>
                  </a:extLst>
                </p14:cNvPr>
                <p14:cNvContentPartPr/>
                <p14:nvPr/>
              </p14:nvContentPartPr>
              <p14:xfrm>
                <a:off x="1179573" y="1920307"/>
                <a:ext cx="78120" cy="99000"/>
              </p14:xfrm>
            </p:contentPart>
          </mc:Choice>
          <mc:Fallback>
            <p:pic>
              <p:nvPicPr>
                <p:cNvPr id="151" name="Freihand 150">
                  <a:extLst>
                    <a:ext uri="{FF2B5EF4-FFF2-40B4-BE49-F238E27FC236}">
                      <a16:creationId xmlns:a16="http://schemas.microsoft.com/office/drawing/2014/main" id="{4771A568-B8F6-43C5-9422-65B731D8277E}"/>
                    </a:ext>
                  </a:extLst>
                </p:cNvPr>
                <p:cNvPicPr/>
                <p:nvPr/>
              </p:nvPicPr>
              <p:blipFill>
                <a:blip r:embed="rId576"/>
                <a:stretch>
                  <a:fillRect/>
                </a:stretch>
              </p:blipFill>
              <p:spPr>
                <a:xfrm>
                  <a:off x="1175253" y="1915987"/>
                  <a:ext cx="867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152" name="Freihand 151">
                  <a:extLst>
                    <a:ext uri="{FF2B5EF4-FFF2-40B4-BE49-F238E27FC236}">
                      <a16:creationId xmlns:a16="http://schemas.microsoft.com/office/drawing/2014/main" id="{E0069FFD-742A-4C53-8102-06C836966DF4}"/>
                    </a:ext>
                  </a:extLst>
                </p14:cNvPr>
                <p14:cNvContentPartPr/>
                <p14:nvPr/>
              </p14:nvContentPartPr>
              <p14:xfrm>
                <a:off x="1289013" y="1853347"/>
                <a:ext cx="88560" cy="122400"/>
              </p14:xfrm>
            </p:contentPart>
          </mc:Choice>
          <mc:Fallback>
            <p:pic>
              <p:nvPicPr>
                <p:cNvPr id="152" name="Freihand 151">
                  <a:extLst>
                    <a:ext uri="{FF2B5EF4-FFF2-40B4-BE49-F238E27FC236}">
                      <a16:creationId xmlns:a16="http://schemas.microsoft.com/office/drawing/2014/main" id="{E0069FFD-742A-4C53-8102-06C836966DF4}"/>
                    </a:ext>
                  </a:extLst>
                </p:cNvPr>
                <p:cNvPicPr/>
                <p:nvPr/>
              </p:nvPicPr>
              <p:blipFill>
                <a:blip r:embed="rId578"/>
                <a:stretch>
                  <a:fillRect/>
                </a:stretch>
              </p:blipFill>
              <p:spPr>
                <a:xfrm>
                  <a:off x="1284693" y="1849027"/>
                  <a:ext cx="9720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177" name="Freihand 176">
                  <a:extLst>
                    <a:ext uri="{FF2B5EF4-FFF2-40B4-BE49-F238E27FC236}">
                      <a16:creationId xmlns:a16="http://schemas.microsoft.com/office/drawing/2014/main" id="{4E80305D-8DAF-4FB3-B0C7-A0C4DF541C0D}"/>
                    </a:ext>
                  </a:extLst>
                </p14:cNvPr>
                <p14:cNvContentPartPr/>
                <p14:nvPr/>
              </p14:nvContentPartPr>
              <p14:xfrm>
                <a:off x="1433373" y="1790707"/>
                <a:ext cx="60840" cy="128520"/>
              </p14:xfrm>
            </p:contentPart>
          </mc:Choice>
          <mc:Fallback>
            <p:pic>
              <p:nvPicPr>
                <p:cNvPr id="177" name="Freihand 176">
                  <a:extLst>
                    <a:ext uri="{FF2B5EF4-FFF2-40B4-BE49-F238E27FC236}">
                      <a16:creationId xmlns:a16="http://schemas.microsoft.com/office/drawing/2014/main" id="{4E80305D-8DAF-4FB3-B0C7-A0C4DF541C0D}"/>
                    </a:ext>
                  </a:extLst>
                </p:cNvPr>
                <p:cNvPicPr/>
                <p:nvPr/>
              </p:nvPicPr>
              <p:blipFill>
                <a:blip r:embed="rId580"/>
                <a:stretch>
                  <a:fillRect/>
                </a:stretch>
              </p:blipFill>
              <p:spPr>
                <a:xfrm>
                  <a:off x="1429053" y="1786387"/>
                  <a:ext cx="6948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194" name="Freihand 193">
                  <a:extLst>
                    <a:ext uri="{FF2B5EF4-FFF2-40B4-BE49-F238E27FC236}">
                      <a16:creationId xmlns:a16="http://schemas.microsoft.com/office/drawing/2014/main" id="{D22639FF-9289-4736-AA3B-9C4246644592}"/>
                    </a:ext>
                  </a:extLst>
                </p14:cNvPr>
                <p14:cNvContentPartPr/>
                <p14:nvPr/>
              </p14:nvContentPartPr>
              <p14:xfrm>
                <a:off x="1414653" y="1805107"/>
                <a:ext cx="102240" cy="120600"/>
              </p14:xfrm>
            </p:contentPart>
          </mc:Choice>
          <mc:Fallback>
            <p:pic>
              <p:nvPicPr>
                <p:cNvPr id="194" name="Freihand 193">
                  <a:extLst>
                    <a:ext uri="{FF2B5EF4-FFF2-40B4-BE49-F238E27FC236}">
                      <a16:creationId xmlns:a16="http://schemas.microsoft.com/office/drawing/2014/main" id="{D22639FF-9289-4736-AA3B-9C4246644592}"/>
                    </a:ext>
                  </a:extLst>
                </p:cNvPr>
                <p:cNvPicPr/>
                <p:nvPr/>
              </p:nvPicPr>
              <p:blipFill>
                <a:blip r:embed="rId582"/>
                <a:stretch>
                  <a:fillRect/>
                </a:stretch>
              </p:blipFill>
              <p:spPr>
                <a:xfrm>
                  <a:off x="1410333" y="1800787"/>
                  <a:ext cx="1108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196" name="Freihand 195">
                  <a:extLst>
                    <a:ext uri="{FF2B5EF4-FFF2-40B4-BE49-F238E27FC236}">
                      <a16:creationId xmlns:a16="http://schemas.microsoft.com/office/drawing/2014/main" id="{B10A8A05-4B08-4C6A-B441-866335DA8001}"/>
                    </a:ext>
                  </a:extLst>
                </p14:cNvPr>
                <p14:cNvContentPartPr/>
                <p14:nvPr/>
              </p14:nvContentPartPr>
              <p14:xfrm>
                <a:off x="1509693" y="1825627"/>
                <a:ext cx="61200" cy="103680"/>
              </p14:xfrm>
            </p:contentPart>
          </mc:Choice>
          <mc:Fallback>
            <p:pic>
              <p:nvPicPr>
                <p:cNvPr id="196" name="Freihand 195">
                  <a:extLst>
                    <a:ext uri="{FF2B5EF4-FFF2-40B4-BE49-F238E27FC236}">
                      <a16:creationId xmlns:a16="http://schemas.microsoft.com/office/drawing/2014/main" id="{B10A8A05-4B08-4C6A-B441-866335DA8001}"/>
                    </a:ext>
                  </a:extLst>
                </p:cNvPr>
                <p:cNvPicPr/>
                <p:nvPr/>
              </p:nvPicPr>
              <p:blipFill>
                <a:blip r:embed="rId584"/>
                <a:stretch>
                  <a:fillRect/>
                </a:stretch>
              </p:blipFill>
              <p:spPr>
                <a:xfrm>
                  <a:off x="1505373" y="1821307"/>
                  <a:ext cx="6984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209" name="Freihand 208">
                  <a:extLst>
                    <a:ext uri="{FF2B5EF4-FFF2-40B4-BE49-F238E27FC236}">
                      <a16:creationId xmlns:a16="http://schemas.microsoft.com/office/drawing/2014/main" id="{ECD4978F-1464-404E-87E2-7C8904CEAB6D}"/>
                    </a:ext>
                  </a:extLst>
                </p14:cNvPr>
                <p14:cNvContentPartPr/>
                <p14:nvPr/>
              </p14:nvContentPartPr>
              <p14:xfrm>
                <a:off x="1555053" y="1693867"/>
                <a:ext cx="100080" cy="128160"/>
              </p14:xfrm>
            </p:contentPart>
          </mc:Choice>
          <mc:Fallback>
            <p:pic>
              <p:nvPicPr>
                <p:cNvPr id="209" name="Freihand 208">
                  <a:extLst>
                    <a:ext uri="{FF2B5EF4-FFF2-40B4-BE49-F238E27FC236}">
                      <a16:creationId xmlns:a16="http://schemas.microsoft.com/office/drawing/2014/main" id="{ECD4978F-1464-404E-87E2-7C8904CEAB6D}"/>
                    </a:ext>
                  </a:extLst>
                </p:cNvPr>
                <p:cNvPicPr/>
                <p:nvPr/>
              </p:nvPicPr>
              <p:blipFill>
                <a:blip r:embed="rId586"/>
                <a:stretch>
                  <a:fillRect/>
                </a:stretch>
              </p:blipFill>
              <p:spPr>
                <a:xfrm>
                  <a:off x="1550733" y="1689547"/>
                  <a:ext cx="10872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210" name="Freihand 209">
                  <a:extLst>
                    <a:ext uri="{FF2B5EF4-FFF2-40B4-BE49-F238E27FC236}">
                      <a16:creationId xmlns:a16="http://schemas.microsoft.com/office/drawing/2014/main" id="{A105362C-60CD-4CE7-9356-3C3B1A07FD5A}"/>
                    </a:ext>
                  </a:extLst>
                </p14:cNvPr>
                <p14:cNvContentPartPr/>
                <p14:nvPr/>
              </p14:nvContentPartPr>
              <p14:xfrm>
                <a:off x="1688253" y="1630507"/>
                <a:ext cx="96480" cy="139320"/>
              </p14:xfrm>
            </p:contentPart>
          </mc:Choice>
          <mc:Fallback>
            <p:pic>
              <p:nvPicPr>
                <p:cNvPr id="210" name="Freihand 209">
                  <a:extLst>
                    <a:ext uri="{FF2B5EF4-FFF2-40B4-BE49-F238E27FC236}">
                      <a16:creationId xmlns:a16="http://schemas.microsoft.com/office/drawing/2014/main" id="{A105362C-60CD-4CE7-9356-3C3B1A07FD5A}"/>
                    </a:ext>
                  </a:extLst>
                </p:cNvPr>
                <p:cNvPicPr/>
                <p:nvPr/>
              </p:nvPicPr>
              <p:blipFill>
                <a:blip r:embed="rId588"/>
                <a:stretch>
                  <a:fillRect/>
                </a:stretch>
              </p:blipFill>
              <p:spPr>
                <a:xfrm>
                  <a:off x="1683933" y="1626187"/>
                  <a:ext cx="105120" cy="147960"/>
                </a:xfrm>
                <a:prstGeom prst="rect">
                  <a:avLst/>
                </a:prstGeom>
              </p:spPr>
            </p:pic>
          </mc:Fallback>
        </mc:AlternateContent>
      </p:grpSp>
      <p:grpSp>
        <p:nvGrpSpPr>
          <p:cNvPr id="279" name="Gruppieren 278">
            <a:extLst>
              <a:ext uri="{FF2B5EF4-FFF2-40B4-BE49-F238E27FC236}">
                <a16:creationId xmlns:a16="http://schemas.microsoft.com/office/drawing/2014/main" id="{EC9C4A97-40C8-4C18-9BD6-99A089818D04}"/>
              </a:ext>
            </a:extLst>
          </p:cNvPr>
          <p:cNvGrpSpPr/>
          <p:nvPr/>
        </p:nvGrpSpPr>
        <p:grpSpPr>
          <a:xfrm>
            <a:off x="2987133" y="1805467"/>
            <a:ext cx="626760" cy="268920"/>
            <a:chOff x="2987133" y="1805467"/>
            <a:chExt cx="626760" cy="268920"/>
          </a:xfrm>
        </p:grpSpPr>
        <mc:AlternateContent xmlns:mc="http://schemas.openxmlformats.org/markup-compatibility/2006">
          <mc:Choice xmlns:p14="http://schemas.microsoft.com/office/powerpoint/2010/main" Requires="p14">
            <p:contentPart p14:bwMode="auto" r:id="rId589">
              <p14:nvContentPartPr>
                <p14:cNvPr id="252" name="Freihand 251">
                  <a:extLst>
                    <a:ext uri="{FF2B5EF4-FFF2-40B4-BE49-F238E27FC236}">
                      <a16:creationId xmlns:a16="http://schemas.microsoft.com/office/drawing/2014/main" id="{F4758126-4047-4B83-A74A-560A40172BA1}"/>
                    </a:ext>
                  </a:extLst>
                </p14:cNvPr>
                <p14:cNvContentPartPr/>
                <p14:nvPr/>
              </p14:nvContentPartPr>
              <p14:xfrm>
                <a:off x="2987133" y="1990147"/>
                <a:ext cx="99720" cy="84240"/>
              </p14:xfrm>
            </p:contentPart>
          </mc:Choice>
          <mc:Fallback>
            <p:pic>
              <p:nvPicPr>
                <p:cNvPr id="252" name="Freihand 251">
                  <a:extLst>
                    <a:ext uri="{FF2B5EF4-FFF2-40B4-BE49-F238E27FC236}">
                      <a16:creationId xmlns:a16="http://schemas.microsoft.com/office/drawing/2014/main" id="{F4758126-4047-4B83-A74A-560A40172BA1}"/>
                    </a:ext>
                  </a:extLst>
                </p:cNvPr>
                <p:cNvPicPr/>
                <p:nvPr/>
              </p:nvPicPr>
              <p:blipFill>
                <a:blip r:embed="rId590"/>
                <a:stretch>
                  <a:fillRect/>
                </a:stretch>
              </p:blipFill>
              <p:spPr>
                <a:xfrm>
                  <a:off x="2982813" y="1985827"/>
                  <a:ext cx="10836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591">
              <p14:nvContentPartPr>
                <p14:cNvPr id="256" name="Freihand 255">
                  <a:extLst>
                    <a:ext uri="{FF2B5EF4-FFF2-40B4-BE49-F238E27FC236}">
                      <a16:creationId xmlns:a16="http://schemas.microsoft.com/office/drawing/2014/main" id="{6E2C60ED-0852-4396-BC45-EDF0C8BAE9F1}"/>
                    </a:ext>
                  </a:extLst>
                </p14:cNvPr>
                <p14:cNvContentPartPr/>
                <p14:nvPr/>
              </p14:nvContentPartPr>
              <p14:xfrm>
                <a:off x="3102693" y="1912027"/>
                <a:ext cx="77040" cy="98280"/>
              </p14:xfrm>
            </p:contentPart>
          </mc:Choice>
          <mc:Fallback>
            <p:pic>
              <p:nvPicPr>
                <p:cNvPr id="256" name="Freihand 255">
                  <a:extLst>
                    <a:ext uri="{FF2B5EF4-FFF2-40B4-BE49-F238E27FC236}">
                      <a16:creationId xmlns:a16="http://schemas.microsoft.com/office/drawing/2014/main" id="{6E2C60ED-0852-4396-BC45-EDF0C8BAE9F1}"/>
                    </a:ext>
                  </a:extLst>
                </p:cNvPr>
                <p:cNvPicPr/>
                <p:nvPr/>
              </p:nvPicPr>
              <p:blipFill>
                <a:blip r:embed="rId592"/>
                <a:stretch>
                  <a:fillRect/>
                </a:stretch>
              </p:blipFill>
              <p:spPr>
                <a:xfrm>
                  <a:off x="3098373" y="1907707"/>
                  <a:ext cx="856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593">
              <p14:nvContentPartPr>
                <p14:cNvPr id="257" name="Freihand 256">
                  <a:extLst>
                    <a:ext uri="{FF2B5EF4-FFF2-40B4-BE49-F238E27FC236}">
                      <a16:creationId xmlns:a16="http://schemas.microsoft.com/office/drawing/2014/main" id="{0F141E72-B91F-40C2-A5C7-36E678CDD7F5}"/>
                    </a:ext>
                  </a:extLst>
                </p14:cNvPr>
                <p14:cNvContentPartPr/>
                <p14:nvPr/>
              </p14:nvContentPartPr>
              <p14:xfrm>
                <a:off x="3373053" y="1851907"/>
                <a:ext cx="74160" cy="98280"/>
              </p14:xfrm>
            </p:contentPart>
          </mc:Choice>
          <mc:Fallback>
            <p:pic>
              <p:nvPicPr>
                <p:cNvPr id="257" name="Freihand 256">
                  <a:extLst>
                    <a:ext uri="{FF2B5EF4-FFF2-40B4-BE49-F238E27FC236}">
                      <a16:creationId xmlns:a16="http://schemas.microsoft.com/office/drawing/2014/main" id="{0F141E72-B91F-40C2-A5C7-36E678CDD7F5}"/>
                    </a:ext>
                  </a:extLst>
                </p:cNvPr>
                <p:cNvPicPr/>
                <p:nvPr/>
              </p:nvPicPr>
              <p:blipFill>
                <a:blip r:embed="rId594"/>
                <a:stretch>
                  <a:fillRect/>
                </a:stretch>
              </p:blipFill>
              <p:spPr>
                <a:xfrm>
                  <a:off x="3368733" y="1847587"/>
                  <a:ext cx="8280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595">
              <p14:nvContentPartPr>
                <p14:cNvPr id="260" name="Freihand 259">
                  <a:extLst>
                    <a:ext uri="{FF2B5EF4-FFF2-40B4-BE49-F238E27FC236}">
                      <a16:creationId xmlns:a16="http://schemas.microsoft.com/office/drawing/2014/main" id="{BDEF719B-F3A5-4539-B27C-B25AE3ADCA4D}"/>
                    </a:ext>
                  </a:extLst>
                </p14:cNvPr>
                <p14:cNvContentPartPr/>
                <p14:nvPr/>
              </p14:nvContentPartPr>
              <p14:xfrm>
                <a:off x="3497253" y="1805467"/>
                <a:ext cx="116640" cy="121680"/>
              </p14:xfrm>
            </p:contentPart>
          </mc:Choice>
          <mc:Fallback>
            <p:pic>
              <p:nvPicPr>
                <p:cNvPr id="260" name="Freihand 259">
                  <a:extLst>
                    <a:ext uri="{FF2B5EF4-FFF2-40B4-BE49-F238E27FC236}">
                      <a16:creationId xmlns:a16="http://schemas.microsoft.com/office/drawing/2014/main" id="{BDEF719B-F3A5-4539-B27C-B25AE3ADCA4D}"/>
                    </a:ext>
                  </a:extLst>
                </p:cNvPr>
                <p:cNvPicPr/>
                <p:nvPr/>
              </p:nvPicPr>
              <p:blipFill>
                <a:blip r:embed="rId596"/>
                <a:stretch>
                  <a:fillRect/>
                </a:stretch>
              </p:blipFill>
              <p:spPr>
                <a:xfrm>
                  <a:off x="3492933" y="1801147"/>
                  <a:ext cx="125280" cy="130320"/>
                </a:xfrm>
                <a:prstGeom prst="rect">
                  <a:avLst/>
                </a:prstGeom>
              </p:spPr>
            </p:pic>
          </mc:Fallback>
        </mc:AlternateContent>
      </p:grpSp>
      <p:grpSp>
        <p:nvGrpSpPr>
          <p:cNvPr id="300" name="Gruppieren 299">
            <a:extLst>
              <a:ext uri="{FF2B5EF4-FFF2-40B4-BE49-F238E27FC236}">
                <a16:creationId xmlns:a16="http://schemas.microsoft.com/office/drawing/2014/main" id="{E927EFCF-78C8-441C-B096-E63392446B4A}"/>
              </a:ext>
            </a:extLst>
          </p:cNvPr>
          <p:cNvGrpSpPr/>
          <p:nvPr/>
        </p:nvGrpSpPr>
        <p:grpSpPr>
          <a:xfrm>
            <a:off x="1538493" y="2844067"/>
            <a:ext cx="204120" cy="120960"/>
            <a:chOff x="1538493" y="2844067"/>
            <a:chExt cx="204120" cy="120960"/>
          </a:xfrm>
        </p:grpSpPr>
        <mc:AlternateContent xmlns:mc="http://schemas.openxmlformats.org/markup-compatibility/2006">
          <mc:Choice xmlns:p14="http://schemas.microsoft.com/office/powerpoint/2010/main" Requires="p14">
            <p:contentPart p14:bwMode="auto" r:id="rId597">
              <p14:nvContentPartPr>
                <p14:cNvPr id="283" name="Freihand 282">
                  <a:extLst>
                    <a:ext uri="{FF2B5EF4-FFF2-40B4-BE49-F238E27FC236}">
                      <a16:creationId xmlns:a16="http://schemas.microsoft.com/office/drawing/2014/main" id="{8F9EB024-F6C5-4B5C-B463-8B91B1D311A9}"/>
                    </a:ext>
                  </a:extLst>
                </p14:cNvPr>
                <p14:cNvContentPartPr/>
                <p14:nvPr/>
              </p14:nvContentPartPr>
              <p14:xfrm>
                <a:off x="1538493" y="2862787"/>
                <a:ext cx="101520" cy="102240"/>
              </p14:xfrm>
            </p:contentPart>
          </mc:Choice>
          <mc:Fallback>
            <p:pic>
              <p:nvPicPr>
                <p:cNvPr id="283" name="Freihand 282">
                  <a:extLst>
                    <a:ext uri="{FF2B5EF4-FFF2-40B4-BE49-F238E27FC236}">
                      <a16:creationId xmlns:a16="http://schemas.microsoft.com/office/drawing/2014/main" id="{8F9EB024-F6C5-4B5C-B463-8B91B1D311A9}"/>
                    </a:ext>
                  </a:extLst>
                </p:cNvPr>
                <p:cNvPicPr/>
                <p:nvPr/>
              </p:nvPicPr>
              <p:blipFill>
                <a:blip r:embed="rId598"/>
                <a:stretch>
                  <a:fillRect/>
                </a:stretch>
              </p:blipFill>
              <p:spPr>
                <a:xfrm>
                  <a:off x="1534173" y="2858467"/>
                  <a:ext cx="11016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599">
              <p14:nvContentPartPr>
                <p14:cNvPr id="286" name="Freihand 285">
                  <a:extLst>
                    <a:ext uri="{FF2B5EF4-FFF2-40B4-BE49-F238E27FC236}">
                      <a16:creationId xmlns:a16="http://schemas.microsoft.com/office/drawing/2014/main" id="{BD5BCE05-9B98-4C87-BC0D-050D9BD46957}"/>
                    </a:ext>
                  </a:extLst>
                </p14:cNvPr>
                <p14:cNvContentPartPr/>
                <p14:nvPr/>
              </p14:nvContentPartPr>
              <p14:xfrm>
                <a:off x="1663053" y="2844067"/>
                <a:ext cx="79560" cy="79200"/>
              </p14:xfrm>
            </p:contentPart>
          </mc:Choice>
          <mc:Fallback>
            <p:pic>
              <p:nvPicPr>
                <p:cNvPr id="286" name="Freihand 285">
                  <a:extLst>
                    <a:ext uri="{FF2B5EF4-FFF2-40B4-BE49-F238E27FC236}">
                      <a16:creationId xmlns:a16="http://schemas.microsoft.com/office/drawing/2014/main" id="{BD5BCE05-9B98-4C87-BC0D-050D9BD46957}"/>
                    </a:ext>
                  </a:extLst>
                </p:cNvPr>
                <p:cNvPicPr/>
                <p:nvPr/>
              </p:nvPicPr>
              <p:blipFill>
                <a:blip r:embed="rId600"/>
                <a:stretch>
                  <a:fillRect/>
                </a:stretch>
              </p:blipFill>
              <p:spPr>
                <a:xfrm>
                  <a:off x="1658733" y="2839747"/>
                  <a:ext cx="88200" cy="87840"/>
                </a:xfrm>
                <a:prstGeom prst="rect">
                  <a:avLst/>
                </a:prstGeom>
              </p:spPr>
            </p:pic>
          </mc:Fallback>
        </mc:AlternateContent>
      </p:grpSp>
      <p:grpSp>
        <p:nvGrpSpPr>
          <p:cNvPr id="333" name="Gruppieren 332">
            <a:extLst>
              <a:ext uri="{FF2B5EF4-FFF2-40B4-BE49-F238E27FC236}">
                <a16:creationId xmlns:a16="http://schemas.microsoft.com/office/drawing/2014/main" id="{329F9ACF-014B-41EB-B3A6-B94F8EADEA25}"/>
              </a:ext>
            </a:extLst>
          </p:cNvPr>
          <p:cNvGrpSpPr/>
          <p:nvPr/>
        </p:nvGrpSpPr>
        <p:grpSpPr>
          <a:xfrm>
            <a:off x="9597813" y="4088227"/>
            <a:ext cx="1837800" cy="1117440"/>
            <a:chOff x="9597813" y="4088227"/>
            <a:chExt cx="1837800" cy="1117440"/>
          </a:xfrm>
        </p:grpSpPr>
        <mc:AlternateContent xmlns:mc="http://schemas.openxmlformats.org/markup-compatibility/2006">
          <mc:Choice xmlns:p14="http://schemas.microsoft.com/office/powerpoint/2010/main" Requires="p14">
            <p:contentPart p14:bwMode="auto" r:id="rId601">
              <p14:nvContentPartPr>
                <p14:cNvPr id="301" name="Freihand 300">
                  <a:extLst>
                    <a:ext uri="{FF2B5EF4-FFF2-40B4-BE49-F238E27FC236}">
                      <a16:creationId xmlns:a16="http://schemas.microsoft.com/office/drawing/2014/main" id="{22B527D7-C6BE-4B9A-B9BE-AC23B82DF856}"/>
                    </a:ext>
                  </a:extLst>
                </p14:cNvPr>
                <p14:cNvContentPartPr/>
                <p14:nvPr/>
              </p14:nvContentPartPr>
              <p14:xfrm>
                <a:off x="9773853" y="4088227"/>
                <a:ext cx="1661760" cy="1117440"/>
              </p14:xfrm>
            </p:contentPart>
          </mc:Choice>
          <mc:Fallback>
            <p:pic>
              <p:nvPicPr>
                <p:cNvPr id="301" name="Freihand 300">
                  <a:extLst>
                    <a:ext uri="{FF2B5EF4-FFF2-40B4-BE49-F238E27FC236}">
                      <a16:creationId xmlns:a16="http://schemas.microsoft.com/office/drawing/2014/main" id="{22B527D7-C6BE-4B9A-B9BE-AC23B82DF856}"/>
                    </a:ext>
                  </a:extLst>
                </p:cNvPr>
                <p:cNvPicPr/>
                <p:nvPr/>
              </p:nvPicPr>
              <p:blipFill>
                <a:blip r:embed="rId602"/>
                <a:stretch>
                  <a:fillRect/>
                </a:stretch>
              </p:blipFill>
              <p:spPr>
                <a:xfrm>
                  <a:off x="9769533" y="4083907"/>
                  <a:ext cx="1670400" cy="1126080"/>
                </a:xfrm>
                <a:prstGeom prst="rect">
                  <a:avLst/>
                </a:prstGeom>
              </p:spPr>
            </p:pic>
          </mc:Fallback>
        </mc:AlternateContent>
        <mc:AlternateContent xmlns:mc="http://schemas.openxmlformats.org/markup-compatibility/2006">
          <mc:Choice xmlns:p14="http://schemas.microsoft.com/office/powerpoint/2010/main" Requires="p14">
            <p:contentPart p14:bwMode="auto" r:id="rId603">
              <p14:nvContentPartPr>
                <p14:cNvPr id="304" name="Freihand 303">
                  <a:extLst>
                    <a:ext uri="{FF2B5EF4-FFF2-40B4-BE49-F238E27FC236}">
                      <a16:creationId xmlns:a16="http://schemas.microsoft.com/office/drawing/2014/main" id="{548625A4-9E0E-4159-B7CA-35BCB61E2504}"/>
                    </a:ext>
                  </a:extLst>
                </p14:cNvPr>
                <p14:cNvContentPartPr/>
                <p14:nvPr/>
              </p14:nvContentPartPr>
              <p14:xfrm>
                <a:off x="9597813" y="4467667"/>
                <a:ext cx="215640" cy="290160"/>
              </p14:xfrm>
            </p:contentPart>
          </mc:Choice>
          <mc:Fallback>
            <p:pic>
              <p:nvPicPr>
                <p:cNvPr id="304" name="Freihand 303">
                  <a:extLst>
                    <a:ext uri="{FF2B5EF4-FFF2-40B4-BE49-F238E27FC236}">
                      <a16:creationId xmlns:a16="http://schemas.microsoft.com/office/drawing/2014/main" id="{548625A4-9E0E-4159-B7CA-35BCB61E2504}"/>
                    </a:ext>
                  </a:extLst>
                </p:cNvPr>
                <p:cNvPicPr/>
                <p:nvPr/>
              </p:nvPicPr>
              <p:blipFill>
                <a:blip r:embed="rId604"/>
                <a:stretch>
                  <a:fillRect/>
                </a:stretch>
              </p:blipFill>
              <p:spPr>
                <a:xfrm>
                  <a:off x="9593493" y="4463347"/>
                  <a:ext cx="224280" cy="298800"/>
                </a:xfrm>
                <a:prstGeom prst="rect">
                  <a:avLst/>
                </a:prstGeom>
              </p:spPr>
            </p:pic>
          </mc:Fallback>
        </mc:AlternateContent>
      </p:grpSp>
      <p:grpSp>
        <p:nvGrpSpPr>
          <p:cNvPr id="346" name="Gruppieren 345">
            <a:extLst>
              <a:ext uri="{FF2B5EF4-FFF2-40B4-BE49-F238E27FC236}">
                <a16:creationId xmlns:a16="http://schemas.microsoft.com/office/drawing/2014/main" id="{E7E0D0DB-C3BB-4B80-92CA-2B3F60D82BA8}"/>
              </a:ext>
            </a:extLst>
          </p:cNvPr>
          <p:cNvGrpSpPr/>
          <p:nvPr/>
        </p:nvGrpSpPr>
        <p:grpSpPr>
          <a:xfrm>
            <a:off x="2680413" y="4535347"/>
            <a:ext cx="343800" cy="672840"/>
            <a:chOff x="2680413" y="4535347"/>
            <a:chExt cx="343800" cy="672840"/>
          </a:xfrm>
        </p:grpSpPr>
        <mc:AlternateContent xmlns:mc="http://schemas.openxmlformats.org/markup-compatibility/2006">
          <mc:Choice xmlns:p14="http://schemas.microsoft.com/office/powerpoint/2010/main" Requires="p14">
            <p:contentPart p14:bwMode="auto" r:id="rId605">
              <p14:nvContentPartPr>
                <p14:cNvPr id="337" name="Freihand 336">
                  <a:extLst>
                    <a:ext uri="{FF2B5EF4-FFF2-40B4-BE49-F238E27FC236}">
                      <a16:creationId xmlns:a16="http://schemas.microsoft.com/office/drawing/2014/main" id="{B9B74B73-D74C-4AC9-A159-D9A0B03076DC}"/>
                    </a:ext>
                  </a:extLst>
                </p14:cNvPr>
                <p14:cNvContentPartPr/>
                <p14:nvPr/>
              </p14:nvContentPartPr>
              <p14:xfrm>
                <a:off x="2680413" y="4880587"/>
                <a:ext cx="343800" cy="327600"/>
              </p14:xfrm>
            </p:contentPart>
          </mc:Choice>
          <mc:Fallback>
            <p:pic>
              <p:nvPicPr>
                <p:cNvPr id="337" name="Freihand 336">
                  <a:extLst>
                    <a:ext uri="{FF2B5EF4-FFF2-40B4-BE49-F238E27FC236}">
                      <a16:creationId xmlns:a16="http://schemas.microsoft.com/office/drawing/2014/main" id="{B9B74B73-D74C-4AC9-A159-D9A0B03076DC}"/>
                    </a:ext>
                  </a:extLst>
                </p:cNvPr>
                <p:cNvPicPr/>
                <p:nvPr/>
              </p:nvPicPr>
              <p:blipFill>
                <a:blip r:embed="rId606"/>
                <a:stretch>
                  <a:fillRect/>
                </a:stretch>
              </p:blipFill>
              <p:spPr>
                <a:xfrm>
                  <a:off x="2676093" y="4876267"/>
                  <a:ext cx="352440" cy="336240"/>
                </a:xfrm>
                <a:prstGeom prst="rect">
                  <a:avLst/>
                </a:prstGeom>
              </p:spPr>
            </p:pic>
          </mc:Fallback>
        </mc:AlternateContent>
        <mc:AlternateContent xmlns:mc="http://schemas.openxmlformats.org/markup-compatibility/2006">
          <mc:Choice xmlns:p14="http://schemas.microsoft.com/office/powerpoint/2010/main" Requires="p14">
            <p:contentPart p14:bwMode="auto" r:id="rId607">
              <p14:nvContentPartPr>
                <p14:cNvPr id="340" name="Freihand 339">
                  <a:extLst>
                    <a:ext uri="{FF2B5EF4-FFF2-40B4-BE49-F238E27FC236}">
                      <a16:creationId xmlns:a16="http://schemas.microsoft.com/office/drawing/2014/main" id="{4A4F048F-E284-4089-85BC-4C7B45E9EC9A}"/>
                    </a:ext>
                  </a:extLst>
                </p14:cNvPr>
                <p14:cNvContentPartPr/>
                <p14:nvPr/>
              </p14:nvContentPartPr>
              <p14:xfrm>
                <a:off x="2753493" y="4535347"/>
                <a:ext cx="235080" cy="349920"/>
              </p14:xfrm>
            </p:contentPart>
          </mc:Choice>
          <mc:Fallback>
            <p:pic>
              <p:nvPicPr>
                <p:cNvPr id="340" name="Freihand 339">
                  <a:extLst>
                    <a:ext uri="{FF2B5EF4-FFF2-40B4-BE49-F238E27FC236}">
                      <a16:creationId xmlns:a16="http://schemas.microsoft.com/office/drawing/2014/main" id="{4A4F048F-E284-4089-85BC-4C7B45E9EC9A}"/>
                    </a:ext>
                  </a:extLst>
                </p:cNvPr>
                <p:cNvPicPr/>
                <p:nvPr/>
              </p:nvPicPr>
              <p:blipFill>
                <a:blip r:embed="rId608"/>
                <a:stretch>
                  <a:fillRect/>
                </a:stretch>
              </p:blipFill>
              <p:spPr>
                <a:xfrm>
                  <a:off x="2749173" y="4531027"/>
                  <a:ext cx="243720" cy="358560"/>
                </a:xfrm>
                <a:prstGeom prst="rect">
                  <a:avLst/>
                </a:prstGeom>
              </p:spPr>
            </p:pic>
          </mc:Fallback>
        </mc:AlternateContent>
      </p:grpSp>
    </p:spTree>
    <p:extLst>
      <p:ext uri="{BB962C8B-B14F-4D97-AF65-F5344CB8AC3E}">
        <p14:creationId xmlns:p14="http://schemas.microsoft.com/office/powerpoint/2010/main" val="3561137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6789"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Policy </a:t>
            </a:r>
            <a:r>
              <a:rPr lang="de-DE" sz="2903" b="1" dirty="0" err="1"/>
              <a:t>within</a:t>
            </a:r>
            <a:r>
              <a:rPr lang="de-DE" sz="2903" b="1" dirty="0"/>
              <a:t> </a:t>
            </a:r>
            <a:r>
              <a:rPr lang="de-DE" sz="2903" b="1" dirty="0" err="1"/>
              <a:t>the</a:t>
            </a:r>
            <a:r>
              <a:rPr lang="de-DE" sz="2903" b="1" dirty="0"/>
              <a:t> IS-LM-Model</a:t>
            </a:r>
          </a:p>
        </p:txBody>
      </p:sp>
      <p:cxnSp>
        <p:nvCxnSpPr>
          <p:cNvPr id="8" name="Straight Arrow Connector 6"/>
          <p:cNvCxnSpPr/>
          <p:nvPr/>
        </p:nvCxnSpPr>
        <p:spPr>
          <a:xfrm flipV="1">
            <a:off x="1848713"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48714"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514103" y="1077570"/>
            <a:ext cx="242374" cy="343620"/>
          </a:xfrm>
          <a:prstGeom prst="rect">
            <a:avLst/>
          </a:prstGeom>
          <a:noFill/>
        </p:spPr>
        <p:txBody>
          <a:bodyPr wrap="none" rtlCol="0">
            <a:spAutoFit/>
          </a:bodyPr>
          <a:lstStyle/>
          <a:p>
            <a:r>
              <a:rPr lang="de-DE" sz="1633" dirty="0"/>
              <a:t>i</a:t>
            </a:r>
          </a:p>
        </p:txBody>
      </p:sp>
      <p:sp>
        <p:nvSpPr>
          <p:cNvPr id="11" name="Textfeld 10"/>
          <p:cNvSpPr txBox="1"/>
          <p:nvPr/>
        </p:nvSpPr>
        <p:spPr>
          <a:xfrm>
            <a:off x="7196725"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86189"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321428"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411586"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5999445" y="946937"/>
            <a:ext cx="704039" cy="427361"/>
          </a:xfrm>
          <a:prstGeom prst="rect">
            <a:avLst/>
          </a:prstGeom>
          <a:noFill/>
        </p:spPr>
        <p:txBody>
          <a:bodyPr wrap="none" rtlCol="0">
            <a:spAutoFit/>
          </a:bodyPr>
          <a:lstStyle/>
          <a:p>
            <a:r>
              <a:rPr lang="de-DE" sz="2177" b="1" dirty="0"/>
              <a:t>LM </a:t>
            </a:r>
          </a:p>
        </p:txBody>
      </p:sp>
      <p:sp>
        <p:nvSpPr>
          <p:cNvPr id="4" name="Textfeld 3"/>
          <p:cNvSpPr txBox="1"/>
          <p:nvPr/>
        </p:nvSpPr>
        <p:spPr>
          <a:xfrm>
            <a:off x="4172433" y="4726921"/>
            <a:ext cx="889987" cy="343620"/>
          </a:xfrm>
          <a:prstGeom prst="rect">
            <a:avLst/>
          </a:prstGeom>
          <a:noFill/>
        </p:spPr>
        <p:txBody>
          <a:bodyPr wrap="none" rtlCol="0">
            <a:spAutoFit/>
          </a:bodyPr>
          <a:lstStyle/>
          <a:p>
            <a:r>
              <a:rPr lang="de-DE" sz="1633" dirty="0"/>
              <a:t>Y* (M</a:t>
            </a:r>
            <a:r>
              <a:rPr lang="de-DE" sz="1633" baseline="-25000" dirty="0"/>
              <a:t>1</a:t>
            </a:r>
            <a:r>
              <a:rPr lang="de-DE" sz="1633" dirty="0"/>
              <a:t>)</a:t>
            </a:r>
          </a:p>
        </p:txBody>
      </p:sp>
      <p:sp>
        <p:nvSpPr>
          <p:cNvPr id="19" name="Textfeld 18"/>
          <p:cNvSpPr txBox="1"/>
          <p:nvPr/>
        </p:nvSpPr>
        <p:spPr>
          <a:xfrm>
            <a:off x="1062750" y="2649404"/>
            <a:ext cx="721672" cy="343620"/>
          </a:xfrm>
          <a:prstGeom prst="rect">
            <a:avLst/>
          </a:prstGeom>
          <a:noFill/>
        </p:spPr>
        <p:txBody>
          <a:bodyPr wrap="none" rtlCol="0">
            <a:spAutoFit/>
          </a:bodyPr>
          <a:lstStyle/>
          <a:p>
            <a:r>
              <a:rPr lang="de-DE" sz="1633" dirty="0"/>
              <a:t>i*(m</a:t>
            </a:r>
            <a:r>
              <a:rPr lang="de-DE" sz="1633" baseline="-25000" dirty="0"/>
              <a:t>1</a:t>
            </a:r>
            <a:r>
              <a:rPr lang="de-DE" sz="1633" dirty="0"/>
              <a:t>)</a:t>
            </a:r>
          </a:p>
        </p:txBody>
      </p:sp>
      <p:cxnSp>
        <p:nvCxnSpPr>
          <p:cNvPr id="21" name="Gerade Verbindung 20"/>
          <p:cNvCxnSpPr/>
          <p:nvPr/>
        </p:nvCxnSpPr>
        <p:spPr>
          <a:xfrm flipH="1">
            <a:off x="1848714"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29800"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96788" y="5057774"/>
            <a:ext cx="8959754" cy="1107996"/>
          </a:xfrm>
          <a:prstGeom prst="rect">
            <a:avLst/>
          </a:prstGeom>
          <a:noFill/>
        </p:spPr>
        <p:txBody>
          <a:bodyPr wrap="square" rtlCol="0">
            <a:spAutoFit/>
          </a:bodyPr>
          <a:lstStyle/>
          <a:p>
            <a:r>
              <a:rPr lang="de-DE" sz="2200" dirty="0">
                <a:ea typeface="Arial Unicode MS"/>
                <a:cs typeface="Arial Unicode MS"/>
              </a:rPr>
              <a:t>m↑</a:t>
            </a:r>
            <a:r>
              <a:rPr lang="de-DE" sz="2200" dirty="0">
                <a:ea typeface="Arial Unicode MS"/>
                <a:cs typeface="Arial Unicode MS"/>
                <a:sym typeface="Wingdings" panose="05000000000000000000" pitchFamily="2" charset="2"/>
              </a:rPr>
              <a:t></a:t>
            </a:r>
            <a:r>
              <a:rPr lang="de-DE" sz="2200" dirty="0"/>
              <a:t>  LM </a:t>
            </a:r>
            <a:r>
              <a:rPr lang="de-DE" sz="2200" dirty="0" err="1"/>
              <a:t>right</a:t>
            </a:r>
            <a:r>
              <a:rPr lang="de-DE" sz="2200" dirty="0"/>
              <a:t> </a:t>
            </a:r>
            <a:r>
              <a:rPr lang="de-DE" sz="2200" dirty="0">
                <a:ea typeface="Arial Unicode MS"/>
                <a:cs typeface="Arial Unicode MS"/>
                <a:sym typeface="Wingdings" panose="05000000000000000000" pitchFamily="2" charset="2"/>
              </a:rPr>
              <a:t></a:t>
            </a:r>
            <a:r>
              <a:rPr lang="de-DE" sz="2200" dirty="0"/>
              <a:t> a </a:t>
            </a:r>
            <a:r>
              <a:rPr lang="de-DE" sz="2200" dirty="0" err="1"/>
              <a:t>given</a:t>
            </a:r>
            <a:r>
              <a:rPr lang="de-DE" sz="2200" dirty="0"/>
              <a:t> </a:t>
            </a:r>
            <a:r>
              <a:rPr lang="de-DE" sz="2200" dirty="0" err="1"/>
              <a:t>income</a:t>
            </a:r>
            <a:r>
              <a:rPr lang="de-DE" sz="2200" dirty="0"/>
              <a:t> Y </a:t>
            </a:r>
            <a:r>
              <a:rPr lang="de-DE" sz="2200" dirty="0" err="1"/>
              <a:t>corresponds</a:t>
            </a:r>
            <a:r>
              <a:rPr lang="de-DE" sz="2200" dirty="0"/>
              <a:t> </a:t>
            </a:r>
            <a:r>
              <a:rPr lang="de-DE" sz="2200" dirty="0" err="1"/>
              <a:t>to</a:t>
            </a:r>
            <a:r>
              <a:rPr lang="de-DE" sz="2200" dirty="0"/>
              <a:t> a </a:t>
            </a:r>
            <a:r>
              <a:rPr lang="de-DE" sz="2200" dirty="0" err="1"/>
              <a:t>lower</a:t>
            </a:r>
            <a:r>
              <a:rPr lang="de-DE" sz="2200" dirty="0"/>
              <a:t> </a:t>
            </a:r>
            <a:r>
              <a:rPr lang="de-DE" sz="2200" dirty="0" err="1"/>
              <a:t>interest</a:t>
            </a:r>
            <a:r>
              <a:rPr lang="de-DE" sz="2200" dirty="0"/>
              <a:t> rate i</a:t>
            </a:r>
            <a:r>
              <a:rPr lang="de-DE" sz="2200" dirty="0">
                <a:ea typeface="Arial Unicode MS"/>
                <a:cs typeface="Arial Unicode MS"/>
              </a:rPr>
              <a:t>↓</a:t>
            </a:r>
            <a:r>
              <a:rPr lang="de-DE" sz="2200" dirty="0"/>
              <a:t> on </a:t>
            </a:r>
            <a:r>
              <a:rPr lang="de-DE" sz="2200" dirty="0" err="1"/>
              <a:t>the</a:t>
            </a:r>
            <a:r>
              <a:rPr lang="de-DE" sz="2200" dirty="0"/>
              <a:t> </a:t>
            </a:r>
            <a:r>
              <a:rPr lang="de-DE" sz="2200" dirty="0" err="1"/>
              <a:t>money</a:t>
            </a:r>
            <a:r>
              <a:rPr lang="de-DE" sz="2200" dirty="0"/>
              <a:t> </a:t>
            </a:r>
            <a:r>
              <a:rPr lang="de-DE" sz="2200" dirty="0" err="1"/>
              <a:t>market</a:t>
            </a:r>
            <a:r>
              <a:rPr lang="de-DE" sz="2200" dirty="0"/>
              <a:t> </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the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lower</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interest</a:t>
            </a:r>
            <a:r>
              <a:rPr lang="de-DE" sz="2200" dirty="0">
                <a:ea typeface="Arial Unicode MS"/>
                <a:cs typeface="Arial Unicode MS"/>
                <a:sym typeface="Wingdings" panose="05000000000000000000" pitchFamily="2" charset="2"/>
              </a:rPr>
              <a:t> rate </a:t>
            </a:r>
            <a:r>
              <a:rPr lang="de-DE" sz="2200" dirty="0" err="1">
                <a:ea typeface="Arial Unicode MS"/>
                <a:cs typeface="Arial Unicode MS"/>
                <a:sym typeface="Wingdings" panose="05000000000000000000" pitchFamily="2" charset="2"/>
              </a:rPr>
              <a:t>pushes</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investment</a:t>
            </a:r>
            <a:r>
              <a:rPr lang="de-DE" sz="2200" dirty="0">
                <a:ea typeface="Arial Unicode MS"/>
                <a:cs typeface="Arial Unicode MS"/>
                <a:sym typeface="Wingdings" panose="05000000000000000000" pitchFamily="2" charset="2"/>
              </a:rPr>
              <a:t> at </a:t>
            </a:r>
            <a:r>
              <a:rPr lang="de-DE" sz="2200" dirty="0" err="1">
                <a:ea typeface="Arial Unicode MS"/>
                <a:cs typeface="Arial Unicode MS"/>
                <a:sym typeface="Wingdings" panose="05000000000000000000" pitchFamily="2" charset="2"/>
              </a:rPr>
              <a:t>the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commodity</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market</a:t>
            </a:r>
            <a:r>
              <a:rPr lang="de-DE" sz="2200" dirty="0">
                <a:ea typeface="Arial Unicode MS"/>
                <a:cs typeface="Arial Unicode MS"/>
                <a:sym typeface="Wingdings" panose="05000000000000000000" pitchFamily="2" charset="2"/>
              </a:rPr>
              <a:t> </a:t>
            </a:r>
            <a:r>
              <a:rPr lang="de-DE" sz="2200" dirty="0"/>
              <a:t>I</a:t>
            </a:r>
            <a:r>
              <a:rPr lang="de-DE" sz="2200" dirty="0">
                <a:ea typeface="Arial Unicode MS"/>
                <a:cs typeface="Arial Unicode MS"/>
              </a:rPr>
              <a:t>↑</a:t>
            </a:r>
            <a:r>
              <a:rPr lang="de-DE" sz="2200" dirty="0"/>
              <a:t> </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overall</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increase</a:t>
            </a:r>
            <a:r>
              <a:rPr lang="de-DE" sz="2200" dirty="0">
                <a:ea typeface="Arial Unicode MS"/>
                <a:cs typeface="Arial Unicode MS"/>
                <a:sym typeface="Wingdings" panose="05000000000000000000" pitchFamily="2" charset="2"/>
              </a:rPr>
              <a:t> </a:t>
            </a:r>
            <a:r>
              <a:rPr lang="de-DE" sz="2200" dirty="0" err="1">
                <a:ea typeface="Arial Unicode MS"/>
                <a:cs typeface="Arial Unicode MS"/>
                <a:sym typeface="Wingdings" panose="05000000000000000000" pitchFamily="2" charset="2"/>
              </a:rPr>
              <a:t>of</a:t>
            </a:r>
            <a:r>
              <a:rPr lang="de-DE" sz="2200" dirty="0">
                <a:ea typeface="Arial Unicode MS"/>
                <a:cs typeface="Arial Unicode MS"/>
                <a:sym typeface="Wingdings" panose="05000000000000000000" pitchFamily="2" charset="2"/>
              </a:rPr>
              <a:t> Y</a:t>
            </a:r>
            <a:r>
              <a:rPr lang="de-DE" sz="2200" dirty="0">
                <a:ea typeface="Arial Unicode MS"/>
                <a:cs typeface="Arial Unicode MS"/>
              </a:rPr>
              <a:t>↑</a:t>
            </a:r>
            <a:endParaRPr lang="de-DE" sz="2200" dirty="0"/>
          </a:p>
        </p:txBody>
      </p:sp>
      <p:sp>
        <p:nvSpPr>
          <p:cNvPr id="23" name="Textfeld 22"/>
          <p:cNvSpPr txBox="1"/>
          <p:nvPr/>
        </p:nvSpPr>
        <p:spPr>
          <a:xfrm>
            <a:off x="7509986" y="1750763"/>
            <a:ext cx="797013" cy="427361"/>
          </a:xfrm>
          <a:prstGeom prst="rect">
            <a:avLst/>
          </a:prstGeom>
          <a:noFill/>
        </p:spPr>
        <p:txBody>
          <a:bodyPr wrap="none" rtlCol="0">
            <a:spAutoFit/>
          </a:bodyPr>
          <a:lstStyle/>
          <a:p>
            <a:r>
              <a:rPr lang="de-DE" sz="2177" b="1" dirty="0"/>
              <a:t>LM` </a:t>
            </a:r>
          </a:p>
        </p:txBody>
      </p:sp>
      <p:cxnSp>
        <p:nvCxnSpPr>
          <p:cNvPr id="7" name="Gerade Verbindung mit Pfeil 6"/>
          <p:cNvCxnSpPr/>
          <p:nvPr/>
        </p:nvCxnSpPr>
        <p:spPr>
          <a:xfrm>
            <a:off x="5936528" y="1979636"/>
            <a:ext cx="479671" cy="3797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p:nvCxnSpPr>
        <p:spPr>
          <a:xfrm flipH="1">
            <a:off x="1914031" y="3298365"/>
            <a:ext cx="310023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a:xfrm>
            <a:off x="5114588" y="3298367"/>
            <a:ext cx="0" cy="1410121"/>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1063419" y="3162726"/>
            <a:ext cx="721672" cy="343620"/>
          </a:xfrm>
          <a:prstGeom prst="rect">
            <a:avLst/>
          </a:prstGeom>
          <a:noFill/>
        </p:spPr>
        <p:txBody>
          <a:bodyPr wrap="none" rtlCol="0">
            <a:spAutoFit/>
          </a:bodyPr>
          <a:lstStyle/>
          <a:p>
            <a:r>
              <a:rPr lang="de-DE" sz="1633" dirty="0"/>
              <a:t>i*(m</a:t>
            </a:r>
            <a:r>
              <a:rPr lang="de-DE" sz="1633" baseline="-25000" dirty="0"/>
              <a:t>2</a:t>
            </a:r>
            <a:r>
              <a:rPr lang="de-DE" sz="1633" dirty="0"/>
              <a:t>)</a:t>
            </a:r>
          </a:p>
        </p:txBody>
      </p:sp>
      <p:sp>
        <p:nvSpPr>
          <p:cNvPr id="29" name="Textfeld 28"/>
          <p:cNvSpPr txBox="1"/>
          <p:nvPr/>
        </p:nvSpPr>
        <p:spPr>
          <a:xfrm>
            <a:off x="5014268" y="4735350"/>
            <a:ext cx="889987" cy="343620"/>
          </a:xfrm>
          <a:prstGeom prst="rect">
            <a:avLst/>
          </a:prstGeom>
          <a:noFill/>
        </p:spPr>
        <p:txBody>
          <a:bodyPr wrap="none" rtlCol="0">
            <a:spAutoFit/>
          </a:bodyPr>
          <a:lstStyle/>
          <a:p>
            <a:r>
              <a:rPr lang="de-DE" sz="1633" dirty="0"/>
              <a:t>Y* (M</a:t>
            </a:r>
            <a:r>
              <a:rPr lang="de-DE" sz="1633" baseline="-25000" dirty="0"/>
              <a:t>2</a:t>
            </a:r>
            <a:r>
              <a:rPr lang="de-DE" sz="1633" dirty="0"/>
              <a:t>)</a:t>
            </a:r>
          </a:p>
        </p:txBody>
      </p:sp>
      <p:cxnSp>
        <p:nvCxnSpPr>
          <p:cNvPr id="25" name="Gerade Verbindung 24"/>
          <p:cNvCxnSpPr/>
          <p:nvPr/>
        </p:nvCxnSpPr>
        <p:spPr>
          <a:xfrm flipV="1">
            <a:off x="4004192" y="155082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56F10DF1-71E2-CBB1-B3C2-1B4202B0BDA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15" name="Gruppieren 14">
            <a:extLst>
              <a:ext uri="{FF2B5EF4-FFF2-40B4-BE49-F238E27FC236}">
                <a16:creationId xmlns:a16="http://schemas.microsoft.com/office/drawing/2014/main" id="{BF948993-B0DD-41B4-B5E8-D7C36B645A55}"/>
              </a:ext>
            </a:extLst>
          </p:cNvPr>
          <p:cNvGrpSpPr/>
          <p:nvPr/>
        </p:nvGrpSpPr>
        <p:grpSpPr>
          <a:xfrm>
            <a:off x="6004653" y="1930387"/>
            <a:ext cx="381600" cy="432360"/>
            <a:chOff x="6004653" y="1930387"/>
            <a:chExt cx="381600" cy="432360"/>
          </a:xfrm>
        </p:grpSpPr>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4867211A-6BFD-47ED-9718-036F78946B95}"/>
                    </a:ext>
                  </a:extLst>
                </p14:cNvPr>
                <p14:cNvContentPartPr/>
                <p14:nvPr/>
              </p14:nvContentPartPr>
              <p14:xfrm>
                <a:off x="6004653" y="1930387"/>
                <a:ext cx="291600" cy="339840"/>
              </p14:xfrm>
            </p:contentPart>
          </mc:Choice>
          <mc:Fallback>
            <p:pic>
              <p:nvPicPr>
                <p:cNvPr id="3" name="Freihand 2">
                  <a:extLst>
                    <a:ext uri="{FF2B5EF4-FFF2-40B4-BE49-F238E27FC236}">
                      <a16:creationId xmlns:a16="http://schemas.microsoft.com/office/drawing/2014/main" id="{4867211A-6BFD-47ED-9718-036F78946B95}"/>
                    </a:ext>
                  </a:extLst>
                </p:cNvPr>
                <p:cNvPicPr/>
                <p:nvPr/>
              </p:nvPicPr>
              <p:blipFill>
                <a:blip r:embed="rId4"/>
                <a:stretch>
                  <a:fillRect/>
                </a:stretch>
              </p:blipFill>
              <p:spPr>
                <a:xfrm>
                  <a:off x="6000333" y="1926067"/>
                  <a:ext cx="300240" cy="3484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5C014C72-CBD9-4413-8FFC-E11B481741BA}"/>
                    </a:ext>
                  </a:extLst>
                </p14:cNvPr>
                <p14:cNvContentPartPr/>
                <p14:nvPr/>
              </p14:nvContentPartPr>
              <p14:xfrm>
                <a:off x="6138933" y="2094907"/>
                <a:ext cx="247320" cy="267840"/>
              </p14:xfrm>
            </p:contentPart>
          </mc:Choice>
          <mc:Fallback>
            <p:pic>
              <p:nvPicPr>
                <p:cNvPr id="5" name="Freihand 4">
                  <a:extLst>
                    <a:ext uri="{FF2B5EF4-FFF2-40B4-BE49-F238E27FC236}">
                      <a16:creationId xmlns:a16="http://schemas.microsoft.com/office/drawing/2014/main" id="{5C014C72-CBD9-4413-8FFC-E11B481741BA}"/>
                    </a:ext>
                  </a:extLst>
                </p:cNvPr>
                <p:cNvPicPr/>
                <p:nvPr/>
              </p:nvPicPr>
              <p:blipFill>
                <a:blip r:embed="rId6"/>
                <a:stretch>
                  <a:fillRect/>
                </a:stretch>
              </p:blipFill>
              <p:spPr>
                <a:xfrm>
                  <a:off x="6134613" y="2090587"/>
                  <a:ext cx="255960" cy="276480"/>
                </a:xfrm>
                <a:prstGeom prst="rect">
                  <a:avLst/>
                </a:prstGeom>
              </p:spPr>
            </p:pic>
          </mc:Fallback>
        </mc:AlternateContent>
      </p:grpSp>
      <p:grpSp>
        <p:nvGrpSpPr>
          <p:cNvPr id="32" name="Gruppieren 31">
            <a:extLst>
              <a:ext uri="{FF2B5EF4-FFF2-40B4-BE49-F238E27FC236}">
                <a16:creationId xmlns:a16="http://schemas.microsoft.com/office/drawing/2014/main" id="{E6968C8D-55E9-4B1E-9121-8BE6B0B62B00}"/>
              </a:ext>
            </a:extLst>
          </p:cNvPr>
          <p:cNvGrpSpPr/>
          <p:nvPr/>
        </p:nvGrpSpPr>
        <p:grpSpPr>
          <a:xfrm>
            <a:off x="7515933" y="720427"/>
            <a:ext cx="831600" cy="434880"/>
            <a:chOff x="7515933" y="720427"/>
            <a:chExt cx="831600" cy="434880"/>
          </a:xfrm>
        </p:grpSpPr>
        <mc:AlternateContent xmlns:mc="http://schemas.openxmlformats.org/markup-compatibility/2006">
          <mc:Choice xmlns:p14="http://schemas.microsoft.com/office/powerpoint/2010/main" Requires="p14">
            <p:contentPart p14:bwMode="auto" r:id="rId7">
              <p14:nvContentPartPr>
                <p14:cNvPr id="17" name="Freihand 16">
                  <a:extLst>
                    <a:ext uri="{FF2B5EF4-FFF2-40B4-BE49-F238E27FC236}">
                      <a16:creationId xmlns:a16="http://schemas.microsoft.com/office/drawing/2014/main" id="{25C532F3-7ECF-493B-A23B-330E06B105EF}"/>
                    </a:ext>
                  </a:extLst>
                </p14:cNvPr>
                <p14:cNvContentPartPr/>
                <p14:nvPr/>
              </p14:nvContentPartPr>
              <p14:xfrm>
                <a:off x="7550853" y="921307"/>
                <a:ext cx="52200" cy="214920"/>
              </p14:xfrm>
            </p:contentPart>
          </mc:Choice>
          <mc:Fallback>
            <p:pic>
              <p:nvPicPr>
                <p:cNvPr id="17" name="Freihand 16">
                  <a:extLst>
                    <a:ext uri="{FF2B5EF4-FFF2-40B4-BE49-F238E27FC236}">
                      <a16:creationId xmlns:a16="http://schemas.microsoft.com/office/drawing/2014/main" id="{25C532F3-7ECF-493B-A23B-330E06B105EF}"/>
                    </a:ext>
                  </a:extLst>
                </p:cNvPr>
                <p:cNvPicPr/>
                <p:nvPr/>
              </p:nvPicPr>
              <p:blipFill>
                <a:blip r:embed="rId8"/>
                <a:stretch>
                  <a:fillRect/>
                </a:stretch>
              </p:blipFill>
              <p:spPr>
                <a:xfrm>
                  <a:off x="7546533" y="916987"/>
                  <a:ext cx="6084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8" name="Freihand 17">
                  <a:extLst>
                    <a:ext uri="{FF2B5EF4-FFF2-40B4-BE49-F238E27FC236}">
                      <a16:creationId xmlns:a16="http://schemas.microsoft.com/office/drawing/2014/main" id="{E0633C72-0B29-4A9D-B03A-A2201AFE3D36}"/>
                    </a:ext>
                  </a:extLst>
                </p14:cNvPr>
                <p14:cNvContentPartPr/>
                <p14:nvPr/>
              </p14:nvContentPartPr>
              <p14:xfrm>
                <a:off x="7515933" y="983587"/>
                <a:ext cx="164520" cy="33120"/>
              </p14:xfrm>
            </p:contentPart>
          </mc:Choice>
          <mc:Fallback>
            <p:pic>
              <p:nvPicPr>
                <p:cNvPr id="18" name="Freihand 17">
                  <a:extLst>
                    <a:ext uri="{FF2B5EF4-FFF2-40B4-BE49-F238E27FC236}">
                      <a16:creationId xmlns:a16="http://schemas.microsoft.com/office/drawing/2014/main" id="{E0633C72-0B29-4A9D-B03A-A2201AFE3D36}"/>
                    </a:ext>
                  </a:extLst>
                </p:cNvPr>
                <p:cNvPicPr/>
                <p:nvPr/>
              </p:nvPicPr>
              <p:blipFill>
                <a:blip r:embed="rId10"/>
                <a:stretch>
                  <a:fillRect/>
                </a:stretch>
              </p:blipFill>
              <p:spPr>
                <a:xfrm>
                  <a:off x="7511613" y="979267"/>
                  <a:ext cx="17316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0" name="Freihand 19">
                  <a:extLst>
                    <a:ext uri="{FF2B5EF4-FFF2-40B4-BE49-F238E27FC236}">
                      <a16:creationId xmlns:a16="http://schemas.microsoft.com/office/drawing/2014/main" id="{40165589-DCA3-4037-9AC2-C2E4AD36FFAB}"/>
                    </a:ext>
                  </a:extLst>
                </p14:cNvPr>
                <p14:cNvContentPartPr/>
                <p14:nvPr/>
              </p14:nvContentPartPr>
              <p14:xfrm>
                <a:off x="7712853" y="788467"/>
                <a:ext cx="262800" cy="366840"/>
              </p14:xfrm>
            </p:contentPart>
          </mc:Choice>
          <mc:Fallback>
            <p:pic>
              <p:nvPicPr>
                <p:cNvPr id="20" name="Freihand 19">
                  <a:extLst>
                    <a:ext uri="{FF2B5EF4-FFF2-40B4-BE49-F238E27FC236}">
                      <a16:creationId xmlns:a16="http://schemas.microsoft.com/office/drawing/2014/main" id="{40165589-DCA3-4037-9AC2-C2E4AD36FFAB}"/>
                    </a:ext>
                  </a:extLst>
                </p:cNvPr>
                <p:cNvPicPr/>
                <p:nvPr/>
              </p:nvPicPr>
              <p:blipFill>
                <a:blip r:embed="rId12"/>
                <a:stretch>
                  <a:fillRect/>
                </a:stretch>
              </p:blipFill>
              <p:spPr>
                <a:xfrm>
                  <a:off x="7708533" y="784147"/>
                  <a:ext cx="271440" cy="3754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0" name="Freihand 29">
                  <a:extLst>
                    <a:ext uri="{FF2B5EF4-FFF2-40B4-BE49-F238E27FC236}">
                      <a16:creationId xmlns:a16="http://schemas.microsoft.com/office/drawing/2014/main" id="{3B52F5E4-243D-4DCB-9CC6-F2D6577627F9}"/>
                    </a:ext>
                  </a:extLst>
                </p14:cNvPr>
                <p14:cNvContentPartPr/>
                <p14:nvPr/>
              </p14:nvContentPartPr>
              <p14:xfrm>
                <a:off x="7756413" y="1045147"/>
                <a:ext cx="249840" cy="94320"/>
              </p14:xfrm>
            </p:contentPart>
          </mc:Choice>
          <mc:Fallback>
            <p:pic>
              <p:nvPicPr>
                <p:cNvPr id="30" name="Freihand 29">
                  <a:extLst>
                    <a:ext uri="{FF2B5EF4-FFF2-40B4-BE49-F238E27FC236}">
                      <a16:creationId xmlns:a16="http://schemas.microsoft.com/office/drawing/2014/main" id="{3B52F5E4-243D-4DCB-9CC6-F2D6577627F9}"/>
                    </a:ext>
                  </a:extLst>
                </p:cNvPr>
                <p:cNvPicPr/>
                <p:nvPr/>
              </p:nvPicPr>
              <p:blipFill>
                <a:blip r:embed="rId14"/>
                <a:stretch>
                  <a:fillRect/>
                </a:stretch>
              </p:blipFill>
              <p:spPr>
                <a:xfrm>
                  <a:off x="7752093" y="1040827"/>
                  <a:ext cx="25848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1" name="Freihand 30">
                  <a:extLst>
                    <a:ext uri="{FF2B5EF4-FFF2-40B4-BE49-F238E27FC236}">
                      <a16:creationId xmlns:a16="http://schemas.microsoft.com/office/drawing/2014/main" id="{DFE8EDA3-CF30-4EC4-A7C4-0BF9D3C57D2D}"/>
                    </a:ext>
                  </a:extLst>
                </p14:cNvPr>
                <p14:cNvContentPartPr/>
                <p14:nvPr/>
              </p14:nvContentPartPr>
              <p14:xfrm>
                <a:off x="8084733" y="720427"/>
                <a:ext cx="262800" cy="335880"/>
              </p14:xfrm>
            </p:contentPart>
          </mc:Choice>
          <mc:Fallback>
            <p:pic>
              <p:nvPicPr>
                <p:cNvPr id="31" name="Freihand 30">
                  <a:extLst>
                    <a:ext uri="{FF2B5EF4-FFF2-40B4-BE49-F238E27FC236}">
                      <a16:creationId xmlns:a16="http://schemas.microsoft.com/office/drawing/2014/main" id="{DFE8EDA3-CF30-4EC4-A7C4-0BF9D3C57D2D}"/>
                    </a:ext>
                  </a:extLst>
                </p:cNvPr>
                <p:cNvPicPr/>
                <p:nvPr/>
              </p:nvPicPr>
              <p:blipFill>
                <a:blip r:embed="rId16"/>
                <a:stretch>
                  <a:fillRect/>
                </a:stretch>
              </p:blipFill>
              <p:spPr>
                <a:xfrm>
                  <a:off x="8080413" y="716107"/>
                  <a:ext cx="271440" cy="344520"/>
                </a:xfrm>
                <a:prstGeom prst="rect">
                  <a:avLst/>
                </a:prstGeom>
              </p:spPr>
            </p:pic>
          </mc:Fallback>
        </mc:AlternateContent>
      </p:grpSp>
      <p:grpSp>
        <p:nvGrpSpPr>
          <p:cNvPr id="35" name="Gruppieren 34">
            <a:extLst>
              <a:ext uri="{FF2B5EF4-FFF2-40B4-BE49-F238E27FC236}">
                <a16:creationId xmlns:a16="http://schemas.microsoft.com/office/drawing/2014/main" id="{A381117D-68E3-458B-BE93-5167BFF31BF4}"/>
              </a:ext>
            </a:extLst>
          </p:cNvPr>
          <p:cNvGrpSpPr/>
          <p:nvPr/>
        </p:nvGrpSpPr>
        <p:grpSpPr>
          <a:xfrm>
            <a:off x="2652693" y="5400067"/>
            <a:ext cx="1787400" cy="60840"/>
            <a:chOff x="2652693" y="5400067"/>
            <a:chExt cx="1787400" cy="60840"/>
          </a:xfrm>
        </p:grpSpPr>
        <mc:AlternateContent xmlns:mc="http://schemas.openxmlformats.org/markup-compatibility/2006">
          <mc:Choice xmlns:p14="http://schemas.microsoft.com/office/powerpoint/2010/main" Requires="p14">
            <p:contentPart p14:bwMode="auto" r:id="rId17">
              <p14:nvContentPartPr>
                <p14:cNvPr id="33" name="Freihand 32">
                  <a:extLst>
                    <a:ext uri="{FF2B5EF4-FFF2-40B4-BE49-F238E27FC236}">
                      <a16:creationId xmlns:a16="http://schemas.microsoft.com/office/drawing/2014/main" id="{6EA0C8D5-73EF-49BC-9682-5329CBC665DD}"/>
                    </a:ext>
                  </a:extLst>
                </p14:cNvPr>
                <p14:cNvContentPartPr/>
                <p14:nvPr/>
              </p14:nvContentPartPr>
              <p14:xfrm>
                <a:off x="2779773" y="5436427"/>
                <a:ext cx="138240" cy="12600"/>
              </p14:xfrm>
            </p:contentPart>
          </mc:Choice>
          <mc:Fallback>
            <p:pic>
              <p:nvPicPr>
                <p:cNvPr id="33" name="Freihand 32">
                  <a:extLst>
                    <a:ext uri="{FF2B5EF4-FFF2-40B4-BE49-F238E27FC236}">
                      <a16:creationId xmlns:a16="http://schemas.microsoft.com/office/drawing/2014/main" id="{6EA0C8D5-73EF-49BC-9682-5329CBC665DD}"/>
                    </a:ext>
                  </a:extLst>
                </p:cNvPr>
                <p:cNvPicPr/>
                <p:nvPr/>
              </p:nvPicPr>
              <p:blipFill>
                <a:blip r:embed="rId18"/>
                <a:stretch>
                  <a:fillRect/>
                </a:stretch>
              </p:blipFill>
              <p:spPr>
                <a:xfrm>
                  <a:off x="2775453" y="5432107"/>
                  <a:ext cx="1468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4" name="Freihand 33">
                  <a:extLst>
                    <a:ext uri="{FF2B5EF4-FFF2-40B4-BE49-F238E27FC236}">
                      <a16:creationId xmlns:a16="http://schemas.microsoft.com/office/drawing/2014/main" id="{1DD382EB-2D4C-41C7-A39F-2CFE195E49B6}"/>
                    </a:ext>
                  </a:extLst>
                </p14:cNvPr>
                <p14:cNvContentPartPr/>
                <p14:nvPr/>
              </p14:nvContentPartPr>
              <p14:xfrm>
                <a:off x="2652693" y="5400067"/>
                <a:ext cx="1787400" cy="60840"/>
              </p14:xfrm>
            </p:contentPart>
          </mc:Choice>
          <mc:Fallback>
            <p:pic>
              <p:nvPicPr>
                <p:cNvPr id="34" name="Freihand 33">
                  <a:extLst>
                    <a:ext uri="{FF2B5EF4-FFF2-40B4-BE49-F238E27FC236}">
                      <a16:creationId xmlns:a16="http://schemas.microsoft.com/office/drawing/2014/main" id="{1DD382EB-2D4C-41C7-A39F-2CFE195E49B6}"/>
                    </a:ext>
                  </a:extLst>
                </p:cNvPr>
                <p:cNvPicPr/>
                <p:nvPr/>
              </p:nvPicPr>
              <p:blipFill>
                <a:blip r:embed="rId20"/>
                <a:stretch>
                  <a:fillRect/>
                </a:stretch>
              </p:blipFill>
              <p:spPr>
                <a:xfrm>
                  <a:off x="2648373" y="5395747"/>
                  <a:ext cx="1796040" cy="69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
            <p14:nvContentPartPr>
              <p14:cNvPr id="36" name="Freihand 35">
                <a:extLst>
                  <a:ext uri="{FF2B5EF4-FFF2-40B4-BE49-F238E27FC236}">
                    <a16:creationId xmlns:a16="http://schemas.microsoft.com/office/drawing/2014/main" id="{9B5759C4-A2FD-44BC-9B6A-BEAA9C80E265}"/>
                  </a:ext>
                </a:extLst>
              </p14:cNvPr>
              <p14:cNvContentPartPr/>
              <p14:nvPr/>
            </p14:nvContentPartPr>
            <p14:xfrm>
              <a:off x="4182333" y="4617067"/>
              <a:ext cx="887040" cy="563760"/>
            </p14:xfrm>
          </p:contentPart>
        </mc:Choice>
        <mc:Fallback>
          <p:pic>
            <p:nvPicPr>
              <p:cNvPr id="36" name="Freihand 35">
                <a:extLst>
                  <a:ext uri="{FF2B5EF4-FFF2-40B4-BE49-F238E27FC236}">
                    <a16:creationId xmlns:a16="http://schemas.microsoft.com/office/drawing/2014/main" id="{9B5759C4-A2FD-44BC-9B6A-BEAA9C80E265}"/>
                  </a:ext>
                </a:extLst>
              </p:cNvPr>
              <p:cNvPicPr/>
              <p:nvPr/>
            </p:nvPicPr>
            <p:blipFill>
              <a:blip r:embed="rId22"/>
              <a:stretch>
                <a:fillRect/>
              </a:stretch>
            </p:blipFill>
            <p:spPr>
              <a:xfrm>
                <a:off x="4178013" y="4612747"/>
                <a:ext cx="895680" cy="572400"/>
              </a:xfrm>
              <a:prstGeom prst="rect">
                <a:avLst/>
              </a:prstGeom>
            </p:spPr>
          </p:pic>
        </mc:Fallback>
      </mc:AlternateContent>
      <p:grpSp>
        <p:nvGrpSpPr>
          <p:cNvPr id="44" name="Gruppieren 43">
            <a:extLst>
              <a:ext uri="{FF2B5EF4-FFF2-40B4-BE49-F238E27FC236}">
                <a16:creationId xmlns:a16="http://schemas.microsoft.com/office/drawing/2014/main" id="{84FE9595-2B9B-4004-8B2B-A8399C784B02}"/>
              </a:ext>
            </a:extLst>
          </p:cNvPr>
          <p:cNvGrpSpPr/>
          <p:nvPr/>
        </p:nvGrpSpPr>
        <p:grpSpPr>
          <a:xfrm>
            <a:off x="4470693" y="2827867"/>
            <a:ext cx="727560" cy="929880"/>
            <a:chOff x="4470693" y="2827867"/>
            <a:chExt cx="727560" cy="929880"/>
          </a:xfrm>
        </p:grpSpPr>
        <mc:AlternateContent xmlns:mc="http://schemas.openxmlformats.org/markup-compatibility/2006">
          <mc:Choice xmlns:p14="http://schemas.microsoft.com/office/powerpoint/2010/main" Requires="p14">
            <p:contentPart p14:bwMode="auto" r:id="rId23">
              <p14:nvContentPartPr>
                <p14:cNvPr id="37" name="Freihand 36">
                  <a:extLst>
                    <a:ext uri="{FF2B5EF4-FFF2-40B4-BE49-F238E27FC236}">
                      <a16:creationId xmlns:a16="http://schemas.microsoft.com/office/drawing/2014/main" id="{A1E5527D-5174-4775-9ECC-359E1283BADF}"/>
                    </a:ext>
                  </a:extLst>
                </p14:cNvPr>
                <p14:cNvContentPartPr/>
                <p14:nvPr/>
              </p14:nvContentPartPr>
              <p14:xfrm>
                <a:off x="4526493" y="2827867"/>
                <a:ext cx="35640" cy="876240"/>
              </p14:xfrm>
            </p:contentPart>
          </mc:Choice>
          <mc:Fallback>
            <p:pic>
              <p:nvPicPr>
                <p:cNvPr id="37" name="Freihand 36">
                  <a:extLst>
                    <a:ext uri="{FF2B5EF4-FFF2-40B4-BE49-F238E27FC236}">
                      <a16:creationId xmlns:a16="http://schemas.microsoft.com/office/drawing/2014/main" id="{A1E5527D-5174-4775-9ECC-359E1283BADF}"/>
                    </a:ext>
                  </a:extLst>
                </p:cNvPr>
                <p:cNvPicPr/>
                <p:nvPr/>
              </p:nvPicPr>
              <p:blipFill>
                <a:blip r:embed="rId24"/>
                <a:stretch>
                  <a:fillRect/>
                </a:stretch>
              </p:blipFill>
              <p:spPr>
                <a:xfrm>
                  <a:off x="4522173" y="2823547"/>
                  <a:ext cx="44280" cy="8848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8" name="Freihand 37">
                  <a:extLst>
                    <a:ext uri="{FF2B5EF4-FFF2-40B4-BE49-F238E27FC236}">
                      <a16:creationId xmlns:a16="http://schemas.microsoft.com/office/drawing/2014/main" id="{ECFCFDEB-158D-4489-8DBB-B5F854611E97}"/>
                    </a:ext>
                  </a:extLst>
                </p14:cNvPr>
                <p14:cNvContentPartPr/>
                <p14:nvPr/>
              </p14:nvContentPartPr>
              <p14:xfrm>
                <a:off x="4470693" y="3520867"/>
                <a:ext cx="142200" cy="236880"/>
              </p14:xfrm>
            </p:contentPart>
          </mc:Choice>
          <mc:Fallback>
            <p:pic>
              <p:nvPicPr>
                <p:cNvPr id="38" name="Freihand 37">
                  <a:extLst>
                    <a:ext uri="{FF2B5EF4-FFF2-40B4-BE49-F238E27FC236}">
                      <a16:creationId xmlns:a16="http://schemas.microsoft.com/office/drawing/2014/main" id="{ECFCFDEB-158D-4489-8DBB-B5F854611E97}"/>
                    </a:ext>
                  </a:extLst>
                </p:cNvPr>
                <p:cNvPicPr/>
                <p:nvPr/>
              </p:nvPicPr>
              <p:blipFill>
                <a:blip r:embed="rId26"/>
                <a:stretch>
                  <a:fillRect/>
                </a:stretch>
              </p:blipFill>
              <p:spPr>
                <a:xfrm>
                  <a:off x="4466373" y="3516547"/>
                  <a:ext cx="15084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0" name="Freihand 39">
                  <a:extLst>
                    <a:ext uri="{FF2B5EF4-FFF2-40B4-BE49-F238E27FC236}">
                      <a16:creationId xmlns:a16="http://schemas.microsoft.com/office/drawing/2014/main" id="{20D0FE50-7DEB-4067-AF8D-7BA80A3AE476}"/>
                    </a:ext>
                  </a:extLst>
                </p14:cNvPr>
                <p14:cNvContentPartPr/>
                <p14:nvPr/>
              </p14:nvContentPartPr>
              <p14:xfrm>
                <a:off x="4499853" y="3269227"/>
                <a:ext cx="574200" cy="375120"/>
              </p14:xfrm>
            </p:contentPart>
          </mc:Choice>
          <mc:Fallback>
            <p:pic>
              <p:nvPicPr>
                <p:cNvPr id="40" name="Freihand 39">
                  <a:extLst>
                    <a:ext uri="{FF2B5EF4-FFF2-40B4-BE49-F238E27FC236}">
                      <a16:creationId xmlns:a16="http://schemas.microsoft.com/office/drawing/2014/main" id="{20D0FE50-7DEB-4067-AF8D-7BA80A3AE476}"/>
                    </a:ext>
                  </a:extLst>
                </p:cNvPr>
                <p:cNvPicPr/>
                <p:nvPr/>
              </p:nvPicPr>
              <p:blipFill>
                <a:blip r:embed="rId28"/>
                <a:stretch>
                  <a:fillRect/>
                </a:stretch>
              </p:blipFill>
              <p:spPr>
                <a:xfrm>
                  <a:off x="4495533" y="3264907"/>
                  <a:ext cx="582840" cy="3837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1" name="Freihand 40">
                  <a:extLst>
                    <a:ext uri="{FF2B5EF4-FFF2-40B4-BE49-F238E27FC236}">
                      <a16:creationId xmlns:a16="http://schemas.microsoft.com/office/drawing/2014/main" id="{5F9B4250-A8D0-480F-A18B-FDF0EB53FDC9}"/>
                    </a:ext>
                  </a:extLst>
                </p14:cNvPr>
                <p14:cNvContentPartPr/>
                <p14:nvPr/>
              </p14:nvContentPartPr>
              <p14:xfrm>
                <a:off x="4941213" y="3241147"/>
                <a:ext cx="251280" cy="164160"/>
              </p14:xfrm>
            </p:contentPart>
          </mc:Choice>
          <mc:Fallback>
            <p:pic>
              <p:nvPicPr>
                <p:cNvPr id="41" name="Freihand 40">
                  <a:extLst>
                    <a:ext uri="{FF2B5EF4-FFF2-40B4-BE49-F238E27FC236}">
                      <a16:creationId xmlns:a16="http://schemas.microsoft.com/office/drawing/2014/main" id="{5F9B4250-A8D0-480F-A18B-FDF0EB53FDC9}"/>
                    </a:ext>
                  </a:extLst>
                </p:cNvPr>
                <p:cNvPicPr/>
                <p:nvPr/>
              </p:nvPicPr>
              <p:blipFill>
                <a:blip r:embed="rId30"/>
                <a:stretch>
                  <a:fillRect/>
                </a:stretch>
              </p:blipFill>
              <p:spPr>
                <a:xfrm>
                  <a:off x="4936893" y="3236827"/>
                  <a:ext cx="25992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3" name="Freihand 42">
                  <a:extLst>
                    <a:ext uri="{FF2B5EF4-FFF2-40B4-BE49-F238E27FC236}">
                      <a16:creationId xmlns:a16="http://schemas.microsoft.com/office/drawing/2014/main" id="{73A023E8-25DE-498C-8927-E761511EE5FC}"/>
                    </a:ext>
                  </a:extLst>
                </p14:cNvPr>
                <p14:cNvContentPartPr/>
                <p14:nvPr/>
              </p14:nvContentPartPr>
              <p14:xfrm>
                <a:off x="5111133" y="3201547"/>
                <a:ext cx="87120" cy="131400"/>
              </p14:xfrm>
            </p:contentPart>
          </mc:Choice>
          <mc:Fallback>
            <p:pic>
              <p:nvPicPr>
                <p:cNvPr id="43" name="Freihand 42">
                  <a:extLst>
                    <a:ext uri="{FF2B5EF4-FFF2-40B4-BE49-F238E27FC236}">
                      <a16:creationId xmlns:a16="http://schemas.microsoft.com/office/drawing/2014/main" id="{73A023E8-25DE-498C-8927-E761511EE5FC}"/>
                    </a:ext>
                  </a:extLst>
                </p:cNvPr>
                <p:cNvPicPr/>
                <p:nvPr/>
              </p:nvPicPr>
              <p:blipFill>
                <a:blip r:embed="rId32"/>
                <a:stretch>
                  <a:fillRect/>
                </a:stretch>
              </p:blipFill>
              <p:spPr>
                <a:xfrm>
                  <a:off x="5106813" y="3197227"/>
                  <a:ext cx="95760" cy="140040"/>
                </a:xfrm>
                <a:prstGeom prst="rect">
                  <a:avLst/>
                </a:prstGeom>
              </p:spPr>
            </p:pic>
          </mc:Fallback>
        </mc:AlternateContent>
      </p:grpSp>
      <p:grpSp>
        <p:nvGrpSpPr>
          <p:cNvPr id="47" name="Gruppieren 46">
            <a:extLst>
              <a:ext uri="{FF2B5EF4-FFF2-40B4-BE49-F238E27FC236}">
                <a16:creationId xmlns:a16="http://schemas.microsoft.com/office/drawing/2014/main" id="{BDB6159C-DA4A-4216-AEE1-1AEC0B7C5574}"/>
              </a:ext>
            </a:extLst>
          </p:cNvPr>
          <p:cNvGrpSpPr/>
          <p:nvPr/>
        </p:nvGrpSpPr>
        <p:grpSpPr>
          <a:xfrm>
            <a:off x="3489333" y="5692387"/>
            <a:ext cx="4058640" cy="104760"/>
            <a:chOff x="3489333" y="5692387"/>
            <a:chExt cx="4058640" cy="104760"/>
          </a:xfrm>
        </p:grpSpPr>
        <mc:AlternateContent xmlns:mc="http://schemas.openxmlformats.org/markup-compatibility/2006">
          <mc:Choice xmlns:p14="http://schemas.microsoft.com/office/powerpoint/2010/main" Requires="p14">
            <p:contentPart p14:bwMode="auto" r:id="rId33">
              <p14:nvContentPartPr>
                <p14:cNvPr id="45" name="Freihand 44">
                  <a:extLst>
                    <a:ext uri="{FF2B5EF4-FFF2-40B4-BE49-F238E27FC236}">
                      <a16:creationId xmlns:a16="http://schemas.microsoft.com/office/drawing/2014/main" id="{B0E9E0D2-7DB8-44A2-98AC-2E526B8D3A33}"/>
                    </a:ext>
                  </a:extLst>
                </p14:cNvPr>
                <p14:cNvContentPartPr/>
                <p14:nvPr/>
              </p14:nvContentPartPr>
              <p14:xfrm>
                <a:off x="3489333" y="5765107"/>
                <a:ext cx="1526760" cy="32040"/>
              </p14:xfrm>
            </p:contentPart>
          </mc:Choice>
          <mc:Fallback>
            <p:pic>
              <p:nvPicPr>
                <p:cNvPr id="45" name="Freihand 44">
                  <a:extLst>
                    <a:ext uri="{FF2B5EF4-FFF2-40B4-BE49-F238E27FC236}">
                      <a16:creationId xmlns:a16="http://schemas.microsoft.com/office/drawing/2014/main" id="{B0E9E0D2-7DB8-44A2-98AC-2E526B8D3A33}"/>
                    </a:ext>
                  </a:extLst>
                </p:cNvPr>
                <p:cNvPicPr/>
                <p:nvPr/>
              </p:nvPicPr>
              <p:blipFill>
                <a:blip r:embed="rId34"/>
                <a:stretch>
                  <a:fillRect/>
                </a:stretch>
              </p:blipFill>
              <p:spPr>
                <a:xfrm>
                  <a:off x="3485013" y="5760787"/>
                  <a:ext cx="153540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46" name="Freihand 45">
                  <a:extLst>
                    <a:ext uri="{FF2B5EF4-FFF2-40B4-BE49-F238E27FC236}">
                      <a16:creationId xmlns:a16="http://schemas.microsoft.com/office/drawing/2014/main" id="{48EAB530-4EFF-4C86-9241-2B0C57D03F84}"/>
                    </a:ext>
                  </a:extLst>
                </p14:cNvPr>
                <p14:cNvContentPartPr/>
                <p14:nvPr/>
              </p14:nvContentPartPr>
              <p14:xfrm>
                <a:off x="5411733" y="5692387"/>
                <a:ext cx="2136240" cy="96840"/>
              </p14:xfrm>
            </p:contentPart>
          </mc:Choice>
          <mc:Fallback>
            <p:pic>
              <p:nvPicPr>
                <p:cNvPr id="46" name="Freihand 45">
                  <a:extLst>
                    <a:ext uri="{FF2B5EF4-FFF2-40B4-BE49-F238E27FC236}">
                      <a16:creationId xmlns:a16="http://schemas.microsoft.com/office/drawing/2014/main" id="{48EAB530-4EFF-4C86-9241-2B0C57D03F84}"/>
                    </a:ext>
                  </a:extLst>
                </p:cNvPr>
                <p:cNvPicPr/>
                <p:nvPr/>
              </p:nvPicPr>
              <p:blipFill>
                <a:blip r:embed="rId36"/>
                <a:stretch>
                  <a:fillRect/>
                </a:stretch>
              </p:blipFill>
              <p:spPr>
                <a:xfrm>
                  <a:off x="5407413" y="5688067"/>
                  <a:ext cx="2144880" cy="105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7">
            <p14:nvContentPartPr>
              <p14:cNvPr id="48" name="Freihand 47">
                <a:extLst>
                  <a:ext uri="{FF2B5EF4-FFF2-40B4-BE49-F238E27FC236}">
                    <a16:creationId xmlns:a16="http://schemas.microsoft.com/office/drawing/2014/main" id="{9231E7D2-92D1-496F-9C72-244D379F21E4}"/>
                  </a:ext>
                </a:extLst>
              </p14:cNvPr>
              <p14:cNvContentPartPr/>
              <p14:nvPr/>
            </p14:nvContentPartPr>
            <p14:xfrm>
              <a:off x="187053" y="6054547"/>
              <a:ext cx="2083680" cy="42120"/>
            </p14:xfrm>
          </p:contentPart>
        </mc:Choice>
        <mc:Fallback>
          <p:pic>
            <p:nvPicPr>
              <p:cNvPr id="48" name="Freihand 47">
                <a:extLst>
                  <a:ext uri="{FF2B5EF4-FFF2-40B4-BE49-F238E27FC236}">
                    <a16:creationId xmlns:a16="http://schemas.microsoft.com/office/drawing/2014/main" id="{9231E7D2-92D1-496F-9C72-244D379F21E4}"/>
                  </a:ext>
                </a:extLst>
              </p:cNvPr>
              <p:cNvPicPr/>
              <p:nvPr/>
            </p:nvPicPr>
            <p:blipFill>
              <a:blip r:embed="rId38"/>
              <a:stretch>
                <a:fillRect/>
              </a:stretch>
            </p:blipFill>
            <p:spPr>
              <a:xfrm>
                <a:off x="182733" y="6050227"/>
                <a:ext cx="2092320" cy="50760"/>
              </a:xfrm>
              <a:prstGeom prst="rect">
                <a:avLst/>
              </a:prstGeom>
            </p:spPr>
          </p:pic>
        </mc:Fallback>
      </mc:AlternateContent>
      <p:grpSp>
        <p:nvGrpSpPr>
          <p:cNvPr id="51" name="Gruppieren 50">
            <a:extLst>
              <a:ext uri="{FF2B5EF4-FFF2-40B4-BE49-F238E27FC236}">
                <a16:creationId xmlns:a16="http://schemas.microsoft.com/office/drawing/2014/main" id="{3B4FA31A-41A6-401C-8387-7D5DED1349E5}"/>
              </a:ext>
            </a:extLst>
          </p:cNvPr>
          <p:cNvGrpSpPr/>
          <p:nvPr/>
        </p:nvGrpSpPr>
        <p:grpSpPr>
          <a:xfrm>
            <a:off x="4545213" y="4327267"/>
            <a:ext cx="536040" cy="222120"/>
            <a:chOff x="4545213" y="4327267"/>
            <a:chExt cx="536040" cy="222120"/>
          </a:xfrm>
        </p:grpSpPr>
        <mc:AlternateContent xmlns:mc="http://schemas.openxmlformats.org/markup-compatibility/2006">
          <mc:Choice xmlns:p14="http://schemas.microsoft.com/office/powerpoint/2010/main" Requires="p14">
            <p:contentPart p14:bwMode="auto" r:id="rId39">
              <p14:nvContentPartPr>
                <p14:cNvPr id="49" name="Freihand 48">
                  <a:extLst>
                    <a:ext uri="{FF2B5EF4-FFF2-40B4-BE49-F238E27FC236}">
                      <a16:creationId xmlns:a16="http://schemas.microsoft.com/office/drawing/2014/main" id="{6FD64F61-57C8-4CD7-83DD-068DA983BA9B}"/>
                    </a:ext>
                  </a:extLst>
                </p14:cNvPr>
                <p14:cNvContentPartPr/>
                <p14:nvPr/>
              </p14:nvContentPartPr>
              <p14:xfrm>
                <a:off x="4545213" y="4420867"/>
                <a:ext cx="470160" cy="39240"/>
              </p14:xfrm>
            </p:contentPart>
          </mc:Choice>
          <mc:Fallback>
            <p:pic>
              <p:nvPicPr>
                <p:cNvPr id="49" name="Freihand 48">
                  <a:extLst>
                    <a:ext uri="{FF2B5EF4-FFF2-40B4-BE49-F238E27FC236}">
                      <a16:creationId xmlns:a16="http://schemas.microsoft.com/office/drawing/2014/main" id="{6FD64F61-57C8-4CD7-83DD-068DA983BA9B}"/>
                    </a:ext>
                  </a:extLst>
                </p:cNvPr>
                <p:cNvPicPr/>
                <p:nvPr/>
              </p:nvPicPr>
              <p:blipFill>
                <a:blip r:embed="rId40"/>
                <a:stretch>
                  <a:fillRect/>
                </a:stretch>
              </p:blipFill>
              <p:spPr>
                <a:xfrm>
                  <a:off x="4540893" y="4416547"/>
                  <a:ext cx="47880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50" name="Freihand 49">
                  <a:extLst>
                    <a:ext uri="{FF2B5EF4-FFF2-40B4-BE49-F238E27FC236}">
                      <a16:creationId xmlns:a16="http://schemas.microsoft.com/office/drawing/2014/main" id="{358A0191-8A81-466F-A4C9-5BA0727ADB6D}"/>
                    </a:ext>
                  </a:extLst>
                </p14:cNvPr>
                <p14:cNvContentPartPr/>
                <p14:nvPr/>
              </p14:nvContentPartPr>
              <p14:xfrm>
                <a:off x="4786053" y="4327267"/>
                <a:ext cx="295200" cy="222120"/>
              </p14:xfrm>
            </p:contentPart>
          </mc:Choice>
          <mc:Fallback>
            <p:pic>
              <p:nvPicPr>
                <p:cNvPr id="50" name="Freihand 49">
                  <a:extLst>
                    <a:ext uri="{FF2B5EF4-FFF2-40B4-BE49-F238E27FC236}">
                      <a16:creationId xmlns:a16="http://schemas.microsoft.com/office/drawing/2014/main" id="{358A0191-8A81-466F-A4C9-5BA0727ADB6D}"/>
                    </a:ext>
                  </a:extLst>
                </p:cNvPr>
                <p:cNvPicPr/>
                <p:nvPr/>
              </p:nvPicPr>
              <p:blipFill>
                <a:blip r:embed="rId42"/>
                <a:stretch>
                  <a:fillRect/>
                </a:stretch>
              </p:blipFill>
              <p:spPr>
                <a:xfrm>
                  <a:off x="4781733" y="4322947"/>
                  <a:ext cx="303840" cy="230760"/>
                </a:xfrm>
                <a:prstGeom prst="rect">
                  <a:avLst/>
                </a:prstGeom>
              </p:spPr>
            </p:pic>
          </mc:Fallback>
        </mc:AlternateContent>
      </p:grpSp>
    </p:spTree>
    <p:extLst>
      <p:ext uri="{BB962C8B-B14F-4D97-AF65-F5344CB8AC3E}">
        <p14:creationId xmlns:p14="http://schemas.microsoft.com/office/powerpoint/2010/main" val="3867534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Example</a:t>
            </a:r>
            <a:endParaRPr lang="de-DE" sz="2903" b="1" dirty="0"/>
          </a:p>
        </p:txBody>
      </p:sp>
      <p:sp>
        <p:nvSpPr>
          <p:cNvPr id="3" name="Rechteck 2"/>
          <p:cNvSpPr/>
          <p:nvPr/>
        </p:nvSpPr>
        <p:spPr>
          <a:xfrm>
            <a:off x="1279742" y="867876"/>
            <a:ext cx="7469151" cy="3442609"/>
          </a:xfrm>
          <a:prstGeom prst="rect">
            <a:avLst/>
          </a:prstGeom>
        </p:spPr>
        <p:txBody>
          <a:bodyPr wrap="square">
            <a:spAutoFit/>
          </a:bodyPr>
          <a:lstStyle/>
          <a:p>
            <a:pPr lvl="0" algn="ctr"/>
            <a:r>
              <a:rPr lang="de-DE" sz="2177" dirty="0"/>
              <a:t>IS/LM-Model:</a:t>
            </a:r>
          </a:p>
          <a:p>
            <a:r>
              <a:rPr lang="de-DE" sz="2177" dirty="0"/>
              <a:t> </a:t>
            </a:r>
          </a:p>
          <a:p>
            <a:r>
              <a:rPr lang="en-US" sz="2177" dirty="0"/>
              <a:t>C(Y)=300+0,7Y		I=100-200i		G=50	</a:t>
            </a:r>
          </a:p>
          <a:p>
            <a:r>
              <a:rPr lang="en-US" sz="2177" dirty="0"/>
              <a:t>L(</a:t>
            </a:r>
            <a:r>
              <a:rPr lang="en-US" sz="2177" dirty="0" err="1"/>
              <a:t>Y,i</a:t>
            </a:r>
            <a:r>
              <a:rPr lang="en-US" sz="2177" dirty="0"/>
              <a:t>)=2Y-1000i		M=200			P=1</a:t>
            </a:r>
            <a:endParaRPr lang="de-DE" sz="2177" dirty="0"/>
          </a:p>
          <a:p>
            <a:r>
              <a:rPr lang="en-US" sz="2177" dirty="0"/>
              <a:t> </a:t>
            </a: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simultanous</a:t>
            </a:r>
            <a:r>
              <a:rPr lang="de-DE" sz="2177" dirty="0"/>
              <a:t> </a:t>
            </a:r>
            <a:r>
              <a:rPr lang="de-DE" sz="2177" dirty="0" err="1"/>
              <a:t>equilibrium</a:t>
            </a:r>
            <a:r>
              <a:rPr lang="de-DE" sz="2177" dirty="0"/>
              <a:t> at </a:t>
            </a:r>
            <a:r>
              <a:rPr lang="de-DE" sz="2177" dirty="0" err="1"/>
              <a:t>the</a:t>
            </a:r>
            <a:r>
              <a:rPr lang="de-DE" sz="2177" dirty="0"/>
              <a:t> </a:t>
            </a:r>
            <a:r>
              <a:rPr lang="de-DE" sz="2177" dirty="0" err="1"/>
              <a:t>commodity</a:t>
            </a:r>
            <a:r>
              <a:rPr lang="de-DE" sz="2177" dirty="0"/>
              <a:t> and </a:t>
            </a:r>
            <a:r>
              <a:rPr lang="de-DE" sz="2177" dirty="0" err="1"/>
              <a:t>money</a:t>
            </a:r>
            <a:r>
              <a:rPr lang="de-DE" sz="2177" dirty="0"/>
              <a:t> </a:t>
            </a:r>
            <a:r>
              <a:rPr lang="de-DE" sz="2177" dirty="0" err="1"/>
              <a:t>market</a:t>
            </a:r>
            <a:r>
              <a:rPr lang="de-DE" sz="2177" dirty="0"/>
              <a:t>.</a:t>
            </a:r>
          </a:p>
          <a:p>
            <a:pPr marL="881293" lvl="1" indent="-466567">
              <a:buFont typeface="+mj-lt"/>
              <a:buAutoNum type="romanLcPeriod"/>
            </a:pPr>
            <a:endParaRPr lang="de-DE" sz="2177" dirty="0"/>
          </a:p>
          <a:p>
            <a:pPr marL="414726" indent="-414726">
              <a:buFont typeface="+mj-lt"/>
              <a:buAutoNum type="alphaLcPeriod"/>
            </a:pPr>
            <a:r>
              <a:rPr lang="de-DE" sz="2177" dirty="0" err="1"/>
              <a:t>Determine</a:t>
            </a:r>
            <a:r>
              <a:rPr lang="de-DE" sz="2177" dirty="0"/>
              <a:t> </a:t>
            </a:r>
            <a:r>
              <a:rPr lang="de-DE" sz="2177" dirty="0" err="1"/>
              <a:t>the</a:t>
            </a:r>
            <a:r>
              <a:rPr lang="de-DE" sz="2177" dirty="0"/>
              <a:t> </a:t>
            </a:r>
            <a:r>
              <a:rPr lang="de-DE" sz="2177" dirty="0" err="1"/>
              <a:t>effekt</a:t>
            </a:r>
            <a:r>
              <a:rPr lang="de-DE" sz="2177" dirty="0"/>
              <a:t> </a:t>
            </a:r>
            <a:r>
              <a:rPr lang="de-DE" sz="2177" dirty="0" err="1"/>
              <a:t>of</a:t>
            </a:r>
            <a:r>
              <a:rPr lang="de-DE" sz="2177" dirty="0"/>
              <a:t> a (</a:t>
            </a:r>
            <a:r>
              <a:rPr lang="de-DE" sz="2177" dirty="0" err="1"/>
              <a:t>c.p</a:t>
            </a:r>
            <a:r>
              <a:rPr lang="de-DE" sz="2177" dirty="0"/>
              <a:t>.) 5% </a:t>
            </a:r>
            <a:r>
              <a:rPr lang="de-DE" sz="2177" dirty="0" err="1"/>
              <a:t>increase</a:t>
            </a:r>
            <a:r>
              <a:rPr lang="de-DE" sz="2177" dirty="0"/>
              <a:t> </a:t>
            </a:r>
            <a:r>
              <a:rPr lang="de-DE" sz="2177" dirty="0" err="1"/>
              <a:t>of</a:t>
            </a:r>
            <a:r>
              <a:rPr lang="de-DE" sz="2177" dirty="0"/>
              <a:t> </a:t>
            </a:r>
            <a:r>
              <a:rPr lang="de-DE" sz="2177" dirty="0" err="1"/>
              <a:t>money</a:t>
            </a:r>
            <a:r>
              <a:rPr lang="de-DE" sz="2177" dirty="0"/>
              <a:t> </a:t>
            </a:r>
            <a:r>
              <a:rPr lang="de-DE" sz="2177" dirty="0" err="1"/>
              <a:t>supply</a:t>
            </a:r>
            <a:r>
              <a:rPr lang="de-DE" sz="2177" dirty="0"/>
              <a:t>.</a:t>
            </a:r>
          </a:p>
        </p:txBody>
      </p:sp>
      <p:sp>
        <p:nvSpPr>
          <p:cNvPr id="2" name="Rechteck 1">
            <a:extLst>
              <a:ext uri="{FF2B5EF4-FFF2-40B4-BE49-F238E27FC236}">
                <a16:creationId xmlns:a16="http://schemas.microsoft.com/office/drawing/2014/main" id="{FB73C1CA-4369-3928-91CE-855BC749E75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64741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Example</a:t>
            </a:r>
            <a:endParaRPr lang="de-DE" sz="2903" b="1" dirty="0"/>
          </a:p>
        </p:txBody>
      </p:sp>
      <p:sp>
        <p:nvSpPr>
          <p:cNvPr id="2" name="Rechteck 1">
            <a:extLst>
              <a:ext uri="{FF2B5EF4-FFF2-40B4-BE49-F238E27FC236}">
                <a16:creationId xmlns:a16="http://schemas.microsoft.com/office/drawing/2014/main" id="{FB73C1CA-4369-3928-91CE-855BC749E75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251E81A-4F66-41E3-9A29-B4BEAC61D3CE}"/>
              </a:ext>
            </a:extLst>
          </p:cNvPr>
          <p:cNvPicPr>
            <a:picLocks noChangeAspect="1"/>
          </p:cNvPicPr>
          <p:nvPr/>
        </p:nvPicPr>
        <p:blipFill>
          <a:blip r:embed="rId3"/>
          <a:stretch>
            <a:fillRect/>
          </a:stretch>
        </p:blipFill>
        <p:spPr>
          <a:xfrm>
            <a:off x="177470" y="213351"/>
            <a:ext cx="2718130" cy="1272085"/>
          </a:xfrm>
          <a:prstGeom prst="rect">
            <a:avLst/>
          </a:prstGeom>
        </p:spPr>
      </p:pic>
      <mc:AlternateContent xmlns:mc="http://schemas.openxmlformats.org/markup-compatibility/2006">
        <mc:Choice xmlns:p14="http://schemas.microsoft.com/office/powerpoint/2010/main" Requires="p14">
          <p:contentPart p14:bwMode="auto" r:id="rId4">
            <p14:nvContentPartPr>
              <p14:cNvPr id="31" name="Freihand 30">
                <a:extLst>
                  <a:ext uri="{FF2B5EF4-FFF2-40B4-BE49-F238E27FC236}">
                    <a16:creationId xmlns:a16="http://schemas.microsoft.com/office/drawing/2014/main" id="{96498877-835B-4D98-BB80-E702720C39B4}"/>
                  </a:ext>
                </a:extLst>
              </p14:cNvPr>
              <p14:cNvContentPartPr/>
              <p14:nvPr/>
            </p14:nvContentPartPr>
            <p14:xfrm>
              <a:off x="478653" y="602347"/>
              <a:ext cx="443160" cy="42480"/>
            </p14:xfrm>
          </p:contentPart>
        </mc:Choice>
        <mc:Fallback>
          <p:pic>
            <p:nvPicPr>
              <p:cNvPr id="31" name="Freihand 30">
                <a:extLst>
                  <a:ext uri="{FF2B5EF4-FFF2-40B4-BE49-F238E27FC236}">
                    <a16:creationId xmlns:a16="http://schemas.microsoft.com/office/drawing/2014/main" id="{96498877-835B-4D98-BB80-E702720C39B4}"/>
                  </a:ext>
                </a:extLst>
              </p:cNvPr>
              <p:cNvPicPr/>
              <p:nvPr/>
            </p:nvPicPr>
            <p:blipFill>
              <a:blip r:embed="rId5"/>
              <a:stretch>
                <a:fillRect/>
              </a:stretch>
            </p:blipFill>
            <p:spPr>
              <a:xfrm>
                <a:off x="474333" y="598027"/>
                <a:ext cx="45180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2" name="Freihand 31">
                <a:extLst>
                  <a:ext uri="{FF2B5EF4-FFF2-40B4-BE49-F238E27FC236}">
                    <a16:creationId xmlns:a16="http://schemas.microsoft.com/office/drawing/2014/main" id="{E4BCABD7-30A7-4E72-81BD-0E821F83F52C}"/>
                  </a:ext>
                </a:extLst>
              </p14:cNvPr>
              <p14:cNvContentPartPr/>
              <p14:nvPr/>
            </p14:nvContentPartPr>
            <p14:xfrm>
              <a:off x="902373" y="1945867"/>
              <a:ext cx="190080" cy="95040"/>
            </p14:xfrm>
          </p:contentPart>
        </mc:Choice>
        <mc:Fallback>
          <p:pic>
            <p:nvPicPr>
              <p:cNvPr id="32" name="Freihand 31">
                <a:extLst>
                  <a:ext uri="{FF2B5EF4-FFF2-40B4-BE49-F238E27FC236}">
                    <a16:creationId xmlns:a16="http://schemas.microsoft.com/office/drawing/2014/main" id="{E4BCABD7-30A7-4E72-81BD-0E821F83F52C}"/>
                  </a:ext>
                </a:extLst>
              </p:cNvPr>
              <p:cNvPicPr/>
              <p:nvPr/>
            </p:nvPicPr>
            <p:blipFill>
              <a:blip r:embed="rId7"/>
              <a:stretch>
                <a:fillRect/>
              </a:stretch>
            </p:blipFill>
            <p:spPr>
              <a:xfrm>
                <a:off x="898053" y="1941547"/>
                <a:ext cx="1987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34" name="Freihand 33">
                <a:extLst>
                  <a:ext uri="{FF2B5EF4-FFF2-40B4-BE49-F238E27FC236}">
                    <a16:creationId xmlns:a16="http://schemas.microsoft.com/office/drawing/2014/main" id="{6E05675A-00EC-40B6-8C5F-8697843B1083}"/>
                  </a:ext>
                </a:extLst>
              </p14:cNvPr>
              <p14:cNvContentPartPr/>
              <p14:nvPr/>
            </p14:nvContentPartPr>
            <p14:xfrm>
              <a:off x="1442733" y="640507"/>
              <a:ext cx="621000" cy="36360"/>
            </p14:xfrm>
          </p:contentPart>
        </mc:Choice>
        <mc:Fallback>
          <p:pic>
            <p:nvPicPr>
              <p:cNvPr id="34" name="Freihand 33">
                <a:extLst>
                  <a:ext uri="{FF2B5EF4-FFF2-40B4-BE49-F238E27FC236}">
                    <a16:creationId xmlns:a16="http://schemas.microsoft.com/office/drawing/2014/main" id="{6E05675A-00EC-40B6-8C5F-8697843B1083}"/>
                  </a:ext>
                </a:extLst>
              </p:cNvPr>
              <p:cNvPicPr/>
              <p:nvPr/>
            </p:nvPicPr>
            <p:blipFill>
              <a:blip r:embed="rId9"/>
              <a:stretch>
                <a:fillRect/>
              </a:stretch>
            </p:blipFill>
            <p:spPr>
              <a:xfrm>
                <a:off x="1438413" y="636187"/>
                <a:ext cx="62964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42" name="Freihand 41">
                <a:extLst>
                  <a:ext uri="{FF2B5EF4-FFF2-40B4-BE49-F238E27FC236}">
                    <a16:creationId xmlns:a16="http://schemas.microsoft.com/office/drawing/2014/main" id="{FD900B2B-2C08-4432-BDF7-7F604FC45148}"/>
                  </a:ext>
                </a:extLst>
              </p14:cNvPr>
              <p14:cNvContentPartPr/>
              <p14:nvPr/>
            </p14:nvContentPartPr>
            <p14:xfrm>
              <a:off x="2438853" y="875587"/>
              <a:ext cx="310320" cy="35280"/>
            </p14:xfrm>
          </p:contentPart>
        </mc:Choice>
        <mc:Fallback>
          <p:pic>
            <p:nvPicPr>
              <p:cNvPr id="42" name="Freihand 41">
                <a:extLst>
                  <a:ext uri="{FF2B5EF4-FFF2-40B4-BE49-F238E27FC236}">
                    <a16:creationId xmlns:a16="http://schemas.microsoft.com/office/drawing/2014/main" id="{FD900B2B-2C08-4432-BDF7-7F604FC45148}"/>
                  </a:ext>
                </a:extLst>
              </p:cNvPr>
              <p:cNvPicPr/>
              <p:nvPr/>
            </p:nvPicPr>
            <p:blipFill>
              <a:blip r:embed="rId11"/>
              <a:stretch>
                <a:fillRect/>
              </a:stretch>
            </p:blipFill>
            <p:spPr>
              <a:xfrm>
                <a:off x="2434533" y="871267"/>
                <a:ext cx="31896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272" name="Freihand 271">
                <a:extLst>
                  <a:ext uri="{FF2B5EF4-FFF2-40B4-BE49-F238E27FC236}">
                    <a16:creationId xmlns:a16="http://schemas.microsoft.com/office/drawing/2014/main" id="{5F284CCB-FCF0-416D-9CEA-2AF4FCF086F0}"/>
                  </a:ext>
                </a:extLst>
              </p14:cNvPr>
              <p14:cNvContentPartPr/>
              <p14:nvPr/>
            </p14:nvContentPartPr>
            <p14:xfrm>
              <a:off x="11059413" y="2752267"/>
              <a:ext cx="393480" cy="339480"/>
            </p14:xfrm>
          </p:contentPart>
        </mc:Choice>
        <mc:Fallback>
          <p:pic>
            <p:nvPicPr>
              <p:cNvPr id="272" name="Freihand 271">
                <a:extLst>
                  <a:ext uri="{FF2B5EF4-FFF2-40B4-BE49-F238E27FC236}">
                    <a16:creationId xmlns:a16="http://schemas.microsoft.com/office/drawing/2014/main" id="{5F284CCB-FCF0-416D-9CEA-2AF4FCF086F0}"/>
                  </a:ext>
                </a:extLst>
              </p:cNvPr>
              <p:cNvPicPr/>
              <p:nvPr/>
            </p:nvPicPr>
            <p:blipFill>
              <a:blip r:embed="rId13"/>
              <a:stretch>
                <a:fillRect/>
              </a:stretch>
            </p:blipFill>
            <p:spPr>
              <a:xfrm>
                <a:off x="11055093" y="2747947"/>
                <a:ext cx="402120" cy="3481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68" name="Freihand 267">
                <a:extLst>
                  <a:ext uri="{FF2B5EF4-FFF2-40B4-BE49-F238E27FC236}">
                    <a16:creationId xmlns:a16="http://schemas.microsoft.com/office/drawing/2014/main" id="{FF627944-8FE7-4928-981E-3DD7C02C9B76}"/>
                  </a:ext>
                </a:extLst>
              </p14:cNvPr>
              <p14:cNvContentPartPr/>
              <p14:nvPr/>
            </p14:nvContentPartPr>
            <p14:xfrm>
              <a:off x="8258613" y="342427"/>
              <a:ext cx="25560" cy="6840"/>
            </p14:xfrm>
          </p:contentPart>
        </mc:Choice>
        <mc:Fallback>
          <p:pic>
            <p:nvPicPr>
              <p:cNvPr id="268" name="Freihand 267">
                <a:extLst>
                  <a:ext uri="{FF2B5EF4-FFF2-40B4-BE49-F238E27FC236}">
                    <a16:creationId xmlns:a16="http://schemas.microsoft.com/office/drawing/2014/main" id="{FF627944-8FE7-4928-981E-3DD7C02C9B76}"/>
                  </a:ext>
                </a:extLst>
              </p:cNvPr>
              <p:cNvPicPr/>
              <p:nvPr/>
            </p:nvPicPr>
            <p:blipFill>
              <a:blip r:embed="rId15"/>
              <a:stretch>
                <a:fillRect/>
              </a:stretch>
            </p:blipFill>
            <p:spPr>
              <a:xfrm>
                <a:off x="8254293" y="338107"/>
                <a:ext cx="3420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78" name="Freihand 277">
                <a:extLst>
                  <a:ext uri="{FF2B5EF4-FFF2-40B4-BE49-F238E27FC236}">
                    <a16:creationId xmlns:a16="http://schemas.microsoft.com/office/drawing/2014/main" id="{11118647-1C69-4930-88CC-DABA1A40A7F7}"/>
                  </a:ext>
                </a:extLst>
              </p14:cNvPr>
              <p14:cNvContentPartPr/>
              <p14:nvPr/>
            </p14:nvContentPartPr>
            <p14:xfrm>
              <a:off x="6305973" y="3130987"/>
              <a:ext cx="24480" cy="39600"/>
            </p14:xfrm>
          </p:contentPart>
        </mc:Choice>
        <mc:Fallback>
          <p:pic>
            <p:nvPicPr>
              <p:cNvPr id="278" name="Freihand 277">
                <a:extLst>
                  <a:ext uri="{FF2B5EF4-FFF2-40B4-BE49-F238E27FC236}">
                    <a16:creationId xmlns:a16="http://schemas.microsoft.com/office/drawing/2014/main" id="{11118647-1C69-4930-88CC-DABA1A40A7F7}"/>
                  </a:ext>
                </a:extLst>
              </p:cNvPr>
              <p:cNvPicPr/>
              <p:nvPr/>
            </p:nvPicPr>
            <p:blipFill>
              <a:blip r:embed="rId17"/>
              <a:stretch>
                <a:fillRect/>
              </a:stretch>
            </p:blipFill>
            <p:spPr>
              <a:xfrm>
                <a:off x="6301653" y="3126667"/>
                <a:ext cx="3312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326" name="Freihand 325">
                <a:extLst>
                  <a:ext uri="{FF2B5EF4-FFF2-40B4-BE49-F238E27FC236}">
                    <a16:creationId xmlns:a16="http://schemas.microsoft.com/office/drawing/2014/main" id="{0B9EE6DF-4010-410C-8CA3-DF7A1C9DA799}"/>
                  </a:ext>
                </a:extLst>
              </p14:cNvPr>
              <p14:cNvContentPartPr/>
              <p14:nvPr/>
            </p14:nvContentPartPr>
            <p14:xfrm>
              <a:off x="8608533" y="2130187"/>
              <a:ext cx="104760" cy="13320"/>
            </p14:xfrm>
          </p:contentPart>
        </mc:Choice>
        <mc:Fallback>
          <p:pic>
            <p:nvPicPr>
              <p:cNvPr id="326" name="Freihand 325">
                <a:extLst>
                  <a:ext uri="{FF2B5EF4-FFF2-40B4-BE49-F238E27FC236}">
                    <a16:creationId xmlns:a16="http://schemas.microsoft.com/office/drawing/2014/main" id="{0B9EE6DF-4010-410C-8CA3-DF7A1C9DA799}"/>
                  </a:ext>
                </a:extLst>
              </p:cNvPr>
              <p:cNvPicPr/>
              <p:nvPr/>
            </p:nvPicPr>
            <p:blipFill>
              <a:blip r:embed="rId19"/>
              <a:stretch>
                <a:fillRect/>
              </a:stretch>
            </p:blipFill>
            <p:spPr>
              <a:xfrm>
                <a:off x="8604213" y="2125867"/>
                <a:ext cx="1134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66" name="Freihand 365">
                <a:extLst>
                  <a:ext uri="{FF2B5EF4-FFF2-40B4-BE49-F238E27FC236}">
                    <a16:creationId xmlns:a16="http://schemas.microsoft.com/office/drawing/2014/main" id="{D7854775-E068-451A-BD6A-67705C609DB5}"/>
                  </a:ext>
                </a:extLst>
              </p14:cNvPr>
              <p14:cNvContentPartPr/>
              <p14:nvPr/>
            </p14:nvContentPartPr>
            <p14:xfrm>
              <a:off x="4603893" y="2821747"/>
              <a:ext cx="570600" cy="696600"/>
            </p14:xfrm>
          </p:contentPart>
        </mc:Choice>
        <mc:Fallback>
          <p:pic>
            <p:nvPicPr>
              <p:cNvPr id="366" name="Freihand 365">
                <a:extLst>
                  <a:ext uri="{FF2B5EF4-FFF2-40B4-BE49-F238E27FC236}">
                    <a16:creationId xmlns:a16="http://schemas.microsoft.com/office/drawing/2014/main" id="{D7854775-E068-451A-BD6A-67705C609DB5}"/>
                  </a:ext>
                </a:extLst>
              </p:cNvPr>
              <p:cNvPicPr/>
              <p:nvPr/>
            </p:nvPicPr>
            <p:blipFill>
              <a:blip r:embed="rId21"/>
              <a:stretch>
                <a:fillRect/>
              </a:stretch>
            </p:blipFill>
            <p:spPr>
              <a:xfrm>
                <a:off x="4599573" y="2817427"/>
                <a:ext cx="579240" cy="7052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68" name="Freihand 367">
                <a:extLst>
                  <a:ext uri="{FF2B5EF4-FFF2-40B4-BE49-F238E27FC236}">
                    <a16:creationId xmlns:a16="http://schemas.microsoft.com/office/drawing/2014/main" id="{DA759393-BEFA-4C6E-9E80-296DB6C98631}"/>
                  </a:ext>
                </a:extLst>
              </p14:cNvPr>
              <p14:cNvContentPartPr/>
              <p14:nvPr/>
            </p14:nvContentPartPr>
            <p14:xfrm>
              <a:off x="5201133" y="2955667"/>
              <a:ext cx="267480" cy="332280"/>
            </p14:xfrm>
          </p:contentPart>
        </mc:Choice>
        <mc:Fallback>
          <p:pic>
            <p:nvPicPr>
              <p:cNvPr id="368" name="Freihand 367">
                <a:extLst>
                  <a:ext uri="{FF2B5EF4-FFF2-40B4-BE49-F238E27FC236}">
                    <a16:creationId xmlns:a16="http://schemas.microsoft.com/office/drawing/2014/main" id="{DA759393-BEFA-4C6E-9E80-296DB6C98631}"/>
                  </a:ext>
                </a:extLst>
              </p:cNvPr>
              <p:cNvPicPr/>
              <p:nvPr/>
            </p:nvPicPr>
            <p:blipFill>
              <a:blip r:embed="rId23"/>
              <a:stretch>
                <a:fillRect/>
              </a:stretch>
            </p:blipFill>
            <p:spPr>
              <a:xfrm>
                <a:off x="5196813" y="2951347"/>
                <a:ext cx="276120" cy="3409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370" name="Freihand 369">
                <a:extLst>
                  <a:ext uri="{FF2B5EF4-FFF2-40B4-BE49-F238E27FC236}">
                    <a16:creationId xmlns:a16="http://schemas.microsoft.com/office/drawing/2014/main" id="{5D54EEFE-5163-4E9F-AEF8-7ED2C386E71F}"/>
                  </a:ext>
                </a:extLst>
              </p14:cNvPr>
              <p14:cNvContentPartPr/>
              <p14:nvPr/>
            </p14:nvContentPartPr>
            <p14:xfrm>
              <a:off x="5091333" y="2031907"/>
              <a:ext cx="993240" cy="757440"/>
            </p14:xfrm>
          </p:contentPart>
        </mc:Choice>
        <mc:Fallback>
          <p:pic>
            <p:nvPicPr>
              <p:cNvPr id="370" name="Freihand 369">
                <a:extLst>
                  <a:ext uri="{FF2B5EF4-FFF2-40B4-BE49-F238E27FC236}">
                    <a16:creationId xmlns:a16="http://schemas.microsoft.com/office/drawing/2014/main" id="{5D54EEFE-5163-4E9F-AEF8-7ED2C386E71F}"/>
                  </a:ext>
                </a:extLst>
              </p:cNvPr>
              <p:cNvPicPr/>
              <p:nvPr/>
            </p:nvPicPr>
            <p:blipFill>
              <a:blip r:embed="rId25"/>
              <a:stretch>
                <a:fillRect/>
              </a:stretch>
            </p:blipFill>
            <p:spPr>
              <a:xfrm>
                <a:off x="5087013" y="2027587"/>
                <a:ext cx="1001880" cy="7660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372" name="Freihand 371">
                <a:extLst>
                  <a:ext uri="{FF2B5EF4-FFF2-40B4-BE49-F238E27FC236}">
                    <a16:creationId xmlns:a16="http://schemas.microsoft.com/office/drawing/2014/main" id="{1BE37CEA-C849-434B-86B0-7AEA24621B4B}"/>
                  </a:ext>
                </a:extLst>
              </p14:cNvPr>
              <p14:cNvContentPartPr/>
              <p14:nvPr/>
            </p14:nvContentPartPr>
            <p14:xfrm>
              <a:off x="4016013" y="4372987"/>
              <a:ext cx="506160" cy="410040"/>
            </p14:xfrm>
          </p:contentPart>
        </mc:Choice>
        <mc:Fallback>
          <p:pic>
            <p:nvPicPr>
              <p:cNvPr id="372" name="Freihand 371">
                <a:extLst>
                  <a:ext uri="{FF2B5EF4-FFF2-40B4-BE49-F238E27FC236}">
                    <a16:creationId xmlns:a16="http://schemas.microsoft.com/office/drawing/2014/main" id="{1BE37CEA-C849-434B-86B0-7AEA24621B4B}"/>
                  </a:ext>
                </a:extLst>
              </p:cNvPr>
              <p:cNvPicPr/>
              <p:nvPr/>
            </p:nvPicPr>
            <p:blipFill>
              <a:blip r:embed="rId27"/>
              <a:stretch>
                <a:fillRect/>
              </a:stretch>
            </p:blipFill>
            <p:spPr>
              <a:xfrm>
                <a:off x="4011693" y="4368667"/>
                <a:ext cx="514800" cy="4186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374" name="Freihand 373">
                <a:extLst>
                  <a:ext uri="{FF2B5EF4-FFF2-40B4-BE49-F238E27FC236}">
                    <a16:creationId xmlns:a16="http://schemas.microsoft.com/office/drawing/2014/main" id="{EAEED909-9F9B-45A3-A647-AA34512046FA}"/>
                  </a:ext>
                </a:extLst>
              </p14:cNvPr>
              <p14:cNvContentPartPr/>
              <p14:nvPr/>
            </p14:nvContentPartPr>
            <p14:xfrm>
              <a:off x="8873493" y="1647736"/>
              <a:ext cx="962640" cy="982800"/>
            </p14:xfrm>
          </p:contentPart>
        </mc:Choice>
        <mc:Fallback>
          <p:pic>
            <p:nvPicPr>
              <p:cNvPr id="374" name="Freihand 373">
                <a:extLst>
                  <a:ext uri="{FF2B5EF4-FFF2-40B4-BE49-F238E27FC236}">
                    <a16:creationId xmlns:a16="http://schemas.microsoft.com/office/drawing/2014/main" id="{EAEED909-9F9B-45A3-A647-AA34512046FA}"/>
                  </a:ext>
                </a:extLst>
              </p:cNvPr>
              <p:cNvPicPr/>
              <p:nvPr/>
            </p:nvPicPr>
            <p:blipFill>
              <a:blip r:embed="rId29"/>
              <a:stretch>
                <a:fillRect/>
              </a:stretch>
            </p:blipFill>
            <p:spPr>
              <a:xfrm>
                <a:off x="8869173" y="1643416"/>
                <a:ext cx="971280" cy="9914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346" name="Freihand 345">
                <a:extLst>
                  <a:ext uri="{FF2B5EF4-FFF2-40B4-BE49-F238E27FC236}">
                    <a16:creationId xmlns:a16="http://schemas.microsoft.com/office/drawing/2014/main" id="{1467F3E9-FDA7-41E8-9C94-EF4619F9066E}"/>
                  </a:ext>
                </a:extLst>
              </p14:cNvPr>
              <p14:cNvContentPartPr/>
              <p14:nvPr/>
            </p14:nvContentPartPr>
            <p14:xfrm>
              <a:off x="9268413" y="2569387"/>
              <a:ext cx="18720" cy="127440"/>
            </p14:xfrm>
          </p:contentPart>
        </mc:Choice>
        <mc:Fallback>
          <p:pic>
            <p:nvPicPr>
              <p:cNvPr id="346" name="Freihand 345">
                <a:extLst>
                  <a:ext uri="{FF2B5EF4-FFF2-40B4-BE49-F238E27FC236}">
                    <a16:creationId xmlns:a16="http://schemas.microsoft.com/office/drawing/2014/main" id="{1467F3E9-FDA7-41E8-9C94-EF4619F9066E}"/>
                  </a:ext>
                </a:extLst>
              </p:cNvPr>
              <p:cNvPicPr/>
              <p:nvPr/>
            </p:nvPicPr>
            <p:blipFill>
              <a:blip r:embed="rId31"/>
              <a:stretch>
                <a:fillRect/>
              </a:stretch>
            </p:blipFill>
            <p:spPr>
              <a:xfrm>
                <a:off x="9264093" y="2565067"/>
                <a:ext cx="273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560" name="Freihand 559">
                <a:extLst>
                  <a:ext uri="{FF2B5EF4-FFF2-40B4-BE49-F238E27FC236}">
                    <a16:creationId xmlns:a16="http://schemas.microsoft.com/office/drawing/2014/main" id="{05DDE255-DBAB-4550-8682-939914491A68}"/>
                  </a:ext>
                </a:extLst>
              </p14:cNvPr>
              <p14:cNvContentPartPr/>
              <p14:nvPr/>
            </p14:nvContentPartPr>
            <p14:xfrm>
              <a:off x="3478533" y="697747"/>
              <a:ext cx="23760" cy="52920"/>
            </p14:xfrm>
          </p:contentPart>
        </mc:Choice>
        <mc:Fallback>
          <p:pic>
            <p:nvPicPr>
              <p:cNvPr id="560" name="Freihand 559">
                <a:extLst>
                  <a:ext uri="{FF2B5EF4-FFF2-40B4-BE49-F238E27FC236}">
                    <a16:creationId xmlns:a16="http://schemas.microsoft.com/office/drawing/2014/main" id="{05DDE255-DBAB-4550-8682-939914491A68}"/>
                  </a:ext>
                </a:extLst>
              </p:cNvPr>
              <p:cNvPicPr/>
              <p:nvPr/>
            </p:nvPicPr>
            <p:blipFill>
              <a:blip r:embed="rId33"/>
              <a:stretch>
                <a:fillRect/>
              </a:stretch>
            </p:blipFill>
            <p:spPr>
              <a:xfrm>
                <a:off x="3474213" y="693427"/>
                <a:ext cx="3240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561" name="Freihand 560">
                <a:extLst>
                  <a:ext uri="{FF2B5EF4-FFF2-40B4-BE49-F238E27FC236}">
                    <a16:creationId xmlns:a16="http://schemas.microsoft.com/office/drawing/2014/main" id="{B049F95B-D308-4E64-9170-127DA9AAD2B3}"/>
                  </a:ext>
                </a:extLst>
              </p14:cNvPr>
              <p14:cNvContentPartPr/>
              <p14:nvPr/>
            </p14:nvContentPartPr>
            <p14:xfrm>
              <a:off x="151773" y="1163947"/>
              <a:ext cx="2979360" cy="347040"/>
            </p14:xfrm>
          </p:contentPart>
        </mc:Choice>
        <mc:Fallback>
          <p:pic>
            <p:nvPicPr>
              <p:cNvPr id="561" name="Freihand 560">
                <a:extLst>
                  <a:ext uri="{FF2B5EF4-FFF2-40B4-BE49-F238E27FC236}">
                    <a16:creationId xmlns:a16="http://schemas.microsoft.com/office/drawing/2014/main" id="{B049F95B-D308-4E64-9170-127DA9AAD2B3}"/>
                  </a:ext>
                </a:extLst>
              </p:cNvPr>
              <p:cNvPicPr/>
              <p:nvPr/>
            </p:nvPicPr>
            <p:blipFill>
              <a:blip r:embed="rId35"/>
              <a:stretch>
                <a:fillRect/>
              </a:stretch>
            </p:blipFill>
            <p:spPr>
              <a:xfrm>
                <a:off x="147453" y="1159627"/>
                <a:ext cx="2988000" cy="3556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562" name="Freihand 561">
                <a:extLst>
                  <a:ext uri="{FF2B5EF4-FFF2-40B4-BE49-F238E27FC236}">
                    <a16:creationId xmlns:a16="http://schemas.microsoft.com/office/drawing/2014/main" id="{3A6BF2E1-7D4A-4A03-95E5-8BFC358856D8}"/>
                  </a:ext>
                </a:extLst>
              </p14:cNvPr>
              <p14:cNvContentPartPr/>
              <p14:nvPr/>
            </p14:nvContentPartPr>
            <p14:xfrm>
              <a:off x="1434093" y="681547"/>
              <a:ext cx="461520" cy="239760"/>
            </p14:xfrm>
          </p:contentPart>
        </mc:Choice>
        <mc:Fallback>
          <p:pic>
            <p:nvPicPr>
              <p:cNvPr id="562" name="Freihand 561">
                <a:extLst>
                  <a:ext uri="{FF2B5EF4-FFF2-40B4-BE49-F238E27FC236}">
                    <a16:creationId xmlns:a16="http://schemas.microsoft.com/office/drawing/2014/main" id="{3A6BF2E1-7D4A-4A03-95E5-8BFC358856D8}"/>
                  </a:ext>
                </a:extLst>
              </p:cNvPr>
              <p:cNvPicPr/>
              <p:nvPr/>
            </p:nvPicPr>
            <p:blipFill>
              <a:blip r:embed="rId37"/>
              <a:stretch>
                <a:fillRect/>
              </a:stretch>
            </p:blipFill>
            <p:spPr>
              <a:xfrm>
                <a:off x="1429773" y="677227"/>
                <a:ext cx="470160" cy="248400"/>
              </a:xfrm>
              <a:prstGeom prst="rect">
                <a:avLst/>
              </a:prstGeom>
            </p:spPr>
          </p:pic>
        </mc:Fallback>
      </mc:AlternateContent>
      <p:grpSp>
        <p:nvGrpSpPr>
          <p:cNvPr id="570" name="Gruppieren 569">
            <a:extLst>
              <a:ext uri="{FF2B5EF4-FFF2-40B4-BE49-F238E27FC236}">
                <a16:creationId xmlns:a16="http://schemas.microsoft.com/office/drawing/2014/main" id="{0C8723FA-9027-48C1-A209-927455ABB5C7}"/>
              </a:ext>
            </a:extLst>
          </p:cNvPr>
          <p:cNvGrpSpPr/>
          <p:nvPr/>
        </p:nvGrpSpPr>
        <p:grpSpPr>
          <a:xfrm>
            <a:off x="3329493" y="1252867"/>
            <a:ext cx="940680" cy="152280"/>
            <a:chOff x="3329493" y="1252867"/>
            <a:chExt cx="940680" cy="152280"/>
          </a:xfrm>
        </p:grpSpPr>
        <mc:AlternateContent xmlns:mc="http://schemas.openxmlformats.org/markup-compatibility/2006">
          <mc:Choice xmlns:p14="http://schemas.microsoft.com/office/powerpoint/2010/main" Requires="p14">
            <p:contentPart p14:bwMode="auto" r:id="rId38">
              <p14:nvContentPartPr>
                <p14:cNvPr id="563" name="Freihand 562">
                  <a:extLst>
                    <a:ext uri="{FF2B5EF4-FFF2-40B4-BE49-F238E27FC236}">
                      <a16:creationId xmlns:a16="http://schemas.microsoft.com/office/drawing/2014/main" id="{66BFCD05-B79B-4CA4-BDB7-FC1F4CC82A48}"/>
                    </a:ext>
                  </a:extLst>
                </p14:cNvPr>
                <p14:cNvContentPartPr/>
                <p14:nvPr/>
              </p14:nvContentPartPr>
              <p14:xfrm>
                <a:off x="3329493" y="1279867"/>
                <a:ext cx="105480" cy="97560"/>
              </p14:xfrm>
            </p:contentPart>
          </mc:Choice>
          <mc:Fallback>
            <p:pic>
              <p:nvPicPr>
                <p:cNvPr id="563" name="Freihand 562">
                  <a:extLst>
                    <a:ext uri="{FF2B5EF4-FFF2-40B4-BE49-F238E27FC236}">
                      <a16:creationId xmlns:a16="http://schemas.microsoft.com/office/drawing/2014/main" id="{66BFCD05-B79B-4CA4-BDB7-FC1F4CC82A48}"/>
                    </a:ext>
                  </a:extLst>
                </p:cNvPr>
                <p:cNvPicPr/>
                <p:nvPr/>
              </p:nvPicPr>
              <p:blipFill>
                <a:blip r:embed="rId39"/>
                <a:stretch>
                  <a:fillRect/>
                </a:stretch>
              </p:blipFill>
              <p:spPr>
                <a:xfrm>
                  <a:off x="3325173" y="1275547"/>
                  <a:ext cx="1141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564" name="Freihand 563">
                  <a:extLst>
                    <a:ext uri="{FF2B5EF4-FFF2-40B4-BE49-F238E27FC236}">
                      <a16:creationId xmlns:a16="http://schemas.microsoft.com/office/drawing/2014/main" id="{0EF2C551-1FDC-43B5-97A1-9A44867DFC16}"/>
                    </a:ext>
                  </a:extLst>
                </p14:cNvPr>
                <p14:cNvContentPartPr/>
                <p14:nvPr/>
              </p14:nvContentPartPr>
              <p14:xfrm>
                <a:off x="3413013" y="1252867"/>
                <a:ext cx="77760" cy="105480"/>
              </p14:xfrm>
            </p:contentPart>
          </mc:Choice>
          <mc:Fallback>
            <p:pic>
              <p:nvPicPr>
                <p:cNvPr id="564" name="Freihand 563">
                  <a:extLst>
                    <a:ext uri="{FF2B5EF4-FFF2-40B4-BE49-F238E27FC236}">
                      <a16:creationId xmlns:a16="http://schemas.microsoft.com/office/drawing/2014/main" id="{0EF2C551-1FDC-43B5-97A1-9A44867DFC16}"/>
                    </a:ext>
                  </a:extLst>
                </p:cNvPr>
                <p:cNvPicPr/>
                <p:nvPr/>
              </p:nvPicPr>
              <p:blipFill>
                <a:blip r:embed="rId41"/>
                <a:stretch>
                  <a:fillRect/>
                </a:stretch>
              </p:blipFill>
              <p:spPr>
                <a:xfrm>
                  <a:off x="3408693" y="1248547"/>
                  <a:ext cx="8640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565" name="Freihand 564">
                  <a:extLst>
                    <a:ext uri="{FF2B5EF4-FFF2-40B4-BE49-F238E27FC236}">
                      <a16:creationId xmlns:a16="http://schemas.microsoft.com/office/drawing/2014/main" id="{ABE4B084-B85B-4D8B-BF8A-CF1DEBE152D4}"/>
                    </a:ext>
                  </a:extLst>
                </p14:cNvPr>
                <p14:cNvContentPartPr/>
                <p14:nvPr/>
              </p14:nvContentPartPr>
              <p14:xfrm>
                <a:off x="3338133" y="1395427"/>
                <a:ext cx="171720" cy="9720"/>
              </p14:xfrm>
            </p:contentPart>
          </mc:Choice>
          <mc:Fallback>
            <p:pic>
              <p:nvPicPr>
                <p:cNvPr id="565" name="Freihand 564">
                  <a:extLst>
                    <a:ext uri="{FF2B5EF4-FFF2-40B4-BE49-F238E27FC236}">
                      <a16:creationId xmlns:a16="http://schemas.microsoft.com/office/drawing/2014/main" id="{ABE4B084-B85B-4D8B-BF8A-CF1DEBE152D4}"/>
                    </a:ext>
                  </a:extLst>
                </p:cNvPr>
                <p:cNvPicPr/>
                <p:nvPr/>
              </p:nvPicPr>
              <p:blipFill>
                <a:blip r:embed="rId43"/>
                <a:stretch>
                  <a:fillRect/>
                </a:stretch>
              </p:blipFill>
              <p:spPr>
                <a:xfrm>
                  <a:off x="3333813" y="1391107"/>
                  <a:ext cx="18036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566" name="Freihand 565">
                  <a:extLst>
                    <a:ext uri="{FF2B5EF4-FFF2-40B4-BE49-F238E27FC236}">
                      <a16:creationId xmlns:a16="http://schemas.microsoft.com/office/drawing/2014/main" id="{E44C7D2E-D852-42FC-9331-C723286B8ECD}"/>
                    </a:ext>
                  </a:extLst>
                </p14:cNvPr>
                <p14:cNvContentPartPr/>
                <p14:nvPr/>
              </p14:nvContentPartPr>
              <p14:xfrm>
                <a:off x="3616413" y="1282027"/>
                <a:ext cx="119880" cy="99720"/>
              </p14:xfrm>
            </p:contentPart>
          </mc:Choice>
          <mc:Fallback>
            <p:pic>
              <p:nvPicPr>
                <p:cNvPr id="566" name="Freihand 565">
                  <a:extLst>
                    <a:ext uri="{FF2B5EF4-FFF2-40B4-BE49-F238E27FC236}">
                      <a16:creationId xmlns:a16="http://schemas.microsoft.com/office/drawing/2014/main" id="{E44C7D2E-D852-42FC-9331-C723286B8ECD}"/>
                    </a:ext>
                  </a:extLst>
                </p:cNvPr>
                <p:cNvPicPr/>
                <p:nvPr/>
              </p:nvPicPr>
              <p:blipFill>
                <a:blip r:embed="rId45"/>
                <a:stretch>
                  <a:fillRect/>
                </a:stretch>
              </p:blipFill>
              <p:spPr>
                <a:xfrm>
                  <a:off x="3612093" y="1277707"/>
                  <a:ext cx="12852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567" name="Freihand 566">
                  <a:extLst>
                    <a:ext uri="{FF2B5EF4-FFF2-40B4-BE49-F238E27FC236}">
                      <a16:creationId xmlns:a16="http://schemas.microsoft.com/office/drawing/2014/main" id="{79E9BC4D-9FDB-4D2E-A4BF-731869B25E05}"/>
                    </a:ext>
                  </a:extLst>
                </p14:cNvPr>
                <p14:cNvContentPartPr/>
                <p14:nvPr/>
              </p14:nvContentPartPr>
              <p14:xfrm>
                <a:off x="3825573" y="1312627"/>
                <a:ext cx="156240" cy="45720"/>
              </p14:xfrm>
            </p:contentPart>
          </mc:Choice>
          <mc:Fallback>
            <p:pic>
              <p:nvPicPr>
                <p:cNvPr id="567" name="Freihand 566">
                  <a:extLst>
                    <a:ext uri="{FF2B5EF4-FFF2-40B4-BE49-F238E27FC236}">
                      <a16:creationId xmlns:a16="http://schemas.microsoft.com/office/drawing/2014/main" id="{79E9BC4D-9FDB-4D2E-A4BF-731869B25E05}"/>
                    </a:ext>
                  </a:extLst>
                </p:cNvPr>
                <p:cNvPicPr/>
                <p:nvPr/>
              </p:nvPicPr>
              <p:blipFill>
                <a:blip r:embed="rId47"/>
                <a:stretch>
                  <a:fillRect/>
                </a:stretch>
              </p:blipFill>
              <p:spPr>
                <a:xfrm>
                  <a:off x="3821253" y="1308307"/>
                  <a:ext cx="16488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568" name="Freihand 567">
                  <a:extLst>
                    <a:ext uri="{FF2B5EF4-FFF2-40B4-BE49-F238E27FC236}">
                      <a16:creationId xmlns:a16="http://schemas.microsoft.com/office/drawing/2014/main" id="{AD0F6063-0E93-4612-90A6-22E069491CA1}"/>
                    </a:ext>
                  </a:extLst>
                </p14:cNvPr>
                <p14:cNvContentPartPr/>
                <p14:nvPr/>
              </p14:nvContentPartPr>
              <p14:xfrm>
                <a:off x="4069653" y="1275547"/>
                <a:ext cx="32400" cy="83160"/>
              </p14:xfrm>
            </p:contentPart>
          </mc:Choice>
          <mc:Fallback>
            <p:pic>
              <p:nvPicPr>
                <p:cNvPr id="568" name="Freihand 567">
                  <a:extLst>
                    <a:ext uri="{FF2B5EF4-FFF2-40B4-BE49-F238E27FC236}">
                      <a16:creationId xmlns:a16="http://schemas.microsoft.com/office/drawing/2014/main" id="{AD0F6063-0E93-4612-90A6-22E069491CA1}"/>
                    </a:ext>
                  </a:extLst>
                </p:cNvPr>
                <p:cNvPicPr/>
                <p:nvPr/>
              </p:nvPicPr>
              <p:blipFill>
                <a:blip r:embed="rId49"/>
                <a:stretch>
                  <a:fillRect/>
                </a:stretch>
              </p:blipFill>
              <p:spPr>
                <a:xfrm>
                  <a:off x="4065333" y="1271227"/>
                  <a:ext cx="4104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569" name="Freihand 568">
                  <a:extLst>
                    <a:ext uri="{FF2B5EF4-FFF2-40B4-BE49-F238E27FC236}">
                      <a16:creationId xmlns:a16="http://schemas.microsoft.com/office/drawing/2014/main" id="{F97050E9-46BD-46BB-90B5-3162E21160BE}"/>
                    </a:ext>
                  </a:extLst>
                </p14:cNvPr>
                <p14:cNvContentPartPr/>
                <p14:nvPr/>
              </p14:nvContentPartPr>
              <p14:xfrm>
                <a:off x="4155333" y="1281307"/>
                <a:ext cx="114840" cy="71280"/>
              </p14:xfrm>
            </p:contentPart>
          </mc:Choice>
          <mc:Fallback>
            <p:pic>
              <p:nvPicPr>
                <p:cNvPr id="569" name="Freihand 568">
                  <a:extLst>
                    <a:ext uri="{FF2B5EF4-FFF2-40B4-BE49-F238E27FC236}">
                      <a16:creationId xmlns:a16="http://schemas.microsoft.com/office/drawing/2014/main" id="{F97050E9-46BD-46BB-90B5-3162E21160BE}"/>
                    </a:ext>
                  </a:extLst>
                </p:cNvPr>
                <p:cNvPicPr/>
                <p:nvPr/>
              </p:nvPicPr>
              <p:blipFill>
                <a:blip r:embed="rId51"/>
                <a:stretch>
                  <a:fillRect/>
                </a:stretch>
              </p:blipFill>
              <p:spPr>
                <a:xfrm>
                  <a:off x="4151013" y="1276987"/>
                  <a:ext cx="123480" cy="79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2">
            <p14:nvContentPartPr>
              <p14:cNvPr id="571" name="Freihand 570">
                <a:extLst>
                  <a:ext uri="{FF2B5EF4-FFF2-40B4-BE49-F238E27FC236}">
                    <a16:creationId xmlns:a16="http://schemas.microsoft.com/office/drawing/2014/main" id="{9F81CDAF-0CAA-491C-A65F-5A5B53F8ABE6}"/>
                  </a:ext>
                </a:extLst>
              </p14:cNvPr>
              <p14:cNvContentPartPr/>
              <p14:nvPr/>
            </p14:nvContentPartPr>
            <p14:xfrm>
              <a:off x="317373" y="3645067"/>
              <a:ext cx="410760" cy="395280"/>
            </p14:xfrm>
          </p:contentPart>
        </mc:Choice>
        <mc:Fallback>
          <p:pic>
            <p:nvPicPr>
              <p:cNvPr id="571" name="Freihand 570">
                <a:extLst>
                  <a:ext uri="{FF2B5EF4-FFF2-40B4-BE49-F238E27FC236}">
                    <a16:creationId xmlns:a16="http://schemas.microsoft.com/office/drawing/2014/main" id="{9F81CDAF-0CAA-491C-A65F-5A5B53F8ABE6}"/>
                  </a:ext>
                </a:extLst>
              </p:cNvPr>
              <p:cNvPicPr/>
              <p:nvPr/>
            </p:nvPicPr>
            <p:blipFill>
              <a:blip r:embed="rId53"/>
              <a:stretch>
                <a:fillRect/>
              </a:stretch>
            </p:blipFill>
            <p:spPr>
              <a:xfrm>
                <a:off x="313053" y="3640747"/>
                <a:ext cx="419400" cy="403920"/>
              </a:xfrm>
              <a:prstGeom prst="rect">
                <a:avLst/>
              </a:prstGeom>
            </p:spPr>
          </p:pic>
        </mc:Fallback>
      </mc:AlternateContent>
      <p:grpSp>
        <p:nvGrpSpPr>
          <p:cNvPr id="576" name="Gruppieren 575">
            <a:extLst>
              <a:ext uri="{FF2B5EF4-FFF2-40B4-BE49-F238E27FC236}">
                <a16:creationId xmlns:a16="http://schemas.microsoft.com/office/drawing/2014/main" id="{CB56628C-1619-46A2-AB73-0C9BBE333EE4}"/>
              </a:ext>
            </a:extLst>
          </p:cNvPr>
          <p:cNvGrpSpPr/>
          <p:nvPr/>
        </p:nvGrpSpPr>
        <p:grpSpPr>
          <a:xfrm>
            <a:off x="2343093" y="3490627"/>
            <a:ext cx="624600" cy="590040"/>
            <a:chOff x="2343093" y="3490627"/>
            <a:chExt cx="624600" cy="590040"/>
          </a:xfrm>
        </p:grpSpPr>
        <mc:AlternateContent xmlns:mc="http://schemas.openxmlformats.org/markup-compatibility/2006">
          <mc:Choice xmlns:p14="http://schemas.microsoft.com/office/powerpoint/2010/main" Requires="p14">
            <p:contentPart p14:bwMode="auto" r:id="rId54">
              <p14:nvContentPartPr>
                <p14:cNvPr id="572" name="Freihand 571">
                  <a:extLst>
                    <a:ext uri="{FF2B5EF4-FFF2-40B4-BE49-F238E27FC236}">
                      <a16:creationId xmlns:a16="http://schemas.microsoft.com/office/drawing/2014/main" id="{D7310977-8601-4850-85BD-DBF5567B0AF8}"/>
                    </a:ext>
                  </a:extLst>
                </p14:cNvPr>
                <p14:cNvContentPartPr/>
                <p14:nvPr/>
              </p14:nvContentPartPr>
              <p14:xfrm>
                <a:off x="2343093" y="3735067"/>
                <a:ext cx="624600" cy="345600"/>
              </p14:xfrm>
            </p:contentPart>
          </mc:Choice>
          <mc:Fallback>
            <p:pic>
              <p:nvPicPr>
                <p:cNvPr id="572" name="Freihand 571">
                  <a:extLst>
                    <a:ext uri="{FF2B5EF4-FFF2-40B4-BE49-F238E27FC236}">
                      <a16:creationId xmlns:a16="http://schemas.microsoft.com/office/drawing/2014/main" id="{D7310977-8601-4850-85BD-DBF5567B0AF8}"/>
                    </a:ext>
                  </a:extLst>
                </p:cNvPr>
                <p:cNvPicPr/>
                <p:nvPr/>
              </p:nvPicPr>
              <p:blipFill>
                <a:blip r:embed="rId55"/>
                <a:stretch>
                  <a:fillRect/>
                </a:stretch>
              </p:blipFill>
              <p:spPr>
                <a:xfrm>
                  <a:off x="2338773" y="3730747"/>
                  <a:ext cx="633240" cy="3542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573" name="Freihand 572">
                  <a:extLst>
                    <a:ext uri="{FF2B5EF4-FFF2-40B4-BE49-F238E27FC236}">
                      <a16:creationId xmlns:a16="http://schemas.microsoft.com/office/drawing/2014/main" id="{F2767F48-076A-47AD-9B7B-CB12B34AE999}"/>
                    </a:ext>
                  </a:extLst>
                </p14:cNvPr>
                <p14:cNvContentPartPr/>
                <p14:nvPr/>
              </p14:nvContentPartPr>
              <p14:xfrm>
                <a:off x="2387733" y="3490627"/>
                <a:ext cx="132480" cy="172800"/>
              </p14:xfrm>
            </p:contentPart>
          </mc:Choice>
          <mc:Fallback>
            <p:pic>
              <p:nvPicPr>
                <p:cNvPr id="573" name="Freihand 572">
                  <a:extLst>
                    <a:ext uri="{FF2B5EF4-FFF2-40B4-BE49-F238E27FC236}">
                      <a16:creationId xmlns:a16="http://schemas.microsoft.com/office/drawing/2014/main" id="{F2767F48-076A-47AD-9B7B-CB12B34AE999}"/>
                    </a:ext>
                  </a:extLst>
                </p:cNvPr>
                <p:cNvPicPr/>
                <p:nvPr/>
              </p:nvPicPr>
              <p:blipFill>
                <a:blip r:embed="rId57"/>
                <a:stretch>
                  <a:fillRect/>
                </a:stretch>
              </p:blipFill>
              <p:spPr>
                <a:xfrm>
                  <a:off x="2383413" y="3486307"/>
                  <a:ext cx="14112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574" name="Freihand 573">
                  <a:extLst>
                    <a:ext uri="{FF2B5EF4-FFF2-40B4-BE49-F238E27FC236}">
                      <a16:creationId xmlns:a16="http://schemas.microsoft.com/office/drawing/2014/main" id="{BC5E1A1A-9A47-4A7A-AD04-785B7F2410A8}"/>
                    </a:ext>
                  </a:extLst>
                </p14:cNvPr>
                <p14:cNvContentPartPr/>
                <p14:nvPr/>
              </p14:nvContentPartPr>
              <p14:xfrm>
                <a:off x="2579613" y="3519067"/>
                <a:ext cx="44280" cy="110520"/>
              </p14:xfrm>
            </p:contentPart>
          </mc:Choice>
          <mc:Fallback>
            <p:pic>
              <p:nvPicPr>
                <p:cNvPr id="574" name="Freihand 573">
                  <a:extLst>
                    <a:ext uri="{FF2B5EF4-FFF2-40B4-BE49-F238E27FC236}">
                      <a16:creationId xmlns:a16="http://schemas.microsoft.com/office/drawing/2014/main" id="{BC5E1A1A-9A47-4A7A-AD04-785B7F2410A8}"/>
                    </a:ext>
                  </a:extLst>
                </p:cNvPr>
                <p:cNvPicPr/>
                <p:nvPr/>
              </p:nvPicPr>
              <p:blipFill>
                <a:blip r:embed="rId59"/>
                <a:stretch>
                  <a:fillRect/>
                </a:stretch>
              </p:blipFill>
              <p:spPr>
                <a:xfrm>
                  <a:off x="2575293" y="3514747"/>
                  <a:ext cx="5292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575" name="Freihand 574">
                  <a:extLst>
                    <a:ext uri="{FF2B5EF4-FFF2-40B4-BE49-F238E27FC236}">
                      <a16:creationId xmlns:a16="http://schemas.microsoft.com/office/drawing/2014/main" id="{EED06FD7-B3A9-4A13-A5FC-F62343174E7E}"/>
                    </a:ext>
                  </a:extLst>
                </p14:cNvPr>
                <p14:cNvContentPartPr/>
                <p14:nvPr/>
              </p14:nvContentPartPr>
              <p14:xfrm>
                <a:off x="2727573" y="3525907"/>
                <a:ext cx="102960" cy="79560"/>
              </p14:xfrm>
            </p:contentPart>
          </mc:Choice>
          <mc:Fallback>
            <p:pic>
              <p:nvPicPr>
                <p:cNvPr id="575" name="Freihand 574">
                  <a:extLst>
                    <a:ext uri="{FF2B5EF4-FFF2-40B4-BE49-F238E27FC236}">
                      <a16:creationId xmlns:a16="http://schemas.microsoft.com/office/drawing/2014/main" id="{EED06FD7-B3A9-4A13-A5FC-F62343174E7E}"/>
                    </a:ext>
                  </a:extLst>
                </p:cNvPr>
                <p:cNvPicPr/>
                <p:nvPr/>
              </p:nvPicPr>
              <p:blipFill>
                <a:blip r:embed="rId61"/>
                <a:stretch>
                  <a:fillRect/>
                </a:stretch>
              </p:blipFill>
              <p:spPr>
                <a:xfrm>
                  <a:off x="2723253" y="3521587"/>
                  <a:ext cx="111600" cy="88200"/>
                </a:xfrm>
                <a:prstGeom prst="rect">
                  <a:avLst/>
                </a:prstGeom>
              </p:spPr>
            </p:pic>
          </mc:Fallback>
        </mc:AlternateContent>
      </p:grpSp>
      <p:grpSp>
        <p:nvGrpSpPr>
          <p:cNvPr id="581" name="Gruppieren 580">
            <a:extLst>
              <a:ext uri="{FF2B5EF4-FFF2-40B4-BE49-F238E27FC236}">
                <a16:creationId xmlns:a16="http://schemas.microsoft.com/office/drawing/2014/main" id="{0D4A9C1C-14D4-4E5C-9581-6E0EBA2A7BCF}"/>
              </a:ext>
            </a:extLst>
          </p:cNvPr>
          <p:cNvGrpSpPr/>
          <p:nvPr/>
        </p:nvGrpSpPr>
        <p:grpSpPr>
          <a:xfrm>
            <a:off x="3364413" y="4008667"/>
            <a:ext cx="421560" cy="368640"/>
            <a:chOff x="3364413" y="4008667"/>
            <a:chExt cx="421560" cy="368640"/>
          </a:xfrm>
        </p:grpSpPr>
        <mc:AlternateContent xmlns:mc="http://schemas.openxmlformats.org/markup-compatibility/2006">
          <mc:Choice xmlns:p14="http://schemas.microsoft.com/office/powerpoint/2010/main" Requires="p14">
            <p:contentPart p14:bwMode="auto" r:id="rId62">
              <p14:nvContentPartPr>
                <p14:cNvPr id="577" name="Freihand 576">
                  <a:extLst>
                    <a:ext uri="{FF2B5EF4-FFF2-40B4-BE49-F238E27FC236}">
                      <a16:creationId xmlns:a16="http://schemas.microsoft.com/office/drawing/2014/main" id="{DF5B83A0-5EBB-41A6-A525-B01F4E60ED5D}"/>
                    </a:ext>
                  </a:extLst>
                </p14:cNvPr>
                <p14:cNvContentPartPr/>
                <p14:nvPr/>
              </p14:nvContentPartPr>
              <p14:xfrm>
                <a:off x="3364413" y="4124947"/>
                <a:ext cx="421560" cy="252360"/>
              </p14:xfrm>
            </p:contentPart>
          </mc:Choice>
          <mc:Fallback>
            <p:pic>
              <p:nvPicPr>
                <p:cNvPr id="577" name="Freihand 576">
                  <a:extLst>
                    <a:ext uri="{FF2B5EF4-FFF2-40B4-BE49-F238E27FC236}">
                      <a16:creationId xmlns:a16="http://schemas.microsoft.com/office/drawing/2014/main" id="{DF5B83A0-5EBB-41A6-A525-B01F4E60ED5D}"/>
                    </a:ext>
                  </a:extLst>
                </p:cNvPr>
                <p:cNvPicPr/>
                <p:nvPr/>
              </p:nvPicPr>
              <p:blipFill>
                <a:blip r:embed="rId63"/>
                <a:stretch>
                  <a:fillRect/>
                </a:stretch>
              </p:blipFill>
              <p:spPr>
                <a:xfrm>
                  <a:off x="3360093" y="4120627"/>
                  <a:ext cx="430200" cy="2610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578" name="Freihand 577">
                  <a:extLst>
                    <a:ext uri="{FF2B5EF4-FFF2-40B4-BE49-F238E27FC236}">
                      <a16:creationId xmlns:a16="http://schemas.microsoft.com/office/drawing/2014/main" id="{2949E0CA-A712-4B11-A31E-868A5731C2E1}"/>
                    </a:ext>
                  </a:extLst>
                </p14:cNvPr>
                <p14:cNvContentPartPr/>
                <p14:nvPr/>
              </p14:nvContentPartPr>
              <p14:xfrm>
                <a:off x="3404013" y="4016947"/>
                <a:ext cx="136080" cy="109080"/>
              </p14:xfrm>
            </p:contentPart>
          </mc:Choice>
          <mc:Fallback>
            <p:pic>
              <p:nvPicPr>
                <p:cNvPr id="578" name="Freihand 577">
                  <a:extLst>
                    <a:ext uri="{FF2B5EF4-FFF2-40B4-BE49-F238E27FC236}">
                      <a16:creationId xmlns:a16="http://schemas.microsoft.com/office/drawing/2014/main" id="{2949E0CA-A712-4B11-A31E-868A5731C2E1}"/>
                    </a:ext>
                  </a:extLst>
                </p:cNvPr>
                <p:cNvPicPr/>
                <p:nvPr/>
              </p:nvPicPr>
              <p:blipFill>
                <a:blip r:embed="rId65"/>
                <a:stretch>
                  <a:fillRect/>
                </a:stretch>
              </p:blipFill>
              <p:spPr>
                <a:xfrm>
                  <a:off x="3399693" y="4012627"/>
                  <a:ext cx="14472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579" name="Freihand 578">
                  <a:extLst>
                    <a:ext uri="{FF2B5EF4-FFF2-40B4-BE49-F238E27FC236}">
                      <a16:creationId xmlns:a16="http://schemas.microsoft.com/office/drawing/2014/main" id="{E9EF9C87-3E72-4B65-90E7-48F2E224C4C0}"/>
                    </a:ext>
                  </a:extLst>
                </p14:cNvPr>
                <p14:cNvContentPartPr/>
                <p14:nvPr/>
              </p14:nvContentPartPr>
              <p14:xfrm>
                <a:off x="3519933" y="4020547"/>
                <a:ext cx="126720" cy="86760"/>
              </p14:xfrm>
            </p:contentPart>
          </mc:Choice>
          <mc:Fallback>
            <p:pic>
              <p:nvPicPr>
                <p:cNvPr id="579" name="Freihand 578">
                  <a:extLst>
                    <a:ext uri="{FF2B5EF4-FFF2-40B4-BE49-F238E27FC236}">
                      <a16:creationId xmlns:a16="http://schemas.microsoft.com/office/drawing/2014/main" id="{E9EF9C87-3E72-4B65-90E7-48F2E224C4C0}"/>
                    </a:ext>
                  </a:extLst>
                </p:cNvPr>
                <p:cNvPicPr/>
                <p:nvPr/>
              </p:nvPicPr>
              <p:blipFill>
                <a:blip r:embed="rId67"/>
                <a:stretch>
                  <a:fillRect/>
                </a:stretch>
              </p:blipFill>
              <p:spPr>
                <a:xfrm>
                  <a:off x="3515613" y="4015867"/>
                  <a:ext cx="13536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580" name="Freihand 579">
                  <a:extLst>
                    <a:ext uri="{FF2B5EF4-FFF2-40B4-BE49-F238E27FC236}">
                      <a16:creationId xmlns:a16="http://schemas.microsoft.com/office/drawing/2014/main" id="{7D38E969-6F57-40F9-8D01-2E6123CBA94E}"/>
                    </a:ext>
                  </a:extLst>
                </p14:cNvPr>
                <p14:cNvContentPartPr/>
                <p14:nvPr/>
              </p14:nvContentPartPr>
              <p14:xfrm>
                <a:off x="3489333" y="4008667"/>
                <a:ext cx="7920" cy="125280"/>
              </p14:xfrm>
            </p:contentPart>
          </mc:Choice>
          <mc:Fallback>
            <p:pic>
              <p:nvPicPr>
                <p:cNvPr id="580" name="Freihand 579">
                  <a:extLst>
                    <a:ext uri="{FF2B5EF4-FFF2-40B4-BE49-F238E27FC236}">
                      <a16:creationId xmlns:a16="http://schemas.microsoft.com/office/drawing/2014/main" id="{7D38E969-6F57-40F9-8D01-2E6123CBA94E}"/>
                    </a:ext>
                  </a:extLst>
                </p:cNvPr>
                <p:cNvPicPr/>
                <p:nvPr/>
              </p:nvPicPr>
              <p:blipFill>
                <a:blip r:embed="rId69"/>
                <a:stretch>
                  <a:fillRect/>
                </a:stretch>
              </p:blipFill>
              <p:spPr>
                <a:xfrm>
                  <a:off x="3485013" y="4004347"/>
                  <a:ext cx="16560" cy="133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0">
            <p14:nvContentPartPr>
              <p14:cNvPr id="626" name="Freihand 625">
                <a:extLst>
                  <a:ext uri="{FF2B5EF4-FFF2-40B4-BE49-F238E27FC236}">
                    <a16:creationId xmlns:a16="http://schemas.microsoft.com/office/drawing/2014/main" id="{04CD929F-1EC5-4F9C-94F5-2B168DBCAA38}"/>
                  </a:ext>
                </a:extLst>
              </p14:cNvPr>
              <p14:cNvContentPartPr/>
              <p14:nvPr/>
            </p14:nvContentPartPr>
            <p14:xfrm>
              <a:off x="7281933" y="4902907"/>
              <a:ext cx="417600" cy="322560"/>
            </p14:xfrm>
          </p:contentPart>
        </mc:Choice>
        <mc:Fallback>
          <p:pic>
            <p:nvPicPr>
              <p:cNvPr id="626" name="Freihand 625">
                <a:extLst>
                  <a:ext uri="{FF2B5EF4-FFF2-40B4-BE49-F238E27FC236}">
                    <a16:creationId xmlns:a16="http://schemas.microsoft.com/office/drawing/2014/main" id="{04CD929F-1EC5-4F9C-94F5-2B168DBCAA38}"/>
                  </a:ext>
                </a:extLst>
              </p:cNvPr>
              <p:cNvPicPr/>
              <p:nvPr/>
            </p:nvPicPr>
            <p:blipFill>
              <a:blip r:embed="rId71"/>
              <a:stretch>
                <a:fillRect/>
              </a:stretch>
            </p:blipFill>
            <p:spPr>
              <a:xfrm>
                <a:off x="7277613" y="4898587"/>
                <a:ext cx="426240" cy="3312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628" name="Freihand 627">
                <a:extLst>
                  <a:ext uri="{FF2B5EF4-FFF2-40B4-BE49-F238E27FC236}">
                    <a16:creationId xmlns:a16="http://schemas.microsoft.com/office/drawing/2014/main" id="{416D64D0-8FA7-4CD9-A6FA-C7A2DB85EE21}"/>
                  </a:ext>
                </a:extLst>
              </p14:cNvPr>
              <p14:cNvContentPartPr/>
              <p14:nvPr/>
            </p14:nvContentPartPr>
            <p14:xfrm>
              <a:off x="6005733" y="4983547"/>
              <a:ext cx="564480" cy="282600"/>
            </p14:xfrm>
          </p:contentPart>
        </mc:Choice>
        <mc:Fallback>
          <p:pic>
            <p:nvPicPr>
              <p:cNvPr id="628" name="Freihand 627">
                <a:extLst>
                  <a:ext uri="{FF2B5EF4-FFF2-40B4-BE49-F238E27FC236}">
                    <a16:creationId xmlns:a16="http://schemas.microsoft.com/office/drawing/2014/main" id="{416D64D0-8FA7-4CD9-A6FA-C7A2DB85EE21}"/>
                  </a:ext>
                </a:extLst>
              </p:cNvPr>
              <p:cNvPicPr/>
              <p:nvPr/>
            </p:nvPicPr>
            <p:blipFill>
              <a:blip r:embed="rId73"/>
              <a:stretch>
                <a:fillRect/>
              </a:stretch>
            </p:blipFill>
            <p:spPr>
              <a:xfrm>
                <a:off x="6001413" y="4979227"/>
                <a:ext cx="573120" cy="291240"/>
              </a:xfrm>
              <a:prstGeom prst="rect">
                <a:avLst/>
              </a:prstGeom>
            </p:spPr>
          </p:pic>
        </mc:Fallback>
      </mc:AlternateContent>
      <p:grpSp>
        <p:nvGrpSpPr>
          <p:cNvPr id="634" name="Gruppieren 633">
            <a:extLst>
              <a:ext uri="{FF2B5EF4-FFF2-40B4-BE49-F238E27FC236}">
                <a16:creationId xmlns:a16="http://schemas.microsoft.com/office/drawing/2014/main" id="{744CF780-553D-4DF3-B154-A1D6C158ADA9}"/>
              </a:ext>
            </a:extLst>
          </p:cNvPr>
          <p:cNvGrpSpPr/>
          <p:nvPr/>
        </p:nvGrpSpPr>
        <p:grpSpPr>
          <a:xfrm>
            <a:off x="6077373" y="4749907"/>
            <a:ext cx="486720" cy="160200"/>
            <a:chOff x="6077373" y="4749907"/>
            <a:chExt cx="486720" cy="160200"/>
          </a:xfrm>
        </p:grpSpPr>
        <mc:AlternateContent xmlns:mc="http://schemas.openxmlformats.org/markup-compatibility/2006">
          <mc:Choice xmlns:p14="http://schemas.microsoft.com/office/powerpoint/2010/main" Requires="p14">
            <p:contentPart p14:bwMode="auto" r:id="rId74">
              <p14:nvContentPartPr>
                <p14:cNvPr id="629" name="Freihand 628">
                  <a:extLst>
                    <a:ext uri="{FF2B5EF4-FFF2-40B4-BE49-F238E27FC236}">
                      <a16:creationId xmlns:a16="http://schemas.microsoft.com/office/drawing/2014/main" id="{D69D2564-AB96-4D15-9672-7887D1FE78D7}"/>
                    </a:ext>
                  </a:extLst>
                </p14:cNvPr>
                <p14:cNvContentPartPr/>
                <p14:nvPr/>
              </p14:nvContentPartPr>
              <p14:xfrm>
                <a:off x="6077373" y="4774747"/>
                <a:ext cx="137160" cy="135360"/>
              </p14:xfrm>
            </p:contentPart>
          </mc:Choice>
          <mc:Fallback>
            <p:pic>
              <p:nvPicPr>
                <p:cNvPr id="629" name="Freihand 628">
                  <a:extLst>
                    <a:ext uri="{FF2B5EF4-FFF2-40B4-BE49-F238E27FC236}">
                      <a16:creationId xmlns:a16="http://schemas.microsoft.com/office/drawing/2014/main" id="{D69D2564-AB96-4D15-9672-7887D1FE78D7}"/>
                    </a:ext>
                  </a:extLst>
                </p:cNvPr>
                <p:cNvPicPr/>
                <p:nvPr/>
              </p:nvPicPr>
              <p:blipFill>
                <a:blip r:embed="rId75"/>
                <a:stretch>
                  <a:fillRect/>
                </a:stretch>
              </p:blipFill>
              <p:spPr>
                <a:xfrm>
                  <a:off x="6073053" y="4770427"/>
                  <a:ext cx="1458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630" name="Freihand 629">
                  <a:extLst>
                    <a:ext uri="{FF2B5EF4-FFF2-40B4-BE49-F238E27FC236}">
                      <a16:creationId xmlns:a16="http://schemas.microsoft.com/office/drawing/2014/main" id="{9466485A-B91A-4499-95C5-AD1A56C86A64}"/>
                    </a:ext>
                  </a:extLst>
                </p14:cNvPr>
                <p14:cNvContentPartPr/>
                <p14:nvPr/>
              </p14:nvContentPartPr>
              <p14:xfrm>
                <a:off x="6251613" y="4790947"/>
                <a:ext cx="118800" cy="100080"/>
              </p14:xfrm>
            </p:contentPart>
          </mc:Choice>
          <mc:Fallback>
            <p:pic>
              <p:nvPicPr>
                <p:cNvPr id="630" name="Freihand 629">
                  <a:extLst>
                    <a:ext uri="{FF2B5EF4-FFF2-40B4-BE49-F238E27FC236}">
                      <a16:creationId xmlns:a16="http://schemas.microsoft.com/office/drawing/2014/main" id="{9466485A-B91A-4499-95C5-AD1A56C86A64}"/>
                    </a:ext>
                  </a:extLst>
                </p:cNvPr>
                <p:cNvPicPr/>
                <p:nvPr/>
              </p:nvPicPr>
              <p:blipFill>
                <a:blip r:embed="rId77"/>
                <a:stretch>
                  <a:fillRect/>
                </a:stretch>
              </p:blipFill>
              <p:spPr>
                <a:xfrm>
                  <a:off x="6247293" y="4786627"/>
                  <a:ext cx="12744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632" name="Freihand 631">
                  <a:extLst>
                    <a:ext uri="{FF2B5EF4-FFF2-40B4-BE49-F238E27FC236}">
                      <a16:creationId xmlns:a16="http://schemas.microsoft.com/office/drawing/2014/main" id="{45A790FB-7F23-482B-9896-8D7AA669A31A}"/>
                    </a:ext>
                  </a:extLst>
                </p14:cNvPr>
                <p14:cNvContentPartPr/>
                <p14:nvPr/>
              </p14:nvContentPartPr>
              <p14:xfrm>
                <a:off x="6409653" y="4793467"/>
                <a:ext cx="95760" cy="109440"/>
              </p14:xfrm>
            </p:contentPart>
          </mc:Choice>
          <mc:Fallback>
            <p:pic>
              <p:nvPicPr>
                <p:cNvPr id="632" name="Freihand 631">
                  <a:extLst>
                    <a:ext uri="{FF2B5EF4-FFF2-40B4-BE49-F238E27FC236}">
                      <a16:creationId xmlns:a16="http://schemas.microsoft.com/office/drawing/2014/main" id="{45A790FB-7F23-482B-9896-8D7AA669A31A}"/>
                    </a:ext>
                  </a:extLst>
                </p:cNvPr>
                <p:cNvPicPr/>
                <p:nvPr/>
              </p:nvPicPr>
              <p:blipFill>
                <a:blip r:embed="rId79"/>
                <a:stretch>
                  <a:fillRect/>
                </a:stretch>
              </p:blipFill>
              <p:spPr>
                <a:xfrm>
                  <a:off x="6405333" y="4789147"/>
                  <a:ext cx="10440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633" name="Freihand 632">
                  <a:extLst>
                    <a:ext uri="{FF2B5EF4-FFF2-40B4-BE49-F238E27FC236}">
                      <a16:creationId xmlns:a16="http://schemas.microsoft.com/office/drawing/2014/main" id="{96C611E7-0483-428B-A1C0-7625BBD12C36}"/>
                    </a:ext>
                  </a:extLst>
                </p14:cNvPr>
                <p14:cNvContentPartPr/>
                <p14:nvPr/>
              </p14:nvContentPartPr>
              <p14:xfrm>
                <a:off x="6487773" y="4749907"/>
                <a:ext cx="76320" cy="7200"/>
              </p14:xfrm>
            </p:contentPart>
          </mc:Choice>
          <mc:Fallback>
            <p:pic>
              <p:nvPicPr>
                <p:cNvPr id="633" name="Freihand 632">
                  <a:extLst>
                    <a:ext uri="{FF2B5EF4-FFF2-40B4-BE49-F238E27FC236}">
                      <a16:creationId xmlns:a16="http://schemas.microsoft.com/office/drawing/2014/main" id="{96C611E7-0483-428B-A1C0-7625BBD12C36}"/>
                    </a:ext>
                  </a:extLst>
                </p:cNvPr>
                <p:cNvPicPr/>
                <p:nvPr/>
              </p:nvPicPr>
              <p:blipFill>
                <a:blip r:embed="rId81"/>
                <a:stretch>
                  <a:fillRect/>
                </a:stretch>
              </p:blipFill>
              <p:spPr>
                <a:xfrm>
                  <a:off x="6483453" y="4745587"/>
                  <a:ext cx="84960" cy="15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2">
            <p14:nvContentPartPr>
              <p14:cNvPr id="646" name="Freihand 645">
                <a:extLst>
                  <a:ext uri="{FF2B5EF4-FFF2-40B4-BE49-F238E27FC236}">
                    <a16:creationId xmlns:a16="http://schemas.microsoft.com/office/drawing/2014/main" id="{B99F361F-4876-4627-9551-9ABC4A3875F0}"/>
                  </a:ext>
                </a:extLst>
              </p14:cNvPr>
              <p14:cNvContentPartPr/>
              <p14:nvPr/>
            </p14:nvContentPartPr>
            <p14:xfrm>
              <a:off x="2532093" y="4312147"/>
              <a:ext cx="2461680" cy="528120"/>
            </p14:xfrm>
          </p:contentPart>
        </mc:Choice>
        <mc:Fallback>
          <p:pic>
            <p:nvPicPr>
              <p:cNvPr id="646" name="Freihand 645">
                <a:extLst>
                  <a:ext uri="{FF2B5EF4-FFF2-40B4-BE49-F238E27FC236}">
                    <a16:creationId xmlns:a16="http://schemas.microsoft.com/office/drawing/2014/main" id="{B99F361F-4876-4627-9551-9ABC4A3875F0}"/>
                  </a:ext>
                </a:extLst>
              </p:cNvPr>
              <p:cNvPicPr/>
              <p:nvPr/>
            </p:nvPicPr>
            <p:blipFill>
              <a:blip r:embed="rId83"/>
              <a:stretch>
                <a:fillRect/>
              </a:stretch>
            </p:blipFill>
            <p:spPr>
              <a:xfrm>
                <a:off x="2527773" y="4307827"/>
                <a:ext cx="2470320" cy="5367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649" name="Freihand 648">
                <a:extLst>
                  <a:ext uri="{FF2B5EF4-FFF2-40B4-BE49-F238E27FC236}">
                    <a16:creationId xmlns:a16="http://schemas.microsoft.com/office/drawing/2014/main" id="{5568A759-8BAB-4130-8640-3A340B7DB002}"/>
                  </a:ext>
                </a:extLst>
              </p14:cNvPr>
              <p14:cNvContentPartPr/>
              <p14:nvPr/>
            </p14:nvContentPartPr>
            <p14:xfrm>
              <a:off x="4526133" y="4628227"/>
              <a:ext cx="164520" cy="57240"/>
            </p14:xfrm>
          </p:contentPart>
        </mc:Choice>
        <mc:Fallback>
          <p:pic>
            <p:nvPicPr>
              <p:cNvPr id="649" name="Freihand 648">
                <a:extLst>
                  <a:ext uri="{FF2B5EF4-FFF2-40B4-BE49-F238E27FC236}">
                    <a16:creationId xmlns:a16="http://schemas.microsoft.com/office/drawing/2014/main" id="{5568A759-8BAB-4130-8640-3A340B7DB002}"/>
                  </a:ext>
                </a:extLst>
              </p:cNvPr>
              <p:cNvPicPr/>
              <p:nvPr/>
            </p:nvPicPr>
            <p:blipFill>
              <a:blip r:embed="rId85"/>
              <a:stretch>
                <a:fillRect/>
              </a:stretch>
            </p:blipFill>
            <p:spPr>
              <a:xfrm>
                <a:off x="4521813" y="4623907"/>
                <a:ext cx="17316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50" name="Freihand 649">
                <a:extLst>
                  <a:ext uri="{FF2B5EF4-FFF2-40B4-BE49-F238E27FC236}">
                    <a16:creationId xmlns:a16="http://schemas.microsoft.com/office/drawing/2014/main" id="{C9ED95F6-02F9-4179-A2EF-1DDCA5AB95A3}"/>
                  </a:ext>
                </a:extLst>
              </p14:cNvPr>
              <p14:cNvContentPartPr/>
              <p14:nvPr/>
            </p14:nvContentPartPr>
            <p14:xfrm>
              <a:off x="3422373" y="4691947"/>
              <a:ext cx="370800" cy="52200"/>
            </p14:xfrm>
          </p:contentPart>
        </mc:Choice>
        <mc:Fallback>
          <p:pic>
            <p:nvPicPr>
              <p:cNvPr id="650" name="Freihand 649">
                <a:extLst>
                  <a:ext uri="{FF2B5EF4-FFF2-40B4-BE49-F238E27FC236}">
                    <a16:creationId xmlns:a16="http://schemas.microsoft.com/office/drawing/2014/main" id="{C9ED95F6-02F9-4179-A2EF-1DDCA5AB95A3}"/>
                  </a:ext>
                </a:extLst>
              </p:cNvPr>
              <p:cNvPicPr/>
              <p:nvPr/>
            </p:nvPicPr>
            <p:blipFill>
              <a:blip r:embed="rId87"/>
              <a:stretch>
                <a:fillRect/>
              </a:stretch>
            </p:blipFill>
            <p:spPr>
              <a:xfrm>
                <a:off x="3418053" y="4687627"/>
                <a:ext cx="37944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55" name="Freihand 654">
                <a:extLst>
                  <a:ext uri="{FF2B5EF4-FFF2-40B4-BE49-F238E27FC236}">
                    <a16:creationId xmlns:a16="http://schemas.microsoft.com/office/drawing/2014/main" id="{2CBDD336-F9B3-45C5-9B5E-308E0DACDAFE}"/>
                  </a:ext>
                </a:extLst>
              </p14:cNvPr>
              <p14:cNvContentPartPr/>
              <p14:nvPr/>
            </p14:nvContentPartPr>
            <p14:xfrm>
              <a:off x="11776173" y="374827"/>
              <a:ext cx="360" cy="360"/>
            </p14:xfrm>
          </p:contentPart>
        </mc:Choice>
        <mc:Fallback>
          <p:pic>
            <p:nvPicPr>
              <p:cNvPr id="655" name="Freihand 654">
                <a:extLst>
                  <a:ext uri="{FF2B5EF4-FFF2-40B4-BE49-F238E27FC236}">
                    <a16:creationId xmlns:a16="http://schemas.microsoft.com/office/drawing/2014/main" id="{2CBDD336-F9B3-45C5-9B5E-308E0DACDAFE}"/>
                  </a:ext>
                </a:extLst>
              </p:cNvPr>
              <p:cNvPicPr/>
              <p:nvPr/>
            </p:nvPicPr>
            <p:blipFill>
              <a:blip r:embed="rId89"/>
              <a:stretch>
                <a:fillRect/>
              </a:stretch>
            </p:blipFill>
            <p:spPr>
              <a:xfrm>
                <a:off x="11771853" y="370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7" name="Freihand 6">
                <a:extLst>
                  <a:ext uri="{FF2B5EF4-FFF2-40B4-BE49-F238E27FC236}">
                    <a16:creationId xmlns:a16="http://schemas.microsoft.com/office/drawing/2014/main" id="{BD395DFB-4638-47DB-BAE1-CB2A37A7D65E}"/>
                  </a:ext>
                </a:extLst>
              </p14:cNvPr>
              <p14:cNvContentPartPr/>
              <p14:nvPr/>
            </p14:nvContentPartPr>
            <p14:xfrm>
              <a:off x="176613" y="1572547"/>
              <a:ext cx="140400" cy="157320"/>
            </p14:xfrm>
          </p:contentPart>
        </mc:Choice>
        <mc:Fallback>
          <p:pic>
            <p:nvPicPr>
              <p:cNvPr id="7" name="Freihand 6">
                <a:extLst>
                  <a:ext uri="{FF2B5EF4-FFF2-40B4-BE49-F238E27FC236}">
                    <a16:creationId xmlns:a16="http://schemas.microsoft.com/office/drawing/2014/main" id="{BD395DFB-4638-47DB-BAE1-CB2A37A7D65E}"/>
                  </a:ext>
                </a:extLst>
              </p:cNvPr>
              <p:cNvPicPr/>
              <p:nvPr/>
            </p:nvPicPr>
            <p:blipFill>
              <a:blip r:embed="rId91"/>
              <a:stretch>
                <a:fillRect/>
              </a:stretch>
            </p:blipFill>
            <p:spPr>
              <a:xfrm>
                <a:off x="172293" y="1568227"/>
                <a:ext cx="14904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8" name="Freihand 7">
                <a:extLst>
                  <a:ext uri="{FF2B5EF4-FFF2-40B4-BE49-F238E27FC236}">
                    <a16:creationId xmlns:a16="http://schemas.microsoft.com/office/drawing/2014/main" id="{72623BDF-DF18-4B9A-96C8-8A95E3EDD835}"/>
                  </a:ext>
                </a:extLst>
              </p14:cNvPr>
              <p14:cNvContentPartPr/>
              <p14:nvPr/>
            </p14:nvContentPartPr>
            <p14:xfrm>
              <a:off x="269853" y="1666147"/>
              <a:ext cx="385200" cy="60120"/>
            </p14:xfrm>
          </p:contentPart>
        </mc:Choice>
        <mc:Fallback>
          <p:pic>
            <p:nvPicPr>
              <p:cNvPr id="8" name="Freihand 7">
                <a:extLst>
                  <a:ext uri="{FF2B5EF4-FFF2-40B4-BE49-F238E27FC236}">
                    <a16:creationId xmlns:a16="http://schemas.microsoft.com/office/drawing/2014/main" id="{72623BDF-DF18-4B9A-96C8-8A95E3EDD835}"/>
                  </a:ext>
                </a:extLst>
              </p:cNvPr>
              <p:cNvPicPr/>
              <p:nvPr/>
            </p:nvPicPr>
            <p:blipFill>
              <a:blip r:embed="rId93"/>
              <a:stretch>
                <a:fillRect/>
              </a:stretch>
            </p:blipFill>
            <p:spPr>
              <a:xfrm>
                <a:off x="265533" y="1661827"/>
                <a:ext cx="39384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9" name="Freihand 8">
                <a:extLst>
                  <a:ext uri="{FF2B5EF4-FFF2-40B4-BE49-F238E27FC236}">
                    <a16:creationId xmlns:a16="http://schemas.microsoft.com/office/drawing/2014/main" id="{04E2A180-523C-4433-B7D6-6A203D8FAF77}"/>
                  </a:ext>
                </a:extLst>
              </p14:cNvPr>
              <p14:cNvContentPartPr/>
              <p14:nvPr/>
            </p14:nvContentPartPr>
            <p14:xfrm>
              <a:off x="683493" y="1651747"/>
              <a:ext cx="146520" cy="39240"/>
            </p14:xfrm>
          </p:contentPart>
        </mc:Choice>
        <mc:Fallback>
          <p:pic>
            <p:nvPicPr>
              <p:cNvPr id="9" name="Freihand 8">
                <a:extLst>
                  <a:ext uri="{FF2B5EF4-FFF2-40B4-BE49-F238E27FC236}">
                    <a16:creationId xmlns:a16="http://schemas.microsoft.com/office/drawing/2014/main" id="{04E2A180-523C-4433-B7D6-6A203D8FAF77}"/>
                  </a:ext>
                </a:extLst>
              </p:cNvPr>
              <p:cNvPicPr/>
              <p:nvPr/>
            </p:nvPicPr>
            <p:blipFill>
              <a:blip r:embed="rId95"/>
              <a:stretch>
                <a:fillRect/>
              </a:stretch>
            </p:blipFill>
            <p:spPr>
              <a:xfrm>
                <a:off x="679173" y="1647427"/>
                <a:ext cx="1551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11" name="Freihand 10">
                <a:extLst>
                  <a:ext uri="{FF2B5EF4-FFF2-40B4-BE49-F238E27FC236}">
                    <a16:creationId xmlns:a16="http://schemas.microsoft.com/office/drawing/2014/main" id="{B4571B6D-3A1F-4B60-8003-619AE7EF1C0A}"/>
                  </a:ext>
                </a:extLst>
              </p14:cNvPr>
              <p14:cNvContentPartPr/>
              <p14:nvPr/>
            </p14:nvContentPartPr>
            <p14:xfrm>
              <a:off x="905253" y="1631587"/>
              <a:ext cx="79200" cy="69480"/>
            </p14:xfrm>
          </p:contentPart>
        </mc:Choice>
        <mc:Fallback>
          <p:pic>
            <p:nvPicPr>
              <p:cNvPr id="11" name="Freihand 10">
                <a:extLst>
                  <a:ext uri="{FF2B5EF4-FFF2-40B4-BE49-F238E27FC236}">
                    <a16:creationId xmlns:a16="http://schemas.microsoft.com/office/drawing/2014/main" id="{B4571B6D-3A1F-4B60-8003-619AE7EF1C0A}"/>
                  </a:ext>
                </a:extLst>
              </p:cNvPr>
              <p:cNvPicPr/>
              <p:nvPr/>
            </p:nvPicPr>
            <p:blipFill>
              <a:blip r:embed="rId97"/>
              <a:stretch>
                <a:fillRect/>
              </a:stretch>
            </p:blipFill>
            <p:spPr>
              <a:xfrm>
                <a:off x="900933" y="1627267"/>
                <a:ext cx="8784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12" name="Freihand 11">
                <a:extLst>
                  <a:ext uri="{FF2B5EF4-FFF2-40B4-BE49-F238E27FC236}">
                    <a16:creationId xmlns:a16="http://schemas.microsoft.com/office/drawing/2014/main" id="{F4E45176-6C02-4DA2-B0DB-D13F6C5738A5}"/>
                  </a:ext>
                </a:extLst>
              </p14:cNvPr>
              <p14:cNvContentPartPr/>
              <p14:nvPr/>
            </p14:nvContentPartPr>
            <p14:xfrm>
              <a:off x="1035933" y="1574347"/>
              <a:ext cx="182520" cy="116640"/>
            </p14:xfrm>
          </p:contentPart>
        </mc:Choice>
        <mc:Fallback>
          <p:pic>
            <p:nvPicPr>
              <p:cNvPr id="12" name="Freihand 11">
                <a:extLst>
                  <a:ext uri="{FF2B5EF4-FFF2-40B4-BE49-F238E27FC236}">
                    <a16:creationId xmlns:a16="http://schemas.microsoft.com/office/drawing/2014/main" id="{F4E45176-6C02-4DA2-B0DB-D13F6C5738A5}"/>
                  </a:ext>
                </a:extLst>
              </p:cNvPr>
              <p:cNvPicPr/>
              <p:nvPr/>
            </p:nvPicPr>
            <p:blipFill>
              <a:blip r:embed="rId99"/>
              <a:stretch>
                <a:fillRect/>
              </a:stretch>
            </p:blipFill>
            <p:spPr>
              <a:xfrm>
                <a:off x="1031613" y="1570027"/>
                <a:ext cx="19116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13" name="Freihand 12">
                <a:extLst>
                  <a:ext uri="{FF2B5EF4-FFF2-40B4-BE49-F238E27FC236}">
                    <a16:creationId xmlns:a16="http://schemas.microsoft.com/office/drawing/2014/main" id="{08586471-31E1-4316-9CB7-5D3F07C0D4FA}"/>
                  </a:ext>
                </a:extLst>
              </p14:cNvPr>
              <p14:cNvContentPartPr/>
              <p14:nvPr/>
            </p14:nvContentPartPr>
            <p14:xfrm>
              <a:off x="1264173" y="1539427"/>
              <a:ext cx="135720" cy="272880"/>
            </p14:xfrm>
          </p:contentPart>
        </mc:Choice>
        <mc:Fallback>
          <p:pic>
            <p:nvPicPr>
              <p:cNvPr id="13" name="Freihand 12">
                <a:extLst>
                  <a:ext uri="{FF2B5EF4-FFF2-40B4-BE49-F238E27FC236}">
                    <a16:creationId xmlns:a16="http://schemas.microsoft.com/office/drawing/2014/main" id="{08586471-31E1-4316-9CB7-5D3F07C0D4FA}"/>
                  </a:ext>
                </a:extLst>
              </p:cNvPr>
              <p:cNvPicPr/>
              <p:nvPr/>
            </p:nvPicPr>
            <p:blipFill>
              <a:blip r:embed="rId101"/>
              <a:stretch>
                <a:fillRect/>
              </a:stretch>
            </p:blipFill>
            <p:spPr>
              <a:xfrm>
                <a:off x="1259853" y="1535107"/>
                <a:ext cx="144360" cy="2815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14" name="Freihand 13">
                <a:extLst>
                  <a:ext uri="{FF2B5EF4-FFF2-40B4-BE49-F238E27FC236}">
                    <a16:creationId xmlns:a16="http://schemas.microsoft.com/office/drawing/2014/main" id="{CDEA6A45-FDD0-4523-9514-E3D96EECA6A5}"/>
                  </a:ext>
                </a:extLst>
              </p14:cNvPr>
              <p14:cNvContentPartPr/>
              <p14:nvPr/>
            </p14:nvContentPartPr>
            <p14:xfrm>
              <a:off x="1169493" y="1510267"/>
              <a:ext cx="2880" cy="18000"/>
            </p14:xfrm>
          </p:contentPart>
        </mc:Choice>
        <mc:Fallback>
          <p:pic>
            <p:nvPicPr>
              <p:cNvPr id="14" name="Freihand 13">
                <a:extLst>
                  <a:ext uri="{FF2B5EF4-FFF2-40B4-BE49-F238E27FC236}">
                    <a16:creationId xmlns:a16="http://schemas.microsoft.com/office/drawing/2014/main" id="{CDEA6A45-FDD0-4523-9514-E3D96EECA6A5}"/>
                  </a:ext>
                </a:extLst>
              </p:cNvPr>
              <p:cNvPicPr/>
              <p:nvPr/>
            </p:nvPicPr>
            <p:blipFill>
              <a:blip r:embed="rId103"/>
              <a:stretch>
                <a:fillRect/>
              </a:stretch>
            </p:blipFill>
            <p:spPr>
              <a:xfrm>
                <a:off x="1165173" y="1505947"/>
                <a:ext cx="1152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6" name="Freihand 15">
                <a:extLst>
                  <a:ext uri="{FF2B5EF4-FFF2-40B4-BE49-F238E27FC236}">
                    <a16:creationId xmlns:a16="http://schemas.microsoft.com/office/drawing/2014/main" id="{07B1C22B-1519-4B01-AB33-EA9134F60DF5}"/>
                  </a:ext>
                </a:extLst>
              </p14:cNvPr>
              <p14:cNvContentPartPr/>
              <p14:nvPr/>
            </p14:nvContentPartPr>
            <p14:xfrm>
              <a:off x="1559373" y="1611427"/>
              <a:ext cx="223200" cy="85320"/>
            </p14:xfrm>
          </p:contentPart>
        </mc:Choice>
        <mc:Fallback>
          <p:pic>
            <p:nvPicPr>
              <p:cNvPr id="16" name="Freihand 15">
                <a:extLst>
                  <a:ext uri="{FF2B5EF4-FFF2-40B4-BE49-F238E27FC236}">
                    <a16:creationId xmlns:a16="http://schemas.microsoft.com/office/drawing/2014/main" id="{07B1C22B-1519-4B01-AB33-EA9134F60DF5}"/>
                  </a:ext>
                </a:extLst>
              </p:cNvPr>
              <p:cNvPicPr/>
              <p:nvPr/>
            </p:nvPicPr>
            <p:blipFill>
              <a:blip r:embed="rId105"/>
              <a:stretch>
                <a:fillRect/>
              </a:stretch>
            </p:blipFill>
            <p:spPr>
              <a:xfrm>
                <a:off x="1555053" y="1607107"/>
                <a:ext cx="23184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17" name="Freihand 16">
                <a:extLst>
                  <a:ext uri="{FF2B5EF4-FFF2-40B4-BE49-F238E27FC236}">
                    <a16:creationId xmlns:a16="http://schemas.microsoft.com/office/drawing/2014/main" id="{36D6F6E0-A9D0-41B8-8D34-852F4ED45B72}"/>
                  </a:ext>
                </a:extLst>
              </p14:cNvPr>
              <p14:cNvContentPartPr/>
              <p14:nvPr/>
            </p14:nvContentPartPr>
            <p14:xfrm>
              <a:off x="1791213" y="1604587"/>
              <a:ext cx="134280" cy="86400"/>
            </p14:xfrm>
          </p:contentPart>
        </mc:Choice>
        <mc:Fallback>
          <p:pic>
            <p:nvPicPr>
              <p:cNvPr id="17" name="Freihand 16">
                <a:extLst>
                  <a:ext uri="{FF2B5EF4-FFF2-40B4-BE49-F238E27FC236}">
                    <a16:creationId xmlns:a16="http://schemas.microsoft.com/office/drawing/2014/main" id="{36D6F6E0-A9D0-41B8-8D34-852F4ED45B72}"/>
                  </a:ext>
                </a:extLst>
              </p:cNvPr>
              <p:cNvPicPr/>
              <p:nvPr/>
            </p:nvPicPr>
            <p:blipFill>
              <a:blip r:embed="rId107"/>
              <a:stretch>
                <a:fillRect/>
              </a:stretch>
            </p:blipFill>
            <p:spPr>
              <a:xfrm>
                <a:off x="1786893" y="1600267"/>
                <a:ext cx="14292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8" name="Freihand 17">
                <a:extLst>
                  <a:ext uri="{FF2B5EF4-FFF2-40B4-BE49-F238E27FC236}">
                    <a16:creationId xmlns:a16="http://schemas.microsoft.com/office/drawing/2014/main" id="{3A603451-A4F0-45CB-BE68-6593FE355EFB}"/>
                  </a:ext>
                </a:extLst>
              </p14:cNvPr>
              <p14:cNvContentPartPr/>
              <p14:nvPr/>
            </p14:nvContentPartPr>
            <p14:xfrm>
              <a:off x="1998933" y="1509187"/>
              <a:ext cx="77760" cy="169560"/>
            </p14:xfrm>
          </p:contentPart>
        </mc:Choice>
        <mc:Fallback>
          <p:pic>
            <p:nvPicPr>
              <p:cNvPr id="18" name="Freihand 17">
                <a:extLst>
                  <a:ext uri="{FF2B5EF4-FFF2-40B4-BE49-F238E27FC236}">
                    <a16:creationId xmlns:a16="http://schemas.microsoft.com/office/drawing/2014/main" id="{3A603451-A4F0-45CB-BE68-6593FE355EFB}"/>
                  </a:ext>
                </a:extLst>
              </p:cNvPr>
              <p:cNvPicPr/>
              <p:nvPr/>
            </p:nvPicPr>
            <p:blipFill>
              <a:blip r:embed="rId109"/>
              <a:stretch>
                <a:fillRect/>
              </a:stretch>
            </p:blipFill>
            <p:spPr>
              <a:xfrm>
                <a:off x="1994613" y="1504867"/>
                <a:ext cx="8640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9" name="Freihand 18">
                <a:extLst>
                  <a:ext uri="{FF2B5EF4-FFF2-40B4-BE49-F238E27FC236}">
                    <a16:creationId xmlns:a16="http://schemas.microsoft.com/office/drawing/2014/main" id="{02DAFD46-BD52-4E5C-930C-1CDE9CF1B597}"/>
                  </a:ext>
                </a:extLst>
              </p14:cNvPr>
              <p14:cNvContentPartPr/>
              <p14:nvPr/>
            </p14:nvContentPartPr>
            <p14:xfrm>
              <a:off x="2032053" y="1632307"/>
              <a:ext cx="44280" cy="23040"/>
            </p14:xfrm>
          </p:contentPart>
        </mc:Choice>
        <mc:Fallback>
          <p:pic>
            <p:nvPicPr>
              <p:cNvPr id="19" name="Freihand 18">
                <a:extLst>
                  <a:ext uri="{FF2B5EF4-FFF2-40B4-BE49-F238E27FC236}">
                    <a16:creationId xmlns:a16="http://schemas.microsoft.com/office/drawing/2014/main" id="{02DAFD46-BD52-4E5C-930C-1CDE9CF1B597}"/>
                  </a:ext>
                </a:extLst>
              </p:cNvPr>
              <p:cNvPicPr/>
              <p:nvPr/>
            </p:nvPicPr>
            <p:blipFill>
              <a:blip r:embed="rId111"/>
              <a:stretch>
                <a:fillRect/>
              </a:stretch>
            </p:blipFill>
            <p:spPr>
              <a:xfrm>
                <a:off x="2027733" y="1627987"/>
                <a:ext cx="529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20" name="Freihand 19">
                <a:extLst>
                  <a:ext uri="{FF2B5EF4-FFF2-40B4-BE49-F238E27FC236}">
                    <a16:creationId xmlns:a16="http://schemas.microsoft.com/office/drawing/2014/main" id="{B6C89FF7-11BC-45F5-B64B-4DC605522D9B}"/>
                  </a:ext>
                </a:extLst>
              </p14:cNvPr>
              <p14:cNvContentPartPr/>
              <p14:nvPr/>
            </p14:nvContentPartPr>
            <p14:xfrm>
              <a:off x="2137173" y="1511347"/>
              <a:ext cx="169920" cy="164520"/>
            </p14:xfrm>
          </p:contentPart>
        </mc:Choice>
        <mc:Fallback>
          <p:pic>
            <p:nvPicPr>
              <p:cNvPr id="20" name="Freihand 19">
                <a:extLst>
                  <a:ext uri="{FF2B5EF4-FFF2-40B4-BE49-F238E27FC236}">
                    <a16:creationId xmlns:a16="http://schemas.microsoft.com/office/drawing/2014/main" id="{B6C89FF7-11BC-45F5-B64B-4DC605522D9B}"/>
                  </a:ext>
                </a:extLst>
              </p:cNvPr>
              <p:cNvPicPr/>
              <p:nvPr/>
            </p:nvPicPr>
            <p:blipFill>
              <a:blip r:embed="rId113"/>
              <a:stretch>
                <a:fillRect/>
              </a:stretch>
            </p:blipFill>
            <p:spPr>
              <a:xfrm>
                <a:off x="2132853" y="1507027"/>
                <a:ext cx="17856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21" name="Freihand 20">
                <a:extLst>
                  <a:ext uri="{FF2B5EF4-FFF2-40B4-BE49-F238E27FC236}">
                    <a16:creationId xmlns:a16="http://schemas.microsoft.com/office/drawing/2014/main" id="{65183580-22E2-47A7-8869-E0D9D46BFA06}"/>
                  </a:ext>
                </a:extLst>
              </p14:cNvPr>
              <p14:cNvContentPartPr/>
              <p14:nvPr/>
            </p14:nvContentPartPr>
            <p14:xfrm>
              <a:off x="2411853" y="1578667"/>
              <a:ext cx="2160" cy="88200"/>
            </p14:xfrm>
          </p:contentPart>
        </mc:Choice>
        <mc:Fallback>
          <p:pic>
            <p:nvPicPr>
              <p:cNvPr id="21" name="Freihand 20">
                <a:extLst>
                  <a:ext uri="{FF2B5EF4-FFF2-40B4-BE49-F238E27FC236}">
                    <a16:creationId xmlns:a16="http://schemas.microsoft.com/office/drawing/2014/main" id="{65183580-22E2-47A7-8869-E0D9D46BFA06}"/>
                  </a:ext>
                </a:extLst>
              </p:cNvPr>
              <p:cNvPicPr/>
              <p:nvPr/>
            </p:nvPicPr>
            <p:blipFill>
              <a:blip r:embed="rId115"/>
              <a:stretch>
                <a:fillRect/>
              </a:stretch>
            </p:blipFill>
            <p:spPr>
              <a:xfrm>
                <a:off x="2407533" y="1574347"/>
                <a:ext cx="108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29" name="Freihand 28">
                <a:extLst>
                  <a:ext uri="{FF2B5EF4-FFF2-40B4-BE49-F238E27FC236}">
                    <a16:creationId xmlns:a16="http://schemas.microsoft.com/office/drawing/2014/main" id="{ADD9D68D-C56D-4B43-AE5F-0BC8EB40F384}"/>
                  </a:ext>
                </a:extLst>
              </p14:cNvPr>
              <p14:cNvContentPartPr/>
              <p14:nvPr/>
            </p14:nvContentPartPr>
            <p14:xfrm>
              <a:off x="2070933" y="1886827"/>
              <a:ext cx="138960" cy="156240"/>
            </p14:xfrm>
          </p:contentPart>
        </mc:Choice>
        <mc:Fallback>
          <p:pic>
            <p:nvPicPr>
              <p:cNvPr id="29" name="Freihand 28">
                <a:extLst>
                  <a:ext uri="{FF2B5EF4-FFF2-40B4-BE49-F238E27FC236}">
                    <a16:creationId xmlns:a16="http://schemas.microsoft.com/office/drawing/2014/main" id="{ADD9D68D-C56D-4B43-AE5F-0BC8EB40F384}"/>
                  </a:ext>
                </a:extLst>
              </p:cNvPr>
              <p:cNvPicPr/>
              <p:nvPr/>
            </p:nvPicPr>
            <p:blipFill>
              <a:blip r:embed="rId117"/>
              <a:stretch>
                <a:fillRect/>
              </a:stretch>
            </p:blipFill>
            <p:spPr>
              <a:xfrm>
                <a:off x="2066613" y="1882507"/>
                <a:ext cx="14760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30" name="Freihand 29">
                <a:extLst>
                  <a:ext uri="{FF2B5EF4-FFF2-40B4-BE49-F238E27FC236}">
                    <a16:creationId xmlns:a16="http://schemas.microsoft.com/office/drawing/2014/main" id="{B120672D-3887-4361-8D3F-633DC43B3D4D}"/>
                  </a:ext>
                </a:extLst>
              </p14:cNvPr>
              <p14:cNvContentPartPr/>
              <p14:nvPr/>
            </p14:nvContentPartPr>
            <p14:xfrm>
              <a:off x="2497533" y="602347"/>
              <a:ext cx="315000" cy="16560"/>
            </p14:xfrm>
          </p:contentPart>
        </mc:Choice>
        <mc:Fallback>
          <p:pic>
            <p:nvPicPr>
              <p:cNvPr id="30" name="Freihand 29">
                <a:extLst>
                  <a:ext uri="{FF2B5EF4-FFF2-40B4-BE49-F238E27FC236}">
                    <a16:creationId xmlns:a16="http://schemas.microsoft.com/office/drawing/2014/main" id="{B120672D-3887-4361-8D3F-633DC43B3D4D}"/>
                  </a:ext>
                </a:extLst>
              </p:cNvPr>
              <p:cNvPicPr/>
              <p:nvPr/>
            </p:nvPicPr>
            <p:blipFill>
              <a:blip r:embed="rId119"/>
              <a:stretch>
                <a:fillRect/>
              </a:stretch>
            </p:blipFill>
            <p:spPr>
              <a:xfrm>
                <a:off x="2493213" y="598027"/>
                <a:ext cx="3236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93" name="Freihand 192">
                <a:extLst>
                  <a:ext uri="{FF2B5EF4-FFF2-40B4-BE49-F238E27FC236}">
                    <a16:creationId xmlns:a16="http://schemas.microsoft.com/office/drawing/2014/main" id="{7D0066E2-6B54-4C09-AA2A-389CBAF8FADF}"/>
                  </a:ext>
                </a:extLst>
              </p14:cNvPr>
              <p14:cNvContentPartPr/>
              <p14:nvPr/>
            </p14:nvContentPartPr>
            <p14:xfrm>
              <a:off x="230253" y="855787"/>
              <a:ext cx="655560" cy="50400"/>
            </p14:xfrm>
          </p:contentPart>
        </mc:Choice>
        <mc:Fallback>
          <p:pic>
            <p:nvPicPr>
              <p:cNvPr id="193" name="Freihand 192">
                <a:extLst>
                  <a:ext uri="{FF2B5EF4-FFF2-40B4-BE49-F238E27FC236}">
                    <a16:creationId xmlns:a16="http://schemas.microsoft.com/office/drawing/2014/main" id="{7D0066E2-6B54-4C09-AA2A-389CBAF8FADF}"/>
                  </a:ext>
                </a:extLst>
              </p:cNvPr>
              <p:cNvPicPr/>
              <p:nvPr/>
            </p:nvPicPr>
            <p:blipFill>
              <a:blip r:embed="rId121"/>
              <a:stretch>
                <a:fillRect/>
              </a:stretch>
            </p:blipFill>
            <p:spPr>
              <a:xfrm>
                <a:off x="225933" y="851467"/>
                <a:ext cx="66420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300" name="Freihand 299">
                <a:extLst>
                  <a:ext uri="{FF2B5EF4-FFF2-40B4-BE49-F238E27FC236}">
                    <a16:creationId xmlns:a16="http://schemas.microsoft.com/office/drawing/2014/main" id="{3DA2F90E-19B9-4A75-9EA9-F966A67472B7}"/>
                  </a:ext>
                </a:extLst>
              </p14:cNvPr>
              <p14:cNvContentPartPr/>
              <p14:nvPr/>
            </p14:nvContentPartPr>
            <p14:xfrm>
              <a:off x="8077173" y="3397387"/>
              <a:ext cx="81360" cy="101520"/>
            </p14:xfrm>
          </p:contentPart>
        </mc:Choice>
        <mc:Fallback>
          <p:pic>
            <p:nvPicPr>
              <p:cNvPr id="300" name="Freihand 299">
                <a:extLst>
                  <a:ext uri="{FF2B5EF4-FFF2-40B4-BE49-F238E27FC236}">
                    <a16:creationId xmlns:a16="http://schemas.microsoft.com/office/drawing/2014/main" id="{3DA2F90E-19B9-4A75-9EA9-F966A67472B7}"/>
                  </a:ext>
                </a:extLst>
              </p:cNvPr>
              <p:cNvPicPr/>
              <p:nvPr/>
            </p:nvPicPr>
            <p:blipFill>
              <a:blip r:embed="rId123"/>
              <a:stretch>
                <a:fillRect/>
              </a:stretch>
            </p:blipFill>
            <p:spPr>
              <a:xfrm>
                <a:off x="8072853" y="3393067"/>
                <a:ext cx="9000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301" name="Freihand 300">
                <a:extLst>
                  <a:ext uri="{FF2B5EF4-FFF2-40B4-BE49-F238E27FC236}">
                    <a16:creationId xmlns:a16="http://schemas.microsoft.com/office/drawing/2014/main" id="{6D2CADCA-9812-4B56-A272-1D89527E34B9}"/>
                  </a:ext>
                </a:extLst>
              </p14:cNvPr>
              <p14:cNvContentPartPr/>
              <p14:nvPr/>
            </p14:nvContentPartPr>
            <p14:xfrm>
              <a:off x="8126133" y="3283627"/>
              <a:ext cx="20880" cy="16200"/>
            </p14:xfrm>
          </p:contentPart>
        </mc:Choice>
        <mc:Fallback>
          <p:pic>
            <p:nvPicPr>
              <p:cNvPr id="301" name="Freihand 300">
                <a:extLst>
                  <a:ext uri="{FF2B5EF4-FFF2-40B4-BE49-F238E27FC236}">
                    <a16:creationId xmlns:a16="http://schemas.microsoft.com/office/drawing/2014/main" id="{6D2CADCA-9812-4B56-A272-1D89527E34B9}"/>
                  </a:ext>
                </a:extLst>
              </p:cNvPr>
              <p:cNvPicPr/>
              <p:nvPr/>
            </p:nvPicPr>
            <p:blipFill>
              <a:blip r:embed="rId125"/>
              <a:stretch>
                <a:fillRect/>
              </a:stretch>
            </p:blipFill>
            <p:spPr>
              <a:xfrm>
                <a:off x="8121813" y="3279307"/>
                <a:ext cx="2952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302" name="Freihand 301">
                <a:extLst>
                  <a:ext uri="{FF2B5EF4-FFF2-40B4-BE49-F238E27FC236}">
                    <a16:creationId xmlns:a16="http://schemas.microsoft.com/office/drawing/2014/main" id="{11A63EB0-AB3D-407E-B14A-54A83D289144}"/>
                  </a:ext>
                </a:extLst>
              </p14:cNvPr>
              <p14:cNvContentPartPr/>
              <p14:nvPr/>
            </p14:nvContentPartPr>
            <p14:xfrm>
              <a:off x="8284893" y="3377947"/>
              <a:ext cx="102960" cy="58320"/>
            </p14:xfrm>
          </p:contentPart>
        </mc:Choice>
        <mc:Fallback>
          <p:pic>
            <p:nvPicPr>
              <p:cNvPr id="302" name="Freihand 301">
                <a:extLst>
                  <a:ext uri="{FF2B5EF4-FFF2-40B4-BE49-F238E27FC236}">
                    <a16:creationId xmlns:a16="http://schemas.microsoft.com/office/drawing/2014/main" id="{11A63EB0-AB3D-407E-B14A-54A83D289144}"/>
                  </a:ext>
                </a:extLst>
              </p:cNvPr>
              <p:cNvPicPr/>
              <p:nvPr/>
            </p:nvPicPr>
            <p:blipFill>
              <a:blip r:embed="rId127"/>
              <a:stretch>
                <a:fillRect/>
              </a:stretch>
            </p:blipFill>
            <p:spPr>
              <a:xfrm>
                <a:off x="8280573" y="3373627"/>
                <a:ext cx="11160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304" name="Freihand 303">
                <a:extLst>
                  <a:ext uri="{FF2B5EF4-FFF2-40B4-BE49-F238E27FC236}">
                    <a16:creationId xmlns:a16="http://schemas.microsoft.com/office/drawing/2014/main" id="{EC1400C5-D19D-4760-B418-F46B3A65EECD}"/>
                  </a:ext>
                </a:extLst>
              </p14:cNvPr>
              <p14:cNvContentPartPr/>
              <p14:nvPr/>
            </p14:nvContentPartPr>
            <p14:xfrm>
              <a:off x="8517453" y="3213787"/>
              <a:ext cx="73800" cy="113760"/>
            </p14:xfrm>
          </p:contentPart>
        </mc:Choice>
        <mc:Fallback>
          <p:pic>
            <p:nvPicPr>
              <p:cNvPr id="304" name="Freihand 303">
                <a:extLst>
                  <a:ext uri="{FF2B5EF4-FFF2-40B4-BE49-F238E27FC236}">
                    <a16:creationId xmlns:a16="http://schemas.microsoft.com/office/drawing/2014/main" id="{EC1400C5-D19D-4760-B418-F46B3A65EECD}"/>
                  </a:ext>
                </a:extLst>
              </p:cNvPr>
              <p:cNvPicPr/>
              <p:nvPr/>
            </p:nvPicPr>
            <p:blipFill>
              <a:blip r:embed="rId129"/>
              <a:stretch>
                <a:fillRect/>
              </a:stretch>
            </p:blipFill>
            <p:spPr>
              <a:xfrm>
                <a:off x="8513133" y="3209467"/>
                <a:ext cx="824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305" name="Freihand 304">
                <a:extLst>
                  <a:ext uri="{FF2B5EF4-FFF2-40B4-BE49-F238E27FC236}">
                    <a16:creationId xmlns:a16="http://schemas.microsoft.com/office/drawing/2014/main" id="{B7870E9D-D272-4E29-99D0-29B5FD6DF366}"/>
                  </a:ext>
                </a:extLst>
              </p14:cNvPr>
              <p14:cNvContentPartPr/>
              <p14:nvPr/>
            </p14:nvContentPartPr>
            <p14:xfrm>
              <a:off x="8630133" y="3244387"/>
              <a:ext cx="62280" cy="93240"/>
            </p14:xfrm>
          </p:contentPart>
        </mc:Choice>
        <mc:Fallback>
          <p:pic>
            <p:nvPicPr>
              <p:cNvPr id="305" name="Freihand 304">
                <a:extLst>
                  <a:ext uri="{FF2B5EF4-FFF2-40B4-BE49-F238E27FC236}">
                    <a16:creationId xmlns:a16="http://schemas.microsoft.com/office/drawing/2014/main" id="{B7870E9D-D272-4E29-99D0-29B5FD6DF366}"/>
                  </a:ext>
                </a:extLst>
              </p:cNvPr>
              <p:cNvPicPr/>
              <p:nvPr/>
            </p:nvPicPr>
            <p:blipFill>
              <a:blip r:embed="rId131"/>
              <a:stretch>
                <a:fillRect/>
              </a:stretch>
            </p:blipFill>
            <p:spPr>
              <a:xfrm>
                <a:off x="8625813" y="3240067"/>
                <a:ext cx="709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306" name="Freihand 305">
                <a:extLst>
                  <a:ext uri="{FF2B5EF4-FFF2-40B4-BE49-F238E27FC236}">
                    <a16:creationId xmlns:a16="http://schemas.microsoft.com/office/drawing/2014/main" id="{E7218327-A97F-4C34-B380-EB3C93F43333}"/>
                  </a:ext>
                </a:extLst>
              </p14:cNvPr>
              <p14:cNvContentPartPr/>
              <p14:nvPr/>
            </p14:nvContentPartPr>
            <p14:xfrm>
              <a:off x="8671533" y="3215587"/>
              <a:ext cx="53280" cy="10080"/>
            </p14:xfrm>
          </p:contentPart>
        </mc:Choice>
        <mc:Fallback>
          <p:pic>
            <p:nvPicPr>
              <p:cNvPr id="306" name="Freihand 305">
                <a:extLst>
                  <a:ext uri="{FF2B5EF4-FFF2-40B4-BE49-F238E27FC236}">
                    <a16:creationId xmlns:a16="http://schemas.microsoft.com/office/drawing/2014/main" id="{E7218327-A97F-4C34-B380-EB3C93F43333}"/>
                  </a:ext>
                </a:extLst>
              </p:cNvPr>
              <p:cNvPicPr/>
              <p:nvPr/>
            </p:nvPicPr>
            <p:blipFill>
              <a:blip r:embed="rId133"/>
              <a:stretch>
                <a:fillRect/>
              </a:stretch>
            </p:blipFill>
            <p:spPr>
              <a:xfrm>
                <a:off x="8667213" y="3211267"/>
                <a:ext cx="619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307" name="Freihand 306">
                <a:extLst>
                  <a:ext uri="{FF2B5EF4-FFF2-40B4-BE49-F238E27FC236}">
                    <a16:creationId xmlns:a16="http://schemas.microsoft.com/office/drawing/2014/main" id="{820894E1-C247-467C-BE65-4EDBE2BDBD17}"/>
                  </a:ext>
                </a:extLst>
              </p14:cNvPr>
              <p14:cNvContentPartPr/>
              <p14:nvPr/>
            </p14:nvContentPartPr>
            <p14:xfrm>
              <a:off x="8735253" y="3222427"/>
              <a:ext cx="66240" cy="80640"/>
            </p14:xfrm>
          </p:contentPart>
        </mc:Choice>
        <mc:Fallback>
          <p:pic>
            <p:nvPicPr>
              <p:cNvPr id="307" name="Freihand 306">
                <a:extLst>
                  <a:ext uri="{FF2B5EF4-FFF2-40B4-BE49-F238E27FC236}">
                    <a16:creationId xmlns:a16="http://schemas.microsoft.com/office/drawing/2014/main" id="{820894E1-C247-467C-BE65-4EDBE2BDBD17}"/>
                  </a:ext>
                </a:extLst>
              </p:cNvPr>
              <p:cNvPicPr/>
              <p:nvPr/>
            </p:nvPicPr>
            <p:blipFill>
              <a:blip r:embed="rId135"/>
              <a:stretch>
                <a:fillRect/>
              </a:stretch>
            </p:blipFill>
            <p:spPr>
              <a:xfrm>
                <a:off x="8730933" y="3218107"/>
                <a:ext cx="7488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308" name="Freihand 307">
                <a:extLst>
                  <a:ext uri="{FF2B5EF4-FFF2-40B4-BE49-F238E27FC236}">
                    <a16:creationId xmlns:a16="http://schemas.microsoft.com/office/drawing/2014/main" id="{B6818013-A700-444F-B08D-6B75FD6866B5}"/>
                  </a:ext>
                </a:extLst>
              </p14:cNvPr>
              <p14:cNvContentPartPr/>
              <p14:nvPr/>
            </p14:nvContentPartPr>
            <p14:xfrm>
              <a:off x="8832093" y="3234667"/>
              <a:ext cx="108360" cy="73800"/>
            </p14:xfrm>
          </p:contentPart>
        </mc:Choice>
        <mc:Fallback>
          <p:pic>
            <p:nvPicPr>
              <p:cNvPr id="308" name="Freihand 307">
                <a:extLst>
                  <a:ext uri="{FF2B5EF4-FFF2-40B4-BE49-F238E27FC236}">
                    <a16:creationId xmlns:a16="http://schemas.microsoft.com/office/drawing/2014/main" id="{B6818013-A700-444F-B08D-6B75FD6866B5}"/>
                  </a:ext>
                </a:extLst>
              </p:cNvPr>
              <p:cNvPicPr/>
              <p:nvPr/>
            </p:nvPicPr>
            <p:blipFill>
              <a:blip r:embed="rId137"/>
              <a:stretch>
                <a:fillRect/>
              </a:stretch>
            </p:blipFill>
            <p:spPr>
              <a:xfrm>
                <a:off x="8827773" y="3230347"/>
                <a:ext cx="11700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309" name="Freihand 308">
                <a:extLst>
                  <a:ext uri="{FF2B5EF4-FFF2-40B4-BE49-F238E27FC236}">
                    <a16:creationId xmlns:a16="http://schemas.microsoft.com/office/drawing/2014/main" id="{1E0EF20C-AA63-4D3D-A76F-7878B364A377}"/>
                  </a:ext>
                </a:extLst>
              </p14:cNvPr>
              <p14:cNvContentPartPr/>
              <p14:nvPr/>
            </p14:nvContentPartPr>
            <p14:xfrm>
              <a:off x="8544093" y="3369667"/>
              <a:ext cx="329400" cy="36000"/>
            </p14:xfrm>
          </p:contentPart>
        </mc:Choice>
        <mc:Fallback>
          <p:pic>
            <p:nvPicPr>
              <p:cNvPr id="309" name="Freihand 308">
                <a:extLst>
                  <a:ext uri="{FF2B5EF4-FFF2-40B4-BE49-F238E27FC236}">
                    <a16:creationId xmlns:a16="http://schemas.microsoft.com/office/drawing/2014/main" id="{1E0EF20C-AA63-4D3D-A76F-7878B364A377}"/>
                  </a:ext>
                </a:extLst>
              </p:cNvPr>
              <p:cNvPicPr/>
              <p:nvPr/>
            </p:nvPicPr>
            <p:blipFill>
              <a:blip r:embed="rId139"/>
              <a:stretch>
                <a:fillRect/>
              </a:stretch>
            </p:blipFill>
            <p:spPr>
              <a:xfrm>
                <a:off x="8539773" y="3365347"/>
                <a:ext cx="33804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310" name="Freihand 309">
                <a:extLst>
                  <a:ext uri="{FF2B5EF4-FFF2-40B4-BE49-F238E27FC236}">
                    <a16:creationId xmlns:a16="http://schemas.microsoft.com/office/drawing/2014/main" id="{2D6A1C76-FDD4-4ADF-9B25-C1D54015DA4C}"/>
                  </a:ext>
                </a:extLst>
              </p14:cNvPr>
              <p14:cNvContentPartPr/>
              <p14:nvPr/>
            </p14:nvContentPartPr>
            <p14:xfrm>
              <a:off x="8528973" y="3455707"/>
              <a:ext cx="78480" cy="114120"/>
            </p14:xfrm>
          </p:contentPart>
        </mc:Choice>
        <mc:Fallback>
          <p:pic>
            <p:nvPicPr>
              <p:cNvPr id="310" name="Freihand 309">
                <a:extLst>
                  <a:ext uri="{FF2B5EF4-FFF2-40B4-BE49-F238E27FC236}">
                    <a16:creationId xmlns:a16="http://schemas.microsoft.com/office/drawing/2014/main" id="{2D6A1C76-FDD4-4ADF-9B25-C1D54015DA4C}"/>
                  </a:ext>
                </a:extLst>
              </p:cNvPr>
              <p:cNvPicPr/>
              <p:nvPr/>
            </p:nvPicPr>
            <p:blipFill>
              <a:blip r:embed="rId141"/>
              <a:stretch>
                <a:fillRect/>
              </a:stretch>
            </p:blipFill>
            <p:spPr>
              <a:xfrm>
                <a:off x="8524653" y="3451387"/>
                <a:ext cx="8712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311" name="Freihand 310">
                <a:extLst>
                  <a:ext uri="{FF2B5EF4-FFF2-40B4-BE49-F238E27FC236}">
                    <a16:creationId xmlns:a16="http://schemas.microsoft.com/office/drawing/2014/main" id="{C7D28422-536D-4E14-B944-35D049621578}"/>
                  </a:ext>
                </a:extLst>
              </p14:cNvPr>
              <p14:cNvContentPartPr/>
              <p14:nvPr/>
            </p14:nvContentPartPr>
            <p14:xfrm>
              <a:off x="8622573" y="3467947"/>
              <a:ext cx="57600" cy="60480"/>
            </p14:xfrm>
          </p:contentPart>
        </mc:Choice>
        <mc:Fallback>
          <p:pic>
            <p:nvPicPr>
              <p:cNvPr id="311" name="Freihand 310">
                <a:extLst>
                  <a:ext uri="{FF2B5EF4-FFF2-40B4-BE49-F238E27FC236}">
                    <a16:creationId xmlns:a16="http://schemas.microsoft.com/office/drawing/2014/main" id="{C7D28422-536D-4E14-B944-35D049621578}"/>
                  </a:ext>
                </a:extLst>
              </p:cNvPr>
              <p:cNvPicPr/>
              <p:nvPr/>
            </p:nvPicPr>
            <p:blipFill>
              <a:blip r:embed="rId143"/>
              <a:stretch>
                <a:fillRect/>
              </a:stretch>
            </p:blipFill>
            <p:spPr>
              <a:xfrm>
                <a:off x="8618253" y="3463627"/>
                <a:ext cx="6624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312" name="Freihand 311">
                <a:extLst>
                  <a:ext uri="{FF2B5EF4-FFF2-40B4-BE49-F238E27FC236}">
                    <a16:creationId xmlns:a16="http://schemas.microsoft.com/office/drawing/2014/main" id="{EC2FC40E-D3EF-44EA-9F54-0F1199B43279}"/>
                  </a:ext>
                </a:extLst>
              </p14:cNvPr>
              <p14:cNvContentPartPr/>
              <p14:nvPr/>
            </p14:nvContentPartPr>
            <p14:xfrm>
              <a:off x="8694933" y="3448507"/>
              <a:ext cx="70200" cy="61560"/>
            </p14:xfrm>
          </p:contentPart>
        </mc:Choice>
        <mc:Fallback>
          <p:pic>
            <p:nvPicPr>
              <p:cNvPr id="312" name="Freihand 311">
                <a:extLst>
                  <a:ext uri="{FF2B5EF4-FFF2-40B4-BE49-F238E27FC236}">
                    <a16:creationId xmlns:a16="http://schemas.microsoft.com/office/drawing/2014/main" id="{EC2FC40E-D3EF-44EA-9F54-0F1199B43279}"/>
                  </a:ext>
                </a:extLst>
              </p:cNvPr>
              <p:cNvPicPr/>
              <p:nvPr/>
            </p:nvPicPr>
            <p:blipFill>
              <a:blip r:embed="rId145"/>
              <a:stretch>
                <a:fillRect/>
              </a:stretch>
            </p:blipFill>
            <p:spPr>
              <a:xfrm>
                <a:off x="8690613" y="3444187"/>
                <a:ext cx="7884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313" name="Freihand 312">
                <a:extLst>
                  <a:ext uri="{FF2B5EF4-FFF2-40B4-BE49-F238E27FC236}">
                    <a16:creationId xmlns:a16="http://schemas.microsoft.com/office/drawing/2014/main" id="{178C0ECB-5298-45F0-B0DA-FDF717154A7D}"/>
                  </a:ext>
                </a:extLst>
              </p14:cNvPr>
              <p14:cNvContentPartPr/>
              <p14:nvPr/>
            </p14:nvContentPartPr>
            <p14:xfrm>
              <a:off x="8775933" y="3444547"/>
              <a:ext cx="104400" cy="69480"/>
            </p14:xfrm>
          </p:contentPart>
        </mc:Choice>
        <mc:Fallback>
          <p:pic>
            <p:nvPicPr>
              <p:cNvPr id="313" name="Freihand 312">
                <a:extLst>
                  <a:ext uri="{FF2B5EF4-FFF2-40B4-BE49-F238E27FC236}">
                    <a16:creationId xmlns:a16="http://schemas.microsoft.com/office/drawing/2014/main" id="{178C0ECB-5298-45F0-B0DA-FDF717154A7D}"/>
                  </a:ext>
                </a:extLst>
              </p:cNvPr>
              <p:cNvPicPr/>
              <p:nvPr/>
            </p:nvPicPr>
            <p:blipFill>
              <a:blip r:embed="rId147"/>
              <a:stretch>
                <a:fillRect/>
              </a:stretch>
            </p:blipFill>
            <p:spPr>
              <a:xfrm>
                <a:off x="8771613" y="3440227"/>
                <a:ext cx="11304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315" name="Freihand 314">
                <a:extLst>
                  <a:ext uri="{FF2B5EF4-FFF2-40B4-BE49-F238E27FC236}">
                    <a16:creationId xmlns:a16="http://schemas.microsoft.com/office/drawing/2014/main" id="{505908AE-B68D-4B0D-9625-89F2917EABA0}"/>
                  </a:ext>
                </a:extLst>
              </p14:cNvPr>
              <p14:cNvContentPartPr/>
              <p14:nvPr/>
            </p14:nvContentPartPr>
            <p14:xfrm>
              <a:off x="8683773" y="3468307"/>
              <a:ext cx="148320" cy="58320"/>
            </p14:xfrm>
          </p:contentPart>
        </mc:Choice>
        <mc:Fallback>
          <p:pic>
            <p:nvPicPr>
              <p:cNvPr id="315" name="Freihand 314">
                <a:extLst>
                  <a:ext uri="{FF2B5EF4-FFF2-40B4-BE49-F238E27FC236}">
                    <a16:creationId xmlns:a16="http://schemas.microsoft.com/office/drawing/2014/main" id="{505908AE-B68D-4B0D-9625-89F2917EABA0}"/>
                  </a:ext>
                </a:extLst>
              </p:cNvPr>
              <p:cNvPicPr/>
              <p:nvPr/>
            </p:nvPicPr>
            <p:blipFill>
              <a:blip r:embed="rId149"/>
              <a:stretch>
                <a:fillRect/>
              </a:stretch>
            </p:blipFill>
            <p:spPr>
              <a:xfrm>
                <a:off x="8679453" y="3463987"/>
                <a:ext cx="15696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316" name="Freihand 315">
                <a:extLst>
                  <a:ext uri="{FF2B5EF4-FFF2-40B4-BE49-F238E27FC236}">
                    <a16:creationId xmlns:a16="http://schemas.microsoft.com/office/drawing/2014/main" id="{FFE0E6FF-DFA7-4B7F-9E1B-442D2BBF71DF}"/>
                  </a:ext>
                </a:extLst>
              </p14:cNvPr>
              <p14:cNvContentPartPr/>
              <p14:nvPr/>
            </p14:nvContentPartPr>
            <p14:xfrm>
              <a:off x="8757213" y="3181387"/>
              <a:ext cx="194760" cy="66960"/>
            </p14:xfrm>
          </p:contentPart>
        </mc:Choice>
        <mc:Fallback>
          <p:pic>
            <p:nvPicPr>
              <p:cNvPr id="316" name="Freihand 315">
                <a:extLst>
                  <a:ext uri="{FF2B5EF4-FFF2-40B4-BE49-F238E27FC236}">
                    <a16:creationId xmlns:a16="http://schemas.microsoft.com/office/drawing/2014/main" id="{FFE0E6FF-DFA7-4B7F-9E1B-442D2BBF71DF}"/>
                  </a:ext>
                </a:extLst>
              </p:cNvPr>
              <p:cNvPicPr/>
              <p:nvPr/>
            </p:nvPicPr>
            <p:blipFill>
              <a:blip r:embed="rId151"/>
              <a:stretch>
                <a:fillRect/>
              </a:stretch>
            </p:blipFill>
            <p:spPr>
              <a:xfrm>
                <a:off x="8752893" y="3177067"/>
                <a:ext cx="20340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318" name="Freihand 317">
                <a:extLst>
                  <a:ext uri="{FF2B5EF4-FFF2-40B4-BE49-F238E27FC236}">
                    <a16:creationId xmlns:a16="http://schemas.microsoft.com/office/drawing/2014/main" id="{7EDBE314-D657-4349-AB34-3B17E279E9C6}"/>
                  </a:ext>
                </a:extLst>
              </p14:cNvPr>
              <p14:cNvContentPartPr/>
              <p14:nvPr/>
            </p14:nvContentPartPr>
            <p14:xfrm>
              <a:off x="8993373" y="3379027"/>
              <a:ext cx="123120" cy="8640"/>
            </p14:xfrm>
          </p:contentPart>
        </mc:Choice>
        <mc:Fallback>
          <p:pic>
            <p:nvPicPr>
              <p:cNvPr id="318" name="Freihand 317">
                <a:extLst>
                  <a:ext uri="{FF2B5EF4-FFF2-40B4-BE49-F238E27FC236}">
                    <a16:creationId xmlns:a16="http://schemas.microsoft.com/office/drawing/2014/main" id="{7EDBE314-D657-4349-AB34-3B17E279E9C6}"/>
                  </a:ext>
                </a:extLst>
              </p:cNvPr>
              <p:cNvPicPr/>
              <p:nvPr/>
            </p:nvPicPr>
            <p:blipFill>
              <a:blip r:embed="rId153"/>
              <a:stretch>
                <a:fillRect/>
              </a:stretch>
            </p:blipFill>
            <p:spPr>
              <a:xfrm>
                <a:off x="8989053" y="3374707"/>
                <a:ext cx="1317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319" name="Freihand 318">
                <a:extLst>
                  <a:ext uri="{FF2B5EF4-FFF2-40B4-BE49-F238E27FC236}">
                    <a16:creationId xmlns:a16="http://schemas.microsoft.com/office/drawing/2014/main" id="{AAA55FE4-9AA5-4FA2-9709-646D457BE086}"/>
                  </a:ext>
                </a:extLst>
              </p14:cNvPr>
              <p14:cNvContentPartPr/>
              <p14:nvPr/>
            </p14:nvContentPartPr>
            <p14:xfrm>
              <a:off x="9021453" y="3429427"/>
              <a:ext cx="78840" cy="4680"/>
            </p14:xfrm>
          </p:contentPart>
        </mc:Choice>
        <mc:Fallback>
          <p:pic>
            <p:nvPicPr>
              <p:cNvPr id="319" name="Freihand 318">
                <a:extLst>
                  <a:ext uri="{FF2B5EF4-FFF2-40B4-BE49-F238E27FC236}">
                    <a16:creationId xmlns:a16="http://schemas.microsoft.com/office/drawing/2014/main" id="{AAA55FE4-9AA5-4FA2-9709-646D457BE086}"/>
                  </a:ext>
                </a:extLst>
              </p:cNvPr>
              <p:cNvPicPr/>
              <p:nvPr/>
            </p:nvPicPr>
            <p:blipFill>
              <a:blip r:embed="rId155"/>
              <a:stretch>
                <a:fillRect/>
              </a:stretch>
            </p:blipFill>
            <p:spPr>
              <a:xfrm>
                <a:off x="9017133" y="3425107"/>
                <a:ext cx="8748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321" name="Freihand 320">
                <a:extLst>
                  <a:ext uri="{FF2B5EF4-FFF2-40B4-BE49-F238E27FC236}">
                    <a16:creationId xmlns:a16="http://schemas.microsoft.com/office/drawing/2014/main" id="{F879CCA1-88CB-488E-8B3F-7365CF8B75B7}"/>
                  </a:ext>
                </a:extLst>
              </p14:cNvPr>
              <p14:cNvContentPartPr/>
              <p14:nvPr/>
            </p14:nvContentPartPr>
            <p14:xfrm>
              <a:off x="9240333" y="3223147"/>
              <a:ext cx="93240" cy="122400"/>
            </p14:xfrm>
          </p:contentPart>
        </mc:Choice>
        <mc:Fallback>
          <p:pic>
            <p:nvPicPr>
              <p:cNvPr id="321" name="Freihand 320">
                <a:extLst>
                  <a:ext uri="{FF2B5EF4-FFF2-40B4-BE49-F238E27FC236}">
                    <a16:creationId xmlns:a16="http://schemas.microsoft.com/office/drawing/2014/main" id="{F879CCA1-88CB-488E-8B3F-7365CF8B75B7}"/>
                  </a:ext>
                </a:extLst>
              </p:cNvPr>
              <p:cNvPicPr/>
              <p:nvPr/>
            </p:nvPicPr>
            <p:blipFill>
              <a:blip r:embed="rId157"/>
              <a:stretch>
                <a:fillRect/>
              </a:stretch>
            </p:blipFill>
            <p:spPr>
              <a:xfrm>
                <a:off x="9236013" y="3218827"/>
                <a:ext cx="10188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322" name="Freihand 321">
                <a:extLst>
                  <a:ext uri="{FF2B5EF4-FFF2-40B4-BE49-F238E27FC236}">
                    <a16:creationId xmlns:a16="http://schemas.microsoft.com/office/drawing/2014/main" id="{0A393E10-6F56-4889-96AA-DF49C5BBD741}"/>
                  </a:ext>
                </a:extLst>
              </p14:cNvPr>
              <p14:cNvContentPartPr/>
              <p14:nvPr/>
            </p14:nvContentPartPr>
            <p14:xfrm>
              <a:off x="9220173" y="3385147"/>
              <a:ext cx="125640" cy="7920"/>
            </p14:xfrm>
          </p:contentPart>
        </mc:Choice>
        <mc:Fallback>
          <p:pic>
            <p:nvPicPr>
              <p:cNvPr id="322" name="Freihand 321">
                <a:extLst>
                  <a:ext uri="{FF2B5EF4-FFF2-40B4-BE49-F238E27FC236}">
                    <a16:creationId xmlns:a16="http://schemas.microsoft.com/office/drawing/2014/main" id="{0A393E10-6F56-4889-96AA-DF49C5BBD741}"/>
                  </a:ext>
                </a:extLst>
              </p:cNvPr>
              <p:cNvPicPr/>
              <p:nvPr/>
            </p:nvPicPr>
            <p:blipFill>
              <a:blip r:embed="rId159"/>
              <a:stretch>
                <a:fillRect/>
              </a:stretch>
            </p:blipFill>
            <p:spPr>
              <a:xfrm>
                <a:off x="9215853" y="3380827"/>
                <a:ext cx="13428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323" name="Freihand 322">
                <a:extLst>
                  <a:ext uri="{FF2B5EF4-FFF2-40B4-BE49-F238E27FC236}">
                    <a16:creationId xmlns:a16="http://schemas.microsoft.com/office/drawing/2014/main" id="{87503BD2-535B-45EA-8E85-DBEE1E48AC9C}"/>
                  </a:ext>
                </a:extLst>
              </p14:cNvPr>
              <p14:cNvContentPartPr/>
              <p14:nvPr/>
            </p14:nvContentPartPr>
            <p14:xfrm>
              <a:off x="9230613" y="3440947"/>
              <a:ext cx="71280" cy="93960"/>
            </p14:xfrm>
          </p:contentPart>
        </mc:Choice>
        <mc:Fallback>
          <p:pic>
            <p:nvPicPr>
              <p:cNvPr id="323" name="Freihand 322">
                <a:extLst>
                  <a:ext uri="{FF2B5EF4-FFF2-40B4-BE49-F238E27FC236}">
                    <a16:creationId xmlns:a16="http://schemas.microsoft.com/office/drawing/2014/main" id="{87503BD2-535B-45EA-8E85-DBEE1E48AC9C}"/>
                  </a:ext>
                </a:extLst>
              </p:cNvPr>
              <p:cNvPicPr/>
              <p:nvPr/>
            </p:nvPicPr>
            <p:blipFill>
              <a:blip r:embed="rId161"/>
              <a:stretch>
                <a:fillRect/>
              </a:stretch>
            </p:blipFill>
            <p:spPr>
              <a:xfrm>
                <a:off x="9226293" y="3436627"/>
                <a:ext cx="7992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324" name="Freihand 323">
                <a:extLst>
                  <a:ext uri="{FF2B5EF4-FFF2-40B4-BE49-F238E27FC236}">
                    <a16:creationId xmlns:a16="http://schemas.microsoft.com/office/drawing/2014/main" id="{DDE67410-E7BB-47F2-99FD-A439200BDD19}"/>
                  </a:ext>
                </a:extLst>
              </p14:cNvPr>
              <p14:cNvContentPartPr/>
              <p14:nvPr/>
            </p14:nvContentPartPr>
            <p14:xfrm>
              <a:off x="9264813" y="3458587"/>
              <a:ext cx="51120" cy="123480"/>
            </p14:xfrm>
          </p:contentPart>
        </mc:Choice>
        <mc:Fallback>
          <p:pic>
            <p:nvPicPr>
              <p:cNvPr id="324" name="Freihand 323">
                <a:extLst>
                  <a:ext uri="{FF2B5EF4-FFF2-40B4-BE49-F238E27FC236}">
                    <a16:creationId xmlns:a16="http://schemas.microsoft.com/office/drawing/2014/main" id="{DDE67410-E7BB-47F2-99FD-A439200BDD19}"/>
                  </a:ext>
                </a:extLst>
              </p:cNvPr>
              <p:cNvPicPr/>
              <p:nvPr/>
            </p:nvPicPr>
            <p:blipFill>
              <a:blip r:embed="rId163"/>
              <a:stretch>
                <a:fillRect/>
              </a:stretch>
            </p:blipFill>
            <p:spPr>
              <a:xfrm>
                <a:off x="9260493" y="3454267"/>
                <a:ext cx="597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333" name="Freihand 332">
                <a:extLst>
                  <a:ext uri="{FF2B5EF4-FFF2-40B4-BE49-F238E27FC236}">
                    <a16:creationId xmlns:a16="http://schemas.microsoft.com/office/drawing/2014/main" id="{99AB7264-AA9D-4E9A-B761-04096A6E0754}"/>
                  </a:ext>
                </a:extLst>
              </p14:cNvPr>
              <p14:cNvContentPartPr/>
              <p14:nvPr/>
            </p14:nvContentPartPr>
            <p14:xfrm>
              <a:off x="3742413" y="3200827"/>
              <a:ext cx="673560" cy="77760"/>
            </p14:xfrm>
          </p:contentPart>
        </mc:Choice>
        <mc:Fallback>
          <p:pic>
            <p:nvPicPr>
              <p:cNvPr id="333" name="Freihand 332">
                <a:extLst>
                  <a:ext uri="{FF2B5EF4-FFF2-40B4-BE49-F238E27FC236}">
                    <a16:creationId xmlns:a16="http://schemas.microsoft.com/office/drawing/2014/main" id="{99AB7264-AA9D-4E9A-B761-04096A6E0754}"/>
                  </a:ext>
                </a:extLst>
              </p:cNvPr>
              <p:cNvPicPr/>
              <p:nvPr/>
            </p:nvPicPr>
            <p:blipFill>
              <a:blip r:embed="rId165"/>
              <a:stretch>
                <a:fillRect/>
              </a:stretch>
            </p:blipFill>
            <p:spPr>
              <a:xfrm>
                <a:off x="3738093" y="3196507"/>
                <a:ext cx="68220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23" name="Freihand 22">
                <a:extLst>
                  <a:ext uri="{FF2B5EF4-FFF2-40B4-BE49-F238E27FC236}">
                    <a16:creationId xmlns:a16="http://schemas.microsoft.com/office/drawing/2014/main" id="{765F94D2-4842-48AE-8F80-8BA3C3311135}"/>
                  </a:ext>
                </a:extLst>
              </p14:cNvPr>
              <p14:cNvContentPartPr/>
              <p14:nvPr/>
            </p14:nvContentPartPr>
            <p14:xfrm>
              <a:off x="201453" y="1945507"/>
              <a:ext cx="130680" cy="60480"/>
            </p14:xfrm>
          </p:contentPart>
        </mc:Choice>
        <mc:Fallback>
          <p:pic>
            <p:nvPicPr>
              <p:cNvPr id="23" name="Freihand 22">
                <a:extLst>
                  <a:ext uri="{FF2B5EF4-FFF2-40B4-BE49-F238E27FC236}">
                    <a16:creationId xmlns:a16="http://schemas.microsoft.com/office/drawing/2014/main" id="{765F94D2-4842-48AE-8F80-8BA3C3311135}"/>
                  </a:ext>
                </a:extLst>
              </p:cNvPr>
              <p:cNvPicPr/>
              <p:nvPr/>
            </p:nvPicPr>
            <p:blipFill>
              <a:blip r:embed="rId167"/>
              <a:stretch>
                <a:fillRect/>
              </a:stretch>
            </p:blipFill>
            <p:spPr>
              <a:xfrm>
                <a:off x="197133" y="1941187"/>
                <a:ext cx="1393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24" name="Freihand 23">
                <a:extLst>
                  <a:ext uri="{FF2B5EF4-FFF2-40B4-BE49-F238E27FC236}">
                    <a16:creationId xmlns:a16="http://schemas.microsoft.com/office/drawing/2014/main" id="{7945D0A1-E132-4443-942C-74B282003347}"/>
                  </a:ext>
                </a:extLst>
              </p14:cNvPr>
              <p14:cNvContentPartPr/>
              <p14:nvPr/>
            </p14:nvContentPartPr>
            <p14:xfrm>
              <a:off x="296493" y="1939747"/>
              <a:ext cx="72720" cy="197640"/>
            </p14:xfrm>
          </p:contentPart>
        </mc:Choice>
        <mc:Fallback>
          <p:pic>
            <p:nvPicPr>
              <p:cNvPr id="24" name="Freihand 23">
                <a:extLst>
                  <a:ext uri="{FF2B5EF4-FFF2-40B4-BE49-F238E27FC236}">
                    <a16:creationId xmlns:a16="http://schemas.microsoft.com/office/drawing/2014/main" id="{7945D0A1-E132-4443-942C-74B282003347}"/>
                  </a:ext>
                </a:extLst>
              </p:cNvPr>
              <p:cNvPicPr/>
              <p:nvPr/>
            </p:nvPicPr>
            <p:blipFill>
              <a:blip r:embed="rId169"/>
              <a:stretch>
                <a:fillRect/>
              </a:stretch>
            </p:blipFill>
            <p:spPr>
              <a:xfrm>
                <a:off x="292173" y="1935427"/>
                <a:ext cx="8136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25" name="Freihand 24">
                <a:extLst>
                  <a:ext uri="{FF2B5EF4-FFF2-40B4-BE49-F238E27FC236}">
                    <a16:creationId xmlns:a16="http://schemas.microsoft.com/office/drawing/2014/main" id="{2EC784F4-C86D-4CD5-B17F-F8AEEB63E26A}"/>
                  </a:ext>
                </a:extLst>
              </p14:cNvPr>
              <p14:cNvContentPartPr/>
              <p14:nvPr/>
            </p14:nvContentPartPr>
            <p14:xfrm>
              <a:off x="407733" y="1841467"/>
              <a:ext cx="126360" cy="109080"/>
            </p14:xfrm>
          </p:contentPart>
        </mc:Choice>
        <mc:Fallback>
          <p:pic>
            <p:nvPicPr>
              <p:cNvPr id="25" name="Freihand 24">
                <a:extLst>
                  <a:ext uri="{FF2B5EF4-FFF2-40B4-BE49-F238E27FC236}">
                    <a16:creationId xmlns:a16="http://schemas.microsoft.com/office/drawing/2014/main" id="{2EC784F4-C86D-4CD5-B17F-F8AEEB63E26A}"/>
                  </a:ext>
                </a:extLst>
              </p:cNvPr>
              <p:cNvPicPr/>
              <p:nvPr/>
            </p:nvPicPr>
            <p:blipFill>
              <a:blip r:embed="rId171"/>
              <a:stretch>
                <a:fillRect/>
              </a:stretch>
            </p:blipFill>
            <p:spPr>
              <a:xfrm>
                <a:off x="403413" y="1837147"/>
                <a:ext cx="13500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26" name="Freihand 25">
                <a:extLst>
                  <a:ext uri="{FF2B5EF4-FFF2-40B4-BE49-F238E27FC236}">
                    <a16:creationId xmlns:a16="http://schemas.microsoft.com/office/drawing/2014/main" id="{6BB230AE-BEF4-41FE-B515-F11057DB2BCA}"/>
                  </a:ext>
                </a:extLst>
              </p14:cNvPr>
              <p14:cNvContentPartPr/>
              <p14:nvPr/>
            </p14:nvContentPartPr>
            <p14:xfrm>
              <a:off x="643893" y="1997707"/>
              <a:ext cx="143280" cy="8280"/>
            </p14:xfrm>
          </p:contentPart>
        </mc:Choice>
        <mc:Fallback>
          <p:pic>
            <p:nvPicPr>
              <p:cNvPr id="26" name="Freihand 25">
                <a:extLst>
                  <a:ext uri="{FF2B5EF4-FFF2-40B4-BE49-F238E27FC236}">
                    <a16:creationId xmlns:a16="http://schemas.microsoft.com/office/drawing/2014/main" id="{6BB230AE-BEF4-41FE-B515-F11057DB2BCA}"/>
                  </a:ext>
                </a:extLst>
              </p:cNvPr>
              <p:cNvPicPr/>
              <p:nvPr/>
            </p:nvPicPr>
            <p:blipFill>
              <a:blip r:embed="rId173"/>
              <a:stretch>
                <a:fillRect/>
              </a:stretch>
            </p:blipFill>
            <p:spPr>
              <a:xfrm>
                <a:off x="639573" y="1993387"/>
                <a:ext cx="1519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27" name="Freihand 26">
                <a:extLst>
                  <a:ext uri="{FF2B5EF4-FFF2-40B4-BE49-F238E27FC236}">
                    <a16:creationId xmlns:a16="http://schemas.microsoft.com/office/drawing/2014/main" id="{D1D175CD-24BF-44CE-9025-1FFD14AB2C27}"/>
                  </a:ext>
                </a:extLst>
              </p14:cNvPr>
              <p14:cNvContentPartPr/>
              <p14:nvPr/>
            </p14:nvContentPartPr>
            <p14:xfrm>
              <a:off x="659013" y="2058547"/>
              <a:ext cx="125280" cy="12240"/>
            </p14:xfrm>
          </p:contentPart>
        </mc:Choice>
        <mc:Fallback>
          <p:pic>
            <p:nvPicPr>
              <p:cNvPr id="27" name="Freihand 26">
                <a:extLst>
                  <a:ext uri="{FF2B5EF4-FFF2-40B4-BE49-F238E27FC236}">
                    <a16:creationId xmlns:a16="http://schemas.microsoft.com/office/drawing/2014/main" id="{D1D175CD-24BF-44CE-9025-1FFD14AB2C27}"/>
                  </a:ext>
                </a:extLst>
              </p:cNvPr>
              <p:cNvPicPr/>
              <p:nvPr/>
            </p:nvPicPr>
            <p:blipFill>
              <a:blip r:embed="rId175"/>
              <a:stretch>
                <a:fillRect/>
              </a:stretch>
            </p:blipFill>
            <p:spPr>
              <a:xfrm>
                <a:off x="654693" y="2054227"/>
                <a:ext cx="1339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35" name="Freihand 34">
                <a:extLst>
                  <a:ext uri="{FF2B5EF4-FFF2-40B4-BE49-F238E27FC236}">
                    <a16:creationId xmlns:a16="http://schemas.microsoft.com/office/drawing/2014/main" id="{37DA4738-D427-4BAE-BC4E-D9E7CEB07CB5}"/>
                  </a:ext>
                </a:extLst>
              </p14:cNvPr>
              <p14:cNvContentPartPr/>
              <p14:nvPr/>
            </p14:nvContentPartPr>
            <p14:xfrm>
              <a:off x="1357413" y="1982947"/>
              <a:ext cx="9000" cy="91080"/>
            </p14:xfrm>
          </p:contentPart>
        </mc:Choice>
        <mc:Fallback>
          <p:pic>
            <p:nvPicPr>
              <p:cNvPr id="35" name="Freihand 34">
                <a:extLst>
                  <a:ext uri="{FF2B5EF4-FFF2-40B4-BE49-F238E27FC236}">
                    <a16:creationId xmlns:a16="http://schemas.microsoft.com/office/drawing/2014/main" id="{37DA4738-D427-4BAE-BC4E-D9E7CEB07CB5}"/>
                  </a:ext>
                </a:extLst>
              </p:cNvPr>
              <p:cNvPicPr/>
              <p:nvPr/>
            </p:nvPicPr>
            <p:blipFill>
              <a:blip r:embed="rId177"/>
              <a:stretch>
                <a:fillRect/>
              </a:stretch>
            </p:blipFill>
            <p:spPr>
              <a:xfrm>
                <a:off x="1353093" y="1978627"/>
                <a:ext cx="176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36" name="Freihand 35">
                <a:extLst>
                  <a:ext uri="{FF2B5EF4-FFF2-40B4-BE49-F238E27FC236}">
                    <a16:creationId xmlns:a16="http://schemas.microsoft.com/office/drawing/2014/main" id="{AE0A25E6-758E-476A-B825-3BA48F8897DD}"/>
                  </a:ext>
                </a:extLst>
              </p14:cNvPr>
              <p14:cNvContentPartPr/>
              <p14:nvPr/>
            </p14:nvContentPartPr>
            <p14:xfrm>
              <a:off x="1322853" y="2008507"/>
              <a:ext cx="154080" cy="11880"/>
            </p14:xfrm>
          </p:contentPart>
        </mc:Choice>
        <mc:Fallback>
          <p:pic>
            <p:nvPicPr>
              <p:cNvPr id="36" name="Freihand 35">
                <a:extLst>
                  <a:ext uri="{FF2B5EF4-FFF2-40B4-BE49-F238E27FC236}">
                    <a16:creationId xmlns:a16="http://schemas.microsoft.com/office/drawing/2014/main" id="{AE0A25E6-758E-476A-B825-3BA48F8897DD}"/>
                  </a:ext>
                </a:extLst>
              </p:cNvPr>
              <p:cNvPicPr/>
              <p:nvPr/>
            </p:nvPicPr>
            <p:blipFill>
              <a:blip r:embed="rId179"/>
              <a:stretch>
                <a:fillRect/>
              </a:stretch>
            </p:blipFill>
            <p:spPr>
              <a:xfrm>
                <a:off x="1318533" y="2004187"/>
                <a:ext cx="16272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37" name="Freihand 36">
                <a:extLst>
                  <a:ext uri="{FF2B5EF4-FFF2-40B4-BE49-F238E27FC236}">
                    <a16:creationId xmlns:a16="http://schemas.microsoft.com/office/drawing/2014/main" id="{FAE9FB44-F9F3-4AA5-96DD-F889388C022F}"/>
                  </a:ext>
                </a:extLst>
              </p14:cNvPr>
              <p14:cNvContentPartPr/>
              <p14:nvPr/>
            </p14:nvContentPartPr>
            <p14:xfrm>
              <a:off x="1547133" y="1955227"/>
              <a:ext cx="8640" cy="66960"/>
            </p14:xfrm>
          </p:contentPart>
        </mc:Choice>
        <mc:Fallback>
          <p:pic>
            <p:nvPicPr>
              <p:cNvPr id="37" name="Freihand 36">
                <a:extLst>
                  <a:ext uri="{FF2B5EF4-FFF2-40B4-BE49-F238E27FC236}">
                    <a16:creationId xmlns:a16="http://schemas.microsoft.com/office/drawing/2014/main" id="{FAE9FB44-F9F3-4AA5-96DD-F889388C022F}"/>
                  </a:ext>
                </a:extLst>
              </p:cNvPr>
              <p:cNvPicPr/>
              <p:nvPr/>
            </p:nvPicPr>
            <p:blipFill>
              <a:blip r:embed="rId181"/>
              <a:stretch>
                <a:fillRect/>
              </a:stretch>
            </p:blipFill>
            <p:spPr>
              <a:xfrm>
                <a:off x="1542813" y="1950907"/>
                <a:ext cx="172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38" name="Freihand 37">
                <a:extLst>
                  <a:ext uri="{FF2B5EF4-FFF2-40B4-BE49-F238E27FC236}">
                    <a16:creationId xmlns:a16="http://schemas.microsoft.com/office/drawing/2014/main" id="{0841A6FC-F851-451D-BC85-BBC0AF854091}"/>
                  </a:ext>
                </a:extLst>
              </p14:cNvPr>
              <p14:cNvContentPartPr/>
              <p14:nvPr/>
            </p14:nvContentPartPr>
            <p14:xfrm>
              <a:off x="1481613" y="2030467"/>
              <a:ext cx="136800" cy="30240"/>
            </p14:xfrm>
          </p:contentPart>
        </mc:Choice>
        <mc:Fallback>
          <p:pic>
            <p:nvPicPr>
              <p:cNvPr id="38" name="Freihand 37">
                <a:extLst>
                  <a:ext uri="{FF2B5EF4-FFF2-40B4-BE49-F238E27FC236}">
                    <a16:creationId xmlns:a16="http://schemas.microsoft.com/office/drawing/2014/main" id="{0841A6FC-F851-451D-BC85-BBC0AF854091}"/>
                  </a:ext>
                </a:extLst>
              </p:cNvPr>
              <p:cNvPicPr/>
              <p:nvPr/>
            </p:nvPicPr>
            <p:blipFill>
              <a:blip r:embed="rId183"/>
              <a:stretch>
                <a:fillRect/>
              </a:stretch>
            </p:blipFill>
            <p:spPr>
              <a:xfrm>
                <a:off x="1477293" y="2026147"/>
                <a:ext cx="14544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39" name="Freihand 38">
                <a:extLst>
                  <a:ext uri="{FF2B5EF4-FFF2-40B4-BE49-F238E27FC236}">
                    <a16:creationId xmlns:a16="http://schemas.microsoft.com/office/drawing/2014/main" id="{387FE9A8-A595-47CD-9AFF-2D866D8C08FD}"/>
                  </a:ext>
                </a:extLst>
              </p14:cNvPr>
              <p14:cNvContentPartPr/>
              <p14:nvPr/>
            </p14:nvContentPartPr>
            <p14:xfrm>
              <a:off x="1501413" y="1920307"/>
              <a:ext cx="303480" cy="147960"/>
            </p14:xfrm>
          </p:contentPart>
        </mc:Choice>
        <mc:Fallback>
          <p:pic>
            <p:nvPicPr>
              <p:cNvPr id="39" name="Freihand 38">
                <a:extLst>
                  <a:ext uri="{FF2B5EF4-FFF2-40B4-BE49-F238E27FC236}">
                    <a16:creationId xmlns:a16="http://schemas.microsoft.com/office/drawing/2014/main" id="{387FE9A8-A595-47CD-9AFF-2D866D8C08FD}"/>
                  </a:ext>
                </a:extLst>
              </p:cNvPr>
              <p:cNvPicPr/>
              <p:nvPr/>
            </p:nvPicPr>
            <p:blipFill>
              <a:blip r:embed="rId185"/>
              <a:stretch>
                <a:fillRect/>
              </a:stretch>
            </p:blipFill>
            <p:spPr>
              <a:xfrm>
                <a:off x="1497093" y="1915987"/>
                <a:ext cx="31212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40" name="Freihand 39">
                <a:extLst>
                  <a:ext uri="{FF2B5EF4-FFF2-40B4-BE49-F238E27FC236}">
                    <a16:creationId xmlns:a16="http://schemas.microsoft.com/office/drawing/2014/main" id="{3F7192CA-EEE0-493D-A309-D75743684D6C}"/>
                  </a:ext>
                </a:extLst>
              </p14:cNvPr>
              <p14:cNvContentPartPr/>
              <p14:nvPr/>
            </p14:nvContentPartPr>
            <p14:xfrm>
              <a:off x="1724613" y="1999867"/>
              <a:ext cx="140400" cy="12600"/>
            </p14:xfrm>
          </p:contentPart>
        </mc:Choice>
        <mc:Fallback>
          <p:pic>
            <p:nvPicPr>
              <p:cNvPr id="40" name="Freihand 39">
                <a:extLst>
                  <a:ext uri="{FF2B5EF4-FFF2-40B4-BE49-F238E27FC236}">
                    <a16:creationId xmlns:a16="http://schemas.microsoft.com/office/drawing/2014/main" id="{3F7192CA-EEE0-493D-A309-D75743684D6C}"/>
                  </a:ext>
                </a:extLst>
              </p:cNvPr>
              <p:cNvPicPr/>
              <p:nvPr/>
            </p:nvPicPr>
            <p:blipFill>
              <a:blip r:embed="rId187"/>
              <a:stretch>
                <a:fillRect/>
              </a:stretch>
            </p:blipFill>
            <p:spPr>
              <a:xfrm>
                <a:off x="1720293" y="1995547"/>
                <a:ext cx="14904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43" name="Freihand 42">
                <a:extLst>
                  <a:ext uri="{FF2B5EF4-FFF2-40B4-BE49-F238E27FC236}">
                    <a16:creationId xmlns:a16="http://schemas.microsoft.com/office/drawing/2014/main" id="{41D46927-140B-497A-A07F-32B719F71175}"/>
                  </a:ext>
                </a:extLst>
              </p14:cNvPr>
              <p14:cNvContentPartPr/>
              <p14:nvPr/>
            </p14:nvContentPartPr>
            <p14:xfrm>
              <a:off x="2351733" y="1923907"/>
              <a:ext cx="147240" cy="19080"/>
            </p14:xfrm>
          </p:contentPart>
        </mc:Choice>
        <mc:Fallback>
          <p:pic>
            <p:nvPicPr>
              <p:cNvPr id="43" name="Freihand 42">
                <a:extLst>
                  <a:ext uri="{FF2B5EF4-FFF2-40B4-BE49-F238E27FC236}">
                    <a16:creationId xmlns:a16="http://schemas.microsoft.com/office/drawing/2014/main" id="{41D46927-140B-497A-A07F-32B719F71175}"/>
                  </a:ext>
                </a:extLst>
              </p:cNvPr>
              <p:cNvPicPr/>
              <p:nvPr/>
            </p:nvPicPr>
            <p:blipFill>
              <a:blip r:embed="rId189"/>
              <a:stretch>
                <a:fillRect/>
              </a:stretch>
            </p:blipFill>
            <p:spPr>
              <a:xfrm>
                <a:off x="2347413" y="1919587"/>
                <a:ext cx="1558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44" name="Freihand 43">
                <a:extLst>
                  <a:ext uri="{FF2B5EF4-FFF2-40B4-BE49-F238E27FC236}">
                    <a16:creationId xmlns:a16="http://schemas.microsoft.com/office/drawing/2014/main" id="{5F353882-E4BF-4639-9109-855102CAFB59}"/>
                  </a:ext>
                </a:extLst>
              </p14:cNvPr>
              <p14:cNvContentPartPr/>
              <p14:nvPr/>
            </p14:nvContentPartPr>
            <p14:xfrm>
              <a:off x="2369373" y="1967467"/>
              <a:ext cx="177480" cy="29520"/>
            </p14:xfrm>
          </p:contentPart>
        </mc:Choice>
        <mc:Fallback>
          <p:pic>
            <p:nvPicPr>
              <p:cNvPr id="44" name="Freihand 43">
                <a:extLst>
                  <a:ext uri="{FF2B5EF4-FFF2-40B4-BE49-F238E27FC236}">
                    <a16:creationId xmlns:a16="http://schemas.microsoft.com/office/drawing/2014/main" id="{5F353882-E4BF-4639-9109-855102CAFB59}"/>
                  </a:ext>
                </a:extLst>
              </p:cNvPr>
              <p:cNvPicPr/>
              <p:nvPr/>
            </p:nvPicPr>
            <p:blipFill>
              <a:blip r:embed="rId191"/>
              <a:stretch>
                <a:fillRect/>
              </a:stretch>
            </p:blipFill>
            <p:spPr>
              <a:xfrm>
                <a:off x="2365053" y="1963147"/>
                <a:ext cx="1861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45" name="Freihand 44">
                <a:extLst>
                  <a:ext uri="{FF2B5EF4-FFF2-40B4-BE49-F238E27FC236}">
                    <a16:creationId xmlns:a16="http://schemas.microsoft.com/office/drawing/2014/main" id="{5BE6DA88-7477-4F80-882C-A87C39389081}"/>
                  </a:ext>
                </a:extLst>
              </p14:cNvPr>
              <p14:cNvContentPartPr/>
              <p14:nvPr/>
            </p14:nvContentPartPr>
            <p14:xfrm>
              <a:off x="2648013" y="1882867"/>
              <a:ext cx="152640" cy="72360"/>
            </p14:xfrm>
          </p:contentPart>
        </mc:Choice>
        <mc:Fallback>
          <p:pic>
            <p:nvPicPr>
              <p:cNvPr id="45" name="Freihand 44">
                <a:extLst>
                  <a:ext uri="{FF2B5EF4-FFF2-40B4-BE49-F238E27FC236}">
                    <a16:creationId xmlns:a16="http://schemas.microsoft.com/office/drawing/2014/main" id="{5BE6DA88-7477-4F80-882C-A87C39389081}"/>
                  </a:ext>
                </a:extLst>
              </p:cNvPr>
              <p:cNvPicPr/>
              <p:nvPr/>
            </p:nvPicPr>
            <p:blipFill>
              <a:blip r:embed="rId193"/>
              <a:stretch>
                <a:fillRect/>
              </a:stretch>
            </p:blipFill>
            <p:spPr>
              <a:xfrm>
                <a:off x="2643693" y="1878547"/>
                <a:ext cx="1612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46" name="Freihand 45">
                <a:extLst>
                  <a:ext uri="{FF2B5EF4-FFF2-40B4-BE49-F238E27FC236}">
                    <a16:creationId xmlns:a16="http://schemas.microsoft.com/office/drawing/2014/main" id="{89E82327-7B0B-4590-ACA9-8139CBD9497F}"/>
                  </a:ext>
                </a:extLst>
              </p14:cNvPr>
              <p14:cNvContentPartPr/>
              <p14:nvPr/>
            </p14:nvContentPartPr>
            <p14:xfrm>
              <a:off x="2692293" y="1868827"/>
              <a:ext cx="150480" cy="293400"/>
            </p14:xfrm>
          </p:contentPart>
        </mc:Choice>
        <mc:Fallback>
          <p:pic>
            <p:nvPicPr>
              <p:cNvPr id="46" name="Freihand 45">
                <a:extLst>
                  <a:ext uri="{FF2B5EF4-FFF2-40B4-BE49-F238E27FC236}">
                    <a16:creationId xmlns:a16="http://schemas.microsoft.com/office/drawing/2014/main" id="{89E82327-7B0B-4590-ACA9-8139CBD9497F}"/>
                  </a:ext>
                </a:extLst>
              </p:cNvPr>
              <p:cNvPicPr/>
              <p:nvPr/>
            </p:nvPicPr>
            <p:blipFill>
              <a:blip r:embed="rId195"/>
              <a:stretch>
                <a:fillRect/>
              </a:stretch>
            </p:blipFill>
            <p:spPr>
              <a:xfrm>
                <a:off x="2687973" y="1864507"/>
                <a:ext cx="159120" cy="30204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48" name="Freihand 47">
                <a:extLst>
                  <a:ext uri="{FF2B5EF4-FFF2-40B4-BE49-F238E27FC236}">
                    <a16:creationId xmlns:a16="http://schemas.microsoft.com/office/drawing/2014/main" id="{6D87D968-51E7-4974-B448-9FA1F94EFFB4}"/>
                  </a:ext>
                </a:extLst>
              </p14:cNvPr>
              <p14:cNvContentPartPr/>
              <p14:nvPr/>
            </p14:nvContentPartPr>
            <p14:xfrm>
              <a:off x="225933" y="2335747"/>
              <a:ext cx="149400" cy="13680"/>
            </p14:xfrm>
          </p:contentPart>
        </mc:Choice>
        <mc:Fallback>
          <p:pic>
            <p:nvPicPr>
              <p:cNvPr id="48" name="Freihand 47">
                <a:extLst>
                  <a:ext uri="{FF2B5EF4-FFF2-40B4-BE49-F238E27FC236}">
                    <a16:creationId xmlns:a16="http://schemas.microsoft.com/office/drawing/2014/main" id="{6D87D968-51E7-4974-B448-9FA1F94EFFB4}"/>
                  </a:ext>
                </a:extLst>
              </p:cNvPr>
              <p:cNvPicPr/>
              <p:nvPr/>
            </p:nvPicPr>
            <p:blipFill>
              <a:blip r:embed="rId197"/>
              <a:stretch>
                <a:fillRect/>
              </a:stretch>
            </p:blipFill>
            <p:spPr>
              <a:xfrm>
                <a:off x="221613" y="2331427"/>
                <a:ext cx="1580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49" name="Freihand 48">
                <a:extLst>
                  <a:ext uri="{FF2B5EF4-FFF2-40B4-BE49-F238E27FC236}">
                    <a16:creationId xmlns:a16="http://schemas.microsoft.com/office/drawing/2014/main" id="{86103CAE-8EDF-436B-9B9F-BC05DB8B93F7}"/>
                  </a:ext>
                </a:extLst>
              </p14:cNvPr>
              <p14:cNvContentPartPr/>
              <p14:nvPr/>
            </p14:nvContentPartPr>
            <p14:xfrm>
              <a:off x="200013" y="2379307"/>
              <a:ext cx="133560" cy="9360"/>
            </p14:xfrm>
          </p:contentPart>
        </mc:Choice>
        <mc:Fallback>
          <p:pic>
            <p:nvPicPr>
              <p:cNvPr id="49" name="Freihand 48">
                <a:extLst>
                  <a:ext uri="{FF2B5EF4-FFF2-40B4-BE49-F238E27FC236}">
                    <a16:creationId xmlns:a16="http://schemas.microsoft.com/office/drawing/2014/main" id="{86103CAE-8EDF-436B-9B9F-BC05DB8B93F7}"/>
                  </a:ext>
                </a:extLst>
              </p:cNvPr>
              <p:cNvPicPr/>
              <p:nvPr/>
            </p:nvPicPr>
            <p:blipFill>
              <a:blip r:embed="rId199"/>
              <a:stretch>
                <a:fillRect/>
              </a:stretch>
            </p:blipFill>
            <p:spPr>
              <a:xfrm>
                <a:off x="195693" y="2374987"/>
                <a:ext cx="1422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50" name="Freihand 49">
                <a:extLst>
                  <a:ext uri="{FF2B5EF4-FFF2-40B4-BE49-F238E27FC236}">
                    <a16:creationId xmlns:a16="http://schemas.microsoft.com/office/drawing/2014/main" id="{C34650C8-72A2-4185-8D25-5B7E96E7DEF1}"/>
                  </a:ext>
                </a:extLst>
              </p14:cNvPr>
              <p14:cNvContentPartPr/>
              <p14:nvPr/>
            </p14:nvContentPartPr>
            <p14:xfrm>
              <a:off x="372453" y="2302267"/>
              <a:ext cx="85320" cy="119520"/>
            </p14:xfrm>
          </p:contentPart>
        </mc:Choice>
        <mc:Fallback>
          <p:pic>
            <p:nvPicPr>
              <p:cNvPr id="50" name="Freihand 49">
                <a:extLst>
                  <a:ext uri="{FF2B5EF4-FFF2-40B4-BE49-F238E27FC236}">
                    <a16:creationId xmlns:a16="http://schemas.microsoft.com/office/drawing/2014/main" id="{C34650C8-72A2-4185-8D25-5B7E96E7DEF1}"/>
                  </a:ext>
                </a:extLst>
              </p:cNvPr>
              <p:cNvPicPr/>
              <p:nvPr/>
            </p:nvPicPr>
            <p:blipFill>
              <a:blip r:embed="rId201"/>
              <a:stretch>
                <a:fillRect/>
              </a:stretch>
            </p:blipFill>
            <p:spPr>
              <a:xfrm>
                <a:off x="368133" y="2297947"/>
                <a:ext cx="939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61" name="Freihand 60">
                <a:extLst>
                  <a:ext uri="{FF2B5EF4-FFF2-40B4-BE49-F238E27FC236}">
                    <a16:creationId xmlns:a16="http://schemas.microsoft.com/office/drawing/2014/main" id="{F7E56E03-9823-4B7E-8F72-28A03F51CD97}"/>
                  </a:ext>
                </a:extLst>
              </p14:cNvPr>
              <p14:cNvContentPartPr/>
              <p14:nvPr/>
            </p14:nvContentPartPr>
            <p14:xfrm>
              <a:off x="2336973" y="2269867"/>
              <a:ext cx="117360" cy="132480"/>
            </p14:xfrm>
          </p:contentPart>
        </mc:Choice>
        <mc:Fallback>
          <p:pic>
            <p:nvPicPr>
              <p:cNvPr id="61" name="Freihand 60">
                <a:extLst>
                  <a:ext uri="{FF2B5EF4-FFF2-40B4-BE49-F238E27FC236}">
                    <a16:creationId xmlns:a16="http://schemas.microsoft.com/office/drawing/2014/main" id="{F7E56E03-9823-4B7E-8F72-28A03F51CD97}"/>
                  </a:ext>
                </a:extLst>
              </p:cNvPr>
              <p:cNvPicPr/>
              <p:nvPr/>
            </p:nvPicPr>
            <p:blipFill>
              <a:blip r:embed="rId203"/>
              <a:stretch>
                <a:fillRect/>
              </a:stretch>
            </p:blipFill>
            <p:spPr>
              <a:xfrm>
                <a:off x="2332653" y="2265547"/>
                <a:ext cx="12600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62" name="Freihand 61">
                <a:extLst>
                  <a:ext uri="{FF2B5EF4-FFF2-40B4-BE49-F238E27FC236}">
                    <a16:creationId xmlns:a16="http://schemas.microsoft.com/office/drawing/2014/main" id="{4BB7CAF6-A5D6-4757-877B-782FBF3737F7}"/>
                  </a:ext>
                </a:extLst>
              </p14:cNvPr>
              <p14:cNvContentPartPr/>
              <p14:nvPr/>
            </p14:nvContentPartPr>
            <p14:xfrm>
              <a:off x="2493573" y="2283907"/>
              <a:ext cx="111960" cy="99720"/>
            </p14:xfrm>
          </p:contentPart>
        </mc:Choice>
        <mc:Fallback>
          <p:pic>
            <p:nvPicPr>
              <p:cNvPr id="62" name="Freihand 61">
                <a:extLst>
                  <a:ext uri="{FF2B5EF4-FFF2-40B4-BE49-F238E27FC236}">
                    <a16:creationId xmlns:a16="http://schemas.microsoft.com/office/drawing/2014/main" id="{4BB7CAF6-A5D6-4757-877B-782FBF3737F7}"/>
                  </a:ext>
                </a:extLst>
              </p:cNvPr>
              <p:cNvPicPr/>
              <p:nvPr/>
            </p:nvPicPr>
            <p:blipFill>
              <a:blip r:embed="rId205"/>
              <a:stretch>
                <a:fillRect/>
              </a:stretch>
            </p:blipFill>
            <p:spPr>
              <a:xfrm>
                <a:off x="2489253" y="2279587"/>
                <a:ext cx="12060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63" name="Freihand 62">
                <a:extLst>
                  <a:ext uri="{FF2B5EF4-FFF2-40B4-BE49-F238E27FC236}">
                    <a16:creationId xmlns:a16="http://schemas.microsoft.com/office/drawing/2014/main" id="{86CCDE58-E864-4876-B86B-60E0A901B374}"/>
                  </a:ext>
                </a:extLst>
              </p14:cNvPr>
              <p14:cNvContentPartPr/>
              <p14:nvPr/>
            </p14:nvContentPartPr>
            <p14:xfrm>
              <a:off x="2639373" y="2265187"/>
              <a:ext cx="77400" cy="83520"/>
            </p14:xfrm>
          </p:contentPart>
        </mc:Choice>
        <mc:Fallback>
          <p:pic>
            <p:nvPicPr>
              <p:cNvPr id="63" name="Freihand 62">
                <a:extLst>
                  <a:ext uri="{FF2B5EF4-FFF2-40B4-BE49-F238E27FC236}">
                    <a16:creationId xmlns:a16="http://schemas.microsoft.com/office/drawing/2014/main" id="{86CCDE58-E864-4876-B86B-60E0A901B374}"/>
                  </a:ext>
                </a:extLst>
              </p:cNvPr>
              <p:cNvPicPr/>
              <p:nvPr/>
            </p:nvPicPr>
            <p:blipFill>
              <a:blip r:embed="rId207"/>
              <a:stretch>
                <a:fillRect/>
              </a:stretch>
            </p:blipFill>
            <p:spPr>
              <a:xfrm>
                <a:off x="2635053" y="2260867"/>
                <a:ext cx="8604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64" name="Freihand 63">
                <a:extLst>
                  <a:ext uri="{FF2B5EF4-FFF2-40B4-BE49-F238E27FC236}">
                    <a16:creationId xmlns:a16="http://schemas.microsoft.com/office/drawing/2014/main" id="{D6A7860A-7AAC-4BBB-B27A-BF30ADDE9BFB}"/>
                  </a:ext>
                </a:extLst>
              </p14:cNvPr>
              <p14:cNvContentPartPr/>
              <p14:nvPr/>
            </p14:nvContentPartPr>
            <p14:xfrm>
              <a:off x="2818653" y="2296147"/>
              <a:ext cx="74160" cy="13320"/>
            </p14:xfrm>
          </p:contentPart>
        </mc:Choice>
        <mc:Fallback>
          <p:pic>
            <p:nvPicPr>
              <p:cNvPr id="64" name="Freihand 63">
                <a:extLst>
                  <a:ext uri="{FF2B5EF4-FFF2-40B4-BE49-F238E27FC236}">
                    <a16:creationId xmlns:a16="http://schemas.microsoft.com/office/drawing/2014/main" id="{D6A7860A-7AAC-4BBB-B27A-BF30ADDE9BFB}"/>
                  </a:ext>
                </a:extLst>
              </p:cNvPr>
              <p:cNvPicPr/>
              <p:nvPr/>
            </p:nvPicPr>
            <p:blipFill>
              <a:blip r:embed="rId209"/>
              <a:stretch>
                <a:fillRect/>
              </a:stretch>
            </p:blipFill>
            <p:spPr>
              <a:xfrm>
                <a:off x="2814333" y="2291827"/>
                <a:ext cx="828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65" name="Freihand 64">
                <a:extLst>
                  <a:ext uri="{FF2B5EF4-FFF2-40B4-BE49-F238E27FC236}">
                    <a16:creationId xmlns:a16="http://schemas.microsoft.com/office/drawing/2014/main" id="{261C08FE-4F06-4DBA-B40C-A5FE6A4779E1}"/>
                  </a:ext>
                </a:extLst>
              </p14:cNvPr>
              <p14:cNvContentPartPr/>
              <p14:nvPr/>
            </p14:nvContentPartPr>
            <p14:xfrm>
              <a:off x="2940693" y="2243947"/>
              <a:ext cx="217800" cy="112320"/>
            </p14:xfrm>
          </p:contentPart>
        </mc:Choice>
        <mc:Fallback>
          <p:pic>
            <p:nvPicPr>
              <p:cNvPr id="65" name="Freihand 64">
                <a:extLst>
                  <a:ext uri="{FF2B5EF4-FFF2-40B4-BE49-F238E27FC236}">
                    <a16:creationId xmlns:a16="http://schemas.microsoft.com/office/drawing/2014/main" id="{261C08FE-4F06-4DBA-B40C-A5FE6A4779E1}"/>
                  </a:ext>
                </a:extLst>
              </p:cNvPr>
              <p:cNvPicPr/>
              <p:nvPr/>
            </p:nvPicPr>
            <p:blipFill>
              <a:blip r:embed="rId211"/>
              <a:stretch>
                <a:fillRect/>
              </a:stretch>
            </p:blipFill>
            <p:spPr>
              <a:xfrm>
                <a:off x="2936373" y="2239627"/>
                <a:ext cx="22644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66" name="Freihand 65">
                <a:extLst>
                  <a:ext uri="{FF2B5EF4-FFF2-40B4-BE49-F238E27FC236}">
                    <a16:creationId xmlns:a16="http://schemas.microsoft.com/office/drawing/2014/main" id="{2BDAF419-388B-4EB3-ABF5-882718523061}"/>
                  </a:ext>
                </a:extLst>
              </p14:cNvPr>
              <p14:cNvContentPartPr/>
              <p14:nvPr/>
            </p14:nvContentPartPr>
            <p14:xfrm>
              <a:off x="3212133" y="2257627"/>
              <a:ext cx="81000" cy="73440"/>
            </p14:xfrm>
          </p:contentPart>
        </mc:Choice>
        <mc:Fallback>
          <p:pic>
            <p:nvPicPr>
              <p:cNvPr id="66" name="Freihand 65">
                <a:extLst>
                  <a:ext uri="{FF2B5EF4-FFF2-40B4-BE49-F238E27FC236}">
                    <a16:creationId xmlns:a16="http://schemas.microsoft.com/office/drawing/2014/main" id="{2BDAF419-388B-4EB3-ABF5-882718523061}"/>
                  </a:ext>
                </a:extLst>
              </p:cNvPr>
              <p:cNvPicPr/>
              <p:nvPr/>
            </p:nvPicPr>
            <p:blipFill>
              <a:blip r:embed="rId213"/>
              <a:stretch>
                <a:fillRect/>
              </a:stretch>
            </p:blipFill>
            <p:spPr>
              <a:xfrm>
                <a:off x="3207813" y="2253307"/>
                <a:ext cx="896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51" name="Freihand 50">
                <a:extLst>
                  <a:ext uri="{FF2B5EF4-FFF2-40B4-BE49-F238E27FC236}">
                    <a16:creationId xmlns:a16="http://schemas.microsoft.com/office/drawing/2014/main" id="{600FA6A7-FA21-4D0D-BBD0-807EB6684E0E}"/>
                  </a:ext>
                </a:extLst>
              </p14:cNvPr>
              <p14:cNvContentPartPr/>
              <p14:nvPr/>
            </p14:nvContentPartPr>
            <p14:xfrm>
              <a:off x="709773" y="2301907"/>
              <a:ext cx="135720" cy="128520"/>
            </p14:xfrm>
          </p:contentPart>
        </mc:Choice>
        <mc:Fallback>
          <p:pic>
            <p:nvPicPr>
              <p:cNvPr id="51" name="Freihand 50">
                <a:extLst>
                  <a:ext uri="{FF2B5EF4-FFF2-40B4-BE49-F238E27FC236}">
                    <a16:creationId xmlns:a16="http://schemas.microsoft.com/office/drawing/2014/main" id="{600FA6A7-FA21-4D0D-BBD0-807EB6684E0E}"/>
                  </a:ext>
                </a:extLst>
              </p:cNvPr>
              <p:cNvPicPr/>
              <p:nvPr/>
            </p:nvPicPr>
            <p:blipFill>
              <a:blip r:embed="rId215"/>
              <a:stretch>
                <a:fillRect/>
              </a:stretch>
            </p:blipFill>
            <p:spPr>
              <a:xfrm>
                <a:off x="705453" y="2297587"/>
                <a:ext cx="1443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52" name="Freihand 51">
                <a:extLst>
                  <a:ext uri="{FF2B5EF4-FFF2-40B4-BE49-F238E27FC236}">
                    <a16:creationId xmlns:a16="http://schemas.microsoft.com/office/drawing/2014/main" id="{3B765EAA-53B7-4C65-BF97-A0F0F5838007}"/>
                  </a:ext>
                </a:extLst>
              </p14:cNvPr>
              <p14:cNvContentPartPr/>
              <p14:nvPr/>
            </p14:nvContentPartPr>
            <p14:xfrm>
              <a:off x="921813" y="2314147"/>
              <a:ext cx="96480" cy="72000"/>
            </p14:xfrm>
          </p:contentPart>
        </mc:Choice>
        <mc:Fallback>
          <p:pic>
            <p:nvPicPr>
              <p:cNvPr id="52" name="Freihand 51">
                <a:extLst>
                  <a:ext uri="{FF2B5EF4-FFF2-40B4-BE49-F238E27FC236}">
                    <a16:creationId xmlns:a16="http://schemas.microsoft.com/office/drawing/2014/main" id="{3B765EAA-53B7-4C65-BF97-A0F0F5838007}"/>
                  </a:ext>
                </a:extLst>
              </p:cNvPr>
              <p:cNvPicPr/>
              <p:nvPr/>
            </p:nvPicPr>
            <p:blipFill>
              <a:blip r:embed="rId217"/>
              <a:stretch>
                <a:fillRect/>
              </a:stretch>
            </p:blipFill>
            <p:spPr>
              <a:xfrm>
                <a:off x="917493" y="2309827"/>
                <a:ext cx="1051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53" name="Freihand 52">
                <a:extLst>
                  <a:ext uri="{FF2B5EF4-FFF2-40B4-BE49-F238E27FC236}">
                    <a16:creationId xmlns:a16="http://schemas.microsoft.com/office/drawing/2014/main" id="{B53DCEBC-3A84-458A-A795-81D0F67C3E7E}"/>
                  </a:ext>
                </a:extLst>
              </p14:cNvPr>
              <p14:cNvContentPartPr/>
              <p14:nvPr/>
            </p14:nvContentPartPr>
            <p14:xfrm>
              <a:off x="1103613" y="2315227"/>
              <a:ext cx="93240" cy="75600"/>
            </p14:xfrm>
          </p:contentPart>
        </mc:Choice>
        <mc:Fallback>
          <p:pic>
            <p:nvPicPr>
              <p:cNvPr id="53" name="Freihand 52">
                <a:extLst>
                  <a:ext uri="{FF2B5EF4-FFF2-40B4-BE49-F238E27FC236}">
                    <a16:creationId xmlns:a16="http://schemas.microsoft.com/office/drawing/2014/main" id="{B53DCEBC-3A84-458A-A795-81D0F67C3E7E}"/>
                  </a:ext>
                </a:extLst>
              </p:cNvPr>
              <p:cNvPicPr/>
              <p:nvPr/>
            </p:nvPicPr>
            <p:blipFill>
              <a:blip r:embed="rId219"/>
              <a:stretch>
                <a:fillRect/>
              </a:stretch>
            </p:blipFill>
            <p:spPr>
              <a:xfrm>
                <a:off x="1099293" y="2310907"/>
                <a:ext cx="10188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54" name="Freihand 53">
                <a:extLst>
                  <a:ext uri="{FF2B5EF4-FFF2-40B4-BE49-F238E27FC236}">
                    <a16:creationId xmlns:a16="http://schemas.microsoft.com/office/drawing/2014/main" id="{EF313D74-04E0-4DD4-ACA9-6CF7FB1B4F0C}"/>
                  </a:ext>
                </a:extLst>
              </p14:cNvPr>
              <p14:cNvContentPartPr/>
              <p14:nvPr/>
            </p14:nvContentPartPr>
            <p14:xfrm>
              <a:off x="1367133" y="2271307"/>
              <a:ext cx="22680" cy="154440"/>
            </p14:xfrm>
          </p:contentPart>
        </mc:Choice>
        <mc:Fallback>
          <p:pic>
            <p:nvPicPr>
              <p:cNvPr id="54" name="Freihand 53">
                <a:extLst>
                  <a:ext uri="{FF2B5EF4-FFF2-40B4-BE49-F238E27FC236}">
                    <a16:creationId xmlns:a16="http://schemas.microsoft.com/office/drawing/2014/main" id="{EF313D74-04E0-4DD4-ACA9-6CF7FB1B4F0C}"/>
                  </a:ext>
                </a:extLst>
              </p:cNvPr>
              <p:cNvPicPr/>
              <p:nvPr/>
            </p:nvPicPr>
            <p:blipFill>
              <a:blip r:embed="rId221"/>
              <a:stretch>
                <a:fillRect/>
              </a:stretch>
            </p:blipFill>
            <p:spPr>
              <a:xfrm>
                <a:off x="1362813" y="2266987"/>
                <a:ext cx="3132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55" name="Freihand 54">
                <a:extLst>
                  <a:ext uri="{FF2B5EF4-FFF2-40B4-BE49-F238E27FC236}">
                    <a16:creationId xmlns:a16="http://schemas.microsoft.com/office/drawing/2014/main" id="{2E7937AA-9F37-44F1-8683-4C4A5848B763}"/>
                  </a:ext>
                </a:extLst>
              </p14:cNvPr>
              <p14:cNvContentPartPr/>
              <p14:nvPr/>
            </p14:nvContentPartPr>
            <p14:xfrm>
              <a:off x="1317093" y="2365627"/>
              <a:ext cx="147960" cy="8640"/>
            </p14:xfrm>
          </p:contentPart>
        </mc:Choice>
        <mc:Fallback>
          <p:pic>
            <p:nvPicPr>
              <p:cNvPr id="55" name="Freihand 54">
                <a:extLst>
                  <a:ext uri="{FF2B5EF4-FFF2-40B4-BE49-F238E27FC236}">
                    <a16:creationId xmlns:a16="http://schemas.microsoft.com/office/drawing/2014/main" id="{2E7937AA-9F37-44F1-8683-4C4A5848B763}"/>
                  </a:ext>
                </a:extLst>
              </p:cNvPr>
              <p:cNvPicPr/>
              <p:nvPr/>
            </p:nvPicPr>
            <p:blipFill>
              <a:blip r:embed="rId223"/>
              <a:stretch>
                <a:fillRect/>
              </a:stretch>
            </p:blipFill>
            <p:spPr>
              <a:xfrm>
                <a:off x="1312773" y="2361307"/>
                <a:ext cx="15660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56" name="Freihand 55">
                <a:extLst>
                  <a:ext uri="{FF2B5EF4-FFF2-40B4-BE49-F238E27FC236}">
                    <a16:creationId xmlns:a16="http://schemas.microsoft.com/office/drawing/2014/main" id="{404F8B58-0DAD-40A1-A6E7-9322BC5347AA}"/>
                  </a:ext>
                </a:extLst>
              </p14:cNvPr>
              <p14:cNvContentPartPr/>
              <p14:nvPr/>
            </p14:nvContentPartPr>
            <p14:xfrm>
              <a:off x="1496733" y="2300827"/>
              <a:ext cx="177480" cy="178560"/>
            </p14:xfrm>
          </p:contentPart>
        </mc:Choice>
        <mc:Fallback>
          <p:pic>
            <p:nvPicPr>
              <p:cNvPr id="56" name="Freihand 55">
                <a:extLst>
                  <a:ext uri="{FF2B5EF4-FFF2-40B4-BE49-F238E27FC236}">
                    <a16:creationId xmlns:a16="http://schemas.microsoft.com/office/drawing/2014/main" id="{404F8B58-0DAD-40A1-A6E7-9322BC5347AA}"/>
                  </a:ext>
                </a:extLst>
              </p:cNvPr>
              <p:cNvPicPr/>
              <p:nvPr/>
            </p:nvPicPr>
            <p:blipFill>
              <a:blip r:embed="rId225"/>
              <a:stretch>
                <a:fillRect/>
              </a:stretch>
            </p:blipFill>
            <p:spPr>
              <a:xfrm>
                <a:off x="1492413" y="2296507"/>
                <a:ext cx="18612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57" name="Freihand 56">
                <a:extLst>
                  <a:ext uri="{FF2B5EF4-FFF2-40B4-BE49-F238E27FC236}">
                    <a16:creationId xmlns:a16="http://schemas.microsoft.com/office/drawing/2014/main" id="{848C6EC1-F589-4C9C-8DCD-1CF35768D0E4}"/>
                  </a:ext>
                </a:extLst>
              </p14:cNvPr>
              <p14:cNvContentPartPr/>
              <p14:nvPr/>
            </p14:nvContentPartPr>
            <p14:xfrm>
              <a:off x="1717053" y="2273467"/>
              <a:ext cx="114480" cy="149760"/>
            </p14:xfrm>
          </p:contentPart>
        </mc:Choice>
        <mc:Fallback>
          <p:pic>
            <p:nvPicPr>
              <p:cNvPr id="57" name="Freihand 56">
                <a:extLst>
                  <a:ext uri="{FF2B5EF4-FFF2-40B4-BE49-F238E27FC236}">
                    <a16:creationId xmlns:a16="http://schemas.microsoft.com/office/drawing/2014/main" id="{848C6EC1-F589-4C9C-8DCD-1CF35768D0E4}"/>
                  </a:ext>
                </a:extLst>
              </p:cNvPr>
              <p:cNvPicPr/>
              <p:nvPr/>
            </p:nvPicPr>
            <p:blipFill>
              <a:blip r:embed="rId227"/>
              <a:stretch>
                <a:fillRect/>
              </a:stretch>
            </p:blipFill>
            <p:spPr>
              <a:xfrm>
                <a:off x="1712733" y="2269147"/>
                <a:ext cx="12312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58" name="Freihand 57">
                <a:extLst>
                  <a:ext uri="{FF2B5EF4-FFF2-40B4-BE49-F238E27FC236}">
                    <a16:creationId xmlns:a16="http://schemas.microsoft.com/office/drawing/2014/main" id="{72F620DA-6174-4EB5-A60C-E559333AA52A}"/>
                  </a:ext>
                </a:extLst>
              </p14:cNvPr>
              <p14:cNvContentPartPr/>
              <p14:nvPr/>
            </p14:nvContentPartPr>
            <p14:xfrm>
              <a:off x="1779333" y="2345467"/>
              <a:ext cx="97200" cy="1440"/>
            </p14:xfrm>
          </p:contentPart>
        </mc:Choice>
        <mc:Fallback>
          <p:pic>
            <p:nvPicPr>
              <p:cNvPr id="58" name="Freihand 57">
                <a:extLst>
                  <a:ext uri="{FF2B5EF4-FFF2-40B4-BE49-F238E27FC236}">
                    <a16:creationId xmlns:a16="http://schemas.microsoft.com/office/drawing/2014/main" id="{72F620DA-6174-4EB5-A60C-E559333AA52A}"/>
                  </a:ext>
                </a:extLst>
              </p:cNvPr>
              <p:cNvPicPr/>
              <p:nvPr/>
            </p:nvPicPr>
            <p:blipFill>
              <a:blip r:embed="rId229"/>
              <a:stretch>
                <a:fillRect/>
              </a:stretch>
            </p:blipFill>
            <p:spPr>
              <a:xfrm>
                <a:off x="1775013" y="2341147"/>
                <a:ext cx="10584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59" name="Freihand 58">
                <a:extLst>
                  <a:ext uri="{FF2B5EF4-FFF2-40B4-BE49-F238E27FC236}">
                    <a16:creationId xmlns:a16="http://schemas.microsoft.com/office/drawing/2014/main" id="{2A5460E7-44B4-432F-B44D-59DBA6B62850}"/>
                  </a:ext>
                </a:extLst>
              </p14:cNvPr>
              <p14:cNvContentPartPr/>
              <p14:nvPr/>
            </p14:nvContentPartPr>
            <p14:xfrm>
              <a:off x="2114853" y="2316667"/>
              <a:ext cx="2880" cy="99000"/>
            </p14:xfrm>
          </p:contentPart>
        </mc:Choice>
        <mc:Fallback>
          <p:pic>
            <p:nvPicPr>
              <p:cNvPr id="59" name="Freihand 58">
                <a:extLst>
                  <a:ext uri="{FF2B5EF4-FFF2-40B4-BE49-F238E27FC236}">
                    <a16:creationId xmlns:a16="http://schemas.microsoft.com/office/drawing/2014/main" id="{2A5460E7-44B4-432F-B44D-59DBA6B62850}"/>
                  </a:ext>
                </a:extLst>
              </p:cNvPr>
              <p:cNvPicPr/>
              <p:nvPr/>
            </p:nvPicPr>
            <p:blipFill>
              <a:blip r:embed="rId231"/>
              <a:stretch>
                <a:fillRect/>
              </a:stretch>
            </p:blipFill>
            <p:spPr>
              <a:xfrm>
                <a:off x="2110533" y="2312347"/>
                <a:ext cx="115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60" name="Freihand 59">
                <a:extLst>
                  <a:ext uri="{FF2B5EF4-FFF2-40B4-BE49-F238E27FC236}">
                    <a16:creationId xmlns:a16="http://schemas.microsoft.com/office/drawing/2014/main" id="{93FF57AD-559F-4530-BC77-416611B32E79}"/>
                  </a:ext>
                </a:extLst>
              </p14:cNvPr>
              <p14:cNvContentPartPr/>
              <p14:nvPr/>
            </p14:nvContentPartPr>
            <p14:xfrm>
              <a:off x="2050413" y="2369587"/>
              <a:ext cx="120960" cy="7200"/>
            </p14:xfrm>
          </p:contentPart>
        </mc:Choice>
        <mc:Fallback>
          <p:pic>
            <p:nvPicPr>
              <p:cNvPr id="60" name="Freihand 59">
                <a:extLst>
                  <a:ext uri="{FF2B5EF4-FFF2-40B4-BE49-F238E27FC236}">
                    <a16:creationId xmlns:a16="http://schemas.microsoft.com/office/drawing/2014/main" id="{93FF57AD-559F-4530-BC77-416611B32E79}"/>
                  </a:ext>
                </a:extLst>
              </p:cNvPr>
              <p:cNvPicPr/>
              <p:nvPr/>
            </p:nvPicPr>
            <p:blipFill>
              <a:blip r:embed="rId233"/>
              <a:stretch>
                <a:fillRect/>
              </a:stretch>
            </p:blipFill>
            <p:spPr>
              <a:xfrm>
                <a:off x="2046093" y="2365267"/>
                <a:ext cx="12960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81" name="Freihand 80">
                <a:extLst>
                  <a:ext uri="{FF2B5EF4-FFF2-40B4-BE49-F238E27FC236}">
                    <a16:creationId xmlns:a16="http://schemas.microsoft.com/office/drawing/2014/main" id="{E2EA6747-B42D-4C2C-A09A-EDB1C99B3D97}"/>
                  </a:ext>
                </a:extLst>
              </p14:cNvPr>
              <p14:cNvContentPartPr/>
              <p14:nvPr/>
            </p14:nvContentPartPr>
            <p14:xfrm>
              <a:off x="1876533" y="2326027"/>
              <a:ext cx="87480" cy="216720"/>
            </p14:xfrm>
          </p:contentPart>
        </mc:Choice>
        <mc:Fallback>
          <p:pic>
            <p:nvPicPr>
              <p:cNvPr id="81" name="Freihand 80">
                <a:extLst>
                  <a:ext uri="{FF2B5EF4-FFF2-40B4-BE49-F238E27FC236}">
                    <a16:creationId xmlns:a16="http://schemas.microsoft.com/office/drawing/2014/main" id="{E2EA6747-B42D-4C2C-A09A-EDB1C99B3D97}"/>
                  </a:ext>
                </a:extLst>
              </p:cNvPr>
              <p:cNvPicPr/>
              <p:nvPr/>
            </p:nvPicPr>
            <p:blipFill>
              <a:blip r:embed="rId235"/>
              <a:stretch>
                <a:fillRect/>
              </a:stretch>
            </p:blipFill>
            <p:spPr>
              <a:xfrm>
                <a:off x="1872213" y="2321707"/>
                <a:ext cx="9612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83" name="Freihand 82">
                <a:extLst>
                  <a:ext uri="{FF2B5EF4-FFF2-40B4-BE49-F238E27FC236}">
                    <a16:creationId xmlns:a16="http://schemas.microsoft.com/office/drawing/2014/main" id="{A2CF08C2-6F4C-44FE-859C-39C9828DABB7}"/>
                  </a:ext>
                </a:extLst>
              </p14:cNvPr>
              <p14:cNvContentPartPr/>
              <p14:nvPr/>
            </p14:nvContentPartPr>
            <p14:xfrm>
              <a:off x="787893" y="2494147"/>
              <a:ext cx="431640" cy="30240"/>
            </p14:xfrm>
          </p:contentPart>
        </mc:Choice>
        <mc:Fallback>
          <p:pic>
            <p:nvPicPr>
              <p:cNvPr id="83" name="Freihand 82">
                <a:extLst>
                  <a:ext uri="{FF2B5EF4-FFF2-40B4-BE49-F238E27FC236}">
                    <a16:creationId xmlns:a16="http://schemas.microsoft.com/office/drawing/2014/main" id="{A2CF08C2-6F4C-44FE-859C-39C9828DABB7}"/>
                  </a:ext>
                </a:extLst>
              </p:cNvPr>
              <p:cNvPicPr/>
              <p:nvPr/>
            </p:nvPicPr>
            <p:blipFill>
              <a:blip r:embed="rId237"/>
              <a:stretch>
                <a:fillRect/>
              </a:stretch>
            </p:blipFill>
            <p:spPr>
              <a:xfrm>
                <a:off x="783573" y="2489827"/>
                <a:ext cx="44028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84" name="Freihand 83">
                <a:extLst>
                  <a:ext uri="{FF2B5EF4-FFF2-40B4-BE49-F238E27FC236}">
                    <a16:creationId xmlns:a16="http://schemas.microsoft.com/office/drawing/2014/main" id="{D8FDB7E7-6345-415C-AECF-45FD55BA139E}"/>
                  </a:ext>
                </a:extLst>
              </p14:cNvPr>
              <p14:cNvContentPartPr/>
              <p14:nvPr/>
            </p14:nvContentPartPr>
            <p14:xfrm>
              <a:off x="2412933" y="2407387"/>
              <a:ext cx="339480" cy="48600"/>
            </p14:xfrm>
          </p:contentPart>
        </mc:Choice>
        <mc:Fallback>
          <p:pic>
            <p:nvPicPr>
              <p:cNvPr id="84" name="Freihand 83">
                <a:extLst>
                  <a:ext uri="{FF2B5EF4-FFF2-40B4-BE49-F238E27FC236}">
                    <a16:creationId xmlns:a16="http://schemas.microsoft.com/office/drawing/2014/main" id="{D8FDB7E7-6345-415C-AECF-45FD55BA139E}"/>
                  </a:ext>
                </a:extLst>
              </p:cNvPr>
              <p:cNvPicPr/>
              <p:nvPr/>
            </p:nvPicPr>
            <p:blipFill>
              <a:blip r:embed="rId239"/>
              <a:stretch>
                <a:fillRect/>
              </a:stretch>
            </p:blipFill>
            <p:spPr>
              <a:xfrm>
                <a:off x="2408613" y="2403067"/>
                <a:ext cx="34812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67" name="Freihand 66">
                <a:extLst>
                  <a:ext uri="{FF2B5EF4-FFF2-40B4-BE49-F238E27FC236}">
                    <a16:creationId xmlns:a16="http://schemas.microsoft.com/office/drawing/2014/main" id="{58400CD0-3F0E-43DD-942E-77765D5DB4EB}"/>
                  </a:ext>
                </a:extLst>
              </p14:cNvPr>
              <p14:cNvContentPartPr/>
              <p14:nvPr/>
            </p14:nvContentPartPr>
            <p14:xfrm>
              <a:off x="3474933" y="2237467"/>
              <a:ext cx="20880" cy="91440"/>
            </p14:xfrm>
          </p:contentPart>
        </mc:Choice>
        <mc:Fallback>
          <p:pic>
            <p:nvPicPr>
              <p:cNvPr id="67" name="Freihand 66">
                <a:extLst>
                  <a:ext uri="{FF2B5EF4-FFF2-40B4-BE49-F238E27FC236}">
                    <a16:creationId xmlns:a16="http://schemas.microsoft.com/office/drawing/2014/main" id="{58400CD0-3F0E-43DD-942E-77765D5DB4EB}"/>
                  </a:ext>
                </a:extLst>
              </p:cNvPr>
              <p:cNvPicPr/>
              <p:nvPr/>
            </p:nvPicPr>
            <p:blipFill>
              <a:blip r:embed="rId241"/>
              <a:stretch>
                <a:fillRect/>
              </a:stretch>
            </p:blipFill>
            <p:spPr>
              <a:xfrm>
                <a:off x="3470613" y="2233147"/>
                <a:ext cx="2952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68" name="Freihand 67">
                <a:extLst>
                  <a:ext uri="{FF2B5EF4-FFF2-40B4-BE49-F238E27FC236}">
                    <a16:creationId xmlns:a16="http://schemas.microsoft.com/office/drawing/2014/main" id="{09B74867-E181-4618-A0CE-0CC5A1963908}"/>
                  </a:ext>
                </a:extLst>
              </p14:cNvPr>
              <p14:cNvContentPartPr/>
              <p14:nvPr/>
            </p14:nvContentPartPr>
            <p14:xfrm>
              <a:off x="3467733" y="2133787"/>
              <a:ext cx="23760" cy="12960"/>
            </p14:xfrm>
          </p:contentPart>
        </mc:Choice>
        <mc:Fallback>
          <p:pic>
            <p:nvPicPr>
              <p:cNvPr id="68" name="Freihand 67">
                <a:extLst>
                  <a:ext uri="{FF2B5EF4-FFF2-40B4-BE49-F238E27FC236}">
                    <a16:creationId xmlns:a16="http://schemas.microsoft.com/office/drawing/2014/main" id="{09B74867-E181-4618-A0CE-0CC5A1963908}"/>
                  </a:ext>
                </a:extLst>
              </p:cNvPr>
              <p:cNvPicPr/>
              <p:nvPr/>
            </p:nvPicPr>
            <p:blipFill>
              <a:blip r:embed="rId243"/>
              <a:stretch>
                <a:fillRect/>
              </a:stretch>
            </p:blipFill>
            <p:spPr>
              <a:xfrm>
                <a:off x="3463413" y="2129467"/>
                <a:ext cx="3240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69" name="Freihand 68">
                <a:extLst>
                  <a:ext uri="{FF2B5EF4-FFF2-40B4-BE49-F238E27FC236}">
                    <a16:creationId xmlns:a16="http://schemas.microsoft.com/office/drawing/2014/main" id="{746FA083-5917-4682-AB41-92A1EFABFAD6}"/>
                  </a:ext>
                </a:extLst>
              </p14:cNvPr>
              <p14:cNvContentPartPr/>
              <p14:nvPr/>
            </p14:nvContentPartPr>
            <p14:xfrm>
              <a:off x="3669693" y="2235667"/>
              <a:ext cx="3240" cy="113760"/>
            </p14:xfrm>
          </p:contentPart>
        </mc:Choice>
        <mc:Fallback>
          <p:pic>
            <p:nvPicPr>
              <p:cNvPr id="69" name="Freihand 68">
                <a:extLst>
                  <a:ext uri="{FF2B5EF4-FFF2-40B4-BE49-F238E27FC236}">
                    <a16:creationId xmlns:a16="http://schemas.microsoft.com/office/drawing/2014/main" id="{746FA083-5917-4682-AB41-92A1EFABFAD6}"/>
                  </a:ext>
                </a:extLst>
              </p:cNvPr>
              <p:cNvPicPr/>
              <p:nvPr/>
            </p:nvPicPr>
            <p:blipFill>
              <a:blip r:embed="rId245"/>
              <a:stretch>
                <a:fillRect/>
              </a:stretch>
            </p:blipFill>
            <p:spPr>
              <a:xfrm>
                <a:off x="3665373" y="2231347"/>
                <a:ext cx="1188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70" name="Freihand 69">
                <a:extLst>
                  <a:ext uri="{FF2B5EF4-FFF2-40B4-BE49-F238E27FC236}">
                    <a16:creationId xmlns:a16="http://schemas.microsoft.com/office/drawing/2014/main" id="{F50DA0E1-9411-48F6-976B-475B928F96B5}"/>
                  </a:ext>
                </a:extLst>
              </p14:cNvPr>
              <p14:cNvContentPartPr/>
              <p14:nvPr/>
            </p14:nvContentPartPr>
            <p14:xfrm>
              <a:off x="3630813" y="2260147"/>
              <a:ext cx="104400" cy="19080"/>
            </p14:xfrm>
          </p:contentPart>
        </mc:Choice>
        <mc:Fallback>
          <p:pic>
            <p:nvPicPr>
              <p:cNvPr id="70" name="Freihand 69">
                <a:extLst>
                  <a:ext uri="{FF2B5EF4-FFF2-40B4-BE49-F238E27FC236}">
                    <a16:creationId xmlns:a16="http://schemas.microsoft.com/office/drawing/2014/main" id="{F50DA0E1-9411-48F6-976B-475B928F96B5}"/>
                  </a:ext>
                </a:extLst>
              </p:cNvPr>
              <p:cNvPicPr/>
              <p:nvPr/>
            </p:nvPicPr>
            <p:blipFill>
              <a:blip r:embed="rId247"/>
              <a:stretch>
                <a:fillRect/>
              </a:stretch>
            </p:blipFill>
            <p:spPr>
              <a:xfrm>
                <a:off x="3626493" y="2255827"/>
                <a:ext cx="11304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71" name="Freihand 70">
                <a:extLst>
                  <a:ext uri="{FF2B5EF4-FFF2-40B4-BE49-F238E27FC236}">
                    <a16:creationId xmlns:a16="http://schemas.microsoft.com/office/drawing/2014/main" id="{F98D6493-9794-423F-9027-0D2308B532DC}"/>
                  </a:ext>
                </a:extLst>
              </p14:cNvPr>
              <p14:cNvContentPartPr/>
              <p14:nvPr/>
            </p14:nvContentPartPr>
            <p14:xfrm>
              <a:off x="3771933" y="2183467"/>
              <a:ext cx="188280" cy="154080"/>
            </p14:xfrm>
          </p:contentPart>
        </mc:Choice>
        <mc:Fallback>
          <p:pic>
            <p:nvPicPr>
              <p:cNvPr id="71" name="Freihand 70">
                <a:extLst>
                  <a:ext uri="{FF2B5EF4-FFF2-40B4-BE49-F238E27FC236}">
                    <a16:creationId xmlns:a16="http://schemas.microsoft.com/office/drawing/2014/main" id="{F98D6493-9794-423F-9027-0D2308B532DC}"/>
                  </a:ext>
                </a:extLst>
              </p:cNvPr>
              <p:cNvPicPr/>
              <p:nvPr/>
            </p:nvPicPr>
            <p:blipFill>
              <a:blip r:embed="rId249"/>
              <a:stretch>
                <a:fillRect/>
              </a:stretch>
            </p:blipFill>
            <p:spPr>
              <a:xfrm>
                <a:off x="3767613" y="2179147"/>
                <a:ext cx="1969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72" name="Freihand 71">
                <a:extLst>
                  <a:ext uri="{FF2B5EF4-FFF2-40B4-BE49-F238E27FC236}">
                    <a16:creationId xmlns:a16="http://schemas.microsoft.com/office/drawing/2014/main" id="{E630916D-CCFB-4598-8D98-066EFA8188C3}"/>
                  </a:ext>
                </a:extLst>
              </p14:cNvPr>
              <p14:cNvContentPartPr/>
              <p14:nvPr/>
            </p14:nvContentPartPr>
            <p14:xfrm>
              <a:off x="3947973" y="2197867"/>
              <a:ext cx="307440" cy="101520"/>
            </p14:xfrm>
          </p:contentPart>
        </mc:Choice>
        <mc:Fallback>
          <p:pic>
            <p:nvPicPr>
              <p:cNvPr id="72" name="Freihand 71">
                <a:extLst>
                  <a:ext uri="{FF2B5EF4-FFF2-40B4-BE49-F238E27FC236}">
                    <a16:creationId xmlns:a16="http://schemas.microsoft.com/office/drawing/2014/main" id="{E630916D-CCFB-4598-8D98-066EFA8188C3}"/>
                  </a:ext>
                </a:extLst>
              </p:cNvPr>
              <p:cNvPicPr/>
              <p:nvPr/>
            </p:nvPicPr>
            <p:blipFill>
              <a:blip r:embed="rId251"/>
              <a:stretch>
                <a:fillRect/>
              </a:stretch>
            </p:blipFill>
            <p:spPr>
              <a:xfrm>
                <a:off x="3943653" y="2193547"/>
                <a:ext cx="3160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73" name="Freihand 72">
                <a:extLst>
                  <a:ext uri="{FF2B5EF4-FFF2-40B4-BE49-F238E27FC236}">
                    <a16:creationId xmlns:a16="http://schemas.microsoft.com/office/drawing/2014/main" id="{1E42F53A-CA8B-403C-AD70-10B57EC93D12}"/>
                  </a:ext>
                </a:extLst>
              </p14:cNvPr>
              <p14:cNvContentPartPr/>
              <p14:nvPr/>
            </p14:nvContentPartPr>
            <p14:xfrm>
              <a:off x="4153173" y="2247187"/>
              <a:ext cx="126720" cy="14400"/>
            </p14:xfrm>
          </p:contentPart>
        </mc:Choice>
        <mc:Fallback>
          <p:pic>
            <p:nvPicPr>
              <p:cNvPr id="73" name="Freihand 72">
                <a:extLst>
                  <a:ext uri="{FF2B5EF4-FFF2-40B4-BE49-F238E27FC236}">
                    <a16:creationId xmlns:a16="http://schemas.microsoft.com/office/drawing/2014/main" id="{1E42F53A-CA8B-403C-AD70-10B57EC93D12}"/>
                  </a:ext>
                </a:extLst>
              </p:cNvPr>
              <p:cNvPicPr/>
              <p:nvPr/>
            </p:nvPicPr>
            <p:blipFill>
              <a:blip r:embed="rId253"/>
              <a:stretch>
                <a:fillRect/>
              </a:stretch>
            </p:blipFill>
            <p:spPr>
              <a:xfrm>
                <a:off x="4148853" y="2242867"/>
                <a:ext cx="13536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74" name="Freihand 73">
                <a:extLst>
                  <a:ext uri="{FF2B5EF4-FFF2-40B4-BE49-F238E27FC236}">
                    <a16:creationId xmlns:a16="http://schemas.microsoft.com/office/drawing/2014/main" id="{E0929E87-3A58-4CA7-B3EE-A1C2EF833D2B}"/>
                  </a:ext>
                </a:extLst>
              </p14:cNvPr>
              <p14:cNvContentPartPr/>
              <p14:nvPr/>
            </p14:nvContentPartPr>
            <p14:xfrm>
              <a:off x="4391133" y="2189587"/>
              <a:ext cx="93600" cy="64440"/>
            </p14:xfrm>
          </p:contentPart>
        </mc:Choice>
        <mc:Fallback>
          <p:pic>
            <p:nvPicPr>
              <p:cNvPr id="74" name="Freihand 73">
                <a:extLst>
                  <a:ext uri="{FF2B5EF4-FFF2-40B4-BE49-F238E27FC236}">
                    <a16:creationId xmlns:a16="http://schemas.microsoft.com/office/drawing/2014/main" id="{E0929E87-3A58-4CA7-B3EE-A1C2EF833D2B}"/>
                  </a:ext>
                </a:extLst>
              </p:cNvPr>
              <p:cNvPicPr/>
              <p:nvPr/>
            </p:nvPicPr>
            <p:blipFill>
              <a:blip r:embed="rId255"/>
              <a:stretch>
                <a:fillRect/>
              </a:stretch>
            </p:blipFill>
            <p:spPr>
              <a:xfrm>
                <a:off x="4386813" y="2185267"/>
                <a:ext cx="10224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75" name="Freihand 74">
                <a:extLst>
                  <a:ext uri="{FF2B5EF4-FFF2-40B4-BE49-F238E27FC236}">
                    <a16:creationId xmlns:a16="http://schemas.microsoft.com/office/drawing/2014/main" id="{4BD23AF1-7FD2-4BD5-95C2-4E9F5210875E}"/>
                  </a:ext>
                </a:extLst>
              </p14:cNvPr>
              <p14:cNvContentPartPr/>
              <p14:nvPr/>
            </p14:nvContentPartPr>
            <p14:xfrm>
              <a:off x="4416333" y="2205787"/>
              <a:ext cx="119520" cy="195840"/>
            </p14:xfrm>
          </p:contentPart>
        </mc:Choice>
        <mc:Fallback>
          <p:pic>
            <p:nvPicPr>
              <p:cNvPr id="75" name="Freihand 74">
                <a:extLst>
                  <a:ext uri="{FF2B5EF4-FFF2-40B4-BE49-F238E27FC236}">
                    <a16:creationId xmlns:a16="http://schemas.microsoft.com/office/drawing/2014/main" id="{4BD23AF1-7FD2-4BD5-95C2-4E9F5210875E}"/>
                  </a:ext>
                </a:extLst>
              </p:cNvPr>
              <p:cNvPicPr/>
              <p:nvPr/>
            </p:nvPicPr>
            <p:blipFill>
              <a:blip r:embed="rId257"/>
              <a:stretch>
                <a:fillRect/>
              </a:stretch>
            </p:blipFill>
            <p:spPr>
              <a:xfrm>
                <a:off x="4412013" y="2201467"/>
                <a:ext cx="12816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85" name="Freihand 84">
                <a:extLst>
                  <a:ext uri="{FF2B5EF4-FFF2-40B4-BE49-F238E27FC236}">
                    <a16:creationId xmlns:a16="http://schemas.microsoft.com/office/drawing/2014/main" id="{F0564C76-B88E-4950-80CA-33B80B9CF3F2}"/>
                  </a:ext>
                </a:extLst>
              </p14:cNvPr>
              <p14:cNvContentPartPr/>
              <p14:nvPr/>
            </p14:nvContentPartPr>
            <p14:xfrm>
              <a:off x="3708933" y="2354107"/>
              <a:ext cx="315720" cy="13680"/>
            </p14:xfrm>
          </p:contentPart>
        </mc:Choice>
        <mc:Fallback>
          <p:pic>
            <p:nvPicPr>
              <p:cNvPr id="85" name="Freihand 84">
                <a:extLst>
                  <a:ext uri="{FF2B5EF4-FFF2-40B4-BE49-F238E27FC236}">
                    <a16:creationId xmlns:a16="http://schemas.microsoft.com/office/drawing/2014/main" id="{F0564C76-B88E-4950-80CA-33B80B9CF3F2}"/>
                  </a:ext>
                </a:extLst>
              </p:cNvPr>
              <p:cNvPicPr/>
              <p:nvPr/>
            </p:nvPicPr>
            <p:blipFill>
              <a:blip r:embed="rId259"/>
              <a:stretch>
                <a:fillRect/>
              </a:stretch>
            </p:blipFill>
            <p:spPr>
              <a:xfrm>
                <a:off x="3704613" y="2349787"/>
                <a:ext cx="3243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88" name="Freihand 87">
                <a:extLst>
                  <a:ext uri="{FF2B5EF4-FFF2-40B4-BE49-F238E27FC236}">
                    <a16:creationId xmlns:a16="http://schemas.microsoft.com/office/drawing/2014/main" id="{67E6AAC3-7536-4EB0-ADA5-469E6ED4311C}"/>
                  </a:ext>
                </a:extLst>
              </p14:cNvPr>
              <p14:cNvContentPartPr/>
              <p14:nvPr/>
            </p14:nvContentPartPr>
            <p14:xfrm>
              <a:off x="803013" y="2689627"/>
              <a:ext cx="93240" cy="79200"/>
            </p14:xfrm>
          </p:contentPart>
        </mc:Choice>
        <mc:Fallback>
          <p:pic>
            <p:nvPicPr>
              <p:cNvPr id="88" name="Freihand 87">
                <a:extLst>
                  <a:ext uri="{FF2B5EF4-FFF2-40B4-BE49-F238E27FC236}">
                    <a16:creationId xmlns:a16="http://schemas.microsoft.com/office/drawing/2014/main" id="{67E6AAC3-7536-4EB0-ADA5-469E6ED4311C}"/>
                  </a:ext>
                </a:extLst>
              </p:cNvPr>
              <p:cNvPicPr/>
              <p:nvPr/>
            </p:nvPicPr>
            <p:blipFill>
              <a:blip r:embed="rId261"/>
              <a:stretch>
                <a:fillRect/>
              </a:stretch>
            </p:blipFill>
            <p:spPr>
              <a:xfrm>
                <a:off x="798693" y="2685307"/>
                <a:ext cx="1018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89" name="Freihand 88">
                <a:extLst>
                  <a:ext uri="{FF2B5EF4-FFF2-40B4-BE49-F238E27FC236}">
                    <a16:creationId xmlns:a16="http://schemas.microsoft.com/office/drawing/2014/main" id="{3B8A05AB-CED4-4D32-A822-7D64A75B1E2C}"/>
                  </a:ext>
                </a:extLst>
              </p14:cNvPr>
              <p14:cNvContentPartPr/>
              <p14:nvPr/>
            </p14:nvContentPartPr>
            <p14:xfrm>
              <a:off x="867813" y="2746867"/>
              <a:ext cx="38160" cy="92880"/>
            </p14:xfrm>
          </p:contentPart>
        </mc:Choice>
        <mc:Fallback>
          <p:pic>
            <p:nvPicPr>
              <p:cNvPr id="89" name="Freihand 88">
                <a:extLst>
                  <a:ext uri="{FF2B5EF4-FFF2-40B4-BE49-F238E27FC236}">
                    <a16:creationId xmlns:a16="http://schemas.microsoft.com/office/drawing/2014/main" id="{3B8A05AB-CED4-4D32-A822-7D64A75B1E2C}"/>
                  </a:ext>
                </a:extLst>
              </p:cNvPr>
              <p:cNvPicPr/>
              <p:nvPr/>
            </p:nvPicPr>
            <p:blipFill>
              <a:blip r:embed="rId263"/>
              <a:stretch>
                <a:fillRect/>
              </a:stretch>
            </p:blipFill>
            <p:spPr>
              <a:xfrm>
                <a:off x="863493" y="2742547"/>
                <a:ext cx="468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90" name="Freihand 89">
                <a:extLst>
                  <a:ext uri="{FF2B5EF4-FFF2-40B4-BE49-F238E27FC236}">
                    <a16:creationId xmlns:a16="http://schemas.microsoft.com/office/drawing/2014/main" id="{50F615D0-EB63-4DF5-9F1C-0A442ED8ED91}"/>
                  </a:ext>
                </a:extLst>
              </p14:cNvPr>
              <p14:cNvContentPartPr/>
              <p14:nvPr/>
            </p14:nvContentPartPr>
            <p14:xfrm>
              <a:off x="968973" y="2701147"/>
              <a:ext cx="161280" cy="136440"/>
            </p14:xfrm>
          </p:contentPart>
        </mc:Choice>
        <mc:Fallback>
          <p:pic>
            <p:nvPicPr>
              <p:cNvPr id="90" name="Freihand 89">
                <a:extLst>
                  <a:ext uri="{FF2B5EF4-FFF2-40B4-BE49-F238E27FC236}">
                    <a16:creationId xmlns:a16="http://schemas.microsoft.com/office/drawing/2014/main" id="{50F615D0-EB63-4DF5-9F1C-0A442ED8ED91}"/>
                  </a:ext>
                </a:extLst>
              </p:cNvPr>
              <p:cNvPicPr/>
              <p:nvPr/>
            </p:nvPicPr>
            <p:blipFill>
              <a:blip r:embed="rId265"/>
              <a:stretch>
                <a:fillRect/>
              </a:stretch>
            </p:blipFill>
            <p:spPr>
              <a:xfrm>
                <a:off x="964653" y="2696827"/>
                <a:ext cx="1699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91" name="Freihand 90">
                <a:extLst>
                  <a:ext uri="{FF2B5EF4-FFF2-40B4-BE49-F238E27FC236}">
                    <a16:creationId xmlns:a16="http://schemas.microsoft.com/office/drawing/2014/main" id="{FB626729-E445-4367-A193-027B3011329C}"/>
                  </a:ext>
                </a:extLst>
              </p14:cNvPr>
              <p14:cNvContentPartPr/>
              <p14:nvPr/>
            </p14:nvContentPartPr>
            <p14:xfrm>
              <a:off x="1168413" y="2720947"/>
              <a:ext cx="86760" cy="100800"/>
            </p14:xfrm>
          </p:contentPart>
        </mc:Choice>
        <mc:Fallback>
          <p:pic>
            <p:nvPicPr>
              <p:cNvPr id="91" name="Freihand 90">
                <a:extLst>
                  <a:ext uri="{FF2B5EF4-FFF2-40B4-BE49-F238E27FC236}">
                    <a16:creationId xmlns:a16="http://schemas.microsoft.com/office/drawing/2014/main" id="{FB626729-E445-4367-A193-027B3011329C}"/>
                  </a:ext>
                </a:extLst>
              </p:cNvPr>
              <p:cNvPicPr/>
              <p:nvPr/>
            </p:nvPicPr>
            <p:blipFill>
              <a:blip r:embed="rId267"/>
              <a:stretch>
                <a:fillRect/>
              </a:stretch>
            </p:blipFill>
            <p:spPr>
              <a:xfrm>
                <a:off x="1164093" y="2716627"/>
                <a:ext cx="9540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93" name="Freihand 92">
                <a:extLst>
                  <a:ext uri="{FF2B5EF4-FFF2-40B4-BE49-F238E27FC236}">
                    <a16:creationId xmlns:a16="http://schemas.microsoft.com/office/drawing/2014/main" id="{49277F2B-BCA0-45A1-A21B-D841F42D3C41}"/>
                  </a:ext>
                </a:extLst>
              </p14:cNvPr>
              <p14:cNvContentPartPr/>
              <p14:nvPr/>
            </p14:nvContentPartPr>
            <p14:xfrm>
              <a:off x="1529493" y="2737147"/>
              <a:ext cx="108720" cy="16560"/>
            </p14:xfrm>
          </p:contentPart>
        </mc:Choice>
        <mc:Fallback>
          <p:pic>
            <p:nvPicPr>
              <p:cNvPr id="93" name="Freihand 92">
                <a:extLst>
                  <a:ext uri="{FF2B5EF4-FFF2-40B4-BE49-F238E27FC236}">
                    <a16:creationId xmlns:a16="http://schemas.microsoft.com/office/drawing/2014/main" id="{49277F2B-BCA0-45A1-A21B-D841F42D3C41}"/>
                  </a:ext>
                </a:extLst>
              </p:cNvPr>
              <p:cNvPicPr/>
              <p:nvPr/>
            </p:nvPicPr>
            <p:blipFill>
              <a:blip r:embed="rId269"/>
              <a:stretch>
                <a:fillRect/>
              </a:stretch>
            </p:blipFill>
            <p:spPr>
              <a:xfrm>
                <a:off x="1525173" y="2732827"/>
                <a:ext cx="11736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94" name="Freihand 93">
                <a:extLst>
                  <a:ext uri="{FF2B5EF4-FFF2-40B4-BE49-F238E27FC236}">
                    <a16:creationId xmlns:a16="http://schemas.microsoft.com/office/drawing/2014/main" id="{E6972EB1-6D4C-4540-B035-E211FDD1E9F3}"/>
                  </a:ext>
                </a:extLst>
              </p14:cNvPr>
              <p14:cNvContentPartPr/>
              <p14:nvPr/>
            </p14:nvContentPartPr>
            <p14:xfrm>
              <a:off x="1768173" y="2709067"/>
              <a:ext cx="109800" cy="87840"/>
            </p14:xfrm>
          </p:contentPart>
        </mc:Choice>
        <mc:Fallback>
          <p:pic>
            <p:nvPicPr>
              <p:cNvPr id="94" name="Freihand 93">
                <a:extLst>
                  <a:ext uri="{FF2B5EF4-FFF2-40B4-BE49-F238E27FC236}">
                    <a16:creationId xmlns:a16="http://schemas.microsoft.com/office/drawing/2014/main" id="{E6972EB1-6D4C-4540-B035-E211FDD1E9F3}"/>
                  </a:ext>
                </a:extLst>
              </p:cNvPr>
              <p:cNvPicPr/>
              <p:nvPr/>
            </p:nvPicPr>
            <p:blipFill>
              <a:blip r:embed="rId271"/>
              <a:stretch>
                <a:fillRect/>
              </a:stretch>
            </p:blipFill>
            <p:spPr>
              <a:xfrm>
                <a:off x="1763853" y="2704747"/>
                <a:ext cx="1184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95" name="Freihand 94">
                <a:extLst>
                  <a:ext uri="{FF2B5EF4-FFF2-40B4-BE49-F238E27FC236}">
                    <a16:creationId xmlns:a16="http://schemas.microsoft.com/office/drawing/2014/main" id="{1978225B-5629-44CE-8A5F-DBC310887DC1}"/>
                  </a:ext>
                </a:extLst>
              </p14:cNvPr>
              <p14:cNvContentPartPr/>
              <p14:nvPr/>
            </p14:nvContentPartPr>
            <p14:xfrm>
              <a:off x="1929093" y="2724907"/>
              <a:ext cx="105120" cy="73080"/>
            </p14:xfrm>
          </p:contentPart>
        </mc:Choice>
        <mc:Fallback>
          <p:pic>
            <p:nvPicPr>
              <p:cNvPr id="95" name="Freihand 94">
                <a:extLst>
                  <a:ext uri="{FF2B5EF4-FFF2-40B4-BE49-F238E27FC236}">
                    <a16:creationId xmlns:a16="http://schemas.microsoft.com/office/drawing/2014/main" id="{1978225B-5629-44CE-8A5F-DBC310887DC1}"/>
                  </a:ext>
                </a:extLst>
              </p:cNvPr>
              <p:cNvPicPr/>
              <p:nvPr/>
            </p:nvPicPr>
            <p:blipFill>
              <a:blip r:embed="rId273"/>
              <a:stretch>
                <a:fillRect/>
              </a:stretch>
            </p:blipFill>
            <p:spPr>
              <a:xfrm>
                <a:off x="1924773" y="2720587"/>
                <a:ext cx="11376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96" name="Freihand 95">
                <a:extLst>
                  <a:ext uri="{FF2B5EF4-FFF2-40B4-BE49-F238E27FC236}">
                    <a16:creationId xmlns:a16="http://schemas.microsoft.com/office/drawing/2014/main" id="{3FE81346-2E1F-4AEA-AC9E-47BFEBF8D6B9}"/>
                  </a:ext>
                </a:extLst>
              </p14:cNvPr>
              <p14:cNvContentPartPr/>
              <p14:nvPr/>
            </p14:nvContentPartPr>
            <p14:xfrm>
              <a:off x="2092173" y="2718427"/>
              <a:ext cx="79920" cy="65160"/>
            </p14:xfrm>
          </p:contentPart>
        </mc:Choice>
        <mc:Fallback>
          <p:pic>
            <p:nvPicPr>
              <p:cNvPr id="96" name="Freihand 95">
                <a:extLst>
                  <a:ext uri="{FF2B5EF4-FFF2-40B4-BE49-F238E27FC236}">
                    <a16:creationId xmlns:a16="http://schemas.microsoft.com/office/drawing/2014/main" id="{3FE81346-2E1F-4AEA-AC9E-47BFEBF8D6B9}"/>
                  </a:ext>
                </a:extLst>
              </p:cNvPr>
              <p:cNvPicPr/>
              <p:nvPr/>
            </p:nvPicPr>
            <p:blipFill>
              <a:blip r:embed="rId275"/>
              <a:stretch>
                <a:fillRect/>
              </a:stretch>
            </p:blipFill>
            <p:spPr>
              <a:xfrm>
                <a:off x="2087853" y="2714107"/>
                <a:ext cx="8856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97" name="Freihand 96">
                <a:extLst>
                  <a:ext uri="{FF2B5EF4-FFF2-40B4-BE49-F238E27FC236}">
                    <a16:creationId xmlns:a16="http://schemas.microsoft.com/office/drawing/2014/main" id="{AFC9B09C-0244-4504-A7FE-F7438E1C933D}"/>
                  </a:ext>
                </a:extLst>
              </p14:cNvPr>
              <p14:cNvContentPartPr/>
              <p14:nvPr/>
            </p14:nvContentPartPr>
            <p14:xfrm>
              <a:off x="2241933" y="2660827"/>
              <a:ext cx="32400" cy="136080"/>
            </p14:xfrm>
          </p:contentPart>
        </mc:Choice>
        <mc:Fallback>
          <p:pic>
            <p:nvPicPr>
              <p:cNvPr id="97" name="Freihand 96">
                <a:extLst>
                  <a:ext uri="{FF2B5EF4-FFF2-40B4-BE49-F238E27FC236}">
                    <a16:creationId xmlns:a16="http://schemas.microsoft.com/office/drawing/2014/main" id="{AFC9B09C-0244-4504-A7FE-F7438E1C933D}"/>
                  </a:ext>
                </a:extLst>
              </p:cNvPr>
              <p:cNvPicPr/>
              <p:nvPr/>
            </p:nvPicPr>
            <p:blipFill>
              <a:blip r:embed="rId277"/>
              <a:stretch>
                <a:fillRect/>
              </a:stretch>
            </p:blipFill>
            <p:spPr>
              <a:xfrm>
                <a:off x="2237613" y="2656507"/>
                <a:ext cx="4104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11" name="Freihand 110">
                <a:extLst>
                  <a:ext uri="{FF2B5EF4-FFF2-40B4-BE49-F238E27FC236}">
                    <a16:creationId xmlns:a16="http://schemas.microsoft.com/office/drawing/2014/main" id="{CADE220E-0947-44E2-86B8-631D7AE56AA3}"/>
                  </a:ext>
                </a:extLst>
              </p14:cNvPr>
              <p14:cNvContentPartPr/>
              <p14:nvPr/>
            </p14:nvContentPartPr>
            <p14:xfrm>
              <a:off x="185613" y="3091387"/>
              <a:ext cx="124200" cy="12240"/>
            </p14:xfrm>
          </p:contentPart>
        </mc:Choice>
        <mc:Fallback>
          <p:pic>
            <p:nvPicPr>
              <p:cNvPr id="111" name="Freihand 110">
                <a:extLst>
                  <a:ext uri="{FF2B5EF4-FFF2-40B4-BE49-F238E27FC236}">
                    <a16:creationId xmlns:a16="http://schemas.microsoft.com/office/drawing/2014/main" id="{CADE220E-0947-44E2-86B8-631D7AE56AA3}"/>
                  </a:ext>
                </a:extLst>
              </p:cNvPr>
              <p:cNvPicPr/>
              <p:nvPr/>
            </p:nvPicPr>
            <p:blipFill>
              <a:blip r:embed="rId279"/>
              <a:stretch>
                <a:fillRect/>
              </a:stretch>
            </p:blipFill>
            <p:spPr>
              <a:xfrm>
                <a:off x="181293" y="3087067"/>
                <a:ext cx="13284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12" name="Freihand 111">
                <a:extLst>
                  <a:ext uri="{FF2B5EF4-FFF2-40B4-BE49-F238E27FC236}">
                    <a16:creationId xmlns:a16="http://schemas.microsoft.com/office/drawing/2014/main" id="{B3C0170C-867E-4D7C-A3C2-D68388AC3CA4}"/>
                  </a:ext>
                </a:extLst>
              </p14:cNvPr>
              <p14:cNvContentPartPr/>
              <p14:nvPr/>
            </p14:nvContentPartPr>
            <p14:xfrm>
              <a:off x="174813" y="3149347"/>
              <a:ext cx="157320" cy="9720"/>
            </p14:xfrm>
          </p:contentPart>
        </mc:Choice>
        <mc:Fallback>
          <p:pic>
            <p:nvPicPr>
              <p:cNvPr id="112" name="Freihand 111">
                <a:extLst>
                  <a:ext uri="{FF2B5EF4-FFF2-40B4-BE49-F238E27FC236}">
                    <a16:creationId xmlns:a16="http://schemas.microsoft.com/office/drawing/2014/main" id="{B3C0170C-867E-4D7C-A3C2-D68388AC3CA4}"/>
                  </a:ext>
                </a:extLst>
              </p:cNvPr>
              <p:cNvPicPr/>
              <p:nvPr/>
            </p:nvPicPr>
            <p:blipFill>
              <a:blip r:embed="rId281"/>
              <a:stretch>
                <a:fillRect/>
              </a:stretch>
            </p:blipFill>
            <p:spPr>
              <a:xfrm>
                <a:off x="170493" y="3145027"/>
                <a:ext cx="16596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13" name="Freihand 112">
                <a:extLst>
                  <a:ext uri="{FF2B5EF4-FFF2-40B4-BE49-F238E27FC236}">
                    <a16:creationId xmlns:a16="http://schemas.microsoft.com/office/drawing/2014/main" id="{988F20B7-46A9-4231-840C-F1F7D010E25C}"/>
                  </a:ext>
                </a:extLst>
              </p14:cNvPr>
              <p14:cNvContentPartPr/>
              <p14:nvPr/>
            </p14:nvContentPartPr>
            <p14:xfrm>
              <a:off x="357333" y="3038827"/>
              <a:ext cx="86400" cy="167760"/>
            </p14:xfrm>
          </p:contentPart>
        </mc:Choice>
        <mc:Fallback>
          <p:pic>
            <p:nvPicPr>
              <p:cNvPr id="113" name="Freihand 112">
                <a:extLst>
                  <a:ext uri="{FF2B5EF4-FFF2-40B4-BE49-F238E27FC236}">
                    <a16:creationId xmlns:a16="http://schemas.microsoft.com/office/drawing/2014/main" id="{988F20B7-46A9-4231-840C-F1F7D010E25C}"/>
                  </a:ext>
                </a:extLst>
              </p:cNvPr>
              <p:cNvPicPr/>
              <p:nvPr/>
            </p:nvPicPr>
            <p:blipFill>
              <a:blip r:embed="rId283"/>
              <a:stretch>
                <a:fillRect/>
              </a:stretch>
            </p:blipFill>
            <p:spPr>
              <a:xfrm>
                <a:off x="353013" y="3034507"/>
                <a:ext cx="9504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14" name="Freihand 113">
                <a:extLst>
                  <a:ext uri="{FF2B5EF4-FFF2-40B4-BE49-F238E27FC236}">
                    <a16:creationId xmlns:a16="http://schemas.microsoft.com/office/drawing/2014/main" id="{C9706087-769D-41B5-9844-F0032D3D97D6}"/>
                  </a:ext>
                </a:extLst>
              </p14:cNvPr>
              <p14:cNvContentPartPr/>
              <p14:nvPr/>
            </p14:nvContentPartPr>
            <p14:xfrm>
              <a:off x="713733" y="3088507"/>
              <a:ext cx="150480" cy="168120"/>
            </p14:xfrm>
          </p:contentPart>
        </mc:Choice>
        <mc:Fallback>
          <p:pic>
            <p:nvPicPr>
              <p:cNvPr id="114" name="Freihand 113">
                <a:extLst>
                  <a:ext uri="{FF2B5EF4-FFF2-40B4-BE49-F238E27FC236}">
                    <a16:creationId xmlns:a16="http://schemas.microsoft.com/office/drawing/2014/main" id="{C9706087-769D-41B5-9844-F0032D3D97D6}"/>
                  </a:ext>
                </a:extLst>
              </p:cNvPr>
              <p:cNvPicPr/>
              <p:nvPr/>
            </p:nvPicPr>
            <p:blipFill>
              <a:blip r:embed="rId285"/>
              <a:stretch>
                <a:fillRect/>
              </a:stretch>
            </p:blipFill>
            <p:spPr>
              <a:xfrm>
                <a:off x="709413" y="3084187"/>
                <a:ext cx="15912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73" name="Freihand 172">
                <a:extLst>
                  <a:ext uri="{FF2B5EF4-FFF2-40B4-BE49-F238E27FC236}">
                    <a16:creationId xmlns:a16="http://schemas.microsoft.com/office/drawing/2014/main" id="{8A182700-F485-4E27-8F23-C4F8E8FA2E2E}"/>
                  </a:ext>
                </a:extLst>
              </p14:cNvPr>
              <p14:cNvContentPartPr/>
              <p14:nvPr/>
            </p14:nvContentPartPr>
            <p14:xfrm>
              <a:off x="304053" y="3425467"/>
              <a:ext cx="146160" cy="147960"/>
            </p14:xfrm>
          </p:contentPart>
        </mc:Choice>
        <mc:Fallback>
          <p:pic>
            <p:nvPicPr>
              <p:cNvPr id="173" name="Freihand 172">
                <a:extLst>
                  <a:ext uri="{FF2B5EF4-FFF2-40B4-BE49-F238E27FC236}">
                    <a16:creationId xmlns:a16="http://schemas.microsoft.com/office/drawing/2014/main" id="{8A182700-F485-4E27-8F23-C4F8E8FA2E2E}"/>
                  </a:ext>
                </a:extLst>
              </p:cNvPr>
              <p:cNvPicPr/>
              <p:nvPr/>
            </p:nvPicPr>
            <p:blipFill>
              <a:blip r:embed="rId287"/>
              <a:stretch>
                <a:fillRect/>
              </a:stretch>
            </p:blipFill>
            <p:spPr>
              <a:xfrm>
                <a:off x="299733" y="3421147"/>
                <a:ext cx="1548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74" name="Freihand 173">
                <a:extLst>
                  <a:ext uri="{FF2B5EF4-FFF2-40B4-BE49-F238E27FC236}">
                    <a16:creationId xmlns:a16="http://schemas.microsoft.com/office/drawing/2014/main" id="{AFCEF00E-D75E-4CE2-A5F8-51675C728BC7}"/>
                  </a:ext>
                </a:extLst>
              </p14:cNvPr>
              <p14:cNvContentPartPr/>
              <p14:nvPr/>
            </p14:nvContentPartPr>
            <p14:xfrm>
              <a:off x="447333" y="3491707"/>
              <a:ext cx="249120" cy="81000"/>
            </p14:xfrm>
          </p:contentPart>
        </mc:Choice>
        <mc:Fallback>
          <p:pic>
            <p:nvPicPr>
              <p:cNvPr id="174" name="Freihand 173">
                <a:extLst>
                  <a:ext uri="{FF2B5EF4-FFF2-40B4-BE49-F238E27FC236}">
                    <a16:creationId xmlns:a16="http://schemas.microsoft.com/office/drawing/2014/main" id="{AFCEF00E-D75E-4CE2-A5F8-51675C728BC7}"/>
                  </a:ext>
                </a:extLst>
              </p:cNvPr>
              <p:cNvPicPr/>
              <p:nvPr/>
            </p:nvPicPr>
            <p:blipFill>
              <a:blip r:embed="rId289"/>
              <a:stretch>
                <a:fillRect/>
              </a:stretch>
            </p:blipFill>
            <p:spPr>
              <a:xfrm>
                <a:off x="443013" y="3487387"/>
                <a:ext cx="2577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75" name="Freihand 174">
                <a:extLst>
                  <a:ext uri="{FF2B5EF4-FFF2-40B4-BE49-F238E27FC236}">
                    <a16:creationId xmlns:a16="http://schemas.microsoft.com/office/drawing/2014/main" id="{7DCA557D-7C1B-472D-B50E-7C4705B022B5}"/>
                  </a:ext>
                </a:extLst>
              </p14:cNvPr>
              <p14:cNvContentPartPr/>
              <p14:nvPr/>
            </p14:nvContentPartPr>
            <p14:xfrm>
              <a:off x="750813" y="3510787"/>
              <a:ext cx="124920" cy="209880"/>
            </p14:xfrm>
          </p:contentPart>
        </mc:Choice>
        <mc:Fallback>
          <p:pic>
            <p:nvPicPr>
              <p:cNvPr id="175" name="Freihand 174">
                <a:extLst>
                  <a:ext uri="{FF2B5EF4-FFF2-40B4-BE49-F238E27FC236}">
                    <a16:creationId xmlns:a16="http://schemas.microsoft.com/office/drawing/2014/main" id="{7DCA557D-7C1B-472D-B50E-7C4705B022B5}"/>
                  </a:ext>
                </a:extLst>
              </p:cNvPr>
              <p:cNvPicPr/>
              <p:nvPr/>
            </p:nvPicPr>
            <p:blipFill>
              <a:blip r:embed="rId291"/>
              <a:stretch>
                <a:fillRect/>
              </a:stretch>
            </p:blipFill>
            <p:spPr>
              <a:xfrm>
                <a:off x="746493" y="3506467"/>
                <a:ext cx="13356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15" name="Freihand 114">
                <a:extLst>
                  <a:ext uri="{FF2B5EF4-FFF2-40B4-BE49-F238E27FC236}">
                    <a16:creationId xmlns:a16="http://schemas.microsoft.com/office/drawing/2014/main" id="{22F950EF-C555-487F-9976-4E83E9B095C2}"/>
                  </a:ext>
                </a:extLst>
              </p14:cNvPr>
              <p14:cNvContentPartPr/>
              <p14:nvPr/>
            </p14:nvContentPartPr>
            <p14:xfrm>
              <a:off x="1100373" y="3150787"/>
              <a:ext cx="187920" cy="10800"/>
            </p14:xfrm>
          </p:contentPart>
        </mc:Choice>
        <mc:Fallback>
          <p:pic>
            <p:nvPicPr>
              <p:cNvPr id="115" name="Freihand 114">
                <a:extLst>
                  <a:ext uri="{FF2B5EF4-FFF2-40B4-BE49-F238E27FC236}">
                    <a16:creationId xmlns:a16="http://schemas.microsoft.com/office/drawing/2014/main" id="{22F950EF-C555-487F-9976-4E83E9B095C2}"/>
                  </a:ext>
                </a:extLst>
              </p:cNvPr>
              <p:cNvPicPr/>
              <p:nvPr/>
            </p:nvPicPr>
            <p:blipFill>
              <a:blip r:embed="rId293"/>
              <a:stretch>
                <a:fillRect/>
              </a:stretch>
            </p:blipFill>
            <p:spPr>
              <a:xfrm>
                <a:off x="1096053" y="3146467"/>
                <a:ext cx="19656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16" name="Freihand 115">
                <a:extLst>
                  <a:ext uri="{FF2B5EF4-FFF2-40B4-BE49-F238E27FC236}">
                    <a16:creationId xmlns:a16="http://schemas.microsoft.com/office/drawing/2014/main" id="{EB9E0D41-BB67-49B8-AF14-86E47216EB12}"/>
                  </a:ext>
                </a:extLst>
              </p14:cNvPr>
              <p14:cNvContentPartPr/>
              <p14:nvPr/>
            </p14:nvContentPartPr>
            <p14:xfrm>
              <a:off x="1134213" y="3186067"/>
              <a:ext cx="148320" cy="10800"/>
            </p14:xfrm>
          </p:contentPart>
        </mc:Choice>
        <mc:Fallback>
          <p:pic>
            <p:nvPicPr>
              <p:cNvPr id="116" name="Freihand 115">
                <a:extLst>
                  <a:ext uri="{FF2B5EF4-FFF2-40B4-BE49-F238E27FC236}">
                    <a16:creationId xmlns:a16="http://schemas.microsoft.com/office/drawing/2014/main" id="{EB9E0D41-BB67-49B8-AF14-86E47216EB12}"/>
                  </a:ext>
                </a:extLst>
              </p:cNvPr>
              <p:cNvPicPr/>
              <p:nvPr/>
            </p:nvPicPr>
            <p:blipFill>
              <a:blip r:embed="rId295"/>
              <a:stretch>
                <a:fillRect/>
              </a:stretch>
            </p:blipFill>
            <p:spPr>
              <a:xfrm>
                <a:off x="1129893" y="3181747"/>
                <a:ext cx="15696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19" name="Freihand 118">
                <a:extLst>
                  <a:ext uri="{FF2B5EF4-FFF2-40B4-BE49-F238E27FC236}">
                    <a16:creationId xmlns:a16="http://schemas.microsoft.com/office/drawing/2014/main" id="{E657A82C-9DF2-4F2E-B9CD-7A98AB5464F7}"/>
                  </a:ext>
                </a:extLst>
              </p14:cNvPr>
              <p14:cNvContentPartPr/>
              <p14:nvPr/>
            </p14:nvContentPartPr>
            <p14:xfrm>
              <a:off x="1529133" y="2993467"/>
              <a:ext cx="59040" cy="107280"/>
            </p14:xfrm>
          </p:contentPart>
        </mc:Choice>
        <mc:Fallback>
          <p:pic>
            <p:nvPicPr>
              <p:cNvPr id="119" name="Freihand 118">
                <a:extLst>
                  <a:ext uri="{FF2B5EF4-FFF2-40B4-BE49-F238E27FC236}">
                    <a16:creationId xmlns:a16="http://schemas.microsoft.com/office/drawing/2014/main" id="{E657A82C-9DF2-4F2E-B9CD-7A98AB5464F7}"/>
                  </a:ext>
                </a:extLst>
              </p:cNvPr>
              <p:cNvPicPr/>
              <p:nvPr/>
            </p:nvPicPr>
            <p:blipFill>
              <a:blip r:embed="rId297"/>
              <a:stretch>
                <a:fillRect/>
              </a:stretch>
            </p:blipFill>
            <p:spPr>
              <a:xfrm>
                <a:off x="1524813" y="2989147"/>
                <a:ext cx="6768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20" name="Freihand 119">
                <a:extLst>
                  <a:ext uri="{FF2B5EF4-FFF2-40B4-BE49-F238E27FC236}">
                    <a16:creationId xmlns:a16="http://schemas.microsoft.com/office/drawing/2014/main" id="{F843A15F-24EC-43C2-80E5-1D1C81DFDA1C}"/>
                  </a:ext>
                </a:extLst>
              </p14:cNvPr>
              <p14:cNvContentPartPr/>
              <p14:nvPr/>
            </p14:nvContentPartPr>
            <p14:xfrm>
              <a:off x="1584933" y="3061147"/>
              <a:ext cx="36360" cy="47880"/>
            </p14:xfrm>
          </p:contentPart>
        </mc:Choice>
        <mc:Fallback>
          <p:pic>
            <p:nvPicPr>
              <p:cNvPr id="120" name="Freihand 119">
                <a:extLst>
                  <a:ext uri="{FF2B5EF4-FFF2-40B4-BE49-F238E27FC236}">
                    <a16:creationId xmlns:a16="http://schemas.microsoft.com/office/drawing/2014/main" id="{F843A15F-24EC-43C2-80E5-1D1C81DFDA1C}"/>
                  </a:ext>
                </a:extLst>
              </p:cNvPr>
              <p:cNvPicPr/>
              <p:nvPr/>
            </p:nvPicPr>
            <p:blipFill>
              <a:blip r:embed="rId299"/>
              <a:stretch>
                <a:fillRect/>
              </a:stretch>
            </p:blipFill>
            <p:spPr>
              <a:xfrm>
                <a:off x="1580613" y="3056827"/>
                <a:ext cx="4500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21" name="Freihand 120">
                <a:extLst>
                  <a:ext uri="{FF2B5EF4-FFF2-40B4-BE49-F238E27FC236}">
                    <a16:creationId xmlns:a16="http://schemas.microsoft.com/office/drawing/2014/main" id="{16BB23E0-0846-4F14-B8B2-B9984DB0C6CF}"/>
                  </a:ext>
                </a:extLst>
              </p14:cNvPr>
              <p14:cNvContentPartPr/>
              <p14:nvPr/>
            </p14:nvContentPartPr>
            <p14:xfrm>
              <a:off x="1701933" y="2998147"/>
              <a:ext cx="162720" cy="127440"/>
            </p14:xfrm>
          </p:contentPart>
        </mc:Choice>
        <mc:Fallback>
          <p:pic>
            <p:nvPicPr>
              <p:cNvPr id="121" name="Freihand 120">
                <a:extLst>
                  <a:ext uri="{FF2B5EF4-FFF2-40B4-BE49-F238E27FC236}">
                    <a16:creationId xmlns:a16="http://schemas.microsoft.com/office/drawing/2014/main" id="{16BB23E0-0846-4F14-B8B2-B9984DB0C6CF}"/>
                  </a:ext>
                </a:extLst>
              </p:cNvPr>
              <p:cNvPicPr/>
              <p:nvPr/>
            </p:nvPicPr>
            <p:blipFill>
              <a:blip r:embed="rId301"/>
              <a:stretch>
                <a:fillRect/>
              </a:stretch>
            </p:blipFill>
            <p:spPr>
              <a:xfrm>
                <a:off x="1697613" y="2993827"/>
                <a:ext cx="1713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22" name="Freihand 121">
                <a:extLst>
                  <a:ext uri="{FF2B5EF4-FFF2-40B4-BE49-F238E27FC236}">
                    <a16:creationId xmlns:a16="http://schemas.microsoft.com/office/drawing/2014/main" id="{9493F9B9-8335-4CAC-956F-979158D386EF}"/>
                  </a:ext>
                </a:extLst>
              </p14:cNvPr>
              <p14:cNvContentPartPr/>
              <p14:nvPr/>
            </p14:nvContentPartPr>
            <p14:xfrm>
              <a:off x="1893093" y="3004627"/>
              <a:ext cx="118800" cy="108360"/>
            </p14:xfrm>
          </p:contentPart>
        </mc:Choice>
        <mc:Fallback>
          <p:pic>
            <p:nvPicPr>
              <p:cNvPr id="122" name="Freihand 121">
                <a:extLst>
                  <a:ext uri="{FF2B5EF4-FFF2-40B4-BE49-F238E27FC236}">
                    <a16:creationId xmlns:a16="http://schemas.microsoft.com/office/drawing/2014/main" id="{9493F9B9-8335-4CAC-956F-979158D386EF}"/>
                  </a:ext>
                </a:extLst>
              </p:cNvPr>
              <p:cNvPicPr/>
              <p:nvPr/>
            </p:nvPicPr>
            <p:blipFill>
              <a:blip r:embed="rId303"/>
              <a:stretch>
                <a:fillRect/>
              </a:stretch>
            </p:blipFill>
            <p:spPr>
              <a:xfrm>
                <a:off x="1888773" y="3000307"/>
                <a:ext cx="12744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24" name="Freihand 123">
                <a:extLst>
                  <a:ext uri="{FF2B5EF4-FFF2-40B4-BE49-F238E27FC236}">
                    <a16:creationId xmlns:a16="http://schemas.microsoft.com/office/drawing/2014/main" id="{2FA3C569-A487-4F5F-BEB1-3B9FC1F66C1A}"/>
                  </a:ext>
                </a:extLst>
              </p14:cNvPr>
              <p14:cNvContentPartPr/>
              <p14:nvPr/>
            </p14:nvContentPartPr>
            <p14:xfrm>
              <a:off x="1498173" y="3161947"/>
              <a:ext cx="603720" cy="29520"/>
            </p14:xfrm>
          </p:contentPart>
        </mc:Choice>
        <mc:Fallback>
          <p:pic>
            <p:nvPicPr>
              <p:cNvPr id="124" name="Freihand 123">
                <a:extLst>
                  <a:ext uri="{FF2B5EF4-FFF2-40B4-BE49-F238E27FC236}">
                    <a16:creationId xmlns:a16="http://schemas.microsoft.com/office/drawing/2014/main" id="{2FA3C569-A487-4F5F-BEB1-3B9FC1F66C1A}"/>
                  </a:ext>
                </a:extLst>
              </p:cNvPr>
              <p:cNvPicPr/>
              <p:nvPr/>
            </p:nvPicPr>
            <p:blipFill>
              <a:blip r:embed="rId305"/>
              <a:stretch>
                <a:fillRect/>
              </a:stretch>
            </p:blipFill>
            <p:spPr>
              <a:xfrm>
                <a:off x="1493853" y="3157627"/>
                <a:ext cx="6123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25" name="Freihand 124">
                <a:extLst>
                  <a:ext uri="{FF2B5EF4-FFF2-40B4-BE49-F238E27FC236}">
                    <a16:creationId xmlns:a16="http://schemas.microsoft.com/office/drawing/2014/main" id="{87CA65ED-8840-42D5-93CF-A380C6CBE43B}"/>
                  </a:ext>
                </a:extLst>
              </p14:cNvPr>
              <p14:cNvContentPartPr/>
              <p14:nvPr/>
            </p14:nvContentPartPr>
            <p14:xfrm>
              <a:off x="1641813" y="3263107"/>
              <a:ext cx="117000" cy="86040"/>
            </p14:xfrm>
          </p:contentPart>
        </mc:Choice>
        <mc:Fallback>
          <p:pic>
            <p:nvPicPr>
              <p:cNvPr id="125" name="Freihand 124">
                <a:extLst>
                  <a:ext uri="{FF2B5EF4-FFF2-40B4-BE49-F238E27FC236}">
                    <a16:creationId xmlns:a16="http://schemas.microsoft.com/office/drawing/2014/main" id="{87CA65ED-8840-42D5-93CF-A380C6CBE43B}"/>
                  </a:ext>
                </a:extLst>
              </p:cNvPr>
              <p:cNvPicPr/>
              <p:nvPr/>
            </p:nvPicPr>
            <p:blipFill>
              <a:blip r:embed="rId307"/>
              <a:stretch>
                <a:fillRect/>
              </a:stretch>
            </p:blipFill>
            <p:spPr>
              <a:xfrm>
                <a:off x="1637493" y="3258787"/>
                <a:ext cx="1256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26" name="Freihand 125">
                <a:extLst>
                  <a:ext uri="{FF2B5EF4-FFF2-40B4-BE49-F238E27FC236}">
                    <a16:creationId xmlns:a16="http://schemas.microsoft.com/office/drawing/2014/main" id="{99FDA867-8052-4F43-9BAD-2C3FFBD3AD49}"/>
                  </a:ext>
                </a:extLst>
              </p14:cNvPr>
              <p14:cNvContentPartPr/>
              <p14:nvPr/>
            </p14:nvContentPartPr>
            <p14:xfrm>
              <a:off x="1778613" y="3352027"/>
              <a:ext cx="14400" cy="82080"/>
            </p14:xfrm>
          </p:contentPart>
        </mc:Choice>
        <mc:Fallback>
          <p:pic>
            <p:nvPicPr>
              <p:cNvPr id="126" name="Freihand 125">
                <a:extLst>
                  <a:ext uri="{FF2B5EF4-FFF2-40B4-BE49-F238E27FC236}">
                    <a16:creationId xmlns:a16="http://schemas.microsoft.com/office/drawing/2014/main" id="{99FDA867-8052-4F43-9BAD-2C3FFBD3AD49}"/>
                  </a:ext>
                </a:extLst>
              </p:cNvPr>
              <p:cNvPicPr/>
              <p:nvPr/>
            </p:nvPicPr>
            <p:blipFill>
              <a:blip r:embed="rId309"/>
              <a:stretch>
                <a:fillRect/>
              </a:stretch>
            </p:blipFill>
            <p:spPr>
              <a:xfrm>
                <a:off x="1774293" y="3347707"/>
                <a:ext cx="230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27" name="Freihand 126">
                <a:extLst>
                  <a:ext uri="{FF2B5EF4-FFF2-40B4-BE49-F238E27FC236}">
                    <a16:creationId xmlns:a16="http://schemas.microsoft.com/office/drawing/2014/main" id="{59CC9B9D-324A-4E9D-B941-333D5E1CB731}"/>
                  </a:ext>
                </a:extLst>
              </p14:cNvPr>
              <p14:cNvContentPartPr/>
              <p14:nvPr/>
            </p14:nvContentPartPr>
            <p14:xfrm>
              <a:off x="1849893" y="3242947"/>
              <a:ext cx="110160" cy="111960"/>
            </p14:xfrm>
          </p:contentPart>
        </mc:Choice>
        <mc:Fallback>
          <p:pic>
            <p:nvPicPr>
              <p:cNvPr id="127" name="Freihand 126">
                <a:extLst>
                  <a:ext uri="{FF2B5EF4-FFF2-40B4-BE49-F238E27FC236}">
                    <a16:creationId xmlns:a16="http://schemas.microsoft.com/office/drawing/2014/main" id="{59CC9B9D-324A-4E9D-B941-333D5E1CB731}"/>
                  </a:ext>
                </a:extLst>
              </p:cNvPr>
              <p:cNvPicPr/>
              <p:nvPr/>
            </p:nvPicPr>
            <p:blipFill>
              <a:blip r:embed="rId311"/>
              <a:stretch>
                <a:fillRect/>
              </a:stretch>
            </p:blipFill>
            <p:spPr>
              <a:xfrm>
                <a:off x="1845573" y="3238627"/>
                <a:ext cx="11880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29" name="Freihand 128">
                <a:extLst>
                  <a:ext uri="{FF2B5EF4-FFF2-40B4-BE49-F238E27FC236}">
                    <a16:creationId xmlns:a16="http://schemas.microsoft.com/office/drawing/2014/main" id="{E2EB0585-8A8A-49D8-A143-F7F27D2CB2D0}"/>
                  </a:ext>
                </a:extLst>
              </p14:cNvPr>
              <p14:cNvContentPartPr/>
              <p14:nvPr/>
            </p14:nvContentPartPr>
            <p14:xfrm>
              <a:off x="2258853" y="3164467"/>
              <a:ext cx="105120" cy="13680"/>
            </p14:xfrm>
          </p:contentPart>
        </mc:Choice>
        <mc:Fallback>
          <p:pic>
            <p:nvPicPr>
              <p:cNvPr id="129" name="Freihand 128">
                <a:extLst>
                  <a:ext uri="{FF2B5EF4-FFF2-40B4-BE49-F238E27FC236}">
                    <a16:creationId xmlns:a16="http://schemas.microsoft.com/office/drawing/2014/main" id="{E2EB0585-8A8A-49D8-A143-F7F27D2CB2D0}"/>
                  </a:ext>
                </a:extLst>
              </p:cNvPr>
              <p:cNvPicPr/>
              <p:nvPr/>
            </p:nvPicPr>
            <p:blipFill>
              <a:blip r:embed="rId313"/>
              <a:stretch>
                <a:fillRect/>
              </a:stretch>
            </p:blipFill>
            <p:spPr>
              <a:xfrm>
                <a:off x="2254533" y="3160147"/>
                <a:ext cx="1137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76" name="Freihand 175">
                <a:extLst>
                  <a:ext uri="{FF2B5EF4-FFF2-40B4-BE49-F238E27FC236}">
                    <a16:creationId xmlns:a16="http://schemas.microsoft.com/office/drawing/2014/main" id="{A7800F77-7DA2-47BB-84F5-70D6D358ADD2}"/>
                  </a:ext>
                </a:extLst>
              </p14:cNvPr>
              <p14:cNvContentPartPr/>
              <p14:nvPr/>
            </p14:nvContentPartPr>
            <p14:xfrm>
              <a:off x="1091013" y="3472987"/>
              <a:ext cx="199440" cy="101880"/>
            </p14:xfrm>
          </p:contentPart>
        </mc:Choice>
        <mc:Fallback>
          <p:pic>
            <p:nvPicPr>
              <p:cNvPr id="176" name="Freihand 175">
                <a:extLst>
                  <a:ext uri="{FF2B5EF4-FFF2-40B4-BE49-F238E27FC236}">
                    <a16:creationId xmlns:a16="http://schemas.microsoft.com/office/drawing/2014/main" id="{A7800F77-7DA2-47BB-84F5-70D6D358ADD2}"/>
                  </a:ext>
                </a:extLst>
              </p:cNvPr>
              <p:cNvPicPr/>
              <p:nvPr/>
            </p:nvPicPr>
            <p:blipFill>
              <a:blip r:embed="rId315"/>
              <a:stretch>
                <a:fillRect/>
              </a:stretch>
            </p:blipFill>
            <p:spPr>
              <a:xfrm>
                <a:off x="1086693" y="3468667"/>
                <a:ext cx="20808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77" name="Freihand 176">
                <a:extLst>
                  <a:ext uri="{FF2B5EF4-FFF2-40B4-BE49-F238E27FC236}">
                    <a16:creationId xmlns:a16="http://schemas.microsoft.com/office/drawing/2014/main" id="{D50AE0A1-FA3D-4E42-A169-160D122538CE}"/>
                  </a:ext>
                </a:extLst>
              </p14:cNvPr>
              <p14:cNvContentPartPr/>
              <p14:nvPr/>
            </p14:nvContentPartPr>
            <p14:xfrm>
              <a:off x="1339053" y="3486667"/>
              <a:ext cx="141120" cy="87480"/>
            </p14:xfrm>
          </p:contentPart>
        </mc:Choice>
        <mc:Fallback>
          <p:pic>
            <p:nvPicPr>
              <p:cNvPr id="177" name="Freihand 176">
                <a:extLst>
                  <a:ext uri="{FF2B5EF4-FFF2-40B4-BE49-F238E27FC236}">
                    <a16:creationId xmlns:a16="http://schemas.microsoft.com/office/drawing/2014/main" id="{D50AE0A1-FA3D-4E42-A169-160D122538CE}"/>
                  </a:ext>
                </a:extLst>
              </p:cNvPr>
              <p:cNvPicPr/>
              <p:nvPr/>
            </p:nvPicPr>
            <p:blipFill>
              <a:blip r:embed="rId317"/>
              <a:stretch>
                <a:fillRect/>
              </a:stretch>
            </p:blipFill>
            <p:spPr>
              <a:xfrm>
                <a:off x="1334733" y="3482347"/>
                <a:ext cx="14976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78" name="Freihand 177">
                <a:extLst>
                  <a:ext uri="{FF2B5EF4-FFF2-40B4-BE49-F238E27FC236}">
                    <a16:creationId xmlns:a16="http://schemas.microsoft.com/office/drawing/2014/main" id="{09F8DD8B-3792-49C6-94E3-37678C909C1F}"/>
                  </a:ext>
                </a:extLst>
              </p14:cNvPr>
              <p14:cNvContentPartPr/>
              <p14:nvPr/>
            </p14:nvContentPartPr>
            <p14:xfrm>
              <a:off x="1475853" y="3423307"/>
              <a:ext cx="73080" cy="132840"/>
            </p14:xfrm>
          </p:contentPart>
        </mc:Choice>
        <mc:Fallback>
          <p:pic>
            <p:nvPicPr>
              <p:cNvPr id="178" name="Freihand 177">
                <a:extLst>
                  <a:ext uri="{FF2B5EF4-FFF2-40B4-BE49-F238E27FC236}">
                    <a16:creationId xmlns:a16="http://schemas.microsoft.com/office/drawing/2014/main" id="{09F8DD8B-3792-49C6-94E3-37678C909C1F}"/>
                  </a:ext>
                </a:extLst>
              </p:cNvPr>
              <p:cNvPicPr/>
              <p:nvPr/>
            </p:nvPicPr>
            <p:blipFill>
              <a:blip r:embed="rId319"/>
              <a:stretch>
                <a:fillRect/>
              </a:stretch>
            </p:blipFill>
            <p:spPr>
              <a:xfrm>
                <a:off x="1471533" y="3418987"/>
                <a:ext cx="8172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79" name="Freihand 178">
                <a:extLst>
                  <a:ext uri="{FF2B5EF4-FFF2-40B4-BE49-F238E27FC236}">
                    <a16:creationId xmlns:a16="http://schemas.microsoft.com/office/drawing/2014/main" id="{9F9AC080-634B-45C7-A1B7-F940E57B0028}"/>
                  </a:ext>
                </a:extLst>
              </p14:cNvPr>
              <p14:cNvContentPartPr/>
              <p14:nvPr/>
            </p14:nvContentPartPr>
            <p14:xfrm>
              <a:off x="1516173" y="3559027"/>
              <a:ext cx="36720" cy="8640"/>
            </p14:xfrm>
          </p:contentPart>
        </mc:Choice>
        <mc:Fallback>
          <p:pic>
            <p:nvPicPr>
              <p:cNvPr id="179" name="Freihand 178">
                <a:extLst>
                  <a:ext uri="{FF2B5EF4-FFF2-40B4-BE49-F238E27FC236}">
                    <a16:creationId xmlns:a16="http://schemas.microsoft.com/office/drawing/2014/main" id="{9F9AC080-634B-45C7-A1B7-F940E57B0028}"/>
                  </a:ext>
                </a:extLst>
              </p:cNvPr>
              <p:cNvPicPr/>
              <p:nvPr/>
            </p:nvPicPr>
            <p:blipFill>
              <a:blip r:embed="rId321"/>
              <a:stretch>
                <a:fillRect/>
              </a:stretch>
            </p:blipFill>
            <p:spPr>
              <a:xfrm>
                <a:off x="1511853" y="3554707"/>
                <a:ext cx="453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80" name="Freihand 179">
                <a:extLst>
                  <a:ext uri="{FF2B5EF4-FFF2-40B4-BE49-F238E27FC236}">
                    <a16:creationId xmlns:a16="http://schemas.microsoft.com/office/drawing/2014/main" id="{6AEEB9FD-3998-422C-8AE3-D2349B652876}"/>
                  </a:ext>
                </a:extLst>
              </p14:cNvPr>
              <p14:cNvContentPartPr/>
              <p14:nvPr/>
            </p14:nvContentPartPr>
            <p14:xfrm>
              <a:off x="1586373" y="3452827"/>
              <a:ext cx="140400" cy="144000"/>
            </p14:xfrm>
          </p:contentPart>
        </mc:Choice>
        <mc:Fallback>
          <p:pic>
            <p:nvPicPr>
              <p:cNvPr id="180" name="Freihand 179">
                <a:extLst>
                  <a:ext uri="{FF2B5EF4-FFF2-40B4-BE49-F238E27FC236}">
                    <a16:creationId xmlns:a16="http://schemas.microsoft.com/office/drawing/2014/main" id="{6AEEB9FD-3998-422C-8AE3-D2349B652876}"/>
                  </a:ext>
                </a:extLst>
              </p:cNvPr>
              <p:cNvPicPr/>
              <p:nvPr/>
            </p:nvPicPr>
            <p:blipFill>
              <a:blip r:embed="rId323"/>
              <a:stretch>
                <a:fillRect/>
              </a:stretch>
            </p:blipFill>
            <p:spPr>
              <a:xfrm>
                <a:off x="1582053" y="3448507"/>
                <a:ext cx="14904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81" name="Freihand 180">
                <a:extLst>
                  <a:ext uri="{FF2B5EF4-FFF2-40B4-BE49-F238E27FC236}">
                    <a16:creationId xmlns:a16="http://schemas.microsoft.com/office/drawing/2014/main" id="{6B0BBDC2-1ECD-47C1-A98A-D3A134077EBD}"/>
                  </a:ext>
                </a:extLst>
              </p14:cNvPr>
              <p14:cNvContentPartPr/>
              <p14:nvPr/>
            </p14:nvContentPartPr>
            <p14:xfrm>
              <a:off x="1416093" y="3504307"/>
              <a:ext cx="92520" cy="103320"/>
            </p14:xfrm>
          </p:contentPart>
        </mc:Choice>
        <mc:Fallback>
          <p:pic>
            <p:nvPicPr>
              <p:cNvPr id="181" name="Freihand 180">
                <a:extLst>
                  <a:ext uri="{FF2B5EF4-FFF2-40B4-BE49-F238E27FC236}">
                    <a16:creationId xmlns:a16="http://schemas.microsoft.com/office/drawing/2014/main" id="{6B0BBDC2-1ECD-47C1-A98A-D3A134077EBD}"/>
                  </a:ext>
                </a:extLst>
              </p:cNvPr>
              <p:cNvPicPr/>
              <p:nvPr/>
            </p:nvPicPr>
            <p:blipFill>
              <a:blip r:embed="rId325"/>
              <a:stretch>
                <a:fillRect/>
              </a:stretch>
            </p:blipFill>
            <p:spPr>
              <a:xfrm>
                <a:off x="1411773" y="3499987"/>
                <a:ext cx="1011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82" name="Freihand 181">
                <a:extLst>
                  <a:ext uri="{FF2B5EF4-FFF2-40B4-BE49-F238E27FC236}">
                    <a16:creationId xmlns:a16="http://schemas.microsoft.com/office/drawing/2014/main" id="{CDF7E2EB-E547-4B56-BC88-778BEC63CA83}"/>
                  </a:ext>
                </a:extLst>
              </p14:cNvPr>
              <p14:cNvContentPartPr/>
              <p14:nvPr/>
            </p14:nvContentPartPr>
            <p14:xfrm>
              <a:off x="1831893" y="3535987"/>
              <a:ext cx="33480" cy="2880"/>
            </p14:xfrm>
          </p:contentPart>
        </mc:Choice>
        <mc:Fallback>
          <p:pic>
            <p:nvPicPr>
              <p:cNvPr id="182" name="Freihand 181">
                <a:extLst>
                  <a:ext uri="{FF2B5EF4-FFF2-40B4-BE49-F238E27FC236}">
                    <a16:creationId xmlns:a16="http://schemas.microsoft.com/office/drawing/2014/main" id="{CDF7E2EB-E547-4B56-BC88-778BEC63CA83}"/>
                  </a:ext>
                </a:extLst>
              </p:cNvPr>
              <p:cNvPicPr/>
              <p:nvPr/>
            </p:nvPicPr>
            <p:blipFill>
              <a:blip r:embed="rId327"/>
              <a:stretch>
                <a:fillRect/>
              </a:stretch>
            </p:blipFill>
            <p:spPr>
              <a:xfrm>
                <a:off x="1827573" y="3531667"/>
                <a:ext cx="4212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183" name="Freihand 182">
                <a:extLst>
                  <a:ext uri="{FF2B5EF4-FFF2-40B4-BE49-F238E27FC236}">
                    <a16:creationId xmlns:a16="http://schemas.microsoft.com/office/drawing/2014/main" id="{3E386A31-286A-4899-9D1D-CC9DA48C2AB8}"/>
                  </a:ext>
                </a:extLst>
              </p14:cNvPr>
              <p14:cNvContentPartPr/>
              <p14:nvPr/>
            </p14:nvContentPartPr>
            <p14:xfrm>
              <a:off x="1865373" y="3603307"/>
              <a:ext cx="14040" cy="18720"/>
            </p14:xfrm>
          </p:contentPart>
        </mc:Choice>
        <mc:Fallback>
          <p:pic>
            <p:nvPicPr>
              <p:cNvPr id="183" name="Freihand 182">
                <a:extLst>
                  <a:ext uri="{FF2B5EF4-FFF2-40B4-BE49-F238E27FC236}">
                    <a16:creationId xmlns:a16="http://schemas.microsoft.com/office/drawing/2014/main" id="{3E386A31-286A-4899-9D1D-CC9DA48C2AB8}"/>
                  </a:ext>
                </a:extLst>
              </p:cNvPr>
              <p:cNvPicPr/>
              <p:nvPr/>
            </p:nvPicPr>
            <p:blipFill>
              <a:blip r:embed="rId329"/>
              <a:stretch>
                <a:fillRect/>
              </a:stretch>
            </p:blipFill>
            <p:spPr>
              <a:xfrm>
                <a:off x="1861053" y="3598987"/>
                <a:ext cx="2268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98" name="Freihand 97">
                <a:extLst>
                  <a:ext uri="{FF2B5EF4-FFF2-40B4-BE49-F238E27FC236}">
                    <a16:creationId xmlns:a16="http://schemas.microsoft.com/office/drawing/2014/main" id="{D30CCF2B-883D-478F-A043-FDE49ACA4A7E}"/>
                  </a:ext>
                </a:extLst>
              </p14:cNvPr>
              <p14:cNvContentPartPr/>
              <p14:nvPr/>
            </p14:nvContentPartPr>
            <p14:xfrm>
              <a:off x="2495373" y="2728867"/>
              <a:ext cx="156240" cy="8280"/>
            </p14:xfrm>
          </p:contentPart>
        </mc:Choice>
        <mc:Fallback>
          <p:pic>
            <p:nvPicPr>
              <p:cNvPr id="98" name="Freihand 97">
                <a:extLst>
                  <a:ext uri="{FF2B5EF4-FFF2-40B4-BE49-F238E27FC236}">
                    <a16:creationId xmlns:a16="http://schemas.microsoft.com/office/drawing/2014/main" id="{D30CCF2B-883D-478F-A043-FDE49ACA4A7E}"/>
                  </a:ext>
                </a:extLst>
              </p:cNvPr>
              <p:cNvPicPr/>
              <p:nvPr/>
            </p:nvPicPr>
            <p:blipFill>
              <a:blip r:embed="rId331"/>
              <a:stretch>
                <a:fillRect/>
              </a:stretch>
            </p:blipFill>
            <p:spPr>
              <a:xfrm>
                <a:off x="2491053" y="2724547"/>
                <a:ext cx="1648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99" name="Freihand 98">
                <a:extLst>
                  <a:ext uri="{FF2B5EF4-FFF2-40B4-BE49-F238E27FC236}">
                    <a16:creationId xmlns:a16="http://schemas.microsoft.com/office/drawing/2014/main" id="{A355B646-0CE0-4C63-96DE-949A841CF6CE}"/>
                  </a:ext>
                </a:extLst>
              </p14:cNvPr>
              <p14:cNvContentPartPr/>
              <p14:nvPr/>
            </p14:nvContentPartPr>
            <p14:xfrm>
              <a:off x="2515173" y="2753347"/>
              <a:ext cx="160920" cy="7920"/>
            </p14:xfrm>
          </p:contentPart>
        </mc:Choice>
        <mc:Fallback>
          <p:pic>
            <p:nvPicPr>
              <p:cNvPr id="99" name="Freihand 98">
                <a:extLst>
                  <a:ext uri="{FF2B5EF4-FFF2-40B4-BE49-F238E27FC236}">
                    <a16:creationId xmlns:a16="http://schemas.microsoft.com/office/drawing/2014/main" id="{A355B646-0CE0-4C63-96DE-949A841CF6CE}"/>
                  </a:ext>
                </a:extLst>
              </p:cNvPr>
              <p:cNvPicPr/>
              <p:nvPr/>
            </p:nvPicPr>
            <p:blipFill>
              <a:blip r:embed="rId333"/>
              <a:stretch>
                <a:fillRect/>
              </a:stretch>
            </p:blipFill>
            <p:spPr>
              <a:xfrm>
                <a:off x="2510853" y="2749027"/>
                <a:ext cx="1695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102" name="Freihand 101">
                <a:extLst>
                  <a:ext uri="{FF2B5EF4-FFF2-40B4-BE49-F238E27FC236}">
                    <a16:creationId xmlns:a16="http://schemas.microsoft.com/office/drawing/2014/main" id="{BF40B40E-DE3F-4A46-8450-8A1E9BEF0026}"/>
                  </a:ext>
                </a:extLst>
              </p14:cNvPr>
              <p14:cNvContentPartPr/>
              <p14:nvPr/>
            </p14:nvContentPartPr>
            <p14:xfrm>
              <a:off x="2788053" y="2675947"/>
              <a:ext cx="141480" cy="97200"/>
            </p14:xfrm>
          </p:contentPart>
        </mc:Choice>
        <mc:Fallback>
          <p:pic>
            <p:nvPicPr>
              <p:cNvPr id="102" name="Freihand 101">
                <a:extLst>
                  <a:ext uri="{FF2B5EF4-FFF2-40B4-BE49-F238E27FC236}">
                    <a16:creationId xmlns:a16="http://schemas.microsoft.com/office/drawing/2014/main" id="{BF40B40E-DE3F-4A46-8450-8A1E9BEF0026}"/>
                  </a:ext>
                </a:extLst>
              </p:cNvPr>
              <p:cNvPicPr/>
              <p:nvPr/>
            </p:nvPicPr>
            <p:blipFill>
              <a:blip r:embed="rId335"/>
              <a:stretch>
                <a:fillRect/>
              </a:stretch>
            </p:blipFill>
            <p:spPr>
              <a:xfrm>
                <a:off x="2783733" y="2671627"/>
                <a:ext cx="1501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103" name="Freihand 102">
                <a:extLst>
                  <a:ext uri="{FF2B5EF4-FFF2-40B4-BE49-F238E27FC236}">
                    <a16:creationId xmlns:a16="http://schemas.microsoft.com/office/drawing/2014/main" id="{D5862E9D-0E5B-4868-B096-7D0B13BFE67D}"/>
                  </a:ext>
                </a:extLst>
              </p14:cNvPr>
              <p14:cNvContentPartPr/>
              <p14:nvPr/>
            </p14:nvContentPartPr>
            <p14:xfrm>
              <a:off x="2994333" y="2709427"/>
              <a:ext cx="70200" cy="11880"/>
            </p14:xfrm>
          </p:contentPart>
        </mc:Choice>
        <mc:Fallback>
          <p:pic>
            <p:nvPicPr>
              <p:cNvPr id="103" name="Freihand 102">
                <a:extLst>
                  <a:ext uri="{FF2B5EF4-FFF2-40B4-BE49-F238E27FC236}">
                    <a16:creationId xmlns:a16="http://schemas.microsoft.com/office/drawing/2014/main" id="{D5862E9D-0E5B-4868-B096-7D0B13BFE67D}"/>
                  </a:ext>
                </a:extLst>
              </p:cNvPr>
              <p:cNvPicPr/>
              <p:nvPr/>
            </p:nvPicPr>
            <p:blipFill>
              <a:blip r:embed="rId337"/>
              <a:stretch>
                <a:fillRect/>
              </a:stretch>
            </p:blipFill>
            <p:spPr>
              <a:xfrm>
                <a:off x="2990013" y="2705107"/>
                <a:ext cx="788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104" name="Freihand 103">
                <a:extLst>
                  <a:ext uri="{FF2B5EF4-FFF2-40B4-BE49-F238E27FC236}">
                    <a16:creationId xmlns:a16="http://schemas.microsoft.com/office/drawing/2014/main" id="{A475DD8E-E852-4408-9D9A-5E19F02367B6}"/>
                  </a:ext>
                </a:extLst>
              </p14:cNvPr>
              <p14:cNvContentPartPr/>
              <p14:nvPr/>
            </p14:nvContentPartPr>
            <p14:xfrm>
              <a:off x="3109533" y="2647867"/>
              <a:ext cx="139320" cy="150840"/>
            </p14:xfrm>
          </p:contentPart>
        </mc:Choice>
        <mc:Fallback>
          <p:pic>
            <p:nvPicPr>
              <p:cNvPr id="104" name="Freihand 103">
                <a:extLst>
                  <a:ext uri="{FF2B5EF4-FFF2-40B4-BE49-F238E27FC236}">
                    <a16:creationId xmlns:a16="http://schemas.microsoft.com/office/drawing/2014/main" id="{A475DD8E-E852-4408-9D9A-5E19F02367B6}"/>
                  </a:ext>
                </a:extLst>
              </p:cNvPr>
              <p:cNvPicPr/>
              <p:nvPr/>
            </p:nvPicPr>
            <p:blipFill>
              <a:blip r:embed="rId339"/>
              <a:stretch>
                <a:fillRect/>
              </a:stretch>
            </p:blipFill>
            <p:spPr>
              <a:xfrm>
                <a:off x="3105213" y="2643547"/>
                <a:ext cx="14796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105" name="Freihand 104">
                <a:extLst>
                  <a:ext uri="{FF2B5EF4-FFF2-40B4-BE49-F238E27FC236}">
                    <a16:creationId xmlns:a16="http://schemas.microsoft.com/office/drawing/2014/main" id="{499FA631-9E43-47D3-A4C7-90C8547934A3}"/>
                  </a:ext>
                </a:extLst>
              </p14:cNvPr>
              <p14:cNvContentPartPr/>
              <p14:nvPr/>
            </p14:nvContentPartPr>
            <p14:xfrm>
              <a:off x="3310773" y="2629147"/>
              <a:ext cx="106200" cy="131040"/>
            </p14:xfrm>
          </p:contentPart>
        </mc:Choice>
        <mc:Fallback>
          <p:pic>
            <p:nvPicPr>
              <p:cNvPr id="105" name="Freihand 104">
                <a:extLst>
                  <a:ext uri="{FF2B5EF4-FFF2-40B4-BE49-F238E27FC236}">
                    <a16:creationId xmlns:a16="http://schemas.microsoft.com/office/drawing/2014/main" id="{499FA631-9E43-47D3-A4C7-90C8547934A3}"/>
                  </a:ext>
                </a:extLst>
              </p:cNvPr>
              <p:cNvPicPr/>
              <p:nvPr/>
            </p:nvPicPr>
            <p:blipFill>
              <a:blip r:embed="rId341"/>
              <a:stretch>
                <a:fillRect/>
              </a:stretch>
            </p:blipFill>
            <p:spPr>
              <a:xfrm>
                <a:off x="3306453" y="2624827"/>
                <a:ext cx="11484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106" name="Freihand 105">
                <a:extLst>
                  <a:ext uri="{FF2B5EF4-FFF2-40B4-BE49-F238E27FC236}">
                    <a16:creationId xmlns:a16="http://schemas.microsoft.com/office/drawing/2014/main" id="{FC7AFAED-B580-4AAE-8309-DF8DFA4B580D}"/>
                  </a:ext>
                </a:extLst>
              </p14:cNvPr>
              <p14:cNvContentPartPr/>
              <p14:nvPr/>
            </p14:nvContentPartPr>
            <p14:xfrm>
              <a:off x="3336333" y="2684587"/>
              <a:ext cx="69480" cy="10800"/>
            </p14:xfrm>
          </p:contentPart>
        </mc:Choice>
        <mc:Fallback>
          <p:pic>
            <p:nvPicPr>
              <p:cNvPr id="106" name="Freihand 105">
                <a:extLst>
                  <a:ext uri="{FF2B5EF4-FFF2-40B4-BE49-F238E27FC236}">
                    <a16:creationId xmlns:a16="http://schemas.microsoft.com/office/drawing/2014/main" id="{FC7AFAED-B580-4AAE-8309-DF8DFA4B580D}"/>
                  </a:ext>
                </a:extLst>
              </p:cNvPr>
              <p:cNvPicPr/>
              <p:nvPr/>
            </p:nvPicPr>
            <p:blipFill>
              <a:blip r:embed="rId343"/>
              <a:stretch>
                <a:fillRect/>
              </a:stretch>
            </p:blipFill>
            <p:spPr>
              <a:xfrm>
                <a:off x="3332013" y="2680267"/>
                <a:ext cx="7812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107" name="Freihand 106">
                <a:extLst>
                  <a:ext uri="{FF2B5EF4-FFF2-40B4-BE49-F238E27FC236}">
                    <a16:creationId xmlns:a16="http://schemas.microsoft.com/office/drawing/2014/main" id="{28D82B57-2133-4F0B-99B5-CA4D7FF28A9A}"/>
                  </a:ext>
                </a:extLst>
              </p14:cNvPr>
              <p14:cNvContentPartPr/>
              <p14:nvPr/>
            </p14:nvContentPartPr>
            <p14:xfrm>
              <a:off x="3352173" y="2609707"/>
              <a:ext cx="112680" cy="214560"/>
            </p14:xfrm>
          </p:contentPart>
        </mc:Choice>
        <mc:Fallback>
          <p:pic>
            <p:nvPicPr>
              <p:cNvPr id="107" name="Freihand 106">
                <a:extLst>
                  <a:ext uri="{FF2B5EF4-FFF2-40B4-BE49-F238E27FC236}">
                    <a16:creationId xmlns:a16="http://schemas.microsoft.com/office/drawing/2014/main" id="{28D82B57-2133-4F0B-99B5-CA4D7FF28A9A}"/>
                  </a:ext>
                </a:extLst>
              </p:cNvPr>
              <p:cNvPicPr/>
              <p:nvPr/>
            </p:nvPicPr>
            <p:blipFill>
              <a:blip r:embed="rId345"/>
              <a:stretch>
                <a:fillRect/>
              </a:stretch>
            </p:blipFill>
            <p:spPr>
              <a:xfrm>
                <a:off x="3347853" y="2605387"/>
                <a:ext cx="1213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108" name="Freihand 107">
                <a:extLst>
                  <a:ext uri="{FF2B5EF4-FFF2-40B4-BE49-F238E27FC236}">
                    <a16:creationId xmlns:a16="http://schemas.microsoft.com/office/drawing/2014/main" id="{86D4E9DF-058F-4063-B9B5-39C2A751EDE1}"/>
                  </a:ext>
                </a:extLst>
              </p14:cNvPr>
              <p14:cNvContentPartPr/>
              <p14:nvPr/>
            </p14:nvContentPartPr>
            <p14:xfrm>
              <a:off x="2743773" y="2604307"/>
              <a:ext cx="130680" cy="217800"/>
            </p14:xfrm>
          </p:contentPart>
        </mc:Choice>
        <mc:Fallback>
          <p:pic>
            <p:nvPicPr>
              <p:cNvPr id="108" name="Freihand 107">
                <a:extLst>
                  <a:ext uri="{FF2B5EF4-FFF2-40B4-BE49-F238E27FC236}">
                    <a16:creationId xmlns:a16="http://schemas.microsoft.com/office/drawing/2014/main" id="{86D4E9DF-058F-4063-B9B5-39C2A751EDE1}"/>
                  </a:ext>
                </a:extLst>
              </p:cNvPr>
              <p:cNvPicPr/>
              <p:nvPr/>
            </p:nvPicPr>
            <p:blipFill>
              <a:blip r:embed="rId347"/>
              <a:stretch>
                <a:fillRect/>
              </a:stretch>
            </p:blipFill>
            <p:spPr>
              <a:xfrm>
                <a:off x="2739453" y="2599987"/>
                <a:ext cx="13932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109" name="Freihand 108">
                <a:extLst>
                  <a:ext uri="{FF2B5EF4-FFF2-40B4-BE49-F238E27FC236}">
                    <a16:creationId xmlns:a16="http://schemas.microsoft.com/office/drawing/2014/main" id="{BC14916A-A855-46F4-948C-3795236F617C}"/>
                  </a:ext>
                </a:extLst>
              </p14:cNvPr>
              <p14:cNvContentPartPr/>
              <p14:nvPr/>
            </p14:nvContentPartPr>
            <p14:xfrm>
              <a:off x="3577173" y="2637427"/>
              <a:ext cx="103320" cy="162720"/>
            </p14:xfrm>
          </p:contentPart>
        </mc:Choice>
        <mc:Fallback>
          <p:pic>
            <p:nvPicPr>
              <p:cNvPr id="109" name="Freihand 108">
                <a:extLst>
                  <a:ext uri="{FF2B5EF4-FFF2-40B4-BE49-F238E27FC236}">
                    <a16:creationId xmlns:a16="http://schemas.microsoft.com/office/drawing/2014/main" id="{BC14916A-A855-46F4-948C-3795236F617C}"/>
                  </a:ext>
                </a:extLst>
              </p:cNvPr>
              <p:cNvPicPr/>
              <p:nvPr/>
            </p:nvPicPr>
            <p:blipFill>
              <a:blip r:embed="rId349"/>
              <a:stretch>
                <a:fillRect/>
              </a:stretch>
            </p:blipFill>
            <p:spPr>
              <a:xfrm>
                <a:off x="3572853" y="2633107"/>
                <a:ext cx="11196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131" name="Freihand 130">
                <a:extLst>
                  <a:ext uri="{FF2B5EF4-FFF2-40B4-BE49-F238E27FC236}">
                    <a16:creationId xmlns:a16="http://schemas.microsoft.com/office/drawing/2014/main" id="{01C3DDAA-CED3-444E-9399-725CEB20E5B5}"/>
                  </a:ext>
                </a:extLst>
              </p14:cNvPr>
              <p14:cNvContentPartPr/>
              <p14:nvPr/>
            </p14:nvContentPartPr>
            <p14:xfrm>
              <a:off x="2551533" y="3035587"/>
              <a:ext cx="95040" cy="91080"/>
            </p14:xfrm>
          </p:contentPart>
        </mc:Choice>
        <mc:Fallback>
          <p:pic>
            <p:nvPicPr>
              <p:cNvPr id="131" name="Freihand 130">
                <a:extLst>
                  <a:ext uri="{FF2B5EF4-FFF2-40B4-BE49-F238E27FC236}">
                    <a16:creationId xmlns:a16="http://schemas.microsoft.com/office/drawing/2014/main" id="{01C3DDAA-CED3-444E-9399-725CEB20E5B5}"/>
                  </a:ext>
                </a:extLst>
              </p:cNvPr>
              <p:cNvPicPr/>
              <p:nvPr/>
            </p:nvPicPr>
            <p:blipFill>
              <a:blip r:embed="rId351"/>
              <a:stretch>
                <a:fillRect/>
              </a:stretch>
            </p:blipFill>
            <p:spPr>
              <a:xfrm>
                <a:off x="2547213" y="3031267"/>
                <a:ext cx="1036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132" name="Freihand 131">
                <a:extLst>
                  <a:ext uri="{FF2B5EF4-FFF2-40B4-BE49-F238E27FC236}">
                    <a16:creationId xmlns:a16="http://schemas.microsoft.com/office/drawing/2014/main" id="{CEC209A0-1465-4518-B083-62F809EE04B1}"/>
                  </a:ext>
                </a:extLst>
              </p14:cNvPr>
              <p14:cNvContentPartPr/>
              <p14:nvPr/>
            </p14:nvContentPartPr>
            <p14:xfrm>
              <a:off x="2716053" y="3048187"/>
              <a:ext cx="112680" cy="88200"/>
            </p14:xfrm>
          </p:contentPart>
        </mc:Choice>
        <mc:Fallback>
          <p:pic>
            <p:nvPicPr>
              <p:cNvPr id="132" name="Freihand 131">
                <a:extLst>
                  <a:ext uri="{FF2B5EF4-FFF2-40B4-BE49-F238E27FC236}">
                    <a16:creationId xmlns:a16="http://schemas.microsoft.com/office/drawing/2014/main" id="{CEC209A0-1465-4518-B083-62F809EE04B1}"/>
                  </a:ext>
                </a:extLst>
              </p:cNvPr>
              <p:cNvPicPr/>
              <p:nvPr/>
            </p:nvPicPr>
            <p:blipFill>
              <a:blip r:embed="rId353"/>
              <a:stretch>
                <a:fillRect/>
              </a:stretch>
            </p:blipFill>
            <p:spPr>
              <a:xfrm>
                <a:off x="2711733" y="3043867"/>
                <a:ext cx="1213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133" name="Freihand 132">
                <a:extLst>
                  <a:ext uri="{FF2B5EF4-FFF2-40B4-BE49-F238E27FC236}">
                    <a16:creationId xmlns:a16="http://schemas.microsoft.com/office/drawing/2014/main" id="{DF493363-9971-4B6D-B283-2CF451A11C51}"/>
                  </a:ext>
                </a:extLst>
              </p14:cNvPr>
              <p14:cNvContentPartPr/>
              <p14:nvPr/>
            </p14:nvContentPartPr>
            <p14:xfrm>
              <a:off x="2853213" y="3048547"/>
              <a:ext cx="125280" cy="88200"/>
            </p14:xfrm>
          </p:contentPart>
        </mc:Choice>
        <mc:Fallback>
          <p:pic>
            <p:nvPicPr>
              <p:cNvPr id="133" name="Freihand 132">
                <a:extLst>
                  <a:ext uri="{FF2B5EF4-FFF2-40B4-BE49-F238E27FC236}">
                    <a16:creationId xmlns:a16="http://schemas.microsoft.com/office/drawing/2014/main" id="{DF493363-9971-4B6D-B283-2CF451A11C51}"/>
                  </a:ext>
                </a:extLst>
              </p:cNvPr>
              <p:cNvPicPr/>
              <p:nvPr/>
            </p:nvPicPr>
            <p:blipFill>
              <a:blip r:embed="rId355"/>
              <a:stretch>
                <a:fillRect/>
              </a:stretch>
            </p:blipFill>
            <p:spPr>
              <a:xfrm>
                <a:off x="2848893" y="3044227"/>
                <a:ext cx="1339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134" name="Freihand 133">
                <a:extLst>
                  <a:ext uri="{FF2B5EF4-FFF2-40B4-BE49-F238E27FC236}">
                    <a16:creationId xmlns:a16="http://schemas.microsoft.com/office/drawing/2014/main" id="{36D08CBD-E64F-4C30-B6EB-6194BE036E86}"/>
                  </a:ext>
                </a:extLst>
              </p14:cNvPr>
              <p14:cNvContentPartPr/>
              <p14:nvPr/>
            </p14:nvContentPartPr>
            <p14:xfrm>
              <a:off x="2590773" y="3169867"/>
              <a:ext cx="418320" cy="34920"/>
            </p14:xfrm>
          </p:contentPart>
        </mc:Choice>
        <mc:Fallback>
          <p:pic>
            <p:nvPicPr>
              <p:cNvPr id="134" name="Freihand 133">
                <a:extLst>
                  <a:ext uri="{FF2B5EF4-FFF2-40B4-BE49-F238E27FC236}">
                    <a16:creationId xmlns:a16="http://schemas.microsoft.com/office/drawing/2014/main" id="{36D08CBD-E64F-4C30-B6EB-6194BE036E86}"/>
                  </a:ext>
                </a:extLst>
              </p:cNvPr>
              <p:cNvPicPr/>
              <p:nvPr/>
            </p:nvPicPr>
            <p:blipFill>
              <a:blip r:embed="rId357"/>
              <a:stretch>
                <a:fillRect/>
              </a:stretch>
            </p:blipFill>
            <p:spPr>
              <a:xfrm>
                <a:off x="2586453" y="3165547"/>
                <a:ext cx="42696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135" name="Freihand 134">
                <a:extLst>
                  <a:ext uri="{FF2B5EF4-FFF2-40B4-BE49-F238E27FC236}">
                    <a16:creationId xmlns:a16="http://schemas.microsoft.com/office/drawing/2014/main" id="{12055726-BCED-40A4-97EE-652475278639}"/>
                  </a:ext>
                </a:extLst>
              </p14:cNvPr>
              <p14:cNvContentPartPr/>
              <p14:nvPr/>
            </p14:nvContentPartPr>
            <p14:xfrm>
              <a:off x="2658813" y="3261667"/>
              <a:ext cx="104040" cy="99720"/>
            </p14:xfrm>
          </p:contentPart>
        </mc:Choice>
        <mc:Fallback>
          <p:pic>
            <p:nvPicPr>
              <p:cNvPr id="135" name="Freihand 134">
                <a:extLst>
                  <a:ext uri="{FF2B5EF4-FFF2-40B4-BE49-F238E27FC236}">
                    <a16:creationId xmlns:a16="http://schemas.microsoft.com/office/drawing/2014/main" id="{12055726-BCED-40A4-97EE-652475278639}"/>
                  </a:ext>
                </a:extLst>
              </p:cNvPr>
              <p:cNvPicPr/>
              <p:nvPr/>
            </p:nvPicPr>
            <p:blipFill>
              <a:blip r:embed="rId359"/>
              <a:stretch>
                <a:fillRect/>
              </a:stretch>
            </p:blipFill>
            <p:spPr>
              <a:xfrm>
                <a:off x="2654493" y="3257347"/>
                <a:ext cx="11268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136" name="Freihand 135">
                <a:extLst>
                  <a:ext uri="{FF2B5EF4-FFF2-40B4-BE49-F238E27FC236}">
                    <a16:creationId xmlns:a16="http://schemas.microsoft.com/office/drawing/2014/main" id="{49BF69E8-F34A-4C76-90B4-A3B7B8597156}"/>
                  </a:ext>
                </a:extLst>
              </p14:cNvPr>
              <p14:cNvContentPartPr/>
              <p14:nvPr/>
            </p14:nvContentPartPr>
            <p14:xfrm>
              <a:off x="2795613" y="3346987"/>
              <a:ext cx="7560" cy="87480"/>
            </p14:xfrm>
          </p:contentPart>
        </mc:Choice>
        <mc:Fallback>
          <p:pic>
            <p:nvPicPr>
              <p:cNvPr id="136" name="Freihand 135">
                <a:extLst>
                  <a:ext uri="{FF2B5EF4-FFF2-40B4-BE49-F238E27FC236}">
                    <a16:creationId xmlns:a16="http://schemas.microsoft.com/office/drawing/2014/main" id="{49BF69E8-F34A-4C76-90B4-A3B7B8597156}"/>
                  </a:ext>
                </a:extLst>
              </p:cNvPr>
              <p:cNvPicPr/>
              <p:nvPr/>
            </p:nvPicPr>
            <p:blipFill>
              <a:blip r:embed="rId361"/>
              <a:stretch>
                <a:fillRect/>
              </a:stretch>
            </p:blipFill>
            <p:spPr>
              <a:xfrm>
                <a:off x="2791293" y="3342667"/>
                <a:ext cx="1620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137" name="Freihand 136">
                <a:extLst>
                  <a:ext uri="{FF2B5EF4-FFF2-40B4-BE49-F238E27FC236}">
                    <a16:creationId xmlns:a16="http://schemas.microsoft.com/office/drawing/2014/main" id="{B1EF4F58-F97D-480F-A8DB-1962460ABAC0}"/>
                  </a:ext>
                </a:extLst>
              </p14:cNvPr>
              <p14:cNvContentPartPr/>
              <p14:nvPr/>
            </p14:nvContentPartPr>
            <p14:xfrm>
              <a:off x="2867613" y="3247987"/>
              <a:ext cx="72720" cy="115200"/>
            </p14:xfrm>
          </p:contentPart>
        </mc:Choice>
        <mc:Fallback>
          <p:pic>
            <p:nvPicPr>
              <p:cNvPr id="137" name="Freihand 136">
                <a:extLst>
                  <a:ext uri="{FF2B5EF4-FFF2-40B4-BE49-F238E27FC236}">
                    <a16:creationId xmlns:a16="http://schemas.microsoft.com/office/drawing/2014/main" id="{B1EF4F58-F97D-480F-A8DB-1962460ABAC0}"/>
                  </a:ext>
                </a:extLst>
              </p:cNvPr>
              <p:cNvPicPr/>
              <p:nvPr/>
            </p:nvPicPr>
            <p:blipFill>
              <a:blip r:embed="rId363"/>
              <a:stretch>
                <a:fillRect/>
              </a:stretch>
            </p:blipFill>
            <p:spPr>
              <a:xfrm>
                <a:off x="2863293" y="3243667"/>
                <a:ext cx="813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138" name="Freihand 137">
                <a:extLst>
                  <a:ext uri="{FF2B5EF4-FFF2-40B4-BE49-F238E27FC236}">
                    <a16:creationId xmlns:a16="http://schemas.microsoft.com/office/drawing/2014/main" id="{9E75D720-8C01-475C-B3D6-30F7FE70EC0F}"/>
                  </a:ext>
                </a:extLst>
              </p14:cNvPr>
              <p14:cNvContentPartPr/>
              <p14:nvPr/>
            </p14:nvContentPartPr>
            <p14:xfrm>
              <a:off x="3135453" y="3139987"/>
              <a:ext cx="86760" cy="93600"/>
            </p14:xfrm>
          </p:contentPart>
        </mc:Choice>
        <mc:Fallback>
          <p:pic>
            <p:nvPicPr>
              <p:cNvPr id="138" name="Freihand 137">
                <a:extLst>
                  <a:ext uri="{FF2B5EF4-FFF2-40B4-BE49-F238E27FC236}">
                    <a16:creationId xmlns:a16="http://schemas.microsoft.com/office/drawing/2014/main" id="{9E75D720-8C01-475C-B3D6-30F7FE70EC0F}"/>
                  </a:ext>
                </a:extLst>
              </p:cNvPr>
              <p:cNvPicPr/>
              <p:nvPr/>
            </p:nvPicPr>
            <p:blipFill>
              <a:blip r:embed="rId365"/>
              <a:stretch>
                <a:fillRect/>
              </a:stretch>
            </p:blipFill>
            <p:spPr>
              <a:xfrm>
                <a:off x="3131133" y="3135667"/>
                <a:ext cx="954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139" name="Freihand 138">
                <a:extLst>
                  <a:ext uri="{FF2B5EF4-FFF2-40B4-BE49-F238E27FC236}">
                    <a16:creationId xmlns:a16="http://schemas.microsoft.com/office/drawing/2014/main" id="{53767CAE-C5FA-4247-B990-5BE29D65FE00}"/>
                  </a:ext>
                </a:extLst>
              </p14:cNvPr>
              <p14:cNvContentPartPr/>
              <p14:nvPr/>
            </p14:nvContentPartPr>
            <p14:xfrm>
              <a:off x="3157413" y="3048907"/>
              <a:ext cx="17640" cy="5760"/>
            </p14:xfrm>
          </p:contentPart>
        </mc:Choice>
        <mc:Fallback>
          <p:pic>
            <p:nvPicPr>
              <p:cNvPr id="139" name="Freihand 138">
                <a:extLst>
                  <a:ext uri="{FF2B5EF4-FFF2-40B4-BE49-F238E27FC236}">
                    <a16:creationId xmlns:a16="http://schemas.microsoft.com/office/drawing/2014/main" id="{53767CAE-C5FA-4247-B990-5BE29D65FE00}"/>
                  </a:ext>
                </a:extLst>
              </p:cNvPr>
              <p:cNvPicPr/>
              <p:nvPr/>
            </p:nvPicPr>
            <p:blipFill>
              <a:blip r:embed="rId367"/>
              <a:stretch>
                <a:fillRect/>
              </a:stretch>
            </p:blipFill>
            <p:spPr>
              <a:xfrm>
                <a:off x="3153093" y="3044587"/>
                <a:ext cx="2628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152" name="Freihand 151">
                <a:extLst>
                  <a:ext uri="{FF2B5EF4-FFF2-40B4-BE49-F238E27FC236}">
                    <a16:creationId xmlns:a16="http://schemas.microsoft.com/office/drawing/2014/main" id="{C2794F4F-58B5-45EE-9372-6D8A5C5EC098}"/>
                  </a:ext>
                </a:extLst>
              </p14:cNvPr>
              <p14:cNvContentPartPr/>
              <p14:nvPr/>
            </p14:nvContentPartPr>
            <p14:xfrm>
              <a:off x="4697133" y="2965027"/>
              <a:ext cx="98640" cy="104400"/>
            </p14:xfrm>
          </p:contentPart>
        </mc:Choice>
        <mc:Fallback>
          <p:pic>
            <p:nvPicPr>
              <p:cNvPr id="152" name="Freihand 151">
                <a:extLst>
                  <a:ext uri="{FF2B5EF4-FFF2-40B4-BE49-F238E27FC236}">
                    <a16:creationId xmlns:a16="http://schemas.microsoft.com/office/drawing/2014/main" id="{C2794F4F-58B5-45EE-9372-6D8A5C5EC098}"/>
                  </a:ext>
                </a:extLst>
              </p:cNvPr>
              <p:cNvPicPr/>
              <p:nvPr/>
            </p:nvPicPr>
            <p:blipFill>
              <a:blip r:embed="rId369"/>
              <a:stretch>
                <a:fillRect/>
              </a:stretch>
            </p:blipFill>
            <p:spPr>
              <a:xfrm>
                <a:off x="4692813" y="2960707"/>
                <a:ext cx="10728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153" name="Freihand 152">
                <a:extLst>
                  <a:ext uri="{FF2B5EF4-FFF2-40B4-BE49-F238E27FC236}">
                    <a16:creationId xmlns:a16="http://schemas.microsoft.com/office/drawing/2014/main" id="{9680CB12-44BE-4995-89B0-E2D1E6905AD5}"/>
                  </a:ext>
                </a:extLst>
              </p14:cNvPr>
              <p14:cNvContentPartPr/>
              <p14:nvPr/>
            </p14:nvContentPartPr>
            <p14:xfrm>
              <a:off x="4803693" y="2988427"/>
              <a:ext cx="121680" cy="61560"/>
            </p14:xfrm>
          </p:contentPart>
        </mc:Choice>
        <mc:Fallback>
          <p:pic>
            <p:nvPicPr>
              <p:cNvPr id="153" name="Freihand 152">
                <a:extLst>
                  <a:ext uri="{FF2B5EF4-FFF2-40B4-BE49-F238E27FC236}">
                    <a16:creationId xmlns:a16="http://schemas.microsoft.com/office/drawing/2014/main" id="{9680CB12-44BE-4995-89B0-E2D1E6905AD5}"/>
                  </a:ext>
                </a:extLst>
              </p:cNvPr>
              <p:cNvPicPr/>
              <p:nvPr/>
            </p:nvPicPr>
            <p:blipFill>
              <a:blip r:embed="rId371"/>
              <a:stretch>
                <a:fillRect/>
              </a:stretch>
            </p:blipFill>
            <p:spPr>
              <a:xfrm>
                <a:off x="4799373" y="2984107"/>
                <a:ext cx="13032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154" name="Freihand 153">
                <a:extLst>
                  <a:ext uri="{FF2B5EF4-FFF2-40B4-BE49-F238E27FC236}">
                    <a16:creationId xmlns:a16="http://schemas.microsoft.com/office/drawing/2014/main" id="{F462DB3D-36A6-43BA-8613-C2894A0F6CD7}"/>
                  </a:ext>
                </a:extLst>
              </p14:cNvPr>
              <p14:cNvContentPartPr/>
              <p14:nvPr/>
            </p14:nvContentPartPr>
            <p14:xfrm>
              <a:off x="4963533" y="2986267"/>
              <a:ext cx="106200" cy="59760"/>
            </p14:xfrm>
          </p:contentPart>
        </mc:Choice>
        <mc:Fallback>
          <p:pic>
            <p:nvPicPr>
              <p:cNvPr id="154" name="Freihand 153">
                <a:extLst>
                  <a:ext uri="{FF2B5EF4-FFF2-40B4-BE49-F238E27FC236}">
                    <a16:creationId xmlns:a16="http://schemas.microsoft.com/office/drawing/2014/main" id="{F462DB3D-36A6-43BA-8613-C2894A0F6CD7}"/>
                  </a:ext>
                </a:extLst>
              </p:cNvPr>
              <p:cNvPicPr/>
              <p:nvPr/>
            </p:nvPicPr>
            <p:blipFill>
              <a:blip r:embed="rId373"/>
              <a:stretch>
                <a:fillRect/>
              </a:stretch>
            </p:blipFill>
            <p:spPr>
              <a:xfrm>
                <a:off x="4959213" y="2981947"/>
                <a:ext cx="11484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155" name="Freihand 154">
                <a:extLst>
                  <a:ext uri="{FF2B5EF4-FFF2-40B4-BE49-F238E27FC236}">
                    <a16:creationId xmlns:a16="http://schemas.microsoft.com/office/drawing/2014/main" id="{96B8C18B-4AD8-4F53-9182-AA0BAC6346CF}"/>
                  </a:ext>
                </a:extLst>
              </p14:cNvPr>
              <p14:cNvContentPartPr/>
              <p14:nvPr/>
            </p14:nvContentPartPr>
            <p14:xfrm>
              <a:off x="5093133" y="2993467"/>
              <a:ext cx="96480" cy="49320"/>
            </p14:xfrm>
          </p:contentPart>
        </mc:Choice>
        <mc:Fallback>
          <p:pic>
            <p:nvPicPr>
              <p:cNvPr id="155" name="Freihand 154">
                <a:extLst>
                  <a:ext uri="{FF2B5EF4-FFF2-40B4-BE49-F238E27FC236}">
                    <a16:creationId xmlns:a16="http://schemas.microsoft.com/office/drawing/2014/main" id="{96B8C18B-4AD8-4F53-9182-AA0BAC6346CF}"/>
                  </a:ext>
                </a:extLst>
              </p:cNvPr>
              <p:cNvPicPr/>
              <p:nvPr/>
            </p:nvPicPr>
            <p:blipFill>
              <a:blip r:embed="rId375"/>
              <a:stretch>
                <a:fillRect/>
              </a:stretch>
            </p:blipFill>
            <p:spPr>
              <a:xfrm>
                <a:off x="5088813" y="2989147"/>
                <a:ext cx="1051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156" name="Freihand 155">
                <a:extLst>
                  <a:ext uri="{FF2B5EF4-FFF2-40B4-BE49-F238E27FC236}">
                    <a16:creationId xmlns:a16="http://schemas.microsoft.com/office/drawing/2014/main" id="{63F6A072-461F-44E3-B189-4781337F6E8B}"/>
                  </a:ext>
                </a:extLst>
              </p14:cNvPr>
              <p14:cNvContentPartPr/>
              <p14:nvPr/>
            </p14:nvContentPartPr>
            <p14:xfrm>
              <a:off x="4717293" y="3096787"/>
              <a:ext cx="482760" cy="40680"/>
            </p14:xfrm>
          </p:contentPart>
        </mc:Choice>
        <mc:Fallback>
          <p:pic>
            <p:nvPicPr>
              <p:cNvPr id="156" name="Freihand 155">
                <a:extLst>
                  <a:ext uri="{FF2B5EF4-FFF2-40B4-BE49-F238E27FC236}">
                    <a16:creationId xmlns:a16="http://schemas.microsoft.com/office/drawing/2014/main" id="{63F6A072-461F-44E3-B189-4781337F6E8B}"/>
                  </a:ext>
                </a:extLst>
              </p:cNvPr>
              <p:cNvPicPr/>
              <p:nvPr/>
            </p:nvPicPr>
            <p:blipFill>
              <a:blip r:embed="rId377"/>
              <a:stretch>
                <a:fillRect/>
              </a:stretch>
            </p:blipFill>
            <p:spPr>
              <a:xfrm>
                <a:off x="4712973" y="3092467"/>
                <a:ext cx="49140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157" name="Freihand 156">
                <a:extLst>
                  <a:ext uri="{FF2B5EF4-FFF2-40B4-BE49-F238E27FC236}">
                    <a16:creationId xmlns:a16="http://schemas.microsoft.com/office/drawing/2014/main" id="{986DC65A-1126-494F-9E61-CE3150ED80BB}"/>
                  </a:ext>
                </a:extLst>
              </p14:cNvPr>
              <p14:cNvContentPartPr/>
              <p14:nvPr/>
            </p14:nvContentPartPr>
            <p14:xfrm>
              <a:off x="4843293" y="3190747"/>
              <a:ext cx="165960" cy="154080"/>
            </p14:xfrm>
          </p:contentPart>
        </mc:Choice>
        <mc:Fallback>
          <p:pic>
            <p:nvPicPr>
              <p:cNvPr id="157" name="Freihand 156">
                <a:extLst>
                  <a:ext uri="{FF2B5EF4-FFF2-40B4-BE49-F238E27FC236}">
                    <a16:creationId xmlns:a16="http://schemas.microsoft.com/office/drawing/2014/main" id="{986DC65A-1126-494F-9E61-CE3150ED80BB}"/>
                  </a:ext>
                </a:extLst>
              </p:cNvPr>
              <p:cNvPicPr/>
              <p:nvPr/>
            </p:nvPicPr>
            <p:blipFill>
              <a:blip r:embed="rId379"/>
              <a:stretch>
                <a:fillRect/>
              </a:stretch>
            </p:blipFill>
            <p:spPr>
              <a:xfrm>
                <a:off x="4838973" y="3186427"/>
                <a:ext cx="17460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158" name="Freihand 157">
                <a:extLst>
                  <a:ext uri="{FF2B5EF4-FFF2-40B4-BE49-F238E27FC236}">
                    <a16:creationId xmlns:a16="http://schemas.microsoft.com/office/drawing/2014/main" id="{143F3DD0-7BA2-4AFE-B194-B1CB323D9F58}"/>
                  </a:ext>
                </a:extLst>
              </p14:cNvPr>
              <p14:cNvContentPartPr/>
              <p14:nvPr/>
            </p14:nvContentPartPr>
            <p14:xfrm>
              <a:off x="5333613" y="3076987"/>
              <a:ext cx="29880" cy="78480"/>
            </p14:xfrm>
          </p:contentPart>
        </mc:Choice>
        <mc:Fallback>
          <p:pic>
            <p:nvPicPr>
              <p:cNvPr id="158" name="Freihand 157">
                <a:extLst>
                  <a:ext uri="{FF2B5EF4-FFF2-40B4-BE49-F238E27FC236}">
                    <a16:creationId xmlns:a16="http://schemas.microsoft.com/office/drawing/2014/main" id="{143F3DD0-7BA2-4AFE-B194-B1CB323D9F58}"/>
                  </a:ext>
                </a:extLst>
              </p:cNvPr>
              <p:cNvPicPr/>
              <p:nvPr/>
            </p:nvPicPr>
            <p:blipFill>
              <a:blip r:embed="rId381"/>
              <a:stretch>
                <a:fillRect/>
              </a:stretch>
            </p:blipFill>
            <p:spPr>
              <a:xfrm>
                <a:off x="5329293" y="3072667"/>
                <a:ext cx="3852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159" name="Freihand 158">
                <a:extLst>
                  <a:ext uri="{FF2B5EF4-FFF2-40B4-BE49-F238E27FC236}">
                    <a16:creationId xmlns:a16="http://schemas.microsoft.com/office/drawing/2014/main" id="{FA575D1F-68E5-45F6-ACDC-9E4A6AFB2615}"/>
                  </a:ext>
                </a:extLst>
              </p14:cNvPr>
              <p14:cNvContentPartPr/>
              <p14:nvPr/>
            </p14:nvContentPartPr>
            <p14:xfrm>
              <a:off x="5349093" y="2998147"/>
              <a:ext cx="13320" cy="5040"/>
            </p14:xfrm>
          </p:contentPart>
        </mc:Choice>
        <mc:Fallback>
          <p:pic>
            <p:nvPicPr>
              <p:cNvPr id="159" name="Freihand 158">
                <a:extLst>
                  <a:ext uri="{FF2B5EF4-FFF2-40B4-BE49-F238E27FC236}">
                    <a16:creationId xmlns:a16="http://schemas.microsoft.com/office/drawing/2014/main" id="{FA575D1F-68E5-45F6-ACDC-9E4A6AFB2615}"/>
                  </a:ext>
                </a:extLst>
              </p:cNvPr>
              <p:cNvPicPr/>
              <p:nvPr/>
            </p:nvPicPr>
            <p:blipFill>
              <a:blip r:embed="rId383"/>
              <a:stretch>
                <a:fillRect/>
              </a:stretch>
            </p:blipFill>
            <p:spPr>
              <a:xfrm>
                <a:off x="5344773" y="2993827"/>
                <a:ext cx="2196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161" name="Freihand 160">
                <a:extLst>
                  <a:ext uri="{FF2B5EF4-FFF2-40B4-BE49-F238E27FC236}">
                    <a16:creationId xmlns:a16="http://schemas.microsoft.com/office/drawing/2014/main" id="{7ACEEF6F-DADE-4994-9F52-B85AEA98445E}"/>
                  </a:ext>
                </a:extLst>
              </p14:cNvPr>
              <p14:cNvContentPartPr/>
              <p14:nvPr/>
            </p14:nvContentPartPr>
            <p14:xfrm>
              <a:off x="3522813" y="3118387"/>
              <a:ext cx="135720" cy="151200"/>
            </p14:xfrm>
          </p:contentPart>
        </mc:Choice>
        <mc:Fallback>
          <p:pic>
            <p:nvPicPr>
              <p:cNvPr id="161" name="Freihand 160">
                <a:extLst>
                  <a:ext uri="{FF2B5EF4-FFF2-40B4-BE49-F238E27FC236}">
                    <a16:creationId xmlns:a16="http://schemas.microsoft.com/office/drawing/2014/main" id="{7ACEEF6F-DADE-4994-9F52-B85AEA98445E}"/>
                  </a:ext>
                </a:extLst>
              </p:cNvPr>
              <p:cNvPicPr/>
              <p:nvPr/>
            </p:nvPicPr>
            <p:blipFill>
              <a:blip r:embed="rId385"/>
              <a:stretch>
                <a:fillRect/>
              </a:stretch>
            </p:blipFill>
            <p:spPr>
              <a:xfrm>
                <a:off x="3518493" y="3114067"/>
                <a:ext cx="14436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163" name="Freihand 162">
                <a:extLst>
                  <a:ext uri="{FF2B5EF4-FFF2-40B4-BE49-F238E27FC236}">
                    <a16:creationId xmlns:a16="http://schemas.microsoft.com/office/drawing/2014/main" id="{5C205C1D-7E64-4CEA-9768-0E0ECB6AF29A}"/>
                  </a:ext>
                </a:extLst>
              </p14:cNvPr>
              <p14:cNvContentPartPr/>
              <p14:nvPr/>
            </p14:nvContentPartPr>
            <p14:xfrm>
              <a:off x="5540253" y="3082387"/>
              <a:ext cx="145080" cy="8280"/>
            </p14:xfrm>
          </p:contentPart>
        </mc:Choice>
        <mc:Fallback>
          <p:pic>
            <p:nvPicPr>
              <p:cNvPr id="163" name="Freihand 162">
                <a:extLst>
                  <a:ext uri="{FF2B5EF4-FFF2-40B4-BE49-F238E27FC236}">
                    <a16:creationId xmlns:a16="http://schemas.microsoft.com/office/drawing/2014/main" id="{5C205C1D-7E64-4CEA-9768-0E0ECB6AF29A}"/>
                  </a:ext>
                </a:extLst>
              </p:cNvPr>
              <p:cNvPicPr/>
              <p:nvPr/>
            </p:nvPicPr>
            <p:blipFill>
              <a:blip r:embed="rId387"/>
              <a:stretch>
                <a:fillRect/>
              </a:stretch>
            </p:blipFill>
            <p:spPr>
              <a:xfrm>
                <a:off x="5535933" y="3078067"/>
                <a:ext cx="1537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164" name="Freihand 163">
                <a:extLst>
                  <a:ext uri="{FF2B5EF4-FFF2-40B4-BE49-F238E27FC236}">
                    <a16:creationId xmlns:a16="http://schemas.microsoft.com/office/drawing/2014/main" id="{90B71D95-FC20-4530-B87A-2E1280C15849}"/>
                  </a:ext>
                </a:extLst>
              </p14:cNvPr>
              <p14:cNvContentPartPr/>
              <p14:nvPr/>
            </p14:nvContentPartPr>
            <p14:xfrm>
              <a:off x="5558253" y="3125587"/>
              <a:ext cx="151920" cy="6840"/>
            </p14:xfrm>
          </p:contentPart>
        </mc:Choice>
        <mc:Fallback>
          <p:pic>
            <p:nvPicPr>
              <p:cNvPr id="164" name="Freihand 163">
                <a:extLst>
                  <a:ext uri="{FF2B5EF4-FFF2-40B4-BE49-F238E27FC236}">
                    <a16:creationId xmlns:a16="http://schemas.microsoft.com/office/drawing/2014/main" id="{90B71D95-FC20-4530-B87A-2E1280C15849}"/>
                  </a:ext>
                </a:extLst>
              </p:cNvPr>
              <p:cNvPicPr/>
              <p:nvPr/>
            </p:nvPicPr>
            <p:blipFill>
              <a:blip r:embed="rId389"/>
              <a:stretch>
                <a:fillRect/>
              </a:stretch>
            </p:blipFill>
            <p:spPr>
              <a:xfrm>
                <a:off x="5553933" y="3121267"/>
                <a:ext cx="1605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165" name="Freihand 164">
                <a:extLst>
                  <a:ext uri="{FF2B5EF4-FFF2-40B4-BE49-F238E27FC236}">
                    <a16:creationId xmlns:a16="http://schemas.microsoft.com/office/drawing/2014/main" id="{E0FB1388-3F7B-46F1-B832-0A1DC880015F}"/>
                  </a:ext>
                </a:extLst>
              </p14:cNvPr>
              <p14:cNvContentPartPr/>
              <p14:nvPr/>
            </p14:nvContentPartPr>
            <p14:xfrm>
              <a:off x="5866413" y="3046387"/>
              <a:ext cx="131040" cy="54720"/>
            </p14:xfrm>
          </p:contentPart>
        </mc:Choice>
        <mc:Fallback>
          <p:pic>
            <p:nvPicPr>
              <p:cNvPr id="165" name="Freihand 164">
                <a:extLst>
                  <a:ext uri="{FF2B5EF4-FFF2-40B4-BE49-F238E27FC236}">
                    <a16:creationId xmlns:a16="http://schemas.microsoft.com/office/drawing/2014/main" id="{E0FB1388-3F7B-46F1-B832-0A1DC880015F}"/>
                  </a:ext>
                </a:extLst>
              </p:cNvPr>
              <p:cNvPicPr/>
              <p:nvPr/>
            </p:nvPicPr>
            <p:blipFill>
              <a:blip r:embed="rId391"/>
              <a:stretch>
                <a:fillRect/>
              </a:stretch>
            </p:blipFill>
            <p:spPr>
              <a:xfrm>
                <a:off x="5862093" y="3042067"/>
                <a:ext cx="13968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166" name="Freihand 165">
                <a:extLst>
                  <a:ext uri="{FF2B5EF4-FFF2-40B4-BE49-F238E27FC236}">
                    <a16:creationId xmlns:a16="http://schemas.microsoft.com/office/drawing/2014/main" id="{02E1B4E5-ADF4-449D-B61E-26EF288F5C14}"/>
                  </a:ext>
                </a:extLst>
              </p14:cNvPr>
              <p14:cNvContentPartPr/>
              <p14:nvPr/>
            </p14:nvContentPartPr>
            <p14:xfrm>
              <a:off x="5933373" y="3059707"/>
              <a:ext cx="86760" cy="155520"/>
            </p14:xfrm>
          </p:contentPart>
        </mc:Choice>
        <mc:Fallback>
          <p:pic>
            <p:nvPicPr>
              <p:cNvPr id="166" name="Freihand 165">
                <a:extLst>
                  <a:ext uri="{FF2B5EF4-FFF2-40B4-BE49-F238E27FC236}">
                    <a16:creationId xmlns:a16="http://schemas.microsoft.com/office/drawing/2014/main" id="{02E1B4E5-ADF4-449D-B61E-26EF288F5C14}"/>
                  </a:ext>
                </a:extLst>
              </p:cNvPr>
              <p:cNvPicPr/>
              <p:nvPr/>
            </p:nvPicPr>
            <p:blipFill>
              <a:blip r:embed="rId393"/>
              <a:stretch>
                <a:fillRect/>
              </a:stretch>
            </p:blipFill>
            <p:spPr>
              <a:xfrm>
                <a:off x="5929053" y="3055387"/>
                <a:ext cx="9540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167" name="Freihand 166">
                <a:extLst>
                  <a:ext uri="{FF2B5EF4-FFF2-40B4-BE49-F238E27FC236}">
                    <a16:creationId xmlns:a16="http://schemas.microsoft.com/office/drawing/2014/main" id="{9DE615C3-1D9B-424C-848C-55CBF5BA4520}"/>
                  </a:ext>
                </a:extLst>
              </p14:cNvPr>
              <p14:cNvContentPartPr/>
              <p14:nvPr/>
            </p14:nvContentPartPr>
            <p14:xfrm>
              <a:off x="3648453" y="2818867"/>
              <a:ext cx="2485440" cy="523440"/>
            </p14:xfrm>
          </p:contentPart>
        </mc:Choice>
        <mc:Fallback>
          <p:pic>
            <p:nvPicPr>
              <p:cNvPr id="167" name="Freihand 166">
                <a:extLst>
                  <a:ext uri="{FF2B5EF4-FFF2-40B4-BE49-F238E27FC236}">
                    <a16:creationId xmlns:a16="http://schemas.microsoft.com/office/drawing/2014/main" id="{9DE615C3-1D9B-424C-848C-55CBF5BA4520}"/>
                  </a:ext>
                </a:extLst>
              </p:cNvPr>
              <p:cNvPicPr/>
              <p:nvPr/>
            </p:nvPicPr>
            <p:blipFill>
              <a:blip r:embed="rId395"/>
              <a:stretch>
                <a:fillRect/>
              </a:stretch>
            </p:blipFill>
            <p:spPr>
              <a:xfrm>
                <a:off x="3644133" y="2814547"/>
                <a:ext cx="2494080" cy="53208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169" name="Freihand 168">
                <a:extLst>
                  <a:ext uri="{FF2B5EF4-FFF2-40B4-BE49-F238E27FC236}">
                    <a16:creationId xmlns:a16="http://schemas.microsoft.com/office/drawing/2014/main" id="{4FE2EE84-C8CF-453C-BFF4-799093DBF9CC}"/>
                  </a:ext>
                </a:extLst>
              </p14:cNvPr>
              <p14:cNvContentPartPr/>
              <p14:nvPr/>
            </p14:nvContentPartPr>
            <p14:xfrm>
              <a:off x="6198333" y="3063307"/>
              <a:ext cx="21600" cy="99360"/>
            </p14:xfrm>
          </p:contentPart>
        </mc:Choice>
        <mc:Fallback>
          <p:pic>
            <p:nvPicPr>
              <p:cNvPr id="169" name="Freihand 168">
                <a:extLst>
                  <a:ext uri="{FF2B5EF4-FFF2-40B4-BE49-F238E27FC236}">
                    <a16:creationId xmlns:a16="http://schemas.microsoft.com/office/drawing/2014/main" id="{4FE2EE84-C8CF-453C-BFF4-799093DBF9CC}"/>
                  </a:ext>
                </a:extLst>
              </p:cNvPr>
              <p:cNvPicPr/>
              <p:nvPr/>
            </p:nvPicPr>
            <p:blipFill>
              <a:blip r:embed="rId397"/>
              <a:stretch>
                <a:fillRect/>
              </a:stretch>
            </p:blipFill>
            <p:spPr>
              <a:xfrm>
                <a:off x="6194013" y="3058987"/>
                <a:ext cx="302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170" name="Freihand 169">
                <a:extLst>
                  <a:ext uri="{FF2B5EF4-FFF2-40B4-BE49-F238E27FC236}">
                    <a16:creationId xmlns:a16="http://schemas.microsoft.com/office/drawing/2014/main" id="{85586027-4064-4676-8417-E482FC4714D2}"/>
                  </a:ext>
                </a:extLst>
              </p14:cNvPr>
              <p14:cNvContentPartPr/>
              <p14:nvPr/>
            </p14:nvContentPartPr>
            <p14:xfrm>
              <a:off x="6275373" y="3060427"/>
              <a:ext cx="93240" cy="109800"/>
            </p14:xfrm>
          </p:contentPart>
        </mc:Choice>
        <mc:Fallback>
          <p:pic>
            <p:nvPicPr>
              <p:cNvPr id="170" name="Freihand 169">
                <a:extLst>
                  <a:ext uri="{FF2B5EF4-FFF2-40B4-BE49-F238E27FC236}">
                    <a16:creationId xmlns:a16="http://schemas.microsoft.com/office/drawing/2014/main" id="{85586027-4064-4676-8417-E482FC4714D2}"/>
                  </a:ext>
                </a:extLst>
              </p:cNvPr>
              <p:cNvPicPr/>
              <p:nvPr/>
            </p:nvPicPr>
            <p:blipFill>
              <a:blip r:embed="rId399"/>
              <a:stretch>
                <a:fillRect/>
              </a:stretch>
            </p:blipFill>
            <p:spPr>
              <a:xfrm>
                <a:off x="6271053" y="3056107"/>
                <a:ext cx="1018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171" name="Freihand 170">
                <a:extLst>
                  <a:ext uri="{FF2B5EF4-FFF2-40B4-BE49-F238E27FC236}">
                    <a16:creationId xmlns:a16="http://schemas.microsoft.com/office/drawing/2014/main" id="{2FBA3BDC-55C4-44F5-9E58-A07F73CD5A74}"/>
                  </a:ext>
                </a:extLst>
              </p14:cNvPr>
              <p14:cNvContentPartPr/>
              <p14:nvPr/>
            </p14:nvContentPartPr>
            <p14:xfrm>
              <a:off x="6120933" y="2962507"/>
              <a:ext cx="390960" cy="307440"/>
            </p14:xfrm>
          </p:contentPart>
        </mc:Choice>
        <mc:Fallback>
          <p:pic>
            <p:nvPicPr>
              <p:cNvPr id="171" name="Freihand 170">
                <a:extLst>
                  <a:ext uri="{FF2B5EF4-FFF2-40B4-BE49-F238E27FC236}">
                    <a16:creationId xmlns:a16="http://schemas.microsoft.com/office/drawing/2014/main" id="{2FBA3BDC-55C4-44F5-9E58-A07F73CD5A74}"/>
                  </a:ext>
                </a:extLst>
              </p:cNvPr>
              <p:cNvPicPr/>
              <p:nvPr/>
            </p:nvPicPr>
            <p:blipFill>
              <a:blip r:embed="rId401"/>
              <a:stretch>
                <a:fillRect/>
              </a:stretch>
            </p:blipFill>
            <p:spPr>
              <a:xfrm>
                <a:off x="6116613" y="2958187"/>
                <a:ext cx="39960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280" name="Freihand 279">
                <a:extLst>
                  <a:ext uri="{FF2B5EF4-FFF2-40B4-BE49-F238E27FC236}">
                    <a16:creationId xmlns:a16="http://schemas.microsoft.com/office/drawing/2014/main" id="{B7BFDFB0-C9A7-47A2-AF36-69B435AF79B5}"/>
                  </a:ext>
                </a:extLst>
              </p14:cNvPr>
              <p14:cNvContentPartPr/>
              <p14:nvPr/>
            </p14:nvContentPartPr>
            <p14:xfrm>
              <a:off x="6751653" y="3011467"/>
              <a:ext cx="69480" cy="60120"/>
            </p14:xfrm>
          </p:contentPart>
        </mc:Choice>
        <mc:Fallback>
          <p:pic>
            <p:nvPicPr>
              <p:cNvPr id="280" name="Freihand 279">
                <a:extLst>
                  <a:ext uri="{FF2B5EF4-FFF2-40B4-BE49-F238E27FC236}">
                    <a16:creationId xmlns:a16="http://schemas.microsoft.com/office/drawing/2014/main" id="{B7BFDFB0-C9A7-47A2-AF36-69B435AF79B5}"/>
                  </a:ext>
                </a:extLst>
              </p:cNvPr>
              <p:cNvPicPr/>
              <p:nvPr/>
            </p:nvPicPr>
            <p:blipFill>
              <a:blip r:embed="rId403"/>
              <a:stretch>
                <a:fillRect/>
              </a:stretch>
            </p:blipFill>
            <p:spPr>
              <a:xfrm>
                <a:off x="6747333" y="3007147"/>
                <a:ext cx="7812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281" name="Freihand 280">
                <a:extLst>
                  <a:ext uri="{FF2B5EF4-FFF2-40B4-BE49-F238E27FC236}">
                    <a16:creationId xmlns:a16="http://schemas.microsoft.com/office/drawing/2014/main" id="{F12B488F-3627-431B-AA48-CA260EAE76DD}"/>
                  </a:ext>
                </a:extLst>
              </p14:cNvPr>
              <p14:cNvContentPartPr/>
              <p14:nvPr/>
            </p14:nvContentPartPr>
            <p14:xfrm>
              <a:off x="6790893" y="3022627"/>
              <a:ext cx="178560" cy="133200"/>
            </p14:xfrm>
          </p:contentPart>
        </mc:Choice>
        <mc:Fallback>
          <p:pic>
            <p:nvPicPr>
              <p:cNvPr id="281" name="Freihand 280">
                <a:extLst>
                  <a:ext uri="{FF2B5EF4-FFF2-40B4-BE49-F238E27FC236}">
                    <a16:creationId xmlns:a16="http://schemas.microsoft.com/office/drawing/2014/main" id="{F12B488F-3627-431B-AA48-CA260EAE76DD}"/>
                  </a:ext>
                </a:extLst>
              </p:cNvPr>
              <p:cNvPicPr/>
              <p:nvPr/>
            </p:nvPicPr>
            <p:blipFill>
              <a:blip r:embed="rId405"/>
              <a:stretch>
                <a:fillRect/>
              </a:stretch>
            </p:blipFill>
            <p:spPr>
              <a:xfrm>
                <a:off x="6786573" y="3018307"/>
                <a:ext cx="1872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82" name="Freihand 281">
                <a:extLst>
                  <a:ext uri="{FF2B5EF4-FFF2-40B4-BE49-F238E27FC236}">
                    <a16:creationId xmlns:a16="http://schemas.microsoft.com/office/drawing/2014/main" id="{CF78C150-A463-4A27-AB0C-1944AF1CDE95}"/>
                  </a:ext>
                </a:extLst>
              </p14:cNvPr>
              <p14:cNvContentPartPr/>
              <p14:nvPr/>
            </p14:nvContentPartPr>
            <p14:xfrm>
              <a:off x="6921213" y="3057907"/>
              <a:ext cx="52920" cy="11880"/>
            </p14:xfrm>
          </p:contentPart>
        </mc:Choice>
        <mc:Fallback>
          <p:pic>
            <p:nvPicPr>
              <p:cNvPr id="282" name="Freihand 281">
                <a:extLst>
                  <a:ext uri="{FF2B5EF4-FFF2-40B4-BE49-F238E27FC236}">
                    <a16:creationId xmlns:a16="http://schemas.microsoft.com/office/drawing/2014/main" id="{CF78C150-A463-4A27-AB0C-1944AF1CDE95}"/>
                  </a:ext>
                </a:extLst>
              </p:cNvPr>
              <p:cNvPicPr/>
              <p:nvPr/>
            </p:nvPicPr>
            <p:blipFill>
              <a:blip r:embed="rId407"/>
              <a:stretch>
                <a:fillRect/>
              </a:stretch>
            </p:blipFill>
            <p:spPr>
              <a:xfrm>
                <a:off x="6916893" y="3053587"/>
                <a:ext cx="615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283" name="Freihand 282">
                <a:extLst>
                  <a:ext uri="{FF2B5EF4-FFF2-40B4-BE49-F238E27FC236}">
                    <a16:creationId xmlns:a16="http://schemas.microsoft.com/office/drawing/2014/main" id="{E7E7C2EC-7E84-425D-AFD5-69034BB9B721}"/>
                  </a:ext>
                </a:extLst>
              </p14:cNvPr>
              <p14:cNvContentPartPr/>
              <p14:nvPr/>
            </p14:nvContentPartPr>
            <p14:xfrm>
              <a:off x="7056573" y="3008947"/>
              <a:ext cx="94680" cy="74160"/>
            </p14:xfrm>
          </p:contentPart>
        </mc:Choice>
        <mc:Fallback>
          <p:pic>
            <p:nvPicPr>
              <p:cNvPr id="283" name="Freihand 282">
                <a:extLst>
                  <a:ext uri="{FF2B5EF4-FFF2-40B4-BE49-F238E27FC236}">
                    <a16:creationId xmlns:a16="http://schemas.microsoft.com/office/drawing/2014/main" id="{E7E7C2EC-7E84-425D-AFD5-69034BB9B721}"/>
                  </a:ext>
                </a:extLst>
              </p:cNvPr>
              <p:cNvPicPr/>
              <p:nvPr/>
            </p:nvPicPr>
            <p:blipFill>
              <a:blip r:embed="rId409"/>
              <a:stretch>
                <a:fillRect/>
              </a:stretch>
            </p:blipFill>
            <p:spPr>
              <a:xfrm>
                <a:off x="7052253" y="3004627"/>
                <a:ext cx="10332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285" name="Freihand 284">
                <a:extLst>
                  <a:ext uri="{FF2B5EF4-FFF2-40B4-BE49-F238E27FC236}">
                    <a16:creationId xmlns:a16="http://schemas.microsoft.com/office/drawing/2014/main" id="{FEA4DC17-AA3D-4915-A4C0-C36412714D9C}"/>
                  </a:ext>
                </a:extLst>
              </p14:cNvPr>
              <p14:cNvContentPartPr/>
              <p14:nvPr/>
            </p14:nvContentPartPr>
            <p14:xfrm>
              <a:off x="6286893" y="3437707"/>
              <a:ext cx="156240" cy="96840"/>
            </p14:xfrm>
          </p:contentPart>
        </mc:Choice>
        <mc:Fallback>
          <p:pic>
            <p:nvPicPr>
              <p:cNvPr id="285" name="Freihand 284">
                <a:extLst>
                  <a:ext uri="{FF2B5EF4-FFF2-40B4-BE49-F238E27FC236}">
                    <a16:creationId xmlns:a16="http://schemas.microsoft.com/office/drawing/2014/main" id="{FEA4DC17-AA3D-4915-A4C0-C36412714D9C}"/>
                  </a:ext>
                </a:extLst>
              </p:cNvPr>
              <p:cNvPicPr/>
              <p:nvPr/>
            </p:nvPicPr>
            <p:blipFill>
              <a:blip r:embed="rId411"/>
              <a:stretch>
                <a:fillRect/>
              </a:stretch>
            </p:blipFill>
            <p:spPr>
              <a:xfrm>
                <a:off x="6282573" y="3433387"/>
                <a:ext cx="16488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286" name="Freihand 285">
                <a:extLst>
                  <a:ext uri="{FF2B5EF4-FFF2-40B4-BE49-F238E27FC236}">
                    <a16:creationId xmlns:a16="http://schemas.microsoft.com/office/drawing/2014/main" id="{B633395B-5BE6-4A16-B9F8-71E89A9AAE76}"/>
                  </a:ext>
                </a:extLst>
              </p14:cNvPr>
              <p14:cNvContentPartPr/>
              <p14:nvPr/>
            </p14:nvContentPartPr>
            <p14:xfrm>
              <a:off x="6468693" y="3397747"/>
              <a:ext cx="81360" cy="145080"/>
            </p14:xfrm>
          </p:contentPart>
        </mc:Choice>
        <mc:Fallback>
          <p:pic>
            <p:nvPicPr>
              <p:cNvPr id="286" name="Freihand 285">
                <a:extLst>
                  <a:ext uri="{FF2B5EF4-FFF2-40B4-BE49-F238E27FC236}">
                    <a16:creationId xmlns:a16="http://schemas.microsoft.com/office/drawing/2014/main" id="{B633395B-5BE6-4A16-B9F8-71E89A9AAE76}"/>
                  </a:ext>
                </a:extLst>
              </p:cNvPr>
              <p:cNvPicPr/>
              <p:nvPr/>
            </p:nvPicPr>
            <p:blipFill>
              <a:blip r:embed="rId413"/>
              <a:stretch>
                <a:fillRect/>
              </a:stretch>
            </p:blipFill>
            <p:spPr>
              <a:xfrm>
                <a:off x="6464373" y="3393427"/>
                <a:ext cx="9000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287" name="Freihand 286">
                <a:extLst>
                  <a:ext uri="{FF2B5EF4-FFF2-40B4-BE49-F238E27FC236}">
                    <a16:creationId xmlns:a16="http://schemas.microsoft.com/office/drawing/2014/main" id="{A0A527BB-93B0-4336-BB85-DEB07B0D8B06}"/>
                  </a:ext>
                </a:extLst>
              </p14:cNvPr>
              <p14:cNvContentPartPr/>
              <p14:nvPr/>
            </p14:nvContentPartPr>
            <p14:xfrm>
              <a:off x="6523053" y="3398467"/>
              <a:ext cx="64800" cy="5400"/>
            </p14:xfrm>
          </p:contentPart>
        </mc:Choice>
        <mc:Fallback>
          <p:pic>
            <p:nvPicPr>
              <p:cNvPr id="287" name="Freihand 286">
                <a:extLst>
                  <a:ext uri="{FF2B5EF4-FFF2-40B4-BE49-F238E27FC236}">
                    <a16:creationId xmlns:a16="http://schemas.microsoft.com/office/drawing/2014/main" id="{A0A527BB-93B0-4336-BB85-DEB07B0D8B06}"/>
                  </a:ext>
                </a:extLst>
              </p:cNvPr>
              <p:cNvPicPr/>
              <p:nvPr/>
            </p:nvPicPr>
            <p:blipFill>
              <a:blip r:embed="rId415"/>
              <a:stretch>
                <a:fillRect/>
              </a:stretch>
            </p:blipFill>
            <p:spPr>
              <a:xfrm>
                <a:off x="6518733" y="3394147"/>
                <a:ext cx="734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288" name="Freihand 287">
                <a:extLst>
                  <a:ext uri="{FF2B5EF4-FFF2-40B4-BE49-F238E27FC236}">
                    <a16:creationId xmlns:a16="http://schemas.microsoft.com/office/drawing/2014/main" id="{8045FE8F-7790-4F3C-95EE-0F751D24EA38}"/>
                  </a:ext>
                </a:extLst>
              </p14:cNvPr>
              <p14:cNvContentPartPr/>
              <p14:nvPr/>
            </p14:nvContentPartPr>
            <p14:xfrm>
              <a:off x="6600453" y="3393067"/>
              <a:ext cx="83160" cy="94680"/>
            </p14:xfrm>
          </p:contentPart>
        </mc:Choice>
        <mc:Fallback>
          <p:pic>
            <p:nvPicPr>
              <p:cNvPr id="288" name="Freihand 287">
                <a:extLst>
                  <a:ext uri="{FF2B5EF4-FFF2-40B4-BE49-F238E27FC236}">
                    <a16:creationId xmlns:a16="http://schemas.microsoft.com/office/drawing/2014/main" id="{8045FE8F-7790-4F3C-95EE-0F751D24EA38}"/>
                  </a:ext>
                </a:extLst>
              </p:cNvPr>
              <p:cNvPicPr/>
              <p:nvPr/>
            </p:nvPicPr>
            <p:blipFill>
              <a:blip r:embed="rId417"/>
              <a:stretch>
                <a:fillRect/>
              </a:stretch>
            </p:blipFill>
            <p:spPr>
              <a:xfrm>
                <a:off x="6596133" y="3388747"/>
                <a:ext cx="9180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289" name="Freihand 288">
                <a:extLst>
                  <a:ext uri="{FF2B5EF4-FFF2-40B4-BE49-F238E27FC236}">
                    <a16:creationId xmlns:a16="http://schemas.microsoft.com/office/drawing/2014/main" id="{E46B9405-EA54-4B58-99B0-D6CB4FBE3BE2}"/>
                  </a:ext>
                </a:extLst>
              </p14:cNvPr>
              <p14:cNvContentPartPr/>
              <p14:nvPr/>
            </p14:nvContentPartPr>
            <p14:xfrm>
              <a:off x="6714933" y="3408547"/>
              <a:ext cx="104760" cy="80640"/>
            </p14:xfrm>
          </p:contentPart>
        </mc:Choice>
        <mc:Fallback>
          <p:pic>
            <p:nvPicPr>
              <p:cNvPr id="289" name="Freihand 288">
                <a:extLst>
                  <a:ext uri="{FF2B5EF4-FFF2-40B4-BE49-F238E27FC236}">
                    <a16:creationId xmlns:a16="http://schemas.microsoft.com/office/drawing/2014/main" id="{E46B9405-EA54-4B58-99B0-D6CB4FBE3BE2}"/>
                  </a:ext>
                </a:extLst>
              </p:cNvPr>
              <p:cNvPicPr/>
              <p:nvPr/>
            </p:nvPicPr>
            <p:blipFill>
              <a:blip r:embed="rId419"/>
              <a:stretch>
                <a:fillRect/>
              </a:stretch>
            </p:blipFill>
            <p:spPr>
              <a:xfrm>
                <a:off x="6710613" y="3404227"/>
                <a:ext cx="1134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290" name="Freihand 289">
                <a:extLst>
                  <a:ext uri="{FF2B5EF4-FFF2-40B4-BE49-F238E27FC236}">
                    <a16:creationId xmlns:a16="http://schemas.microsoft.com/office/drawing/2014/main" id="{434A27A4-33D2-4229-9288-3800492220E3}"/>
                  </a:ext>
                </a:extLst>
              </p14:cNvPr>
              <p14:cNvContentPartPr/>
              <p14:nvPr/>
            </p14:nvContentPartPr>
            <p14:xfrm>
              <a:off x="6943893" y="3443467"/>
              <a:ext cx="147240" cy="45360"/>
            </p14:xfrm>
          </p:contentPart>
        </mc:Choice>
        <mc:Fallback>
          <p:pic>
            <p:nvPicPr>
              <p:cNvPr id="290" name="Freihand 289">
                <a:extLst>
                  <a:ext uri="{FF2B5EF4-FFF2-40B4-BE49-F238E27FC236}">
                    <a16:creationId xmlns:a16="http://schemas.microsoft.com/office/drawing/2014/main" id="{434A27A4-33D2-4229-9288-3800492220E3}"/>
                  </a:ext>
                </a:extLst>
              </p:cNvPr>
              <p:cNvPicPr/>
              <p:nvPr/>
            </p:nvPicPr>
            <p:blipFill>
              <a:blip r:embed="rId421"/>
              <a:stretch>
                <a:fillRect/>
              </a:stretch>
            </p:blipFill>
            <p:spPr>
              <a:xfrm>
                <a:off x="6939573" y="3439147"/>
                <a:ext cx="15588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91" name="Freihand 290">
                <a:extLst>
                  <a:ext uri="{FF2B5EF4-FFF2-40B4-BE49-F238E27FC236}">
                    <a16:creationId xmlns:a16="http://schemas.microsoft.com/office/drawing/2014/main" id="{84E09CB0-7755-442A-85FB-0C560B40F4C5}"/>
                  </a:ext>
                </a:extLst>
              </p14:cNvPr>
              <p14:cNvContentPartPr/>
              <p14:nvPr/>
            </p14:nvContentPartPr>
            <p14:xfrm>
              <a:off x="7196973" y="3361387"/>
              <a:ext cx="122760" cy="93240"/>
            </p14:xfrm>
          </p:contentPart>
        </mc:Choice>
        <mc:Fallback>
          <p:pic>
            <p:nvPicPr>
              <p:cNvPr id="291" name="Freihand 290">
                <a:extLst>
                  <a:ext uri="{FF2B5EF4-FFF2-40B4-BE49-F238E27FC236}">
                    <a16:creationId xmlns:a16="http://schemas.microsoft.com/office/drawing/2014/main" id="{84E09CB0-7755-442A-85FB-0C560B40F4C5}"/>
                  </a:ext>
                </a:extLst>
              </p:cNvPr>
              <p:cNvPicPr/>
              <p:nvPr/>
            </p:nvPicPr>
            <p:blipFill>
              <a:blip r:embed="rId423"/>
              <a:stretch>
                <a:fillRect/>
              </a:stretch>
            </p:blipFill>
            <p:spPr>
              <a:xfrm>
                <a:off x="7192653" y="3357067"/>
                <a:ext cx="13140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92" name="Freihand 291">
                <a:extLst>
                  <a:ext uri="{FF2B5EF4-FFF2-40B4-BE49-F238E27FC236}">
                    <a16:creationId xmlns:a16="http://schemas.microsoft.com/office/drawing/2014/main" id="{EBB10585-F92F-49FC-A949-C31BA773195C}"/>
                  </a:ext>
                </a:extLst>
              </p14:cNvPr>
              <p14:cNvContentPartPr/>
              <p14:nvPr/>
            </p14:nvContentPartPr>
            <p14:xfrm>
              <a:off x="7337373" y="3364627"/>
              <a:ext cx="97200" cy="87120"/>
            </p14:xfrm>
          </p:contentPart>
        </mc:Choice>
        <mc:Fallback>
          <p:pic>
            <p:nvPicPr>
              <p:cNvPr id="292" name="Freihand 291">
                <a:extLst>
                  <a:ext uri="{FF2B5EF4-FFF2-40B4-BE49-F238E27FC236}">
                    <a16:creationId xmlns:a16="http://schemas.microsoft.com/office/drawing/2014/main" id="{EBB10585-F92F-49FC-A949-C31BA773195C}"/>
                  </a:ext>
                </a:extLst>
              </p:cNvPr>
              <p:cNvPicPr/>
              <p:nvPr/>
            </p:nvPicPr>
            <p:blipFill>
              <a:blip r:embed="rId425"/>
              <a:stretch>
                <a:fillRect/>
              </a:stretch>
            </p:blipFill>
            <p:spPr>
              <a:xfrm>
                <a:off x="7333053" y="3360307"/>
                <a:ext cx="10584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93" name="Freihand 292">
                <a:extLst>
                  <a:ext uri="{FF2B5EF4-FFF2-40B4-BE49-F238E27FC236}">
                    <a16:creationId xmlns:a16="http://schemas.microsoft.com/office/drawing/2014/main" id="{9AB7C0B2-CBED-4DE5-A364-43E12E0B10AE}"/>
                  </a:ext>
                </a:extLst>
              </p14:cNvPr>
              <p14:cNvContentPartPr/>
              <p14:nvPr/>
            </p14:nvContentPartPr>
            <p14:xfrm>
              <a:off x="7442853" y="3356347"/>
              <a:ext cx="92520" cy="88200"/>
            </p14:xfrm>
          </p:contentPart>
        </mc:Choice>
        <mc:Fallback>
          <p:pic>
            <p:nvPicPr>
              <p:cNvPr id="293" name="Freihand 292">
                <a:extLst>
                  <a:ext uri="{FF2B5EF4-FFF2-40B4-BE49-F238E27FC236}">
                    <a16:creationId xmlns:a16="http://schemas.microsoft.com/office/drawing/2014/main" id="{9AB7C0B2-CBED-4DE5-A364-43E12E0B10AE}"/>
                  </a:ext>
                </a:extLst>
              </p:cNvPr>
              <p:cNvPicPr/>
              <p:nvPr/>
            </p:nvPicPr>
            <p:blipFill>
              <a:blip r:embed="rId427"/>
              <a:stretch>
                <a:fillRect/>
              </a:stretch>
            </p:blipFill>
            <p:spPr>
              <a:xfrm>
                <a:off x="7438533" y="3352027"/>
                <a:ext cx="1011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94" name="Freihand 293">
                <a:extLst>
                  <a:ext uri="{FF2B5EF4-FFF2-40B4-BE49-F238E27FC236}">
                    <a16:creationId xmlns:a16="http://schemas.microsoft.com/office/drawing/2014/main" id="{F89FFFBB-6395-467F-9C58-99D1B933CD84}"/>
                  </a:ext>
                </a:extLst>
              </p14:cNvPr>
              <p14:cNvContentPartPr/>
              <p14:nvPr/>
            </p14:nvContentPartPr>
            <p14:xfrm>
              <a:off x="7539333" y="3348427"/>
              <a:ext cx="102240" cy="84600"/>
            </p14:xfrm>
          </p:contentPart>
        </mc:Choice>
        <mc:Fallback>
          <p:pic>
            <p:nvPicPr>
              <p:cNvPr id="294" name="Freihand 293">
                <a:extLst>
                  <a:ext uri="{FF2B5EF4-FFF2-40B4-BE49-F238E27FC236}">
                    <a16:creationId xmlns:a16="http://schemas.microsoft.com/office/drawing/2014/main" id="{F89FFFBB-6395-467F-9C58-99D1B933CD84}"/>
                  </a:ext>
                </a:extLst>
              </p:cNvPr>
              <p:cNvPicPr/>
              <p:nvPr/>
            </p:nvPicPr>
            <p:blipFill>
              <a:blip r:embed="rId429"/>
              <a:stretch>
                <a:fillRect/>
              </a:stretch>
            </p:blipFill>
            <p:spPr>
              <a:xfrm>
                <a:off x="7535013" y="3344107"/>
                <a:ext cx="11088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295" name="Freihand 294">
                <a:extLst>
                  <a:ext uri="{FF2B5EF4-FFF2-40B4-BE49-F238E27FC236}">
                    <a16:creationId xmlns:a16="http://schemas.microsoft.com/office/drawing/2014/main" id="{BB662A33-139D-4B71-8434-C6EE83F98161}"/>
                  </a:ext>
                </a:extLst>
              </p14:cNvPr>
              <p14:cNvContentPartPr/>
              <p14:nvPr/>
            </p14:nvContentPartPr>
            <p14:xfrm>
              <a:off x="7233333" y="3498187"/>
              <a:ext cx="369000" cy="29520"/>
            </p14:xfrm>
          </p:contentPart>
        </mc:Choice>
        <mc:Fallback>
          <p:pic>
            <p:nvPicPr>
              <p:cNvPr id="295" name="Freihand 294">
                <a:extLst>
                  <a:ext uri="{FF2B5EF4-FFF2-40B4-BE49-F238E27FC236}">
                    <a16:creationId xmlns:a16="http://schemas.microsoft.com/office/drawing/2014/main" id="{BB662A33-139D-4B71-8434-C6EE83F98161}"/>
                  </a:ext>
                </a:extLst>
              </p:cNvPr>
              <p:cNvPicPr/>
              <p:nvPr/>
            </p:nvPicPr>
            <p:blipFill>
              <a:blip r:embed="rId431"/>
              <a:stretch>
                <a:fillRect/>
              </a:stretch>
            </p:blipFill>
            <p:spPr>
              <a:xfrm>
                <a:off x="7229013" y="3493507"/>
                <a:ext cx="3776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296" name="Freihand 295">
                <a:extLst>
                  <a:ext uri="{FF2B5EF4-FFF2-40B4-BE49-F238E27FC236}">
                    <a16:creationId xmlns:a16="http://schemas.microsoft.com/office/drawing/2014/main" id="{BEB1CDEF-9F30-43F4-9841-7048D2B1C424}"/>
                  </a:ext>
                </a:extLst>
              </p14:cNvPr>
              <p14:cNvContentPartPr/>
              <p14:nvPr/>
            </p14:nvContentPartPr>
            <p14:xfrm>
              <a:off x="7374093" y="3535627"/>
              <a:ext cx="124560" cy="111600"/>
            </p14:xfrm>
          </p:contentPart>
        </mc:Choice>
        <mc:Fallback>
          <p:pic>
            <p:nvPicPr>
              <p:cNvPr id="296" name="Freihand 295">
                <a:extLst>
                  <a:ext uri="{FF2B5EF4-FFF2-40B4-BE49-F238E27FC236}">
                    <a16:creationId xmlns:a16="http://schemas.microsoft.com/office/drawing/2014/main" id="{BEB1CDEF-9F30-43F4-9841-7048D2B1C424}"/>
                  </a:ext>
                </a:extLst>
              </p:cNvPr>
              <p:cNvPicPr/>
              <p:nvPr/>
            </p:nvPicPr>
            <p:blipFill>
              <a:blip r:embed="rId433"/>
              <a:stretch>
                <a:fillRect/>
              </a:stretch>
            </p:blipFill>
            <p:spPr>
              <a:xfrm>
                <a:off x="7369773" y="3531307"/>
                <a:ext cx="13320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297" name="Freihand 296">
                <a:extLst>
                  <a:ext uri="{FF2B5EF4-FFF2-40B4-BE49-F238E27FC236}">
                    <a16:creationId xmlns:a16="http://schemas.microsoft.com/office/drawing/2014/main" id="{13F4E7BE-ECCC-4F9B-91AE-B1485C71835C}"/>
                  </a:ext>
                </a:extLst>
              </p14:cNvPr>
              <p14:cNvContentPartPr/>
              <p14:nvPr/>
            </p14:nvContentPartPr>
            <p14:xfrm>
              <a:off x="7729053" y="3452107"/>
              <a:ext cx="61560" cy="52560"/>
            </p14:xfrm>
          </p:contentPart>
        </mc:Choice>
        <mc:Fallback>
          <p:pic>
            <p:nvPicPr>
              <p:cNvPr id="297" name="Freihand 296">
                <a:extLst>
                  <a:ext uri="{FF2B5EF4-FFF2-40B4-BE49-F238E27FC236}">
                    <a16:creationId xmlns:a16="http://schemas.microsoft.com/office/drawing/2014/main" id="{13F4E7BE-ECCC-4F9B-91AE-B1485C71835C}"/>
                  </a:ext>
                </a:extLst>
              </p:cNvPr>
              <p:cNvPicPr/>
              <p:nvPr/>
            </p:nvPicPr>
            <p:blipFill>
              <a:blip r:embed="rId435"/>
              <a:stretch>
                <a:fillRect/>
              </a:stretch>
            </p:blipFill>
            <p:spPr>
              <a:xfrm>
                <a:off x="7724733" y="3447787"/>
                <a:ext cx="7020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298" name="Freihand 297">
                <a:extLst>
                  <a:ext uri="{FF2B5EF4-FFF2-40B4-BE49-F238E27FC236}">
                    <a16:creationId xmlns:a16="http://schemas.microsoft.com/office/drawing/2014/main" id="{D4483461-AC2D-4367-A9AA-5C51FD57FE5B}"/>
                  </a:ext>
                </a:extLst>
              </p14:cNvPr>
              <p14:cNvContentPartPr/>
              <p14:nvPr/>
            </p14:nvContentPartPr>
            <p14:xfrm>
              <a:off x="7763973" y="3334027"/>
              <a:ext cx="14400" cy="14760"/>
            </p14:xfrm>
          </p:contentPart>
        </mc:Choice>
        <mc:Fallback>
          <p:pic>
            <p:nvPicPr>
              <p:cNvPr id="298" name="Freihand 297">
                <a:extLst>
                  <a:ext uri="{FF2B5EF4-FFF2-40B4-BE49-F238E27FC236}">
                    <a16:creationId xmlns:a16="http://schemas.microsoft.com/office/drawing/2014/main" id="{D4483461-AC2D-4367-A9AA-5C51FD57FE5B}"/>
                  </a:ext>
                </a:extLst>
              </p:cNvPr>
              <p:cNvPicPr/>
              <p:nvPr/>
            </p:nvPicPr>
            <p:blipFill>
              <a:blip r:embed="rId437"/>
              <a:stretch>
                <a:fillRect/>
              </a:stretch>
            </p:blipFill>
            <p:spPr>
              <a:xfrm>
                <a:off x="7759653" y="3329707"/>
                <a:ext cx="230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144" name="Freihand 143">
                <a:extLst>
                  <a:ext uri="{FF2B5EF4-FFF2-40B4-BE49-F238E27FC236}">
                    <a16:creationId xmlns:a16="http://schemas.microsoft.com/office/drawing/2014/main" id="{C310278D-BDAD-4D16-9760-6637F9A12A1F}"/>
                  </a:ext>
                </a:extLst>
              </p14:cNvPr>
              <p14:cNvContentPartPr/>
              <p14:nvPr/>
            </p14:nvContentPartPr>
            <p14:xfrm>
              <a:off x="3706773" y="3049987"/>
              <a:ext cx="134640" cy="162360"/>
            </p14:xfrm>
          </p:contentPart>
        </mc:Choice>
        <mc:Fallback>
          <p:pic>
            <p:nvPicPr>
              <p:cNvPr id="144" name="Freihand 143">
                <a:extLst>
                  <a:ext uri="{FF2B5EF4-FFF2-40B4-BE49-F238E27FC236}">
                    <a16:creationId xmlns:a16="http://schemas.microsoft.com/office/drawing/2014/main" id="{C310278D-BDAD-4D16-9760-6637F9A12A1F}"/>
                  </a:ext>
                </a:extLst>
              </p:cNvPr>
              <p:cNvPicPr/>
              <p:nvPr/>
            </p:nvPicPr>
            <p:blipFill>
              <a:blip r:embed="rId439"/>
              <a:stretch>
                <a:fillRect/>
              </a:stretch>
            </p:blipFill>
            <p:spPr>
              <a:xfrm>
                <a:off x="3702453" y="3045667"/>
                <a:ext cx="14328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145" name="Freihand 144">
                <a:extLst>
                  <a:ext uri="{FF2B5EF4-FFF2-40B4-BE49-F238E27FC236}">
                    <a16:creationId xmlns:a16="http://schemas.microsoft.com/office/drawing/2014/main" id="{63983D4B-5F86-4681-855A-3D43C8C26315}"/>
                  </a:ext>
                </a:extLst>
              </p14:cNvPr>
              <p14:cNvContentPartPr/>
              <p14:nvPr/>
            </p14:nvContentPartPr>
            <p14:xfrm>
              <a:off x="3874173" y="3064747"/>
              <a:ext cx="97920" cy="146880"/>
            </p14:xfrm>
          </p:contentPart>
        </mc:Choice>
        <mc:Fallback>
          <p:pic>
            <p:nvPicPr>
              <p:cNvPr id="145" name="Freihand 144">
                <a:extLst>
                  <a:ext uri="{FF2B5EF4-FFF2-40B4-BE49-F238E27FC236}">
                    <a16:creationId xmlns:a16="http://schemas.microsoft.com/office/drawing/2014/main" id="{63983D4B-5F86-4681-855A-3D43C8C26315}"/>
                  </a:ext>
                </a:extLst>
              </p:cNvPr>
              <p:cNvPicPr/>
              <p:nvPr/>
            </p:nvPicPr>
            <p:blipFill>
              <a:blip r:embed="rId441"/>
              <a:stretch>
                <a:fillRect/>
              </a:stretch>
            </p:blipFill>
            <p:spPr>
              <a:xfrm>
                <a:off x="3869853" y="3060427"/>
                <a:ext cx="1065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146" name="Freihand 145">
                <a:extLst>
                  <a:ext uri="{FF2B5EF4-FFF2-40B4-BE49-F238E27FC236}">
                    <a16:creationId xmlns:a16="http://schemas.microsoft.com/office/drawing/2014/main" id="{04B8DCF2-22D5-470D-B7D2-A77CCE1C156B}"/>
                  </a:ext>
                </a:extLst>
              </p14:cNvPr>
              <p14:cNvContentPartPr/>
              <p14:nvPr/>
            </p14:nvContentPartPr>
            <p14:xfrm>
              <a:off x="3914133" y="3017587"/>
              <a:ext cx="109080" cy="4320"/>
            </p14:xfrm>
          </p:contentPart>
        </mc:Choice>
        <mc:Fallback>
          <p:pic>
            <p:nvPicPr>
              <p:cNvPr id="146" name="Freihand 145">
                <a:extLst>
                  <a:ext uri="{FF2B5EF4-FFF2-40B4-BE49-F238E27FC236}">
                    <a16:creationId xmlns:a16="http://schemas.microsoft.com/office/drawing/2014/main" id="{04B8DCF2-22D5-470D-B7D2-A77CCE1C156B}"/>
                  </a:ext>
                </a:extLst>
              </p:cNvPr>
              <p:cNvPicPr/>
              <p:nvPr/>
            </p:nvPicPr>
            <p:blipFill>
              <a:blip r:embed="rId443"/>
              <a:stretch>
                <a:fillRect/>
              </a:stretch>
            </p:blipFill>
            <p:spPr>
              <a:xfrm>
                <a:off x="3909813" y="3013267"/>
                <a:ext cx="1177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147" name="Freihand 146">
                <a:extLst>
                  <a:ext uri="{FF2B5EF4-FFF2-40B4-BE49-F238E27FC236}">
                    <a16:creationId xmlns:a16="http://schemas.microsoft.com/office/drawing/2014/main" id="{75DF458A-41F7-4DFD-A94A-3812C9A9B725}"/>
                  </a:ext>
                </a:extLst>
              </p14:cNvPr>
              <p14:cNvContentPartPr/>
              <p14:nvPr/>
            </p14:nvContentPartPr>
            <p14:xfrm>
              <a:off x="4043733" y="3022987"/>
              <a:ext cx="91800" cy="118440"/>
            </p14:xfrm>
          </p:contentPart>
        </mc:Choice>
        <mc:Fallback>
          <p:pic>
            <p:nvPicPr>
              <p:cNvPr id="147" name="Freihand 146">
                <a:extLst>
                  <a:ext uri="{FF2B5EF4-FFF2-40B4-BE49-F238E27FC236}">
                    <a16:creationId xmlns:a16="http://schemas.microsoft.com/office/drawing/2014/main" id="{75DF458A-41F7-4DFD-A94A-3812C9A9B725}"/>
                  </a:ext>
                </a:extLst>
              </p:cNvPr>
              <p:cNvPicPr/>
              <p:nvPr/>
            </p:nvPicPr>
            <p:blipFill>
              <a:blip r:embed="rId445"/>
              <a:stretch>
                <a:fillRect/>
              </a:stretch>
            </p:blipFill>
            <p:spPr>
              <a:xfrm>
                <a:off x="4039413" y="3018667"/>
                <a:ext cx="1004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148" name="Freihand 147">
                <a:extLst>
                  <a:ext uri="{FF2B5EF4-FFF2-40B4-BE49-F238E27FC236}">
                    <a16:creationId xmlns:a16="http://schemas.microsoft.com/office/drawing/2014/main" id="{C6DC072E-69D1-4953-B351-3B7A977F4F70}"/>
                  </a:ext>
                </a:extLst>
              </p14:cNvPr>
              <p14:cNvContentPartPr/>
              <p14:nvPr/>
            </p14:nvContentPartPr>
            <p14:xfrm>
              <a:off x="4167573" y="3046747"/>
              <a:ext cx="108000" cy="88200"/>
            </p14:xfrm>
          </p:contentPart>
        </mc:Choice>
        <mc:Fallback>
          <p:pic>
            <p:nvPicPr>
              <p:cNvPr id="148" name="Freihand 147">
                <a:extLst>
                  <a:ext uri="{FF2B5EF4-FFF2-40B4-BE49-F238E27FC236}">
                    <a16:creationId xmlns:a16="http://schemas.microsoft.com/office/drawing/2014/main" id="{C6DC072E-69D1-4953-B351-3B7A977F4F70}"/>
                  </a:ext>
                </a:extLst>
              </p:cNvPr>
              <p:cNvPicPr/>
              <p:nvPr/>
            </p:nvPicPr>
            <p:blipFill>
              <a:blip r:embed="rId447"/>
              <a:stretch>
                <a:fillRect/>
              </a:stretch>
            </p:blipFill>
            <p:spPr>
              <a:xfrm>
                <a:off x="4163253" y="3042427"/>
                <a:ext cx="1166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150" name="Freihand 149">
                <a:extLst>
                  <a:ext uri="{FF2B5EF4-FFF2-40B4-BE49-F238E27FC236}">
                    <a16:creationId xmlns:a16="http://schemas.microsoft.com/office/drawing/2014/main" id="{17BEC123-BBD1-471D-BC62-F035C6163D7A}"/>
                  </a:ext>
                </a:extLst>
              </p14:cNvPr>
              <p14:cNvContentPartPr/>
              <p14:nvPr/>
            </p14:nvContentPartPr>
            <p14:xfrm>
              <a:off x="4407693" y="3127387"/>
              <a:ext cx="116280" cy="7200"/>
            </p14:xfrm>
          </p:contentPart>
        </mc:Choice>
        <mc:Fallback>
          <p:pic>
            <p:nvPicPr>
              <p:cNvPr id="150" name="Freihand 149">
                <a:extLst>
                  <a:ext uri="{FF2B5EF4-FFF2-40B4-BE49-F238E27FC236}">
                    <a16:creationId xmlns:a16="http://schemas.microsoft.com/office/drawing/2014/main" id="{17BEC123-BBD1-471D-BC62-F035C6163D7A}"/>
                  </a:ext>
                </a:extLst>
              </p:cNvPr>
              <p:cNvPicPr/>
              <p:nvPr/>
            </p:nvPicPr>
            <p:blipFill>
              <a:blip r:embed="rId449"/>
              <a:stretch>
                <a:fillRect/>
              </a:stretch>
            </p:blipFill>
            <p:spPr>
              <a:xfrm>
                <a:off x="4403373" y="3123067"/>
                <a:ext cx="12492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141" name="Freihand 140">
                <a:extLst>
                  <a:ext uri="{FF2B5EF4-FFF2-40B4-BE49-F238E27FC236}">
                    <a16:creationId xmlns:a16="http://schemas.microsoft.com/office/drawing/2014/main" id="{9E28C0D9-418D-4B61-A078-42D9C4126FDA}"/>
                  </a:ext>
                </a:extLst>
              </p14:cNvPr>
              <p14:cNvContentPartPr/>
              <p14:nvPr/>
            </p14:nvContentPartPr>
            <p14:xfrm>
              <a:off x="3417693" y="3156907"/>
              <a:ext cx="166680" cy="5760"/>
            </p14:xfrm>
          </p:contentPart>
        </mc:Choice>
        <mc:Fallback>
          <p:pic>
            <p:nvPicPr>
              <p:cNvPr id="141" name="Freihand 140">
                <a:extLst>
                  <a:ext uri="{FF2B5EF4-FFF2-40B4-BE49-F238E27FC236}">
                    <a16:creationId xmlns:a16="http://schemas.microsoft.com/office/drawing/2014/main" id="{9E28C0D9-418D-4B61-A078-42D9C4126FDA}"/>
                  </a:ext>
                </a:extLst>
              </p:cNvPr>
              <p:cNvPicPr/>
              <p:nvPr/>
            </p:nvPicPr>
            <p:blipFill>
              <a:blip r:embed="rId451"/>
              <a:stretch>
                <a:fillRect/>
              </a:stretch>
            </p:blipFill>
            <p:spPr>
              <a:xfrm>
                <a:off x="3413373" y="3152587"/>
                <a:ext cx="17532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142" name="Freihand 141">
                <a:extLst>
                  <a:ext uri="{FF2B5EF4-FFF2-40B4-BE49-F238E27FC236}">
                    <a16:creationId xmlns:a16="http://schemas.microsoft.com/office/drawing/2014/main" id="{BCF15BF4-2A92-4279-9135-8737BC327869}"/>
                  </a:ext>
                </a:extLst>
              </p14:cNvPr>
              <p14:cNvContentPartPr/>
              <p14:nvPr/>
            </p14:nvContentPartPr>
            <p14:xfrm>
              <a:off x="3431373" y="3202627"/>
              <a:ext cx="138600" cy="11880"/>
            </p14:xfrm>
          </p:contentPart>
        </mc:Choice>
        <mc:Fallback>
          <p:pic>
            <p:nvPicPr>
              <p:cNvPr id="142" name="Freihand 141">
                <a:extLst>
                  <a:ext uri="{FF2B5EF4-FFF2-40B4-BE49-F238E27FC236}">
                    <a16:creationId xmlns:a16="http://schemas.microsoft.com/office/drawing/2014/main" id="{BCF15BF4-2A92-4279-9135-8737BC327869}"/>
                  </a:ext>
                </a:extLst>
              </p:cNvPr>
              <p:cNvPicPr/>
              <p:nvPr/>
            </p:nvPicPr>
            <p:blipFill>
              <a:blip r:embed="rId453"/>
              <a:stretch>
                <a:fillRect/>
              </a:stretch>
            </p:blipFill>
            <p:spPr>
              <a:xfrm>
                <a:off x="3427053" y="3198307"/>
                <a:ext cx="1472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352" name="Freihand 351">
                <a:extLst>
                  <a:ext uri="{FF2B5EF4-FFF2-40B4-BE49-F238E27FC236}">
                    <a16:creationId xmlns:a16="http://schemas.microsoft.com/office/drawing/2014/main" id="{0975F227-F442-4E94-8FE0-A1AB1737CD5E}"/>
                  </a:ext>
                </a:extLst>
              </p14:cNvPr>
              <p14:cNvContentPartPr/>
              <p14:nvPr/>
            </p14:nvContentPartPr>
            <p14:xfrm>
              <a:off x="4087653" y="4654507"/>
              <a:ext cx="420480" cy="123120"/>
            </p14:xfrm>
          </p:contentPart>
        </mc:Choice>
        <mc:Fallback>
          <p:pic>
            <p:nvPicPr>
              <p:cNvPr id="352" name="Freihand 351">
                <a:extLst>
                  <a:ext uri="{FF2B5EF4-FFF2-40B4-BE49-F238E27FC236}">
                    <a16:creationId xmlns:a16="http://schemas.microsoft.com/office/drawing/2014/main" id="{0975F227-F442-4E94-8FE0-A1AB1737CD5E}"/>
                  </a:ext>
                </a:extLst>
              </p:cNvPr>
              <p:cNvPicPr/>
              <p:nvPr/>
            </p:nvPicPr>
            <p:blipFill>
              <a:blip r:embed="rId455"/>
              <a:stretch>
                <a:fillRect/>
              </a:stretch>
            </p:blipFill>
            <p:spPr>
              <a:xfrm>
                <a:off x="4083333" y="4650187"/>
                <a:ext cx="42912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354" name="Freihand 353">
                <a:extLst>
                  <a:ext uri="{FF2B5EF4-FFF2-40B4-BE49-F238E27FC236}">
                    <a16:creationId xmlns:a16="http://schemas.microsoft.com/office/drawing/2014/main" id="{F333CA78-C5DC-4E51-BFE7-0B0EDA082BB1}"/>
                  </a:ext>
                </a:extLst>
              </p14:cNvPr>
              <p14:cNvContentPartPr/>
              <p14:nvPr/>
            </p14:nvContentPartPr>
            <p14:xfrm>
              <a:off x="4937253" y="2659027"/>
              <a:ext cx="93600" cy="125640"/>
            </p14:xfrm>
          </p:contentPart>
        </mc:Choice>
        <mc:Fallback>
          <p:pic>
            <p:nvPicPr>
              <p:cNvPr id="354" name="Freihand 353">
                <a:extLst>
                  <a:ext uri="{FF2B5EF4-FFF2-40B4-BE49-F238E27FC236}">
                    <a16:creationId xmlns:a16="http://schemas.microsoft.com/office/drawing/2014/main" id="{F333CA78-C5DC-4E51-BFE7-0B0EDA082BB1}"/>
                  </a:ext>
                </a:extLst>
              </p:cNvPr>
              <p:cNvPicPr/>
              <p:nvPr/>
            </p:nvPicPr>
            <p:blipFill>
              <a:blip r:embed="rId457"/>
              <a:stretch>
                <a:fillRect/>
              </a:stretch>
            </p:blipFill>
            <p:spPr>
              <a:xfrm>
                <a:off x="4932933" y="2654707"/>
                <a:ext cx="10224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355" name="Freihand 354">
                <a:extLst>
                  <a:ext uri="{FF2B5EF4-FFF2-40B4-BE49-F238E27FC236}">
                    <a16:creationId xmlns:a16="http://schemas.microsoft.com/office/drawing/2014/main" id="{F2866290-3624-4FA7-9F91-45BE60655B7C}"/>
                  </a:ext>
                </a:extLst>
              </p14:cNvPr>
              <p14:cNvContentPartPr/>
              <p14:nvPr/>
            </p14:nvContentPartPr>
            <p14:xfrm>
              <a:off x="4839693" y="2645707"/>
              <a:ext cx="285480" cy="191520"/>
            </p14:xfrm>
          </p:contentPart>
        </mc:Choice>
        <mc:Fallback>
          <p:pic>
            <p:nvPicPr>
              <p:cNvPr id="355" name="Freihand 354">
                <a:extLst>
                  <a:ext uri="{FF2B5EF4-FFF2-40B4-BE49-F238E27FC236}">
                    <a16:creationId xmlns:a16="http://schemas.microsoft.com/office/drawing/2014/main" id="{F2866290-3624-4FA7-9F91-45BE60655B7C}"/>
                  </a:ext>
                </a:extLst>
              </p:cNvPr>
              <p:cNvPicPr/>
              <p:nvPr/>
            </p:nvPicPr>
            <p:blipFill>
              <a:blip r:embed="rId459"/>
              <a:stretch>
                <a:fillRect/>
              </a:stretch>
            </p:blipFill>
            <p:spPr>
              <a:xfrm>
                <a:off x="4835373" y="2641387"/>
                <a:ext cx="29412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356" name="Freihand 355">
                <a:extLst>
                  <a:ext uri="{FF2B5EF4-FFF2-40B4-BE49-F238E27FC236}">
                    <a16:creationId xmlns:a16="http://schemas.microsoft.com/office/drawing/2014/main" id="{76DF0034-13C5-4643-AC39-1CAC6654A92B}"/>
                  </a:ext>
                </a:extLst>
              </p14:cNvPr>
              <p14:cNvContentPartPr/>
              <p14:nvPr/>
            </p14:nvContentPartPr>
            <p14:xfrm>
              <a:off x="4934733" y="2727067"/>
              <a:ext cx="231480" cy="141120"/>
            </p14:xfrm>
          </p:contentPart>
        </mc:Choice>
        <mc:Fallback>
          <p:pic>
            <p:nvPicPr>
              <p:cNvPr id="356" name="Freihand 355">
                <a:extLst>
                  <a:ext uri="{FF2B5EF4-FFF2-40B4-BE49-F238E27FC236}">
                    <a16:creationId xmlns:a16="http://schemas.microsoft.com/office/drawing/2014/main" id="{76DF0034-13C5-4643-AC39-1CAC6654A92B}"/>
                  </a:ext>
                </a:extLst>
              </p:cNvPr>
              <p:cNvPicPr/>
              <p:nvPr/>
            </p:nvPicPr>
            <p:blipFill>
              <a:blip r:embed="rId461"/>
              <a:stretch>
                <a:fillRect/>
              </a:stretch>
            </p:blipFill>
            <p:spPr>
              <a:xfrm>
                <a:off x="4930413" y="2722747"/>
                <a:ext cx="24012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358" name="Freihand 357">
                <a:extLst>
                  <a:ext uri="{FF2B5EF4-FFF2-40B4-BE49-F238E27FC236}">
                    <a16:creationId xmlns:a16="http://schemas.microsoft.com/office/drawing/2014/main" id="{54A5AB7E-3E53-4557-886D-4DA0DBEDFD42}"/>
                  </a:ext>
                </a:extLst>
              </p14:cNvPr>
              <p14:cNvContentPartPr/>
              <p14:nvPr/>
            </p14:nvContentPartPr>
            <p14:xfrm>
              <a:off x="5259093" y="2440507"/>
              <a:ext cx="72360" cy="215640"/>
            </p14:xfrm>
          </p:contentPart>
        </mc:Choice>
        <mc:Fallback>
          <p:pic>
            <p:nvPicPr>
              <p:cNvPr id="358" name="Freihand 357">
                <a:extLst>
                  <a:ext uri="{FF2B5EF4-FFF2-40B4-BE49-F238E27FC236}">
                    <a16:creationId xmlns:a16="http://schemas.microsoft.com/office/drawing/2014/main" id="{54A5AB7E-3E53-4557-886D-4DA0DBEDFD42}"/>
                  </a:ext>
                </a:extLst>
              </p:cNvPr>
              <p:cNvPicPr/>
              <p:nvPr/>
            </p:nvPicPr>
            <p:blipFill>
              <a:blip r:embed="rId463"/>
              <a:stretch>
                <a:fillRect/>
              </a:stretch>
            </p:blipFill>
            <p:spPr>
              <a:xfrm>
                <a:off x="5254773" y="2436187"/>
                <a:ext cx="8100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359" name="Freihand 358">
                <a:extLst>
                  <a:ext uri="{FF2B5EF4-FFF2-40B4-BE49-F238E27FC236}">
                    <a16:creationId xmlns:a16="http://schemas.microsoft.com/office/drawing/2014/main" id="{4712F7FA-115E-4DFF-AD32-201FCFFBCA1C}"/>
                  </a:ext>
                </a:extLst>
              </p14:cNvPr>
              <p14:cNvContentPartPr/>
              <p14:nvPr/>
            </p14:nvContentPartPr>
            <p14:xfrm>
              <a:off x="5391933" y="2387947"/>
              <a:ext cx="83520" cy="168840"/>
            </p14:xfrm>
          </p:contentPart>
        </mc:Choice>
        <mc:Fallback>
          <p:pic>
            <p:nvPicPr>
              <p:cNvPr id="359" name="Freihand 358">
                <a:extLst>
                  <a:ext uri="{FF2B5EF4-FFF2-40B4-BE49-F238E27FC236}">
                    <a16:creationId xmlns:a16="http://schemas.microsoft.com/office/drawing/2014/main" id="{4712F7FA-115E-4DFF-AD32-201FCFFBCA1C}"/>
                  </a:ext>
                </a:extLst>
              </p:cNvPr>
              <p:cNvPicPr/>
              <p:nvPr/>
            </p:nvPicPr>
            <p:blipFill>
              <a:blip r:embed="rId465"/>
              <a:stretch>
                <a:fillRect/>
              </a:stretch>
            </p:blipFill>
            <p:spPr>
              <a:xfrm>
                <a:off x="5387613" y="2383627"/>
                <a:ext cx="9216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361" name="Freihand 360">
                <a:extLst>
                  <a:ext uri="{FF2B5EF4-FFF2-40B4-BE49-F238E27FC236}">
                    <a16:creationId xmlns:a16="http://schemas.microsoft.com/office/drawing/2014/main" id="{3ED93986-39A0-4476-A319-6EC45268F1C5}"/>
                  </a:ext>
                </a:extLst>
              </p14:cNvPr>
              <p14:cNvContentPartPr/>
              <p14:nvPr/>
            </p14:nvContentPartPr>
            <p14:xfrm>
              <a:off x="5488053" y="2340787"/>
              <a:ext cx="82800" cy="196920"/>
            </p14:xfrm>
          </p:contentPart>
        </mc:Choice>
        <mc:Fallback>
          <p:pic>
            <p:nvPicPr>
              <p:cNvPr id="361" name="Freihand 360">
                <a:extLst>
                  <a:ext uri="{FF2B5EF4-FFF2-40B4-BE49-F238E27FC236}">
                    <a16:creationId xmlns:a16="http://schemas.microsoft.com/office/drawing/2014/main" id="{3ED93986-39A0-4476-A319-6EC45268F1C5}"/>
                  </a:ext>
                </a:extLst>
              </p:cNvPr>
              <p:cNvPicPr/>
              <p:nvPr/>
            </p:nvPicPr>
            <p:blipFill>
              <a:blip r:embed="rId467"/>
              <a:stretch>
                <a:fillRect/>
              </a:stretch>
            </p:blipFill>
            <p:spPr>
              <a:xfrm>
                <a:off x="5483733" y="2336467"/>
                <a:ext cx="9144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362" name="Freihand 361">
                <a:extLst>
                  <a:ext uri="{FF2B5EF4-FFF2-40B4-BE49-F238E27FC236}">
                    <a16:creationId xmlns:a16="http://schemas.microsoft.com/office/drawing/2014/main" id="{311684A9-0F38-497C-9DAE-3109F2DFC6F7}"/>
                  </a:ext>
                </a:extLst>
              </p14:cNvPr>
              <p14:cNvContentPartPr/>
              <p14:nvPr/>
            </p14:nvContentPartPr>
            <p14:xfrm>
              <a:off x="5589933" y="2487307"/>
              <a:ext cx="25560" cy="61560"/>
            </p14:xfrm>
          </p:contentPart>
        </mc:Choice>
        <mc:Fallback>
          <p:pic>
            <p:nvPicPr>
              <p:cNvPr id="362" name="Freihand 361">
                <a:extLst>
                  <a:ext uri="{FF2B5EF4-FFF2-40B4-BE49-F238E27FC236}">
                    <a16:creationId xmlns:a16="http://schemas.microsoft.com/office/drawing/2014/main" id="{311684A9-0F38-497C-9DAE-3109F2DFC6F7}"/>
                  </a:ext>
                </a:extLst>
              </p:cNvPr>
              <p:cNvPicPr/>
              <p:nvPr/>
            </p:nvPicPr>
            <p:blipFill>
              <a:blip r:embed="rId469"/>
              <a:stretch>
                <a:fillRect/>
              </a:stretch>
            </p:blipFill>
            <p:spPr>
              <a:xfrm>
                <a:off x="5585613" y="2482987"/>
                <a:ext cx="3420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363" name="Freihand 362">
                <a:extLst>
                  <a:ext uri="{FF2B5EF4-FFF2-40B4-BE49-F238E27FC236}">
                    <a16:creationId xmlns:a16="http://schemas.microsoft.com/office/drawing/2014/main" id="{D2EC18AA-9695-47AE-91B5-AB0220EE2CCB}"/>
                  </a:ext>
                </a:extLst>
              </p14:cNvPr>
              <p14:cNvContentPartPr/>
              <p14:nvPr/>
            </p14:nvContentPartPr>
            <p14:xfrm>
              <a:off x="5645373" y="2268427"/>
              <a:ext cx="91800" cy="152280"/>
            </p14:xfrm>
          </p:contentPart>
        </mc:Choice>
        <mc:Fallback>
          <p:pic>
            <p:nvPicPr>
              <p:cNvPr id="363" name="Freihand 362">
                <a:extLst>
                  <a:ext uri="{FF2B5EF4-FFF2-40B4-BE49-F238E27FC236}">
                    <a16:creationId xmlns:a16="http://schemas.microsoft.com/office/drawing/2014/main" id="{D2EC18AA-9695-47AE-91B5-AB0220EE2CCB}"/>
                  </a:ext>
                </a:extLst>
              </p:cNvPr>
              <p:cNvPicPr/>
              <p:nvPr/>
            </p:nvPicPr>
            <p:blipFill>
              <a:blip r:embed="rId471"/>
              <a:stretch>
                <a:fillRect/>
              </a:stretch>
            </p:blipFill>
            <p:spPr>
              <a:xfrm>
                <a:off x="5641053" y="2264107"/>
                <a:ext cx="10044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364" name="Freihand 363">
                <a:extLst>
                  <a:ext uri="{FF2B5EF4-FFF2-40B4-BE49-F238E27FC236}">
                    <a16:creationId xmlns:a16="http://schemas.microsoft.com/office/drawing/2014/main" id="{3A7D0D18-2887-464D-BCB1-4779EE95769B}"/>
                  </a:ext>
                </a:extLst>
              </p14:cNvPr>
              <p14:cNvContentPartPr/>
              <p14:nvPr/>
            </p14:nvContentPartPr>
            <p14:xfrm>
              <a:off x="5617653" y="2113627"/>
              <a:ext cx="175680" cy="138600"/>
            </p14:xfrm>
          </p:contentPart>
        </mc:Choice>
        <mc:Fallback>
          <p:pic>
            <p:nvPicPr>
              <p:cNvPr id="364" name="Freihand 363">
                <a:extLst>
                  <a:ext uri="{FF2B5EF4-FFF2-40B4-BE49-F238E27FC236}">
                    <a16:creationId xmlns:a16="http://schemas.microsoft.com/office/drawing/2014/main" id="{3A7D0D18-2887-464D-BCB1-4779EE95769B}"/>
                  </a:ext>
                </a:extLst>
              </p:cNvPr>
              <p:cNvPicPr/>
              <p:nvPr/>
            </p:nvPicPr>
            <p:blipFill>
              <a:blip r:embed="rId473"/>
              <a:stretch>
                <a:fillRect/>
              </a:stretch>
            </p:blipFill>
            <p:spPr>
              <a:xfrm>
                <a:off x="5613333" y="2109307"/>
                <a:ext cx="18432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519" name="Freihand 518">
                <a:extLst>
                  <a:ext uri="{FF2B5EF4-FFF2-40B4-BE49-F238E27FC236}">
                    <a16:creationId xmlns:a16="http://schemas.microsoft.com/office/drawing/2014/main" id="{26429942-8508-45E2-986B-5C776ED45AD9}"/>
                  </a:ext>
                </a:extLst>
              </p14:cNvPr>
              <p14:cNvContentPartPr/>
              <p14:nvPr/>
            </p14:nvContentPartPr>
            <p14:xfrm>
              <a:off x="6966573" y="6106747"/>
              <a:ext cx="176760" cy="172080"/>
            </p14:xfrm>
          </p:contentPart>
        </mc:Choice>
        <mc:Fallback>
          <p:pic>
            <p:nvPicPr>
              <p:cNvPr id="519" name="Freihand 518">
                <a:extLst>
                  <a:ext uri="{FF2B5EF4-FFF2-40B4-BE49-F238E27FC236}">
                    <a16:creationId xmlns:a16="http://schemas.microsoft.com/office/drawing/2014/main" id="{26429942-8508-45E2-986B-5C776ED45AD9}"/>
                  </a:ext>
                </a:extLst>
              </p:cNvPr>
              <p:cNvPicPr/>
              <p:nvPr/>
            </p:nvPicPr>
            <p:blipFill>
              <a:blip r:embed="rId475"/>
              <a:stretch>
                <a:fillRect/>
              </a:stretch>
            </p:blipFill>
            <p:spPr>
              <a:xfrm>
                <a:off x="6962253" y="6102427"/>
                <a:ext cx="185400" cy="180720"/>
              </a:xfrm>
              <a:prstGeom prst="rect">
                <a:avLst/>
              </a:prstGeom>
            </p:spPr>
          </p:pic>
        </mc:Fallback>
      </mc:AlternateContent>
      <p:grpSp>
        <p:nvGrpSpPr>
          <p:cNvPr id="665" name="Gruppieren 664">
            <a:extLst>
              <a:ext uri="{FF2B5EF4-FFF2-40B4-BE49-F238E27FC236}">
                <a16:creationId xmlns:a16="http://schemas.microsoft.com/office/drawing/2014/main" id="{F98626A3-4479-4148-B91C-1FD79693DF04}"/>
              </a:ext>
            </a:extLst>
          </p:cNvPr>
          <p:cNvGrpSpPr/>
          <p:nvPr/>
        </p:nvGrpSpPr>
        <p:grpSpPr>
          <a:xfrm>
            <a:off x="7794573" y="467707"/>
            <a:ext cx="3675960" cy="2649351"/>
            <a:chOff x="7794573" y="467707"/>
            <a:chExt cx="3675960" cy="2649351"/>
          </a:xfrm>
        </p:grpSpPr>
        <mc:AlternateContent xmlns:mc="http://schemas.openxmlformats.org/markup-compatibility/2006">
          <mc:Choice xmlns:p14="http://schemas.microsoft.com/office/powerpoint/2010/main" Requires="p14">
            <p:contentPart p14:bwMode="auto" r:id="rId476">
              <p14:nvContentPartPr>
                <p14:cNvPr id="262" name="Freihand 261">
                  <a:extLst>
                    <a:ext uri="{FF2B5EF4-FFF2-40B4-BE49-F238E27FC236}">
                      <a16:creationId xmlns:a16="http://schemas.microsoft.com/office/drawing/2014/main" id="{B2FA246F-0412-423F-8A20-C5C331629245}"/>
                    </a:ext>
                  </a:extLst>
                </p14:cNvPr>
                <p14:cNvContentPartPr/>
                <p14:nvPr/>
              </p14:nvContentPartPr>
              <p14:xfrm>
                <a:off x="8594853" y="689467"/>
                <a:ext cx="85680" cy="2001600"/>
              </p14:xfrm>
            </p:contentPart>
          </mc:Choice>
          <mc:Fallback>
            <p:pic>
              <p:nvPicPr>
                <p:cNvPr id="262" name="Freihand 261">
                  <a:extLst>
                    <a:ext uri="{FF2B5EF4-FFF2-40B4-BE49-F238E27FC236}">
                      <a16:creationId xmlns:a16="http://schemas.microsoft.com/office/drawing/2014/main" id="{B2FA246F-0412-423F-8A20-C5C331629245}"/>
                    </a:ext>
                  </a:extLst>
                </p:cNvPr>
                <p:cNvPicPr/>
                <p:nvPr/>
              </p:nvPicPr>
              <p:blipFill>
                <a:blip r:embed="rId477"/>
                <a:stretch>
                  <a:fillRect/>
                </a:stretch>
              </p:blipFill>
              <p:spPr>
                <a:xfrm>
                  <a:off x="8590533" y="685147"/>
                  <a:ext cx="94320" cy="201024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263" name="Freihand 262">
                  <a:extLst>
                    <a:ext uri="{FF2B5EF4-FFF2-40B4-BE49-F238E27FC236}">
                      <a16:creationId xmlns:a16="http://schemas.microsoft.com/office/drawing/2014/main" id="{3FCF03D1-D356-4CE3-B5D3-055F1A9F51F2}"/>
                    </a:ext>
                  </a:extLst>
                </p14:cNvPr>
                <p14:cNvContentPartPr/>
                <p14:nvPr/>
              </p14:nvContentPartPr>
              <p14:xfrm>
                <a:off x="8336373" y="2565067"/>
                <a:ext cx="2995560" cy="86040"/>
              </p14:xfrm>
            </p:contentPart>
          </mc:Choice>
          <mc:Fallback>
            <p:pic>
              <p:nvPicPr>
                <p:cNvPr id="263" name="Freihand 262">
                  <a:extLst>
                    <a:ext uri="{FF2B5EF4-FFF2-40B4-BE49-F238E27FC236}">
                      <a16:creationId xmlns:a16="http://schemas.microsoft.com/office/drawing/2014/main" id="{3FCF03D1-D356-4CE3-B5D3-055F1A9F51F2}"/>
                    </a:ext>
                  </a:extLst>
                </p:cNvPr>
                <p:cNvPicPr/>
                <p:nvPr/>
              </p:nvPicPr>
              <p:blipFill>
                <a:blip r:embed="rId479"/>
                <a:stretch>
                  <a:fillRect/>
                </a:stretch>
              </p:blipFill>
              <p:spPr>
                <a:xfrm>
                  <a:off x="8332053" y="2560747"/>
                  <a:ext cx="30042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264" name="Freihand 263">
                  <a:extLst>
                    <a:ext uri="{FF2B5EF4-FFF2-40B4-BE49-F238E27FC236}">
                      <a16:creationId xmlns:a16="http://schemas.microsoft.com/office/drawing/2014/main" id="{C7FDCAD3-B90F-484E-8980-7FCC79B0721C}"/>
                    </a:ext>
                  </a:extLst>
                </p14:cNvPr>
                <p14:cNvContentPartPr/>
                <p14:nvPr/>
              </p14:nvContentPartPr>
              <p14:xfrm>
                <a:off x="11335533" y="2520787"/>
                <a:ext cx="135000" cy="181800"/>
              </p14:xfrm>
            </p:contentPart>
          </mc:Choice>
          <mc:Fallback>
            <p:pic>
              <p:nvPicPr>
                <p:cNvPr id="264" name="Freihand 263">
                  <a:extLst>
                    <a:ext uri="{FF2B5EF4-FFF2-40B4-BE49-F238E27FC236}">
                      <a16:creationId xmlns:a16="http://schemas.microsoft.com/office/drawing/2014/main" id="{C7FDCAD3-B90F-484E-8980-7FCC79B0721C}"/>
                    </a:ext>
                  </a:extLst>
                </p:cNvPr>
                <p:cNvPicPr/>
                <p:nvPr/>
              </p:nvPicPr>
              <p:blipFill>
                <a:blip r:embed="rId481"/>
                <a:stretch>
                  <a:fillRect/>
                </a:stretch>
              </p:blipFill>
              <p:spPr>
                <a:xfrm>
                  <a:off x="11331213" y="2516467"/>
                  <a:ext cx="14364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265" name="Freihand 264">
                  <a:extLst>
                    <a:ext uri="{FF2B5EF4-FFF2-40B4-BE49-F238E27FC236}">
                      <a16:creationId xmlns:a16="http://schemas.microsoft.com/office/drawing/2014/main" id="{2BEEFE36-7208-4F9D-8368-DE1593153313}"/>
                    </a:ext>
                  </a:extLst>
                </p14:cNvPr>
                <p14:cNvContentPartPr/>
                <p14:nvPr/>
              </p14:nvContentPartPr>
              <p14:xfrm>
                <a:off x="8512053" y="503347"/>
                <a:ext cx="175320" cy="262800"/>
              </p14:xfrm>
            </p:contentPart>
          </mc:Choice>
          <mc:Fallback>
            <p:pic>
              <p:nvPicPr>
                <p:cNvPr id="265" name="Freihand 264">
                  <a:extLst>
                    <a:ext uri="{FF2B5EF4-FFF2-40B4-BE49-F238E27FC236}">
                      <a16:creationId xmlns:a16="http://schemas.microsoft.com/office/drawing/2014/main" id="{2BEEFE36-7208-4F9D-8368-DE1593153313}"/>
                    </a:ext>
                  </a:extLst>
                </p:cNvPr>
                <p:cNvPicPr/>
                <p:nvPr/>
              </p:nvPicPr>
              <p:blipFill>
                <a:blip r:embed="rId483"/>
                <a:stretch>
                  <a:fillRect/>
                </a:stretch>
              </p:blipFill>
              <p:spPr>
                <a:xfrm>
                  <a:off x="8507733" y="499027"/>
                  <a:ext cx="183960" cy="27144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267" name="Freihand 266">
                  <a:extLst>
                    <a:ext uri="{FF2B5EF4-FFF2-40B4-BE49-F238E27FC236}">
                      <a16:creationId xmlns:a16="http://schemas.microsoft.com/office/drawing/2014/main" id="{7818BCDE-63EC-4739-B767-B2C1938402C3}"/>
                    </a:ext>
                  </a:extLst>
                </p14:cNvPr>
                <p14:cNvContentPartPr/>
                <p14:nvPr/>
              </p14:nvContentPartPr>
              <p14:xfrm>
                <a:off x="8248893" y="467707"/>
                <a:ext cx="117720" cy="142200"/>
              </p14:xfrm>
            </p:contentPart>
          </mc:Choice>
          <mc:Fallback>
            <p:pic>
              <p:nvPicPr>
                <p:cNvPr id="267" name="Freihand 266">
                  <a:extLst>
                    <a:ext uri="{FF2B5EF4-FFF2-40B4-BE49-F238E27FC236}">
                      <a16:creationId xmlns:a16="http://schemas.microsoft.com/office/drawing/2014/main" id="{7818BCDE-63EC-4739-B767-B2C1938402C3}"/>
                    </a:ext>
                  </a:extLst>
                </p:cNvPr>
                <p:cNvPicPr/>
                <p:nvPr/>
              </p:nvPicPr>
              <p:blipFill>
                <a:blip r:embed="rId485"/>
                <a:stretch>
                  <a:fillRect/>
                </a:stretch>
              </p:blipFill>
              <p:spPr>
                <a:xfrm>
                  <a:off x="8244573" y="463387"/>
                  <a:ext cx="12636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269" name="Freihand 268">
                  <a:extLst>
                    <a:ext uri="{FF2B5EF4-FFF2-40B4-BE49-F238E27FC236}">
                      <a16:creationId xmlns:a16="http://schemas.microsoft.com/office/drawing/2014/main" id="{40B1077F-DBC0-4254-9CB0-54566AEF457B}"/>
                    </a:ext>
                  </a:extLst>
                </p14:cNvPr>
                <p14:cNvContentPartPr/>
                <p14:nvPr/>
              </p14:nvContentPartPr>
              <p14:xfrm>
                <a:off x="11247333" y="2798707"/>
                <a:ext cx="59760" cy="86040"/>
              </p14:xfrm>
            </p:contentPart>
          </mc:Choice>
          <mc:Fallback>
            <p:pic>
              <p:nvPicPr>
                <p:cNvPr id="269" name="Freihand 268">
                  <a:extLst>
                    <a:ext uri="{FF2B5EF4-FFF2-40B4-BE49-F238E27FC236}">
                      <a16:creationId xmlns:a16="http://schemas.microsoft.com/office/drawing/2014/main" id="{40B1077F-DBC0-4254-9CB0-54566AEF457B}"/>
                    </a:ext>
                  </a:extLst>
                </p:cNvPr>
                <p:cNvPicPr/>
                <p:nvPr/>
              </p:nvPicPr>
              <p:blipFill>
                <a:blip r:embed="rId487"/>
                <a:stretch>
                  <a:fillRect/>
                </a:stretch>
              </p:blipFill>
              <p:spPr>
                <a:xfrm>
                  <a:off x="11243013" y="2794387"/>
                  <a:ext cx="684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270" name="Freihand 269">
                  <a:extLst>
                    <a:ext uri="{FF2B5EF4-FFF2-40B4-BE49-F238E27FC236}">
                      <a16:creationId xmlns:a16="http://schemas.microsoft.com/office/drawing/2014/main" id="{7E439D4F-AC36-49BB-A028-BEEED755CF58}"/>
                    </a:ext>
                  </a:extLst>
                </p14:cNvPr>
                <p14:cNvContentPartPr/>
                <p14:nvPr/>
              </p14:nvContentPartPr>
              <p14:xfrm>
                <a:off x="11223213" y="2846587"/>
                <a:ext cx="139680" cy="204120"/>
              </p14:xfrm>
            </p:contentPart>
          </mc:Choice>
          <mc:Fallback>
            <p:pic>
              <p:nvPicPr>
                <p:cNvPr id="270" name="Freihand 269">
                  <a:extLst>
                    <a:ext uri="{FF2B5EF4-FFF2-40B4-BE49-F238E27FC236}">
                      <a16:creationId xmlns:a16="http://schemas.microsoft.com/office/drawing/2014/main" id="{7E439D4F-AC36-49BB-A028-BEEED755CF58}"/>
                    </a:ext>
                  </a:extLst>
                </p:cNvPr>
                <p:cNvPicPr/>
                <p:nvPr/>
              </p:nvPicPr>
              <p:blipFill>
                <a:blip r:embed="rId489"/>
                <a:stretch>
                  <a:fillRect/>
                </a:stretch>
              </p:blipFill>
              <p:spPr>
                <a:xfrm>
                  <a:off x="11218893" y="2842267"/>
                  <a:ext cx="14832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274" name="Freihand 273">
                  <a:extLst>
                    <a:ext uri="{FF2B5EF4-FFF2-40B4-BE49-F238E27FC236}">
                      <a16:creationId xmlns:a16="http://schemas.microsoft.com/office/drawing/2014/main" id="{8F96F720-40A4-4490-B72B-217C3CC67411}"/>
                    </a:ext>
                  </a:extLst>
                </p14:cNvPr>
                <p14:cNvContentPartPr/>
                <p14:nvPr/>
              </p14:nvContentPartPr>
              <p14:xfrm>
                <a:off x="11361453" y="2574787"/>
                <a:ext cx="18000" cy="28800"/>
              </p14:xfrm>
            </p:contentPart>
          </mc:Choice>
          <mc:Fallback>
            <p:pic>
              <p:nvPicPr>
                <p:cNvPr id="274" name="Freihand 273">
                  <a:extLst>
                    <a:ext uri="{FF2B5EF4-FFF2-40B4-BE49-F238E27FC236}">
                      <a16:creationId xmlns:a16="http://schemas.microsoft.com/office/drawing/2014/main" id="{8F96F720-40A4-4490-B72B-217C3CC67411}"/>
                    </a:ext>
                  </a:extLst>
                </p:cNvPr>
                <p:cNvPicPr/>
                <p:nvPr/>
              </p:nvPicPr>
              <p:blipFill>
                <a:blip r:embed="rId491"/>
                <a:stretch>
                  <a:fillRect/>
                </a:stretch>
              </p:blipFill>
              <p:spPr>
                <a:xfrm>
                  <a:off x="11357133" y="2570467"/>
                  <a:ext cx="2664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276" name="Freihand 275">
                  <a:extLst>
                    <a:ext uri="{FF2B5EF4-FFF2-40B4-BE49-F238E27FC236}">
                      <a16:creationId xmlns:a16="http://schemas.microsoft.com/office/drawing/2014/main" id="{A50F8A2D-EA6C-4A39-836B-069F641A37EE}"/>
                    </a:ext>
                  </a:extLst>
                </p14:cNvPr>
                <p14:cNvContentPartPr/>
                <p14:nvPr/>
              </p14:nvContentPartPr>
              <p14:xfrm>
                <a:off x="8616453" y="2642467"/>
                <a:ext cx="42480" cy="30960"/>
              </p14:xfrm>
            </p:contentPart>
          </mc:Choice>
          <mc:Fallback>
            <p:pic>
              <p:nvPicPr>
                <p:cNvPr id="276" name="Freihand 275">
                  <a:extLst>
                    <a:ext uri="{FF2B5EF4-FFF2-40B4-BE49-F238E27FC236}">
                      <a16:creationId xmlns:a16="http://schemas.microsoft.com/office/drawing/2014/main" id="{A50F8A2D-EA6C-4A39-836B-069F641A37EE}"/>
                    </a:ext>
                  </a:extLst>
                </p:cNvPr>
                <p:cNvPicPr/>
                <p:nvPr/>
              </p:nvPicPr>
              <p:blipFill>
                <a:blip r:embed="rId493"/>
                <a:stretch>
                  <a:fillRect/>
                </a:stretch>
              </p:blipFill>
              <p:spPr>
                <a:xfrm>
                  <a:off x="8612133" y="2638147"/>
                  <a:ext cx="5112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327" name="Freihand 326">
                  <a:extLst>
                    <a:ext uri="{FF2B5EF4-FFF2-40B4-BE49-F238E27FC236}">
                      <a16:creationId xmlns:a16="http://schemas.microsoft.com/office/drawing/2014/main" id="{9E53028A-DDA2-48B9-A2D3-9DC0FA21B758}"/>
                    </a:ext>
                  </a:extLst>
                </p14:cNvPr>
                <p14:cNvContentPartPr/>
                <p14:nvPr/>
              </p14:nvContentPartPr>
              <p14:xfrm>
                <a:off x="8287413" y="2087707"/>
                <a:ext cx="74160" cy="101880"/>
              </p14:xfrm>
            </p:contentPart>
          </mc:Choice>
          <mc:Fallback>
            <p:pic>
              <p:nvPicPr>
                <p:cNvPr id="327" name="Freihand 326">
                  <a:extLst>
                    <a:ext uri="{FF2B5EF4-FFF2-40B4-BE49-F238E27FC236}">
                      <a16:creationId xmlns:a16="http://schemas.microsoft.com/office/drawing/2014/main" id="{9E53028A-DDA2-48B9-A2D3-9DC0FA21B758}"/>
                    </a:ext>
                  </a:extLst>
                </p:cNvPr>
                <p:cNvPicPr/>
                <p:nvPr/>
              </p:nvPicPr>
              <p:blipFill>
                <a:blip r:embed="rId495"/>
                <a:stretch>
                  <a:fillRect/>
                </a:stretch>
              </p:blipFill>
              <p:spPr>
                <a:xfrm>
                  <a:off x="8283093" y="2083387"/>
                  <a:ext cx="8280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328" name="Freihand 327">
                  <a:extLst>
                    <a:ext uri="{FF2B5EF4-FFF2-40B4-BE49-F238E27FC236}">
                      <a16:creationId xmlns:a16="http://schemas.microsoft.com/office/drawing/2014/main" id="{59F58D07-2E1D-405D-8824-92BF86ADEC5F}"/>
                    </a:ext>
                  </a:extLst>
                </p14:cNvPr>
                <p14:cNvContentPartPr/>
                <p14:nvPr/>
              </p14:nvContentPartPr>
              <p14:xfrm>
                <a:off x="8351133" y="2191747"/>
                <a:ext cx="20880" cy="59040"/>
              </p14:xfrm>
            </p:contentPart>
          </mc:Choice>
          <mc:Fallback>
            <p:pic>
              <p:nvPicPr>
                <p:cNvPr id="328" name="Freihand 327">
                  <a:extLst>
                    <a:ext uri="{FF2B5EF4-FFF2-40B4-BE49-F238E27FC236}">
                      <a16:creationId xmlns:a16="http://schemas.microsoft.com/office/drawing/2014/main" id="{59F58D07-2E1D-405D-8824-92BF86ADEC5F}"/>
                    </a:ext>
                  </a:extLst>
                </p:cNvPr>
                <p:cNvPicPr/>
                <p:nvPr/>
              </p:nvPicPr>
              <p:blipFill>
                <a:blip r:embed="rId497"/>
                <a:stretch>
                  <a:fillRect/>
                </a:stretch>
              </p:blipFill>
              <p:spPr>
                <a:xfrm>
                  <a:off x="8346813" y="2187427"/>
                  <a:ext cx="295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329" name="Freihand 328">
                  <a:extLst>
                    <a:ext uri="{FF2B5EF4-FFF2-40B4-BE49-F238E27FC236}">
                      <a16:creationId xmlns:a16="http://schemas.microsoft.com/office/drawing/2014/main" id="{2A950B2E-DFD4-4A34-B73E-7BE30B4A7A4D}"/>
                    </a:ext>
                  </a:extLst>
                </p14:cNvPr>
                <p14:cNvContentPartPr/>
                <p14:nvPr/>
              </p14:nvContentPartPr>
              <p14:xfrm>
                <a:off x="8405853" y="2085547"/>
                <a:ext cx="73800" cy="96840"/>
              </p14:xfrm>
            </p:contentPart>
          </mc:Choice>
          <mc:Fallback>
            <p:pic>
              <p:nvPicPr>
                <p:cNvPr id="329" name="Freihand 328">
                  <a:extLst>
                    <a:ext uri="{FF2B5EF4-FFF2-40B4-BE49-F238E27FC236}">
                      <a16:creationId xmlns:a16="http://schemas.microsoft.com/office/drawing/2014/main" id="{2A950B2E-DFD4-4A34-B73E-7BE30B4A7A4D}"/>
                    </a:ext>
                  </a:extLst>
                </p:cNvPr>
                <p:cNvPicPr/>
                <p:nvPr/>
              </p:nvPicPr>
              <p:blipFill>
                <a:blip r:embed="rId499"/>
                <a:stretch>
                  <a:fillRect/>
                </a:stretch>
              </p:blipFill>
              <p:spPr>
                <a:xfrm>
                  <a:off x="8401533" y="2081227"/>
                  <a:ext cx="824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330" name="Freihand 329">
                  <a:extLst>
                    <a:ext uri="{FF2B5EF4-FFF2-40B4-BE49-F238E27FC236}">
                      <a16:creationId xmlns:a16="http://schemas.microsoft.com/office/drawing/2014/main" id="{55F222BD-9257-4C4C-8691-51E1C6A9A17E}"/>
                    </a:ext>
                  </a:extLst>
                </p14:cNvPr>
                <p14:cNvContentPartPr/>
                <p14:nvPr/>
              </p14:nvContentPartPr>
              <p14:xfrm>
                <a:off x="8469933" y="2061787"/>
                <a:ext cx="103320" cy="120240"/>
              </p14:xfrm>
            </p:contentPart>
          </mc:Choice>
          <mc:Fallback>
            <p:pic>
              <p:nvPicPr>
                <p:cNvPr id="330" name="Freihand 329">
                  <a:extLst>
                    <a:ext uri="{FF2B5EF4-FFF2-40B4-BE49-F238E27FC236}">
                      <a16:creationId xmlns:a16="http://schemas.microsoft.com/office/drawing/2014/main" id="{55F222BD-9257-4C4C-8691-51E1C6A9A17E}"/>
                    </a:ext>
                  </a:extLst>
                </p:cNvPr>
                <p:cNvPicPr/>
                <p:nvPr/>
              </p:nvPicPr>
              <p:blipFill>
                <a:blip r:embed="rId501"/>
                <a:stretch>
                  <a:fillRect/>
                </a:stretch>
              </p:blipFill>
              <p:spPr>
                <a:xfrm>
                  <a:off x="8465613" y="2057467"/>
                  <a:ext cx="11196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332" name="Freihand 331">
                  <a:extLst>
                    <a:ext uri="{FF2B5EF4-FFF2-40B4-BE49-F238E27FC236}">
                      <a16:creationId xmlns:a16="http://schemas.microsoft.com/office/drawing/2014/main" id="{9A65F2D9-D62F-4C78-863C-070210265141}"/>
                    </a:ext>
                  </a:extLst>
                </p14:cNvPr>
                <p14:cNvContentPartPr/>
                <p14:nvPr/>
              </p14:nvContentPartPr>
              <p14:xfrm>
                <a:off x="10582773" y="2540947"/>
                <a:ext cx="15120" cy="173520"/>
              </p14:xfrm>
            </p:contentPart>
          </mc:Choice>
          <mc:Fallback>
            <p:pic>
              <p:nvPicPr>
                <p:cNvPr id="332" name="Freihand 331">
                  <a:extLst>
                    <a:ext uri="{FF2B5EF4-FFF2-40B4-BE49-F238E27FC236}">
                      <a16:creationId xmlns:a16="http://schemas.microsoft.com/office/drawing/2014/main" id="{9A65F2D9-D62F-4C78-863C-070210265141}"/>
                    </a:ext>
                  </a:extLst>
                </p:cNvPr>
                <p:cNvPicPr/>
                <p:nvPr/>
              </p:nvPicPr>
              <p:blipFill>
                <a:blip r:embed="rId503"/>
                <a:stretch>
                  <a:fillRect/>
                </a:stretch>
              </p:blipFill>
              <p:spPr>
                <a:xfrm>
                  <a:off x="10578453" y="2536627"/>
                  <a:ext cx="2376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335" name="Freihand 334">
                  <a:extLst>
                    <a:ext uri="{FF2B5EF4-FFF2-40B4-BE49-F238E27FC236}">
                      <a16:creationId xmlns:a16="http://schemas.microsoft.com/office/drawing/2014/main" id="{C8E66525-1E51-4A3C-867F-8381277D2A56}"/>
                    </a:ext>
                  </a:extLst>
                </p14:cNvPr>
                <p14:cNvContentPartPr/>
                <p14:nvPr/>
              </p14:nvContentPartPr>
              <p14:xfrm>
                <a:off x="10370373" y="2850187"/>
                <a:ext cx="115920" cy="47520"/>
              </p14:xfrm>
            </p:contentPart>
          </mc:Choice>
          <mc:Fallback>
            <p:pic>
              <p:nvPicPr>
                <p:cNvPr id="335" name="Freihand 334">
                  <a:extLst>
                    <a:ext uri="{FF2B5EF4-FFF2-40B4-BE49-F238E27FC236}">
                      <a16:creationId xmlns:a16="http://schemas.microsoft.com/office/drawing/2014/main" id="{C8E66525-1E51-4A3C-867F-8381277D2A56}"/>
                    </a:ext>
                  </a:extLst>
                </p:cNvPr>
                <p:cNvPicPr/>
                <p:nvPr/>
              </p:nvPicPr>
              <p:blipFill>
                <a:blip r:embed="rId505"/>
                <a:stretch>
                  <a:fillRect/>
                </a:stretch>
              </p:blipFill>
              <p:spPr>
                <a:xfrm>
                  <a:off x="10366053" y="2845867"/>
                  <a:ext cx="12456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336" name="Freihand 335">
                  <a:extLst>
                    <a:ext uri="{FF2B5EF4-FFF2-40B4-BE49-F238E27FC236}">
                      <a16:creationId xmlns:a16="http://schemas.microsoft.com/office/drawing/2014/main" id="{D4577921-FC3F-42F3-8758-FCD5F1B1D63B}"/>
                    </a:ext>
                  </a:extLst>
                </p14:cNvPr>
                <p14:cNvContentPartPr/>
                <p14:nvPr/>
              </p14:nvContentPartPr>
              <p14:xfrm>
                <a:off x="10487733" y="2847667"/>
                <a:ext cx="87840" cy="115560"/>
              </p14:xfrm>
            </p:contentPart>
          </mc:Choice>
          <mc:Fallback>
            <p:pic>
              <p:nvPicPr>
                <p:cNvPr id="336" name="Freihand 335">
                  <a:extLst>
                    <a:ext uri="{FF2B5EF4-FFF2-40B4-BE49-F238E27FC236}">
                      <a16:creationId xmlns:a16="http://schemas.microsoft.com/office/drawing/2014/main" id="{D4577921-FC3F-42F3-8758-FCD5F1B1D63B}"/>
                    </a:ext>
                  </a:extLst>
                </p:cNvPr>
                <p:cNvPicPr/>
                <p:nvPr/>
              </p:nvPicPr>
              <p:blipFill>
                <a:blip r:embed="rId507"/>
                <a:stretch>
                  <a:fillRect/>
                </a:stretch>
              </p:blipFill>
              <p:spPr>
                <a:xfrm>
                  <a:off x="10483413" y="2843347"/>
                  <a:ext cx="964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337" name="Freihand 336">
                  <a:extLst>
                    <a:ext uri="{FF2B5EF4-FFF2-40B4-BE49-F238E27FC236}">
                      <a16:creationId xmlns:a16="http://schemas.microsoft.com/office/drawing/2014/main" id="{1A70E90F-560E-4BB8-9AB3-B9FAB0C60CDE}"/>
                    </a:ext>
                  </a:extLst>
                </p14:cNvPr>
                <p14:cNvContentPartPr/>
                <p14:nvPr/>
              </p14:nvContentPartPr>
              <p14:xfrm>
                <a:off x="10560093" y="2837227"/>
                <a:ext cx="56160" cy="17280"/>
              </p14:xfrm>
            </p:contentPart>
          </mc:Choice>
          <mc:Fallback>
            <p:pic>
              <p:nvPicPr>
                <p:cNvPr id="337" name="Freihand 336">
                  <a:extLst>
                    <a:ext uri="{FF2B5EF4-FFF2-40B4-BE49-F238E27FC236}">
                      <a16:creationId xmlns:a16="http://schemas.microsoft.com/office/drawing/2014/main" id="{1A70E90F-560E-4BB8-9AB3-B9FAB0C60CDE}"/>
                    </a:ext>
                  </a:extLst>
                </p:cNvPr>
                <p:cNvPicPr/>
                <p:nvPr/>
              </p:nvPicPr>
              <p:blipFill>
                <a:blip r:embed="rId509"/>
                <a:stretch>
                  <a:fillRect/>
                </a:stretch>
              </p:blipFill>
              <p:spPr>
                <a:xfrm>
                  <a:off x="10555773" y="2832907"/>
                  <a:ext cx="6480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338" name="Freihand 337">
                  <a:extLst>
                    <a:ext uri="{FF2B5EF4-FFF2-40B4-BE49-F238E27FC236}">
                      <a16:creationId xmlns:a16="http://schemas.microsoft.com/office/drawing/2014/main" id="{3F21EFA9-D7E9-4B52-BEFF-CC66B372B7CE}"/>
                    </a:ext>
                  </a:extLst>
                </p14:cNvPr>
                <p14:cNvContentPartPr/>
                <p14:nvPr/>
              </p14:nvContentPartPr>
              <p14:xfrm>
                <a:off x="10621293" y="2846587"/>
                <a:ext cx="210960" cy="110160"/>
              </p14:xfrm>
            </p:contentPart>
          </mc:Choice>
          <mc:Fallback>
            <p:pic>
              <p:nvPicPr>
                <p:cNvPr id="338" name="Freihand 337">
                  <a:extLst>
                    <a:ext uri="{FF2B5EF4-FFF2-40B4-BE49-F238E27FC236}">
                      <a16:creationId xmlns:a16="http://schemas.microsoft.com/office/drawing/2014/main" id="{3F21EFA9-D7E9-4B52-BEFF-CC66B372B7CE}"/>
                    </a:ext>
                  </a:extLst>
                </p:cNvPr>
                <p:cNvPicPr/>
                <p:nvPr/>
              </p:nvPicPr>
              <p:blipFill>
                <a:blip r:embed="rId511"/>
                <a:stretch>
                  <a:fillRect/>
                </a:stretch>
              </p:blipFill>
              <p:spPr>
                <a:xfrm>
                  <a:off x="10616973" y="2842267"/>
                  <a:ext cx="21960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339" name="Freihand 338">
                  <a:extLst>
                    <a:ext uri="{FF2B5EF4-FFF2-40B4-BE49-F238E27FC236}">
                      <a16:creationId xmlns:a16="http://schemas.microsoft.com/office/drawing/2014/main" id="{07389010-824F-476C-828A-20578559B7BE}"/>
                    </a:ext>
                  </a:extLst>
                </p14:cNvPr>
                <p14:cNvContentPartPr/>
                <p14:nvPr/>
              </p14:nvContentPartPr>
              <p14:xfrm>
                <a:off x="10434093" y="2844067"/>
                <a:ext cx="42480" cy="126000"/>
              </p14:xfrm>
            </p:contentPart>
          </mc:Choice>
          <mc:Fallback>
            <p:pic>
              <p:nvPicPr>
                <p:cNvPr id="339" name="Freihand 338">
                  <a:extLst>
                    <a:ext uri="{FF2B5EF4-FFF2-40B4-BE49-F238E27FC236}">
                      <a16:creationId xmlns:a16="http://schemas.microsoft.com/office/drawing/2014/main" id="{07389010-824F-476C-828A-20578559B7BE}"/>
                    </a:ext>
                  </a:extLst>
                </p:cNvPr>
                <p:cNvPicPr/>
                <p:nvPr/>
              </p:nvPicPr>
              <p:blipFill>
                <a:blip r:embed="rId513"/>
                <a:stretch>
                  <a:fillRect/>
                </a:stretch>
              </p:blipFill>
              <p:spPr>
                <a:xfrm>
                  <a:off x="10429773" y="2839747"/>
                  <a:ext cx="5112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341" name="Freihand 340">
                  <a:extLst>
                    <a:ext uri="{FF2B5EF4-FFF2-40B4-BE49-F238E27FC236}">
                      <a16:creationId xmlns:a16="http://schemas.microsoft.com/office/drawing/2014/main" id="{7A7CB274-F07D-4813-ADB8-01541187B72C}"/>
                    </a:ext>
                  </a:extLst>
                </p14:cNvPr>
                <p14:cNvContentPartPr/>
                <p14:nvPr/>
              </p14:nvContentPartPr>
              <p14:xfrm>
                <a:off x="8652813" y="2160427"/>
                <a:ext cx="1952280" cy="465120"/>
              </p14:xfrm>
            </p:contentPart>
          </mc:Choice>
          <mc:Fallback>
            <p:pic>
              <p:nvPicPr>
                <p:cNvPr id="341" name="Freihand 340">
                  <a:extLst>
                    <a:ext uri="{FF2B5EF4-FFF2-40B4-BE49-F238E27FC236}">
                      <a16:creationId xmlns:a16="http://schemas.microsoft.com/office/drawing/2014/main" id="{7A7CB274-F07D-4813-ADB8-01541187B72C}"/>
                    </a:ext>
                  </a:extLst>
                </p:cNvPr>
                <p:cNvPicPr/>
                <p:nvPr/>
              </p:nvPicPr>
              <p:blipFill>
                <a:blip r:embed="rId515"/>
                <a:stretch>
                  <a:fillRect/>
                </a:stretch>
              </p:blipFill>
              <p:spPr>
                <a:xfrm>
                  <a:off x="8648493" y="2156107"/>
                  <a:ext cx="1960920" cy="47376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343" name="Freihand 342">
                  <a:extLst>
                    <a:ext uri="{FF2B5EF4-FFF2-40B4-BE49-F238E27FC236}">
                      <a16:creationId xmlns:a16="http://schemas.microsoft.com/office/drawing/2014/main" id="{9029E2C1-9289-4ABD-8BF4-43DB3EF4C309}"/>
                    </a:ext>
                  </a:extLst>
                </p14:cNvPr>
                <p14:cNvContentPartPr/>
                <p14:nvPr/>
              </p14:nvContentPartPr>
              <p14:xfrm>
                <a:off x="10431933" y="2378227"/>
                <a:ext cx="6120" cy="107640"/>
              </p14:xfrm>
            </p:contentPart>
          </mc:Choice>
          <mc:Fallback>
            <p:pic>
              <p:nvPicPr>
                <p:cNvPr id="343" name="Freihand 342">
                  <a:extLst>
                    <a:ext uri="{FF2B5EF4-FFF2-40B4-BE49-F238E27FC236}">
                      <a16:creationId xmlns:a16="http://schemas.microsoft.com/office/drawing/2014/main" id="{9029E2C1-9289-4ABD-8BF4-43DB3EF4C309}"/>
                    </a:ext>
                  </a:extLst>
                </p:cNvPr>
                <p:cNvPicPr/>
                <p:nvPr/>
              </p:nvPicPr>
              <p:blipFill>
                <a:blip r:embed="rId517"/>
                <a:stretch>
                  <a:fillRect/>
                </a:stretch>
              </p:blipFill>
              <p:spPr>
                <a:xfrm>
                  <a:off x="10427613" y="2373907"/>
                  <a:ext cx="1476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344" name="Freihand 343">
                  <a:extLst>
                    <a:ext uri="{FF2B5EF4-FFF2-40B4-BE49-F238E27FC236}">
                      <a16:creationId xmlns:a16="http://schemas.microsoft.com/office/drawing/2014/main" id="{30545DF3-0C63-403D-A7A7-03298B632D81}"/>
                    </a:ext>
                  </a:extLst>
                </p14:cNvPr>
                <p14:cNvContentPartPr/>
                <p14:nvPr/>
              </p14:nvContentPartPr>
              <p14:xfrm>
                <a:off x="10481253" y="2367787"/>
                <a:ext cx="123480" cy="127440"/>
              </p14:xfrm>
            </p:contentPart>
          </mc:Choice>
          <mc:Fallback>
            <p:pic>
              <p:nvPicPr>
                <p:cNvPr id="344" name="Freihand 343">
                  <a:extLst>
                    <a:ext uri="{FF2B5EF4-FFF2-40B4-BE49-F238E27FC236}">
                      <a16:creationId xmlns:a16="http://schemas.microsoft.com/office/drawing/2014/main" id="{30545DF3-0C63-403D-A7A7-03298B632D81}"/>
                    </a:ext>
                  </a:extLst>
                </p:cNvPr>
                <p:cNvPicPr/>
                <p:nvPr/>
              </p:nvPicPr>
              <p:blipFill>
                <a:blip r:embed="rId519"/>
                <a:stretch>
                  <a:fillRect/>
                </a:stretch>
              </p:blipFill>
              <p:spPr>
                <a:xfrm>
                  <a:off x="10476933" y="2363467"/>
                  <a:ext cx="13212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376" name="Freihand 375">
                  <a:extLst>
                    <a:ext uri="{FF2B5EF4-FFF2-40B4-BE49-F238E27FC236}">
                      <a16:creationId xmlns:a16="http://schemas.microsoft.com/office/drawing/2014/main" id="{46E7AF14-127F-4E72-A523-586F76191C10}"/>
                    </a:ext>
                  </a:extLst>
                </p14:cNvPr>
                <p14:cNvContentPartPr/>
                <p14:nvPr/>
              </p14:nvContentPartPr>
              <p14:xfrm>
                <a:off x="9924333" y="1484656"/>
                <a:ext cx="138960" cy="159480"/>
              </p14:xfrm>
            </p:contentPart>
          </mc:Choice>
          <mc:Fallback>
            <p:pic>
              <p:nvPicPr>
                <p:cNvPr id="376" name="Freihand 375">
                  <a:extLst>
                    <a:ext uri="{FF2B5EF4-FFF2-40B4-BE49-F238E27FC236}">
                      <a16:creationId xmlns:a16="http://schemas.microsoft.com/office/drawing/2014/main" id="{46E7AF14-127F-4E72-A523-586F76191C10}"/>
                    </a:ext>
                  </a:extLst>
                </p:cNvPr>
                <p:cNvPicPr/>
                <p:nvPr/>
              </p:nvPicPr>
              <p:blipFill>
                <a:blip r:embed="rId521"/>
                <a:stretch>
                  <a:fillRect/>
                </a:stretch>
              </p:blipFill>
              <p:spPr>
                <a:xfrm>
                  <a:off x="9920013" y="1480336"/>
                  <a:ext cx="14760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377" name="Freihand 376">
                  <a:extLst>
                    <a:ext uri="{FF2B5EF4-FFF2-40B4-BE49-F238E27FC236}">
                      <a16:creationId xmlns:a16="http://schemas.microsoft.com/office/drawing/2014/main" id="{747EAA58-99A5-4C98-B3D4-742A17D4320F}"/>
                    </a:ext>
                  </a:extLst>
                </p14:cNvPr>
                <p14:cNvContentPartPr/>
                <p14:nvPr/>
              </p14:nvContentPartPr>
              <p14:xfrm>
                <a:off x="10082013" y="1465936"/>
                <a:ext cx="146520" cy="103680"/>
              </p14:xfrm>
            </p:contentPart>
          </mc:Choice>
          <mc:Fallback>
            <p:pic>
              <p:nvPicPr>
                <p:cNvPr id="377" name="Freihand 376">
                  <a:extLst>
                    <a:ext uri="{FF2B5EF4-FFF2-40B4-BE49-F238E27FC236}">
                      <a16:creationId xmlns:a16="http://schemas.microsoft.com/office/drawing/2014/main" id="{747EAA58-99A5-4C98-B3D4-742A17D4320F}"/>
                    </a:ext>
                  </a:extLst>
                </p:cNvPr>
                <p:cNvPicPr/>
                <p:nvPr/>
              </p:nvPicPr>
              <p:blipFill>
                <a:blip r:embed="rId523"/>
                <a:stretch>
                  <a:fillRect/>
                </a:stretch>
              </p:blipFill>
              <p:spPr>
                <a:xfrm>
                  <a:off x="10077693" y="1461616"/>
                  <a:ext cx="1551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379" name="Freihand 378">
                  <a:extLst>
                    <a:ext uri="{FF2B5EF4-FFF2-40B4-BE49-F238E27FC236}">
                      <a16:creationId xmlns:a16="http://schemas.microsoft.com/office/drawing/2014/main" id="{86598CE3-2456-41DE-BFF0-6F83A0E0FECE}"/>
                    </a:ext>
                  </a:extLst>
                </p14:cNvPr>
                <p14:cNvContentPartPr/>
                <p14:nvPr/>
              </p14:nvContentPartPr>
              <p14:xfrm>
                <a:off x="9054933" y="2384347"/>
                <a:ext cx="154080" cy="6840"/>
              </p14:xfrm>
            </p:contentPart>
          </mc:Choice>
          <mc:Fallback>
            <p:pic>
              <p:nvPicPr>
                <p:cNvPr id="379" name="Freihand 378">
                  <a:extLst>
                    <a:ext uri="{FF2B5EF4-FFF2-40B4-BE49-F238E27FC236}">
                      <a16:creationId xmlns:a16="http://schemas.microsoft.com/office/drawing/2014/main" id="{86598CE3-2456-41DE-BFF0-6F83A0E0FECE}"/>
                    </a:ext>
                  </a:extLst>
                </p:cNvPr>
                <p:cNvPicPr/>
                <p:nvPr/>
              </p:nvPicPr>
              <p:blipFill>
                <a:blip r:embed="rId525"/>
                <a:stretch>
                  <a:fillRect/>
                </a:stretch>
              </p:blipFill>
              <p:spPr>
                <a:xfrm>
                  <a:off x="9050613" y="2380027"/>
                  <a:ext cx="16272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380" name="Freihand 379">
                  <a:extLst>
                    <a:ext uri="{FF2B5EF4-FFF2-40B4-BE49-F238E27FC236}">
                      <a16:creationId xmlns:a16="http://schemas.microsoft.com/office/drawing/2014/main" id="{C3510A13-4463-456A-BF74-1C703D83C983}"/>
                    </a:ext>
                  </a:extLst>
                </p14:cNvPr>
                <p14:cNvContentPartPr/>
                <p14:nvPr/>
              </p14:nvContentPartPr>
              <p14:xfrm>
                <a:off x="9084453" y="2404456"/>
                <a:ext cx="360" cy="360"/>
              </p14:xfrm>
            </p:contentPart>
          </mc:Choice>
          <mc:Fallback>
            <p:pic>
              <p:nvPicPr>
                <p:cNvPr id="380" name="Freihand 379">
                  <a:extLst>
                    <a:ext uri="{FF2B5EF4-FFF2-40B4-BE49-F238E27FC236}">
                      <a16:creationId xmlns:a16="http://schemas.microsoft.com/office/drawing/2014/main" id="{C3510A13-4463-456A-BF74-1C703D83C983}"/>
                    </a:ext>
                  </a:extLst>
                </p:cNvPr>
                <p:cNvPicPr/>
                <p:nvPr/>
              </p:nvPicPr>
              <p:blipFill>
                <a:blip r:embed="rId89"/>
                <a:stretch>
                  <a:fillRect/>
                </a:stretch>
              </p:blipFill>
              <p:spPr>
                <a:xfrm>
                  <a:off x="9080133" y="2400136"/>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381" name="Freihand 380">
                  <a:extLst>
                    <a:ext uri="{FF2B5EF4-FFF2-40B4-BE49-F238E27FC236}">
                      <a16:creationId xmlns:a16="http://schemas.microsoft.com/office/drawing/2014/main" id="{2FEDC83A-E2B6-4288-9DAE-BF4C9E210FA0}"/>
                    </a:ext>
                  </a:extLst>
                </p14:cNvPr>
                <p14:cNvContentPartPr/>
                <p14:nvPr/>
              </p14:nvContentPartPr>
              <p14:xfrm>
                <a:off x="9121533" y="2408776"/>
                <a:ext cx="9360" cy="97920"/>
              </p14:xfrm>
            </p:contentPart>
          </mc:Choice>
          <mc:Fallback>
            <p:pic>
              <p:nvPicPr>
                <p:cNvPr id="381" name="Freihand 380">
                  <a:extLst>
                    <a:ext uri="{FF2B5EF4-FFF2-40B4-BE49-F238E27FC236}">
                      <a16:creationId xmlns:a16="http://schemas.microsoft.com/office/drawing/2014/main" id="{2FEDC83A-E2B6-4288-9DAE-BF4C9E210FA0}"/>
                    </a:ext>
                  </a:extLst>
                </p:cNvPr>
                <p:cNvPicPr/>
                <p:nvPr/>
              </p:nvPicPr>
              <p:blipFill>
                <a:blip r:embed="rId528"/>
                <a:stretch>
                  <a:fillRect/>
                </a:stretch>
              </p:blipFill>
              <p:spPr>
                <a:xfrm>
                  <a:off x="9117213" y="2404456"/>
                  <a:ext cx="1800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382" name="Freihand 381">
                  <a:extLst>
                    <a:ext uri="{FF2B5EF4-FFF2-40B4-BE49-F238E27FC236}">
                      <a16:creationId xmlns:a16="http://schemas.microsoft.com/office/drawing/2014/main" id="{F40E62AB-A43F-494D-81F7-D5D1498678F7}"/>
                    </a:ext>
                  </a:extLst>
                </p14:cNvPr>
                <p14:cNvContentPartPr/>
                <p14:nvPr/>
              </p14:nvContentPartPr>
              <p14:xfrm>
                <a:off x="9547053" y="2552467"/>
                <a:ext cx="12240" cy="67320"/>
              </p14:xfrm>
            </p:contentPart>
          </mc:Choice>
          <mc:Fallback>
            <p:pic>
              <p:nvPicPr>
                <p:cNvPr id="382" name="Freihand 381">
                  <a:extLst>
                    <a:ext uri="{FF2B5EF4-FFF2-40B4-BE49-F238E27FC236}">
                      <a16:creationId xmlns:a16="http://schemas.microsoft.com/office/drawing/2014/main" id="{F40E62AB-A43F-494D-81F7-D5D1498678F7}"/>
                    </a:ext>
                  </a:extLst>
                </p:cNvPr>
                <p:cNvPicPr/>
                <p:nvPr/>
              </p:nvPicPr>
              <p:blipFill>
                <a:blip r:embed="rId530"/>
                <a:stretch>
                  <a:fillRect/>
                </a:stretch>
              </p:blipFill>
              <p:spPr>
                <a:xfrm>
                  <a:off x="9542733" y="2548147"/>
                  <a:ext cx="2088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383" name="Freihand 382">
                  <a:extLst>
                    <a:ext uri="{FF2B5EF4-FFF2-40B4-BE49-F238E27FC236}">
                      <a16:creationId xmlns:a16="http://schemas.microsoft.com/office/drawing/2014/main" id="{25061C53-F300-4263-B364-B8F1A513110D}"/>
                    </a:ext>
                  </a:extLst>
                </p14:cNvPr>
                <p14:cNvContentPartPr/>
                <p14:nvPr/>
              </p14:nvContentPartPr>
              <p14:xfrm>
                <a:off x="9058173" y="2770378"/>
                <a:ext cx="75600" cy="53280"/>
              </p14:xfrm>
            </p:contentPart>
          </mc:Choice>
          <mc:Fallback>
            <p:pic>
              <p:nvPicPr>
                <p:cNvPr id="383" name="Freihand 382">
                  <a:extLst>
                    <a:ext uri="{FF2B5EF4-FFF2-40B4-BE49-F238E27FC236}">
                      <a16:creationId xmlns:a16="http://schemas.microsoft.com/office/drawing/2014/main" id="{25061C53-F300-4263-B364-B8F1A513110D}"/>
                    </a:ext>
                  </a:extLst>
                </p:cNvPr>
                <p:cNvPicPr/>
                <p:nvPr/>
              </p:nvPicPr>
              <p:blipFill>
                <a:blip r:embed="rId532"/>
                <a:stretch>
                  <a:fillRect/>
                </a:stretch>
              </p:blipFill>
              <p:spPr>
                <a:xfrm>
                  <a:off x="9053853" y="2766058"/>
                  <a:ext cx="8424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384" name="Freihand 383">
                  <a:extLst>
                    <a:ext uri="{FF2B5EF4-FFF2-40B4-BE49-F238E27FC236}">
                      <a16:creationId xmlns:a16="http://schemas.microsoft.com/office/drawing/2014/main" id="{B95E36E7-5EC5-4663-8288-D39C9C33C4B4}"/>
                    </a:ext>
                  </a:extLst>
                </p14:cNvPr>
                <p14:cNvContentPartPr/>
                <p14:nvPr/>
              </p14:nvContentPartPr>
              <p14:xfrm>
                <a:off x="9111093" y="2798458"/>
                <a:ext cx="50400" cy="116280"/>
              </p14:xfrm>
            </p:contentPart>
          </mc:Choice>
          <mc:Fallback>
            <p:pic>
              <p:nvPicPr>
                <p:cNvPr id="384" name="Freihand 383">
                  <a:extLst>
                    <a:ext uri="{FF2B5EF4-FFF2-40B4-BE49-F238E27FC236}">
                      <a16:creationId xmlns:a16="http://schemas.microsoft.com/office/drawing/2014/main" id="{B95E36E7-5EC5-4663-8288-D39C9C33C4B4}"/>
                    </a:ext>
                  </a:extLst>
                </p:cNvPr>
                <p:cNvPicPr/>
                <p:nvPr/>
              </p:nvPicPr>
              <p:blipFill>
                <a:blip r:embed="rId534"/>
                <a:stretch>
                  <a:fillRect/>
                </a:stretch>
              </p:blipFill>
              <p:spPr>
                <a:xfrm>
                  <a:off x="9106773" y="2794138"/>
                  <a:ext cx="5904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385" name="Freihand 384">
                  <a:extLst>
                    <a:ext uri="{FF2B5EF4-FFF2-40B4-BE49-F238E27FC236}">
                      <a16:creationId xmlns:a16="http://schemas.microsoft.com/office/drawing/2014/main" id="{A287808A-3EE2-471B-A0DF-A0E46B08EBD8}"/>
                    </a:ext>
                  </a:extLst>
                </p14:cNvPr>
                <p14:cNvContentPartPr/>
                <p14:nvPr/>
              </p14:nvContentPartPr>
              <p14:xfrm>
                <a:off x="9201813" y="2705218"/>
                <a:ext cx="131400" cy="106920"/>
              </p14:xfrm>
            </p:contentPart>
          </mc:Choice>
          <mc:Fallback>
            <p:pic>
              <p:nvPicPr>
                <p:cNvPr id="385" name="Freihand 384">
                  <a:extLst>
                    <a:ext uri="{FF2B5EF4-FFF2-40B4-BE49-F238E27FC236}">
                      <a16:creationId xmlns:a16="http://schemas.microsoft.com/office/drawing/2014/main" id="{A287808A-3EE2-471B-A0DF-A0E46B08EBD8}"/>
                    </a:ext>
                  </a:extLst>
                </p:cNvPr>
                <p:cNvPicPr/>
                <p:nvPr/>
              </p:nvPicPr>
              <p:blipFill>
                <a:blip r:embed="rId536"/>
                <a:stretch>
                  <a:fillRect/>
                </a:stretch>
              </p:blipFill>
              <p:spPr>
                <a:xfrm>
                  <a:off x="9197493" y="2700898"/>
                  <a:ext cx="14004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389" name="Freihand 388">
                  <a:extLst>
                    <a:ext uri="{FF2B5EF4-FFF2-40B4-BE49-F238E27FC236}">
                      <a16:creationId xmlns:a16="http://schemas.microsoft.com/office/drawing/2014/main" id="{8E2B94C3-8917-4D31-B8FB-E88C89374BB2}"/>
                    </a:ext>
                  </a:extLst>
                </p14:cNvPr>
                <p14:cNvContentPartPr/>
                <p14:nvPr/>
              </p14:nvContentPartPr>
              <p14:xfrm>
                <a:off x="8422773" y="2402347"/>
                <a:ext cx="47880" cy="68400"/>
              </p14:xfrm>
            </p:contentPart>
          </mc:Choice>
          <mc:Fallback>
            <p:pic>
              <p:nvPicPr>
                <p:cNvPr id="389" name="Freihand 388">
                  <a:extLst>
                    <a:ext uri="{FF2B5EF4-FFF2-40B4-BE49-F238E27FC236}">
                      <a16:creationId xmlns:a16="http://schemas.microsoft.com/office/drawing/2014/main" id="{8E2B94C3-8917-4D31-B8FB-E88C89374BB2}"/>
                    </a:ext>
                  </a:extLst>
                </p:cNvPr>
                <p:cNvPicPr/>
                <p:nvPr/>
              </p:nvPicPr>
              <p:blipFill>
                <a:blip r:embed="rId538"/>
                <a:stretch>
                  <a:fillRect/>
                </a:stretch>
              </p:blipFill>
              <p:spPr>
                <a:xfrm>
                  <a:off x="8418453" y="2398027"/>
                  <a:ext cx="565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390" name="Freihand 389">
                  <a:extLst>
                    <a:ext uri="{FF2B5EF4-FFF2-40B4-BE49-F238E27FC236}">
                      <a16:creationId xmlns:a16="http://schemas.microsoft.com/office/drawing/2014/main" id="{923129DD-3114-46D6-A0FF-9920B56CC86D}"/>
                    </a:ext>
                  </a:extLst>
                </p14:cNvPr>
                <p14:cNvContentPartPr/>
                <p14:nvPr/>
              </p14:nvContentPartPr>
              <p14:xfrm>
                <a:off x="8426013" y="2318827"/>
                <a:ext cx="25560" cy="14760"/>
              </p14:xfrm>
            </p:contentPart>
          </mc:Choice>
          <mc:Fallback>
            <p:pic>
              <p:nvPicPr>
                <p:cNvPr id="390" name="Freihand 389">
                  <a:extLst>
                    <a:ext uri="{FF2B5EF4-FFF2-40B4-BE49-F238E27FC236}">
                      <a16:creationId xmlns:a16="http://schemas.microsoft.com/office/drawing/2014/main" id="{923129DD-3114-46D6-A0FF-9920B56CC86D}"/>
                    </a:ext>
                  </a:extLst>
                </p:cNvPr>
                <p:cNvPicPr/>
                <p:nvPr/>
              </p:nvPicPr>
              <p:blipFill>
                <a:blip r:embed="rId540"/>
                <a:stretch>
                  <a:fillRect/>
                </a:stretch>
              </p:blipFill>
              <p:spPr>
                <a:xfrm>
                  <a:off x="8421693" y="2314507"/>
                  <a:ext cx="3420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391" name="Freihand 390">
                  <a:extLst>
                    <a:ext uri="{FF2B5EF4-FFF2-40B4-BE49-F238E27FC236}">
                      <a16:creationId xmlns:a16="http://schemas.microsoft.com/office/drawing/2014/main" id="{E6349769-E2BA-40E0-A779-18270BB7DBCF}"/>
                    </a:ext>
                  </a:extLst>
                </p14:cNvPr>
                <p14:cNvContentPartPr/>
                <p14:nvPr/>
              </p14:nvContentPartPr>
              <p14:xfrm>
                <a:off x="8474253" y="2297587"/>
                <a:ext cx="119160" cy="109800"/>
              </p14:xfrm>
            </p:contentPart>
          </mc:Choice>
          <mc:Fallback>
            <p:pic>
              <p:nvPicPr>
                <p:cNvPr id="391" name="Freihand 390">
                  <a:extLst>
                    <a:ext uri="{FF2B5EF4-FFF2-40B4-BE49-F238E27FC236}">
                      <a16:creationId xmlns:a16="http://schemas.microsoft.com/office/drawing/2014/main" id="{E6349769-E2BA-40E0-A779-18270BB7DBCF}"/>
                    </a:ext>
                  </a:extLst>
                </p:cNvPr>
                <p:cNvPicPr/>
                <p:nvPr/>
              </p:nvPicPr>
              <p:blipFill>
                <a:blip r:embed="rId542"/>
                <a:stretch>
                  <a:fillRect/>
                </a:stretch>
              </p:blipFill>
              <p:spPr>
                <a:xfrm>
                  <a:off x="8469933" y="2293267"/>
                  <a:ext cx="1278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520" name="Freihand 519">
                  <a:extLst>
                    <a:ext uri="{FF2B5EF4-FFF2-40B4-BE49-F238E27FC236}">
                      <a16:creationId xmlns:a16="http://schemas.microsoft.com/office/drawing/2014/main" id="{17589E52-EA50-429F-B4FE-FB0581A7EA78}"/>
                    </a:ext>
                  </a:extLst>
                </p14:cNvPr>
                <p14:cNvContentPartPr/>
                <p14:nvPr/>
              </p14:nvContentPartPr>
              <p14:xfrm>
                <a:off x="8252133" y="2405587"/>
                <a:ext cx="66240" cy="1800"/>
              </p14:xfrm>
            </p:contentPart>
          </mc:Choice>
          <mc:Fallback>
            <p:pic>
              <p:nvPicPr>
                <p:cNvPr id="520" name="Freihand 519">
                  <a:extLst>
                    <a:ext uri="{FF2B5EF4-FFF2-40B4-BE49-F238E27FC236}">
                      <a16:creationId xmlns:a16="http://schemas.microsoft.com/office/drawing/2014/main" id="{17589E52-EA50-429F-B4FE-FB0581A7EA78}"/>
                    </a:ext>
                  </a:extLst>
                </p:cNvPr>
                <p:cNvPicPr/>
                <p:nvPr/>
              </p:nvPicPr>
              <p:blipFill>
                <a:blip r:embed="rId544"/>
                <a:stretch>
                  <a:fillRect/>
                </a:stretch>
              </p:blipFill>
              <p:spPr>
                <a:xfrm>
                  <a:off x="8247813" y="2401267"/>
                  <a:ext cx="7488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521" name="Freihand 520">
                  <a:extLst>
                    <a:ext uri="{FF2B5EF4-FFF2-40B4-BE49-F238E27FC236}">
                      <a16:creationId xmlns:a16="http://schemas.microsoft.com/office/drawing/2014/main" id="{890114E9-A3C5-421B-B0CC-14F23DDB548C}"/>
                    </a:ext>
                  </a:extLst>
                </p14:cNvPr>
                <p14:cNvContentPartPr/>
                <p14:nvPr/>
              </p14:nvContentPartPr>
              <p14:xfrm>
                <a:off x="8221893" y="2444827"/>
                <a:ext cx="101520" cy="10080"/>
              </p14:xfrm>
            </p:contentPart>
          </mc:Choice>
          <mc:Fallback>
            <p:pic>
              <p:nvPicPr>
                <p:cNvPr id="521" name="Freihand 520">
                  <a:extLst>
                    <a:ext uri="{FF2B5EF4-FFF2-40B4-BE49-F238E27FC236}">
                      <a16:creationId xmlns:a16="http://schemas.microsoft.com/office/drawing/2014/main" id="{890114E9-A3C5-421B-B0CC-14F23DDB548C}"/>
                    </a:ext>
                  </a:extLst>
                </p:cNvPr>
                <p:cNvPicPr/>
                <p:nvPr/>
              </p:nvPicPr>
              <p:blipFill>
                <a:blip r:embed="rId546"/>
                <a:stretch>
                  <a:fillRect/>
                </a:stretch>
              </p:blipFill>
              <p:spPr>
                <a:xfrm>
                  <a:off x="8217573" y="2440507"/>
                  <a:ext cx="1101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522" name="Freihand 521">
                  <a:extLst>
                    <a:ext uri="{FF2B5EF4-FFF2-40B4-BE49-F238E27FC236}">
                      <a16:creationId xmlns:a16="http://schemas.microsoft.com/office/drawing/2014/main" id="{0398A49A-C2D7-46E7-BDFD-4E2417430305}"/>
                    </a:ext>
                  </a:extLst>
                </p14:cNvPr>
                <p14:cNvContentPartPr/>
                <p14:nvPr/>
              </p14:nvContentPartPr>
              <p14:xfrm>
                <a:off x="7794573" y="2363827"/>
                <a:ext cx="133200" cy="132480"/>
              </p14:xfrm>
            </p:contentPart>
          </mc:Choice>
          <mc:Fallback>
            <p:pic>
              <p:nvPicPr>
                <p:cNvPr id="522" name="Freihand 521">
                  <a:extLst>
                    <a:ext uri="{FF2B5EF4-FFF2-40B4-BE49-F238E27FC236}">
                      <a16:creationId xmlns:a16="http://schemas.microsoft.com/office/drawing/2014/main" id="{0398A49A-C2D7-46E7-BDFD-4E2417430305}"/>
                    </a:ext>
                  </a:extLst>
                </p:cNvPr>
                <p:cNvPicPr/>
                <p:nvPr/>
              </p:nvPicPr>
              <p:blipFill>
                <a:blip r:embed="rId548"/>
                <a:stretch>
                  <a:fillRect/>
                </a:stretch>
              </p:blipFill>
              <p:spPr>
                <a:xfrm>
                  <a:off x="7790253" y="2359507"/>
                  <a:ext cx="14184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523" name="Freihand 522">
                  <a:extLst>
                    <a:ext uri="{FF2B5EF4-FFF2-40B4-BE49-F238E27FC236}">
                      <a16:creationId xmlns:a16="http://schemas.microsoft.com/office/drawing/2014/main" id="{253031DF-ED4F-499E-926F-DE3FF13C0D0D}"/>
                    </a:ext>
                  </a:extLst>
                </p14:cNvPr>
                <p14:cNvContentPartPr/>
                <p14:nvPr/>
              </p14:nvContentPartPr>
              <p14:xfrm>
                <a:off x="7958013" y="2451307"/>
                <a:ext cx="25560" cy="55080"/>
              </p14:xfrm>
            </p:contentPart>
          </mc:Choice>
          <mc:Fallback>
            <p:pic>
              <p:nvPicPr>
                <p:cNvPr id="523" name="Freihand 522">
                  <a:extLst>
                    <a:ext uri="{FF2B5EF4-FFF2-40B4-BE49-F238E27FC236}">
                      <a16:creationId xmlns:a16="http://schemas.microsoft.com/office/drawing/2014/main" id="{253031DF-ED4F-499E-926F-DE3FF13C0D0D}"/>
                    </a:ext>
                  </a:extLst>
                </p:cNvPr>
                <p:cNvPicPr/>
                <p:nvPr/>
              </p:nvPicPr>
              <p:blipFill>
                <a:blip r:embed="rId550"/>
                <a:stretch>
                  <a:fillRect/>
                </a:stretch>
              </p:blipFill>
              <p:spPr>
                <a:xfrm>
                  <a:off x="7953693" y="2446987"/>
                  <a:ext cx="3420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524" name="Freihand 523">
                  <a:extLst>
                    <a:ext uri="{FF2B5EF4-FFF2-40B4-BE49-F238E27FC236}">
                      <a16:creationId xmlns:a16="http://schemas.microsoft.com/office/drawing/2014/main" id="{63EE91DE-3509-4305-95AB-A30F0A9E2E05}"/>
                    </a:ext>
                  </a:extLst>
                </p14:cNvPr>
                <p14:cNvContentPartPr/>
                <p14:nvPr/>
              </p14:nvContentPartPr>
              <p14:xfrm>
                <a:off x="8044413" y="2338987"/>
                <a:ext cx="151560" cy="104400"/>
              </p14:xfrm>
            </p:contentPart>
          </mc:Choice>
          <mc:Fallback>
            <p:pic>
              <p:nvPicPr>
                <p:cNvPr id="524" name="Freihand 523">
                  <a:extLst>
                    <a:ext uri="{FF2B5EF4-FFF2-40B4-BE49-F238E27FC236}">
                      <a16:creationId xmlns:a16="http://schemas.microsoft.com/office/drawing/2014/main" id="{63EE91DE-3509-4305-95AB-A30F0A9E2E05}"/>
                    </a:ext>
                  </a:extLst>
                </p:cNvPr>
                <p:cNvPicPr/>
                <p:nvPr/>
              </p:nvPicPr>
              <p:blipFill>
                <a:blip r:embed="rId552"/>
                <a:stretch>
                  <a:fillRect/>
                </a:stretch>
              </p:blipFill>
              <p:spPr>
                <a:xfrm>
                  <a:off x="8040093" y="2334667"/>
                  <a:ext cx="16020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554" name="Freihand 553">
                  <a:extLst>
                    <a:ext uri="{FF2B5EF4-FFF2-40B4-BE49-F238E27FC236}">
                      <a16:creationId xmlns:a16="http://schemas.microsoft.com/office/drawing/2014/main" id="{547001C3-4816-4A5D-AC8B-9AB2BAC05A5D}"/>
                    </a:ext>
                  </a:extLst>
                </p14:cNvPr>
                <p14:cNvContentPartPr/>
                <p14:nvPr/>
              </p14:nvContentPartPr>
              <p14:xfrm>
                <a:off x="9051693" y="3010138"/>
                <a:ext cx="110880" cy="13680"/>
              </p14:xfrm>
            </p:contentPart>
          </mc:Choice>
          <mc:Fallback>
            <p:pic>
              <p:nvPicPr>
                <p:cNvPr id="554" name="Freihand 553">
                  <a:extLst>
                    <a:ext uri="{FF2B5EF4-FFF2-40B4-BE49-F238E27FC236}">
                      <a16:creationId xmlns:a16="http://schemas.microsoft.com/office/drawing/2014/main" id="{547001C3-4816-4A5D-AC8B-9AB2BAC05A5D}"/>
                    </a:ext>
                  </a:extLst>
                </p:cNvPr>
                <p:cNvPicPr/>
                <p:nvPr/>
              </p:nvPicPr>
              <p:blipFill>
                <a:blip r:embed="rId554"/>
                <a:stretch>
                  <a:fillRect/>
                </a:stretch>
              </p:blipFill>
              <p:spPr>
                <a:xfrm>
                  <a:off x="9047373" y="3005818"/>
                  <a:ext cx="1195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555" name="Freihand 554">
                  <a:extLst>
                    <a:ext uri="{FF2B5EF4-FFF2-40B4-BE49-F238E27FC236}">
                      <a16:creationId xmlns:a16="http://schemas.microsoft.com/office/drawing/2014/main" id="{ADBA309A-B828-4EE9-A151-8E8D8BC6953D}"/>
                    </a:ext>
                  </a:extLst>
                </p14:cNvPr>
                <p14:cNvContentPartPr/>
                <p14:nvPr/>
              </p14:nvContentPartPr>
              <p14:xfrm>
                <a:off x="9039093" y="3071698"/>
                <a:ext cx="114840" cy="10080"/>
              </p14:xfrm>
            </p:contentPart>
          </mc:Choice>
          <mc:Fallback>
            <p:pic>
              <p:nvPicPr>
                <p:cNvPr id="555" name="Freihand 554">
                  <a:extLst>
                    <a:ext uri="{FF2B5EF4-FFF2-40B4-BE49-F238E27FC236}">
                      <a16:creationId xmlns:a16="http://schemas.microsoft.com/office/drawing/2014/main" id="{ADBA309A-B828-4EE9-A151-8E8D8BC6953D}"/>
                    </a:ext>
                  </a:extLst>
                </p:cNvPr>
                <p:cNvPicPr/>
                <p:nvPr/>
              </p:nvPicPr>
              <p:blipFill>
                <a:blip r:embed="rId556"/>
                <a:stretch>
                  <a:fillRect/>
                </a:stretch>
              </p:blipFill>
              <p:spPr>
                <a:xfrm>
                  <a:off x="9034773" y="3067378"/>
                  <a:ext cx="12348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556" name="Freihand 555">
                  <a:extLst>
                    <a:ext uri="{FF2B5EF4-FFF2-40B4-BE49-F238E27FC236}">
                      <a16:creationId xmlns:a16="http://schemas.microsoft.com/office/drawing/2014/main" id="{C49DB217-E67E-4973-AAF1-DA03EF45FD2F}"/>
                    </a:ext>
                  </a:extLst>
                </p14:cNvPr>
                <p14:cNvContentPartPr/>
                <p14:nvPr/>
              </p14:nvContentPartPr>
              <p14:xfrm>
                <a:off x="9192813" y="2955058"/>
                <a:ext cx="117000" cy="162000"/>
              </p14:xfrm>
            </p:contentPart>
          </mc:Choice>
          <mc:Fallback>
            <p:pic>
              <p:nvPicPr>
                <p:cNvPr id="556" name="Freihand 555">
                  <a:extLst>
                    <a:ext uri="{FF2B5EF4-FFF2-40B4-BE49-F238E27FC236}">
                      <a16:creationId xmlns:a16="http://schemas.microsoft.com/office/drawing/2014/main" id="{C49DB217-E67E-4973-AAF1-DA03EF45FD2F}"/>
                    </a:ext>
                  </a:extLst>
                </p:cNvPr>
                <p:cNvPicPr/>
                <p:nvPr/>
              </p:nvPicPr>
              <p:blipFill>
                <a:blip r:embed="rId558"/>
                <a:stretch>
                  <a:fillRect/>
                </a:stretch>
              </p:blipFill>
              <p:spPr>
                <a:xfrm>
                  <a:off x="9188493" y="2950738"/>
                  <a:ext cx="12564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557" name="Freihand 556">
                  <a:extLst>
                    <a:ext uri="{FF2B5EF4-FFF2-40B4-BE49-F238E27FC236}">
                      <a16:creationId xmlns:a16="http://schemas.microsoft.com/office/drawing/2014/main" id="{1BAC3ABE-DA54-4A53-9E39-43FA5453C1AC}"/>
                    </a:ext>
                  </a:extLst>
                </p14:cNvPr>
                <p14:cNvContentPartPr/>
                <p14:nvPr/>
              </p14:nvContentPartPr>
              <p14:xfrm>
                <a:off x="9300813" y="2976298"/>
                <a:ext cx="95760" cy="114480"/>
              </p14:xfrm>
            </p:contentPart>
          </mc:Choice>
          <mc:Fallback>
            <p:pic>
              <p:nvPicPr>
                <p:cNvPr id="557" name="Freihand 556">
                  <a:extLst>
                    <a:ext uri="{FF2B5EF4-FFF2-40B4-BE49-F238E27FC236}">
                      <a16:creationId xmlns:a16="http://schemas.microsoft.com/office/drawing/2014/main" id="{1BAC3ABE-DA54-4A53-9E39-43FA5453C1AC}"/>
                    </a:ext>
                  </a:extLst>
                </p:cNvPr>
                <p:cNvPicPr/>
                <p:nvPr/>
              </p:nvPicPr>
              <p:blipFill>
                <a:blip r:embed="rId560"/>
                <a:stretch>
                  <a:fillRect/>
                </a:stretch>
              </p:blipFill>
              <p:spPr>
                <a:xfrm>
                  <a:off x="9296493" y="2971978"/>
                  <a:ext cx="10440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558" name="Freihand 557">
                  <a:extLst>
                    <a:ext uri="{FF2B5EF4-FFF2-40B4-BE49-F238E27FC236}">
                      <a16:creationId xmlns:a16="http://schemas.microsoft.com/office/drawing/2014/main" id="{875B3514-B7C9-4FDF-8413-E96E6F1DEF28}"/>
                    </a:ext>
                  </a:extLst>
                </p14:cNvPr>
                <p14:cNvContentPartPr/>
                <p14:nvPr/>
              </p14:nvContentPartPr>
              <p14:xfrm>
                <a:off x="9395493" y="2998978"/>
                <a:ext cx="125280" cy="98640"/>
              </p14:xfrm>
            </p:contentPart>
          </mc:Choice>
          <mc:Fallback>
            <p:pic>
              <p:nvPicPr>
                <p:cNvPr id="558" name="Freihand 557">
                  <a:extLst>
                    <a:ext uri="{FF2B5EF4-FFF2-40B4-BE49-F238E27FC236}">
                      <a16:creationId xmlns:a16="http://schemas.microsoft.com/office/drawing/2014/main" id="{875B3514-B7C9-4FDF-8413-E96E6F1DEF28}"/>
                    </a:ext>
                  </a:extLst>
                </p:cNvPr>
                <p:cNvPicPr/>
                <p:nvPr/>
              </p:nvPicPr>
              <p:blipFill>
                <a:blip r:embed="rId562"/>
                <a:stretch>
                  <a:fillRect/>
                </a:stretch>
              </p:blipFill>
              <p:spPr>
                <a:xfrm>
                  <a:off x="9391173" y="2994658"/>
                  <a:ext cx="13392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651" name="Freihand 650">
                  <a:extLst>
                    <a:ext uri="{FF2B5EF4-FFF2-40B4-BE49-F238E27FC236}">
                      <a16:creationId xmlns:a16="http://schemas.microsoft.com/office/drawing/2014/main" id="{0B1BBA43-E6E7-4E0E-80C2-9387E6BBE0E5}"/>
                    </a:ext>
                  </a:extLst>
                </p14:cNvPr>
                <p14:cNvContentPartPr/>
                <p14:nvPr/>
              </p14:nvContentPartPr>
              <p14:xfrm>
                <a:off x="8713653" y="2754427"/>
                <a:ext cx="73440" cy="141840"/>
              </p14:xfrm>
            </p:contentPart>
          </mc:Choice>
          <mc:Fallback>
            <p:pic>
              <p:nvPicPr>
                <p:cNvPr id="651" name="Freihand 650">
                  <a:extLst>
                    <a:ext uri="{FF2B5EF4-FFF2-40B4-BE49-F238E27FC236}">
                      <a16:creationId xmlns:a16="http://schemas.microsoft.com/office/drawing/2014/main" id="{0B1BBA43-E6E7-4E0E-80C2-9387E6BBE0E5}"/>
                    </a:ext>
                  </a:extLst>
                </p:cNvPr>
                <p:cNvPicPr/>
                <p:nvPr/>
              </p:nvPicPr>
              <p:blipFill>
                <a:blip r:embed="rId564"/>
                <a:stretch>
                  <a:fillRect/>
                </a:stretch>
              </p:blipFill>
              <p:spPr>
                <a:xfrm>
                  <a:off x="8709333" y="2750107"/>
                  <a:ext cx="8208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652" name="Freihand 651">
                  <a:extLst>
                    <a:ext uri="{FF2B5EF4-FFF2-40B4-BE49-F238E27FC236}">
                      <a16:creationId xmlns:a16="http://schemas.microsoft.com/office/drawing/2014/main" id="{38783481-3DDD-441F-ADF8-495E95090E5D}"/>
                    </a:ext>
                  </a:extLst>
                </p14:cNvPr>
                <p14:cNvContentPartPr/>
                <p14:nvPr/>
              </p14:nvContentPartPr>
              <p14:xfrm>
                <a:off x="8821293" y="2779627"/>
                <a:ext cx="85680" cy="90720"/>
              </p14:xfrm>
            </p:contentPart>
          </mc:Choice>
          <mc:Fallback>
            <p:pic>
              <p:nvPicPr>
                <p:cNvPr id="652" name="Freihand 651">
                  <a:extLst>
                    <a:ext uri="{FF2B5EF4-FFF2-40B4-BE49-F238E27FC236}">
                      <a16:creationId xmlns:a16="http://schemas.microsoft.com/office/drawing/2014/main" id="{38783481-3DDD-441F-ADF8-495E95090E5D}"/>
                    </a:ext>
                  </a:extLst>
                </p:cNvPr>
                <p:cNvPicPr/>
                <p:nvPr/>
              </p:nvPicPr>
              <p:blipFill>
                <a:blip r:embed="rId566"/>
                <a:stretch>
                  <a:fillRect/>
                </a:stretch>
              </p:blipFill>
              <p:spPr>
                <a:xfrm>
                  <a:off x="8816973" y="2775307"/>
                  <a:ext cx="943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653" name="Freihand 652">
                  <a:extLst>
                    <a:ext uri="{FF2B5EF4-FFF2-40B4-BE49-F238E27FC236}">
                      <a16:creationId xmlns:a16="http://schemas.microsoft.com/office/drawing/2014/main" id="{742E208D-CE84-425B-8F6E-1392D8A0EAC7}"/>
                    </a:ext>
                  </a:extLst>
                </p14:cNvPr>
                <p14:cNvContentPartPr/>
                <p14:nvPr/>
              </p14:nvContentPartPr>
              <p14:xfrm>
                <a:off x="8903373" y="2740747"/>
                <a:ext cx="116640" cy="120600"/>
              </p14:xfrm>
            </p:contentPart>
          </mc:Choice>
          <mc:Fallback>
            <p:pic>
              <p:nvPicPr>
                <p:cNvPr id="653" name="Freihand 652">
                  <a:extLst>
                    <a:ext uri="{FF2B5EF4-FFF2-40B4-BE49-F238E27FC236}">
                      <a16:creationId xmlns:a16="http://schemas.microsoft.com/office/drawing/2014/main" id="{742E208D-CE84-425B-8F6E-1392D8A0EAC7}"/>
                    </a:ext>
                  </a:extLst>
                </p:cNvPr>
                <p:cNvPicPr/>
                <p:nvPr/>
              </p:nvPicPr>
              <p:blipFill>
                <a:blip r:embed="rId568"/>
                <a:stretch>
                  <a:fillRect/>
                </a:stretch>
              </p:blipFill>
              <p:spPr>
                <a:xfrm>
                  <a:off x="8899053" y="2736427"/>
                  <a:ext cx="1252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656" name="Freihand 655">
                  <a:extLst>
                    <a:ext uri="{FF2B5EF4-FFF2-40B4-BE49-F238E27FC236}">
                      <a16:creationId xmlns:a16="http://schemas.microsoft.com/office/drawing/2014/main" id="{5DFA7CE5-04A5-4478-AFE4-3B31D17BE307}"/>
                    </a:ext>
                  </a:extLst>
                </p14:cNvPr>
                <p14:cNvContentPartPr/>
                <p14:nvPr/>
              </p14:nvContentPartPr>
              <p14:xfrm>
                <a:off x="9216933" y="2282107"/>
                <a:ext cx="14040" cy="67320"/>
              </p14:xfrm>
            </p:contentPart>
          </mc:Choice>
          <mc:Fallback>
            <p:pic>
              <p:nvPicPr>
                <p:cNvPr id="656" name="Freihand 655">
                  <a:extLst>
                    <a:ext uri="{FF2B5EF4-FFF2-40B4-BE49-F238E27FC236}">
                      <a16:creationId xmlns:a16="http://schemas.microsoft.com/office/drawing/2014/main" id="{5DFA7CE5-04A5-4478-AFE4-3B31D17BE307}"/>
                    </a:ext>
                  </a:extLst>
                </p:cNvPr>
                <p:cNvPicPr/>
                <p:nvPr/>
              </p:nvPicPr>
              <p:blipFill>
                <a:blip r:embed="rId570"/>
                <a:stretch>
                  <a:fillRect/>
                </a:stretch>
              </p:blipFill>
              <p:spPr>
                <a:xfrm>
                  <a:off x="9212613" y="2277787"/>
                  <a:ext cx="2268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657" name="Freihand 656">
                  <a:extLst>
                    <a:ext uri="{FF2B5EF4-FFF2-40B4-BE49-F238E27FC236}">
                      <a16:creationId xmlns:a16="http://schemas.microsoft.com/office/drawing/2014/main" id="{55C917D0-84D0-443A-8B0F-D495022530E3}"/>
                    </a:ext>
                  </a:extLst>
                </p14:cNvPr>
                <p14:cNvContentPartPr/>
                <p14:nvPr/>
              </p14:nvContentPartPr>
              <p14:xfrm>
                <a:off x="9227733" y="2361667"/>
                <a:ext cx="24840" cy="166680"/>
              </p14:xfrm>
            </p:contentPart>
          </mc:Choice>
          <mc:Fallback>
            <p:pic>
              <p:nvPicPr>
                <p:cNvPr id="657" name="Freihand 656">
                  <a:extLst>
                    <a:ext uri="{FF2B5EF4-FFF2-40B4-BE49-F238E27FC236}">
                      <a16:creationId xmlns:a16="http://schemas.microsoft.com/office/drawing/2014/main" id="{55C917D0-84D0-443A-8B0F-D495022530E3}"/>
                    </a:ext>
                  </a:extLst>
                </p:cNvPr>
                <p:cNvPicPr/>
                <p:nvPr/>
              </p:nvPicPr>
              <p:blipFill>
                <a:blip r:embed="rId572"/>
                <a:stretch>
                  <a:fillRect/>
                </a:stretch>
              </p:blipFill>
              <p:spPr>
                <a:xfrm>
                  <a:off x="9223413" y="2357347"/>
                  <a:ext cx="3348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658" name="Freihand 657">
                  <a:extLst>
                    <a:ext uri="{FF2B5EF4-FFF2-40B4-BE49-F238E27FC236}">
                      <a16:creationId xmlns:a16="http://schemas.microsoft.com/office/drawing/2014/main" id="{586023D9-8AB1-4383-84E5-C57F748BD9CE}"/>
                    </a:ext>
                  </a:extLst>
                </p14:cNvPr>
                <p14:cNvContentPartPr/>
                <p14:nvPr/>
              </p14:nvContentPartPr>
              <p14:xfrm>
                <a:off x="9253293" y="2552107"/>
                <a:ext cx="3600" cy="42840"/>
              </p14:xfrm>
            </p:contentPart>
          </mc:Choice>
          <mc:Fallback>
            <p:pic>
              <p:nvPicPr>
                <p:cNvPr id="658" name="Freihand 657">
                  <a:extLst>
                    <a:ext uri="{FF2B5EF4-FFF2-40B4-BE49-F238E27FC236}">
                      <a16:creationId xmlns:a16="http://schemas.microsoft.com/office/drawing/2014/main" id="{586023D9-8AB1-4383-84E5-C57F748BD9CE}"/>
                    </a:ext>
                  </a:extLst>
                </p:cNvPr>
                <p:cNvPicPr/>
                <p:nvPr/>
              </p:nvPicPr>
              <p:blipFill>
                <a:blip r:embed="rId574"/>
                <a:stretch>
                  <a:fillRect/>
                </a:stretch>
              </p:blipFill>
              <p:spPr>
                <a:xfrm>
                  <a:off x="9248973" y="2547787"/>
                  <a:ext cx="1224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660" name="Freihand 659">
                  <a:extLst>
                    <a:ext uri="{FF2B5EF4-FFF2-40B4-BE49-F238E27FC236}">
                      <a16:creationId xmlns:a16="http://schemas.microsoft.com/office/drawing/2014/main" id="{2271A8D2-0723-4D3F-8B34-FEF381B4EF50}"/>
                    </a:ext>
                  </a:extLst>
                </p14:cNvPr>
                <p14:cNvContentPartPr/>
                <p14:nvPr/>
              </p14:nvContentPartPr>
              <p14:xfrm>
                <a:off x="8698173" y="2294347"/>
                <a:ext cx="75960" cy="8280"/>
              </p14:xfrm>
            </p:contentPart>
          </mc:Choice>
          <mc:Fallback>
            <p:pic>
              <p:nvPicPr>
                <p:cNvPr id="660" name="Freihand 659">
                  <a:extLst>
                    <a:ext uri="{FF2B5EF4-FFF2-40B4-BE49-F238E27FC236}">
                      <a16:creationId xmlns:a16="http://schemas.microsoft.com/office/drawing/2014/main" id="{2271A8D2-0723-4D3F-8B34-FEF381B4EF50}"/>
                    </a:ext>
                  </a:extLst>
                </p:cNvPr>
                <p:cNvPicPr/>
                <p:nvPr/>
              </p:nvPicPr>
              <p:blipFill>
                <a:blip r:embed="rId576"/>
                <a:stretch>
                  <a:fillRect/>
                </a:stretch>
              </p:blipFill>
              <p:spPr>
                <a:xfrm>
                  <a:off x="8693853" y="2290027"/>
                  <a:ext cx="846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661" name="Freihand 660">
                  <a:extLst>
                    <a:ext uri="{FF2B5EF4-FFF2-40B4-BE49-F238E27FC236}">
                      <a16:creationId xmlns:a16="http://schemas.microsoft.com/office/drawing/2014/main" id="{D0249C34-C3D9-4B2B-8C1F-11A494257D84}"/>
                    </a:ext>
                  </a:extLst>
                </p14:cNvPr>
                <p14:cNvContentPartPr/>
                <p14:nvPr/>
              </p14:nvContentPartPr>
              <p14:xfrm>
                <a:off x="8801853" y="2293987"/>
                <a:ext cx="66960" cy="1800"/>
              </p14:xfrm>
            </p:contentPart>
          </mc:Choice>
          <mc:Fallback>
            <p:pic>
              <p:nvPicPr>
                <p:cNvPr id="661" name="Freihand 660">
                  <a:extLst>
                    <a:ext uri="{FF2B5EF4-FFF2-40B4-BE49-F238E27FC236}">
                      <a16:creationId xmlns:a16="http://schemas.microsoft.com/office/drawing/2014/main" id="{D0249C34-C3D9-4B2B-8C1F-11A494257D84}"/>
                    </a:ext>
                  </a:extLst>
                </p:cNvPr>
                <p:cNvPicPr/>
                <p:nvPr/>
              </p:nvPicPr>
              <p:blipFill>
                <a:blip r:embed="rId544"/>
                <a:stretch>
                  <a:fillRect/>
                </a:stretch>
              </p:blipFill>
              <p:spPr>
                <a:xfrm>
                  <a:off x="8797533" y="2289667"/>
                  <a:ext cx="7560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578">
              <p14:nvContentPartPr>
                <p14:cNvPr id="662" name="Freihand 661">
                  <a:extLst>
                    <a:ext uri="{FF2B5EF4-FFF2-40B4-BE49-F238E27FC236}">
                      <a16:creationId xmlns:a16="http://schemas.microsoft.com/office/drawing/2014/main" id="{D9BBB4C4-681C-4DBA-B22E-E4825CB13B9E}"/>
                    </a:ext>
                  </a:extLst>
                </p14:cNvPr>
                <p14:cNvContentPartPr/>
                <p14:nvPr/>
              </p14:nvContentPartPr>
              <p14:xfrm>
                <a:off x="8899413" y="2292907"/>
                <a:ext cx="258480" cy="8280"/>
              </p14:xfrm>
            </p:contentPart>
          </mc:Choice>
          <mc:Fallback>
            <p:pic>
              <p:nvPicPr>
                <p:cNvPr id="662" name="Freihand 661">
                  <a:extLst>
                    <a:ext uri="{FF2B5EF4-FFF2-40B4-BE49-F238E27FC236}">
                      <a16:creationId xmlns:a16="http://schemas.microsoft.com/office/drawing/2014/main" id="{D9BBB4C4-681C-4DBA-B22E-E4825CB13B9E}"/>
                    </a:ext>
                  </a:extLst>
                </p:cNvPr>
                <p:cNvPicPr/>
                <p:nvPr/>
              </p:nvPicPr>
              <p:blipFill>
                <a:blip r:embed="rId579"/>
                <a:stretch>
                  <a:fillRect/>
                </a:stretch>
              </p:blipFill>
              <p:spPr>
                <a:xfrm>
                  <a:off x="8895093" y="2288587"/>
                  <a:ext cx="2671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580">
              <p14:nvContentPartPr>
                <p14:cNvPr id="664" name="Freihand 663">
                  <a:extLst>
                    <a:ext uri="{FF2B5EF4-FFF2-40B4-BE49-F238E27FC236}">
                      <a16:creationId xmlns:a16="http://schemas.microsoft.com/office/drawing/2014/main" id="{0594C084-3D29-42E6-8042-39A630645D47}"/>
                    </a:ext>
                  </a:extLst>
                </p14:cNvPr>
                <p14:cNvContentPartPr/>
                <p14:nvPr/>
              </p14:nvContentPartPr>
              <p14:xfrm>
                <a:off x="9138453" y="2291107"/>
                <a:ext cx="39600" cy="5040"/>
              </p14:xfrm>
            </p:contentPart>
          </mc:Choice>
          <mc:Fallback>
            <p:pic>
              <p:nvPicPr>
                <p:cNvPr id="664" name="Freihand 663">
                  <a:extLst>
                    <a:ext uri="{FF2B5EF4-FFF2-40B4-BE49-F238E27FC236}">
                      <a16:creationId xmlns:a16="http://schemas.microsoft.com/office/drawing/2014/main" id="{0594C084-3D29-42E6-8042-39A630645D47}"/>
                    </a:ext>
                  </a:extLst>
                </p:cNvPr>
                <p:cNvPicPr/>
                <p:nvPr/>
              </p:nvPicPr>
              <p:blipFill>
                <a:blip r:embed="rId581"/>
                <a:stretch>
                  <a:fillRect/>
                </a:stretch>
              </p:blipFill>
              <p:spPr>
                <a:xfrm>
                  <a:off x="9134133" y="2286787"/>
                  <a:ext cx="48240" cy="13680"/>
                </a:xfrm>
                <a:prstGeom prst="rect">
                  <a:avLst/>
                </a:prstGeom>
              </p:spPr>
            </p:pic>
          </mc:Fallback>
        </mc:AlternateContent>
      </p:grpSp>
      <p:grpSp>
        <p:nvGrpSpPr>
          <p:cNvPr id="667" name="Gruppieren 666">
            <a:extLst>
              <a:ext uri="{FF2B5EF4-FFF2-40B4-BE49-F238E27FC236}">
                <a16:creationId xmlns:a16="http://schemas.microsoft.com/office/drawing/2014/main" id="{7A26C71F-C3E9-4680-982A-0459D26B2B34}"/>
              </a:ext>
            </a:extLst>
          </p:cNvPr>
          <p:cNvGrpSpPr/>
          <p:nvPr/>
        </p:nvGrpSpPr>
        <p:grpSpPr>
          <a:xfrm>
            <a:off x="275253" y="3706987"/>
            <a:ext cx="7414560" cy="2914920"/>
            <a:chOff x="275253" y="3706987"/>
            <a:chExt cx="7414560" cy="2914920"/>
          </a:xfrm>
        </p:grpSpPr>
        <mc:AlternateContent xmlns:mc="http://schemas.openxmlformats.org/markup-compatibility/2006">
          <mc:Choice xmlns:p14="http://schemas.microsoft.com/office/powerpoint/2010/main" Requires="p14">
            <p:contentPart p14:bwMode="auto" r:id="rId582">
              <p14:nvContentPartPr>
                <p14:cNvPr id="186" name="Freihand 185">
                  <a:extLst>
                    <a:ext uri="{FF2B5EF4-FFF2-40B4-BE49-F238E27FC236}">
                      <a16:creationId xmlns:a16="http://schemas.microsoft.com/office/drawing/2014/main" id="{F8AB837B-1078-4C1A-84EE-654FA58D180C}"/>
                    </a:ext>
                  </a:extLst>
                </p14:cNvPr>
                <p14:cNvContentPartPr/>
                <p14:nvPr/>
              </p14:nvContentPartPr>
              <p14:xfrm>
                <a:off x="399813" y="3791227"/>
                <a:ext cx="202680" cy="167760"/>
              </p14:xfrm>
            </p:contentPart>
          </mc:Choice>
          <mc:Fallback>
            <p:pic>
              <p:nvPicPr>
                <p:cNvPr id="186" name="Freihand 185">
                  <a:extLst>
                    <a:ext uri="{FF2B5EF4-FFF2-40B4-BE49-F238E27FC236}">
                      <a16:creationId xmlns:a16="http://schemas.microsoft.com/office/drawing/2014/main" id="{F8AB837B-1078-4C1A-84EE-654FA58D180C}"/>
                    </a:ext>
                  </a:extLst>
                </p:cNvPr>
                <p:cNvPicPr/>
                <p:nvPr/>
              </p:nvPicPr>
              <p:blipFill>
                <a:blip r:embed="rId583"/>
                <a:stretch>
                  <a:fillRect/>
                </a:stretch>
              </p:blipFill>
              <p:spPr>
                <a:xfrm>
                  <a:off x="395493" y="3786907"/>
                  <a:ext cx="2113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584">
              <p14:nvContentPartPr>
                <p14:cNvPr id="187" name="Freihand 186">
                  <a:extLst>
                    <a:ext uri="{FF2B5EF4-FFF2-40B4-BE49-F238E27FC236}">
                      <a16:creationId xmlns:a16="http://schemas.microsoft.com/office/drawing/2014/main" id="{09EC0B00-E510-4EEC-94FB-992463A953AC}"/>
                    </a:ext>
                  </a:extLst>
                </p14:cNvPr>
                <p14:cNvContentPartPr/>
                <p14:nvPr/>
              </p14:nvContentPartPr>
              <p14:xfrm>
                <a:off x="353733" y="4031347"/>
                <a:ext cx="297360" cy="16920"/>
              </p14:xfrm>
            </p:contentPart>
          </mc:Choice>
          <mc:Fallback>
            <p:pic>
              <p:nvPicPr>
                <p:cNvPr id="187" name="Freihand 186">
                  <a:extLst>
                    <a:ext uri="{FF2B5EF4-FFF2-40B4-BE49-F238E27FC236}">
                      <a16:creationId xmlns:a16="http://schemas.microsoft.com/office/drawing/2014/main" id="{09EC0B00-E510-4EEC-94FB-992463A953AC}"/>
                    </a:ext>
                  </a:extLst>
                </p:cNvPr>
                <p:cNvPicPr/>
                <p:nvPr/>
              </p:nvPicPr>
              <p:blipFill>
                <a:blip r:embed="rId585"/>
                <a:stretch>
                  <a:fillRect/>
                </a:stretch>
              </p:blipFill>
              <p:spPr>
                <a:xfrm>
                  <a:off x="349413" y="4027027"/>
                  <a:ext cx="30600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586">
              <p14:nvContentPartPr>
                <p14:cNvPr id="188" name="Freihand 187">
                  <a:extLst>
                    <a:ext uri="{FF2B5EF4-FFF2-40B4-BE49-F238E27FC236}">
                      <a16:creationId xmlns:a16="http://schemas.microsoft.com/office/drawing/2014/main" id="{73576686-5DD0-4EC7-8AB6-FCA841C22F3D}"/>
                    </a:ext>
                  </a:extLst>
                </p14:cNvPr>
                <p14:cNvContentPartPr/>
                <p14:nvPr/>
              </p14:nvContentPartPr>
              <p14:xfrm>
                <a:off x="444093" y="4128187"/>
                <a:ext cx="30960" cy="184320"/>
              </p14:xfrm>
            </p:contentPart>
          </mc:Choice>
          <mc:Fallback>
            <p:pic>
              <p:nvPicPr>
                <p:cNvPr id="188" name="Freihand 187">
                  <a:extLst>
                    <a:ext uri="{FF2B5EF4-FFF2-40B4-BE49-F238E27FC236}">
                      <a16:creationId xmlns:a16="http://schemas.microsoft.com/office/drawing/2014/main" id="{73576686-5DD0-4EC7-8AB6-FCA841C22F3D}"/>
                    </a:ext>
                  </a:extLst>
                </p:cNvPr>
                <p:cNvPicPr/>
                <p:nvPr/>
              </p:nvPicPr>
              <p:blipFill>
                <a:blip r:embed="rId587"/>
                <a:stretch>
                  <a:fillRect/>
                </a:stretch>
              </p:blipFill>
              <p:spPr>
                <a:xfrm>
                  <a:off x="439773" y="4123867"/>
                  <a:ext cx="3960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588">
              <p14:nvContentPartPr>
                <p14:cNvPr id="189" name="Freihand 188">
                  <a:extLst>
                    <a:ext uri="{FF2B5EF4-FFF2-40B4-BE49-F238E27FC236}">
                      <a16:creationId xmlns:a16="http://schemas.microsoft.com/office/drawing/2014/main" id="{BFBD1AB3-3207-455B-86A7-401CCB76E5A2}"/>
                    </a:ext>
                  </a:extLst>
                </p14:cNvPr>
                <p14:cNvContentPartPr/>
                <p14:nvPr/>
              </p14:nvContentPartPr>
              <p14:xfrm>
                <a:off x="356613" y="4118467"/>
                <a:ext cx="214920" cy="71640"/>
              </p14:xfrm>
            </p:contentPart>
          </mc:Choice>
          <mc:Fallback>
            <p:pic>
              <p:nvPicPr>
                <p:cNvPr id="189" name="Freihand 188">
                  <a:extLst>
                    <a:ext uri="{FF2B5EF4-FFF2-40B4-BE49-F238E27FC236}">
                      <a16:creationId xmlns:a16="http://schemas.microsoft.com/office/drawing/2014/main" id="{BFBD1AB3-3207-455B-86A7-401CCB76E5A2}"/>
                    </a:ext>
                  </a:extLst>
                </p:cNvPr>
                <p:cNvPicPr/>
                <p:nvPr/>
              </p:nvPicPr>
              <p:blipFill>
                <a:blip r:embed="rId589"/>
                <a:stretch>
                  <a:fillRect/>
                </a:stretch>
              </p:blipFill>
              <p:spPr>
                <a:xfrm>
                  <a:off x="352293" y="4114147"/>
                  <a:ext cx="22356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590">
              <p14:nvContentPartPr>
                <p14:cNvPr id="190" name="Freihand 189">
                  <a:extLst>
                    <a:ext uri="{FF2B5EF4-FFF2-40B4-BE49-F238E27FC236}">
                      <a16:creationId xmlns:a16="http://schemas.microsoft.com/office/drawing/2014/main" id="{3D47B2B9-B8A6-42FC-843D-2C94F37EB905}"/>
                    </a:ext>
                  </a:extLst>
                </p14:cNvPr>
                <p14:cNvContentPartPr/>
                <p14:nvPr/>
              </p14:nvContentPartPr>
              <p14:xfrm>
                <a:off x="792933" y="4005427"/>
                <a:ext cx="200880" cy="16560"/>
              </p14:xfrm>
            </p:contentPart>
          </mc:Choice>
          <mc:Fallback>
            <p:pic>
              <p:nvPicPr>
                <p:cNvPr id="190" name="Freihand 189">
                  <a:extLst>
                    <a:ext uri="{FF2B5EF4-FFF2-40B4-BE49-F238E27FC236}">
                      <a16:creationId xmlns:a16="http://schemas.microsoft.com/office/drawing/2014/main" id="{3D47B2B9-B8A6-42FC-843D-2C94F37EB905}"/>
                    </a:ext>
                  </a:extLst>
                </p:cNvPr>
                <p:cNvPicPr/>
                <p:nvPr/>
              </p:nvPicPr>
              <p:blipFill>
                <a:blip r:embed="rId591"/>
                <a:stretch>
                  <a:fillRect/>
                </a:stretch>
              </p:blipFill>
              <p:spPr>
                <a:xfrm>
                  <a:off x="788613" y="4001107"/>
                  <a:ext cx="20952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592">
              <p14:nvContentPartPr>
                <p14:cNvPr id="191" name="Freihand 190">
                  <a:extLst>
                    <a:ext uri="{FF2B5EF4-FFF2-40B4-BE49-F238E27FC236}">
                      <a16:creationId xmlns:a16="http://schemas.microsoft.com/office/drawing/2014/main" id="{0187B5AD-4BEF-4525-B1B7-8383C19F24B7}"/>
                    </a:ext>
                  </a:extLst>
                </p14:cNvPr>
                <p14:cNvContentPartPr/>
                <p14:nvPr/>
              </p14:nvContentPartPr>
              <p14:xfrm>
                <a:off x="810573" y="4064827"/>
                <a:ext cx="205200" cy="16560"/>
              </p14:xfrm>
            </p:contentPart>
          </mc:Choice>
          <mc:Fallback>
            <p:pic>
              <p:nvPicPr>
                <p:cNvPr id="191" name="Freihand 190">
                  <a:extLst>
                    <a:ext uri="{FF2B5EF4-FFF2-40B4-BE49-F238E27FC236}">
                      <a16:creationId xmlns:a16="http://schemas.microsoft.com/office/drawing/2014/main" id="{0187B5AD-4BEF-4525-B1B7-8383C19F24B7}"/>
                    </a:ext>
                  </a:extLst>
                </p:cNvPr>
                <p:cNvPicPr/>
                <p:nvPr/>
              </p:nvPicPr>
              <p:blipFill>
                <a:blip r:embed="rId593"/>
                <a:stretch>
                  <a:fillRect/>
                </a:stretch>
              </p:blipFill>
              <p:spPr>
                <a:xfrm>
                  <a:off x="806253" y="4060507"/>
                  <a:ext cx="2138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594">
              <p14:nvContentPartPr>
                <p14:cNvPr id="194" name="Freihand 193">
                  <a:extLst>
                    <a:ext uri="{FF2B5EF4-FFF2-40B4-BE49-F238E27FC236}">
                      <a16:creationId xmlns:a16="http://schemas.microsoft.com/office/drawing/2014/main" id="{FB5ABA0E-1461-4F79-816B-B7C67D85C2DA}"/>
                    </a:ext>
                  </a:extLst>
                </p14:cNvPr>
                <p14:cNvContentPartPr/>
                <p14:nvPr/>
              </p14:nvContentPartPr>
              <p14:xfrm>
                <a:off x="1106493" y="3906427"/>
                <a:ext cx="88200" cy="158040"/>
              </p14:xfrm>
            </p:contentPart>
          </mc:Choice>
          <mc:Fallback>
            <p:pic>
              <p:nvPicPr>
                <p:cNvPr id="194" name="Freihand 193">
                  <a:extLst>
                    <a:ext uri="{FF2B5EF4-FFF2-40B4-BE49-F238E27FC236}">
                      <a16:creationId xmlns:a16="http://schemas.microsoft.com/office/drawing/2014/main" id="{FB5ABA0E-1461-4F79-816B-B7C67D85C2DA}"/>
                    </a:ext>
                  </a:extLst>
                </p:cNvPr>
                <p:cNvPicPr/>
                <p:nvPr/>
              </p:nvPicPr>
              <p:blipFill>
                <a:blip r:embed="rId595"/>
                <a:stretch>
                  <a:fillRect/>
                </a:stretch>
              </p:blipFill>
              <p:spPr>
                <a:xfrm>
                  <a:off x="1102173" y="3902107"/>
                  <a:ext cx="968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596">
              <p14:nvContentPartPr>
                <p14:cNvPr id="195" name="Freihand 194">
                  <a:extLst>
                    <a:ext uri="{FF2B5EF4-FFF2-40B4-BE49-F238E27FC236}">
                      <a16:creationId xmlns:a16="http://schemas.microsoft.com/office/drawing/2014/main" id="{C06181C0-CDFA-462B-A86E-B98E6D627A89}"/>
                    </a:ext>
                  </a:extLst>
                </p14:cNvPr>
                <p14:cNvContentPartPr/>
                <p14:nvPr/>
              </p14:nvContentPartPr>
              <p14:xfrm>
                <a:off x="1206213" y="3877627"/>
                <a:ext cx="56160" cy="161280"/>
              </p14:xfrm>
            </p:contentPart>
          </mc:Choice>
          <mc:Fallback>
            <p:pic>
              <p:nvPicPr>
                <p:cNvPr id="195" name="Freihand 194">
                  <a:extLst>
                    <a:ext uri="{FF2B5EF4-FFF2-40B4-BE49-F238E27FC236}">
                      <a16:creationId xmlns:a16="http://schemas.microsoft.com/office/drawing/2014/main" id="{C06181C0-CDFA-462B-A86E-B98E6D627A89}"/>
                    </a:ext>
                  </a:extLst>
                </p:cNvPr>
                <p:cNvPicPr/>
                <p:nvPr/>
              </p:nvPicPr>
              <p:blipFill>
                <a:blip r:embed="rId597"/>
                <a:stretch>
                  <a:fillRect/>
                </a:stretch>
              </p:blipFill>
              <p:spPr>
                <a:xfrm>
                  <a:off x="1201893" y="3873307"/>
                  <a:ext cx="6480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598">
              <p14:nvContentPartPr>
                <p14:cNvPr id="196" name="Freihand 195">
                  <a:extLst>
                    <a:ext uri="{FF2B5EF4-FFF2-40B4-BE49-F238E27FC236}">
                      <a16:creationId xmlns:a16="http://schemas.microsoft.com/office/drawing/2014/main" id="{EDA0BA8F-7B82-4122-B2EA-DF643BFCDA7F}"/>
                    </a:ext>
                  </a:extLst>
                </p14:cNvPr>
                <p14:cNvContentPartPr/>
                <p14:nvPr/>
              </p14:nvContentPartPr>
              <p14:xfrm>
                <a:off x="1318893" y="3957907"/>
                <a:ext cx="89640" cy="103320"/>
              </p14:xfrm>
            </p:contentPart>
          </mc:Choice>
          <mc:Fallback>
            <p:pic>
              <p:nvPicPr>
                <p:cNvPr id="196" name="Freihand 195">
                  <a:extLst>
                    <a:ext uri="{FF2B5EF4-FFF2-40B4-BE49-F238E27FC236}">
                      <a16:creationId xmlns:a16="http://schemas.microsoft.com/office/drawing/2014/main" id="{EDA0BA8F-7B82-4122-B2EA-DF643BFCDA7F}"/>
                    </a:ext>
                  </a:extLst>
                </p:cNvPr>
                <p:cNvPicPr/>
                <p:nvPr/>
              </p:nvPicPr>
              <p:blipFill>
                <a:blip r:embed="rId599"/>
                <a:stretch>
                  <a:fillRect/>
                </a:stretch>
              </p:blipFill>
              <p:spPr>
                <a:xfrm>
                  <a:off x="1314573" y="3953587"/>
                  <a:ext cx="982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600">
              <p14:nvContentPartPr>
                <p14:cNvPr id="197" name="Freihand 196">
                  <a:extLst>
                    <a:ext uri="{FF2B5EF4-FFF2-40B4-BE49-F238E27FC236}">
                      <a16:creationId xmlns:a16="http://schemas.microsoft.com/office/drawing/2014/main" id="{DC4FD038-E12D-4B7D-8CC1-D24F0E141C82}"/>
                    </a:ext>
                  </a:extLst>
                </p14:cNvPr>
                <p14:cNvContentPartPr/>
                <p14:nvPr/>
              </p14:nvContentPartPr>
              <p14:xfrm>
                <a:off x="1425453" y="4049347"/>
                <a:ext cx="20520" cy="76320"/>
              </p14:xfrm>
            </p:contentPart>
          </mc:Choice>
          <mc:Fallback>
            <p:pic>
              <p:nvPicPr>
                <p:cNvPr id="197" name="Freihand 196">
                  <a:extLst>
                    <a:ext uri="{FF2B5EF4-FFF2-40B4-BE49-F238E27FC236}">
                      <a16:creationId xmlns:a16="http://schemas.microsoft.com/office/drawing/2014/main" id="{DC4FD038-E12D-4B7D-8CC1-D24F0E141C82}"/>
                    </a:ext>
                  </a:extLst>
                </p:cNvPr>
                <p:cNvPicPr/>
                <p:nvPr/>
              </p:nvPicPr>
              <p:blipFill>
                <a:blip r:embed="rId601"/>
                <a:stretch>
                  <a:fillRect/>
                </a:stretch>
              </p:blipFill>
              <p:spPr>
                <a:xfrm>
                  <a:off x="1421133" y="4045027"/>
                  <a:ext cx="2916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602">
              <p14:nvContentPartPr>
                <p14:cNvPr id="198" name="Freihand 197">
                  <a:extLst>
                    <a:ext uri="{FF2B5EF4-FFF2-40B4-BE49-F238E27FC236}">
                      <a16:creationId xmlns:a16="http://schemas.microsoft.com/office/drawing/2014/main" id="{D09EC90A-BE77-4BF9-93D0-4621A474579B}"/>
                    </a:ext>
                  </a:extLst>
                </p14:cNvPr>
                <p14:cNvContentPartPr/>
                <p14:nvPr/>
              </p14:nvContentPartPr>
              <p14:xfrm>
                <a:off x="1544973" y="3893107"/>
                <a:ext cx="24480" cy="150480"/>
              </p14:xfrm>
            </p:contentPart>
          </mc:Choice>
          <mc:Fallback>
            <p:pic>
              <p:nvPicPr>
                <p:cNvPr id="198" name="Freihand 197">
                  <a:extLst>
                    <a:ext uri="{FF2B5EF4-FFF2-40B4-BE49-F238E27FC236}">
                      <a16:creationId xmlns:a16="http://schemas.microsoft.com/office/drawing/2014/main" id="{D09EC90A-BE77-4BF9-93D0-4621A474579B}"/>
                    </a:ext>
                  </a:extLst>
                </p:cNvPr>
                <p:cNvPicPr/>
                <p:nvPr/>
              </p:nvPicPr>
              <p:blipFill>
                <a:blip r:embed="rId603"/>
                <a:stretch>
                  <a:fillRect/>
                </a:stretch>
              </p:blipFill>
              <p:spPr>
                <a:xfrm>
                  <a:off x="1540653" y="3888787"/>
                  <a:ext cx="3312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604">
              <p14:nvContentPartPr>
                <p14:cNvPr id="199" name="Freihand 198">
                  <a:extLst>
                    <a:ext uri="{FF2B5EF4-FFF2-40B4-BE49-F238E27FC236}">
                      <a16:creationId xmlns:a16="http://schemas.microsoft.com/office/drawing/2014/main" id="{3DEF2498-1051-483A-842F-DC41AC73CA05}"/>
                    </a:ext>
                  </a:extLst>
                </p14:cNvPr>
                <p14:cNvContentPartPr/>
                <p14:nvPr/>
              </p14:nvContentPartPr>
              <p14:xfrm>
                <a:off x="1607973" y="3883747"/>
                <a:ext cx="80280" cy="217440"/>
              </p14:xfrm>
            </p:contentPart>
          </mc:Choice>
          <mc:Fallback>
            <p:pic>
              <p:nvPicPr>
                <p:cNvPr id="199" name="Freihand 198">
                  <a:extLst>
                    <a:ext uri="{FF2B5EF4-FFF2-40B4-BE49-F238E27FC236}">
                      <a16:creationId xmlns:a16="http://schemas.microsoft.com/office/drawing/2014/main" id="{3DEF2498-1051-483A-842F-DC41AC73CA05}"/>
                    </a:ext>
                  </a:extLst>
                </p:cNvPr>
                <p:cNvPicPr/>
                <p:nvPr/>
              </p:nvPicPr>
              <p:blipFill>
                <a:blip r:embed="rId605"/>
                <a:stretch>
                  <a:fillRect/>
                </a:stretch>
              </p:blipFill>
              <p:spPr>
                <a:xfrm>
                  <a:off x="1603653" y="3879427"/>
                  <a:ext cx="889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606">
              <p14:nvContentPartPr>
                <p14:cNvPr id="200" name="Freihand 199">
                  <a:extLst>
                    <a:ext uri="{FF2B5EF4-FFF2-40B4-BE49-F238E27FC236}">
                      <a16:creationId xmlns:a16="http://schemas.microsoft.com/office/drawing/2014/main" id="{EA0D57ED-B988-4FEE-9C7A-2D7CBA4D24BF}"/>
                    </a:ext>
                  </a:extLst>
                </p14:cNvPr>
                <p14:cNvContentPartPr/>
                <p14:nvPr/>
              </p14:nvContentPartPr>
              <p14:xfrm>
                <a:off x="1920813" y="3973027"/>
                <a:ext cx="175680" cy="5760"/>
              </p14:xfrm>
            </p:contentPart>
          </mc:Choice>
          <mc:Fallback>
            <p:pic>
              <p:nvPicPr>
                <p:cNvPr id="200" name="Freihand 199">
                  <a:extLst>
                    <a:ext uri="{FF2B5EF4-FFF2-40B4-BE49-F238E27FC236}">
                      <a16:creationId xmlns:a16="http://schemas.microsoft.com/office/drawing/2014/main" id="{EA0D57ED-B988-4FEE-9C7A-2D7CBA4D24BF}"/>
                    </a:ext>
                  </a:extLst>
                </p:cNvPr>
                <p:cNvPicPr/>
                <p:nvPr/>
              </p:nvPicPr>
              <p:blipFill>
                <a:blip r:embed="rId607"/>
                <a:stretch>
                  <a:fillRect/>
                </a:stretch>
              </p:blipFill>
              <p:spPr>
                <a:xfrm>
                  <a:off x="1916493" y="3968707"/>
                  <a:ext cx="18432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608">
              <p14:nvContentPartPr>
                <p14:cNvPr id="201" name="Freihand 200">
                  <a:extLst>
                    <a:ext uri="{FF2B5EF4-FFF2-40B4-BE49-F238E27FC236}">
                      <a16:creationId xmlns:a16="http://schemas.microsoft.com/office/drawing/2014/main" id="{93FC79C4-BEF7-4AD4-9D4F-1F7028F91498}"/>
                    </a:ext>
                  </a:extLst>
                </p14:cNvPr>
                <p14:cNvContentPartPr/>
                <p14:nvPr/>
              </p14:nvContentPartPr>
              <p14:xfrm>
                <a:off x="1945293" y="3909307"/>
                <a:ext cx="241920" cy="148680"/>
              </p14:xfrm>
            </p:contentPart>
          </mc:Choice>
          <mc:Fallback>
            <p:pic>
              <p:nvPicPr>
                <p:cNvPr id="201" name="Freihand 200">
                  <a:extLst>
                    <a:ext uri="{FF2B5EF4-FFF2-40B4-BE49-F238E27FC236}">
                      <a16:creationId xmlns:a16="http://schemas.microsoft.com/office/drawing/2014/main" id="{93FC79C4-BEF7-4AD4-9D4F-1F7028F91498}"/>
                    </a:ext>
                  </a:extLst>
                </p:cNvPr>
                <p:cNvPicPr/>
                <p:nvPr/>
              </p:nvPicPr>
              <p:blipFill>
                <a:blip r:embed="rId609"/>
                <a:stretch>
                  <a:fillRect/>
                </a:stretch>
              </p:blipFill>
              <p:spPr>
                <a:xfrm>
                  <a:off x="1940973" y="3904987"/>
                  <a:ext cx="25056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610">
              <p14:nvContentPartPr>
                <p14:cNvPr id="204" name="Freihand 203">
                  <a:extLst>
                    <a:ext uri="{FF2B5EF4-FFF2-40B4-BE49-F238E27FC236}">
                      <a16:creationId xmlns:a16="http://schemas.microsoft.com/office/drawing/2014/main" id="{E95B79C1-CD8B-405D-A2DD-33C6C69D98CA}"/>
                    </a:ext>
                  </a:extLst>
                </p14:cNvPr>
                <p14:cNvContentPartPr/>
                <p14:nvPr/>
              </p14:nvContentPartPr>
              <p14:xfrm>
                <a:off x="2429133" y="3864667"/>
                <a:ext cx="130680" cy="143640"/>
              </p14:xfrm>
            </p:contentPart>
          </mc:Choice>
          <mc:Fallback>
            <p:pic>
              <p:nvPicPr>
                <p:cNvPr id="204" name="Freihand 203">
                  <a:extLst>
                    <a:ext uri="{FF2B5EF4-FFF2-40B4-BE49-F238E27FC236}">
                      <a16:creationId xmlns:a16="http://schemas.microsoft.com/office/drawing/2014/main" id="{E95B79C1-CD8B-405D-A2DD-33C6C69D98CA}"/>
                    </a:ext>
                  </a:extLst>
                </p:cNvPr>
                <p:cNvPicPr/>
                <p:nvPr/>
              </p:nvPicPr>
              <p:blipFill>
                <a:blip r:embed="rId611"/>
                <a:stretch>
                  <a:fillRect/>
                </a:stretch>
              </p:blipFill>
              <p:spPr>
                <a:xfrm>
                  <a:off x="2424813" y="3860347"/>
                  <a:ext cx="13932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612">
              <p14:nvContentPartPr>
                <p14:cNvPr id="205" name="Freihand 204">
                  <a:extLst>
                    <a:ext uri="{FF2B5EF4-FFF2-40B4-BE49-F238E27FC236}">
                      <a16:creationId xmlns:a16="http://schemas.microsoft.com/office/drawing/2014/main" id="{C065C5E1-CC29-4E4C-BFF5-329B1899FF41}"/>
                    </a:ext>
                  </a:extLst>
                </p14:cNvPr>
                <p14:cNvContentPartPr/>
                <p14:nvPr/>
              </p14:nvContentPartPr>
              <p14:xfrm>
                <a:off x="2555133" y="3891667"/>
                <a:ext cx="176760" cy="101160"/>
              </p14:xfrm>
            </p:contentPart>
          </mc:Choice>
          <mc:Fallback>
            <p:pic>
              <p:nvPicPr>
                <p:cNvPr id="205" name="Freihand 204">
                  <a:extLst>
                    <a:ext uri="{FF2B5EF4-FFF2-40B4-BE49-F238E27FC236}">
                      <a16:creationId xmlns:a16="http://schemas.microsoft.com/office/drawing/2014/main" id="{C065C5E1-CC29-4E4C-BFF5-329B1899FF41}"/>
                    </a:ext>
                  </a:extLst>
                </p:cNvPr>
                <p:cNvPicPr/>
                <p:nvPr/>
              </p:nvPicPr>
              <p:blipFill>
                <a:blip r:embed="rId613"/>
                <a:stretch>
                  <a:fillRect/>
                </a:stretch>
              </p:blipFill>
              <p:spPr>
                <a:xfrm>
                  <a:off x="2550813" y="3887347"/>
                  <a:ext cx="1854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614">
              <p14:nvContentPartPr>
                <p14:cNvPr id="206" name="Freihand 205">
                  <a:extLst>
                    <a:ext uri="{FF2B5EF4-FFF2-40B4-BE49-F238E27FC236}">
                      <a16:creationId xmlns:a16="http://schemas.microsoft.com/office/drawing/2014/main" id="{D3C9E6C5-68B2-4DF5-9018-01E9E14898B6}"/>
                    </a:ext>
                  </a:extLst>
                </p14:cNvPr>
                <p14:cNvContentPartPr/>
                <p14:nvPr/>
              </p14:nvContentPartPr>
              <p14:xfrm>
                <a:off x="2785533" y="3868987"/>
                <a:ext cx="115200" cy="99720"/>
              </p14:xfrm>
            </p:contentPart>
          </mc:Choice>
          <mc:Fallback>
            <p:pic>
              <p:nvPicPr>
                <p:cNvPr id="206" name="Freihand 205">
                  <a:extLst>
                    <a:ext uri="{FF2B5EF4-FFF2-40B4-BE49-F238E27FC236}">
                      <a16:creationId xmlns:a16="http://schemas.microsoft.com/office/drawing/2014/main" id="{D3C9E6C5-68B2-4DF5-9018-01E9E14898B6}"/>
                    </a:ext>
                  </a:extLst>
                </p:cNvPr>
                <p:cNvPicPr/>
                <p:nvPr/>
              </p:nvPicPr>
              <p:blipFill>
                <a:blip r:embed="rId615"/>
                <a:stretch>
                  <a:fillRect/>
                </a:stretch>
              </p:blipFill>
              <p:spPr>
                <a:xfrm>
                  <a:off x="2781213" y="3864667"/>
                  <a:ext cx="12384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616">
              <p14:nvContentPartPr>
                <p14:cNvPr id="207" name="Freihand 206">
                  <a:extLst>
                    <a:ext uri="{FF2B5EF4-FFF2-40B4-BE49-F238E27FC236}">
                      <a16:creationId xmlns:a16="http://schemas.microsoft.com/office/drawing/2014/main" id="{BEB26C3A-2075-4CAF-9064-5C6B16DF0AA2}"/>
                    </a:ext>
                  </a:extLst>
                </p14:cNvPr>
                <p14:cNvContentPartPr/>
                <p14:nvPr/>
              </p14:nvContentPartPr>
              <p14:xfrm>
                <a:off x="3054453" y="3888787"/>
                <a:ext cx="183600" cy="53640"/>
              </p14:xfrm>
            </p:contentPart>
          </mc:Choice>
          <mc:Fallback>
            <p:pic>
              <p:nvPicPr>
                <p:cNvPr id="207" name="Freihand 206">
                  <a:extLst>
                    <a:ext uri="{FF2B5EF4-FFF2-40B4-BE49-F238E27FC236}">
                      <a16:creationId xmlns:a16="http://schemas.microsoft.com/office/drawing/2014/main" id="{BEB26C3A-2075-4CAF-9064-5C6B16DF0AA2}"/>
                    </a:ext>
                  </a:extLst>
                </p:cNvPr>
                <p:cNvPicPr/>
                <p:nvPr/>
              </p:nvPicPr>
              <p:blipFill>
                <a:blip r:embed="rId617"/>
                <a:stretch>
                  <a:fillRect/>
                </a:stretch>
              </p:blipFill>
              <p:spPr>
                <a:xfrm>
                  <a:off x="3050133" y="3884467"/>
                  <a:ext cx="19224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618">
              <p14:nvContentPartPr>
                <p14:cNvPr id="209" name="Freihand 208">
                  <a:extLst>
                    <a:ext uri="{FF2B5EF4-FFF2-40B4-BE49-F238E27FC236}">
                      <a16:creationId xmlns:a16="http://schemas.microsoft.com/office/drawing/2014/main" id="{A704C779-C8B9-419F-807F-C1EDCF11094D}"/>
                    </a:ext>
                  </a:extLst>
                </p14:cNvPr>
                <p14:cNvContentPartPr/>
                <p14:nvPr/>
              </p14:nvContentPartPr>
              <p14:xfrm>
                <a:off x="3383493" y="3810307"/>
                <a:ext cx="120960" cy="147240"/>
              </p14:xfrm>
            </p:contentPart>
          </mc:Choice>
          <mc:Fallback>
            <p:pic>
              <p:nvPicPr>
                <p:cNvPr id="209" name="Freihand 208">
                  <a:extLst>
                    <a:ext uri="{FF2B5EF4-FFF2-40B4-BE49-F238E27FC236}">
                      <a16:creationId xmlns:a16="http://schemas.microsoft.com/office/drawing/2014/main" id="{A704C779-C8B9-419F-807F-C1EDCF11094D}"/>
                    </a:ext>
                  </a:extLst>
                </p:cNvPr>
                <p:cNvPicPr/>
                <p:nvPr/>
              </p:nvPicPr>
              <p:blipFill>
                <a:blip r:embed="rId619"/>
                <a:stretch>
                  <a:fillRect/>
                </a:stretch>
              </p:blipFill>
              <p:spPr>
                <a:xfrm>
                  <a:off x="3379173" y="3805987"/>
                  <a:ext cx="12960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620">
              <p14:nvContentPartPr>
                <p14:cNvPr id="210" name="Freihand 209">
                  <a:extLst>
                    <a:ext uri="{FF2B5EF4-FFF2-40B4-BE49-F238E27FC236}">
                      <a16:creationId xmlns:a16="http://schemas.microsoft.com/office/drawing/2014/main" id="{A8588F3F-39EB-445E-8B20-3D16E2B927DA}"/>
                    </a:ext>
                  </a:extLst>
                </p14:cNvPr>
                <p14:cNvContentPartPr/>
                <p14:nvPr/>
              </p14:nvContentPartPr>
              <p14:xfrm>
                <a:off x="3551973" y="3859987"/>
                <a:ext cx="127440" cy="153000"/>
              </p14:xfrm>
            </p:contentPart>
          </mc:Choice>
          <mc:Fallback>
            <p:pic>
              <p:nvPicPr>
                <p:cNvPr id="210" name="Freihand 209">
                  <a:extLst>
                    <a:ext uri="{FF2B5EF4-FFF2-40B4-BE49-F238E27FC236}">
                      <a16:creationId xmlns:a16="http://schemas.microsoft.com/office/drawing/2014/main" id="{A8588F3F-39EB-445E-8B20-3D16E2B927DA}"/>
                    </a:ext>
                  </a:extLst>
                </p:cNvPr>
                <p:cNvPicPr/>
                <p:nvPr/>
              </p:nvPicPr>
              <p:blipFill>
                <a:blip r:embed="rId621"/>
                <a:stretch>
                  <a:fillRect/>
                </a:stretch>
              </p:blipFill>
              <p:spPr>
                <a:xfrm>
                  <a:off x="3547653" y="3855667"/>
                  <a:ext cx="13608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622">
              <p14:nvContentPartPr>
                <p14:cNvPr id="211" name="Freihand 210">
                  <a:extLst>
                    <a:ext uri="{FF2B5EF4-FFF2-40B4-BE49-F238E27FC236}">
                      <a16:creationId xmlns:a16="http://schemas.microsoft.com/office/drawing/2014/main" id="{812804AD-B2F2-40DC-9C0E-29E0CD73DBAE}"/>
                    </a:ext>
                  </a:extLst>
                </p14:cNvPr>
                <p14:cNvContentPartPr/>
                <p14:nvPr/>
              </p14:nvContentPartPr>
              <p14:xfrm>
                <a:off x="3787773" y="3844867"/>
                <a:ext cx="128520" cy="9720"/>
              </p14:xfrm>
            </p:contentPart>
          </mc:Choice>
          <mc:Fallback>
            <p:pic>
              <p:nvPicPr>
                <p:cNvPr id="211" name="Freihand 210">
                  <a:extLst>
                    <a:ext uri="{FF2B5EF4-FFF2-40B4-BE49-F238E27FC236}">
                      <a16:creationId xmlns:a16="http://schemas.microsoft.com/office/drawing/2014/main" id="{812804AD-B2F2-40DC-9C0E-29E0CD73DBAE}"/>
                    </a:ext>
                  </a:extLst>
                </p:cNvPr>
                <p:cNvPicPr/>
                <p:nvPr/>
              </p:nvPicPr>
              <p:blipFill>
                <a:blip r:embed="rId623"/>
                <a:stretch>
                  <a:fillRect/>
                </a:stretch>
              </p:blipFill>
              <p:spPr>
                <a:xfrm>
                  <a:off x="3783453" y="3840547"/>
                  <a:ext cx="13716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24">
              <p14:nvContentPartPr>
                <p14:cNvPr id="212" name="Freihand 211">
                  <a:extLst>
                    <a:ext uri="{FF2B5EF4-FFF2-40B4-BE49-F238E27FC236}">
                      <a16:creationId xmlns:a16="http://schemas.microsoft.com/office/drawing/2014/main" id="{58E1F5EC-AF65-4238-912B-51F7ACF75231}"/>
                    </a:ext>
                  </a:extLst>
                </p14:cNvPr>
                <p14:cNvContentPartPr/>
                <p14:nvPr/>
              </p14:nvContentPartPr>
              <p14:xfrm>
                <a:off x="4020333" y="3749107"/>
                <a:ext cx="162000" cy="172440"/>
              </p14:xfrm>
            </p:contentPart>
          </mc:Choice>
          <mc:Fallback>
            <p:pic>
              <p:nvPicPr>
                <p:cNvPr id="212" name="Freihand 211">
                  <a:extLst>
                    <a:ext uri="{FF2B5EF4-FFF2-40B4-BE49-F238E27FC236}">
                      <a16:creationId xmlns:a16="http://schemas.microsoft.com/office/drawing/2014/main" id="{58E1F5EC-AF65-4238-912B-51F7ACF75231}"/>
                    </a:ext>
                  </a:extLst>
                </p:cNvPr>
                <p:cNvPicPr/>
                <p:nvPr/>
              </p:nvPicPr>
              <p:blipFill>
                <a:blip r:embed="rId625"/>
                <a:stretch>
                  <a:fillRect/>
                </a:stretch>
              </p:blipFill>
              <p:spPr>
                <a:xfrm>
                  <a:off x="4016013" y="3744787"/>
                  <a:ext cx="17064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626">
              <p14:nvContentPartPr>
                <p14:cNvPr id="213" name="Freihand 212">
                  <a:extLst>
                    <a:ext uri="{FF2B5EF4-FFF2-40B4-BE49-F238E27FC236}">
                      <a16:creationId xmlns:a16="http://schemas.microsoft.com/office/drawing/2014/main" id="{79CEBE48-571F-4CDC-ADCC-575B134446B0}"/>
                    </a:ext>
                  </a:extLst>
                </p14:cNvPr>
                <p14:cNvContentPartPr/>
                <p14:nvPr/>
              </p14:nvContentPartPr>
              <p14:xfrm>
                <a:off x="4197453" y="3772507"/>
                <a:ext cx="109800" cy="128160"/>
              </p14:xfrm>
            </p:contentPart>
          </mc:Choice>
          <mc:Fallback>
            <p:pic>
              <p:nvPicPr>
                <p:cNvPr id="213" name="Freihand 212">
                  <a:extLst>
                    <a:ext uri="{FF2B5EF4-FFF2-40B4-BE49-F238E27FC236}">
                      <a16:creationId xmlns:a16="http://schemas.microsoft.com/office/drawing/2014/main" id="{79CEBE48-571F-4CDC-ADCC-575B134446B0}"/>
                    </a:ext>
                  </a:extLst>
                </p:cNvPr>
                <p:cNvPicPr/>
                <p:nvPr/>
              </p:nvPicPr>
              <p:blipFill>
                <a:blip r:embed="rId627"/>
                <a:stretch>
                  <a:fillRect/>
                </a:stretch>
              </p:blipFill>
              <p:spPr>
                <a:xfrm>
                  <a:off x="4193133" y="3768187"/>
                  <a:ext cx="11844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628">
              <p14:nvContentPartPr>
                <p14:cNvPr id="214" name="Freihand 213">
                  <a:extLst>
                    <a:ext uri="{FF2B5EF4-FFF2-40B4-BE49-F238E27FC236}">
                      <a16:creationId xmlns:a16="http://schemas.microsoft.com/office/drawing/2014/main" id="{9B889523-92E5-4E12-AFD1-7A71F66D3C7F}"/>
                    </a:ext>
                  </a:extLst>
                </p14:cNvPr>
                <p14:cNvContentPartPr/>
                <p14:nvPr/>
              </p14:nvContentPartPr>
              <p14:xfrm>
                <a:off x="4332453" y="3788347"/>
                <a:ext cx="122040" cy="117720"/>
              </p14:xfrm>
            </p:contentPart>
          </mc:Choice>
          <mc:Fallback>
            <p:pic>
              <p:nvPicPr>
                <p:cNvPr id="214" name="Freihand 213">
                  <a:extLst>
                    <a:ext uri="{FF2B5EF4-FFF2-40B4-BE49-F238E27FC236}">
                      <a16:creationId xmlns:a16="http://schemas.microsoft.com/office/drawing/2014/main" id="{9B889523-92E5-4E12-AFD1-7A71F66D3C7F}"/>
                    </a:ext>
                  </a:extLst>
                </p:cNvPr>
                <p:cNvPicPr/>
                <p:nvPr/>
              </p:nvPicPr>
              <p:blipFill>
                <a:blip r:embed="rId629"/>
                <a:stretch>
                  <a:fillRect/>
                </a:stretch>
              </p:blipFill>
              <p:spPr>
                <a:xfrm>
                  <a:off x="4328133" y="3784027"/>
                  <a:ext cx="1306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630">
              <p14:nvContentPartPr>
                <p14:cNvPr id="215" name="Freihand 214">
                  <a:extLst>
                    <a:ext uri="{FF2B5EF4-FFF2-40B4-BE49-F238E27FC236}">
                      <a16:creationId xmlns:a16="http://schemas.microsoft.com/office/drawing/2014/main" id="{641F47F5-4629-4E1B-A077-1E9D985F9A15}"/>
                    </a:ext>
                  </a:extLst>
                </p14:cNvPr>
                <p14:cNvContentPartPr/>
                <p14:nvPr/>
              </p14:nvContentPartPr>
              <p14:xfrm>
                <a:off x="4572213" y="3804187"/>
                <a:ext cx="58320" cy="73800"/>
              </p14:xfrm>
            </p:contentPart>
          </mc:Choice>
          <mc:Fallback>
            <p:pic>
              <p:nvPicPr>
                <p:cNvPr id="215" name="Freihand 214">
                  <a:extLst>
                    <a:ext uri="{FF2B5EF4-FFF2-40B4-BE49-F238E27FC236}">
                      <a16:creationId xmlns:a16="http://schemas.microsoft.com/office/drawing/2014/main" id="{641F47F5-4629-4E1B-A077-1E9D985F9A15}"/>
                    </a:ext>
                  </a:extLst>
                </p:cNvPr>
                <p:cNvPicPr/>
                <p:nvPr/>
              </p:nvPicPr>
              <p:blipFill>
                <a:blip r:embed="rId631"/>
                <a:stretch>
                  <a:fillRect/>
                </a:stretch>
              </p:blipFill>
              <p:spPr>
                <a:xfrm>
                  <a:off x="4567893" y="3799867"/>
                  <a:ext cx="669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632">
              <p14:nvContentPartPr>
                <p14:cNvPr id="216" name="Freihand 215">
                  <a:extLst>
                    <a:ext uri="{FF2B5EF4-FFF2-40B4-BE49-F238E27FC236}">
                      <a16:creationId xmlns:a16="http://schemas.microsoft.com/office/drawing/2014/main" id="{0600BD90-6914-46E3-BB96-5A6650FD258C}"/>
                    </a:ext>
                  </a:extLst>
                </p14:cNvPr>
                <p14:cNvContentPartPr/>
                <p14:nvPr/>
              </p14:nvContentPartPr>
              <p14:xfrm>
                <a:off x="4530813" y="3706987"/>
                <a:ext cx="27720" cy="7200"/>
              </p14:xfrm>
            </p:contentPart>
          </mc:Choice>
          <mc:Fallback>
            <p:pic>
              <p:nvPicPr>
                <p:cNvPr id="216" name="Freihand 215">
                  <a:extLst>
                    <a:ext uri="{FF2B5EF4-FFF2-40B4-BE49-F238E27FC236}">
                      <a16:creationId xmlns:a16="http://schemas.microsoft.com/office/drawing/2014/main" id="{0600BD90-6914-46E3-BB96-5A6650FD258C}"/>
                    </a:ext>
                  </a:extLst>
                </p:cNvPr>
                <p:cNvPicPr/>
                <p:nvPr/>
              </p:nvPicPr>
              <p:blipFill>
                <a:blip r:embed="rId633"/>
                <a:stretch>
                  <a:fillRect/>
                </a:stretch>
              </p:blipFill>
              <p:spPr>
                <a:xfrm>
                  <a:off x="4526493" y="3702667"/>
                  <a:ext cx="3636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634">
              <p14:nvContentPartPr>
                <p14:cNvPr id="217" name="Freihand 216">
                  <a:extLst>
                    <a:ext uri="{FF2B5EF4-FFF2-40B4-BE49-F238E27FC236}">
                      <a16:creationId xmlns:a16="http://schemas.microsoft.com/office/drawing/2014/main" id="{BF9AE635-DD63-44BF-90DA-60F7920E03B6}"/>
                    </a:ext>
                  </a:extLst>
                </p14:cNvPr>
                <p14:cNvContentPartPr/>
                <p14:nvPr/>
              </p14:nvContentPartPr>
              <p14:xfrm>
                <a:off x="4461333" y="3801307"/>
                <a:ext cx="64080" cy="101880"/>
              </p14:xfrm>
            </p:contentPart>
          </mc:Choice>
          <mc:Fallback>
            <p:pic>
              <p:nvPicPr>
                <p:cNvPr id="217" name="Freihand 216">
                  <a:extLst>
                    <a:ext uri="{FF2B5EF4-FFF2-40B4-BE49-F238E27FC236}">
                      <a16:creationId xmlns:a16="http://schemas.microsoft.com/office/drawing/2014/main" id="{BF9AE635-DD63-44BF-90DA-60F7920E03B6}"/>
                    </a:ext>
                  </a:extLst>
                </p:cNvPr>
                <p:cNvPicPr/>
                <p:nvPr/>
              </p:nvPicPr>
              <p:blipFill>
                <a:blip r:embed="rId635"/>
                <a:stretch>
                  <a:fillRect/>
                </a:stretch>
              </p:blipFill>
              <p:spPr>
                <a:xfrm>
                  <a:off x="4457013" y="3796987"/>
                  <a:ext cx="7272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636">
              <p14:nvContentPartPr>
                <p14:cNvPr id="219" name="Freihand 218">
                  <a:extLst>
                    <a:ext uri="{FF2B5EF4-FFF2-40B4-BE49-F238E27FC236}">
                      <a16:creationId xmlns:a16="http://schemas.microsoft.com/office/drawing/2014/main" id="{AD94FC1F-88BD-4246-9947-D06BDF9798A2}"/>
                    </a:ext>
                  </a:extLst>
                </p14:cNvPr>
                <p14:cNvContentPartPr/>
                <p14:nvPr/>
              </p14:nvContentPartPr>
              <p14:xfrm>
                <a:off x="1978413" y="4272547"/>
                <a:ext cx="134640" cy="18720"/>
              </p14:xfrm>
            </p:contentPart>
          </mc:Choice>
          <mc:Fallback>
            <p:pic>
              <p:nvPicPr>
                <p:cNvPr id="219" name="Freihand 218">
                  <a:extLst>
                    <a:ext uri="{FF2B5EF4-FFF2-40B4-BE49-F238E27FC236}">
                      <a16:creationId xmlns:a16="http://schemas.microsoft.com/office/drawing/2014/main" id="{AD94FC1F-88BD-4246-9947-D06BDF9798A2}"/>
                    </a:ext>
                  </a:extLst>
                </p:cNvPr>
                <p:cNvPicPr/>
                <p:nvPr/>
              </p:nvPicPr>
              <p:blipFill>
                <a:blip r:embed="rId637"/>
                <a:stretch>
                  <a:fillRect/>
                </a:stretch>
              </p:blipFill>
              <p:spPr>
                <a:xfrm>
                  <a:off x="1974093" y="4268227"/>
                  <a:ext cx="14328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638">
              <p14:nvContentPartPr>
                <p14:cNvPr id="220" name="Freihand 219">
                  <a:extLst>
                    <a:ext uri="{FF2B5EF4-FFF2-40B4-BE49-F238E27FC236}">
                      <a16:creationId xmlns:a16="http://schemas.microsoft.com/office/drawing/2014/main" id="{2E177859-4F6D-41B0-91CC-79BAB33F821E}"/>
                    </a:ext>
                  </a:extLst>
                </p14:cNvPr>
                <p14:cNvContentPartPr/>
                <p14:nvPr/>
              </p14:nvContentPartPr>
              <p14:xfrm>
                <a:off x="1942053" y="4345987"/>
                <a:ext cx="151560" cy="9720"/>
              </p14:xfrm>
            </p:contentPart>
          </mc:Choice>
          <mc:Fallback>
            <p:pic>
              <p:nvPicPr>
                <p:cNvPr id="220" name="Freihand 219">
                  <a:extLst>
                    <a:ext uri="{FF2B5EF4-FFF2-40B4-BE49-F238E27FC236}">
                      <a16:creationId xmlns:a16="http://schemas.microsoft.com/office/drawing/2014/main" id="{2E177859-4F6D-41B0-91CC-79BAB33F821E}"/>
                    </a:ext>
                  </a:extLst>
                </p:cNvPr>
                <p:cNvPicPr/>
                <p:nvPr/>
              </p:nvPicPr>
              <p:blipFill>
                <a:blip r:embed="rId639"/>
                <a:stretch>
                  <a:fillRect/>
                </a:stretch>
              </p:blipFill>
              <p:spPr>
                <a:xfrm>
                  <a:off x="1937733" y="4341667"/>
                  <a:ext cx="16020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640">
              <p14:nvContentPartPr>
                <p14:cNvPr id="221" name="Freihand 220">
                  <a:extLst>
                    <a:ext uri="{FF2B5EF4-FFF2-40B4-BE49-F238E27FC236}">
                      <a16:creationId xmlns:a16="http://schemas.microsoft.com/office/drawing/2014/main" id="{DB06F9E4-DD94-4327-8A9F-35F55F4DDBA6}"/>
                    </a:ext>
                  </a:extLst>
                </p14:cNvPr>
                <p14:cNvContentPartPr/>
                <p14:nvPr/>
              </p14:nvContentPartPr>
              <p14:xfrm>
                <a:off x="2122773" y="4254547"/>
                <a:ext cx="83880" cy="180720"/>
              </p14:xfrm>
            </p:contentPart>
          </mc:Choice>
          <mc:Fallback>
            <p:pic>
              <p:nvPicPr>
                <p:cNvPr id="221" name="Freihand 220">
                  <a:extLst>
                    <a:ext uri="{FF2B5EF4-FFF2-40B4-BE49-F238E27FC236}">
                      <a16:creationId xmlns:a16="http://schemas.microsoft.com/office/drawing/2014/main" id="{DB06F9E4-DD94-4327-8A9F-35F55F4DDBA6}"/>
                    </a:ext>
                  </a:extLst>
                </p:cNvPr>
                <p:cNvPicPr/>
                <p:nvPr/>
              </p:nvPicPr>
              <p:blipFill>
                <a:blip r:embed="rId641"/>
                <a:stretch>
                  <a:fillRect/>
                </a:stretch>
              </p:blipFill>
              <p:spPr>
                <a:xfrm>
                  <a:off x="2118453" y="4250227"/>
                  <a:ext cx="9252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642">
              <p14:nvContentPartPr>
                <p14:cNvPr id="239" name="Freihand 238">
                  <a:extLst>
                    <a:ext uri="{FF2B5EF4-FFF2-40B4-BE49-F238E27FC236}">
                      <a16:creationId xmlns:a16="http://schemas.microsoft.com/office/drawing/2014/main" id="{1A82D022-CEDE-4703-95F5-5260D125D508}"/>
                    </a:ext>
                  </a:extLst>
                </p14:cNvPr>
                <p14:cNvContentPartPr/>
                <p14:nvPr/>
              </p14:nvContentPartPr>
              <p14:xfrm>
                <a:off x="4616493" y="4068427"/>
                <a:ext cx="38520" cy="12960"/>
              </p14:xfrm>
            </p:contentPart>
          </mc:Choice>
          <mc:Fallback>
            <p:pic>
              <p:nvPicPr>
                <p:cNvPr id="239" name="Freihand 238">
                  <a:extLst>
                    <a:ext uri="{FF2B5EF4-FFF2-40B4-BE49-F238E27FC236}">
                      <a16:creationId xmlns:a16="http://schemas.microsoft.com/office/drawing/2014/main" id="{1A82D022-CEDE-4703-95F5-5260D125D508}"/>
                    </a:ext>
                  </a:extLst>
                </p:cNvPr>
                <p:cNvPicPr/>
                <p:nvPr/>
              </p:nvPicPr>
              <p:blipFill>
                <a:blip r:embed="rId643"/>
                <a:stretch>
                  <a:fillRect/>
                </a:stretch>
              </p:blipFill>
              <p:spPr>
                <a:xfrm>
                  <a:off x="4612173" y="4064107"/>
                  <a:ext cx="4716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644">
              <p14:nvContentPartPr>
                <p14:cNvPr id="223" name="Freihand 222">
                  <a:extLst>
                    <a:ext uri="{FF2B5EF4-FFF2-40B4-BE49-F238E27FC236}">
                      <a16:creationId xmlns:a16="http://schemas.microsoft.com/office/drawing/2014/main" id="{4E1293B2-FFBA-4542-A897-8D54DBA27531}"/>
                    </a:ext>
                  </a:extLst>
                </p14:cNvPr>
                <p14:cNvContentPartPr/>
                <p14:nvPr/>
              </p14:nvContentPartPr>
              <p14:xfrm>
                <a:off x="2458653" y="4223587"/>
                <a:ext cx="164880" cy="134280"/>
              </p14:xfrm>
            </p:contentPart>
          </mc:Choice>
          <mc:Fallback>
            <p:pic>
              <p:nvPicPr>
                <p:cNvPr id="223" name="Freihand 222">
                  <a:extLst>
                    <a:ext uri="{FF2B5EF4-FFF2-40B4-BE49-F238E27FC236}">
                      <a16:creationId xmlns:a16="http://schemas.microsoft.com/office/drawing/2014/main" id="{4E1293B2-FFBA-4542-A897-8D54DBA27531}"/>
                    </a:ext>
                  </a:extLst>
                </p:cNvPr>
                <p:cNvPicPr/>
                <p:nvPr/>
              </p:nvPicPr>
              <p:blipFill>
                <a:blip r:embed="rId645"/>
                <a:stretch>
                  <a:fillRect/>
                </a:stretch>
              </p:blipFill>
              <p:spPr>
                <a:xfrm>
                  <a:off x="2454333" y="4219267"/>
                  <a:ext cx="17352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646">
              <p14:nvContentPartPr>
                <p14:cNvPr id="224" name="Freihand 223">
                  <a:extLst>
                    <a:ext uri="{FF2B5EF4-FFF2-40B4-BE49-F238E27FC236}">
                      <a16:creationId xmlns:a16="http://schemas.microsoft.com/office/drawing/2014/main" id="{06773F70-96C6-44BC-87B2-F2BE9C8F71C9}"/>
                    </a:ext>
                  </a:extLst>
                </p14:cNvPr>
                <p14:cNvContentPartPr/>
                <p14:nvPr/>
              </p14:nvContentPartPr>
              <p14:xfrm>
                <a:off x="2677173" y="4276867"/>
                <a:ext cx="103320" cy="147600"/>
              </p14:xfrm>
            </p:contentPart>
          </mc:Choice>
          <mc:Fallback>
            <p:pic>
              <p:nvPicPr>
                <p:cNvPr id="224" name="Freihand 223">
                  <a:extLst>
                    <a:ext uri="{FF2B5EF4-FFF2-40B4-BE49-F238E27FC236}">
                      <a16:creationId xmlns:a16="http://schemas.microsoft.com/office/drawing/2014/main" id="{06773F70-96C6-44BC-87B2-F2BE9C8F71C9}"/>
                    </a:ext>
                  </a:extLst>
                </p:cNvPr>
                <p:cNvPicPr/>
                <p:nvPr/>
              </p:nvPicPr>
              <p:blipFill>
                <a:blip r:embed="rId647"/>
                <a:stretch>
                  <a:fillRect/>
                </a:stretch>
              </p:blipFill>
              <p:spPr>
                <a:xfrm>
                  <a:off x="2672853" y="4272547"/>
                  <a:ext cx="11196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648">
              <p14:nvContentPartPr>
                <p14:cNvPr id="228" name="Freihand 227">
                  <a:extLst>
                    <a:ext uri="{FF2B5EF4-FFF2-40B4-BE49-F238E27FC236}">
                      <a16:creationId xmlns:a16="http://schemas.microsoft.com/office/drawing/2014/main" id="{94EB42A8-4C42-4109-870A-DC3533769A41}"/>
                    </a:ext>
                  </a:extLst>
                </p14:cNvPr>
                <p14:cNvContentPartPr/>
                <p14:nvPr/>
              </p14:nvContentPartPr>
              <p14:xfrm>
                <a:off x="3082533" y="4267507"/>
                <a:ext cx="176040" cy="39960"/>
              </p14:xfrm>
            </p:contentPart>
          </mc:Choice>
          <mc:Fallback>
            <p:pic>
              <p:nvPicPr>
                <p:cNvPr id="228" name="Freihand 227">
                  <a:extLst>
                    <a:ext uri="{FF2B5EF4-FFF2-40B4-BE49-F238E27FC236}">
                      <a16:creationId xmlns:a16="http://schemas.microsoft.com/office/drawing/2014/main" id="{94EB42A8-4C42-4109-870A-DC3533769A41}"/>
                    </a:ext>
                  </a:extLst>
                </p:cNvPr>
                <p:cNvPicPr/>
                <p:nvPr/>
              </p:nvPicPr>
              <p:blipFill>
                <a:blip r:embed="rId649"/>
                <a:stretch>
                  <a:fillRect/>
                </a:stretch>
              </p:blipFill>
              <p:spPr>
                <a:xfrm>
                  <a:off x="3078213" y="4263187"/>
                  <a:ext cx="18468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650">
              <p14:nvContentPartPr>
                <p14:cNvPr id="229" name="Freihand 228">
                  <a:extLst>
                    <a:ext uri="{FF2B5EF4-FFF2-40B4-BE49-F238E27FC236}">
                      <a16:creationId xmlns:a16="http://schemas.microsoft.com/office/drawing/2014/main" id="{8118652F-A368-4732-A731-C6394097911A}"/>
                    </a:ext>
                  </a:extLst>
                </p14:cNvPr>
                <p14:cNvContentPartPr/>
                <p14:nvPr/>
              </p14:nvContentPartPr>
              <p14:xfrm>
                <a:off x="3121413" y="4329787"/>
                <a:ext cx="131400" cy="14040"/>
              </p14:xfrm>
            </p:contentPart>
          </mc:Choice>
          <mc:Fallback>
            <p:pic>
              <p:nvPicPr>
                <p:cNvPr id="229" name="Freihand 228">
                  <a:extLst>
                    <a:ext uri="{FF2B5EF4-FFF2-40B4-BE49-F238E27FC236}">
                      <a16:creationId xmlns:a16="http://schemas.microsoft.com/office/drawing/2014/main" id="{8118652F-A368-4732-A731-C6394097911A}"/>
                    </a:ext>
                  </a:extLst>
                </p:cNvPr>
                <p:cNvPicPr/>
                <p:nvPr/>
              </p:nvPicPr>
              <p:blipFill>
                <a:blip r:embed="rId651"/>
                <a:stretch>
                  <a:fillRect/>
                </a:stretch>
              </p:blipFill>
              <p:spPr>
                <a:xfrm>
                  <a:off x="3117093" y="4325467"/>
                  <a:ext cx="1400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652">
              <p14:nvContentPartPr>
                <p14:cNvPr id="231" name="Freihand 230">
                  <a:extLst>
                    <a:ext uri="{FF2B5EF4-FFF2-40B4-BE49-F238E27FC236}">
                      <a16:creationId xmlns:a16="http://schemas.microsoft.com/office/drawing/2014/main" id="{E05E81A5-3BDD-4B8A-B5AA-C5251073000D}"/>
                    </a:ext>
                  </a:extLst>
                </p14:cNvPr>
                <p14:cNvContentPartPr/>
                <p14:nvPr/>
              </p14:nvContentPartPr>
              <p14:xfrm>
                <a:off x="3408333" y="4236187"/>
                <a:ext cx="121680" cy="110520"/>
              </p14:xfrm>
            </p:contentPart>
          </mc:Choice>
          <mc:Fallback>
            <p:pic>
              <p:nvPicPr>
                <p:cNvPr id="231" name="Freihand 230">
                  <a:extLst>
                    <a:ext uri="{FF2B5EF4-FFF2-40B4-BE49-F238E27FC236}">
                      <a16:creationId xmlns:a16="http://schemas.microsoft.com/office/drawing/2014/main" id="{E05E81A5-3BDD-4B8A-B5AA-C5251073000D}"/>
                    </a:ext>
                  </a:extLst>
                </p:cNvPr>
                <p:cNvPicPr/>
                <p:nvPr/>
              </p:nvPicPr>
              <p:blipFill>
                <a:blip r:embed="rId653"/>
                <a:stretch>
                  <a:fillRect/>
                </a:stretch>
              </p:blipFill>
              <p:spPr>
                <a:xfrm>
                  <a:off x="3404013" y="4231867"/>
                  <a:ext cx="13032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654">
              <p14:nvContentPartPr>
                <p14:cNvPr id="232" name="Freihand 231">
                  <a:extLst>
                    <a:ext uri="{FF2B5EF4-FFF2-40B4-BE49-F238E27FC236}">
                      <a16:creationId xmlns:a16="http://schemas.microsoft.com/office/drawing/2014/main" id="{1288750E-A7F9-409D-B36C-8C74E854675C}"/>
                    </a:ext>
                  </a:extLst>
                </p14:cNvPr>
                <p14:cNvContentPartPr/>
                <p14:nvPr/>
              </p14:nvContentPartPr>
              <p14:xfrm>
                <a:off x="3556293" y="4225027"/>
                <a:ext cx="114120" cy="97920"/>
              </p14:xfrm>
            </p:contentPart>
          </mc:Choice>
          <mc:Fallback>
            <p:pic>
              <p:nvPicPr>
                <p:cNvPr id="232" name="Freihand 231">
                  <a:extLst>
                    <a:ext uri="{FF2B5EF4-FFF2-40B4-BE49-F238E27FC236}">
                      <a16:creationId xmlns:a16="http://schemas.microsoft.com/office/drawing/2014/main" id="{1288750E-A7F9-409D-B36C-8C74E854675C}"/>
                    </a:ext>
                  </a:extLst>
                </p:cNvPr>
                <p:cNvPicPr/>
                <p:nvPr/>
              </p:nvPicPr>
              <p:blipFill>
                <a:blip r:embed="rId655"/>
                <a:stretch>
                  <a:fillRect/>
                </a:stretch>
              </p:blipFill>
              <p:spPr>
                <a:xfrm>
                  <a:off x="3551973" y="4220707"/>
                  <a:ext cx="12276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656">
              <p14:nvContentPartPr>
                <p14:cNvPr id="233" name="Freihand 232">
                  <a:extLst>
                    <a:ext uri="{FF2B5EF4-FFF2-40B4-BE49-F238E27FC236}">
                      <a16:creationId xmlns:a16="http://schemas.microsoft.com/office/drawing/2014/main" id="{23514600-6401-4EED-9E6F-675B6FDA0C29}"/>
                    </a:ext>
                  </a:extLst>
                </p14:cNvPr>
                <p14:cNvContentPartPr/>
                <p14:nvPr/>
              </p14:nvContentPartPr>
              <p14:xfrm>
                <a:off x="3701733" y="4220347"/>
                <a:ext cx="73440" cy="96120"/>
              </p14:xfrm>
            </p:contentPart>
          </mc:Choice>
          <mc:Fallback>
            <p:pic>
              <p:nvPicPr>
                <p:cNvPr id="233" name="Freihand 232">
                  <a:extLst>
                    <a:ext uri="{FF2B5EF4-FFF2-40B4-BE49-F238E27FC236}">
                      <a16:creationId xmlns:a16="http://schemas.microsoft.com/office/drawing/2014/main" id="{23514600-6401-4EED-9E6F-675B6FDA0C29}"/>
                    </a:ext>
                  </a:extLst>
                </p:cNvPr>
                <p:cNvPicPr/>
                <p:nvPr/>
              </p:nvPicPr>
              <p:blipFill>
                <a:blip r:embed="rId657"/>
                <a:stretch>
                  <a:fillRect/>
                </a:stretch>
              </p:blipFill>
              <p:spPr>
                <a:xfrm>
                  <a:off x="3697413" y="4216027"/>
                  <a:ext cx="820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658">
              <p14:nvContentPartPr>
                <p14:cNvPr id="234" name="Freihand 233">
                  <a:extLst>
                    <a:ext uri="{FF2B5EF4-FFF2-40B4-BE49-F238E27FC236}">
                      <a16:creationId xmlns:a16="http://schemas.microsoft.com/office/drawing/2014/main" id="{1F04ED5C-5353-40C5-8532-2C69C181A1B0}"/>
                    </a:ext>
                  </a:extLst>
                </p14:cNvPr>
                <p14:cNvContentPartPr/>
                <p14:nvPr/>
              </p14:nvContentPartPr>
              <p14:xfrm>
                <a:off x="3942573" y="4222147"/>
                <a:ext cx="14400" cy="103680"/>
              </p14:xfrm>
            </p:contentPart>
          </mc:Choice>
          <mc:Fallback>
            <p:pic>
              <p:nvPicPr>
                <p:cNvPr id="234" name="Freihand 233">
                  <a:extLst>
                    <a:ext uri="{FF2B5EF4-FFF2-40B4-BE49-F238E27FC236}">
                      <a16:creationId xmlns:a16="http://schemas.microsoft.com/office/drawing/2014/main" id="{1F04ED5C-5353-40C5-8532-2C69C181A1B0}"/>
                    </a:ext>
                  </a:extLst>
                </p:cNvPr>
                <p:cNvPicPr/>
                <p:nvPr/>
              </p:nvPicPr>
              <p:blipFill>
                <a:blip r:embed="rId659"/>
                <a:stretch>
                  <a:fillRect/>
                </a:stretch>
              </p:blipFill>
              <p:spPr>
                <a:xfrm>
                  <a:off x="3938253" y="4217827"/>
                  <a:ext cx="2304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660">
              <p14:nvContentPartPr>
                <p14:cNvPr id="235" name="Freihand 234">
                  <a:extLst>
                    <a:ext uri="{FF2B5EF4-FFF2-40B4-BE49-F238E27FC236}">
                      <a16:creationId xmlns:a16="http://schemas.microsoft.com/office/drawing/2014/main" id="{498F8A5F-80A7-4F06-9FE8-8EAB72CABEA5}"/>
                    </a:ext>
                  </a:extLst>
                </p14:cNvPr>
                <p14:cNvContentPartPr/>
                <p14:nvPr/>
              </p14:nvContentPartPr>
              <p14:xfrm>
                <a:off x="3913053" y="4260307"/>
                <a:ext cx="129960" cy="17640"/>
              </p14:xfrm>
            </p:contentPart>
          </mc:Choice>
          <mc:Fallback>
            <p:pic>
              <p:nvPicPr>
                <p:cNvPr id="235" name="Freihand 234">
                  <a:extLst>
                    <a:ext uri="{FF2B5EF4-FFF2-40B4-BE49-F238E27FC236}">
                      <a16:creationId xmlns:a16="http://schemas.microsoft.com/office/drawing/2014/main" id="{498F8A5F-80A7-4F06-9FE8-8EAB72CABEA5}"/>
                    </a:ext>
                  </a:extLst>
                </p:cNvPr>
                <p:cNvPicPr/>
                <p:nvPr/>
              </p:nvPicPr>
              <p:blipFill>
                <a:blip r:embed="rId661"/>
                <a:stretch>
                  <a:fillRect/>
                </a:stretch>
              </p:blipFill>
              <p:spPr>
                <a:xfrm>
                  <a:off x="3908733" y="4255987"/>
                  <a:ext cx="1386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662">
              <p14:nvContentPartPr>
                <p14:cNvPr id="236" name="Freihand 235">
                  <a:extLst>
                    <a:ext uri="{FF2B5EF4-FFF2-40B4-BE49-F238E27FC236}">
                      <a16:creationId xmlns:a16="http://schemas.microsoft.com/office/drawing/2014/main" id="{6B032BAB-307D-455B-ADF8-7D99179C4625}"/>
                    </a:ext>
                  </a:extLst>
                </p14:cNvPr>
                <p14:cNvContentPartPr/>
                <p14:nvPr/>
              </p14:nvContentPartPr>
              <p14:xfrm>
                <a:off x="4116453" y="4177507"/>
                <a:ext cx="162000" cy="114840"/>
              </p14:xfrm>
            </p:contentPart>
          </mc:Choice>
          <mc:Fallback>
            <p:pic>
              <p:nvPicPr>
                <p:cNvPr id="236" name="Freihand 235">
                  <a:extLst>
                    <a:ext uri="{FF2B5EF4-FFF2-40B4-BE49-F238E27FC236}">
                      <a16:creationId xmlns:a16="http://schemas.microsoft.com/office/drawing/2014/main" id="{6B032BAB-307D-455B-ADF8-7D99179C4625}"/>
                    </a:ext>
                  </a:extLst>
                </p:cNvPr>
                <p:cNvPicPr/>
                <p:nvPr/>
              </p:nvPicPr>
              <p:blipFill>
                <a:blip r:embed="rId663"/>
                <a:stretch>
                  <a:fillRect/>
                </a:stretch>
              </p:blipFill>
              <p:spPr>
                <a:xfrm>
                  <a:off x="4112133" y="4173187"/>
                  <a:ext cx="1706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664">
              <p14:nvContentPartPr>
                <p14:cNvPr id="237" name="Freihand 236">
                  <a:extLst>
                    <a:ext uri="{FF2B5EF4-FFF2-40B4-BE49-F238E27FC236}">
                      <a16:creationId xmlns:a16="http://schemas.microsoft.com/office/drawing/2014/main" id="{038D8B2A-7EB5-477E-99C8-3588CA75C09A}"/>
                    </a:ext>
                  </a:extLst>
                </p14:cNvPr>
                <p14:cNvContentPartPr/>
                <p14:nvPr/>
              </p14:nvContentPartPr>
              <p14:xfrm>
                <a:off x="4275213" y="4182547"/>
                <a:ext cx="103320" cy="118800"/>
              </p14:xfrm>
            </p:contentPart>
          </mc:Choice>
          <mc:Fallback>
            <p:pic>
              <p:nvPicPr>
                <p:cNvPr id="237" name="Freihand 236">
                  <a:extLst>
                    <a:ext uri="{FF2B5EF4-FFF2-40B4-BE49-F238E27FC236}">
                      <a16:creationId xmlns:a16="http://schemas.microsoft.com/office/drawing/2014/main" id="{038D8B2A-7EB5-477E-99C8-3588CA75C09A}"/>
                    </a:ext>
                  </a:extLst>
                </p:cNvPr>
                <p:cNvPicPr/>
                <p:nvPr/>
              </p:nvPicPr>
              <p:blipFill>
                <a:blip r:embed="rId665"/>
                <a:stretch>
                  <a:fillRect/>
                </a:stretch>
              </p:blipFill>
              <p:spPr>
                <a:xfrm>
                  <a:off x="4270893" y="4178227"/>
                  <a:ext cx="11196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666">
              <p14:nvContentPartPr>
                <p14:cNvPr id="238" name="Freihand 237">
                  <a:extLst>
                    <a:ext uri="{FF2B5EF4-FFF2-40B4-BE49-F238E27FC236}">
                      <a16:creationId xmlns:a16="http://schemas.microsoft.com/office/drawing/2014/main" id="{9292FDD9-39D0-4EA7-BF3A-DEA6353AF556}"/>
                    </a:ext>
                  </a:extLst>
                </p14:cNvPr>
                <p14:cNvContentPartPr/>
                <p14:nvPr/>
              </p14:nvContentPartPr>
              <p14:xfrm>
                <a:off x="4409853" y="4176787"/>
                <a:ext cx="276480" cy="105840"/>
              </p14:xfrm>
            </p:contentPart>
          </mc:Choice>
          <mc:Fallback>
            <p:pic>
              <p:nvPicPr>
                <p:cNvPr id="238" name="Freihand 237">
                  <a:extLst>
                    <a:ext uri="{FF2B5EF4-FFF2-40B4-BE49-F238E27FC236}">
                      <a16:creationId xmlns:a16="http://schemas.microsoft.com/office/drawing/2014/main" id="{9292FDD9-39D0-4EA7-BF3A-DEA6353AF556}"/>
                    </a:ext>
                  </a:extLst>
                </p:cNvPr>
                <p:cNvPicPr/>
                <p:nvPr/>
              </p:nvPicPr>
              <p:blipFill>
                <a:blip r:embed="rId667"/>
                <a:stretch>
                  <a:fillRect/>
                </a:stretch>
              </p:blipFill>
              <p:spPr>
                <a:xfrm>
                  <a:off x="4405533" y="4172467"/>
                  <a:ext cx="2851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668">
              <p14:nvContentPartPr>
                <p14:cNvPr id="241" name="Freihand 240">
                  <a:extLst>
                    <a:ext uri="{FF2B5EF4-FFF2-40B4-BE49-F238E27FC236}">
                      <a16:creationId xmlns:a16="http://schemas.microsoft.com/office/drawing/2014/main" id="{7C39A89B-4F22-417C-A3FA-4D32BEA33F10}"/>
                    </a:ext>
                  </a:extLst>
                </p14:cNvPr>
                <p14:cNvContentPartPr/>
                <p14:nvPr/>
              </p14:nvContentPartPr>
              <p14:xfrm>
                <a:off x="4491933" y="4184707"/>
                <a:ext cx="73800" cy="88920"/>
              </p14:xfrm>
            </p:contentPart>
          </mc:Choice>
          <mc:Fallback>
            <p:pic>
              <p:nvPicPr>
                <p:cNvPr id="241" name="Freihand 240">
                  <a:extLst>
                    <a:ext uri="{FF2B5EF4-FFF2-40B4-BE49-F238E27FC236}">
                      <a16:creationId xmlns:a16="http://schemas.microsoft.com/office/drawing/2014/main" id="{7C39A89B-4F22-417C-A3FA-4D32BEA33F10}"/>
                    </a:ext>
                  </a:extLst>
                </p:cNvPr>
                <p:cNvPicPr/>
                <p:nvPr/>
              </p:nvPicPr>
              <p:blipFill>
                <a:blip r:embed="rId669"/>
                <a:stretch>
                  <a:fillRect/>
                </a:stretch>
              </p:blipFill>
              <p:spPr>
                <a:xfrm>
                  <a:off x="4487613" y="4180387"/>
                  <a:ext cx="8244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670">
              <p14:nvContentPartPr>
                <p14:cNvPr id="243" name="Freihand 242">
                  <a:extLst>
                    <a:ext uri="{FF2B5EF4-FFF2-40B4-BE49-F238E27FC236}">
                      <a16:creationId xmlns:a16="http://schemas.microsoft.com/office/drawing/2014/main" id="{4BA0362A-5673-4872-A31C-9BA296FFB6D6}"/>
                    </a:ext>
                  </a:extLst>
                </p14:cNvPr>
                <p14:cNvContentPartPr/>
                <p14:nvPr/>
              </p14:nvContentPartPr>
              <p14:xfrm>
                <a:off x="2699853" y="4552987"/>
                <a:ext cx="131760" cy="186840"/>
              </p14:xfrm>
            </p:contentPart>
          </mc:Choice>
          <mc:Fallback>
            <p:pic>
              <p:nvPicPr>
                <p:cNvPr id="243" name="Freihand 242">
                  <a:extLst>
                    <a:ext uri="{FF2B5EF4-FFF2-40B4-BE49-F238E27FC236}">
                      <a16:creationId xmlns:a16="http://schemas.microsoft.com/office/drawing/2014/main" id="{4BA0362A-5673-4872-A31C-9BA296FFB6D6}"/>
                    </a:ext>
                  </a:extLst>
                </p:cNvPr>
                <p:cNvPicPr/>
                <p:nvPr/>
              </p:nvPicPr>
              <p:blipFill>
                <a:blip r:embed="rId671"/>
                <a:stretch>
                  <a:fillRect/>
                </a:stretch>
              </p:blipFill>
              <p:spPr>
                <a:xfrm>
                  <a:off x="2695533" y="4548667"/>
                  <a:ext cx="14040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672">
              <p14:nvContentPartPr>
                <p14:cNvPr id="244" name="Freihand 243">
                  <a:extLst>
                    <a:ext uri="{FF2B5EF4-FFF2-40B4-BE49-F238E27FC236}">
                      <a16:creationId xmlns:a16="http://schemas.microsoft.com/office/drawing/2014/main" id="{BB90CE80-0D97-4927-BB05-FE16C0987266}"/>
                    </a:ext>
                  </a:extLst>
                </p14:cNvPr>
                <p14:cNvContentPartPr/>
                <p14:nvPr/>
              </p14:nvContentPartPr>
              <p14:xfrm>
                <a:off x="3027093" y="4582507"/>
                <a:ext cx="224280" cy="10080"/>
              </p14:xfrm>
            </p:contentPart>
          </mc:Choice>
          <mc:Fallback>
            <p:pic>
              <p:nvPicPr>
                <p:cNvPr id="244" name="Freihand 243">
                  <a:extLst>
                    <a:ext uri="{FF2B5EF4-FFF2-40B4-BE49-F238E27FC236}">
                      <a16:creationId xmlns:a16="http://schemas.microsoft.com/office/drawing/2014/main" id="{BB90CE80-0D97-4927-BB05-FE16C0987266}"/>
                    </a:ext>
                  </a:extLst>
                </p:cNvPr>
                <p:cNvPicPr/>
                <p:nvPr/>
              </p:nvPicPr>
              <p:blipFill>
                <a:blip r:embed="rId673"/>
                <a:stretch>
                  <a:fillRect/>
                </a:stretch>
              </p:blipFill>
              <p:spPr>
                <a:xfrm>
                  <a:off x="3022773" y="4578187"/>
                  <a:ext cx="2329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674">
              <p14:nvContentPartPr>
                <p14:cNvPr id="245" name="Freihand 244">
                  <a:extLst>
                    <a:ext uri="{FF2B5EF4-FFF2-40B4-BE49-F238E27FC236}">
                      <a16:creationId xmlns:a16="http://schemas.microsoft.com/office/drawing/2014/main" id="{AC97FC9A-E91B-4B93-9944-E6826C98E7DC}"/>
                    </a:ext>
                  </a:extLst>
                </p14:cNvPr>
                <p14:cNvContentPartPr/>
                <p14:nvPr/>
              </p14:nvContentPartPr>
              <p14:xfrm>
                <a:off x="3087213" y="4625347"/>
                <a:ext cx="197280" cy="24480"/>
              </p14:xfrm>
            </p:contentPart>
          </mc:Choice>
          <mc:Fallback>
            <p:pic>
              <p:nvPicPr>
                <p:cNvPr id="245" name="Freihand 244">
                  <a:extLst>
                    <a:ext uri="{FF2B5EF4-FFF2-40B4-BE49-F238E27FC236}">
                      <a16:creationId xmlns:a16="http://schemas.microsoft.com/office/drawing/2014/main" id="{AC97FC9A-E91B-4B93-9944-E6826C98E7DC}"/>
                    </a:ext>
                  </a:extLst>
                </p:cNvPr>
                <p:cNvPicPr/>
                <p:nvPr/>
              </p:nvPicPr>
              <p:blipFill>
                <a:blip r:embed="rId675"/>
                <a:stretch>
                  <a:fillRect/>
                </a:stretch>
              </p:blipFill>
              <p:spPr>
                <a:xfrm>
                  <a:off x="3082893" y="4621027"/>
                  <a:ext cx="20592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676">
              <p14:nvContentPartPr>
                <p14:cNvPr id="246" name="Freihand 245">
                  <a:extLst>
                    <a:ext uri="{FF2B5EF4-FFF2-40B4-BE49-F238E27FC236}">
                      <a16:creationId xmlns:a16="http://schemas.microsoft.com/office/drawing/2014/main" id="{865BE057-A5A5-42A0-82A8-F0EEC2E575A2}"/>
                    </a:ext>
                  </a:extLst>
                </p14:cNvPr>
                <p14:cNvContentPartPr/>
                <p14:nvPr/>
              </p14:nvContentPartPr>
              <p14:xfrm>
                <a:off x="3400053" y="4551187"/>
                <a:ext cx="130320" cy="127080"/>
              </p14:xfrm>
            </p:contentPart>
          </mc:Choice>
          <mc:Fallback>
            <p:pic>
              <p:nvPicPr>
                <p:cNvPr id="246" name="Freihand 245">
                  <a:extLst>
                    <a:ext uri="{FF2B5EF4-FFF2-40B4-BE49-F238E27FC236}">
                      <a16:creationId xmlns:a16="http://schemas.microsoft.com/office/drawing/2014/main" id="{865BE057-A5A5-42A0-82A8-F0EEC2E575A2}"/>
                    </a:ext>
                  </a:extLst>
                </p:cNvPr>
                <p:cNvPicPr/>
                <p:nvPr/>
              </p:nvPicPr>
              <p:blipFill>
                <a:blip r:embed="rId677"/>
                <a:stretch>
                  <a:fillRect/>
                </a:stretch>
              </p:blipFill>
              <p:spPr>
                <a:xfrm>
                  <a:off x="3395733" y="4546867"/>
                  <a:ext cx="1389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678">
              <p14:nvContentPartPr>
                <p14:cNvPr id="247" name="Freihand 246">
                  <a:extLst>
                    <a:ext uri="{FF2B5EF4-FFF2-40B4-BE49-F238E27FC236}">
                      <a16:creationId xmlns:a16="http://schemas.microsoft.com/office/drawing/2014/main" id="{DB5FC179-3B40-4EBC-A902-EA527236B967}"/>
                    </a:ext>
                  </a:extLst>
                </p14:cNvPr>
                <p14:cNvContentPartPr/>
                <p14:nvPr/>
              </p14:nvContentPartPr>
              <p14:xfrm>
                <a:off x="3536133" y="4586107"/>
                <a:ext cx="110520" cy="99360"/>
              </p14:xfrm>
            </p:contentPart>
          </mc:Choice>
          <mc:Fallback>
            <p:pic>
              <p:nvPicPr>
                <p:cNvPr id="247" name="Freihand 246">
                  <a:extLst>
                    <a:ext uri="{FF2B5EF4-FFF2-40B4-BE49-F238E27FC236}">
                      <a16:creationId xmlns:a16="http://schemas.microsoft.com/office/drawing/2014/main" id="{DB5FC179-3B40-4EBC-A902-EA527236B967}"/>
                    </a:ext>
                  </a:extLst>
                </p:cNvPr>
                <p:cNvPicPr/>
                <p:nvPr/>
              </p:nvPicPr>
              <p:blipFill>
                <a:blip r:embed="rId679"/>
                <a:stretch>
                  <a:fillRect/>
                </a:stretch>
              </p:blipFill>
              <p:spPr>
                <a:xfrm>
                  <a:off x="3531813" y="4581787"/>
                  <a:ext cx="11916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680">
              <p14:nvContentPartPr>
                <p14:cNvPr id="248" name="Freihand 247">
                  <a:extLst>
                    <a:ext uri="{FF2B5EF4-FFF2-40B4-BE49-F238E27FC236}">
                      <a16:creationId xmlns:a16="http://schemas.microsoft.com/office/drawing/2014/main" id="{0ABF19EA-B049-42BB-A402-7BE56F2FCEFF}"/>
                    </a:ext>
                  </a:extLst>
                </p14:cNvPr>
                <p14:cNvContentPartPr/>
                <p14:nvPr/>
              </p14:nvContentPartPr>
              <p14:xfrm>
                <a:off x="3682653" y="4580347"/>
                <a:ext cx="145080" cy="113760"/>
              </p14:xfrm>
            </p:contentPart>
          </mc:Choice>
          <mc:Fallback>
            <p:pic>
              <p:nvPicPr>
                <p:cNvPr id="248" name="Freihand 247">
                  <a:extLst>
                    <a:ext uri="{FF2B5EF4-FFF2-40B4-BE49-F238E27FC236}">
                      <a16:creationId xmlns:a16="http://schemas.microsoft.com/office/drawing/2014/main" id="{0ABF19EA-B049-42BB-A402-7BE56F2FCEFF}"/>
                    </a:ext>
                  </a:extLst>
                </p:cNvPr>
                <p:cNvPicPr/>
                <p:nvPr/>
              </p:nvPicPr>
              <p:blipFill>
                <a:blip r:embed="rId681"/>
                <a:stretch>
                  <a:fillRect/>
                </a:stretch>
              </p:blipFill>
              <p:spPr>
                <a:xfrm>
                  <a:off x="3678333" y="4576027"/>
                  <a:ext cx="1537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682">
              <p14:nvContentPartPr>
                <p14:cNvPr id="249" name="Freihand 248">
                  <a:extLst>
                    <a:ext uri="{FF2B5EF4-FFF2-40B4-BE49-F238E27FC236}">
                      <a16:creationId xmlns:a16="http://schemas.microsoft.com/office/drawing/2014/main" id="{17BF9E48-0357-4D04-A226-CA7C442A20AF}"/>
                    </a:ext>
                  </a:extLst>
                </p14:cNvPr>
                <p14:cNvContentPartPr/>
                <p14:nvPr/>
              </p14:nvContentPartPr>
              <p14:xfrm>
                <a:off x="3986133" y="4551907"/>
                <a:ext cx="24840" cy="144360"/>
              </p14:xfrm>
            </p:contentPart>
          </mc:Choice>
          <mc:Fallback>
            <p:pic>
              <p:nvPicPr>
                <p:cNvPr id="249" name="Freihand 248">
                  <a:extLst>
                    <a:ext uri="{FF2B5EF4-FFF2-40B4-BE49-F238E27FC236}">
                      <a16:creationId xmlns:a16="http://schemas.microsoft.com/office/drawing/2014/main" id="{17BF9E48-0357-4D04-A226-CA7C442A20AF}"/>
                    </a:ext>
                  </a:extLst>
                </p:cNvPr>
                <p:cNvPicPr/>
                <p:nvPr/>
              </p:nvPicPr>
              <p:blipFill>
                <a:blip r:embed="rId683"/>
                <a:stretch>
                  <a:fillRect/>
                </a:stretch>
              </p:blipFill>
              <p:spPr>
                <a:xfrm>
                  <a:off x="3981813" y="4547587"/>
                  <a:ext cx="3348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684">
              <p14:nvContentPartPr>
                <p14:cNvPr id="250" name="Freihand 249">
                  <a:extLst>
                    <a:ext uri="{FF2B5EF4-FFF2-40B4-BE49-F238E27FC236}">
                      <a16:creationId xmlns:a16="http://schemas.microsoft.com/office/drawing/2014/main" id="{B13AF417-8DF2-4496-A878-15560D276829}"/>
                    </a:ext>
                  </a:extLst>
                </p14:cNvPr>
                <p14:cNvContentPartPr/>
                <p14:nvPr/>
              </p14:nvContentPartPr>
              <p14:xfrm>
                <a:off x="3959133" y="4604107"/>
                <a:ext cx="101160" cy="19080"/>
              </p14:xfrm>
            </p:contentPart>
          </mc:Choice>
          <mc:Fallback>
            <p:pic>
              <p:nvPicPr>
                <p:cNvPr id="250" name="Freihand 249">
                  <a:extLst>
                    <a:ext uri="{FF2B5EF4-FFF2-40B4-BE49-F238E27FC236}">
                      <a16:creationId xmlns:a16="http://schemas.microsoft.com/office/drawing/2014/main" id="{B13AF417-8DF2-4496-A878-15560D276829}"/>
                    </a:ext>
                  </a:extLst>
                </p:cNvPr>
                <p:cNvPicPr/>
                <p:nvPr/>
              </p:nvPicPr>
              <p:blipFill>
                <a:blip r:embed="rId685"/>
                <a:stretch>
                  <a:fillRect/>
                </a:stretch>
              </p:blipFill>
              <p:spPr>
                <a:xfrm>
                  <a:off x="3954813" y="4599787"/>
                  <a:ext cx="10980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686">
              <p14:nvContentPartPr>
                <p14:cNvPr id="251" name="Freihand 250">
                  <a:extLst>
                    <a:ext uri="{FF2B5EF4-FFF2-40B4-BE49-F238E27FC236}">
                      <a16:creationId xmlns:a16="http://schemas.microsoft.com/office/drawing/2014/main" id="{6B272339-39A2-40A5-9215-08AAA5A9DF90}"/>
                    </a:ext>
                  </a:extLst>
                </p14:cNvPr>
                <p14:cNvContentPartPr/>
                <p14:nvPr/>
              </p14:nvContentPartPr>
              <p14:xfrm>
                <a:off x="4119693" y="4535347"/>
                <a:ext cx="194400" cy="157680"/>
              </p14:xfrm>
            </p:contentPart>
          </mc:Choice>
          <mc:Fallback>
            <p:pic>
              <p:nvPicPr>
                <p:cNvPr id="251" name="Freihand 250">
                  <a:extLst>
                    <a:ext uri="{FF2B5EF4-FFF2-40B4-BE49-F238E27FC236}">
                      <a16:creationId xmlns:a16="http://schemas.microsoft.com/office/drawing/2014/main" id="{6B272339-39A2-40A5-9215-08AAA5A9DF90}"/>
                    </a:ext>
                  </a:extLst>
                </p:cNvPr>
                <p:cNvPicPr/>
                <p:nvPr/>
              </p:nvPicPr>
              <p:blipFill>
                <a:blip r:embed="rId687"/>
                <a:stretch>
                  <a:fillRect/>
                </a:stretch>
              </p:blipFill>
              <p:spPr>
                <a:xfrm>
                  <a:off x="4115373" y="4531027"/>
                  <a:ext cx="20304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688">
              <p14:nvContentPartPr>
                <p14:cNvPr id="252" name="Freihand 251">
                  <a:extLst>
                    <a:ext uri="{FF2B5EF4-FFF2-40B4-BE49-F238E27FC236}">
                      <a16:creationId xmlns:a16="http://schemas.microsoft.com/office/drawing/2014/main" id="{B90C23BD-FDAF-4DCB-9C26-42444365918C}"/>
                    </a:ext>
                  </a:extLst>
                </p14:cNvPr>
                <p14:cNvContentPartPr/>
                <p14:nvPr/>
              </p14:nvContentPartPr>
              <p14:xfrm>
                <a:off x="4308693" y="4528147"/>
                <a:ext cx="93600" cy="96480"/>
              </p14:xfrm>
            </p:contentPart>
          </mc:Choice>
          <mc:Fallback>
            <p:pic>
              <p:nvPicPr>
                <p:cNvPr id="252" name="Freihand 251">
                  <a:extLst>
                    <a:ext uri="{FF2B5EF4-FFF2-40B4-BE49-F238E27FC236}">
                      <a16:creationId xmlns:a16="http://schemas.microsoft.com/office/drawing/2014/main" id="{B90C23BD-FDAF-4DCB-9C26-42444365918C}"/>
                    </a:ext>
                  </a:extLst>
                </p:cNvPr>
                <p:cNvPicPr/>
                <p:nvPr/>
              </p:nvPicPr>
              <p:blipFill>
                <a:blip r:embed="rId689"/>
                <a:stretch>
                  <a:fillRect/>
                </a:stretch>
              </p:blipFill>
              <p:spPr>
                <a:xfrm>
                  <a:off x="4304373" y="4523827"/>
                  <a:ext cx="1022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690">
              <p14:nvContentPartPr>
                <p14:cNvPr id="253" name="Freihand 252">
                  <a:extLst>
                    <a:ext uri="{FF2B5EF4-FFF2-40B4-BE49-F238E27FC236}">
                      <a16:creationId xmlns:a16="http://schemas.microsoft.com/office/drawing/2014/main" id="{2851EE67-BB07-439B-98D2-39456636278F}"/>
                    </a:ext>
                  </a:extLst>
                </p14:cNvPr>
                <p14:cNvContentPartPr/>
                <p14:nvPr/>
              </p14:nvContentPartPr>
              <p14:xfrm>
                <a:off x="4427133" y="4523827"/>
                <a:ext cx="212400" cy="81720"/>
              </p14:xfrm>
            </p:contentPart>
          </mc:Choice>
          <mc:Fallback>
            <p:pic>
              <p:nvPicPr>
                <p:cNvPr id="253" name="Freihand 252">
                  <a:extLst>
                    <a:ext uri="{FF2B5EF4-FFF2-40B4-BE49-F238E27FC236}">
                      <a16:creationId xmlns:a16="http://schemas.microsoft.com/office/drawing/2014/main" id="{2851EE67-BB07-439B-98D2-39456636278F}"/>
                    </a:ext>
                  </a:extLst>
                </p:cNvPr>
                <p:cNvPicPr/>
                <p:nvPr/>
              </p:nvPicPr>
              <p:blipFill>
                <a:blip r:embed="rId691"/>
                <a:stretch>
                  <a:fillRect/>
                </a:stretch>
              </p:blipFill>
              <p:spPr>
                <a:xfrm>
                  <a:off x="4422813" y="4519507"/>
                  <a:ext cx="2210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692">
              <p14:nvContentPartPr>
                <p14:cNvPr id="254" name="Freihand 253">
                  <a:extLst>
                    <a:ext uri="{FF2B5EF4-FFF2-40B4-BE49-F238E27FC236}">
                      <a16:creationId xmlns:a16="http://schemas.microsoft.com/office/drawing/2014/main" id="{576A6EEC-3B86-46B3-A6DF-6F024D1D5CAD}"/>
                    </a:ext>
                  </a:extLst>
                </p14:cNvPr>
                <p14:cNvContentPartPr/>
                <p14:nvPr/>
              </p14:nvContentPartPr>
              <p14:xfrm>
                <a:off x="4614693" y="4433827"/>
                <a:ext cx="15120" cy="23040"/>
              </p14:xfrm>
            </p:contentPart>
          </mc:Choice>
          <mc:Fallback>
            <p:pic>
              <p:nvPicPr>
                <p:cNvPr id="254" name="Freihand 253">
                  <a:extLst>
                    <a:ext uri="{FF2B5EF4-FFF2-40B4-BE49-F238E27FC236}">
                      <a16:creationId xmlns:a16="http://schemas.microsoft.com/office/drawing/2014/main" id="{576A6EEC-3B86-46B3-A6DF-6F024D1D5CAD}"/>
                    </a:ext>
                  </a:extLst>
                </p:cNvPr>
                <p:cNvPicPr/>
                <p:nvPr/>
              </p:nvPicPr>
              <p:blipFill>
                <a:blip r:embed="rId693"/>
                <a:stretch>
                  <a:fillRect/>
                </a:stretch>
              </p:blipFill>
              <p:spPr>
                <a:xfrm>
                  <a:off x="4610373" y="4429507"/>
                  <a:ext cx="2376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694">
              <p14:nvContentPartPr>
                <p14:cNvPr id="256" name="Freihand 255">
                  <a:extLst>
                    <a:ext uri="{FF2B5EF4-FFF2-40B4-BE49-F238E27FC236}">
                      <a16:creationId xmlns:a16="http://schemas.microsoft.com/office/drawing/2014/main" id="{F8FE0FDA-AE35-4D8E-BDBC-89D49CE7C747}"/>
                    </a:ext>
                  </a:extLst>
                </p14:cNvPr>
                <p14:cNvContentPartPr/>
                <p14:nvPr/>
              </p14:nvContentPartPr>
              <p14:xfrm>
                <a:off x="2577813" y="4523827"/>
                <a:ext cx="69120" cy="307440"/>
              </p14:xfrm>
            </p:contentPart>
          </mc:Choice>
          <mc:Fallback>
            <p:pic>
              <p:nvPicPr>
                <p:cNvPr id="256" name="Freihand 255">
                  <a:extLst>
                    <a:ext uri="{FF2B5EF4-FFF2-40B4-BE49-F238E27FC236}">
                      <a16:creationId xmlns:a16="http://schemas.microsoft.com/office/drawing/2014/main" id="{F8FE0FDA-AE35-4D8E-BDBC-89D49CE7C747}"/>
                    </a:ext>
                  </a:extLst>
                </p:cNvPr>
                <p:cNvPicPr/>
                <p:nvPr/>
              </p:nvPicPr>
              <p:blipFill>
                <a:blip r:embed="rId695"/>
                <a:stretch>
                  <a:fillRect/>
                </a:stretch>
              </p:blipFill>
              <p:spPr>
                <a:xfrm>
                  <a:off x="2573493" y="4519507"/>
                  <a:ext cx="7776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696">
              <p14:nvContentPartPr>
                <p14:cNvPr id="257" name="Freihand 256">
                  <a:extLst>
                    <a:ext uri="{FF2B5EF4-FFF2-40B4-BE49-F238E27FC236}">
                      <a16:creationId xmlns:a16="http://schemas.microsoft.com/office/drawing/2014/main" id="{2563C84B-F04F-456A-A13C-0E3C7AB7BFEB}"/>
                    </a:ext>
                  </a:extLst>
                </p14:cNvPr>
                <p14:cNvContentPartPr/>
                <p14:nvPr/>
              </p14:nvContentPartPr>
              <p14:xfrm>
                <a:off x="2577093" y="4374067"/>
                <a:ext cx="2462760" cy="435960"/>
              </p14:xfrm>
            </p:contentPart>
          </mc:Choice>
          <mc:Fallback>
            <p:pic>
              <p:nvPicPr>
                <p:cNvPr id="257" name="Freihand 256">
                  <a:extLst>
                    <a:ext uri="{FF2B5EF4-FFF2-40B4-BE49-F238E27FC236}">
                      <a16:creationId xmlns:a16="http://schemas.microsoft.com/office/drawing/2014/main" id="{2563C84B-F04F-456A-A13C-0E3C7AB7BFEB}"/>
                    </a:ext>
                  </a:extLst>
                </p:cNvPr>
                <p:cNvPicPr/>
                <p:nvPr/>
              </p:nvPicPr>
              <p:blipFill>
                <a:blip r:embed="rId697"/>
                <a:stretch>
                  <a:fillRect/>
                </a:stretch>
              </p:blipFill>
              <p:spPr>
                <a:xfrm>
                  <a:off x="2572773" y="4369747"/>
                  <a:ext cx="2471400" cy="444600"/>
                </a:xfrm>
                <a:prstGeom prst="rect">
                  <a:avLst/>
                </a:prstGeom>
              </p:spPr>
            </p:pic>
          </mc:Fallback>
        </mc:AlternateContent>
        <mc:AlternateContent xmlns:mc="http://schemas.openxmlformats.org/markup-compatibility/2006">
          <mc:Choice xmlns:p14="http://schemas.microsoft.com/office/powerpoint/2010/main" Requires="p14">
            <p:contentPart p14:bwMode="auto" r:id="rId698">
              <p14:nvContentPartPr>
                <p14:cNvPr id="259" name="Freihand 258">
                  <a:extLst>
                    <a:ext uri="{FF2B5EF4-FFF2-40B4-BE49-F238E27FC236}">
                      <a16:creationId xmlns:a16="http://schemas.microsoft.com/office/drawing/2014/main" id="{37E7800E-0834-4597-B9F1-AB03E5B5A4D2}"/>
                    </a:ext>
                  </a:extLst>
                </p14:cNvPr>
                <p14:cNvContentPartPr/>
                <p14:nvPr/>
              </p14:nvContentPartPr>
              <p14:xfrm>
                <a:off x="5082693" y="4480627"/>
                <a:ext cx="114480" cy="150120"/>
              </p14:xfrm>
            </p:contentPart>
          </mc:Choice>
          <mc:Fallback>
            <p:pic>
              <p:nvPicPr>
                <p:cNvPr id="259" name="Freihand 258">
                  <a:extLst>
                    <a:ext uri="{FF2B5EF4-FFF2-40B4-BE49-F238E27FC236}">
                      <a16:creationId xmlns:a16="http://schemas.microsoft.com/office/drawing/2014/main" id="{37E7800E-0834-4597-B9F1-AB03E5B5A4D2}"/>
                    </a:ext>
                  </a:extLst>
                </p:cNvPr>
                <p:cNvPicPr/>
                <p:nvPr/>
              </p:nvPicPr>
              <p:blipFill>
                <a:blip r:embed="rId699"/>
                <a:stretch>
                  <a:fillRect/>
                </a:stretch>
              </p:blipFill>
              <p:spPr>
                <a:xfrm>
                  <a:off x="5078373" y="4476307"/>
                  <a:ext cx="1231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700">
              <p14:nvContentPartPr>
                <p14:cNvPr id="260" name="Freihand 259">
                  <a:extLst>
                    <a:ext uri="{FF2B5EF4-FFF2-40B4-BE49-F238E27FC236}">
                      <a16:creationId xmlns:a16="http://schemas.microsoft.com/office/drawing/2014/main" id="{A56272D8-8E5C-4C28-9F1B-623A9C521360}"/>
                    </a:ext>
                  </a:extLst>
                </p14:cNvPr>
                <p14:cNvContentPartPr/>
                <p14:nvPr/>
              </p14:nvContentPartPr>
              <p14:xfrm>
                <a:off x="5259453" y="4441027"/>
                <a:ext cx="165960" cy="168840"/>
              </p14:xfrm>
            </p:contentPart>
          </mc:Choice>
          <mc:Fallback>
            <p:pic>
              <p:nvPicPr>
                <p:cNvPr id="260" name="Freihand 259">
                  <a:extLst>
                    <a:ext uri="{FF2B5EF4-FFF2-40B4-BE49-F238E27FC236}">
                      <a16:creationId xmlns:a16="http://schemas.microsoft.com/office/drawing/2014/main" id="{A56272D8-8E5C-4C28-9F1B-623A9C521360}"/>
                    </a:ext>
                  </a:extLst>
                </p:cNvPr>
                <p:cNvPicPr/>
                <p:nvPr/>
              </p:nvPicPr>
              <p:blipFill>
                <a:blip r:embed="rId701"/>
                <a:stretch>
                  <a:fillRect/>
                </a:stretch>
              </p:blipFill>
              <p:spPr>
                <a:xfrm>
                  <a:off x="5255133" y="4436707"/>
                  <a:ext cx="1746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702">
              <p14:nvContentPartPr>
                <p14:cNvPr id="393" name="Freihand 392">
                  <a:extLst>
                    <a:ext uri="{FF2B5EF4-FFF2-40B4-BE49-F238E27FC236}">
                      <a16:creationId xmlns:a16="http://schemas.microsoft.com/office/drawing/2014/main" id="{53D4F31E-FBE9-4339-BA1F-A940FD12A120}"/>
                    </a:ext>
                  </a:extLst>
                </p14:cNvPr>
                <p14:cNvContentPartPr/>
                <p14:nvPr/>
              </p14:nvContentPartPr>
              <p14:xfrm>
                <a:off x="275253" y="4933147"/>
                <a:ext cx="131040" cy="132120"/>
              </p14:xfrm>
            </p:contentPart>
          </mc:Choice>
          <mc:Fallback>
            <p:pic>
              <p:nvPicPr>
                <p:cNvPr id="393" name="Freihand 392">
                  <a:extLst>
                    <a:ext uri="{FF2B5EF4-FFF2-40B4-BE49-F238E27FC236}">
                      <a16:creationId xmlns:a16="http://schemas.microsoft.com/office/drawing/2014/main" id="{53D4F31E-FBE9-4339-BA1F-A940FD12A120}"/>
                    </a:ext>
                  </a:extLst>
                </p:cNvPr>
                <p:cNvPicPr/>
                <p:nvPr/>
              </p:nvPicPr>
              <p:blipFill>
                <a:blip r:embed="rId703"/>
                <a:stretch>
                  <a:fillRect/>
                </a:stretch>
              </p:blipFill>
              <p:spPr>
                <a:xfrm>
                  <a:off x="270933" y="4928827"/>
                  <a:ext cx="13968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704">
              <p14:nvContentPartPr>
                <p14:cNvPr id="394" name="Freihand 393">
                  <a:extLst>
                    <a:ext uri="{FF2B5EF4-FFF2-40B4-BE49-F238E27FC236}">
                      <a16:creationId xmlns:a16="http://schemas.microsoft.com/office/drawing/2014/main" id="{D6D8E51F-6FA1-4C7B-8945-E0EB94FD380C}"/>
                    </a:ext>
                  </a:extLst>
                </p14:cNvPr>
                <p14:cNvContentPartPr/>
                <p14:nvPr/>
              </p14:nvContentPartPr>
              <p14:xfrm>
                <a:off x="449853" y="4962667"/>
                <a:ext cx="262080" cy="111600"/>
              </p14:xfrm>
            </p:contentPart>
          </mc:Choice>
          <mc:Fallback>
            <p:pic>
              <p:nvPicPr>
                <p:cNvPr id="394" name="Freihand 393">
                  <a:extLst>
                    <a:ext uri="{FF2B5EF4-FFF2-40B4-BE49-F238E27FC236}">
                      <a16:creationId xmlns:a16="http://schemas.microsoft.com/office/drawing/2014/main" id="{D6D8E51F-6FA1-4C7B-8945-E0EB94FD380C}"/>
                    </a:ext>
                  </a:extLst>
                </p:cNvPr>
                <p:cNvPicPr/>
                <p:nvPr/>
              </p:nvPicPr>
              <p:blipFill>
                <a:blip r:embed="rId705"/>
                <a:stretch>
                  <a:fillRect/>
                </a:stretch>
              </p:blipFill>
              <p:spPr>
                <a:xfrm>
                  <a:off x="445533" y="4958347"/>
                  <a:ext cx="27072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706">
              <p14:nvContentPartPr>
                <p14:cNvPr id="395" name="Freihand 394">
                  <a:extLst>
                    <a:ext uri="{FF2B5EF4-FFF2-40B4-BE49-F238E27FC236}">
                      <a16:creationId xmlns:a16="http://schemas.microsoft.com/office/drawing/2014/main" id="{6F4C9A81-C7CD-40F5-9195-E64A26191B95}"/>
                    </a:ext>
                  </a:extLst>
                </p14:cNvPr>
                <p14:cNvContentPartPr/>
                <p14:nvPr/>
              </p14:nvContentPartPr>
              <p14:xfrm>
                <a:off x="767733" y="4977787"/>
                <a:ext cx="79200" cy="63360"/>
              </p14:xfrm>
            </p:contentPart>
          </mc:Choice>
          <mc:Fallback>
            <p:pic>
              <p:nvPicPr>
                <p:cNvPr id="395" name="Freihand 394">
                  <a:extLst>
                    <a:ext uri="{FF2B5EF4-FFF2-40B4-BE49-F238E27FC236}">
                      <a16:creationId xmlns:a16="http://schemas.microsoft.com/office/drawing/2014/main" id="{6F4C9A81-C7CD-40F5-9195-E64A26191B95}"/>
                    </a:ext>
                  </a:extLst>
                </p:cNvPr>
                <p:cNvPicPr/>
                <p:nvPr/>
              </p:nvPicPr>
              <p:blipFill>
                <a:blip r:embed="rId707"/>
                <a:stretch>
                  <a:fillRect/>
                </a:stretch>
              </p:blipFill>
              <p:spPr>
                <a:xfrm>
                  <a:off x="763413" y="4973467"/>
                  <a:ext cx="8784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708">
              <p14:nvContentPartPr>
                <p14:cNvPr id="396" name="Freihand 395">
                  <a:extLst>
                    <a:ext uri="{FF2B5EF4-FFF2-40B4-BE49-F238E27FC236}">
                      <a16:creationId xmlns:a16="http://schemas.microsoft.com/office/drawing/2014/main" id="{99499B89-4555-450B-9573-7CDB91BC1BB0}"/>
                    </a:ext>
                  </a:extLst>
                </p14:cNvPr>
                <p14:cNvContentPartPr/>
                <p14:nvPr/>
              </p14:nvContentPartPr>
              <p14:xfrm>
                <a:off x="887613" y="4907227"/>
                <a:ext cx="108360" cy="122040"/>
              </p14:xfrm>
            </p:contentPart>
          </mc:Choice>
          <mc:Fallback>
            <p:pic>
              <p:nvPicPr>
                <p:cNvPr id="396" name="Freihand 395">
                  <a:extLst>
                    <a:ext uri="{FF2B5EF4-FFF2-40B4-BE49-F238E27FC236}">
                      <a16:creationId xmlns:a16="http://schemas.microsoft.com/office/drawing/2014/main" id="{99499B89-4555-450B-9573-7CDB91BC1BB0}"/>
                    </a:ext>
                  </a:extLst>
                </p:cNvPr>
                <p:cNvPicPr/>
                <p:nvPr/>
              </p:nvPicPr>
              <p:blipFill>
                <a:blip r:embed="rId709"/>
                <a:stretch>
                  <a:fillRect/>
                </a:stretch>
              </p:blipFill>
              <p:spPr>
                <a:xfrm>
                  <a:off x="883293" y="4902907"/>
                  <a:ext cx="11700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710">
              <p14:nvContentPartPr>
                <p14:cNvPr id="397" name="Freihand 396">
                  <a:extLst>
                    <a:ext uri="{FF2B5EF4-FFF2-40B4-BE49-F238E27FC236}">
                      <a16:creationId xmlns:a16="http://schemas.microsoft.com/office/drawing/2014/main" id="{224A2693-2BD9-453A-8813-19627899FD2B}"/>
                    </a:ext>
                  </a:extLst>
                </p14:cNvPr>
                <p14:cNvContentPartPr/>
                <p14:nvPr/>
              </p14:nvContentPartPr>
              <p14:xfrm>
                <a:off x="1184973" y="4916227"/>
                <a:ext cx="18000" cy="104040"/>
              </p14:xfrm>
            </p:contentPart>
          </mc:Choice>
          <mc:Fallback>
            <p:pic>
              <p:nvPicPr>
                <p:cNvPr id="397" name="Freihand 396">
                  <a:extLst>
                    <a:ext uri="{FF2B5EF4-FFF2-40B4-BE49-F238E27FC236}">
                      <a16:creationId xmlns:a16="http://schemas.microsoft.com/office/drawing/2014/main" id="{224A2693-2BD9-453A-8813-19627899FD2B}"/>
                    </a:ext>
                  </a:extLst>
                </p:cNvPr>
                <p:cNvPicPr/>
                <p:nvPr/>
              </p:nvPicPr>
              <p:blipFill>
                <a:blip r:embed="rId711"/>
                <a:stretch>
                  <a:fillRect/>
                </a:stretch>
              </p:blipFill>
              <p:spPr>
                <a:xfrm>
                  <a:off x="1180653" y="4911907"/>
                  <a:ext cx="266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712">
              <p14:nvContentPartPr>
                <p14:cNvPr id="398" name="Freihand 397">
                  <a:extLst>
                    <a:ext uri="{FF2B5EF4-FFF2-40B4-BE49-F238E27FC236}">
                      <a16:creationId xmlns:a16="http://schemas.microsoft.com/office/drawing/2014/main" id="{50A9A42D-5B7F-46D8-91A7-A477888D0CC9}"/>
                    </a:ext>
                  </a:extLst>
                </p14:cNvPr>
                <p14:cNvContentPartPr/>
                <p14:nvPr/>
              </p14:nvContentPartPr>
              <p14:xfrm>
                <a:off x="1172373" y="4903987"/>
                <a:ext cx="135000" cy="48600"/>
              </p14:xfrm>
            </p:contentPart>
          </mc:Choice>
          <mc:Fallback>
            <p:pic>
              <p:nvPicPr>
                <p:cNvPr id="398" name="Freihand 397">
                  <a:extLst>
                    <a:ext uri="{FF2B5EF4-FFF2-40B4-BE49-F238E27FC236}">
                      <a16:creationId xmlns:a16="http://schemas.microsoft.com/office/drawing/2014/main" id="{50A9A42D-5B7F-46D8-91A7-A477888D0CC9}"/>
                    </a:ext>
                  </a:extLst>
                </p:cNvPr>
                <p:cNvPicPr/>
                <p:nvPr/>
              </p:nvPicPr>
              <p:blipFill>
                <a:blip r:embed="rId713"/>
                <a:stretch>
                  <a:fillRect/>
                </a:stretch>
              </p:blipFill>
              <p:spPr>
                <a:xfrm>
                  <a:off x="1168053" y="4899667"/>
                  <a:ext cx="14364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714">
              <p14:nvContentPartPr>
                <p14:cNvPr id="399" name="Freihand 398">
                  <a:extLst>
                    <a:ext uri="{FF2B5EF4-FFF2-40B4-BE49-F238E27FC236}">
                      <a16:creationId xmlns:a16="http://schemas.microsoft.com/office/drawing/2014/main" id="{46C270B9-C90C-4E16-9FE2-3445CCC65D4C}"/>
                    </a:ext>
                  </a:extLst>
                </p14:cNvPr>
                <p14:cNvContentPartPr/>
                <p14:nvPr/>
              </p14:nvContentPartPr>
              <p14:xfrm>
                <a:off x="1214493" y="5004067"/>
                <a:ext cx="113040" cy="9720"/>
              </p14:xfrm>
            </p:contentPart>
          </mc:Choice>
          <mc:Fallback>
            <p:pic>
              <p:nvPicPr>
                <p:cNvPr id="399" name="Freihand 398">
                  <a:extLst>
                    <a:ext uri="{FF2B5EF4-FFF2-40B4-BE49-F238E27FC236}">
                      <a16:creationId xmlns:a16="http://schemas.microsoft.com/office/drawing/2014/main" id="{46C270B9-C90C-4E16-9FE2-3445CCC65D4C}"/>
                    </a:ext>
                  </a:extLst>
                </p:cNvPr>
                <p:cNvPicPr/>
                <p:nvPr/>
              </p:nvPicPr>
              <p:blipFill>
                <a:blip r:embed="rId715"/>
                <a:stretch>
                  <a:fillRect/>
                </a:stretch>
              </p:blipFill>
              <p:spPr>
                <a:xfrm>
                  <a:off x="1210173" y="4999747"/>
                  <a:ext cx="1216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716">
              <p14:nvContentPartPr>
                <p14:cNvPr id="400" name="Freihand 399">
                  <a:extLst>
                    <a:ext uri="{FF2B5EF4-FFF2-40B4-BE49-F238E27FC236}">
                      <a16:creationId xmlns:a16="http://schemas.microsoft.com/office/drawing/2014/main" id="{8A6B1501-07B5-4E60-B0B7-AD34D7D7B33E}"/>
                    </a:ext>
                  </a:extLst>
                </p14:cNvPr>
                <p14:cNvContentPartPr/>
                <p14:nvPr/>
              </p14:nvContentPartPr>
              <p14:xfrm>
                <a:off x="1369653" y="4946827"/>
                <a:ext cx="79560" cy="161640"/>
              </p14:xfrm>
            </p:contentPart>
          </mc:Choice>
          <mc:Fallback>
            <p:pic>
              <p:nvPicPr>
                <p:cNvPr id="400" name="Freihand 399">
                  <a:extLst>
                    <a:ext uri="{FF2B5EF4-FFF2-40B4-BE49-F238E27FC236}">
                      <a16:creationId xmlns:a16="http://schemas.microsoft.com/office/drawing/2014/main" id="{8A6B1501-07B5-4E60-B0B7-AD34D7D7B33E}"/>
                    </a:ext>
                  </a:extLst>
                </p:cNvPr>
                <p:cNvPicPr/>
                <p:nvPr/>
              </p:nvPicPr>
              <p:blipFill>
                <a:blip r:embed="rId717"/>
                <a:stretch>
                  <a:fillRect/>
                </a:stretch>
              </p:blipFill>
              <p:spPr>
                <a:xfrm>
                  <a:off x="1365333" y="4942507"/>
                  <a:ext cx="8820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718">
              <p14:nvContentPartPr>
                <p14:cNvPr id="401" name="Freihand 400">
                  <a:extLst>
                    <a:ext uri="{FF2B5EF4-FFF2-40B4-BE49-F238E27FC236}">
                      <a16:creationId xmlns:a16="http://schemas.microsoft.com/office/drawing/2014/main" id="{A09AF7C4-CEF9-4E1B-A167-3676D21EA30C}"/>
                    </a:ext>
                  </a:extLst>
                </p14:cNvPr>
                <p14:cNvContentPartPr/>
                <p14:nvPr/>
              </p14:nvContentPartPr>
              <p14:xfrm>
                <a:off x="1469013" y="4952947"/>
                <a:ext cx="114840" cy="67680"/>
              </p14:xfrm>
            </p:contentPart>
          </mc:Choice>
          <mc:Fallback>
            <p:pic>
              <p:nvPicPr>
                <p:cNvPr id="401" name="Freihand 400">
                  <a:extLst>
                    <a:ext uri="{FF2B5EF4-FFF2-40B4-BE49-F238E27FC236}">
                      <a16:creationId xmlns:a16="http://schemas.microsoft.com/office/drawing/2014/main" id="{A09AF7C4-CEF9-4E1B-A167-3676D21EA30C}"/>
                    </a:ext>
                  </a:extLst>
                </p:cNvPr>
                <p:cNvPicPr/>
                <p:nvPr/>
              </p:nvPicPr>
              <p:blipFill>
                <a:blip r:embed="rId719"/>
                <a:stretch>
                  <a:fillRect/>
                </a:stretch>
              </p:blipFill>
              <p:spPr>
                <a:xfrm>
                  <a:off x="1464693" y="4948627"/>
                  <a:ext cx="1234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720">
              <p14:nvContentPartPr>
                <p14:cNvPr id="402" name="Freihand 401">
                  <a:extLst>
                    <a:ext uri="{FF2B5EF4-FFF2-40B4-BE49-F238E27FC236}">
                      <a16:creationId xmlns:a16="http://schemas.microsoft.com/office/drawing/2014/main" id="{01C55C21-5FC3-42B9-83CD-16E5291D8291}"/>
                    </a:ext>
                  </a:extLst>
                </p14:cNvPr>
                <p14:cNvContentPartPr/>
                <p14:nvPr/>
              </p14:nvContentPartPr>
              <p14:xfrm>
                <a:off x="1622373" y="4939267"/>
                <a:ext cx="360" cy="18720"/>
              </p14:xfrm>
            </p:contentPart>
          </mc:Choice>
          <mc:Fallback>
            <p:pic>
              <p:nvPicPr>
                <p:cNvPr id="402" name="Freihand 401">
                  <a:extLst>
                    <a:ext uri="{FF2B5EF4-FFF2-40B4-BE49-F238E27FC236}">
                      <a16:creationId xmlns:a16="http://schemas.microsoft.com/office/drawing/2014/main" id="{01C55C21-5FC3-42B9-83CD-16E5291D8291}"/>
                    </a:ext>
                  </a:extLst>
                </p:cNvPr>
                <p:cNvPicPr/>
                <p:nvPr/>
              </p:nvPicPr>
              <p:blipFill>
                <a:blip r:embed="rId721"/>
                <a:stretch>
                  <a:fillRect/>
                </a:stretch>
              </p:blipFill>
              <p:spPr>
                <a:xfrm>
                  <a:off x="1618053" y="4934947"/>
                  <a:ext cx="90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722">
              <p14:nvContentPartPr>
                <p14:cNvPr id="403" name="Freihand 402">
                  <a:extLst>
                    <a:ext uri="{FF2B5EF4-FFF2-40B4-BE49-F238E27FC236}">
                      <a16:creationId xmlns:a16="http://schemas.microsoft.com/office/drawing/2014/main" id="{13BE3302-4184-476B-8184-B83D4E4651DB}"/>
                    </a:ext>
                  </a:extLst>
                </p14:cNvPr>
                <p14:cNvContentPartPr/>
                <p14:nvPr/>
              </p14:nvContentPartPr>
              <p14:xfrm>
                <a:off x="1629213" y="4837747"/>
                <a:ext cx="103680" cy="175680"/>
              </p14:xfrm>
            </p:contentPart>
          </mc:Choice>
          <mc:Fallback>
            <p:pic>
              <p:nvPicPr>
                <p:cNvPr id="403" name="Freihand 402">
                  <a:extLst>
                    <a:ext uri="{FF2B5EF4-FFF2-40B4-BE49-F238E27FC236}">
                      <a16:creationId xmlns:a16="http://schemas.microsoft.com/office/drawing/2014/main" id="{13BE3302-4184-476B-8184-B83D4E4651DB}"/>
                    </a:ext>
                  </a:extLst>
                </p:cNvPr>
                <p:cNvPicPr/>
                <p:nvPr/>
              </p:nvPicPr>
              <p:blipFill>
                <a:blip r:embed="rId723"/>
                <a:stretch>
                  <a:fillRect/>
                </a:stretch>
              </p:blipFill>
              <p:spPr>
                <a:xfrm>
                  <a:off x="1624893" y="4833427"/>
                  <a:ext cx="11232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724">
              <p14:nvContentPartPr>
                <p14:cNvPr id="404" name="Freihand 403">
                  <a:extLst>
                    <a:ext uri="{FF2B5EF4-FFF2-40B4-BE49-F238E27FC236}">
                      <a16:creationId xmlns:a16="http://schemas.microsoft.com/office/drawing/2014/main" id="{244FEE7F-70F0-4163-AA97-03AB2B301AB6}"/>
                    </a:ext>
                  </a:extLst>
                </p14:cNvPr>
                <p14:cNvContentPartPr/>
                <p14:nvPr/>
              </p14:nvContentPartPr>
              <p14:xfrm>
                <a:off x="1712373" y="4868707"/>
                <a:ext cx="26640" cy="19800"/>
              </p14:xfrm>
            </p:contentPart>
          </mc:Choice>
          <mc:Fallback>
            <p:pic>
              <p:nvPicPr>
                <p:cNvPr id="404" name="Freihand 403">
                  <a:extLst>
                    <a:ext uri="{FF2B5EF4-FFF2-40B4-BE49-F238E27FC236}">
                      <a16:creationId xmlns:a16="http://schemas.microsoft.com/office/drawing/2014/main" id="{244FEE7F-70F0-4163-AA97-03AB2B301AB6}"/>
                    </a:ext>
                  </a:extLst>
                </p:cNvPr>
                <p:cNvPicPr/>
                <p:nvPr/>
              </p:nvPicPr>
              <p:blipFill>
                <a:blip r:embed="rId725"/>
                <a:stretch>
                  <a:fillRect/>
                </a:stretch>
              </p:blipFill>
              <p:spPr>
                <a:xfrm>
                  <a:off x="1708053" y="4864387"/>
                  <a:ext cx="3528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726">
              <p14:nvContentPartPr>
                <p14:cNvPr id="405" name="Freihand 404">
                  <a:extLst>
                    <a:ext uri="{FF2B5EF4-FFF2-40B4-BE49-F238E27FC236}">
                      <a16:creationId xmlns:a16="http://schemas.microsoft.com/office/drawing/2014/main" id="{48977E34-1CD2-4C96-B614-5B9A500CD2EE}"/>
                    </a:ext>
                  </a:extLst>
                </p14:cNvPr>
                <p14:cNvContentPartPr/>
                <p14:nvPr/>
              </p14:nvContentPartPr>
              <p14:xfrm>
                <a:off x="1749093" y="4851787"/>
                <a:ext cx="72000" cy="149760"/>
              </p14:xfrm>
            </p:contentPart>
          </mc:Choice>
          <mc:Fallback>
            <p:pic>
              <p:nvPicPr>
                <p:cNvPr id="405" name="Freihand 404">
                  <a:extLst>
                    <a:ext uri="{FF2B5EF4-FFF2-40B4-BE49-F238E27FC236}">
                      <a16:creationId xmlns:a16="http://schemas.microsoft.com/office/drawing/2014/main" id="{48977E34-1CD2-4C96-B614-5B9A500CD2EE}"/>
                    </a:ext>
                  </a:extLst>
                </p:cNvPr>
                <p:cNvPicPr/>
                <p:nvPr/>
              </p:nvPicPr>
              <p:blipFill>
                <a:blip r:embed="rId727"/>
                <a:stretch>
                  <a:fillRect/>
                </a:stretch>
              </p:blipFill>
              <p:spPr>
                <a:xfrm>
                  <a:off x="1744773" y="4847467"/>
                  <a:ext cx="8064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728">
              <p14:nvContentPartPr>
                <p14:cNvPr id="406" name="Freihand 405">
                  <a:extLst>
                    <a:ext uri="{FF2B5EF4-FFF2-40B4-BE49-F238E27FC236}">
                      <a16:creationId xmlns:a16="http://schemas.microsoft.com/office/drawing/2014/main" id="{30097009-FD95-4942-8E94-84B75DD94A25}"/>
                    </a:ext>
                  </a:extLst>
                </p14:cNvPr>
                <p14:cNvContentPartPr/>
                <p14:nvPr/>
              </p14:nvContentPartPr>
              <p14:xfrm>
                <a:off x="1837293" y="4920547"/>
                <a:ext cx="343080" cy="59400"/>
              </p14:xfrm>
            </p:contentPart>
          </mc:Choice>
          <mc:Fallback>
            <p:pic>
              <p:nvPicPr>
                <p:cNvPr id="406" name="Freihand 405">
                  <a:extLst>
                    <a:ext uri="{FF2B5EF4-FFF2-40B4-BE49-F238E27FC236}">
                      <a16:creationId xmlns:a16="http://schemas.microsoft.com/office/drawing/2014/main" id="{30097009-FD95-4942-8E94-84B75DD94A25}"/>
                    </a:ext>
                  </a:extLst>
                </p:cNvPr>
                <p:cNvPicPr/>
                <p:nvPr/>
              </p:nvPicPr>
              <p:blipFill>
                <a:blip r:embed="rId729"/>
                <a:stretch>
                  <a:fillRect/>
                </a:stretch>
              </p:blipFill>
              <p:spPr>
                <a:xfrm>
                  <a:off x="1832973" y="4916227"/>
                  <a:ext cx="35172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730">
              <p14:nvContentPartPr>
                <p14:cNvPr id="407" name="Freihand 406">
                  <a:extLst>
                    <a:ext uri="{FF2B5EF4-FFF2-40B4-BE49-F238E27FC236}">
                      <a16:creationId xmlns:a16="http://schemas.microsoft.com/office/drawing/2014/main" id="{70337C2F-D4A8-4DBD-A84C-66D79AE014E4}"/>
                    </a:ext>
                  </a:extLst>
                </p14:cNvPr>
                <p14:cNvContentPartPr/>
                <p14:nvPr/>
              </p14:nvContentPartPr>
              <p14:xfrm>
                <a:off x="2146893" y="4851787"/>
                <a:ext cx="21960" cy="3240"/>
              </p14:xfrm>
            </p:contentPart>
          </mc:Choice>
          <mc:Fallback>
            <p:pic>
              <p:nvPicPr>
                <p:cNvPr id="407" name="Freihand 406">
                  <a:extLst>
                    <a:ext uri="{FF2B5EF4-FFF2-40B4-BE49-F238E27FC236}">
                      <a16:creationId xmlns:a16="http://schemas.microsoft.com/office/drawing/2014/main" id="{70337C2F-D4A8-4DBD-A84C-66D79AE014E4}"/>
                    </a:ext>
                  </a:extLst>
                </p:cNvPr>
                <p:cNvPicPr/>
                <p:nvPr/>
              </p:nvPicPr>
              <p:blipFill>
                <a:blip r:embed="rId731"/>
                <a:stretch>
                  <a:fillRect/>
                </a:stretch>
              </p:blipFill>
              <p:spPr>
                <a:xfrm>
                  <a:off x="2142573" y="4847467"/>
                  <a:ext cx="3060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732">
              <p14:nvContentPartPr>
                <p14:cNvPr id="410" name="Freihand 409">
                  <a:extLst>
                    <a:ext uri="{FF2B5EF4-FFF2-40B4-BE49-F238E27FC236}">
                      <a16:creationId xmlns:a16="http://schemas.microsoft.com/office/drawing/2014/main" id="{7EE4F93B-17A0-4803-987E-1ED512005E7D}"/>
                    </a:ext>
                  </a:extLst>
                </p14:cNvPr>
                <p14:cNvContentPartPr/>
                <p14:nvPr/>
              </p14:nvContentPartPr>
              <p14:xfrm>
                <a:off x="507813" y="5359027"/>
                <a:ext cx="138960" cy="173520"/>
              </p14:xfrm>
            </p:contentPart>
          </mc:Choice>
          <mc:Fallback>
            <p:pic>
              <p:nvPicPr>
                <p:cNvPr id="410" name="Freihand 409">
                  <a:extLst>
                    <a:ext uri="{FF2B5EF4-FFF2-40B4-BE49-F238E27FC236}">
                      <a16:creationId xmlns:a16="http://schemas.microsoft.com/office/drawing/2014/main" id="{7EE4F93B-17A0-4803-987E-1ED512005E7D}"/>
                    </a:ext>
                  </a:extLst>
                </p:cNvPr>
                <p:cNvPicPr/>
                <p:nvPr/>
              </p:nvPicPr>
              <p:blipFill>
                <a:blip r:embed="rId733"/>
                <a:stretch>
                  <a:fillRect/>
                </a:stretch>
              </p:blipFill>
              <p:spPr>
                <a:xfrm>
                  <a:off x="503493" y="5354707"/>
                  <a:ext cx="14760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734">
              <p14:nvContentPartPr>
                <p14:cNvPr id="411" name="Freihand 410">
                  <a:extLst>
                    <a:ext uri="{FF2B5EF4-FFF2-40B4-BE49-F238E27FC236}">
                      <a16:creationId xmlns:a16="http://schemas.microsoft.com/office/drawing/2014/main" id="{BCE2EC57-62EB-4950-B3C3-CCE4BE84F0F7}"/>
                    </a:ext>
                  </a:extLst>
                </p14:cNvPr>
                <p14:cNvContentPartPr/>
                <p14:nvPr/>
              </p14:nvContentPartPr>
              <p14:xfrm>
                <a:off x="684933" y="5386027"/>
                <a:ext cx="90000" cy="109080"/>
              </p14:xfrm>
            </p:contentPart>
          </mc:Choice>
          <mc:Fallback>
            <p:pic>
              <p:nvPicPr>
                <p:cNvPr id="411" name="Freihand 410">
                  <a:extLst>
                    <a:ext uri="{FF2B5EF4-FFF2-40B4-BE49-F238E27FC236}">
                      <a16:creationId xmlns:a16="http://schemas.microsoft.com/office/drawing/2014/main" id="{BCE2EC57-62EB-4950-B3C3-CCE4BE84F0F7}"/>
                    </a:ext>
                  </a:extLst>
                </p:cNvPr>
                <p:cNvPicPr/>
                <p:nvPr/>
              </p:nvPicPr>
              <p:blipFill>
                <a:blip r:embed="rId735"/>
                <a:stretch>
                  <a:fillRect/>
                </a:stretch>
              </p:blipFill>
              <p:spPr>
                <a:xfrm>
                  <a:off x="680613" y="5381707"/>
                  <a:ext cx="9864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736">
              <p14:nvContentPartPr>
                <p14:cNvPr id="412" name="Freihand 411">
                  <a:extLst>
                    <a:ext uri="{FF2B5EF4-FFF2-40B4-BE49-F238E27FC236}">
                      <a16:creationId xmlns:a16="http://schemas.microsoft.com/office/drawing/2014/main" id="{73CB3820-F5E5-438E-8D7A-D5AC4D014133}"/>
                    </a:ext>
                  </a:extLst>
                </p14:cNvPr>
                <p14:cNvContentPartPr/>
                <p14:nvPr/>
              </p14:nvContentPartPr>
              <p14:xfrm>
                <a:off x="729573" y="5353627"/>
                <a:ext cx="97200" cy="14760"/>
              </p14:xfrm>
            </p:contentPart>
          </mc:Choice>
          <mc:Fallback>
            <p:pic>
              <p:nvPicPr>
                <p:cNvPr id="412" name="Freihand 411">
                  <a:extLst>
                    <a:ext uri="{FF2B5EF4-FFF2-40B4-BE49-F238E27FC236}">
                      <a16:creationId xmlns:a16="http://schemas.microsoft.com/office/drawing/2014/main" id="{73CB3820-F5E5-438E-8D7A-D5AC4D014133}"/>
                    </a:ext>
                  </a:extLst>
                </p:cNvPr>
                <p:cNvPicPr/>
                <p:nvPr/>
              </p:nvPicPr>
              <p:blipFill>
                <a:blip r:embed="rId737"/>
                <a:stretch>
                  <a:fillRect/>
                </a:stretch>
              </p:blipFill>
              <p:spPr>
                <a:xfrm>
                  <a:off x="725253" y="5349307"/>
                  <a:ext cx="1058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738">
              <p14:nvContentPartPr>
                <p14:cNvPr id="413" name="Freihand 412">
                  <a:extLst>
                    <a:ext uri="{FF2B5EF4-FFF2-40B4-BE49-F238E27FC236}">
                      <a16:creationId xmlns:a16="http://schemas.microsoft.com/office/drawing/2014/main" id="{3CFA77B2-31F8-480F-BB55-388E77E5D80B}"/>
                    </a:ext>
                  </a:extLst>
                </p14:cNvPr>
                <p14:cNvContentPartPr/>
                <p14:nvPr/>
              </p14:nvContentPartPr>
              <p14:xfrm>
                <a:off x="849813" y="5335987"/>
                <a:ext cx="89640" cy="108360"/>
              </p14:xfrm>
            </p:contentPart>
          </mc:Choice>
          <mc:Fallback>
            <p:pic>
              <p:nvPicPr>
                <p:cNvPr id="413" name="Freihand 412">
                  <a:extLst>
                    <a:ext uri="{FF2B5EF4-FFF2-40B4-BE49-F238E27FC236}">
                      <a16:creationId xmlns:a16="http://schemas.microsoft.com/office/drawing/2014/main" id="{3CFA77B2-31F8-480F-BB55-388E77E5D80B}"/>
                    </a:ext>
                  </a:extLst>
                </p:cNvPr>
                <p:cNvPicPr/>
                <p:nvPr/>
              </p:nvPicPr>
              <p:blipFill>
                <a:blip r:embed="rId739"/>
                <a:stretch>
                  <a:fillRect/>
                </a:stretch>
              </p:blipFill>
              <p:spPr>
                <a:xfrm>
                  <a:off x="845493" y="5331667"/>
                  <a:ext cx="982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740">
              <p14:nvContentPartPr>
                <p14:cNvPr id="414" name="Freihand 413">
                  <a:extLst>
                    <a:ext uri="{FF2B5EF4-FFF2-40B4-BE49-F238E27FC236}">
                      <a16:creationId xmlns:a16="http://schemas.microsoft.com/office/drawing/2014/main" id="{F6B9DB4A-6385-4027-999E-9667F08F9D73}"/>
                    </a:ext>
                  </a:extLst>
                </p14:cNvPr>
                <p14:cNvContentPartPr/>
                <p14:nvPr/>
              </p14:nvContentPartPr>
              <p14:xfrm>
                <a:off x="1041333" y="5348587"/>
                <a:ext cx="106920" cy="77760"/>
              </p14:xfrm>
            </p:contentPart>
          </mc:Choice>
          <mc:Fallback>
            <p:pic>
              <p:nvPicPr>
                <p:cNvPr id="414" name="Freihand 413">
                  <a:extLst>
                    <a:ext uri="{FF2B5EF4-FFF2-40B4-BE49-F238E27FC236}">
                      <a16:creationId xmlns:a16="http://schemas.microsoft.com/office/drawing/2014/main" id="{F6B9DB4A-6385-4027-999E-9667F08F9D73}"/>
                    </a:ext>
                  </a:extLst>
                </p:cNvPr>
                <p:cNvPicPr/>
                <p:nvPr/>
              </p:nvPicPr>
              <p:blipFill>
                <a:blip r:embed="rId741"/>
                <a:stretch>
                  <a:fillRect/>
                </a:stretch>
              </p:blipFill>
              <p:spPr>
                <a:xfrm>
                  <a:off x="1037013" y="5344267"/>
                  <a:ext cx="11556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742">
              <p14:nvContentPartPr>
                <p14:cNvPr id="415" name="Freihand 414">
                  <a:extLst>
                    <a:ext uri="{FF2B5EF4-FFF2-40B4-BE49-F238E27FC236}">
                      <a16:creationId xmlns:a16="http://schemas.microsoft.com/office/drawing/2014/main" id="{ECA52E93-A212-4DDB-8B06-EA41A1F278AA}"/>
                    </a:ext>
                  </a:extLst>
                </p14:cNvPr>
                <p14:cNvContentPartPr/>
                <p14:nvPr/>
              </p14:nvContentPartPr>
              <p14:xfrm>
                <a:off x="1242573" y="5391067"/>
                <a:ext cx="134280" cy="27360"/>
              </p14:xfrm>
            </p:contentPart>
          </mc:Choice>
          <mc:Fallback>
            <p:pic>
              <p:nvPicPr>
                <p:cNvPr id="415" name="Freihand 414">
                  <a:extLst>
                    <a:ext uri="{FF2B5EF4-FFF2-40B4-BE49-F238E27FC236}">
                      <a16:creationId xmlns:a16="http://schemas.microsoft.com/office/drawing/2014/main" id="{ECA52E93-A212-4DDB-8B06-EA41A1F278AA}"/>
                    </a:ext>
                  </a:extLst>
                </p:cNvPr>
                <p:cNvPicPr/>
                <p:nvPr/>
              </p:nvPicPr>
              <p:blipFill>
                <a:blip r:embed="rId743"/>
                <a:stretch>
                  <a:fillRect/>
                </a:stretch>
              </p:blipFill>
              <p:spPr>
                <a:xfrm>
                  <a:off x="1238253" y="5386747"/>
                  <a:ext cx="14292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744">
              <p14:nvContentPartPr>
                <p14:cNvPr id="416" name="Freihand 415">
                  <a:extLst>
                    <a:ext uri="{FF2B5EF4-FFF2-40B4-BE49-F238E27FC236}">
                      <a16:creationId xmlns:a16="http://schemas.microsoft.com/office/drawing/2014/main" id="{37A01B05-77F1-44F1-85EE-134DBA2405F1}"/>
                    </a:ext>
                  </a:extLst>
                </p14:cNvPr>
                <p14:cNvContentPartPr/>
                <p14:nvPr/>
              </p14:nvContentPartPr>
              <p14:xfrm>
                <a:off x="1641813" y="5207827"/>
                <a:ext cx="156960" cy="104400"/>
              </p14:xfrm>
            </p:contentPart>
          </mc:Choice>
          <mc:Fallback>
            <p:pic>
              <p:nvPicPr>
                <p:cNvPr id="416" name="Freihand 415">
                  <a:extLst>
                    <a:ext uri="{FF2B5EF4-FFF2-40B4-BE49-F238E27FC236}">
                      <a16:creationId xmlns:a16="http://schemas.microsoft.com/office/drawing/2014/main" id="{37A01B05-77F1-44F1-85EE-134DBA2405F1}"/>
                    </a:ext>
                  </a:extLst>
                </p:cNvPr>
                <p:cNvPicPr/>
                <p:nvPr/>
              </p:nvPicPr>
              <p:blipFill>
                <a:blip r:embed="rId745"/>
                <a:stretch>
                  <a:fillRect/>
                </a:stretch>
              </p:blipFill>
              <p:spPr>
                <a:xfrm>
                  <a:off x="1637493" y="5203507"/>
                  <a:ext cx="16560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746">
              <p14:nvContentPartPr>
                <p14:cNvPr id="417" name="Freihand 416">
                  <a:extLst>
                    <a:ext uri="{FF2B5EF4-FFF2-40B4-BE49-F238E27FC236}">
                      <a16:creationId xmlns:a16="http://schemas.microsoft.com/office/drawing/2014/main" id="{1A75D0B1-BFDD-4266-BB4F-8A53A5A8394C}"/>
                    </a:ext>
                  </a:extLst>
                </p14:cNvPr>
                <p14:cNvContentPartPr/>
                <p14:nvPr/>
              </p14:nvContentPartPr>
              <p14:xfrm>
                <a:off x="1809213" y="5223307"/>
                <a:ext cx="104400" cy="66600"/>
              </p14:xfrm>
            </p:contentPart>
          </mc:Choice>
          <mc:Fallback>
            <p:pic>
              <p:nvPicPr>
                <p:cNvPr id="417" name="Freihand 416">
                  <a:extLst>
                    <a:ext uri="{FF2B5EF4-FFF2-40B4-BE49-F238E27FC236}">
                      <a16:creationId xmlns:a16="http://schemas.microsoft.com/office/drawing/2014/main" id="{1A75D0B1-BFDD-4266-BB4F-8A53A5A8394C}"/>
                    </a:ext>
                  </a:extLst>
                </p:cNvPr>
                <p:cNvPicPr/>
                <p:nvPr/>
              </p:nvPicPr>
              <p:blipFill>
                <a:blip r:embed="rId747"/>
                <a:stretch>
                  <a:fillRect/>
                </a:stretch>
              </p:blipFill>
              <p:spPr>
                <a:xfrm>
                  <a:off x="1804893" y="5218987"/>
                  <a:ext cx="1130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748">
              <p14:nvContentPartPr>
                <p14:cNvPr id="418" name="Freihand 417">
                  <a:extLst>
                    <a:ext uri="{FF2B5EF4-FFF2-40B4-BE49-F238E27FC236}">
                      <a16:creationId xmlns:a16="http://schemas.microsoft.com/office/drawing/2014/main" id="{0E7E6573-2808-4AD9-948C-4448021CCE60}"/>
                    </a:ext>
                  </a:extLst>
                </p14:cNvPr>
                <p14:cNvContentPartPr/>
                <p14:nvPr/>
              </p14:nvContentPartPr>
              <p14:xfrm>
                <a:off x="1962213" y="5216107"/>
                <a:ext cx="122040" cy="61560"/>
              </p14:xfrm>
            </p:contentPart>
          </mc:Choice>
          <mc:Fallback>
            <p:pic>
              <p:nvPicPr>
                <p:cNvPr id="418" name="Freihand 417">
                  <a:extLst>
                    <a:ext uri="{FF2B5EF4-FFF2-40B4-BE49-F238E27FC236}">
                      <a16:creationId xmlns:a16="http://schemas.microsoft.com/office/drawing/2014/main" id="{0E7E6573-2808-4AD9-948C-4448021CCE60}"/>
                    </a:ext>
                  </a:extLst>
                </p:cNvPr>
                <p:cNvPicPr/>
                <p:nvPr/>
              </p:nvPicPr>
              <p:blipFill>
                <a:blip r:embed="rId749"/>
                <a:stretch>
                  <a:fillRect/>
                </a:stretch>
              </p:blipFill>
              <p:spPr>
                <a:xfrm>
                  <a:off x="1957893" y="5211787"/>
                  <a:ext cx="13068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750">
              <p14:nvContentPartPr>
                <p14:cNvPr id="419" name="Freihand 418">
                  <a:extLst>
                    <a:ext uri="{FF2B5EF4-FFF2-40B4-BE49-F238E27FC236}">
                      <a16:creationId xmlns:a16="http://schemas.microsoft.com/office/drawing/2014/main" id="{1BA8BD1D-F1DD-4B31-BDC7-719E952A4CCA}"/>
                    </a:ext>
                  </a:extLst>
                </p14:cNvPr>
                <p14:cNvContentPartPr/>
                <p14:nvPr/>
              </p14:nvContentPartPr>
              <p14:xfrm>
                <a:off x="2024133" y="5202427"/>
                <a:ext cx="156240" cy="55440"/>
              </p14:xfrm>
            </p:contentPart>
          </mc:Choice>
          <mc:Fallback>
            <p:pic>
              <p:nvPicPr>
                <p:cNvPr id="419" name="Freihand 418">
                  <a:extLst>
                    <a:ext uri="{FF2B5EF4-FFF2-40B4-BE49-F238E27FC236}">
                      <a16:creationId xmlns:a16="http://schemas.microsoft.com/office/drawing/2014/main" id="{1BA8BD1D-F1DD-4B31-BDC7-719E952A4CCA}"/>
                    </a:ext>
                  </a:extLst>
                </p:cNvPr>
                <p:cNvPicPr/>
                <p:nvPr/>
              </p:nvPicPr>
              <p:blipFill>
                <a:blip r:embed="rId751"/>
                <a:stretch>
                  <a:fillRect/>
                </a:stretch>
              </p:blipFill>
              <p:spPr>
                <a:xfrm>
                  <a:off x="2019813" y="5198107"/>
                  <a:ext cx="16488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752">
              <p14:nvContentPartPr>
                <p14:cNvPr id="420" name="Freihand 419">
                  <a:extLst>
                    <a:ext uri="{FF2B5EF4-FFF2-40B4-BE49-F238E27FC236}">
                      <a16:creationId xmlns:a16="http://schemas.microsoft.com/office/drawing/2014/main" id="{059C45A4-968B-438D-AFC4-B4692E35E871}"/>
                    </a:ext>
                  </a:extLst>
                </p14:cNvPr>
                <p14:cNvContentPartPr/>
                <p14:nvPr/>
              </p14:nvContentPartPr>
              <p14:xfrm>
                <a:off x="1665213" y="5310067"/>
                <a:ext cx="553680" cy="67680"/>
              </p14:xfrm>
            </p:contentPart>
          </mc:Choice>
          <mc:Fallback>
            <p:pic>
              <p:nvPicPr>
                <p:cNvPr id="420" name="Freihand 419">
                  <a:extLst>
                    <a:ext uri="{FF2B5EF4-FFF2-40B4-BE49-F238E27FC236}">
                      <a16:creationId xmlns:a16="http://schemas.microsoft.com/office/drawing/2014/main" id="{059C45A4-968B-438D-AFC4-B4692E35E871}"/>
                    </a:ext>
                  </a:extLst>
                </p:cNvPr>
                <p:cNvPicPr/>
                <p:nvPr/>
              </p:nvPicPr>
              <p:blipFill>
                <a:blip r:embed="rId753"/>
                <a:stretch>
                  <a:fillRect/>
                </a:stretch>
              </p:blipFill>
              <p:spPr>
                <a:xfrm>
                  <a:off x="1660893" y="5305747"/>
                  <a:ext cx="56232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754">
              <p14:nvContentPartPr>
                <p14:cNvPr id="421" name="Freihand 420">
                  <a:extLst>
                    <a:ext uri="{FF2B5EF4-FFF2-40B4-BE49-F238E27FC236}">
                      <a16:creationId xmlns:a16="http://schemas.microsoft.com/office/drawing/2014/main" id="{54E24F4B-15AD-4F8E-8A76-039617E1641F}"/>
                    </a:ext>
                  </a:extLst>
                </p14:cNvPr>
                <p14:cNvContentPartPr/>
                <p14:nvPr/>
              </p14:nvContentPartPr>
              <p14:xfrm>
                <a:off x="1862493" y="5424907"/>
                <a:ext cx="199440" cy="142560"/>
              </p14:xfrm>
            </p:contentPart>
          </mc:Choice>
          <mc:Fallback>
            <p:pic>
              <p:nvPicPr>
                <p:cNvPr id="421" name="Freihand 420">
                  <a:extLst>
                    <a:ext uri="{FF2B5EF4-FFF2-40B4-BE49-F238E27FC236}">
                      <a16:creationId xmlns:a16="http://schemas.microsoft.com/office/drawing/2014/main" id="{54E24F4B-15AD-4F8E-8A76-039617E1641F}"/>
                    </a:ext>
                  </a:extLst>
                </p:cNvPr>
                <p:cNvPicPr/>
                <p:nvPr/>
              </p:nvPicPr>
              <p:blipFill>
                <a:blip r:embed="rId755"/>
                <a:stretch>
                  <a:fillRect/>
                </a:stretch>
              </p:blipFill>
              <p:spPr>
                <a:xfrm>
                  <a:off x="1858173" y="5420587"/>
                  <a:ext cx="2080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756">
              <p14:nvContentPartPr>
                <p14:cNvPr id="422" name="Freihand 421">
                  <a:extLst>
                    <a:ext uri="{FF2B5EF4-FFF2-40B4-BE49-F238E27FC236}">
                      <a16:creationId xmlns:a16="http://schemas.microsoft.com/office/drawing/2014/main" id="{7877542D-B98C-4E58-8330-311990DCAE86}"/>
                    </a:ext>
                  </a:extLst>
                </p14:cNvPr>
                <p14:cNvContentPartPr/>
                <p14:nvPr/>
              </p14:nvContentPartPr>
              <p14:xfrm>
                <a:off x="2383053" y="5310067"/>
                <a:ext cx="217080" cy="23040"/>
              </p14:xfrm>
            </p:contentPart>
          </mc:Choice>
          <mc:Fallback>
            <p:pic>
              <p:nvPicPr>
                <p:cNvPr id="422" name="Freihand 421">
                  <a:extLst>
                    <a:ext uri="{FF2B5EF4-FFF2-40B4-BE49-F238E27FC236}">
                      <a16:creationId xmlns:a16="http://schemas.microsoft.com/office/drawing/2014/main" id="{7877542D-B98C-4E58-8330-311990DCAE86}"/>
                    </a:ext>
                  </a:extLst>
                </p:cNvPr>
                <p:cNvPicPr/>
                <p:nvPr/>
              </p:nvPicPr>
              <p:blipFill>
                <a:blip r:embed="rId757"/>
                <a:stretch>
                  <a:fillRect/>
                </a:stretch>
              </p:blipFill>
              <p:spPr>
                <a:xfrm>
                  <a:off x="2378733" y="5305747"/>
                  <a:ext cx="2257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758">
              <p14:nvContentPartPr>
                <p14:cNvPr id="423" name="Freihand 422">
                  <a:extLst>
                    <a:ext uri="{FF2B5EF4-FFF2-40B4-BE49-F238E27FC236}">
                      <a16:creationId xmlns:a16="http://schemas.microsoft.com/office/drawing/2014/main" id="{D3ADDD93-D959-4F4A-AF14-21820675E020}"/>
                    </a:ext>
                  </a:extLst>
                </p14:cNvPr>
                <p14:cNvContentPartPr/>
                <p14:nvPr/>
              </p14:nvContentPartPr>
              <p14:xfrm>
                <a:off x="2426253" y="5346427"/>
                <a:ext cx="170280" cy="20520"/>
              </p14:xfrm>
            </p:contentPart>
          </mc:Choice>
          <mc:Fallback>
            <p:pic>
              <p:nvPicPr>
                <p:cNvPr id="423" name="Freihand 422">
                  <a:extLst>
                    <a:ext uri="{FF2B5EF4-FFF2-40B4-BE49-F238E27FC236}">
                      <a16:creationId xmlns:a16="http://schemas.microsoft.com/office/drawing/2014/main" id="{D3ADDD93-D959-4F4A-AF14-21820675E020}"/>
                    </a:ext>
                  </a:extLst>
                </p:cNvPr>
                <p:cNvPicPr/>
                <p:nvPr/>
              </p:nvPicPr>
              <p:blipFill>
                <a:blip r:embed="rId759"/>
                <a:stretch>
                  <a:fillRect/>
                </a:stretch>
              </p:blipFill>
              <p:spPr>
                <a:xfrm>
                  <a:off x="2421933" y="5342107"/>
                  <a:ext cx="17892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760">
              <p14:nvContentPartPr>
                <p14:cNvPr id="426" name="Freihand 425">
                  <a:extLst>
                    <a:ext uri="{FF2B5EF4-FFF2-40B4-BE49-F238E27FC236}">
                      <a16:creationId xmlns:a16="http://schemas.microsoft.com/office/drawing/2014/main" id="{698A7D36-FED6-4505-908D-6E74C5B7777C}"/>
                    </a:ext>
                  </a:extLst>
                </p14:cNvPr>
                <p14:cNvContentPartPr/>
                <p14:nvPr/>
              </p14:nvContentPartPr>
              <p14:xfrm>
                <a:off x="2631813" y="5258587"/>
                <a:ext cx="144720" cy="171360"/>
              </p14:xfrm>
            </p:contentPart>
          </mc:Choice>
          <mc:Fallback>
            <p:pic>
              <p:nvPicPr>
                <p:cNvPr id="426" name="Freihand 425">
                  <a:extLst>
                    <a:ext uri="{FF2B5EF4-FFF2-40B4-BE49-F238E27FC236}">
                      <a16:creationId xmlns:a16="http://schemas.microsoft.com/office/drawing/2014/main" id="{698A7D36-FED6-4505-908D-6E74C5B7777C}"/>
                    </a:ext>
                  </a:extLst>
                </p:cNvPr>
                <p:cNvPicPr/>
                <p:nvPr/>
              </p:nvPicPr>
              <p:blipFill>
                <a:blip r:embed="rId761"/>
                <a:stretch>
                  <a:fillRect/>
                </a:stretch>
              </p:blipFill>
              <p:spPr>
                <a:xfrm>
                  <a:off x="2627493" y="5254267"/>
                  <a:ext cx="15336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762">
              <p14:nvContentPartPr>
                <p14:cNvPr id="427" name="Freihand 426">
                  <a:extLst>
                    <a:ext uri="{FF2B5EF4-FFF2-40B4-BE49-F238E27FC236}">
                      <a16:creationId xmlns:a16="http://schemas.microsoft.com/office/drawing/2014/main" id="{D11C36F6-B937-4562-A480-E45AECA2621A}"/>
                    </a:ext>
                  </a:extLst>
                </p14:cNvPr>
                <p14:cNvContentPartPr/>
                <p14:nvPr/>
              </p14:nvContentPartPr>
              <p14:xfrm>
                <a:off x="2808573" y="5249947"/>
                <a:ext cx="99000" cy="146880"/>
              </p14:xfrm>
            </p:contentPart>
          </mc:Choice>
          <mc:Fallback>
            <p:pic>
              <p:nvPicPr>
                <p:cNvPr id="427" name="Freihand 426">
                  <a:extLst>
                    <a:ext uri="{FF2B5EF4-FFF2-40B4-BE49-F238E27FC236}">
                      <a16:creationId xmlns:a16="http://schemas.microsoft.com/office/drawing/2014/main" id="{D11C36F6-B937-4562-A480-E45AECA2621A}"/>
                    </a:ext>
                  </a:extLst>
                </p:cNvPr>
                <p:cNvPicPr/>
                <p:nvPr/>
              </p:nvPicPr>
              <p:blipFill>
                <a:blip r:embed="rId763"/>
                <a:stretch>
                  <a:fillRect/>
                </a:stretch>
              </p:blipFill>
              <p:spPr>
                <a:xfrm>
                  <a:off x="2804253" y="5245627"/>
                  <a:ext cx="10764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764">
              <p14:nvContentPartPr>
                <p14:cNvPr id="428" name="Freihand 427">
                  <a:extLst>
                    <a:ext uri="{FF2B5EF4-FFF2-40B4-BE49-F238E27FC236}">
                      <a16:creationId xmlns:a16="http://schemas.microsoft.com/office/drawing/2014/main" id="{6634DA73-0DAD-47E9-A9A1-484E653B3FFB}"/>
                    </a:ext>
                  </a:extLst>
                </p14:cNvPr>
                <p14:cNvContentPartPr/>
                <p14:nvPr/>
              </p14:nvContentPartPr>
              <p14:xfrm>
                <a:off x="2929893" y="5256067"/>
                <a:ext cx="120240" cy="125640"/>
              </p14:xfrm>
            </p:contentPart>
          </mc:Choice>
          <mc:Fallback>
            <p:pic>
              <p:nvPicPr>
                <p:cNvPr id="428" name="Freihand 427">
                  <a:extLst>
                    <a:ext uri="{FF2B5EF4-FFF2-40B4-BE49-F238E27FC236}">
                      <a16:creationId xmlns:a16="http://schemas.microsoft.com/office/drawing/2014/main" id="{6634DA73-0DAD-47E9-A9A1-484E653B3FFB}"/>
                    </a:ext>
                  </a:extLst>
                </p:cNvPr>
                <p:cNvPicPr/>
                <p:nvPr/>
              </p:nvPicPr>
              <p:blipFill>
                <a:blip r:embed="rId765"/>
                <a:stretch>
                  <a:fillRect/>
                </a:stretch>
              </p:blipFill>
              <p:spPr>
                <a:xfrm>
                  <a:off x="2925573" y="5251747"/>
                  <a:ext cx="12888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766">
              <p14:nvContentPartPr>
                <p14:cNvPr id="430" name="Freihand 429">
                  <a:extLst>
                    <a:ext uri="{FF2B5EF4-FFF2-40B4-BE49-F238E27FC236}">
                      <a16:creationId xmlns:a16="http://schemas.microsoft.com/office/drawing/2014/main" id="{D457C344-143A-4B33-90D1-0FA9823FC66C}"/>
                    </a:ext>
                  </a:extLst>
                </p14:cNvPr>
                <p14:cNvContentPartPr/>
                <p14:nvPr/>
              </p14:nvContentPartPr>
              <p14:xfrm>
                <a:off x="2257413" y="5271547"/>
                <a:ext cx="37080" cy="81720"/>
              </p14:xfrm>
            </p:contentPart>
          </mc:Choice>
          <mc:Fallback>
            <p:pic>
              <p:nvPicPr>
                <p:cNvPr id="430" name="Freihand 429">
                  <a:extLst>
                    <a:ext uri="{FF2B5EF4-FFF2-40B4-BE49-F238E27FC236}">
                      <a16:creationId xmlns:a16="http://schemas.microsoft.com/office/drawing/2014/main" id="{D457C344-143A-4B33-90D1-0FA9823FC66C}"/>
                    </a:ext>
                  </a:extLst>
                </p:cNvPr>
                <p:cNvPicPr/>
                <p:nvPr/>
              </p:nvPicPr>
              <p:blipFill>
                <a:blip r:embed="rId767"/>
                <a:stretch>
                  <a:fillRect/>
                </a:stretch>
              </p:blipFill>
              <p:spPr>
                <a:xfrm>
                  <a:off x="2253093" y="5267227"/>
                  <a:ext cx="457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768">
              <p14:nvContentPartPr>
                <p14:cNvPr id="431" name="Freihand 430">
                  <a:extLst>
                    <a:ext uri="{FF2B5EF4-FFF2-40B4-BE49-F238E27FC236}">
                      <a16:creationId xmlns:a16="http://schemas.microsoft.com/office/drawing/2014/main" id="{06EA3981-E81E-471D-B514-A9018AB9492D}"/>
                    </a:ext>
                  </a:extLst>
                </p14:cNvPr>
                <p14:cNvContentPartPr/>
                <p14:nvPr/>
              </p14:nvContentPartPr>
              <p14:xfrm>
                <a:off x="2243373" y="5155627"/>
                <a:ext cx="18360" cy="24120"/>
              </p14:xfrm>
            </p:contentPart>
          </mc:Choice>
          <mc:Fallback>
            <p:pic>
              <p:nvPicPr>
                <p:cNvPr id="431" name="Freihand 430">
                  <a:extLst>
                    <a:ext uri="{FF2B5EF4-FFF2-40B4-BE49-F238E27FC236}">
                      <a16:creationId xmlns:a16="http://schemas.microsoft.com/office/drawing/2014/main" id="{06EA3981-E81E-471D-B514-A9018AB9492D}"/>
                    </a:ext>
                  </a:extLst>
                </p:cNvPr>
                <p:cNvPicPr/>
                <p:nvPr/>
              </p:nvPicPr>
              <p:blipFill>
                <a:blip r:embed="rId769"/>
                <a:stretch>
                  <a:fillRect/>
                </a:stretch>
              </p:blipFill>
              <p:spPr>
                <a:xfrm>
                  <a:off x="2239053" y="5151307"/>
                  <a:ext cx="270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770">
              <p14:nvContentPartPr>
                <p14:cNvPr id="433" name="Freihand 432">
                  <a:extLst>
                    <a:ext uri="{FF2B5EF4-FFF2-40B4-BE49-F238E27FC236}">
                      <a16:creationId xmlns:a16="http://schemas.microsoft.com/office/drawing/2014/main" id="{6581FBFA-3007-493B-9153-0EE18709A486}"/>
                    </a:ext>
                  </a:extLst>
                </p14:cNvPr>
                <p14:cNvContentPartPr/>
                <p14:nvPr/>
              </p14:nvContentPartPr>
              <p14:xfrm>
                <a:off x="3252453" y="5252827"/>
                <a:ext cx="15840" cy="112680"/>
              </p14:xfrm>
            </p:contentPart>
          </mc:Choice>
          <mc:Fallback>
            <p:pic>
              <p:nvPicPr>
                <p:cNvPr id="433" name="Freihand 432">
                  <a:extLst>
                    <a:ext uri="{FF2B5EF4-FFF2-40B4-BE49-F238E27FC236}">
                      <a16:creationId xmlns:a16="http://schemas.microsoft.com/office/drawing/2014/main" id="{6581FBFA-3007-493B-9153-0EE18709A486}"/>
                    </a:ext>
                  </a:extLst>
                </p:cNvPr>
                <p:cNvPicPr/>
                <p:nvPr/>
              </p:nvPicPr>
              <p:blipFill>
                <a:blip r:embed="rId771"/>
                <a:stretch>
                  <a:fillRect/>
                </a:stretch>
              </p:blipFill>
              <p:spPr>
                <a:xfrm>
                  <a:off x="3248133" y="5248507"/>
                  <a:ext cx="2448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772">
              <p14:nvContentPartPr>
                <p14:cNvPr id="434" name="Freihand 433">
                  <a:extLst>
                    <a:ext uri="{FF2B5EF4-FFF2-40B4-BE49-F238E27FC236}">
                      <a16:creationId xmlns:a16="http://schemas.microsoft.com/office/drawing/2014/main" id="{0A66DE20-FD9A-4AA1-ADD5-6D9F99AD927F}"/>
                    </a:ext>
                  </a:extLst>
                </p14:cNvPr>
                <p14:cNvContentPartPr/>
                <p14:nvPr/>
              </p14:nvContentPartPr>
              <p14:xfrm>
                <a:off x="3218613" y="5303227"/>
                <a:ext cx="113040" cy="8640"/>
              </p14:xfrm>
            </p:contentPart>
          </mc:Choice>
          <mc:Fallback>
            <p:pic>
              <p:nvPicPr>
                <p:cNvPr id="434" name="Freihand 433">
                  <a:extLst>
                    <a:ext uri="{FF2B5EF4-FFF2-40B4-BE49-F238E27FC236}">
                      <a16:creationId xmlns:a16="http://schemas.microsoft.com/office/drawing/2014/main" id="{0A66DE20-FD9A-4AA1-ADD5-6D9F99AD927F}"/>
                    </a:ext>
                  </a:extLst>
                </p:cNvPr>
                <p:cNvPicPr/>
                <p:nvPr/>
              </p:nvPicPr>
              <p:blipFill>
                <a:blip r:embed="rId773"/>
                <a:stretch>
                  <a:fillRect/>
                </a:stretch>
              </p:blipFill>
              <p:spPr>
                <a:xfrm>
                  <a:off x="3214293" y="5298907"/>
                  <a:ext cx="12168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774">
              <p14:nvContentPartPr>
                <p14:cNvPr id="435" name="Freihand 434">
                  <a:extLst>
                    <a:ext uri="{FF2B5EF4-FFF2-40B4-BE49-F238E27FC236}">
                      <a16:creationId xmlns:a16="http://schemas.microsoft.com/office/drawing/2014/main" id="{64CC5D90-EE94-4425-AB80-EDF3873D8E6D}"/>
                    </a:ext>
                  </a:extLst>
                </p14:cNvPr>
                <p14:cNvContentPartPr/>
                <p14:nvPr/>
              </p14:nvContentPartPr>
              <p14:xfrm>
                <a:off x="3428853" y="5234827"/>
                <a:ext cx="147600" cy="126720"/>
              </p14:xfrm>
            </p:contentPart>
          </mc:Choice>
          <mc:Fallback>
            <p:pic>
              <p:nvPicPr>
                <p:cNvPr id="435" name="Freihand 434">
                  <a:extLst>
                    <a:ext uri="{FF2B5EF4-FFF2-40B4-BE49-F238E27FC236}">
                      <a16:creationId xmlns:a16="http://schemas.microsoft.com/office/drawing/2014/main" id="{64CC5D90-EE94-4425-AB80-EDF3873D8E6D}"/>
                    </a:ext>
                  </a:extLst>
                </p:cNvPr>
                <p:cNvPicPr/>
                <p:nvPr/>
              </p:nvPicPr>
              <p:blipFill>
                <a:blip r:embed="rId775"/>
                <a:stretch>
                  <a:fillRect/>
                </a:stretch>
              </p:blipFill>
              <p:spPr>
                <a:xfrm>
                  <a:off x="3424533" y="5230507"/>
                  <a:ext cx="15624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776">
              <p14:nvContentPartPr>
                <p14:cNvPr id="436" name="Freihand 435">
                  <a:extLst>
                    <a:ext uri="{FF2B5EF4-FFF2-40B4-BE49-F238E27FC236}">
                      <a16:creationId xmlns:a16="http://schemas.microsoft.com/office/drawing/2014/main" id="{C585B8C2-F606-4411-98D7-0EDA5A23477E}"/>
                    </a:ext>
                  </a:extLst>
                </p14:cNvPr>
                <p14:cNvContentPartPr/>
                <p14:nvPr/>
              </p14:nvContentPartPr>
              <p14:xfrm>
                <a:off x="3608493" y="5236627"/>
                <a:ext cx="79560" cy="84600"/>
              </p14:xfrm>
            </p:contentPart>
          </mc:Choice>
          <mc:Fallback>
            <p:pic>
              <p:nvPicPr>
                <p:cNvPr id="436" name="Freihand 435">
                  <a:extLst>
                    <a:ext uri="{FF2B5EF4-FFF2-40B4-BE49-F238E27FC236}">
                      <a16:creationId xmlns:a16="http://schemas.microsoft.com/office/drawing/2014/main" id="{C585B8C2-F606-4411-98D7-0EDA5A23477E}"/>
                    </a:ext>
                  </a:extLst>
                </p:cNvPr>
                <p:cNvPicPr/>
                <p:nvPr/>
              </p:nvPicPr>
              <p:blipFill>
                <a:blip r:embed="rId777"/>
                <a:stretch>
                  <a:fillRect/>
                </a:stretch>
              </p:blipFill>
              <p:spPr>
                <a:xfrm>
                  <a:off x="3604173" y="5232307"/>
                  <a:ext cx="882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778">
              <p14:nvContentPartPr>
                <p14:cNvPr id="437" name="Freihand 436">
                  <a:extLst>
                    <a:ext uri="{FF2B5EF4-FFF2-40B4-BE49-F238E27FC236}">
                      <a16:creationId xmlns:a16="http://schemas.microsoft.com/office/drawing/2014/main" id="{9AAA2576-9A9F-4E2B-934A-8D183FE4D413}"/>
                    </a:ext>
                  </a:extLst>
                </p14:cNvPr>
                <p14:cNvContentPartPr/>
                <p14:nvPr/>
              </p14:nvContentPartPr>
              <p14:xfrm>
                <a:off x="3715413" y="5235907"/>
                <a:ext cx="135000" cy="77760"/>
              </p14:xfrm>
            </p:contentPart>
          </mc:Choice>
          <mc:Fallback>
            <p:pic>
              <p:nvPicPr>
                <p:cNvPr id="437" name="Freihand 436">
                  <a:extLst>
                    <a:ext uri="{FF2B5EF4-FFF2-40B4-BE49-F238E27FC236}">
                      <a16:creationId xmlns:a16="http://schemas.microsoft.com/office/drawing/2014/main" id="{9AAA2576-9A9F-4E2B-934A-8D183FE4D413}"/>
                    </a:ext>
                  </a:extLst>
                </p:cNvPr>
                <p:cNvPicPr/>
                <p:nvPr/>
              </p:nvPicPr>
              <p:blipFill>
                <a:blip r:embed="rId779"/>
                <a:stretch>
                  <a:fillRect/>
                </a:stretch>
              </p:blipFill>
              <p:spPr>
                <a:xfrm>
                  <a:off x="3711093" y="5231587"/>
                  <a:ext cx="14364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780">
              <p14:nvContentPartPr>
                <p14:cNvPr id="438" name="Freihand 437">
                  <a:extLst>
                    <a:ext uri="{FF2B5EF4-FFF2-40B4-BE49-F238E27FC236}">
                      <a16:creationId xmlns:a16="http://schemas.microsoft.com/office/drawing/2014/main" id="{23F0233B-DC98-4B90-9ABB-7610F66152AA}"/>
                    </a:ext>
                  </a:extLst>
                </p14:cNvPr>
                <p14:cNvContentPartPr/>
                <p14:nvPr/>
              </p14:nvContentPartPr>
              <p14:xfrm>
                <a:off x="3988653" y="5225467"/>
                <a:ext cx="61560" cy="60480"/>
              </p14:xfrm>
            </p:contentPart>
          </mc:Choice>
          <mc:Fallback>
            <p:pic>
              <p:nvPicPr>
                <p:cNvPr id="438" name="Freihand 437">
                  <a:extLst>
                    <a:ext uri="{FF2B5EF4-FFF2-40B4-BE49-F238E27FC236}">
                      <a16:creationId xmlns:a16="http://schemas.microsoft.com/office/drawing/2014/main" id="{23F0233B-DC98-4B90-9ABB-7610F66152AA}"/>
                    </a:ext>
                  </a:extLst>
                </p:cNvPr>
                <p:cNvPicPr/>
                <p:nvPr/>
              </p:nvPicPr>
              <p:blipFill>
                <a:blip r:embed="rId781"/>
                <a:stretch>
                  <a:fillRect/>
                </a:stretch>
              </p:blipFill>
              <p:spPr>
                <a:xfrm>
                  <a:off x="3984333" y="5221147"/>
                  <a:ext cx="7020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782">
              <p14:nvContentPartPr>
                <p14:cNvPr id="439" name="Freihand 438">
                  <a:extLst>
                    <a:ext uri="{FF2B5EF4-FFF2-40B4-BE49-F238E27FC236}">
                      <a16:creationId xmlns:a16="http://schemas.microsoft.com/office/drawing/2014/main" id="{914C0410-6E97-4F6B-913B-70FD94531AF9}"/>
                    </a:ext>
                  </a:extLst>
                </p14:cNvPr>
                <p14:cNvContentPartPr/>
                <p14:nvPr/>
              </p14:nvContentPartPr>
              <p14:xfrm>
                <a:off x="4010613" y="5130067"/>
                <a:ext cx="360" cy="360"/>
              </p14:xfrm>
            </p:contentPart>
          </mc:Choice>
          <mc:Fallback>
            <p:pic>
              <p:nvPicPr>
                <p:cNvPr id="439" name="Freihand 438">
                  <a:extLst>
                    <a:ext uri="{FF2B5EF4-FFF2-40B4-BE49-F238E27FC236}">
                      <a16:creationId xmlns:a16="http://schemas.microsoft.com/office/drawing/2014/main" id="{914C0410-6E97-4F6B-913B-70FD94531AF9}"/>
                    </a:ext>
                  </a:extLst>
                </p:cNvPr>
                <p:cNvPicPr/>
                <p:nvPr/>
              </p:nvPicPr>
              <p:blipFill>
                <a:blip r:embed="rId89"/>
                <a:stretch>
                  <a:fillRect/>
                </a:stretch>
              </p:blipFill>
              <p:spPr>
                <a:xfrm>
                  <a:off x="4006293" y="51257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83">
              <p14:nvContentPartPr>
                <p14:cNvPr id="441" name="Freihand 440">
                  <a:extLst>
                    <a:ext uri="{FF2B5EF4-FFF2-40B4-BE49-F238E27FC236}">
                      <a16:creationId xmlns:a16="http://schemas.microsoft.com/office/drawing/2014/main" id="{535CA898-DC44-47FB-9F1F-1D85CA72F3F2}"/>
                    </a:ext>
                  </a:extLst>
                </p14:cNvPr>
                <p14:cNvContentPartPr/>
                <p14:nvPr/>
              </p14:nvContentPartPr>
              <p14:xfrm>
                <a:off x="585933" y="5784547"/>
                <a:ext cx="230400" cy="138600"/>
              </p14:xfrm>
            </p:contentPart>
          </mc:Choice>
          <mc:Fallback>
            <p:pic>
              <p:nvPicPr>
                <p:cNvPr id="441" name="Freihand 440">
                  <a:extLst>
                    <a:ext uri="{FF2B5EF4-FFF2-40B4-BE49-F238E27FC236}">
                      <a16:creationId xmlns:a16="http://schemas.microsoft.com/office/drawing/2014/main" id="{535CA898-DC44-47FB-9F1F-1D85CA72F3F2}"/>
                    </a:ext>
                  </a:extLst>
                </p:cNvPr>
                <p:cNvPicPr/>
                <p:nvPr/>
              </p:nvPicPr>
              <p:blipFill>
                <a:blip r:embed="rId784"/>
                <a:stretch>
                  <a:fillRect/>
                </a:stretch>
              </p:blipFill>
              <p:spPr>
                <a:xfrm>
                  <a:off x="581613" y="5780227"/>
                  <a:ext cx="23904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785">
              <p14:nvContentPartPr>
                <p14:cNvPr id="442" name="Freihand 441">
                  <a:extLst>
                    <a:ext uri="{FF2B5EF4-FFF2-40B4-BE49-F238E27FC236}">
                      <a16:creationId xmlns:a16="http://schemas.microsoft.com/office/drawing/2014/main" id="{1EC68A95-D534-4A23-867C-B75BF8AF6F18}"/>
                    </a:ext>
                  </a:extLst>
                </p14:cNvPr>
                <p14:cNvContentPartPr/>
                <p14:nvPr/>
              </p14:nvContentPartPr>
              <p14:xfrm>
                <a:off x="840453" y="5763667"/>
                <a:ext cx="106920" cy="164160"/>
              </p14:xfrm>
            </p:contentPart>
          </mc:Choice>
          <mc:Fallback>
            <p:pic>
              <p:nvPicPr>
                <p:cNvPr id="442" name="Freihand 441">
                  <a:extLst>
                    <a:ext uri="{FF2B5EF4-FFF2-40B4-BE49-F238E27FC236}">
                      <a16:creationId xmlns:a16="http://schemas.microsoft.com/office/drawing/2014/main" id="{1EC68A95-D534-4A23-867C-B75BF8AF6F18}"/>
                    </a:ext>
                  </a:extLst>
                </p:cNvPr>
                <p:cNvPicPr/>
                <p:nvPr/>
              </p:nvPicPr>
              <p:blipFill>
                <a:blip r:embed="rId786"/>
                <a:stretch>
                  <a:fillRect/>
                </a:stretch>
              </p:blipFill>
              <p:spPr>
                <a:xfrm>
                  <a:off x="836133" y="5759347"/>
                  <a:ext cx="11556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787">
              <p14:nvContentPartPr>
                <p14:cNvPr id="443" name="Freihand 442">
                  <a:extLst>
                    <a:ext uri="{FF2B5EF4-FFF2-40B4-BE49-F238E27FC236}">
                      <a16:creationId xmlns:a16="http://schemas.microsoft.com/office/drawing/2014/main" id="{6D08D7FA-4371-4A8F-B1D0-809952460F13}"/>
                    </a:ext>
                  </a:extLst>
                </p14:cNvPr>
                <p14:cNvContentPartPr/>
                <p14:nvPr/>
              </p14:nvContentPartPr>
              <p14:xfrm>
                <a:off x="1020453" y="5789947"/>
                <a:ext cx="92160" cy="104760"/>
              </p14:xfrm>
            </p:contentPart>
          </mc:Choice>
          <mc:Fallback>
            <p:pic>
              <p:nvPicPr>
                <p:cNvPr id="443" name="Freihand 442">
                  <a:extLst>
                    <a:ext uri="{FF2B5EF4-FFF2-40B4-BE49-F238E27FC236}">
                      <a16:creationId xmlns:a16="http://schemas.microsoft.com/office/drawing/2014/main" id="{6D08D7FA-4371-4A8F-B1D0-809952460F13}"/>
                    </a:ext>
                  </a:extLst>
                </p:cNvPr>
                <p:cNvPicPr/>
                <p:nvPr/>
              </p:nvPicPr>
              <p:blipFill>
                <a:blip r:embed="rId788"/>
                <a:stretch>
                  <a:fillRect/>
                </a:stretch>
              </p:blipFill>
              <p:spPr>
                <a:xfrm>
                  <a:off x="1016133" y="5785627"/>
                  <a:ext cx="10080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789">
              <p14:nvContentPartPr>
                <p14:cNvPr id="444" name="Freihand 443">
                  <a:extLst>
                    <a:ext uri="{FF2B5EF4-FFF2-40B4-BE49-F238E27FC236}">
                      <a16:creationId xmlns:a16="http://schemas.microsoft.com/office/drawing/2014/main" id="{BE6FADD3-61AE-40FC-992E-C2F3C50D7846}"/>
                    </a:ext>
                  </a:extLst>
                </p14:cNvPr>
                <p14:cNvContentPartPr/>
                <p14:nvPr/>
              </p14:nvContentPartPr>
              <p14:xfrm>
                <a:off x="1181013" y="5792107"/>
                <a:ext cx="131040" cy="76320"/>
              </p14:xfrm>
            </p:contentPart>
          </mc:Choice>
          <mc:Fallback>
            <p:pic>
              <p:nvPicPr>
                <p:cNvPr id="444" name="Freihand 443">
                  <a:extLst>
                    <a:ext uri="{FF2B5EF4-FFF2-40B4-BE49-F238E27FC236}">
                      <a16:creationId xmlns:a16="http://schemas.microsoft.com/office/drawing/2014/main" id="{BE6FADD3-61AE-40FC-992E-C2F3C50D7846}"/>
                    </a:ext>
                  </a:extLst>
                </p:cNvPr>
                <p:cNvPicPr/>
                <p:nvPr/>
              </p:nvPicPr>
              <p:blipFill>
                <a:blip r:embed="rId790"/>
                <a:stretch>
                  <a:fillRect/>
                </a:stretch>
              </p:blipFill>
              <p:spPr>
                <a:xfrm>
                  <a:off x="1176693" y="5787787"/>
                  <a:ext cx="13968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791">
              <p14:nvContentPartPr>
                <p14:cNvPr id="445" name="Freihand 444">
                  <a:extLst>
                    <a:ext uri="{FF2B5EF4-FFF2-40B4-BE49-F238E27FC236}">
                      <a16:creationId xmlns:a16="http://schemas.microsoft.com/office/drawing/2014/main" id="{A81E4A17-87CA-4E44-B255-89CB6332B424}"/>
                    </a:ext>
                  </a:extLst>
                </p14:cNvPr>
                <p14:cNvContentPartPr/>
                <p14:nvPr/>
              </p14:nvContentPartPr>
              <p14:xfrm>
                <a:off x="1648653" y="5815147"/>
                <a:ext cx="235080" cy="7560"/>
              </p14:xfrm>
            </p:contentPart>
          </mc:Choice>
          <mc:Fallback>
            <p:pic>
              <p:nvPicPr>
                <p:cNvPr id="445" name="Freihand 444">
                  <a:extLst>
                    <a:ext uri="{FF2B5EF4-FFF2-40B4-BE49-F238E27FC236}">
                      <a16:creationId xmlns:a16="http://schemas.microsoft.com/office/drawing/2014/main" id="{A81E4A17-87CA-4E44-B255-89CB6332B424}"/>
                    </a:ext>
                  </a:extLst>
                </p:cNvPr>
                <p:cNvPicPr/>
                <p:nvPr/>
              </p:nvPicPr>
              <p:blipFill>
                <a:blip r:embed="rId792"/>
                <a:stretch>
                  <a:fillRect/>
                </a:stretch>
              </p:blipFill>
              <p:spPr>
                <a:xfrm>
                  <a:off x="1644333" y="5810827"/>
                  <a:ext cx="2437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793">
              <p14:nvContentPartPr>
                <p14:cNvPr id="446" name="Freihand 445">
                  <a:extLst>
                    <a:ext uri="{FF2B5EF4-FFF2-40B4-BE49-F238E27FC236}">
                      <a16:creationId xmlns:a16="http://schemas.microsoft.com/office/drawing/2014/main" id="{2A61486A-41C4-40A0-96D2-ADAF432A8C6D}"/>
                    </a:ext>
                  </a:extLst>
                </p14:cNvPr>
                <p14:cNvContentPartPr/>
                <p14:nvPr/>
              </p14:nvContentPartPr>
              <p14:xfrm>
                <a:off x="1700133" y="5843947"/>
                <a:ext cx="182520" cy="23400"/>
              </p14:xfrm>
            </p:contentPart>
          </mc:Choice>
          <mc:Fallback>
            <p:pic>
              <p:nvPicPr>
                <p:cNvPr id="446" name="Freihand 445">
                  <a:extLst>
                    <a:ext uri="{FF2B5EF4-FFF2-40B4-BE49-F238E27FC236}">
                      <a16:creationId xmlns:a16="http://schemas.microsoft.com/office/drawing/2014/main" id="{2A61486A-41C4-40A0-96D2-ADAF432A8C6D}"/>
                    </a:ext>
                  </a:extLst>
                </p:cNvPr>
                <p:cNvPicPr/>
                <p:nvPr/>
              </p:nvPicPr>
              <p:blipFill>
                <a:blip r:embed="rId794"/>
                <a:stretch>
                  <a:fillRect/>
                </a:stretch>
              </p:blipFill>
              <p:spPr>
                <a:xfrm>
                  <a:off x="1695813" y="5839627"/>
                  <a:ext cx="1911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795">
              <p14:nvContentPartPr>
                <p14:cNvPr id="449" name="Freihand 448">
                  <a:extLst>
                    <a:ext uri="{FF2B5EF4-FFF2-40B4-BE49-F238E27FC236}">
                      <a16:creationId xmlns:a16="http://schemas.microsoft.com/office/drawing/2014/main" id="{43E2038A-3359-4724-9359-CC64030C488E}"/>
                    </a:ext>
                  </a:extLst>
                </p14:cNvPr>
                <p14:cNvContentPartPr/>
                <p14:nvPr/>
              </p14:nvContentPartPr>
              <p14:xfrm>
                <a:off x="2149413" y="5703907"/>
                <a:ext cx="99720" cy="94680"/>
              </p14:xfrm>
            </p:contentPart>
          </mc:Choice>
          <mc:Fallback>
            <p:pic>
              <p:nvPicPr>
                <p:cNvPr id="449" name="Freihand 448">
                  <a:extLst>
                    <a:ext uri="{FF2B5EF4-FFF2-40B4-BE49-F238E27FC236}">
                      <a16:creationId xmlns:a16="http://schemas.microsoft.com/office/drawing/2014/main" id="{43E2038A-3359-4724-9359-CC64030C488E}"/>
                    </a:ext>
                  </a:extLst>
                </p:cNvPr>
                <p:cNvPicPr/>
                <p:nvPr/>
              </p:nvPicPr>
              <p:blipFill>
                <a:blip r:embed="rId796"/>
                <a:stretch>
                  <a:fillRect/>
                </a:stretch>
              </p:blipFill>
              <p:spPr>
                <a:xfrm>
                  <a:off x="2145093" y="5699587"/>
                  <a:ext cx="10836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797">
              <p14:nvContentPartPr>
                <p14:cNvPr id="450" name="Freihand 449">
                  <a:extLst>
                    <a:ext uri="{FF2B5EF4-FFF2-40B4-BE49-F238E27FC236}">
                      <a16:creationId xmlns:a16="http://schemas.microsoft.com/office/drawing/2014/main" id="{A32C76EF-6CE6-4316-A069-F6C47E00A677}"/>
                    </a:ext>
                  </a:extLst>
                </p14:cNvPr>
                <p14:cNvContentPartPr/>
                <p14:nvPr/>
              </p14:nvContentPartPr>
              <p14:xfrm>
                <a:off x="2262813" y="5711107"/>
                <a:ext cx="111960" cy="58320"/>
              </p14:xfrm>
            </p:contentPart>
          </mc:Choice>
          <mc:Fallback>
            <p:pic>
              <p:nvPicPr>
                <p:cNvPr id="450" name="Freihand 449">
                  <a:extLst>
                    <a:ext uri="{FF2B5EF4-FFF2-40B4-BE49-F238E27FC236}">
                      <a16:creationId xmlns:a16="http://schemas.microsoft.com/office/drawing/2014/main" id="{A32C76EF-6CE6-4316-A069-F6C47E00A677}"/>
                    </a:ext>
                  </a:extLst>
                </p:cNvPr>
                <p:cNvPicPr/>
                <p:nvPr/>
              </p:nvPicPr>
              <p:blipFill>
                <a:blip r:embed="rId798"/>
                <a:stretch>
                  <a:fillRect/>
                </a:stretch>
              </p:blipFill>
              <p:spPr>
                <a:xfrm>
                  <a:off x="2258493" y="5706787"/>
                  <a:ext cx="12060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799">
              <p14:nvContentPartPr>
                <p14:cNvPr id="451" name="Freihand 450">
                  <a:extLst>
                    <a:ext uri="{FF2B5EF4-FFF2-40B4-BE49-F238E27FC236}">
                      <a16:creationId xmlns:a16="http://schemas.microsoft.com/office/drawing/2014/main" id="{2C167511-C224-4478-AB80-63F24222E63A}"/>
                    </a:ext>
                  </a:extLst>
                </p14:cNvPr>
                <p14:cNvContentPartPr/>
                <p14:nvPr/>
              </p14:nvContentPartPr>
              <p14:xfrm>
                <a:off x="2408973" y="5706427"/>
                <a:ext cx="116640" cy="66240"/>
              </p14:xfrm>
            </p:contentPart>
          </mc:Choice>
          <mc:Fallback>
            <p:pic>
              <p:nvPicPr>
                <p:cNvPr id="451" name="Freihand 450">
                  <a:extLst>
                    <a:ext uri="{FF2B5EF4-FFF2-40B4-BE49-F238E27FC236}">
                      <a16:creationId xmlns:a16="http://schemas.microsoft.com/office/drawing/2014/main" id="{2C167511-C224-4478-AB80-63F24222E63A}"/>
                    </a:ext>
                  </a:extLst>
                </p:cNvPr>
                <p:cNvPicPr/>
                <p:nvPr/>
              </p:nvPicPr>
              <p:blipFill>
                <a:blip r:embed="rId800"/>
                <a:stretch>
                  <a:fillRect/>
                </a:stretch>
              </p:blipFill>
              <p:spPr>
                <a:xfrm>
                  <a:off x="2404653" y="5702107"/>
                  <a:ext cx="12528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801">
              <p14:nvContentPartPr>
                <p14:cNvPr id="452" name="Freihand 451">
                  <a:extLst>
                    <a:ext uri="{FF2B5EF4-FFF2-40B4-BE49-F238E27FC236}">
                      <a16:creationId xmlns:a16="http://schemas.microsoft.com/office/drawing/2014/main" id="{3E909FB4-CB05-4C89-BA46-13072FCA68FA}"/>
                    </a:ext>
                  </a:extLst>
                </p14:cNvPr>
                <p14:cNvContentPartPr/>
                <p14:nvPr/>
              </p14:nvContentPartPr>
              <p14:xfrm>
                <a:off x="2538213" y="5708947"/>
                <a:ext cx="135360" cy="56520"/>
              </p14:xfrm>
            </p:contentPart>
          </mc:Choice>
          <mc:Fallback>
            <p:pic>
              <p:nvPicPr>
                <p:cNvPr id="452" name="Freihand 451">
                  <a:extLst>
                    <a:ext uri="{FF2B5EF4-FFF2-40B4-BE49-F238E27FC236}">
                      <a16:creationId xmlns:a16="http://schemas.microsoft.com/office/drawing/2014/main" id="{3E909FB4-CB05-4C89-BA46-13072FCA68FA}"/>
                    </a:ext>
                  </a:extLst>
                </p:cNvPr>
                <p:cNvPicPr/>
                <p:nvPr/>
              </p:nvPicPr>
              <p:blipFill>
                <a:blip r:embed="rId802"/>
                <a:stretch>
                  <a:fillRect/>
                </a:stretch>
              </p:blipFill>
              <p:spPr>
                <a:xfrm>
                  <a:off x="2533893" y="5704627"/>
                  <a:ext cx="14400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803">
              <p14:nvContentPartPr>
                <p14:cNvPr id="453" name="Freihand 452">
                  <a:extLst>
                    <a:ext uri="{FF2B5EF4-FFF2-40B4-BE49-F238E27FC236}">
                      <a16:creationId xmlns:a16="http://schemas.microsoft.com/office/drawing/2014/main" id="{16A8F25C-BA05-4EE5-92F3-A24F4EFFAAB9}"/>
                    </a:ext>
                  </a:extLst>
                </p14:cNvPr>
                <p14:cNvContentPartPr/>
                <p14:nvPr/>
              </p14:nvContentPartPr>
              <p14:xfrm>
                <a:off x="2203773" y="5830627"/>
                <a:ext cx="437400" cy="32760"/>
              </p14:xfrm>
            </p:contentPart>
          </mc:Choice>
          <mc:Fallback>
            <p:pic>
              <p:nvPicPr>
                <p:cNvPr id="453" name="Freihand 452">
                  <a:extLst>
                    <a:ext uri="{FF2B5EF4-FFF2-40B4-BE49-F238E27FC236}">
                      <a16:creationId xmlns:a16="http://schemas.microsoft.com/office/drawing/2014/main" id="{16A8F25C-BA05-4EE5-92F3-A24F4EFFAAB9}"/>
                    </a:ext>
                  </a:extLst>
                </p:cNvPr>
                <p:cNvPicPr/>
                <p:nvPr/>
              </p:nvPicPr>
              <p:blipFill>
                <a:blip r:embed="rId804"/>
                <a:stretch>
                  <a:fillRect/>
                </a:stretch>
              </p:blipFill>
              <p:spPr>
                <a:xfrm>
                  <a:off x="2199453" y="5826307"/>
                  <a:ext cx="44604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805">
              <p14:nvContentPartPr>
                <p14:cNvPr id="454" name="Freihand 453">
                  <a:extLst>
                    <a:ext uri="{FF2B5EF4-FFF2-40B4-BE49-F238E27FC236}">
                      <a16:creationId xmlns:a16="http://schemas.microsoft.com/office/drawing/2014/main" id="{319AED91-3003-440D-A01C-1B611022402E}"/>
                    </a:ext>
                  </a:extLst>
                </p14:cNvPr>
                <p14:cNvContentPartPr/>
                <p14:nvPr/>
              </p14:nvContentPartPr>
              <p14:xfrm>
                <a:off x="2370453" y="5913787"/>
                <a:ext cx="149400" cy="128520"/>
              </p14:xfrm>
            </p:contentPart>
          </mc:Choice>
          <mc:Fallback>
            <p:pic>
              <p:nvPicPr>
                <p:cNvPr id="454" name="Freihand 453">
                  <a:extLst>
                    <a:ext uri="{FF2B5EF4-FFF2-40B4-BE49-F238E27FC236}">
                      <a16:creationId xmlns:a16="http://schemas.microsoft.com/office/drawing/2014/main" id="{319AED91-3003-440D-A01C-1B611022402E}"/>
                    </a:ext>
                  </a:extLst>
                </p:cNvPr>
                <p:cNvPicPr/>
                <p:nvPr/>
              </p:nvPicPr>
              <p:blipFill>
                <a:blip r:embed="rId806"/>
                <a:stretch>
                  <a:fillRect/>
                </a:stretch>
              </p:blipFill>
              <p:spPr>
                <a:xfrm>
                  <a:off x="2366133" y="5909467"/>
                  <a:ext cx="1580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807">
              <p14:nvContentPartPr>
                <p14:cNvPr id="455" name="Freihand 454">
                  <a:extLst>
                    <a:ext uri="{FF2B5EF4-FFF2-40B4-BE49-F238E27FC236}">
                      <a16:creationId xmlns:a16="http://schemas.microsoft.com/office/drawing/2014/main" id="{B6AC75F9-0EB5-47ED-B417-0654FAD1EDED}"/>
                    </a:ext>
                  </a:extLst>
                </p14:cNvPr>
                <p14:cNvContentPartPr/>
                <p14:nvPr/>
              </p14:nvContentPartPr>
              <p14:xfrm>
                <a:off x="2898933" y="5802907"/>
                <a:ext cx="13680" cy="109800"/>
              </p14:xfrm>
            </p:contentPart>
          </mc:Choice>
          <mc:Fallback>
            <p:pic>
              <p:nvPicPr>
                <p:cNvPr id="455" name="Freihand 454">
                  <a:extLst>
                    <a:ext uri="{FF2B5EF4-FFF2-40B4-BE49-F238E27FC236}">
                      <a16:creationId xmlns:a16="http://schemas.microsoft.com/office/drawing/2014/main" id="{B6AC75F9-0EB5-47ED-B417-0654FAD1EDED}"/>
                    </a:ext>
                  </a:extLst>
                </p:cNvPr>
                <p:cNvPicPr/>
                <p:nvPr/>
              </p:nvPicPr>
              <p:blipFill>
                <a:blip r:embed="rId808"/>
                <a:stretch>
                  <a:fillRect/>
                </a:stretch>
              </p:blipFill>
              <p:spPr>
                <a:xfrm>
                  <a:off x="2894613" y="5798587"/>
                  <a:ext cx="223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809">
              <p14:nvContentPartPr>
                <p14:cNvPr id="456" name="Freihand 455">
                  <a:extLst>
                    <a:ext uri="{FF2B5EF4-FFF2-40B4-BE49-F238E27FC236}">
                      <a16:creationId xmlns:a16="http://schemas.microsoft.com/office/drawing/2014/main" id="{CAA67164-3CA8-4217-B3DF-E591DFD98FDE}"/>
                    </a:ext>
                  </a:extLst>
                </p14:cNvPr>
                <p14:cNvContentPartPr/>
                <p14:nvPr/>
              </p14:nvContentPartPr>
              <p14:xfrm>
                <a:off x="2858613" y="5833147"/>
                <a:ext cx="150480" cy="18360"/>
              </p14:xfrm>
            </p:contentPart>
          </mc:Choice>
          <mc:Fallback>
            <p:pic>
              <p:nvPicPr>
                <p:cNvPr id="456" name="Freihand 455">
                  <a:extLst>
                    <a:ext uri="{FF2B5EF4-FFF2-40B4-BE49-F238E27FC236}">
                      <a16:creationId xmlns:a16="http://schemas.microsoft.com/office/drawing/2014/main" id="{CAA67164-3CA8-4217-B3DF-E591DFD98FDE}"/>
                    </a:ext>
                  </a:extLst>
                </p:cNvPr>
                <p:cNvPicPr/>
                <p:nvPr/>
              </p:nvPicPr>
              <p:blipFill>
                <a:blip r:embed="rId810"/>
                <a:stretch>
                  <a:fillRect/>
                </a:stretch>
              </p:blipFill>
              <p:spPr>
                <a:xfrm>
                  <a:off x="2854293" y="5828827"/>
                  <a:ext cx="15912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811">
              <p14:nvContentPartPr>
                <p14:cNvPr id="457" name="Freihand 456">
                  <a:extLst>
                    <a:ext uri="{FF2B5EF4-FFF2-40B4-BE49-F238E27FC236}">
                      <a16:creationId xmlns:a16="http://schemas.microsoft.com/office/drawing/2014/main" id="{1469E3BE-26E5-4858-B386-2E11C69B2448}"/>
                    </a:ext>
                  </a:extLst>
                </p14:cNvPr>
                <p14:cNvContentPartPr/>
                <p14:nvPr/>
              </p14:nvContentPartPr>
              <p14:xfrm>
                <a:off x="3165693" y="5694547"/>
                <a:ext cx="25200" cy="96480"/>
              </p14:xfrm>
            </p:contentPart>
          </mc:Choice>
          <mc:Fallback>
            <p:pic>
              <p:nvPicPr>
                <p:cNvPr id="457" name="Freihand 456">
                  <a:extLst>
                    <a:ext uri="{FF2B5EF4-FFF2-40B4-BE49-F238E27FC236}">
                      <a16:creationId xmlns:a16="http://schemas.microsoft.com/office/drawing/2014/main" id="{1469E3BE-26E5-4858-B386-2E11C69B2448}"/>
                    </a:ext>
                  </a:extLst>
                </p:cNvPr>
                <p:cNvPicPr/>
                <p:nvPr/>
              </p:nvPicPr>
              <p:blipFill>
                <a:blip r:embed="rId812"/>
                <a:stretch>
                  <a:fillRect/>
                </a:stretch>
              </p:blipFill>
              <p:spPr>
                <a:xfrm>
                  <a:off x="3161373" y="5690227"/>
                  <a:ext cx="338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813">
              <p14:nvContentPartPr>
                <p14:cNvPr id="458" name="Freihand 457">
                  <a:extLst>
                    <a:ext uri="{FF2B5EF4-FFF2-40B4-BE49-F238E27FC236}">
                      <a16:creationId xmlns:a16="http://schemas.microsoft.com/office/drawing/2014/main" id="{65ED6964-1713-43D7-B54E-06B31C90112E}"/>
                    </a:ext>
                  </a:extLst>
                </p14:cNvPr>
                <p14:cNvContentPartPr/>
                <p14:nvPr/>
              </p14:nvContentPartPr>
              <p14:xfrm>
                <a:off x="3254253" y="5661427"/>
                <a:ext cx="100440" cy="117360"/>
              </p14:xfrm>
            </p:contentPart>
          </mc:Choice>
          <mc:Fallback>
            <p:pic>
              <p:nvPicPr>
                <p:cNvPr id="458" name="Freihand 457">
                  <a:extLst>
                    <a:ext uri="{FF2B5EF4-FFF2-40B4-BE49-F238E27FC236}">
                      <a16:creationId xmlns:a16="http://schemas.microsoft.com/office/drawing/2014/main" id="{65ED6964-1713-43D7-B54E-06B31C90112E}"/>
                    </a:ext>
                  </a:extLst>
                </p:cNvPr>
                <p:cNvPicPr/>
                <p:nvPr/>
              </p:nvPicPr>
              <p:blipFill>
                <a:blip r:embed="rId814"/>
                <a:stretch>
                  <a:fillRect/>
                </a:stretch>
              </p:blipFill>
              <p:spPr>
                <a:xfrm>
                  <a:off x="3249933" y="5657107"/>
                  <a:ext cx="10908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815">
              <p14:nvContentPartPr>
                <p14:cNvPr id="459" name="Freihand 458">
                  <a:extLst>
                    <a:ext uri="{FF2B5EF4-FFF2-40B4-BE49-F238E27FC236}">
                      <a16:creationId xmlns:a16="http://schemas.microsoft.com/office/drawing/2014/main" id="{8DD8737F-AD94-408A-B4E4-03F4D71C9F1B}"/>
                    </a:ext>
                  </a:extLst>
                </p14:cNvPr>
                <p14:cNvContentPartPr/>
                <p14:nvPr/>
              </p14:nvContentPartPr>
              <p14:xfrm>
                <a:off x="3313293" y="5650627"/>
                <a:ext cx="103680" cy="16200"/>
              </p14:xfrm>
            </p:contentPart>
          </mc:Choice>
          <mc:Fallback>
            <p:pic>
              <p:nvPicPr>
                <p:cNvPr id="459" name="Freihand 458">
                  <a:extLst>
                    <a:ext uri="{FF2B5EF4-FFF2-40B4-BE49-F238E27FC236}">
                      <a16:creationId xmlns:a16="http://schemas.microsoft.com/office/drawing/2014/main" id="{8DD8737F-AD94-408A-B4E4-03F4D71C9F1B}"/>
                    </a:ext>
                  </a:extLst>
                </p:cNvPr>
                <p:cNvPicPr/>
                <p:nvPr/>
              </p:nvPicPr>
              <p:blipFill>
                <a:blip r:embed="rId816"/>
                <a:stretch>
                  <a:fillRect/>
                </a:stretch>
              </p:blipFill>
              <p:spPr>
                <a:xfrm>
                  <a:off x="3308973" y="5646307"/>
                  <a:ext cx="11232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817">
              <p14:nvContentPartPr>
                <p14:cNvPr id="460" name="Freihand 459">
                  <a:extLst>
                    <a:ext uri="{FF2B5EF4-FFF2-40B4-BE49-F238E27FC236}">
                      <a16:creationId xmlns:a16="http://schemas.microsoft.com/office/drawing/2014/main" id="{A465C4A1-30A1-4B35-B7AC-16BAB3C4BB43}"/>
                    </a:ext>
                  </a:extLst>
                </p14:cNvPr>
                <p14:cNvContentPartPr/>
                <p14:nvPr/>
              </p14:nvContentPartPr>
              <p14:xfrm>
                <a:off x="3436053" y="5659627"/>
                <a:ext cx="109080" cy="91800"/>
              </p14:xfrm>
            </p:contentPart>
          </mc:Choice>
          <mc:Fallback>
            <p:pic>
              <p:nvPicPr>
                <p:cNvPr id="460" name="Freihand 459">
                  <a:extLst>
                    <a:ext uri="{FF2B5EF4-FFF2-40B4-BE49-F238E27FC236}">
                      <a16:creationId xmlns:a16="http://schemas.microsoft.com/office/drawing/2014/main" id="{A465C4A1-30A1-4B35-B7AC-16BAB3C4BB43}"/>
                    </a:ext>
                  </a:extLst>
                </p:cNvPr>
                <p:cNvPicPr/>
                <p:nvPr/>
              </p:nvPicPr>
              <p:blipFill>
                <a:blip r:embed="rId818"/>
                <a:stretch>
                  <a:fillRect/>
                </a:stretch>
              </p:blipFill>
              <p:spPr>
                <a:xfrm>
                  <a:off x="3431733" y="5655307"/>
                  <a:ext cx="11772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819">
              <p14:nvContentPartPr>
                <p14:cNvPr id="461" name="Freihand 460">
                  <a:extLst>
                    <a:ext uri="{FF2B5EF4-FFF2-40B4-BE49-F238E27FC236}">
                      <a16:creationId xmlns:a16="http://schemas.microsoft.com/office/drawing/2014/main" id="{905F827D-2D74-4C4C-ADA6-A1FE30DFD235}"/>
                    </a:ext>
                  </a:extLst>
                </p14:cNvPr>
                <p14:cNvContentPartPr/>
                <p14:nvPr/>
              </p14:nvContentPartPr>
              <p14:xfrm>
                <a:off x="3223293" y="5649547"/>
                <a:ext cx="494640" cy="190080"/>
              </p14:xfrm>
            </p:contentPart>
          </mc:Choice>
          <mc:Fallback>
            <p:pic>
              <p:nvPicPr>
                <p:cNvPr id="461" name="Freihand 460">
                  <a:extLst>
                    <a:ext uri="{FF2B5EF4-FFF2-40B4-BE49-F238E27FC236}">
                      <a16:creationId xmlns:a16="http://schemas.microsoft.com/office/drawing/2014/main" id="{905F827D-2D74-4C4C-ADA6-A1FE30DFD235}"/>
                    </a:ext>
                  </a:extLst>
                </p:cNvPr>
                <p:cNvPicPr/>
                <p:nvPr/>
              </p:nvPicPr>
              <p:blipFill>
                <a:blip r:embed="rId820"/>
                <a:stretch>
                  <a:fillRect/>
                </a:stretch>
              </p:blipFill>
              <p:spPr>
                <a:xfrm>
                  <a:off x="3218973" y="5645227"/>
                  <a:ext cx="5032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821">
              <p14:nvContentPartPr>
                <p14:cNvPr id="462" name="Freihand 461">
                  <a:extLst>
                    <a:ext uri="{FF2B5EF4-FFF2-40B4-BE49-F238E27FC236}">
                      <a16:creationId xmlns:a16="http://schemas.microsoft.com/office/drawing/2014/main" id="{C534EC1D-539A-4648-8581-5557398B2654}"/>
                    </a:ext>
                  </a:extLst>
                </p14:cNvPr>
                <p14:cNvContentPartPr/>
                <p14:nvPr/>
              </p14:nvContentPartPr>
              <p14:xfrm>
                <a:off x="3440733" y="5861947"/>
                <a:ext cx="152280" cy="158760"/>
              </p14:xfrm>
            </p:contentPart>
          </mc:Choice>
          <mc:Fallback>
            <p:pic>
              <p:nvPicPr>
                <p:cNvPr id="462" name="Freihand 461">
                  <a:extLst>
                    <a:ext uri="{FF2B5EF4-FFF2-40B4-BE49-F238E27FC236}">
                      <a16:creationId xmlns:a16="http://schemas.microsoft.com/office/drawing/2014/main" id="{C534EC1D-539A-4648-8581-5557398B2654}"/>
                    </a:ext>
                  </a:extLst>
                </p:cNvPr>
                <p:cNvPicPr/>
                <p:nvPr/>
              </p:nvPicPr>
              <p:blipFill>
                <a:blip r:embed="rId822"/>
                <a:stretch>
                  <a:fillRect/>
                </a:stretch>
              </p:blipFill>
              <p:spPr>
                <a:xfrm>
                  <a:off x="3436413" y="5857627"/>
                  <a:ext cx="16092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823">
              <p14:nvContentPartPr>
                <p14:cNvPr id="463" name="Freihand 462">
                  <a:extLst>
                    <a:ext uri="{FF2B5EF4-FFF2-40B4-BE49-F238E27FC236}">
                      <a16:creationId xmlns:a16="http://schemas.microsoft.com/office/drawing/2014/main" id="{A85850A5-F938-4EFC-BF73-089D5470DC01}"/>
                    </a:ext>
                  </a:extLst>
                </p14:cNvPr>
                <p14:cNvContentPartPr/>
                <p14:nvPr/>
              </p14:nvContentPartPr>
              <p14:xfrm>
                <a:off x="3700653" y="5602747"/>
                <a:ext cx="154440" cy="415080"/>
              </p14:xfrm>
            </p:contentPart>
          </mc:Choice>
          <mc:Fallback>
            <p:pic>
              <p:nvPicPr>
                <p:cNvPr id="463" name="Freihand 462">
                  <a:extLst>
                    <a:ext uri="{FF2B5EF4-FFF2-40B4-BE49-F238E27FC236}">
                      <a16:creationId xmlns:a16="http://schemas.microsoft.com/office/drawing/2014/main" id="{A85850A5-F938-4EFC-BF73-089D5470DC01}"/>
                    </a:ext>
                  </a:extLst>
                </p:cNvPr>
                <p:cNvPicPr/>
                <p:nvPr/>
              </p:nvPicPr>
              <p:blipFill>
                <a:blip r:embed="rId824"/>
                <a:stretch>
                  <a:fillRect/>
                </a:stretch>
              </p:blipFill>
              <p:spPr>
                <a:xfrm>
                  <a:off x="3696333" y="5598427"/>
                  <a:ext cx="163080" cy="423720"/>
                </a:xfrm>
                <a:prstGeom prst="rect">
                  <a:avLst/>
                </a:prstGeom>
              </p:spPr>
            </p:pic>
          </mc:Fallback>
        </mc:AlternateContent>
        <mc:AlternateContent xmlns:mc="http://schemas.openxmlformats.org/markup-compatibility/2006">
          <mc:Choice xmlns:p14="http://schemas.microsoft.com/office/powerpoint/2010/main" Requires="p14">
            <p:contentPart p14:bwMode="auto" r:id="rId825">
              <p14:nvContentPartPr>
                <p14:cNvPr id="464" name="Freihand 463">
                  <a:extLst>
                    <a:ext uri="{FF2B5EF4-FFF2-40B4-BE49-F238E27FC236}">
                      <a16:creationId xmlns:a16="http://schemas.microsoft.com/office/drawing/2014/main" id="{D022CB6C-5424-4589-8314-AC80163EB767}"/>
                    </a:ext>
                  </a:extLst>
                </p14:cNvPr>
                <p14:cNvContentPartPr/>
                <p14:nvPr/>
              </p14:nvContentPartPr>
              <p14:xfrm>
                <a:off x="2029173" y="5661787"/>
                <a:ext cx="271080" cy="426960"/>
              </p14:xfrm>
            </p:contentPart>
          </mc:Choice>
          <mc:Fallback>
            <p:pic>
              <p:nvPicPr>
                <p:cNvPr id="464" name="Freihand 463">
                  <a:extLst>
                    <a:ext uri="{FF2B5EF4-FFF2-40B4-BE49-F238E27FC236}">
                      <a16:creationId xmlns:a16="http://schemas.microsoft.com/office/drawing/2014/main" id="{D022CB6C-5424-4589-8314-AC80163EB767}"/>
                    </a:ext>
                  </a:extLst>
                </p:cNvPr>
                <p:cNvPicPr/>
                <p:nvPr/>
              </p:nvPicPr>
              <p:blipFill>
                <a:blip r:embed="rId826"/>
                <a:stretch>
                  <a:fillRect/>
                </a:stretch>
              </p:blipFill>
              <p:spPr>
                <a:xfrm>
                  <a:off x="2024853" y="5657467"/>
                  <a:ext cx="279720" cy="435600"/>
                </a:xfrm>
                <a:prstGeom prst="rect">
                  <a:avLst/>
                </a:prstGeom>
              </p:spPr>
            </p:pic>
          </mc:Fallback>
        </mc:AlternateContent>
        <mc:AlternateContent xmlns:mc="http://schemas.openxmlformats.org/markup-compatibility/2006">
          <mc:Choice xmlns:p14="http://schemas.microsoft.com/office/powerpoint/2010/main" Requires="p14">
            <p:contentPart p14:bwMode="auto" r:id="rId827">
              <p14:nvContentPartPr>
                <p14:cNvPr id="465" name="Freihand 464">
                  <a:extLst>
                    <a:ext uri="{FF2B5EF4-FFF2-40B4-BE49-F238E27FC236}">
                      <a16:creationId xmlns:a16="http://schemas.microsoft.com/office/drawing/2014/main" id="{F15172B9-2708-4F1F-B42A-0CF61C6741B9}"/>
                    </a:ext>
                  </a:extLst>
                </p14:cNvPr>
                <p14:cNvContentPartPr/>
                <p14:nvPr/>
              </p14:nvContentPartPr>
              <p14:xfrm>
                <a:off x="4047693" y="5699947"/>
                <a:ext cx="66240" cy="98280"/>
              </p14:xfrm>
            </p:contentPart>
          </mc:Choice>
          <mc:Fallback>
            <p:pic>
              <p:nvPicPr>
                <p:cNvPr id="465" name="Freihand 464">
                  <a:extLst>
                    <a:ext uri="{FF2B5EF4-FFF2-40B4-BE49-F238E27FC236}">
                      <a16:creationId xmlns:a16="http://schemas.microsoft.com/office/drawing/2014/main" id="{F15172B9-2708-4F1F-B42A-0CF61C6741B9}"/>
                    </a:ext>
                  </a:extLst>
                </p:cNvPr>
                <p:cNvPicPr/>
                <p:nvPr/>
              </p:nvPicPr>
              <p:blipFill>
                <a:blip r:embed="rId828"/>
                <a:stretch>
                  <a:fillRect/>
                </a:stretch>
              </p:blipFill>
              <p:spPr>
                <a:xfrm>
                  <a:off x="4043373" y="5695627"/>
                  <a:ext cx="748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829">
              <p14:nvContentPartPr>
                <p14:cNvPr id="466" name="Freihand 465">
                  <a:extLst>
                    <a:ext uri="{FF2B5EF4-FFF2-40B4-BE49-F238E27FC236}">
                      <a16:creationId xmlns:a16="http://schemas.microsoft.com/office/drawing/2014/main" id="{27CA396B-F116-421E-8B0B-80CB3598E623}"/>
                    </a:ext>
                  </a:extLst>
                </p14:cNvPr>
                <p14:cNvContentPartPr/>
                <p14:nvPr/>
              </p14:nvContentPartPr>
              <p14:xfrm>
                <a:off x="4070373" y="5600227"/>
                <a:ext cx="360" cy="360"/>
              </p14:xfrm>
            </p:contentPart>
          </mc:Choice>
          <mc:Fallback>
            <p:pic>
              <p:nvPicPr>
                <p:cNvPr id="466" name="Freihand 465">
                  <a:extLst>
                    <a:ext uri="{FF2B5EF4-FFF2-40B4-BE49-F238E27FC236}">
                      <a16:creationId xmlns:a16="http://schemas.microsoft.com/office/drawing/2014/main" id="{27CA396B-F116-421E-8B0B-80CB3598E623}"/>
                    </a:ext>
                  </a:extLst>
                </p:cNvPr>
                <p:cNvPicPr/>
                <p:nvPr/>
              </p:nvPicPr>
              <p:blipFill>
                <a:blip r:embed="rId89"/>
                <a:stretch>
                  <a:fillRect/>
                </a:stretch>
              </p:blipFill>
              <p:spPr>
                <a:xfrm>
                  <a:off x="4066053" y="5595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30">
              <p14:nvContentPartPr>
                <p14:cNvPr id="467" name="Freihand 466">
                  <a:extLst>
                    <a:ext uri="{FF2B5EF4-FFF2-40B4-BE49-F238E27FC236}">
                      <a16:creationId xmlns:a16="http://schemas.microsoft.com/office/drawing/2014/main" id="{BB536FE2-3DB6-448F-A87C-18649DB42B29}"/>
                    </a:ext>
                  </a:extLst>
                </p14:cNvPr>
                <p14:cNvContentPartPr/>
                <p14:nvPr/>
              </p14:nvContentPartPr>
              <p14:xfrm>
                <a:off x="2295573" y="6068227"/>
                <a:ext cx="1281240" cy="103680"/>
              </p14:xfrm>
            </p:contentPart>
          </mc:Choice>
          <mc:Fallback>
            <p:pic>
              <p:nvPicPr>
                <p:cNvPr id="467" name="Freihand 466">
                  <a:extLst>
                    <a:ext uri="{FF2B5EF4-FFF2-40B4-BE49-F238E27FC236}">
                      <a16:creationId xmlns:a16="http://schemas.microsoft.com/office/drawing/2014/main" id="{BB536FE2-3DB6-448F-A87C-18649DB42B29}"/>
                    </a:ext>
                  </a:extLst>
                </p:cNvPr>
                <p:cNvPicPr/>
                <p:nvPr/>
              </p:nvPicPr>
              <p:blipFill>
                <a:blip r:embed="rId831"/>
                <a:stretch>
                  <a:fillRect/>
                </a:stretch>
              </p:blipFill>
              <p:spPr>
                <a:xfrm>
                  <a:off x="2291253" y="6063907"/>
                  <a:ext cx="128988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832">
              <p14:nvContentPartPr>
                <p14:cNvPr id="469" name="Freihand 468">
                  <a:extLst>
                    <a:ext uri="{FF2B5EF4-FFF2-40B4-BE49-F238E27FC236}">
                      <a16:creationId xmlns:a16="http://schemas.microsoft.com/office/drawing/2014/main" id="{515B3B80-C039-4516-89B6-5FA0A07ECC6A}"/>
                    </a:ext>
                  </a:extLst>
                </p14:cNvPr>
                <p14:cNvContentPartPr/>
                <p14:nvPr/>
              </p14:nvContentPartPr>
              <p14:xfrm>
                <a:off x="2728653" y="6264067"/>
                <a:ext cx="82080" cy="137880"/>
              </p14:xfrm>
            </p:contentPart>
          </mc:Choice>
          <mc:Fallback>
            <p:pic>
              <p:nvPicPr>
                <p:cNvPr id="469" name="Freihand 468">
                  <a:extLst>
                    <a:ext uri="{FF2B5EF4-FFF2-40B4-BE49-F238E27FC236}">
                      <a16:creationId xmlns:a16="http://schemas.microsoft.com/office/drawing/2014/main" id="{515B3B80-C039-4516-89B6-5FA0A07ECC6A}"/>
                    </a:ext>
                  </a:extLst>
                </p:cNvPr>
                <p:cNvPicPr/>
                <p:nvPr/>
              </p:nvPicPr>
              <p:blipFill>
                <a:blip r:embed="rId833"/>
                <a:stretch>
                  <a:fillRect/>
                </a:stretch>
              </p:blipFill>
              <p:spPr>
                <a:xfrm>
                  <a:off x="2724333" y="6259747"/>
                  <a:ext cx="907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834">
              <p14:nvContentPartPr>
                <p14:cNvPr id="470" name="Freihand 469">
                  <a:extLst>
                    <a:ext uri="{FF2B5EF4-FFF2-40B4-BE49-F238E27FC236}">
                      <a16:creationId xmlns:a16="http://schemas.microsoft.com/office/drawing/2014/main" id="{A634244C-0564-48BF-9838-9A93EDCBC34B}"/>
                    </a:ext>
                  </a:extLst>
                </p14:cNvPr>
                <p14:cNvContentPartPr/>
                <p14:nvPr/>
              </p14:nvContentPartPr>
              <p14:xfrm>
                <a:off x="2887773" y="6274507"/>
                <a:ext cx="78120" cy="101520"/>
              </p14:xfrm>
            </p:contentPart>
          </mc:Choice>
          <mc:Fallback>
            <p:pic>
              <p:nvPicPr>
                <p:cNvPr id="470" name="Freihand 469">
                  <a:extLst>
                    <a:ext uri="{FF2B5EF4-FFF2-40B4-BE49-F238E27FC236}">
                      <a16:creationId xmlns:a16="http://schemas.microsoft.com/office/drawing/2014/main" id="{A634244C-0564-48BF-9838-9A93EDCBC34B}"/>
                    </a:ext>
                  </a:extLst>
                </p:cNvPr>
                <p:cNvPicPr/>
                <p:nvPr/>
              </p:nvPicPr>
              <p:blipFill>
                <a:blip r:embed="rId835"/>
                <a:stretch>
                  <a:fillRect/>
                </a:stretch>
              </p:blipFill>
              <p:spPr>
                <a:xfrm>
                  <a:off x="2883453" y="6270187"/>
                  <a:ext cx="867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836">
              <p14:nvContentPartPr>
                <p14:cNvPr id="471" name="Freihand 470">
                  <a:extLst>
                    <a:ext uri="{FF2B5EF4-FFF2-40B4-BE49-F238E27FC236}">
                      <a16:creationId xmlns:a16="http://schemas.microsoft.com/office/drawing/2014/main" id="{50543F84-713D-4FD5-9A3B-881526BDAE64}"/>
                    </a:ext>
                  </a:extLst>
                </p14:cNvPr>
                <p14:cNvContentPartPr/>
                <p14:nvPr/>
              </p14:nvContentPartPr>
              <p14:xfrm>
                <a:off x="2933133" y="6261187"/>
                <a:ext cx="82080" cy="3600"/>
              </p14:xfrm>
            </p:contentPart>
          </mc:Choice>
          <mc:Fallback>
            <p:pic>
              <p:nvPicPr>
                <p:cNvPr id="471" name="Freihand 470">
                  <a:extLst>
                    <a:ext uri="{FF2B5EF4-FFF2-40B4-BE49-F238E27FC236}">
                      <a16:creationId xmlns:a16="http://schemas.microsoft.com/office/drawing/2014/main" id="{50543F84-713D-4FD5-9A3B-881526BDAE64}"/>
                    </a:ext>
                  </a:extLst>
                </p:cNvPr>
                <p:cNvPicPr/>
                <p:nvPr/>
              </p:nvPicPr>
              <p:blipFill>
                <a:blip r:embed="rId837"/>
                <a:stretch>
                  <a:fillRect/>
                </a:stretch>
              </p:blipFill>
              <p:spPr>
                <a:xfrm>
                  <a:off x="2928813" y="6256867"/>
                  <a:ext cx="907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838">
              <p14:nvContentPartPr>
                <p14:cNvPr id="472" name="Freihand 471">
                  <a:extLst>
                    <a:ext uri="{FF2B5EF4-FFF2-40B4-BE49-F238E27FC236}">
                      <a16:creationId xmlns:a16="http://schemas.microsoft.com/office/drawing/2014/main" id="{8132706F-CD66-4456-9658-667FFB68BC81}"/>
                    </a:ext>
                  </a:extLst>
                </p14:cNvPr>
                <p14:cNvContentPartPr/>
                <p14:nvPr/>
              </p14:nvContentPartPr>
              <p14:xfrm>
                <a:off x="3040413" y="6266947"/>
                <a:ext cx="99720" cy="73080"/>
              </p14:xfrm>
            </p:contentPart>
          </mc:Choice>
          <mc:Fallback>
            <p:pic>
              <p:nvPicPr>
                <p:cNvPr id="472" name="Freihand 471">
                  <a:extLst>
                    <a:ext uri="{FF2B5EF4-FFF2-40B4-BE49-F238E27FC236}">
                      <a16:creationId xmlns:a16="http://schemas.microsoft.com/office/drawing/2014/main" id="{8132706F-CD66-4456-9658-667FFB68BC81}"/>
                    </a:ext>
                  </a:extLst>
                </p:cNvPr>
                <p:cNvPicPr/>
                <p:nvPr/>
              </p:nvPicPr>
              <p:blipFill>
                <a:blip r:embed="rId839"/>
                <a:stretch>
                  <a:fillRect/>
                </a:stretch>
              </p:blipFill>
              <p:spPr>
                <a:xfrm>
                  <a:off x="3036093" y="6262627"/>
                  <a:ext cx="10836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840">
              <p14:nvContentPartPr>
                <p14:cNvPr id="473" name="Freihand 472">
                  <a:extLst>
                    <a:ext uri="{FF2B5EF4-FFF2-40B4-BE49-F238E27FC236}">
                      <a16:creationId xmlns:a16="http://schemas.microsoft.com/office/drawing/2014/main" id="{30978C48-672D-4E03-A27C-E973A010191D}"/>
                    </a:ext>
                  </a:extLst>
                </p14:cNvPr>
                <p14:cNvContentPartPr/>
                <p14:nvPr/>
              </p14:nvContentPartPr>
              <p14:xfrm>
                <a:off x="3186573" y="6255067"/>
                <a:ext cx="122400" cy="73800"/>
              </p14:xfrm>
            </p:contentPart>
          </mc:Choice>
          <mc:Fallback>
            <p:pic>
              <p:nvPicPr>
                <p:cNvPr id="473" name="Freihand 472">
                  <a:extLst>
                    <a:ext uri="{FF2B5EF4-FFF2-40B4-BE49-F238E27FC236}">
                      <a16:creationId xmlns:a16="http://schemas.microsoft.com/office/drawing/2014/main" id="{30978C48-672D-4E03-A27C-E973A010191D}"/>
                    </a:ext>
                  </a:extLst>
                </p:cNvPr>
                <p:cNvPicPr/>
                <p:nvPr/>
              </p:nvPicPr>
              <p:blipFill>
                <a:blip r:embed="rId841"/>
                <a:stretch>
                  <a:fillRect/>
                </a:stretch>
              </p:blipFill>
              <p:spPr>
                <a:xfrm>
                  <a:off x="3182253" y="6250747"/>
                  <a:ext cx="1310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842">
              <p14:nvContentPartPr>
                <p14:cNvPr id="474" name="Freihand 473">
                  <a:extLst>
                    <a:ext uri="{FF2B5EF4-FFF2-40B4-BE49-F238E27FC236}">
                      <a16:creationId xmlns:a16="http://schemas.microsoft.com/office/drawing/2014/main" id="{E29A8752-3B38-4DFA-9314-B97BF453EBF8}"/>
                    </a:ext>
                  </a:extLst>
                </p14:cNvPr>
                <p14:cNvContentPartPr/>
                <p14:nvPr/>
              </p14:nvContentPartPr>
              <p14:xfrm>
                <a:off x="2707053" y="6375307"/>
                <a:ext cx="555840" cy="88920"/>
              </p14:xfrm>
            </p:contentPart>
          </mc:Choice>
          <mc:Fallback>
            <p:pic>
              <p:nvPicPr>
                <p:cNvPr id="474" name="Freihand 473">
                  <a:extLst>
                    <a:ext uri="{FF2B5EF4-FFF2-40B4-BE49-F238E27FC236}">
                      <a16:creationId xmlns:a16="http://schemas.microsoft.com/office/drawing/2014/main" id="{E29A8752-3B38-4DFA-9314-B97BF453EBF8}"/>
                    </a:ext>
                  </a:extLst>
                </p:cNvPr>
                <p:cNvPicPr/>
                <p:nvPr/>
              </p:nvPicPr>
              <p:blipFill>
                <a:blip r:embed="rId843"/>
                <a:stretch>
                  <a:fillRect/>
                </a:stretch>
              </p:blipFill>
              <p:spPr>
                <a:xfrm>
                  <a:off x="2702733" y="6370987"/>
                  <a:ext cx="56448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844">
              <p14:nvContentPartPr>
                <p14:cNvPr id="475" name="Freihand 474">
                  <a:extLst>
                    <a:ext uri="{FF2B5EF4-FFF2-40B4-BE49-F238E27FC236}">
                      <a16:creationId xmlns:a16="http://schemas.microsoft.com/office/drawing/2014/main" id="{35D12317-8330-4CBA-BB6E-4372B6E5EAD3}"/>
                    </a:ext>
                  </a:extLst>
                </p14:cNvPr>
                <p14:cNvContentPartPr/>
                <p14:nvPr/>
              </p14:nvContentPartPr>
              <p14:xfrm>
                <a:off x="3002253" y="6452707"/>
                <a:ext cx="154800" cy="139320"/>
              </p14:xfrm>
            </p:contentPart>
          </mc:Choice>
          <mc:Fallback>
            <p:pic>
              <p:nvPicPr>
                <p:cNvPr id="475" name="Freihand 474">
                  <a:extLst>
                    <a:ext uri="{FF2B5EF4-FFF2-40B4-BE49-F238E27FC236}">
                      <a16:creationId xmlns:a16="http://schemas.microsoft.com/office/drawing/2014/main" id="{35D12317-8330-4CBA-BB6E-4372B6E5EAD3}"/>
                    </a:ext>
                  </a:extLst>
                </p:cNvPr>
                <p:cNvPicPr/>
                <p:nvPr/>
              </p:nvPicPr>
              <p:blipFill>
                <a:blip r:embed="rId845"/>
                <a:stretch>
                  <a:fillRect/>
                </a:stretch>
              </p:blipFill>
              <p:spPr>
                <a:xfrm>
                  <a:off x="2997933" y="6448387"/>
                  <a:ext cx="16344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846">
              <p14:nvContentPartPr>
                <p14:cNvPr id="477" name="Freihand 476">
                  <a:extLst>
                    <a:ext uri="{FF2B5EF4-FFF2-40B4-BE49-F238E27FC236}">
                      <a16:creationId xmlns:a16="http://schemas.microsoft.com/office/drawing/2014/main" id="{CA8FBE0C-01C6-40C7-9D55-627DBF47A00C}"/>
                    </a:ext>
                  </a:extLst>
                </p14:cNvPr>
                <p14:cNvContentPartPr/>
                <p14:nvPr/>
              </p14:nvContentPartPr>
              <p14:xfrm>
                <a:off x="3910533" y="6342907"/>
                <a:ext cx="30960" cy="720"/>
              </p14:xfrm>
            </p:contentPart>
          </mc:Choice>
          <mc:Fallback>
            <p:pic>
              <p:nvPicPr>
                <p:cNvPr id="477" name="Freihand 476">
                  <a:extLst>
                    <a:ext uri="{FF2B5EF4-FFF2-40B4-BE49-F238E27FC236}">
                      <a16:creationId xmlns:a16="http://schemas.microsoft.com/office/drawing/2014/main" id="{CA8FBE0C-01C6-40C7-9D55-627DBF47A00C}"/>
                    </a:ext>
                  </a:extLst>
                </p:cNvPr>
                <p:cNvPicPr/>
                <p:nvPr/>
              </p:nvPicPr>
              <p:blipFill>
                <a:blip r:embed="rId847"/>
                <a:stretch>
                  <a:fillRect/>
                </a:stretch>
              </p:blipFill>
              <p:spPr>
                <a:xfrm>
                  <a:off x="3906213" y="6338587"/>
                  <a:ext cx="3960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848">
              <p14:nvContentPartPr>
                <p14:cNvPr id="478" name="Freihand 477">
                  <a:extLst>
                    <a:ext uri="{FF2B5EF4-FFF2-40B4-BE49-F238E27FC236}">
                      <a16:creationId xmlns:a16="http://schemas.microsoft.com/office/drawing/2014/main" id="{34EC4992-6761-4173-BE2C-D56AFD861DE8}"/>
                    </a:ext>
                  </a:extLst>
                </p14:cNvPr>
                <p14:cNvContentPartPr/>
                <p14:nvPr/>
              </p14:nvContentPartPr>
              <p14:xfrm>
                <a:off x="4133013" y="6292147"/>
                <a:ext cx="71280" cy="107640"/>
              </p14:xfrm>
            </p:contentPart>
          </mc:Choice>
          <mc:Fallback>
            <p:pic>
              <p:nvPicPr>
                <p:cNvPr id="478" name="Freihand 477">
                  <a:extLst>
                    <a:ext uri="{FF2B5EF4-FFF2-40B4-BE49-F238E27FC236}">
                      <a16:creationId xmlns:a16="http://schemas.microsoft.com/office/drawing/2014/main" id="{34EC4992-6761-4173-BE2C-D56AFD861DE8}"/>
                    </a:ext>
                  </a:extLst>
                </p:cNvPr>
                <p:cNvPicPr/>
                <p:nvPr/>
              </p:nvPicPr>
              <p:blipFill>
                <a:blip r:embed="rId849"/>
                <a:stretch>
                  <a:fillRect/>
                </a:stretch>
              </p:blipFill>
              <p:spPr>
                <a:xfrm>
                  <a:off x="4128693" y="6287827"/>
                  <a:ext cx="7992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850">
              <p14:nvContentPartPr>
                <p14:cNvPr id="479" name="Freihand 478">
                  <a:extLst>
                    <a:ext uri="{FF2B5EF4-FFF2-40B4-BE49-F238E27FC236}">
                      <a16:creationId xmlns:a16="http://schemas.microsoft.com/office/drawing/2014/main" id="{BD2DE371-1A0A-40D8-9FDF-5B8CAF7542D8}"/>
                    </a:ext>
                  </a:extLst>
                </p14:cNvPr>
                <p14:cNvContentPartPr/>
                <p14:nvPr/>
              </p14:nvContentPartPr>
              <p14:xfrm>
                <a:off x="4155333" y="6152467"/>
                <a:ext cx="24840" cy="14040"/>
              </p14:xfrm>
            </p:contentPart>
          </mc:Choice>
          <mc:Fallback>
            <p:pic>
              <p:nvPicPr>
                <p:cNvPr id="479" name="Freihand 478">
                  <a:extLst>
                    <a:ext uri="{FF2B5EF4-FFF2-40B4-BE49-F238E27FC236}">
                      <a16:creationId xmlns:a16="http://schemas.microsoft.com/office/drawing/2014/main" id="{BD2DE371-1A0A-40D8-9FDF-5B8CAF7542D8}"/>
                    </a:ext>
                  </a:extLst>
                </p:cNvPr>
                <p:cNvPicPr/>
                <p:nvPr/>
              </p:nvPicPr>
              <p:blipFill>
                <a:blip r:embed="rId851"/>
                <a:stretch>
                  <a:fillRect/>
                </a:stretch>
              </p:blipFill>
              <p:spPr>
                <a:xfrm>
                  <a:off x="4151013" y="6148147"/>
                  <a:ext cx="3348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852">
              <p14:nvContentPartPr>
                <p14:cNvPr id="481" name="Freihand 480">
                  <a:extLst>
                    <a:ext uri="{FF2B5EF4-FFF2-40B4-BE49-F238E27FC236}">
                      <a16:creationId xmlns:a16="http://schemas.microsoft.com/office/drawing/2014/main" id="{DD5E808F-89AC-4F9B-8EEF-5A806D175176}"/>
                    </a:ext>
                  </a:extLst>
                </p14:cNvPr>
                <p14:cNvContentPartPr/>
                <p14:nvPr/>
              </p14:nvContentPartPr>
              <p14:xfrm>
                <a:off x="4483293" y="6308347"/>
                <a:ext cx="177840" cy="5760"/>
              </p14:xfrm>
            </p:contentPart>
          </mc:Choice>
          <mc:Fallback>
            <p:pic>
              <p:nvPicPr>
                <p:cNvPr id="481" name="Freihand 480">
                  <a:extLst>
                    <a:ext uri="{FF2B5EF4-FFF2-40B4-BE49-F238E27FC236}">
                      <a16:creationId xmlns:a16="http://schemas.microsoft.com/office/drawing/2014/main" id="{DD5E808F-89AC-4F9B-8EEF-5A806D175176}"/>
                    </a:ext>
                  </a:extLst>
                </p:cNvPr>
                <p:cNvPicPr/>
                <p:nvPr/>
              </p:nvPicPr>
              <p:blipFill>
                <a:blip r:embed="rId853"/>
                <a:stretch>
                  <a:fillRect/>
                </a:stretch>
              </p:blipFill>
              <p:spPr>
                <a:xfrm>
                  <a:off x="4478973" y="6304027"/>
                  <a:ext cx="18648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854">
              <p14:nvContentPartPr>
                <p14:cNvPr id="482" name="Freihand 481">
                  <a:extLst>
                    <a:ext uri="{FF2B5EF4-FFF2-40B4-BE49-F238E27FC236}">
                      <a16:creationId xmlns:a16="http://schemas.microsoft.com/office/drawing/2014/main" id="{38EF95E7-A565-44B0-ADC6-E2D8CFD15F4C}"/>
                    </a:ext>
                  </a:extLst>
                </p14:cNvPr>
                <p14:cNvContentPartPr/>
                <p14:nvPr/>
              </p14:nvContentPartPr>
              <p14:xfrm>
                <a:off x="4523973" y="6328507"/>
                <a:ext cx="141120" cy="11880"/>
              </p14:xfrm>
            </p:contentPart>
          </mc:Choice>
          <mc:Fallback>
            <p:pic>
              <p:nvPicPr>
                <p:cNvPr id="482" name="Freihand 481">
                  <a:extLst>
                    <a:ext uri="{FF2B5EF4-FFF2-40B4-BE49-F238E27FC236}">
                      <a16:creationId xmlns:a16="http://schemas.microsoft.com/office/drawing/2014/main" id="{38EF95E7-A565-44B0-ADC6-E2D8CFD15F4C}"/>
                    </a:ext>
                  </a:extLst>
                </p:cNvPr>
                <p:cNvPicPr/>
                <p:nvPr/>
              </p:nvPicPr>
              <p:blipFill>
                <a:blip r:embed="rId855"/>
                <a:stretch>
                  <a:fillRect/>
                </a:stretch>
              </p:blipFill>
              <p:spPr>
                <a:xfrm>
                  <a:off x="4519653" y="6324187"/>
                  <a:ext cx="1497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856">
              <p14:nvContentPartPr>
                <p14:cNvPr id="483" name="Freihand 482">
                  <a:extLst>
                    <a:ext uri="{FF2B5EF4-FFF2-40B4-BE49-F238E27FC236}">
                      <a16:creationId xmlns:a16="http://schemas.microsoft.com/office/drawing/2014/main" id="{D653ED98-B7C3-4154-931B-0202B3C7460C}"/>
                    </a:ext>
                  </a:extLst>
                </p14:cNvPr>
                <p14:cNvContentPartPr/>
                <p14:nvPr/>
              </p14:nvContentPartPr>
              <p14:xfrm>
                <a:off x="4706853" y="6236347"/>
                <a:ext cx="110880" cy="142920"/>
              </p14:xfrm>
            </p:contentPart>
          </mc:Choice>
          <mc:Fallback>
            <p:pic>
              <p:nvPicPr>
                <p:cNvPr id="483" name="Freihand 482">
                  <a:extLst>
                    <a:ext uri="{FF2B5EF4-FFF2-40B4-BE49-F238E27FC236}">
                      <a16:creationId xmlns:a16="http://schemas.microsoft.com/office/drawing/2014/main" id="{D653ED98-B7C3-4154-931B-0202B3C7460C}"/>
                    </a:ext>
                  </a:extLst>
                </p:cNvPr>
                <p:cNvPicPr/>
                <p:nvPr/>
              </p:nvPicPr>
              <p:blipFill>
                <a:blip r:embed="rId857"/>
                <a:stretch>
                  <a:fillRect/>
                </a:stretch>
              </p:blipFill>
              <p:spPr>
                <a:xfrm>
                  <a:off x="4702533" y="6232027"/>
                  <a:ext cx="11952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858">
              <p14:nvContentPartPr>
                <p14:cNvPr id="510" name="Freihand 509">
                  <a:extLst>
                    <a:ext uri="{FF2B5EF4-FFF2-40B4-BE49-F238E27FC236}">
                      <a16:creationId xmlns:a16="http://schemas.microsoft.com/office/drawing/2014/main" id="{5BC96291-B1E7-4D19-AD01-D837C1E68657}"/>
                    </a:ext>
                  </a:extLst>
                </p14:cNvPr>
                <p14:cNvContentPartPr/>
                <p14:nvPr/>
              </p14:nvContentPartPr>
              <p14:xfrm>
                <a:off x="5760573" y="5719387"/>
                <a:ext cx="99720" cy="135360"/>
              </p14:xfrm>
            </p:contentPart>
          </mc:Choice>
          <mc:Fallback>
            <p:pic>
              <p:nvPicPr>
                <p:cNvPr id="510" name="Freihand 509">
                  <a:extLst>
                    <a:ext uri="{FF2B5EF4-FFF2-40B4-BE49-F238E27FC236}">
                      <a16:creationId xmlns:a16="http://schemas.microsoft.com/office/drawing/2014/main" id="{5BC96291-B1E7-4D19-AD01-D837C1E68657}"/>
                    </a:ext>
                  </a:extLst>
                </p:cNvPr>
                <p:cNvPicPr/>
                <p:nvPr/>
              </p:nvPicPr>
              <p:blipFill>
                <a:blip r:embed="rId859"/>
                <a:stretch>
                  <a:fillRect/>
                </a:stretch>
              </p:blipFill>
              <p:spPr>
                <a:xfrm>
                  <a:off x="5756253" y="5715067"/>
                  <a:ext cx="10836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860">
              <p14:nvContentPartPr>
                <p14:cNvPr id="484" name="Freihand 483">
                  <a:extLst>
                    <a:ext uri="{FF2B5EF4-FFF2-40B4-BE49-F238E27FC236}">
                      <a16:creationId xmlns:a16="http://schemas.microsoft.com/office/drawing/2014/main" id="{7E863680-10E5-4BA8-B110-45A7D4B6C5C3}"/>
                    </a:ext>
                  </a:extLst>
                </p14:cNvPr>
                <p14:cNvContentPartPr/>
                <p14:nvPr/>
              </p14:nvContentPartPr>
              <p14:xfrm>
                <a:off x="5044893" y="6213307"/>
                <a:ext cx="58320" cy="120960"/>
              </p14:xfrm>
            </p:contentPart>
          </mc:Choice>
          <mc:Fallback>
            <p:pic>
              <p:nvPicPr>
                <p:cNvPr id="484" name="Freihand 483">
                  <a:extLst>
                    <a:ext uri="{FF2B5EF4-FFF2-40B4-BE49-F238E27FC236}">
                      <a16:creationId xmlns:a16="http://schemas.microsoft.com/office/drawing/2014/main" id="{7E863680-10E5-4BA8-B110-45A7D4B6C5C3}"/>
                    </a:ext>
                  </a:extLst>
                </p:cNvPr>
                <p:cNvPicPr/>
                <p:nvPr/>
              </p:nvPicPr>
              <p:blipFill>
                <a:blip r:embed="rId861"/>
                <a:stretch>
                  <a:fillRect/>
                </a:stretch>
              </p:blipFill>
              <p:spPr>
                <a:xfrm>
                  <a:off x="5040573" y="6208987"/>
                  <a:ext cx="6696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862">
              <p14:nvContentPartPr>
                <p14:cNvPr id="485" name="Freihand 484">
                  <a:extLst>
                    <a:ext uri="{FF2B5EF4-FFF2-40B4-BE49-F238E27FC236}">
                      <a16:creationId xmlns:a16="http://schemas.microsoft.com/office/drawing/2014/main" id="{A7E62BD1-6178-47F8-9A0E-85FA76C65757}"/>
                    </a:ext>
                  </a:extLst>
                </p14:cNvPr>
                <p14:cNvContentPartPr/>
                <p14:nvPr/>
              </p14:nvContentPartPr>
              <p14:xfrm>
                <a:off x="5070093" y="6127267"/>
                <a:ext cx="40320" cy="11520"/>
              </p14:xfrm>
            </p:contentPart>
          </mc:Choice>
          <mc:Fallback>
            <p:pic>
              <p:nvPicPr>
                <p:cNvPr id="485" name="Freihand 484">
                  <a:extLst>
                    <a:ext uri="{FF2B5EF4-FFF2-40B4-BE49-F238E27FC236}">
                      <a16:creationId xmlns:a16="http://schemas.microsoft.com/office/drawing/2014/main" id="{A7E62BD1-6178-47F8-9A0E-85FA76C65757}"/>
                    </a:ext>
                  </a:extLst>
                </p:cNvPr>
                <p:cNvPicPr/>
                <p:nvPr/>
              </p:nvPicPr>
              <p:blipFill>
                <a:blip r:embed="rId863"/>
                <a:stretch>
                  <a:fillRect/>
                </a:stretch>
              </p:blipFill>
              <p:spPr>
                <a:xfrm>
                  <a:off x="5065773" y="6122947"/>
                  <a:ext cx="4896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864">
              <p14:nvContentPartPr>
                <p14:cNvPr id="486" name="Freihand 485">
                  <a:extLst>
                    <a:ext uri="{FF2B5EF4-FFF2-40B4-BE49-F238E27FC236}">
                      <a16:creationId xmlns:a16="http://schemas.microsoft.com/office/drawing/2014/main" id="{3E0D97D6-1CFF-46D0-933E-CBDB13A7EDBD}"/>
                    </a:ext>
                  </a:extLst>
                </p14:cNvPr>
                <p14:cNvContentPartPr/>
                <p14:nvPr/>
              </p14:nvContentPartPr>
              <p14:xfrm>
                <a:off x="5189973" y="6118627"/>
                <a:ext cx="93960" cy="135720"/>
              </p14:xfrm>
            </p:contentPart>
          </mc:Choice>
          <mc:Fallback>
            <p:pic>
              <p:nvPicPr>
                <p:cNvPr id="486" name="Freihand 485">
                  <a:extLst>
                    <a:ext uri="{FF2B5EF4-FFF2-40B4-BE49-F238E27FC236}">
                      <a16:creationId xmlns:a16="http://schemas.microsoft.com/office/drawing/2014/main" id="{3E0D97D6-1CFF-46D0-933E-CBDB13A7EDBD}"/>
                    </a:ext>
                  </a:extLst>
                </p:cNvPr>
                <p:cNvPicPr/>
                <p:nvPr/>
              </p:nvPicPr>
              <p:blipFill>
                <a:blip r:embed="rId865"/>
                <a:stretch>
                  <a:fillRect/>
                </a:stretch>
              </p:blipFill>
              <p:spPr>
                <a:xfrm>
                  <a:off x="5185653" y="6114307"/>
                  <a:ext cx="10260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866">
              <p14:nvContentPartPr>
                <p14:cNvPr id="487" name="Freihand 486">
                  <a:extLst>
                    <a:ext uri="{FF2B5EF4-FFF2-40B4-BE49-F238E27FC236}">
                      <a16:creationId xmlns:a16="http://schemas.microsoft.com/office/drawing/2014/main" id="{D714AA8B-547B-4741-B999-2615EB326537}"/>
                    </a:ext>
                  </a:extLst>
                </p14:cNvPr>
                <p14:cNvContentPartPr/>
                <p14:nvPr/>
              </p14:nvContentPartPr>
              <p14:xfrm>
                <a:off x="5399853" y="6225907"/>
                <a:ext cx="120240" cy="15120"/>
              </p14:xfrm>
            </p:contentPart>
          </mc:Choice>
          <mc:Fallback>
            <p:pic>
              <p:nvPicPr>
                <p:cNvPr id="487" name="Freihand 486">
                  <a:extLst>
                    <a:ext uri="{FF2B5EF4-FFF2-40B4-BE49-F238E27FC236}">
                      <a16:creationId xmlns:a16="http://schemas.microsoft.com/office/drawing/2014/main" id="{D714AA8B-547B-4741-B999-2615EB326537}"/>
                    </a:ext>
                  </a:extLst>
                </p:cNvPr>
                <p:cNvPicPr/>
                <p:nvPr/>
              </p:nvPicPr>
              <p:blipFill>
                <a:blip r:embed="rId867"/>
                <a:stretch>
                  <a:fillRect/>
                </a:stretch>
              </p:blipFill>
              <p:spPr>
                <a:xfrm>
                  <a:off x="5395533" y="6221587"/>
                  <a:ext cx="1288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868">
              <p14:nvContentPartPr>
                <p14:cNvPr id="488" name="Freihand 487">
                  <a:extLst>
                    <a:ext uri="{FF2B5EF4-FFF2-40B4-BE49-F238E27FC236}">
                      <a16:creationId xmlns:a16="http://schemas.microsoft.com/office/drawing/2014/main" id="{70FD3A2A-D079-4F94-83AD-D87C5D5D8DB0}"/>
                    </a:ext>
                  </a:extLst>
                </p14:cNvPr>
                <p14:cNvContentPartPr/>
                <p14:nvPr/>
              </p14:nvContentPartPr>
              <p14:xfrm>
                <a:off x="5380773" y="6287467"/>
                <a:ext cx="161280" cy="13680"/>
              </p14:xfrm>
            </p:contentPart>
          </mc:Choice>
          <mc:Fallback>
            <p:pic>
              <p:nvPicPr>
                <p:cNvPr id="488" name="Freihand 487">
                  <a:extLst>
                    <a:ext uri="{FF2B5EF4-FFF2-40B4-BE49-F238E27FC236}">
                      <a16:creationId xmlns:a16="http://schemas.microsoft.com/office/drawing/2014/main" id="{70FD3A2A-D079-4F94-83AD-D87C5D5D8DB0}"/>
                    </a:ext>
                  </a:extLst>
                </p:cNvPr>
                <p:cNvPicPr/>
                <p:nvPr/>
              </p:nvPicPr>
              <p:blipFill>
                <a:blip r:embed="rId869"/>
                <a:stretch>
                  <a:fillRect/>
                </a:stretch>
              </p:blipFill>
              <p:spPr>
                <a:xfrm>
                  <a:off x="5376453" y="6283147"/>
                  <a:ext cx="1699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870">
              <p14:nvContentPartPr>
                <p14:cNvPr id="491" name="Freihand 490">
                  <a:extLst>
                    <a:ext uri="{FF2B5EF4-FFF2-40B4-BE49-F238E27FC236}">
                      <a16:creationId xmlns:a16="http://schemas.microsoft.com/office/drawing/2014/main" id="{3426D2DB-6699-4662-8F2A-28A6B0CF2455}"/>
                    </a:ext>
                  </a:extLst>
                </p14:cNvPr>
                <p14:cNvContentPartPr/>
                <p14:nvPr/>
              </p14:nvContentPartPr>
              <p14:xfrm>
                <a:off x="5720973" y="5998747"/>
                <a:ext cx="145440" cy="183960"/>
              </p14:xfrm>
            </p:contentPart>
          </mc:Choice>
          <mc:Fallback>
            <p:pic>
              <p:nvPicPr>
                <p:cNvPr id="491" name="Freihand 490">
                  <a:extLst>
                    <a:ext uri="{FF2B5EF4-FFF2-40B4-BE49-F238E27FC236}">
                      <a16:creationId xmlns:a16="http://schemas.microsoft.com/office/drawing/2014/main" id="{3426D2DB-6699-4662-8F2A-28A6B0CF2455}"/>
                    </a:ext>
                  </a:extLst>
                </p:cNvPr>
                <p:cNvPicPr/>
                <p:nvPr/>
              </p:nvPicPr>
              <p:blipFill>
                <a:blip r:embed="rId871"/>
                <a:stretch>
                  <a:fillRect/>
                </a:stretch>
              </p:blipFill>
              <p:spPr>
                <a:xfrm>
                  <a:off x="5716653" y="5994427"/>
                  <a:ext cx="15408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872">
              <p14:nvContentPartPr>
                <p14:cNvPr id="492" name="Freihand 491">
                  <a:extLst>
                    <a:ext uri="{FF2B5EF4-FFF2-40B4-BE49-F238E27FC236}">
                      <a16:creationId xmlns:a16="http://schemas.microsoft.com/office/drawing/2014/main" id="{ADA90A3C-879A-465A-93DE-B1CCE62F7DC0}"/>
                    </a:ext>
                  </a:extLst>
                </p14:cNvPr>
                <p14:cNvContentPartPr/>
                <p14:nvPr/>
              </p14:nvContentPartPr>
              <p14:xfrm>
                <a:off x="5904933" y="6009547"/>
                <a:ext cx="114840" cy="150120"/>
              </p14:xfrm>
            </p:contentPart>
          </mc:Choice>
          <mc:Fallback>
            <p:pic>
              <p:nvPicPr>
                <p:cNvPr id="492" name="Freihand 491">
                  <a:extLst>
                    <a:ext uri="{FF2B5EF4-FFF2-40B4-BE49-F238E27FC236}">
                      <a16:creationId xmlns:a16="http://schemas.microsoft.com/office/drawing/2014/main" id="{ADA90A3C-879A-465A-93DE-B1CCE62F7DC0}"/>
                    </a:ext>
                  </a:extLst>
                </p:cNvPr>
                <p:cNvPicPr/>
                <p:nvPr/>
              </p:nvPicPr>
              <p:blipFill>
                <a:blip r:embed="rId873"/>
                <a:stretch>
                  <a:fillRect/>
                </a:stretch>
              </p:blipFill>
              <p:spPr>
                <a:xfrm>
                  <a:off x="5900613" y="6005227"/>
                  <a:ext cx="12348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874">
              <p14:nvContentPartPr>
                <p14:cNvPr id="493" name="Freihand 492">
                  <a:extLst>
                    <a:ext uri="{FF2B5EF4-FFF2-40B4-BE49-F238E27FC236}">
                      <a16:creationId xmlns:a16="http://schemas.microsoft.com/office/drawing/2014/main" id="{BA91DFEF-3DE9-4492-8AEB-036CA0227220}"/>
                    </a:ext>
                  </a:extLst>
                </p14:cNvPr>
                <p14:cNvContentPartPr/>
                <p14:nvPr/>
              </p14:nvContentPartPr>
              <p14:xfrm>
                <a:off x="6076653" y="6034387"/>
                <a:ext cx="128880" cy="69840"/>
              </p14:xfrm>
            </p:contentPart>
          </mc:Choice>
          <mc:Fallback>
            <p:pic>
              <p:nvPicPr>
                <p:cNvPr id="493" name="Freihand 492">
                  <a:extLst>
                    <a:ext uri="{FF2B5EF4-FFF2-40B4-BE49-F238E27FC236}">
                      <a16:creationId xmlns:a16="http://schemas.microsoft.com/office/drawing/2014/main" id="{BA91DFEF-3DE9-4492-8AEB-036CA0227220}"/>
                    </a:ext>
                  </a:extLst>
                </p:cNvPr>
                <p:cNvPicPr/>
                <p:nvPr/>
              </p:nvPicPr>
              <p:blipFill>
                <a:blip r:embed="rId875"/>
                <a:stretch>
                  <a:fillRect/>
                </a:stretch>
              </p:blipFill>
              <p:spPr>
                <a:xfrm>
                  <a:off x="6072333" y="6030067"/>
                  <a:ext cx="13752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876">
              <p14:nvContentPartPr>
                <p14:cNvPr id="494" name="Freihand 493">
                  <a:extLst>
                    <a:ext uri="{FF2B5EF4-FFF2-40B4-BE49-F238E27FC236}">
                      <a16:creationId xmlns:a16="http://schemas.microsoft.com/office/drawing/2014/main" id="{8A759462-0BE7-4436-869B-AF33271586DB}"/>
                    </a:ext>
                  </a:extLst>
                </p14:cNvPr>
                <p14:cNvContentPartPr/>
                <p14:nvPr/>
              </p14:nvContentPartPr>
              <p14:xfrm>
                <a:off x="6262413" y="6012787"/>
                <a:ext cx="154440" cy="114840"/>
              </p14:xfrm>
            </p:contentPart>
          </mc:Choice>
          <mc:Fallback>
            <p:pic>
              <p:nvPicPr>
                <p:cNvPr id="494" name="Freihand 493">
                  <a:extLst>
                    <a:ext uri="{FF2B5EF4-FFF2-40B4-BE49-F238E27FC236}">
                      <a16:creationId xmlns:a16="http://schemas.microsoft.com/office/drawing/2014/main" id="{8A759462-0BE7-4436-869B-AF33271586DB}"/>
                    </a:ext>
                  </a:extLst>
                </p:cNvPr>
                <p:cNvPicPr/>
                <p:nvPr/>
              </p:nvPicPr>
              <p:blipFill>
                <a:blip r:embed="rId877"/>
                <a:stretch>
                  <a:fillRect/>
                </a:stretch>
              </p:blipFill>
              <p:spPr>
                <a:xfrm>
                  <a:off x="6258093" y="6008467"/>
                  <a:ext cx="16308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878">
              <p14:nvContentPartPr>
                <p14:cNvPr id="495" name="Freihand 494">
                  <a:extLst>
                    <a:ext uri="{FF2B5EF4-FFF2-40B4-BE49-F238E27FC236}">
                      <a16:creationId xmlns:a16="http://schemas.microsoft.com/office/drawing/2014/main" id="{10E06EAA-4689-43D1-9A2B-6D235DBE9416}"/>
                    </a:ext>
                  </a:extLst>
                </p14:cNvPr>
                <p14:cNvContentPartPr/>
                <p14:nvPr/>
              </p14:nvContentPartPr>
              <p14:xfrm>
                <a:off x="5765253" y="6194947"/>
                <a:ext cx="654840" cy="34560"/>
              </p14:xfrm>
            </p:contentPart>
          </mc:Choice>
          <mc:Fallback>
            <p:pic>
              <p:nvPicPr>
                <p:cNvPr id="495" name="Freihand 494">
                  <a:extLst>
                    <a:ext uri="{FF2B5EF4-FFF2-40B4-BE49-F238E27FC236}">
                      <a16:creationId xmlns:a16="http://schemas.microsoft.com/office/drawing/2014/main" id="{10E06EAA-4689-43D1-9A2B-6D235DBE9416}"/>
                    </a:ext>
                  </a:extLst>
                </p:cNvPr>
                <p:cNvPicPr/>
                <p:nvPr/>
              </p:nvPicPr>
              <p:blipFill>
                <a:blip r:embed="rId879"/>
                <a:stretch>
                  <a:fillRect/>
                </a:stretch>
              </p:blipFill>
              <p:spPr>
                <a:xfrm>
                  <a:off x="5760933" y="6190627"/>
                  <a:ext cx="66348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880">
              <p14:nvContentPartPr>
                <p14:cNvPr id="497" name="Freihand 496">
                  <a:extLst>
                    <a:ext uri="{FF2B5EF4-FFF2-40B4-BE49-F238E27FC236}">
                      <a16:creationId xmlns:a16="http://schemas.microsoft.com/office/drawing/2014/main" id="{D94BA6D2-CCD9-460C-8B4E-A0C8EC8073B4}"/>
                    </a:ext>
                  </a:extLst>
                </p14:cNvPr>
                <p14:cNvContentPartPr/>
                <p14:nvPr/>
              </p14:nvContentPartPr>
              <p14:xfrm>
                <a:off x="5778933" y="6283867"/>
                <a:ext cx="79920" cy="163440"/>
              </p14:xfrm>
            </p:contentPart>
          </mc:Choice>
          <mc:Fallback>
            <p:pic>
              <p:nvPicPr>
                <p:cNvPr id="497" name="Freihand 496">
                  <a:extLst>
                    <a:ext uri="{FF2B5EF4-FFF2-40B4-BE49-F238E27FC236}">
                      <a16:creationId xmlns:a16="http://schemas.microsoft.com/office/drawing/2014/main" id="{D94BA6D2-CCD9-460C-8B4E-A0C8EC8073B4}"/>
                    </a:ext>
                  </a:extLst>
                </p:cNvPr>
                <p:cNvPicPr/>
                <p:nvPr/>
              </p:nvPicPr>
              <p:blipFill>
                <a:blip r:embed="rId881"/>
                <a:stretch>
                  <a:fillRect/>
                </a:stretch>
              </p:blipFill>
              <p:spPr>
                <a:xfrm>
                  <a:off x="5774613" y="6279547"/>
                  <a:ext cx="885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882">
              <p14:nvContentPartPr>
                <p14:cNvPr id="498" name="Freihand 497">
                  <a:extLst>
                    <a:ext uri="{FF2B5EF4-FFF2-40B4-BE49-F238E27FC236}">
                      <a16:creationId xmlns:a16="http://schemas.microsoft.com/office/drawing/2014/main" id="{D5EE1A4B-EFF9-44E9-8B02-7F7682971430}"/>
                    </a:ext>
                  </a:extLst>
                </p14:cNvPr>
                <p14:cNvContentPartPr/>
                <p14:nvPr/>
              </p14:nvContentPartPr>
              <p14:xfrm>
                <a:off x="5899533" y="6285667"/>
                <a:ext cx="99720" cy="128880"/>
              </p14:xfrm>
            </p:contentPart>
          </mc:Choice>
          <mc:Fallback>
            <p:pic>
              <p:nvPicPr>
                <p:cNvPr id="498" name="Freihand 497">
                  <a:extLst>
                    <a:ext uri="{FF2B5EF4-FFF2-40B4-BE49-F238E27FC236}">
                      <a16:creationId xmlns:a16="http://schemas.microsoft.com/office/drawing/2014/main" id="{D5EE1A4B-EFF9-44E9-8B02-7F7682971430}"/>
                    </a:ext>
                  </a:extLst>
                </p:cNvPr>
                <p:cNvPicPr/>
                <p:nvPr/>
              </p:nvPicPr>
              <p:blipFill>
                <a:blip r:embed="rId883"/>
                <a:stretch>
                  <a:fillRect/>
                </a:stretch>
              </p:blipFill>
              <p:spPr>
                <a:xfrm>
                  <a:off x="5895213" y="6281347"/>
                  <a:ext cx="10836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884">
              <p14:nvContentPartPr>
                <p14:cNvPr id="499" name="Freihand 498">
                  <a:extLst>
                    <a:ext uri="{FF2B5EF4-FFF2-40B4-BE49-F238E27FC236}">
                      <a16:creationId xmlns:a16="http://schemas.microsoft.com/office/drawing/2014/main" id="{19C1CD4A-46B9-4E27-98B9-496100B71925}"/>
                    </a:ext>
                  </a:extLst>
                </p14:cNvPr>
                <p14:cNvContentPartPr/>
                <p14:nvPr/>
              </p14:nvContentPartPr>
              <p14:xfrm>
                <a:off x="5962893" y="6275227"/>
                <a:ext cx="97920" cy="21240"/>
              </p14:xfrm>
            </p:contentPart>
          </mc:Choice>
          <mc:Fallback>
            <p:pic>
              <p:nvPicPr>
                <p:cNvPr id="499" name="Freihand 498">
                  <a:extLst>
                    <a:ext uri="{FF2B5EF4-FFF2-40B4-BE49-F238E27FC236}">
                      <a16:creationId xmlns:a16="http://schemas.microsoft.com/office/drawing/2014/main" id="{19C1CD4A-46B9-4E27-98B9-496100B71925}"/>
                    </a:ext>
                  </a:extLst>
                </p:cNvPr>
                <p:cNvPicPr/>
                <p:nvPr/>
              </p:nvPicPr>
              <p:blipFill>
                <a:blip r:embed="rId885"/>
                <a:stretch>
                  <a:fillRect/>
                </a:stretch>
              </p:blipFill>
              <p:spPr>
                <a:xfrm>
                  <a:off x="5958573" y="6270907"/>
                  <a:ext cx="10656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886">
              <p14:nvContentPartPr>
                <p14:cNvPr id="500" name="Freihand 499">
                  <a:extLst>
                    <a:ext uri="{FF2B5EF4-FFF2-40B4-BE49-F238E27FC236}">
                      <a16:creationId xmlns:a16="http://schemas.microsoft.com/office/drawing/2014/main" id="{275F2941-6940-4F6A-8B5B-883F2972B0F1}"/>
                    </a:ext>
                  </a:extLst>
                </p14:cNvPr>
                <p14:cNvContentPartPr/>
                <p14:nvPr/>
              </p14:nvContentPartPr>
              <p14:xfrm>
                <a:off x="6055413" y="6287827"/>
                <a:ext cx="82080" cy="75600"/>
              </p14:xfrm>
            </p:contentPart>
          </mc:Choice>
          <mc:Fallback>
            <p:pic>
              <p:nvPicPr>
                <p:cNvPr id="500" name="Freihand 499">
                  <a:extLst>
                    <a:ext uri="{FF2B5EF4-FFF2-40B4-BE49-F238E27FC236}">
                      <a16:creationId xmlns:a16="http://schemas.microsoft.com/office/drawing/2014/main" id="{275F2941-6940-4F6A-8B5B-883F2972B0F1}"/>
                    </a:ext>
                  </a:extLst>
                </p:cNvPr>
                <p:cNvPicPr/>
                <p:nvPr/>
              </p:nvPicPr>
              <p:blipFill>
                <a:blip r:embed="rId887"/>
                <a:stretch>
                  <a:fillRect/>
                </a:stretch>
              </p:blipFill>
              <p:spPr>
                <a:xfrm>
                  <a:off x="6051093" y="6283507"/>
                  <a:ext cx="907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888">
              <p14:nvContentPartPr>
                <p14:cNvPr id="501" name="Freihand 500">
                  <a:extLst>
                    <a:ext uri="{FF2B5EF4-FFF2-40B4-BE49-F238E27FC236}">
                      <a16:creationId xmlns:a16="http://schemas.microsoft.com/office/drawing/2014/main" id="{C4BE7E26-AE1B-4289-8AEA-03D55021D687}"/>
                    </a:ext>
                  </a:extLst>
                </p14:cNvPr>
                <p14:cNvContentPartPr/>
                <p14:nvPr/>
              </p14:nvContentPartPr>
              <p14:xfrm>
                <a:off x="6177813" y="6292147"/>
                <a:ext cx="113760" cy="87120"/>
              </p14:xfrm>
            </p:contentPart>
          </mc:Choice>
          <mc:Fallback>
            <p:pic>
              <p:nvPicPr>
                <p:cNvPr id="501" name="Freihand 500">
                  <a:extLst>
                    <a:ext uri="{FF2B5EF4-FFF2-40B4-BE49-F238E27FC236}">
                      <a16:creationId xmlns:a16="http://schemas.microsoft.com/office/drawing/2014/main" id="{C4BE7E26-AE1B-4289-8AEA-03D55021D687}"/>
                    </a:ext>
                  </a:extLst>
                </p:cNvPr>
                <p:cNvPicPr/>
                <p:nvPr/>
              </p:nvPicPr>
              <p:blipFill>
                <a:blip r:embed="rId889"/>
                <a:stretch>
                  <a:fillRect/>
                </a:stretch>
              </p:blipFill>
              <p:spPr>
                <a:xfrm>
                  <a:off x="6173493" y="6287827"/>
                  <a:ext cx="12240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890">
              <p14:nvContentPartPr>
                <p14:cNvPr id="504" name="Freihand 503">
                  <a:extLst>
                    <a:ext uri="{FF2B5EF4-FFF2-40B4-BE49-F238E27FC236}">
                      <a16:creationId xmlns:a16="http://schemas.microsoft.com/office/drawing/2014/main" id="{973CD961-C5FF-4FA2-A77E-6886D307B0F5}"/>
                    </a:ext>
                  </a:extLst>
                </p14:cNvPr>
                <p14:cNvContentPartPr/>
                <p14:nvPr/>
              </p14:nvContentPartPr>
              <p14:xfrm>
                <a:off x="6033093" y="6255427"/>
                <a:ext cx="274320" cy="122040"/>
              </p14:xfrm>
            </p:contentPart>
          </mc:Choice>
          <mc:Fallback>
            <p:pic>
              <p:nvPicPr>
                <p:cNvPr id="504" name="Freihand 503">
                  <a:extLst>
                    <a:ext uri="{FF2B5EF4-FFF2-40B4-BE49-F238E27FC236}">
                      <a16:creationId xmlns:a16="http://schemas.microsoft.com/office/drawing/2014/main" id="{973CD961-C5FF-4FA2-A77E-6886D307B0F5}"/>
                    </a:ext>
                  </a:extLst>
                </p:cNvPr>
                <p:cNvPicPr/>
                <p:nvPr/>
              </p:nvPicPr>
              <p:blipFill>
                <a:blip r:embed="rId891"/>
                <a:stretch>
                  <a:fillRect/>
                </a:stretch>
              </p:blipFill>
              <p:spPr>
                <a:xfrm>
                  <a:off x="6028773" y="6251107"/>
                  <a:ext cx="28296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892">
              <p14:nvContentPartPr>
                <p14:cNvPr id="505" name="Freihand 504">
                  <a:extLst>
                    <a:ext uri="{FF2B5EF4-FFF2-40B4-BE49-F238E27FC236}">
                      <a16:creationId xmlns:a16="http://schemas.microsoft.com/office/drawing/2014/main" id="{53815F99-0BB6-467E-AE0A-DB62A9242E2A}"/>
                    </a:ext>
                  </a:extLst>
                </p14:cNvPr>
                <p14:cNvContentPartPr/>
                <p14:nvPr/>
              </p14:nvContentPartPr>
              <p14:xfrm>
                <a:off x="6078093" y="5992267"/>
                <a:ext cx="344520" cy="133920"/>
              </p14:xfrm>
            </p:contentPart>
          </mc:Choice>
          <mc:Fallback>
            <p:pic>
              <p:nvPicPr>
                <p:cNvPr id="505" name="Freihand 504">
                  <a:extLst>
                    <a:ext uri="{FF2B5EF4-FFF2-40B4-BE49-F238E27FC236}">
                      <a16:creationId xmlns:a16="http://schemas.microsoft.com/office/drawing/2014/main" id="{53815F99-0BB6-467E-AE0A-DB62A9242E2A}"/>
                    </a:ext>
                  </a:extLst>
                </p:cNvPr>
                <p:cNvPicPr/>
                <p:nvPr/>
              </p:nvPicPr>
              <p:blipFill>
                <a:blip r:embed="rId893"/>
                <a:stretch>
                  <a:fillRect/>
                </a:stretch>
              </p:blipFill>
              <p:spPr>
                <a:xfrm>
                  <a:off x="6073773" y="5987947"/>
                  <a:ext cx="3531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894">
              <p14:nvContentPartPr>
                <p14:cNvPr id="507" name="Freihand 506">
                  <a:extLst>
                    <a:ext uri="{FF2B5EF4-FFF2-40B4-BE49-F238E27FC236}">
                      <a16:creationId xmlns:a16="http://schemas.microsoft.com/office/drawing/2014/main" id="{70D3F305-F12A-440D-A055-2A2904C53010}"/>
                    </a:ext>
                  </a:extLst>
                </p14:cNvPr>
                <p14:cNvContentPartPr/>
                <p14:nvPr/>
              </p14:nvContentPartPr>
              <p14:xfrm>
                <a:off x="5713773" y="6021427"/>
                <a:ext cx="307800" cy="150480"/>
              </p14:xfrm>
            </p:contentPart>
          </mc:Choice>
          <mc:Fallback>
            <p:pic>
              <p:nvPicPr>
                <p:cNvPr id="507" name="Freihand 506">
                  <a:extLst>
                    <a:ext uri="{FF2B5EF4-FFF2-40B4-BE49-F238E27FC236}">
                      <a16:creationId xmlns:a16="http://schemas.microsoft.com/office/drawing/2014/main" id="{70D3F305-F12A-440D-A055-2A2904C53010}"/>
                    </a:ext>
                  </a:extLst>
                </p:cNvPr>
                <p:cNvPicPr/>
                <p:nvPr/>
              </p:nvPicPr>
              <p:blipFill>
                <a:blip r:embed="rId895"/>
                <a:stretch>
                  <a:fillRect/>
                </a:stretch>
              </p:blipFill>
              <p:spPr>
                <a:xfrm>
                  <a:off x="5709453" y="6017107"/>
                  <a:ext cx="3164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896">
              <p14:nvContentPartPr>
                <p14:cNvPr id="508" name="Freihand 507">
                  <a:extLst>
                    <a:ext uri="{FF2B5EF4-FFF2-40B4-BE49-F238E27FC236}">
                      <a16:creationId xmlns:a16="http://schemas.microsoft.com/office/drawing/2014/main" id="{C1851B3D-778C-411D-A2C4-07ABD7194FA2}"/>
                    </a:ext>
                  </a:extLst>
                </p14:cNvPr>
                <p14:cNvContentPartPr/>
                <p14:nvPr/>
              </p14:nvContentPartPr>
              <p14:xfrm>
                <a:off x="5722773" y="6319507"/>
                <a:ext cx="257760" cy="156600"/>
              </p14:xfrm>
            </p:contentPart>
          </mc:Choice>
          <mc:Fallback>
            <p:pic>
              <p:nvPicPr>
                <p:cNvPr id="508" name="Freihand 507">
                  <a:extLst>
                    <a:ext uri="{FF2B5EF4-FFF2-40B4-BE49-F238E27FC236}">
                      <a16:creationId xmlns:a16="http://schemas.microsoft.com/office/drawing/2014/main" id="{C1851B3D-778C-411D-A2C4-07ABD7194FA2}"/>
                    </a:ext>
                  </a:extLst>
                </p:cNvPr>
                <p:cNvPicPr/>
                <p:nvPr/>
              </p:nvPicPr>
              <p:blipFill>
                <a:blip r:embed="rId897"/>
                <a:stretch>
                  <a:fillRect/>
                </a:stretch>
              </p:blipFill>
              <p:spPr>
                <a:xfrm>
                  <a:off x="5718453" y="6315187"/>
                  <a:ext cx="26640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898">
              <p14:nvContentPartPr>
                <p14:cNvPr id="511" name="Freihand 510">
                  <a:extLst>
                    <a:ext uri="{FF2B5EF4-FFF2-40B4-BE49-F238E27FC236}">
                      <a16:creationId xmlns:a16="http://schemas.microsoft.com/office/drawing/2014/main" id="{1CA2A7D0-E293-427D-A7DA-1B5BC5198EB4}"/>
                    </a:ext>
                  </a:extLst>
                </p14:cNvPr>
                <p14:cNvContentPartPr/>
                <p14:nvPr/>
              </p14:nvContentPartPr>
              <p14:xfrm>
                <a:off x="5830773" y="6476827"/>
                <a:ext cx="106200" cy="145080"/>
              </p14:xfrm>
            </p:contentPart>
          </mc:Choice>
          <mc:Fallback>
            <p:pic>
              <p:nvPicPr>
                <p:cNvPr id="511" name="Freihand 510">
                  <a:extLst>
                    <a:ext uri="{FF2B5EF4-FFF2-40B4-BE49-F238E27FC236}">
                      <a16:creationId xmlns:a16="http://schemas.microsoft.com/office/drawing/2014/main" id="{1CA2A7D0-E293-427D-A7DA-1B5BC5198EB4}"/>
                    </a:ext>
                  </a:extLst>
                </p:cNvPr>
                <p:cNvPicPr/>
                <p:nvPr/>
              </p:nvPicPr>
              <p:blipFill>
                <a:blip r:embed="rId899"/>
                <a:stretch>
                  <a:fillRect/>
                </a:stretch>
              </p:blipFill>
              <p:spPr>
                <a:xfrm>
                  <a:off x="5826453" y="6472507"/>
                  <a:ext cx="11484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900">
              <p14:nvContentPartPr>
                <p14:cNvPr id="512" name="Freihand 511">
                  <a:extLst>
                    <a:ext uri="{FF2B5EF4-FFF2-40B4-BE49-F238E27FC236}">
                      <a16:creationId xmlns:a16="http://schemas.microsoft.com/office/drawing/2014/main" id="{440B53DF-B4D9-4B4D-97A7-1021B4CF3B24}"/>
                    </a:ext>
                  </a:extLst>
                </p14:cNvPr>
                <p14:cNvContentPartPr/>
                <p14:nvPr/>
              </p14:nvContentPartPr>
              <p14:xfrm>
                <a:off x="5866413" y="6449827"/>
                <a:ext cx="120960" cy="21240"/>
              </p14:xfrm>
            </p:contentPart>
          </mc:Choice>
          <mc:Fallback>
            <p:pic>
              <p:nvPicPr>
                <p:cNvPr id="512" name="Freihand 511">
                  <a:extLst>
                    <a:ext uri="{FF2B5EF4-FFF2-40B4-BE49-F238E27FC236}">
                      <a16:creationId xmlns:a16="http://schemas.microsoft.com/office/drawing/2014/main" id="{440B53DF-B4D9-4B4D-97A7-1021B4CF3B24}"/>
                    </a:ext>
                  </a:extLst>
                </p:cNvPr>
                <p:cNvPicPr/>
                <p:nvPr/>
              </p:nvPicPr>
              <p:blipFill>
                <a:blip r:embed="rId901"/>
                <a:stretch>
                  <a:fillRect/>
                </a:stretch>
              </p:blipFill>
              <p:spPr>
                <a:xfrm>
                  <a:off x="5862093" y="6445507"/>
                  <a:ext cx="12960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902">
              <p14:nvContentPartPr>
                <p14:cNvPr id="514" name="Freihand 513">
                  <a:extLst>
                    <a:ext uri="{FF2B5EF4-FFF2-40B4-BE49-F238E27FC236}">
                      <a16:creationId xmlns:a16="http://schemas.microsoft.com/office/drawing/2014/main" id="{7F110835-772C-4FCC-8F0F-F5A5687DB002}"/>
                    </a:ext>
                  </a:extLst>
                </p14:cNvPr>
                <p14:cNvContentPartPr/>
                <p14:nvPr/>
              </p14:nvContentPartPr>
              <p14:xfrm>
                <a:off x="6529533" y="6186667"/>
                <a:ext cx="147960" cy="2160"/>
              </p14:xfrm>
            </p:contentPart>
          </mc:Choice>
          <mc:Fallback>
            <p:pic>
              <p:nvPicPr>
                <p:cNvPr id="514" name="Freihand 513">
                  <a:extLst>
                    <a:ext uri="{FF2B5EF4-FFF2-40B4-BE49-F238E27FC236}">
                      <a16:creationId xmlns:a16="http://schemas.microsoft.com/office/drawing/2014/main" id="{7F110835-772C-4FCC-8F0F-F5A5687DB002}"/>
                    </a:ext>
                  </a:extLst>
                </p:cNvPr>
                <p:cNvPicPr/>
                <p:nvPr/>
              </p:nvPicPr>
              <p:blipFill>
                <a:blip r:embed="rId903"/>
                <a:stretch>
                  <a:fillRect/>
                </a:stretch>
              </p:blipFill>
              <p:spPr>
                <a:xfrm>
                  <a:off x="6525213" y="6182347"/>
                  <a:ext cx="15660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904">
              <p14:nvContentPartPr>
                <p14:cNvPr id="515" name="Freihand 514">
                  <a:extLst>
                    <a:ext uri="{FF2B5EF4-FFF2-40B4-BE49-F238E27FC236}">
                      <a16:creationId xmlns:a16="http://schemas.microsoft.com/office/drawing/2014/main" id="{02EF7A61-904F-467A-81DD-F5FB79F94176}"/>
                    </a:ext>
                  </a:extLst>
                </p14:cNvPr>
                <p14:cNvContentPartPr/>
                <p14:nvPr/>
              </p14:nvContentPartPr>
              <p14:xfrm>
                <a:off x="6551853" y="6223027"/>
                <a:ext cx="127800" cy="15840"/>
              </p14:xfrm>
            </p:contentPart>
          </mc:Choice>
          <mc:Fallback>
            <p:pic>
              <p:nvPicPr>
                <p:cNvPr id="515" name="Freihand 514">
                  <a:extLst>
                    <a:ext uri="{FF2B5EF4-FFF2-40B4-BE49-F238E27FC236}">
                      <a16:creationId xmlns:a16="http://schemas.microsoft.com/office/drawing/2014/main" id="{02EF7A61-904F-467A-81DD-F5FB79F94176}"/>
                    </a:ext>
                  </a:extLst>
                </p:cNvPr>
                <p:cNvPicPr/>
                <p:nvPr/>
              </p:nvPicPr>
              <p:blipFill>
                <a:blip r:embed="rId905"/>
                <a:stretch>
                  <a:fillRect/>
                </a:stretch>
              </p:blipFill>
              <p:spPr>
                <a:xfrm>
                  <a:off x="6547533" y="6218707"/>
                  <a:ext cx="13644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906">
              <p14:nvContentPartPr>
                <p14:cNvPr id="516" name="Freihand 515">
                  <a:extLst>
                    <a:ext uri="{FF2B5EF4-FFF2-40B4-BE49-F238E27FC236}">
                      <a16:creationId xmlns:a16="http://schemas.microsoft.com/office/drawing/2014/main" id="{4FD71D6B-B8ED-4EA4-A54B-741BF57A4CF4}"/>
                    </a:ext>
                  </a:extLst>
                </p14:cNvPr>
                <p14:cNvContentPartPr/>
                <p14:nvPr/>
              </p14:nvContentPartPr>
              <p14:xfrm>
                <a:off x="6758133" y="6133027"/>
                <a:ext cx="119520" cy="202320"/>
              </p14:xfrm>
            </p:contentPart>
          </mc:Choice>
          <mc:Fallback>
            <p:pic>
              <p:nvPicPr>
                <p:cNvPr id="516" name="Freihand 515">
                  <a:extLst>
                    <a:ext uri="{FF2B5EF4-FFF2-40B4-BE49-F238E27FC236}">
                      <a16:creationId xmlns:a16="http://schemas.microsoft.com/office/drawing/2014/main" id="{4FD71D6B-B8ED-4EA4-A54B-741BF57A4CF4}"/>
                    </a:ext>
                  </a:extLst>
                </p:cNvPr>
                <p:cNvPicPr/>
                <p:nvPr/>
              </p:nvPicPr>
              <p:blipFill>
                <a:blip r:embed="rId907"/>
                <a:stretch>
                  <a:fillRect/>
                </a:stretch>
              </p:blipFill>
              <p:spPr>
                <a:xfrm>
                  <a:off x="6753813" y="6128707"/>
                  <a:ext cx="12816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908">
              <p14:nvContentPartPr>
                <p14:cNvPr id="526" name="Freihand 525">
                  <a:extLst>
                    <a:ext uri="{FF2B5EF4-FFF2-40B4-BE49-F238E27FC236}">
                      <a16:creationId xmlns:a16="http://schemas.microsoft.com/office/drawing/2014/main" id="{C62FD789-B282-4F1E-AA67-5CE5AB638DFC}"/>
                    </a:ext>
                  </a:extLst>
                </p14:cNvPr>
                <p14:cNvContentPartPr/>
                <p14:nvPr/>
              </p14:nvContentPartPr>
              <p14:xfrm>
                <a:off x="5464293" y="5108827"/>
                <a:ext cx="104040" cy="199800"/>
              </p14:xfrm>
            </p:contentPart>
          </mc:Choice>
          <mc:Fallback>
            <p:pic>
              <p:nvPicPr>
                <p:cNvPr id="526" name="Freihand 525">
                  <a:extLst>
                    <a:ext uri="{FF2B5EF4-FFF2-40B4-BE49-F238E27FC236}">
                      <a16:creationId xmlns:a16="http://schemas.microsoft.com/office/drawing/2014/main" id="{C62FD789-B282-4F1E-AA67-5CE5AB638DFC}"/>
                    </a:ext>
                  </a:extLst>
                </p:cNvPr>
                <p:cNvPicPr/>
                <p:nvPr/>
              </p:nvPicPr>
              <p:blipFill>
                <a:blip r:embed="rId909"/>
                <a:stretch>
                  <a:fillRect/>
                </a:stretch>
              </p:blipFill>
              <p:spPr>
                <a:xfrm>
                  <a:off x="5459973" y="5104507"/>
                  <a:ext cx="11268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910">
              <p14:nvContentPartPr>
                <p14:cNvPr id="527" name="Freihand 526">
                  <a:extLst>
                    <a:ext uri="{FF2B5EF4-FFF2-40B4-BE49-F238E27FC236}">
                      <a16:creationId xmlns:a16="http://schemas.microsoft.com/office/drawing/2014/main" id="{749B77AD-7164-4BD5-8405-909593A97DB1}"/>
                    </a:ext>
                  </a:extLst>
                </p14:cNvPr>
                <p14:cNvContentPartPr/>
                <p14:nvPr/>
              </p14:nvContentPartPr>
              <p14:xfrm>
                <a:off x="5607213" y="5010547"/>
                <a:ext cx="139320" cy="160560"/>
              </p14:xfrm>
            </p:contentPart>
          </mc:Choice>
          <mc:Fallback>
            <p:pic>
              <p:nvPicPr>
                <p:cNvPr id="527" name="Freihand 526">
                  <a:extLst>
                    <a:ext uri="{FF2B5EF4-FFF2-40B4-BE49-F238E27FC236}">
                      <a16:creationId xmlns:a16="http://schemas.microsoft.com/office/drawing/2014/main" id="{749B77AD-7164-4BD5-8405-909593A97DB1}"/>
                    </a:ext>
                  </a:extLst>
                </p:cNvPr>
                <p:cNvPicPr/>
                <p:nvPr/>
              </p:nvPicPr>
              <p:blipFill>
                <a:blip r:embed="rId911"/>
                <a:stretch>
                  <a:fillRect/>
                </a:stretch>
              </p:blipFill>
              <p:spPr>
                <a:xfrm>
                  <a:off x="5602893" y="5006227"/>
                  <a:ext cx="14796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912">
              <p14:nvContentPartPr>
                <p14:cNvPr id="528" name="Freihand 527">
                  <a:extLst>
                    <a:ext uri="{FF2B5EF4-FFF2-40B4-BE49-F238E27FC236}">
                      <a16:creationId xmlns:a16="http://schemas.microsoft.com/office/drawing/2014/main" id="{6D5D6134-DB60-4251-85E0-FD782715C567}"/>
                    </a:ext>
                  </a:extLst>
                </p14:cNvPr>
                <p14:cNvContentPartPr/>
                <p14:nvPr/>
              </p14:nvContentPartPr>
              <p14:xfrm>
                <a:off x="5796933" y="5164987"/>
                <a:ext cx="172080" cy="2160"/>
              </p14:xfrm>
            </p:contentPart>
          </mc:Choice>
          <mc:Fallback>
            <p:pic>
              <p:nvPicPr>
                <p:cNvPr id="528" name="Freihand 527">
                  <a:extLst>
                    <a:ext uri="{FF2B5EF4-FFF2-40B4-BE49-F238E27FC236}">
                      <a16:creationId xmlns:a16="http://schemas.microsoft.com/office/drawing/2014/main" id="{6D5D6134-DB60-4251-85E0-FD782715C567}"/>
                    </a:ext>
                  </a:extLst>
                </p:cNvPr>
                <p:cNvPicPr/>
                <p:nvPr/>
              </p:nvPicPr>
              <p:blipFill>
                <a:blip r:embed="rId913"/>
                <a:stretch>
                  <a:fillRect/>
                </a:stretch>
              </p:blipFill>
              <p:spPr>
                <a:xfrm>
                  <a:off x="5792613" y="5160667"/>
                  <a:ext cx="18072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914">
              <p14:nvContentPartPr>
                <p14:cNvPr id="529" name="Freihand 528">
                  <a:extLst>
                    <a:ext uri="{FF2B5EF4-FFF2-40B4-BE49-F238E27FC236}">
                      <a16:creationId xmlns:a16="http://schemas.microsoft.com/office/drawing/2014/main" id="{7583B712-CC3D-477E-9EB6-1D3B06D9A9F0}"/>
                    </a:ext>
                  </a:extLst>
                </p14:cNvPr>
                <p14:cNvContentPartPr/>
                <p14:nvPr/>
              </p14:nvContentPartPr>
              <p14:xfrm>
                <a:off x="5811693" y="5194147"/>
                <a:ext cx="186480" cy="16920"/>
              </p14:xfrm>
            </p:contentPart>
          </mc:Choice>
          <mc:Fallback>
            <p:pic>
              <p:nvPicPr>
                <p:cNvPr id="529" name="Freihand 528">
                  <a:extLst>
                    <a:ext uri="{FF2B5EF4-FFF2-40B4-BE49-F238E27FC236}">
                      <a16:creationId xmlns:a16="http://schemas.microsoft.com/office/drawing/2014/main" id="{7583B712-CC3D-477E-9EB6-1D3B06D9A9F0}"/>
                    </a:ext>
                  </a:extLst>
                </p:cNvPr>
                <p:cNvPicPr/>
                <p:nvPr/>
              </p:nvPicPr>
              <p:blipFill>
                <a:blip r:embed="rId915"/>
                <a:stretch>
                  <a:fillRect/>
                </a:stretch>
              </p:blipFill>
              <p:spPr>
                <a:xfrm>
                  <a:off x="5807373" y="5189827"/>
                  <a:ext cx="19512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916">
              <p14:nvContentPartPr>
                <p14:cNvPr id="531" name="Freihand 530">
                  <a:extLst>
                    <a:ext uri="{FF2B5EF4-FFF2-40B4-BE49-F238E27FC236}">
                      <a16:creationId xmlns:a16="http://schemas.microsoft.com/office/drawing/2014/main" id="{639FF426-A46A-4F53-92CC-66648F53D4D9}"/>
                    </a:ext>
                  </a:extLst>
                </p14:cNvPr>
                <p14:cNvContentPartPr/>
                <p14:nvPr/>
              </p14:nvContentPartPr>
              <p14:xfrm>
                <a:off x="6086373" y="5092987"/>
                <a:ext cx="119880" cy="131040"/>
              </p14:xfrm>
            </p:contentPart>
          </mc:Choice>
          <mc:Fallback>
            <p:pic>
              <p:nvPicPr>
                <p:cNvPr id="531" name="Freihand 530">
                  <a:extLst>
                    <a:ext uri="{FF2B5EF4-FFF2-40B4-BE49-F238E27FC236}">
                      <a16:creationId xmlns:a16="http://schemas.microsoft.com/office/drawing/2014/main" id="{639FF426-A46A-4F53-92CC-66648F53D4D9}"/>
                    </a:ext>
                  </a:extLst>
                </p:cNvPr>
                <p:cNvPicPr/>
                <p:nvPr/>
              </p:nvPicPr>
              <p:blipFill>
                <a:blip r:embed="rId917"/>
                <a:stretch>
                  <a:fillRect/>
                </a:stretch>
              </p:blipFill>
              <p:spPr>
                <a:xfrm>
                  <a:off x="6082053" y="5088667"/>
                  <a:ext cx="1285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918">
              <p14:nvContentPartPr>
                <p14:cNvPr id="532" name="Freihand 531">
                  <a:extLst>
                    <a:ext uri="{FF2B5EF4-FFF2-40B4-BE49-F238E27FC236}">
                      <a16:creationId xmlns:a16="http://schemas.microsoft.com/office/drawing/2014/main" id="{A343EDB0-BC34-4093-9A34-9ACA407931C0}"/>
                    </a:ext>
                  </a:extLst>
                </p14:cNvPr>
                <p14:cNvContentPartPr/>
                <p14:nvPr/>
              </p14:nvContentPartPr>
              <p14:xfrm>
                <a:off x="6253413" y="5114947"/>
                <a:ext cx="96120" cy="76680"/>
              </p14:xfrm>
            </p:contentPart>
          </mc:Choice>
          <mc:Fallback>
            <p:pic>
              <p:nvPicPr>
                <p:cNvPr id="532" name="Freihand 531">
                  <a:extLst>
                    <a:ext uri="{FF2B5EF4-FFF2-40B4-BE49-F238E27FC236}">
                      <a16:creationId xmlns:a16="http://schemas.microsoft.com/office/drawing/2014/main" id="{A343EDB0-BC34-4093-9A34-9ACA407931C0}"/>
                    </a:ext>
                  </a:extLst>
                </p:cNvPr>
                <p:cNvPicPr/>
                <p:nvPr/>
              </p:nvPicPr>
              <p:blipFill>
                <a:blip r:embed="rId919"/>
                <a:stretch>
                  <a:fillRect/>
                </a:stretch>
              </p:blipFill>
              <p:spPr>
                <a:xfrm>
                  <a:off x="6249093" y="5110627"/>
                  <a:ext cx="1047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920">
              <p14:nvContentPartPr>
                <p14:cNvPr id="533" name="Freihand 532">
                  <a:extLst>
                    <a:ext uri="{FF2B5EF4-FFF2-40B4-BE49-F238E27FC236}">
                      <a16:creationId xmlns:a16="http://schemas.microsoft.com/office/drawing/2014/main" id="{FF12653F-7D17-45A3-AFEE-BBBA17C9BDE1}"/>
                    </a:ext>
                  </a:extLst>
                </p14:cNvPr>
                <p14:cNvContentPartPr/>
                <p14:nvPr/>
              </p14:nvContentPartPr>
              <p14:xfrm>
                <a:off x="6380133" y="5113507"/>
                <a:ext cx="113400" cy="77040"/>
              </p14:xfrm>
            </p:contentPart>
          </mc:Choice>
          <mc:Fallback>
            <p:pic>
              <p:nvPicPr>
                <p:cNvPr id="533" name="Freihand 532">
                  <a:extLst>
                    <a:ext uri="{FF2B5EF4-FFF2-40B4-BE49-F238E27FC236}">
                      <a16:creationId xmlns:a16="http://schemas.microsoft.com/office/drawing/2014/main" id="{FF12653F-7D17-45A3-AFEE-BBBA17C9BDE1}"/>
                    </a:ext>
                  </a:extLst>
                </p:cNvPr>
                <p:cNvPicPr/>
                <p:nvPr/>
              </p:nvPicPr>
              <p:blipFill>
                <a:blip r:embed="rId921"/>
                <a:stretch>
                  <a:fillRect/>
                </a:stretch>
              </p:blipFill>
              <p:spPr>
                <a:xfrm>
                  <a:off x="6375813" y="5109187"/>
                  <a:ext cx="1220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922">
              <p14:nvContentPartPr>
                <p14:cNvPr id="534" name="Freihand 533">
                  <a:extLst>
                    <a:ext uri="{FF2B5EF4-FFF2-40B4-BE49-F238E27FC236}">
                      <a16:creationId xmlns:a16="http://schemas.microsoft.com/office/drawing/2014/main" id="{F308F1D0-A58A-40AE-8CD0-CC9DA1131B70}"/>
                    </a:ext>
                  </a:extLst>
                </p14:cNvPr>
                <p14:cNvContentPartPr/>
                <p14:nvPr/>
              </p14:nvContentPartPr>
              <p14:xfrm>
                <a:off x="6598293" y="5082187"/>
                <a:ext cx="15840" cy="134640"/>
              </p14:xfrm>
            </p:contentPart>
          </mc:Choice>
          <mc:Fallback>
            <p:pic>
              <p:nvPicPr>
                <p:cNvPr id="534" name="Freihand 533">
                  <a:extLst>
                    <a:ext uri="{FF2B5EF4-FFF2-40B4-BE49-F238E27FC236}">
                      <a16:creationId xmlns:a16="http://schemas.microsoft.com/office/drawing/2014/main" id="{F308F1D0-A58A-40AE-8CD0-CC9DA1131B70}"/>
                    </a:ext>
                  </a:extLst>
                </p:cNvPr>
                <p:cNvPicPr/>
                <p:nvPr/>
              </p:nvPicPr>
              <p:blipFill>
                <a:blip r:embed="rId923"/>
                <a:stretch>
                  <a:fillRect/>
                </a:stretch>
              </p:blipFill>
              <p:spPr>
                <a:xfrm>
                  <a:off x="6593973" y="5077867"/>
                  <a:ext cx="2448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924">
              <p14:nvContentPartPr>
                <p14:cNvPr id="535" name="Freihand 534">
                  <a:extLst>
                    <a:ext uri="{FF2B5EF4-FFF2-40B4-BE49-F238E27FC236}">
                      <a16:creationId xmlns:a16="http://schemas.microsoft.com/office/drawing/2014/main" id="{747CED92-1A54-4E8A-8EF2-BF5211F2F739}"/>
                    </a:ext>
                  </a:extLst>
                </p14:cNvPr>
                <p14:cNvContentPartPr/>
                <p14:nvPr/>
              </p14:nvContentPartPr>
              <p14:xfrm>
                <a:off x="6570213" y="5151667"/>
                <a:ext cx="107640" cy="7560"/>
              </p14:xfrm>
            </p:contentPart>
          </mc:Choice>
          <mc:Fallback>
            <p:pic>
              <p:nvPicPr>
                <p:cNvPr id="535" name="Freihand 534">
                  <a:extLst>
                    <a:ext uri="{FF2B5EF4-FFF2-40B4-BE49-F238E27FC236}">
                      <a16:creationId xmlns:a16="http://schemas.microsoft.com/office/drawing/2014/main" id="{747CED92-1A54-4E8A-8EF2-BF5211F2F739}"/>
                    </a:ext>
                  </a:extLst>
                </p:cNvPr>
                <p:cNvPicPr/>
                <p:nvPr/>
              </p:nvPicPr>
              <p:blipFill>
                <a:blip r:embed="rId925"/>
                <a:stretch>
                  <a:fillRect/>
                </a:stretch>
              </p:blipFill>
              <p:spPr>
                <a:xfrm>
                  <a:off x="6565893" y="5147347"/>
                  <a:ext cx="1162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926">
              <p14:nvContentPartPr>
                <p14:cNvPr id="536" name="Freihand 535">
                  <a:extLst>
                    <a:ext uri="{FF2B5EF4-FFF2-40B4-BE49-F238E27FC236}">
                      <a16:creationId xmlns:a16="http://schemas.microsoft.com/office/drawing/2014/main" id="{64746DF2-0FBD-4855-82E8-69C64A884B4A}"/>
                    </a:ext>
                  </a:extLst>
                </p14:cNvPr>
                <p14:cNvContentPartPr/>
                <p14:nvPr/>
              </p14:nvContentPartPr>
              <p14:xfrm>
                <a:off x="6723213" y="5079307"/>
                <a:ext cx="138240" cy="110520"/>
              </p14:xfrm>
            </p:contentPart>
          </mc:Choice>
          <mc:Fallback>
            <p:pic>
              <p:nvPicPr>
                <p:cNvPr id="536" name="Freihand 535">
                  <a:extLst>
                    <a:ext uri="{FF2B5EF4-FFF2-40B4-BE49-F238E27FC236}">
                      <a16:creationId xmlns:a16="http://schemas.microsoft.com/office/drawing/2014/main" id="{64746DF2-0FBD-4855-82E8-69C64A884B4A}"/>
                    </a:ext>
                  </a:extLst>
                </p:cNvPr>
                <p:cNvPicPr/>
                <p:nvPr/>
              </p:nvPicPr>
              <p:blipFill>
                <a:blip r:embed="rId927"/>
                <a:stretch>
                  <a:fillRect/>
                </a:stretch>
              </p:blipFill>
              <p:spPr>
                <a:xfrm>
                  <a:off x="6718893" y="5074987"/>
                  <a:ext cx="14688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928">
              <p14:nvContentPartPr>
                <p14:cNvPr id="537" name="Freihand 536">
                  <a:extLst>
                    <a:ext uri="{FF2B5EF4-FFF2-40B4-BE49-F238E27FC236}">
                      <a16:creationId xmlns:a16="http://schemas.microsoft.com/office/drawing/2014/main" id="{9A0B1768-1F6F-4FD4-8009-19443D80B365}"/>
                    </a:ext>
                  </a:extLst>
                </p14:cNvPr>
                <p14:cNvContentPartPr/>
                <p14:nvPr/>
              </p14:nvContentPartPr>
              <p14:xfrm>
                <a:off x="6758133" y="5057707"/>
                <a:ext cx="121320" cy="7200"/>
              </p14:xfrm>
            </p:contentPart>
          </mc:Choice>
          <mc:Fallback>
            <p:pic>
              <p:nvPicPr>
                <p:cNvPr id="537" name="Freihand 536">
                  <a:extLst>
                    <a:ext uri="{FF2B5EF4-FFF2-40B4-BE49-F238E27FC236}">
                      <a16:creationId xmlns:a16="http://schemas.microsoft.com/office/drawing/2014/main" id="{9A0B1768-1F6F-4FD4-8009-19443D80B365}"/>
                    </a:ext>
                  </a:extLst>
                </p:cNvPr>
                <p:cNvPicPr/>
                <p:nvPr/>
              </p:nvPicPr>
              <p:blipFill>
                <a:blip r:embed="rId929"/>
                <a:stretch>
                  <a:fillRect/>
                </a:stretch>
              </p:blipFill>
              <p:spPr>
                <a:xfrm>
                  <a:off x="6753813" y="5053387"/>
                  <a:ext cx="12996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930">
              <p14:nvContentPartPr>
                <p14:cNvPr id="538" name="Freihand 537">
                  <a:extLst>
                    <a:ext uri="{FF2B5EF4-FFF2-40B4-BE49-F238E27FC236}">
                      <a16:creationId xmlns:a16="http://schemas.microsoft.com/office/drawing/2014/main" id="{CA139BA3-E288-47B0-B7C4-E13C2A966589}"/>
                    </a:ext>
                  </a:extLst>
                </p14:cNvPr>
                <p14:cNvContentPartPr/>
                <p14:nvPr/>
              </p14:nvContentPartPr>
              <p14:xfrm>
                <a:off x="6911493" y="5075347"/>
                <a:ext cx="125640" cy="104760"/>
              </p14:xfrm>
            </p:contentPart>
          </mc:Choice>
          <mc:Fallback>
            <p:pic>
              <p:nvPicPr>
                <p:cNvPr id="538" name="Freihand 537">
                  <a:extLst>
                    <a:ext uri="{FF2B5EF4-FFF2-40B4-BE49-F238E27FC236}">
                      <a16:creationId xmlns:a16="http://schemas.microsoft.com/office/drawing/2014/main" id="{CA139BA3-E288-47B0-B7C4-E13C2A966589}"/>
                    </a:ext>
                  </a:extLst>
                </p:cNvPr>
                <p:cNvPicPr/>
                <p:nvPr/>
              </p:nvPicPr>
              <p:blipFill>
                <a:blip r:embed="rId931"/>
                <a:stretch>
                  <a:fillRect/>
                </a:stretch>
              </p:blipFill>
              <p:spPr>
                <a:xfrm>
                  <a:off x="6907173" y="5071027"/>
                  <a:ext cx="13428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932">
              <p14:nvContentPartPr>
                <p14:cNvPr id="539" name="Freihand 538">
                  <a:extLst>
                    <a:ext uri="{FF2B5EF4-FFF2-40B4-BE49-F238E27FC236}">
                      <a16:creationId xmlns:a16="http://schemas.microsoft.com/office/drawing/2014/main" id="{B62A9441-70F5-4C42-AAE0-00A0166ADD1F}"/>
                    </a:ext>
                  </a:extLst>
                </p14:cNvPr>
                <p14:cNvContentPartPr/>
                <p14:nvPr/>
              </p14:nvContentPartPr>
              <p14:xfrm>
                <a:off x="7069533" y="5053747"/>
                <a:ext cx="116280" cy="114840"/>
              </p14:xfrm>
            </p:contentPart>
          </mc:Choice>
          <mc:Fallback>
            <p:pic>
              <p:nvPicPr>
                <p:cNvPr id="539" name="Freihand 538">
                  <a:extLst>
                    <a:ext uri="{FF2B5EF4-FFF2-40B4-BE49-F238E27FC236}">
                      <a16:creationId xmlns:a16="http://schemas.microsoft.com/office/drawing/2014/main" id="{B62A9441-70F5-4C42-AAE0-00A0166ADD1F}"/>
                    </a:ext>
                  </a:extLst>
                </p:cNvPr>
                <p:cNvPicPr/>
                <p:nvPr/>
              </p:nvPicPr>
              <p:blipFill>
                <a:blip r:embed="rId933"/>
                <a:stretch>
                  <a:fillRect/>
                </a:stretch>
              </p:blipFill>
              <p:spPr>
                <a:xfrm>
                  <a:off x="7065213" y="5049427"/>
                  <a:ext cx="12492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934">
              <p14:nvContentPartPr>
                <p14:cNvPr id="541" name="Freihand 540">
                  <a:extLst>
                    <a:ext uri="{FF2B5EF4-FFF2-40B4-BE49-F238E27FC236}">
                      <a16:creationId xmlns:a16="http://schemas.microsoft.com/office/drawing/2014/main" id="{DDFBD809-4BD1-450D-8FC8-25DAEF4FCFAD}"/>
                    </a:ext>
                  </a:extLst>
                </p14:cNvPr>
                <p14:cNvContentPartPr/>
                <p14:nvPr/>
              </p14:nvContentPartPr>
              <p14:xfrm>
                <a:off x="7291293" y="5100547"/>
                <a:ext cx="19080" cy="20520"/>
              </p14:xfrm>
            </p:contentPart>
          </mc:Choice>
          <mc:Fallback>
            <p:pic>
              <p:nvPicPr>
                <p:cNvPr id="541" name="Freihand 540">
                  <a:extLst>
                    <a:ext uri="{FF2B5EF4-FFF2-40B4-BE49-F238E27FC236}">
                      <a16:creationId xmlns:a16="http://schemas.microsoft.com/office/drawing/2014/main" id="{DDFBD809-4BD1-450D-8FC8-25DAEF4FCFAD}"/>
                    </a:ext>
                  </a:extLst>
                </p:cNvPr>
                <p:cNvPicPr/>
                <p:nvPr/>
              </p:nvPicPr>
              <p:blipFill>
                <a:blip r:embed="rId935"/>
                <a:stretch>
                  <a:fillRect/>
                </a:stretch>
              </p:blipFill>
              <p:spPr>
                <a:xfrm>
                  <a:off x="7286973" y="5096227"/>
                  <a:ext cx="2772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936">
              <p14:nvContentPartPr>
                <p14:cNvPr id="542" name="Freihand 541">
                  <a:extLst>
                    <a:ext uri="{FF2B5EF4-FFF2-40B4-BE49-F238E27FC236}">
                      <a16:creationId xmlns:a16="http://schemas.microsoft.com/office/drawing/2014/main" id="{4BE340CB-8068-4E85-8F2A-56A777C469A5}"/>
                    </a:ext>
                  </a:extLst>
                </p14:cNvPr>
                <p14:cNvContentPartPr/>
                <p14:nvPr/>
              </p14:nvContentPartPr>
              <p14:xfrm>
                <a:off x="7370493" y="5036467"/>
                <a:ext cx="16560" cy="113040"/>
              </p14:xfrm>
            </p:contentPart>
          </mc:Choice>
          <mc:Fallback>
            <p:pic>
              <p:nvPicPr>
                <p:cNvPr id="542" name="Freihand 541">
                  <a:extLst>
                    <a:ext uri="{FF2B5EF4-FFF2-40B4-BE49-F238E27FC236}">
                      <a16:creationId xmlns:a16="http://schemas.microsoft.com/office/drawing/2014/main" id="{4BE340CB-8068-4E85-8F2A-56A777C469A5}"/>
                    </a:ext>
                  </a:extLst>
                </p:cNvPr>
                <p:cNvPicPr/>
                <p:nvPr/>
              </p:nvPicPr>
              <p:blipFill>
                <a:blip r:embed="rId937"/>
                <a:stretch>
                  <a:fillRect/>
                </a:stretch>
              </p:blipFill>
              <p:spPr>
                <a:xfrm>
                  <a:off x="7366173" y="5032147"/>
                  <a:ext cx="2520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938">
              <p14:nvContentPartPr>
                <p14:cNvPr id="543" name="Freihand 542">
                  <a:extLst>
                    <a:ext uri="{FF2B5EF4-FFF2-40B4-BE49-F238E27FC236}">
                      <a16:creationId xmlns:a16="http://schemas.microsoft.com/office/drawing/2014/main" id="{8B2D020C-113B-44EC-AABC-CFB452DC2C0C}"/>
                    </a:ext>
                  </a:extLst>
                </p14:cNvPr>
                <p14:cNvContentPartPr/>
                <p14:nvPr/>
              </p14:nvContentPartPr>
              <p14:xfrm>
                <a:off x="7437813" y="5119987"/>
                <a:ext cx="10440" cy="95040"/>
              </p14:xfrm>
            </p:contentPart>
          </mc:Choice>
          <mc:Fallback>
            <p:pic>
              <p:nvPicPr>
                <p:cNvPr id="543" name="Freihand 542">
                  <a:extLst>
                    <a:ext uri="{FF2B5EF4-FFF2-40B4-BE49-F238E27FC236}">
                      <a16:creationId xmlns:a16="http://schemas.microsoft.com/office/drawing/2014/main" id="{8B2D020C-113B-44EC-AABC-CFB452DC2C0C}"/>
                    </a:ext>
                  </a:extLst>
                </p:cNvPr>
                <p:cNvPicPr/>
                <p:nvPr/>
              </p:nvPicPr>
              <p:blipFill>
                <a:blip r:embed="rId939"/>
                <a:stretch>
                  <a:fillRect/>
                </a:stretch>
              </p:blipFill>
              <p:spPr>
                <a:xfrm>
                  <a:off x="7433493" y="5115667"/>
                  <a:ext cx="190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940">
              <p14:nvContentPartPr>
                <p14:cNvPr id="544" name="Freihand 543">
                  <a:extLst>
                    <a:ext uri="{FF2B5EF4-FFF2-40B4-BE49-F238E27FC236}">
                      <a16:creationId xmlns:a16="http://schemas.microsoft.com/office/drawing/2014/main" id="{5DE41C8A-8B7B-42BF-AC75-71B77DD58150}"/>
                    </a:ext>
                  </a:extLst>
                </p14:cNvPr>
                <p14:cNvContentPartPr/>
                <p14:nvPr/>
              </p14:nvContentPartPr>
              <p14:xfrm>
                <a:off x="7490013" y="5020267"/>
                <a:ext cx="199800" cy="120600"/>
              </p14:xfrm>
            </p:contentPart>
          </mc:Choice>
          <mc:Fallback>
            <p:pic>
              <p:nvPicPr>
                <p:cNvPr id="544" name="Freihand 543">
                  <a:extLst>
                    <a:ext uri="{FF2B5EF4-FFF2-40B4-BE49-F238E27FC236}">
                      <a16:creationId xmlns:a16="http://schemas.microsoft.com/office/drawing/2014/main" id="{5DE41C8A-8B7B-42BF-AC75-71B77DD58150}"/>
                    </a:ext>
                  </a:extLst>
                </p:cNvPr>
                <p:cNvPicPr/>
                <p:nvPr/>
              </p:nvPicPr>
              <p:blipFill>
                <a:blip r:embed="rId941"/>
                <a:stretch>
                  <a:fillRect/>
                </a:stretch>
              </p:blipFill>
              <p:spPr>
                <a:xfrm>
                  <a:off x="7485693" y="5015947"/>
                  <a:ext cx="20844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942">
              <p14:nvContentPartPr>
                <p14:cNvPr id="546" name="Freihand 545">
                  <a:extLst>
                    <a:ext uri="{FF2B5EF4-FFF2-40B4-BE49-F238E27FC236}">
                      <a16:creationId xmlns:a16="http://schemas.microsoft.com/office/drawing/2014/main" id="{1CA991E5-ADAA-464D-ADB0-45AC2F15C535}"/>
                    </a:ext>
                  </a:extLst>
                </p14:cNvPr>
                <p14:cNvContentPartPr/>
                <p14:nvPr/>
              </p14:nvContentPartPr>
              <p14:xfrm>
                <a:off x="5802333" y="5414467"/>
                <a:ext cx="168480" cy="13320"/>
              </p14:xfrm>
            </p:contentPart>
          </mc:Choice>
          <mc:Fallback>
            <p:pic>
              <p:nvPicPr>
                <p:cNvPr id="546" name="Freihand 545">
                  <a:extLst>
                    <a:ext uri="{FF2B5EF4-FFF2-40B4-BE49-F238E27FC236}">
                      <a16:creationId xmlns:a16="http://schemas.microsoft.com/office/drawing/2014/main" id="{1CA991E5-ADAA-464D-ADB0-45AC2F15C535}"/>
                    </a:ext>
                  </a:extLst>
                </p:cNvPr>
                <p:cNvPicPr/>
                <p:nvPr/>
              </p:nvPicPr>
              <p:blipFill>
                <a:blip r:embed="rId943"/>
                <a:stretch>
                  <a:fillRect/>
                </a:stretch>
              </p:blipFill>
              <p:spPr>
                <a:xfrm>
                  <a:off x="5798013" y="5410147"/>
                  <a:ext cx="17712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944">
              <p14:nvContentPartPr>
                <p14:cNvPr id="547" name="Freihand 546">
                  <a:extLst>
                    <a:ext uri="{FF2B5EF4-FFF2-40B4-BE49-F238E27FC236}">
                      <a16:creationId xmlns:a16="http://schemas.microsoft.com/office/drawing/2014/main" id="{C78C0433-2FF6-47F9-A017-53D2C794D0E1}"/>
                    </a:ext>
                  </a:extLst>
                </p14:cNvPr>
                <p14:cNvContentPartPr/>
                <p14:nvPr/>
              </p14:nvContentPartPr>
              <p14:xfrm>
                <a:off x="5804853" y="5463787"/>
                <a:ext cx="224640" cy="21600"/>
              </p14:xfrm>
            </p:contentPart>
          </mc:Choice>
          <mc:Fallback>
            <p:pic>
              <p:nvPicPr>
                <p:cNvPr id="547" name="Freihand 546">
                  <a:extLst>
                    <a:ext uri="{FF2B5EF4-FFF2-40B4-BE49-F238E27FC236}">
                      <a16:creationId xmlns:a16="http://schemas.microsoft.com/office/drawing/2014/main" id="{C78C0433-2FF6-47F9-A017-53D2C794D0E1}"/>
                    </a:ext>
                  </a:extLst>
                </p:cNvPr>
                <p:cNvPicPr/>
                <p:nvPr/>
              </p:nvPicPr>
              <p:blipFill>
                <a:blip r:embed="rId945"/>
                <a:stretch>
                  <a:fillRect/>
                </a:stretch>
              </p:blipFill>
              <p:spPr>
                <a:xfrm>
                  <a:off x="5800533" y="5459467"/>
                  <a:ext cx="23328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946">
              <p14:nvContentPartPr>
                <p14:cNvPr id="549" name="Freihand 548">
                  <a:extLst>
                    <a:ext uri="{FF2B5EF4-FFF2-40B4-BE49-F238E27FC236}">
                      <a16:creationId xmlns:a16="http://schemas.microsoft.com/office/drawing/2014/main" id="{93032A7A-F6F0-432A-B928-39900508794C}"/>
                    </a:ext>
                  </a:extLst>
                </p14:cNvPr>
                <p14:cNvContentPartPr/>
                <p14:nvPr/>
              </p14:nvContentPartPr>
              <p14:xfrm>
                <a:off x="6149373" y="5339587"/>
                <a:ext cx="159120" cy="181800"/>
              </p14:xfrm>
            </p:contentPart>
          </mc:Choice>
          <mc:Fallback>
            <p:pic>
              <p:nvPicPr>
                <p:cNvPr id="549" name="Freihand 548">
                  <a:extLst>
                    <a:ext uri="{FF2B5EF4-FFF2-40B4-BE49-F238E27FC236}">
                      <a16:creationId xmlns:a16="http://schemas.microsoft.com/office/drawing/2014/main" id="{93032A7A-F6F0-432A-B928-39900508794C}"/>
                    </a:ext>
                  </a:extLst>
                </p:cNvPr>
                <p:cNvPicPr/>
                <p:nvPr/>
              </p:nvPicPr>
              <p:blipFill>
                <a:blip r:embed="rId947"/>
                <a:stretch>
                  <a:fillRect/>
                </a:stretch>
              </p:blipFill>
              <p:spPr>
                <a:xfrm>
                  <a:off x="6145053" y="5335267"/>
                  <a:ext cx="1677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948">
              <p14:nvContentPartPr>
                <p14:cNvPr id="550" name="Freihand 549">
                  <a:extLst>
                    <a:ext uri="{FF2B5EF4-FFF2-40B4-BE49-F238E27FC236}">
                      <a16:creationId xmlns:a16="http://schemas.microsoft.com/office/drawing/2014/main" id="{C335AE56-B4F5-4FA0-8669-E1D1C8E6C540}"/>
                    </a:ext>
                  </a:extLst>
                </p14:cNvPr>
                <p14:cNvContentPartPr/>
                <p14:nvPr/>
              </p14:nvContentPartPr>
              <p14:xfrm>
                <a:off x="6199053" y="5442547"/>
                <a:ext cx="102240" cy="9720"/>
              </p14:xfrm>
            </p:contentPart>
          </mc:Choice>
          <mc:Fallback>
            <p:pic>
              <p:nvPicPr>
                <p:cNvPr id="550" name="Freihand 549">
                  <a:extLst>
                    <a:ext uri="{FF2B5EF4-FFF2-40B4-BE49-F238E27FC236}">
                      <a16:creationId xmlns:a16="http://schemas.microsoft.com/office/drawing/2014/main" id="{C335AE56-B4F5-4FA0-8669-E1D1C8E6C540}"/>
                    </a:ext>
                  </a:extLst>
                </p:cNvPr>
                <p:cNvPicPr/>
                <p:nvPr/>
              </p:nvPicPr>
              <p:blipFill>
                <a:blip r:embed="rId949"/>
                <a:stretch>
                  <a:fillRect/>
                </a:stretch>
              </p:blipFill>
              <p:spPr>
                <a:xfrm>
                  <a:off x="6194733" y="5438227"/>
                  <a:ext cx="1108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950">
              <p14:nvContentPartPr>
                <p14:cNvPr id="551" name="Freihand 550">
                  <a:extLst>
                    <a:ext uri="{FF2B5EF4-FFF2-40B4-BE49-F238E27FC236}">
                      <a16:creationId xmlns:a16="http://schemas.microsoft.com/office/drawing/2014/main" id="{E07AA094-8F21-4CD3-9963-74B618D43A73}"/>
                    </a:ext>
                  </a:extLst>
                </p14:cNvPr>
                <p14:cNvContentPartPr/>
                <p14:nvPr/>
              </p14:nvContentPartPr>
              <p14:xfrm>
                <a:off x="6396693" y="5393227"/>
                <a:ext cx="98280" cy="87840"/>
              </p14:xfrm>
            </p:contentPart>
          </mc:Choice>
          <mc:Fallback>
            <p:pic>
              <p:nvPicPr>
                <p:cNvPr id="551" name="Freihand 550">
                  <a:extLst>
                    <a:ext uri="{FF2B5EF4-FFF2-40B4-BE49-F238E27FC236}">
                      <a16:creationId xmlns:a16="http://schemas.microsoft.com/office/drawing/2014/main" id="{E07AA094-8F21-4CD3-9963-74B618D43A73}"/>
                    </a:ext>
                  </a:extLst>
                </p:cNvPr>
                <p:cNvPicPr/>
                <p:nvPr/>
              </p:nvPicPr>
              <p:blipFill>
                <a:blip r:embed="rId951"/>
                <a:stretch>
                  <a:fillRect/>
                </a:stretch>
              </p:blipFill>
              <p:spPr>
                <a:xfrm>
                  <a:off x="6392373" y="5388907"/>
                  <a:ext cx="10692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952">
              <p14:nvContentPartPr>
                <p14:cNvPr id="552" name="Freihand 551">
                  <a:extLst>
                    <a:ext uri="{FF2B5EF4-FFF2-40B4-BE49-F238E27FC236}">
                      <a16:creationId xmlns:a16="http://schemas.microsoft.com/office/drawing/2014/main" id="{C13C8057-B90A-43F9-9700-D565420FFD2D}"/>
                    </a:ext>
                  </a:extLst>
                </p14:cNvPr>
                <p14:cNvContentPartPr/>
                <p14:nvPr/>
              </p14:nvContentPartPr>
              <p14:xfrm>
                <a:off x="6532413" y="5394307"/>
                <a:ext cx="127440" cy="86760"/>
              </p14:xfrm>
            </p:contentPart>
          </mc:Choice>
          <mc:Fallback>
            <p:pic>
              <p:nvPicPr>
                <p:cNvPr id="552" name="Freihand 551">
                  <a:extLst>
                    <a:ext uri="{FF2B5EF4-FFF2-40B4-BE49-F238E27FC236}">
                      <a16:creationId xmlns:a16="http://schemas.microsoft.com/office/drawing/2014/main" id="{C13C8057-B90A-43F9-9700-D565420FFD2D}"/>
                    </a:ext>
                  </a:extLst>
                </p:cNvPr>
                <p:cNvPicPr/>
                <p:nvPr/>
              </p:nvPicPr>
              <p:blipFill>
                <a:blip r:embed="rId953"/>
                <a:stretch>
                  <a:fillRect/>
                </a:stretch>
              </p:blipFill>
              <p:spPr>
                <a:xfrm>
                  <a:off x="6528093" y="5389987"/>
                  <a:ext cx="1360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954">
              <p14:nvContentPartPr>
                <p14:cNvPr id="666" name="Freihand 665">
                  <a:extLst>
                    <a:ext uri="{FF2B5EF4-FFF2-40B4-BE49-F238E27FC236}">
                      <a16:creationId xmlns:a16="http://schemas.microsoft.com/office/drawing/2014/main" id="{8946623D-ECAB-43D4-A12C-23401F52CF79}"/>
                    </a:ext>
                  </a:extLst>
                </p14:cNvPr>
                <p14:cNvContentPartPr/>
                <p14:nvPr/>
              </p14:nvContentPartPr>
              <p14:xfrm>
                <a:off x="2576373" y="4886707"/>
                <a:ext cx="547920" cy="277560"/>
              </p14:xfrm>
            </p:contentPart>
          </mc:Choice>
          <mc:Fallback>
            <p:pic>
              <p:nvPicPr>
                <p:cNvPr id="666" name="Freihand 665">
                  <a:extLst>
                    <a:ext uri="{FF2B5EF4-FFF2-40B4-BE49-F238E27FC236}">
                      <a16:creationId xmlns:a16="http://schemas.microsoft.com/office/drawing/2014/main" id="{8946623D-ECAB-43D4-A12C-23401F52CF79}"/>
                    </a:ext>
                  </a:extLst>
                </p:cNvPr>
                <p:cNvPicPr/>
                <p:nvPr/>
              </p:nvPicPr>
              <p:blipFill>
                <a:blip r:embed="rId955"/>
                <a:stretch>
                  <a:fillRect/>
                </a:stretch>
              </p:blipFill>
              <p:spPr>
                <a:xfrm>
                  <a:off x="2572053" y="4882387"/>
                  <a:ext cx="556560" cy="286200"/>
                </a:xfrm>
                <a:prstGeom prst="rect">
                  <a:avLst/>
                </a:prstGeom>
              </p:spPr>
            </p:pic>
          </mc:Fallback>
        </mc:AlternateContent>
      </p:grpSp>
      <p:grpSp>
        <p:nvGrpSpPr>
          <p:cNvPr id="669" name="Gruppieren 668">
            <a:extLst>
              <a:ext uri="{FF2B5EF4-FFF2-40B4-BE49-F238E27FC236}">
                <a16:creationId xmlns:a16="http://schemas.microsoft.com/office/drawing/2014/main" id="{E3D81733-4896-4068-9BF1-0002F1659EEF}"/>
              </a:ext>
            </a:extLst>
          </p:cNvPr>
          <p:cNvGrpSpPr/>
          <p:nvPr/>
        </p:nvGrpSpPr>
        <p:grpSpPr>
          <a:xfrm>
            <a:off x="2556933" y="4843867"/>
            <a:ext cx="659880" cy="636120"/>
            <a:chOff x="2556933" y="4843867"/>
            <a:chExt cx="659880" cy="636120"/>
          </a:xfrm>
        </p:grpSpPr>
        <mc:AlternateContent xmlns:mc="http://schemas.openxmlformats.org/markup-compatibility/2006">
          <mc:Choice xmlns:p14="http://schemas.microsoft.com/office/powerpoint/2010/main" Requires="p14">
            <p:contentPart p14:bwMode="auto" r:id="rId956">
              <p14:nvContentPartPr>
                <p14:cNvPr id="588" name="Freihand 587">
                  <a:extLst>
                    <a:ext uri="{FF2B5EF4-FFF2-40B4-BE49-F238E27FC236}">
                      <a16:creationId xmlns:a16="http://schemas.microsoft.com/office/drawing/2014/main" id="{444467FA-3809-4FC6-8B19-70011FEB73A1}"/>
                    </a:ext>
                  </a:extLst>
                </p14:cNvPr>
                <p14:cNvContentPartPr/>
                <p14:nvPr/>
              </p14:nvContentPartPr>
              <p14:xfrm>
                <a:off x="2608773" y="5137267"/>
                <a:ext cx="469800" cy="342720"/>
              </p14:xfrm>
            </p:contentPart>
          </mc:Choice>
          <mc:Fallback>
            <p:pic>
              <p:nvPicPr>
                <p:cNvPr id="588" name="Freihand 587">
                  <a:extLst>
                    <a:ext uri="{FF2B5EF4-FFF2-40B4-BE49-F238E27FC236}">
                      <a16:creationId xmlns:a16="http://schemas.microsoft.com/office/drawing/2014/main" id="{444467FA-3809-4FC6-8B19-70011FEB73A1}"/>
                    </a:ext>
                  </a:extLst>
                </p:cNvPr>
                <p:cNvPicPr/>
                <p:nvPr/>
              </p:nvPicPr>
              <p:blipFill>
                <a:blip r:embed="rId957"/>
                <a:stretch>
                  <a:fillRect/>
                </a:stretch>
              </p:blipFill>
              <p:spPr>
                <a:xfrm>
                  <a:off x="2604453" y="5132947"/>
                  <a:ext cx="478440" cy="351360"/>
                </a:xfrm>
                <a:prstGeom prst="rect">
                  <a:avLst/>
                </a:prstGeom>
              </p:spPr>
            </p:pic>
          </mc:Fallback>
        </mc:AlternateContent>
        <mc:AlternateContent xmlns:mc="http://schemas.openxmlformats.org/markup-compatibility/2006">
          <mc:Choice xmlns:p14="http://schemas.microsoft.com/office/powerpoint/2010/main" Requires="p14">
            <p:contentPart p14:bwMode="auto" r:id="rId958">
              <p14:nvContentPartPr>
                <p14:cNvPr id="589" name="Freihand 588">
                  <a:extLst>
                    <a:ext uri="{FF2B5EF4-FFF2-40B4-BE49-F238E27FC236}">
                      <a16:creationId xmlns:a16="http://schemas.microsoft.com/office/drawing/2014/main" id="{F1A3805C-7CBA-478A-B414-D24D81E62C36}"/>
                    </a:ext>
                  </a:extLst>
                </p14:cNvPr>
                <p14:cNvContentPartPr/>
                <p14:nvPr/>
              </p14:nvContentPartPr>
              <p14:xfrm>
                <a:off x="2630733" y="4991827"/>
                <a:ext cx="162360" cy="102960"/>
              </p14:xfrm>
            </p:contentPart>
          </mc:Choice>
          <mc:Fallback>
            <p:pic>
              <p:nvPicPr>
                <p:cNvPr id="589" name="Freihand 588">
                  <a:extLst>
                    <a:ext uri="{FF2B5EF4-FFF2-40B4-BE49-F238E27FC236}">
                      <a16:creationId xmlns:a16="http://schemas.microsoft.com/office/drawing/2014/main" id="{F1A3805C-7CBA-478A-B414-D24D81E62C36}"/>
                    </a:ext>
                  </a:extLst>
                </p:cNvPr>
                <p:cNvPicPr/>
                <p:nvPr/>
              </p:nvPicPr>
              <p:blipFill>
                <a:blip r:embed="rId959"/>
                <a:stretch>
                  <a:fillRect/>
                </a:stretch>
              </p:blipFill>
              <p:spPr>
                <a:xfrm>
                  <a:off x="2626413" y="4987507"/>
                  <a:ext cx="17100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960">
              <p14:nvContentPartPr>
                <p14:cNvPr id="590" name="Freihand 589">
                  <a:extLst>
                    <a:ext uri="{FF2B5EF4-FFF2-40B4-BE49-F238E27FC236}">
                      <a16:creationId xmlns:a16="http://schemas.microsoft.com/office/drawing/2014/main" id="{8D29E610-63DF-4E53-86AE-20C97923401B}"/>
                    </a:ext>
                  </a:extLst>
                </p14:cNvPr>
                <p14:cNvContentPartPr/>
                <p14:nvPr/>
              </p14:nvContentPartPr>
              <p14:xfrm>
                <a:off x="2847453" y="5003347"/>
                <a:ext cx="112320" cy="55080"/>
              </p14:xfrm>
            </p:contentPart>
          </mc:Choice>
          <mc:Fallback>
            <p:pic>
              <p:nvPicPr>
                <p:cNvPr id="590" name="Freihand 589">
                  <a:extLst>
                    <a:ext uri="{FF2B5EF4-FFF2-40B4-BE49-F238E27FC236}">
                      <a16:creationId xmlns:a16="http://schemas.microsoft.com/office/drawing/2014/main" id="{8D29E610-63DF-4E53-86AE-20C97923401B}"/>
                    </a:ext>
                  </a:extLst>
                </p:cNvPr>
                <p:cNvPicPr/>
                <p:nvPr/>
              </p:nvPicPr>
              <p:blipFill>
                <a:blip r:embed="rId961"/>
                <a:stretch>
                  <a:fillRect/>
                </a:stretch>
              </p:blipFill>
              <p:spPr>
                <a:xfrm>
                  <a:off x="2843133" y="4999027"/>
                  <a:ext cx="12096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962">
              <p14:nvContentPartPr>
                <p14:cNvPr id="591" name="Freihand 590">
                  <a:extLst>
                    <a:ext uri="{FF2B5EF4-FFF2-40B4-BE49-F238E27FC236}">
                      <a16:creationId xmlns:a16="http://schemas.microsoft.com/office/drawing/2014/main" id="{1D15BBA7-CB9E-4416-A277-93C1412ACBE1}"/>
                    </a:ext>
                  </a:extLst>
                </p14:cNvPr>
                <p14:cNvContentPartPr/>
                <p14:nvPr/>
              </p14:nvContentPartPr>
              <p14:xfrm>
                <a:off x="2959053" y="4994347"/>
                <a:ext cx="108000" cy="74520"/>
              </p14:xfrm>
            </p:contentPart>
          </mc:Choice>
          <mc:Fallback>
            <p:pic>
              <p:nvPicPr>
                <p:cNvPr id="591" name="Freihand 590">
                  <a:extLst>
                    <a:ext uri="{FF2B5EF4-FFF2-40B4-BE49-F238E27FC236}">
                      <a16:creationId xmlns:a16="http://schemas.microsoft.com/office/drawing/2014/main" id="{1D15BBA7-CB9E-4416-A277-93C1412ACBE1}"/>
                    </a:ext>
                  </a:extLst>
                </p:cNvPr>
                <p:cNvPicPr/>
                <p:nvPr/>
              </p:nvPicPr>
              <p:blipFill>
                <a:blip r:embed="rId963"/>
                <a:stretch>
                  <a:fillRect/>
                </a:stretch>
              </p:blipFill>
              <p:spPr>
                <a:xfrm>
                  <a:off x="2954733" y="4990027"/>
                  <a:ext cx="1166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964">
              <p14:nvContentPartPr>
                <p14:cNvPr id="592" name="Freihand 591">
                  <a:extLst>
                    <a:ext uri="{FF2B5EF4-FFF2-40B4-BE49-F238E27FC236}">
                      <a16:creationId xmlns:a16="http://schemas.microsoft.com/office/drawing/2014/main" id="{A8B4071F-7C45-4B42-8567-458F80B5E025}"/>
                    </a:ext>
                  </a:extLst>
                </p14:cNvPr>
                <p14:cNvContentPartPr/>
                <p14:nvPr/>
              </p14:nvContentPartPr>
              <p14:xfrm>
                <a:off x="2988213" y="4960507"/>
                <a:ext cx="147240" cy="18720"/>
              </p14:xfrm>
            </p:contentPart>
          </mc:Choice>
          <mc:Fallback>
            <p:pic>
              <p:nvPicPr>
                <p:cNvPr id="592" name="Freihand 591">
                  <a:extLst>
                    <a:ext uri="{FF2B5EF4-FFF2-40B4-BE49-F238E27FC236}">
                      <a16:creationId xmlns:a16="http://schemas.microsoft.com/office/drawing/2014/main" id="{A8B4071F-7C45-4B42-8567-458F80B5E025}"/>
                    </a:ext>
                  </a:extLst>
                </p:cNvPr>
                <p:cNvPicPr/>
                <p:nvPr/>
              </p:nvPicPr>
              <p:blipFill>
                <a:blip r:embed="rId965"/>
                <a:stretch>
                  <a:fillRect/>
                </a:stretch>
              </p:blipFill>
              <p:spPr>
                <a:xfrm>
                  <a:off x="2983893" y="4956187"/>
                  <a:ext cx="15588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966">
              <p14:nvContentPartPr>
                <p14:cNvPr id="668" name="Freihand 667">
                  <a:extLst>
                    <a:ext uri="{FF2B5EF4-FFF2-40B4-BE49-F238E27FC236}">
                      <a16:creationId xmlns:a16="http://schemas.microsoft.com/office/drawing/2014/main" id="{643A72C4-91FC-4621-810F-86DE9D56BD03}"/>
                    </a:ext>
                  </a:extLst>
                </p14:cNvPr>
                <p14:cNvContentPartPr/>
                <p14:nvPr/>
              </p14:nvContentPartPr>
              <p14:xfrm>
                <a:off x="2556933" y="4843867"/>
                <a:ext cx="659880" cy="320040"/>
              </p14:xfrm>
            </p:contentPart>
          </mc:Choice>
          <mc:Fallback>
            <p:pic>
              <p:nvPicPr>
                <p:cNvPr id="668" name="Freihand 667">
                  <a:extLst>
                    <a:ext uri="{FF2B5EF4-FFF2-40B4-BE49-F238E27FC236}">
                      <a16:creationId xmlns:a16="http://schemas.microsoft.com/office/drawing/2014/main" id="{643A72C4-91FC-4621-810F-86DE9D56BD03}"/>
                    </a:ext>
                  </a:extLst>
                </p:cNvPr>
                <p:cNvPicPr/>
                <p:nvPr/>
              </p:nvPicPr>
              <p:blipFill>
                <a:blip r:embed="rId967"/>
                <a:stretch>
                  <a:fillRect/>
                </a:stretch>
              </p:blipFill>
              <p:spPr>
                <a:xfrm>
                  <a:off x="2552613" y="4839547"/>
                  <a:ext cx="668520" cy="328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68">
            <p14:nvContentPartPr>
              <p14:cNvPr id="594" name="Freihand 593">
                <a:extLst>
                  <a:ext uri="{FF2B5EF4-FFF2-40B4-BE49-F238E27FC236}">
                    <a16:creationId xmlns:a16="http://schemas.microsoft.com/office/drawing/2014/main" id="{BE2685C1-4260-4644-A80F-96B0C96ADCF8}"/>
                  </a:ext>
                </a:extLst>
              </p14:cNvPr>
              <p14:cNvContentPartPr/>
              <p14:nvPr/>
            </p14:nvContentPartPr>
            <p14:xfrm>
              <a:off x="525453" y="5698147"/>
              <a:ext cx="820440" cy="313560"/>
            </p14:xfrm>
          </p:contentPart>
        </mc:Choice>
        <mc:Fallback>
          <p:pic>
            <p:nvPicPr>
              <p:cNvPr id="594" name="Freihand 593">
                <a:extLst>
                  <a:ext uri="{FF2B5EF4-FFF2-40B4-BE49-F238E27FC236}">
                    <a16:creationId xmlns:a16="http://schemas.microsoft.com/office/drawing/2014/main" id="{BE2685C1-4260-4644-A80F-96B0C96ADCF8}"/>
                  </a:ext>
                </a:extLst>
              </p:cNvPr>
              <p:cNvPicPr/>
              <p:nvPr/>
            </p:nvPicPr>
            <p:blipFill>
              <a:blip r:embed="rId969"/>
              <a:stretch>
                <a:fillRect/>
              </a:stretch>
            </p:blipFill>
            <p:spPr>
              <a:xfrm>
                <a:off x="521133" y="5693827"/>
                <a:ext cx="829080" cy="322200"/>
              </a:xfrm>
              <a:prstGeom prst="rect">
                <a:avLst/>
              </a:prstGeom>
            </p:spPr>
          </p:pic>
        </mc:Fallback>
      </mc:AlternateContent>
      <p:grpSp>
        <p:nvGrpSpPr>
          <p:cNvPr id="677" name="Gruppieren 676">
            <a:extLst>
              <a:ext uri="{FF2B5EF4-FFF2-40B4-BE49-F238E27FC236}">
                <a16:creationId xmlns:a16="http://schemas.microsoft.com/office/drawing/2014/main" id="{D35AF127-CC25-407A-8212-2B0032051857}"/>
              </a:ext>
            </a:extLst>
          </p:cNvPr>
          <p:cNvGrpSpPr/>
          <p:nvPr/>
        </p:nvGrpSpPr>
        <p:grpSpPr>
          <a:xfrm>
            <a:off x="603933" y="5980747"/>
            <a:ext cx="656280" cy="205560"/>
            <a:chOff x="603933" y="5980747"/>
            <a:chExt cx="656280" cy="205560"/>
          </a:xfrm>
        </p:grpSpPr>
        <mc:AlternateContent xmlns:mc="http://schemas.openxmlformats.org/markup-compatibility/2006">
          <mc:Choice xmlns:p14="http://schemas.microsoft.com/office/powerpoint/2010/main" Requires="p14">
            <p:contentPart p14:bwMode="auto" r:id="rId970">
              <p14:nvContentPartPr>
                <p14:cNvPr id="672" name="Freihand 671">
                  <a:extLst>
                    <a:ext uri="{FF2B5EF4-FFF2-40B4-BE49-F238E27FC236}">
                      <a16:creationId xmlns:a16="http://schemas.microsoft.com/office/drawing/2014/main" id="{E0930963-D231-4512-B622-10F9F8ED85A0}"/>
                    </a:ext>
                  </a:extLst>
                </p14:cNvPr>
                <p14:cNvContentPartPr/>
                <p14:nvPr/>
              </p14:nvContentPartPr>
              <p14:xfrm>
                <a:off x="603933" y="6053827"/>
                <a:ext cx="119880" cy="132480"/>
              </p14:xfrm>
            </p:contentPart>
          </mc:Choice>
          <mc:Fallback>
            <p:pic>
              <p:nvPicPr>
                <p:cNvPr id="672" name="Freihand 671">
                  <a:extLst>
                    <a:ext uri="{FF2B5EF4-FFF2-40B4-BE49-F238E27FC236}">
                      <a16:creationId xmlns:a16="http://schemas.microsoft.com/office/drawing/2014/main" id="{E0930963-D231-4512-B622-10F9F8ED85A0}"/>
                    </a:ext>
                  </a:extLst>
                </p:cNvPr>
                <p:cNvPicPr/>
                <p:nvPr/>
              </p:nvPicPr>
              <p:blipFill>
                <a:blip r:embed="rId971"/>
                <a:stretch>
                  <a:fillRect/>
                </a:stretch>
              </p:blipFill>
              <p:spPr>
                <a:xfrm>
                  <a:off x="599613" y="6049507"/>
                  <a:ext cx="12852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972">
              <p14:nvContentPartPr>
                <p14:cNvPr id="673" name="Freihand 672">
                  <a:extLst>
                    <a:ext uri="{FF2B5EF4-FFF2-40B4-BE49-F238E27FC236}">
                      <a16:creationId xmlns:a16="http://schemas.microsoft.com/office/drawing/2014/main" id="{CFB2DC97-915F-4F45-A01F-8D3E2B06623E}"/>
                    </a:ext>
                  </a:extLst>
                </p14:cNvPr>
                <p14:cNvContentPartPr/>
                <p14:nvPr/>
              </p14:nvContentPartPr>
              <p14:xfrm>
                <a:off x="804813" y="6022867"/>
                <a:ext cx="69120" cy="159480"/>
              </p14:xfrm>
            </p:contentPart>
          </mc:Choice>
          <mc:Fallback>
            <p:pic>
              <p:nvPicPr>
                <p:cNvPr id="673" name="Freihand 672">
                  <a:extLst>
                    <a:ext uri="{FF2B5EF4-FFF2-40B4-BE49-F238E27FC236}">
                      <a16:creationId xmlns:a16="http://schemas.microsoft.com/office/drawing/2014/main" id="{CFB2DC97-915F-4F45-A01F-8D3E2B06623E}"/>
                    </a:ext>
                  </a:extLst>
                </p:cNvPr>
                <p:cNvPicPr/>
                <p:nvPr/>
              </p:nvPicPr>
              <p:blipFill>
                <a:blip r:embed="rId973"/>
                <a:stretch>
                  <a:fillRect/>
                </a:stretch>
              </p:blipFill>
              <p:spPr>
                <a:xfrm>
                  <a:off x="800493" y="6018547"/>
                  <a:ext cx="7776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974">
              <p14:nvContentPartPr>
                <p14:cNvPr id="674" name="Freihand 673">
                  <a:extLst>
                    <a:ext uri="{FF2B5EF4-FFF2-40B4-BE49-F238E27FC236}">
                      <a16:creationId xmlns:a16="http://schemas.microsoft.com/office/drawing/2014/main" id="{72CA7114-2ED4-41BC-92D1-ED8B424CE26B}"/>
                    </a:ext>
                  </a:extLst>
                </p14:cNvPr>
                <p14:cNvContentPartPr/>
                <p14:nvPr/>
              </p14:nvContentPartPr>
              <p14:xfrm>
                <a:off x="939093" y="6002707"/>
                <a:ext cx="89640" cy="163080"/>
              </p14:xfrm>
            </p:contentPart>
          </mc:Choice>
          <mc:Fallback>
            <p:pic>
              <p:nvPicPr>
                <p:cNvPr id="674" name="Freihand 673">
                  <a:extLst>
                    <a:ext uri="{FF2B5EF4-FFF2-40B4-BE49-F238E27FC236}">
                      <a16:creationId xmlns:a16="http://schemas.microsoft.com/office/drawing/2014/main" id="{72CA7114-2ED4-41BC-92D1-ED8B424CE26B}"/>
                    </a:ext>
                  </a:extLst>
                </p:cNvPr>
                <p:cNvPicPr/>
                <p:nvPr/>
              </p:nvPicPr>
              <p:blipFill>
                <a:blip r:embed="rId975"/>
                <a:stretch>
                  <a:fillRect/>
                </a:stretch>
              </p:blipFill>
              <p:spPr>
                <a:xfrm>
                  <a:off x="934773" y="5998387"/>
                  <a:ext cx="9828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976">
              <p14:nvContentPartPr>
                <p14:cNvPr id="675" name="Freihand 674">
                  <a:extLst>
                    <a:ext uri="{FF2B5EF4-FFF2-40B4-BE49-F238E27FC236}">
                      <a16:creationId xmlns:a16="http://schemas.microsoft.com/office/drawing/2014/main" id="{9FC8EC9E-668F-44B0-85E6-B8A07E3BF76F}"/>
                    </a:ext>
                  </a:extLst>
                </p14:cNvPr>
                <p14:cNvContentPartPr/>
                <p14:nvPr/>
              </p14:nvContentPartPr>
              <p14:xfrm>
                <a:off x="1134933" y="6012427"/>
                <a:ext cx="71280" cy="153360"/>
              </p14:xfrm>
            </p:contentPart>
          </mc:Choice>
          <mc:Fallback>
            <p:pic>
              <p:nvPicPr>
                <p:cNvPr id="675" name="Freihand 674">
                  <a:extLst>
                    <a:ext uri="{FF2B5EF4-FFF2-40B4-BE49-F238E27FC236}">
                      <a16:creationId xmlns:a16="http://schemas.microsoft.com/office/drawing/2014/main" id="{9FC8EC9E-668F-44B0-85E6-B8A07E3BF76F}"/>
                    </a:ext>
                  </a:extLst>
                </p:cNvPr>
                <p:cNvPicPr/>
                <p:nvPr/>
              </p:nvPicPr>
              <p:blipFill>
                <a:blip r:embed="rId977"/>
                <a:stretch>
                  <a:fillRect/>
                </a:stretch>
              </p:blipFill>
              <p:spPr>
                <a:xfrm>
                  <a:off x="1130613" y="6008107"/>
                  <a:ext cx="7992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978">
              <p14:nvContentPartPr>
                <p14:cNvPr id="676" name="Freihand 675">
                  <a:extLst>
                    <a:ext uri="{FF2B5EF4-FFF2-40B4-BE49-F238E27FC236}">
                      <a16:creationId xmlns:a16="http://schemas.microsoft.com/office/drawing/2014/main" id="{D35BF44A-F2F9-4E21-93FC-34167173F409}"/>
                    </a:ext>
                  </a:extLst>
                </p14:cNvPr>
                <p14:cNvContentPartPr/>
                <p14:nvPr/>
              </p14:nvContentPartPr>
              <p14:xfrm>
                <a:off x="1141773" y="5980747"/>
                <a:ext cx="118440" cy="26640"/>
              </p14:xfrm>
            </p:contentPart>
          </mc:Choice>
          <mc:Fallback>
            <p:pic>
              <p:nvPicPr>
                <p:cNvPr id="676" name="Freihand 675">
                  <a:extLst>
                    <a:ext uri="{FF2B5EF4-FFF2-40B4-BE49-F238E27FC236}">
                      <a16:creationId xmlns:a16="http://schemas.microsoft.com/office/drawing/2014/main" id="{D35BF44A-F2F9-4E21-93FC-34167173F409}"/>
                    </a:ext>
                  </a:extLst>
                </p:cNvPr>
                <p:cNvPicPr/>
                <p:nvPr/>
              </p:nvPicPr>
              <p:blipFill>
                <a:blip r:embed="rId979"/>
                <a:stretch>
                  <a:fillRect/>
                </a:stretch>
              </p:blipFill>
              <p:spPr>
                <a:xfrm>
                  <a:off x="1137453" y="5976427"/>
                  <a:ext cx="127080" cy="35280"/>
                </a:xfrm>
                <a:prstGeom prst="rect">
                  <a:avLst/>
                </a:prstGeom>
              </p:spPr>
            </p:pic>
          </mc:Fallback>
        </mc:AlternateContent>
      </p:grpSp>
      <p:grpSp>
        <p:nvGrpSpPr>
          <p:cNvPr id="684" name="Gruppieren 683">
            <a:extLst>
              <a:ext uri="{FF2B5EF4-FFF2-40B4-BE49-F238E27FC236}">
                <a16:creationId xmlns:a16="http://schemas.microsoft.com/office/drawing/2014/main" id="{15EAAF7A-8567-41C3-8A64-E0D0C95E5D01}"/>
              </a:ext>
            </a:extLst>
          </p:cNvPr>
          <p:cNvGrpSpPr/>
          <p:nvPr/>
        </p:nvGrpSpPr>
        <p:grpSpPr>
          <a:xfrm>
            <a:off x="5944533" y="5762587"/>
            <a:ext cx="485280" cy="198720"/>
            <a:chOff x="5944533" y="5762587"/>
            <a:chExt cx="485280" cy="198720"/>
          </a:xfrm>
        </p:grpSpPr>
        <mc:AlternateContent xmlns:mc="http://schemas.openxmlformats.org/markup-compatibility/2006">
          <mc:Choice xmlns:p14="http://schemas.microsoft.com/office/powerpoint/2010/main" Requires="p14">
            <p:contentPart p14:bwMode="auto" r:id="rId980">
              <p14:nvContentPartPr>
                <p14:cNvPr id="678" name="Freihand 677">
                  <a:extLst>
                    <a:ext uri="{FF2B5EF4-FFF2-40B4-BE49-F238E27FC236}">
                      <a16:creationId xmlns:a16="http://schemas.microsoft.com/office/drawing/2014/main" id="{DA6C3392-BB43-4CAD-9ACF-946E9B8EB13A}"/>
                    </a:ext>
                  </a:extLst>
                </p14:cNvPr>
                <p14:cNvContentPartPr/>
                <p14:nvPr/>
              </p14:nvContentPartPr>
              <p14:xfrm>
                <a:off x="5944533" y="5769067"/>
                <a:ext cx="84240" cy="143640"/>
              </p14:xfrm>
            </p:contentPart>
          </mc:Choice>
          <mc:Fallback>
            <p:pic>
              <p:nvPicPr>
                <p:cNvPr id="678" name="Freihand 677">
                  <a:extLst>
                    <a:ext uri="{FF2B5EF4-FFF2-40B4-BE49-F238E27FC236}">
                      <a16:creationId xmlns:a16="http://schemas.microsoft.com/office/drawing/2014/main" id="{DA6C3392-BB43-4CAD-9ACF-946E9B8EB13A}"/>
                    </a:ext>
                  </a:extLst>
                </p:cNvPr>
                <p:cNvPicPr/>
                <p:nvPr/>
              </p:nvPicPr>
              <p:blipFill>
                <a:blip r:embed="rId981"/>
                <a:stretch>
                  <a:fillRect/>
                </a:stretch>
              </p:blipFill>
              <p:spPr>
                <a:xfrm>
                  <a:off x="5940213" y="5764747"/>
                  <a:ext cx="9288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982">
              <p14:nvContentPartPr>
                <p14:cNvPr id="679" name="Freihand 678">
                  <a:extLst>
                    <a:ext uri="{FF2B5EF4-FFF2-40B4-BE49-F238E27FC236}">
                      <a16:creationId xmlns:a16="http://schemas.microsoft.com/office/drawing/2014/main" id="{8EA59472-5C1D-4971-9AF3-4B77D7EA5FE9}"/>
                    </a:ext>
                  </a:extLst>
                </p14:cNvPr>
                <p14:cNvContentPartPr/>
                <p14:nvPr/>
              </p14:nvContentPartPr>
              <p14:xfrm>
                <a:off x="5998533" y="5837107"/>
                <a:ext cx="27360" cy="105480"/>
              </p14:xfrm>
            </p:contentPart>
          </mc:Choice>
          <mc:Fallback>
            <p:pic>
              <p:nvPicPr>
                <p:cNvPr id="679" name="Freihand 678">
                  <a:extLst>
                    <a:ext uri="{FF2B5EF4-FFF2-40B4-BE49-F238E27FC236}">
                      <a16:creationId xmlns:a16="http://schemas.microsoft.com/office/drawing/2014/main" id="{8EA59472-5C1D-4971-9AF3-4B77D7EA5FE9}"/>
                    </a:ext>
                  </a:extLst>
                </p:cNvPr>
                <p:cNvPicPr/>
                <p:nvPr/>
              </p:nvPicPr>
              <p:blipFill>
                <a:blip r:embed="rId983"/>
                <a:stretch>
                  <a:fillRect/>
                </a:stretch>
              </p:blipFill>
              <p:spPr>
                <a:xfrm>
                  <a:off x="5994213" y="5832787"/>
                  <a:ext cx="3600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984">
              <p14:nvContentPartPr>
                <p14:cNvPr id="680" name="Freihand 679">
                  <a:extLst>
                    <a:ext uri="{FF2B5EF4-FFF2-40B4-BE49-F238E27FC236}">
                      <a16:creationId xmlns:a16="http://schemas.microsoft.com/office/drawing/2014/main" id="{32D2652D-B071-4EB4-99A9-7D1EDCCCFD5D}"/>
                    </a:ext>
                  </a:extLst>
                </p14:cNvPr>
                <p14:cNvContentPartPr/>
                <p14:nvPr/>
              </p14:nvContentPartPr>
              <p14:xfrm>
                <a:off x="6079173" y="5807587"/>
                <a:ext cx="19440" cy="115920"/>
              </p14:xfrm>
            </p:contentPart>
          </mc:Choice>
          <mc:Fallback>
            <p:pic>
              <p:nvPicPr>
                <p:cNvPr id="680" name="Freihand 679">
                  <a:extLst>
                    <a:ext uri="{FF2B5EF4-FFF2-40B4-BE49-F238E27FC236}">
                      <a16:creationId xmlns:a16="http://schemas.microsoft.com/office/drawing/2014/main" id="{32D2652D-B071-4EB4-99A9-7D1EDCCCFD5D}"/>
                    </a:ext>
                  </a:extLst>
                </p:cNvPr>
                <p:cNvPicPr/>
                <p:nvPr/>
              </p:nvPicPr>
              <p:blipFill>
                <a:blip r:embed="rId985"/>
                <a:stretch>
                  <a:fillRect/>
                </a:stretch>
              </p:blipFill>
              <p:spPr>
                <a:xfrm>
                  <a:off x="6074853" y="5803267"/>
                  <a:ext cx="2808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986">
              <p14:nvContentPartPr>
                <p14:cNvPr id="681" name="Freihand 680">
                  <a:extLst>
                    <a:ext uri="{FF2B5EF4-FFF2-40B4-BE49-F238E27FC236}">
                      <a16:creationId xmlns:a16="http://schemas.microsoft.com/office/drawing/2014/main" id="{33DCF661-37E3-425A-84B2-FC94D2BE9FBD}"/>
                    </a:ext>
                  </a:extLst>
                </p14:cNvPr>
                <p14:cNvContentPartPr/>
                <p14:nvPr/>
              </p14:nvContentPartPr>
              <p14:xfrm>
                <a:off x="6144333" y="5804707"/>
                <a:ext cx="129960" cy="156600"/>
              </p14:xfrm>
            </p:contentPart>
          </mc:Choice>
          <mc:Fallback>
            <p:pic>
              <p:nvPicPr>
                <p:cNvPr id="681" name="Freihand 680">
                  <a:extLst>
                    <a:ext uri="{FF2B5EF4-FFF2-40B4-BE49-F238E27FC236}">
                      <a16:creationId xmlns:a16="http://schemas.microsoft.com/office/drawing/2014/main" id="{33DCF661-37E3-425A-84B2-FC94D2BE9FBD}"/>
                    </a:ext>
                  </a:extLst>
                </p:cNvPr>
                <p:cNvPicPr/>
                <p:nvPr/>
              </p:nvPicPr>
              <p:blipFill>
                <a:blip r:embed="rId987"/>
                <a:stretch>
                  <a:fillRect/>
                </a:stretch>
              </p:blipFill>
              <p:spPr>
                <a:xfrm>
                  <a:off x="6140013" y="5800387"/>
                  <a:ext cx="13860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988">
              <p14:nvContentPartPr>
                <p14:cNvPr id="682" name="Freihand 681">
                  <a:extLst>
                    <a:ext uri="{FF2B5EF4-FFF2-40B4-BE49-F238E27FC236}">
                      <a16:creationId xmlns:a16="http://schemas.microsoft.com/office/drawing/2014/main" id="{08E3FB8A-E8A2-4FB2-ABCB-21FB836B224D}"/>
                    </a:ext>
                  </a:extLst>
                </p14:cNvPr>
                <p14:cNvContentPartPr/>
                <p14:nvPr/>
              </p14:nvContentPartPr>
              <p14:xfrm>
                <a:off x="6285813" y="5808667"/>
                <a:ext cx="92520" cy="148320"/>
              </p14:xfrm>
            </p:contentPart>
          </mc:Choice>
          <mc:Fallback>
            <p:pic>
              <p:nvPicPr>
                <p:cNvPr id="682" name="Freihand 681">
                  <a:extLst>
                    <a:ext uri="{FF2B5EF4-FFF2-40B4-BE49-F238E27FC236}">
                      <a16:creationId xmlns:a16="http://schemas.microsoft.com/office/drawing/2014/main" id="{08E3FB8A-E8A2-4FB2-ABCB-21FB836B224D}"/>
                    </a:ext>
                  </a:extLst>
                </p:cNvPr>
                <p:cNvPicPr/>
                <p:nvPr/>
              </p:nvPicPr>
              <p:blipFill>
                <a:blip r:embed="rId989"/>
                <a:stretch>
                  <a:fillRect/>
                </a:stretch>
              </p:blipFill>
              <p:spPr>
                <a:xfrm>
                  <a:off x="6281493" y="5804347"/>
                  <a:ext cx="10116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990">
              <p14:nvContentPartPr>
                <p14:cNvPr id="683" name="Freihand 682">
                  <a:extLst>
                    <a:ext uri="{FF2B5EF4-FFF2-40B4-BE49-F238E27FC236}">
                      <a16:creationId xmlns:a16="http://schemas.microsoft.com/office/drawing/2014/main" id="{D6FE51DA-B3A0-4410-A0C5-A8C4C87D8719}"/>
                    </a:ext>
                  </a:extLst>
                </p14:cNvPr>
                <p14:cNvContentPartPr/>
                <p14:nvPr/>
              </p14:nvContentPartPr>
              <p14:xfrm>
                <a:off x="6307053" y="5762587"/>
                <a:ext cx="122760" cy="9720"/>
              </p14:xfrm>
            </p:contentPart>
          </mc:Choice>
          <mc:Fallback>
            <p:pic>
              <p:nvPicPr>
                <p:cNvPr id="683" name="Freihand 682">
                  <a:extLst>
                    <a:ext uri="{FF2B5EF4-FFF2-40B4-BE49-F238E27FC236}">
                      <a16:creationId xmlns:a16="http://schemas.microsoft.com/office/drawing/2014/main" id="{D6FE51DA-B3A0-4410-A0C5-A8C4C87D8719}"/>
                    </a:ext>
                  </a:extLst>
                </p:cNvPr>
                <p:cNvPicPr/>
                <p:nvPr/>
              </p:nvPicPr>
              <p:blipFill>
                <a:blip r:embed="rId991"/>
                <a:stretch>
                  <a:fillRect/>
                </a:stretch>
              </p:blipFill>
              <p:spPr>
                <a:xfrm>
                  <a:off x="6302733" y="5758267"/>
                  <a:ext cx="131400" cy="18360"/>
                </a:xfrm>
                <a:prstGeom prst="rect">
                  <a:avLst/>
                </a:prstGeom>
              </p:spPr>
            </p:pic>
          </mc:Fallback>
        </mc:AlternateContent>
      </p:grpSp>
      <p:grpSp>
        <p:nvGrpSpPr>
          <p:cNvPr id="691" name="Gruppieren 690">
            <a:extLst>
              <a:ext uri="{FF2B5EF4-FFF2-40B4-BE49-F238E27FC236}">
                <a16:creationId xmlns:a16="http://schemas.microsoft.com/office/drawing/2014/main" id="{C393D633-FEA5-4AA9-996F-609C929F479A}"/>
              </a:ext>
            </a:extLst>
          </p:cNvPr>
          <p:cNvGrpSpPr/>
          <p:nvPr/>
        </p:nvGrpSpPr>
        <p:grpSpPr>
          <a:xfrm>
            <a:off x="6870093" y="5364067"/>
            <a:ext cx="791640" cy="195480"/>
            <a:chOff x="6870093" y="5364067"/>
            <a:chExt cx="791640" cy="195480"/>
          </a:xfrm>
        </p:grpSpPr>
        <mc:AlternateContent xmlns:mc="http://schemas.openxmlformats.org/markup-compatibility/2006">
          <mc:Choice xmlns:p14="http://schemas.microsoft.com/office/powerpoint/2010/main" Requires="p14">
            <p:contentPart p14:bwMode="auto" r:id="rId992">
              <p14:nvContentPartPr>
                <p14:cNvPr id="685" name="Freihand 684">
                  <a:extLst>
                    <a:ext uri="{FF2B5EF4-FFF2-40B4-BE49-F238E27FC236}">
                      <a16:creationId xmlns:a16="http://schemas.microsoft.com/office/drawing/2014/main" id="{5772040B-268D-4A66-A792-CF3231A89448}"/>
                    </a:ext>
                  </a:extLst>
                </p14:cNvPr>
                <p14:cNvContentPartPr/>
                <p14:nvPr/>
              </p14:nvContentPartPr>
              <p14:xfrm>
                <a:off x="6870093" y="5364067"/>
                <a:ext cx="126360" cy="138960"/>
              </p14:xfrm>
            </p:contentPart>
          </mc:Choice>
          <mc:Fallback>
            <p:pic>
              <p:nvPicPr>
                <p:cNvPr id="685" name="Freihand 684">
                  <a:extLst>
                    <a:ext uri="{FF2B5EF4-FFF2-40B4-BE49-F238E27FC236}">
                      <a16:creationId xmlns:a16="http://schemas.microsoft.com/office/drawing/2014/main" id="{5772040B-268D-4A66-A792-CF3231A89448}"/>
                    </a:ext>
                  </a:extLst>
                </p:cNvPr>
                <p:cNvPicPr/>
                <p:nvPr/>
              </p:nvPicPr>
              <p:blipFill>
                <a:blip r:embed="rId993"/>
                <a:stretch>
                  <a:fillRect/>
                </a:stretch>
              </p:blipFill>
              <p:spPr>
                <a:xfrm>
                  <a:off x="6865773" y="5359747"/>
                  <a:ext cx="13500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994">
              <p14:nvContentPartPr>
                <p14:cNvPr id="686" name="Freihand 685">
                  <a:extLst>
                    <a:ext uri="{FF2B5EF4-FFF2-40B4-BE49-F238E27FC236}">
                      <a16:creationId xmlns:a16="http://schemas.microsoft.com/office/drawing/2014/main" id="{5AD168A3-C0BB-4305-949B-4A43E13D4C95}"/>
                    </a:ext>
                  </a:extLst>
                </p14:cNvPr>
                <p14:cNvContentPartPr/>
                <p14:nvPr/>
              </p14:nvContentPartPr>
              <p14:xfrm>
                <a:off x="6901413" y="5441467"/>
                <a:ext cx="134640" cy="9360"/>
              </p14:xfrm>
            </p:contentPart>
          </mc:Choice>
          <mc:Fallback>
            <p:pic>
              <p:nvPicPr>
                <p:cNvPr id="686" name="Freihand 685">
                  <a:extLst>
                    <a:ext uri="{FF2B5EF4-FFF2-40B4-BE49-F238E27FC236}">
                      <a16:creationId xmlns:a16="http://schemas.microsoft.com/office/drawing/2014/main" id="{5AD168A3-C0BB-4305-949B-4A43E13D4C95}"/>
                    </a:ext>
                  </a:extLst>
                </p:cNvPr>
                <p:cNvPicPr/>
                <p:nvPr/>
              </p:nvPicPr>
              <p:blipFill>
                <a:blip r:embed="rId995"/>
                <a:stretch>
                  <a:fillRect/>
                </a:stretch>
              </p:blipFill>
              <p:spPr>
                <a:xfrm>
                  <a:off x="6897093" y="5437147"/>
                  <a:ext cx="14328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996">
              <p14:nvContentPartPr>
                <p14:cNvPr id="687" name="Freihand 686">
                  <a:extLst>
                    <a:ext uri="{FF2B5EF4-FFF2-40B4-BE49-F238E27FC236}">
                      <a16:creationId xmlns:a16="http://schemas.microsoft.com/office/drawing/2014/main" id="{6A016879-F271-40A9-81D3-D36AB1BAED76}"/>
                    </a:ext>
                  </a:extLst>
                </p14:cNvPr>
                <p14:cNvContentPartPr/>
                <p14:nvPr/>
              </p14:nvContentPartPr>
              <p14:xfrm>
                <a:off x="7053333" y="5388547"/>
                <a:ext cx="107280" cy="113040"/>
              </p14:xfrm>
            </p:contentPart>
          </mc:Choice>
          <mc:Fallback>
            <p:pic>
              <p:nvPicPr>
                <p:cNvPr id="687" name="Freihand 686">
                  <a:extLst>
                    <a:ext uri="{FF2B5EF4-FFF2-40B4-BE49-F238E27FC236}">
                      <a16:creationId xmlns:a16="http://schemas.microsoft.com/office/drawing/2014/main" id="{6A016879-F271-40A9-81D3-D36AB1BAED76}"/>
                    </a:ext>
                  </a:extLst>
                </p:cNvPr>
                <p:cNvPicPr/>
                <p:nvPr/>
              </p:nvPicPr>
              <p:blipFill>
                <a:blip r:embed="rId997"/>
                <a:stretch>
                  <a:fillRect/>
                </a:stretch>
              </p:blipFill>
              <p:spPr>
                <a:xfrm>
                  <a:off x="7049013" y="5384227"/>
                  <a:ext cx="11592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998">
              <p14:nvContentPartPr>
                <p14:cNvPr id="688" name="Freihand 687">
                  <a:extLst>
                    <a:ext uri="{FF2B5EF4-FFF2-40B4-BE49-F238E27FC236}">
                      <a16:creationId xmlns:a16="http://schemas.microsoft.com/office/drawing/2014/main" id="{5261A247-0476-41DE-BE0A-D88830B1B819}"/>
                    </a:ext>
                  </a:extLst>
                </p14:cNvPr>
                <p14:cNvContentPartPr/>
                <p14:nvPr/>
              </p14:nvContentPartPr>
              <p14:xfrm>
                <a:off x="7189053" y="5379187"/>
                <a:ext cx="158040" cy="180360"/>
              </p14:xfrm>
            </p:contentPart>
          </mc:Choice>
          <mc:Fallback>
            <p:pic>
              <p:nvPicPr>
                <p:cNvPr id="688" name="Freihand 687">
                  <a:extLst>
                    <a:ext uri="{FF2B5EF4-FFF2-40B4-BE49-F238E27FC236}">
                      <a16:creationId xmlns:a16="http://schemas.microsoft.com/office/drawing/2014/main" id="{5261A247-0476-41DE-BE0A-D88830B1B819}"/>
                    </a:ext>
                  </a:extLst>
                </p:cNvPr>
                <p:cNvPicPr/>
                <p:nvPr/>
              </p:nvPicPr>
              <p:blipFill>
                <a:blip r:embed="rId999"/>
                <a:stretch>
                  <a:fillRect/>
                </a:stretch>
              </p:blipFill>
              <p:spPr>
                <a:xfrm>
                  <a:off x="7184733" y="5374867"/>
                  <a:ext cx="16668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1000">
              <p14:nvContentPartPr>
                <p14:cNvPr id="689" name="Freihand 688">
                  <a:extLst>
                    <a:ext uri="{FF2B5EF4-FFF2-40B4-BE49-F238E27FC236}">
                      <a16:creationId xmlns:a16="http://schemas.microsoft.com/office/drawing/2014/main" id="{E47B99DB-C689-44BE-9580-40F7A97A6AD7}"/>
                    </a:ext>
                  </a:extLst>
                </p14:cNvPr>
                <p14:cNvContentPartPr/>
                <p14:nvPr/>
              </p14:nvContentPartPr>
              <p14:xfrm>
                <a:off x="7393533" y="5382427"/>
                <a:ext cx="139680" cy="160920"/>
              </p14:xfrm>
            </p:contentPart>
          </mc:Choice>
          <mc:Fallback>
            <p:pic>
              <p:nvPicPr>
                <p:cNvPr id="689" name="Freihand 688">
                  <a:extLst>
                    <a:ext uri="{FF2B5EF4-FFF2-40B4-BE49-F238E27FC236}">
                      <a16:creationId xmlns:a16="http://schemas.microsoft.com/office/drawing/2014/main" id="{E47B99DB-C689-44BE-9580-40F7A97A6AD7}"/>
                    </a:ext>
                  </a:extLst>
                </p:cNvPr>
                <p:cNvPicPr/>
                <p:nvPr/>
              </p:nvPicPr>
              <p:blipFill>
                <a:blip r:embed="rId1001"/>
                <a:stretch>
                  <a:fillRect/>
                </a:stretch>
              </p:blipFill>
              <p:spPr>
                <a:xfrm>
                  <a:off x="7389213" y="5378107"/>
                  <a:ext cx="14832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002">
              <p14:nvContentPartPr>
                <p14:cNvPr id="690" name="Freihand 689">
                  <a:extLst>
                    <a:ext uri="{FF2B5EF4-FFF2-40B4-BE49-F238E27FC236}">
                      <a16:creationId xmlns:a16="http://schemas.microsoft.com/office/drawing/2014/main" id="{FE631128-E35A-442D-BB08-4096EEC7F85D}"/>
                    </a:ext>
                  </a:extLst>
                </p14:cNvPr>
                <p14:cNvContentPartPr/>
                <p14:nvPr/>
              </p14:nvContentPartPr>
              <p14:xfrm>
                <a:off x="7570653" y="5365147"/>
                <a:ext cx="91080" cy="140400"/>
              </p14:xfrm>
            </p:contentPart>
          </mc:Choice>
          <mc:Fallback>
            <p:pic>
              <p:nvPicPr>
                <p:cNvPr id="690" name="Freihand 689">
                  <a:extLst>
                    <a:ext uri="{FF2B5EF4-FFF2-40B4-BE49-F238E27FC236}">
                      <a16:creationId xmlns:a16="http://schemas.microsoft.com/office/drawing/2014/main" id="{FE631128-E35A-442D-BB08-4096EEC7F85D}"/>
                    </a:ext>
                  </a:extLst>
                </p:cNvPr>
                <p:cNvPicPr/>
                <p:nvPr/>
              </p:nvPicPr>
              <p:blipFill>
                <a:blip r:embed="rId1003"/>
                <a:stretch>
                  <a:fillRect/>
                </a:stretch>
              </p:blipFill>
              <p:spPr>
                <a:xfrm>
                  <a:off x="7566333" y="5360827"/>
                  <a:ext cx="99720" cy="149040"/>
                </a:xfrm>
                <a:prstGeom prst="rect">
                  <a:avLst/>
                </a:prstGeom>
              </p:spPr>
            </p:pic>
          </mc:Fallback>
        </mc:AlternateContent>
      </p:grpSp>
      <p:grpSp>
        <p:nvGrpSpPr>
          <p:cNvPr id="693" name="Gruppieren 692">
            <a:extLst>
              <a:ext uri="{FF2B5EF4-FFF2-40B4-BE49-F238E27FC236}">
                <a16:creationId xmlns:a16="http://schemas.microsoft.com/office/drawing/2014/main" id="{26F1181F-C403-42C8-8FB9-DCCE12940B61}"/>
              </a:ext>
            </a:extLst>
          </p:cNvPr>
          <p:cNvGrpSpPr/>
          <p:nvPr/>
        </p:nvGrpSpPr>
        <p:grpSpPr>
          <a:xfrm>
            <a:off x="3337413" y="4378747"/>
            <a:ext cx="564840" cy="421920"/>
            <a:chOff x="3337413" y="4378747"/>
            <a:chExt cx="564840" cy="421920"/>
          </a:xfrm>
        </p:grpSpPr>
        <mc:AlternateContent xmlns:mc="http://schemas.openxmlformats.org/markup-compatibility/2006">
          <mc:Choice xmlns:p14="http://schemas.microsoft.com/office/powerpoint/2010/main" Requires="p14">
            <p:contentPart p14:bwMode="auto" r:id="rId1004">
              <p14:nvContentPartPr>
                <p14:cNvPr id="582" name="Freihand 581">
                  <a:extLst>
                    <a:ext uri="{FF2B5EF4-FFF2-40B4-BE49-F238E27FC236}">
                      <a16:creationId xmlns:a16="http://schemas.microsoft.com/office/drawing/2014/main" id="{67918546-A765-4B16-B351-BEECB74AD8A2}"/>
                    </a:ext>
                  </a:extLst>
                </p14:cNvPr>
                <p14:cNvContentPartPr/>
                <p14:nvPr/>
              </p14:nvContentPartPr>
              <p14:xfrm>
                <a:off x="3346413" y="4505467"/>
                <a:ext cx="532080" cy="260280"/>
              </p14:xfrm>
            </p:contentPart>
          </mc:Choice>
          <mc:Fallback>
            <p:pic>
              <p:nvPicPr>
                <p:cNvPr id="582" name="Freihand 581">
                  <a:extLst>
                    <a:ext uri="{FF2B5EF4-FFF2-40B4-BE49-F238E27FC236}">
                      <a16:creationId xmlns:a16="http://schemas.microsoft.com/office/drawing/2014/main" id="{67918546-A765-4B16-B351-BEECB74AD8A2}"/>
                    </a:ext>
                  </a:extLst>
                </p:cNvPr>
                <p:cNvPicPr/>
                <p:nvPr/>
              </p:nvPicPr>
              <p:blipFill>
                <a:blip r:embed="rId1005"/>
                <a:stretch>
                  <a:fillRect/>
                </a:stretch>
              </p:blipFill>
              <p:spPr>
                <a:xfrm>
                  <a:off x="3342093" y="4501147"/>
                  <a:ext cx="540720" cy="268920"/>
                </a:xfrm>
                <a:prstGeom prst="rect">
                  <a:avLst/>
                </a:prstGeom>
              </p:spPr>
            </p:pic>
          </mc:Fallback>
        </mc:AlternateContent>
        <mc:AlternateContent xmlns:mc="http://schemas.openxmlformats.org/markup-compatibility/2006">
          <mc:Choice xmlns:p14="http://schemas.microsoft.com/office/powerpoint/2010/main" Requires="p14">
            <p:contentPart p14:bwMode="auto" r:id="rId1006">
              <p14:nvContentPartPr>
                <p14:cNvPr id="583" name="Freihand 582">
                  <a:extLst>
                    <a:ext uri="{FF2B5EF4-FFF2-40B4-BE49-F238E27FC236}">
                      <a16:creationId xmlns:a16="http://schemas.microsoft.com/office/drawing/2014/main" id="{B7AA5D4E-6FAA-4639-9081-F0F5BC2FA215}"/>
                    </a:ext>
                  </a:extLst>
                </p14:cNvPr>
                <p14:cNvContentPartPr/>
                <p14:nvPr/>
              </p14:nvContentPartPr>
              <p14:xfrm>
                <a:off x="3361173" y="4439227"/>
                <a:ext cx="153000" cy="99360"/>
              </p14:xfrm>
            </p:contentPart>
          </mc:Choice>
          <mc:Fallback>
            <p:pic>
              <p:nvPicPr>
                <p:cNvPr id="583" name="Freihand 582">
                  <a:extLst>
                    <a:ext uri="{FF2B5EF4-FFF2-40B4-BE49-F238E27FC236}">
                      <a16:creationId xmlns:a16="http://schemas.microsoft.com/office/drawing/2014/main" id="{B7AA5D4E-6FAA-4639-9081-F0F5BC2FA215}"/>
                    </a:ext>
                  </a:extLst>
                </p:cNvPr>
                <p:cNvPicPr/>
                <p:nvPr/>
              </p:nvPicPr>
              <p:blipFill>
                <a:blip r:embed="rId1007"/>
                <a:stretch>
                  <a:fillRect/>
                </a:stretch>
              </p:blipFill>
              <p:spPr>
                <a:xfrm>
                  <a:off x="3356853" y="4434907"/>
                  <a:ext cx="1616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008">
              <p14:nvContentPartPr>
                <p14:cNvPr id="584" name="Freihand 583">
                  <a:extLst>
                    <a:ext uri="{FF2B5EF4-FFF2-40B4-BE49-F238E27FC236}">
                      <a16:creationId xmlns:a16="http://schemas.microsoft.com/office/drawing/2014/main" id="{CB066410-879A-4608-9B76-1CCAD763B980}"/>
                    </a:ext>
                  </a:extLst>
                </p14:cNvPr>
                <p14:cNvContentPartPr/>
                <p14:nvPr/>
              </p14:nvContentPartPr>
              <p14:xfrm>
                <a:off x="3539373" y="4420147"/>
                <a:ext cx="100080" cy="72720"/>
              </p14:xfrm>
            </p:contentPart>
          </mc:Choice>
          <mc:Fallback>
            <p:pic>
              <p:nvPicPr>
                <p:cNvPr id="584" name="Freihand 583">
                  <a:extLst>
                    <a:ext uri="{FF2B5EF4-FFF2-40B4-BE49-F238E27FC236}">
                      <a16:creationId xmlns:a16="http://schemas.microsoft.com/office/drawing/2014/main" id="{CB066410-879A-4608-9B76-1CCAD763B980}"/>
                    </a:ext>
                  </a:extLst>
                </p:cNvPr>
                <p:cNvPicPr/>
                <p:nvPr/>
              </p:nvPicPr>
              <p:blipFill>
                <a:blip r:embed="rId1009"/>
                <a:stretch>
                  <a:fillRect/>
                </a:stretch>
              </p:blipFill>
              <p:spPr>
                <a:xfrm>
                  <a:off x="3535053" y="4415827"/>
                  <a:ext cx="10872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1010">
              <p14:nvContentPartPr>
                <p14:cNvPr id="585" name="Freihand 584">
                  <a:extLst>
                    <a:ext uri="{FF2B5EF4-FFF2-40B4-BE49-F238E27FC236}">
                      <a16:creationId xmlns:a16="http://schemas.microsoft.com/office/drawing/2014/main" id="{C4D79659-9F23-4801-A86E-9964DDC37A52}"/>
                    </a:ext>
                  </a:extLst>
                </p14:cNvPr>
                <p14:cNvContentPartPr/>
                <p14:nvPr/>
              </p14:nvContentPartPr>
              <p14:xfrm>
                <a:off x="3665733" y="4412227"/>
                <a:ext cx="103680" cy="104040"/>
              </p14:xfrm>
            </p:contentPart>
          </mc:Choice>
          <mc:Fallback>
            <p:pic>
              <p:nvPicPr>
                <p:cNvPr id="585" name="Freihand 584">
                  <a:extLst>
                    <a:ext uri="{FF2B5EF4-FFF2-40B4-BE49-F238E27FC236}">
                      <a16:creationId xmlns:a16="http://schemas.microsoft.com/office/drawing/2014/main" id="{C4D79659-9F23-4801-A86E-9964DDC37A52}"/>
                    </a:ext>
                  </a:extLst>
                </p:cNvPr>
                <p:cNvPicPr/>
                <p:nvPr/>
              </p:nvPicPr>
              <p:blipFill>
                <a:blip r:embed="rId1011"/>
                <a:stretch>
                  <a:fillRect/>
                </a:stretch>
              </p:blipFill>
              <p:spPr>
                <a:xfrm>
                  <a:off x="3661413" y="4407907"/>
                  <a:ext cx="1123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012">
              <p14:nvContentPartPr>
                <p14:cNvPr id="586" name="Freihand 585">
                  <a:extLst>
                    <a:ext uri="{FF2B5EF4-FFF2-40B4-BE49-F238E27FC236}">
                      <a16:creationId xmlns:a16="http://schemas.microsoft.com/office/drawing/2014/main" id="{65D0E3A7-4A95-42E1-BAFA-F02B9F1E8170}"/>
                    </a:ext>
                  </a:extLst>
                </p14:cNvPr>
                <p14:cNvContentPartPr/>
                <p14:nvPr/>
              </p14:nvContentPartPr>
              <p14:xfrm>
                <a:off x="3700293" y="4401067"/>
                <a:ext cx="124920" cy="8280"/>
              </p14:xfrm>
            </p:contentPart>
          </mc:Choice>
          <mc:Fallback>
            <p:pic>
              <p:nvPicPr>
                <p:cNvPr id="586" name="Freihand 585">
                  <a:extLst>
                    <a:ext uri="{FF2B5EF4-FFF2-40B4-BE49-F238E27FC236}">
                      <a16:creationId xmlns:a16="http://schemas.microsoft.com/office/drawing/2014/main" id="{65D0E3A7-4A95-42E1-BAFA-F02B9F1E8170}"/>
                    </a:ext>
                  </a:extLst>
                </p:cNvPr>
                <p:cNvPicPr/>
                <p:nvPr/>
              </p:nvPicPr>
              <p:blipFill>
                <a:blip r:embed="rId1013"/>
                <a:stretch>
                  <a:fillRect/>
                </a:stretch>
              </p:blipFill>
              <p:spPr>
                <a:xfrm>
                  <a:off x="3695973" y="4396747"/>
                  <a:ext cx="1335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014">
              <p14:nvContentPartPr>
                <p14:cNvPr id="692" name="Freihand 691">
                  <a:extLst>
                    <a:ext uri="{FF2B5EF4-FFF2-40B4-BE49-F238E27FC236}">
                      <a16:creationId xmlns:a16="http://schemas.microsoft.com/office/drawing/2014/main" id="{F223ABF2-D088-4F63-93D2-9F076E672E69}"/>
                    </a:ext>
                  </a:extLst>
                </p14:cNvPr>
                <p14:cNvContentPartPr/>
                <p14:nvPr/>
              </p14:nvContentPartPr>
              <p14:xfrm>
                <a:off x="3337413" y="4378747"/>
                <a:ext cx="564840" cy="421920"/>
              </p14:xfrm>
            </p:contentPart>
          </mc:Choice>
          <mc:Fallback>
            <p:pic>
              <p:nvPicPr>
                <p:cNvPr id="692" name="Freihand 691">
                  <a:extLst>
                    <a:ext uri="{FF2B5EF4-FFF2-40B4-BE49-F238E27FC236}">
                      <a16:creationId xmlns:a16="http://schemas.microsoft.com/office/drawing/2014/main" id="{F223ABF2-D088-4F63-93D2-9F076E672E69}"/>
                    </a:ext>
                  </a:extLst>
                </p:cNvPr>
                <p:cNvPicPr/>
                <p:nvPr/>
              </p:nvPicPr>
              <p:blipFill>
                <a:blip r:embed="rId1015"/>
                <a:stretch>
                  <a:fillRect/>
                </a:stretch>
              </p:blipFill>
              <p:spPr>
                <a:xfrm>
                  <a:off x="3333093" y="4374427"/>
                  <a:ext cx="573480" cy="430560"/>
                </a:xfrm>
                <a:prstGeom prst="rect">
                  <a:avLst/>
                </a:prstGeom>
              </p:spPr>
            </p:pic>
          </mc:Fallback>
        </mc:AlternateContent>
      </p:grpSp>
      <p:grpSp>
        <p:nvGrpSpPr>
          <p:cNvPr id="698" name="Gruppieren 697">
            <a:extLst>
              <a:ext uri="{FF2B5EF4-FFF2-40B4-BE49-F238E27FC236}">
                <a16:creationId xmlns:a16="http://schemas.microsoft.com/office/drawing/2014/main" id="{576D2113-3C21-479A-A99C-5C46264DF8D0}"/>
              </a:ext>
            </a:extLst>
          </p:cNvPr>
          <p:cNvGrpSpPr/>
          <p:nvPr/>
        </p:nvGrpSpPr>
        <p:grpSpPr>
          <a:xfrm>
            <a:off x="8968533" y="1645267"/>
            <a:ext cx="1250640" cy="982440"/>
            <a:chOff x="8968533" y="1645267"/>
            <a:chExt cx="1250640" cy="982440"/>
          </a:xfrm>
        </p:grpSpPr>
        <mc:AlternateContent xmlns:mc="http://schemas.openxmlformats.org/markup-compatibility/2006">
          <mc:Choice xmlns:p14="http://schemas.microsoft.com/office/powerpoint/2010/main" Requires="p14">
            <p:contentPart p14:bwMode="auto" r:id="rId1016">
              <p14:nvContentPartPr>
                <p14:cNvPr id="694" name="Freihand 693">
                  <a:extLst>
                    <a:ext uri="{FF2B5EF4-FFF2-40B4-BE49-F238E27FC236}">
                      <a16:creationId xmlns:a16="http://schemas.microsoft.com/office/drawing/2014/main" id="{7F252619-35B1-4899-B5C1-58F0479D169D}"/>
                    </a:ext>
                  </a:extLst>
                </p14:cNvPr>
                <p14:cNvContentPartPr/>
                <p14:nvPr/>
              </p14:nvContentPartPr>
              <p14:xfrm>
                <a:off x="8968533" y="1729867"/>
                <a:ext cx="899280" cy="897840"/>
              </p14:xfrm>
            </p:contentPart>
          </mc:Choice>
          <mc:Fallback>
            <p:pic>
              <p:nvPicPr>
                <p:cNvPr id="694" name="Freihand 693">
                  <a:extLst>
                    <a:ext uri="{FF2B5EF4-FFF2-40B4-BE49-F238E27FC236}">
                      <a16:creationId xmlns:a16="http://schemas.microsoft.com/office/drawing/2014/main" id="{7F252619-35B1-4899-B5C1-58F0479D169D}"/>
                    </a:ext>
                  </a:extLst>
                </p:cNvPr>
                <p:cNvPicPr/>
                <p:nvPr/>
              </p:nvPicPr>
              <p:blipFill>
                <a:blip r:embed="rId1017"/>
                <a:stretch>
                  <a:fillRect/>
                </a:stretch>
              </p:blipFill>
              <p:spPr>
                <a:xfrm>
                  <a:off x="8964213" y="1725547"/>
                  <a:ext cx="907920" cy="906480"/>
                </a:xfrm>
                <a:prstGeom prst="rect">
                  <a:avLst/>
                </a:prstGeom>
              </p:spPr>
            </p:pic>
          </mc:Fallback>
        </mc:AlternateContent>
        <mc:AlternateContent xmlns:mc="http://schemas.openxmlformats.org/markup-compatibility/2006">
          <mc:Choice xmlns:p14="http://schemas.microsoft.com/office/powerpoint/2010/main" Requires="p14">
            <p:contentPart p14:bwMode="auto" r:id="rId1018">
              <p14:nvContentPartPr>
                <p14:cNvPr id="695" name="Freihand 694">
                  <a:extLst>
                    <a:ext uri="{FF2B5EF4-FFF2-40B4-BE49-F238E27FC236}">
                      <a16:creationId xmlns:a16="http://schemas.microsoft.com/office/drawing/2014/main" id="{820DF4D6-5C0D-442E-B818-C69B59E0C5AB}"/>
                    </a:ext>
                  </a:extLst>
                </p14:cNvPr>
                <p14:cNvContentPartPr/>
                <p14:nvPr/>
              </p14:nvContentPartPr>
              <p14:xfrm>
                <a:off x="9927213" y="1705027"/>
                <a:ext cx="99720" cy="109800"/>
              </p14:xfrm>
            </p:contentPart>
          </mc:Choice>
          <mc:Fallback>
            <p:pic>
              <p:nvPicPr>
                <p:cNvPr id="695" name="Freihand 694">
                  <a:extLst>
                    <a:ext uri="{FF2B5EF4-FFF2-40B4-BE49-F238E27FC236}">
                      <a16:creationId xmlns:a16="http://schemas.microsoft.com/office/drawing/2014/main" id="{820DF4D6-5C0D-442E-B818-C69B59E0C5AB}"/>
                    </a:ext>
                  </a:extLst>
                </p:cNvPr>
                <p:cNvPicPr/>
                <p:nvPr/>
              </p:nvPicPr>
              <p:blipFill>
                <a:blip r:embed="rId1019"/>
                <a:stretch>
                  <a:fillRect/>
                </a:stretch>
              </p:blipFill>
              <p:spPr>
                <a:xfrm>
                  <a:off x="9922893" y="1700707"/>
                  <a:ext cx="1083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020">
              <p14:nvContentPartPr>
                <p14:cNvPr id="696" name="Freihand 695">
                  <a:extLst>
                    <a:ext uri="{FF2B5EF4-FFF2-40B4-BE49-F238E27FC236}">
                      <a16:creationId xmlns:a16="http://schemas.microsoft.com/office/drawing/2014/main" id="{05992088-9944-4CE8-8347-1FC6F6044FD5}"/>
                    </a:ext>
                  </a:extLst>
                </p14:cNvPr>
                <p14:cNvContentPartPr/>
                <p14:nvPr/>
              </p14:nvContentPartPr>
              <p14:xfrm>
                <a:off x="10075893" y="1696387"/>
                <a:ext cx="89280" cy="100800"/>
              </p14:xfrm>
            </p:contentPart>
          </mc:Choice>
          <mc:Fallback>
            <p:pic>
              <p:nvPicPr>
                <p:cNvPr id="696" name="Freihand 695">
                  <a:extLst>
                    <a:ext uri="{FF2B5EF4-FFF2-40B4-BE49-F238E27FC236}">
                      <a16:creationId xmlns:a16="http://schemas.microsoft.com/office/drawing/2014/main" id="{05992088-9944-4CE8-8347-1FC6F6044FD5}"/>
                    </a:ext>
                  </a:extLst>
                </p:cNvPr>
                <p:cNvPicPr/>
                <p:nvPr/>
              </p:nvPicPr>
              <p:blipFill>
                <a:blip r:embed="rId1021"/>
                <a:stretch>
                  <a:fillRect/>
                </a:stretch>
              </p:blipFill>
              <p:spPr>
                <a:xfrm>
                  <a:off x="10071573" y="1692067"/>
                  <a:ext cx="9792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022">
              <p14:nvContentPartPr>
                <p14:cNvPr id="697" name="Freihand 696">
                  <a:extLst>
                    <a:ext uri="{FF2B5EF4-FFF2-40B4-BE49-F238E27FC236}">
                      <a16:creationId xmlns:a16="http://schemas.microsoft.com/office/drawing/2014/main" id="{D51BC1A8-E40B-4900-AB55-AA7419721462}"/>
                    </a:ext>
                  </a:extLst>
                </p14:cNvPr>
                <p14:cNvContentPartPr/>
                <p14:nvPr/>
              </p14:nvContentPartPr>
              <p14:xfrm>
                <a:off x="10202253" y="1645267"/>
                <a:ext cx="16920" cy="55440"/>
              </p14:xfrm>
            </p:contentPart>
          </mc:Choice>
          <mc:Fallback>
            <p:pic>
              <p:nvPicPr>
                <p:cNvPr id="697" name="Freihand 696">
                  <a:extLst>
                    <a:ext uri="{FF2B5EF4-FFF2-40B4-BE49-F238E27FC236}">
                      <a16:creationId xmlns:a16="http://schemas.microsoft.com/office/drawing/2014/main" id="{D51BC1A8-E40B-4900-AB55-AA7419721462}"/>
                    </a:ext>
                  </a:extLst>
                </p:cNvPr>
                <p:cNvPicPr/>
                <p:nvPr/>
              </p:nvPicPr>
              <p:blipFill>
                <a:blip r:embed="rId1023"/>
                <a:stretch>
                  <a:fillRect/>
                </a:stretch>
              </p:blipFill>
              <p:spPr>
                <a:xfrm>
                  <a:off x="10197933" y="1640947"/>
                  <a:ext cx="25560" cy="64080"/>
                </a:xfrm>
                <a:prstGeom prst="rect">
                  <a:avLst/>
                </a:prstGeom>
              </p:spPr>
            </p:pic>
          </mc:Fallback>
        </mc:AlternateContent>
      </p:grpSp>
      <p:grpSp>
        <p:nvGrpSpPr>
          <p:cNvPr id="742" name="Gruppieren 741">
            <a:extLst>
              <a:ext uri="{FF2B5EF4-FFF2-40B4-BE49-F238E27FC236}">
                <a16:creationId xmlns:a16="http://schemas.microsoft.com/office/drawing/2014/main" id="{959727AE-033F-4FC3-BBB9-2DA40C9C65A3}"/>
              </a:ext>
            </a:extLst>
          </p:cNvPr>
          <p:cNvGrpSpPr/>
          <p:nvPr/>
        </p:nvGrpSpPr>
        <p:grpSpPr>
          <a:xfrm>
            <a:off x="7475253" y="2334667"/>
            <a:ext cx="2995200" cy="928080"/>
            <a:chOff x="7475253" y="2334667"/>
            <a:chExt cx="2995200" cy="928080"/>
          </a:xfrm>
        </p:grpSpPr>
        <mc:AlternateContent xmlns:mc="http://schemas.openxmlformats.org/markup-compatibility/2006">
          <mc:Choice xmlns:p14="http://schemas.microsoft.com/office/powerpoint/2010/main" Requires="p14">
            <p:contentPart p14:bwMode="auto" r:id="rId1024">
              <p14:nvContentPartPr>
                <p14:cNvPr id="699" name="Freihand 698">
                  <a:extLst>
                    <a:ext uri="{FF2B5EF4-FFF2-40B4-BE49-F238E27FC236}">
                      <a16:creationId xmlns:a16="http://schemas.microsoft.com/office/drawing/2014/main" id="{76AD336C-FB11-4F12-B3E7-8F8FD20FFAB4}"/>
                    </a:ext>
                  </a:extLst>
                </p14:cNvPr>
                <p14:cNvContentPartPr/>
                <p14:nvPr/>
              </p14:nvContentPartPr>
              <p14:xfrm>
                <a:off x="8838933" y="2658667"/>
                <a:ext cx="109440" cy="474120"/>
              </p14:xfrm>
            </p:contentPart>
          </mc:Choice>
          <mc:Fallback>
            <p:pic>
              <p:nvPicPr>
                <p:cNvPr id="699" name="Freihand 698">
                  <a:extLst>
                    <a:ext uri="{FF2B5EF4-FFF2-40B4-BE49-F238E27FC236}">
                      <a16:creationId xmlns:a16="http://schemas.microsoft.com/office/drawing/2014/main" id="{76AD336C-FB11-4F12-B3E7-8F8FD20FFAB4}"/>
                    </a:ext>
                  </a:extLst>
                </p:cNvPr>
                <p:cNvPicPr/>
                <p:nvPr/>
              </p:nvPicPr>
              <p:blipFill>
                <a:blip r:embed="rId1025"/>
                <a:stretch>
                  <a:fillRect/>
                </a:stretch>
              </p:blipFill>
              <p:spPr>
                <a:xfrm>
                  <a:off x="8834613" y="2654347"/>
                  <a:ext cx="118080" cy="482760"/>
                </a:xfrm>
                <a:prstGeom prst="rect">
                  <a:avLst/>
                </a:prstGeom>
              </p:spPr>
            </p:pic>
          </mc:Fallback>
        </mc:AlternateContent>
        <mc:AlternateContent xmlns:mc="http://schemas.openxmlformats.org/markup-compatibility/2006">
          <mc:Choice xmlns:p14="http://schemas.microsoft.com/office/powerpoint/2010/main" Requires="p14">
            <p:contentPart p14:bwMode="auto" r:id="rId1026">
              <p14:nvContentPartPr>
                <p14:cNvPr id="700" name="Freihand 699">
                  <a:extLst>
                    <a:ext uri="{FF2B5EF4-FFF2-40B4-BE49-F238E27FC236}">
                      <a16:creationId xmlns:a16="http://schemas.microsoft.com/office/drawing/2014/main" id="{CDD2E067-A2C4-4187-B79B-0FE7CF7D092D}"/>
                    </a:ext>
                  </a:extLst>
                </p14:cNvPr>
                <p14:cNvContentPartPr/>
                <p14:nvPr/>
              </p14:nvContentPartPr>
              <p14:xfrm>
                <a:off x="8867733" y="2630587"/>
                <a:ext cx="136440" cy="86760"/>
              </p14:xfrm>
            </p:contentPart>
          </mc:Choice>
          <mc:Fallback>
            <p:pic>
              <p:nvPicPr>
                <p:cNvPr id="700" name="Freihand 699">
                  <a:extLst>
                    <a:ext uri="{FF2B5EF4-FFF2-40B4-BE49-F238E27FC236}">
                      <a16:creationId xmlns:a16="http://schemas.microsoft.com/office/drawing/2014/main" id="{CDD2E067-A2C4-4187-B79B-0FE7CF7D092D}"/>
                    </a:ext>
                  </a:extLst>
                </p:cNvPr>
                <p:cNvPicPr/>
                <p:nvPr/>
              </p:nvPicPr>
              <p:blipFill>
                <a:blip r:embed="rId1027"/>
                <a:stretch>
                  <a:fillRect/>
                </a:stretch>
              </p:blipFill>
              <p:spPr>
                <a:xfrm>
                  <a:off x="8863413" y="2626267"/>
                  <a:ext cx="14508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1028">
              <p14:nvContentPartPr>
                <p14:cNvPr id="701" name="Freihand 700">
                  <a:extLst>
                    <a:ext uri="{FF2B5EF4-FFF2-40B4-BE49-F238E27FC236}">
                      <a16:creationId xmlns:a16="http://schemas.microsoft.com/office/drawing/2014/main" id="{13B56099-B785-4F9B-9244-42403BEBA9A1}"/>
                    </a:ext>
                  </a:extLst>
                </p14:cNvPr>
                <p14:cNvContentPartPr/>
                <p14:nvPr/>
              </p14:nvContentPartPr>
              <p14:xfrm>
                <a:off x="8640933" y="3048187"/>
                <a:ext cx="78120" cy="77400"/>
              </p14:xfrm>
            </p:contentPart>
          </mc:Choice>
          <mc:Fallback>
            <p:pic>
              <p:nvPicPr>
                <p:cNvPr id="701" name="Freihand 700">
                  <a:extLst>
                    <a:ext uri="{FF2B5EF4-FFF2-40B4-BE49-F238E27FC236}">
                      <a16:creationId xmlns:a16="http://schemas.microsoft.com/office/drawing/2014/main" id="{13B56099-B785-4F9B-9244-42403BEBA9A1}"/>
                    </a:ext>
                  </a:extLst>
                </p:cNvPr>
                <p:cNvPicPr/>
                <p:nvPr/>
              </p:nvPicPr>
              <p:blipFill>
                <a:blip r:embed="rId1029"/>
                <a:stretch>
                  <a:fillRect/>
                </a:stretch>
              </p:blipFill>
              <p:spPr>
                <a:xfrm>
                  <a:off x="8636613" y="3043867"/>
                  <a:ext cx="867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030">
              <p14:nvContentPartPr>
                <p14:cNvPr id="702" name="Freihand 701">
                  <a:extLst>
                    <a:ext uri="{FF2B5EF4-FFF2-40B4-BE49-F238E27FC236}">
                      <a16:creationId xmlns:a16="http://schemas.microsoft.com/office/drawing/2014/main" id="{8CF30357-69FF-4244-90FA-B7A5D43FD659}"/>
                    </a:ext>
                  </a:extLst>
                </p14:cNvPr>
                <p14:cNvContentPartPr/>
                <p14:nvPr/>
              </p14:nvContentPartPr>
              <p14:xfrm>
                <a:off x="8741733" y="3051787"/>
                <a:ext cx="61920" cy="61920"/>
              </p14:xfrm>
            </p:contentPart>
          </mc:Choice>
          <mc:Fallback>
            <p:pic>
              <p:nvPicPr>
                <p:cNvPr id="702" name="Freihand 701">
                  <a:extLst>
                    <a:ext uri="{FF2B5EF4-FFF2-40B4-BE49-F238E27FC236}">
                      <a16:creationId xmlns:a16="http://schemas.microsoft.com/office/drawing/2014/main" id="{8CF30357-69FF-4244-90FA-B7A5D43FD659}"/>
                    </a:ext>
                  </a:extLst>
                </p:cNvPr>
                <p:cNvPicPr/>
                <p:nvPr/>
              </p:nvPicPr>
              <p:blipFill>
                <a:blip r:embed="rId1031"/>
                <a:stretch>
                  <a:fillRect/>
                </a:stretch>
              </p:blipFill>
              <p:spPr>
                <a:xfrm>
                  <a:off x="8737413" y="3047467"/>
                  <a:ext cx="705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032">
              <p14:nvContentPartPr>
                <p14:cNvPr id="703" name="Freihand 702">
                  <a:extLst>
                    <a:ext uri="{FF2B5EF4-FFF2-40B4-BE49-F238E27FC236}">
                      <a16:creationId xmlns:a16="http://schemas.microsoft.com/office/drawing/2014/main" id="{B5340FE0-A5EC-44AB-926A-7F4943A66837}"/>
                    </a:ext>
                  </a:extLst>
                </p14:cNvPr>
                <p14:cNvContentPartPr/>
                <p14:nvPr/>
              </p14:nvContentPartPr>
              <p14:xfrm>
                <a:off x="8821653" y="3049627"/>
                <a:ext cx="67320" cy="83520"/>
              </p14:xfrm>
            </p:contentPart>
          </mc:Choice>
          <mc:Fallback>
            <p:pic>
              <p:nvPicPr>
                <p:cNvPr id="703" name="Freihand 702">
                  <a:extLst>
                    <a:ext uri="{FF2B5EF4-FFF2-40B4-BE49-F238E27FC236}">
                      <a16:creationId xmlns:a16="http://schemas.microsoft.com/office/drawing/2014/main" id="{B5340FE0-A5EC-44AB-926A-7F4943A66837}"/>
                    </a:ext>
                  </a:extLst>
                </p:cNvPr>
                <p:cNvPicPr/>
                <p:nvPr/>
              </p:nvPicPr>
              <p:blipFill>
                <a:blip r:embed="rId1033"/>
                <a:stretch>
                  <a:fillRect/>
                </a:stretch>
              </p:blipFill>
              <p:spPr>
                <a:xfrm>
                  <a:off x="8817333" y="3045307"/>
                  <a:ext cx="7596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1034">
              <p14:nvContentPartPr>
                <p14:cNvPr id="704" name="Freihand 703">
                  <a:extLst>
                    <a:ext uri="{FF2B5EF4-FFF2-40B4-BE49-F238E27FC236}">
                      <a16:creationId xmlns:a16="http://schemas.microsoft.com/office/drawing/2014/main" id="{6C0B6BB4-8CCE-4C50-A9CC-BBA672E06CB5}"/>
                    </a:ext>
                  </a:extLst>
                </p14:cNvPr>
                <p14:cNvContentPartPr/>
                <p14:nvPr/>
              </p14:nvContentPartPr>
              <p14:xfrm>
                <a:off x="8849013" y="3012547"/>
                <a:ext cx="99000" cy="9720"/>
              </p14:xfrm>
            </p:contentPart>
          </mc:Choice>
          <mc:Fallback>
            <p:pic>
              <p:nvPicPr>
                <p:cNvPr id="704" name="Freihand 703">
                  <a:extLst>
                    <a:ext uri="{FF2B5EF4-FFF2-40B4-BE49-F238E27FC236}">
                      <a16:creationId xmlns:a16="http://schemas.microsoft.com/office/drawing/2014/main" id="{6C0B6BB4-8CCE-4C50-A9CC-BBA672E06CB5}"/>
                    </a:ext>
                  </a:extLst>
                </p:cNvPr>
                <p:cNvPicPr/>
                <p:nvPr/>
              </p:nvPicPr>
              <p:blipFill>
                <a:blip r:embed="rId1035"/>
                <a:stretch>
                  <a:fillRect/>
                </a:stretch>
              </p:blipFill>
              <p:spPr>
                <a:xfrm>
                  <a:off x="8844693" y="3008227"/>
                  <a:ext cx="1076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036">
              <p14:nvContentPartPr>
                <p14:cNvPr id="706" name="Freihand 705">
                  <a:extLst>
                    <a:ext uri="{FF2B5EF4-FFF2-40B4-BE49-F238E27FC236}">
                      <a16:creationId xmlns:a16="http://schemas.microsoft.com/office/drawing/2014/main" id="{242DD137-7F3A-4706-B15D-4C772BCED6EF}"/>
                    </a:ext>
                  </a:extLst>
                </p14:cNvPr>
                <p14:cNvContentPartPr/>
                <p14:nvPr/>
              </p14:nvContentPartPr>
              <p14:xfrm>
                <a:off x="9290733" y="2334667"/>
                <a:ext cx="25200" cy="71640"/>
              </p14:xfrm>
            </p:contentPart>
          </mc:Choice>
          <mc:Fallback>
            <p:pic>
              <p:nvPicPr>
                <p:cNvPr id="706" name="Freihand 705">
                  <a:extLst>
                    <a:ext uri="{FF2B5EF4-FFF2-40B4-BE49-F238E27FC236}">
                      <a16:creationId xmlns:a16="http://schemas.microsoft.com/office/drawing/2014/main" id="{242DD137-7F3A-4706-B15D-4C772BCED6EF}"/>
                    </a:ext>
                  </a:extLst>
                </p:cNvPr>
                <p:cNvPicPr/>
                <p:nvPr/>
              </p:nvPicPr>
              <p:blipFill>
                <a:blip r:embed="rId1037"/>
                <a:stretch>
                  <a:fillRect/>
                </a:stretch>
              </p:blipFill>
              <p:spPr>
                <a:xfrm>
                  <a:off x="9286413" y="2330347"/>
                  <a:ext cx="338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038">
              <p14:nvContentPartPr>
                <p14:cNvPr id="707" name="Freihand 706">
                  <a:extLst>
                    <a:ext uri="{FF2B5EF4-FFF2-40B4-BE49-F238E27FC236}">
                      <a16:creationId xmlns:a16="http://schemas.microsoft.com/office/drawing/2014/main" id="{3C8949F9-9F51-4A96-AD65-101137B6FEB1}"/>
                    </a:ext>
                  </a:extLst>
                </p14:cNvPr>
                <p14:cNvContentPartPr/>
                <p14:nvPr/>
              </p14:nvContentPartPr>
              <p14:xfrm>
                <a:off x="9318093" y="2480107"/>
                <a:ext cx="19080" cy="111240"/>
              </p14:xfrm>
            </p:contentPart>
          </mc:Choice>
          <mc:Fallback>
            <p:pic>
              <p:nvPicPr>
                <p:cNvPr id="707" name="Freihand 706">
                  <a:extLst>
                    <a:ext uri="{FF2B5EF4-FFF2-40B4-BE49-F238E27FC236}">
                      <a16:creationId xmlns:a16="http://schemas.microsoft.com/office/drawing/2014/main" id="{3C8949F9-9F51-4A96-AD65-101137B6FEB1}"/>
                    </a:ext>
                  </a:extLst>
                </p:cNvPr>
                <p:cNvPicPr/>
                <p:nvPr/>
              </p:nvPicPr>
              <p:blipFill>
                <a:blip r:embed="rId1039"/>
                <a:stretch>
                  <a:fillRect/>
                </a:stretch>
              </p:blipFill>
              <p:spPr>
                <a:xfrm>
                  <a:off x="9313773" y="2475787"/>
                  <a:ext cx="2772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040">
              <p14:nvContentPartPr>
                <p14:cNvPr id="708" name="Freihand 707">
                  <a:extLst>
                    <a:ext uri="{FF2B5EF4-FFF2-40B4-BE49-F238E27FC236}">
                      <a16:creationId xmlns:a16="http://schemas.microsoft.com/office/drawing/2014/main" id="{E403CBED-F8CB-49B6-BC95-DF58F09E3AEE}"/>
                    </a:ext>
                  </a:extLst>
                </p14:cNvPr>
                <p14:cNvContentPartPr/>
                <p14:nvPr/>
              </p14:nvContentPartPr>
              <p14:xfrm>
                <a:off x="9418173" y="2709067"/>
                <a:ext cx="149760" cy="133560"/>
              </p14:xfrm>
            </p:contentPart>
          </mc:Choice>
          <mc:Fallback>
            <p:pic>
              <p:nvPicPr>
                <p:cNvPr id="708" name="Freihand 707">
                  <a:extLst>
                    <a:ext uri="{FF2B5EF4-FFF2-40B4-BE49-F238E27FC236}">
                      <a16:creationId xmlns:a16="http://schemas.microsoft.com/office/drawing/2014/main" id="{E403CBED-F8CB-49B6-BC95-DF58F09E3AEE}"/>
                    </a:ext>
                  </a:extLst>
                </p:cNvPr>
                <p:cNvPicPr/>
                <p:nvPr/>
              </p:nvPicPr>
              <p:blipFill>
                <a:blip r:embed="rId1041"/>
                <a:stretch>
                  <a:fillRect/>
                </a:stretch>
              </p:blipFill>
              <p:spPr>
                <a:xfrm>
                  <a:off x="9413853" y="2704747"/>
                  <a:ext cx="15840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042">
              <p14:nvContentPartPr>
                <p14:cNvPr id="709" name="Freihand 708">
                  <a:extLst>
                    <a:ext uri="{FF2B5EF4-FFF2-40B4-BE49-F238E27FC236}">
                      <a16:creationId xmlns:a16="http://schemas.microsoft.com/office/drawing/2014/main" id="{ABC12A49-2C70-4F7D-8C71-69E368B2928D}"/>
                    </a:ext>
                  </a:extLst>
                </p14:cNvPr>
                <p14:cNvContentPartPr/>
                <p14:nvPr/>
              </p14:nvContentPartPr>
              <p14:xfrm>
                <a:off x="9356973" y="2683507"/>
                <a:ext cx="103680" cy="72360"/>
              </p14:xfrm>
            </p:contentPart>
          </mc:Choice>
          <mc:Fallback>
            <p:pic>
              <p:nvPicPr>
                <p:cNvPr id="709" name="Freihand 708">
                  <a:extLst>
                    <a:ext uri="{FF2B5EF4-FFF2-40B4-BE49-F238E27FC236}">
                      <a16:creationId xmlns:a16="http://schemas.microsoft.com/office/drawing/2014/main" id="{ABC12A49-2C70-4F7D-8C71-69E368B2928D}"/>
                    </a:ext>
                  </a:extLst>
                </p:cNvPr>
                <p:cNvPicPr/>
                <p:nvPr/>
              </p:nvPicPr>
              <p:blipFill>
                <a:blip r:embed="rId1043"/>
                <a:stretch>
                  <a:fillRect/>
                </a:stretch>
              </p:blipFill>
              <p:spPr>
                <a:xfrm>
                  <a:off x="9352653" y="2679187"/>
                  <a:ext cx="1123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044">
              <p14:nvContentPartPr>
                <p14:cNvPr id="712" name="Freihand 711">
                  <a:extLst>
                    <a:ext uri="{FF2B5EF4-FFF2-40B4-BE49-F238E27FC236}">
                      <a16:creationId xmlns:a16="http://schemas.microsoft.com/office/drawing/2014/main" id="{13439922-ED99-41FF-ADCB-78095A1C3B93}"/>
                    </a:ext>
                  </a:extLst>
                </p14:cNvPr>
                <p14:cNvContentPartPr/>
                <p14:nvPr/>
              </p14:nvContentPartPr>
              <p14:xfrm>
                <a:off x="9643533" y="3020107"/>
                <a:ext cx="108720" cy="112680"/>
              </p14:xfrm>
            </p:contentPart>
          </mc:Choice>
          <mc:Fallback>
            <p:pic>
              <p:nvPicPr>
                <p:cNvPr id="712" name="Freihand 711">
                  <a:extLst>
                    <a:ext uri="{FF2B5EF4-FFF2-40B4-BE49-F238E27FC236}">
                      <a16:creationId xmlns:a16="http://schemas.microsoft.com/office/drawing/2014/main" id="{13439922-ED99-41FF-ADCB-78095A1C3B93}"/>
                    </a:ext>
                  </a:extLst>
                </p:cNvPr>
                <p:cNvPicPr/>
                <p:nvPr/>
              </p:nvPicPr>
              <p:blipFill>
                <a:blip r:embed="rId1045"/>
                <a:stretch>
                  <a:fillRect/>
                </a:stretch>
              </p:blipFill>
              <p:spPr>
                <a:xfrm>
                  <a:off x="9639213" y="3015787"/>
                  <a:ext cx="11736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1046">
              <p14:nvContentPartPr>
                <p14:cNvPr id="713" name="Freihand 712">
                  <a:extLst>
                    <a:ext uri="{FF2B5EF4-FFF2-40B4-BE49-F238E27FC236}">
                      <a16:creationId xmlns:a16="http://schemas.microsoft.com/office/drawing/2014/main" id="{44BFFB92-43EB-4887-A443-C42EE53A4EB1}"/>
                    </a:ext>
                  </a:extLst>
                </p14:cNvPr>
                <p14:cNvContentPartPr/>
                <p14:nvPr/>
              </p14:nvContentPartPr>
              <p14:xfrm>
                <a:off x="9779253" y="2967187"/>
                <a:ext cx="95400" cy="108000"/>
              </p14:xfrm>
            </p:contentPart>
          </mc:Choice>
          <mc:Fallback>
            <p:pic>
              <p:nvPicPr>
                <p:cNvPr id="713" name="Freihand 712">
                  <a:extLst>
                    <a:ext uri="{FF2B5EF4-FFF2-40B4-BE49-F238E27FC236}">
                      <a16:creationId xmlns:a16="http://schemas.microsoft.com/office/drawing/2014/main" id="{44BFFB92-43EB-4887-A443-C42EE53A4EB1}"/>
                    </a:ext>
                  </a:extLst>
                </p:cNvPr>
                <p:cNvPicPr/>
                <p:nvPr/>
              </p:nvPicPr>
              <p:blipFill>
                <a:blip r:embed="rId1047"/>
                <a:stretch>
                  <a:fillRect/>
                </a:stretch>
              </p:blipFill>
              <p:spPr>
                <a:xfrm>
                  <a:off x="9774933" y="2962867"/>
                  <a:ext cx="10404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048">
              <p14:nvContentPartPr>
                <p14:cNvPr id="714" name="Freihand 713">
                  <a:extLst>
                    <a:ext uri="{FF2B5EF4-FFF2-40B4-BE49-F238E27FC236}">
                      <a16:creationId xmlns:a16="http://schemas.microsoft.com/office/drawing/2014/main" id="{4FB49AF4-D0A0-440C-BFD8-F6514D5D093D}"/>
                    </a:ext>
                  </a:extLst>
                </p14:cNvPr>
                <p14:cNvContentPartPr/>
                <p14:nvPr/>
              </p14:nvContentPartPr>
              <p14:xfrm>
                <a:off x="9889413" y="2914987"/>
                <a:ext cx="14400" cy="75960"/>
              </p14:xfrm>
            </p:contentPart>
          </mc:Choice>
          <mc:Fallback>
            <p:pic>
              <p:nvPicPr>
                <p:cNvPr id="714" name="Freihand 713">
                  <a:extLst>
                    <a:ext uri="{FF2B5EF4-FFF2-40B4-BE49-F238E27FC236}">
                      <a16:creationId xmlns:a16="http://schemas.microsoft.com/office/drawing/2014/main" id="{4FB49AF4-D0A0-440C-BFD8-F6514D5D093D}"/>
                    </a:ext>
                  </a:extLst>
                </p:cNvPr>
                <p:cNvPicPr/>
                <p:nvPr/>
              </p:nvPicPr>
              <p:blipFill>
                <a:blip r:embed="rId1049"/>
                <a:stretch>
                  <a:fillRect/>
                </a:stretch>
              </p:blipFill>
              <p:spPr>
                <a:xfrm>
                  <a:off x="9885093" y="2910667"/>
                  <a:ext cx="230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050">
              <p14:nvContentPartPr>
                <p14:cNvPr id="715" name="Freihand 714">
                  <a:extLst>
                    <a:ext uri="{FF2B5EF4-FFF2-40B4-BE49-F238E27FC236}">
                      <a16:creationId xmlns:a16="http://schemas.microsoft.com/office/drawing/2014/main" id="{67090674-DA8A-408D-9A73-4AE9820DDCEA}"/>
                    </a:ext>
                  </a:extLst>
                </p14:cNvPr>
                <p14:cNvContentPartPr/>
                <p14:nvPr/>
              </p14:nvContentPartPr>
              <p14:xfrm>
                <a:off x="9790773" y="3142867"/>
                <a:ext cx="130320" cy="14760"/>
              </p14:xfrm>
            </p:contentPart>
          </mc:Choice>
          <mc:Fallback>
            <p:pic>
              <p:nvPicPr>
                <p:cNvPr id="715" name="Freihand 714">
                  <a:extLst>
                    <a:ext uri="{FF2B5EF4-FFF2-40B4-BE49-F238E27FC236}">
                      <a16:creationId xmlns:a16="http://schemas.microsoft.com/office/drawing/2014/main" id="{67090674-DA8A-408D-9A73-4AE9820DDCEA}"/>
                    </a:ext>
                  </a:extLst>
                </p:cNvPr>
                <p:cNvPicPr/>
                <p:nvPr/>
              </p:nvPicPr>
              <p:blipFill>
                <a:blip r:embed="rId1051"/>
                <a:stretch>
                  <a:fillRect/>
                </a:stretch>
              </p:blipFill>
              <p:spPr>
                <a:xfrm>
                  <a:off x="9786453" y="3138547"/>
                  <a:ext cx="13896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052">
              <p14:nvContentPartPr>
                <p14:cNvPr id="716" name="Freihand 715">
                  <a:extLst>
                    <a:ext uri="{FF2B5EF4-FFF2-40B4-BE49-F238E27FC236}">
                      <a16:creationId xmlns:a16="http://schemas.microsoft.com/office/drawing/2014/main" id="{C5FE3BD7-ED23-4068-B639-D3DA45D300CF}"/>
                    </a:ext>
                  </a:extLst>
                </p14:cNvPr>
                <p14:cNvContentPartPr/>
                <p14:nvPr/>
              </p14:nvContentPartPr>
              <p14:xfrm>
                <a:off x="9814893" y="3181387"/>
                <a:ext cx="119160" cy="16920"/>
              </p14:xfrm>
            </p:contentPart>
          </mc:Choice>
          <mc:Fallback>
            <p:pic>
              <p:nvPicPr>
                <p:cNvPr id="716" name="Freihand 715">
                  <a:extLst>
                    <a:ext uri="{FF2B5EF4-FFF2-40B4-BE49-F238E27FC236}">
                      <a16:creationId xmlns:a16="http://schemas.microsoft.com/office/drawing/2014/main" id="{C5FE3BD7-ED23-4068-B639-D3DA45D300CF}"/>
                    </a:ext>
                  </a:extLst>
                </p:cNvPr>
                <p:cNvPicPr/>
                <p:nvPr/>
              </p:nvPicPr>
              <p:blipFill>
                <a:blip r:embed="rId1053"/>
                <a:stretch>
                  <a:fillRect/>
                </a:stretch>
              </p:blipFill>
              <p:spPr>
                <a:xfrm>
                  <a:off x="9810573" y="3177067"/>
                  <a:ext cx="12780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1054">
              <p14:nvContentPartPr>
                <p14:cNvPr id="717" name="Freihand 716">
                  <a:extLst>
                    <a:ext uri="{FF2B5EF4-FFF2-40B4-BE49-F238E27FC236}">
                      <a16:creationId xmlns:a16="http://schemas.microsoft.com/office/drawing/2014/main" id="{9F3508AC-603E-4978-A6A1-ED9F3F8A0EB3}"/>
                    </a:ext>
                  </a:extLst>
                </p14:cNvPr>
                <p14:cNvContentPartPr/>
                <p14:nvPr/>
              </p14:nvContentPartPr>
              <p14:xfrm>
                <a:off x="9981933" y="3104707"/>
                <a:ext cx="68760" cy="120600"/>
              </p14:xfrm>
            </p:contentPart>
          </mc:Choice>
          <mc:Fallback>
            <p:pic>
              <p:nvPicPr>
                <p:cNvPr id="717" name="Freihand 716">
                  <a:extLst>
                    <a:ext uri="{FF2B5EF4-FFF2-40B4-BE49-F238E27FC236}">
                      <a16:creationId xmlns:a16="http://schemas.microsoft.com/office/drawing/2014/main" id="{9F3508AC-603E-4978-A6A1-ED9F3F8A0EB3}"/>
                    </a:ext>
                  </a:extLst>
                </p:cNvPr>
                <p:cNvPicPr/>
                <p:nvPr/>
              </p:nvPicPr>
              <p:blipFill>
                <a:blip r:embed="rId1055"/>
                <a:stretch>
                  <a:fillRect/>
                </a:stretch>
              </p:blipFill>
              <p:spPr>
                <a:xfrm>
                  <a:off x="9977613" y="3100387"/>
                  <a:ext cx="774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056">
              <p14:nvContentPartPr>
                <p14:cNvPr id="718" name="Freihand 717">
                  <a:extLst>
                    <a:ext uri="{FF2B5EF4-FFF2-40B4-BE49-F238E27FC236}">
                      <a16:creationId xmlns:a16="http://schemas.microsoft.com/office/drawing/2014/main" id="{60B3CEFB-034E-4A89-990E-B11DC59CAE88}"/>
                    </a:ext>
                  </a:extLst>
                </p14:cNvPr>
                <p14:cNvContentPartPr/>
                <p14:nvPr/>
              </p14:nvContentPartPr>
              <p14:xfrm>
                <a:off x="10003893" y="3097147"/>
                <a:ext cx="163440" cy="100440"/>
              </p14:xfrm>
            </p:contentPart>
          </mc:Choice>
          <mc:Fallback>
            <p:pic>
              <p:nvPicPr>
                <p:cNvPr id="718" name="Freihand 717">
                  <a:extLst>
                    <a:ext uri="{FF2B5EF4-FFF2-40B4-BE49-F238E27FC236}">
                      <a16:creationId xmlns:a16="http://schemas.microsoft.com/office/drawing/2014/main" id="{60B3CEFB-034E-4A89-990E-B11DC59CAE88}"/>
                    </a:ext>
                  </a:extLst>
                </p:cNvPr>
                <p:cNvPicPr/>
                <p:nvPr/>
              </p:nvPicPr>
              <p:blipFill>
                <a:blip r:embed="rId1057"/>
                <a:stretch>
                  <a:fillRect/>
                </a:stretch>
              </p:blipFill>
              <p:spPr>
                <a:xfrm>
                  <a:off x="9999573" y="3092827"/>
                  <a:ext cx="17208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1058">
              <p14:nvContentPartPr>
                <p14:cNvPr id="719" name="Freihand 718">
                  <a:extLst>
                    <a:ext uri="{FF2B5EF4-FFF2-40B4-BE49-F238E27FC236}">
                      <a16:creationId xmlns:a16="http://schemas.microsoft.com/office/drawing/2014/main" id="{3B22EB27-C44B-4280-BE2E-5FF77847B68D}"/>
                    </a:ext>
                  </a:extLst>
                </p14:cNvPr>
                <p14:cNvContentPartPr/>
                <p14:nvPr/>
              </p14:nvContentPartPr>
              <p14:xfrm>
                <a:off x="10136373" y="3098947"/>
                <a:ext cx="109440" cy="111600"/>
              </p14:xfrm>
            </p:contentPart>
          </mc:Choice>
          <mc:Fallback>
            <p:pic>
              <p:nvPicPr>
                <p:cNvPr id="719" name="Freihand 718">
                  <a:extLst>
                    <a:ext uri="{FF2B5EF4-FFF2-40B4-BE49-F238E27FC236}">
                      <a16:creationId xmlns:a16="http://schemas.microsoft.com/office/drawing/2014/main" id="{3B22EB27-C44B-4280-BE2E-5FF77847B68D}"/>
                    </a:ext>
                  </a:extLst>
                </p:cNvPr>
                <p:cNvPicPr/>
                <p:nvPr/>
              </p:nvPicPr>
              <p:blipFill>
                <a:blip r:embed="rId1059"/>
                <a:stretch>
                  <a:fillRect/>
                </a:stretch>
              </p:blipFill>
              <p:spPr>
                <a:xfrm>
                  <a:off x="10132053" y="3094627"/>
                  <a:ext cx="11808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1060">
              <p14:nvContentPartPr>
                <p14:cNvPr id="720" name="Freihand 719">
                  <a:extLst>
                    <a:ext uri="{FF2B5EF4-FFF2-40B4-BE49-F238E27FC236}">
                      <a16:creationId xmlns:a16="http://schemas.microsoft.com/office/drawing/2014/main" id="{96B794D9-EF49-44B3-B4D9-65CA08C39E29}"/>
                    </a:ext>
                  </a:extLst>
                </p14:cNvPr>
                <p14:cNvContentPartPr/>
                <p14:nvPr/>
              </p14:nvContentPartPr>
              <p14:xfrm>
                <a:off x="10254093" y="3187507"/>
                <a:ext cx="35640" cy="75240"/>
              </p14:xfrm>
            </p:contentPart>
          </mc:Choice>
          <mc:Fallback>
            <p:pic>
              <p:nvPicPr>
                <p:cNvPr id="720" name="Freihand 719">
                  <a:extLst>
                    <a:ext uri="{FF2B5EF4-FFF2-40B4-BE49-F238E27FC236}">
                      <a16:creationId xmlns:a16="http://schemas.microsoft.com/office/drawing/2014/main" id="{96B794D9-EF49-44B3-B4D9-65CA08C39E29}"/>
                    </a:ext>
                  </a:extLst>
                </p:cNvPr>
                <p:cNvPicPr/>
                <p:nvPr/>
              </p:nvPicPr>
              <p:blipFill>
                <a:blip r:embed="rId1061"/>
                <a:stretch>
                  <a:fillRect/>
                </a:stretch>
              </p:blipFill>
              <p:spPr>
                <a:xfrm>
                  <a:off x="10249773" y="3183187"/>
                  <a:ext cx="4428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062">
              <p14:nvContentPartPr>
                <p14:cNvPr id="721" name="Freihand 720">
                  <a:extLst>
                    <a:ext uri="{FF2B5EF4-FFF2-40B4-BE49-F238E27FC236}">
                      <a16:creationId xmlns:a16="http://schemas.microsoft.com/office/drawing/2014/main" id="{B21BC470-EEF9-460C-B710-1F7C8B843D14}"/>
                    </a:ext>
                  </a:extLst>
                </p14:cNvPr>
                <p14:cNvContentPartPr/>
                <p14:nvPr/>
              </p14:nvContentPartPr>
              <p14:xfrm>
                <a:off x="10293333" y="3102547"/>
                <a:ext cx="97200" cy="134640"/>
              </p14:xfrm>
            </p:contentPart>
          </mc:Choice>
          <mc:Fallback>
            <p:pic>
              <p:nvPicPr>
                <p:cNvPr id="721" name="Freihand 720">
                  <a:extLst>
                    <a:ext uri="{FF2B5EF4-FFF2-40B4-BE49-F238E27FC236}">
                      <a16:creationId xmlns:a16="http://schemas.microsoft.com/office/drawing/2014/main" id="{B21BC470-EEF9-460C-B710-1F7C8B843D14}"/>
                    </a:ext>
                  </a:extLst>
                </p:cNvPr>
                <p:cNvPicPr/>
                <p:nvPr/>
              </p:nvPicPr>
              <p:blipFill>
                <a:blip r:embed="rId1063"/>
                <a:stretch>
                  <a:fillRect/>
                </a:stretch>
              </p:blipFill>
              <p:spPr>
                <a:xfrm>
                  <a:off x="10289013" y="3098227"/>
                  <a:ext cx="10584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1064">
              <p14:nvContentPartPr>
                <p14:cNvPr id="722" name="Freihand 721">
                  <a:extLst>
                    <a:ext uri="{FF2B5EF4-FFF2-40B4-BE49-F238E27FC236}">
                      <a16:creationId xmlns:a16="http://schemas.microsoft.com/office/drawing/2014/main" id="{4A643EF0-C466-46DB-A4AC-065ACD106A9E}"/>
                    </a:ext>
                  </a:extLst>
                </p14:cNvPr>
                <p14:cNvContentPartPr/>
                <p14:nvPr/>
              </p14:nvContentPartPr>
              <p14:xfrm>
                <a:off x="10399893" y="3101827"/>
                <a:ext cx="70560" cy="133560"/>
              </p14:xfrm>
            </p:contentPart>
          </mc:Choice>
          <mc:Fallback>
            <p:pic>
              <p:nvPicPr>
                <p:cNvPr id="722" name="Freihand 721">
                  <a:extLst>
                    <a:ext uri="{FF2B5EF4-FFF2-40B4-BE49-F238E27FC236}">
                      <a16:creationId xmlns:a16="http://schemas.microsoft.com/office/drawing/2014/main" id="{4A643EF0-C466-46DB-A4AC-065ACD106A9E}"/>
                    </a:ext>
                  </a:extLst>
                </p:cNvPr>
                <p:cNvPicPr/>
                <p:nvPr/>
              </p:nvPicPr>
              <p:blipFill>
                <a:blip r:embed="rId1065"/>
                <a:stretch>
                  <a:fillRect/>
                </a:stretch>
              </p:blipFill>
              <p:spPr>
                <a:xfrm>
                  <a:off x="10395573" y="3097507"/>
                  <a:ext cx="7920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066">
              <p14:nvContentPartPr>
                <p14:cNvPr id="724" name="Freihand 723">
                  <a:extLst>
                    <a:ext uri="{FF2B5EF4-FFF2-40B4-BE49-F238E27FC236}">
                      <a16:creationId xmlns:a16="http://schemas.microsoft.com/office/drawing/2014/main" id="{ABA294D9-4205-41EB-B77E-9031350CFF4C}"/>
                    </a:ext>
                  </a:extLst>
                </p14:cNvPr>
                <p14:cNvContentPartPr/>
                <p14:nvPr/>
              </p14:nvContentPartPr>
              <p14:xfrm>
                <a:off x="9247173" y="2358427"/>
                <a:ext cx="7920" cy="13320"/>
              </p14:xfrm>
            </p:contentPart>
          </mc:Choice>
          <mc:Fallback>
            <p:pic>
              <p:nvPicPr>
                <p:cNvPr id="724" name="Freihand 723">
                  <a:extLst>
                    <a:ext uri="{FF2B5EF4-FFF2-40B4-BE49-F238E27FC236}">
                      <a16:creationId xmlns:a16="http://schemas.microsoft.com/office/drawing/2014/main" id="{ABA294D9-4205-41EB-B77E-9031350CFF4C}"/>
                    </a:ext>
                  </a:extLst>
                </p:cNvPr>
                <p:cNvPicPr/>
                <p:nvPr/>
              </p:nvPicPr>
              <p:blipFill>
                <a:blip r:embed="rId1067"/>
                <a:stretch>
                  <a:fillRect/>
                </a:stretch>
              </p:blipFill>
              <p:spPr>
                <a:xfrm>
                  <a:off x="9242853" y="2354107"/>
                  <a:ext cx="165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068">
              <p14:nvContentPartPr>
                <p14:cNvPr id="725" name="Freihand 724">
                  <a:extLst>
                    <a:ext uri="{FF2B5EF4-FFF2-40B4-BE49-F238E27FC236}">
                      <a16:creationId xmlns:a16="http://schemas.microsoft.com/office/drawing/2014/main" id="{5D364462-A5DB-4743-8DA5-C9A066F04CEB}"/>
                    </a:ext>
                  </a:extLst>
                </p14:cNvPr>
                <p14:cNvContentPartPr/>
                <p14:nvPr/>
              </p14:nvContentPartPr>
              <p14:xfrm>
                <a:off x="9084813" y="2344387"/>
                <a:ext cx="179280" cy="27000"/>
              </p14:xfrm>
            </p:contentPart>
          </mc:Choice>
          <mc:Fallback>
            <p:pic>
              <p:nvPicPr>
                <p:cNvPr id="725" name="Freihand 724">
                  <a:extLst>
                    <a:ext uri="{FF2B5EF4-FFF2-40B4-BE49-F238E27FC236}">
                      <a16:creationId xmlns:a16="http://schemas.microsoft.com/office/drawing/2014/main" id="{5D364462-A5DB-4743-8DA5-C9A066F04CEB}"/>
                    </a:ext>
                  </a:extLst>
                </p:cNvPr>
                <p:cNvPicPr/>
                <p:nvPr/>
              </p:nvPicPr>
              <p:blipFill>
                <a:blip r:embed="rId1069"/>
                <a:stretch>
                  <a:fillRect/>
                </a:stretch>
              </p:blipFill>
              <p:spPr>
                <a:xfrm>
                  <a:off x="9080493" y="2340067"/>
                  <a:ext cx="18792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1070">
              <p14:nvContentPartPr>
                <p14:cNvPr id="726" name="Freihand 725">
                  <a:extLst>
                    <a:ext uri="{FF2B5EF4-FFF2-40B4-BE49-F238E27FC236}">
                      <a16:creationId xmlns:a16="http://schemas.microsoft.com/office/drawing/2014/main" id="{312EB44E-04BE-4A12-977F-C31C3FF2D9B9}"/>
                    </a:ext>
                  </a:extLst>
                </p14:cNvPr>
                <p14:cNvContentPartPr/>
                <p14:nvPr/>
              </p14:nvContentPartPr>
              <p14:xfrm>
                <a:off x="8656413" y="2360947"/>
                <a:ext cx="354600" cy="16560"/>
              </p14:xfrm>
            </p:contentPart>
          </mc:Choice>
          <mc:Fallback>
            <p:pic>
              <p:nvPicPr>
                <p:cNvPr id="726" name="Freihand 725">
                  <a:extLst>
                    <a:ext uri="{FF2B5EF4-FFF2-40B4-BE49-F238E27FC236}">
                      <a16:creationId xmlns:a16="http://schemas.microsoft.com/office/drawing/2014/main" id="{312EB44E-04BE-4A12-977F-C31C3FF2D9B9}"/>
                    </a:ext>
                  </a:extLst>
                </p:cNvPr>
                <p:cNvPicPr/>
                <p:nvPr/>
              </p:nvPicPr>
              <p:blipFill>
                <a:blip r:embed="rId1071"/>
                <a:stretch>
                  <a:fillRect/>
                </a:stretch>
              </p:blipFill>
              <p:spPr>
                <a:xfrm>
                  <a:off x="8652093" y="2356627"/>
                  <a:ext cx="3632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072">
              <p14:nvContentPartPr>
                <p14:cNvPr id="728" name="Freihand 727">
                  <a:extLst>
                    <a:ext uri="{FF2B5EF4-FFF2-40B4-BE49-F238E27FC236}">
                      <a16:creationId xmlns:a16="http://schemas.microsoft.com/office/drawing/2014/main" id="{008B954B-0D92-422C-8AD6-8BDB2084887E}"/>
                    </a:ext>
                  </a:extLst>
                </p14:cNvPr>
                <p14:cNvContentPartPr/>
                <p14:nvPr/>
              </p14:nvContentPartPr>
              <p14:xfrm>
                <a:off x="8312613" y="2418547"/>
                <a:ext cx="254520" cy="207000"/>
              </p14:xfrm>
            </p:contentPart>
          </mc:Choice>
          <mc:Fallback>
            <p:pic>
              <p:nvPicPr>
                <p:cNvPr id="728" name="Freihand 727">
                  <a:extLst>
                    <a:ext uri="{FF2B5EF4-FFF2-40B4-BE49-F238E27FC236}">
                      <a16:creationId xmlns:a16="http://schemas.microsoft.com/office/drawing/2014/main" id="{008B954B-0D92-422C-8AD6-8BDB2084887E}"/>
                    </a:ext>
                  </a:extLst>
                </p:cNvPr>
                <p:cNvPicPr/>
                <p:nvPr/>
              </p:nvPicPr>
              <p:blipFill>
                <a:blip r:embed="rId1073"/>
                <a:stretch>
                  <a:fillRect/>
                </a:stretch>
              </p:blipFill>
              <p:spPr>
                <a:xfrm>
                  <a:off x="8308293" y="2414227"/>
                  <a:ext cx="26316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1074">
              <p14:nvContentPartPr>
                <p14:cNvPr id="729" name="Freihand 728">
                  <a:extLst>
                    <a:ext uri="{FF2B5EF4-FFF2-40B4-BE49-F238E27FC236}">
                      <a16:creationId xmlns:a16="http://schemas.microsoft.com/office/drawing/2014/main" id="{F4165DF7-CB5F-4FAE-82DE-1FBE9D05E0FF}"/>
                    </a:ext>
                  </a:extLst>
                </p14:cNvPr>
                <p14:cNvContentPartPr/>
                <p14:nvPr/>
              </p14:nvContentPartPr>
              <p14:xfrm>
                <a:off x="8566053" y="2401627"/>
                <a:ext cx="47520" cy="68040"/>
              </p14:xfrm>
            </p:contentPart>
          </mc:Choice>
          <mc:Fallback>
            <p:pic>
              <p:nvPicPr>
                <p:cNvPr id="729" name="Freihand 728">
                  <a:extLst>
                    <a:ext uri="{FF2B5EF4-FFF2-40B4-BE49-F238E27FC236}">
                      <a16:creationId xmlns:a16="http://schemas.microsoft.com/office/drawing/2014/main" id="{F4165DF7-CB5F-4FAE-82DE-1FBE9D05E0FF}"/>
                    </a:ext>
                  </a:extLst>
                </p:cNvPr>
                <p:cNvPicPr/>
                <p:nvPr/>
              </p:nvPicPr>
              <p:blipFill>
                <a:blip r:embed="rId1075"/>
                <a:stretch>
                  <a:fillRect/>
                </a:stretch>
              </p:blipFill>
              <p:spPr>
                <a:xfrm>
                  <a:off x="8561733" y="2397307"/>
                  <a:ext cx="5616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076">
              <p14:nvContentPartPr>
                <p14:cNvPr id="730" name="Freihand 729">
                  <a:extLst>
                    <a:ext uri="{FF2B5EF4-FFF2-40B4-BE49-F238E27FC236}">
                      <a16:creationId xmlns:a16="http://schemas.microsoft.com/office/drawing/2014/main" id="{9AFFC06C-02C3-4D3C-9804-06A8D42B3DBA}"/>
                    </a:ext>
                  </a:extLst>
                </p14:cNvPr>
                <p14:cNvContentPartPr/>
                <p14:nvPr/>
              </p14:nvContentPartPr>
              <p14:xfrm>
                <a:off x="8073933" y="2627347"/>
                <a:ext cx="42480" cy="96480"/>
              </p14:xfrm>
            </p:contentPart>
          </mc:Choice>
          <mc:Fallback>
            <p:pic>
              <p:nvPicPr>
                <p:cNvPr id="730" name="Freihand 729">
                  <a:extLst>
                    <a:ext uri="{FF2B5EF4-FFF2-40B4-BE49-F238E27FC236}">
                      <a16:creationId xmlns:a16="http://schemas.microsoft.com/office/drawing/2014/main" id="{9AFFC06C-02C3-4D3C-9804-06A8D42B3DBA}"/>
                    </a:ext>
                  </a:extLst>
                </p:cNvPr>
                <p:cNvPicPr/>
                <p:nvPr/>
              </p:nvPicPr>
              <p:blipFill>
                <a:blip r:embed="rId1077"/>
                <a:stretch>
                  <a:fillRect/>
                </a:stretch>
              </p:blipFill>
              <p:spPr>
                <a:xfrm>
                  <a:off x="8069613" y="2623027"/>
                  <a:ext cx="5112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078">
              <p14:nvContentPartPr>
                <p14:cNvPr id="731" name="Freihand 730">
                  <a:extLst>
                    <a:ext uri="{FF2B5EF4-FFF2-40B4-BE49-F238E27FC236}">
                      <a16:creationId xmlns:a16="http://schemas.microsoft.com/office/drawing/2014/main" id="{83F65A70-0D20-4F10-8521-C6A48FBDF4FD}"/>
                    </a:ext>
                  </a:extLst>
                </p14:cNvPr>
                <p14:cNvContentPartPr/>
                <p14:nvPr/>
              </p14:nvContentPartPr>
              <p14:xfrm>
                <a:off x="8099133" y="2569027"/>
                <a:ext cx="26640" cy="21960"/>
              </p14:xfrm>
            </p:contentPart>
          </mc:Choice>
          <mc:Fallback>
            <p:pic>
              <p:nvPicPr>
                <p:cNvPr id="731" name="Freihand 730">
                  <a:extLst>
                    <a:ext uri="{FF2B5EF4-FFF2-40B4-BE49-F238E27FC236}">
                      <a16:creationId xmlns:a16="http://schemas.microsoft.com/office/drawing/2014/main" id="{83F65A70-0D20-4F10-8521-C6A48FBDF4FD}"/>
                    </a:ext>
                  </a:extLst>
                </p:cNvPr>
                <p:cNvPicPr/>
                <p:nvPr/>
              </p:nvPicPr>
              <p:blipFill>
                <a:blip r:embed="rId1079"/>
                <a:stretch>
                  <a:fillRect/>
                </a:stretch>
              </p:blipFill>
              <p:spPr>
                <a:xfrm>
                  <a:off x="8094813" y="2564707"/>
                  <a:ext cx="3528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080">
              <p14:nvContentPartPr>
                <p14:cNvPr id="732" name="Freihand 731">
                  <a:extLst>
                    <a:ext uri="{FF2B5EF4-FFF2-40B4-BE49-F238E27FC236}">
                      <a16:creationId xmlns:a16="http://schemas.microsoft.com/office/drawing/2014/main" id="{6ABA6DC2-D90A-468C-84CC-E5FA021493B1}"/>
                    </a:ext>
                  </a:extLst>
                </p14:cNvPr>
                <p14:cNvContentPartPr/>
                <p14:nvPr/>
              </p14:nvContentPartPr>
              <p14:xfrm>
                <a:off x="8129733" y="2567947"/>
                <a:ext cx="90720" cy="98280"/>
              </p14:xfrm>
            </p:contentPart>
          </mc:Choice>
          <mc:Fallback>
            <p:pic>
              <p:nvPicPr>
                <p:cNvPr id="732" name="Freihand 731">
                  <a:extLst>
                    <a:ext uri="{FF2B5EF4-FFF2-40B4-BE49-F238E27FC236}">
                      <a16:creationId xmlns:a16="http://schemas.microsoft.com/office/drawing/2014/main" id="{6ABA6DC2-D90A-468C-84CC-E5FA021493B1}"/>
                    </a:ext>
                  </a:extLst>
                </p:cNvPr>
                <p:cNvPicPr/>
                <p:nvPr/>
              </p:nvPicPr>
              <p:blipFill>
                <a:blip r:embed="rId1081"/>
                <a:stretch>
                  <a:fillRect/>
                </a:stretch>
              </p:blipFill>
              <p:spPr>
                <a:xfrm>
                  <a:off x="8125413" y="2563627"/>
                  <a:ext cx="993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082">
              <p14:nvContentPartPr>
                <p14:cNvPr id="733" name="Freihand 732">
                  <a:extLst>
                    <a:ext uri="{FF2B5EF4-FFF2-40B4-BE49-F238E27FC236}">
                      <a16:creationId xmlns:a16="http://schemas.microsoft.com/office/drawing/2014/main" id="{25289F1E-E208-48FB-A6BF-B63F5A5F9D6B}"/>
                    </a:ext>
                  </a:extLst>
                </p14:cNvPr>
                <p14:cNvContentPartPr/>
                <p14:nvPr/>
              </p14:nvContentPartPr>
              <p14:xfrm>
                <a:off x="8236293" y="2541667"/>
                <a:ext cx="9360" cy="47520"/>
              </p14:xfrm>
            </p:contentPart>
          </mc:Choice>
          <mc:Fallback>
            <p:pic>
              <p:nvPicPr>
                <p:cNvPr id="733" name="Freihand 732">
                  <a:extLst>
                    <a:ext uri="{FF2B5EF4-FFF2-40B4-BE49-F238E27FC236}">
                      <a16:creationId xmlns:a16="http://schemas.microsoft.com/office/drawing/2014/main" id="{25289F1E-E208-48FB-A6BF-B63F5A5F9D6B}"/>
                    </a:ext>
                  </a:extLst>
                </p:cNvPr>
                <p:cNvPicPr/>
                <p:nvPr/>
              </p:nvPicPr>
              <p:blipFill>
                <a:blip r:embed="rId1083"/>
                <a:stretch>
                  <a:fillRect/>
                </a:stretch>
              </p:blipFill>
              <p:spPr>
                <a:xfrm>
                  <a:off x="8231973" y="2537347"/>
                  <a:ext cx="1800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084">
              <p14:nvContentPartPr>
                <p14:cNvPr id="734" name="Freihand 733">
                  <a:extLst>
                    <a:ext uri="{FF2B5EF4-FFF2-40B4-BE49-F238E27FC236}">
                      <a16:creationId xmlns:a16="http://schemas.microsoft.com/office/drawing/2014/main" id="{A93BA5CB-F677-49B7-9F42-71BEA4BC2141}"/>
                    </a:ext>
                  </a:extLst>
                </p14:cNvPr>
                <p14:cNvContentPartPr/>
                <p14:nvPr/>
              </p14:nvContentPartPr>
              <p14:xfrm>
                <a:off x="7934973" y="2656147"/>
                <a:ext cx="83520" cy="2880"/>
              </p14:xfrm>
            </p:contentPart>
          </mc:Choice>
          <mc:Fallback>
            <p:pic>
              <p:nvPicPr>
                <p:cNvPr id="734" name="Freihand 733">
                  <a:extLst>
                    <a:ext uri="{FF2B5EF4-FFF2-40B4-BE49-F238E27FC236}">
                      <a16:creationId xmlns:a16="http://schemas.microsoft.com/office/drawing/2014/main" id="{A93BA5CB-F677-49B7-9F42-71BEA4BC2141}"/>
                    </a:ext>
                  </a:extLst>
                </p:cNvPr>
                <p:cNvPicPr/>
                <p:nvPr/>
              </p:nvPicPr>
              <p:blipFill>
                <a:blip r:embed="rId1085"/>
                <a:stretch>
                  <a:fillRect/>
                </a:stretch>
              </p:blipFill>
              <p:spPr>
                <a:xfrm>
                  <a:off x="7930653" y="2651827"/>
                  <a:ext cx="921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086">
              <p14:nvContentPartPr>
                <p14:cNvPr id="735" name="Freihand 734">
                  <a:extLst>
                    <a:ext uri="{FF2B5EF4-FFF2-40B4-BE49-F238E27FC236}">
                      <a16:creationId xmlns:a16="http://schemas.microsoft.com/office/drawing/2014/main" id="{42847C6D-1A9B-431B-9221-9F396E53C7B4}"/>
                    </a:ext>
                  </a:extLst>
                </p14:cNvPr>
                <p14:cNvContentPartPr/>
                <p14:nvPr/>
              </p14:nvContentPartPr>
              <p14:xfrm>
                <a:off x="7907253" y="2693587"/>
                <a:ext cx="117720" cy="13320"/>
              </p14:xfrm>
            </p:contentPart>
          </mc:Choice>
          <mc:Fallback>
            <p:pic>
              <p:nvPicPr>
                <p:cNvPr id="735" name="Freihand 734">
                  <a:extLst>
                    <a:ext uri="{FF2B5EF4-FFF2-40B4-BE49-F238E27FC236}">
                      <a16:creationId xmlns:a16="http://schemas.microsoft.com/office/drawing/2014/main" id="{42847C6D-1A9B-431B-9221-9F396E53C7B4}"/>
                    </a:ext>
                  </a:extLst>
                </p:cNvPr>
                <p:cNvPicPr/>
                <p:nvPr/>
              </p:nvPicPr>
              <p:blipFill>
                <a:blip r:embed="rId1087"/>
                <a:stretch>
                  <a:fillRect/>
                </a:stretch>
              </p:blipFill>
              <p:spPr>
                <a:xfrm>
                  <a:off x="7902933" y="2689267"/>
                  <a:ext cx="1263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088">
              <p14:nvContentPartPr>
                <p14:cNvPr id="737" name="Freihand 736">
                  <a:extLst>
                    <a:ext uri="{FF2B5EF4-FFF2-40B4-BE49-F238E27FC236}">
                      <a16:creationId xmlns:a16="http://schemas.microsoft.com/office/drawing/2014/main" id="{B336D470-64FA-4CA8-9D09-381B1CE06A9E}"/>
                    </a:ext>
                  </a:extLst>
                </p14:cNvPr>
                <p14:cNvContentPartPr/>
                <p14:nvPr/>
              </p14:nvContentPartPr>
              <p14:xfrm>
                <a:off x="7475253" y="2612587"/>
                <a:ext cx="94680" cy="103680"/>
              </p14:xfrm>
            </p:contentPart>
          </mc:Choice>
          <mc:Fallback>
            <p:pic>
              <p:nvPicPr>
                <p:cNvPr id="737" name="Freihand 736">
                  <a:extLst>
                    <a:ext uri="{FF2B5EF4-FFF2-40B4-BE49-F238E27FC236}">
                      <a16:creationId xmlns:a16="http://schemas.microsoft.com/office/drawing/2014/main" id="{B336D470-64FA-4CA8-9D09-381B1CE06A9E}"/>
                    </a:ext>
                  </a:extLst>
                </p:cNvPr>
                <p:cNvPicPr/>
                <p:nvPr/>
              </p:nvPicPr>
              <p:blipFill>
                <a:blip r:embed="rId1089"/>
                <a:stretch>
                  <a:fillRect/>
                </a:stretch>
              </p:blipFill>
              <p:spPr>
                <a:xfrm>
                  <a:off x="7470933" y="2608267"/>
                  <a:ext cx="1033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090">
              <p14:nvContentPartPr>
                <p14:cNvPr id="738" name="Freihand 737">
                  <a:extLst>
                    <a:ext uri="{FF2B5EF4-FFF2-40B4-BE49-F238E27FC236}">
                      <a16:creationId xmlns:a16="http://schemas.microsoft.com/office/drawing/2014/main" id="{5569528A-C636-4541-807D-81C285AC0CDF}"/>
                    </a:ext>
                  </a:extLst>
                </p14:cNvPr>
                <p14:cNvContentPartPr/>
                <p14:nvPr/>
              </p14:nvContentPartPr>
              <p14:xfrm>
                <a:off x="7605573" y="2676307"/>
                <a:ext cx="18720" cy="81360"/>
              </p14:xfrm>
            </p:contentPart>
          </mc:Choice>
          <mc:Fallback>
            <p:pic>
              <p:nvPicPr>
                <p:cNvPr id="738" name="Freihand 737">
                  <a:extLst>
                    <a:ext uri="{FF2B5EF4-FFF2-40B4-BE49-F238E27FC236}">
                      <a16:creationId xmlns:a16="http://schemas.microsoft.com/office/drawing/2014/main" id="{5569528A-C636-4541-807D-81C285AC0CDF}"/>
                    </a:ext>
                  </a:extLst>
                </p:cNvPr>
                <p:cNvPicPr/>
                <p:nvPr/>
              </p:nvPicPr>
              <p:blipFill>
                <a:blip r:embed="rId1091"/>
                <a:stretch>
                  <a:fillRect/>
                </a:stretch>
              </p:blipFill>
              <p:spPr>
                <a:xfrm>
                  <a:off x="7601253" y="2671987"/>
                  <a:ext cx="2736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092">
              <p14:nvContentPartPr>
                <p14:cNvPr id="739" name="Freihand 738">
                  <a:extLst>
                    <a:ext uri="{FF2B5EF4-FFF2-40B4-BE49-F238E27FC236}">
                      <a16:creationId xmlns:a16="http://schemas.microsoft.com/office/drawing/2014/main" id="{7D0A8918-176C-4263-99A3-1FDB443FA13A}"/>
                    </a:ext>
                  </a:extLst>
                </p14:cNvPr>
                <p14:cNvContentPartPr/>
                <p14:nvPr/>
              </p14:nvContentPartPr>
              <p14:xfrm>
                <a:off x="7662453" y="2588827"/>
                <a:ext cx="63000" cy="89640"/>
              </p14:xfrm>
            </p:contentPart>
          </mc:Choice>
          <mc:Fallback>
            <p:pic>
              <p:nvPicPr>
                <p:cNvPr id="739" name="Freihand 738">
                  <a:extLst>
                    <a:ext uri="{FF2B5EF4-FFF2-40B4-BE49-F238E27FC236}">
                      <a16:creationId xmlns:a16="http://schemas.microsoft.com/office/drawing/2014/main" id="{7D0A8918-176C-4263-99A3-1FDB443FA13A}"/>
                    </a:ext>
                  </a:extLst>
                </p:cNvPr>
                <p:cNvPicPr/>
                <p:nvPr/>
              </p:nvPicPr>
              <p:blipFill>
                <a:blip r:embed="rId1093"/>
                <a:stretch>
                  <a:fillRect/>
                </a:stretch>
              </p:blipFill>
              <p:spPr>
                <a:xfrm>
                  <a:off x="7658133" y="2584507"/>
                  <a:ext cx="7164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094">
              <p14:nvContentPartPr>
                <p14:cNvPr id="740" name="Freihand 739">
                  <a:extLst>
                    <a:ext uri="{FF2B5EF4-FFF2-40B4-BE49-F238E27FC236}">
                      <a16:creationId xmlns:a16="http://schemas.microsoft.com/office/drawing/2014/main" id="{278644D7-9271-46F7-9A58-992B0D053755}"/>
                    </a:ext>
                  </a:extLst>
                </p14:cNvPr>
                <p14:cNvContentPartPr/>
                <p14:nvPr/>
              </p14:nvContentPartPr>
              <p14:xfrm>
                <a:off x="7741653" y="2596387"/>
                <a:ext cx="59760" cy="105840"/>
              </p14:xfrm>
            </p:contentPart>
          </mc:Choice>
          <mc:Fallback>
            <p:pic>
              <p:nvPicPr>
                <p:cNvPr id="740" name="Freihand 739">
                  <a:extLst>
                    <a:ext uri="{FF2B5EF4-FFF2-40B4-BE49-F238E27FC236}">
                      <a16:creationId xmlns:a16="http://schemas.microsoft.com/office/drawing/2014/main" id="{278644D7-9271-46F7-9A58-992B0D053755}"/>
                    </a:ext>
                  </a:extLst>
                </p:cNvPr>
                <p:cNvPicPr/>
                <p:nvPr/>
              </p:nvPicPr>
              <p:blipFill>
                <a:blip r:embed="rId1095"/>
                <a:stretch>
                  <a:fillRect/>
                </a:stretch>
              </p:blipFill>
              <p:spPr>
                <a:xfrm>
                  <a:off x="7737333" y="2592067"/>
                  <a:ext cx="684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096">
              <p14:nvContentPartPr>
                <p14:cNvPr id="741" name="Freihand 740">
                  <a:extLst>
                    <a:ext uri="{FF2B5EF4-FFF2-40B4-BE49-F238E27FC236}">
                      <a16:creationId xmlns:a16="http://schemas.microsoft.com/office/drawing/2014/main" id="{3B4D3040-AB83-43EB-9B05-D63F06097D0F}"/>
                    </a:ext>
                  </a:extLst>
                </p14:cNvPr>
                <p14:cNvContentPartPr/>
                <p14:nvPr/>
              </p14:nvContentPartPr>
              <p14:xfrm>
                <a:off x="7818693" y="2594227"/>
                <a:ext cx="55440" cy="106920"/>
              </p14:xfrm>
            </p:contentPart>
          </mc:Choice>
          <mc:Fallback>
            <p:pic>
              <p:nvPicPr>
                <p:cNvPr id="741" name="Freihand 740">
                  <a:extLst>
                    <a:ext uri="{FF2B5EF4-FFF2-40B4-BE49-F238E27FC236}">
                      <a16:creationId xmlns:a16="http://schemas.microsoft.com/office/drawing/2014/main" id="{3B4D3040-AB83-43EB-9B05-D63F06097D0F}"/>
                    </a:ext>
                  </a:extLst>
                </p:cNvPr>
                <p:cNvPicPr/>
                <p:nvPr/>
              </p:nvPicPr>
              <p:blipFill>
                <a:blip r:embed="rId1097"/>
                <a:stretch>
                  <a:fillRect/>
                </a:stretch>
              </p:blipFill>
              <p:spPr>
                <a:xfrm>
                  <a:off x="7814373" y="2589907"/>
                  <a:ext cx="64080" cy="115560"/>
                </a:xfrm>
                <a:prstGeom prst="rect">
                  <a:avLst/>
                </a:prstGeom>
              </p:spPr>
            </p:pic>
          </mc:Fallback>
        </mc:AlternateContent>
      </p:grpSp>
    </p:spTree>
    <p:extLst>
      <p:ext uri="{BB962C8B-B14F-4D97-AF65-F5344CB8AC3E}">
        <p14:creationId xmlns:p14="http://schemas.microsoft.com/office/powerpoint/2010/main" val="909428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monetary</a:t>
            </a:r>
            <a:r>
              <a:rPr lang="de-DE" sz="3200" dirty="0"/>
              <a:t> </a:t>
            </a:r>
            <a:r>
              <a:rPr lang="de-DE" sz="3200" dirty="0" err="1"/>
              <a:t>policy</a:t>
            </a:r>
            <a:endParaRPr lang="de-DE" sz="2903" b="1" dirty="0"/>
          </a:p>
        </p:txBody>
      </p:sp>
      <p:sp>
        <p:nvSpPr>
          <p:cNvPr id="3" name="Rechteck 2"/>
          <p:cNvSpPr/>
          <p:nvPr/>
        </p:nvSpPr>
        <p:spPr>
          <a:xfrm>
            <a:off x="1234371" y="1435932"/>
            <a:ext cx="8856984" cy="3382016"/>
          </a:xfrm>
          <a:prstGeom prst="rect">
            <a:avLst/>
          </a:prstGeom>
        </p:spPr>
        <p:txBody>
          <a:bodyPr wrap="square">
            <a:spAutoFit/>
          </a:bodyPr>
          <a:lstStyle/>
          <a:p>
            <a:pPr lvl="0"/>
            <a:r>
              <a:rPr lang="de-DE" sz="2800" b="1" dirty="0" err="1"/>
              <a:t>Direct</a:t>
            </a:r>
            <a:r>
              <a:rPr lang="de-DE" sz="2800" b="1" dirty="0"/>
              <a:t> </a:t>
            </a:r>
            <a:r>
              <a:rPr lang="de-DE" sz="2800" b="1" dirty="0" err="1"/>
              <a:t>interest</a:t>
            </a:r>
            <a:r>
              <a:rPr lang="de-DE" sz="2800" b="1" dirty="0"/>
              <a:t> rate </a:t>
            </a:r>
            <a:r>
              <a:rPr lang="de-DE" sz="2800" b="1" dirty="0" err="1"/>
              <a:t>effect</a:t>
            </a:r>
            <a:r>
              <a:rPr lang="de-DE" sz="2800" b="1" dirty="0"/>
              <a:t> </a:t>
            </a:r>
            <a:r>
              <a:rPr lang="de-DE" sz="2800" dirty="0"/>
              <a:t>	– Capital </a:t>
            </a:r>
            <a:r>
              <a:rPr lang="de-DE" sz="2800" dirty="0" err="1"/>
              <a:t>cost</a:t>
            </a:r>
            <a:r>
              <a:rPr lang="de-DE" sz="2800" dirty="0"/>
              <a:t> </a:t>
            </a:r>
            <a:r>
              <a:rPr lang="de-DE" sz="2800" dirty="0" err="1"/>
              <a:t>effekt</a:t>
            </a:r>
            <a:endParaRPr lang="de-DE" sz="2800" dirty="0"/>
          </a:p>
          <a:p>
            <a:pPr lvl="0"/>
            <a:endParaRPr lang="de-DE" sz="2800" dirty="0"/>
          </a:p>
          <a:p>
            <a:pPr lvl="0"/>
            <a:endParaRPr lang="de-DE" sz="2800" dirty="0"/>
          </a:p>
          <a:p>
            <a:pPr lvl="0"/>
            <a:r>
              <a:rPr lang="de-DE" sz="2800" b="1" dirty="0" err="1"/>
              <a:t>Indirect</a:t>
            </a:r>
            <a:r>
              <a:rPr lang="de-DE" sz="2800" b="1" dirty="0"/>
              <a:t> </a:t>
            </a:r>
            <a:r>
              <a:rPr lang="de-DE" sz="2800" b="1" dirty="0" err="1"/>
              <a:t>interest</a:t>
            </a:r>
            <a:r>
              <a:rPr lang="de-DE" sz="2800" b="1" dirty="0"/>
              <a:t> rate </a:t>
            </a:r>
            <a:r>
              <a:rPr lang="de-DE" sz="2800" b="1" dirty="0" err="1"/>
              <a:t>effect</a:t>
            </a:r>
            <a:r>
              <a:rPr lang="de-DE" sz="2800" b="1" dirty="0"/>
              <a:t> </a:t>
            </a:r>
            <a:r>
              <a:rPr lang="de-DE" sz="2800" dirty="0"/>
              <a:t>	– Substitution </a:t>
            </a:r>
            <a:r>
              <a:rPr lang="de-DE" sz="2800" dirty="0" err="1"/>
              <a:t>effect</a:t>
            </a:r>
            <a:endParaRPr lang="de-DE" sz="2800" dirty="0"/>
          </a:p>
          <a:p>
            <a:pPr lvl="0"/>
            <a:r>
              <a:rPr lang="de-DE" sz="2800" dirty="0"/>
              <a:t>					</a:t>
            </a:r>
          </a:p>
          <a:p>
            <a:pPr lvl="0"/>
            <a:r>
              <a:rPr lang="de-DE" sz="2800" dirty="0"/>
              <a:t>					– Income and </a:t>
            </a:r>
            <a:r>
              <a:rPr lang="de-DE" sz="2800" dirty="0" err="1"/>
              <a:t>wealth</a:t>
            </a:r>
            <a:r>
              <a:rPr lang="de-DE" sz="2800" dirty="0"/>
              <a:t> </a:t>
            </a:r>
            <a:r>
              <a:rPr lang="de-DE" sz="2800" dirty="0" err="1"/>
              <a:t>effect</a:t>
            </a:r>
            <a:endParaRPr lang="de-DE" sz="28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A2099966-75D5-10D5-AC09-9AF1D5C0D34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48297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capital</a:t>
            </a:r>
            <a:r>
              <a:rPr lang="de-DE" sz="3200" dirty="0"/>
              <a:t> </a:t>
            </a:r>
            <a:r>
              <a:rPr lang="de-DE" sz="3200" dirty="0" err="1"/>
              <a:t>cost</a:t>
            </a:r>
            <a:r>
              <a:rPr lang="de-DE" sz="3200" dirty="0"/>
              <a:t> </a:t>
            </a:r>
            <a:r>
              <a:rPr lang="de-DE" sz="3200" dirty="0" err="1"/>
              <a:t>effekt</a:t>
            </a:r>
            <a:endParaRPr lang="de-DE" sz="2903" b="1" dirty="0"/>
          </a:p>
        </p:txBody>
      </p:sp>
      <p:sp>
        <p:nvSpPr>
          <p:cNvPr id="3" name="Rechteck 2"/>
          <p:cNvSpPr/>
          <p:nvPr/>
        </p:nvSpPr>
        <p:spPr>
          <a:xfrm>
            <a:off x="1703512" y="1012253"/>
            <a:ext cx="8856984" cy="4859344"/>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refinancing</a:t>
            </a:r>
            <a:r>
              <a:rPr lang="de-DE" sz="2400" dirty="0"/>
              <a:t> </a:t>
            </a:r>
            <a:r>
              <a:rPr lang="de-DE" sz="2400" dirty="0" err="1"/>
              <a:t>costs</a:t>
            </a:r>
            <a:r>
              <a:rPr lang="de-DE" sz="2400" dirty="0"/>
              <a:t> </a:t>
            </a:r>
            <a:r>
              <a:rPr lang="de-DE" sz="2400" dirty="0" err="1"/>
              <a:t>decrease</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credit</a:t>
            </a:r>
            <a:r>
              <a:rPr lang="de-DE" sz="2400" dirty="0"/>
              <a:t> </a:t>
            </a:r>
            <a:r>
              <a:rPr lang="de-DE" sz="2400" dirty="0" err="1"/>
              <a:t>interest</a:t>
            </a:r>
            <a:r>
              <a:rPr lang="de-DE" sz="2400" dirty="0"/>
              <a:t> </a:t>
            </a:r>
            <a:r>
              <a:rPr lang="de-DE" sz="2400" dirty="0" err="1"/>
              <a:t>rates</a:t>
            </a:r>
            <a:r>
              <a:rPr lang="de-DE" sz="2400" dirty="0"/>
              <a:t> </a:t>
            </a:r>
            <a:r>
              <a:rPr lang="de-DE" sz="2400" dirty="0" err="1"/>
              <a:t>decrease</a:t>
            </a:r>
            <a:endParaRPr lang="de-DE" sz="2400" dirty="0"/>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higher</a:t>
            </a:r>
            <a:r>
              <a:rPr lang="de-DE" sz="2400" dirty="0"/>
              <a:t> </a:t>
            </a:r>
            <a:r>
              <a:rPr lang="de-DE" sz="2400" dirty="0" err="1"/>
              <a:t>loan</a:t>
            </a:r>
            <a:r>
              <a:rPr lang="de-DE" sz="2400" dirty="0"/>
              <a:t> </a:t>
            </a:r>
            <a:r>
              <a:rPr lang="de-DE" sz="2400" dirty="0" err="1"/>
              <a:t>growth</a:t>
            </a:r>
            <a:r>
              <a:rPr lang="de-DE" sz="2400" dirty="0"/>
              <a:t> and </a:t>
            </a:r>
            <a:r>
              <a:rPr lang="de-DE" sz="2400" dirty="0" err="1"/>
              <a:t>higher</a:t>
            </a:r>
            <a:r>
              <a:rPr lang="de-DE" sz="2400" dirty="0"/>
              <a:t> </a:t>
            </a:r>
            <a:r>
              <a:rPr lang="de-DE" sz="2400" dirty="0" err="1"/>
              <a:t>credit</a:t>
            </a:r>
            <a:r>
              <a:rPr lang="de-DE" sz="2400" dirty="0"/>
              <a:t> </a:t>
            </a:r>
            <a:r>
              <a:rPr lang="de-DE" sz="2400" dirty="0" err="1"/>
              <a:t>financed</a:t>
            </a:r>
            <a:r>
              <a:rPr lang="de-DE" sz="2400" dirty="0"/>
              <a:t> </a:t>
            </a:r>
            <a:r>
              <a:rPr lang="de-DE" sz="2400" dirty="0" err="1"/>
              <a:t>demand</a:t>
            </a:r>
            <a:r>
              <a:rPr lang="de-DE" sz="2400" dirty="0"/>
              <a:t> </a:t>
            </a:r>
            <a:r>
              <a:rPr lang="de-DE" sz="2400" dirty="0" err="1"/>
              <a:t>of</a:t>
            </a:r>
            <a:r>
              <a:rPr lang="de-DE" sz="2400" dirty="0"/>
              <a:t> </a:t>
            </a:r>
            <a:r>
              <a:rPr lang="de-DE" sz="2400" dirty="0" err="1"/>
              <a:t>investment</a:t>
            </a:r>
            <a:r>
              <a:rPr lang="de-DE" sz="2400" dirty="0"/>
              <a:t> and </a:t>
            </a:r>
            <a:r>
              <a:rPr lang="de-DE" sz="2400" dirty="0" err="1"/>
              <a:t>consumption</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increasing</a:t>
            </a:r>
            <a:r>
              <a:rPr lang="de-DE" sz="2400" dirty="0"/>
              <a:t> </a:t>
            </a:r>
            <a:r>
              <a:rPr lang="de-DE" sz="2400" dirty="0" err="1"/>
              <a:t>production</a:t>
            </a:r>
            <a:endParaRPr lang="de-DE" sz="24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50E90FC8-B48F-0CAF-646E-8B1BB19180A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605864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substitution</a:t>
            </a:r>
            <a:r>
              <a:rPr lang="de-DE" sz="3200" dirty="0"/>
              <a:t> </a:t>
            </a:r>
            <a:r>
              <a:rPr lang="de-DE" sz="3200" dirty="0" err="1"/>
              <a:t>effect</a:t>
            </a:r>
            <a:endParaRPr lang="de-DE" sz="2903" b="1" dirty="0"/>
          </a:p>
        </p:txBody>
      </p:sp>
      <p:sp>
        <p:nvSpPr>
          <p:cNvPr id="3" name="Rechteck 2"/>
          <p:cNvSpPr/>
          <p:nvPr/>
        </p:nvSpPr>
        <p:spPr>
          <a:xfrm>
            <a:off x="560512" y="952096"/>
            <a:ext cx="8856984" cy="5228675"/>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a:t>Rate </a:t>
            </a:r>
            <a:r>
              <a:rPr lang="de-DE" sz="2400" dirty="0" err="1"/>
              <a:t>of</a:t>
            </a:r>
            <a:r>
              <a:rPr lang="de-DE" sz="2400" dirty="0"/>
              <a:t> </a:t>
            </a:r>
            <a:r>
              <a:rPr lang="de-DE" sz="2400" dirty="0" err="1"/>
              <a:t>return</a:t>
            </a:r>
            <a:r>
              <a:rPr lang="de-DE" sz="2400" dirty="0"/>
              <a:t> </a:t>
            </a:r>
            <a:r>
              <a:rPr lang="de-DE" sz="2400" dirty="0" err="1"/>
              <a:t>of</a:t>
            </a:r>
            <a:r>
              <a:rPr lang="de-DE" sz="2400" dirty="0"/>
              <a:t> </a:t>
            </a:r>
            <a:r>
              <a:rPr lang="de-DE" sz="2400" dirty="0" err="1"/>
              <a:t>bonds</a:t>
            </a:r>
            <a:r>
              <a:rPr lang="de-DE" sz="2400" dirty="0"/>
              <a:t> </a:t>
            </a:r>
            <a:r>
              <a:rPr lang="de-DE" sz="2400" dirty="0" err="1"/>
              <a:t>are</a:t>
            </a:r>
            <a:r>
              <a:rPr lang="de-DE" sz="2400" dirty="0"/>
              <a:t> </a:t>
            </a:r>
            <a:r>
              <a:rPr lang="de-DE" sz="2400" dirty="0" err="1"/>
              <a:t>falling</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a:t>Stock </a:t>
            </a:r>
            <a:r>
              <a:rPr lang="de-DE" sz="2400" dirty="0" err="1"/>
              <a:t>market</a:t>
            </a:r>
            <a:r>
              <a:rPr lang="de-DE" sz="2400" dirty="0"/>
              <a:t> </a:t>
            </a:r>
            <a:r>
              <a:rPr lang="de-DE" sz="2400" dirty="0" err="1"/>
              <a:t>prices</a:t>
            </a:r>
            <a:r>
              <a:rPr lang="de-DE" sz="2400" dirty="0"/>
              <a:t> </a:t>
            </a:r>
            <a:r>
              <a:rPr lang="de-DE" sz="2400" dirty="0" err="1"/>
              <a:t>increase</a:t>
            </a:r>
            <a:r>
              <a:rPr lang="de-DE" sz="2400" dirty="0"/>
              <a:t> </a:t>
            </a:r>
            <a:r>
              <a:rPr lang="de-DE" sz="2400" dirty="0" err="1"/>
              <a:t>until</a:t>
            </a:r>
            <a:r>
              <a:rPr lang="de-DE" sz="2400" dirty="0"/>
              <a:t> stock </a:t>
            </a:r>
            <a:r>
              <a:rPr lang="de-DE" sz="2400" dirty="0" err="1"/>
              <a:t>market</a:t>
            </a:r>
            <a:r>
              <a:rPr lang="de-DE" sz="2400" dirty="0"/>
              <a:t> </a:t>
            </a:r>
            <a:r>
              <a:rPr lang="de-DE" sz="2400" dirty="0" err="1"/>
              <a:t>yield</a:t>
            </a:r>
            <a:r>
              <a:rPr lang="de-DE" sz="2400" dirty="0"/>
              <a:t> </a:t>
            </a:r>
            <a:r>
              <a:rPr lang="de-DE" sz="2400" dirty="0" err="1"/>
              <a:t>adjust</a:t>
            </a:r>
            <a:r>
              <a:rPr lang="de-DE" sz="2400" dirty="0"/>
              <a:t> </a:t>
            </a:r>
            <a:r>
              <a:rPr lang="de-DE" sz="2400" dirty="0" err="1"/>
              <a:t>to</a:t>
            </a:r>
            <a:r>
              <a:rPr lang="de-DE" sz="2400" dirty="0"/>
              <a:t> </a:t>
            </a:r>
            <a:r>
              <a:rPr lang="de-DE" sz="2400" dirty="0" err="1"/>
              <a:t>bond</a:t>
            </a:r>
            <a:r>
              <a:rPr lang="de-DE" sz="2400" dirty="0"/>
              <a:t> </a:t>
            </a:r>
            <a:r>
              <a:rPr lang="de-DE" sz="2400" dirty="0" err="1"/>
              <a:t>markets</a:t>
            </a:r>
            <a:r>
              <a:rPr lang="de-DE" sz="2400" dirty="0"/>
              <a:t> rate </a:t>
            </a:r>
            <a:r>
              <a:rPr lang="de-DE" sz="2400" dirty="0" err="1"/>
              <a:t>of</a:t>
            </a:r>
            <a:r>
              <a:rPr lang="de-DE" sz="2400" dirty="0"/>
              <a:t> </a:t>
            </a:r>
            <a:r>
              <a:rPr lang="de-DE" sz="2400" dirty="0" err="1"/>
              <a:t>return</a:t>
            </a:r>
            <a:r>
              <a:rPr lang="de-DE" sz="2400" dirty="0"/>
              <a:t> </a:t>
            </a:r>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a:t>Income </a:t>
            </a:r>
            <a:r>
              <a:rPr lang="de-DE" sz="2400" dirty="0" err="1"/>
              <a:t>of</a:t>
            </a:r>
            <a:r>
              <a:rPr lang="de-DE" sz="2400" dirty="0"/>
              <a:t> stock </a:t>
            </a:r>
            <a:r>
              <a:rPr lang="de-DE" sz="2400" dirty="0" err="1"/>
              <a:t>owners</a:t>
            </a:r>
            <a:r>
              <a:rPr lang="de-DE" sz="2400" dirty="0"/>
              <a:t> </a:t>
            </a:r>
            <a:r>
              <a:rPr lang="de-DE" sz="2400" dirty="0" err="1"/>
              <a:t>increases</a:t>
            </a:r>
            <a:r>
              <a:rPr lang="de-DE" sz="2400" dirty="0"/>
              <a:t>, </a:t>
            </a:r>
            <a:r>
              <a:rPr lang="de-DE" sz="2400" dirty="0" err="1"/>
              <a:t>which</a:t>
            </a:r>
            <a:r>
              <a:rPr lang="de-DE" sz="2400" dirty="0"/>
              <a:t> </a:t>
            </a:r>
            <a:r>
              <a:rPr lang="de-DE" sz="2400" dirty="0" err="1"/>
              <a:t>increases</a:t>
            </a:r>
            <a:r>
              <a:rPr lang="de-DE" sz="2400" dirty="0"/>
              <a:t> </a:t>
            </a:r>
            <a:r>
              <a:rPr lang="de-DE" sz="2400" dirty="0" err="1"/>
              <a:t>demand</a:t>
            </a:r>
            <a:r>
              <a:rPr lang="de-DE" sz="2400" dirty="0"/>
              <a:t>  </a:t>
            </a:r>
            <a:r>
              <a:rPr lang="de-DE" sz="2400" dirty="0" err="1"/>
              <a:t>of</a:t>
            </a:r>
            <a:r>
              <a:rPr lang="de-DE" sz="2400" dirty="0"/>
              <a:t> </a:t>
            </a:r>
            <a:r>
              <a:rPr lang="de-DE" sz="2400" dirty="0" err="1"/>
              <a:t>investment</a:t>
            </a:r>
            <a:r>
              <a:rPr lang="de-DE" sz="2400" dirty="0"/>
              <a:t> and </a:t>
            </a:r>
            <a:r>
              <a:rPr lang="de-DE" sz="2400" dirty="0" err="1"/>
              <a:t>consumption</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increasing</a:t>
            </a:r>
            <a:r>
              <a:rPr lang="de-DE" sz="2400" dirty="0"/>
              <a:t> </a:t>
            </a:r>
            <a:r>
              <a:rPr lang="de-DE" sz="2400" dirty="0" err="1"/>
              <a:t>production</a:t>
            </a:r>
            <a:endParaRPr lang="de-DE" sz="2400" dirty="0"/>
          </a:p>
          <a:p>
            <a:pPr lvl="0"/>
            <a:endParaRPr lang="de-DE" sz="2400" dirty="0"/>
          </a:p>
          <a:p>
            <a:pPr lvl="0"/>
            <a:endParaRPr lang="de-DE" sz="2177" dirty="0"/>
          </a:p>
        </p:txBody>
      </p:sp>
      <p:sp>
        <p:nvSpPr>
          <p:cNvPr id="2" name="Rechteck 1">
            <a:extLst>
              <a:ext uri="{FF2B5EF4-FFF2-40B4-BE49-F238E27FC236}">
                <a16:creationId xmlns:a16="http://schemas.microsoft.com/office/drawing/2014/main" id="{FFA1BA8E-D522-EA14-63A8-FACEE0BE9C1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83866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income</a:t>
            </a:r>
            <a:r>
              <a:rPr lang="de-DE" sz="3200" dirty="0"/>
              <a:t> </a:t>
            </a:r>
            <a:r>
              <a:rPr lang="de-DE" sz="3200" dirty="0" err="1"/>
              <a:t>effect</a:t>
            </a:r>
            <a:endParaRPr lang="de-DE" sz="2903" b="1" dirty="0"/>
          </a:p>
        </p:txBody>
      </p:sp>
      <p:sp>
        <p:nvSpPr>
          <p:cNvPr id="3" name="Rechteck 2"/>
          <p:cNvSpPr/>
          <p:nvPr/>
        </p:nvSpPr>
        <p:spPr>
          <a:xfrm>
            <a:off x="0" y="731921"/>
            <a:ext cx="8990520" cy="6001643"/>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credit</a:t>
            </a:r>
            <a:r>
              <a:rPr lang="de-DE" sz="2400" dirty="0"/>
              <a:t> </a:t>
            </a:r>
            <a:r>
              <a:rPr lang="de-DE" sz="2400" dirty="0" err="1"/>
              <a:t>interest</a:t>
            </a:r>
            <a:r>
              <a:rPr lang="de-DE" sz="2400" dirty="0"/>
              <a:t> </a:t>
            </a:r>
            <a:r>
              <a:rPr lang="de-DE" sz="2400" dirty="0" err="1"/>
              <a:t>rates</a:t>
            </a:r>
            <a:r>
              <a:rPr lang="de-DE" sz="2400" dirty="0"/>
              <a:t> </a:t>
            </a:r>
            <a:r>
              <a:rPr lang="de-DE" sz="2400" dirty="0" err="1"/>
              <a:t>decrease</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income</a:t>
            </a:r>
            <a:r>
              <a:rPr lang="de-DE" sz="2400" dirty="0"/>
              <a:t> </a:t>
            </a:r>
            <a:r>
              <a:rPr lang="de-DE" sz="2400" dirty="0" err="1"/>
              <a:t>redistribution</a:t>
            </a:r>
            <a:r>
              <a:rPr lang="de-DE" sz="2400" dirty="0"/>
              <a:t> </a:t>
            </a:r>
            <a:r>
              <a:rPr lang="de-DE" sz="2400" dirty="0" err="1"/>
              <a:t>between</a:t>
            </a:r>
            <a:r>
              <a:rPr lang="de-DE" sz="2400" dirty="0"/>
              <a:t> </a:t>
            </a:r>
            <a:r>
              <a:rPr lang="de-DE" sz="2400" dirty="0" err="1"/>
              <a:t>creditors</a:t>
            </a:r>
            <a:r>
              <a:rPr lang="de-DE" sz="2400" dirty="0"/>
              <a:t> and </a:t>
            </a:r>
            <a:r>
              <a:rPr lang="de-DE" sz="2400" dirty="0" err="1"/>
              <a:t>debtors</a:t>
            </a:r>
            <a:endParaRPr lang="de-DE" sz="2400" dirty="0"/>
          </a:p>
          <a:p>
            <a:pPr marL="1257300" lvl="2"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Debtors</a:t>
            </a:r>
            <a:r>
              <a:rPr lang="de-DE" sz="2400" dirty="0"/>
              <a:t> </a:t>
            </a:r>
            <a:r>
              <a:rPr lang="de-DE" sz="2400" dirty="0" err="1"/>
              <a:t>becomes</a:t>
            </a:r>
            <a:r>
              <a:rPr lang="de-DE" sz="2400" dirty="0"/>
              <a:t> </a:t>
            </a:r>
            <a:r>
              <a:rPr lang="de-DE" sz="2400" dirty="0" err="1"/>
              <a:t>relatively</a:t>
            </a:r>
            <a:r>
              <a:rPr lang="de-DE" sz="2400" dirty="0"/>
              <a:t> </a:t>
            </a:r>
            <a:r>
              <a:rPr lang="de-DE" sz="2400" dirty="0" err="1"/>
              <a:t>richer</a:t>
            </a:r>
            <a:r>
              <a:rPr lang="de-DE" sz="2400" dirty="0"/>
              <a:t> and </a:t>
            </a:r>
            <a:r>
              <a:rPr lang="de-DE" sz="2400" dirty="0" err="1"/>
              <a:t>increase</a:t>
            </a:r>
            <a:r>
              <a:rPr lang="de-DE" sz="2400" dirty="0"/>
              <a:t> </a:t>
            </a:r>
            <a:r>
              <a:rPr lang="de-DE" sz="2400" dirty="0" err="1"/>
              <a:t>demand</a:t>
            </a:r>
            <a:endParaRPr lang="de-DE" sz="2400" dirty="0"/>
          </a:p>
          <a:p>
            <a:pPr marL="1714500" lvl="3"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Since</a:t>
            </a:r>
            <a:r>
              <a:rPr lang="de-DE" sz="2400" dirty="0"/>
              <a:t> </a:t>
            </a:r>
            <a:r>
              <a:rPr lang="de-DE" sz="2400" dirty="0" err="1"/>
              <a:t>debtors</a:t>
            </a:r>
            <a:r>
              <a:rPr lang="de-DE" sz="2400" dirty="0"/>
              <a:t> </a:t>
            </a:r>
            <a:r>
              <a:rPr lang="de-DE" sz="2400" dirty="0" err="1"/>
              <a:t>are</a:t>
            </a:r>
            <a:r>
              <a:rPr lang="de-DE" sz="2400" dirty="0"/>
              <a:t> in </a:t>
            </a:r>
            <a:r>
              <a:rPr lang="de-DE" sz="2400" dirty="0" err="1"/>
              <a:t>general</a:t>
            </a:r>
            <a:r>
              <a:rPr lang="de-DE" sz="2400" dirty="0"/>
              <a:t> </a:t>
            </a:r>
            <a:r>
              <a:rPr lang="de-DE" sz="2400" dirty="0" err="1"/>
              <a:t>the</a:t>
            </a:r>
            <a:r>
              <a:rPr lang="de-DE" sz="2400" dirty="0"/>
              <a:t> </a:t>
            </a:r>
            <a:r>
              <a:rPr lang="de-DE" sz="2400" dirty="0" err="1"/>
              <a:t>poorer</a:t>
            </a:r>
            <a:r>
              <a:rPr lang="de-DE" sz="2400" dirty="0"/>
              <a:t> </a:t>
            </a:r>
            <a:r>
              <a:rPr lang="de-DE" sz="2400" dirty="0" err="1"/>
              <a:t>people</a:t>
            </a:r>
            <a:r>
              <a:rPr lang="de-DE" sz="2400" dirty="0"/>
              <a:t> in a </a:t>
            </a:r>
            <a:r>
              <a:rPr lang="de-DE" sz="2400" dirty="0" err="1"/>
              <a:t>society</a:t>
            </a:r>
            <a:r>
              <a:rPr lang="de-DE" sz="2400" dirty="0"/>
              <a:t> and </a:t>
            </a:r>
            <a:r>
              <a:rPr lang="de-DE" sz="2400" dirty="0" err="1"/>
              <a:t>poorer</a:t>
            </a:r>
            <a:r>
              <a:rPr lang="de-DE" sz="2400" dirty="0"/>
              <a:t> </a:t>
            </a:r>
            <a:r>
              <a:rPr lang="de-DE" sz="2400" dirty="0" err="1"/>
              <a:t>people</a:t>
            </a:r>
            <a:r>
              <a:rPr lang="de-DE" sz="2400" dirty="0"/>
              <a:t> </a:t>
            </a:r>
            <a:r>
              <a:rPr lang="de-DE" sz="2400" dirty="0" err="1"/>
              <a:t>consume</a:t>
            </a:r>
            <a:r>
              <a:rPr lang="de-DE" sz="2400" dirty="0"/>
              <a:t> </a:t>
            </a:r>
            <a:r>
              <a:rPr lang="de-DE" sz="2400" dirty="0" err="1"/>
              <a:t>relatively</a:t>
            </a:r>
            <a:r>
              <a:rPr lang="de-DE" sz="2400" dirty="0"/>
              <a:t> </a:t>
            </a:r>
            <a:r>
              <a:rPr lang="de-DE" sz="2400" dirty="0" err="1"/>
              <a:t>more</a:t>
            </a:r>
            <a:r>
              <a:rPr lang="de-DE" sz="2400" dirty="0"/>
              <a:t> (</a:t>
            </a:r>
            <a:r>
              <a:rPr lang="de-DE" sz="2400" dirty="0" err="1"/>
              <a:t>keynesian</a:t>
            </a:r>
            <a:r>
              <a:rPr lang="de-DE" sz="2400" dirty="0"/>
              <a:t> </a:t>
            </a:r>
            <a:r>
              <a:rPr lang="de-DE" sz="2400" dirty="0" err="1"/>
              <a:t>consumption</a:t>
            </a:r>
            <a:r>
              <a:rPr lang="de-DE" sz="2400" dirty="0"/>
              <a:t> </a:t>
            </a:r>
            <a:r>
              <a:rPr lang="de-DE" sz="2400" dirty="0" err="1"/>
              <a:t>hypothesis</a:t>
            </a:r>
            <a:r>
              <a:rPr lang="de-DE" sz="2400" dirty="0"/>
              <a:t>), </a:t>
            </a:r>
            <a:r>
              <a:rPr lang="de-DE" sz="2400" dirty="0" err="1"/>
              <a:t>the</a:t>
            </a:r>
            <a:r>
              <a:rPr lang="de-DE" sz="2400" dirty="0"/>
              <a:t> </a:t>
            </a:r>
            <a:r>
              <a:rPr lang="de-DE" sz="2400" dirty="0" err="1"/>
              <a:t>increase</a:t>
            </a:r>
            <a:r>
              <a:rPr lang="de-DE" sz="2400" dirty="0"/>
              <a:t> </a:t>
            </a:r>
            <a:r>
              <a:rPr lang="de-DE" sz="2400" dirty="0" err="1"/>
              <a:t>of</a:t>
            </a:r>
            <a:r>
              <a:rPr lang="de-DE" sz="2400" dirty="0"/>
              <a:t> </a:t>
            </a:r>
            <a:r>
              <a:rPr lang="de-DE" sz="2400" dirty="0" err="1"/>
              <a:t>demand</a:t>
            </a:r>
            <a:r>
              <a:rPr lang="de-DE" sz="2400" dirty="0"/>
              <a:t> </a:t>
            </a:r>
            <a:r>
              <a:rPr lang="de-DE" sz="2400" dirty="0" err="1"/>
              <a:t>by</a:t>
            </a:r>
            <a:r>
              <a:rPr lang="de-DE" sz="2400" dirty="0"/>
              <a:t> </a:t>
            </a:r>
            <a:r>
              <a:rPr lang="de-DE" sz="2400" dirty="0" err="1"/>
              <a:t>the</a:t>
            </a:r>
            <a:r>
              <a:rPr lang="de-DE" sz="2400" dirty="0"/>
              <a:t> </a:t>
            </a:r>
            <a:r>
              <a:rPr lang="de-DE" sz="2400" dirty="0" err="1"/>
              <a:t>poor</a:t>
            </a:r>
            <a:r>
              <a:rPr lang="de-DE" sz="2400" dirty="0"/>
              <a:t> </a:t>
            </a:r>
            <a:r>
              <a:rPr lang="de-DE" sz="2400" dirty="0" err="1"/>
              <a:t>outperforms</a:t>
            </a:r>
            <a:r>
              <a:rPr lang="de-DE" sz="2400" dirty="0"/>
              <a:t> </a:t>
            </a:r>
            <a:r>
              <a:rPr lang="de-DE" sz="2400" dirty="0" err="1"/>
              <a:t>the</a:t>
            </a:r>
            <a:r>
              <a:rPr lang="de-DE" sz="2400" dirty="0"/>
              <a:t> </a:t>
            </a:r>
            <a:r>
              <a:rPr lang="de-DE" sz="2400" dirty="0" err="1"/>
              <a:t>decrease</a:t>
            </a:r>
            <a:r>
              <a:rPr lang="de-DE" sz="2400" dirty="0"/>
              <a:t> </a:t>
            </a:r>
            <a:r>
              <a:rPr lang="de-DE" sz="2400" dirty="0" err="1"/>
              <a:t>of</a:t>
            </a:r>
            <a:r>
              <a:rPr lang="de-DE" sz="2400" dirty="0"/>
              <a:t> </a:t>
            </a:r>
            <a:r>
              <a:rPr lang="de-DE" sz="2400" dirty="0" err="1"/>
              <a:t>demand</a:t>
            </a:r>
            <a:r>
              <a:rPr lang="de-DE" sz="2400" dirty="0"/>
              <a:t> </a:t>
            </a:r>
            <a:r>
              <a:rPr lang="de-DE" sz="2400" dirty="0" err="1"/>
              <a:t>by</a:t>
            </a:r>
            <a:r>
              <a:rPr lang="de-DE" sz="2400" dirty="0"/>
              <a:t> </a:t>
            </a:r>
            <a:r>
              <a:rPr lang="de-DE" sz="2400" dirty="0" err="1"/>
              <a:t>the</a:t>
            </a:r>
            <a:r>
              <a:rPr lang="de-DE" sz="2400" dirty="0"/>
              <a:t> </a:t>
            </a:r>
            <a:r>
              <a:rPr lang="de-DE" sz="2400" dirty="0" err="1"/>
              <a:t>rich</a:t>
            </a:r>
            <a:endParaRPr lang="de-DE" sz="2400" dirty="0"/>
          </a:p>
          <a:p>
            <a:pPr marL="2628900" lvl="5" indent="-342900">
              <a:buFont typeface="Wingdings" panose="05000000000000000000" pitchFamily="2" charset="2"/>
              <a:buChar char="Ø"/>
            </a:pPr>
            <a:endParaRPr lang="de-DE" sz="2400" dirty="0"/>
          </a:p>
          <a:p>
            <a:pPr marL="2628900" lvl="5"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production</a:t>
            </a:r>
            <a:endParaRPr lang="de-DE" sz="2400" dirty="0"/>
          </a:p>
        </p:txBody>
      </p:sp>
      <p:sp>
        <p:nvSpPr>
          <p:cNvPr id="2" name="Rechteck 1">
            <a:extLst>
              <a:ext uri="{FF2B5EF4-FFF2-40B4-BE49-F238E27FC236}">
                <a16:creationId xmlns:a16="http://schemas.microsoft.com/office/drawing/2014/main" id="{A3EFFCF9-6843-F6CB-663A-B4B4CEE6DE9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4885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3200" dirty="0"/>
              <a:t>IS-LM-Model and </a:t>
            </a:r>
            <a:r>
              <a:rPr lang="de-DE" sz="3200" dirty="0" err="1"/>
              <a:t>wealth</a:t>
            </a:r>
            <a:r>
              <a:rPr lang="de-DE" sz="3200" dirty="0"/>
              <a:t> </a:t>
            </a:r>
            <a:r>
              <a:rPr lang="de-DE" sz="3200" dirty="0" err="1"/>
              <a:t>effect</a:t>
            </a:r>
            <a:endParaRPr lang="de-DE" sz="2903" b="1" dirty="0"/>
          </a:p>
        </p:txBody>
      </p:sp>
      <p:sp>
        <p:nvSpPr>
          <p:cNvPr id="3" name="Rechteck 2"/>
          <p:cNvSpPr/>
          <p:nvPr/>
        </p:nvSpPr>
        <p:spPr>
          <a:xfrm>
            <a:off x="1703512" y="1012254"/>
            <a:ext cx="8856984" cy="4524315"/>
          </a:xfrm>
          <a:prstGeom prst="rect">
            <a:avLst/>
          </a:prstGeom>
        </p:spPr>
        <p:txBody>
          <a:bodyPr wrap="square">
            <a:spAutoFit/>
          </a:bodyPr>
          <a:lstStyle/>
          <a:p>
            <a:pPr lvl="0"/>
            <a:endParaRPr lang="de-DE" sz="2400" dirty="0"/>
          </a:p>
          <a:p>
            <a:pPr lvl="0"/>
            <a:r>
              <a:rPr lang="de-DE" sz="2400" b="1" dirty="0"/>
              <a:t>Central </a:t>
            </a:r>
            <a:r>
              <a:rPr lang="de-DE" sz="2400" b="1" dirty="0" err="1"/>
              <a:t>bank</a:t>
            </a:r>
            <a:r>
              <a:rPr lang="de-DE" sz="2400" b="1" dirty="0"/>
              <a:t> </a:t>
            </a:r>
            <a:r>
              <a:rPr lang="de-DE" sz="2400" b="1" dirty="0" err="1"/>
              <a:t>decreases</a:t>
            </a:r>
            <a:r>
              <a:rPr lang="de-DE" sz="2400" b="1" dirty="0"/>
              <a:t> </a:t>
            </a:r>
            <a:r>
              <a:rPr lang="de-DE" sz="2400" b="1" dirty="0" err="1"/>
              <a:t>substantially</a:t>
            </a:r>
            <a:r>
              <a:rPr lang="de-DE" sz="2400" b="1" dirty="0"/>
              <a:t> </a:t>
            </a:r>
            <a:r>
              <a:rPr lang="de-DE" sz="2400" b="1" dirty="0" err="1"/>
              <a:t>interest</a:t>
            </a:r>
            <a:r>
              <a:rPr lang="de-DE" sz="2400" b="1" dirty="0"/>
              <a:t> </a:t>
            </a:r>
            <a:r>
              <a:rPr lang="de-DE" sz="2400" b="1" dirty="0" err="1"/>
              <a:t>rates</a:t>
            </a:r>
            <a:endParaRPr lang="de-DE" sz="2400" b="1" dirty="0"/>
          </a:p>
          <a:p>
            <a:pPr lvl="0"/>
            <a:r>
              <a:rPr lang="de-DE" sz="2400" dirty="0"/>
              <a:t> </a:t>
            </a:r>
          </a:p>
          <a:p>
            <a:pPr marL="800100" lvl="1" indent="-342900">
              <a:buFont typeface="Wingdings" panose="05000000000000000000" pitchFamily="2" charset="2"/>
              <a:buChar char="Ø"/>
            </a:pPr>
            <a:r>
              <a:rPr lang="de-DE" sz="2400" dirty="0" err="1"/>
              <a:t>risk</a:t>
            </a:r>
            <a:r>
              <a:rPr lang="de-DE" sz="2400" dirty="0"/>
              <a:t> </a:t>
            </a:r>
            <a:r>
              <a:rPr lang="de-DE" sz="2400" dirty="0" err="1"/>
              <a:t>of</a:t>
            </a:r>
            <a:r>
              <a:rPr lang="de-DE" sz="2400" dirty="0"/>
              <a:t> </a:t>
            </a:r>
            <a:r>
              <a:rPr lang="de-DE" sz="2400" dirty="0" err="1"/>
              <a:t>illequidity</a:t>
            </a:r>
            <a:r>
              <a:rPr lang="de-DE" sz="2400" dirty="0"/>
              <a:t> </a:t>
            </a:r>
            <a:r>
              <a:rPr lang="de-DE" sz="2400" dirty="0" err="1"/>
              <a:t>taking</a:t>
            </a:r>
            <a:r>
              <a:rPr lang="de-DE" sz="2400" dirty="0"/>
              <a:t> </a:t>
            </a:r>
            <a:r>
              <a:rPr lang="de-DE" sz="2400" dirty="0" err="1"/>
              <a:t>credits</a:t>
            </a:r>
            <a:r>
              <a:rPr lang="de-DE" sz="2400" dirty="0"/>
              <a:t> </a:t>
            </a:r>
            <a:r>
              <a:rPr lang="de-DE" sz="2400" dirty="0" err="1"/>
              <a:t>decreases</a:t>
            </a:r>
            <a:endParaRPr lang="de-DE" sz="2400" dirty="0"/>
          </a:p>
          <a:p>
            <a:pPr marL="800100" lvl="1" indent="-342900">
              <a:buFont typeface="Wingdings" panose="05000000000000000000" pitchFamily="2" charset="2"/>
              <a:buChar char="Ø"/>
            </a:pPr>
            <a:endParaRPr lang="de-DE" sz="2400" dirty="0"/>
          </a:p>
          <a:p>
            <a:pPr marL="1257300" lvl="2"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demand</a:t>
            </a:r>
            <a:r>
              <a:rPr lang="de-DE" sz="2400" dirty="0"/>
              <a:t> </a:t>
            </a:r>
            <a:r>
              <a:rPr lang="de-DE" sz="2400" dirty="0" err="1"/>
              <a:t>for</a:t>
            </a:r>
            <a:r>
              <a:rPr lang="de-DE" sz="2400" dirty="0"/>
              <a:t> durable </a:t>
            </a:r>
            <a:r>
              <a:rPr lang="de-DE" sz="2400" dirty="0" err="1"/>
              <a:t>consumption</a:t>
            </a:r>
            <a:r>
              <a:rPr lang="de-DE" sz="2400" dirty="0"/>
              <a:t> </a:t>
            </a:r>
            <a:r>
              <a:rPr lang="de-DE" sz="2400" dirty="0" err="1"/>
              <a:t>goods</a:t>
            </a:r>
            <a:endParaRPr lang="de-DE" sz="2400" dirty="0"/>
          </a:p>
          <a:p>
            <a:pPr marL="1714500" lvl="3" indent="-342900">
              <a:buFont typeface="Wingdings" panose="05000000000000000000" pitchFamily="2" charset="2"/>
              <a:buChar char="Ø"/>
            </a:pPr>
            <a:endParaRPr lang="de-DE" sz="2400" dirty="0"/>
          </a:p>
          <a:p>
            <a:pPr marL="1714500" lvl="3" indent="-342900">
              <a:buFont typeface="Wingdings" panose="05000000000000000000" pitchFamily="2" charset="2"/>
              <a:buChar char="Ø"/>
            </a:pPr>
            <a:r>
              <a:rPr lang="de-DE" sz="2400" dirty="0" err="1"/>
              <a:t>Especially</a:t>
            </a:r>
            <a:r>
              <a:rPr lang="de-DE" sz="2400" dirty="0"/>
              <a:t> </a:t>
            </a:r>
            <a:r>
              <a:rPr lang="de-DE" sz="2400" dirty="0" err="1"/>
              <a:t>demand</a:t>
            </a:r>
            <a:r>
              <a:rPr lang="de-DE" sz="2400" dirty="0"/>
              <a:t> </a:t>
            </a:r>
            <a:r>
              <a:rPr lang="de-DE" sz="2400" dirty="0" err="1"/>
              <a:t>for</a:t>
            </a:r>
            <a:r>
              <a:rPr lang="de-DE" sz="2400" dirty="0"/>
              <a:t> real </a:t>
            </a:r>
            <a:r>
              <a:rPr lang="de-DE" sz="2400" dirty="0" err="1"/>
              <a:t>estate</a:t>
            </a:r>
            <a:r>
              <a:rPr lang="de-DE" sz="2400" dirty="0"/>
              <a:t> </a:t>
            </a:r>
            <a:r>
              <a:rPr lang="de-DE" sz="2400" dirty="0" err="1"/>
              <a:t>increases</a:t>
            </a:r>
            <a:endParaRPr lang="de-DE" sz="2400" dirty="0"/>
          </a:p>
          <a:p>
            <a:pPr marL="2171700" lvl="4" indent="-342900">
              <a:buFont typeface="Wingdings" panose="05000000000000000000" pitchFamily="2" charset="2"/>
              <a:buChar char="Ø"/>
            </a:pPr>
            <a:endParaRPr lang="de-DE" sz="2400" dirty="0"/>
          </a:p>
          <a:p>
            <a:pPr marL="2171700" lvl="4" indent="-342900">
              <a:buFont typeface="Wingdings" panose="05000000000000000000" pitchFamily="2" charset="2"/>
              <a:buChar char="Ø"/>
            </a:pPr>
            <a:r>
              <a:rPr lang="de-DE" sz="2400" dirty="0" err="1"/>
              <a:t>Increase</a:t>
            </a:r>
            <a:r>
              <a:rPr lang="de-DE" sz="2400" dirty="0"/>
              <a:t> </a:t>
            </a:r>
            <a:r>
              <a:rPr lang="de-DE" sz="2400" dirty="0" err="1"/>
              <a:t>of</a:t>
            </a:r>
            <a:r>
              <a:rPr lang="de-DE" sz="2400" dirty="0"/>
              <a:t> </a:t>
            </a:r>
            <a:r>
              <a:rPr lang="de-DE" sz="2400" dirty="0" err="1"/>
              <a:t>production</a:t>
            </a:r>
            <a:endParaRPr lang="de-DE" sz="2400" dirty="0"/>
          </a:p>
          <a:p>
            <a:pPr marL="2171700" lvl="4" indent="-342900">
              <a:buFont typeface="Wingdings" panose="05000000000000000000" pitchFamily="2" charset="2"/>
              <a:buChar char="Ø"/>
            </a:pPr>
            <a:endParaRPr lang="de-DE" sz="2400" dirty="0"/>
          </a:p>
          <a:p>
            <a:pPr lvl="5"/>
            <a:endParaRPr lang="de-DE" sz="2400" dirty="0"/>
          </a:p>
        </p:txBody>
      </p:sp>
      <p:sp>
        <p:nvSpPr>
          <p:cNvPr id="2" name="Rechteck 1">
            <a:extLst>
              <a:ext uri="{FF2B5EF4-FFF2-40B4-BE49-F238E27FC236}">
                <a16:creationId xmlns:a16="http://schemas.microsoft.com/office/drawing/2014/main" id="{AF0B6D1A-714B-B1E5-B3E6-F1BD89D7BF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10" name="Gruppieren 9">
            <a:extLst>
              <a:ext uri="{FF2B5EF4-FFF2-40B4-BE49-F238E27FC236}">
                <a16:creationId xmlns:a16="http://schemas.microsoft.com/office/drawing/2014/main" id="{A4493136-EFB2-4EFE-8498-9A2A98A76967}"/>
              </a:ext>
            </a:extLst>
          </p:cNvPr>
          <p:cNvGrpSpPr/>
          <p:nvPr/>
        </p:nvGrpSpPr>
        <p:grpSpPr>
          <a:xfrm>
            <a:off x="5876853" y="3247987"/>
            <a:ext cx="3936960" cy="226440"/>
            <a:chOff x="5876853" y="3247987"/>
            <a:chExt cx="3936960" cy="226440"/>
          </a:xfrm>
        </p:grpSpPr>
        <mc:AlternateContent xmlns:mc="http://schemas.openxmlformats.org/markup-compatibility/2006">
          <mc:Choice xmlns:p14="http://schemas.microsoft.com/office/powerpoint/2010/main" Requires="p14">
            <p:contentPart p14:bwMode="auto" r:id="rId3">
              <p14:nvContentPartPr>
                <p14:cNvPr id="4" name="Freihand 3">
                  <a:extLst>
                    <a:ext uri="{FF2B5EF4-FFF2-40B4-BE49-F238E27FC236}">
                      <a16:creationId xmlns:a16="http://schemas.microsoft.com/office/drawing/2014/main" id="{0AAA58F5-7B14-4D09-906F-1785E57C01F7}"/>
                    </a:ext>
                  </a:extLst>
                </p14:cNvPr>
                <p14:cNvContentPartPr/>
                <p14:nvPr/>
              </p14:nvContentPartPr>
              <p14:xfrm>
                <a:off x="6026613" y="3269227"/>
                <a:ext cx="360" cy="360"/>
              </p14:xfrm>
            </p:contentPart>
          </mc:Choice>
          <mc:Fallback>
            <p:pic>
              <p:nvPicPr>
                <p:cNvPr id="4" name="Freihand 3">
                  <a:extLst>
                    <a:ext uri="{FF2B5EF4-FFF2-40B4-BE49-F238E27FC236}">
                      <a16:creationId xmlns:a16="http://schemas.microsoft.com/office/drawing/2014/main" id="{0AAA58F5-7B14-4D09-906F-1785E57C01F7}"/>
                    </a:ext>
                  </a:extLst>
                </p:cNvPr>
                <p:cNvPicPr/>
                <p:nvPr/>
              </p:nvPicPr>
              <p:blipFill>
                <a:blip r:embed="rId4"/>
                <a:stretch>
                  <a:fillRect/>
                </a:stretch>
              </p:blipFill>
              <p:spPr>
                <a:xfrm>
                  <a:off x="6022293" y="3264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704CBF75-0F13-44AD-A566-7FB83A12D625}"/>
                    </a:ext>
                  </a:extLst>
                </p14:cNvPr>
                <p14:cNvContentPartPr/>
                <p14:nvPr/>
              </p14:nvContentPartPr>
              <p14:xfrm>
                <a:off x="5876853" y="3247987"/>
                <a:ext cx="3936960" cy="34200"/>
              </p14:xfrm>
            </p:contentPart>
          </mc:Choice>
          <mc:Fallback>
            <p:pic>
              <p:nvPicPr>
                <p:cNvPr id="5" name="Freihand 4">
                  <a:extLst>
                    <a:ext uri="{FF2B5EF4-FFF2-40B4-BE49-F238E27FC236}">
                      <a16:creationId xmlns:a16="http://schemas.microsoft.com/office/drawing/2014/main" id="{704CBF75-0F13-44AD-A566-7FB83A12D625}"/>
                    </a:ext>
                  </a:extLst>
                </p:cNvPr>
                <p:cNvPicPr/>
                <p:nvPr/>
              </p:nvPicPr>
              <p:blipFill>
                <a:blip r:embed="rId6"/>
                <a:stretch>
                  <a:fillRect/>
                </a:stretch>
              </p:blipFill>
              <p:spPr>
                <a:xfrm>
                  <a:off x="5872533" y="3243667"/>
                  <a:ext cx="394560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Freihand 7">
                  <a:extLst>
                    <a:ext uri="{FF2B5EF4-FFF2-40B4-BE49-F238E27FC236}">
                      <a16:creationId xmlns:a16="http://schemas.microsoft.com/office/drawing/2014/main" id="{D7E6C3A4-7CB7-4F97-AFBB-32E43A3B3939}"/>
                    </a:ext>
                  </a:extLst>
                </p14:cNvPr>
                <p14:cNvContentPartPr/>
                <p14:nvPr/>
              </p14:nvContentPartPr>
              <p14:xfrm>
                <a:off x="6835173" y="3283987"/>
                <a:ext cx="92520" cy="190440"/>
              </p14:xfrm>
            </p:contentPart>
          </mc:Choice>
          <mc:Fallback>
            <p:pic>
              <p:nvPicPr>
                <p:cNvPr id="8" name="Freihand 7">
                  <a:extLst>
                    <a:ext uri="{FF2B5EF4-FFF2-40B4-BE49-F238E27FC236}">
                      <a16:creationId xmlns:a16="http://schemas.microsoft.com/office/drawing/2014/main" id="{D7E6C3A4-7CB7-4F97-AFBB-32E43A3B3939}"/>
                    </a:ext>
                  </a:extLst>
                </p:cNvPr>
                <p:cNvPicPr/>
                <p:nvPr/>
              </p:nvPicPr>
              <p:blipFill>
                <a:blip r:embed="rId8"/>
                <a:stretch>
                  <a:fillRect/>
                </a:stretch>
              </p:blipFill>
              <p:spPr>
                <a:xfrm>
                  <a:off x="6830853" y="3279667"/>
                  <a:ext cx="10116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Freihand 8">
                  <a:extLst>
                    <a:ext uri="{FF2B5EF4-FFF2-40B4-BE49-F238E27FC236}">
                      <a16:creationId xmlns:a16="http://schemas.microsoft.com/office/drawing/2014/main" id="{D586BBC3-56A6-42E0-8449-3850FA6443AF}"/>
                    </a:ext>
                  </a:extLst>
                </p14:cNvPr>
                <p14:cNvContentPartPr/>
                <p14:nvPr/>
              </p14:nvContentPartPr>
              <p14:xfrm>
                <a:off x="6910413" y="3312067"/>
                <a:ext cx="198720" cy="85680"/>
              </p14:xfrm>
            </p:contentPart>
          </mc:Choice>
          <mc:Fallback>
            <p:pic>
              <p:nvPicPr>
                <p:cNvPr id="9" name="Freihand 8">
                  <a:extLst>
                    <a:ext uri="{FF2B5EF4-FFF2-40B4-BE49-F238E27FC236}">
                      <a16:creationId xmlns:a16="http://schemas.microsoft.com/office/drawing/2014/main" id="{D586BBC3-56A6-42E0-8449-3850FA6443AF}"/>
                    </a:ext>
                  </a:extLst>
                </p:cNvPr>
                <p:cNvPicPr/>
                <p:nvPr/>
              </p:nvPicPr>
              <p:blipFill>
                <a:blip r:embed="rId10"/>
                <a:stretch>
                  <a:fillRect/>
                </a:stretch>
              </p:blipFill>
              <p:spPr>
                <a:xfrm>
                  <a:off x="6906093" y="3307747"/>
                  <a:ext cx="207360" cy="94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
            <p14:nvContentPartPr>
              <p14:cNvPr id="24" name="Freihand 23">
                <a:extLst>
                  <a:ext uri="{FF2B5EF4-FFF2-40B4-BE49-F238E27FC236}">
                    <a16:creationId xmlns:a16="http://schemas.microsoft.com/office/drawing/2014/main" id="{4873AC51-42D9-4221-A179-5440B1BF1EDD}"/>
                  </a:ext>
                </a:extLst>
              </p14:cNvPr>
              <p14:cNvContentPartPr/>
              <p14:nvPr/>
            </p14:nvContentPartPr>
            <p14:xfrm>
              <a:off x="3503373" y="3890227"/>
              <a:ext cx="1331280" cy="115920"/>
            </p14:xfrm>
          </p:contentPart>
        </mc:Choice>
        <mc:Fallback>
          <p:pic>
            <p:nvPicPr>
              <p:cNvPr id="24" name="Freihand 23">
                <a:extLst>
                  <a:ext uri="{FF2B5EF4-FFF2-40B4-BE49-F238E27FC236}">
                    <a16:creationId xmlns:a16="http://schemas.microsoft.com/office/drawing/2014/main" id="{4873AC51-42D9-4221-A179-5440B1BF1EDD}"/>
                  </a:ext>
                </a:extLst>
              </p:cNvPr>
              <p:cNvPicPr/>
              <p:nvPr/>
            </p:nvPicPr>
            <p:blipFill>
              <a:blip r:embed="rId12"/>
              <a:stretch>
                <a:fillRect/>
              </a:stretch>
            </p:blipFill>
            <p:spPr>
              <a:xfrm>
                <a:off x="3499053" y="3885907"/>
                <a:ext cx="1339920" cy="124560"/>
              </a:xfrm>
              <a:prstGeom prst="rect">
                <a:avLst/>
              </a:prstGeom>
            </p:spPr>
          </p:pic>
        </mc:Fallback>
      </mc:AlternateContent>
      <p:grpSp>
        <p:nvGrpSpPr>
          <p:cNvPr id="77" name="Gruppieren 76">
            <a:extLst>
              <a:ext uri="{FF2B5EF4-FFF2-40B4-BE49-F238E27FC236}">
                <a16:creationId xmlns:a16="http://schemas.microsoft.com/office/drawing/2014/main" id="{373BACBC-C3BA-43D7-AC37-44A584A81D94}"/>
              </a:ext>
            </a:extLst>
          </p:cNvPr>
          <p:cNvGrpSpPr/>
          <p:nvPr/>
        </p:nvGrpSpPr>
        <p:grpSpPr>
          <a:xfrm>
            <a:off x="5793333" y="580027"/>
            <a:ext cx="5894280" cy="4120200"/>
            <a:chOff x="5793333" y="580027"/>
            <a:chExt cx="5894280" cy="4120200"/>
          </a:xfrm>
        </p:grpSpPr>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B80A580F-85B3-44F8-BF2A-81AF2E3EE8FE}"/>
                    </a:ext>
                  </a:extLst>
                </p14:cNvPr>
                <p14:cNvContentPartPr/>
                <p14:nvPr/>
              </p14:nvContentPartPr>
              <p14:xfrm>
                <a:off x="6798093" y="3232507"/>
                <a:ext cx="163080" cy="262800"/>
              </p14:xfrm>
            </p:contentPart>
          </mc:Choice>
          <mc:Fallback>
            <p:pic>
              <p:nvPicPr>
                <p:cNvPr id="11" name="Freihand 10">
                  <a:extLst>
                    <a:ext uri="{FF2B5EF4-FFF2-40B4-BE49-F238E27FC236}">
                      <a16:creationId xmlns:a16="http://schemas.microsoft.com/office/drawing/2014/main" id="{B80A580F-85B3-44F8-BF2A-81AF2E3EE8FE}"/>
                    </a:ext>
                  </a:extLst>
                </p:cNvPr>
                <p:cNvPicPr/>
                <p:nvPr/>
              </p:nvPicPr>
              <p:blipFill>
                <a:blip r:embed="rId14"/>
                <a:stretch>
                  <a:fillRect/>
                </a:stretch>
              </p:blipFill>
              <p:spPr>
                <a:xfrm>
                  <a:off x="6793773" y="3228187"/>
                  <a:ext cx="171720" cy="2714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70EF21FB-3853-4F8F-996E-15CE11A85FA8}"/>
                    </a:ext>
                  </a:extLst>
                </p14:cNvPr>
                <p14:cNvContentPartPr/>
                <p14:nvPr/>
              </p14:nvContentPartPr>
              <p14:xfrm>
                <a:off x="6914733" y="3325027"/>
                <a:ext cx="280440" cy="108720"/>
              </p14:xfrm>
            </p:contentPart>
          </mc:Choice>
          <mc:Fallback>
            <p:pic>
              <p:nvPicPr>
                <p:cNvPr id="12" name="Freihand 11">
                  <a:extLst>
                    <a:ext uri="{FF2B5EF4-FFF2-40B4-BE49-F238E27FC236}">
                      <a16:creationId xmlns:a16="http://schemas.microsoft.com/office/drawing/2014/main" id="{70EF21FB-3853-4F8F-996E-15CE11A85FA8}"/>
                    </a:ext>
                  </a:extLst>
                </p:cNvPr>
                <p:cNvPicPr/>
                <p:nvPr/>
              </p:nvPicPr>
              <p:blipFill>
                <a:blip r:embed="rId16"/>
                <a:stretch>
                  <a:fillRect/>
                </a:stretch>
              </p:blipFill>
              <p:spPr>
                <a:xfrm>
                  <a:off x="6910413" y="3320707"/>
                  <a:ext cx="2890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5FC4EE13-E774-465F-903D-155596A522D7}"/>
                    </a:ext>
                  </a:extLst>
                </p14:cNvPr>
                <p14:cNvContentPartPr/>
                <p14:nvPr/>
              </p14:nvContentPartPr>
              <p14:xfrm>
                <a:off x="7316853" y="3289387"/>
                <a:ext cx="110520" cy="137160"/>
              </p14:xfrm>
            </p:contentPart>
          </mc:Choice>
          <mc:Fallback>
            <p:pic>
              <p:nvPicPr>
                <p:cNvPr id="14" name="Freihand 13">
                  <a:extLst>
                    <a:ext uri="{FF2B5EF4-FFF2-40B4-BE49-F238E27FC236}">
                      <a16:creationId xmlns:a16="http://schemas.microsoft.com/office/drawing/2014/main" id="{5FC4EE13-E774-465F-903D-155596A522D7}"/>
                    </a:ext>
                  </a:extLst>
                </p:cNvPr>
                <p:cNvPicPr/>
                <p:nvPr/>
              </p:nvPicPr>
              <p:blipFill>
                <a:blip r:embed="rId18"/>
                <a:stretch>
                  <a:fillRect/>
                </a:stretch>
              </p:blipFill>
              <p:spPr>
                <a:xfrm>
                  <a:off x="7312533" y="3285067"/>
                  <a:ext cx="1191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9FD771B2-E3C5-400E-8932-7021415CB234}"/>
                    </a:ext>
                  </a:extLst>
                </p14:cNvPr>
                <p14:cNvContentPartPr/>
                <p14:nvPr/>
              </p14:nvContentPartPr>
              <p14:xfrm>
                <a:off x="7395333" y="3353827"/>
                <a:ext cx="437400" cy="135360"/>
              </p14:xfrm>
            </p:contentPart>
          </mc:Choice>
          <mc:Fallback>
            <p:pic>
              <p:nvPicPr>
                <p:cNvPr id="15" name="Freihand 14">
                  <a:extLst>
                    <a:ext uri="{FF2B5EF4-FFF2-40B4-BE49-F238E27FC236}">
                      <a16:creationId xmlns:a16="http://schemas.microsoft.com/office/drawing/2014/main" id="{9FD771B2-E3C5-400E-8932-7021415CB234}"/>
                    </a:ext>
                  </a:extLst>
                </p:cNvPr>
                <p:cNvPicPr/>
                <p:nvPr/>
              </p:nvPicPr>
              <p:blipFill>
                <a:blip r:embed="rId20"/>
                <a:stretch>
                  <a:fillRect/>
                </a:stretch>
              </p:blipFill>
              <p:spPr>
                <a:xfrm>
                  <a:off x="7391013" y="3349507"/>
                  <a:ext cx="4460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4F04A3B8-13DB-459B-9224-E37AD81C6587}"/>
                    </a:ext>
                  </a:extLst>
                </p14:cNvPr>
                <p14:cNvContentPartPr/>
                <p14:nvPr/>
              </p14:nvContentPartPr>
              <p14:xfrm>
                <a:off x="7999413" y="3265987"/>
                <a:ext cx="484920" cy="176040"/>
              </p14:xfrm>
            </p:contentPart>
          </mc:Choice>
          <mc:Fallback>
            <p:pic>
              <p:nvPicPr>
                <p:cNvPr id="16" name="Freihand 15">
                  <a:extLst>
                    <a:ext uri="{FF2B5EF4-FFF2-40B4-BE49-F238E27FC236}">
                      <a16:creationId xmlns:a16="http://schemas.microsoft.com/office/drawing/2014/main" id="{4F04A3B8-13DB-459B-9224-E37AD81C6587}"/>
                    </a:ext>
                  </a:extLst>
                </p:cNvPr>
                <p:cNvPicPr/>
                <p:nvPr/>
              </p:nvPicPr>
              <p:blipFill>
                <a:blip r:embed="rId22"/>
                <a:stretch>
                  <a:fillRect/>
                </a:stretch>
              </p:blipFill>
              <p:spPr>
                <a:xfrm>
                  <a:off x="7995093" y="3261667"/>
                  <a:ext cx="49356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B5D6B0D0-0773-4CF0-9876-8CFA6B181891}"/>
                    </a:ext>
                  </a:extLst>
                </p14:cNvPr>
                <p14:cNvContentPartPr/>
                <p14:nvPr/>
              </p14:nvContentPartPr>
              <p14:xfrm>
                <a:off x="8581893" y="3385867"/>
                <a:ext cx="198720" cy="43200"/>
              </p14:xfrm>
            </p:contentPart>
          </mc:Choice>
          <mc:Fallback>
            <p:pic>
              <p:nvPicPr>
                <p:cNvPr id="17" name="Freihand 16">
                  <a:extLst>
                    <a:ext uri="{FF2B5EF4-FFF2-40B4-BE49-F238E27FC236}">
                      <a16:creationId xmlns:a16="http://schemas.microsoft.com/office/drawing/2014/main" id="{B5D6B0D0-0773-4CF0-9876-8CFA6B181891}"/>
                    </a:ext>
                  </a:extLst>
                </p:cNvPr>
                <p:cNvPicPr/>
                <p:nvPr/>
              </p:nvPicPr>
              <p:blipFill>
                <a:blip r:embed="rId24"/>
                <a:stretch>
                  <a:fillRect/>
                </a:stretch>
              </p:blipFill>
              <p:spPr>
                <a:xfrm>
                  <a:off x="8577573" y="3381547"/>
                  <a:ext cx="20736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16D23760-4CCF-40E5-B3FE-0D1697D8BEF6}"/>
                    </a:ext>
                  </a:extLst>
                </p14:cNvPr>
                <p14:cNvContentPartPr/>
                <p14:nvPr/>
              </p14:nvContentPartPr>
              <p14:xfrm>
                <a:off x="8752533" y="3310987"/>
                <a:ext cx="26280" cy="14400"/>
              </p14:xfrm>
            </p:contentPart>
          </mc:Choice>
          <mc:Fallback>
            <p:pic>
              <p:nvPicPr>
                <p:cNvPr id="18" name="Freihand 17">
                  <a:extLst>
                    <a:ext uri="{FF2B5EF4-FFF2-40B4-BE49-F238E27FC236}">
                      <a16:creationId xmlns:a16="http://schemas.microsoft.com/office/drawing/2014/main" id="{16D23760-4CCF-40E5-B3FE-0D1697D8BEF6}"/>
                    </a:ext>
                  </a:extLst>
                </p:cNvPr>
                <p:cNvPicPr/>
                <p:nvPr/>
              </p:nvPicPr>
              <p:blipFill>
                <a:blip r:embed="rId26"/>
                <a:stretch>
                  <a:fillRect/>
                </a:stretch>
              </p:blipFill>
              <p:spPr>
                <a:xfrm>
                  <a:off x="8748213" y="3306667"/>
                  <a:ext cx="3492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FFF66E6A-3894-4A34-A872-FC315158CD55}"/>
                    </a:ext>
                  </a:extLst>
                </p14:cNvPr>
                <p14:cNvContentPartPr/>
                <p14:nvPr/>
              </p14:nvContentPartPr>
              <p14:xfrm>
                <a:off x="8788893" y="3339427"/>
                <a:ext cx="246600" cy="94320"/>
              </p14:xfrm>
            </p:contentPart>
          </mc:Choice>
          <mc:Fallback>
            <p:pic>
              <p:nvPicPr>
                <p:cNvPr id="19" name="Freihand 18">
                  <a:extLst>
                    <a:ext uri="{FF2B5EF4-FFF2-40B4-BE49-F238E27FC236}">
                      <a16:creationId xmlns:a16="http://schemas.microsoft.com/office/drawing/2014/main" id="{FFF66E6A-3894-4A34-A872-FC315158CD55}"/>
                    </a:ext>
                  </a:extLst>
                </p:cNvPr>
                <p:cNvPicPr/>
                <p:nvPr/>
              </p:nvPicPr>
              <p:blipFill>
                <a:blip r:embed="rId28"/>
                <a:stretch>
                  <a:fillRect/>
                </a:stretch>
              </p:blipFill>
              <p:spPr>
                <a:xfrm>
                  <a:off x="8784573" y="3335107"/>
                  <a:ext cx="25524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3633CEA1-AEB7-4D6E-BE5D-1C00B17B8F18}"/>
                    </a:ext>
                  </a:extLst>
                </p14:cNvPr>
                <p14:cNvContentPartPr/>
                <p14:nvPr/>
              </p14:nvContentPartPr>
              <p14:xfrm>
                <a:off x="9008853" y="3323587"/>
                <a:ext cx="87480" cy="96120"/>
              </p14:xfrm>
            </p:contentPart>
          </mc:Choice>
          <mc:Fallback>
            <p:pic>
              <p:nvPicPr>
                <p:cNvPr id="20" name="Freihand 19">
                  <a:extLst>
                    <a:ext uri="{FF2B5EF4-FFF2-40B4-BE49-F238E27FC236}">
                      <a16:creationId xmlns:a16="http://schemas.microsoft.com/office/drawing/2014/main" id="{3633CEA1-AEB7-4D6E-BE5D-1C00B17B8F18}"/>
                    </a:ext>
                  </a:extLst>
                </p:cNvPr>
                <p:cNvPicPr/>
                <p:nvPr/>
              </p:nvPicPr>
              <p:blipFill>
                <a:blip r:embed="rId30"/>
                <a:stretch>
                  <a:fillRect/>
                </a:stretch>
              </p:blipFill>
              <p:spPr>
                <a:xfrm>
                  <a:off x="9004533" y="3319267"/>
                  <a:ext cx="961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94B265DB-954F-4DC8-BADA-E5F2E420D762}"/>
                    </a:ext>
                  </a:extLst>
                </p14:cNvPr>
                <p14:cNvContentPartPr/>
                <p14:nvPr/>
              </p14:nvContentPartPr>
              <p14:xfrm>
                <a:off x="9083373" y="3265627"/>
                <a:ext cx="438480" cy="163440"/>
              </p14:xfrm>
            </p:contentPart>
          </mc:Choice>
          <mc:Fallback>
            <p:pic>
              <p:nvPicPr>
                <p:cNvPr id="21" name="Freihand 20">
                  <a:extLst>
                    <a:ext uri="{FF2B5EF4-FFF2-40B4-BE49-F238E27FC236}">
                      <a16:creationId xmlns:a16="http://schemas.microsoft.com/office/drawing/2014/main" id="{94B265DB-954F-4DC8-BADA-E5F2E420D762}"/>
                    </a:ext>
                  </a:extLst>
                </p:cNvPr>
                <p:cNvPicPr/>
                <p:nvPr/>
              </p:nvPicPr>
              <p:blipFill>
                <a:blip r:embed="rId32"/>
                <a:stretch>
                  <a:fillRect/>
                </a:stretch>
              </p:blipFill>
              <p:spPr>
                <a:xfrm>
                  <a:off x="9079053" y="3261307"/>
                  <a:ext cx="4471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9738AEFD-54DE-461D-A03C-D8C19E100283}"/>
                    </a:ext>
                  </a:extLst>
                </p14:cNvPr>
                <p14:cNvContentPartPr/>
                <p14:nvPr/>
              </p14:nvContentPartPr>
              <p14:xfrm>
                <a:off x="9517173" y="3265627"/>
                <a:ext cx="433080" cy="151560"/>
              </p14:xfrm>
            </p:contentPart>
          </mc:Choice>
          <mc:Fallback>
            <p:pic>
              <p:nvPicPr>
                <p:cNvPr id="22" name="Freihand 21">
                  <a:extLst>
                    <a:ext uri="{FF2B5EF4-FFF2-40B4-BE49-F238E27FC236}">
                      <a16:creationId xmlns:a16="http://schemas.microsoft.com/office/drawing/2014/main" id="{9738AEFD-54DE-461D-A03C-D8C19E100283}"/>
                    </a:ext>
                  </a:extLst>
                </p:cNvPr>
                <p:cNvPicPr/>
                <p:nvPr/>
              </p:nvPicPr>
              <p:blipFill>
                <a:blip r:embed="rId34"/>
                <a:stretch>
                  <a:fillRect/>
                </a:stretch>
              </p:blipFill>
              <p:spPr>
                <a:xfrm>
                  <a:off x="9512853" y="3261307"/>
                  <a:ext cx="44172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5" name="Freihand 24">
                  <a:extLst>
                    <a:ext uri="{FF2B5EF4-FFF2-40B4-BE49-F238E27FC236}">
                      <a16:creationId xmlns:a16="http://schemas.microsoft.com/office/drawing/2014/main" id="{4764B195-B5C6-45AD-B2E3-058C36C785FA}"/>
                    </a:ext>
                  </a:extLst>
                </p14:cNvPr>
                <p14:cNvContentPartPr/>
                <p14:nvPr/>
              </p14:nvContentPartPr>
              <p14:xfrm>
                <a:off x="6194013" y="3509347"/>
                <a:ext cx="1567440" cy="637560"/>
              </p14:xfrm>
            </p:contentPart>
          </mc:Choice>
          <mc:Fallback>
            <p:pic>
              <p:nvPicPr>
                <p:cNvPr id="25" name="Freihand 24">
                  <a:extLst>
                    <a:ext uri="{FF2B5EF4-FFF2-40B4-BE49-F238E27FC236}">
                      <a16:creationId xmlns:a16="http://schemas.microsoft.com/office/drawing/2014/main" id="{4764B195-B5C6-45AD-B2E3-058C36C785FA}"/>
                    </a:ext>
                  </a:extLst>
                </p:cNvPr>
                <p:cNvPicPr/>
                <p:nvPr/>
              </p:nvPicPr>
              <p:blipFill>
                <a:blip r:embed="rId36"/>
                <a:stretch>
                  <a:fillRect/>
                </a:stretch>
              </p:blipFill>
              <p:spPr>
                <a:xfrm>
                  <a:off x="6189693" y="3505027"/>
                  <a:ext cx="1576080" cy="6462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7" name="Freihand 26">
                  <a:extLst>
                    <a:ext uri="{FF2B5EF4-FFF2-40B4-BE49-F238E27FC236}">
                      <a16:creationId xmlns:a16="http://schemas.microsoft.com/office/drawing/2014/main" id="{19E9C004-9467-4830-BAC5-92CF1F3736BF}"/>
                    </a:ext>
                  </a:extLst>
                </p14:cNvPr>
                <p14:cNvContentPartPr/>
                <p14:nvPr/>
              </p14:nvContentPartPr>
              <p14:xfrm>
                <a:off x="9016053" y="3712027"/>
                <a:ext cx="455760" cy="128160"/>
              </p14:xfrm>
            </p:contentPart>
          </mc:Choice>
          <mc:Fallback>
            <p:pic>
              <p:nvPicPr>
                <p:cNvPr id="27" name="Freihand 26">
                  <a:extLst>
                    <a:ext uri="{FF2B5EF4-FFF2-40B4-BE49-F238E27FC236}">
                      <a16:creationId xmlns:a16="http://schemas.microsoft.com/office/drawing/2014/main" id="{19E9C004-9467-4830-BAC5-92CF1F3736BF}"/>
                    </a:ext>
                  </a:extLst>
                </p:cNvPr>
                <p:cNvPicPr/>
                <p:nvPr/>
              </p:nvPicPr>
              <p:blipFill>
                <a:blip r:embed="rId38"/>
                <a:stretch>
                  <a:fillRect/>
                </a:stretch>
              </p:blipFill>
              <p:spPr>
                <a:xfrm>
                  <a:off x="9011733" y="3707707"/>
                  <a:ext cx="46440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8" name="Freihand 27">
                  <a:extLst>
                    <a:ext uri="{FF2B5EF4-FFF2-40B4-BE49-F238E27FC236}">
                      <a16:creationId xmlns:a16="http://schemas.microsoft.com/office/drawing/2014/main" id="{5F082D2F-21FB-43E2-9E0B-7C79A05CC79F}"/>
                    </a:ext>
                  </a:extLst>
                </p14:cNvPr>
                <p14:cNvContentPartPr/>
                <p14:nvPr/>
              </p14:nvContentPartPr>
              <p14:xfrm>
                <a:off x="9493773" y="3647947"/>
                <a:ext cx="761040" cy="174240"/>
              </p14:xfrm>
            </p:contentPart>
          </mc:Choice>
          <mc:Fallback>
            <p:pic>
              <p:nvPicPr>
                <p:cNvPr id="28" name="Freihand 27">
                  <a:extLst>
                    <a:ext uri="{FF2B5EF4-FFF2-40B4-BE49-F238E27FC236}">
                      <a16:creationId xmlns:a16="http://schemas.microsoft.com/office/drawing/2014/main" id="{5F082D2F-21FB-43E2-9E0B-7C79A05CC79F}"/>
                    </a:ext>
                  </a:extLst>
                </p:cNvPr>
                <p:cNvPicPr/>
                <p:nvPr/>
              </p:nvPicPr>
              <p:blipFill>
                <a:blip r:embed="rId40"/>
                <a:stretch>
                  <a:fillRect/>
                </a:stretch>
              </p:blipFill>
              <p:spPr>
                <a:xfrm>
                  <a:off x="9489453" y="3643627"/>
                  <a:ext cx="76968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0" name="Freihand 29">
                  <a:extLst>
                    <a:ext uri="{FF2B5EF4-FFF2-40B4-BE49-F238E27FC236}">
                      <a16:creationId xmlns:a16="http://schemas.microsoft.com/office/drawing/2014/main" id="{71655B10-1273-4FF8-84AB-DF2478800A52}"/>
                    </a:ext>
                  </a:extLst>
                </p14:cNvPr>
                <p14:cNvContentPartPr/>
                <p14:nvPr/>
              </p14:nvContentPartPr>
              <p14:xfrm>
                <a:off x="9030453" y="3978787"/>
                <a:ext cx="125640" cy="95040"/>
              </p14:xfrm>
            </p:contentPart>
          </mc:Choice>
          <mc:Fallback>
            <p:pic>
              <p:nvPicPr>
                <p:cNvPr id="30" name="Freihand 29">
                  <a:extLst>
                    <a:ext uri="{FF2B5EF4-FFF2-40B4-BE49-F238E27FC236}">
                      <a16:creationId xmlns:a16="http://schemas.microsoft.com/office/drawing/2014/main" id="{71655B10-1273-4FF8-84AB-DF2478800A52}"/>
                    </a:ext>
                  </a:extLst>
                </p:cNvPr>
                <p:cNvPicPr/>
                <p:nvPr/>
              </p:nvPicPr>
              <p:blipFill>
                <a:blip r:embed="rId42"/>
                <a:stretch>
                  <a:fillRect/>
                </a:stretch>
              </p:blipFill>
              <p:spPr>
                <a:xfrm>
                  <a:off x="9026133" y="3974467"/>
                  <a:ext cx="1342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1" name="Freihand 30">
                  <a:extLst>
                    <a:ext uri="{FF2B5EF4-FFF2-40B4-BE49-F238E27FC236}">
                      <a16:creationId xmlns:a16="http://schemas.microsoft.com/office/drawing/2014/main" id="{7C3BECEF-8D8A-4CB9-9BB4-68E7DF716D86}"/>
                    </a:ext>
                  </a:extLst>
                </p14:cNvPr>
                <p14:cNvContentPartPr/>
                <p14:nvPr/>
              </p14:nvContentPartPr>
              <p14:xfrm>
                <a:off x="9145293" y="4007947"/>
                <a:ext cx="208080" cy="64800"/>
              </p14:xfrm>
            </p:contentPart>
          </mc:Choice>
          <mc:Fallback>
            <p:pic>
              <p:nvPicPr>
                <p:cNvPr id="31" name="Freihand 30">
                  <a:extLst>
                    <a:ext uri="{FF2B5EF4-FFF2-40B4-BE49-F238E27FC236}">
                      <a16:creationId xmlns:a16="http://schemas.microsoft.com/office/drawing/2014/main" id="{7C3BECEF-8D8A-4CB9-9BB4-68E7DF716D86}"/>
                    </a:ext>
                  </a:extLst>
                </p:cNvPr>
                <p:cNvPicPr/>
                <p:nvPr/>
              </p:nvPicPr>
              <p:blipFill>
                <a:blip r:embed="rId44"/>
                <a:stretch>
                  <a:fillRect/>
                </a:stretch>
              </p:blipFill>
              <p:spPr>
                <a:xfrm>
                  <a:off x="9140973" y="4003627"/>
                  <a:ext cx="21672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3" name="Freihand 32">
                  <a:extLst>
                    <a:ext uri="{FF2B5EF4-FFF2-40B4-BE49-F238E27FC236}">
                      <a16:creationId xmlns:a16="http://schemas.microsoft.com/office/drawing/2014/main" id="{3A3FA1F7-FF19-49B3-ACCF-60638D353762}"/>
                    </a:ext>
                  </a:extLst>
                </p14:cNvPr>
                <p14:cNvContentPartPr/>
                <p14:nvPr/>
              </p14:nvContentPartPr>
              <p14:xfrm>
                <a:off x="9343293" y="3987067"/>
                <a:ext cx="106560" cy="84600"/>
              </p14:xfrm>
            </p:contentPart>
          </mc:Choice>
          <mc:Fallback>
            <p:pic>
              <p:nvPicPr>
                <p:cNvPr id="33" name="Freihand 32">
                  <a:extLst>
                    <a:ext uri="{FF2B5EF4-FFF2-40B4-BE49-F238E27FC236}">
                      <a16:creationId xmlns:a16="http://schemas.microsoft.com/office/drawing/2014/main" id="{3A3FA1F7-FF19-49B3-ACCF-60638D353762}"/>
                    </a:ext>
                  </a:extLst>
                </p:cNvPr>
                <p:cNvPicPr/>
                <p:nvPr/>
              </p:nvPicPr>
              <p:blipFill>
                <a:blip r:embed="rId46"/>
                <a:stretch>
                  <a:fillRect/>
                </a:stretch>
              </p:blipFill>
              <p:spPr>
                <a:xfrm>
                  <a:off x="9338973" y="3982747"/>
                  <a:ext cx="1152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4" name="Freihand 33">
                  <a:extLst>
                    <a:ext uri="{FF2B5EF4-FFF2-40B4-BE49-F238E27FC236}">
                      <a16:creationId xmlns:a16="http://schemas.microsoft.com/office/drawing/2014/main" id="{9FABD216-DA46-4891-8394-6195DC80D836}"/>
                    </a:ext>
                  </a:extLst>
                </p14:cNvPr>
                <p14:cNvContentPartPr/>
                <p14:nvPr/>
              </p14:nvContentPartPr>
              <p14:xfrm>
                <a:off x="9431133" y="3957187"/>
                <a:ext cx="315000" cy="94680"/>
              </p14:xfrm>
            </p:contentPart>
          </mc:Choice>
          <mc:Fallback>
            <p:pic>
              <p:nvPicPr>
                <p:cNvPr id="34" name="Freihand 33">
                  <a:extLst>
                    <a:ext uri="{FF2B5EF4-FFF2-40B4-BE49-F238E27FC236}">
                      <a16:creationId xmlns:a16="http://schemas.microsoft.com/office/drawing/2014/main" id="{9FABD216-DA46-4891-8394-6195DC80D836}"/>
                    </a:ext>
                  </a:extLst>
                </p:cNvPr>
                <p:cNvPicPr/>
                <p:nvPr/>
              </p:nvPicPr>
              <p:blipFill>
                <a:blip r:embed="rId48"/>
                <a:stretch>
                  <a:fillRect/>
                </a:stretch>
              </p:blipFill>
              <p:spPr>
                <a:xfrm>
                  <a:off x="9426813" y="3952867"/>
                  <a:ext cx="32364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5" name="Freihand 34">
                  <a:extLst>
                    <a:ext uri="{FF2B5EF4-FFF2-40B4-BE49-F238E27FC236}">
                      <a16:creationId xmlns:a16="http://schemas.microsoft.com/office/drawing/2014/main" id="{192DDA1D-7333-4B29-9D29-8B2FDF77758C}"/>
                    </a:ext>
                  </a:extLst>
                </p14:cNvPr>
                <p14:cNvContentPartPr/>
                <p14:nvPr/>
              </p14:nvContentPartPr>
              <p14:xfrm>
                <a:off x="9760173" y="3906427"/>
                <a:ext cx="174600" cy="146160"/>
              </p14:xfrm>
            </p:contentPart>
          </mc:Choice>
          <mc:Fallback>
            <p:pic>
              <p:nvPicPr>
                <p:cNvPr id="35" name="Freihand 34">
                  <a:extLst>
                    <a:ext uri="{FF2B5EF4-FFF2-40B4-BE49-F238E27FC236}">
                      <a16:creationId xmlns:a16="http://schemas.microsoft.com/office/drawing/2014/main" id="{192DDA1D-7333-4B29-9D29-8B2FDF77758C}"/>
                    </a:ext>
                  </a:extLst>
                </p:cNvPr>
                <p:cNvPicPr/>
                <p:nvPr/>
              </p:nvPicPr>
              <p:blipFill>
                <a:blip r:embed="rId50"/>
                <a:stretch>
                  <a:fillRect/>
                </a:stretch>
              </p:blipFill>
              <p:spPr>
                <a:xfrm>
                  <a:off x="9755853" y="3902107"/>
                  <a:ext cx="1832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6" name="Freihand 35">
                  <a:extLst>
                    <a:ext uri="{FF2B5EF4-FFF2-40B4-BE49-F238E27FC236}">
                      <a16:creationId xmlns:a16="http://schemas.microsoft.com/office/drawing/2014/main" id="{EC1B5FA9-B7A0-4B1F-A6FB-1E2F92FBAAFD}"/>
                    </a:ext>
                  </a:extLst>
                </p14:cNvPr>
                <p14:cNvContentPartPr/>
                <p14:nvPr/>
              </p14:nvContentPartPr>
              <p14:xfrm>
                <a:off x="9929373" y="3983107"/>
                <a:ext cx="164880" cy="63000"/>
              </p14:xfrm>
            </p:contentPart>
          </mc:Choice>
          <mc:Fallback>
            <p:pic>
              <p:nvPicPr>
                <p:cNvPr id="36" name="Freihand 35">
                  <a:extLst>
                    <a:ext uri="{FF2B5EF4-FFF2-40B4-BE49-F238E27FC236}">
                      <a16:creationId xmlns:a16="http://schemas.microsoft.com/office/drawing/2014/main" id="{EC1B5FA9-B7A0-4B1F-A6FB-1E2F92FBAAFD}"/>
                    </a:ext>
                  </a:extLst>
                </p:cNvPr>
                <p:cNvPicPr/>
                <p:nvPr/>
              </p:nvPicPr>
              <p:blipFill>
                <a:blip r:embed="rId52"/>
                <a:stretch>
                  <a:fillRect/>
                </a:stretch>
              </p:blipFill>
              <p:spPr>
                <a:xfrm>
                  <a:off x="9925053" y="3978787"/>
                  <a:ext cx="17352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7" name="Freihand 36">
                  <a:extLst>
                    <a:ext uri="{FF2B5EF4-FFF2-40B4-BE49-F238E27FC236}">
                      <a16:creationId xmlns:a16="http://schemas.microsoft.com/office/drawing/2014/main" id="{30076769-B029-4570-8CFD-72645DF93567}"/>
                    </a:ext>
                  </a:extLst>
                </p14:cNvPr>
                <p14:cNvContentPartPr/>
                <p14:nvPr/>
              </p14:nvContentPartPr>
              <p14:xfrm>
                <a:off x="10227453" y="3968347"/>
                <a:ext cx="90720" cy="105840"/>
              </p14:xfrm>
            </p:contentPart>
          </mc:Choice>
          <mc:Fallback>
            <p:pic>
              <p:nvPicPr>
                <p:cNvPr id="37" name="Freihand 36">
                  <a:extLst>
                    <a:ext uri="{FF2B5EF4-FFF2-40B4-BE49-F238E27FC236}">
                      <a16:creationId xmlns:a16="http://schemas.microsoft.com/office/drawing/2014/main" id="{30076769-B029-4570-8CFD-72645DF93567}"/>
                    </a:ext>
                  </a:extLst>
                </p:cNvPr>
                <p:cNvPicPr/>
                <p:nvPr/>
              </p:nvPicPr>
              <p:blipFill>
                <a:blip r:embed="rId54"/>
                <a:stretch>
                  <a:fillRect/>
                </a:stretch>
              </p:blipFill>
              <p:spPr>
                <a:xfrm>
                  <a:off x="10223133" y="3964027"/>
                  <a:ext cx="9936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8" name="Freihand 37">
                  <a:extLst>
                    <a:ext uri="{FF2B5EF4-FFF2-40B4-BE49-F238E27FC236}">
                      <a16:creationId xmlns:a16="http://schemas.microsoft.com/office/drawing/2014/main" id="{C0B5BD37-9E1C-41E0-989D-A922BE838D1F}"/>
                    </a:ext>
                  </a:extLst>
                </p14:cNvPr>
                <p14:cNvContentPartPr/>
                <p14:nvPr/>
              </p14:nvContentPartPr>
              <p14:xfrm>
                <a:off x="10359573" y="3958987"/>
                <a:ext cx="96840" cy="99720"/>
              </p14:xfrm>
            </p:contentPart>
          </mc:Choice>
          <mc:Fallback>
            <p:pic>
              <p:nvPicPr>
                <p:cNvPr id="38" name="Freihand 37">
                  <a:extLst>
                    <a:ext uri="{FF2B5EF4-FFF2-40B4-BE49-F238E27FC236}">
                      <a16:creationId xmlns:a16="http://schemas.microsoft.com/office/drawing/2014/main" id="{C0B5BD37-9E1C-41E0-989D-A922BE838D1F}"/>
                    </a:ext>
                  </a:extLst>
                </p:cNvPr>
                <p:cNvPicPr/>
                <p:nvPr/>
              </p:nvPicPr>
              <p:blipFill>
                <a:blip r:embed="rId56"/>
                <a:stretch>
                  <a:fillRect/>
                </a:stretch>
              </p:blipFill>
              <p:spPr>
                <a:xfrm>
                  <a:off x="10355253" y="3954667"/>
                  <a:ext cx="10548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9" name="Freihand 38">
                  <a:extLst>
                    <a:ext uri="{FF2B5EF4-FFF2-40B4-BE49-F238E27FC236}">
                      <a16:creationId xmlns:a16="http://schemas.microsoft.com/office/drawing/2014/main" id="{CCA6528C-E2B6-4BD7-8E2E-87381B445FDA}"/>
                    </a:ext>
                  </a:extLst>
                </p14:cNvPr>
                <p14:cNvContentPartPr/>
                <p14:nvPr/>
              </p14:nvContentPartPr>
              <p14:xfrm>
                <a:off x="10454613" y="3971587"/>
                <a:ext cx="119160" cy="75960"/>
              </p14:xfrm>
            </p:contentPart>
          </mc:Choice>
          <mc:Fallback>
            <p:pic>
              <p:nvPicPr>
                <p:cNvPr id="39" name="Freihand 38">
                  <a:extLst>
                    <a:ext uri="{FF2B5EF4-FFF2-40B4-BE49-F238E27FC236}">
                      <a16:creationId xmlns:a16="http://schemas.microsoft.com/office/drawing/2014/main" id="{CCA6528C-E2B6-4BD7-8E2E-87381B445FDA}"/>
                    </a:ext>
                  </a:extLst>
                </p:cNvPr>
                <p:cNvPicPr/>
                <p:nvPr/>
              </p:nvPicPr>
              <p:blipFill>
                <a:blip r:embed="rId58"/>
                <a:stretch>
                  <a:fillRect/>
                </a:stretch>
              </p:blipFill>
              <p:spPr>
                <a:xfrm>
                  <a:off x="10450293" y="3967267"/>
                  <a:ext cx="1278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0" name="Freihand 39">
                  <a:extLst>
                    <a:ext uri="{FF2B5EF4-FFF2-40B4-BE49-F238E27FC236}">
                      <a16:creationId xmlns:a16="http://schemas.microsoft.com/office/drawing/2014/main" id="{CBCF88C6-2E5A-4B10-BB11-02F541E5B2F9}"/>
                    </a:ext>
                  </a:extLst>
                </p14:cNvPr>
                <p14:cNvContentPartPr/>
                <p14:nvPr/>
              </p14:nvContentPartPr>
              <p14:xfrm>
                <a:off x="10594293" y="3877627"/>
                <a:ext cx="68040" cy="185040"/>
              </p14:xfrm>
            </p:contentPart>
          </mc:Choice>
          <mc:Fallback>
            <p:pic>
              <p:nvPicPr>
                <p:cNvPr id="40" name="Freihand 39">
                  <a:extLst>
                    <a:ext uri="{FF2B5EF4-FFF2-40B4-BE49-F238E27FC236}">
                      <a16:creationId xmlns:a16="http://schemas.microsoft.com/office/drawing/2014/main" id="{CBCF88C6-2E5A-4B10-BB11-02F541E5B2F9}"/>
                    </a:ext>
                  </a:extLst>
                </p:cNvPr>
                <p:cNvPicPr/>
                <p:nvPr/>
              </p:nvPicPr>
              <p:blipFill>
                <a:blip r:embed="rId60"/>
                <a:stretch>
                  <a:fillRect/>
                </a:stretch>
              </p:blipFill>
              <p:spPr>
                <a:xfrm>
                  <a:off x="10589973" y="3873307"/>
                  <a:ext cx="7668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1" name="Freihand 40">
                  <a:extLst>
                    <a:ext uri="{FF2B5EF4-FFF2-40B4-BE49-F238E27FC236}">
                      <a16:creationId xmlns:a16="http://schemas.microsoft.com/office/drawing/2014/main" id="{04BC669E-023E-4199-9AF5-F032DD3EE84C}"/>
                    </a:ext>
                  </a:extLst>
                </p14:cNvPr>
                <p14:cNvContentPartPr/>
                <p14:nvPr/>
              </p14:nvContentPartPr>
              <p14:xfrm>
                <a:off x="10650453" y="3939187"/>
                <a:ext cx="165240" cy="83880"/>
              </p14:xfrm>
            </p:contentPart>
          </mc:Choice>
          <mc:Fallback>
            <p:pic>
              <p:nvPicPr>
                <p:cNvPr id="41" name="Freihand 40">
                  <a:extLst>
                    <a:ext uri="{FF2B5EF4-FFF2-40B4-BE49-F238E27FC236}">
                      <a16:creationId xmlns:a16="http://schemas.microsoft.com/office/drawing/2014/main" id="{04BC669E-023E-4199-9AF5-F032DD3EE84C}"/>
                    </a:ext>
                  </a:extLst>
                </p:cNvPr>
                <p:cNvPicPr/>
                <p:nvPr/>
              </p:nvPicPr>
              <p:blipFill>
                <a:blip r:embed="rId62"/>
                <a:stretch>
                  <a:fillRect/>
                </a:stretch>
              </p:blipFill>
              <p:spPr>
                <a:xfrm>
                  <a:off x="10646133" y="3934867"/>
                  <a:ext cx="1738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2" name="Freihand 41">
                  <a:extLst>
                    <a:ext uri="{FF2B5EF4-FFF2-40B4-BE49-F238E27FC236}">
                      <a16:creationId xmlns:a16="http://schemas.microsoft.com/office/drawing/2014/main" id="{1CAE4FAC-E8C3-49B8-AADE-BD7E126D110D}"/>
                    </a:ext>
                  </a:extLst>
                </p14:cNvPr>
                <p14:cNvContentPartPr/>
                <p14:nvPr/>
              </p14:nvContentPartPr>
              <p14:xfrm>
                <a:off x="11014413" y="3837307"/>
                <a:ext cx="255600" cy="254160"/>
              </p14:xfrm>
            </p:contentPart>
          </mc:Choice>
          <mc:Fallback>
            <p:pic>
              <p:nvPicPr>
                <p:cNvPr id="42" name="Freihand 41">
                  <a:extLst>
                    <a:ext uri="{FF2B5EF4-FFF2-40B4-BE49-F238E27FC236}">
                      <a16:creationId xmlns:a16="http://schemas.microsoft.com/office/drawing/2014/main" id="{1CAE4FAC-E8C3-49B8-AADE-BD7E126D110D}"/>
                    </a:ext>
                  </a:extLst>
                </p:cNvPr>
                <p:cNvPicPr/>
                <p:nvPr/>
              </p:nvPicPr>
              <p:blipFill>
                <a:blip r:embed="rId64"/>
                <a:stretch>
                  <a:fillRect/>
                </a:stretch>
              </p:blipFill>
              <p:spPr>
                <a:xfrm>
                  <a:off x="11010093" y="3832987"/>
                  <a:ext cx="264240" cy="2628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4" name="Freihand 43">
                  <a:extLst>
                    <a:ext uri="{FF2B5EF4-FFF2-40B4-BE49-F238E27FC236}">
                      <a16:creationId xmlns:a16="http://schemas.microsoft.com/office/drawing/2014/main" id="{3A48E409-69E4-4343-8F12-B1114F0B2973}"/>
                    </a:ext>
                  </a:extLst>
                </p14:cNvPr>
                <p14:cNvContentPartPr/>
                <p14:nvPr/>
              </p14:nvContentPartPr>
              <p14:xfrm>
                <a:off x="8975373" y="4283707"/>
                <a:ext cx="161280" cy="106920"/>
              </p14:xfrm>
            </p:contentPart>
          </mc:Choice>
          <mc:Fallback>
            <p:pic>
              <p:nvPicPr>
                <p:cNvPr id="44" name="Freihand 43">
                  <a:extLst>
                    <a:ext uri="{FF2B5EF4-FFF2-40B4-BE49-F238E27FC236}">
                      <a16:creationId xmlns:a16="http://schemas.microsoft.com/office/drawing/2014/main" id="{3A48E409-69E4-4343-8F12-B1114F0B2973}"/>
                    </a:ext>
                  </a:extLst>
                </p:cNvPr>
                <p:cNvPicPr/>
                <p:nvPr/>
              </p:nvPicPr>
              <p:blipFill>
                <a:blip r:embed="rId66"/>
                <a:stretch>
                  <a:fillRect/>
                </a:stretch>
              </p:blipFill>
              <p:spPr>
                <a:xfrm>
                  <a:off x="8971053" y="4279387"/>
                  <a:ext cx="16992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5" name="Freihand 44">
                  <a:extLst>
                    <a:ext uri="{FF2B5EF4-FFF2-40B4-BE49-F238E27FC236}">
                      <a16:creationId xmlns:a16="http://schemas.microsoft.com/office/drawing/2014/main" id="{0C1B9F16-1745-4786-A83B-67910F9B087F}"/>
                    </a:ext>
                  </a:extLst>
                </p14:cNvPr>
                <p14:cNvContentPartPr/>
                <p14:nvPr/>
              </p14:nvContentPartPr>
              <p14:xfrm>
                <a:off x="9182373" y="4226107"/>
                <a:ext cx="135720" cy="136080"/>
              </p14:xfrm>
            </p:contentPart>
          </mc:Choice>
          <mc:Fallback>
            <p:pic>
              <p:nvPicPr>
                <p:cNvPr id="45" name="Freihand 44">
                  <a:extLst>
                    <a:ext uri="{FF2B5EF4-FFF2-40B4-BE49-F238E27FC236}">
                      <a16:creationId xmlns:a16="http://schemas.microsoft.com/office/drawing/2014/main" id="{0C1B9F16-1745-4786-A83B-67910F9B087F}"/>
                    </a:ext>
                  </a:extLst>
                </p:cNvPr>
                <p:cNvPicPr/>
                <p:nvPr/>
              </p:nvPicPr>
              <p:blipFill>
                <a:blip r:embed="rId68"/>
                <a:stretch>
                  <a:fillRect/>
                </a:stretch>
              </p:blipFill>
              <p:spPr>
                <a:xfrm>
                  <a:off x="9178053" y="4221787"/>
                  <a:ext cx="1443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6" name="Freihand 45">
                  <a:extLst>
                    <a:ext uri="{FF2B5EF4-FFF2-40B4-BE49-F238E27FC236}">
                      <a16:creationId xmlns:a16="http://schemas.microsoft.com/office/drawing/2014/main" id="{3FB390D6-92DD-466C-8CE9-1034240D1D03}"/>
                    </a:ext>
                  </a:extLst>
                </p14:cNvPr>
                <p14:cNvContentPartPr/>
                <p14:nvPr/>
              </p14:nvContentPartPr>
              <p14:xfrm>
                <a:off x="9314493" y="4280827"/>
                <a:ext cx="298800" cy="92160"/>
              </p14:xfrm>
            </p:contentPart>
          </mc:Choice>
          <mc:Fallback>
            <p:pic>
              <p:nvPicPr>
                <p:cNvPr id="46" name="Freihand 45">
                  <a:extLst>
                    <a:ext uri="{FF2B5EF4-FFF2-40B4-BE49-F238E27FC236}">
                      <a16:creationId xmlns:a16="http://schemas.microsoft.com/office/drawing/2014/main" id="{3FB390D6-92DD-466C-8CE9-1034240D1D03}"/>
                    </a:ext>
                  </a:extLst>
                </p:cNvPr>
                <p:cNvPicPr/>
                <p:nvPr/>
              </p:nvPicPr>
              <p:blipFill>
                <a:blip r:embed="rId70"/>
                <a:stretch>
                  <a:fillRect/>
                </a:stretch>
              </p:blipFill>
              <p:spPr>
                <a:xfrm>
                  <a:off x="9310173" y="4276507"/>
                  <a:ext cx="3074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7" name="Freihand 46">
                  <a:extLst>
                    <a:ext uri="{FF2B5EF4-FFF2-40B4-BE49-F238E27FC236}">
                      <a16:creationId xmlns:a16="http://schemas.microsoft.com/office/drawing/2014/main" id="{8A8D69E1-FEA4-482E-89D8-F256B885725F}"/>
                    </a:ext>
                  </a:extLst>
                </p14:cNvPr>
                <p14:cNvContentPartPr/>
                <p14:nvPr/>
              </p14:nvContentPartPr>
              <p14:xfrm>
                <a:off x="9646053" y="4206307"/>
                <a:ext cx="53640" cy="157680"/>
              </p14:xfrm>
            </p:contentPart>
          </mc:Choice>
          <mc:Fallback>
            <p:pic>
              <p:nvPicPr>
                <p:cNvPr id="47" name="Freihand 46">
                  <a:extLst>
                    <a:ext uri="{FF2B5EF4-FFF2-40B4-BE49-F238E27FC236}">
                      <a16:creationId xmlns:a16="http://schemas.microsoft.com/office/drawing/2014/main" id="{8A8D69E1-FEA4-482E-89D8-F256B885725F}"/>
                    </a:ext>
                  </a:extLst>
                </p:cNvPr>
                <p:cNvPicPr/>
                <p:nvPr/>
              </p:nvPicPr>
              <p:blipFill>
                <a:blip r:embed="rId72"/>
                <a:stretch>
                  <a:fillRect/>
                </a:stretch>
              </p:blipFill>
              <p:spPr>
                <a:xfrm>
                  <a:off x="9641733" y="4201987"/>
                  <a:ext cx="6228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8" name="Freihand 47">
                  <a:extLst>
                    <a:ext uri="{FF2B5EF4-FFF2-40B4-BE49-F238E27FC236}">
                      <a16:creationId xmlns:a16="http://schemas.microsoft.com/office/drawing/2014/main" id="{FC975315-FB73-4620-9FC1-CBCB26C989F7}"/>
                    </a:ext>
                  </a:extLst>
                </p14:cNvPr>
                <p14:cNvContentPartPr/>
                <p14:nvPr/>
              </p14:nvContentPartPr>
              <p14:xfrm>
                <a:off x="9684213" y="4290187"/>
                <a:ext cx="78840" cy="75240"/>
              </p14:xfrm>
            </p:contentPart>
          </mc:Choice>
          <mc:Fallback>
            <p:pic>
              <p:nvPicPr>
                <p:cNvPr id="48" name="Freihand 47">
                  <a:extLst>
                    <a:ext uri="{FF2B5EF4-FFF2-40B4-BE49-F238E27FC236}">
                      <a16:creationId xmlns:a16="http://schemas.microsoft.com/office/drawing/2014/main" id="{FC975315-FB73-4620-9FC1-CBCB26C989F7}"/>
                    </a:ext>
                  </a:extLst>
                </p:cNvPr>
                <p:cNvPicPr/>
                <p:nvPr/>
              </p:nvPicPr>
              <p:blipFill>
                <a:blip r:embed="rId74"/>
                <a:stretch>
                  <a:fillRect/>
                </a:stretch>
              </p:blipFill>
              <p:spPr>
                <a:xfrm>
                  <a:off x="9679893" y="4285867"/>
                  <a:ext cx="8748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9" name="Freihand 48">
                  <a:extLst>
                    <a:ext uri="{FF2B5EF4-FFF2-40B4-BE49-F238E27FC236}">
                      <a16:creationId xmlns:a16="http://schemas.microsoft.com/office/drawing/2014/main" id="{0FDF427F-9907-4B81-B2A0-32D8BE1D343D}"/>
                    </a:ext>
                  </a:extLst>
                </p14:cNvPr>
                <p14:cNvContentPartPr/>
                <p14:nvPr/>
              </p14:nvContentPartPr>
              <p14:xfrm>
                <a:off x="9763413" y="4280827"/>
                <a:ext cx="96120" cy="179640"/>
              </p14:xfrm>
            </p:contentPart>
          </mc:Choice>
          <mc:Fallback>
            <p:pic>
              <p:nvPicPr>
                <p:cNvPr id="49" name="Freihand 48">
                  <a:extLst>
                    <a:ext uri="{FF2B5EF4-FFF2-40B4-BE49-F238E27FC236}">
                      <a16:creationId xmlns:a16="http://schemas.microsoft.com/office/drawing/2014/main" id="{0FDF427F-9907-4B81-B2A0-32D8BE1D343D}"/>
                    </a:ext>
                  </a:extLst>
                </p:cNvPr>
                <p:cNvPicPr/>
                <p:nvPr/>
              </p:nvPicPr>
              <p:blipFill>
                <a:blip r:embed="rId76"/>
                <a:stretch>
                  <a:fillRect/>
                </a:stretch>
              </p:blipFill>
              <p:spPr>
                <a:xfrm>
                  <a:off x="9759093" y="4276507"/>
                  <a:ext cx="10476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0" name="Freihand 49">
                  <a:extLst>
                    <a:ext uri="{FF2B5EF4-FFF2-40B4-BE49-F238E27FC236}">
                      <a16:creationId xmlns:a16="http://schemas.microsoft.com/office/drawing/2014/main" id="{9F3C8BC7-FF57-4302-9FAD-149B93692614}"/>
                    </a:ext>
                  </a:extLst>
                </p14:cNvPr>
                <p14:cNvContentPartPr/>
                <p14:nvPr/>
              </p14:nvContentPartPr>
              <p14:xfrm>
                <a:off x="9882933" y="4290907"/>
                <a:ext cx="97920" cy="83520"/>
              </p14:xfrm>
            </p:contentPart>
          </mc:Choice>
          <mc:Fallback>
            <p:pic>
              <p:nvPicPr>
                <p:cNvPr id="50" name="Freihand 49">
                  <a:extLst>
                    <a:ext uri="{FF2B5EF4-FFF2-40B4-BE49-F238E27FC236}">
                      <a16:creationId xmlns:a16="http://schemas.microsoft.com/office/drawing/2014/main" id="{9F3C8BC7-FF57-4302-9FAD-149B93692614}"/>
                    </a:ext>
                  </a:extLst>
                </p:cNvPr>
                <p:cNvPicPr/>
                <p:nvPr/>
              </p:nvPicPr>
              <p:blipFill>
                <a:blip r:embed="rId78"/>
                <a:stretch>
                  <a:fillRect/>
                </a:stretch>
              </p:blipFill>
              <p:spPr>
                <a:xfrm>
                  <a:off x="9878613" y="4286587"/>
                  <a:ext cx="10656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1" name="Freihand 50">
                  <a:extLst>
                    <a:ext uri="{FF2B5EF4-FFF2-40B4-BE49-F238E27FC236}">
                      <a16:creationId xmlns:a16="http://schemas.microsoft.com/office/drawing/2014/main" id="{B6A2E78E-B879-4FE3-BBE4-B08477CD87FA}"/>
                    </a:ext>
                  </a:extLst>
                </p14:cNvPr>
                <p14:cNvContentPartPr/>
                <p14:nvPr/>
              </p14:nvContentPartPr>
              <p14:xfrm>
                <a:off x="9966813" y="4235467"/>
                <a:ext cx="131040" cy="129240"/>
              </p14:xfrm>
            </p:contentPart>
          </mc:Choice>
          <mc:Fallback>
            <p:pic>
              <p:nvPicPr>
                <p:cNvPr id="51" name="Freihand 50">
                  <a:extLst>
                    <a:ext uri="{FF2B5EF4-FFF2-40B4-BE49-F238E27FC236}">
                      <a16:creationId xmlns:a16="http://schemas.microsoft.com/office/drawing/2014/main" id="{B6A2E78E-B879-4FE3-BBE4-B08477CD87FA}"/>
                    </a:ext>
                  </a:extLst>
                </p:cNvPr>
                <p:cNvPicPr/>
                <p:nvPr/>
              </p:nvPicPr>
              <p:blipFill>
                <a:blip r:embed="rId80"/>
                <a:stretch>
                  <a:fillRect/>
                </a:stretch>
              </p:blipFill>
              <p:spPr>
                <a:xfrm>
                  <a:off x="9962493" y="4231147"/>
                  <a:ext cx="13968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2" name="Freihand 51">
                  <a:extLst>
                    <a:ext uri="{FF2B5EF4-FFF2-40B4-BE49-F238E27FC236}">
                      <a16:creationId xmlns:a16="http://schemas.microsoft.com/office/drawing/2014/main" id="{96BD6EB2-C0F8-45E6-AFD7-50A6BFB4BF7C}"/>
                    </a:ext>
                  </a:extLst>
                </p14:cNvPr>
                <p14:cNvContentPartPr/>
                <p14:nvPr/>
              </p14:nvContentPartPr>
              <p14:xfrm>
                <a:off x="10251933" y="4260667"/>
                <a:ext cx="129240" cy="88200"/>
              </p14:xfrm>
            </p:contentPart>
          </mc:Choice>
          <mc:Fallback>
            <p:pic>
              <p:nvPicPr>
                <p:cNvPr id="52" name="Freihand 51">
                  <a:extLst>
                    <a:ext uri="{FF2B5EF4-FFF2-40B4-BE49-F238E27FC236}">
                      <a16:creationId xmlns:a16="http://schemas.microsoft.com/office/drawing/2014/main" id="{96BD6EB2-C0F8-45E6-AFD7-50A6BFB4BF7C}"/>
                    </a:ext>
                  </a:extLst>
                </p:cNvPr>
                <p:cNvPicPr/>
                <p:nvPr/>
              </p:nvPicPr>
              <p:blipFill>
                <a:blip r:embed="rId82"/>
                <a:stretch>
                  <a:fillRect/>
                </a:stretch>
              </p:blipFill>
              <p:spPr>
                <a:xfrm>
                  <a:off x="10247613" y="4256347"/>
                  <a:ext cx="1378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3" name="Freihand 52">
                  <a:extLst>
                    <a:ext uri="{FF2B5EF4-FFF2-40B4-BE49-F238E27FC236}">
                      <a16:creationId xmlns:a16="http://schemas.microsoft.com/office/drawing/2014/main" id="{EBB319F7-FC93-4771-9D94-5F13EFF30F46}"/>
                    </a:ext>
                  </a:extLst>
                </p14:cNvPr>
                <p14:cNvContentPartPr/>
                <p14:nvPr/>
              </p14:nvContentPartPr>
              <p14:xfrm>
                <a:off x="10390533" y="4284787"/>
                <a:ext cx="295920" cy="61560"/>
              </p14:xfrm>
            </p:contentPart>
          </mc:Choice>
          <mc:Fallback>
            <p:pic>
              <p:nvPicPr>
                <p:cNvPr id="53" name="Freihand 52">
                  <a:extLst>
                    <a:ext uri="{FF2B5EF4-FFF2-40B4-BE49-F238E27FC236}">
                      <a16:creationId xmlns:a16="http://schemas.microsoft.com/office/drawing/2014/main" id="{EBB319F7-FC93-4771-9D94-5F13EFF30F46}"/>
                    </a:ext>
                  </a:extLst>
                </p:cNvPr>
                <p:cNvPicPr/>
                <p:nvPr/>
              </p:nvPicPr>
              <p:blipFill>
                <a:blip r:embed="rId84"/>
                <a:stretch>
                  <a:fillRect/>
                </a:stretch>
              </p:blipFill>
              <p:spPr>
                <a:xfrm>
                  <a:off x="10386213" y="4280467"/>
                  <a:ext cx="3045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4" name="Freihand 53">
                  <a:extLst>
                    <a:ext uri="{FF2B5EF4-FFF2-40B4-BE49-F238E27FC236}">
                      <a16:creationId xmlns:a16="http://schemas.microsoft.com/office/drawing/2014/main" id="{834F0C36-E8D8-48C4-9BE9-ABE70E2598A9}"/>
                    </a:ext>
                  </a:extLst>
                </p14:cNvPr>
                <p14:cNvContentPartPr/>
                <p14:nvPr/>
              </p14:nvContentPartPr>
              <p14:xfrm>
                <a:off x="10722453" y="4217467"/>
                <a:ext cx="502200" cy="271440"/>
              </p14:xfrm>
            </p:contentPart>
          </mc:Choice>
          <mc:Fallback>
            <p:pic>
              <p:nvPicPr>
                <p:cNvPr id="54" name="Freihand 53">
                  <a:extLst>
                    <a:ext uri="{FF2B5EF4-FFF2-40B4-BE49-F238E27FC236}">
                      <a16:creationId xmlns:a16="http://schemas.microsoft.com/office/drawing/2014/main" id="{834F0C36-E8D8-48C4-9BE9-ABE70E2598A9}"/>
                    </a:ext>
                  </a:extLst>
                </p:cNvPr>
                <p:cNvPicPr/>
                <p:nvPr/>
              </p:nvPicPr>
              <p:blipFill>
                <a:blip r:embed="rId86"/>
                <a:stretch>
                  <a:fillRect/>
                </a:stretch>
              </p:blipFill>
              <p:spPr>
                <a:xfrm>
                  <a:off x="10718133" y="4213147"/>
                  <a:ext cx="510840" cy="2800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6" name="Freihand 55">
                  <a:extLst>
                    <a:ext uri="{FF2B5EF4-FFF2-40B4-BE49-F238E27FC236}">
                      <a16:creationId xmlns:a16="http://schemas.microsoft.com/office/drawing/2014/main" id="{D77FCD96-4256-4651-9108-2E2F4A06C12D}"/>
                    </a:ext>
                  </a:extLst>
                </p14:cNvPr>
                <p14:cNvContentPartPr/>
                <p14:nvPr/>
              </p14:nvContentPartPr>
              <p14:xfrm>
                <a:off x="9725973" y="4566667"/>
                <a:ext cx="225360" cy="103320"/>
              </p14:xfrm>
            </p:contentPart>
          </mc:Choice>
          <mc:Fallback>
            <p:pic>
              <p:nvPicPr>
                <p:cNvPr id="56" name="Freihand 55">
                  <a:extLst>
                    <a:ext uri="{FF2B5EF4-FFF2-40B4-BE49-F238E27FC236}">
                      <a16:creationId xmlns:a16="http://schemas.microsoft.com/office/drawing/2014/main" id="{D77FCD96-4256-4651-9108-2E2F4A06C12D}"/>
                    </a:ext>
                  </a:extLst>
                </p:cNvPr>
                <p:cNvPicPr/>
                <p:nvPr/>
              </p:nvPicPr>
              <p:blipFill>
                <a:blip r:embed="rId88"/>
                <a:stretch>
                  <a:fillRect/>
                </a:stretch>
              </p:blipFill>
              <p:spPr>
                <a:xfrm>
                  <a:off x="9721653" y="4562347"/>
                  <a:ext cx="23400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7" name="Freihand 56">
                  <a:extLst>
                    <a:ext uri="{FF2B5EF4-FFF2-40B4-BE49-F238E27FC236}">
                      <a16:creationId xmlns:a16="http://schemas.microsoft.com/office/drawing/2014/main" id="{056410C1-5AE6-4134-91AE-C8FFF1C652D0}"/>
                    </a:ext>
                  </a:extLst>
                </p14:cNvPr>
                <p14:cNvContentPartPr/>
                <p14:nvPr/>
              </p14:nvContentPartPr>
              <p14:xfrm>
                <a:off x="10065453" y="4514467"/>
                <a:ext cx="121680" cy="177120"/>
              </p14:xfrm>
            </p:contentPart>
          </mc:Choice>
          <mc:Fallback>
            <p:pic>
              <p:nvPicPr>
                <p:cNvPr id="57" name="Freihand 56">
                  <a:extLst>
                    <a:ext uri="{FF2B5EF4-FFF2-40B4-BE49-F238E27FC236}">
                      <a16:creationId xmlns:a16="http://schemas.microsoft.com/office/drawing/2014/main" id="{056410C1-5AE6-4134-91AE-C8FFF1C652D0}"/>
                    </a:ext>
                  </a:extLst>
                </p:cNvPr>
                <p:cNvPicPr/>
                <p:nvPr/>
              </p:nvPicPr>
              <p:blipFill>
                <a:blip r:embed="rId90"/>
                <a:stretch>
                  <a:fillRect/>
                </a:stretch>
              </p:blipFill>
              <p:spPr>
                <a:xfrm>
                  <a:off x="10061133" y="4510147"/>
                  <a:ext cx="13032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8" name="Freihand 57">
                  <a:extLst>
                    <a:ext uri="{FF2B5EF4-FFF2-40B4-BE49-F238E27FC236}">
                      <a16:creationId xmlns:a16="http://schemas.microsoft.com/office/drawing/2014/main" id="{4A9A6160-F4AC-4340-9E0F-A462F34D7A16}"/>
                    </a:ext>
                  </a:extLst>
                </p14:cNvPr>
                <p14:cNvContentPartPr/>
                <p14:nvPr/>
              </p14:nvContentPartPr>
              <p14:xfrm>
                <a:off x="10105053" y="4509787"/>
                <a:ext cx="287640" cy="86400"/>
              </p14:xfrm>
            </p:contentPart>
          </mc:Choice>
          <mc:Fallback>
            <p:pic>
              <p:nvPicPr>
                <p:cNvPr id="58" name="Freihand 57">
                  <a:extLst>
                    <a:ext uri="{FF2B5EF4-FFF2-40B4-BE49-F238E27FC236}">
                      <a16:creationId xmlns:a16="http://schemas.microsoft.com/office/drawing/2014/main" id="{4A9A6160-F4AC-4340-9E0F-A462F34D7A16}"/>
                    </a:ext>
                  </a:extLst>
                </p:cNvPr>
                <p:cNvPicPr/>
                <p:nvPr/>
              </p:nvPicPr>
              <p:blipFill>
                <a:blip r:embed="rId92"/>
                <a:stretch>
                  <a:fillRect/>
                </a:stretch>
              </p:blipFill>
              <p:spPr>
                <a:xfrm>
                  <a:off x="10100733" y="4505467"/>
                  <a:ext cx="2962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9" name="Freihand 58">
                  <a:extLst>
                    <a:ext uri="{FF2B5EF4-FFF2-40B4-BE49-F238E27FC236}">
                      <a16:creationId xmlns:a16="http://schemas.microsoft.com/office/drawing/2014/main" id="{B060026B-3AB6-4D1B-AC60-3E3C7EFA3F16}"/>
                    </a:ext>
                  </a:extLst>
                </p14:cNvPr>
                <p14:cNvContentPartPr/>
                <p14:nvPr/>
              </p14:nvContentPartPr>
              <p14:xfrm>
                <a:off x="10450653" y="4551187"/>
                <a:ext cx="110880" cy="119880"/>
              </p14:xfrm>
            </p:contentPart>
          </mc:Choice>
          <mc:Fallback>
            <p:pic>
              <p:nvPicPr>
                <p:cNvPr id="59" name="Freihand 58">
                  <a:extLst>
                    <a:ext uri="{FF2B5EF4-FFF2-40B4-BE49-F238E27FC236}">
                      <a16:creationId xmlns:a16="http://schemas.microsoft.com/office/drawing/2014/main" id="{B060026B-3AB6-4D1B-AC60-3E3C7EFA3F16}"/>
                    </a:ext>
                  </a:extLst>
                </p:cNvPr>
                <p:cNvPicPr/>
                <p:nvPr/>
              </p:nvPicPr>
              <p:blipFill>
                <a:blip r:embed="rId94"/>
                <a:stretch>
                  <a:fillRect/>
                </a:stretch>
              </p:blipFill>
              <p:spPr>
                <a:xfrm>
                  <a:off x="10446333" y="4546867"/>
                  <a:ext cx="1195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60" name="Freihand 59">
                  <a:extLst>
                    <a:ext uri="{FF2B5EF4-FFF2-40B4-BE49-F238E27FC236}">
                      <a16:creationId xmlns:a16="http://schemas.microsoft.com/office/drawing/2014/main" id="{F9984334-D6D6-4C9E-8944-5876C3541C95}"/>
                    </a:ext>
                  </a:extLst>
                </p14:cNvPr>
                <p14:cNvContentPartPr/>
                <p14:nvPr/>
              </p14:nvContentPartPr>
              <p14:xfrm>
                <a:off x="10587813" y="4538587"/>
                <a:ext cx="98640" cy="138960"/>
              </p14:xfrm>
            </p:contentPart>
          </mc:Choice>
          <mc:Fallback>
            <p:pic>
              <p:nvPicPr>
                <p:cNvPr id="60" name="Freihand 59">
                  <a:extLst>
                    <a:ext uri="{FF2B5EF4-FFF2-40B4-BE49-F238E27FC236}">
                      <a16:creationId xmlns:a16="http://schemas.microsoft.com/office/drawing/2014/main" id="{F9984334-D6D6-4C9E-8944-5876C3541C95}"/>
                    </a:ext>
                  </a:extLst>
                </p:cNvPr>
                <p:cNvPicPr/>
                <p:nvPr/>
              </p:nvPicPr>
              <p:blipFill>
                <a:blip r:embed="rId96"/>
                <a:stretch>
                  <a:fillRect/>
                </a:stretch>
              </p:blipFill>
              <p:spPr>
                <a:xfrm>
                  <a:off x="10583493" y="4534267"/>
                  <a:ext cx="10728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61" name="Freihand 60">
                  <a:extLst>
                    <a:ext uri="{FF2B5EF4-FFF2-40B4-BE49-F238E27FC236}">
                      <a16:creationId xmlns:a16="http://schemas.microsoft.com/office/drawing/2014/main" id="{315BF27F-3A86-4FB5-9B64-A7338D5284EF}"/>
                    </a:ext>
                  </a:extLst>
                </p14:cNvPr>
                <p14:cNvContentPartPr/>
                <p14:nvPr/>
              </p14:nvContentPartPr>
              <p14:xfrm>
                <a:off x="10760613" y="4551547"/>
                <a:ext cx="102240" cy="128520"/>
              </p14:xfrm>
            </p:contentPart>
          </mc:Choice>
          <mc:Fallback>
            <p:pic>
              <p:nvPicPr>
                <p:cNvPr id="61" name="Freihand 60">
                  <a:extLst>
                    <a:ext uri="{FF2B5EF4-FFF2-40B4-BE49-F238E27FC236}">
                      <a16:creationId xmlns:a16="http://schemas.microsoft.com/office/drawing/2014/main" id="{315BF27F-3A86-4FB5-9B64-A7338D5284EF}"/>
                    </a:ext>
                  </a:extLst>
                </p:cNvPr>
                <p:cNvPicPr/>
                <p:nvPr/>
              </p:nvPicPr>
              <p:blipFill>
                <a:blip r:embed="rId98"/>
                <a:stretch>
                  <a:fillRect/>
                </a:stretch>
              </p:blipFill>
              <p:spPr>
                <a:xfrm>
                  <a:off x="10756293" y="4547227"/>
                  <a:ext cx="11088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2" name="Freihand 61">
                  <a:extLst>
                    <a:ext uri="{FF2B5EF4-FFF2-40B4-BE49-F238E27FC236}">
                      <a16:creationId xmlns:a16="http://schemas.microsoft.com/office/drawing/2014/main" id="{03DC64AF-FF8F-4F98-B4BD-6F5585EB77E2}"/>
                    </a:ext>
                  </a:extLst>
                </p14:cNvPr>
                <p14:cNvContentPartPr/>
                <p14:nvPr/>
              </p14:nvContentPartPr>
              <p14:xfrm>
                <a:off x="10738653" y="4499707"/>
                <a:ext cx="83160" cy="80280"/>
              </p14:xfrm>
            </p:contentPart>
          </mc:Choice>
          <mc:Fallback>
            <p:pic>
              <p:nvPicPr>
                <p:cNvPr id="62" name="Freihand 61">
                  <a:extLst>
                    <a:ext uri="{FF2B5EF4-FFF2-40B4-BE49-F238E27FC236}">
                      <a16:creationId xmlns:a16="http://schemas.microsoft.com/office/drawing/2014/main" id="{03DC64AF-FF8F-4F98-B4BD-6F5585EB77E2}"/>
                    </a:ext>
                  </a:extLst>
                </p:cNvPr>
                <p:cNvPicPr/>
                <p:nvPr/>
              </p:nvPicPr>
              <p:blipFill>
                <a:blip r:embed="rId100"/>
                <a:stretch>
                  <a:fillRect/>
                </a:stretch>
              </p:blipFill>
              <p:spPr>
                <a:xfrm>
                  <a:off x="10734333" y="4495387"/>
                  <a:ext cx="918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3" name="Freihand 62">
                  <a:extLst>
                    <a:ext uri="{FF2B5EF4-FFF2-40B4-BE49-F238E27FC236}">
                      <a16:creationId xmlns:a16="http://schemas.microsoft.com/office/drawing/2014/main" id="{9BC263DB-D146-4CE2-85C4-CAC88781805B}"/>
                    </a:ext>
                  </a:extLst>
                </p14:cNvPr>
                <p14:cNvContentPartPr/>
                <p14:nvPr/>
              </p14:nvContentPartPr>
              <p14:xfrm>
                <a:off x="10815693" y="4599427"/>
                <a:ext cx="62640" cy="90360"/>
              </p14:xfrm>
            </p:contentPart>
          </mc:Choice>
          <mc:Fallback>
            <p:pic>
              <p:nvPicPr>
                <p:cNvPr id="63" name="Freihand 62">
                  <a:extLst>
                    <a:ext uri="{FF2B5EF4-FFF2-40B4-BE49-F238E27FC236}">
                      <a16:creationId xmlns:a16="http://schemas.microsoft.com/office/drawing/2014/main" id="{9BC263DB-D146-4CE2-85C4-CAC88781805B}"/>
                    </a:ext>
                  </a:extLst>
                </p:cNvPr>
                <p:cNvPicPr/>
                <p:nvPr/>
              </p:nvPicPr>
              <p:blipFill>
                <a:blip r:embed="rId102"/>
                <a:stretch>
                  <a:fillRect/>
                </a:stretch>
              </p:blipFill>
              <p:spPr>
                <a:xfrm>
                  <a:off x="10811373" y="4595107"/>
                  <a:ext cx="7128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4" name="Freihand 63">
                  <a:extLst>
                    <a:ext uri="{FF2B5EF4-FFF2-40B4-BE49-F238E27FC236}">
                      <a16:creationId xmlns:a16="http://schemas.microsoft.com/office/drawing/2014/main" id="{DA7CB71B-1193-4702-B93A-7A27B246127C}"/>
                    </a:ext>
                  </a:extLst>
                </p14:cNvPr>
                <p14:cNvContentPartPr/>
                <p14:nvPr/>
              </p14:nvContentPartPr>
              <p14:xfrm>
                <a:off x="10231053" y="4514827"/>
                <a:ext cx="149400" cy="150480"/>
              </p14:xfrm>
            </p:contentPart>
          </mc:Choice>
          <mc:Fallback>
            <p:pic>
              <p:nvPicPr>
                <p:cNvPr id="64" name="Freihand 63">
                  <a:extLst>
                    <a:ext uri="{FF2B5EF4-FFF2-40B4-BE49-F238E27FC236}">
                      <a16:creationId xmlns:a16="http://schemas.microsoft.com/office/drawing/2014/main" id="{DA7CB71B-1193-4702-B93A-7A27B246127C}"/>
                    </a:ext>
                  </a:extLst>
                </p:cNvPr>
                <p:cNvPicPr/>
                <p:nvPr/>
              </p:nvPicPr>
              <p:blipFill>
                <a:blip r:embed="rId104"/>
                <a:stretch>
                  <a:fillRect/>
                </a:stretch>
              </p:blipFill>
              <p:spPr>
                <a:xfrm>
                  <a:off x="10226733" y="4510507"/>
                  <a:ext cx="1580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5" name="Freihand 64">
                  <a:extLst>
                    <a:ext uri="{FF2B5EF4-FFF2-40B4-BE49-F238E27FC236}">
                      <a16:creationId xmlns:a16="http://schemas.microsoft.com/office/drawing/2014/main" id="{2909894A-24F0-4293-BEF3-5DF5F00B1EC4}"/>
                    </a:ext>
                  </a:extLst>
                </p14:cNvPr>
                <p14:cNvContentPartPr/>
                <p14:nvPr/>
              </p14:nvContentPartPr>
              <p14:xfrm>
                <a:off x="10165173" y="4457227"/>
                <a:ext cx="118440" cy="88560"/>
              </p14:xfrm>
            </p:contentPart>
          </mc:Choice>
          <mc:Fallback>
            <p:pic>
              <p:nvPicPr>
                <p:cNvPr id="65" name="Freihand 64">
                  <a:extLst>
                    <a:ext uri="{FF2B5EF4-FFF2-40B4-BE49-F238E27FC236}">
                      <a16:creationId xmlns:a16="http://schemas.microsoft.com/office/drawing/2014/main" id="{2909894A-24F0-4293-BEF3-5DF5F00B1EC4}"/>
                    </a:ext>
                  </a:extLst>
                </p:cNvPr>
                <p:cNvPicPr/>
                <p:nvPr/>
              </p:nvPicPr>
              <p:blipFill>
                <a:blip r:embed="rId106"/>
                <a:stretch>
                  <a:fillRect/>
                </a:stretch>
              </p:blipFill>
              <p:spPr>
                <a:xfrm>
                  <a:off x="10160853" y="4452907"/>
                  <a:ext cx="12708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6" name="Freihand 65">
                  <a:extLst>
                    <a:ext uri="{FF2B5EF4-FFF2-40B4-BE49-F238E27FC236}">
                      <a16:creationId xmlns:a16="http://schemas.microsoft.com/office/drawing/2014/main" id="{62B74F22-354D-4657-AEA5-97A42C36F4FD}"/>
                    </a:ext>
                  </a:extLst>
                </p14:cNvPr>
                <p14:cNvContentPartPr/>
                <p14:nvPr/>
              </p14:nvContentPartPr>
              <p14:xfrm>
                <a:off x="10257333" y="4624627"/>
                <a:ext cx="109440" cy="59040"/>
              </p14:xfrm>
            </p:contentPart>
          </mc:Choice>
          <mc:Fallback>
            <p:pic>
              <p:nvPicPr>
                <p:cNvPr id="66" name="Freihand 65">
                  <a:extLst>
                    <a:ext uri="{FF2B5EF4-FFF2-40B4-BE49-F238E27FC236}">
                      <a16:creationId xmlns:a16="http://schemas.microsoft.com/office/drawing/2014/main" id="{62B74F22-354D-4657-AEA5-97A42C36F4FD}"/>
                    </a:ext>
                  </a:extLst>
                </p:cNvPr>
                <p:cNvPicPr/>
                <p:nvPr/>
              </p:nvPicPr>
              <p:blipFill>
                <a:blip r:embed="rId108"/>
                <a:stretch>
                  <a:fillRect/>
                </a:stretch>
              </p:blipFill>
              <p:spPr>
                <a:xfrm>
                  <a:off x="10253013" y="4620307"/>
                  <a:ext cx="11808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7" name="Freihand 66">
                  <a:extLst>
                    <a:ext uri="{FF2B5EF4-FFF2-40B4-BE49-F238E27FC236}">
                      <a16:creationId xmlns:a16="http://schemas.microsoft.com/office/drawing/2014/main" id="{75A83905-F5CF-4E65-9E7E-B11509A42285}"/>
                    </a:ext>
                  </a:extLst>
                </p14:cNvPr>
                <p14:cNvContentPartPr/>
                <p14:nvPr/>
              </p14:nvContentPartPr>
              <p14:xfrm>
                <a:off x="11068773" y="4478107"/>
                <a:ext cx="206280" cy="187920"/>
              </p14:xfrm>
            </p:contentPart>
          </mc:Choice>
          <mc:Fallback>
            <p:pic>
              <p:nvPicPr>
                <p:cNvPr id="67" name="Freihand 66">
                  <a:extLst>
                    <a:ext uri="{FF2B5EF4-FFF2-40B4-BE49-F238E27FC236}">
                      <a16:creationId xmlns:a16="http://schemas.microsoft.com/office/drawing/2014/main" id="{75A83905-F5CF-4E65-9E7E-B11509A42285}"/>
                    </a:ext>
                  </a:extLst>
                </p:cNvPr>
                <p:cNvPicPr/>
                <p:nvPr/>
              </p:nvPicPr>
              <p:blipFill>
                <a:blip r:embed="rId110"/>
                <a:stretch>
                  <a:fillRect/>
                </a:stretch>
              </p:blipFill>
              <p:spPr>
                <a:xfrm>
                  <a:off x="11064453" y="4473787"/>
                  <a:ext cx="2149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8" name="Freihand 67">
                  <a:extLst>
                    <a:ext uri="{FF2B5EF4-FFF2-40B4-BE49-F238E27FC236}">
                      <a16:creationId xmlns:a16="http://schemas.microsoft.com/office/drawing/2014/main" id="{8C8754B2-A5D0-46DF-88B6-D36F5AC0C950}"/>
                    </a:ext>
                  </a:extLst>
                </p14:cNvPr>
                <p14:cNvContentPartPr/>
                <p14:nvPr/>
              </p14:nvContentPartPr>
              <p14:xfrm>
                <a:off x="11313573" y="4511947"/>
                <a:ext cx="60840" cy="157680"/>
              </p14:xfrm>
            </p:contentPart>
          </mc:Choice>
          <mc:Fallback>
            <p:pic>
              <p:nvPicPr>
                <p:cNvPr id="68" name="Freihand 67">
                  <a:extLst>
                    <a:ext uri="{FF2B5EF4-FFF2-40B4-BE49-F238E27FC236}">
                      <a16:creationId xmlns:a16="http://schemas.microsoft.com/office/drawing/2014/main" id="{8C8754B2-A5D0-46DF-88B6-D36F5AC0C950}"/>
                    </a:ext>
                  </a:extLst>
                </p:cNvPr>
                <p:cNvPicPr/>
                <p:nvPr/>
              </p:nvPicPr>
              <p:blipFill>
                <a:blip r:embed="rId112"/>
                <a:stretch>
                  <a:fillRect/>
                </a:stretch>
              </p:blipFill>
              <p:spPr>
                <a:xfrm>
                  <a:off x="11309253" y="4507627"/>
                  <a:ext cx="6948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9" name="Freihand 68">
                  <a:extLst>
                    <a:ext uri="{FF2B5EF4-FFF2-40B4-BE49-F238E27FC236}">
                      <a16:creationId xmlns:a16="http://schemas.microsoft.com/office/drawing/2014/main" id="{EEAB451F-6726-4069-84E1-B03544D7E54C}"/>
                    </a:ext>
                  </a:extLst>
                </p14:cNvPr>
                <p14:cNvContentPartPr/>
                <p14:nvPr/>
              </p14:nvContentPartPr>
              <p14:xfrm>
                <a:off x="11252733" y="4473067"/>
                <a:ext cx="174240" cy="202680"/>
              </p14:xfrm>
            </p:contentPart>
          </mc:Choice>
          <mc:Fallback>
            <p:pic>
              <p:nvPicPr>
                <p:cNvPr id="69" name="Freihand 68">
                  <a:extLst>
                    <a:ext uri="{FF2B5EF4-FFF2-40B4-BE49-F238E27FC236}">
                      <a16:creationId xmlns:a16="http://schemas.microsoft.com/office/drawing/2014/main" id="{EEAB451F-6726-4069-84E1-B03544D7E54C}"/>
                    </a:ext>
                  </a:extLst>
                </p:cNvPr>
                <p:cNvPicPr/>
                <p:nvPr/>
              </p:nvPicPr>
              <p:blipFill>
                <a:blip r:embed="rId114"/>
                <a:stretch>
                  <a:fillRect/>
                </a:stretch>
              </p:blipFill>
              <p:spPr>
                <a:xfrm>
                  <a:off x="11248413" y="4468747"/>
                  <a:ext cx="18288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70" name="Freihand 69">
                  <a:extLst>
                    <a:ext uri="{FF2B5EF4-FFF2-40B4-BE49-F238E27FC236}">
                      <a16:creationId xmlns:a16="http://schemas.microsoft.com/office/drawing/2014/main" id="{B1C90DC1-1D83-4686-BD4A-77A3619A76A0}"/>
                    </a:ext>
                  </a:extLst>
                </p14:cNvPr>
                <p14:cNvContentPartPr/>
                <p14:nvPr/>
              </p14:nvContentPartPr>
              <p14:xfrm>
                <a:off x="11451453" y="4461547"/>
                <a:ext cx="236160" cy="238680"/>
              </p14:xfrm>
            </p:contentPart>
          </mc:Choice>
          <mc:Fallback>
            <p:pic>
              <p:nvPicPr>
                <p:cNvPr id="70" name="Freihand 69">
                  <a:extLst>
                    <a:ext uri="{FF2B5EF4-FFF2-40B4-BE49-F238E27FC236}">
                      <a16:creationId xmlns:a16="http://schemas.microsoft.com/office/drawing/2014/main" id="{B1C90DC1-1D83-4686-BD4A-77A3619A76A0}"/>
                    </a:ext>
                  </a:extLst>
                </p:cNvPr>
                <p:cNvPicPr/>
                <p:nvPr/>
              </p:nvPicPr>
              <p:blipFill>
                <a:blip r:embed="rId116"/>
                <a:stretch>
                  <a:fillRect/>
                </a:stretch>
              </p:blipFill>
              <p:spPr>
                <a:xfrm>
                  <a:off x="11447133" y="4457227"/>
                  <a:ext cx="244800" cy="2473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2" name="Freihand 71">
                  <a:extLst>
                    <a:ext uri="{FF2B5EF4-FFF2-40B4-BE49-F238E27FC236}">
                      <a16:creationId xmlns:a16="http://schemas.microsoft.com/office/drawing/2014/main" id="{0731257C-A2A0-466B-86F6-B895C709E074}"/>
                    </a:ext>
                  </a:extLst>
                </p14:cNvPr>
                <p14:cNvContentPartPr/>
                <p14:nvPr/>
              </p14:nvContentPartPr>
              <p14:xfrm>
                <a:off x="5793333" y="661747"/>
                <a:ext cx="2589120" cy="203760"/>
              </p14:xfrm>
            </p:contentPart>
          </mc:Choice>
          <mc:Fallback>
            <p:pic>
              <p:nvPicPr>
                <p:cNvPr id="72" name="Freihand 71">
                  <a:extLst>
                    <a:ext uri="{FF2B5EF4-FFF2-40B4-BE49-F238E27FC236}">
                      <a16:creationId xmlns:a16="http://schemas.microsoft.com/office/drawing/2014/main" id="{0731257C-A2A0-466B-86F6-B895C709E074}"/>
                    </a:ext>
                  </a:extLst>
                </p:cNvPr>
                <p:cNvPicPr/>
                <p:nvPr/>
              </p:nvPicPr>
              <p:blipFill>
                <a:blip r:embed="rId118"/>
                <a:stretch>
                  <a:fillRect/>
                </a:stretch>
              </p:blipFill>
              <p:spPr>
                <a:xfrm>
                  <a:off x="5789013" y="657427"/>
                  <a:ext cx="259776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3" name="Freihand 72">
                  <a:extLst>
                    <a:ext uri="{FF2B5EF4-FFF2-40B4-BE49-F238E27FC236}">
                      <a16:creationId xmlns:a16="http://schemas.microsoft.com/office/drawing/2014/main" id="{4ABFE113-6718-4977-91B6-D3AD56D6E442}"/>
                    </a:ext>
                  </a:extLst>
                </p14:cNvPr>
                <p14:cNvContentPartPr/>
                <p14:nvPr/>
              </p14:nvContentPartPr>
              <p14:xfrm>
                <a:off x="6510453" y="780907"/>
                <a:ext cx="478440" cy="2890080"/>
              </p14:xfrm>
            </p:contentPart>
          </mc:Choice>
          <mc:Fallback>
            <p:pic>
              <p:nvPicPr>
                <p:cNvPr id="73" name="Freihand 72">
                  <a:extLst>
                    <a:ext uri="{FF2B5EF4-FFF2-40B4-BE49-F238E27FC236}">
                      <a16:creationId xmlns:a16="http://schemas.microsoft.com/office/drawing/2014/main" id="{4ABFE113-6718-4977-91B6-D3AD56D6E442}"/>
                    </a:ext>
                  </a:extLst>
                </p:cNvPr>
                <p:cNvPicPr/>
                <p:nvPr/>
              </p:nvPicPr>
              <p:blipFill>
                <a:blip r:embed="rId120"/>
                <a:stretch>
                  <a:fillRect/>
                </a:stretch>
              </p:blipFill>
              <p:spPr>
                <a:xfrm>
                  <a:off x="6506133" y="776587"/>
                  <a:ext cx="487080" cy="289872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4" name="Freihand 73">
                  <a:extLst>
                    <a:ext uri="{FF2B5EF4-FFF2-40B4-BE49-F238E27FC236}">
                      <a16:creationId xmlns:a16="http://schemas.microsoft.com/office/drawing/2014/main" id="{9A77FD4C-4721-401E-ADFA-753D4CCFCBBF}"/>
                    </a:ext>
                  </a:extLst>
                </p14:cNvPr>
                <p14:cNvContentPartPr/>
                <p14:nvPr/>
              </p14:nvContentPartPr>
              <p14:xfrm>
                <a:off x="6403173" y="3374347"/>
                <a:ext cx="315720" cy="406440"/>
              </p14:xfrm>
            </p:contentPart>
          </mc:Choice>
          <mc:Fallback>
            <p:pic>
              <p:nvPicPr>
                <p:cNvPr id="74" name="Freihand 73">
                  <a:extLst>
                    <a:ext uri="{FF2B5EF4-FFF2-40B4-BE49-F238E27FC236}">
                      <a16:creationId xmlns:a16="http://schemas.microsoft.com/office/drawing/2014/main" id="{9A77FD4C-4721-401E-ADFA-753D4CCFCBBF}"/>
                    </a:ext>
                  </a:extLst>
                </p:cNvPr>
                <p:cNvPicPr/>
                <p:nvPr/>
              </p:nvPicPr>
              <p:blipFill>
                <a:blip r:embed="rId122"/>
                <a:stretch>
                  <a:fillRect/>
                </a:stretch>
              </p:blipFill>
              <p:spPr>
                <a:xfrm>
                  <a:off x="6398853" y="3370027"/>
                  <a:ext cx="324360" cy="4150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6" name="Freihand 75">
                  <a:extLst>
                    <a:ext uri="{FF2B5EF4-FFF2-40B4-BE49-F238E27FC236}">
                      <a16:creationId xmlns:a16="http://schemas.microsoft.com/office/drawing/2014/main" id="{53174FEF-F189-4393-9204-8BDAF2D2AEA3}"/>
                    </a:ext>
                  </a:extLst>
                </p14:cNvPr>
                <p14:cNvContentPartPr/>
                <p14:nvPr/>
              </p14:nvContentPartPr>
              <p14:xfrm>
                <a:off x="6763173" y="580027"/>
                <a:ext cx="418320" cy="419760"/>
              </p14:xfrm>
            </p:contentPart>
          </mc:Choice>
          <mc:Fallback>
            <p:pic>
              <p:nvPicPr>
                <p:cNvPr id="76" name="Freihand 75">
                  <a:extLst>
                    <a:ext uri="{FF2B5EF4-FFF2-40B4-BE49-F238E27FC236}">
                      <a16:creationId xmlns:a16="http://schemas.microsoft.com/office/drawing/2014/main" id="{53174FEF-F189-4393-9204-8BDAF2D2AEA3}"/>
                    </a:ext>
                  </a:extLst>
                </p:cNvPr>
                <p:cNvPicPr/>
                <p:nvPr/>
              </p:nvPicPr>
              <p:blipFill>
                <a:blip r:embed="rId124"/>
                <a:stretch>
                  <a:fillRect/>
                </a:stretch>
              </p:blipFill>
              <p:spPr>
                <a:xfrm>
                  <a:off x="6758853" y="575707"/>
                  <a:ext cx="426960" cy="428400"/>
                </a:xfrm>
                <a:prstGeom prst="rect">
                  <a:avLst/>
                </a:prstGeom>
              </p:spPr>
            </p:pic>
          </mc:Fallback>
        </mc:AlternateContent>
      </p:grpSp>
    </p:spTree>
    <p:extLst>
      <p:ext uri="{BB962C8B-B14F-4D97-AF65-F5344CB8AC3E}">
        <p14:creationId xmlns:p14="http://schemas.microsoft.com/office/powerpoint/2010/main" val="2249158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endParaRPr lang="de-DE" sz="2903" b="1" dirty="0"/>
          </a:p>
        </p:txBody>
      </p:sp>
      <p:sp>
        <p:nvSpPr>
          <p:cNvPr id="3" name="Rechteck 2"/>
          <p:cNvSpPr/>
          <p:nvPr/>
        </p:nvSpPr>
        <p:spPr>
          <a:xfrm>
            <a:off x="509721" y="988189"/>
            <a:ext cx="8318228" cy="4154984"/>
          </a:xfrm>
          <a:prstGeom prst="rect">
            <a:avLst/>
          </a:prstGeom>
        </p:spPr>
        <p:txBody>
          <a:bodyPr wrap="square">
            <a:spAutoFit/>
          </a:bodyPr>
          <a:lstStyle/>
          <a:p>
            <a:pPr marL="342900" indent="-342900">
              <a:buFont typeface="Arial" panose="020B0604020202020204" pitchFamily="34" charset="0"/>
              <a:buChar char="•"/>
            </a:pPr>
            <a:r>
              <a:rPr lang="de-DE" sz="2400" dirty="0" err="1"/>
              <a:t>Decrease</a:t>
            </a:r>
            <a:r>
              <a:rPr lang="de-DE" sz="2400" dirty="0"/>
              <a:t> </a:t>
            </a:r>
            <a:r>
              <a:rPr lang="de-DE" sz="2400" dirty="0" err="1"/>
              <a:t>of</a:t>
            </a:r>
            <a:r>
              <a:rPr lang="de-DE" sz="2400" dirty="0"/>
              <a:t> nominal </a:t>
            </a:r>
            <a:r>
              <a:rPr lang="de-DE" sz="2400" dirty="0" err="1"/>
              <a:t>interest</a:t>
            </a:r>
            <a:r>
              <a:rPr lang="de-DE" sz="2400" dirty="0"/>
              <a:t> rate </a:t>
            </a:r>
            <a:r>
              <a:rPr lang="de-DE" sz="2400" dirty="0" err="1"/>
              <a:t>to</a:t>
            </a:r>
            <a:r>
              <a:rPr lang="de-DE" sz="2400" dirty="0"/>
              <a:t> i=0%</a:t>
            </a:r>
          </a:p>
          <a:p>
            <a:pPr marL="800100" lvl="1" indent="-342900">
              <a:buFont typeface="Wingdings" panose="05000000000000000000" pitchFamily="2" charset="2"/>
              <a:buChar char="Ø"/>
            </a:pPr>
            <a:endParaRPr lang="de-DE" sz="2400" dirty="0"/>
          </a:p>
          <a:p>
            <a:pPr marL="800100" lvl="1" indent="-342900">
              <a:buFont typeface="Wingdings" panose="05000000000000000000" pitchFamily="2" charset="2"/>
              <a:buChar char="Ø"/>
            </a:pPr>
            <a:r>
              <a:rPr lang="de-DE" sz="2400" dirty="0" err="1"/>
              <a:t>households</a:t>
            </a:r>
            <a:r>
              <a:rPr lang="de-DE" sz="2400" dirty="0"/>
              <a:t> </a:t>
            </a:r>
            <a:r>
              <a:rPr lang="de-DE" sz="2400" dirty="0" err="1"/>
              <a:t>become</a:t>
            </a:r>
            <a:r>
              <a:rPr lang="de-DE" sz="2400" dirty="0"/>
              <a:t> </a:t>
            </a:r>
            <a:r>
              <a:rPr lang="de-DE" sz="2400" dirty="0" err="1"/>
              <a:t>almost</a:t>
            </a:r>
            <a:r>
              <a:rPr lang="de-DE" sz="2400" dirty="0"/>
              <a:t> indifferent </a:t>
            </a:r>
            <a:r>
              <a:rPr lang="de-DE" sz="2400" dirty="0" err="1"/>
              <a:t>between</a:t>
            </a:r>
            <a:r>
              <a:rPr lang="de-DE" sz="2400" dirty="0"/>
              <a:t> </a:t>
            </a:r>
            <a:r>
              <a:rPr lang="de-DE" sz="2400" dirty="0" err="1"/>
              <a:t>holding</a:t>
            </a:r>
            <a:r>
              <a:rPr lang="de-DE" sz="2400" dirty="0"/>
              <a:t> </a:t>
            </a:r>
            <a:r>
              <a:rPr lang="de-DE" sz="2400" dirty="0" err="1"/>
              <a:t>money</a:t>
            </a:r>
            <a:r>
              <a:rPr lang="de-DE" sz="2400" dirty="0"/>
              <a:t> and </a:t>
            </a:r>
            <a:r>
              <a:rPr lang="de-DE" sz="2400" dirty="0" err="1"/>
              <a:t>holding</a:t>
            </a:r>
            <a:r>
              <a:rPr lang="de-DE" sz="2400" dirty="0"/>
              <a:t> </a:t>
            </a:r>
            <a:r>
              <a:rPr lang="de-DE" sz="2400" dirty="0" err="1"/>
              <a:t>bonds</a:t>
            </a:r>
            <a:r>
              <a:rPr lang="de-DE" sz="2400" dirty="0"/>
              <a:t>, </a:t>
            </a:r>
            <a:r>
              <a:rPr lang="de-DE" sz="2400" dirty="0" err="1"/>
              <a:t>as</a:t>
            </a:r>
            <a:r>
              <a:rPr lang="de-DE" sz="2400" dirty="0"/>
              <a:t> </a:t>
            </a:r>
            <a:r>
              <a:rPr lang="de-DE" sz="2400" dirty="0" err="1"/>
              <a:t>soon</a:t>
            </a:r>
            <a:r>
              <a:rPr lang="de-DE" sz="2400" dirty="0"/>
              <a:t> </a:t>
            </a:r>
            <a:r>
              <a:rPr lang="de-DE" sz="2400" dirty="0" err="1"/>
              <a:t>as</a:t>
            </a:r>
            <a:r>
              <a:rPr lang="de-DE" sz="2400" dirty="0"/>
              <a:t> </a:t>
            </a:r>
            <a:r>
              <a:rPr lang="de-DE" sz="2400" dirty="0" err="1"/>
              <a:t>they</a:t>
            </a:r>
            <a:r>
              <a:rPr lang="de-DE" sz="2400" dirty="0"/>
              <a:t> hold </a:t>
            </a:r>
            <a:r>
              <a:rPr lang="de-DE" sz="2400" dirty="0" err="1"/>
              <a:t>enough</a:t>
            </a:r>
            <a:r>
              <a:rPr lang="de-DE" sz="2400" dirty="0"/>
              <a:t> </a:t>
            </a:r>
            <a:r>
              <a:rPr lang="de-DE" sz="2400" dirty="0" err="1"/>
              <a:t>money</a:t>
            </a:r>
            <a:r>
              <a:rPr lang="de-DE" sz="2400" dirty="0"/>
              <a:t> </a:t>
            </a:r>
            <a:r>
              <a:rPr lang="de-DE" sz="2400" dirty="0" err="1"/>
              <a:t>for</a:t>
            </a:r>
            <a:r>
              <a:rPr lang="de-DE" sz="2400" dirty="0"/>
              <a:t> </a:t>
            </a:r>
            <a:r>
              <a:rPr lang="de-DE" sz="2400" dirty="0" err="1"/>
              <a:t>transactions</a:t>
            </a:r>
            <a:endParaRPr lang="de-DE" sz="2400" dirty="0"/>
          </a:p>
          <a:p>
            <a:pPr marL="1257300" lvl="2" indent="-342900">
              <a:buFont typeface="Wingdings" panose="05000000000000000000" pitchFamily="2" charset="2"/>
              <a:buChar char="Ø"/>
            </a:pPr>
            <a:endParaRPr lang="en-US" sz="2400" dirty="0"/>
          </a:p>
          <a:p>
            <a:pPr marL="1257300" lvl="2" indent="-342900">
              <a:buFont typeface="Wingdings" panose="05000000000000000000" pitchFamily="2" charset="2"/>
              <a:buChar char="Ø"/>
            </a:pPr>
            <a:r>
              <a:rPr lang="en-US" sz="2400" dirty="0"/>
              <a:t>The demand for money becomes </a:t>
            </a:r>
            <a:r>
              <a:rPr lang="en-US" sz="2400" b="1" dirty="0"/>
              <a:t>highly interest rate elastic</a:t>
            </a:r>
          </a:p>
          <a:p>
            <a:pPr marL="1714500" lvl="3" indent="-342900">
              <a:buFont typeface="Wingdings" panose="05000000000000000000" pitchFamily="2" charset="2"/>
              <a:buChar char="Ø"/>
            </a:pPr>
            <a:endParaRPr lang="en-US" sz="2400" dirty="0"/>
          </a:p>
          <a:p>
            <a:pPr marL="1714500" lvl="3" indent="-342900">
              <a:buFont typeface="Wingdings" panose="05000000000000000000" pitchFamily="2" charset="2"/>
              <a:buChar char="Ø"/>
            </a:pPr>
            <a:r>
              <a:rPr lang="en-US" sz="2400" dirty="0"/>
              <a:t>Further increase of money supply will not have any effect on nominal interest rates anymore</a:t>
            </a:r>
            <a:endParaRPr lang="de-DE" sz="2177" dirty="0"/>
          </a:p>
        </p:txBody>
      </p:sp>
      <p:sp>
        <p:nvSpPr>
          <p:cNvPr id="2" name="Rechteck 1">
            <a:extLst>
              <a:ext uri="{FF2B5EF4-FFF2-40B4-BE49-F238E27FC236}">
                <a16:creationId xmlns:a16="http://schemas.microsoft.com/office/drawing/2014/main" id="{9C97B60D-6314-BC56-921C-B16ED6AF3B7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4" name="Freihand 3">
                <a:extLst>
                  <a:ext uri="{FF2B5EF4-FFF2-40B4-BE49-F238E27FC236}">
                    <a16:creationId xmlns:a16="http://schemas.microsoft.com/office/drawing/2014/main" id="{E5869C2A-8CE7-4729-A40B-53767C6797E2}"/>
                  </a:ext>
                </a:extLst>
              </p14:cNvPr>
              <p14:cNvContentPartPr/>
              <p14:nvPr/>
            </p14:nvContentPartPr>
            <p14:xfrm>
              <a:off x="5263413" y="1393987"/>
              <a:ext cx="766440" cy="56880"/>
            </p14:xfrm>
          </p:contentPart>
        </mc:Choice>
        <mc:Fallback>
          <p:pic>
            <p:nvPicPr>
              <p:cNvPr id="4" name="Freihand 3">
                <a:extLst>
                  <a:ext uri="{FF2B5EF4-FFF2-40B4-BE49-F238E27FC236}">
                    <a16:creationId xmlns:a16="http://schemas.microsoft.com/office/drawing/2014/main" id="{E5869C2A-8CE7-4729-A40B-53767C6797E2}"/>
                  </a:ext>
                </a:extLst>
              </p:cNvPr>
              <p:cNvPicPr/>
              <p:nvPr/>
            </p:nvPicPr>
            <p:blipFill>
              <a:blip r:embed="rId4"/>
              <a:stretch>
                <a:fillRect/>
              </a:stretch>
            </p:blipFill>
            <p:spPr>
              <a:xfrm>
                <a:off x="5259093" y="1389667"/>
                <a:ext cx="7750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449B58E3-0821-47F8-89EF-A55FA81A9208}"/>
                  </a:ext>
                </a:extLst>
              </p14:cNvPr>
              <p14:cNvContentPartPr/>
              <p14:nvPr/>
            </p14:nvContentPartPr>
            <p14:xfrm>
              <a:off x="1368933" y="2102107"/>
              <a:ext cx="1633680" cy="62640"/>
            </p14:xfrm>
          </p:contentPart>
        </mc:Choice>
        <mc:Fallback>
          <p:pic>
            <p:nvPicPr>
              <p:cNvPr id="5" name="Freihand 4">
                <a:extLst>
                  <a:ext uri="{FF2B5EF4-FFF2-40B4-BE49-F238E27FC236}">
                    <a16:creationId xmlns:a16="http://schemas.microsoft.com/office/drawing/2014/main" id="{449B58E3-0821-47F8-89EF-A55FA81A9208}"/>
                  </a:ext>
                </a:extLst>
              </p:cNvPr>
              <p:cNvPicPr/>
              <p:nvPr/>
            </p:nvPicPr>
            <p:blipFill>
              <a:blip r:embed="rId6"/>
              <a:stretch>
                <a:fillRect/>
              </a:stretch>
            </p:blipFill>
            <p:spPr>
              <a:xfrm>
                <a:off x="1364613" y="2097787"/>
                <a:ext cx="16423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778D9923-77F5-4D33-9B15-C318E826F646}"/>
                  </a:ext>
                </a:extLst>
              </p14:cNvPr>
              <p14:cNvContentPartPr/>
              <p14:nvPr/>
            </p14:nvContentPartPr>
            <p14:xfrm>
              <a:off x="2308173" y="3582067"/>
              <a:ext cx="2328840" cy="54000"/>
            </p14:xfrm>
          </p:contentPart>
        </mc:Choice>
        <mc:Fallback>
          <p:pic>
            <p:nvPicPr>
              <p:cNvPr id="7" name="Freihand 6">
                <a:extLst>
                  <a:ext uri="{FF2B5EF4-FFF2-40B4-BE49-F238E27FC236}">
                    <a16:creationId xmlns:a16="http://schemas.microsoft.com/office/drawing/2014/main" id="{778D9923-77F5-4D33-9B15-C318E826F646}"/>
                  </a:ext>
                </a:extLst>
              </p:cNvPr>
              <p:cNvPicPr/>
              <p:nvPr/>
            </p:nvPicPr>
            <p:blipFill>
              <a:blip r:embed="rId8"/>
              <a:stretch>
                <a:fillRect/>
              </a:stretch>
            </p:blipFill>
            <p:spPr>
              <a:xfrm>
                <a:off x="2303853" y="3577747"/>
                <a:ext cx="23374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74953CD3-435B-46B4-9CF7-6CC0B06BF925}"/>
                  </a:ext>
                </a:extLst>
              </p14:cNvPr>
              <p14:cNvContentPartPr/>
              <p14:nvPr/>
            </p14:nvContentPartPr>
            <p14:xfrm>
              <a:off x="1540653" y="3928747"/>
              <a:ext cx="1739880" cy="87480"/>
            </p14:xfrm>
          </p:contentPart>
        </mc:Choice>
        <mc:Fallback>
          <p:pic>
            <p:nvPicPr>
              <p:cNvPr id="8" name="Freihand 7">
                <a:extLst>
                  <a:ext uri="{FF2B5EF4-FFF2-40B4-BE49-F238E27FC236}">
                    <a16:creationId xmlns:a16="http://schemas.microsoft.com/office/drawing/2014/main" id="{74953CD3-435B-46B4-9CF7-6CC0B06BF925}"/>
                  </a:ext>
                </a:extLst>
              </p:cNvPr>
              <p:cNvPicPr/>
              <p:nvPr/>
            </p:nvPicPr>
            <p:blipFill>
              <a:blip r:embed="rId10"/>
              <a:stretch>
                <a:fillRect/>
              </a:stretch>
            </p:blipFill>
            <p:spPr>
              <a:xfrm>
                <a:off x="1536333" y="3924427"/>
                <a:ext cx="1748520" cy="96120"/>
              </a:xfrm>
              <a:prstGeom prst="rect">
                <a:avLst/>
              </a:prstGeom>
            </p:spPr>
          </p:pic>
        </mc:Fallback>
      </mc:AlternateContent>
    </p:spTree>
    <p:extLst>
      <p:ext uri="{BB962C8B-B14F-4D97-AF65-F5344CB8AC3E}">
        <p14:creationId xmlns:p14="http://schemas.microsoft.com/office/powerpoint/2010/main" val="1938824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
            <a:ext cx="7597213" cy="505326"/>
          </a:xfrm>
          <a:prstGeom prst="rect">
            <a:avLst/>
          </a:prstGeom>
          <a:noFill/>
          <a:ln>
            <a:noFill/>
          </a:ln>
        </p:spPr>
        <p:txBody>
          <a:bodyPr lIns="81638" tIns="40819" rIns="81638" bIns="40819" anchor="ctr" anchorCtr="1"/>
          <a:lstStyle/>
          <a:p>
            <a:r>
              <a:rPr lang="de-DE" sz="2200" b="1"/>
              <a:t>Liquidity trap</a:t>
            </a:r>
            <a:endParaRPr lang="de-DE" sz="2200" b="1" dirty="0"/>
          </a:p>
        </p:txBody>
      </p:sp>
      <p:cxnSp>
        <p:nvCxnSpPr>
          <p:cNvPr id="11" name="Straight Arrow Connector 7">
            <a:extLst>
              <a:ext uri="{FF2B5EF4-FFF2-40B4-BE49-F238E27FC236}">
                <a16:creationId xmlns:a16="http://schemas.microsoft.com/office/drawing/2014/main" id="{E27B6495-4EE9-49E0-B036-B3CD6F2D6332}"/>
              </a:ext>
            </a:extLst>
          </p:cNvPr>
          <p:cNvCxnSpPr/>
          <p:nvPr/>
        </p:nvCxnSpPr>
        <p:spPr>
          <a:xfrm>
            <a:off x="1921425" y="3600920"/>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9">
            <a:extLst>
              <a:ext uri="{FF2B5EF4-FFF2-40B4-BE49-F238E27FC236}">
                <a16:creationId xmlns:a16="http://schemas.microsoft.com/office/drawing/2014/main" id="{350D4188-F959-451D-A492-51CD5F808DC4}"/>
              </a:ext>
            </a:extLst>
          </p:cNvPr>
          <p:cNvSpPr txBox="1"/>
          <p:nvPr/>
        </p:nvSpPr>
        <p:spPr>
          <a:xfrm>
            <a:off x="3965027" y="3611987"/>
            <a:ext cx="229421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Quantity of real money</a:t>
            </a:r>
          </a:p>
        </p:txBody>
      </p:sp>
      <p:cxnSp>
        <p:nvCxnSpPr>
          <p:cNvPr id="13" name="Straight Arrow Connector 6">
            <a:extLst>
              <a:ext uri="{FF2B5EF4-FFF2-40B4-BE49-F238E27FC236}">
                <a16:creationId xmlns:a16="http://schemas.microsoft.com/office/drawing/2014/main" id="{73B6BB11-4A6C-473F-80E4-DE09E0C95070}"/>
              </a:ext>
            </a:extLst>
          </p:cNvPr>
          <p:cNvCxnSpPr/>
          <p:nvPr/>
        </p:nvCxnSpPr>
        <p:spPr>
          <a:xfrm flipV="1">
            <a:off x="1921699" y="518094"/>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7">
            <a:extLst>
              <a:ext uri="{FF2B5EF4-FFF2-40B4-BE49-F238E27FC236}">
                <a16:creationId xmlns:a16="http://schemas.microsoft.com/office/drawing/2014/main" id="{48D9AA5B-C169-4A7E-AA53-7892B4F729FE}"/>
              </a:ext>
            </a:extLst>
          </p:cNvPr>
          <p:cNvCxnSpPr/>
          <p:nvPr/>
        </p:nvCxnSpPr>
        <p:spPr>
          <a:xfrm>
            <a:off x="6450386" y="3589119"/>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6">
            <a:extLst>
              <a:ext uri="{FF2B5EF4-FFF2-40B4-BE49-F238E27FC236}">
                <a16:creationId xmlns:a16="http://schemas.microsoft.com/office/drawing/2014/main" id="{D94E5702-2D4D-491C-817D-D09FE70E21C2}"/>
              </a:ext>
            </a:extLst>
          </p:cNvPr>
          <p:cNvCxnSpPr/>
          <p:nvPr/>
        </p:nvCxnSpPr>
        <p:spPr>
          <a:xfrm flipV="1">
            <a:off x="6450386" y="475583"/>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44">
            <a:extLst>
              <a:ext uri="{FF2B5EF4-FFF2-40B4-BE49-F238E27FC236}">
                <a16:creationId xmlns:a16="http://schemas.microsoft.com/office/drawing/2014/main" id="{0737DB2A-5F27-4F64-A6B6-C5A0C720C6F9}"/>
              </a:ext>
            </a:extLst>
          </p:cNvPr>
          <p:cNvSpPr txBox="1"/>
          <p:nvPr/>
        </p:nvSpPr>
        <p:spPr>
          <a:xfrm>
            <a:off x="1523776" y="584516"/>
            <a:ext cx="242374" cy="343620"/>
          </a:xfrm>
          <a:prstGeom prst="rect">
            <a:avLst/>
          </a:prstGeom>
          <a:noFill/>
        </p:spPr>
        <p:txBody>
          <a:bodyPr wrap="none" rtlCol="0">
            <a:spAutoFit/>
          </a:bodyPr>
          <a:lstStyle/>
          <a:p>
            <a:r>
              <a:rPr lang="en-US" sz="1633" i="1" dirty="0" err="1"/>
              <a:t>i</a:t>
            </a:r>
            <a:endParaRPr lang="en-US" sz="1633" i="1" dirty="0"/>
          </a:p>
        </p:txBody>
      </p:sp>
      <p:sp>
        <p:nvSpPr>
          <p:cNvPr id="17" name="TextBox 44">
            <a:extLst>
              <a:ext uri="{FF2B5EF4-FFF2-40B4-BE49-F238E27FC236}">
                <a16:creationId xmlns:a16="http://schemas.microsoft.com/office/drawing/2014/main" id="{0C9268CF-F4E4-432A-9D53-01B092E92E43}"/>
              </a:ext>
            </a:extLst>
          </p:cNvPr>
          <p:cNvSpPr txBox="1"/>
          <p:nvPr/>
        </p:nvSpPr>
        <p:spPr>
          <a:xfrm>
            <a:off x="6113129" y="541234"/>
            <a:ext cx="242374" cy="343620"/>
          </a:xfrm>
          <a:prstGeom prst="rect">
            <a:avLst/>
          </a:prstGeom>
          <a:noFill/>
        </p:spPr>
        <p:txBody>
          <a:bodyPr wrap="none" rtlCol="0">
            <a:spAutoFit/>
          </a:bodyPr>
          <a:lstStyle/>
          <a:p>
            <a:r>
              <a:rPr lang="en-US" sz="1633" i="1" dirty="0" err="1"/>
              <a:t>i</a:t>
            </a:r>
            <a:endParaRPr lang="en-US" sz="1633" i="1" dirty="0"/>
          </a:p>
        </p:txBody>
      </p:sp>
      <p:sp>
        <p:nvSpPr>
          <p:cNvPr id="29" name="Freihandform: Form 28">
            <a:extLst>
              <a:ext uri="{FF2B5EF4-FFF2-40B4-BE49-F238E27FC236}">
                <a16:creationId xmlns:a16="http://schemas.microsoft.com/office/drawing/2014/main" id="{65D0B089-D2A2-4397-A54D-03551B09AE33}"/>
              </a:ext>
            </a:extLst>
          </p:cNvPr>
          <p:cNvSpPr/>
          <p:nvPr/>
        </p:nvSpPr>
        <p:spPr>
          <a:xfrm>
            <a:off x="1991545" y="907631"/>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reihandform: Form 29">
            <a:extLst>
              <a:ext uri="{FF2B5EF4-FFF2-40B4-BE49-F238E27FC236}">
                <a16:creationId xmlns:a16="http://schemas.microsoft.com/office/drawing/2014/main" id="{6C441EA9-4820-4F27-9D35-BE6DDE869E2B}"/>
              </a:ext>
            </a:extLst>
          </p:cNvPr>
          <p:cNvSpPr/>
          <p:nvPr/>
        </p:nvSpPr>
        <p:spPr>
          <a:xfrm>
            <a:off x="2855641" y="907631"/>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Freihandform: Form 30">
            <a:extLst>
              <a:ext uri="{FF2B5EF4-FFF2-40B4-BE49-F238E27FC236}">
                <a16:creationId xmlns:a16="http://schemas.microsoft.com/office/drawing/2014/main" id="{D79D64AF-E792-4EB8-A0A5-79C27705D828}"/>
              </a:ext>
            </a:extLst>
          </p:cNvPr>
          <p:cNvSpPr/>
          <p:nvPr/>
        </p:nvSpPr>
        <p:spPr>
          <a:xfrm>
            <a:off x="3553550" y="890862"/>
            <a:ext cx="235409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3" name="Gerader Verbinder 32">
            <a:extLst>
              <a:ext uri="{FF2B5EF4-FFF2-40B4-BE49-F238E27FC236}">
                <a16:creationId xmlns:a16="http://schemas.microsoft.com/office/drawing/2014/main" id="{0339533E-669B-490D-8333-2CE5BACE871C}"/>
              </a:ext>
            </a:extLst>
          </p:cNvPr>
          <p:cNvCxnSpPr>
            <a:cxnSpLocks/>
          </p:cNvCxnSpPr>
          <p:nvPr/>
        </p:nvCxnSpPr>
        <p:spPr>
          <a:xfrm flipV="1">
            <a:off x="3647728" y="763615"/>
            <a:ext cx="0" cy="283730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41">
            <a:extLst>
              <a:ext uri="{FF2B5EF4-FFF2-40B4-BE49-F238E27FC236}">
                <a16:creationId xmlns:a16="http://schemas.microsoft.com/office/drawing/2014/main" id="{BF598AA0-85F8-48DD-BBA7-EDC71AE89E5F}"/>
              </a:ext>
            </a:extLst>
          </p:cNvPr>
          <p:cNvCxnSpPr>
            <a:cxnSpLocks/>
          </p:cNvCxnSpPr>
          <p:nvPr/>
        </p:nvCxnSpPr>
        <p:spPr>
          <a:xfrm flipH="1">
            <a:off x="3636452" y="2022634"/>
            <a:ext cx="5339868" cy="3687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11">
            <a:extLst>
              <a:ext uri="{FF2B5EF4-FFF2-40B4-BE49-F238E27FC236}">
                <a16:creationId xmlns:a16="http://schemas.microsoft.com/office/drawing/2014/main" id="{AA20C9E4-93E1-4FA0-9DF4-FAF68E7D79D9}"/>
              </a:ext>
            </a:extLst>
          </p:cNvPr>
          <p:cNvCxnSpPr>
            <a:cxnSpLocks/>
          </p:cNvCxnSpPr>
          <p:nvPr/>
        </p:nvCxnSpPr>
        <p:spPr>
          <a:xfrm flipH="1">
            <a:off x="3659010" y="3427910"/>
            <a:ext cx="4597231"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11">
            <a:extLst>
              <a:ext uri="{FF2B5EF4-FFF2-40B4-BE49-F238E27FC236}">
                <a16:creationId xmlns:a16="http://schemas.microsoft.com/office/drawing/2014/main" id="{53096082-FAF1-4537-9847-A8078150BB45}"/>
              </a:ext>
            </a:extLst>
          </p:cNvPr>
          <p:cNvCxnSpPr>
            <a:cxnSpLocks/>
          </p:cNvCxnSpPr>
          <p:nvPr/>
        </p:nvCxnSpPr>
        <p:spPr>
          <a:xfrm flipV="1">
            <a:off x="8256240" y="3426897"/>
            <a:ext cx="0" cy="16179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11">
            <a:extLst>
              <a:ext uri="{FF2B5EF4-FFF2-40B4-BE49-F238E27FC236}">
                <a16:creationId xmlns:a16="http://schemas.microsoft.com/office/drawing/2014/main" id="{8D693833-31AA-4CAB-9017-3E0F431DBA6B}"/>
              </a:ext>
            </a:extLst>
          </p:cNvPr>
          <p:cNvCxnSpPr>
            <a:cxnSpLocks/>
          </p:cNvCxnSpPr>
          <p:nvPr/>
        </p:nvCxnSpPr>
        <p:spPr>
          <a:xfrm flipV="1">
            <a:off x="8976320" y="2022633"/>
            <a:ext cx="0" cy="1566062"/>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9">
            <a:extLst>
              <a:ext uri="{FF2B5EF4-FFF2-40B4-BE49-F238E27FC236}">
                <a16:creationId xmlns:a16="http://schemas.microsoft.com/office/drawing/2014/main" id="{A0CB4234-52A2-46DC-B9E7-D2926F2EC39E}"/>
              </a:ext>
            </a:extLst>
          </p:cNvPr>
          <p:cNvSpPr txBox="1"/>
          <p:nvPr/>
        </p:nvSpPr>
        <p:spPr>
          <a:xfrm>
            <a:off x="10108238" y="3603582"/>
            <a:ext cx="32412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Y</a:t>
            </a:r>
          </a:p>
        </p:txBody>
      </p:sp>
      <p:sp>
        <p:nvSpPr>
          <p:cNvPr id="44" name="Freihandform: Form 43">
            <a:extLst>
              <a:ext uri="{FF2B5EF4-FFF2-40B4-BE49-F238E27FC236}">
                <a16:creationId xmlns:a16="http://schemas.microsoft.com/office/drawing/2014/main" id="{AE576F5F-9DC6-438B-9DFF-A4D651962EC1}"/>
              </a:ext>
            </a:extLst>
          </p:cNvPr>
          <p:cNvSpPr/>
          <p:nvPr/>
        </p:nvSpPr>
        <p:spPr>
          <a:xfrm flipH="1">
            <a:off x="6528048" y="907631"/>
            <a:ext cx="2512438"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49" name="TextBox 23">
                <a:extLst>
                  <a:ext uri="{FF2B5EF4-FFF2-40B4-BE49-F238E27FC236}">
                    <a16:creationId xmlns:a16="http://schemas.microsoft.com/office/drawing/2014/main" id="{F3186A65-E5EF-4516-AF65-FF4C51DA8B40}"/>
                  </a:ext>
                </a:extLst>
              </p:cNvPr>
              <p:cNvSpPr txBox="1"/>
              <p:nvPr/>
            </p:nvSpPr>
            <p:spPr>
              <a:xfrm>
                <a:off x="1758727" y="785365"/>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0</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49" name="TextBox 23">
                <a:extLst>
                  <a:ext uri="{FF2B5EF4-FFF2-40B4-BE49-F238E27FC236}">
                    <a16:creationId xmlns:a16="http://schemas.microsoft.com/office/drawing/2014/main" id="{F3186A65-E5EF-4516-AF65-FF4C51DA8B40}"/>
                  </a:ext>
                </a:extLst>
              </p:cNvPr>
              <p:cNvSpPr txBox="1">
                <a:spLocks noRot="1" noChangeAspect="1" noMove="1" noResize="1" noEditPoints="1" noAdjustHandles="1" noChangeArrowheads="1" noChangeShapeType="1" noTextEdit="1"/>
              </p:cNvSpPr>
              <p:nvPr/>
            </p:nvSpPr>
            <p:spPr>
              <a:xfrm>
                <a:off x="1758727" y="785365"/>
                <a:ext cx="1045080" cy="343620"/>
              </a:xfrm>
              <a:prstGeom prst="rect">
                <a:avLst/>
              </a:prstGeom>
              <a:blipFill>
                <a:blip r:embed="rId3"/>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0" name="TextBox 23">
                <a:extLst>
                  <a:ext uri="{FF2B5EF4-FFF2-40B4-BE49-F238E27FC236}">
                    <a16:creationId xmlns:a16="http://schemas.microsoft.com/office/drawing/2014/main" id="{B4AA3335-B931-428E-84F0-8B4962F3C00A}"/>
                  </a:ext>
                </a:extLst>
              </p:cNvPr>
              <p:cNvSpPr txBox="1"/>
              <p:nvPr/>
            </p:nvSpPr>
            <p:spPr>
              <a:xfrm>
                <a:off x="2793188" y="949702"/>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2</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50" name="TextBox 23">
                <a:extLst>
                  <a:ext uri="{FF2B5EF4-FFF2-40B4-BE49-F238E27FC236}">
                    <a16:creationId xmlns:a16="http://schemas.microsoft.com/office/drawing/2014/main" id="{B4AA3335-B931-428E-84F0-8B4962F3C00A}"/>
                  </a:ext>
                </a:extLst>
              </p:cNvPr>
              <p:cNvSpPr txBox="1">
                <a:spLocks noRot="1" noChangeAspect="1" noMove="1" noResize="1" noEditPoints="1" noAdjustHandles="1" noChangeArrowheads="1" noChangeShapeType="1" noTextEdit="1"/>
              </p:cNvSpPr>
              <p:nvPr/>
            </p:nvSpPr>
            <p:spPr>
              <a:xfrm>
                <a:off x="2793188" y="949702"/>
                <a:ext cx="1045080" cy="343620"/>
              </a:xfrm>
              <a:prstGeom prst="rect">
                <a:avLst/>
              </a:prstGeom>
              <a:blipFill>
                <a:blip r:embed="rId4"/>
                <a:stretch>
                  <a:fillRect b="-1607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1" name="TextBox 23">
                <a:extLst>
                  <a:ext uri="{FF2B5EF4-FFF2-40B4-BE49-F238E27FC236}">
                    <a16:creationId xmlns:a16="http://schemas.microsoft.com/office/drawing/2014/main" id="{B25B1788-5079-4CC1-A559-C45273D07297}"/>
                  </a:ext>
                </a:extLst>
              </p:cNvPr>
              <p:cNvSpPr txBox="1"/>
              <p:nvPr/>
            </p:nvSpPr>
            <p:spPr>
              <a:xfrm>
                <a:off x="2391850" y="601331"/>
                <a:ext cx="1045080" cy="3436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sz="1633" i="1">
                          <a:latin typeface="Cambria Math" panose="02040503050406030204" pitchFamily="18" charset="0"/>
                          <a:cs typeface="Arial" panose="020B0604020202020204" pitchFamily="34" charset="0"/>
                        </a:rPr>
                        <m:t>𝐿</m:t>
                      </m:r>
                      <m:r>
                        <a:rPr lang="de-DE" sz="1633" i="1">
                          <a:latin typeface="Cambria Math" panose="02040503050406030204" pitchFamily="18" charset="0"/>
                          <a:cs typeface="Arial" panose="020B0604020202020204" pitchFamily="34" charset="0"/>
                        </a:rPr>
                        <m:t>(</m:t>
                      </m:r>
                      <m:sSub>
                        <m:sSubPr>
                          <m:ctrlPr>
                            <a:rPr lang="de-DE" sz="1633" i="1">
                              <a:latin typeface="Cambria Math" panose="02040503050406030204" pitchFamily="18" charset="0"/>
                              <a:cs typeface="Arial" panose="020B0604020202020204" pitchFamily="34" charset="0"/>
                            </a:rPr>
                          </m:ctrlPr>
                        </m:sSubPr>
                        <m:e>
                          <m:r>
                            <a:rPr lang="de-DE" sz="1633" i="1">
                              <a:latin typeface="Cambria Math" panose="02040503050406030204" pitchFamily="18" charset="0"/>
                              <a:cs typeface="Arial" panose="020B0604020202020204" pitchFamily="34" charset="0"/>
                            </a:rPr>
                            <m:t>𝑌</m:t>
                          </m:r>
                        </m:e>
                        <m:sub>
                          <m:r>
                            <a:rPr lang="de-DE" sz="1633" i="1">
                              <a:latin typeface="Cambria Math" panose="02040503050406030204" pitchFamily="18" charset="0"/>
                              <a:cs typeface="Arial" panose="020B0604020202020204" pitchFamily="34" charset="0"/>
                            </a:rPr>
                            <m:t>1</m:t>
                          </m:r>
                        </m:sub>
                      </m:sSub>
                      <m:r>
                        <a:rPr lang="de-DE" sz="1633" i="1">
                          <a:latin typeface="Cambria Math"/>
                          <a:cs typeface="Arial" panose="020B0604020202020204" pitchFamily="34" charset="0"/>
                        </a:rPr>
                        <m:t>)</m:t>
                      </m:r>
                    </m:oMath>
                  </m:oMathPara>
                </a14:m>
                <a:endParaRPr lang="en-US" sz="1633" dirty="0">
                  <a:latin typeface="Arial" panose="020B0604020202020204" pitchFamily="34" charset="0"/>
                  <a:cs typeface="Arial" panose="020B0604020202020204" pitchFamily="34" charset="0"/>
                </a:endParaRPr>
              </a:p>
            </p:txBody>
          </p:sp>
        </mc:Choice>
        <mc:Fallback xmlns="">
          <p:sp>
            <p:nvSpPr>
              <p:cNvPr id="51" name="TextBox 23">
                <a:extLst>
                  <a:ext uri="{FF2B5EF4-FFF2-40B4-BE49-F238E27FC236}">
                    <a16:creationId xmlns:a16="http://schemas.microsoft.com/office/drawing/2014/main" id="{B25B1788-5079-4CC1-A559-C45273D07297}"/>
                  </a:ext>
                </a:extLst>
              </p:cNvPr>
              <p:cNvSpPr txBox="1">
                <a:spLocks noRot="1" noChangeAspect="1" noMove="1" noResize="1" noEditPoints="1" noAdjustHandles="1" noChangeArrowheads="1" noChangeShapeType="1" noTextEdit="1"/>
              </p:cNvSpPr>
              <p:nvPr/>
            </p:nvSpPr>
            <p:spPr>
              <a:xfrm>
                <a:off x="2391850" y="601331"/>
                <a:ext cx="1045080" cy="343620"/>
              </a:xfrm>
              <a:prstGeom prst="rect">
                <a:avLst/>
              </a:prstGeom>
              <a:blipFill>
                <a:blip r:embed="rId5"/>
                <a:stretch>
                  <a:fillRect b="-16071"/>
                </a:stretch>
              </a:blipFill>
            </p:spPr>
            <p:txBody>
              <a:bodyPr/>
              <a:lstStyle/>
              <a:p>
                <a:r>
                  <a:rPr lang="de-DE">
                    <a:noFill/>
                  </a:rPr>
                  <a:t> </a:t>
                </a:r>
              </a:p>
            </p:txBody>
          </p:sp>
        </mc:Fallback>
      </mc:AlternateContent>
      <p:sp>
        <p:nvSpPr>
          <p:cNvPr id="52" name="Textfeld 51">
            <a:extLst>
              <a:ext uri="{FF2B5EF4-FFF2-40B4-BE49-F238E27FC236}">
                <a16:creationId xmlns:a16="http://schemas.microsoft.com/office/drawing/2014/main" id="{B90723D6-897F-4A17-9920-4A4E46904877}"/>
              </a:ext>
            </a:extLst>
          </p:cNvPr>
          <p:cNvSpPr txBox="1"/>
          <p:nvPr/>
        </p:nvSpPr>
        <p:spPr>
          <a:xfrm>
            <a:off x="7289845" y="3563760"/>
            <a:ext cx="508461" cy="343620"/>
          </a:xfrm>
          <a:prstGeom prst="rect">
            <a:avLst/>
          </a:prstGeom>
          <a:noFill/>
        </p:spPr>
        <p:txBody>
          <a:bodyPr wrap="square" rtlCol="0">
            <a:spAutoFit/>
          </a:bodyPr>
          <a:lstStyle/>
          <a:p>
            <a:r>
              <a:rPr lang="de-DE" sz="1633" dirty="0"/>
              <a:t>Y</a:t>
            </a:r>
            <a:r>
              <a:rPr lang="de-DE" sz="1633" baseline="-25000" dirty="0"/>
              <a:t>0</a:t>
            </a:r>
          </a:p>
        </p:txBody>
      </p:sp>
      <p:sp>
        <p:nvSpPr>
          <p:cNvPr id="53" name="Textfeld 52">
            <a:extLst>
              <a:ext uri="{FF2B5EF4-FFF2-40B4-BE49-F238E27FC236}">
                <a16:creationId xmlns:a16="http://schemas.microsoft.com/office/drawing/2014/main" id="{66EC70AB-100E-4019-88B9-F7F9FBA679ED}"/>
              </a:ext>
            </a:extLst>
          </p:cNvPr>
          <p:cNvSpPr txBox="1"/>
          <p:nvPr/>
        </p:nvSpPr>
        <p:spPr>
          <a:xfrm>
            <a:off x="8103512" y="3588346"/>
            <a:ext cx="405880" cy="343620"/>
          </a:xfrm>
          <a:prstGeom prst="rect">
            <a:avLst/>
          </a:prstGeom>
          <a:noFill/>
        </p:spPr>
        <p:txBody>
          <a:bodyPr wrap="none" rtlCol="0">
            <a:spAutoFit/>
          </a:bodyPr>
          <a:lstStyle/>
          <a:p>
            <a:r>
              <a:rPr lang="de-DE" sz="1633" dirty="0"/>
              <a:t>Y</a:t>
            </a:r>
            <a:r>
              <a:rPr lang="de-DE" sz="1633" baseline="-25000" dirty="0"/>
              <a:t>1</a:t>
            </a:r>
          </a:p>
        </p:txBody>
      </p:sp>
      <p:sp>
        <p:nvSpPr>
          <p:cNvPr id="54" name="Textfeld 53">
            <a:extLst>
              <a:ext uri="{FF2B5EF4-FFF2-40B4-BE49-F238E27FC236}">
                <a16:creationId xmlns:a16="http://schemas.microsoft.com/office/drawing/2014/main" id="{7DDD8E25-C735-4963-B198-3BBF45BD77F2}"/>
              </a:ext>
            </a:extLst>
          </p:cNvPr>
          <p:cNvSpPr txBox="1"/>
          <p:nvPr/>
        </p:nvSpPr>
        <p:spPr>
          <a:xfrm>
            <a:off x="8902708" y="3600918"/>
            <a:ext cx="542533" cy="343620"/>
          </a:xfrm>
          <a:prstGeom prst="rect">
            <a:avLst/>
          </a:prstGeom>
          <a:noFill/>
        </p:spPr>
        <p:txBody>
          <a:bodyPr wrap="square" rtlCol="0">
            <a:spAutoFit/>
          </a:bodyPr>
          <a:lstStyle/>
          <a:p>
            <a:r>
              <a:rPr lang="de-DE" sz="1633" dirty="0"/>
              <a:t>Y</a:t>
            </a:r>
            <a:r>
              <a:rPr lang="de-DE" sz="1633" baseline="-25000" dirty="0"/>
              <a:t>2</a:t>
            </a:r>
          </a:p>
        </p:txBody>
      </p:sp>
      <p:sp>
        <p:nvSpPr>
          <p:cNvPr id="55" name="Textfeld 54">
            <a:extLst>
              <a:ext uri="{FF2B5EF4-FFF2-40B4-BE49-F238E27FC236}">
                <a16:creationId xmlns:a16="http://schemas.microsoft.com/office/drawing/2014/main" id="{D31283D0-C193-4F56-814C-11742FB7A1D2}"/>
              </a:ext>
            </a:extLst>
          </p:cNvPr>
          <p:cNvSpPr txBox="1"/>
          <p:nvPr/>
        </p:nvSpPr>
        <p:spPr>
          <a:xfrm>
            <a:off x="4445994" y="449191"/>
            <a:ext cx="1156086" cy="343620"/>
          </a:xfrm>
          <a:prstGeom prst="rect">
            <a:avLst/>
          </a:prstGeom>
          <a:noFill/>
        </p:spPr>
        <p:txBody>
          <a:bodyPr wrap="none" rtlCol="0">
            <a:spAutoFit/>
          </a:bodyPr>
          <a:lstStyle/>
          <a:p>
            <a:r>
              <a:rPr lang="de-DE" sz="1633" dirty="0"/>
              <a:t>Y</a:t>
            </a:r>
            <a:r>
              <a:rPr lang="de-DE" sz="1633" baseline="-25000" dirty="0"/>
              <a:t>0 </a:t>
            </a:r>
            <a:r>
              <a:rPr lang="de-DE" sz="1633" dirty="0"/>
              <a:t>&lt;Y</a:t>
            </a:r>
            <a:r>
              <a:rPr lang="de-DE" sz="1633" baseline="-25000" dirty="0"/>
              <a:t>1 </a:t>
            </a:r>
            <a:r>
              <a:rPr lang="de-DE" sz="1633" dirty="0"/>
              <a:t>&lt;Y</a:t>
            </a:r>
            <a:r>
              <a:rPr lang="de-DE" sz="1633" baseline="-25000" dirty="0"/>
              <a:t>2</a:t>
            </a:r>
          </a:p>
        </p:txBody>
      </p:sp>
      <p:sp>
        <p:nvSpPr>
          <p:cNvPr id="56" name="Textfeld 55">
            <a:extLst>
              <a:ext uri="{FF2B5EF4-FFF2-40B4-BE49-F238E27FC236}">
                <a16:creationId xmlns:a16="http://schemas.microsoft.com/office/drawing/2014/main" id="{05BB6582-E84E-450E-B053-B04AE18E2AF5}"/>
              </a:ext>
            </a:extLst>
          </p:cNvPr>
          <p:cNvSpPr txBox="1"/>
          <p:nvPr/>
        </p:nvSpPr>
        <p:spPr>
          <a:xfrm>
            <a:off x="6700798" y="2144815"/>
            <a:ext cx="778418" cy="923330"/>
          </a:xfrm>
          <a:prstGeom prst="rect">
            <a:avLst/>
          </a:prstGeom>
          <a:noFill/>
        </p:spPr>
        <p:txBody>
          <a:bodyPr wrap="none" rtlCol="0">
            <a:spAutoFit/>
          </a:bodyPr>
          <a:lstStyle/>
          <a:p>
            <a:r>
              <a:rPr lang="de-DE" dirty="0" err="1"/>
              <a:t>highly</a:t>
            </a:r>
            <a:endParaRPr lang="de-DE" dirty="0"/>
          </a:p>
          <a:p>
            <a:r>
              <a:rPr lang="de-DE" dirty="0" err="1"/>
              <a:t>elastic</a:t>
            </a:r>
            <a:endParaRPr lang="de-DE" dirty="0"/>
          </a:p>
          <a:p>
            <a:r>
              <a:rPr lang="de-DE" dirty="0" err="1"/>
              <a:t>range</a:t>
            </a:r>
            <a:endParaRPr lang="de-DE" dirty="0"/>
          </a:p>
        </p:txBody>
      </p:sp>
      <p:sp>
        <p:nvSpPr>
          <p:cNvPr id="57" name="Textfeld 56">
            <a:extLst>
              <a:ext uri="{FF2B5EF4-FFF2-40B4-BE49-F238E27FC236}">
                <a16:creationId xmlns:a16="http://schemas.microsoft.com/office/drawing/2014/main" id="{8A0108B3-4A0F-47AF-B07E-F69891C955F6}"/>
              </a:ext>
            </a:extLst>
          </p:cNvPr>
          <p:cNvSpPr txBox="1"/>
          <p:nvPr/>
        </p:nvSpPr>
        <p:spPr>
          <a:xfrm>
            <a:off x="9288502" y="1153339"/>
            <a:ext cx="953146" cy="646331"/>
          </a:xfrm>
          <a:prstGeom prst="rect">
            <a:avLst/>
          </a:prstGeom>
          <a:noFill/>
        </p:spPr>
        <p:txBody>
          <a:bodyPr wrap="none" rtlCol="0">
            <a:spAutoFit/>
          </a:bodyPr>
          <a:lstStyle/>
          <a:p>
            <a:r>
              <a:rPr lang="de-DE" dirty="0" err="1"/>
              <a:t>inelastic</a:t>
            </a:r>
            <a:endParaRPr lang="de-DE" dirty="0"/>
          </a:p>
          <a:p>
            <a:r>
              <a:rPr lang="de-DE" dirty="0" err="1"/>
              <a:t>range</a:t>
            </a:r>
            <a:endParaRPr lang="de-DE" dirty="0"/>
          </a:p>
        </p:txBody>
      </p:sp>
      <p:cxnSp>
        <p:nvCxnSpPr>
          <p:cNvPr id="59" name="Gerade Verbindung mit Pfeil 58">
            <a:extLst>
              <a:ext uri="{FF2B5EF4-FFF2-40B4-BE49-F238E27FC236}">
                <a16:creationId xmlns:a16="http://schemas.microsoft.com/office/drawing/2014/main" id="{CA77A3C8-55F6-4482-A368-5269AD47D00E}"/>
              </a:ext>
            </a:extLst>
          </p:cNvPr>
          <p:cNvCxnSpPr>
            <a:stCxn id="57" idx="1"/>
          </p:cNvCxnSpPr>
          <p:nvPr/>
        </p:nvCxnSpPr>
        <p:spPr>
          <a:xfrm flipH="1">
            <a:off x="9114936" y="1476504"/>
            <a:ext cx="173566" cy="223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Gerade Verbindung mit Pfeil 60">
            <a:extLst>
              <a:ext uri="{FF2B5EF4-FFF2-40B4-BE49-F238E27FC236}">
                <a16:creationId xmlns:a16="http://schemas.microsoft.com/office/drawing/2014/main" id="{E1B60AFF-DAC2-4BC1-94EA-88612B0CD547}"/>
              </a:ext>
            </a:extLst>
          </p:cNvPr>
          <p:cNvCxnSpPr>
            <a:cxnSpLocks/>
            <a:stCxn id="56" idx="2"/>
          </p:cNvCxnSpPr>
          <p:nvPr/>
        </p:nvCxnSpPr>
        <p:spPr>
          <a:xfrm>
            <a:off x="7090008" y="3068146"/>
            <a:ext cx="199837" cy="495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Rechteck 61">
            <a:extLst>
              <a:ext uri="{FF2B5EF4-FFF2-40B4-BE49-F238E27FC236}">
                <a16:creationId xmlns:a16="http://schemas.microsoft.com/office/drawing/2014/main" id="{C2E96775-43D6-4E21-86DA-23585981D964}"/>
              </a:ext>
            </a:extLst>
          </p:cNvPr>
          <p:cNvSpPr/>
          <p:nvPr/>
        </p:nvSpPr>
        <p:spPr>
          <a:xfrm>
            <a:off x="150666" y="4146917"/>
            <a:ext cx="8312342" cy="1938992"/>
          </a:xfrm>
          <a:prstGeom prst="rect">
            <a:avLst/>
          </a:prstGeom>
        </p:spPr>
        <p:txBody>
          <a:bodyPr wrap="square">
            <a:spAutoFit/>
          </a:bodyPr>
          <a:lstStyle/>
          <a:p>
            <a:pPr marL="285750" indent="-285750">
              <a:buFont typeface="Arial" panose="020B0604020202020204" pitchFamily="34" charset="0"/>
              <a:buChar char="•"/>
            </a:pPr>
            <a:r>
              <a:rPr lang="de-DE" sz="2000" dirty="0" err="1"/>
              <a:t>For</a:t>
            </a:r>
            <a:r>
              <a:rPr lang="de-DE" sz="2000" dirty="0"/>
              <a:t> </a:t>
            </a:r>
            <a:r>
              <a:rPr lang="de-DE" sz="2000" dirty="0" err="1"/>
              <a:t>low</a:t>
            </a:r>
            <a:r>
              <a:rPr lang="de-DE" sz="2000" dirty="0"/>
              <a:t> </a:t>
            </a:r>
            <a:r>
              <a:rPr lang="de-DE" sz="2000" dirty="0" err="1"/>
              <a:t>production</a:t>
            </a:r>
            <a:r>
              <a:rPr lang="de-DE" sz="2000" dirty="0"/>
              <a:t> LM </a:t>
            </a:r>
            <a:r>
              <a:rPr lang="de-DE" sz="2000" dirty="0" err="1"/>
              <a:t>is</a:t>
            </a:r>
            <a:r>
              <a:rPr lang="de-DE" sz="2000" dirty="0"/>
              <a:t> </a:t>
            </a:r>
            <a:r>
              <a:rPr lang="de-DE" sz="2000" dirty="0" err="1"/>
              <a:t>highly</a:t>
            </a:r>
            <a:r>
              <a:rPr lang="de-DE" sz="2000" dirty="0"/>
              <a:t> </a:t>
            </a:r>
            <a:r>
              <a:rPr lang="de-DE" sz="2000" dirty="0" err="1"/>
              <a:t>interest</a:t>
            </a:r>
            <a:r>
              <a:rPr lang="de-DE" sz="2000" dirty="0"/>
              <a:t> rate </a:t>
            </a:r>
            <a:r>
              <a:rPr lang="de-DE" sz="2000" dirty="0" err="1"/>
              <a:t>elastic</a:t>
            </a:r>
            <a:r>
              <a:rPr lang="de-DE" sz="2000" dirty="0"/>
              <a:t> </a:t>
            </a:r>
            <a:r>
              <a:rPr lang="de-DE" sz="2000" dirty="0" err="1"/>
              <a:t>with</a:t>
            </a:r>
            <a:r>
              <a:rPr lang="de-DE" sz="2000" dirty="0"/>
              <a:t> an nominal </a:t>
            </a:r>
            <a:r>
              <a:rPr lang="de-DE" sz="2000" dirty="0" err="1"/>
              <a:t>interest</a:t>
            </a:r>
            <a:r>
              <a:rPr lang="de-DE" sz="2000" dirty="0"/>
              <a:t> rate </a:t>
            </a:r>
            <a:r>
              <a:rPr lang="de-DE" sz="2000" dirty="0" err="1"/>
              <a:t>of</a:t>
            </a:r>
            <a:r>
              <a:rPr lang="de-DE" sz="2000" dirty="0"/>
              <a:t> </a:t>
            </a:r>
            <a:r>
              <a:rPr lang="de-DE" sz="2000" dirty="0" err="1"/>
              <a:t>zero</a:t>
            </a:r>
            <a:r>
              <a:rPr lang="de-DE" sz="2000" dirty="0"/>
              <a:t>. An </a:t>
            </a:r>
            <a:r>
              <a:rPr lang="de-DE" sz="2000" dirty="0" err="1"/>
              <a:t>increase</a:t>
            </a:r>
            <a:r>
              <a:rPr lang="de-DE" sz="2000" dirty="0"/>
              <a:t> in </a:t>
            </a:r>
            <a:r>
              <a:rPr lang="de-DE" sz="2000" dirty="0" err="1"/>
              <a:t>income</a:t>
            </a:r>
            <a:r>
              <a:rPr lang="de-DE" sz="2000" dirty="0"/>
              <a:t> </a:t>
            </a:r>
            <a:r>
              <a:rPr lang="de-DE" sz="2000" dirty="0" err="1"/>
              <a:t>does</a:t>
            </a:r>
            <a:r>
              <a:rPr lang="de-DE" sz="2000" dirty="0"/>
              <a:t> not </a:t>
            </a:r>
            <a:r>
              <a:rPr lang="de-DE" sz="2000" dirty="0" err="1"/>
              <a:t>imply</a:t>
            </a:r>
            <a:r>
              <a:rPr lang="de-DE" sz="2000" dirty="0"/>
              <a:t> an </a:t>
            </a:r>
            <a:r>
              <a:rPr lang="de-DE" sz="2000" dirty="0" err="1"/>
              <a:t>increase</a:t>
            </a:r>
            <a:r>
              <a:rPr lang="de-DE" sz="2000" dirty="0"/>
              <a:t> in </a:t>
            </a:r>
            <a:r>
              <a:rPr lang="de-DE" sz="2000" dirty="0" err="1"/>
              <a:t>interest</a:t>
            </a:r>
            <a:r>
              <a:rPr lang="de-DE" sz="2000" dirty="0"/>
              <a:t> </a:t>
            </a:r>
            <a:r>
              <a:rPr lang="de-DE" sz="2000" dirty="0" err="1"/>
              <a:t>rates</a:t>
            </a:r>
            <a:endParaRPr lang="de-DE" sz="2000" dirty="0"/>
          </a:p>
          <a:p>
            <a:pPr marL="285750" indent="-285750">
              <a:buFont typeface="Arial" panose="020B0604020202020204" pitchFamily="34" charset="0"/>
              <a:buChar char="•"/>
            </a:pPr>
            <a:endParaRPr lang="de-DE" sz="2000" dirty="0"/>
          </a:p>
          <a:p>
            <a:pPr marL="285750" indent="-285750">
              <a:buFont typeface="Arial" panose="020B0604020202020204" pitchFamily="34" charset="0"/>
              <a:buChar char="•"/>
            </a:pPr>
            <a:r>
              <a:rPr lang="de-DE" sz="2000" dirty="0" err="1"/>
              <a:t>For</a:t>
            </a:r>
            <a:r>
              <a:rPr lang="de-DE" sz="2000" dirty="0"/>
              <a:t> larger </a:t>
            </a:r>
            <a:r>
              <a:rPr lang="de-DE" sz="2000" dirty="0" err="1"/>
              <a:t>interest</a:t>
            </a:r>
            <a:r>
              <a:rPr lang="de-DE" sz="2000" dirty="0"/>
              <a:t> </a:t>
            </a:r>
            <a:r>
              <a:rPr lang="de-DE" sz="2000" dirty="0" err="1"/>
              <a:t>rates</a:t>
            </a:r>
            <a:r>
              <a:rPr lang="de-DE" sz="2000" dirty="0"/>
              <a:t> LM </a:t>
            </a:r>
            <a:r>
              <a:rPr lang="de-DE" sz="2000" dirty="0" err="1"/>
              <a:t>becomes</a:t>
            </a:r>
            <a:r>
              <a:rPr lang="de-DE" sz="2000" dirty="0"/>
              <a:t> </a:t>
            </a:r>
            <a:r>
              <a:rPr lang="de-DE" sz="2000" dirty="0" err="1"/>
              <a:t>increasing</a:t>
            </a:r>
            <a:r>
              <a:rPr lang="de-DE" sz="2000" dirty="0"/>
              <a:t> and </a:t>
            </a:r>
            <a:r>
              <a:rPr lang="de-DE" sz="2000" dirty="0" err="1"/>
              <a:t>interest</a:t>
            </a:r>
            <a:r>
              <a:rPr lang="de-DE" sz="2000" dirty="0"/>
              <a:t> rate sensitive. An </a:t>
            </a:r>
            <a:r>
              <a:rPr lang="de-DE" sz="2000" dirty="0" err="1"/>
              <a:t>increase</a:t>
            </a:r>
            <a:r>
              <a:rPr lang="de-DE" sz="2000" dirty="0"/>
              <a:t> in </a:t>
            </a:r>
            <a:r>
              <a:rPr lang="de-DE" sz="2000" dirty="0" err="1"/>
              <a:t>income</a:t>
            </a:r>
            <a:r>
              <a:rPr lang="de-DE" sz="2000" dirty="0"/>
              <a:t> </a:t>
            </a:r>
            <a:r>
              <a:rPr lang="de-DE" sz="2000" dirty="0" err="1"/>
              <a:t>implies</a:t>
            </a:r>
            <a:r>
              <a:rPr lang="de-DE" sz="2000" dirty="0"/>
              <a:t> an </a:t>
            </a:r>
            <a:r>
              <a:rPr lang="de-DE" sz="2000" dirty="0" err="1"/>
              <a:t>increase</a:t>
            </a:r>
            <a:r>
              <a:rPr lang="de-DE" sz="2000" dirty="0"/>
              <a:t> in </a:t>
            </a:r>
            <a:r>
              <a:rPr lang="de-DE" sz="2000" dirty="0" err="1"/>
              <a:t>interest</a:t>
            </a:r>
            <a:r>
              <a:rPr lang="de-DE" sz="2000" dirty="0"/>
              <a:t> </a:t>
            </a:r>
            <a:r>
              <a:rPr lang="de-DE" sz="2000" dirty="0" err="1"/>
              <a:t>rates</a:t>
            </a:r>
            <a:endParaRPr lang="de-DE" sz="2000" dirty="0"/>
          </a:p>
        </p:txBody>
      </p:sp>
      <p:sp>
        <p:nvSpPr>
          <p:cNvPr id="2" name="Rechteck 1">
            <a:extLst>
              <a:ext uri="{FF2B5EF4-FFF2-40B4-BE49-F238E27FC236}">
                <a16:creationId xmlns:a16="http://schemas.microsoft.com/office/drawing/2014/main" id="{9E6B2B3D-3372-7473-19BF-AB252B3BE5F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E894302E-4BBA-4C1E-9D94-8C3817F7A4D2}"/>
                  </a:ext>
                </a:extLst>
              </p14:cNvPr>
              <p14:cNvContentPartPr/>
              <p14:nvPr/>
            </p14:nvContentPartPr>
            <p14:xfrm>
              <a:off x="1444533" y="524587"/>
              <a:ext cx="386280" cy="552240"/>
            </p14:xfrm>
          </p:contentPart>
        </mc:Choice>
        <mc:Fallback>
          <p:pic>
            <p:nvPicPr>
              <p:cNvPr id="3" name="Freihand 2">
                <a:extLst>
                  <a:ext uri="{FF2B5EF4-FFF2-40B4-BE49-F238E27FC236}">
                    <a16:creationId xmlns:a16="http://schemas.microsoft.com/office/drawing/2014/main" id="{E894302E-4BBA-4C1E-9D94-8C3817F7A4D2}"/>
                  </a:ext>
                </a:extLst>
              </p:cNvPr>
              <p:cNvPicPr/>
              <p:nvPr/>
            </p:nvPicPr>
            <p:blipFill>
              <a:blip r:embed="rId7"/>
              <a:stretch>
                <a:fillRect/>
              </a:stretch>
            </p:blipFill>
            <p:spPr>
              <a:xfrm>
                <a:off x="1440213" y="520267"/>
                <a:ext cx="394920" cy="560880"/>
              </a:xfrm>
              <a:prstGeom prst="rect">
                <a:avLst/>
              </a:prstGeom>
            </p:spPr>
          </p:pic>
        </mc:Fallback>
      </mc:AlternateContent>
      <p:grpSp>
        <p:nvGrpSpPr>
          <p:cNvPr id="8" name="Gruppieren 7">
            <a:extLst>
              <a:ext uri="{FF2B5EF4-FFF2-40B4-BE49-F238E27FC236}">
                <a16:creationId xmlns:a16="http://schemas.microsoft.com/office/drawing/2014/main" id="{A1A4419C-BBAE-4850-8E93-D0BDCFBB6DFB}"/>
              </a:ext>
            </a:extLst>
          </p:cNvPr>
          <p:cNvGrpSpPr/>
          <p:nvPr/>
        </p:nvGrpSpPr>
        <p:grpSpPr>
          <a:xfrm>
            <a:off x="2136813" y="555907"/>
            <a:ext cx="1468440" cy="936360"/>
            <a:chOff x="2136813" y="555907"/>
            <a:chExt cx="1468440" cy="936360"/>
          </a:xfrm>
        </p:grpSpPr>
        <mc:AlternateContent xmlns:mc="http://schemas.openxmlformats.org/markup-compatibility/2006">
          <mc:Choice xmlns:p14="http://schemas.microsoft.com/office/powerpoint/2010/main" Requires="p14">
            <p:contentPart p14:bwMode="auto" r:id="rId8">
              <p14:nvContentPartPr>
                <p14:cNvPr id="4" name="Freihand 3">
                  <a:extLst>
                    <a:ext uri="{FF2B5EF4-FFF2-40B4-BE49-F238E27FC236}">
                      <a16:creationId xmlns:a16="http://schemas.microsoft.com/office/drawing/2014/main" id="{A6A97150-6E39-4D0A-B7E1-BFBD3625A5E9}"/>
                    </a:ext>
                  </a:extLst>
                </p14:cNvPr>
                <p14:cNvContentPartPr/>
                <p14:nvPr/>
              </p14:nvContentPartPr>
              <p14:xfrm>
                <a:off x="2136813" y="761827"/>
                <a:ext cx="468360" cy="477720"/>
              </p14:xfrm>
            </p:contentPart>
          </mc:Choice>
          <mc:Fallback>
            <p:pic>
              <p:nvPicPr>
                <p:cNvPr id="4" name="Freihand 3">
                  <a:extLst>
                    <a:ext uri="{FF2B5EF4-FFF2-40B4-BE49-F238E27FC236}">
                      <a16:creationId xmlns:a16="http://schemas.microsoft.com/office/drawing/2014/main" id="{A6A97150-6E39-4D0A-B7E1-BFBD3625A5E9}"/>
                    </a:ext>
                  </a:extLst>
                </p:cNvPr>
                <p:cNvPicPr/>
                <p:nvPr/>
              </p:nvPicPr>
              <p:blipFill>
                <a:blip r:embed="rId9"/>
                <a:stretch>
                  <a:fillRect/>
                </a:stretch>
              </p:blipFill>
              <p:spPr>
                <a:xfrm>
                  <a:off x="2132493" y="757507"/>
                  <a:ext cx="477000" cy="4863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5" name="Freihand 4">
                  <a:extLst>
                    <a:ext uri="{FF2B5EF4-FFF2-40B4-BE49-F238E27FC236}">
                      <a16:creationId xmlns:a16="http://schemas.microsoft.com/office/drawing/2014/main" id="{32A7613A-DB0C-461C-A05F-7E7995FE7F63}"/>
                    </a:ext>
                  </a:extLst>
                </p14:cNvPr>
                <p14:cNvContentPartPr/>
                <p14:nvPr/>
              </p14:nvContentPartPr>
              <p14:xfrm>
                <a:off x="2838453" y="555907"/>
                <a:ext cx="271440" cy="411480"/>
              </p14:xfrm>
            </p:contentPart>
          </mc:Choice>
          <mc:Fallback>
            <p:pic>
              <p:nvPicPr>
                <p:cNvPr id="5" name="Freihand 4">
                  <a:extLst>
                    <a:ext uri="{FF2B5EF4-FFF2-40B4-BE49-F238E27FC236}">
                      <a16:creationId xmlns:a16="http://schemas.microsoft.com/office/drawing/2014/main" id="{32A7613A-DB0C-461C-A05F-7E7995FE7F63}"/>
                    </a:ext>
                  </a:extLst>
                </p:cNvPr>
                <p:cNvPicPr/>
                <p:nvPr/>
              </p:nvPicPr>
              <p:blipFill>
                <a:blip r:embed="rId11"/>
                <a:stretch>
                  <a:fillRect/>
                </a:stretch>
              </p:blipFill>
              <p:spPr>
                <a:xfrm>
                  <a:off x="2834133" y="551587"/>
                  <a:ext cx="280080" cy="4201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9C16A824-AA08-4655-A02B-034F59E6A725}"/>
                    </a:ext>
                  </a:extLst>
                </p14:cNvPr>
                <p14:cNvContentPartPr/>
                <p14:nvPr/>
              </p14:nvContentPartPr>
              <p14:xfrm>
                <a:off x="3162453" y="834547"/>
                <a:ext cx="442800" cy="657720"/>
              </p14:xfrm>
            </p:contentPart>
          </mc:Choice>
          <mc:Fallback>
            <p:pic>
              <p:nvPicPr>
                <p:cNvPr id="7" name="Freihand 6">
                  <a:extLst>
                    <a:ext uri="{FF2B5EF4-FFF2-40B4-BE49-F238E27FC236}">
                      <a16:creationId xmlns:a16="http://schemas.microsoft.com/office/drawing/2014/main" id="{9C16A824-AA08-4655-A02B-034F59E6A725}"/>
                    </a:ext>
                  </a:extLst>
                </p:cNvPr>
                <p:cNvPicPr/>
                <p:nvPr/>
              </p:nvPicPr>
              <p:blipFill>
                <a:blip r:embed="rId13"/>
                <a:stretch>
                  <a:fillRect/>
                </a:stretch>
              </p:blipFill>
              <p:spPr>
                <a:xfrm>
                  <a:off x="3158133" y="830227"/>
                  <a:ext cx="451440" cy="666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9" name="Freihand 8">
                <a:extLst>
                  <a:ext uri="{FF2B5EF4-FFF2-40B4-BE49-F238E27FC236}">
                    <a16:creationId xmlns:a16="http://schemas.microsoft.com/office/drawing/2014/main" id="{F3DCECE5-85AE-43B3-9F4B-D81D3AA287BE}"/>
                  </a:ext>
                </a:extLst>
              </p14:cNvPr>
              <p14:cNvContentPartPr/>
              <p14:nvPr/>
            </p14:nvContentPartPr>
            <p14:xfrm>
              <a:off x="2694453" y="3324307"/>
              <a:ext cx="3171960" cy="394560"/>
            </p14:xfrm>
          </p:contentPart>
        </mc:Choice>
        <mc:Fallback>
          <p:pic>
            <p:nvPicPr>
              <p:cNvPr id="9" name="Freihand 8">
                <a:extLst>
                  <a:ext uri="{FF2B5EF4-FFF2-40B4-BE49-F238E27FC236}">
                    <a16:creationId xmlns:a16="http://schemas.microsoft.com/office/drawing/2014/main" id="{F3DCECE5-85AE-43B3-9F4B-D81D3AA287BE}"/>
                  </a:ext>
                </a:extLst>
              </p:cNvPr>
              <p:cNvPicPr/>
              <p:nvPr/>
            </p:nvPicPr>
            <p:blipFill>
              <a:blip r:embed="rId15"/>
              <a:stretch>
                <a:fillRect/>
              </a:stretch>
            </p:blipFill>
            <p:spPr>
              <a:xfrm>
                <a:off x="2690133" y="3319987"/>
                <a:ext cx="3180600" cy="4032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Freihand 9">
                <a:extLst>
                  <a:ext uri="{FF2B5EF4-FFF2-40B4-BE49-F238E27FC236}">
                    <a16:creationId xmlns:a16="http://schemas.microsoft.com/office/drawing/2014/main" id="{B001875D-66D3-4CE6-BAEB-E6DD0C35BCB9}"/>
                  </a:ext>
                </a:extLst>
              </p14:cNvPr>
              <p14:cNvContentPartPr/>
              <p14:nvPr/>
            </p14:nvContentPartPr>
            <p14:xfrm>
              <a:off x="1574133" y="3393067"/>
              <a:ext cx="682560" cy="455760"/>
            </p14:xfrm>
          </p:contentPart>
        </mc:Choice>
        <mc:Fallback>
          <p:pic>
            <p:nvPicPr>
              <p:cNvPr id="10" name="Freihand 9">
                <a:extLst>
                  <a:ext uri="{FF2B5EF4-FFF2-40B4-BE49-F238E27FC236}">
                    <a16:creationId xmlns:a16="http://schemas.microsoft.com/office/drawing/2014/main" id="{B001875D-66D3-4CE6-BAEB-E6DD0C35BCB9}"/>
                  </a:ext>
                </a:extLst>
              </p:cNvPr>
              <p:cNvPicPr/>
              <p:nvPr/>
            </p:nvPicPr>
            <p:blipFill>
              <a:blip r:embed="rId17"/>
              <a:stretch>
                <a:fillRect/>
              </a:stretch>
            </p:blipFill>
            <p:spPr>
              <a:xfrm>
                <a:off x="1569813" y="3388747"/>
                <a:ext cx="691200" cy="4644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8" name="Freihand 17">
                <a:extLst>
                  <a:ext uri="{FF2B5EF4-FFF2-40B4-BE49-F238E27FC236}">
                    <a16:creationId xmlns:a16="http://schemas.microsoft.com/office/drawing/2014/main" id="{D097437C-D764-457A-ABDC-31443223676E}"/>
                  </a:ext>
                </a:extLst>
              </p14:cNvPr>
              <p14:cNvContentPartPr/>
              <p14:nvPr/>
            </p14:nvContentPartPr>
            <p14:xfrm>
              <a:off x="6350973" y="3321787"/>
              <a:ext cx="1749240" cy="401040"/>
            </p14:xfrm>
          </p:contentPart>
        </mc:Choice>
        <mc:Fallback>
          <p:pic>
            <p:nvPicPr>
              <p:cNvPr id="18" name="Freihand 17">
                <a:extLst>
                  <a:ext uri="{FF2B5EF4-FFF2-40B4-BE49-F238E27FC236}">
                    <a16:creationId xmlns:a16="http://schemas.microsoft.com/office/drawing/2014/main" id="{D097437C-D764-457A-ABDC-31443223676E}"/>
                  </a:ext>
                </a:extLst>
              </p:cNvPr>
              <p:cNvPicPr/>
              <p:nvPr/>
            </p:nvPicPr>
            <p:blipFill>
              <a:blip r:embed="rId19"/>
              <a:stretch>
                <a:fillRect/>
              </a:stretch>
            </p:blipFill>
            <p:spPr>
              <a:xfrm>
                <a:off x="6346653" y="3317467"/>
                <a:ext cx="1757880" cy="4096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9" name="Freihand 18">
                <a:extLst>
                  <a:ext uri="{FF2B5EF4-FFF2-40B4-BE49-F238E27FC236}">
                    <a16:creationId xmlns:a16="http://schemas.microsoft.com/office/drawing/2014/main" id="{566771F7-7A8C-403D-B0F0-73184D7AA500}"/>
                  </a:ext>
                </a:extLst>
              </p14:cNvPr>
              <p14:cNvContentPartPr/>
              <p14:nvPr/>
            </p14:nvContentPartPr>
            <p14:xfrm>
              <a:off x="6260613" y="3431947"/>
              <a:ext cx="292680" cy="129600"/>
            </p14:xfrm>
          </p:contentPart>
        </mc:Choice>
        <mc:Fallback>
          <p:pic>
            <p:nvPicPr>
              <p:cNvPr id="19" name="Freihand 18">
                <a:extLst>
                  <a:ext uri="{FF2B5EF4-FFF2-40B4-BE49-F238E27FC236}">
                    <a16:creationId xmlns:a16="http://schemas.microsoft.com/office/drawing/2014/main" id="{566771F7-7A8C-403D-B0F0-73184D7AA500}"/>
                  </a:ext>
                </a:extLst>
              </p:cNvPr>
              <p:cNvPicPr/>
              <p:nvPr/>
            </p:nvPicPr>
            <p:blipFill>
              <a:blip r:embed="rId21"/>
              <a:stretch>
                <a:fillRect/>
              </a:stretch>
            </p:blipFill>
            <p:spPr>
              <a:xfrm>
                <a:off x="6256293" y="3427627"/>
                <a:ext cx="30132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0" name="Freihand 19">
                <a:extLst>
                  <a:ext uri="{FF2B5EF4-FFF2-40B4-BE49-F238E27FC236}">
                    <a16:creationId xmlns:a16="http://schemas.microsoft.com/office/drawing/2014/main" id="{388A127A-3F1E-4D89-AF10-652738799177}"/>
                  </a:ext>
                </a:extLst>
              </p14:cNvPr>
              <p14:cNvContentPartPr/>
              <p14:nvPr/>
            </p14:nvContentPartPr>
            <p14:xfrm>
              <a:off x="8120013" y="3322867"/>
              <a:ext cx="420480" cy="111600"/>
            </p14:xfrm>
          </p:contentPart>
        </mc:Choice>
        <mc:Fallback>
          <p:pic>
            <p:nvPicPr>
              <p:cNvPr id="20" name="Freihand 19">
                <a:extLst>
                  <a:ext uri="{FF2B5EF4-FFF2-40B4-BE49-F238E27FC236}">
                    <a16:creationId xmlns:a16="http://schemas.microsoft.com/office/drawing/2014/main" id="{388A127A-3F1E-4D89-AF10-652738799177}"/>
                  </a:ext>
                </a:extLst>
              </p:cNvPr>
              <p:cNvPicPr/>
              <p:nvPr/>
            </p:nvPicPr>
            <p:blipFill>
              <a:blip r:embed="rId23"/>
              <a:stretch>
                <a:fillRect/>
              </a:stretch>
            </p:blipFill>
            <p:spPr>
              <a:xfrm>
                <a:off x="8115693" y="3318547"/>
                <a:ext cx="429120" cy="120240"/>
              </a:xfrm>
              <a:prstGeom prst="rect">
                <a:avLst/>
              </a:prstGeom>
            </p:spPr>
          </p:pic>
        </mc:Fallback>
      </mc:AlternateContent>
    </p:spTree>
    <p:extLst>
      <p:ext uri="{BB962C8B-B14F-4D97-AF65-F5344CB8AC3E}">
        <p14:creationId xmlns:p14="http://schemas.microsoft.com/office/powerpoint/2010/main" val="292466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49" grpId="0"/>
      <p:bldP spid="50" grpId="0"/>
      <p:bldP spid="5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endParaRPr lang="de-DE" sz="2903" b="1" dirty="0"/>
          </a:p>
        </p:txBody>
      </p:sp>
      <p:cxnSp>
        <p:nvCxnSpPr>
          <p:cNvPr id="14" name="Straight Arrow Connector 7">
            <a:extLst>
              <a:ext uri="{FF2B5EF4-FFF2-40B4-BE49-F238E27FC236}">
                <a16:creationId xmlns:a16="http://schemas.microsoft.com/office/drawing/2014/main" id="{48D9AA5B-C169-4A7E-AA53-7892B4F729FE}"/>
              </a:ext>
            </a:extLst>
          </p:cNvPr>
          <p:cNvCxnSpPr/>
          <p:nvPr/>
        </p:nvCxnSpPr>
        <p:spPr>
          <a:xfrm>
            <a:off x="3768961" y="4094265"/>
            <a:ext cx="4087204" cy="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6">
            <a:extLst>
              <a:ext uri="{FF2B5EF4-FFF2-40B4-BE49-F238E27FC236}">
                <a16:creationId xmlns:a16="http://schemas.microsoft.com/office/drawing/2014/main" id="{D94E5702-2D4D-491C-817D-D09FE70E21C2}"/>
              </a:ext>
            </a:extLst>
          </p:cNvPr>
          <p:cNvCxnSpPr/>
          <p:nvPr/>
        </p:nvCxnSpPr>
        <p:spPr>
          <a:xfrm flipV="1">
            <a:off x="3768961" y="980729"/>
            <a:ext cx="3213" cy="31135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44">
            <a:extLst>
              <a:ext uri="{FF2B5EF4-FFF2-40B4-BE49-F238E27FC236}">
                <a16:creationId xmlns:a16="http://schemas.microsoft.com/office/drawing/2014/main" id="{0C9268CF-F4E4-432A-9D53-01B092E92E43}"/>
              </a:ext>
            </a:extLst>
          </p:cNvPr>
          <p:cNvSpPr txBox="1"/>
          <p:nvPr/>
        </p:nvSpPr>
        <p:spPr>
          <a:xfrm>
            <a:off x="3431704" y="1046380"/>
            <a:ext cx="242374" cy="343620"/>
          </a:xfrm>
          <a:prstGeom prst="rect">
            <a:avLst/>
          </a:prstGeom>
          <a:noFill/>
        </p:spPr>
        <p:txBody>
          <a:bodyPr wrap="none" rtlCol="0">
            <a:spAutoFit/>
          </a:bodyPr>
          <a:lstStyle/>
          <a:p>
            <a:r>
              <a:rPr lang="en-US" sz="1633" i="1" dirty="0" err="1"/>
              <a:t>i</a:t>
            </a:r>
            <a:endParaRPr lang="en-US" sz="1633" i="1" dirty="0"/>
          </a:p>
        </p:txBody>
      </p:sp>
      <p:cxnSp>
        <p:nvCxnSpPr>
          <p:cNvPr id="38" name="Straight Connector 11">
            <a:extLst>
              <a:ext uri="{FF2B5EF4-FFF2-40B4-BE49-F238E27FC236}">
                <a16:creationId xmlns:a16="http://schemas.microsoft.com/office/drawing/2014/main" id="{8D693833-31AA-4CAB-9017-3E0F431DBA6B}"/>
              </a:ext>
            </a:extLst>
          </p:cNvPr>
          <p:cNvCxnSpPr>
            <a:cxnSpLocks/>
          </p:cNvCxnSpPr>
          <p:nvPr/>
        </p:nvCxnSpPr>
        <p:spPr>
          <a:xfrm flipV="1">
            <a:off x="5662344" y="3932042"/>
            <a:ext cx="0" cy="17099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Box 9">
            <a:extLst>
              <a:ext uri="{FF2B5EF4-FFF2-40B4-BE49-F238E27FC236}">
                <a16:creationId xmlns:a16="http://schemas.microsoft.com/office/drawing/2014/main" id="{A0CB4234-52A2-46DC-B9E7-D2926F2EC39E}"/>
              </a:ext>
            </a:extLst>
          </p:cNvPr>
          <p:cNvSpPr txBox="1"/>
          <p:nvPr/>
        </p:nvSpPr>
        <p:spPr>
          <a:xfrm>
            <a:off x="7426813" y="4108728"/>
            <a:ext cx="324128" cy="343620"/>
          </a:xfrm>
          <a:prstGeom prst="rect">
            <a:avLst/>
          </a:prstGeom>
          <a:noFill/>
        </p:spPr>
        <p:txBody>
          <a:bodyPr wrap="none" rtlCol="0">
            <a:spAutoFit/>
          </a:bodyPr>
          <a:lstStyle/>
          <a:p>
            <a:r>
              <a:rPr lang="en-US" sz="1633" dirty="0">
                <a:latin typeface="Arial" panose="020B0604020202020204" pitchFamily="34" charset="0"/>
                <a:cs typeface="Arial" panose="020B0604020202020204" pitchFamily="34" charset="0"/>
              </a:rPr>
              <a:t>Y</a:t>
            </a:r>
          </a:p>
        </p:txBody>
      </p:sp>
      <p:sp>
        <p:nvSpPr>
          <p:cNvPr id="44" name="Freihandform: Form 43">
            <a:extLst>
              <a:ext uri="{FF2B5EF4-FFF2-40B4-BE49-F238E27FC236}">
                <a16:creationId xmlns:a16="http://schemas.microsoft.com/office/drawing/2014/main" id="{AE576F5F-9DC6-438B-9DFF-A4D651962EC1}"/>
              </a:ext>
            </a:extLst>
          </p:cNvPr>
          <p:cNvSpPr/>
          <p:nvPr/>
        </p:nvSpPr>
        <p:spPr>
          <a:xfrm flipH="1">
            <a:off x="3846623" y="1412777"/>
            <a:ext cx="2512438"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Textfeld 51">
            <a:extLst>
              <a:ext uri="{FF2B5EF4-FFF2-40B4-BE49-F238E27FC236}">
                <a16:creationId xmlns:a16="http://schemas.microsoft.com/office/drawing/2014/main" id="{B90723D6-897F-4A17-9920-4A4E46904877}"/>
              </a:ext>
            </a:extLst>
          </p:cNvPr>
          <p:cNvSpPr txBox="1"/>
          <p:nvPr/>
        </p:nvSpPr>
        <p:spPr>
          <a:xfrm>
            <a:off x="5447947" y="4077072"/>
            <a:ext cx="522772" cy="253916"/>
          </a:xfrm>
          <a:prstGeom prst="rect">
            <a:avLst/>
          </a:prstGeom>
          <a:noFill/>
        </p:spPr>
        <p:txBody>
          <a:bodyPr wrap="square" rtlCol="0">
            <a:spAutoFit/>
          </a:bodyPr>
          <a:lstStyle/>
          <a:p>
            <a:r>
              <a:rPr lang="de-DE" sz="1050" dirty="0"/>
              <a:t>Y</a:t>
            </a:r>
            <a:r>
              <a:rPr lang="de-DE" sz="1050" baseline="-25000" dirty="0"/>
              <a:t>0</a:t>
            </a:r>
          </a:p>
        </p:txBody>
      </p:sp>
      <p:sp>
        <p:nvSpPr>
          <p:cNvPr id="53" name="Textfeld 52">
            <a:extLst>
              <a:ext uri="{FF2B5EF4-FFF2-40B4-BE49-F238E27FC236}">
                <a16:creationId xmlns:a16="http://schemas.microsoft.com/office/drawing/2014/main" id="{66EC70AB-100E-4019-88B9-F7F9FBA679ED}"/>
              </a:ext>
            </a:extLst>
          </p:cNvPr>
          <p:cNvSpPr txBox="1"/>
          <p:nvPr/>
        </p:nvSpPr>
        <p:spPr>
          <a:xfrm>
            <a:off x="5588324" y="4080197"/>
            <a:ext cx="327334" cy="253916"/>
          </a:xfrm>
          <a:prstGeom prst="rect">
            <a:avLst/>
          </a:prstGeom>
          <a:noFill/>
        </p:spPr>
        <p:txBody>
          <a:bodyPr wrap="none" rtlCol="0">
            <a:spAutoFit/>
          </a:bodyPr>
          <a:lstStyle/>
          <a:p>
            <a:r>
              <a:rPr lang="de-DE" sz="1050" dirty="0"/>
              <a:t>Y</a:t>
            </a:r>
            <a:r>
              <a:rPr lang="de-DE" sz="1050" baseline="-25000" dirty="0"/>
              <a:t>1</a:t>
            </a:r>
          </a:p>
        </p:txBody>
      </p:sp>
      <p:sp>
        <p:nvSpPr>
          <p:cNvPr id="54" name="Textfeld 53">
            <a:extLst>
              <a:ext uri="{FF2B5EF4-FFF2-40B4-BE49-F238E27FC236}">
                <a16:creationId xmlns:a16="http://schemas.microsoft.com/office/drawing/2014/main" id="{7DDD8E25-C735-4963-B198-3BBF45BD77F2}"/>
              </a:ext>
            </a:extLst>
          </p:cNvPr>
          <p:cNvSpPr txBox="1"/>
          <p:nvPr/>
        </p:nvSpPr>
        <p:spPr>
          <a:xfrm>
            <a:off x="5704696" y="4077072"/>
            <a:ext cx="365952" cy="253916"/>
          </a:xfrm>
          <a:prstGeom prst="rect">
            <a:avLst/>
          </a:prstGeom>
          <a:noFill/>
        </p:spPr>
        <p:txBody>
          <a:bodyPr wrap="square" rtlCol="0">
            <a:spAutoFit/>
          </a:bodyPr>
          <a:lstStyle/>
          <a:p>
            <a:r>
              <a:rPr lang="de-DE" sz="1050" dirty="0"/>
              <a:t>Y</a:t>
            </a:r>
            <a:r>
              <a:rPr lang="de-DE" sz="1050" baseline="-25000" dirty="0"/>
              <a:t>2</a:t>
            </a:r>
          </a:p>
        </p:txBody>
      </p:sp>
      <p:sp>
        <p:nvSpPr>
          <p:cNvPr id="55" name="Textfeld 54">
            <a:extLst>
              <a:ext uri="{FF2B5EF4-FFF2-40B4-BE49-F238E27FC236}">
                <a16:creationId xmlns:a16="http://schemas.microsoft.com/office/drawing/2014/main" id="{D31283D0-C193-4F56-814C-11742FB7A1D2}"/>
              </a:ext>
            </a:extLst>
          </p:cNvPr>
          <p:cNvSpPr txBox="1"/>
          <p:nvPr/>
        </p:nvSpPr>
        <p:spPr>
          <a:xfrm>
            <a:off x="5086710" y="1555121"/>
            <a:ext cx="1261884" cy="343620"/>
          </a:xfrm>
          <a:prstGeom prst="rect">
            <a:avLst/>
          </a:prstGeom>
          <a:noFill/>
        </p:spPr>
        <p:txBody>
          <a:bodyPr wrap="none" rtlCol="0">
            <a:spAutoFit/>
          </a:bodyPr>
          <a:lstStyle/>
          <a:p>
            <a:r>
              <a:rPr lang="de-DE" sz="1633" dirty="0"/>
              <a:t>M</a:t>
            </a:r>
            <a:r>
              <a:rPr lang="de-DE" sz="1633" baseline="-25000" dirty="0"/>
              <a:t>0 </a:t>
            </a:r>
            <a:r>
              <a:rPr lang="de-DE" sz="1633" dirty="0"/>
              <a:t>&lt;M</a:t>
            </a:r>
            <a:r>
              <a:rPr lang="de-DE" sz="1633" baseline="-25000" dirty="0"/>
              <a:t>1 </a:t>
            </a:r>
            <a:r>
              <a:rPr lang="de-DE" sz="1633" dirty="0"/>
              <a:t>&lt;M</a:t>
            </a:r>
            <a:r>
              <a:rPr lang="de-DE" sz="1633" baseline="-25000" dirty="0"/>
              <a:t>2</a:t>
            </a:r>
          </a:p>
        </p:txBody>
      </p:sp>
      <p:sp>
        <p:nvSpPr>
          <p:cNvPr id="62" name="Rechteck 61">
            <a:extLst>
              <a:ext uri="{FF2B5EF4-FFF2-40B4-BE49-F238E27FC236}">
                <a16:creationId xmlns:a16="http://schemas.microsoft.com/office/drawing/2014/main" id="{C2E96775-43D6-4E21-86DA-23585981D964}"/>
              </a:ext>
            </a:extLst>
          </p:cNvPr>
          <p:cNvSpPr/>
          <p:nvPr/>
        </p:nvSpPr>
        <p:spPr>
          <a:xfrm>
            <a:off x="150680" y="4560155"/>
            <a:ext cx="8223300" cy="2123658"/>
          </a:xfrm>
          <a:prstGeom prst="rect">
            <a:avLst/>
          </a:prstGeom>
        </p:spPr>
        <p:txBody>
          <a:bodyPr wrap="square">
            <a:spAutoFit/>
          </a:bodyPr>
          <a:lstStyle/>
          <a:p>
            <a:pPr marL="285750" indent="-285750">
              <a:buFont typeface="Arial" panose="020B0604020202020204" pitchFamily="34" charset="0"/>
              <a:buChar char="•"/>
            </a:pPr>
            <a:r>
              <a:rPr lang="de-DE" sz="2200" dirty="0" err="1"/>
              <a:t>Within</a:t>
            </a:r>
            <a:r>
              <a:rPr lang="de-DE" sz="2200" dirty="0"/>
              <a:t> </a:t>
            </a:r>
            <a:r>
              <a:rPr lang="de-DE" sz="2200" dirty="0" err="1"/>
              <a:t>the</a:t>
            </a:r>
            <a:r>
              <a:rPr lang="de-DE" sz="2200" dirty="0"/>
              <a:t> </a:t>
            </a:r>
            <a:r>
              <a:rPr lang="de-DE" sz="2200" dirty="0" err="1"/>
              <a:t>liquidity</a:t>
            </a:r>
            <a:r>
              <a:rPr lang="de-DE" sz="2200" dirty="0"/>
              <a:t> </a:t>
            </a:r>
            <a:r>
              <a:rPr lang="de-DE" sz="2200" dirty="0" err="1"/>
              <a:t>trap</a:t>
            </a:r>
            <a:r>
              <a:rPr lang="de-DE" sz="2200" dirty="0"/>
              <a:t> </a:t>
            </a:r>
            <a:r>
              <a:rPr lang="de-DE" sz="2200" dirty="0" err="1"/>
              <a:t>monetary</a:t>
            </a:r>
            <a:r>
              <a:rPr lang="de-DE" sz="2200" dirty="0"/>
              <a:t> </a:t>
            </a:r>
            <a:r>
              <a:rPr lang="de-DE" sz="2200" dirty="0" err="1"/>
              <a:t>policy</a:t>
            </a:r>
            <a:r>
              <a:rPr lang="de-DE" sz="2200" dirty="0"/>
              <a:t> </a:t>
            </a:r>
            <a:r>
              <a:rPr lang="de-DE" sz="2200" dirty="0" err="1"/>
              <a:t>has</a:t>
            </a:r>
            <a:r>
              <a:rPr lang="de-DE" sz="2200" dirty="0"/>
              <a:t> </a:t>
            </a:r>
            <a:r>
              <a:rPr lang="de-DE" sz="2200" dirty="0" err="1"/>
              <a:t>almost</a:t>
            </a:r>
            <a:r>
              <a:rPr lang="de-DE" sz="2200" dirty="0"/>
              <a:t> </a:t>
            </a:r>
            <a:r>
              <a:rPr lang="de-DE" sz="2200" dirty="0" err="1"/>
              <a:t>no</a:t>
            </a:r>
            <a:r>
              <a:rPr lang="de-DE" sz="2200" dirty="0"/>
              <a:t> </a:t>
            </a:r>
            <a:r>
              <a:rPr lang="de-DE" sz="2200" dirty="0" err="1"/>
              <a:t>impact</a:t>
            </a:r>
            <a:r>
              <a:rPr lang="de-DE" sz="2200" dirty="0"/>
              <a:t>, </a:t>
            </a:r>
            <a:r>
              <a:rPr lang="de-DE" sz="2200" dirty="0" err="1"/>
              <a:t>since</a:t>
            </a:r>
            <a:r>
              <a:rPr lang="de-DE" sz="2200" dirty="0"/>
              <a:t> in </a:t>
            </a:r>
            <a:r>
              <a:rPr lang="de-DE" sz="2200" dirty="0" err="1"/>
              <a:t>the</a:t>
            </a:r>
            <a:r>
              <a:rPr lang="de-DE" sz="2200" dirty="0"/>
              <a:t> </a:t>
            </a:r>
            <a:r>
              <a:rPr lang="de-DE" sz="2200" dirty="0" err="1"/>
              <a:t>interest</a:t>
            </a:r>
            <a:r>
              <a:rPr lang="de-DE" sz="2200" dirty="0"/>
              <a:t> rate </a:t>
            </a:r>
            <a:r>
              <a:rPr lang="de-DE" sz="2200" dirty="0" err="1"/>
              <a:t>elastic</a:t>
            </a:r>
            <a:r>
              <a:rPr lang="de-DE" sz="2200" dirty="0"/>
              <a:t> </a:t>
            </a:r>
            <a:r>
              <a:rPr lang="de-DE" sz="2200" dirty="0" err="1"/>
              <a:t>part</a:t>
            </a:r>
            <a:r>
              <a:rPr lang="de-DE" sz="2200" dirty="0"/>
              <a:t> LM </a:t>
            </a:r>
            <a:r>
              <a:rPr lang="de-DE" sz="2200" dirty="0" err="1"/>
              <a:t>does</a:t>
            </a:r>
            <a:r>
              <a:rPr lang="de-DE" sz="2200" dirty="0"/>
              <a:t> not shift </a:t>
            </a:r>
            <a:r>
              <a:rPr lang="de-DE" sz="2200" dirty="0" err="1"/>
              <a:t>substantially</a:t>
            </a:r>
            <a:r>
              <a:rPr lang="de-DE" sz="2200" dirty="0"/>
              <a:t> </a:t>
            </a:r>
            <a:r>
              <a:rPr lang="de-DE" sz="2200" dirty="0" err="1"/>
              <a:t>to</a:t>
            </a:r>
            <a:r>
              <a:rPr lang="de-DE" sz="2200" dirty="0"/>
              <a:t> </a:t>
            </a:r>
            <a:r>
              <a:rPr lang="de-DE" sz="2200" dirty="0" err="1"/>
              <a:t>the</a:t>
            </a:r>
            <a:r>
              <a:rPr lang="de-DE" sz="2200" dirty="0"/>
              <a:t> </a:t>
            </a:r>
            <a:r>
              <a:rPr lang="de-DE" sz="2200" dirty="0" err="1"/>
              <a:t>right</a:t>
            </a:r>
            <a:r>
              <a:rPr lang="de-DE" sz="2200" dirty="0"/>
              <a:t>.</a:t>
            </a:r>
          </a:p>
          <a:p>
            <a:pPr marL="285750" indent="-285750">
              <a:buFont typeface="Arial" panose="020B0604020202020204" pitchFamily="34" charset="0"/>
              <a:buChar char="•"/>
            </a:pPr>
            <a:endParaRPr lang="de-DE" sz="2200" dirty="0"/>
          </a:p>
          <a:p>
            <a:pPr marL="285750" indent="-285750">
              <a:buFont typeface="Arial" panose="020B0604020202020204" pitchFamily="34" charset="0"/>
              <a:buChar char="•"/>
            </a:pPr>
            <a:r>
              <a:rPr lang="de-DE" sz="2200" dirty="0"/>
              <a:t>Thus, </a:t>
            </a:r>
            <a:r>
              <a:rPr lang="de-DE" sz="2200" dirty="0" err="1"/>
              <a:t>it</a:t>
            </a:r>
            <a:r>
              <a:rPr lang="de-DE" sz="2200" dirty="0"/>
              <a:t> </a:t>
            </a:r>
            <a:r>
              <a:rPr lang="de-DE" sz="2200" dirty="0" err="1"/>
              <a:t>is</a:t>
            </a:r>
            <a:r>
              <a:rPr lang="de-DE" sz="2200" dirty="0"/>
              <a:t> possible </a:t>
            </a:r>
            <a:r>
              <a:rPr lang="de-DE" sz="2200" dirty="0" err="1"/>
              <a:t>that</a:t>
            </a:r>
            <a:r>
              <a:rPr lang="de-DE" sz="2200" dirty="0"/>
              <a:t> </a:t>
            </a:r>
            <a:r>
              <a:rPr lang="de-DE" sz="2200" dirty="0" err="1"/>
              <a:t>production</a:t>
            </a:r>
            <a:r>
              <a:rPr lang="de-DE" sz="2200" dirty="0"/>
              <a:t> </a:t>
            </a:r>
            <a:r>
              <a:rPr lang="de-DE" sz="2200" dirty="0" err="1"/>
              <a:t>cannot</a:t>
            </a:r>
            <a:r>
              <a:rPr lang="de-DE" sz="2200" dirty="0"/>
              <a:t> </a:t>
            </a:r>
            <a:r>
              <a:rPr lang="de-DE" sz="2200" dirty="0" err="1"/>
              <a:t>be</a:t>
            </a:r>
            <a:r>
              <a:rPr lang="de-DE" sz="2200" dirty="0"/>
              <a:t> </a:t>
            </a:r>
            <a:r>
              <a:rPr lang="de-DE" sz="2200" dirty="0" err="1"/>
              <a:t>pushed</a:t>
            </a:r>
            <a:r>
              <a:rPr lang="de-DE" sz="2200" dirty="0"/>
              <a:t> </a:t>
            </a:r>
            <a:r>
              <a:rPr lang="de-DE" sz="2200" dirty="0" err="1"/>
              <a:t>to</a:t>
            </a:r>
            <a:r>
              <a:rPr lang="de-DE" sz="2200" dirty="0"/>
              <a:t> </a:t>
            </a:r>
            <a:r>
              <a:rPr lang="de-DE" sz="2200" dirty="0" err="1"/>
              <a:t>natural</a:t>
            </a:r>
            <a:r>
              <a:rPr lang="de-DE" sz="2200" dirty="0"/>
              <a:t> </a:t>
            </a:r>
            <a:r>
              <a:rPr lang="de-DE" sz="2200" dirty="0" err="1"/>
              <a:t>output</a:t>
            </a:r>
            <a:endParaRPr lang="de-DE" sz="2200" dirty="0"/>
          </a:p>
        </p:txBody>
      </p:sp>
      <p:sp>
        <p:nvSpPr>
          <p:cNvPr id="34" name="Freihandform: Form 33">
            <a:extLst>
              <a:ext uri="{FF2B5EF4-FFF2-40B4-BE49-F238E27FC236}">
                <a16:creationId xmlns:a16="http://schemas.microsoft.com/office/drawing/2014/main" id="{479F36F6-1190-42D9-931D-25CE68AF1D9B}"/>
              </a:ext>
            </a:extLst>
          </p:cNvPr>
          <p:cNvSpPr/>
          <p:nvPr/>
        </p:nvSpPr>
        <p:spPr>
          <a:xfrm flipH="1">
            <a:off x="3791744" y="1396008"/>
            <a:ext cx="3165139"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Freihandform: Form 38">
            <a:extLst>
              <a:ext uri="{FF2B5EF4-FFF2-40B4-BE49-F238E27FC236}">
                <a16:creationId xmlns:a16="http://schemas.microsoft.com/office/drawing/2014/main" id="{C4070712-60DC-492F-B63B-F432504FCF1D}"/>
              </a:ext>
            </a:extLst>
          </p:cNvPr>
          <p:cNvSpPr/>
          <p:nvPr/>
        </p:nvSpPr>
        <p:spPr>
          <a:xfrm flipH="1">
            <a:off x="3791744" y="1412777"/>
            <a:ext cx="3741203" cy="2681065"/>
          </a:xfrm>
          <a:custGeom>
            <a:avLst/>
            <a:gdLst>
              <a:gd name="connsiteX0" fmla="*/ 0 w 2354093"/>
              <a:gd name="connsiteY0" fmla="*/ 0 h 2681065"/>
              <a:gd name="connsiteX1" fmla="*/ 476655 w 2354093"/>
              <a:gd name="connsiteY1" fmla="*/ 2344366 h 2681065"/>
              <a:gd name="connsiteX2" fmla="*/ 2354093 w 2354093"/>
              <a:gd name="connsiteY2" fmla="*/ 2665379 h 2681065"/>
              <a:gd name="connsiteX3" fmla="*/ 2354093 w 2354093"/>
              <a:gd name="connsiteY3" fmla="*/ 2665379 h 2681065"/>
            </a:gdLst>
            <a:ahLst/>
            <a:cxnLst>
              <a:cxn ang="0">
                <a:pos x="connsiteX0" y="connsiteY0"/>
              </a:cxn>
              <a:cxn ang="0">
                <a:pos x="connsiteX1" y="connsiteY1"/>
              </a:cxn>
              <a:cxn ang="0">
                <a:pos x="connsiteX2" y="connsiteY2"/>
              </a:cxn>
              <a:cxn ang="0">
                <a:pos x="connsiteX3" y="connsiteY3"/>
              </a:cxn>
            </a:cxnLst>
            <a:rect l="l" t="t" r="r" b="b"/>
            <a:pathLst>
              <a:path w="2354093" h="2681065">
                <a:moveTo>
                  <a:pt x="0" y="0"/>
                </a:moveTo>
                <a:cubicBezTo>
                  <a:pt x="42153" y="950068"/>
                  <a:pt x="84306" y="1900136"/>
                  <a:pt x="476655" y="2344366"/>
                </a:cubicBezTo>
                <a:cubicBezTo>
                  <a:pt x="869004" y="2788596"/>
                  <a:pt x="2354093" y="2665379"/>
                  <a:pt x="2354093" y="2665379"/>
                </a:cubicBezTo>
                <a:lnTo>
                  <a:pt x="2354093" y="266537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extfeld 39">
            <a:extLst>
              <a:ext uri="{FF2B5EF4-FFF2-40B4-BE49-F238E27FC236}">
                <a16:creationId xmlns:a16="http://schemas.microsoft.com/office/drawing/2014/main" id="{19E23900-B2EE-4F32-B305-CBA975CDE87C}"/>
              </a:ext>
            </a:extLst>
          </p:cNvPr>
          <p:cNvSpPr txBox="1"/>
          <p:nvPr/>
        </p:nvSpPr>
        <p:spPr>
          <a:xfrm>
            <a:off x="6587236" y="1067917"/>
            <a:ext cx="931665" cy="343620"/>
          </a:xfrm>
          <a:prstGeom prst="rect">
            <a:avLst/>
          </a:prstGeom>
          <a:noFill/>
        </p:spPr>
        <p:txBody>
          <a:bodyPr wrap="none" rtlCol="0">
            <a:spAutoFit/>
          </a:bodyPr>
          <a:lstStyle/>
          <a:p>
            <a:r>
              <a:rPr lang="de-DE" sz="1633" dirty="0"/>
              <a:t>LM(M</a:t>
            </a:r>
            <a:r>
              <a:rPr lang="de-DE" sz="1633" baseline="-25000" dirty="0"/>
              <a:t>1 </a:t>
            </a:r>
            <a:r>
              <a:rPr lang="de-DE" sz="1633" dirty="0"/>
              <a:t>)</a:t>
            </a:r>
            <a:endParaRPr lang="de-DE" sz="1633" baseline="-25000" dirty="0"/>
          </a:p>
        </p:txBody>
      </p:sp>
      <p:sp>
        <p:nvSpPr>
          <p:cNvPr id="41" name="Textfeld 40">
            <a:extLst>
              <a:ext uri="{FF2B5EF4-FFF2-40B4-BE49-F238E27FC236}">
                <a16:creationId xmlns:a16="http://schemas.microsoft.com/office/drawing/2014/main" id="{29213B49-C90D-450D-A47C-E1B2E3BEE47D}"/>
              </a:ext>
            </a:extLst>
          </p:cNvPr>
          <p:cNvSpPr txBox="1"/>
          <p:nvPr/>
        </p:nvSpPr>
        <p:spPr>
          <a:xfrm>
            <a:off x="5825183" y="1043192"/>
            <a:ext cx="931665" cy="343620"/>
          </a:xfrm>
          <a:prstGeom prst="rect">
            <a:avLst/>
          </a:prstGeom>
          <a:noFill/>
        </p:spPr>
        <p:txBody>
          <a:bodyPr wrap="none" rtlCol="0">
            <a:spAutoFit/>
          </a:bodyPr>
          <a:lstStyle/>
          <a:p>
            <a:r>
              <a:rPr lang="de-DE" sz="1633" dirty="0"/>
              <a:t>LM(M</a:t>
            </a:r>
            <a:r>
              <a:rPr lang="de-DE" sz="1633" baseline="-25000" dirty="0"/>
              <a:t>0 </a:t>
            </a:r>
            <a:r>
              <a:rPr lang="de-DE" sz="1633" dirty="0"/>
              <a:t>)</a:t>
            </a:r>
            <a:endParaRPr lang="de-DE" sz="1633" baseline="-25000" dirty="0"/>
          </a:p>
        </p:txBody>
      </p:sp>
      <p:sp>
        <p:nvSpPr>
          <p:cNvPr id="43" name="Textfeld 42">
            <a:extLst>
              <a:ext uri="{FF2B5EF4-FFF2-40B4-BE49-F238E27FC236}">
                <a16:creationId xmlns:a16="http://schemas.microsoft.com/office/drawing/2014/main" id="{9299BB40-6F2D-4093-86C2-57C303B2ABFD}"/>
              </a:ext>
            </a:extLst>
          </p:cNvPr>
          <p:cNvSpPr txBox="1"/>
          <p:nvPr/>
        </p:nvSpPr>
        <p:spPr>
          <a:xfrm>
            <a:off x="7374800" y="1097199"/>
            <a:ext cx="931665" cy="343620"/>
          </a:xfrm>
          <a:prstGeom prst="rect">
            <a:avLst/>
          </a:prstGeom>
          <a:noFill/>
        </p:spPr>
        <p:txBody>
          <a:bodyPr wrap="none" rtlCol="0">
            <a:spAutoFit/>
          </a:bodyPr>
          <a:lstStyle/>
          <a:p>
            <a:r>
              <a:rPr lang="de-DE" sz="1633" dirty="0"/>
              <a:t>LM(M</a:t>
            </a:r>
            <a:r>
              <a:rPr lang="de-DE" sz="1633" baseline="-25000" dirty="0"/>
              <a:t>2 </a:t>
            </a:r>
            <a:r>
              <a:rPr lang="de-DE" sz="1633" dirty="0"/>
              <a:t>)</a:t>
            </a:r>
            <a:endParaRPr lang="de-DE" sz="1633" baseline="-25000" dirty="0"/>
          </a:p>
        </p:txBody>
      </p:sp>
      <p:cxnSp>
        <p:nvCxnSpPr>
          <p:cNvPr id="3" name="Gerader Verbinder 2">
            <a:extLst>
              <a:ext uri="{FF2B5EF4-FFF2-40B4-BE49-F238E27FC236}">
                <a16:creationId xmlns:a16="http://schemas.microsoft.com/office/drawing/2014/main" id="{58BA648A-A4EC-412A-A2EE-0690AA95845A}"/>
              </a:ext>
            </a:extLst>
          </p:cNvPr>
          <p:cNvCxnSpPr/>
          <p:nvPr/>
        </p:nvCxnSpPr>
        <p:spPr>
          <a:xfrm>
            <a:off x="4194987" y="2132856"/>
            <a:ext cx="1617577" cy="197018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332AA8DA-5583-40FA-9B92-77BFEA310524}"/>
              </a:ext>
            </a:extLst>
          </p:cNvPr>
          <p:cNvSpPr txBox="1"/>
          <p:nvPr/>
        </p:nvSpPr>
        <p:spPr>
          <a:xfrm>
            <a:off x="4463905" y="2204864"/>
            <a:ext cx="389850" cy="369332"/>
          </a:xfrm>
          <a:prstGeom prst="rect">
            <a:avLst/>
          </a:prstGeom>
          <a:noFill/>
        </p:spPr>
        <p:txBody>
          <a:bodyPr wrap="none" rtlCol="0">
            <a:spAutoFit/>
          </a:bodyPr>
          <a:lstStyle/>
          <a:p>
            <a:r>
              <a:rPr lang="de-DE" dirty="0"/>
              <a:t>IS</a:t>
            </a:r>
          </a:p>
        </p:txBody>
      </p:sp>
      <p:cxnSp>
        <p:nvCxnSpPr>
          <p:cNvPr id="45" name="Straight Connector 11">
            <a:extLst>
              <a:ext uri="{FF2B5EF4-FFF2-40B4-BE49-F238E27FC236}">
                <a16:creationId xmlns:a16="http://schemas.microsoft.com/office/drawing/2014/main" id="{D051F187-899C-4FB4-BD90-6DAB48317A43}"/>
              </a:ext>
            </a:extLst>
          </p:cNvPr>
          <p:cNvCxnSpPr>
            <a:cxnSpLocks/>
            <a:stCxn id="52" idx="0"/>
          </p:cNvCxnSpPr>
          <p:nvPr/>
        </p:nvCxnSpPr>
        <p:spPr>
          <a:xfrm flipV="1">
            <a:off x="5709333" y="4005066"/>
            <a:ext cx="26628" cy="7200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FD79F351-4037-8F0C-1C4E-83105185C10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16" name="Gruppieren 15">
            <a:extLst>
              <a:ext uri="{FF2B5EF4-FFF2-40B4-BE49-F238E27FC236}">
                <a16:creationId xmlns:a16="http://schemas.microsoft.com/office/drawing/2014/main" id="{56F21CFA-3B01-4421-81D6-43899AFB1AD8}"/>
              </a:ext>
            </a:extLst>
          </p:cNvPr>
          <p:cNvGrpSpPr/>
          <p:nvPr/>
        </p:nvGrpSpPr>
        <p:grpSpPr>
          <a:xfrm>
            <a:off x="6408573" y="2019307"/>
            <a:ext cx="306360" cy="441720"/>
            <a:chOff x="6408573" y="2019307"/>
            <a:chExt cx="306360" cy="441720"/>
          </a:xfrm>
        </p:grpSpPr>
        <mc:AlternateContent xmlns:mc="http://schemas.openxmlformats.org/markup-compatibility/2006">
          <mc:Choice xmlns:p14="http://schemas.microsoft.com/office/powerpoint/2010/main" Requires="p14">
            <p:contentPart p14:bwMode="auto" r:id="rId3">
              <p14:nvContentPartPr>
                <p14:cNvPr id="12" name="Freihand 11">
                  <a:extLst>
                    <a:ext uri="{FF2B5EF4-FFF2-40B4-BE49-F238E27FC236}">
                      <a16:creationId xmlns:a16="http://schemas.microsoft.com/office/drawing/2014/main" id="{19169F7E-AD98-477F-94DD-5A0E5A354167}"/>
                    </a:ext>
                  </a:extLst>
                </p14:cNvPr>
                <p14:cNvContentPartPr/>
                <p14:nvPr/>
              </p14:nvContentPartPr>
              <p14:xfrm>
                <a:off x="6408573" y="2019307"/>
                <a:ext cx="258120" cy="302040"/>
              </p14:xfrm>
            </p:contentPart>
          </mc:Choice>
          <mc:Fallback>
            <p:pic>
              <p:nvPicPr>
                <p:cNvPr id="12" name="Freihand 11">
                  <a:extLst>
                    <a:ext uri="{FF2B5EF4-FFF2-40B4-BE49-F238E27FC236}">
                      <a16:creationId xmlns:a16="http://schemas.microsoft.com/office/drawing/2014/main" id="{19169F7E-AD98-477F-94DD-5A0E5A354167}"/>
                    </a:ext>
                  </a:extLst>
                </p:cNvPr>
                <p:cNvPicPr/>
                <p:nvPr/>
              </p:nvPicPr>
              <p:blipFill>
                <a:blip r:embed="rId4"/>
                <a:stretch>
                  <a:fillRect/>
                </a:stretch>
              </p:blipFill>
              <p:spPr>
                <a:xfrm>
                  <a:off x="6404253" y="2014987"/>
                  <a:ext cx="266760" cy="3106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3" name="Freihand 12">
                  <a:extLst>
                    <a:ext uri="{FF2B5EF4-FFF2-40B4-BE49-F238E27FC236}">
                      <a16:creationId xmlns:a16="http://schemas.microsoft.com/office/drawing/2014/main" id="{CDE365C7-02CA-487A-BD8C-F639C148DBCE}"/>
                    </a:ext>
                  </a:extLst>
                </p14:cNvPr>
                <p14:cNvContentPartPr/>
                <p14:nvPr/>
              </p14:nvContentPartPr>
              <p14:xfrm>
                <a:off x="6467253" y="2167267"/>
                <a:ext cx="247680" cy="293760"/>
              </p14:xfrm>
            </p:contentPart>
          </mc:Choice>
          <mc:Fallback>
            <p:pic>
              <p:nvPicPr>
                <p:cNvPr id="13" name="Freihand 12">
                  <a:extLst>
                    <a:ext uri="{FF2B5EF4-FFF2-40B4-BE49-F238E27FC236}">
                      <a16:creationId xmlns:a16="http://schemas.microsoft.com/office/drawing/2014/main" id="{CDE365C7-02CA-487A-BD8C-F639C148DBCE}"/>
                    </a:ext>
                  </a:extLst>
                </p:cNvPr>
                <p:cNvPicPr/>
                <p:nvPr/>
              </p:nvPicPr>
              <p:blipFill>
                <a:blip r:embed="rId6"/>
                <a:stretch>
                  <a:fillRect/>
                </a:stretch>
              </p:blipFill>
              <p:spPr>
                <a:xfrm>
                  <a:off x="6462933" y="2162947"/>
                  <a:ext cx="256320" cy="302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
            <p14:nvContentPartPr>
              <p14:cNvPr id="23" name="Freihand 22">
                <a:extLst>
                  <a:ext uri="{FF2B5EF4-FFF2-40B4-BE49-F238E27FC236}">
                    <a16:creationId xmlns:a16="http://schemas.microsoft.com/office/drawing/2014/main" id="{79CE2F05-D759-44D6-BACD-1686D5F073F9}"/>
                  </a:ext>
                </a:extLst>
              </p14:cNvPr>
              <p14:cNvContentPartPr/>
              <p14:nvPr/>
            </p14:nvContentPartPr>
            <p14:xfrm>
              <a:off x="3777693" y="118507"/>
              <a:ext cx="3434760" cy="845280"/>
            </p14:xfrm>
          </p:contentPart>
        </mc:Choice>
        <mc:Fallback>
          <p:pic>
            <p:nvPicPr>
              <p:cNvPr id="23" name="Freihand 22">
                <a:extLst>
                  <a:ext uri="{FF2B5EF4-FFF2-40B4-BE49-F238E27FC236}">
                    <a16:creationId xmlns:a16="http://schemas.microsoft.com/office/drawing/2014/main" id="{79CE2F05-D759-44D6-BACD-1686D5F073F9}"/>
                  </a:ext>
                </a:extLst>
              </p:cNvPr>
              <p:cNvPicPr/>
              <p:nvPr/>
            </p:nvPicPr>
            <p:blipFill>
              <a:blip r:embed="rId8"/>
              <a:stretch>
                <a:fillRect/>
              </a:stretch>
            </p:blipFill>
            <p:spPr>
              <a:xfrm>
                <a:off x="3773373" y="114187"/>
                <a:ext cx="3443400" cy="8539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4" name="Freihand 23">
                <a:extLst>
                  <a:ext uri="{FF2B5EF4-FFF2-40B4-BE49-F238E27FC236}">
                    <a16:creationId xmlns:a16="http://schemas.microsoft.com/office/drawing/2014/main" id="{367D725B-F8B9-4C51-B3BC-AC476E919C69}"/>
                  </a:ext>
                </a:extLst>
              </p14:cNvPr>
              <p14:cNvContentPartPr/>
              <p14:nvPr/>
            </p14:nvContentPartPr>
            <p14:xfrm>
              <a:off x="118653" y="5729827"/>
              <a:ext cx="7848360" cy="977040"/>
            </p14:xfrm>
          </p:contentPart>
        </mc:Choice>
        <mc:Fallback>
          <p:pic>
            <p:nvPicPr>
              <p:cNvPr id="24" name="Freihand 23">
                <a:extLst>
                  <a:ext uri="{FF2B5EF4-FFF2-40B4-BE49-F238E27FC236}">
                    <a16:creationId xmlns:a16="http://schemas.microsoft.com/office/drawing/2014/main" id="{367D725B-F8B9-4C51-B3BC-AC476E919C69}"/>
                  </a:ext>
                </a:extLst>
              </p:cNvPr>
              <p:cNvPicPr/>
              <p:nvPr/>
            </p:nvPicPr>
            <p:blipFill>
              <a:blip r:embed="rId10"/>
              <a:stretch>
                <a:fillRect/>
              </a:stretch>
            </p:blipFill>
            <p:spPr>
              <a:xfrm>
                <a:off x="114333" y="5725507"/>
                <a:ext cx="7857000" cy="9856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5" name="Freihand 24">
                <a:extLst>
                  <a:ext uri="{FF2B5EF4-FFF2-40B4-BE49-F238E27FC236}">
                    <a16:creationId xmlns:a16="http://schemas.microsoft.com/office/drawing/2014/main" id="{FD8FED8E-5D61-4DE3-8808-8373B47E61DC}"/>
                  </a:ext>
                </a:extLst>
              </p14:cNvPr>
              <p14:cNvContentPartPr/>
              <p14:nvPr/>
            </p14:nvContentPartPr>
            <p14:xfrm>
              <a:off x="3999813" y="2947"/>
              <a:ext cx="3062160" cy="869760"/>
            </p14:xfrm>
          </p:contentPart>
        </mc:Choice>
        <mc:Fallback>
          <p:pic>
            <p:nvPicPr>
              <p:cNvPr id="25" name="Freihand 24">
                <a:extLst>
                  <a:ext uri="{FF2B5EF4-FFF2-40B4-BE49-F238E27FC236}">
                    <a16:creationId xmlns:a16="http://schemas.microsoft.com/office/drawing/2014/main" id="{FD8FED8E-5D61-4DE3-8808-8373B47E61DC}"/>
                  </a:ext>
                </a:extLst>
              </p:cNvPr>
              <p:cNvPicPr/>
              <p:nvPr/>
            </p:nvPicPr>
            <p:blipFill>
              <a:blip r:embed="rId12"/>
              <a:stretch>
                <a:fillRect/>
              </a:stretch>
            </p:blipFill>
            <p:spPr>
              <a:xfrm>
                <a:off x="3995493" y="-1373"/>
                <a:ext cx="3070800" cy="8784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6" name="Freihand 25">
                <a:extLst>
                  <a:ext uri="{FF2B5EF4-FFF2-40B4-BE49-F238E27FC236}">
                    <a16:creationId xmlns:a16="http://schemas.microsoft.com/office/drawing/2014/main" id="{2F5BC8A2-91C6-4100-BB58-C762EFF2E2FF}"/>
                  </a:ext>
                </a:extLst>
              </p14:cNvPr>
              <p14:cNvContentPartPr/>
              <p14:nvPr/>
            </p14:nvContentPartPr>
            <p14:xfrm>
              <a:off x="3704973" y="3476760"/>
              <a:ext cx="2345040" cy="984960"/>
            </p14:xfrm>
          </p:contentPart>
        </mc:Choice>
        <mc:Fallback>
          <p:pic>
            <p:nvPicPr>
              <p:cNvPr id="26" name="Freihand 25">
                <a:extLst>
                  <a:ext uri="{FF2B5EF4-FFF2-40B4-BE49-F238E27FC236}">
                    <a16:creationId xmlns:a16="http://schemas.microsoft.com/office/drawing/2014/main" id="{2F5BC8A2-91C6-4100-BB58-C762EFF2E2FF}"/>
                  </a:ext>
                </a:extLst>
              </p:cNvPr>
              <p:cNvPicPr/>
              <p:nvPr/>
            </p:nvPicPr>
            <p:blipFill>
              <a:blip r:embed="rId14"/>
              <a:stretch>
                <a:fillRect/>
              </a:stretch>
            </p:blipFill>
            <p:spPr>
              <a:xfrm>
                <a:off x="3700653" y="3472440"/>
                <a:ext cx="2353680" cy="9936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1" name="Freihand 30">
                <a:extLst>
                  <a:ext uri="{FF2B5EF4-FFF2-40B4-BE49-F238E27FC236}">
                    <a16:creationId xmlns:a16="http://schemas.microsoft.com/office/drawing/2014/main" id="{B9674F39-1A29-42E7-AC71-0960B7A69403}"/>
                  </a:ext>
                </a:extLst>
              </p14:cNvPr>
              <p14:cNvContentPartPr/>
              <p14:nvPr/>
            </p14:nvContentPartPr>
            <p14:xfrm>
              <a:off x="4531533" y="2118840"/>
              <a:ext cx="234720" cy="309600"/>
            </p14:xfrm>
          </p:contentPart>
        </mc:Choice>
        <mc:Fallback>
          <p:pic>
            <p:nvPicPr>
              <p:cNvPr id="31" name="Freihand 30">
                <a:extLst>
                  <a:ext uri="{FF2B5EF4-FFF2-40B4-BE49-F238E27FC236}">
                    <a16:creationId xmlns:a16="http://schemas.microsoft.com/office/drawing/2014/main" id="{B9674F39-1A29-42E7-AC71-0960B7A69403}"/>
                  </a:ext>
                </a:extLst>
              </p:cNvPr>
              <p:cNvPicPr/>
              <p:nvPr/>
            </p:nvPicPr>
            <p:blipFill>
              <a:blip r:embed="rId16"/>
              <a:stretch>
                <a:fillRect/>
              </a:stretch>
            </p:blipFill>
            <p:spPr>
              <a:xfrm>
                <a:off x="4527213" y="2114520"/>
                <a:ext cx="243360" cy="318240"/>
              </a:xfrm>
              <a:prstGeom prst="rect">
                <a:avLst/>
              </a:prstGeom>
            </p:spPr>
          </p:pic>
        </mc:Fallback>
      </mc:AlternateContent>
      <p:grpSp>
        <p:nvGrpSpPr>
          <p:cNvPr id="37" name="Gruppieren 36">
            <a:extLst>
              <a:ext uri="{FF2B5EF4-FFF2-40B4-BE49-F238E27FC236}">
                <a16:creationId xmlns:a16="http://schemas.microsoft.com/office/drawing/2014/main" id="{DA125EB9-E5AD-45D0-A16C-8B12DF6ACFF8}"/>
              </a:ext>
            </a:extLst>
          </p:cNvPr>
          <p:cNvGrpSpPr/>
          <p:nvPr/>
        </p:nvGrpSpPr>
        <p:grpSpPr>
          <a:xfrm>
            <a:off x="4942653" y="2666040"/>
            <a:ext cx="1209960" cy="1751947"/>
            <a:chOff x="4942653" y="2666040"/>
            <a:chExt cx="1209960" cy="1751947"/>
          </a:xfrm>
        </p:grpSpPr>
        <mc:AlternateContent xmlns:mc="http://schemas.openxmlformats.org/markup-compatibility/2006">
          <mc:Choice xmlns:p14="http://schemas.microsoft.com/office/powerpoint/2010/main" Requires="p14">
            <p:contentPart p14:bwMode="auto" r:id="rId17">
              <p14:nvContentPartPr>
                <p14:cNvPr id="5" name="Freihand 4">
                  <a:extLst>
                    <a:ext uri="{FF2B5EF4-FFF2-40B4-BE49-F238E27FC236}">
                      <a16:creationId xmlns:a16="http://schemas.microsoft.com/office/drawing/2014/main" id="{F8C70C68-EED4-4CA0-984A-59E6A5933D21}"/>
                    </a:ext>
                  </a:extLst>
                </p14:cNvPr>
                <p14:cNvContentPartPr/>
                <p14:nvPr/>
              </p14:nvContentPartPr>
              <p14:xfrm>
                <a:off x="5586693" y="3832987"/>
                <a:ext cx="90720" cy="105480"/>
              </p14:xfrm>
            </p:contentPart>
          </mc:Choice>
          <mc:Fallback>
            <p:pic>
              <p:nvPicPr>
                <p:cNvPr id="5" name="Freihand 4">
                  <a:extLst>
                    <a:ext uri="{FF2B5EF4-FFF2-40B4-BE49-F238E27FC236}">
                      <a16:creationId xmlns:a16="http://schemas.microsoft.com/office/drawing/2014/main" id="{F8C70C68-EED4-4CA0-984A-59E6A5933D21}"/>
                    </a:ext>
                  </a:extLst>
                </p:cNvPr>
                <p:cNvPicPr/>
                <p:nvPr/>
              </p:nvPicPr>
              <p:blipFill>
                <a:blip r:embed="rId18"/>
                <a:stretch>
                  <a:fillRect/>
                </a:stretch>
              </p:blipFill>
              <p:spPr>
                <a:xfrm>
                  <a:off x="5582373" y="3828667"/>
                  <a:ext cx="993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7" name="Freihand 6">
                  <a:extLst>
                    <a:ext uri="{FF2B5EF4-FFF2-40B4-BE49-F238E27FC236}">
                      <a16:creationId xmlns:a16="http://schemas.microsoft.com/office/drawing/2014/main" id="{631E406A-AACF-4B6D-ADE2-3666401F63EA}"/>
                    </a:ext>
                  </a:extLst>
                </p14:cNvPr>
                <p14:cNvContentPartPr/>
                <p14:nvPr/>
              </p14:nvContentPartPr>
              <p14:xfrm>
                <a:off x="5576973" y="3890227"/>
                <a:ext cx="32400" cy="252720"/>
              </p14:xfrm>
            </p:contentPart>
          </mc:Choice>
          <mc:Fallback>
            <p:pic>
              <p:nvPicPr>
                <p:cNvPr id="7" name="Freihand 6">
                  <a:extLst>
                    <a:ext uri="{FF2B5EF4-FFF2-40B4-BE49-F238E27FC236}">
                      <a16:creationId xmlns:a16="http://schemas.microsoft.com/office/drawing/2014/main" id="{631E406A-AACF-4B6D-ADE2-3666401F63EA}"/>
                    </a:ext>
                  </a:extLst>
                </p:cNvPr>
                <p:cNvPicPr/>
                <p:nvPr/>
              </p:nvPicPr>
              <p:blipFill>
                <a:blip r:embed="rId20"/>
                <a:stretch>
                  <a:fillRect/>
                </a:stretch>
              </p:blipFill>
              <p:spPr>
                <a:xfrm>
                  <a:off x="5572653" y="3885907"/>
                  <a:ext cx="41040" cy="2613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9" name="Freihand 8">
                  <a:extLst>
                    <a:ext uri="{FF2B5EF4-FFF2-40B4-BE49-F238E27FC236}">
                      <a16:creationId xmlns:a16="http://schemas.microsoft.com/office/drawing/2014/main" id="{08CE75C8-3316-4C21-B767-4AA540BE8190}"/>
                    </a:ext>
                  </a:extLst>
                </p14:cNvPr>
                <p14:cNvContentPartPr/>
                <p14:nvPr/>
              </p14:nvContentPartPr>
              <p14:xfrm>
                <a:off x="5551413" y="3890587"/>
                <a:ext cx="50040" cy="243360"/>
              </p14:xfrm>
            </p:contentPart>
          </mc:Choice>
          <mc:Fallback>
            <p:pic>
              <p:nvPicPr>
                <p:cNvPr id="9" name="Freihand 8">
                  <a:extLst>
                    <a:ext uri="{FF2B5EF4-FFF2-40B4-BE49-F238E27FC236}">
                      <a16:creationId xmlns:a16="http://schemas.microsoft.com/office/drawing/2014/main" id="{08CE75C8-3316-4C21-B767-4AA540BE8190}"/>
                    </a:ext>
                  </a:extLst>
                </p:cNvPr>
                <p:cNvPicPr/>
                <p:nvPr/>
              </p:nvPicPr>
              <p:blipFill>
                <a:blip r:embed="rId22"/>
                <a:stretch>
                  <a:fillRect/>
                </a:stretch>
              </p:blipFill>
              <p:spPr>
                <a:xfrm>
                  <a:off x="5547093" y="3886267"/>
                  <a:ext cx="58680" cy="252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0" name="Freihand 9">
                  <a:extLst>
                    <a:ext uri="{FF2B5EF4-FFF2-40B4-BE49-F238E27FC236}">
                      <a16:creationId xmlns:a16="http://schemas.microsoft.com/office/drawing/2014/main" id="{7F0687FC-98E0-423F-BBCB-55CADCA28A22}"/>
                    </a:ext>
                  </a:extLst>
                </p14:cNvPr>
                <p14:cNvContentPartPr/>
                <p14:nvPr/>
              </p14:nvContentPartPr>
              <p14:xfrm>
                <a:off x="5486253" y="4100107"/>
                <a:ext cx="155520" cy="200880"/>
              </p14:xfrm>
            </p:contentPart>
          </mc:Choice>
          <mc:Fallback>
            <p:pic>
              <p:nvPicPr>
                <p:cNvPr id="10" name="Freihand 9">
                  <a:extLst>
                    <a:ext uri="{FF2B5EF4-FFF2-40B4-BE49-F238E27FC236}">
                      <a16:creationId xmlns:a16="http://schemas.microsoft.com/office/drawing/2014/main" id="{7F0687FC-98E0-423F-BBCB-55CADCA28A22}"/>
                    </a:ext>
                  </a:extLst>
                </p:cNvPr>
                <p:cNvPicPr/>
                <p:nvPr/>
              </p:nvPicPr>
              <p:blipFill>
                <a:blip r:embed="rId24"/>
                <a:stretch>
                  <a:fillRect/>
                </a:stretch>
              </p:blipFill>
              <p:spPr>
                <a:xfrm>
                  <a:off x="5481933" y="4095787"/>
                  <a:ext cx="16416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ECD33863-5F56-4A21-A2DF-1F442A54408A}"/>
                    </a:ext>
                  </a:extLst>
                </p14:cNvPr>
                <p14:cNvContentPartPr/>
                <p14:nvPr/>
              </p14:nvContentPartPr>
              <p14:xfrm>
                <a:off x="5659053" y="3924067"/>
                <a:ext cx="7920" cy="163080"/>
              </p14:xfrm>
            </p:contentPart>
          </mc:Choice>
          <mc:Fallback>
            <p:pic>
              <p:nvPicPr>
                <p:cNvPr id="18" name="Freihand 17">
                  <a:extLst>
                    <a:ext uri="{FF2B5EF4-FFF2-40B4-BE49-F238E27FC236}">
                      <a16:creationId xmlns:a16="http://schemas.microsoft.com/office/drawing/2014/main" id="{ECD33863-5F56-4A21-A2DF-1F442A54408A}"/>
                    </a:ext>
                  </a:extLst>
                </p:cNvPr>
                <p:cNvPicPr/>
                <p:nvPr/>
              </p:nvPicPr>
              <p:blipFill>
                <a:blip r:embed="rId26"/>
                <a:stretch>
                  <a:fillRect/>
                </a:stretch>
              </p:blipFill>
              <p:spPr>
                <a:xfrm>
                  <a:off x="5654733" y="3919747"/>
                  <a:ext cx="1656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2E7553D4-1014-42BF-92D1-691C18B8689E}"/>
                    </a:ext>
                  </a:extLst>
                </p14:cNvPr>
                <p14:cNvContentPartPr/>
                <p14:nvPr/>
              </p14:nvContentPartPr>
              <p14:xfrm>
                <a:off x="5596413" y="4324027"/>
                <a:ext cx="168840" cy="29520"/>
              </p14:xfrm>
            </p:contentPart>
          </mc:Choice>
          <mc:Fallback>
            <p:pic>
              <p:nvPicPr>
                <p:cNvPr id="19" name="Freihand 18">
                  <a:extLst>
                    <a:ext uri="{FF2B5EF4-FFF2-40B4-BE49-F238E27FC236}">
                      <a16:creationId xmlns:a16="http://schemas.microsoft.com/office/drawing/2014/main" id="{2E7553D4-1014-42BF-92D1-691C18B8689E}"/>
                    </a:ext>
                  </a:extLst>
                </p:cNvPr>
                <p:cNvPicPr/>
                <p:nvPr/>
              </p:nvPicPr>
              <p:blipFill>
                <a:blip r:embed="rId28"/>
                <a:stretch>
                  <a:fillRect/>
                </a:stretch>
              </p:blipFill>
              <p:spPr>
                <a:xfrm>
                  <a:off x="5592093" y="4319707"/>
                  <a:ext cx="1774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A23A4A2B-3FD1-4FA6-9777-FB7A81D7E6E4}"/>
                    </a:ext>
                  </a:extLst>
                </p14:cNvPr>
                <p14:cNvContentPartPr/>
                <p14:nvPr/>
              </p14:nvContentPartPr>
              <p14:xfrm>
                <a:off x="5729973" y="4285147"/>
                <a:ext cx="60840" cy="132840"/>
              </p14:xfrm>
            </p:contentPart>
          </mc:Choice>
          <mc:Fallback>
            <p:pic>
              <p:nvPicPr>
                <p:cNvPr id="20" name="Freihand 19">
                  <a:extLst>
                    <a:ext uri="{FF2B5EF4-FFF2-40B4-BE49-F238E27FC236}">
                      <a16:creationId xmlns:a16="http://schemas.microsoft.com/office/drawing/2014/main" id="{A23A4A2B-3FD1-4FA6-9777-FB7A81D7E6E4}"/>
                    </a:ext>
                  </a:extLst>
                </p:cNvPr>
                <p:cNvPicPr/>
                <p:nvPr/>
              </p:nvPicPr>
              <p:blipFill>
                <a:blip r:embed="rId30"/>
                <a:stretch>
                  <a:fillRect/>
                </a:stretch>
              </p:blipFill>
              <p:spPr>
                <a:xfrm>
                  <a:off x="5725653" y="4280827"/>
                  <a:ext cx="694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8" name="Freihand 27">
                  <a:extLst>
                    <a:ext uri="{FF2B5EF4-FFF2-40B4-BE49-F238E27FC236}">
                      <a16:creationId xmlns:a16="http://schemas.microsoft.com/office/drawing/2014/main" id="{8B504F9A-CF40-4CB6-A0FF-00D4CEEF2C58}"/>
                    </a:ext>
                  </a:extLst>
                </p14:cNvPr>
                <p14:cNvContentPartPr/>
                <p14:nvPr/>
              </p14:nvContentPartPr>
              <p14:xfrm>
                <a:off x="4962453" y="2944680"/>
                <a:ext cx="110520" cy="66600"/>
              </p14:xfrm>
            </p:contentPart>
          </mc:Choice>
          <mc:Fallback>
            <p:pic>
              <p:nvPicPr>
                <p:cNvPr id="28" name="Freihand 27">
                  <a:extLst>
                    <a:ext uri="{FF2B5EF4-FFF2-40B4-BE49-F238E27FC236}">
                      <a16:creationId xmlns:a16="http://schemas.microsoft.com/office/drawing/2014/main" id="{8B504F9A-CF40-4CB6-A0FF-00D4CEEF2C58}"/>
                    </a:ext>
                  </a:extLst>
                </p:cNvPr>
                <p:cNvPicPr/>
                <p:nvPr/>
              </p:nvPicPr>
              <p:blipFill>
                <a:blip r:embed="rId32"/>
                <a:stretch>
                  <a:fillRect/>
                </a:stretch>
              </p:blipFill>
              <p:spPr>
                <a:xfrm>
                  <a:off x="4958133" y="2940360"/>
                  <a:ext cx="11916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9" name="Freihand 28">
                  <a:extLst>
                    <a:ext uri="{FF2B5EF4-FFF2-40B4-BE49-F238E27FC236}">
                      <a16:creationId xmlns:a16="http://schemas.microsoft.com/office/drawing/2014/main" id="{23DCCEED-F21E-4359-8E30-6BCDDFECE8FB}"/>
                    </a:ext>
                  </a:extLst>
                </p14:cNvPr>
                <p14:cNvContentPartPr/>
                <p14:nvPr/>
              </p14:nvContentPartPr>
              <p14:xfrm>
                <a:off x="5065773" y="2874840"/>
                <a:ext cx="96840" cy="126360"/>
              </p14:xfrm>
            </p:contentPart>
          </mc:Choice>
          <mc:Fallback>
            <p:pic>
              <p:nvPicPr>
                <p:cNvPr id="29" name="Freihand 28">
                  <a:extLst>
                    <a:ext uri="{FF2B5EF4-FFF2-40B4-BE49-F238E27FC236}">
                      <a16:creationId xmlns:a16="http://schemas.microsoft.com/office/drawing/2014/main" id="{23DCCEED-F21E-4359-8E30-6BCDDFECE8FB}"/>
                    </a:ext>
                  </a:extLst>
                </p:cNvPr>
                <p:cNvPicPr/>
                <p:nvPr/>
              </p:nvPicPr>
              <p:blipFill>
                <a:blip r:embed="rId34"/>
                <a:stretch>
                  <a:fillRect/>
                </a:stretch>
              </p:blipFill>
              <p:spPr>
                <a:xfrm>
                  <a:off x="5061453" y="2870520"/>
                  <a:ext cx="10548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2" name="Freihand 31">
                  <a:extLst>
                    <a:ext uri="{FF2B5EF4-FFF2-40B4-BE49-F238E27FC236}">
                      <a16:creationId xmlns:a16="http://schemas.microsoft.com/office/drawing/2014/main" id="{C935F387-AC9E-4E79-BCD9-3AA460F11AFB}"/>
                    </a:ext>
                  </a:extLst>
                </p14:cNvPr>
                <p14:cNvContentPartPr/>
                <p14:nvPr/>
              </p14:nvContentPartPr>
              <p14:xfrm>
                <a:off x="4942653" y="2666040"/>
                <a:ext cx="1180080" cy="1416960"/>
              </p14:xfrm>
            </p:contentPart>
          </mc:Choice>
          <mc:Fallback>
            <p:pic>
              <p:nvPicPr>
                <p:cNvPr id="32" name="Freihand 31">
                  <a:extLst>
                    <a:ext uri="{FF2B5EF4-FFF2-40B4-BE49-F238E27FC236}">
                      <a16:creationId xmlns:a16="http://schemas.microsoft.com/office/drawing/2014/main" id="{C935F387-AC9E-4E79-BCD9-3AA460F11AFB}"/>
                    </a:ext>
                  </a:extLst>
                </p:cNvPr>
                <p:cNvPicPr/>
                <p:nvPr/>
              </p:nvPicPr>
              <p:blipFill>
                <a:blip r:embed="rId36"/>
                <a:stretch>
                  <a:fillRect/>
                </a:stretch>
              </p:blipFill>
              <p:spPr>
                <a:xfrm>
                  <a:off x="4938333" y="2661720"/>
                  <a:ext cx="1188720" cy="14256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5" name="Freihand 34">
                  <a:extLst>
                    <a:ext uri="{FF2B5EF4-FFF2-40B4-BE49-F238E27FC236}">
                      <a16:creationId xmlns:a16="http://schemas.microsoft.com/office/drawing/2014/main" id="{5B71F773-D97D-46D2-A11B-FA664C90738E}"/>
                    </a:ext>
                  </a:extLst>
                </p14:cNvPr>
                <p14:cNvContentPartPr/>
                <p14:nvPr/>
              </p14:nvContentPartPr>
              <p14:xfrm>
                <a:off x="5630973" y="4183440"/>
                <a:ext cx="521640" cy="24840"/>
              </p14:xfrm>
            </p:contentPart>
          </mc:Choice>
          <mc:Fallback>
            <p:pic>
              <p:nvPicPr>
                <p:cNvPr id="35" name="Freihand 34">
                  <a:extLst>
                    <a:ext uri="{FF2B5EF4-FFF2-40B4-BE49-F238E27FC236}">
                      <a16:creationId xmlns:a16="http://schemas.microsoft.com/office/drawing/2014/main" id="{5B71F773-D97D-46D2-A11B-FA664C90738E}"/>
                    </a:ext>
                  </a:extLst>
                </p:cNvPr>
                <p:cNvPicPr/>
                <p:nvPr/>
              </p:nvPicPr>
              <p:blipFill>
                <a:blip r:embed="rId38"/>
                <a:stretch>
                  <a:fillRect/>
                </a:stretch>
              </p:blipFill>
              <p:spPr>
                <a:xfrm>
                  <a:off x="5626653" y="4179120"/>
                  <a:ext cx="5302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6" name="Freihand 35">
                  <a:extLst>
                    <a:ext uri="{FF2B5EF4-FFF2-40B4-BE49-F238E27FC236}">
                      <a16:creationId xmlns:a16="http://schemas.microsoft.com/office/drawing/2014/main" id="{0A5B3F91-1582-4B1B-BC3C-0A28A9F09DE2}"/>
                    </a:ext>
                  </a:extLst>
                </p14:cNvPr>
                <p14:cNvContentPartPr/>
                <p14:nvPr/>
              </p14:nvContentPartPr>
              <p14:xfrm>
                <a:off x="5902773" y="4152840"/>
                <a:ext cx="238320" cy="155880"/>
              </p14:xfrm>
            </p:contentPart>
          </mc:Choice>
          <mc:Fallback>
            <p:pic>
              <p:nvPicPr>
                <p:cNvPr id="36" name="Freihand 35">
                  <a:extLst>
                    <a:ext uri="{FF2B5EF4-FFF2-40B4-BE49-F238E27FC236}">
                      <a16:creationId xmlns:a16="http://schemas.microsoft.com/office/drawing/2014/main" id="{0A5B3F91-1582-4B1B-BC3C-0A28A9F09DE2}"/>
                    </a:ext>
                  </a:extLst>
                </p:cNvPr>
                <p:cNvPicPr/>
                <p:nvPr/>
              </p:nvPicPr>
              <p:blipFill>
                <a:blip r:embed="rId40"/>
                <a:stretch>
                  <a:fillRect/>
                </a:stretch>
              </p:blipFill>
              <p:spPr>
                <a:xfrm>
                  <a:off x="5898453" y="4148520"/>
                  <a:ext cx="246960" cy="164520"/>
                </a:xfrm>
                <a:prstGeom prst="rect">
                  <a:avLst/>
                </a:prstGeom>
              </p:spPr>
            </p:pic>
          </mc:Fallback>
        </mc:AlternateContent>
      </p:grpSp>
    </p:spTree>
    <p:extLst>
      <p:ext uri="{BB962C8B-B14F-4D97-AF65-F5344CB8AC3E}">
        <p14:creationId xmlns:p14="http://schemas.microsoft.com/office/powerpoint/2010/main" val="170497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r>
              <a:rPr lang="de-DE" sz="2903" b="1" dirty="0"/>
              <a:t> </a:t>
            </a:r>
            <a:r>
              <a:rPr lang="de-DE" sz="2903" b="1" dirty="0" err="1"/>
              <a:t>with</a:t>
            </a:r>
            <a:r>
              <a:rPr lang="de-DE" sz="2903" b="1" dirty="0"/>
              <a:t> </a:t>
            </a:r>
            <a:r>
              <a:rPr lang="de-DE" sz="2903" b="1" dirty="0" err="1"/>
              <a:t>inflation</a:t>
            </a:r>
            <a:r>
              <a:rPr lang="de-DE" sz="2903" b="1" dirty="0"/>
              <a:t> and </a:t>
            </a:r>
            <a:r>
              <a:rPr lang="de-DE" sz="2903" b="1" dirty="0" err="1"/>
              <a:t>deflation</a:t>
            </a:r>
            <a:endParaRPr lang="de-DE" sz="2903" b="1" dirty="0"/>
          </a:p>
        </p:txBody>
      </p:sp>
      <p:sp>
        <p:nvSpPr>
          <p:cNvPr id="62" name="Rechteck 61">
            <a:extLst>
              <a:ext uri="{FF2B5EF4-FFF2-40B4-BE49-F238E27FC236}">
                <a16:creationId xmlns:a16="http://schemas.microsoft.com/office/drawing/2014/main" id="{C2E96775-43D6-4E21-86DA-23585981D964}"/>
              </a:ext>
            </a:extLst>
          </p:cNvPr>
          <p:cNvSpPr/>
          <p:nvPr/>
        </p:nvSpPr>
        <p:spPr>
          <a:xfrm>
            <a:off x="800417" y="1148627"/>
            <a:ext cx="8312342" cy="5262979"/>
          </a:xfrm>
          <a:prstGeom prst="rect">
            <a:avLst/>
          </a:prstGeom>
        </p:spPr>
        <p:txBody>
          <a:bodyPr wrap="square">
            <a:spAutoFit/>
          </a:bodyPr>
          <a:lstStyle/>
          <a:p>
            <a:r>
              <a:rPr lang="de-DE" sz="2400" dirty="0"/>
              <a:t>Real </a:t>
            </a:r>
            <a:r>
              <a:rPr lang="de-DE" sz="2400" dirty="0" err="1"/>
              <a:t>interest</a:t>
            </a:r>
            <a:r>
              <a:rPr lang="de-DE" sz="2400" dirty="0"/>
              <a:t> </a:t>
            </a:r>
            <a:r>
              <a:rPr lang="de-DE" sz="2400" dirty="0" err="1"/>
              <a:t>rates</a:t>
            </a:r>
            <a:r>
              <a:rPr lang="de-DE" sz="2400" dirty="0"/>
              <a:t> </a:t>
            </a:r>
            <a:r>
              <a:rPr lang="de-DE" sz="2400" dirty="0" err="1"/>
              <a:t>depend</a:t>
            </a:r>
            <a:r>
              <a:rPr lang="de-DE" sz="2400" dirty="0"/>
              <a:t> on </a:t>
            </a:r>
            <a:r>
              <a:rPr lang="de-DE" sz="2400" dirty="0" err="1"/>
              <a:t>expected</a:t>
            </a:r>
            <a:r>
              <a:rPr lang="de-DE" sz="2400" dirty="0"/>
              <a:t> </a:t>
            </a:r>
            <a:r>
              <a:rPr lang="de-DE" sz="2400" dirty="0" err="1"/>
              <a:t>inflation</a:t>
            </a:r>
            <a:r>
              <a:rPr lang="de-DE" sz="2400" dirty="0"/>
              <a:t>. </a:t>
            </a:r>
            <a:r>
              <a:rPr lang="de-DE" sz="2400" dirty="0" err="1"/>
              <a:t>Suppose</a:t>
            </a:r>
            <a:r>
              <a:rPr lang="de-DE" sz="2400" dirty="0"/>
              <a:t> </a:t>
            </a:r>
            <a:r>
              <a:rPr lang="de-DE" sz="2400" dirty="0" err="1"/>
              <a:t>expected</a:t>
            </a:r>
            <a:r>
              <a:rPr lang="de-DE" sz="2400" dirty="0"/>
              <a:t> </a:t>
            </a:r>
            <a:r>
              <a:rPr lang="de-DE" sz="2400" dirty="0" err="1"/>
              <a:t>inflation</a:t>
            </a:r>
            <a:r>
              <a:rPr lang="de-DE" sz="2400" dirty="0"/>
              <a:t> </a:t>
            </a:r>
            <a:r>
              <a:rPr lang="de-DE" sz="2400" dirty="0" err="1"/>
              <a:t>is</a:t>
            </a:r>
            <a:r>
              <a:rPr lang="de-DE" sz="2400" dirty="0"/>
              <a:t> 10% and nominal </a:t>
            </a:r>
            <a:r>
              <a:rPr lang="de-DE" sz="2400" dirty="0" err="1"/>
              <a:t>interest</a:t>
            </a:r>
            <a:r>
              <a:rPr lang="de-DE" sz="2400" dirty="0"/>
              <a:t> </a:t>
            </a:r>
            <a:r>
              <a:rPr lang="de-DE" sz="2400" dirty="0" err="1"/>
              <a:t>rates</a:t>
            </a:r>
            <a:r>
              <a:rPr lang="de-DE" sz="2400" dirty="0"/>
              <a:t> </a:t>
            </a:r>
            <a:r>
              <a:rPr lang="de-DE" sz="2400" dirty="0" err="1"/>
              <a:t>are</a:t>
            </a:r>
            <a:r>
              <a:rPr lang="de-DE" sz="2400" dirty="0"/>
              <a:t> 0%:</a:t>
            </a:r>
          </a:p>
          <a:p>
            <a:endParaRPr lang="de-DE" sz="2400" dirty="0"/>
          </a:p>
          <a:p>
            <a:pPr algn="ctr"/>
            <a:r>
              <a:rPr lang="de-DE" sz="2400" dirty="0"/>
              <a:t>r   = i - </a:t>
            </a:r>
            <a:r>
              <a:rPr lang="el-GR" sz="2400" dirty="0"/>
              <a:t>π</a:t>
            </a:r>
            <a:r>
              <a:rPr lang="de-DE" sz="2400" baseline="30000" dirty="0"/>
              <a:t>e	</a:t>
            </a:r>
            <a:r>
              <a:rPr lang="de-DE" sz="2400" dirty="0"/>
              <a:t>=  0% − 10% = -10%</a:t>
            </a:r>
          </a:p>
          <a:p>
            <a:endParaRPr lang="de-DE" sz="2400" dirty="0"/>
          </a:p>
          <a:p>
            <a:endParaRPr lang="de-DE" sz="2400" dirty="0"/>
          </a:p>
          <a:p>
            <a:pPr marL="342900" indent="-342900">
              <a:buFont typeface="Wingdings" panose="05000000000000000000" pitchFamily="2" charset="2"/>
              <a:buChar char="Ø"/>
            </a:pPr>
            <a:r>
              <a:rPr lang="de-DE" sz="2400" dirty="0" err="1"/>
              <a:t>If</a:t>
            </a:r>
            <a:r>
              <a:rPr lang="de-DE" sz="2400" dirty="0"/>
              <a:t> real </a:t>
            </a:r>
            <a:r>
              <a:rPr lang="de-DE" sz="2400" dirty="0" err="1"/>
              <a:t>interest</a:t>
            </a:r>
            <a:r>
              <a:rPr lang="de-DE" sz="2400" dirty="0"/>
              <a:t> </a:t>
            </a:r>
            <a:r>
              <a:rPr lang="de-DE" sz="2400" dirty="0" err="1"/>
              <a:t>rates</a:t>
            </a:r>
            <a:r>
              <a:rPr lang="de-DE" sz="2400" dirty="0"/>
              <a:t> </a:t>
            </a:r>
            <a:r>
              <a:rPr lang="de-DE" sz="2400" dirty="0" err="1"/>
              <a:t>are</a:t>
            </a:r>
            <a:r>
              <a:rPr lang="de-DE" sz="2400" dirty="0"/>
              <a:t> </a:t>
            </a:r>
            <a:r>
              <a:rPr lang="de-DE" sz="2400" dirty="0" err="1"/>
              <a:t>that</a:t>
            </a:r>
            <a:r>
              <a:rPr lang="de-DE" sz="2400" dirty="0"/>
              <a:t> negativ, </a:t>
            </a:r>
            <a:r>
              <a:rPr lang="de-DE" sz="2400" dirty="0" err="1"/>
              <a:t>consumption</a:t>
            </a:r>
            <a:r>
              <a:rPr lang="de-DE" sz="2400" dirty="0"/>
              <a:t> and </a:t>
            </a:r>
            <a:r>
              <a:rPr lang="de-DE" sz="2400" dirty="0" err="1"/>
              <a:t>investment</a:t>
            </a:r>
            <a:r>
              <a:rPr lang="de-DE" sz="2400" dirty="0"/>
              <a:t> </a:t>
            </a:r>
            <a:r>
              <a:rPr lang="de-DE" sz="2400" dirty="0" err="1"/>
              <a:t>are</a:t>
            </a:r>
            <a:r>
              <a:rPr lang="de-DE" sz="2400" dirty="0"/>
              <a:t> </a:t>
            </a:r>
            <a:r>
              <a:rPr lang="de-DE" sz="2400" dirty="0" err="1"/>
              <a:t>supposed</a:t>
            </a:r>
            <a:r>
              <a:rPr lang="de-DE" sz="2400" dirty="0"/>
              <a:t> </a:t>
            </a:r>
            <a:r>
              <a:rPr lang="de-DE" sz="2400" dirty="0" err="1"/>
              <a:t>to</a:t>
            </a:r>
            <a:r>
              <a:rPr lang="de-DE" sz="2400" dirty="0"/>
              <a:t> </a:t>
            </a:r>
            <a:r>
              <a:rPr lang="de-DE" sz="2400" dirty="0" err="1"/>
              <a:t>be</a:t>
            </a:r>
            <a:r>
              <a:rPr lang="de-DE" sz="2400" dirty="0"/>
              <a:t> </a:t>
            </a:r>
            <a:r>
              <a:rPr lang="de-DE" sz="2400" dirty="0" err="1"/>
              <a:t>quite</a:t>
            </a:r>
            <a:r>
              <a:rPr lang="de-DE" sz="2400" dirty="0"/>
              <a:t> high, and „</a:t>
            </a:r>
            <a:r>
              <a:rPr lang="de-DE" sz="2400" dirty="0" err="1"/>
              <a:t>today</a:t>
            </a:r>
            <a:r>
              <a:rPr lang="de-DE" sz="2400" dirty="0"/>
              <a:t> </a:t>
            </a:r>
            <a:r>
              <a:rPr lang="de-DE" sz="2400" dirty="0" err="1"/>
              <a:t>money</a:t>
            </a:r>
            <a:r>
              <a:rPr lang="de-DE" sz="2400" dirty="0"/>
              <a:t>“ </a:t>
            </a:r>
            <a:r>
              <a:rPr lang="de-DE" sz="2400" dirty="0" err="1"/>
              <a:t>is</a:t>
            </a:r>
            <a:r>
              <a:rPr lang="de-DE" sz="2400" dirty="0"/>
              <a:t> </a:t>
            </a:r>
            <a:r>
              <a:rPr lang="de-DE" sz="2400" dirty="0" err="1"/>
              <a:t>much</a:t>
            </a:r>
            <a:r>
              <a:rPr lang="de-DE" sz="2400" dirty="0"/>
              <a:t> </a:t>
            </a:r>
            <a:r>
              <a:rPr lang="de-DE" sz="2400" dirty="0" err="1"/>
              <a:t>more</a:t>
            </a:r>
            <a:r>
              <a:rPr lang="de-DE" sz="2400" dirty="0"/>
              <a:t> </a:t>
            </a:r>
            <a:r>
              <a:rPr lang="de-DE" sz="2400" dirty="0" err="1"/>
              <a:t>valuable</a:t>
            </a:r>
            <a:r>
              <a:rPr lang="de-DE" sz="2400" dirty="0"/>
              <a:t> </a:t>
            </a:r>
            <a:r>
              <a:rPr lang="de-DE" sz="2400" dirty="0" err="1"/>
              <a:t>than</a:t>
            </a:r>
            <a:r>
              <a:rPr lang="de-DE" sz="2400" dirty="0"/>
              <a:t> „</a:t>
            </a:r>
            <a:r>
              <a:rPr lang="de-DE" sz="2400" dirty="0" err="1"/>
              <a:t>tomorrow</a:t>
            </a:r>
            <a:r>
              <a:rPr lang="de-DE" sz="2400" dirty="0"/>
              <a:t> </a:t>
            </a:r>
            <a:r>
              <a:rPr lang="de-DE" sz="2400" dirty="0" err="1"/>
              <a:t>money</a:t>
            </a:r>
            <a:r>
              <a:rPr lang="de-DE" sz="2400" dirty="0"/>
              <a:t>“.</a:t>
            </a:r>
          </a:p>
          <a:p>
            <a:pPr marL="342900" indent="-342900">
              <a:buFont typeface="Wingdings" panose="05000000000000000000" pitchFamily="2" charset="2"/>
              <a:buChar char="Ø"/>
            </a:pPr>
            <a:endParaRPr lang="de-DE" sz="2400" dirty="0"/>
          </a:p>
          <a:p>
            <a:pPr marL="342900" indent="-342900">
              <a:buFont typeface="Wingdings" panose="05000000000000000000" pitchFamily="2" charset="2"/>
              <a:buChar char="Ø"/>
            </a:pPr>
            <a:r>
              <a:rPr lang="de-DE" sz="2400" dirty="0"/>
              <a:t>In </a:t>
            </a:r>
            <a:r>
              <a:rPr lang="de-DE" sz="2400" dirty="0" err="1"/>
              <a:t>that</a:t>
            </a:r>
            <a:r>
              <a:rPr lang="de-DE" sz="2400" dirty="0"/>
              <a:t> </a:t>
            </a:r>
            <a:r>
              <a:rPr lang="de-DE" sz="2400" dirty="0" err="1"/>
              <a:t>case</a:t>
            </a:r>
            <a:r>
              <a:rPr lang="de-DE" sz="2400" dirty="0"/>
              <a:t> </a:t>
            </a:r>
            <a:r>
              <a:rPr lang="de-DE" sz="2400" dirty="0" err="1"/>
              <a:t>the</a:t>
            </a:r>
            <a:r>
              <a:rPr lang="de-DE" sz="2400" dirty="0"/>
              <a:t> </a:t>
            </a:r>
            <a:r>
              <a:rPr lang="de-DE" sz="2400" dirty="0" err="1"/>
              <a:t>liquidity</a:t>
            </a:r>
            <a:r>
              <a:rPr lang="de-DE" sz="2400" dirty="0"/>
              <a:t> </a:t>
            </a:r>
            <a:r>
              <a:rPr lang="de-DE" sz="2400" dirty="0" err="1"/>
              <a:t>trap</a:t>
            </a:r>
            <a:r>
              <a:rPr lang="de-DE" sz="2400" dirty="0"/>
              <a:t> will not </a:t>
            </a:r>
            <a:r>
              <a:rPr lang="de-DE" sz="2400" dirty="0" err="1"/>
              <a:t>be</a:t>
            </a:r>
            <a:r>
              <a:rPr lang="de-DE" sz="2400" dirty="0"/>
              <a:t> a </a:t>
            </a:r>
            <a:r>
              <a:rPr lang="de-DE" sz="2400" dirty="0" err="1"/>
              <a:t>serious</a:t>
            </a:r>
            <a:r>
              <a:rPr lang="de-DE" sz="2400" dirty="0"/>
              <a:t> </a:t>
            </a:r>
            <a:r>
              <a:rPr lang="de-DE" sz="2400" dirty="0" err="1"/>
              <a:t>problem</a:t>
            </a:r>
            <a:r>
              <a:rPr lang="de-DE" sz="2400" dirty="0"/>
              <a:t>.</a:t>
            </a:r>
          </a:p>
          <a:p>
            <a:pPr marL="342900" indent="-342900">
              <a:buFont typeface="Wingdings" panose="05000000000000000000" pitchFamily="2" charset="2"/>
              <a:buChar char="Ø"/>
            </a:pPr>
            <a:endParaRPr lang="de-DE" sz="2400" dirty="0"/>
          </a:p>
          <a:p>
            <a:pPr marL="800100" lvl="1" indent="-342900">
              <a:buFont typeface="Wingdings" panose="05000000000000000000" pitchFamily="2" charset="2"/>
              <a:buChar char="Ø"/>
            </a:pPr>
            <a:r>
              <a:rPr lang="de-DE" sz="2400" dirty="0" err="1"/>
              <a:t>Additionally</a:t>
            </a:r>
            <a:r>
              <a:rPr lang="de-DE" sz="2400" dirty="0"/>
              <a:t> </a:t>
            </a:r>
            <a:r>
              <a:rPr lang="de-DE" sz="2400" dirty="0" err="1"/>
              <a:t>this</a:t>
            </a:r>
            <a:r>
              <a:rPr lang="de-DE" sz="2400" dirty="0"/>
              <a:t> </a:t>
            </a:r>
            <a:r>
              <a:rPr lang="de-DE" sz="2400" dirty="0" err="1"/>
              <a:t>is</a:t>
            </a:r>
            <a:r>
              <a:rPr lang="de-DE" sz="2400" dirty="0"/>
              <a:t> an </a:t>
            </a:r>
            <a:r>
              <a:rPr lang="de-DE" sz="2400" dirty="0" err="1"/>
              <a:t>incentive</a:t>
            </a:r>
            <a:r>
              <a:rPr lang="de-DE" sz="2400" dirty="0"/>
              <a:t> </a:t>
            </a:r>
            <a:r>
              <a:rPr lang="de-DE" sz="2400" dirty="0" err="1"/>
              <a:t>for</a:t>
            </a:r>
            <a:r>
              <a:rPr lang="de-DE" sz="2400" dirty="0"/>
              <a:t> </a:t>
            </a:r>
            <a:r>
              <a:rPr lang="de-DE" sz="2400" dirty="0" err="1"/>
              <a:t>the</a:t>
            </a:r>
            <a:r>
              <a:rPr lang="de-DE" sz="2400" dirty="0"/>
              <a:t> </a:t>
            </a:r>
            <a:r>
              <a:rPr lang="de-DE" sz="2400" dirty="0" err="1"/>
              <a:t>central</a:t>
            </a:r>
            <a:r>
              <a:rPr lang="de-DE" sz="2400" dirty="0"/>
              <a:t> </a:t>
            </a:r>
            <a:r>
              <a:rPr lang="de-DE" sz="2400" dirty="0" err="1"/>
              <a:t>bank</a:t>
            </a:r>
            <a:r>
              <a:rPr lang="de-DE" sz="2400" dirty="0"/>
              <a:t> </a:t>
            </a:r>
            <a:r>
              <a:rPr lang="de-DE" sz="2400" dirty="0" err="1"/>
              <a:t>to</a:t>
            </a:r>
            <a:r>
              <a:rPr lang="de-DE" sz="2400" dirty="0"/>
              <a:t> </a:t>
            </a:r>
            <a:r>
              <a:rPr lang="de-DE" sz="2400" dirty="0" err="1"/>
              <a:t>aggressively</a:t>
            </a:r>
            <a:r>
              <a:rPr lang="de-DE" sz="2400" dirty="0"/>
              <a:t> push </a:t>
            </a:r>
            <a:r>
              <a:rPr lang="de-DE" sz="2400" dirty="0" err="1"/>
              <a:t>expected</a:t>
            </a:r>
            <a:r>
              <a:rPr lang="de-DE" sz="2400" dirty="0"/>
              <a:t> </a:t>
            </a:r>
            <a:r>
              <a:rPr lang="de-DE" sz="2400" dirty="0" err="1"/>
              <a:t>inflation</a:t>
            </a:r>
            <a:endParaRPr lang="de-DE" sz="2400" dirty="0"/>
          </a:p>
        </p:txBody>
      </p:sp>
      <p:sp>
        <p:nvSpPr>
          <p:cNvPr id="2" name="Rechteck 1">
            <a:extLst>
              <a:ext uri="{FF2B5EF4-FFF2-40B4-BE49-F238E27FC236}">
                <a16:creationId xmlns:a16="http://schemas.microsoft.com/office/drawing/2014/main" id="{E9CA225A-820E-4850-5DEB-4C823F3382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6048228C-45AF-46A3-B52D-93EC80CB26E4}"/>
                  </a:ext>
                </a:extLst>
              </p14:cNvPr>
              <p14:cNvContentPartPr/>
              <p14:nvPr/>
            </p14:nvContentPartPr>
            <p14:xfrm>
              <a:off x="3257493" y="2169787"/>
              <a:ext cx="217800" cy="657000"/>
            </p14:xfrm>
          </p:contentPart>
        </mc:Choice>
        <mc:Fallback>
          <p:pic>
            <p:nvPicPr>
              <p:cNvPr id="3" name="Freihand 2">
                <a:extLst>
                  <a:ext uri="{FF2B5EF4-FFF2-40B4-BE49-F238E27FC236}">
                    <a16:creationId xmlns:a16="http://schemas.microsoft.com/office/drawing/2014/main" id="{6048228C-45AF-46A3-B52D-93EC80CB26E4}"/>
                  </a:ext>
                </a:extLst>
              </p:cNvPr>
              <p:cNvPicPr/>
              <p:nvPr/>
            </p:nvPicPr>
            <p:blipFill>
              <a:blip r:embed="rId4"/>
              <a:stretch>
                <a:fillRect/>
              </a:stretch>
            </p:blipFill>
            <p:spPr>
              <a:xfrm>
                <a:off x="3253173" y="2165467"/>
                <a:ext cx="226440" cy="6656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3059843D-05AA-45DE-A708-9A405A3226DE}"/>
                  </a:ext>
                </a:extLst>
              </p14:cNvPr>
              <p14:cNvContentPartPr/>
              <p14:nvPr/>
            </p14:nvContentPartPr>
            <p14:xfrm>
              <a:off x="2592213" y="2720587"/>
              <a:ext cx="361080" cy="85320"/>
            </p14:xfrm>
          </p:contentPart>
        </mc:Choice>
        <mc:Fallback>
          <p:pic>
            <p:nvPicPr>
              <p:cNvPr id="4" name="Freihand 3">
                <a:extLst>
                  <a:ext uri="{FF2B5EF4-FFF2-40B4-BE49-F238E27FC236}">
                    <a16:creationId xmlns:a16="http://schemas.microsoft.com/office/drawing/2014/main" id="{3059843D-05AA-45DE-A708-9A405A3226DE}"/>
                  </a:ext>
                </a:extLst>
              </p:cNvPr>
              <p:cNvPicPr/>
              <p:nvPr/>
            </p:nvPicPr>
            <p:blipFill>
              <a:blip r:embed="rId6"/>
              <a:stretch>
                <a:fillRect/>
              </a:stretch>
            </p:blipFill>
            <p:spPr>
              <a:xfrm>
                <a:off x="2587893" y="2716267"/>
                <a:ext cx="36972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5" name="Freihand 24">
                <a:extLst>
                  <a:ext uri="{FF2B5EF4-FFF2-40B4-BE49-F238E27FC236}">
                    <a16:creationId xmlns:a16="http://schemas.microsoft.com/office/drawing/2014/main" id="{C63BA3C3-5053-4AED-8DC1-9D2C8A6C725A}"/>
                  </a:ext>
                </a:extLst>
              </p14:cNvPr>
              <p14:cNvContentPartPr/>
              <p14:nvPr/>
            </p14:nvContentPartPr>
            <p14:xfrm>
              <a:off x="7333773" y="688027"/>
              <a:ext cx="1055160" cy="55440"/>
            </p14:xfrm>
          </p:contentPart>
        </mc:Choice>
        <mc:Fallback>
          <p:pic>
            <p:nvPicPr>
              <p:cNvPr id="25" name="Freihand 24">
                <a:extLst>
                  <a:ext uri="{FF2B5EF4-FFF2-40B4-BE49-F238E27FC236}">
                    <a16:creationId xmlns:a16="http://schemas.microsoft.com/office/drawing/2014/main" id="{C63BA3C3-5053-4AED-8DC1-9D2C8A6C725A}"/>
                  </a:ext>
                </a:extLst>
              </p:cNvPr>
              <p:cNvPicPr/>
              <p:nvPr/>
            </p:nvPicPr>
            <p:blipFill>
              <a:blip r:embed="rId8"/>
              <a:stretch>
                <a:fillRect/>
              </a:stretch>
            </p:blipFill>
            <p:spPr>
              <a:xfrm>
                <a:off x="7329453" y="683707"/>
                <a:ext cx="106380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6" name="Freihand 25">
                <a:extLst>
                  <a:ext uri="{FF2B5EF4-FFF2-40B4-BE49-F238E27FC236}">
                    <a16:creationId xmlns:a16="http://schemas.microsoft.com/office/drawing/2014/main" id="{C215B8CB-7429-4C97-B145-4D0F246F0ED4}"/>
                  </a:ext>
                </a:extLst>
              </p14:cNvPr>
              <p14:cNvContentPartPr/>
              <p14:nvPr/>
            </p14:nvContentPartPr>
            <p14:xfrm>
              <a:off x="5007813" y="138307"/>
              <a:ext cx="1847520" cy="778680"/>
            </p14:xfrm>
          </p:contentPart>
        </mc:Choice>
        <mc:Fallback>
          <p:pic>
            <p:nvPicPr>
              <p:cNvPr id="26" name="Freihand 25">
                <a:extLst>
                  <a:ext uri="{FF2B5EF4-FFF2-40B4-BE49-F238E27FC236}">
                    <a16:creationId xmlns:a16="http://schemas.microsoft.com/office/drawing/2014/main" id="{C215B8CB-7429-4C97-B145-4D0F246F0ED4}"/>
                  </a:ext>
                </a:extLst>
              </p:cNvPr>
              <p:cNvPicPr/>
              <p:nvPr/>
            </p:nvPicPr>
            <p:blipFill>
              <a:blip r:embed="rId10"/>
              <a:stretch>
                <a:fillRect/>
              </a:stretch>
            </p:blipFill>
            <p:spPr>
              <a:xfrm>
                <a:off x="5003493" y="133987"/>
                <a:ext cx="1856160" cy="7873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7" name="Freihand 26">
                <a:extLst>
                  <a:ext uri="{FF2B5EF4-FFF2-40B4-BE49-F238E27FC236}">
                    <a16:creationId xmlns:a16="http://schemas.microsoft.com/office/drawing/2014/main" id="{112E49F4-35A0-439C-90C1-95CD29B3738B}"/>
                  </a:ext>
                </a:extLst>
              </p14:cNvPr>
              <p14:cNvContentPartPr/>
              <p14:nvPr/>
            </p14:nvContentPartPr>
            <p14:xfrm>
              <a:off x="2171013" y="1914907"/>
              <a:ext cx="670320" cy="54720"/>
            </p14:xfrm>
          </p:contentPart>
        </mc:Choice>
        <mc:Fallback>
          <p:pic>
            <p:nvPicPr>
              <p:cNvPr id="27" name="Freihand 26">
                <a:extLst>
                  <a:ext uri="{FF2B5EF4-FFF2-40B4-BE49-F238E27FC236}">
                    <a16:creationId xmlns:a16="http://schemas.microsoft.com/office/drawing/2014/main" id="{112E49F4-35A0-439C-90C1-95CD29B3738B}"/>
                  </a:ext>
                </a:extLst>
              </p:cNvPr>
              <p:cNvPicPr/>
              <p:nvPr/>
            </p:nvPicPr>
            <p:blipFill>
              <a:blip r:embed="rId12"/>
              <a:stretch>
                <a:fillRect/>
              </a:stretch>
            </p:blipFill>
            <p:spPr>
              <a:xfrm>
                <a:off x="2166693" y="1910587"/>
                <a:ext cx="67896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8" name="Freihand 27">
                <a:extLst>
                  <a:ext uri="{FF2B5EF4-FFF2-40B4-BE49-F238E27FC236}">
                    <a16:creationId xmlns:a16="http://schemas.microsoft.com/office/drawing/2014/main" id="{AD06064D-5996-4FD8-B15F-25F3D85E31CA}"/>
                  </a:ext>
                </a:extLst>
              </p14:cNvPr>
              <p14:cNvContentPartPr/>
              <p14:nvPr/>
            </p14:nvContentPartPr>
            <p14:xfrm>
              <a:off x="2242653" y="1878547"/>
              <a:ext cx="585360" cy="91080"/>
            </p14:xfrm>
          </p:contentPart>
        </mc:Choice>
        <mc:Fallback>
          <p:pic>
            <p:nvPicPr>
              <p:cNvPr id="28" name="Freihand 27">
                <a:extLst>
                  <a:ext uri="{FF2B5EF4-FFF2-40B4-BE49-F238E27FC236}">
                    <a16:creationId xmlns:a16="http://schemas.microsoft.com/office/drawing/2014/main" id="{AD06064D-5996-4FD8-B15F-25F3D85E31CA}"/>
                  </a:ext>
                </a:extLst>
              </p:cNvPr>
              <p:cNvPicPr/>
              <p:nvPr/>
            </p:nvPicPr>
            <p:blipFill>
              <a:blip r:embed="rId14"/>
              <a:stretch>
                <a:fillRect/>
              </a:stretch>
            </p:blipFill>
            <p:spPr>
              <a:xfrm>
                <a:off x="2238333" y="1874227"/>
                <a:ext cx="59400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9" name="Freihand 28">
                <a:extLst>
                  <a:ext uri="{FF2B5EF4-FFF2-40B4-BE49-F238E27FC236}">
                    <a16:creationId xmlns:a16="http://schemas.microsoft.com/office/drawing/2014/main" id="{BA4505A8-E943-4910-B0C8-7CC5AEE67F57}"/>
                  </a:ext>
                </a:extLst>
              </p14:cNvPr>
              <p14:cNvContentPartPr/>
              <p14:nvPr/>
            </p14:nvContentPartPr>
            <p14:xfrm>
              <a:off x="3190533" y="2222347"/>
              <a:ext cx="348840" cy="510480"/>
            </p14:xfrm>
          </p:contentPart>
        </mc:Choice>
        <mc:Fallback>
          <p:pic>
            <p:nvPicPr>
              <p:cNvPr id="29" name="Freihand 28">
                <a:extLst>
                  <a:ext uri="{FF2B5EF4-FFF2-40B4-BE49-F238E27FC236}">
                    <a16:creationId xmlns:a16="http://schemas.microsoft.com/office/drawing/2014/main" id="{BA4505A8-E943-4910-B0C8-7CC5AEE67F57}"/>
                  </a:ext>
                </a:extLst>
              </p:cNvPr>
              <p:cNvPicPr/>
              <p:nvPr/>
            </p:nvPicPr>
            <p:blipFill>
              <a:blip r:embed="rId16"/>
              <a:stretch>
                <a:fillRect/>
              </a:stretch>
            </p:blipFill>
            <p:spPr>
              <a:xfrm>
                <a:off x="3186213" y="2218027"/>
                <a:ext cx="357480" cy="5191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1" name="Freihand 30">
                <a:extLst>
                  <a:ext uri="{FF2B5EF4-FFF2-40B4-BE49-F238E27FC236}">
                    <a16:creationId xmlns:a16="http://schemas.microsoft.com/office/drawing/2014/main" id="{574B09F4-63D6-4867-9BF6-83DD66A4B643}"/>
                  </a:ext>
                </a:extLst>
              </p14:cNvPr>
              <p14:cNvContentPartPr/>
              <p14:nvPr/>
            </p14:nvContentPartPr>
            <p14:xfrm>
              <a:off x="6402453" y="2203267"/>
              <a:ext cx="904680" cy="646200"/>
            </p14:xfrm>
          </p:contentPart>
        </mc:Choice>
        <mc:Fallback>
          <p:pic>
            <p:nvPicPr>
              <p:cNvPr id="31" name="Freihand 30">
                <a:extLst>
                  <a:ext uri="{FF2B5EF4-FFF2-40B4-BE49-F238E27FC236}">
                    <a16:creationId xmlns:a16="http://schemas.microsoft.com/office/drawing/2014/main" id="{574B09F4-63D6-4867-9BF6-83DD66A4B643}"/>
                  </a:ext>
                </a:extLst>
              </p:cNvPr>
              <p:cNvPicPr/>
              <p:nvPr/>
            </p:nvPicPr>
            <p:blipFill>
              <a:blip r:embed="rId18"/>
              <a:stretch>
                <a:fillRect/>
              </a:stretch>
            </p:blipFill>
            <p:spPr>
              <a:xfrm>
                <a:off x="6398133" y="2198947"/>
                <a:ext cx="913320" cy="6548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5" name="Freihand 34">
                <a:extLst>
                  <a:ext uri="{FF2B5EF4-FFF2-40B4-BE49-F238E27FC236}">
                    <a16:creationId xmlns:a16="http://schemas.microsoft.com/office/drawing/2014/main" id="{5C3D4C2F-A2E7-43F2-9200-4CB26A750574}"/>
                  </a:ext>
                </a:extLst>
              </p14:cNvPr>
              <p14:cNvContentPartPr/>
              <p14:nvPr/>
            </p14:nvContentPartPr>
            <p14:xfrm>
              <a:off x="2150133" y="1443307"/>
              <a:ext cx="767880" cy="655920"/>
            </p14:xfrm>
          </p:contentPart>
        </mc:Choice>
        <mc:Fallback>
          <p:pic>
            <p:nvPicPr>
              <p:cNvPr id="35" name="Freihand 34">
                <a:extLst>
                  <a:ext uri="{FF2B5EF4-FFF2-40B4-BE49-F238E27FC236}">
                    <a16:creationId xmlns:a16="http://schemas.microsoft.com/office/drawing/2014/main" id="{5C3D4C2F-A2E7-43F2-9200-4CB26A750574}"/>
                  </a:ext>
                </a:extLst>
              </p:cNvPr>
              <p:cNvPicPr/>
              <p:nvPr/>
            </p:nvPicPr>
            <p:blipFill>
              <a:blip r:embed="rId20"/>
              <a:stretch>
                <a:fillRect/>
              </a:stretch>
            </p:blipFill>
            <p:spPr>
              <a:xfrm>
                <a:off x="2145813" y="1438987"/>
                <a:ext cx="776520" cy="6645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8" name="Freihand 37">
                <a:extLst>
                  <a:ext uri="{FF2B5EF4-FFF2-40B4-BE49-F238E27FC236}">
                    <a16:creationId xmlns:a16="http://schemas.microsoft.com/office/drawing/2014/main" id="{200A5A07-7B21-4F7E-AC47-DDE9C90F03C3}"/>
                  </a:ext>
                </a:extLst>
              </p14:cNvPr>
              <p14:cNvContentPartPr/>
              <p14:nvPr/>
            </p14:nvContentPartPr>
            <p14:xfrm>
              <a:off x="2953653" y="4691227"/>
              <a:ext cx="1946520" cy="688680"/>
            </p14:xfrm>
          </p:contentPart>
        </mc:Choice>
        <mc:Fallback>
          <p:pic>
            <p:nvPicPr>
              <p:cNvPr id="38" name="Freihand 37">
                <a:extLst>
                  <a:ext uri="{FF2B5EF4-FFF2-40B4-BE49-F238E27FC236}">
                    <a16:creationId xmlns:a16="http://schemas.microsoft.com/office/drawing/2014/main" id="{200A5A07-7B21-4F7E-AC47-DDE9C90F03C3}"/>
                  </a:ext>
                </a:extLst>
              </p:cNvPr>
              <p:cNvPicPr/>
              <p:nvPr/>
            </p:nvPicPr>
            <p:blipFill>
              <a:blip r:embed="rId22"/>
              <a:stretch>
                <a:fillRect/>
              </a:stretch>
            </p:blipFill>
            <p:spPr>
              <a:xfrm>
                <a:off x="2949333" y="4686907"/>
                <a:ext cx="1955160" cy="697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9" name="Freihand 38">
                <a:extLst>
                  <a:ext uri="{FF2B5EF4-FFF2-40B4-BE49-F238E27FC236}">
                    <a16:creationId xmlns:a16="http://schemas.microsoft.com/office/drawing/2014/main" id="{03FF8D83-CC81-4158-9F68-87B21E65E6A2}"/>
                  </a:ext>
                </a:extLst>
              </p14:cNvPr>
              <p14:cNvContentPartPr/>
              <p14:nvPr/>
            </p14:nvContentPartPr>
            <p14:xfrm>
              <a:off x="4344693" y="5881027"/>
              <a:ext cx="3904920" cy="122040"/>
            </p14:xfrm>
          </p:contentPart>
        </mc:Choice>
        <mc:Fallback>
          <p:pic>
            <p:nvPicPr>
              <p:cNvPr id="39" name="Freihand 38">
                <a:extLst>
                  <a:ext uri="{FF2B5EF4-FFF2-40B4-BE49-F238E27FC236}">
                    <a16:creationId xmlns:a16="http://schemas.microsoft.com/office/drawing/2014/main" id="{03FF8D83-CC81-4158-9F68-87B21E65E6A2}"/>
                  </a:ext>
                </a:extLst>
              </p:cNvPr>
              <p:cNvPicPr/>
              <p:nvPr/>
            </p:nvPicPr>
            <p:blipFill>
              <a:blip r:embed="rId24"/>
              <a:stretch>
                <a:fillRect/>
              </a:stretch>
            </p:blipFill>
            <p:spPr>
              <a:xfrm>
                <a:off x="4340373" y="5876707"/>
                <a:ext cx="3913560" cy="130680"/>
              </a:xfrm>
              <a:prstGeom prst="rect">
                <a:avLst/>
              </a:prstGeom>
            </p:spPr>
          </p:pic>
        </mc:Fallback>
      </mc:AlternateContent>
      <p:grpSp>
        <p:nvGrpSpPr>
          <p:cNvPr id="42" name="Gruppieren 41">
            <a:extLst>
              <a:ext uri="{FF2B5EF4-FFF2-40B4-BE49-F238E27FC236}">
                <a16:creationId xmlns:a16="http://schemas.microsoft.com/office/drawing/2014/main" id="{96DB4C22-165E-4B0F-A664-BB1F6AA455CA}"/>
              </a:ext>
            </a:extLst>
          </p:cNvPr>
          <p:cNvGrpSpPr/>
          <p:nvPr/>
        </p:nvGrpSpPr>
        <p:grpSpPr>
          <a:xfrm>
            <a:off x="1672053" y="5961307"/>
            <a:ext cx="4708800" cy="571680"/>
            <a:chOff x="1672053" y="5961307"/>
            <a:chExt cx="4708800" cy="571680"/>
          </a:xfrm>
        </p:grpSpPr>
        <mc:AlternateContent xmlns:mc="http://schemas.openxmlformats.org/markup-compatibility/2006">
          <mc:Choice xmlns:p14="http://schemas.microsoft.com/office/powerpoint/2010/main" Requires="p14">
            <p:contentPart p14:bwMode="auto" r:id="rId25">
              <p14:nvContentPartPr>
                <p14:cNvPr id="40" name="Freihand 39">
                  <a:extLst>
                    <a:ext uri="{FF2B5EF4-FFF2-40B4-BE49-F238E27FC236}">
                      <a16:creationId xmlns:a16="http://schemas.microsoft.com/office/drawing/2014/main" id="{12E5B37A-C965-4D99-80BE-11D10B4B382E}"/>
                    </a:ext>
                  </a:extLst>
                </p14:cNvPr>
                <p14:cNvContentPartPr/>
                <p14:nvPr/>
              </p14:nvContentPartPr>
              <p14:xfrm>
                <a:off x="1683573" y="6265147"/>
                <a:ext cx="4386960" cy="165600"/>
              </p14:xfrm>
            </p:contentPart>
          </mc:Choice>
          <mc:Fallback>
            <p:pic>
              <p:nvPicPr>
                <p:cNvPr id="40" name="Freihand 39">
                  <a:extLst>
                    <a:ext uri="{FF2B5EF4-FFF2-40B4-BE49-F238E27FC236}">
                      <a16:creationId xmlns:a16="http://schemas.microsoft.com/office/drawing/2014/main" id="{12E5B37A-C965-4D99-80BE-11D10B4B382E}"/>
                    </a:ext>
                  </a:extLst>
                </p:cNvPr>
                <p:cNvPicPr/>
                <p:nvPr/>
              </p:nvPicPr>
              <p:blipFill>
                <a:blip r:embed="rId26"/>
                <a:stretch>
                  <a:fillRect/>
                </a:stretch>
              </p:blipFill>
              <p:spPr>
                <a:xfrm>
                  <a:off x="1679253" y="6260827"/>
                  <a:ext cx="43956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1" name="Freihand 40">
                  <a:extLst>
                    <a:ext uri="{FF2B5EF4-FFF2-40B4-BE49-F238E27FC236}">
                      <a16:creationId xmlns:a16="http://schemas.microsoft.com/office/drawing/2014/main" id="{FA931B88-C9A6-44DE-80DF-1A9CEE85E709}"/>
                    </a:ext>
                  </a:extLst>
                </p14:cNvPr>
                <p14:cNvContentPartPr/>
                <p14:nvPr/>
              </p14:nvContentPartPr>
              <p14:xfrm>
                <a:off x="1672053" y="5961307"/>
                <a:ext cx="4708800" cy="571680"/>
              </p14:xfrm>
            </p:contentPart>
          </mc:Choice>
          <mc:Fallback>
            <p:pic>
              <p:nvPicPr>
                <p:cNvPr id="41" name="Freihand 40">
                  <a:extLst>
                    <a:ext uri="{FF2B5EF4-FFF2-40B4-BE49-F238E27FC236}">
                      <a16:creationId xmlns:a16="http://schemas.microsoft.com/office/drawing/2014/main" id="{FA931B88-C9A6-44DE-80DF-1A9CEE85E709}"/>
                    </a:ext>
                  </a:extLst>
                </p:cNvPr>
                <p:cNvPicPr/>
                <p:nvPr/>
              </p:nvPicPr>
              <p:blipFill>
                <a:blip r:embed="rId28"/>
                <a:stretch>
                  <a:fillRect/>
                </a:stretch>
              </p:blipFill>
              <p:spPr>
                <a:xfrm>
                  <a:off x="1667733" y="5956987"/>
                  <a:ext cx="4717440" cy="580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
            <p14:nvContentPartPr>
              <p14:cNvPr id="5" name="Freihand 4">
                <a:extLst>
                  <a:ext uri="{FF2B5EF4-FFF2-40B4-BE49-F238E27FC236}">
                    <a16:creationId xmlns:a16="http://schemas.microsoft.com/office/drawing/2014/main" id="{054E3086-385B-4EAA-B09A-E97E9F724702}"/>
                  </a:ext>
                </a:extLst>
              </p14:cNvPr>
              <p14:cNvContentPartPr/>
              <p14:nvPr/>
            </p14:nvContentPartPr>
            <p14:xfrm>
              <a:off x="3134013" y="2146027"/>
              <a:ext cx="956880" cy="693360"/>
            </p14:xfrm>
          </p:contentPart>
        </mc:Choice>
        <mc:Fallback>
          <p:pic>
            <p:nvPicPr>
              <p:cNvPr id="5" name="Freihand 4">
                <a:extLst>
                  <a:ext uri="{FF2B5EF4-FFF2-40B4-BE49-F238E27FC236}">
                    <a16:creationId xmlns:a16="http://schemas.microsoft.com/office/drawing/2014/main" id="{054E3086-385B-4EAA-B09A-E97E9F724702}"/>
                  </a:ext>
                </a:extLst>
              </p:cNvPr>
              <p:cNvPicPr/>
              <p:nvPr/>
            </p:nvPicPr>
            <p:blipFill>
              <a:blip r:embed="rId30"/>
              <a:stretch>
                <a:fillRect/>
              </a:stretch>
            </p:blipFill>
            <p:spPr>
              <a:xfrm>
                <a:off x="3129693" y="2141707"/>
                <a:ext cx="965520" cy="7020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7" name="Freihand 6">
                <a:extLst>
                  <a:ext uri="{FF2B5EF4-FFF2-40B4-BE49-F238E27FC236}">
                    <a16:creationId xmlns:a16="http://schemas.microsoft.com/office/drawing/2014/main" id="{C6192633-BD55-4AAE-8F45-5BFAD3B9B6E9}"/>
                  </a:ext>
                </a:extLst>
              </p14:cNvPr>
              <p14:cNvContentPartPr/>
              <p14:nvPr/>
            </p14:nvContentPartPr>
            <p14:xfrm>
              <a:off x="3512733" y="2215867"/>
              <a:ext cx="590400" cy="651960"/>
            </p14:xfrm>
          </p:contentPart>
        </mc:Choice>
        <mc:Fallback>
          <p:pic>
            <p:nvPicPr>
              <p:cNvPr id="7" name="Freihand 6">
                <a:extLst>
                  <a:ext uri="{FF2B5EF4-FFF2-40B4-BE49-F238E27FC236}">
                    <a16:creationId xmlns:a16="http://schemas.microsoft.com/office/drawing/2014/main" id="{C6192633-BD55-4AAE-8F45-5BFAD3B9B6E9}"/>
                  </a:ext>
                </a:extLst>
              </p:cNvPr>
              <p:cNvPicPr/>
              <p:nvPr/>
            </p:nvPicPr>
            <p:blipFill>
              <a:blip r:embed="rId32"/>
              <a:stretch>
                <a:fillRect/>
              </a:stretch>
            </p:blipFill>
            <p:spPr>
              <a:xfrm>
                <a:off x="3508413" y="2211547"/>
                <a:ext cx="599040" cy="6606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9" name="Freihand 8">
                <a:extLst>
                  <a:ext uri="{FF2B5EF4-FFF2-40B4-BE49-F238E27FC236}">
                    <a16:creationId xmlns:a16="http://schemas.microsoft.com/office/drawing/2014/main" id="{14CE9E93-487B-45F9-93FD-0E8FC5C65AC3}"/>
                  </a:ext>
                </a:extLst>
              </p14:cNvPr>
              <p14:cNvContentPartPr/>
              <p14:nvPr/>
            </p14:nvContentPartPr>
            <p14:xfrm>
              <a:off x="4059933" y="2101387"/>
              <a:ext cx="262080" cy="150840"/>
            </p14:xfrm>
          </p:contentPart>
        </mc:Choice>
        <mc:Fallback>
          <p:pic>
            <p:nvPicPr>
              <p:cNvPr id="9" name="Freihand 8">
                <a:extLst>
                  <a:ext uri="{FF2B5EF4-FFF2-40B4-BE49-F238E27FC236}">
                    <a16:creationId xmlns:a16="http://schemas.microsoft.com/office/drawing/2014/main" id="{14CE9E93-487B-45F9-93FD-0E8FC5C65AC3}"/>
                  </a:ext>
                </a:extLst>
              </p:cNvPr>
              <p:cNvPicPr/>
              <p:nvPr/>
            </p:nvPicPr>
            <p:blipFill>
              <a:blip r:embed="rId34"/>
              <a:stretch>
                <a:fillRect/>
              </a:stretch>
            </p:blipFill>
            <p:spPr>
              <a:xfrm>
                <a:off x="4055613" y="2097067"/>
                <a:ext cx="2707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0" name="Freihand 9">
                <a:extLst>
                  <a:ext uri="{FF2B5EF4-FFF2-40B4-BE49-F238E27FC236}">
                    <a16:creationId xmlns:a16="http://schemas.microsoft.com/office/drawing/2014/main" id="{6CE64A5A-4B98-4B60-887D-60BBAE55F1EE}"/>
                  </a:ext>
                </a:extLst>
              </p14:cNvPr>
              <p14:cNvContentPartPr/>
              <p14:nvPr/>
            </p14:nvContentPartPr>
            <p14:xfrm>
              <a:off x="3987933" y="2051707"/>
              <a:ext cx="254160" cy="266760"/>
            </p14:xfrm>
          </p:contentPart>
        </mc:Choice>
        <mc:Fallback>
          <p:pic>
            <p:nvPicPr>
              <p:cNvPr id="10" name="Freihand 9">
                <a:extLst>
                  <a:ext uri="{FF2B5EF4-FFF2-40B4-BE49-F238E27FC236}">
                    <a16:creationId xmlns:a16="http://schemas.microsoft.com/office/drawing/2014/main" id="{6CE64A5A-4B98-4B60-887D-60BBAE55F1EE}"/>
                  </a:ext>
                </a:extLst>
              </p:cNvPr>
              <p:cNvPicPr/>
              <p:nvPr/>
            </p:nvPicPr>
            <p:blipFill>
              <a:blip r:embed="rId36"/>
              <a:stretch>
                <a:fillRect/>
              </a:stretch>
            </p:blipFill>
            <p:spPr>
              <a:xfrm>
                <a:off x="3983613" y="2047387"/>
                <a:ext cx="262800"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1" name="Freihand 10">
                <a:extLst>
                  <a:ext uri="{FF2B5EF4-FFF2-40B4-BE49-F238E27FC236}">
                    <a16:creationId xmlns:a16="http://schemas.microsoft.com/office/drawing/2014/main" id="{5B0AC7E6-0541-4FFE-BC0C-DD73AC1ADB4B}"/>
                  </a:ext>
                </a:extLst>
              </p14:cNvPr>
              <p14:cNvContentPartPr/>
              <p14:nvPr/>
            </p14:nvContentPartPr>
            <p14:xfrm>
              <a:off x="4427853" y="2014627"/>
              <a:ext cx="146520" cy="140760"/>
            </p14:xfrm>
          </p:contentPart>
        </mc:Choice>
        <mc:Fallback>
          <p:pic>
            <p:nvPicPr>
              <p:cNvPr id="11" name="Freihand 10">
                <a:extLst>
                  <a:ext uri="{FF2B5EF4-FFF2-40B4-BE49-F238E27FC236}">
                    <a16:creationId xmlns:a16="http://schemas.microsoft.com/office/drawing/2014/main" id="{5B0AC7E6-0541-4FFE-BC0C-DD73AC1ADB4B}"/>
                  </a:ext>
                </a:extLst>
              </p:cNvPr>
              <p:cNvPicPr/>
              <p:nvPr/>
            </p:nvPicPr>
            <p:blipFill>
              <a:blip r:embed="rId38"/>
              <a:stretch>
                <a:fillRect/>
              </a:stretch>
            </p:blipFill>
            <p:spPr>
              <a:xfrm>
                <a:off x="4423533" y="2010307"/>
                <a:ext cx="15516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2" name="Freihand 11">
                <a:extLst>
                  <a:ext uri="{FF2B5EF4-FFF2-40B4-BE49-F238E27FC236}">
                    <a16:creationId xmlns:a16="http://schemas.microsoft.com/office/drawing/2014/main" id="{A2EE4B32-14CA-4703-81EB-8EC7D548955B}"/>
                  </a:ext>
                </a:extLst>
              </p14:cNvPr>
              <p14:cNvContentPartPr/>
              <p14:nvPr/>
            </p14:nvContentPartPr>
            <p14:xfrm>
              <a:off x="4536933" y="2003107"/>
              <a:ext cx="128520" cy="133560"/>
            </p14:xfrm>
          </p:contentPart>
        </mc:Choice>
        <mc:Fallback>
          <p:pic>
            <p:nvPicPr>
              <p:cNvPr id="12" name="Freihand 11">
                <a:extLst>
                  <a:ext uri="{FF2B5EF4-FFF2-40B4-BE49-F238E27FC236}">
                    <a16:creationId xmlns:a16="http://schemas.microsoft.com/office/drawing/2014/main" id="{A2EE4B32-14CA-4703-81EB-8EC7D548955B}"/>
                  </a:ext>
                </a:extLst>
              </p:cNvPr>
              <p:cNvPicPr/>
              <p:nvPr/>
            </p:nvPicPr>
            <p:blipFill>
              <a:blip r:embed="rId40"/>
              <a:stretch>
                <a:fillRect/>
              </a:stretch>
            </p:blipFill>
            <p:spPr>
              <a:xfrm>
                <a:off x="4532613" y="1998787"/>
                <a:ext cx="1371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3" name="Freihand 12">
                <a:extLst>
                  <a:ext uri="{FF2B5EF4-FFF2-40B4-BE49-F238E27FC236}">
                    <a16:creationId xmlns:a16="http://schemas.microsoft.com/office/drawing/2014/main" id="{3D335FA3-3CE4-49CC-988F-F297DAC4A4EF}"/>
                  </a:ext>
                </a:extLst>
              </p14:cNvPr>
              <p14:cNvContentPartPr/>
              <p14:nvPr/>
            </p14:nvContentPartPr>
            <p14:xfrm>
              <a:off x="4646373" y="2014987"/>
              <a:ext cx="99720" cy="191880"/>
            </p14:xfrm>
          </p:contentPart>
        </mc:Choice>
        <mc:Fallback>
          <p:pic>
            <p:nvPicPr>
              <p:cNvPr id="13" name="Freihand 12">
                <a:extLst>
                  <a:ext uri="{FF2B5EF4-FFF2-40B4-BE49-F238E27FC236}">
                    <a16:creationId xmlns:a16="http://schemas.microsoft.com/office/drawing/2014/main" id="{3D335FA3-3CE4-49CC-988F-F297DAC4A4EF}"/>
                  </a:ext>
                </a:extLst>
              </p:cNvPr>
              <p:cNvPicPr/>
              <p:nvPr/>
            </p:nvPicPr>
            <p:blipFill>
              <a:blip r:embed="rId42"/>
              <a:stretch>
                <a:fillRect/>
              </a:stretch>
            </p:blipFill>
            <p:spPr>
              <a:xfrm>
                <a:off x="4642053" y="2010667"/>
                <a:ext cx="10836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4" name="Freihand 13">
                <a:extLst>
                  <a:ext uri="{FF2B5EF4-FFF2-40B4-BE49-F238E27FC236}">
                    <a16:creationId xmlns:a16="http://schemas.microsoft.com/office/drawing/2014/main" id="{DAF53C85-76B0-41B2-9B12-84F24B74A62C}"/>
                  </a:ext>
                </a:extLst>
              </p14:cNvPr>
              <p14:cNvContentPartPr/>
              <p14:nvPr/>
            </p14:nvContentPartPr>
            <p14:xfrm>
              <a:off x="4762293" y="2003467"/>
              <a:ext cx="85320" cy="76320"/>
            </p14:xfrm>
          </p:contentPart>
        </mc:Choice>
        <mc:Fallback>
          <p:pic>
            <p:nvPicPr>
              <p:cNvPr id="14" name="Freihand 13">
                <a:extLst>
                  <a:ext uri="{FF2B5EF4-FFF2-40B4-BE49-F238E27FC236}">
                    <a16:creationId xmlns:a16="http://schemas.microsoft.com/office/drawing/2014/main" id="{DAF53C85-76B0-41B2-9B12-84F24B74A62C}"/>
                  </a:ext>
                </a:extLst>
              </p:cNvPr>
              <p:cNvPicPr/>
              <p:nvPr/>
            </p:nvPicPr>
            <p:blipFill>
              <a:blip r:embed="rId44"/>
              <a:stretch>
                <a:fillRect/>
              </a:stretch>
            </p:blipFill>
            <p:spPr>
              <a:xfrm>
                <a:off x="4757973" y="1999147"/>
                <a:ext cx="9396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5" name="Freihand 14">
                <a:extLst>
                  <a:ext uri="{FF2B5EF4-FFF2-40B4-BE49-F238E27FC236}">
                    <a16:creationId xmlns:a16="http://schemas.microsoft.com/office/drawing/2014/main" id="{A90AC05A-EDB6-40FA-A9EB-3D4889662C0E}"/>
                  </a:ext>
                </a:extLst>
              </p14:cNvPr>
              <p14:cNvContentPartPr/>
              <p14:nvPr/>
            </p14:nvContentPartPr>
            <p14:xfrm>
              <a:off x="4837893" y="2017867"/>
              <a:ext cx="105120" cy="47520"/>
            </p14:xfrm>
          </p:contentPart>
        </mc:Choice>
        <mc:Fallback>
          <p:pic>
            <p:nvPicPr>
              <p:cNvPr id="15" name="Freihand 14">
                <a:extLst>
                  <a:ext uri="{FF2B5EF4-FFF2-40B4-BE49-F238E27FC236}">
                    <a16:creationId xmlns:a16="http://schemas.microsoft.com/office/drawing/2014/main" id="{A90AC05A-EDB6-40FA-A9EB-3D4889662C0E}"/>
                  </a:ext>
                </a:extLst>
              </p:cNvPr>
              <p:cNvPicPr/>
              <p:nvPr/>
            </p:nvPicPr>
            <p:blipFill>
              <a:blip r:embed="rId46"/>
              <a:stretch>
                <a:fillRect/>
              </a:stretch>
            </p:blipFill>
            <p:spPr>
              <a:xfrm>
                <a:off x="4833573" y="2013547"/>
                <a:ext cx="11376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6" name="Freihand 15">
                <a:extLst>
                  <a:ext uri="{FF2B5EF4-FFF2-40B4-BE49-F238E27FC236}">
                    <a16:creationId xmlns:a16="http://schemas.microsoft.com/office/drawing/2014/main" id="{1F836BBE-3227-4C8D-A646-A15B8CE22954}"/>
                  </a:ext>
                </a:extLst>
              </p14:cNvPr>
              <p14:cNvContentPartPr/>
              <p14:nvPr/>
            </p14:nvContentPartPr>
            <p14:xfrm>
              <a:off x="4938333" y="1943347"/>
              <a:ext cx="128160" cy="152640"/>
            </p14:xfrm>
          </p:contentPart>
        </mc:Choice>
        <mc:Fallback>
          <p:pic>
            <p:nvPicPr>
              <p:cNvPr id="16" name="Freihand 15">
                <a:extLst>
                  <a:ext uri="{FF2B5EF4-FFF2-40B4-BE49-F238E27FC236}">
                    <a16:creationId xmlns:a16="http://schemas.microsoft.com/office/drawing/2014/main" id="{1F836BBE-3227-4C8D-A646-A15B8CE22954}"/>
                  </a:ext>
                </a:extLst>
              </p:cNvPr>
              <p:cNvPicPr/>
              <p:nvPr/>
            </p:nvPicPr>
            <p:blipFill>
              <a:blip r:embed="rId48"/>
              <a:stretch>
                <a:fillRect/>
              </a:stretch>
            </p:blipFill>
            <p:spPr>
              <a:xfrm>
                <a:off x="4934013" y="1939027"/>
                <a:ext cx="13680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7" name="Freihand 16">
                <a:extLst>
                  <a:ext uri="{FF2B5EF4-FFF2-40B4-BE49-F238E27FC236}">
                    <a16:creationId xmlns:a16="http://schemas.microsoft.com/office/drawing/2014/main" id="{3F8E3ECE-C698-4892-8388-56C9EB3E06F3}"/>
                  </a:ext>
                </a:extLst>
              </p14:cNvPr>
              <p14:cNvContentPartPr/>
              <p14:nvPr/>
            </p14:nvContentPartPr>
            <p14:xfrm>
              <a:off x="5068653" y="1939387"/>
              <a:ext cx="133200" cy="126360"/>
            </p14:xfrm>
          </p:contentPart>
        </mc:Choice>
        <mc:Fallback>
          <p:pic>
            <p:nvPicPr>
              <p:cNvPr id="17" name="Freihand 16">
                <a:extLst>
                  <a:ext uri="{FF2B5EF4-FFF2-40B4-BE49-F238E27FC236}">
                    <a16:creationId xmlns:a16="http://schemas.microsoft.com/office/drawing/2014/main" id="{3F8E3ECE-C698-4892-8388-56C9EB3E06F3}"/>
                  </a:ext>
                </a:extLst>
              </p:cNvPr>
              <p:cNvPicPr/>
              <p:nvPr/>
            </p:nvPicPr>
            <p:blipFill>
              <a:blip r:embed="rId50"/>
              <a:stretch>
                <a:fillRect/>
              </a:stretch>
            </p:blipFill>
            <p:spPr>
              <a:xfrm>
                <a:off x="5064333" y="1935067"/>
                <a:ext cx="14184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8" name="Freihand 17">
                <a:extLst>
                  <a:ext uri="{FF2B5EF4-FFF2-40B4-BE49-F238E27FC236}">
                    <a16:creationId xmlns:a16="http://schemas.microsoft.com/office/drawing/2014/main" id="{391AC3D9-9F92-42F7-BA88-EAB3A63EA3A9}"/>
                  </a:ext>
                </a:extLst>
              </p14:cNvPr>
              <p14:cNvContentPartPr/>
              <p14:nvPr/>
            </p14:nvContentPartPr>
            <p14:xfrm>
              <a:off x="5290053" y="2017867"/>
              <a:ext cx="229680" cy="55800"/>
            </p14:xfrm>
          </p:contentPart>
        </mc:Choice>
        <mc:Fallback>
          <p:pic>
            <p:nvPicPr>
              <p:cNvPr id="18" name="Freihand 17">
                <a:extLst>
                  <a:ext uri="{FF2B5EF4-FFF2-40B4-BE49-F238E27FC236}">
                    <a16:creationId xmlns:a16="http://schemas.microsoft.com/office/drawing/2014/main" id="{391AC3D9-9F92-42F7-BA88-EAB3A63EA3A9}"/>
                  </a:ext>
                </a:extLst>
              </p:cNvPr>
              <p:cNvPicPr/>
              <p:nvPr/>
            </p:nvPicPr>
            <p:blipFill>
              <a:blip r:embed="rId52"/>
              <a:stretch>
                <a:fillRect/>
              </a:stretch>
            </p:blipFill>
            <p:spPr>
              <a:xfrm>
                <a:off x="5285733" y="2013547"/>
                <a:ext cx="23832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9" name="Freihand 18">
                <a:extLst>
                  <a:ext uri="{FF2B5EF4-FFF2-40B4-BE49-F238E27FC236}">
                    <a16:creationId xmlns:a16="http://schemas.microsoft.com/office/drawing/2014/main" id="{8BC44694-6289-4EC5-846F-9C8F2DFF3665}"/>
                  </a:ext>
                </a:extLst>
              </p14:cNvPr>
              <p14:cNvContentPartPr/>
              <p14:nvPr/>
            </p14:nvContentPartPr>
            <p14:xfrm>
              <a:off x="5485533" y="1962427"/>
              <a:ext cx="41040" cy="4680"/>
            </p14:xfrm>
          </p:contentPart>
        </mc:Choice>
        <mc:Fallback>
          <p:pic>
            <p:nvPicPr>
              <p:cNvPr id="19" name="Freihand 18">
                <a:extLst>
                  <a:ext uri="{FF2B5EF4-FFF2-40B4-BE49-F238E27FC236}">
                    <a16:creationId xmlns:a16="http://schemas.microsoft.com/office/drawing/2014/main" id="{8BC44694-6289-4EC5-846F-9C8F2DFF3665}"/>
                  </a:ext>
                </a:extLst>
              </p:cNvPr>
              <p:cNvPicPr/>
              <p:nvPr/>
            </p:nvPicPr>
            <p:blipFill>
              <a:blip r:embed="rId54"/>
              <a:stretch>
                <a:fillRect/>
              </a:stretch>
            </p:blipFill>
            <p:spPr>
              <a:xfrm>
                <a:off x="5481213" y="1958107"/>
                <a:ext cx="4968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0" name="Freihand 19">
                <a:extLst>
                  <a:ext uri="{FF2B5EF4-FFF2-40B4-BE49-F238E27FC236}">
                    <a16:creationId xmlns:a16="http://schemas.microsoft.com/office/drawing/2014/main" id="{98A69B8B-7332-43D8-933A-5133B47EBCA2}"/>
                  </a:ext>
                </a:extLst>
              </p14:cNvPr>
              <p14:cNvContentPartPr/>
              <p14:nvPr/>
            </p14:nvContentPartPr>
            <p14:xfrm>
              <a:off x="5518293" y="1925347"/>
              <a:ext cx="151560" cy="208440"/>
            </p14:xfrm>
          </p:contentPart>
        </mc:Choice>
        <mc:Fallback>
          <p:pic>
            <p:nvPicPr>
              <p:cNvPr id="20" name="Freihand 19">
                <a:extLst>
                  <a:ext uri="{FF2B5EF4-FFF2-40B4-BE49-F238E27FC236}">
                    <a16:creationId xmlns:a16="http://schemas.microsoft.com/office/drawing/2014/main" id="{98A69B8B-7332-43D8-933A-5133B47EBCA2}"/>
                  </a:ext>
                </a:extLst>
              </p:cNvPr>
              <p:cNvPicPr/>
              <p:nvPr/>
            </p:nvPicPr>
            <p:blipFill>
              <a:blip r:embed="rId56"/>
              <a:stretch>
                <a:fillRect/>
              </a:stretch>
            </p:blipFill>
            <p:spPr>
              <a:xfrm>
                <a:off x="5513973" y="1921027"/>
                <a:ext cx="16020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21" name="Freihand 20">
                <a:extLst>
                  <a:ext uri="{FF2B5EF4-FFF2-40B4-BE49-F238E27FC236}">
                    <a16:creationId xmlns:a16="http://schemas.microsoft.com/office/drawing/2014/main" id="{83CBFD33-510E-468D-8030-F978A2AB9EA6}"/>
                  </a:ext>
                </a:extLst>
              </p14:cNvPr>
              <p14:cNvContentPartPr/>
              <p14:nvPr/>
            </p14:nvContentPartPr>
            <p14:xfrm>
              <a:off x="5667693" y="1904467"/>
              <a:ext cx="268200" cy="148680"/>
            </p14:xfrm>
          </p:contentPart>
        </mc:Choice>
        <mc:Fallback>
          <p:pic>
            <p:nvPicPr>
              <p:cNvPr id="21" name="Freihand 20">
                <a:extLst>
                  <a:ext uri="{FF2B5EF4-FFF2-40B4-BE49-F238E27FC236}">
                    <a16:creationId xmlns:a16="http://schemas.microsoft.com/office/drawing/2014/main" id="{83CBFD33-510E-468D-8030-F978A2AB9EA6}"/>
                  </a:ext>
                </a:extLst>
              </p:cNvPr>
              <p:cNvPicPr/>
              <p:nvPr/>
            </p:nvPicPr>
            <p:blipFill>
              <a:blip r:embed="rId58"/>
              <a:stretch>
                <a:fillRect/>
              </a:stretch>
            </p:blipFill>
            <p:spPr>
              <a:xfrm>
                <a:off x="5663373" y="1900147"/>
                <a:ext cx="27684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22" name="Freihand 21">
                <a:extLst>
                  <a:ext uri="{FF2B5EF4-FFF2-40B4-BE49-F238E27FC236}">
                    <a16:creationId xmlns:a16="http://schemas.microsoft.com/office/drawing/2014/main" id="{2E6D4EF7-8866-4DE5-9D4A-C884CDAE1B78}"/>
                  </a:ext>
                </a:extLst>
              </p14:cNvPr>
              <p14:cNvContentPartPr/>
              <p14:nvPr/>
            </p14:nvContentPartPr>
            <p14:xfrm>
              <a:off x="5924373" y="1904107"/>
              <a:ext cx="52560" cy="70920"/>
            </p14:xfrm>
          </p:contentPart>
        </mc:Choice>
        <mc:Fallback>
          <p:pic>
            <p:nvPicPr>
              <p:cNvPr id="22" name="Freihand 21">
                <a:extLst>
                  <a:ext uri="{FF2B5EF4-FFF2-40B4-BE49-F238E27FC236}">
                    <a16:creationId xmlns:a16="http://schemas.microsoft.com/office/drawing/2014/main" id="{2E6D4EF7-8866-4DE5-9D4A-C884CDAE1B78}"/>
                  </a:ext>
                </a:extLst>
              </p:cNvPr>
              <p:cNvPicPr/>
              <p:nvPr/>
            </p:nvPicPr>
            <p:blipFill>
              <a:blip r:embed="rId60"/>
              <a:stretch>
                <a:fillRect/>
              </a:stretch>
            </p:blipFill>
            <p:spPr>
              <a:xfrm>
                <a:off x="5920053" y="1899787"/>
                <a:ext cx="6120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23" name="Freihand 22">
                <a:extLst>
                  <a:ext uri="{FF2B5EF4-FFF2-40B4-BE49-F238E27FC236}">
                    <a16:creationId xmlns:a16="http://schemas.microsoft.com/office/drawing/2014/main" id="{20CB3C5A-36EF-4E3C-AA36-21355BF7E45F}"/>
                  </a:ext>
                </a:extLst>
              </p14:cNvPr>
              <p14:cNvContentPartPr/>
              <p14:nvPr/>
            </p14:nvContentPartPr>
            <p14:xfrm>
              <a:off x="5991693" y="1987627"/>
              <a:ext cx="191880" cy="45000"/>
            </p14:xfrm>
          </p:contentPart>
        </mc:Choice>
        <mc:Fallback>
          <p:pic>
            <p:nvPicPr>
              <p:cNvPr id="23" name="Freihand 22">
                <a:extLst>
                  <a:ext uri="{FF2B5EF4-FFF2-40B4-BE49-F238E27FC236}">
                    <a16:creationId xmlns:a16="http://schemas.microsoft.com/office/drawing/2014/main" id="{20CB3C5A-36EF-4E3C-AA36-21355BF7E45F}"/>
                  </a:ext>
                </a:extLst>
              </p:cNvPr>
              <p:cNvPicPr/>
              <p:nvPr/>
            </p:nvPicPr>
            <p:blipFill>
              <a:blip r:embed="rId62"/>
              <a:stretch>
                <a:fillRect/>
              </a:stretch>
            </p:blipFill>
            <p:spPr>
              <a:xfrm>
                <a:off x="5987373" y="1983307"/>
                <a:ext cx="20052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2" name="Freihand 31">
                <a:extLst>
                  <a:ext uri="{FF2B5EF4-FFF2-40B4-BE49-F238E27FC236}">
                    <a16:creationId xmlns:a16="http://schemas.microsoft.com/office/drawing/2014/main" id="{60553BD0-0B56-4D39-B27F-A9D53A9A21E6}"/>
                  </a:ext>
                </a:extLst>
              </p14:cNvPr>
              <p14:cNvContentPartPr/>
              <p14:nvPr/>
            </p14:nvContentPartPr>
            <p14:xfrm>
              <a:off x="7471293" y="2345467"/>
              <a:ext cx="248400" cy="203040"/>
            </p14:xfrm>
          </p:contentPart>
        </mc:Choice>
        <mc:Fallback>
          <p:pic>
            <p:nvPicPr>
              <p:cNvPr id="32" name="Freihand 31">
                <a:extLst>
                  <a:ext uri="{FF2B5EF4-FFF2-40B4-BE49-F238E27FC236}">
                    <a16:creationId xmlns:a16="http://schemas.microsoft.com/office/drawing/2014/main" id="{60553BD0-0B56-4D39-B27F-A9D53A9A21E6}"/>
                  </a:ext>
                </a:extLst>
              </p:cNvPr>
              <p:cNvPicPr/>
              <p:nvPr/>
            </p:nvPicPr>
            <p:blipFill>
              <a:blip r:embed="rId64"/>
              <a:stretch>
                <a:fillRect/>
              </a:stretch>
            </p:blipFill>
            <p:spPr>
              <a:xfrm>
                <a:off x="7466973" y="2341147"/>
                <a:ext cx="25704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3" name="Freihand 32">
                <a:extLst>
                  <a:ext uri="{FF2B5EF4-FFF2-40B4-BE49-F238E27FC236}">
                    <a16:creationId xmlns:a16="http://schemas.microsoft.com/office/drawing/2014/main" id="{0A537A32-578A-4972-8884-6FC4056565F4}"/>
                  </a:ext>
                </a:extLst>
              </p14:cNvPr>
              <p14:cNvContentPartPr/>
              <p14:nvPr/>
            </p14:nvContentPartPr>
            <p14:xfrm>
              <a:off x="7901133" y="2354467"/>
              <a:ext cx="339840" cy="168480"/>
            </p14:xfrm>
          </p:contentPart>
        </mc:Choice>
        <mc:Fallback>
          <p:pic>
            <p:nvPicPr>
              <p:cNvPr id="33" name="Freihand 32">
                <a:extLst>
                  <a:ext uri="{FF2B5EF4-FFF2-40B4-BE49-F238E27FC236}">
                    <a16:creationId xmlns:a16="http://schemas.microsoft.com/office/drawing/2014/main" id="{0A537A32-578A-4972-8884-6FC4056565F4}"/>
                  </a:ext>
                </a:extLst>
              </p:cNvPr>
              <p:cNvPicPr/>
              <p:nvPr/>
            </p:nvPicPr>
            <p:blipFill>
              <a:blip r:embed="rId66"/>
              <a:stretch>
                <a:fillRect/>
              </a:stretch>
            </p:blipFill>
            <p:spPr>
              <a:xfrm>
                <a:off x="7896813" y="2350147"/>
                <a:ext cx="34848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6" name="Freihand 35">
                <a:extLst>
                  <a:ext uri="{FF2B5EF4-FFF2-40B4-BE49-F238E27FC236}">
                    <a16:creationId xmlns:a16="http://schemas.microsoft.com/office/drawing/2014/main" id="{BB2D1D76-47A7-4879-995D-95D2A8483700}"/>
                  </a:ext>
                </a:extLst>
              </p14:cNvPr>
              <p14:cNvContentPartPr/>
              <p14:nvPr/>
            </p14:nvContentPartPr>
            <p14:xfrm>
              <a:off x="6896733" y="4060867"/>
              <a:ext cx="1494000" cy="82080"/>
            </p14:xfrm>
          </p:contentPart>
        </mc:Choice>
        <mc:Fallback>
          <p:pic>
            <p:nvPicPr>
              <p:cNvPr id="36" name="Freihand 35">
                <a:extLst>
                  <a:ext uri="{FF2B5EF4-FFF2-40B4-BE49-F238E27FC236}">
                    <a16:creationId xmlns:a16="http://schemas.microsoft.com/office/drawing/2014/main" id="{BB2D1D76-47A7-4879-995D-95D2A8483700}"/>
                  </a:ext>
                </a:extLst>
              </p:cNvPr>
              <p:cNvPicPr/>
              <p:nvPr/>
            </p:nvPicPr>
            <p:blipFill>
              <a:blip r:embed="rId68"/>
              <a:stretch>
                <a:fillRect/>
              </a:stretch>
            </p:blipFill>
            <p:spPr>
              <a:xfrm>
                <a:off x="6892413" y="4056547"/>
                <a:ext cx="15026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7" name="Freihand 36">
                <a:extLst>
                  <a:ext uri="{FF2B5EF4-FFF2-40B4-BE49-F238E27FC236}">
                    <a16:creationId xmlns:a16="http://schemas.microsoft.com/office/drawing/2014/main" id="{16EB6984-3186-4146-8D71-E2CF674AAC91}"/>
                  </a:ext>
                </a:extLst>
              </p14:cNvPr>
              <p14:cNvContentPartPr/>
              <p14:nvPr/>
            </p14:nvContentPartPr>
            <p14:xfrm>
              <a:off x="2553693" y="4453987"/>
              <a:ext cx="4556880" cy="132480"/>
            </p14:xfrm>
          </p:contentPart>
        </mc:Choice>
        <mc:Fallback>
          <p:pic>
            <p:nvPicPr>
              <p:cNvPr id="37" name="Freihand 36">
                <a:extLst>
                  <a:ext uri="{FF2B5EF4-FFF2-40B4-BE49-F238E27FC236}">
                    <a16:creationId xmlns:a16="http://schemas.microsoft.com/office/drawing/2014/main" id="{16EB6984-3186-4146-8D71-E2CF674AAC91}"/>
                  </a:ext>
                </a:extLst>
              </p:cNvPr>
              <p:cNvPicPr/>
              <p:nvPr/>
            </p:nvPicPr>
            <p:blipFill>
              <a:blip r:embed="rId70"/>
              <a:stretch>
                <a:fillRect/>
              </a:stretch>
            </p:blipFill>
            <p:spPr>
              <a:xfrm>
                <a:off x="2549373" y="4449667"/>
                <a:ext cx="456552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3" name="Freihand 42">
                <a:extLst>
                  <a:ext uri="{FF2B5EF4-FFF2-40B4-BE49-F238E27FC236}">
                    <a16:creationId xmlns:a16="http://schemas.microsoft.com/office/drawing/2014/main" id="{26CF54BB-B8C6-4122-99B6-08D6618D0778}"/>
                  </a:ext>
                </a:extLst>
              </p14:cNvPr>
              <p14:cNvContentPartPr/>
              <p14:nvPr/>
            </p14:nvContentPartPr>
            <p14:xfrm>
              <a:off x="5805573" y="2964667"/>
              <a:ext cx="3917160" cy="3013560"/>
            </p14:xfrm>
          </p:contentPart>
        </mc:Choice>
        <mc:Fallback>
          <p:pic>
            <p:nvPicPr>
              <p:cNvPr id="43" name="Freihand 42">
                <a:extLst>
                  <a:ext uri="{FF2B5EF4-FFF2-40B4-BE49-F238E27FC236}">
                    <a16:creationId xmlns:a16="http://schemas.microsoft.com/office/drawing/2014/main" id="{26CF54BB-B8C6-4122-99B6-08D6618D0778}"/>
                  </a:ext>
                </a:extLst>
              </p:cNvPr>
              <p:cNvPicPr/>
              <p:nvPr/>
            </p:nvPicPr>
            <p:blipFill>
              <a:blip r:embed="rId72"/>
              <a:stretch>
                <a:fillRect/>
              </a:stretch>
            </p:blipFill>
            <p:spPr>
              <a:xfrm>
                <a:off x="5801253" y="2959987"/>
                <a:ext cx="3925800" cy="30222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4" name="Freihand 43">
                <a:extLst>
                  <a:ext uri="{FF2B5EF4-FFF2-40B4-BE49-F238E27FC236}">
                    <a16:creationId xmlns:a16="http://schemas.microsoft.com/office/drawing/2014/main" id="{73C52BB1-B62F-4953-9B6C-350B1065E709}"/>
                  </a:ext>
                </a:extLst>
              </p14:cNvPr>
              <p14:cNvContentPartPr/>
              <p14:nvPr/>
            </p14:nvContentPartPr>
            <p14:xfrm>
              <a:off x="5651853" y="5736667"/>
              <a:ext cx="505440" cy="371160"/>
            </p14:xfrm>
          </p:contentPart>
        </mc:Choice>
        <mc:Fallback>
          <p:pic>
            <p:nvPicPr>
              <p:cNvPr id="44" name="Freihand 43">
                <a:extLst>
                  <a:ext uri="{FF2B5EF4-FFF2-40B4-BE49-F238E27FC236}">
                    <a16:creationId xmlns:a16="http://schemas.microsoft.com/office/drawing/2014/main" id="{73C52BB1-B62F-4953-9B6C-350B1065E709}"/>
                  </a:ext>
                </a:extLst>
              </p:cNvPr>
              <p:cNvPicPr/>
              <p:nvPr/>
            </p:nvPicPr>
            <p:blipFill>
              <a:blip r:embed="rId74"/>
              <a:stretch>
                <a:fillRect/>
              </a:stretch>
            </p:blipFill>
            <p:spPr>
              <a:xfrm>
                <a:off x="5647533" y="5732347"/>
                <a:ext cx="514080" cy="3798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5" name="Freihand 44">
                <a:extLst>
                  <a:ext uri="{FF2B5EF4-FFF2-40B4-BE49-F238E27FC236}">
                    <a16:creationId xmlns:a16="http://schemas.microsoft.com/office/drawing/2014/main" id="{941C6284-85BE-4751-A96B-B8DCFF154E35}"/>
                  </a:ext>
                </a:extLst>
              </p14:cNvPr>
              <p14:cNvContentPartPr/>
              <p14:nvPr/>
            </p14:nvContentPartPr>
            <p14:xfrm>
              <a:off x="9774573" y="2352307"/>
              <a:ext cx="9000" cy="286920"/>
            </p14:xfrm>
          </p:contentPart>
        </mc:Choice>
        <mc:Fallback>
          <p:pic>
            <p:nvPicPr>
              <p:cNvPr id="45" name="Freihand 44">
                <a:extLst>
                  <a:ext uri="{FF2B5EF4-FFF2-40B4-BE49-F238E27FC236}">
                    <a16:creationId xmlns:a16="http://schemas.microsoft.com/office/drawing/2014/main" id="{941C6284-85BE-4751-A96B-B8DCFF154E35}"/>
                  </a:ext>
                </a:extLst>
              </p:cNvPr>
              <p:cNvPicPr/>
              <p:nvPr/>
            </p:nvPicPr>
            <p:blipFill>
              <a:blip r:embed="rId76"/>
              <a:stretch>
                <a:fillRect/>
              </a:stretch>
            </p:blipFill>
            <p:spPr>
              <a:xfrm>
                <a:off x="9770253" y="2347987"/>
                <a:ext cx="17640" cy="2955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6" name="Freihand 45">
                <a:extLst>
                  <a:ext uri="{FF2B5EF4-FFF2-40B4-BE49-F238E27FC236}">
                    <a16:creationId xmlns:a16="http://schemas.microsoft.com/office/drawing/2014/main" id="{371D2CDC-C405-4F76-98B4-2FB17222C187}"/>
                  </a:ext>
                </a:extLst>
              </p14:cNvPr>
              <p14:cNvContentPartPr/>
              <p14:nvPr/>
            </p14:nvContentPartPr>
            <p14:xfrm>
              <a:off x="9672693" y="2313787"/>
              <a:ext cx="380160" cy="247680"/>
            </p14:xfrm>
          </p:contentPart>
        </mc:Choice>
        <mc:Fallback>
          <p:pic>
            <p:nvPicPr>
              <p:cNvPr id="46" name="Freihand 45">
                <a:extLst>
                  <a:ext uri="{FF2B5EF4-FFF2-40B4-BE49-F238E27FC236}">
                    <a16:creationId xmlns:a16="http://schemas.microsoft.com/office/drawing/2014/main" id="{371D2CDC-C405-4F76-98B4-2FB17222C187}"/>
                  </a:ext>
                </a:extLst>
              </p:cNvPr>
              <p:cNvPicPr/>
              <p:nvPr/>
            </p:nvPicPr>
            <p:blipFill>
              <a:blip r:embed="rId78"/>
              <a:stretch>
                <a:fillRect/>
              </a:stretch>
            </p:blipFill>
            <p:spPr>
              <a:xfrm>
                <a:off x="9668373" y="2309467"/>
                <a:ext cx="38880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7" name="Freihand 46">
                <a:extLst>
                  <a:ext uri="{FF2B5EF4-FFF2-40B4-BE49-F238E27FC236}">
                    <a16:creationId xmlns:a16="http://schemas.microsoft.com/office/drawing/2014/main" id="{4BDD372D-D7D1-4863-A2D4-C01977B85A83}"/>
                  </a:ext>
                </a:extLst>
              </p14:cNvPr>
              <p14:cNvContentPartPr/>
              <p14:nvPr/>
            </p14:nvContentPartPr>
            <p14:xfrm>
              <a:off x="10059333" y="2328547"/>
              <a:ext cx="22320" cy="81360"/>
            </p14:xfrm>
          </p:contentPart>
        </mc:Choice>
        <mc:Fallback>
          <p:pic>
            <p:nvPicPr>
              <p:cNvPr id="47" name="Freihand 46">
                <a:extLst>
                  <a:ext uri="{FF2B5EF4-FFF2-40B4-BE49-F238E27FC236}">
                    <a16:creationId xmlns:a16="http://schemas.microsoft.com/office/drawing/2014/main" id="{4BDD372D-D7D1-4863-A2D4-C01977B85A83}"/>
                  </a:ext>
                </a:extLst>
              </p:cNvPr>
              <p:cNvPicPr/>
              <p:nvPr/>
            </p:nvPicPr>
            <p:blipFill>
              <a:blip r:embed="rId80"/>
              <a:stretch>
                <a:fillRect/>
              </a:stretch>
            </p:blipFill>
            <p:spPr>
              <a:xfrm>
                <a:off x="10055013" y="2324227"/>
                <a:ext cx="3096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8" name="Freihand 47">
                <a:extLst>
                  <a:ext uri="{FF2B5EF4-FFF2-40B4-BE49-F238E27FC236}">
                    <a16:creationId xmlns:a16="http://schemas.microsoft.com/office/drawing/2014/main" id="{6B4157D4-F6BE-46F1-AC07-D31207A2330F}"/>
                  </a:ext>
                </a:extLst>
              </p14:cNvPr>
              <p14:cNvContentPartPr/>
              <p14:nvPr/>
            </p14:nvContentPartPr>
            <p14:xfrm>
              <a:off x="10107573" y="2446627"/>
              <a:ext cx="116640" cy="157680"/>
            </p14:xfrm>
          </p:contentPart>
        </mc:Choice>
        <mc:Fallback>
          <p:pic>
            <p:nvPicPr>
              <p:cNvPr id="48" name="Freihand 47">
                <a:extLst>
                  <a:ext uri="{FF2B5EF4-FFF2-40B4-BE49-F238E27FC236}">
                    <a16:creationId xmlns:a16="http://schemas.microsoft.com/office/drawing/2014/main" id="{6B4157D4-F6BE-46F1-AC07-D31207A2330F}"/>
                  </a:ext>
                </a:extLst>
              </p:cNvPr>
              <p:cNvPicPr/>
              <p:nvPr/>
            </p:nvPicPr>
            <p:blipFill>
              <a:blip r:embed="rId82"/>
              <a:stretch>
                <a:fillRect/>
              </a:stretch>
            </p:blipFill>
            <p:spPr>
              <a:xfrm>
                <a:off x="10103253" y="2442307"/>
                <a:ext cx="12528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9" name="Freihand 48">
                <a:extLst>
                  <a:ext uri="{FF2B5EF4-FFF2-40B4-BE49-F238E27FC236}">
                    <a16:creationId xmlns:a16="http://schemas.microsoft.com/office/drawing/2014/main" id="{7886A087-053E-499C-8F82-9CF3C122C1B0}"/>
                  </a:ext>
                </a:extLst>
              </p14:cNvPr>
              <p14:cNvContentPartPr/>
              <p14:nvPr/>
            </p14:nvContentPartPr>
            <p14:xfrm>
              <a:off x="10319253" y="2438707"/>
              <a:ext cx="339480" cy="156240"/>
            </p14:xfrm>
          </p:contentPart>
        </mc:Choice>
        <mc:Fallback>
          <p:pic>
            <p:nvPicPr>
              <p:cNvPr id="49" name="Freihand 48">
                <a:extLst>
                  <a:ext uri="{FF2B5EF4-FFF2-40B4-BE49-F238E27FC236}">
                    <a16:creationId xmlns:a16="http://schemas.microsoft.com/office/drawing/2014/main" id="{7886A087-053E-499C-8F82-9CF3C122C1B0}"/>
                  </a:ext>
                </a:extLst>
              </p:cNvPr>
              <p:cNvPicPr/>
              <p:nvPr/>
            </p:nvPicPr>
            <p:blipFill>
              <a:blip r:embed="rId84"/>
              <a:stretch>
                <a:fillRect/>
              </a:stretch>
            </p:blipFill>
            <p:spPr>
              <a:xfrm>
                <a:off x="10314933" y="2434387"/>
                <a:ext cx="34812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0" name="Freihand 49">
                <a:extLst>
                  <a:ext uri="{FF2B5EF4-FFF2-40B4-BE49-F238E27FC236}">
                    <a16:creationId xmlns:a16="http://schemas.microsoft.com/office/drawing/2014/main" id="{462EE64E-A1D0-4FC8-9ACA-EDA3CBFCE461}"/>
                  </a:ext>
                </a:extLst>
              </p14:cNvPr>
              <p14:cNvContentPartPr/>
              <p14:nvPr/>
            </p14:nvContentPartPr>
            <p14:xfrm>
              <a:off x="10647213" y="2379667"/>
              <a:ext cx="224640" cy="173880"/>
            </p14:xfrm>
          </p:contentPart>
        </mc:Choice>
        <mc:Fallback>
          <p:pic>
            <p:nvPicPr>
              <p:cNvPr id="50" name="Freihand 49">
                <a:extLst>
                  <a:ext uri="{FF2B5EF4-FFF2-40B4-BE49-F238E27FC236}">
                    <a16:creationId xmlns:a16="http://schemas.microsoft.com/office/drawing/2014/main" id="{462EE64E-A1D0-4FC8-9ACA-EDA3CBFCE461}"/>
                  </a:ext>
                </a:extLst>
              </p:cNvPr>
              <p:cNvPicPr/>
              <p:nvPr/>
            </p:nvPicPr>
            <p:blipFill>
              <a:blip r:embed="rId86"/>
              <a:stretch>
                <a:fillRect/>
              </a:stretch>
            </p:blipFill>
            <p:spPr>
              <a:xfrm>
                <a:off x="10642893" y="2375347"/>
                <a:ext cx="23328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1" name="Freihand 50">
                <a:extLst>
                  <a:ext uri="{FF2B5EF4-FFF2-40B4-BE49-F238E27FC236}">
                    <a16:creationId xmlns:a16="http://schemas.microsoft.com/office/drawing/2014/main" id="{21952332-1917-4662-970F-154BC01E36D6}"/>
                  </a:ext>
                </a:extLst>
              </p14:cNvPr>
              <p14:cNvContentPartPr/>
              <p14:nvPr/>
            </p14:nvContentPartPr>
            <p14:xfrm>
              <a:off x="11008653" y="2326387"/>
              <a:ext cx="154080" cy="152280"/>
            </p14:xfrm>
          </p:contentPart>
        </mc:Choice>
        <mc:Fallback>
          <p:pic>
            <p:nvPicPr>
              <p:cNvPr id="51" name="Freihand 50">
                <a:extLst>
                  <a:ext uri="{FF2B5EF4-FFF2-40B4-BE49-F238E27FC236}">
                    <a16:creationId xmlns:a16="http://schemas.microsoft.com/office/drawing/2014/main" id="{21952332-1917-4662-970F-154BC01E36D6}"/>
                  </a:ext>
                </a:extLst>
              </p:cNvPr>
              <p:cNvPicPr/>
              <p:nvPr/>
            </p:nvPicPr>
            <p:blipFill>
              <a:blip r:embed="rId88"/>
              <a:stretch>
                <a:fillRect/>
              </a:stretch>
            </p:blipFill>
            <p:spPr>
              <a:xfrm>
                <a:off x="11004333" y="2322067"/>
                <a:ext cx="16272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2" name="Freihand 51">
                <a:extLst>
                  <a:ext uri="{FF2B5EF4-FFF2-40B4-BE49-F238E27FC236}">
                    <a16:creationId xmlns:a16="http://schemas.microsoft.com/office/drawing/2014/main" id="{6A1ECD43-EE6E-4095-BD19-0010812BD960}"/>
                  </a:ext>
                </a:extLst>
              </p14:cNvPr>
              <p14:cNvContentPartPr/>
              <p14:nvPr/>
            </p14:nvContentPartPr>
            <p14:xfrm>
              <a:off x="11145093" y="2328187"/>
              <a:ext cx="78120" cy="136080"/>
            </p14:xfrm>
          </p:contentPart>
        </mc:Choice>
        <mc:Fallback>
          <p:pic>
            <p:nvPicPr>
              <p:cNvPr id="52" name="Freihand 51">
                <a:extLst>
                  <a:ext uri="{FF2B5EF4-FFF2-40B4-BE49-F238E27FC236}">
                    <a16:creationId xmlns:a16="http://schemas.microsoft.com/office/drawing/2014/main" id="{6A1ECD43-EE6E-4095-BD19-0010812BD960}"/>
                  </a:ext>
                </a:extLst>
              </p:cNvPr>
              <p:cNvPicPr/>
              <p:nvPr/>
            </p:nvPicPr>
            <p:blipFill>
              <a:blip r:embed="rId90"/>
              <a:stretch>
                <a:fillRect/>
              </a:stretch>
            </p:blipFill>
            <p:spPr>
              <a:xfrm>
                <a:off x="11140773" y="2323867"/>
                <a:ext cx="867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4E3EA07A-C5EC-434F-BF0D-2477856F0237}"/>
                  </a:ext>
                </a:extLst>
              </p14:cNvPr>
              <p14:cNvContentPartPr/>
              <p14:nvPr/>
            </p14:nvContentPartPr>
            <p14:xfrm>
              <a:off x="11230413" y="2333227"/>
              <a:ext cx="117360" cy="267840"/>
            </p14:xfrm>
          </p:contentPart>
        </mc:Choice>
        <mc:Fallback>
          <p:pic>
            <p:nvPicPr>
              <p:cNvPr id="53" name="Freihand 52">
                <a:extLst>
                  <a:ext uri="{FF2B5EF4-FFF2-40B4-BE49-F238E27FC236}">
                    <a16:creationId xmlns:a16="http://schemas.microsoft.com/office/drawing/2014/main" id="{4E3EA07A-C5EC-434F-BF0D-2477856F0237}"/>
                  </a:ext>
                </a:extLst>
              </p:cNvPr>
              <p:cNvPicPr/>
              <p:nvPr/>
            </p:nvPicPr>
            <p:blipFill>
              <a:blip r:embed="rId92"/>
              <a:stretch>
                <a:fillRect/>
              </a:stretch>
            </p:blipFill>
            <p:spPr>
              <a:xfrm>
                <a:off x="11226093" y="2328907"/>
                <a:ext cx="126000" cy="27648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95BC1B04-C173-48B3-B586-8CFB4887CE3D}"/>
                  </a:ext>
                </a:extLst>
              </p14:cNvPr>
              <p14:cNvContentPartPr/>
              <p14:nvPr/>
            </p14:nvContentPartPr>
            <p14:xfrm>
              <a:off x="11356413" y="2317027"/>
              <a:ext cx="96120" cy="109080"/>
            </p14:xfrm>
          </p:contentPart>
        </mc:Choice>
        <mc:Fallback>
          <p:pic>
            <p:nvPicPr>
              <p:cNvPr id="54" name="Freihand 53">
                <a:extLst>
                  <a:ext uri="{FF2B5EF4-FFF2-40B4-BE49-F238E27FC236}">
                    <a16:creationId xmlns:a16="http://schemas.microsoft.com/office/drawing/2014/main" id="{95BC1B04-C173-48B3-B586-8CFB4887CE3D}"/>
                  </a:ext>
                </a:extLst>
              </p:cNvPr>
              <p:cNvPicPr/>
              <p:nvPr/>
            </p:nvPicPr>
            <p:blipFill>
              <a:blip r:embed="rId94"/>
              <a:stretch>
                <a:fillRect/>
              </a:stretch>
            </p:blipFill>
            <p:spPr>
              <a:xfrm>
                <a:off x="11352093" y="2312707"/>
                <a:ext cx="10476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5" name="Freihand 54">
                <a:extLst>
                  <a:ext uri="{FF2B5EF4-FFF2-40B4-BE49-F238E27FC236}">
                    <a16:creationId xmlns:a16="http://schemas.microsoft.com/office/drawing/2014/main" id="{3BA66654-EF4F-4714-950D-0EAAAA360922}"/>
                  </a:ext>
                </a:extLst>
              </p14:cNvPr>
              <p14:cNvContentPartPr/>
              <p14:nvPr/>
            </p14:nvContentPartPr>
            <p14:xfrm>
              <a:off x="11460453" y="2326747"/>
              <a:ext cx="122040" cy="88920"/>
            </p14:xfrm>
          </p:contentPart>
        </mc:Choice>
        <mc:Fallback>
          <p:pic>
            <p:nvPicPr>
              <p:cNvPr id="55" name="Freihand 54">
                <a:extLst>
                  <a:ext uri="{FF2B5EF4-FFF2-40B4-BE49-F238E27FC236}">
                    <a16:creationId xmlns:a16="http://schemas.microsoft.com/office/drawing/2014/main" id="{3BA66654-EF4F-4714-950D-0EAAAA360922}"/>
                  </a:ext>
                </a:extLst>
              </p:cNvPr>
              <p:cNvPicPr/>
              <p:nvPr/>
            </p:nvPicPr>
            <p:blipFill>
              <a:blip r:embed="rId96"/>
              <a:stretch>
                <a:fillRect/>
              </a:stretch>
            </p:blipFill>
            <p:spPr>
              <a:xfrm>
                <a:off x="11456133" y="2322427"/>
                <a:ext cx="13068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8AF95B15-85CF-4572-BA3B-981336F6A711}"/>
                  </a:ext>
                </a:extLst>
              </p14:cNvPr>
              <p14:cNvContentPartPr/>
              <p14:nvPr/>
            </p14:nvContentPartPr>
            <p14:xfrm>
              <a:off x="11570253" y="2232427"/>
              <a:ext cx="5040" cy="28080"/>
            </p14:xfrm>
          </p:contentPart>
        </mc:Choice>
        <mc:Fallback>
          <p:pic>
            <p:nvPicPr>
              <p:cNvPr id="56" name="Freihand 55">
                <a:extLst>
                  <a:ext uri="{FF2B5EF4-FFF2-40B4-BE49-F238E27FC236}">
                    <a16:creationId xmlns:a16="http://schemas.microsoft.com/office/drawing/2014/main" id="{8AF95B15-85CF-4572-BA3B-981336F6A711}"/>
                  </a:ext>
                </a:extLst>
              </p:cNvPr>
              <p:cNvPicPr/>
              <p:nvPr/>
            </p:nvPicPr>
            <p:blipFill>
              <a:blip r:embed="rId98"/>
              <a:stretch>
                <a:fillRect/>
              </a:stretch>
            </p:blipFill>
            <p:spPr>
              <a:xfrm>
                <a:off x="11565933" y="2228107"/>
                <a:ext cx="1368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7" name="Freihand 56">
                <a:extLst>
                  <a:ext uri="{FF2B5EF4-FFF2-40B4-BE49-F238E27FC236}">
                    <a16:creationId xmlns:a16="http://schemas.microsoft.com/office/drawing/2014/main" id="{53900C4E-A757-4CAD-971E-1C1D22A95FC2}"/>
                  </a:ext>
                </a:extLst>
              </p14:cNvPr>
              <p14:cNvContentPartPr/>
              <p14:nvPr/>
            </p14:nvContentPartPr>
            <p14:xfrm>
              <a:off x="11614173" y="2200027"/>
              <a:ext cx="436320" cy="371160"/>
            </p14:xfrm>
          </p:contentPart>
        </mc:Choice>
        <mc:Fallback>
          <p:pic>
            <p:nvPicPr>
              <p:cNvPr id="57" name="Freihand 56">
                <a:extLst>
                  <a:ext uri="{FF2B5EF4-FFF2-40B4-BE49-F238E27FC236}">
                    <a16:creationId xmlns:a16="http://schemas.microsoft.com/office/drawing/2014/main" id="{53900C4E-A757-4CAD-971E-1C1D22A95FC2}"/>
                  </a:ext>
                </a:extLst>
              </p:cNvPr>
              <p:cNvPicPr/>
              <p:nvPr/>
            </p:nvPicPr>
            <p:blipFill>
              <a:blip r:embed="rId100"/>
              <a:stretch>
                <a:fillRect/>
              </a:stretch>
            </p:blipFill>
            <p:spPr>
              <a:xfrm>
                <a:off x="11609853" y="2195707"/>
                <a:ext cx="444960" cy="379800"/>
              </a:xfrm>
              <a:prstGeom prst="rect">
                <a:avLst/>
              </a:prstGeom>
            </p:spPr>
          </p:pic>
        </mc:Fallback>
      </mc:AlternateContent>
      <p:grpSp>
        <p:nvGrpSpPr>
          <p:cNvPr id="79" name="Gruppieren 78">
            <a:extLst>
              <a:ext uri="{FF2B5EF4-FFF2-40B4-BE49-F238E27FC236}">
                <a16:creationId xmlns:a16="http://schemas.microsoft.com/office/drawing/2014/main" id="{AEF96FEC-30E0-4D35-99F8-0E40E99BC38B}"/>
              </a:ext>
            </a:extLst>
          </p:cNvPr>
          <p:cNvGrpSpPr/>
          <p:nvPr/>
        </p:nvGrpSpPr>
        <p:grpSpPr>
          <a:xfrm>
            <a:off x="9971133" y="2763067"/>
            <a:ext cx="1933560" cy="670680"/>
            <a:chOff x="9971133" y="2763067"/>
            <a:chExt cx="1933560" cy="670680"/>
          </a:xfrm>
        </p:grpSpPr>
        <mc:AlternateContent xmlns:mc="http://schemas.openxmlformats.org/markup-compatibility/2006">
          <mc:Choice xmlns:p14="http://schemas.microsoft.com/office/powerpoint/2010/main" Requires="p14">
            <p:contentPart p14:bwMode="auto" r:id="rId101">
              <p14:nvContentPartPr>
                <p14:cNvPr id="58" name="Freihand 57">
                  <a:extLst>
                    <a:ext uri="{FF2B5EF4-FFF2-40B4-BE49-F238E27FC236}">
                      <a16:creationId xmlns:a16="http://schemas.microsoft.com/office/drawing/2014/main" id="{0D5EF2D7-2DDE-406D-983F-51DE9A6972CD}"/>
                    </a:ext>
                  </a:extLst>
                </p14:cNvPr>
                <p14:cNvContentPartPr/>
                <p14:nvPr/>
              </p14:nvContentPartPr>
              <p14:xfrm>
                <a:off x="10026933" y="2779987"/>
                <a:ext cx="257760" cy="247680"/>
              </p14:xfrm>
            </p:contentPart>
          </mc:Choice>
          <mc:Fallback>
            <p:pic>
              <p:nvPicPr>
                <p:cNvPr id="58" name="Freihand 57">
                  <a:extLst>
                    <a:ext uri="{FF2B5EF4-FFF2-40B4-BE49-F238E27FC236}">
                      <a16:creationId xmlns:a16="http://schemas.microsoft.com/office/drawing/2014/main" id="{0D5EF2D7-2DDE-406D-983F-51DE9A6972CD}"/>
                    </a:ext>
                  </a:extLst>
                </p:cNvPr>
                <p:cNvPicPr/>
                <p:nvPr/>
              </p:nvPicPr>
              <p:blipFill>
                <a:blip r:embed="rId102"/>
                <a:stretch>
                  <a:fillRect/>
                </a:stretch>
              </p:blipFill>
              <p:spPr>
                <a:xfrm>
                  <a:off x="10022613" y="2775667"/>
                  <a:ext cx="26640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9" name="Freihand 58">
                  <a:extLst>
                    <a:ext uri="{FF2B5EF4-FFF2-40B4-BE49-F238E27FC236}">
                      <a16:creationId xmlns:a16="http://schemas.microsoft.com/office/drawing/2014/main" id="{DF9B4E45-680D-410B-ABD3-D21726CFECA4}"/>
                    </a:ext>
                  </a:extLst>
                </p14:cNvPr>
                <p14:cNvContentPartPr/>
                <p14:nvPr/>
              </p14:nvContentPartPr>
              <p14:xfrm>
                <a:off x="10439853" y="3007867"/>
                <a:ext cx="360" cy="360"/>
              </p14:xfrm>
            </p:contentPart>
          </mc:Choice>
          <mc:Fallback>
            <p:pic>
              <p:nvPicPr>
                <p:cNvPr id="59" name="Freihand 58">
                  <a:extLst>
                    <a:ext uri="{FF2B5EF4-FFF2-40B4-BE49-F238E27FC236}">
                      <a16:creationId xmlns:a16="http://schemas.microsoft.com/office/drawing/2014/main" id="{DF9B4E45-680D-410B-ABD3-D21726CFECA4}"/>
                    </a:ext>
                  </a:extLst>
                </p:cNvPr>
                <p:cNvPicPr/>
                <p:nvPr/>
              </p:nvPicPr>
              <p:blipFill>
                <a:blip r:embed="rId104"/>
                <a:stretch>
                  <a:fillRect/>
                </a:stretch>
              </p:blipFill>
              <p:spPr>
                <a:xfrm>
                  <a:off x="10435533" y="3003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0" name="Freihand 59">
                  <a:extLst>
                    <a:ext uri="{FF2B5EF4-FFF2-40B4-BE49-F238E27FC236}">
                      <a16:creationId xmlns:a16="http://schemas.microsoft.com/office/drawing/2014/main" id="{F4DA8C49-A996-4E06-AAA9-E88717852B50}"/>
                    </a:ext>
                  </a:extLst>
                </p14:cNvPr>
                <p14:cNvContentPartPr/>
                <p14:nvPr/>
              </p14:nvContentPartPr>
              <p14:xfrm>
                <a:off x="10493133" y="2832187"/>
                <a:ext cx="118800" cy="133200"/>
              </p14:xfrm>
            </p:contentPart>
          </mc:Choice>
          <mc:Fallback>
            <p:pic>
              <p:nvPicPr>
                <p:cNvPr id="60" name="Freihand 59">
                  <a:extLst>
                    <a:ext uri="{FF2B5EF4-FFF2-40B4-BE49-F238E27FC236}">
                      <a16:creationId xmlns:a16="http://schemas.microsoft.com/office/drawing/2014/main" id="{F4DA8C49-A996-4E06-AAA9-E88717852B50}"/>
                    </a:ext>
                  </a:extLst>
                </p:cNvPr>
                <p:cNvPicPr/>
                <p:nvPr/>
              </p:nvPicPr>
              <p:blipFill>
                <a:blip r:embed="rId106"/>
                <a:stretch>
                  <a:fillRect/>
                </a:stretch>
              </p:blipFill>
              <p:spPr>
                <a:xfrm>
                  <a:off x="10488813" y="2827867"/>
                  <a:ext cx="1274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1" name="Freihand 60">
                  <a:extLst>
                    <a:ext uri="{FF2B5EF4-FFF2-40B4-BE49-F238E27FC236}">
                      <a16:creationId xmlns:a16="http://schemas.microsoft.com/office/drawing/2014/main" id="{6CEC3782-0E59-4D3F-B06D-490CD07103FE}"/>
                    </a:ext>
                  </a:extLst>
                </p14:cNvPr>
                <p14:cNvContentPartPr/>
                <p14:nvPr/>
              </p14:nvContentPartPr>
              <p14:xfrm>
                <a:off x="10591413" y="2805547"/>
                <a:ext cx="307440" cy="160920"/>
              </p14:xfrm>
            </p:contentPart>
          </mc:Choice>
          <mc:Fallback>
            <p:pic>
              <p:nvPicPr>
                <p:cNvPr id="61" name="Freihand 60">
                  <a:extLst>
                    <a:ext uri="{FF2B5EF4-FFF2-40B4-BE49-F238E27FC236}">
                      <a16:creationId xmlns:a16="http://schemas.microsoft.com/office/drawing/2014/main" id="{6CEC3782-0E59-4D3F-B06D-490CD07103FE}"/>
                    </a:ext>
                  </a:extLst>
                </p:cNvPr>
                <p:cNvPicPr/>
                <p:nvPr/>
              </p:nvPicPr>
              <p:blipFill>
                <a:blip r:embed="rId108"/>
                <a:stretch>
                  <a:fillRect/>
                </a:stretch>
              </p:blipFill>
              <p:spPr>
                <a:xfrm>
                  <a:off x="10587093" y="2801227"/>
                  <a:ext cx="31608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3" name="Freihand 62">
                  <a:extLst>
                    <a:ext uri="{FF2B5EF4-FFF2-40B4-BE49-F238E27FC236}">
                      <a16:creationId xmlns:a16="http://schemas.microsoft.com/office/drawing/2014/main" id="{499D0C73-B26D-49C6-922B-5BF44F325449}"/>
                    </a:ext>
                  </a:extLst>
                </p14:cNvPr>
                <p14:cNvContentPartPr/>
                <p14:nvPr/>
              </p14:nvContentPartPr>
              <p14:xfrm>
                <a:off x="10904253" y="2763067"/>
                <a:ext cx="146520" cy="158040"/>
              </p14:xfrm>
            </p:contentPart>
          </mc:Choice>
          <mc:Fallback>
            <p:pic>
              <p:nvPicPr>
                <p:cNvPr id="63" name="Freihand 62">
                  <a:extLst>
                    <a:ext uri="{FF2B5EF4-FFF2-40B4-BE49-F238E27FC236}">
                      <a16:creationId xmlns:a16="http://schemas.microsoft.com/office/drawing/2014/main" id="{499D0C73-B26D-49C6-922B-5BF44F325449}"/>
                    </a:ext>
                  </a:extLst>
                </p:cNvPr>
                <p:cNvPicPr/>
                <p:nvPr/>
              </p:nvPicPr>
              <p:blipFill>
                <a:blip r:embed="rId110"/>
                <a:stretch>
                  <a:fillRect/>
                </a:stretch>
              </p:blipFill>
              <p:spPr>
                <a:xfrm>
                  <a:off x="10899933" y="2758747"/>
                  <a:ext cx="15516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7" name="Freihand 66">
                  <a:extLst>
                    <a:ext uri="{FF2B5EF4-FFF2-40B4-BE49-F238E27FC236}">
                      <a16:creationId xmlns:a16="http://schemas.microsoft.com/office/drawing/2014/main" id="{1CE69478-8E87-4757-BEBD-38BBA96F41B3}"/>
                    </a:ext>
                  </a:extLst>
                </p14:cNvPr>
                <p14:cNvContentPartPr/>
                <p14:nvPr/>
              </p14:nvContentPartPr>
              <p14:xfrm>
                <a:off x="9971133" y="3148267"/>
                <a:ext cx="132480" cy="285480"/>
              </p14:xfrm>
            </p:contentPart>
          </mc:Choice>
          <mc:Fallback>
            <p:pic>
              <p:nvPicPr>
                <p:cNvPr id="67" name="Freihand 66">
                  <a:extLst>
                    <a:ext uri="{FF2B5EF4-FFF2-40B4-BE49-F238E27FC236}">
                      <a16:creationId xmlns:a16="http://schemas.microsoft.com/office/drawing/2014/main" id="{1CE69478-8E87-4757-BEBD-38BBA96F41B3}"/>
                    </a:ext>
                  </a:extLst>
                </p:cNvPr>
                <p:cNvPicPr/>
                <p:nvPr/>
              </p:nvPicPr>
              <p:blipFill>
                <a:blip r:embed="rId112"/>
                <a:stretch>
                  <a:fillRect/>
                </a:stretch>
              </p:blipFill>
              <p:spPr>
                <a:xfrm>
                  <a:off x="9966813" y="3143947"/>
                  <a:ext cx="141120" cy="2941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8" name="Freihand 67">
                  <a:extLst>
                    <a:ext uri="{FF2B5EF4-FFF2-40B4-BE49-F238E27FC236}">
                      <a16:creationId xmlns:a16="http://schemas.microsoft.com/office/drawing/2014/main" id="{8A6E250D-6DB2-428D-8D48-2E5407BBC565}"/>
                    </a:ext>
                  </a:extLst>
                </p14:cNvPr>
                <p14:cNvContentPartPr/>
                <p14:nvPr/>
              </p14:nvContentPartPr>
              <p14:xfrm>
                <a:off x="10132413" y="3229627"/>
                <a:ext cx="395640" cy="131760"/>
              </p14:xfrm>
            </p:contentPart>
          </mc:Choice>
          <mc:Fallback>
            <p:pic>
              <p:nvPicPr>
                <p:cNvPr id="68" name="Freihand 67">
                  <a:extLst>
                    <a:ext uri="{FF2B5EF4-FFF2-40B4-BE49-F238E27FC236}">
                      <a16:creationId xmlns:a16="http://schemas.microsoft.com/office/drawing/2014/main" id="{8A6E250D-6DB2-428D-8D48-2E5407BBC565}"/>
                    </a:ext>
                  </a:extLst>
                </p:cNvPr>
                <p:cNvPicPr/>
                <p:nvPr/>
              </p:nvPicPr>
              <p:blipFill>
                <a:blip r:embed="rId114"/>
                <a:stretch>
                  <a:fillRect/>
                </a:stretch>
              </p:blipFill>
              <p:spPr>
                <a:xfrm>
                  <a:off x="10128093" y="3225307"/>
                  <a:ext cx="40428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9" name="Freihand 68">
                  <a:extLst>
                    <a:ext uri="{FF2B5EF4-FFF2-40B4-BE49-F238E27FC236}">
                      <a16:creationId xmlns:a16="http://schemas.microsoft.com/office/drawing/2014/main" id="{068D1A69-62C0-43AD-8F37-569AD254D5C6}"/>
                    </a:ext>
                  </a:extLst>
                </p14:cNvPr>
                <p14:cNvContentPartPr/>
                <p14:nvPr/>
              </p14:nvContentPartPr>
              <p14:xfrm>
                <a:off x="10707693" y="3155467"/>
                <a:ext cx="178560" cy="150120"/>
              </p14:xfrm>
            </p:contentPart>
          </mc:Choice>
          <mc:Fallback>
            <p:pic>
              <p:nvPicPr>
                <p:cNvPr id="69" name="Freihand 68">
                  <a:extLst>
                    <a:ext uri="{FF2B5EF4-FFF2-40B4-BE49-F238E27FC236}">
                      <a16:creationId xmlns:a16="http://schemas.microsoft.com/office/drawing/2014/main" id="{068D1A69-62C0-43AD-8F37-569AD254D5C6}"/>
                    </a:ext>
                  </a:extLst>
                </p:cNvPr>
                <p:cNvPicPr/>
                <p:nvPr/>
              </p:nvPicPr>
              <p:blipFill>
                <a:blip r:embed="rId116"/>
                <a:stretch>
                  <a:fillRect/>
                </a:stretch>
              </p:blipFill>
              <p:spPr>
                <a:xfrm>
                  <a:off x="10703373" y="3151147"/>
                  <a:ext cx="18720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0" name="Freihand 69">
                  <a:extLst>
                    <a:ext uri="{FF2B5EF4-FFF2-40B4-BE49-F238E27FC236}">
                      <a16:creationId xmlns:a16="http://schemas.microsoft.com/office/drawing/2014/main" id="{9A5C6B8A-C3C3-4D2B-9928-EFD4C205F848}"/>
                    </a:ext>
                  </a:extLst>
                </p14:cNvPr>
                <p14:cNvContentPartPr/>
                <p14:nvPr/>
              </p14:nvContentPartPr>
              <p14:xfrm>
                <a:off x="10858173" y="3186067"/>
                <a:ext cx="76680" cy="76680"/>
              </p14:xfrm>
            </p:contentPart>
          </mc:Choice>
          <mc:Fallback>
            <p:pic>
              <p:nvPicPr>
                <p:cNvPr id="70" name="Freihand 69">
                  <a:extLst>
                    <a:ext uri="{FF2B5EF4-FFF2-40B4-BE49-F238E27FC236}">
                      <a16:creationId xmlns:a16="http://schemas.microsoft.com/office/drawing/2014/main" id="{9A5C6B8A-C3C3-4D2B-9928-EFD4C205F848}"/>
                    </a:ext>
                  </a:extLst>
                </p:cNvPr>
                <p:cNvPicPr/>
                <p:nvPr/>
              </p:nvPicPr>
              <p:blipFill>
                <a:blip r:embed="rId118"/>
                <a:stretch>
                  <a:fillRect/>
                </a:stretch>
              </p:blipFill>
              <p:spPr>
                <a:xfrm>
                  <a:off x="10853853" y="3181747"/>
                  <a:ext cx="853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1" name="Freihand 70">
                  <a:extLst>
                    <a:ext uri="{FF2B5EF4-FFF2-40B4-BE49-F238E27FC236}">
                      <a16:creationId xmlns:a16="http://schemas.microsoft.com/office/drawing/2014/main" id="{0671EA0A-C4EF-44C7-8AC3-B8026A597557}"/>
                    </a:ext>
                  </a:extLst>
                </p14:cNvPr>
                <p14:cNvContentPartPr/>
                <p14:nvPr/>
              </p14:nvContentPartPr>
              <p14:xfrm>
                <a:off x="10990293" y="3145747"/>
                <a:ext cx="44280" cy="103680"/>
              </p14:xfrm>
            </p:contentPart>
          </mc:Choice>
          <mc:Fallback>
            <p:pic>
              <p:nvPicPr>
                <p:cNvPr id="71" name="Freihand 70">
                  <a:extLst>
                    <a:ext uri="{FF2B5EF4-FFF2-40B4-BE49-F238E27FC236}">
                      <a16:creationId xmlns:a16="http://schemas.microsoft.com/office/drawing/2014/main" id="{0671EA0A-C4EF-44C7-8AC3-B8026A597557}"/>
                    </a:ext>
                  </a:extLst>
                </p:cNvPr>
                <p:cNvPicPr/>
                <p:nvPr/>
              </p:nvPicPr>
              <p:blipFill>
                <a:blip r:embed="rId120"/>
                <a:stretch>
                  <a:fillRect/>
                </a:stretch>
              </p:blipFill>
              <p:spPr>
                <a:xfrm>
                  <a:off x="10985973" y="3141427"/>
                  <a:ext cx="529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2" name="Freihand 71">
                  <a:extLst>
                    <a:ext uri="{FF2B5EF4-FFF2-40B4-BE49-F238E27FC236}">
                      <a16:creationId xmlns:a16="http://schemas.microsoft.com/office/drawing/2014/main" id="{64C76883-6E55-4040-96C9-3674D2C769B3}"/>
                    </a:ext>
                  </a:extLst>
                </p14:cNvPr>
                <p14:cNvContentPartPr/>
                <p14:nvPr/>
              </p14:nvContentPartPr>
              <p14:xfrm>
                <a:off x="11065893" y="3143227"/>
                <a:ext cx="97200" cy="96120"/>
              </p14:xfrm>
            </p:contentPart>
          </mc:Choice>
          <mc:Fallback>
            <p:pic>
              <p:nvPicPr>
                <p:cNvPr id="72" name="Freihand 71">
                  <a:extLst>
                    <a:ext uri="{FF2B5EF4-FFF2-40B4-BE49-F238E27FC236}">
                      <a16:creationId xmlns:a16="http://schemas.microsoft.com/office/drawing/2014/main" id="{64C76883-6E55-4040-96C9-3674D2C769B3}"/>
                    </a:ext>
                  </a:extLst>
                </p:cNvPr>
                <p:cNvPicPr/>
                <p:nvPr/>
              </p:nvPicPr>
              <p:blipFill>
                <a:blip r:embed="rId122"/>
                <a:stretch>
                  <a:fillRect/>
                </a:stretch>
              </p:blipFill>
              <p:spPr>
                <a:xfrm>
                  <a:off x="11061573" y="3138907"/>
                  <a:ext cx="10584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4" name="Freihand 73">
                  <a:extLst>
                    <a:ext uri="{FF2B5EF4-FFF2-40B4-BE49-F238E27FC236}">
                      <a16:creationId xmlns:a16="http://schemas.microsoft.com/office/drawing/2014/main" id="{9505CC28-F275-4207-8B2B-FECAA7A904E8}"/>
                    </a:ext>
                  </a:extLst>
                </p14:cNvPr>
                <p14:cNvContentPartPr/>
                <p14:nvPr/>
              </p14:nvContentPartPr>
              <p14:xfrm>
                <a:off x="11212773" y="3144307"/>
                <a:ext cx="159480" cy="30960"/>
              </p14:xfrm>
            </p:contentPart>
          </mc:Choice>
          <mc:Fallback>
            <p:pic>
              <p:nvPicPr>
                <p:cNvPr id="74" name="Freihand 73">
                  <a:extLst>
                    <a:ext uri="{FF2B5EF4-FFF2-40B4-BE49-F238E27FC236}">
                      <a16:creationId xmlns:a16="http://schemas.microsoft.com/office/drawing/2014/main" id="{9505CC28-F275-4207-8B2B-FECAA7A904E8}"/>
                    </a:ext>
                  </a:extLst>
                </p:cNvPr>
                <p:cNvPicPr/>
                <p:nvPr/>
              </p:nvPicPr>
              <p:blipFill>
                <a:blip r:embed="rId124"/>
                <a:stretch>
                  <a:fillRect/>
                </a:stretch>
              </p:blipFill>
              <p:spPr>
                <a:xfrm>
                  <a:off x="11208453" y="3139987"/>
                  <a:ext cx="16812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5" name="Freihand 74">
                  <a:extLst>
                    <a:ext uri="{FF2B5EF4-FFF2-40B4-BE49-F238E27FC236}">
                      <a16:creationId xmlns:a16="http://schemas.microsoft.com/office/drawing/2014/main" id="{9DF2436B-6B2C-4B9A-BB59-A8D9B7C09925}"/>
                    </a:ext>
                  </a:extLst>
                </p14:cNvPr>
                <p14:cNvContentPartPr/>
                <p14:nvPr/>
              </p14:nvContentPartPr>
              <p14:xfrm>
                <a:off x="11419053" y="3056827"/>
                <a:ext cx="92520" cy="145080"/>
              </p14:xfrm>
            </p:contentPart>
          </mc:Choice>
          <mc:Fallback>
            <p:pic>
              <p:nvPicPr>
                <p:cNvPr id="75" name="Freihand 74">
                  <a:extLst>
                    <a:ext uri="{FF2B5EF4-FFF2-40B4-BE49-F238E27FC236}">
                      <a16:creationId xmlns:a16="http://schemas.microsoft.com/office/drawing/2014/main" id="{9DF2436B-6B2C-4B9A-BB59-A8D9B7C09925}"/>
                    </a:ext>
                  </a:extLst>
                </p:cNvPr>
                <p:cNvPicPr/>
                <p:nvPr/>
              </p:nvPicPr>
              <p:blipFill>
                <a:blip r:embed="rId126"/>
                <a:stretch>
                  <a:fillRect/>
                </a:stretch>
              </p:blipFill>
              <p:spPr>
                <a:xfrm>
                  <a:off x="11414733" y="3052507"/>
                  <a:ext cx="1011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76" name="Freihand 75">
                  <a:extLst>
                    <a:ext uri="{FF2B5EF4-FFF2-40B4-BE49-F238E27FC236}">
                      <a16:creationId xmlns:a16="http://schemas.microsoft.com/office/drawing/2014/main" id="{9E5C8AD6-7F83-4EB6-8C29-BD9815E7C5A8}"/>
                    </a:ext>
                  </a:extLst>
                </p14:cNvPr>
                <p14:cNvContentPartPr/>
                <p14:nvPr/>
              </p14:nvContentPartPr>
              <p14:xfrm>
                <a:off x="11533533" y="3090307"/>
                <a:ext cx="105120" cy="106920"/>
              </p14:xfrm>
            </p:contentPart>
          </mc:Choice>
          <mc:Fallback>
            <p:pic>
              <p:nvPicPr>
                <p:cNvPr id="76" name="Freihand 75">
                  <a:extLst>
                    <a:ext uri="{FF2B5EF4-FFF2-40B4-BE49-F238E27FC236}">
                      <a16:creationId xmlns:a16="http://schemas.microsoft.com/office/drawing/2014/main" id="{9E5C8AD6-7F83-4EB6-8C29-BD9815E7C5A8}"/>
                    </a:ext>
                  </a:extLst>
                </p:cNvPr>
                <p:cNvPicPr/>
                <p:nvPr/>
              </p:nvPicPr>
              <p:blipFill>
                <a:blip r:embed="rId128"/>
                <a:stretch>
                  <a:fillRect/>
                </a:stretch>
              </p:blipFill>
              <p:spPr>
                <a:xfrm>
                  <a:off x="11529213" y="3085987"/>
                  <a:ext cx="11376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77" name="Freihand 76">
                  <a:extLst>
                    <a:ext uri="{FF2B5EF4-FFF2-40B4-BE49-F238E27FC236}">
                      <a16:creationId xmlns:a16="http://schemas.microsoft.com/office/drawing/2014/main" id="{07408CAC-C521-48DC-8A06-B0209813D5B6}"/>
                    </a:ext>
                  </a:extLst>
                </p14:cNvPr>
                <p14:cNvContentPartPr/>
                <p14:nvPr/>
              </p14:nvContentPartPr>
              <p14:xfrm>
                <a:off x="11649813" y="3055387"/>
                <a:ext cx="148680" cy="137520"/>
              </p14:xfrm>
            </p:contentPart>
          </mc:Choice>
          <mc:Fallback>
            <p:pic>
              <p:nvPicPr>
                <p:cNvPr id="77" name="Freihand 76">
                  <a:extLst>
                    <a:ext uri="{FF2B5EF4-FFF2-40B4-BE49-F238E27FC236}">
                      <a16:creationId xmlns:a16="http://schemas.microsoft.com/office/drawing/2014/main" id="{07408CAC-C521-48DC-8A06-B0209813D5B6}"/>
                    </a:ext>
                  </a:extLst>
                </p:cNvPr>
                <p:cNvPicPr/>
                <p:nvPr/>
              </p:nvPicPr>
              <p:blipFill>
                <a:blip r:embed="rId130"/>
                <a:stretch>
                  <a:fillRect/>
                </a:stretch>
              </p:blipFill>
              <p:spPr>
                <a:xfrm>
                  <a:off x="11645493" y="3051067"/>
                  <a:ext cx="1573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78" name="Freihand 77">
                  <a:extLst>
                    <a:ext uri="{FF2B5EF4-FFF2-40B4-BE49-F238E27FC236}">
                      <a16:creationId xmlns:a16="http://schemas.microsoft.com/office/drawing/2014/main" id="{DB85B0BA-251A-4040-96C4-E5F822D683DE}"/>
                    </a:ext>
                  </a:extLst>
                </p14:cNvPr>
                <p14:cNvContentPartPr/>
                <p14:nvPr/>
              </p14:nvContentPartPr>
              <p14:xfrm>
                <a:off x="11783373" y="3088507"/>
                <a:ext cx="121320" cy="113040"/>
              </p14:xfrm>
            </p:contentPart>
          </mc:Choice>
          <mc:Fallback>
            <p:pic>
              <p:nvPicPr>
                <p:cNvPr id="78" name="Freihand 77">
                  <a:extLst>
                    <a:ext uri="{FF2B5EF4-FFF2-40B4-BE49-F238E27FC236}">
                      <a16:creationId xmlns:a16="http://schemas.microsoft.com/office/drawing/2014/main" id="{DB85B0BA-251A-4040-96C4-E5F822D683DE}"/>
                    </a:ext>
                  </a:extLst>
                </p:cNvPr>
                <p:cNvPicPr/>
                <p:nvPr/>
              </p:nvPicPr>
              <p:blipFill>
                <a:blip r:embed="rId132"/>
                <a:stretch>
                  <a:fillRect/>
                </a:stretch>
              </p:blipFill>
              <p:spPr>
                <a:xfrm>
                  <a:off x="11779053" y="3084187"/>
                  <a:ext cx="129960" cy="121680"/>
                </a:xfrm>
                <a:prstGeom prst="rect">
                  <a:avLst/>
                </a:prstGeom>
              </p:spPr>
            </p:pic>
          </mc:Fallback>
        </mc:AlternateContent>
      </p:grpSp>
      <p:grpSp>
        <p:nvGrpSpPr>
          <p:cNvPr id="94" name="Gruppieren 93">
            <a:extLst>
              <a:ext uri="{FF2B5EF4-FFF2-40B4-BE49-F238E27FC236}">
                <a16:creationId xmlns:a16="http://schemas.microsoft.com/office/drawing/2014/main" id="{35BF86EA-43EA-4C21-AE94-F3DC25500A93}"/>
              </a:ext>
            </a:extLst>
          </p:cNvPr>
          <p:cNvGrpSpPr/>
          <p:nvPr/>
        </p:nvGrpSpPr>
        <p:grpSpPr>
          <a:xfrm>
            <a:off x="10146813" y="3452467"/>
            <a:ext cx="1434240" cy="530640"/>
            <a:chOff x="10146813" y="3452467"/>
            <a:chExt cx="1434240" cy="530640"/>
          </a:xfrm>
        </p:grpSpPr>
        <mc:AlternateContent xmlns:mc="http://schemas.openxmlformats.org/markup-compatibility/2006">
          <mc:Choice xmlns:p14="http://schemas.microsoft.com/office/powerpoint/2010/main" Requires="p14">
            <p:contentPart p14:bwMode="auto" r:id="rId133">
              <p14:nvContentPartPr>
                <p14:cNvPr id="80" name="Freihand 79">
                  <a:extLst>
                    <a:ext uri="{FF2B5EF4-FFF2-40B4-BE49-F238E27FC236}">
                      <a16:creationId xmlns:a16="http://schemas.microsoft.com/office/drawing/2014/main" id="{BE682303-86DD-4062-A012-B5B29E7582E8}"/>
                    </a:ext>
                  </a:extLst>
                </p14:cNvPr>
                <p14:cNvContentPartPr/>
                <p14:nvPr/>
              </p14:nvContentPartPr>
              <p14:xfrm>
                <a:off x="10146813" y="3527347"/>
                <a:ext cx="158400" cy="138960"/>
              </p14:xfrm>
            </p:contentPart>
          </mc:Choice>
          <mc:Fallback>
            <p:pic>
              <p:nvPicPr>
                <p:cNvPr id="80" name="Freihand 79">
                  <a:extLst>
                    <a:ext uri="{FF2B5EF4-FFF2-40B4-BE49-F238E27FC236}">
                      <a16:creationId xmlns:a16="http://schemas.microsoft.com/office/drawing/2014/main" id="{BE682303-86DD-4062-A012-B5B29E7582E8}"/>
                    </a:ext>
                  </a:extLst>
                </p:cNvPr>
                <p:cNvPicPr/>
                <p:nvPr/>
              </p:nvPicPr>
              <p:blipFill>
                <a:blip r:embed="rId134"/>
                <a:stretch>
                  <a:fillRect/>
                </a:stretch>
              </p:blipFill>
              <p:spPr>
                <a:xfrm>
                  <a:off x="10142493" y="3523027"/>
                  <a:ext cx="16704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81" name="Freihand 80">
                  <a:extLst>
                    <a:ext uri="{FF2B5EF4-FFF2-40B4-BE49-F238E27FC236}">
                      <a16:creationId xmlns:a16="http://schemas.microsoft.com/office/drawing/2014/main" id="{A7201D11-0F3C-41EF-989B-1957A1AE3567}"/>
                    </a:ext>
                  </a:extLst>
                </p14:cNvPr>
                <p14:cNvContentPartPr/>
                <p14:nvPr/>
              </p14:nvContentPartPr>
              <p14:xfrm>
                <a:off x="10313853" y="3481987"/>
                <a:ext cx="133200" cy="160920"/>
              </p14:xfrm>
            </p:contentPart>
          </mc:Choice>
          <mc:Fallback>
            <p:pic>
              <p:nvPicPr>
                <p:cNvPr id="81" name="Freihand 80">
                  <a:extLst>
                    <a:ext uri="{FF2B5EF4-FFF2-40B4-BE49-F238E27FC236}">
                      <a16:creationId xmlns:a16="http://schemas.microsoft.com/office/drawing/2014/main" id="{A7201D11-0F3C-41EF-989B-1957A1AE3567}"/>
                    </a:ext>
                  </a:extLst>
                </p:cNvPr>
                <p:cNvPicPr/>
                <p:nvPr/>
              </p:nvPicPr>
              <p:blipFill>
                <a:blip r:embed="rId136"/>
                <a:stretch>
                  <a:fillRect/>
                </a:stretch>
              </p:blipFill>
              <p:spPr>
                <a:xfrm>
                  <a:off x="10309533" y="3477667"/>
                  <a:ext cx="14184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2" name="Freihand 81">
                  <a:extLst>
                    <a:ext uri="{FF2B5EF4-FFF2-40B4-BE49-F238E27FC236}">
                      <a16:creationId xmlns:a16="http://schemas.microsoft.com/office/drawing/2014/main" id="{09E10E53-8EB1-4631-9C8B-A791235187F7}"/>
                    </a:ext>
                  </a:extLst>
                </p14:cNvPr>
                <p14:cNvContentPartPr/>
                <p14:nvPr/>
              </p14:nvContentPartPr>
              <p14:xfrm>
                <a:off x="10424013" y="3482347"/>
                <a:ext cx="106560" cy="17640"/>
              </p14:xfrm>
            </p:contentPart>
          </mc:Choice>
          <mc:Fallback>
            <p:pic>
              <p:nvPicPr>
                <p:cNvPr id="82" name="Freihand 81">
                  <a:extLst>
                    <a:ext uri="{FF2B5EF4-FFF2-40B4-BE49-F238E27FC236}">
                      <a16:creationId xmlns:a16="http://schemas.microsoft.com/office/drawing/2014/main" id="{09E10E53-8EB1-4631-9C8B-A791235187F7}"/>
                    </a:ext>
                  </a:extLst>
                </p:cNvPr>
                <p:cNvPicPr/>
                <p:nvPr/>
              </p:nvPicPr>
              <p:blipFill>
                <a:blip r:embed="rId138"/>
                <a:stretch>
                  <a:fillRect/>
                </a:stretch>
              </p:blipFill>
              <p:spPr>
                <a:xfrm>
                  <a:off x="10419693" y="3478027"/>
                  <a:ext cx="1152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3" name="Freihand 82">
                  <a:extLst>
                    <a:ext uri="{FF2B5EF4-FFF2-40B4-BE49-F238E27FC236}">
                      <a16:creationId xmlns:a16="http://schemas.microsoft.com/office/drawing/2014/main" id="{2EE0C718-7357-4D03-8A80-41B493FB882C}"/>
                    </a:ext>
                  </a:extLst>
                </p14:cNvPr>
                <p14:cNvContentPartPr/>
                <p14:nvPr/>
              </p14:nvContentPartPr>
              <p14:xfrm>
                <a:off x="10436973" y="3561187"/>
                <a:ext cx="89280" cy="84600"/>
              </p14:xfrm>
            </p:contentPart>
          </mc:Choice>
          <mc:Fallback>
            <p:pic>
              <p:nvPicPr>
                <p:cNvPr id="83" name="Freihand 82">
                  <a:extLst>
                    <a:ext uri="{FF2B5EF4-FFF2-40B4-BE49-F238E27FC236}">
                      <a16:creationId xmlns:a16="http://schemas.microsoft.com/office/drawing/2014/main" id="{2EE0C718-7357-4D03-8A80-41B493FB882C}"/>
                    </a:ext>
                  </a:extLst>
                </p:cNvPr>
                <p:cNvPicPr/>
                <p:nvPr/>
              </p:nvPicPr>
              <p:blipFill>
                <a:blip r:embed="rId140"/>
                <a:stretch>
                  <a:fillRect/>
                </a:stretch>
              </p:blipFill>
              <p:spPr>
                <a:xfrm>
                  <a:off x="10432653" y="3556867"/>
                  <a:ext cx="9792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4" name="Freihand 83">
                  <a:extLst>
                    <a:ext uri="{FF2B5EF4-FFF2-40B4-BE49-F238E27FC236}">
                      <a16:creationId xmlns:a16="http://schemas.microsoft.com/office/drawing/2014/main" id="{0C1F58ED-944A-4096-AB8D-818FB3DF9D22}"/>
                    </a:ext>
                  </a:extLst>
                </p14:cNvPr>
                <p14:cNvContentPartPr/>
                <p14:nvPr/>
              </p14:nvContentPartPr>
              <p14:xfrm>
                <a:off x="10524093" y="3571627"/>
                <a:ext cx="167760" cy="68040"/>
              </p14:xfrm>
            </p:contentPart>
          </mc:Choice>
          <mc:Fallback>
            <p:pic>
              <p:nvPicPr>
                <p:cNvPr id="84" name="Freihand 83">
                  <a:extLst>
                    <a:ext uri="{FF2B5EF4-FFF2-40B4-BE49-F238E27FC236}">
                      <a16:creationId xmlns:a16="http://schemas.microsoft.com/office/drawing/2014/main" id="{0C1F58ED-944A-4096-AB8D-818FB3DF9D22}"/>
                    </a:ext>
                  </a:extLst>
                </p:cNvPr>
                <p:cNvPicPr/>
                <p:nvPr/>
              </p:nvPicPr>
              <p:blipFill>
                <a:blip r:embed="rId142"/>
                <a:stretch>
                  <a:fillRect/>
                </a:stretch>
              </p:blipFill>
              <p:spPr>
                <a:xfrm>
                  <a:off x="10519773" y="3567307"/>
                  <a:ext cx="1764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5" name="Freihand 84">
                  <a:extLst>
                    <a:ext uri="{FF2B5EF4-FFF2-40B4-BE49-F238E27FC236}">
                      <a16:creationId xmlns:a16="http://schemas.microsoft.com/office/drawing/2014/main" id="{6CF5AEEB-7D69-491C-9608-B76C1C66DD9A}"/>
                    </a:ext>
                  </a:extLst>
                </p14:cNvPr>
                <p14:cNvContentPartPr/>
                <p14:nvPr/>
              </p14:nvContentPartPr>
              <p14:xfrm>
                <a:off x="10699773" y="3570187"/>
                <a:ext cx="76320" cy="73800"/>
              </p14:xfrm>
            </p:contentPart>
          </mc:Choice>
          <mc:Fallback>
            <p:pic>
              <p:nvPicPr>
                <p:cNvPr id="85" name="Freihand 84">
                  <a:extLst>
                    <a:ext uri="{FF2B5EF4-FFF2-40B4-BE49-F238E27FC236}">
                      <a16:creationId xmlns:a16="http://schemas.microsoft.com/office/drawing/2014/main" id="{6CF5AEEB-7D69-491C-9608-B76C1C66DD9A}"/>
                    </a:ext>
                  </a:extLst>
                </p:cNvPr>
                <p:cNvPicPr/>
                <p:nvPr/>
              </p:nvPicPr>
              <p:blipFill>
                <a:blip r:embed="rId144"/>
                <a:stretch>
                  <a:fillRect/>
                </a:stretch>
              </p:blipFill>
              <p:spPr>
                <a:xfrm>
                  <a:off x="10695453" y="3565867"/>
                  <a:ext cx="849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86" name="Freihand 85">
                  <a:extLst>
                    <a:ext uri="{FF2B5EF4-FFF2-40B4-BE49-F238E27FC236}">
                      <a16:creationId xmlns:a16="http://schemas.microsoft.com/office/drawing/2014/main" id="{D69EBE11-E5E7-4EF8-A8F4-657A1C9E25F6}"/>
                    </a:ext>
                  </a:extLst>
                </p14:cNvPr>
                <p14:cNvContentPartPr/>
                <p14:nvPr/>
              </p14:nvContentPartPr>
              <p14:xfrm>
                <a:off x="10787253" y="3543187"/>
                <a:ext cx="52560" cy="155880"/>
              </p14:xfrm>
            </p:contentPart>
          </mc:Choice>
          <mc:Fallback>
            <p:pic>
              <p:nvPicPr>
                <p:cNvPr id="86" name="Freihand 85">
                  <a:extLst>
                    <a:ext uri="{FF2B5EF4-FFF2-40B4-BE49-F238E27FC236}">
                      <a16:creationId xmlns:a16="http://schemas.microsoft.com/office/drawing/2014/main" id="{D69EBE11-E5E7-4EF8-A8F4-657A1C9E25F6}"/>
                    </a:ext>
                  </a:extLst>
                </p:cNvPr>
                <p:cNvPicPr/>
                <p:nvPr/>
              </p:nvPicPr>
              <p:blipFill>
                <a:blip r:embed="rId146"/>
                <a:stretch>
                  <a:fillRect/>
                </a:stretch>
              </p:blipFill>
              <p:spPr>
                <a:xfrm>
                  <a:off x="10782933" y="3538867"/>
                  <a:ext cx="6120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87" name="Freihand 86">
                  <a:extLst>
                    <a:ext uri="{FF2B5EF4-FFF2-40B4-BE49-F238E27FC236}">
                      <a16:creationId xmlns:a16="http://schemas.microsoft.com/office/drawing/2014/main" id="{C219E2D4-2409-4D3C-B8EE-E7EE861D1240}"/>
                    </a:ext>
                  </a:extLst>
                </p14:cNvPr>
                <p14:cNvContentPartPr/>
                <p14:nvPr/>
              </p14:nvContentPartPr>
              <p14:xfrm>
                <a:off x="10887693" y="3519067"/>
                <a:ext cx="80640" cy="91080"/>
              </p14:xfrm>
            </p:contentPart>
          </mc:Choice>
          <mc:Fallback>
            <p:pic>
              <p:nvPicPr>
                <p:cNvPr id="87" name="Freihand 86">
                  <a:extLst>
                    <a:ext uri="{FF2B5EF4-FFF2-40B4-BE49-F238E27FC236}">
                      <a16:creationId xmlns:a16="http://schemas.microsoft.com/office/drawing/2014/main" id="{C219E2D4-2409-4D3C-B8EE-E7EE861D1240}"/>
                    </a:ext>
                  </a:extLst>
                </p:cNvPr>
                <p:cNvPicPr/>
                <p:nvPr/>
              </p:nvPicPr>
              <p:blipFill>
                <a:blip r:embed="rId148"/>
                <a:stretch>
                  <a:fillRect/>
                </a:stretch>
              </p:blipFill>
              <p:spPr>
                <a:xfrm>
                  <a:off x="10883373" y="3514747"/>
                  <a:ext cx="892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88" name="Freihand 87">
                  <a:extLst>
                    <a:ext uri="{FF2B5EF4-FFF2-40B4-BE49-F238E27FC236}">
                      <a16:creationId xmlns:a16="http://schemas.microsoft.com/office/drawing/2014/main" id="{11CE616B-2F5C-41BD-BAB7-F7D93BF69CB9}"/>
                    </a:ext>
                  </a:extLst>
                </p14:cNvPr>
                <p14:cNvContentPartPr/>
                <p14:nvPr/>
              </p14:nvContentPartPr>
              <p14:xfrm>
                <a:off x="11148333" y="3452467"/>
                <a:ext cx="432720" cy="171720"/>
              </p14:xfrm>
            </p:contentPart>
          </mc:Choice>
          <mc:Fallback>
            <p:pic>
              <p:nvPicPr>
                <p:cNvPr id="88" name="Freihand 87">
                  <a:extLst>
                    <a:ext uri="{FF2B5EF4-FFF2-40B4-BE49-F238E27FC236}">
                      <a16:creationId xmlns:a16="http://schemas.microsoft.com/office/drawing/2014/main" id="{11CE616B-2F5C-41BD-BAB7-F7D93BF69CB9}"/>
                    </a:ext>
                  </a:extLst>
                </p:cNvPr>
                <p:cNvPicPr/>
                <p:nvPr/>
              </p:nvPicPr>
              <p:blipFill>
                <a:blip r:embed="rId150"/>
                <a:stretch>
                  <a:fillRect/>
                </a:stretch>
              </p:blipFill>
              <p:spPr>
                <a:xfrm>
                  <a:off x="11144013" y="3448147"/>
                  <a:ext cx="44136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89" name="Freihand 88">
                  <a:extLst>
                    <a:ext uri="{FF2B5EF4-FFF2-40B4-BE49-F238E27FC236}">
                      <a16:creationId xmlns:a16="http://schemas.microsoft.com/office/drawing/2014/main" id="{70C290B3-0970-4ABB-8B0C-37E65CBEA6CA}"/>
                    </a:ext>
                  </a:extLst>
                </p14:cNvPr>
                <p14:cNvContentPartPr/>
                <p14:nvPr/>
              </p14:nvContentPartPr>
              <p14:xfrm>
                <a:off x="10376133" y="3816067"/>
                <a:ext cx="264240" cy="165240"/>
              </p14:xfrm>
            </p:contentPart>
          </mc:Choice>
          <mc:Fallback>
            <p:pic>
              <p:nvPicPr>
                <p:cNvPr id="89" name="Freihand 88">
                  <a:extLst>
                    <a:ext uri="{FF2B5EF4-FFF2-40B4-BE49-F238E27FC236}">
                      <a16:creationId xmlns:a16="http://schemas.microsoft.com/office/drawing/2014/main" id="{70C290B3-0970-4ABB-8B0C-37E65CBEA6CA}"/>
                    </a:ext>
                  </a:extLst>
                </p:cNvPr>
                <p:cNvPicPr/>
                <p:nvPr/>
              </p:nvPicPr>
              <p:blipFill>
                <a:blip r:embed="rId152"/>
                <a:stretch>
                  <a:fillRect/>
                </a:stretch>
              </p:blipFill>
              <p:spPr>
                <a:xfrm>
                  <a:off x="10371813" y="3811747"/>
                  <a:ext cx="27288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0" name="Freihand 89">
                  <a:extLst>
                    <a:ext uri="{FF2B5EF4-FFF2-40B4-BE49-F238E27FC236}">
                      <a16:creationId xmlns:a16="http://schemas.microsoft.com/office/drawing/2014/main" id="{74358C89-86BD-4A29-AAB7-B018CC85EFC0}"/>
                    </a:ext>
                  </a:extLst>
                </p14:cNvPr>
                <p14:cNvContentPartPr/>
                <p14:nvPr/>
              </p14:nvContentPartPr>
              <p14:xfrm>
                <a:off x="10839453" y="3817507"/>
                <a:ext cx="178920" cy="145440"/>
              </p14:xfrm>
            </p:contentPart>
          </mc:Choice>
          <mc:Fallback>
            <p:pic>
              <p:nvPicPr>
                <p:cNvPr id="90" name="Freihand 89">
                  <a:extLst>
                    <a:ext uri="{FF2B5EF4-FFF2-40B4-BE49-F238E27FC236}">
                      <a16:creationId xmlns:a16="http://schemas.microsoft.com/office/drawing/2014/main" id="{74358C89-86BD-4A29-AAB7-B018CC85EFC0}"/>
                    </a:ext>
                  </a:extLst>
                </p:cNvPr>
                <p:cNvPicPr/>
                <p:nvPr/>
              </p:nvPicPr>
              <p:blipFill>
                <a:blip r:embed="rId154"/>
                <a:stretch>
                  <a:fillRect/>
                </a:stretch>
              </p:blipFill>
              <p:spPr>
                <a:xfrm>
                  <a:off x="10835133" y="3813187"/>
                  <a:ext cx="18756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1" name="Freihand 90">
                  <a:extLst>
                    <a:ext uri="{FF2B5EF4-FFF2-40B4-BE49-F238E27FC236}">
                      <a16:creationId xmlns:a16="http://schemas.microsoft.com/office/drawing/2014/main" id="{FEC9A162-E4B9-4150-ADB8-50EDDE0E4E59}"/>
                    </a:ext>
                  </a:extLst>
                </p14:cNvPr>
                <p14:cNvContentPartPr/>
                <p14:nvPr/>
              </p14:nvContentPartPr>
              <p14:xfrm>
                <a:off x="11008293" y="3820387"/>
                <a:ext cx="114480" cy="159840"/>
              </p14:xfrm>
            </p:contentPart>
          </mc:Choice>
          <mc:Fallback>
            <p:pic>
              <p:nvPicPr>
                <p:cNvPr id="91" name="Freihand 90">
                  <a:extLst>
                    <a:ext uri="{FF2B5EF4-FFF2-40B4-BE49-F238E27FC236}">
                      <a16:creationId xmlns:a16="http://schemas.microsoft.com/office/drawing/2014/main" id="{FEC9A162-E4B9-4150-ADB8-50EDDE0E4E59}"/>
                    </a:ext>
                  </a:extLst>
                </p:cNvPr>
                <p:cNvPicPr/>
                <p:nvPr/>
              </p:nvPicPr>
              <p:blipFill>
                <a:blip r:embed="rId156"/>
                <a:stretch>
                  <a:fillRect/>
                </a:stretch>
              </p:blipFill>
              <p:spPr>
                <a:xfrm>
                  <a:off x="11003973" y="3816067"/>
                  <a:ext cx="12312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2" name="Freihand 91">
                  <a:extLst>
                    <a:ext uri="{FF2B5EF4-FFF2-40B4-BE49-F238E27FC236}">
                      <a16:creationId xmlns:a16="http://schemas.microsoft.com/office/drawing/2014/main" id="{E0362215-3D39-4B03-AA58-CE7D51684CD3}"/>
                    </a:ext>
                  </a:extLst>
                </p14:cNvPr>
                <p14:cNvContentPartPr/>
                <p14:nvPr/>
              </p14:nvContentPartPr>
              <p14:xfrm>
                <a:off x="11131773" y="3775747"/>
                <a:ext cx="171000" cy="207360"/>
              </p14:xfrm>
            </p:contentPart>
          </mc:Choice>
          <mc:Fallback>
            <p:pic>
              <p:nvPicPr>
                <p:cNvPr id="92" name="Freihand 91">
                  <a:extLst>
                    <a:ext uri="{FF2B5EF4-FFF2-40B4-BE49-F238E27FC236}">
                      <a16:creationId xmlns:a16="http://schemas.microsoft.com/office/drawing/2014/main" id="{E0362215-3D39-4B03-AA58-CE7D51684CD3}"/>
                    </a:ext>
                  </a:extLst>
                </p:cNvPr>
                <p:cNvPicPr/>
                <p:nvPr/>
              </p:nvPicPr>
              <p:blipFill>
                <a:blip r:embed="rId158"/>
                <a:stretch>
                  <a:fillRect/>
                </a:stretch>
              </p:blipFill>
              <p:spPr>
                <a:xfrm>
                  <a:off x="11127453" y="3771427"/>
                  <a:ext cx="179640" cy="216000"/>
                </a:xfrm>
                <a:prstGeom prst="rect">
                  <a:avLst/>
                </a:prstGeom>
              </p:spPr>
            </p:pic>
          </mc:Fallback>
        </mc:AlternateContent>
      </p:grpSp>
    </p:spTree>
    <p:extLst>
      <p:ext uri="{BB962C8B-B14F-4D97-AF65-F5344CB8AC3E}">
        <p14:creationId xmlns:p14="http://schemas.microsoft.com/office/powerpoint/2010/main" val="2484801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Liquidity</a:t>
            </a:r>
            <a:r>
              <a:rPr lang="de-DE" sz="2903" b="1" dirty="0"/>
              <a:t> </a:t>
            </a:r>
            <a:r>
              <a:rPr lang="de-DE" sz="2903" b="1" dirty="0" err="1"/>
              <a:t>trap</a:t>
            </a:r>
            <a:r>
              <a:rPr lang="de-DE" sz="2903" b="1" dirty="0"/>
              <a:t> </a:t>
            </a:r>
            <a:r>
              <a:rPr lang="de-DE" sz="2903" b="1" dirty="0" err="1"/>
              <a:t>with</a:t>
            </a:r>
            <a:r>
              <a:rPr lang="de-DE" sz="2903" b="1" dirty="0"/>
              <a:t> </a:t>
            </a:r>
            <a:r>
              <a:rPr lang="de-DE" sz="2903" b="1" dirty="0" err="1"/>
              <a:t>inflation</a:t>
            </a:r>
            <a:r>
              <a:rPr lang="de-DE" sz="2903" b="1" dirty="0"/>
              <a:t> and </a:t>
            </a:r>
            <a:r>
              <a:rPr lang="de-DE" sz="2903" b="1" dirty="0" err="1"/>
              <a:t>deflation</a:t>
            </a:r>
            <a:endParaRPr lang="de-DE" sz="2903" b="1" dirty="0"/>
          </a:p>
        </p:txBody>
      </p:sp>
      <p:sp>
        <p:nvSpPr>
          <p:cNvPr id="62" name="Rechteck 61">
            <a:extLst>
              <a:ext uri="{FF2B5EF4-FFF2-40B4-BE49-F238E27FC236}">
                <a16:creationId xmlns:a16="http://schemas.microsoft.com/office/drawing/2014/main" id="{C2E96775-43D6-4E21-86DA-23585981D964}"/>
              </a:ext>
            </a:extLst>
          </p:cNvPr>
          <p:cNvSpPr/>
          <p:nvPr/>
        </p:nvSpPr>
        <p:spPr>
          <a:xfrm>
            <a:off x="595881" y="1100501"/>
            <a:ext cx="8312342" cy="5262979"/>
          </a:xfrm>
          <a:prstGeom prst="rect">
            <a:avLst/>
          </a:prstGeom>
        </p:spPr>
        <p:txBody>
          <a:bodyPr wrap="square">
            <a:spAutoFit/>
          </a:bodyPr>
          <a:lstStyle/>
          <a:p>
            <a:r>
              <a:rPr lang="de-DE" sz="2400" dirty="0" err="1"/>
              <a:t>Suppose</a:t>
            </a:r>
            <a:r>
              <a:rPr lang="de-DE" sz="2400" dirty="0"/>
              <a:t> </a:t>
            </a:r>
            <a:r>
              <a:rPr lang="de-DE" sz="2400" dirty="0" err="1"/>
              <a:t>the</a:t>
            </a:r>
            <a:r>
              <a:rPr lang="de-DE" sz="2400" dirty="0"/>
              <a:t> </a:t>
            </a:r>
            <a:r>
              <a:rPr lang="de-DE" sz="2400" dirty="0" err="1"/>
              <a:t>economy</a:t>
            </a:r>
            <a:r>
              <a:rPr lang="de-DE" sz="2400" dirty="0"/>
              <a:t> </a:t>
            </a:r>
            <a:r>
              <a:rPr lang="de-DE" sz="2400" dirty="0" err="1"/>
              <a:t>is</a:t>
            </a:r>
            <a:r>
              <a:rPr lang="de-DE" sz="2400" dirty="0"/>
              <a:t> in a </a:t>
            </a:r>
            <a:r>
              <a:rPr lang="de-DE" sz="2400" dirty="0" err="1"/>
              <a:t>situation</a:t>
            </a:r>
            <a:r>
              <a:rPr lang="de-DE" sz="2400" dirty="0"/>
              <a:t> </a:t>
            </a:r>
            <a:r>
              <a:rPr lang="de-DE" sz="2400" dirty="0" err="1"/>
              <a:t>of</a:t>
            </a:r>
            <a:r>
              <a:rPr lang="de-DE" sz="2400" dirty="0"/>
              <a:t> </a:t>
            </a:r>
            <a:r>
              <a:rPr lang="de-DE" sz="2400" dirty="0" err="1"/>
              <a:t>deflation</a:t>
            </a:r>
            <a:r>
              <a:rPr lang="de-DE" sz="2400" dirty="0"/>
              <a:t> and </a:t>
            </a:r>
            <a:r>
              <a:rPr lang="de-DE" sz="2400" dirty="0" err="1"/>
              <a:t>expected</a:t>
            </a:r>
            <a:r>
              <a:rPr lang="de-DE" sz="2400" dirty="0"/>
              <a:t> </a:t>
            </a:r>
            <a:r>
              <a:rPr lang="de-DE" sz="2400" dirty="0" err="1"/>
              <a:t>inflation</a:t>
            </a:r>
            <a:r>
              <a:rPr lang="de-DE" sz="2400" dirty="0"/>
              <a:t> </a:t>
            </a:r>
            <a:r>
              <a:rPr lang="de-DE" sz="2400" dirty="0" err="1"/>
              <a:t>is</a:t>
            </a:r>
            <a:r>
              <a:rPr lang="de-DE" sz="2400" dirty="0"/>
              <a:t> -5%:</a:t>
            </a:r>
          </a:p>
          <a:p>
            <a:endParaRPr lang="de-DE" sz="2400" dirty="0"/>
          </a:p>
          <a:p>
            <a:pPr algn="ctr"/>
            <a:r>
              <a:rPr lang="de-DE" sz="2400" dirty="0"/>
              <a:t>r   = i - </a:t>
            </a:r>
            <a:r>
              <a:rPr lang="el-GR" sz="2400" dirty="0"/>
              <a:t>π</a:t>
            </a:r>
            <a:r>
              <a:rPr lang="de-DE" sz="2400" baseline="30000" dirty="0"/>
              <a:t>e	</a:t>
            </a:r>
            <a:r>
              <a:rPr lang="de-DE" sz="2400" dirty="0"/>
              <a:t>=  0% − (-5%) = 5%</a:t>
            </a:r>
          </a:p>
          <a:p>
            <a:endParaRPr lang="de-DE" sz="2400" dirty="0"/>
          </a:p>
          <a:p>
            <a:endParaRPr lang="de-DE" sz="2400" dirty="0"/>
          </a:p>
          <a:p>
            <a:pPr marL="342900" indent="-342900">
              <a:buFont typeface="Wingdings" panose="05000000000000000000" pitchFamily="2" charset="2"/>
              <a:buChar char="Ø"/>
            </a:pPr>
            <a:r>
              <a:rPr lang="de-DE" sz="2400" dirty="0"/>
              <a:t>Such high real </a:t>
            </a:r>
            <a:r>
              <a:rPr lang="de-DE" sz="2400" dirty="0" err="1"/>
              <a:t>interest</a:t>
            </a:r>
            <a:r>
              <a:rPr lang="de-DE" sz="2400" dirty="0"/>
              <a:t> </a:t>
            </a:r>
            <a:r>
              <a:rPr lang="de-DE" sz="2400" dirty="0" err="1"/>
              <a:t>rates</a:t>
            </a:r>
            <a:r>
              <a:rPr lang="de-DE" sz="2400" dirty="0"/>
              <a:t> </a:t>
            </a:r>
            <a:r>
              <a:rPr lang="de-DE" sz="2400" dirty="0" err="1"/>
              <a:t>have</a:t>
            </a:r>
            <a:r>
              <a:rPr lang="de-DE" sz="2400" dirty="0"/>
              <a:t> </a:t>
            </a:r>
            <a:r>
              <a:rPr lang="de-DE" sz="2400" dirty="0" err="1"/>
              <a:t>the</a:t>
            </a:r>
            <a:r>
              <a:rPr lang="de-DE" sz="2400" dirty="0"/>
              <a:t> potential </a:t>
            </a:r>
            <a:r>
              <a:rPr lang="de-DE" sz="2400" dirty="0" err="1"/>
              <a:t>to</a:t>
            </a:r>
            <a:r>
              <a:rPr lang="de-DE" sz="2400" dirty="0"/>
              <a:t> </a:t>
            </a:r>
            <a:r>
              <a:rPr lang="de-DE" sz="2400" dirty="0" err="1"/>
              <a:t>dampen</a:t>
            </a:r>
            <a:r>
              <a:rPr lang="de-DE" sz="2400" dirty="0"/>
              <a:t> </a:t>
            </a:r>
            <a:r>
              <a:rPr lang="de-DE" sz="2400" dirty="0" err="1"/>
              <a:t>the</a:t>
            </a:r>
            <a:r>
              <a:rPr lang="de-DE" sz="2400" dirty="0"/>
              <a:t> </a:t>
            </a:r>
            <a:r>
              <a:rPr lang="de-DE" sz="2400" dirty="0" err="1"/>
              <a:t>economy</a:t>
            </a:r>
            <a:r>
              <a:rPr lang="de-DE" sz="2400" dirty="0"/>
              <a:t>.</a:t>
            </a:r>
          </a:p>
          <a:p>
            <a:pPr marL="342900" indent="-342900">
              <a:buFont typeface="Wingdings" panose="05000000000000000000" pitchFamily="2" charset="2"/>
              <a:buChar char="Ø"/>
            </a:pPr>
            <a:r>
              <a:rPr lang="de-DE" sz="2400" dirty="0"/>
              <a:t>Traditional </a:t>
            </a:r>
            <a:r>
              <a:rPr lang="de-DE" sz="2400" dirty="0" err="1"/>
              <a:t>monetary</a:t>
            </a:r>
            <a:r>
              <a:rPr lang="de-DE" sz="2400" dirty="0"/>
              <a:t> </a:t>
            </a:r>
            <a:r>
              <a:rPr lang="de-DE" sz="2400" dirty="0" err="1"/>
              <a:t>policy</a:t>
            </a:r>
            <a:r>
              <a:rPr lang="de-DE" sz="2400" dirty="0"/>
              <a:t> </a:t>
            </a:r>
            <a:r>
              <a:rPr lang="de-DE" sz="2400" dirty="0" err="1"/>
              <a:t>cannot</a:t>
            </a:r>
            <a:r>
              <a:rPr lang="de-DE" sz="2400" dirty="0"/>
              <a:t> push </a:t>
            </a:r>
            <a:r>
              <a:rPr lang="de-DE" sz="2400" dirty="0" err="1"/>
              <a:t>the</a:t>
            </a:r>
            <a:r>
              <a:rPr lang="de-DE" sz="2400" dirty="0"/>
              <a:t> </a:t>
            </a:r>
            <a:r>
              <a:rPr lang="de-DE" sz="2400" dirty="0" err="1"/>
              <a:t>economy</a:t>
            </a:r>
            <a:r>
              <a:rPr lang="de-DE" sz="2400" dirty="0"/>
              <a:t> </a:t>
            </a:r>
          </a:p>
          <a:p>
            <a:pPr marL="342900" indent="-342900">
              <a:buFont typeface="Wingdings" panose="05000000000000000000" pitchFamily="2" charset="2"/>
              <a:buChar char="Ø"/>
            </a:pPr>
            <a:r>
              <a:rPr lang="de-DE" sz="2400" dirty="0"/>
              <a:t>An </a:t>
            </a:r>
            <a:r>
              <a:rPr lang="de-DE" sz="2400" dirty="0" err="1"/>
              <a:t>increase</a:t>
            </a:r>
            <a:r>
              <a:rPr lang="de-DE" sz="2400" dirty="0"/>
              <a:t> </a:t>
            </a:r>
            <a:r>
              <a:rPr lang="de-DE" sz="2400" dirty="0" err="1"/>
              <a:t>of</a:t>
            </a:r>
            <a:r>
              <a:rPr lang="de-DE" sz="2400" dirty="0"/>
              <a:t> real </a:t>
            </a:r>
            <a:r>
              <a:rPr lang="de-DE" sz="2400" dirty="0" err="1"/>
              <a:t>interest</a:t>
            </a:r>
            <a:r>
              <a:rPr lang="de-DE" sz="2400" dirty="0"/>
              <a:t> </a:t>
            </a:r>
            <a:r>
              <a:rPr lang="de-DE" sz="2400" dirty="0" err="1"/>
              <a:t>rates</a:t>
            </a:r>
            <a:r>
              <a:rPr lang="de-DE" sz="2400" dirty="0"/>
              <a:t> </a:t>
            </a:r>
            <a:r>
              <a:rPr lang="de-DE" sz="2400" dirty="0" err="1"/>
              <a:t>even</a:t>
            </a:r>
            <a:r>
              <a:rPr lang="de-DE" sz="2400" dirty="0"/>
              <a:t> </a:t>
            </a:r>
            <a:r>
              <a:rPr lang="de-DE" sz="2400" dirty="0" err="1"/>
              <a:t>shifts</a:t>
            </a:r>
            <a:r>
              <a:rPr lang="de-DE" sz="2400" dirty="0"/>
              <a:t> </a:t>
            </a:r>
            <a:r>
              <a:rPr lang="de-DE" sz="2400" dirty="0" err="1"/>
              <a:t>th</a:t>
            </a:r>
            <a:r>
              <a:rPr lang="de-DE" sz="2400" dirty="0"/>
              <a:t> IS-</a:t>
            </a:r>
            <a:r>
              <a:rPr lang="de-DE" sz="2400" dirty="0" err="1"/>
              <a:t>curve</a:t>
            </a:r>
            <a:r>
              <a:rPr lang="de-DE" sz="2400" dirty="0"/>
              <a:t> </a:t>
            </a:r>
            <a:r>
              <a:rPr lang="de-DE" sz="2400" dirty="0" err="1"/>
              <a:t>to</a:t>
            </a:r>
            <a:r>
              <a:rPr lang="de-DE" sz="2400" dirty="0"/>
              <a:t> </a:t>
            </a:r>
            <a:r>
              <a:rPr lang="de-DE" sz="2400" dirty="0" err="1"/>
              <a:t>the</a:t>
            </a:r>
            <a:r>
              <a:rPr lang="de-DE" sz="2400" dirty="0"/>
              <a:t> </a:t>
            </a:r>
            <a:r>
              <a:rPr lang="de-DE" sz="2400" dirty="0" err="1"/>
              <a:t>left</a:t>
            </a:r>
            <a:r>
              <a:rPr lang="de-DE" sz="2400" dirty="0"/>
              <a:t> and </a:t>
            </a:r>
            <a:r>
              <a:rPr lang="de-DE" sz="2400" dirty="0" err="1"/>
              <a:t>worsens</a:t>
            </a:r>
            <a:r>
              <a:rPr lang="de-DE" sz="2400" dirty="0"/>
              <a:t> </a:t>
            </a:r>
            <a:r>
              <a:rPr lang="de-DE" sz="2400" dirty="0" err="1"/>
              <a:t>the</a:t>
            </a:r>
            <a:r>
              <a:rPr lang="de-DE" sz="2400" dirty="0"/>
              <a:t> </a:t>
            </a:r>
            <a:r>
              <a:rPr lang="de-DE" sz="2400" dirty="0" err="1"/>
              <a:t>problem</a:t>
            </a:r>
            <a:endParaRPr lang="de-DE" sz="2400" dirty="0"/>
          </a:p>
          <a:p>
            <a:endParaRPr lang="de-DE" sz="2400" dirty="0"/>
          </a:p>
          <a:p>
            <a:pPr marL="800100" lvl="1" indent="-342900">
              <a:buFont typeface="Wingdings" panose="05000000000000000000" pitchFamily="2" charset="2"/>
              <a:buChar char="Ø"/>
            </a:pPr>
            <a:r>
              <a:rPr lang="de-DE" sz="2400" dirty="0"/>
              <a:t>This </a:t>
            </a:r>
            <a:r>
              <a:rPr lang="de-DE" sz="2400" dirty="0" err="1"/>
              <a:t>is</a:t>
            </a:r>
            <a:r>
              <a:rPr lang="de-DE" sz="2400" dirty="0"/>
              <a:t> </a:t>
            </a:r>
            <a:r>
              <a:rPr lang="de-DE" sz="2400" dirty="0" err="1"/>
              <a:t>the</a:t>
            </a:r>
            <a:r>
              <a:rPr lang="de-DE" sz="2400" dirty="0"/>
              <a:t> </a:t>
            </a:r>
            <a:r>
              <a:rPr lang="de-DE" sz="2400" dirty="0" err="1"/>
              <a:t>reason</a:t>
            </a:r>
            <a:r>
              <a:rPr lang="de-DE" sz="2400" dirty="0"/>
              <a:t>, </a:t>
            </a:r>
            <a:r>
              <a:rPr lang="de-DE" sz="2400" dirty="0" err="1"/>
              <a:t>why</a:t>
            </a:r>
            <a:r>
              <a:rPr lang="de-DE" sz="2400" dirty="0"/>
              <a:t> a </a:t>
            </a:r>
            <a:r>
              <a:rPr lang="de-DE" sz="2400" dirty="0" err="1"/>
              <a:t>central</a:t>
            </a:r>
            <a:r>
              <a:rPr lang="de-DE" sz="2400" dirty="0"/>
              <a:t> </a:t>
            </a:r>
            <a:r>
              <a:rPr lang="de-DE" sz="2400" dirty="0" err="1"/>
              <a:t>bank</a:t>
            </a:r>
            <a:r>
              <a:rPr lang="de-DE" sz="2400" dirty="0"/>
              <a:t> </a:t>
            </a:r>
            <a:r>
              <a:rPr lang="de-DE" sz="2400" dirty="0" err="1"/>
              <a:t>deeply</a:t>
            </a:r>
            <a:r>
              <a:rPr lang="de-DE" sz="2400" dirty="0"/>
              <a:t> </a:t>
            </a:r>
            <a:r>
              <a:rPr lang="de-DE" sz="2400" dirty="0" err="1"/>
              <a:t>tries</a:t>
            </a:r>
            <a:r>
              <a:rPr lang="de-DE" sz="2400" dirty="0"/>
              <a:t> </a:t>
            </a:r>
            <a:r>
              <a:rPr lang="de-DE" sz="2400" dirty="0" err="1"/>
              <a:t>to</a:t>
            </a:r>
            <a:r>
              <a:rPr lang="de-DE" sz="2400" dirty="0"/>
              <a:t> </a:t>
            </a:r>
            <a:r>
              <a:rPr lang="de-DE" sz="2400" dirty="0" err="1"/>
              <a:t>prevent</a:t>
            </a:r>
            <a:r>
              <a:rPr lang="de-DE" sz="2400" dirty="0"/>
              <a:t> such a </a:t>
            </a:r>
            <a:r>
              <a:rPr lang="de-DE" sz="2400" dirty="0" err="1"/>
              <a:t>scenario</a:t>
            </a:r>
            <a:endParaRPr lang="de-DE" sz="2400" dirty="0"/>
          </a:p>
        </p:txBody>
      </p:sp>
      <p:sp>
        <p:nvSpPr>
          <p:cNvPr id="2" name="Rechteck 1">
            <a:extLst>
              <a:ext uri="{FF2B5EF4-FFF2-40B4-BE49-F238E27FC236}">
                <a16:creationId xmlns:a16="http://schemas.microsoft.com/office/drawing/2014/main" id="{EB20036C-6F53-F91B-D57B-1ECCE626969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6706CB5B-9554-4D72-BFFE-55B158DD0FC0}"/>
                  </a:ext>
                </a:extLst>
              </p14:cNvPr>
              <p14:cNvContentPartPr/>
              <p14:nvPr/>
            </p14:nvContentPartPr>
            <p14:xfrm>
              <a:off x="4667613" y="2134507"/>
              <a:ext cx="594360" cy="597960"/>
            </p14:xfrm>
          </p:contentPart>
        </mc:Choice>
        <mc:Fallback>
          <p:pic>
            <p:nvPicPr>
              <p:cNvPr id="3" name="Freihand 2">
                <a:extLst>
                  <a:ext uri="{FF2B5EF4-FFF2-40B4-BE49-F238E27FC236}">
                    <a16:creationId xmlns:a16="http://schemas.microsoft.com/office/drawing/2014/main" id="{6706CB5B-9554-4D72-BFFE-55B158DD0FC0}"/>
                  </a:ext>
                </a:extLst>
              </p:cNvPr>
              <p:cNvPicPr/>
              <p:nvPr/>
            </p:nvPicPr>
            <p:blipFill>
              <a:blip r:embed="rId4"/>
              <a:stretch>
                <a:fillRect/>
              </a:stretch>
            </p:blipFill>
            <p:spPr>
              <a:xfrm>
                <a:off x="4663293" y="2130187"/>
                <a:ext cx="603000" cy="606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CFEF9477-E49D-44C0-A1D8-4C4ED5075E3B}"/>
                  </a:ext>
                </a:extLst>
              </p14:cNvPr>
              <p14:cNvContentPartPr/>
              <p14:nvPr/>
            </p14:nvContentPartPr>
            <p14:xfrm>
              <a:off x="1741533" y="1460587"/>
              <a:ext cx="1172520" cy="522720"/>
            </p14:xfrm>
          </p:contentPart>
        </mc:Choice>
        <mc:Fallback>
          <p:pic>
            <p:nvPicPr>
              <p:cNvPr id="4" name="Freihand 3">
                <a:extLst>
                  <a:ext uri="{FF2B5EF4-FFF2-40B4-BE49-F238E27FC236}">
                    <a16:creationId xmlns:a16="http://schemas.microsoft.com/office/drawing/2014/main" id="{CFEF9477-E49D-44C0-A1D8-4C4ED5075E3B}"/>
                  </a:ext>
                </a:extLst>
              </p:cNvPr>
              <p:cNvPicPr/>
              <p:nvPr/>
            </p:nvPicPr>
            <p:blipFill>
              <a:blip r:embed="rId6"/>
              <a:stretch>
                <a:fillRect/>
              </a:stretch>
            </p:blipFill>
            <p:spPr>
              <a:xfrm>
                <a:off x="1737213" y="1456267"/>
                <a:ext cx="1181160" cy="5313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D972CCBC-AC4B-4919-A906-FCC820F7A09C}"/>
                  </a:ext>
                </a:extLst>
              </p14:cNvPr>
              <p14:cNvContentPartPr/>
              <p14:nvPr/>
            </p14:nvContentPartPr>
            <p14:xfrm>
              <a:off x="5162973" y="2142787"/>
              <a:ext cx="1111680" cy="578520"/>
            </p14:xfrm>
          </p:contentPart>
        </mc:Choice>
        <mc:Fallback>
          <p:pic>
            <p:nvPicPr>
              <p:cNvPr id="5" name="Freihand 4">
                <a:extLst>
                  <a:ext uri="{FF2B5EF4-FFF2-40B4-BE49-F238E27FC236}">
                    <a16:creationId xmlns:a16="http://schemas.microsoft.com/office/drawing/2014/main" id="{D972CCBC-AC4B-4919-A906-FCC820F7A09C}"/>
                  </a:ext>
                </a:extLst>
              </p:cNvPr>
              <p:cNvPicPr/>
              <p:nvPr/>
            </p:nvPicPr>
            <p:blipFill>
              <a:blip r:embed="rId8"/>
              <a:stretch>
                <a:fillRect/>
              </a:stretch>
            </p:blipFill>
            <p:spPr>
              <a:xfrm>
                <a:off x="5158653" y="2138467"/>
                <a:ext cx="1120320" cy="5871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CC0DCAA7-510F-4975-815E-BFEC3D6CAEDC}"/>
                  </a:ext>
                </a:extLst>
              </p14:cNvPr>
              <p14:cNvContentPartPr/>
              <p14:nvPr/>
            </p14:nvContentPartPr>
            <p14:xfrm>
              <a:off x="2435613" y="2156107"/>
              <a:ext cx="374400" cy="594360"/>
            </p14:xfrm>
          </p:contentPart>
        </mc:Choice>
        <mc:Fallback>
          <p:pic>
            <p:nvPicPr>
              <p:cNvPr id="7" name="Freihand 6">
                <a:extLst>
                  <a:ext uri="{FF2B5EF4-FFF2-40B4-BE49-F238E27FC236}">
                    <a16:creationId xmlns:a16="http://schemas.microsoft.com/office/drawing/2014/main" id="{CC0DCAA7-510F-4975-815E-BFEC3D6CAEDC}"/>
                  </a:ext>
                </a:extLst>
              </p:cNvPr>
              <p:cNvPicPr/>
              <p:nvPr/>
            </p:nvPicPr>
            <p:blipFill>
              <a:blip r:embed="rId10"/>
              <a:stretch>
                <a:fillRect/>
              </a:stretch>
            </p:blipFill>
            <p:spPr>
              <a:xfrm>
                <a:off x="2431293" y="2151787"/>
                <a:ext cx="383040" cy="603000"/>
              </a:xfrm>
              <a:prstGeom prst="rect">
                <a:avLst/>
              </a:prstGeom>
            </p:spPr>
          </p:pic>
        </mc:Fallback>
      </mc:AlternateContent>
      <p:grpSp>
        <p:nvGrpSpPr>
          <p:cNvPr id="10" name="Gruppieren 9">
            <a:extLst>
              <a:ext uri="{FF2B5EF4-FFF2-40B4-BE49-F238E27FC236}">
                <a16:creationId xmlns:a16="http://schemas.microsoft.com/office/drawing/2014/main" id="{9CA26988-BC61-4A59-B1E0-E858F90928C8}"/>
              </a:ext>
            </a:extLst>
          </p:cNvPr>
          <p:cNvGrpSpPr/>
          <p:nvPr/>
        </p:nvGrpSpPr>
        <p:grpSpPr>
          <a:xfrm>
            <a:off x="6979173" y="2378947"/>
            <a:ext cx="613080" cy="159120"/>
            <a:chOff x="6979173" y="2378947"/>
            <a:chExt cx="613080" cy="159120"/>
          </a:xfrm>
        </p:grpSpPr>
        <mc:AlternateContent xmlns:mc="http://schemas.openxmlformats.org/markup-compatibility/2006">
          <mc:Choice xmlns:p14="http://schemas.microsoft.com/office/powerpoint/2010/main" Requires="p14">
            <p:contentPart p14:bwMode="auto" r:id="rId11">
              <p14:nvContentPartPr>
                <p14:cNvPr id="8" name="Freihand 7">
                  <a:extLst>
                    <a:ext uri="{FF2B5EF4-FFF2-40B4-BE49-F238E27FC236}">
                      <a16:creationId xmlns:a16="http://schemas.microsoft.com/office/drawing/2014/main" id="{174FDE82-0E09-462A-A836-9AA88613C815}"/>
                    </a:ext>
                  </a:extLst>
                </p14:cNvPr>
                <p14:cNvContentPartPr/>
                <p14:nvPr/>
              </p14:nvContentPartPr>
              <p14:xfrm>
                <a:off x="6979173" y="2378947"/>
                <a:ext cx="331200" cy="159120"/>
              </p14:xfrm>
            </p:contentPart>
          </mc:Choice>
          <mc:Fallback>
            <p:pic>
              <p:nvPicPr>
                <p:cNvPr id="8" name="Freihand 7">
                  <a:extLst>
                    <a:ext uri="{FF2B5EF4-FFF2-40B4-BE49-F238E27FC236}">
                      <a16:creationId xmlns:a16="http://schemas.microsoft.com/office/drawing/2014/main" id="{174FDE82-0E09-462A-A836-9AA88613C815}"/>
                    </a:ext>
                  </a:extLst>
                </p:cNvPr>
                <p:cNvPicPr/>
                <p:nvPr/>
              </p:nvPicPr>
              <p:blipFill>
                <a:blip r:embed="rId12"/>
                <a:stretch>
                  <a:fillRect/>
                </a:stretch>
              </p:blipFill>
              <p:spPr>
                <a:xfrm>
                  <a:off x="6974853" y="2374627"/>
                  <a:ext cx="33984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9" name="Freihand 8">
                  <a:extLst>
                    <a:ext uri="{FF2B5EF4-FFF2-40B4-BE49-F238E27FC236}">
                      <a16:creationId xmlns:a16="http://schemas.microsoft.com/office/drawing/2014/main" id="{53B14CB3-575B-4FA3-B4FB-33E766AB46DA}"/>
                    </a:ext>
                  </a:extLst>
                </p14:cNvPr>
                <p14:cNvContentPartPr/>
                <p14:nvPr/>
              </p14:nvContentPartPr>
              <p14:xfrm>
                <a:off x="7425933" y="2410627"/>
                <a:ext cx="166320" cy="120600"/>
              </p14:xfrm>
            </p:contentPart>
          </mc:Choice>
          <mc:Fallback>
            <p:pic>
              <p:nvPicPr>
                <p:cNvPr id="9" name="Freihand 8">
                  <a:extLst>
                    <a:ext uri="{FF2B5EF4-FFF2-40B4-BE49-F238E27FC236}">
                      <a16:creationId xmlns:a16="http://schemas.microsoft.com/office/drawing/2014/main" id="{53B14CB3-575B-4FA3-B4FB-33E766AB46DA}"/>
                    </a:ext>
                  </a:extLst>
                </p:cNvPr>
                <p:cNvPicPr/>
                <p:nvPr/>
              </p:nvPicPr>
              <p:blipFill>
                <a:blip r:embed="rId14"/>
                <a:stretch>
                  <a:fillRect/>
                </a:stretch>
              </p:blipFill>
              <p:spPr>
                <a:xfrm>
                  <a:off x="7421613" y="2406307"/>
                  <a:ext cx="174960" cy="129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
            <p14:nvContentPartPr>
              <p14:cNvPr id="11" name="Freihand 10">
                <a:extLst>
                  <a:ext uri="{FF2B5EF4-FFF2-40B4-BE49-F238E27FC236}">
                    <a16:creationId xmlns:a16="http://schemas.microsoft.com/office/drawing/2014/main" id="{91C2965A-250C-4B6F-A5EB-73B20FB4B5EA}"/>
                  </a:ext>
                </a:extLst>
              </p14:cNvPr>
              <p14:cNvContentPartPr/>
              <p14:nvPr/>
            </p14:nvContentPartPr>
            <p14:xfrm>
              <a:off x="4565733" y="2156827"/>
              <a:ext cx="639000" cy="538560"/>
            </p14:xfrm>
          </p:contentPart>
        </mc:Choice>
        <mc:Fallback>
          <p:pic>
            <p:nvPicPr>
              <p:cNvPr id="11" name="Freihand 10">
                <a:extLst>
                  <a:ext uri="{FF2B5EF4-FFF2-40B4-BE49-F238E27FC236}">
                    <a16:creationId xmlns:a16="http://schemas.microsoft.com/office/drawing/2014/main" id="{91C2965A-250C-4B6F-A5EB-73B20FB4B5EA}"/>
                  </a:ext>
                </a:extLst>
              </p:cNvPr>
              <p:cNvPicPr/>
              <p:nvPr/>
            </p:nvPicPr>
            <p:blipFill>
              <a:blip r:embed="rId16"/>
              <a:stretch>
                <a:fillRect/>
              </a:stretch>
            </p:blipFill>
            <p:spPr>
              <a:xfrm>
                <a:off x="4561413" y="2152507"/>
                <a:ext cx="647640" cy="5472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2" name="Freihand 11">
                <a:extLst>
                  <a:ext uri="{FF2B5EF4-FFF2-40B4-BE49-F238E27FC236}">
                    <a16:creationId xmlns:a16="http://schemas.microsoft.com/office/drawing/2014/main" id="{49BD9415-98D6-4F60-8876-36C2C622159E}"/>
                  </a:ext>
                </a:extLst>
              </p14:cNvPr>
              <p14:cNvContentPartPr/>
              <p14:nvPr/>
            </p14:nvContentPartPr>
            <p14:xfrm>
              <a:off x="6500013" y="4398187"/>
              <a:ext cx="2194200" cy="659160"/>
            </p14:xfrm>
          </p:contentPart>
        </mc:Choice>
        <mc:Fallback>
          <p:pic>
            <p:nvPicPr>
              <p:cNvPr id="12" name="Freihand 11">
                <a:extLst>
                  <a:ext uri="{FF2B5EF4-FFF2-40B4-BE49-F238E27FC236}">
                    <a16:creationId xmlns:a16="http://schemas.microsoft.com/office/drawing/2014/main" id="{49BD9415-98D6-4F60-8876-36C2C622159E}"/>
                  </a:ext>
                </a:extLst>
              </p:cNvPr>
              <p:cNvPicPr/>
              <p:nvPr/>
            </p:nvPicPr>
            <p:blipFill>
              <a:blip r:embed="rId18"/>
              <a:stretch>
                <a:fillRect/>
              </a:stretch>
            </p:blipFill>
            <p:spPr>
              <a:xfrm>
                <a:off x="6495693" y="4393867"/>
                <a:ext cx="2202840" cy="667800"/>
              </a:xfrm>
              <a:prstGeom prst="rect">
                <a:avLst/>
              </a:prstGeom>
            </p:spPr>
          </p:pic>
        </mc:Fallback>
      </mc:AlternateContent>
      <p:grpSp>
        <p:nvGrpSpPr>
          <p:cNvPr id="15" name="Gruppieren 14">
            <a:extLst>
              <a:ext uri="{FF2B5EF4-FFF2-40B4-BE49-F238E27FC236}">
                <a16:creationId xmlns:a16="http://schemas.microsoft.com/office/drawing/2014/main" id="{36FE9707-4CC0-448F-8E52-94A7BAAD21EA}"/>
              </a:ext>
            </a:extLst>
          </p:cNvPr>
          <p:cNvGrpSpPr/>
          <p:nvPr/>
        </p:nvGrpSpPr>
        <p:grpSpPr>
          <a:xfrm>
            <a:off x="4894053" y="5315107"/>
            <a:ext cx="3330000" cy="794160"/>
            <a:chOff x="4894053" y="5315107"/>
            <a:chExt cx="3330000" cy="794160"/>
          </a:xfrm>
        </p:grpSpPr>
        <mc:AlternateContent xmlns:mc="http://schemas.openxmlformats.org/markup-compatibility/2006">
          <mc:Choice xmlns:p14="http://schemas.microsoft.com/office/powerpoint/2010/main" Requires="p14">
            <p:contentPart p14:bwMode="auto" r:id="rId19">
              <p14:nvContentPartPr>
                <p14:cNvPr id="13" name="Freihand 12">
                  <a:extLst>
                    <a:ext uri="{FF2B5EF4-FFF2-40B4-BE49-F238E27FC236}">
                      <a16:creationId xmlns:a16="http://schemas.microsoft.com/office/drawing/2014/main" id="{FCF1AE14-2516-46C5-B4B3-AC7C29991792}"/>
                    </a:ext>
                  </a:extLst>
                </p14:cNvPr>
                <p14:cNvContentPartPr/>
                <p14:nvPr/>
              </p14:nvContentPartPr>
              <p14:xfrm>
                <a:off x="8014533" y="5624347"/>
                <a:ext cx="209520" cy="50760"/>
              </p14:xfrm>
            </p:contentPart>
          </mc:Choice>
          <mc:Fallback>
            <p:pic>
              <p:nvPicPr>
                <p:cNvPr id="13" name="Freihand 12">
                  <a:extLst>
                    <a:ext uri="{FF2B5EF4-FFF2-40B4-BE49-F238E27FC236}">
                      <a16:creationId xmlns:a16="http://schemas.microsoft.com/office/drawing/2014/main" id="{FCF1AE14-2516-46C5-B4B3-AC7C29991792}"/>
                    </a:ext>
                  </a:extLst>
                </p:cNvPr>
                <p:cNvPicPr/>
                <p:nvPr/>
              </p:nvPicPr>
              <p:blipFill>
                <a:blip r:embed="rId20"/>
                <a:stretch>
                  <a:fillRect/>
                </a:stretch>
              </p:blipFill>
              <p:spPr>
                <a:xfrm>
                  <a:off x="8010213" y="5620027"/>
                  <a:ext cx="21816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FB7FFDB5-350D-4DAE-BAF9-47FBF64DD287}"/>
                    </a:ext>
                  </a:extLst>
                </p14:cNvPr>
                <p14:cNvContentPartPr/>
                <p14:nvPr/>
              </p14:nvContentPartPr>
              <p14:xfrm>
                <a:off x="4894053" y="5315107"/>
                <a:ext cx="3202920" cy="794160"/>
              </p14:xfrm>
            </p:contentPart>
          </mc:Choice>
          <mc:Fallback>
            <p:pic>
              <p:nvPicPr>
                <p:cNvPr id="14" name="Freihand 13">
                  <a:extLst>
                    <a:ext uri="{FF2B5EF4-FFF2-40B4-BE49-F238E27FC236}">
                      <a16:creationId xmlns:a16="http://schemas.microsoft.com/office/drawing/2014/main" id="{FB7FFDB5-350D-4DAE-BAF9-47FBF64DD287}"/>
                    </a:ext>
                  </a:extLst>
                </p:cNvPr>
                <p:cNvPicPr/>
                <p:nvPr/>
              </p:nvPicPr>
              <p:blipFill>
                <a:blip r:embed="rId22"/>
                <a:stretch>
                  <a:fillRect/>
                </a:stretch>
              </p:blipFill>
              <p:spPr>
                <a:xfrm>
                  <a:off x="4889733" y="5310787"/>
                  <a:ext cx="3211560" cy="802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C67141B5-1E91-48EE-BBC8-48803DCA275D}"/>
                  </a:ext>
                </a:extLst>
              </p14:cNvPr>
              <p14:cNvContentPartPr/>
              <p14:nvPr/>
            </p14:nvContentPartPr>
            <p14:xfrm>
              <a:off x="7150173" y="209227"/>
              <a:ext cx="2016000" cy="720000"/>
            </p14:xfrm>
          </p:contentPart>
        </mc:Choice>
        <mc:Fallback>
          <p:pic>
            <p:nvPicPr>
              <p:cNvPr id="16" name="Freihand 15">
                <a:extLst>
                  <a:ext uri="{FF2B5EF4-FFF2-40B4-BE49-F238E27FC236}">
                    <a16:creationId xmlns:a16="http://schemas.microsoft.com/office/drawing/2014/main" id="{C67141B5-1E91-48EE-BBC8-48803DCA275D}"/>
                  </a:ext>
                </a:extLst>
              </p:cNvPr>
              <p:cNvPicPr/>
              <p:nvPr/>
            </p:nvPicPr>
            <p:blipFill>
              <a:blip r:embed="rId24"/>
              <a:stretch>
                <a:fillRect/>
              </a:stretch>
            </p:blipFill>
            <p:spPr>
              <a:xfrm>
                <a:off x="7145853" y="204907"/>
                <a:ext cx="2024640" cy="728640"/>
              </a:xfrm>
              <a:prstGeom prst="rect">
                <a:avLst/>
              </a:prstGeom>
            </p:spPr>
          </p:pic>
        </mc:Fallback>
      </mc:AlternateContent>
      <p:grpSp>
        <p:nvGrpSpPr>
          <p:cNvPr id="35" name="Gruppieren 34">
            <a:extLst>
              <a:ext uri="{FF2B5EF4-FFF2-40B4-BE49-F238E27FC236}">
                <a16:creationId xmlns:a16="http://schemas.microsoft.com/office/drawing/2014/main" id="{A91DEAE3-DA30-4405-8AEE-B6DCC3EE882F}"/>
              </a:ext>
            </a:extLst>
          </p:cNvPr>
          <p:cNvGrpSpPr/>
          <p:nvPr/>
        </p:nvGrpSpPr>
        <p:grpSpPr>
          <a:xfrm>
            <a:off x="9233853" y="874867"/>
            <a:ext cx="2484000" cy="2262960"/>
            <a:chOff x="9233853" y="874867"/>
            <a:chExt cx="2484000" cy="2262960"/>
          </a:xfrm>
        </p:grpSpPr>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99C6130A-9966-4483-A4DF-7F46D299C024}"/>
                    </a:ext>
                  </a:extLst>
                </p14:cNvPr>
                <p14:cNvContentPartPr/>
                <p14:nvPr/>
              </p14:nvContentPartPr>
              <p14:xfrm>
                <a:off x="9479013" y="1309747"/>
                <a:ext cx="111240" cy="1576800"/>
              </p14:xfrm>
            </p:contentPart>
          </mc:Choice>
          <mc:Fallback>
            <p:pic>
              <p:nvPicPr>
                <p:cNvPr id="17" name="Freihand 16">
                  <a:extLst>
                    <a:ext uri="{FF2B5EF4-FFF2-40B4-BE49-F238E27FC236}">
                      <a16:creationId xmlns:a16="http://schemas.microsoft.com/office/drawing/2014/main" id="{99C6130A-9966-4483-A4DF-7F46D299C024}"/>
                    </a:ext>
                  </a:extLst>
                </p:cNvPr>
                <p:cNvPicPr/>
                <p:nvPr/>
              </p:nvPicPr>
              <p:blipFill>
                <a:blip r:embed="rId26"/>
                <a:stretch>
                  <a:fillRect/>
                </a:stretch>
              </p:blipFill>
              <p:spPr>
                <a:xfrm>
                  <a:off x="9474693" y="1305427"/>
                  <a:ext cx="119880" cy="15854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5E2FC0AD-6244-4E2F-AC4A-769BD301F733}"/>
                    </a:ext>
                  </a:extLst>
                </p14:cNvPr>
                <p14:cNvContentPartPr/>
                <p14:nvPr/>
              </p14:nvContentPartPr>
              <p14:xfrm>
                <a:off x="9314493" y="2679907"/>
                <a:ext cx="2254680" cy="105120"/>
              </p14:xfrm>
            </p:contentPart>
          </mc:Choice>
          <mc:Fallback>
            <p:pic>
              <p:nvPicPr>
                <p:cNvPr id="18" name="Freihand 17">
                  <a:extLst>
                    <a:ext uri="{FF2B5EF4-FFF2-40B4-BE49-F238E27FC236}">
                      <a16:creationId xmlns:a16="http://schemas.microsoft.com/office/drawing/2014/main" id="{5E2FC0AD-6244-4E2F-AC4A-769BD301F733}"/>
                    </a:ext>
                  </a:extLst>
                </p:cNvPr>
                <p:cNvPicPr/>
                <p:nvPr/>
              </p:nvPicPr>
              <p:blipFill>
                <a:blip r:embed="rId28"/>
                <a:stretch>
                  <a:fillRect/>
                </a:stretch>
              </p:blipFill>
              <p:spPr>
                <a:xfrm>
                  <a:off x="9310173" y="2675587"/>
                  <a:ext cx="226332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FEF28FA7-0F75-45A9-BA3C-BB674EA835BD}"/>
                    </a:ext>
                  </a:extLst>
                </p14:cNvPr>
                <p14:cNvContentPartPr/>
                <p14:nvPr/>
              </p14:nvContentPartPr>
              <p14:xfrm>
                <a:off x="11488893" y="2588107"/>
                <a:ext cx="228960" cy="258840"/>
              </p14:xfrm>
            </p:contentPart>
          </mc:Choice>
          <mc:Fallback>
            <p:pic>
              <p:nvPicPr>
                <p:cNvPr id="19" name="Freihand 18">
                  <a:extLst>
                    <a:ext uri="{FF2B5EF4-FFF2-40B4-BE49-F238E27FC236}">
                      <a16:creationId xmlns:a16="http://schemas.microsoft.com/office/drawing/2014/main" id="{FEF28FA7-0F75-45A9-BA3C-BB674EA835BD}"/>
                    </a:ext>
                  </a:extLst>
                </p:cNvPr>
                <p:cNvPicPr/>
                <p:nvPr/>
              </p:nvPicPr>
              <p:blipFill>
                <a:blip r:embed="rId30"/>
                <a:stretch>
                  <a:fillRect/>
                </a:stretch>
              </p:blipFill>
              <p:spPr>
                <a:xfrm>
                  <a:off x="11484573" y="2583787"/>
                  <a:ext cx="237600" cy="2674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AA737D00-4CD0-4398-A9E5-55E0332DB691}"/>
                    </a:ext>
                  </a:extLst>
                </p14:cNvPr>
                <p14:cNvContentPartPr/>
                <p14:nvPr/>
              </p14:nvContentPartPr>
              <p14:xfrm>
                <a:off x="9400533" y="1077187"/>
                <a:ext cx="309240" cy="282240"/>
              </p14:xfrm>
            </p:contentPart>
          </mc:Choice>
          <mc:Fallback>
            <p:pic>
              <p:nvPicPr>
                <p:cNvPr id="21" name="Freihand 20">
                  <a:extLst>
                    <a:ext uri="{FF2B5EF4-FFF2-40B4-BE49-F238E27FC236}">
                      <a16:creationId xmlns:a16="http://schemas.microsoft.com/office/drawing/2014/main" id="{AA737D00-4CD0-4398-A9E5-55E0332DB691}"/>
                    </a:ext>
                  </a:extLst>
                </p:cNvPr>
                <p:cNvPicPr/>
                <p:nvPr/>
              </p:nvPicPr>
              <p:blipFill>
                <a:blip r:embed="rId32"/>
                <a:stretch>
                  <a:fillRect/>
                </a:stretch>
              </p:blipFill>
              <p:spPr>
                <a:xfrm>
                  <a:off x="9396213" y="1072867"/>
                  <a:ext cx="31788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CBFC7F3F-BD21-4595-9363-4F64BB6B9DAC}"/>
                    </a:ext>
                  </a:extLst>
                </p14:cNvPr>
                <p14:cNvContentPartPr/>
                <p14:nvPr/>
              </p14:nvContentPartPr>
              <p14:xfrm>
                <a:off x="9233853" y="1022467"/>
                <a:ext cx="92520" cy="241560"/>
              </p14:xfrm>
            </p:contentPart>
          </mc:Choice>
          <mc:Fallback>
            <p:pic>
              <p:nvPicPr>
                <p:cNvPr id="22" name="Freihand 21">
                  <a:extLst>
                    <a:ext uri="{FF2B5EF4-FFF2-40B4-BE49-F238E27FC236}">
                      <a16:creationId xmlns:a16="http://schemas.microsoft.com/office/drawing/2014/main" id="{CBFC7F3F-BD21-4595-9363-4F64BB6B9DAC}"/>
                    </a:ext>
                  </a:extLst>
                </p:cNvPr>
                <p:cNvPicPr/>
                <p:nvPr/>
              </p:nvPicPr>
              <p:blipFill>
                <a:blip r:embed="rId34"/>
                <a:stretch>
                  <a:fillRect/>
                </a:stretch>
              </p:blipFill>
              <p:spPr>
                <a:xfrm>
                  <a:off x="9229533" y="1018147"/>
                  <a:ext cx="101160" cy="250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3" name="Freihand 22">
                  <a:extLst>
                    <a:ext uri="{FF2B5EF4-FFF2-40B4-BE49-F238E27FC236}">
                      <a16:creationId xmlns:a16="http://schemas.microsoft.com/office/drawing/2014/main" id="{B38FFE2D-9A6C-4B91-A0C1-B0FD96D7E987}"/>
                    </a:ext>
                  </a:extLst>
                </p14:cNvPr>
                <p14:cNvContentPartPr/>
                <p14:nvPr/>
              </p14:nvContentPartPr>
              <p14:xfrm>
                <a:off x="9261213" y="874867"/>
                <a:ext cx="34200" cy="63720"/>
              </p14:xfrm>
            </p:contentPart>
          </mc:Choice>
          <mc:Fallback>
            <p:pic>
              <p:nvPicPr>
                <p:cNvPr id="23" name="Freihand 22">
                  <a:extLst>
                    <a:ext uri="{FF2B5EF4-FFF2-40B4-BE49-F238E27FC236}">
                      <a16:creationId xmlns:a16="http://schemas.microsoft.com/office/drawing/2014/main" id="{B38FFE2D-9A6C-4B91-A0C1-B0FD96D7E987}"/>
                    </a:ext>
                  </a:extLst>
                </p:cNvPr>
                <p:cNvPicPr/>
                <p:nvPr/>
              </p:nvPicPr>
              <p:blipFill>
                <a:blip r:embed="rId36"/>
                <a:stretch>
                  <a:fillRect/>
                </a:stretch>
              </p:blipFill>
              <p:spPr>
                <a:xfrm>
                  <a:off x="9256893" y="870547"/>
                  <a:ext cx="4284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4" name="Freihand 23">
                  <a:extLst>
                    <a:ext uri="{FF2B5EF4-FFF2-40B4-BE49-F238E27FC236}">
                      <a16:creationId xmlns:a16="http://schemas.microsoft.com/office/drawing/2014/main" id="{615B11B8-54AA-49C7-B297-38E2D0A450DF}"/>
                    </a:ext>
                  </a:extLst>
                </p14:cNvPr>
                <p14:cNvContentPartPr/>
                <p14:nvPr/>
              </p14:nvContentPartPr>
              <p14:xfrm>
                <a:off x="11336253" y="2901667"/>
                <a:ext cx="131400" cy="113760"/>
              </p14:xfrm>
            </p:contentPart>
          </mc:Choice>
          <mc:Fallback>
            <p:pic>
              <p:nvPicPr>
                <p:cNvPr id="24" name="Freihand 23">
                  <a:extLst>
                    <a:ext uri="{FF2B5EF4-FFF2-40B4-BE49-F238E27FC236}">
                      <a16:creationId xmlns:a16="http://schemas.microsoft.com/office/drawing/2014/main" id="{615B11B8-54AA-49C7-B297-38E2D0A450DF}"/>
                    </a:ext>
                  </a:extLst>
                </p:cNvPr>
                <p:cNvPicPr/>
                <p:nvPr/>
              </p:nvPicPr>
              <p:blipFill>
                <a:blip r:embed="rId38"/>
                <a:stretch>
                  <a:fillRect/>
                </a:stretch>
              </p:blipFill>
              <p:spPr>
                <a:xfrm>
                  <a:off x="11331933" y="2897347"/>
                  <a:ext cx="1400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5" name="Freihand 24">
                  <a:extLst>
                    <a:ext uri="{FF2B5EF4-FFF2-40B4-BE49-F238E27FC236}">
                      <a16:creationId xmlns:a16="http://schemas.microsoft.com/office/drawing/2014/main" id="{68344C81-3106-4518-AEB6-65C9744D067F}"/>
                    </a:ext>
                  </a:extLst>
                </p14:cNvPr>
                <p14:cNvContentPartPr/>
                <p14:nvPr/>
              </p14:nvContentPartPr>
              <p14:xfrm>
                <a:off x="11442813" y="2884747"/>
                <a:ext cx="50400" cy="253080"/>
              </p14:xfrm>
            </p:contentPart>
          </mc:Choice>
          <mc:Fallback>
            <p:pic>
              <p:nvPicPr>
                <p:cNvPr id="25" name="Freihand 24">
                  <a:extLst>
                    <a:ext uri="{FF2B5EF4-FFF2-40B4-BE49-F238E27FC236}">
                      <a16:creationId xmlns:a16="http://schemas.microsoft.com/office/drawing/2014/main" id="{68344C81-3106-4518-AEB6-65C9744D067F}"/>
                    </a:ext>
                  </a:extLst>
                </p:cNvPr>
                <p:cNvPicPr/>
                <p:nvPr/>
              </p:nvPicPr>
              <p:blipFill>
                <a:blip r:embed="rId40"/>
                <a:stretch>
                  <a:fillRect/>
                </a:stretch>
              </p:blipFill>
              <p:spPr>
                <a:xfrm>
                  <a:off x="11438493" y="2880427"/>
                  <a:ext cx="59040" cy="2617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7" name="Freihand 26">
                  <a:extLst>
                    <a:ext uri="{FF2B5EF4-FFF2-40B4-BE49-F238E27FC236}">
                      <a16:creationId xmlns:a16="http://schemas.microsoft.com/office/drawing/2014/main" id="{26856E4B-9CDE-43F7-8730-819734D6BF88}"/>
                    </a:ext>
                  </a:extLst>
                </p14:cNvPr>
                <p14:cNvContentPartPr/>
                <p14:nvPr/>
              </p14:nvContentPartPr>
              <p14:xfrm>
                <a:off x="9602493" y="1544827"/>
                <a:ext cx="1335600" cy="1016280"/>
              </p14:xfrm>
            </p:contentPart>
          </mc:Choice>
          <mc:Fallback>
            <p:pic>
              <p:nvPicPr>
                <p:cNvPr id="27" name="Freihand 26">
                  <a:extLst>
                    <a:ext uri="{FF2B5EF4-FFF2-40B4-BE49-F238E27FC236}">
                      <a16:creationId xmlns:a16="http://schemas.microsoft.com/office/drawing/2014/main" id="{26856E4B-9CDE-43F7-8730-819734D6BF88}"/>
                    </a:ext>
                  </a:extLst>
                </p:cNvPr>
                <p:cNvPicPr/>
                <p:nvPr/>
              </p:nvPicPr>
              <p:blipFill>
                <a:blip r:embed="rId42"/>
                <a:stretch>
                  <a:fillRect/>
                </a:stretch>
              </p:blipFill>
              <p:spPr>
                <a:xfrm>
                  <a:off x="9598173" y="1540507"/>
                  <a:ext cx="1344240" cy="10249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8" name="Freihand 27">
                  <a:extLst>
                    <a:ext uri="{FF2B5EF4-FFF2-40B4-BE49-F238E27FC236}">
                      <a16:creationId xmlns:a16="http://schemas.microsoft.com/office/drawing/2014/main" id="{BFCDAF37-FA31-4C54-ADA0-2E125DDB56FA}"/>
                    </a:ext>
                  </a:extLst>
                </p14:cNvPr>
                <p14:cNvContentPartPr/>
                <p14:nvPr/>
              </p14:nvContentPartPr>
              <p14:xfrm>
                <a:off x="9799413" y="1524667"/>
                <a:ext cx="1085760" cy="1054080"/>
              </p14:xfrm>
            </p:contentPart>
          </mc:Choice>
          <mc:Fallback>
            <p:pic>
              <p:nvPicPr>
                <p:cNvPr id="28" name="Freihand 27">
                  <a:extLst>
                    <a:ext uri="{FF2B5EF4-FFF2-40B4-BE49-F238E27FC236}">
                      <a16:creationId xmlns:a16="http://schemas.microsoft.com/office/drawing/2014/main" id="{BFCDAF37-FA31-4C54-ADA0-2E125DDB56FA}"/>
                    </a:ext>
                  </a:extLst>
                </p:cNvPr>
                <p:cNvPicPr/>
                <p:nvPr/>
              </p:nvPicPr>
              <p:blipFill>
                <a:blip r:embed="rId44"/>
                <a:stretch>
                  <a:fillRect/>
                </a:stretch>
              </p:blipFill>
              <p:spPr>
                <a:xfrm>
                  <a:off x="9795093" y="1520347"/>
                  <a:ext cx="1094400" cy="10627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9" name="Freihand 28">
                  <a:extLst>
                    <a:ext uri="{FF2B5EF4-FFF2-40B4-BE49-F238E27FC236}">
                      <a16:creationId xmlns:a16="http://schemas.microsoft.com/office/drawing/2014/main" id="{26286B74-11AB-4DAA-B368-84ADE05EB4AA}"/>
                    </a:ext>
                  </a:extLst>
                </p14:cNvPr>
                <p14:cNvContentPartPr/>
                <p14:nvPr/>
              </p14:nvContentPartPr>
              <p14:xfrm>
                <a:off x="11059413" y="1223347"/>
                <a:ext cx="138960" cy="202680"/>
              </p14:xfrm>
            </p:contentPart>
          </mc:Choice>
          <mc:Fallback>
            <p:pic>
              <p:nvPicPr>
                <p:cNvPr id="29" name="Freihand 28">
                  <a:extLst>
                    <a:ext uri="{FF2B5EF4-FFF2-40B4-BE49-F238E27FC236}">
                      <a16:creationId xmlns:a16="http://schemas.microsoft.com/office/drawing/2014/main" id="{26286B74-11AB-4DAA-B368-84ADE05EB4AA}"/>
                    </a:ext>
                  </a:extLst>
                </p:cNvPr>
                <p:cNvPicPr/>
                <p:nvPr/>
              </p:nvPicPr>
              <p:blipFill>
                <a:blip r:embed="rId46"/>
                <a:stretch>
                  <a:fillRect/>
                </a:stretch>
              </p:blipFill>
              <p:spPr>
                <a:xfrm>
                  <a:off x="11055093" y="1219027"/>
                  <a:ext cx="14760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0" name="Freihand 29">
                  <a:extLst>
                    <a:ext uri="{FF2B5EF4-FFF2-40B4-BE49-F238E27FC236}">
                      <a16:creationId xmlns:a16="http://schemas.microsoft.com/office/drawing/2014/main" id="{26A5524A-DF37-4493-B879-D2834B21F2F9}"/>
                    </a:ext>
                  </a:extLst>
                </p14:cNvPr>
                <p14:cNvContentPartPr/>
                <p14:nvPr/>
              </p14:nvContentPartPr>
              <p14:xfrm>
                <a:off x="11247693" y="1218667"/>
                <a:ext cx="190080" cy="146880"/>
              </p14:xfrm>
            </p:contentPart>
          </mc:Choice>
          <mc:Fallback>
            <p:pic>
              <p:nvPicPr>
                <p:cNvPr id="30" name="Freihand 29">
                  <a:extLst>
                    <a:ext uri="{FF2B5EF4-FFF2-40B4-BE49-F238E27FC236}">
                      <a16:creationId xmlns:a16="http://schemas.microsoft.com/office/drawing/2014/main" id="{26A5524A-DF37-4493-B879-D2834B21F2F9}"/>
                    </a:ext>
                  </a:extLst>
                </p:cNvPr>
                <p:cNvPicPr/>
                <p:nvPr/>
              </p:nvPicPr>
              <p:blipFill>
                <a:blip r:embed="rId48"/>
                <a:stretch>
                  <a:fillRect/>
                </a:stretch>
              </p:blipFill>
              <p:spPr>
                <a:xfrm>
                  <a:off x="11243373" y="1214347"/>
                  <a:ext cx="19872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2" name="Freihand 31">
                  <a:extLst>
                    <a:ext uri="{FF2B5EF4-FFF2-40B4-BE49-F238E27FC236}">
                      <a16:creationId xmlns:a16="http://schemas.microsoft.com/office/drawing/2014/main" id="{41461CCB-A1D8-48FE-874F-6F77EC97FE12}"/>
                    </a:ext>
                  </a:extLst>
                </p14:cNvPr>
                <p14:cNvContentPartPr/>
                <p14:nvPr/>
              </p14:nvContentPartPr>
              <p14:xfrm>
                <a:off x="10723893" y="1800787"/>
                <a:ext cx="230400" cy="27000"/>
              </p14:xfrm>
            </p:contentPart>
          </mc:Choice>
          <mc:Fallback>
            <p:pic>
              <p:nvPicPr>
                <p:cNvPr id="32" name="Freihand 31">
                  <a:extLst>
                    <a:ext uri="{FF2B5EF4-FFF2-40B4-BE49-F238E27FC236}">
                      <a16:creationId xmlns:a16="http://schemas.microsoft.com/office/drawing/2014/main" id="{41461CCB-A1D8-48FE-874F-6F77EC97FE12}"/>
                    </a:ext>
                  </a:extLst>
                </p:cNvPr>
                <p:cNvPicPr/>
                <p:nvPr/>
              </p:nvPicPr>
              <p:blipFill>
                <a:blip r:embed="rId50"/>
                <a:stretch>
                  <a:fillRect/>
                </a:stretch>
              </p:blipFill>
              <p:spPr>
                <a:xfrm>
                  <a:off x="10719573" y="1796467"/>
                  <a:ext cx="23904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3" name="Freihand 32">
                  <a:extLst>
                    <a:ext uri="{FF2B5EF4-FFF2-40B4-BE49-F238E27FC236}">
                      <a16:creationId xmlns:a16="http://schemas.microsoft.com/office/drawing/2014/main" id="{C94A28BA-7D78-42AE-BB92-261AB25DDA40}"/>
                    </a:ext>
                  </a:extLst>
                </p14:cNvPr>
                <p14:cNvContentPartPr/>
                <p14:nvPr/>
              </p14:nvContentPartPr>
              <p14:xfrm>
                <a:off x="10979133" y="1695667"/>
                <a:ext cx="111240" cy="174960"/>
              </p14:xfrm>
            </p:contentPart>
          </mc:Choice>
          <mc:Fallback>
            <p:pic>
              <p:nvPicPr>
                <p:cNvPr id="33" name="Freihand 32">
                  <a:extLst>
                    <a:ext uri="{FF2B5EF4-FFF2-40B4-BE49-F238E27FC236}">
                      <a16:creationId xmlns:a16="http://schemas.microsoft.com/office/drawing/2014/main" id="{C94A28BA-7D78-42AE-BB92-261AB25DDA40}"/>
                    </a:ext>
                  </a:extLst>
                </p:cNvPr>
                <p:cNvPicPr/>
                <p:nvPr/>
              </p:nvPicPr>
              <p:blipFill>
                <a:blip r:embed="rId52"/>
                <a:stretch>
                  <a:fillRect/>
                </a:stretch>
              </p:blipFill>
              <p:spPr>
                <a:xfrm>
                  <a:off x="10974813" y="1691347"/>
                  <a:ext cx="1198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4" name="Freihand 33">
                  <a:extLst>
                    <a:ext uri="{FF2B5EF4-FFF2-40B4-BE49-F238E27FC236}">
                      <a16:creationId xmlns:a16="http://schemas.microsoft.com/office/drawing/2014/main" id="{92BBE7B3-6B1A-48F4-A120-FFBF1E807471}"/>
                    </a:ext>
                  </a:extLst>
                </p14:cNvPr>
                <p14:cNvContentPartPr/>
                <p14:nvPr/>
              </p14:nvContentPartPr>
              <p14:xfrm>
                <a:off x="10157253" y="1680907"/>
                <a:ext cx="1374840" cy="1015200"/>
              </p14:xfrm>
            </p:contentPart>
          </mc:Choice>
          <mc:Fallback>
            <p:pic>
              <p:nvPicPr>
                <p:cNvPr id="34" name="Freihand 33">
                  <a:extLst>
                    <a:ext uri="{FF2B5EF4-FFF2-40B4-BE49-F238E27FC236}">
                      <a16:creationId xmlns:a16="http://schemas.microsoft.com/office/drawing/2014/main" id="{92BBE7B3-6B1A-48F4-A120-FFBF1E807471}"/>
                    </a:ext>
                  </a:extLst>
                </p:cNvPr>
                <p:cNvPicPr/>
                <p:nvPr/>
              </p:nvPicPr>
              <p:blipFill>
                <a:blip r:embed="rId54"/>
                <a:stretch>
                  <a:fillRect/>
                </a:stretch>
              </p:blipFill>
              <p:spPr>
                <a:xfrm>
                  <a:off x="10152933" y="1676587"/>
                  <a:ext cx="1383480" cy="1023840"/>
                </a:xfrm>
                <a:prstGeom prst="rect">
                  <a:avLst/>
                </a:prstGeom>
              </p:spPr>
            </p:pic>
          </mc:Fallback>
        </mc:AlternateContent>
      </p:grpSp>
      <p:grpSp>
        <p:nvGrpSpPr>
          <p:cNvPr id="40" name="Gruppieren 39">
            <a:extLst>
              <a:ext uri="{FF2B5EF4-FFF2-40B4-BE49-F238E27FC236}">
                <a16:creationId xmlns:a16="http://schemas.microsoft.com/office/drawing/2014/main" id="{8B05603D-A692-434A-A28C-1DADECFB1D39}"/>
              </a:ext>
            </a:extLst>
          </p:cNvPr>
          <p:cNvGrpSpPr/>
          <p:nvPr/>
        </p:nvGrpSpPr>
        <p:grpSpPr>
          <a:xfrm>
            <a:off x="10433013" y="509467"/>
            <a:ext cx="465120" cy="403920"/>
            <a:chOff x="10433013" y="509467"/>
            <a:chExt cx="465120" cy="403920"/>
          </a:xfrm>
        </p:grpSpPr>
        <mc:AlternateContent xmlns:mc="http://schemas.openxmlformats.org/markup-compatibility/2006">
          <mc:Choice xmlns:p14="http://schemas.microsoft.com/office/powerpoint/2010/main" Requires="p14">
            <p:contentPart p14:bwMode="auto" r:id="rId55">
              <p14:nvContentPartPr>
                <p14:cNvPr id="36" name="Freihand 35">
                  <a:extLst>
                    <a:ext uri="{FF2B5EF4-FFF2-40B4-BE49-F238E27FC236}">
                      <a16:creationId xmlns:a16="http://schemas.microsoft.com/office/drawing/2014/main" id="{E02A2C7C-C7E3-475E-91C2-494120716659}"/>
                    </a:ext>
                  </a:extLst>
                </p14:cNvPr>
                <p14:cNvContentPartPr/>
                <p14:nvPr/>
              </p14:nvContentPartPr>
              <p14:xfrm>
                <a:off x="10729293" y="639067"/>
                <a:ext cx="56160" cy="274320"/>
              </p14:xfrm>
            </p:contentPart>
          </mc:Choice>
          <mc:Fallback>
            <p:pic>
              <p:nvPicPr>
                <p:cNvPr id="36" name="Freihand 35">
                  <a:extLst>
                    <a:ext uri="{FF2B5EF4-FFF2-40B4-BE49-F238E27FC236}">
                      <a16:creationId xmlns:a16="http://schemas.microsoft.com/office/drawing/2014/main" id="{E02A2C7C-C7E3-475E-91C2-494120716659}"/>
                    </a:ext>
                  </a:extLst>
                </p:cNvPr>
                <p:cNvPicPr/>
                <p:nvPr/>
              </p:nvPicPr>
              <p:blipFill>
                <a:blip r:embed="rId56"/>
                <a:stretch>
                  <a:fillRect/>
                </a:stretch>
              </p:blipFill>
              <p:spPr>
                <a:xfrm>
                  <a:off x="10724973" y="634747"/>
                  <a:ext cx="64800" cy="2829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7" name="Freihand 36">
                  <a:extLst>
                    <a:ext uri="{FF2B5EF4-FFF2-40B4-BE49-F238E27FC236}">
                      <a16:creationId xmlns:a16="http://schemas.microsoft.com/office/drawing/2014/main" id="{356AF40E-FFC3-4A1A-A3BE-81E16445D31D}"/>
                    </a:ext>
                  </a:extLst>
                </p14:cNvPr>
                <p14:cNvContentPartPr/>
                <p14:nvPr/>
              </p14:nvContentPartPr>
              <p14:xfrm>
                <a:off x="10759893" y="670747"/>
                <a:ext cx="138240" cy="214920"/>
              </p14:xfrm>
            </p:contentPart>
          </mc:Choice>
          <mc:Fallback>
            <p:pic>
              <p:nvPicPr>
                <p:cNvPr id="37" name="Freihand 36">
                  <a:extLst>
                    <a:ext uri="{FF2B5EF4-FFF2-40B4-BE49-F238E27FC236}">
                      <a16:creationId xmlns:a16="http://schemas.microsoft.com/office/drawing/2014/main" id="{356AF40E-FFC3-4A1A-A3BE-81E16445D31D}"/>
                    </a:ext>
                  </a:extLst>
                </p:cNvPr>
                <p:cNvPicPr/>
                <p:nvPr/>
              </p:nvPicPr>
              <p:blipFill>
                <a:blip r:embed="rId58"/>
                <a:stretch>
                  <a:fillRect/>
                </a:stretch>
              </p:blipFill>
              <p:spPr>
                <a:xfrm>
                  <a:off x="10755573" y="666427"/>
                  <a:ext cx="14688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8" name="Freihand 37">
                  <a:extLst>
                    <a:ext uri="{FF2B5EF4-FFF2-40B4-BE49-F238E27FC236}">
                      <a16:creationId xmlns:a16="http://schemas.microsoft.com/office/drawing/2014/main" id="{A6C09D9C-F490-43DF-B5F1-0C6B2569D72C}"/>
                    </a:ext>
                  </a:extLst>
                </p14:cNvPr>
                <p14:cNvContentPartPr/>
                <p14:nvPr/>
              </p14:nvContentPartPr>
              <p14:xfrm>
                <a:off x="10544613" y="671827"/>
                <a:ext cx="41400" cy="225720"/>
              </p14:xfrm>
            </p:contentPart>
          </mc:Choice>
          <mc:Fallback>
            <p:pic>
              <p:nvPicPr>
                <p:cNvPr id="38" name="Freihand 37">
                  <a:extLst>
                    <a:ext uri="{FF2B5EF4-FFF2-40B4-BE49-F238E27FC236}">
                      <a16:creationId xmlns:a16="http://schemas.microsoft.com/office/drawing/2014/main" id="{A6C09D9C-F490-43DF-B5F1-0C6B2569D72C}"/>
                    </a:ext>
                  </a:extLst>
                </p:cNvPr>
                <p:cNvPicPr/>
                <p:nvPr/>
              </p:nvPicPr>
              <p:blipFill>
                <a:blip r:embed="rId60"/>
                <a:stretch>
                  <a:fillRect/>
                </a:stretch>
              </p:blipFill>
              <p:spPr>
                <a:xfrm>
                  <a:off x="10540293" y="667507"/>
                  <a:ext cx="5004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9" name="Freihand 38">
                  <a:extLst>
                    <a:ext uri="{FF2B5EF4-FFF2-40B4-BE49-F238E27FC236}">
                      <a16:creationId xmlns:a16="http://schemas.microsoft.com/office/drawing/2014/main" id="{B7456016-F9A0-4CB7-8865-692DD062AED3}"/>
                    </a:ext>
                  </a:extLst>
                </p14:cNvPr>
                <p14:cNvContentPartPr/>
                <p14:nvPr/>
              </p14:nvContentPartPr>
              <p14:xfrm>
                <a:off x="10433013" y="509467"/>
                <a:ext cx="191520" cy="190800"/>
              </p14:xfrm>
            </p:contentPart>
          </mc:Choice>
          <mc:Fallback>
            <p:pic>
              <p:nvPicPr>
                <p:cNvPr id="39" name="Freihand 38">
                  <a:extLst>
                    <a:ext uri="{FF2B5EF4-FFF2-40B4-BE49-F238E27FC236}">
                      <a16:creationId xmlns:a16="http://schemas.microsoft.com/office/drawing/2014/main" id="{B7456016-F9A0-4CB7-8865-692DD062AED3}"/>
                    </a:ext>
                  </a:extLst>
                </p:cNvPr>
                <p:cNvPicPr/>
                <p:nvPr/>
              </p:nvPicPr>
              <p:blipFill>
                <a:blip r:embed="rId62"/>
                <a:stretch>
                  <a:fillRect/>
                </a:stretch>
              </p:blipFill>
              <p:spPr>
                <a:xfrm>
                  <a:off x="10428693" y="505147"/>
                  <a:ext cx="200160" cy="199440"/>
                </a:xfrm>
                <a:prstGeom prst="rect">
                  <a:avLst/>
                </a:prstGeom>
              </p:spPr>
            </p:pic>
          </mc:Fallback>
        </mc:AlternateContent>
      </p:grpSp>
    </p:spTree>
    <p:extLst>
      <p:ext uri="{BB962C8B-B14F-4D97-AF65-F5344CB8AC3E}">
        <p14:creationId xmlns:p14="http://schemas.microsoft.com/office/powerpoint/2010/main" val="192503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8162" y="104531"/>
            <a:ext cx="7597213" cy="744863"/>
          </a:xfrm>
          <a:prstGeom prst="rect">
            <a:avLst/>
          </a:prstGeom>
          <a:noFill/>
          <a:ln>
            <a:noFill/>
          </a:ln>
        </p:spPr>
        <p:txBody>
          <a:bodyPr lIns="81638" tIns="40819" rIns="81638" bIns="40819" anchor="ctr" anchorCtr="1"/>
          <a:lstStyle/>
          <a:p>
            <a:pPr algn="ctr"/>
            <a:r>
              <a:rPr lang="de-DE" sz="2903" b="1" dirty="0"/>
              <a:t>Money Market </a:t>
            </a:r>
            <a:r>
              <a:rPr lang="de-DE" sz="2903" b="1" dirty="0" err="1"/>
              <a:t>and</a:t>
            </a:r>
            <a:r>
              <a:rPr lang="de-DE" sz="2903" b="1" dirty="0"/>
              <a:t> </a:t>
            </a:r>
            <a:r>
              <a:rPr lang="de-DE" sz="2903" b="1" dirty="0" err="1"/>
              <a:t>the</a:t>
            </a:r>
            <a:r>
              <a:rPr lang="de-DE" sz="2903" b="1" dirty="0"/>
              <a:t> </a:t>
            </a:r>
          </a:p>
          <a:p>
            <a:pPr algn="ctr"/>
            <a:r>
              <a:rPr lang="de-DE" sz="2903" b="1" dirty="0" err="1"/>
              <a:t>Reaction</a:t>
            </a:r>
            <a:r>
              <a:rPr lang="de-DE" sz="2903" b="1" dirty="0"/>
              <a:t> </a:t>
            </a:r>
            <a:r>
              <a:rPr lang="de-DE" sz="2903" b="1" dirty="0" err="1"/>
              <a:t>Function</a:t>
            </a:r>
            <a:r>
              <a:rPr lang="de-DE" sz="2903" b="1" dirty="0"/>
              <a:t> </a:t>
            </a:r>
            <a:r>
              <a:rPr lang="de-DE" sz="2903" b="1" dirty="0" err="1"/>
              <a:t>of</a:t>
            </a:r>
            <a:r>
              <a:rPr lang="de-DE" sz="2903" b="1" dirty="0"/>
              <a:t> </a:t>
            </a:r>
            <a:r>
              <a:rPr lang="de-DE" sz="2903" b="1" dirty="0" err="1"/>
              <a:t>the</a:t>
            </a:r>
            <a:r>
              <a:rPr lang="de-DE" sz="2903" b="1" dirty="0"/>
              <a:t> Central Bank</a:t>
            </a:r>
          </a:p>
        </p:txBody>
      </p:sp>
      <p:sp>
        <p:nvSpPr>
          <p:cNvPr id="7" name="Textfeld 6"/>
          <p:cNvSpPr txBox="1"/>
          <p:nvPr/>
        </p:nvSpPr>
        <p:spPr>
          <a:xfrm>
            <a:off x="166777" y="968530"/>
            <a:ext cx="8330426" cy="762388"/>
          </a:xfrm>
          <a:prstGeom prst="rect">
            <a:avLst/>
          </a:prstGeom>
          <a:noFill/>
        </p:spPr>
        <p:txBody>
          <a:bodyPr wrap="square" rtlCol="0">
            <a:spAutoFit/>
          </a:bodyPr>
          <a:lstStyle/>
          <a:p>
            <a:pPr marL="311045" indent="-311045">
              <a:buFont typeface="Wingdings" panose="05000000000000000000" pitchFamily="2" charset="2"/>
              <a:buChar char="Ø"/>
            </a:pPr>
            <a:r>
              <a:rPr lang="de-DE" sz="2177" dirty="0"/>
              <a:t>In </a:t>
            </a:r>
            <a:r>
              <a:rPr lang="de-DE" sz="2177" dirty="0" err="1"/>
              <a:t>practice</a:t>
            </a:r>
            <a:r>
              <a:rPr lang="de-DE" sz="2177" dirty="0"/>
              <a:t> </a:t>
            </a:r>
            <a:r>
              <a:rPr lang="de-DE" sz="2177" dirty="0" err="1"/>
              <a:t>the</a:t>
            </a:r>
            <a:r>
              <a:rPr lang="de-DE" sz="2177" dirty="0"/>
              <a:t> </a:t>
            </a:r>
            <a:r>
              <a:rPr lang="de-DE" sz="2177" dirty="0" err="1"/>
              <a:t>central</a:t>
            </a:r>
            <a:r>
              <a:rPr lang="de-DE" sz="2177" dirty="0"/>
              <a:t> </a:t>
            </a:r>
            <a:r>
              <a:rPr lang="de-DE" sz="2177" dirty="0" err="1"/>
              <a:t>bank</a:t>
            </a:r>
            <a:r>
              <a:rPr lang="de-DE" sz="2177" dirty="0"/>
              <a:t> </a:t>
            </a:r>
            <a:r>
              <a:rPr lang="de-DE" sz="2177" dirty="0" err="1"/>
              <a:t>sets</a:t>
            </a:r>
            <a:r>
              <a:rPr lang="de-DE" sz="2177" dirty="0"/>
              <a:t> </a:t>
            </a:r>
            <a:r>
              <a:rPr lang="de-DE" sz="2177" dirty="0" err="1"/>
              <a:t>short</a:t>
            </a:r>
            <a:r>
              <a:rPr lang="de-DE" sz="2177" dirty="0"/>
              <a:t> </a:t>
            </a:r>
            <a:r>
              <a:rPr lang="de-DE" sz="2177" dirty="0" err="1"/>
              <a:t>term</a:t>
            </a:r>
            <a:r>
              <a:rPr lang="de-DE" sz="2177" dirty="0"/>
              <a:t> </a:t>
            </a:r>
            <a:r>
              <a:rPr lang="de-DE" sz="2177" dirty="0" err="1"/>
              <a:t>interest</a:t>
            </a:r>
            <a:r>
              <a:rPr lang="de-DE" sz="2177" dirty="0"/>
              <a:t> </a:t>
            </a:r>
            <a:r>
              <a:rPr lang="de-DE" sz="2177" dirty="0" err="1"/>
              <a:t>rates</a:t>
            </a:r>
            <a:r>
              <a:rPr lang="de-DE" sz="2177" dirty="0"/>
              <a:t> </a:t>
            </a:r>
            <a:r>
              <a:rPr lang="de-DE" sz="2177" dirty="0" err="1"/>
              <a:t>to</a:t>
            </a:r>
            <a:r>
              <a:rPr lang="de-DE" sz="2177" dirty="0"/>
              <a:t> </a:t>
            </a:r>
            <a:r>
              <a:rPr lang="de-DE" sz="2177" dirty="0" err="1"/>
              <a:t>meet</a:t>
            </a:r>
            <a:r>
              <a:rPr lang="de-DE" sz="2177" dirty="0"/>
              <a:t> </a:t>
            </a:r>
            <a:r>
              <a:rPr lang="de-DE" sz="2177" dirty="0" err="1"/>
              <a:t>its</a:t>
            </a:r>
            <a:r>
              <a:rPr lang="de-DE" sz="2177" dirty="0"/>
              <a:t> </a:t>
            </a:r>
            <a:r>
              <a:rPr lang="de-DE" sz="2177" dirty="0" err="1"/>
              <a:t>target</a:t>
            </a:r>
            <a:r>
              <a:rPr lang="de-DE" sz="2177" dirty="0"/>
              <a:t> </a:t>
            </a:r>
            <a:r>
              <a:rPr lang="de-DE" sz="2177" dirty="0" err="1"/>
              <a:t>level</a:t>
            </a:r>
            <a:r>
              <a:rPr lang="de-DE" sz="2177" dirty="0"/>
              <a:t>. </a:t>
            </a:r>
          </a:p>
        </p:txBody>
      </p:sp>
      <p:sp>
        <p:nvSpPr>
          <p:cNvPr id="9" name="Textfeld 8"/>
          <p:cNvSpPr txBox="1"/>
          <p:nvPr/>
        </p:nvSpPr>
        <p:spPr>
          <a:xfrm>
            <a:off x="196991" y="2100523"/>
            <a:ext cx="8330426" cy="1097416"/>
          </a:xfrm>
          <a:prstGeom prst="rect">
            <a:avLst/>
          </a:prstGeom>
          <a:noFill/>
        </p:spPr>
        <p:txBody>
          <a:bodyPr wrap="square" rtlCol="0">
            <a:spAutoFit/>
          </a:bodyPr>
          <a:lstStyle/>
          <a:p>
            <a:pPr marL="311045" indent="-311045">
              <a:buFont typeface="Wingdings" panose="05000000000000000000" pitchFamily="2" charset="2"/>
              <a:buChar char="Ø"/>
            </a:pPr>
            <a:r>
              <a:rPr lang="de-DE" sz="2177" dirty="0"/>
              <a:t>Most </a:t>
            </a:r>
            <a:r>
              <a:rPr lang="de-DE" sz="2177" dirty="0" err="1"/>
              <a:t>central</a:t>
            </a:r>
            <a:r>
              <a:rPr lang="de-DE" sz="2177" dirty="0"/>
              <a:t> </a:t>
            </a:r>
            <a:r>
              <a:rPr lang="de-DE" sz="2177" dirty="0" err="1"/>
              <a:t>banks</a:t>
            </a:r>
            <a:r>
              <a:rPr lang="de-DE" sz="2177" dirty="0"/>
              <a:t> </a:t>
            </a:r>
            <a:r>
              <a:rPr lang="de-DE" sz="2177" dirty="0" err="1"/>
              <a:t>communicate</a:t>
            </a:r>
            <a:r>
              <a:rPr lang="de-DE" sz="2177" dirty="0"/>
              <a:t> </a:t>
            </a:r>
            <a:r>
              <a:rPr lang="de-DE" sz="2177" dirty="0" err="1"/>
              <a:t>some</a:t>
            </a:r>
            <a:r>
              <a:rPr lang="de-DE" sz="2177" dirty="0"/>
              <a:t> </a:t>
            </a:r>
            <a:r>
              <a:rPr lang="de-DE" sz="2177" dirty="0" err="1"/>
              <a:t>kind</a:t>
            </a:r>
            <a:r>
              <a:rPr lang="de-DE" sz="2177" dirty="0"/>
              <a:t> </a:t>
            </a:r>
            <a:r>
              <a:rPr lang="de-DE" sz="2177" dirty="0" err="1"/>
              <a:t>of</a:t>
            </a:r>
            <a:r>
              <a:rPr lang="de-DE" sz="2177" dirty="0"/>
              <a:t> </a:t>
            </a:r>
            <a:r>
              <a:rPr lang="de-DE" sz="2177" dirty="0" err="1"/>
              <a:t>inflation</a:t>
            </a:r>
            <a:r>
              <a:rPr lang="de-DE" sz="2177" dirty="0"/>
              <a:t> </a:t>
            </a:r>
            <a:r>
              <a:rPr lang="de-DE" sz="2177" dirty="0" err="1"/>
              <a:t>target</a:t>
            </a:r>
            <a:r>
              <a:rPr lang="de-DE" sz="2177" dirty="0"/>
              <a:t>. Interest </a:t>
            </a:r>
            <a:r>
              <a:rPr lang="de-DE" sz="2177" dirty="0" err="1"/>
              <a:t>rates</a:t>
            </a:r>
            <a:r>
              <a:rPr lang="de-DE" sz="2177" dirty="0"/>
              <a:t> </a:t>
            </a:r>
            <a:r>
              <a:rPr lang="de-DE" sz="2177" dirty="0" err="1"/>
              <a:t>are</a:t>
            </a:r>
            <a:r>
              <a:rPr lang="de-DE" sz="2177" dirty="0"/>
              <a:t> </a:t>
            </a:r>
            <a:r>
              <a:rPr lang="de-DE" sz="2177" dirty="0" err="1"/>
              <a:t>therefore</a:t>
            </a:r>
            <a:r>
              <a:rPr lang="de-DE" sz="2177" dirty="0"/>
              <a:t> not </a:t>
            </a:r>
            <a:r>
              <a:rPr lang="de-DE" sz="2177" dirty="0" err="1"/>
              <a:t>only</a:t>
            </a:r>
            <a:r>
              <a:rPr lang="de-DE" sz="2177" dirty="0"/>
              <a:t> </a:t>
            </a:r>
            <a:r>
              <a:rPr lang="de-DE" sz="2177" dirty="0" err="1"/>
              <a:t>the</a:t>
            </a:r>
            <a:r>
              <a:rPr lang="de-DE" sz="2177" dirty="0"/>
              <a:t> </a:t>
            </a:r>
            <a:r>
              <a:rPr lang="de-DE" sz="2177" dirty="0" err="1"/>
              <a:t>outcome</a:t>
            </a:r>
            <a:r>
              <a:rPr lang="de-DE" sz="2177" dirty="0"/>
              <a:t> </a:t>
            </a:r>
            <a:r>
              <a:rPr lang="de-DE" sz="2177" dirty="0" err="1"/>
              <a:t>of</a:t>
            </a:r>
            <a:r>
              <a:rPr lang="de-DE" sz="2177" dirty="0"/>
              <a:t> an </a:t>
            </a:r>
            <a:r>
              <a:rPr lang="de-DE" sz="2177" dirty="0" err="1"/>
              <a:t>equilibrium</a:t>
            </a:r>
            <a:r>
              <a:rPr lang="de-DE" sz="2177" dirty="0"/>
              <a:t> </a:t>
            </a:r>
            <a:r>
              <a:rPr lang="de-DE" sz="2177" dirty="0" err="1"/>
              <a:t>process</a:t>
            </a:r>
            <a:r>
              <a:rPr lang="de-DE" sz="2177" dirty="0"/>
              <a:t>, but </a:t>
            </a:r>
            <a:r>
              <a:rPr lang="de-DE" sz="2177" dirty="0" err="1"/>
              <a:t>depend</a:t>
            </a:r>
            <a:r>
              <a:rPr lang="de-DE" sz="2177" dirty="0"/>
              <a:t> </a:t>
            </a:r>
            <a:r>
              <a:rPr lang="de-DE" sz="2177" dirty="0" err="1"/>
              <a:t>directly</a:t>
            </a:r>
            <a:r>
              <a:rPr lang="de-DE" sz="2177" dirty="0"/>
              <a:t> on </a:t>
            </a:r>
            <a:r>
              <a:rPr lang="de-DE" sz="2177" dirty="0" err="1"/>
              <a:t>the</a:t>
            </a:r>
            <a:r>
              <a:rPr lang="de-DE" sz="2177" dirty="0"/>
              <a:t> </a:t>
            </a:r>
            <a:r>
              <a:rPr lang="de-DE" sz="2177" dirty="0" err="1"/>
              <a:t>movements</a:t>
            </a:r>
            <a:r>
              <a:rPr lang="de-DE" sz="2177" dirty="0"/>
              <a:t> in </a:t>
            </a:r>
            <a:r>
              <a:rPr lang="de-DE" sz="2177" dirty="0" err="1"/>
              <a:t>prices</a:t>
            </a:r>
            <a:endParaRPr lang="de-DE" sz="2177" dirty="0"/>
          </a:p>
        </p:txBody>
      </p:sp>
      <p:sp>
        <p:nvSpPr>
          <p:cNvPr id="10" name="Textfeld 9"/>
          <p:cNvSpPr txBox="1"/>
          <p:nvPr/>
        </p:nvSpPr>
        <p:spPr>
          <a:xfrm>
            <a:off x="196991" y="3646547"/>
            <a:ext cx="8330426" cy="762388"/>
          </a:xfrm>
          <a:prstGeom prst="rect">
            <a:avLst/>
          </a:prstGeom>
          <a:noFill/>
        </p:spPr>
        <p:txBody>
          <a:bodyPr wrap="square" rtlCol="0">
            <a:spAutoFit/>
          </a:bodyPr>
          <a:lstStyle/>
          <a:p>
            <a:r>
              <a:rPr lang="de-DE" sz="2177" dirty="0">
                <a:ea typeface="Arial Unicode MS"/>
                <a:cs typeface="Arial Unicode MS"/>
              </a:rPr>
              <a:t>⇒		</a:t>
            </a:r>
            <a:r>
              <a:rPr lang="en-US" sz="2177" dirty="0">
                <a:ea typeface="Arial Unicode MS"/>
                <a:cs typeface="Arial Unicode MS"/>
              </a:rPr>
              <a:t>reaction function of the central bank</a:t>
            </a:r>
          </a:p>
          <a:p>
            <a:endParaRPr lang="de-DE" sz="2177" dirty="0"/>
          </a:p>
        </p:txBody>
      </p:sp>
      <p:sp>
        <p:nvSpPr>
          <p:cNvPr id="11" name="Textfeld 10"/>
          <p:cNvSpPr txBox="1"/>
          <p:nvPr/>
        </p:nvSpPr>
        <p:spPr>
          <a:xfrm>
            <a:off x="196992" y="4142224"/>
            <a:ext cx="4165213" cy="427361"/>
          </a:xfrm>
          <a:prstGeom prst="rect">
            <a:avLst/>
          </a:prstGeom>
          <a:noFill/>
        </p:spPr>
        <p:txBody>
          <a:bodyPr wrap="square" rtlCol="0">
            <a:spAutoFit/>
          </a:bodyPr>
          <a:lstStyle/>
          <a:p>
            <a:pPr algn="ctr"/>
            <a:r>
              <a:rPr lang="el-GR" sz="2177" dirty="0"/>
              <a:t>π</a:t>
            </a:r>
            <a:r>
              <a:rPr lang="el-GR" sz="2177" dirty="0">
                <a:latin typeface="Arial Unicode MS"/>
                <a:ea typeface="Arial Unicode MS"/>
                <a:cs typeface="Arial Unicode MS"/>
              </a:rPr>
              <a:t>↓</a:t>
            </a:r>
            <a:r>
              <a:rPr lang="de-DE" sz="2177" dirty="0">
                <a:latin typeface="Arial Unicode MS"/>
                <a:ea typeface="Arial Unicode MS"/>
                <a:cs typeface="Arial Unicode MS"/>
              </a:rPr>
              <a:t>	⇒	r</a:t>
            </a:r>
            <a:r>
              <a:rPr lang="el-GR" sz="2177" dirty="0">
                <a:latin typeface="Arial Unicode MS"/>
                <a:ea typeface="Arial Unicode MS"/>
                <a:cs typeface="Arial Unicode MS"/>
              </a:rPr>
              <a:t>↓</a:t>
            </a:r>
            <a:r>
              <a:rPr lang="de-DE" sz="2177" dirty="0">
                <a:latin typeface="Arial Unicode MS"/>
                <a:ea typeface="Arial Unicode MS"/>
                <a:cs typeface="Arial Unicode MS"/>
              </a:rPr>
              <a:t>	</a:t>
            </a:r>
            <a:r>
              <a:rPr lang="de-DE" sz="2177" dirty="0"/>
              <a:t> </a:t>
            </a:r>
          </a:p>
        </p:txBody>
      </p:sp>
      <p:sp>
        <p:nvSpPr>
          <p:cNvPr id="12" name="Textfeld 11"/>
          <p:cNvSpPr txBox="1"/>
          <p:nvPr/>
        </p:nvSpPr>
        <p:spPr>
          <a:xfrm>
            <a:off x="4347098" y="4103772"/>
            <a:ext cx="4165213" cy="427361"/>
          </a:xfrm>
          <a:prstGeom prst="rect">
            <a:avLst/>
          </a:prstGeom>
          <a:noFill/>
        </p:spPr>
        <p:txBody>
          <a:bodyPr wrap="square" rtlCol="0">
            <a:spAutoFit/>
          </a:bodyPr>
          <a:lstStyle/>
          <a:p>
            <a:pPr algn="ctr"/>
            <a:r>
              <a:rPr lang="de-DE" sz="2177" dirty="0"/>
              <a:t>Y</a:t>
            </a:r>
            <a:r>
              <a:rPr lang="el-GR" sz="2177" dirty="0">
                <a:latin typeface="Arial Unicode MS"/>
                <a:ea typeface="Arial Unicode MS"/>
                <a:cs typeface="Arial Unicode MS"/>
              </a:rPr>
              <a:t>↑</a:t>
            </a:r>
            <a:r>
              <a:rPr lang="de-DE" sz="2177" dirty="0">
                <a:latin typeface="Arial Unicode MS"/>
                <a:ea typeface="Arial Unicode MS"/>
                <a:cs typeface="Arial Unicode MS"/>
              </a:rPr>
              <a:t>	⇒	r</a:t>
            </a:r>
            <a:r>
              <a:rPr lang="el-GR" sz="2177" dirty="0">
                <a:latin typeface="Arial Unicode MS"/>
                <a:ea typeface="Arial Unicode MS"/>
                <a:cs typeface="Arial Unicode MS"/>
              </a:rPr>
              <a:t>↑</a:t>
            </a:r>
            <a:endParaRPr lang="de-DE" sz="2177" dirty="0"/>
          </a:p>
        </p:txBody>
      </p:sp>
      <p:sp>
        <p:nvSpPr>
          <p:cNvPr id="13" name="Textfeld 12"/>
          <p:cNvSpPr txBox="1"/>
          <p:nvPr/>
        </p:nvSpPr>
        <p:spPr>
          <a:xfrm>
            <a:off x="196991" y="4756946"/>
            <a:ext cx="8330426" cy="1432443"/>
          </a:xfrm>
          <a:prstGeom prst="rect">
            <a:avLst/>
          </a:prstGeom>
          <a:noFill/>
        </p:spPr>
        <p:txBody>
          <a:bodyPr wrap="square" rtlCol="0">
            <a:spAutoFit/>
          </a:bodyPr>
          <a:lstStyle/>
          <a:p>
            <a:r>
              <a:rPr lang="de-DE" sz="2177" dirty="0">
                <a:latin typeface="Arial Unicode MS"/>
                <a:ea typeface="Arial Unicode MS"/>
                <a:cs typeface="Arial Unicode MS"/>
              </a:rPr>
              <a:t>⇒		</a:t>
            </a: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r*</a:t>
            </a:r>
            <a:r>
              <a:rPr lang="en-US" sz="2177" baseline="-25000" dirty="0"/>
              <a:t> </a:t>
            </a:r>
            <a:r>
              <a:rPr lang="de-DE" sz="2177" dirty="0"/>
              <a:t>+ b(</a:t>
            </a:r>
            <a:r>
              <a:rPr lang="el-GR" sz="2177" dirty="0"/>
              <a:t>π</a:t>
            </a:r>
            <a:r>
              <a:rPr lang="en-US" sz="2177" baseline="-25000" dirty="0"/>
              <a:t> </a:t>
            </a:r>
            <a:r>
              <a:rPr lang="de-DE" sz="2177" dirty="0"/>
              <a:t>- </a:t>
            </a:r>
            <a:r>
              <a:rPr lang="el-GR" sz="2177" dirty="0"/>
              <a:t>π</a:t>
            </a:r>
            <a:r>
              <a:rPr lang="de-DE" sz="2177" dirty="0"/>
              <a:t>*) +c(y</a:t>
            </a:r>
            <a:r>
              <a:rPr lang="en-US" sz="2177" baseline="-25000" dirty="0"/>
              <a:t> </a:t>
            </a:r>
            <a:r>
              <a:rPr lang="de-DE" sz="2177" dirty="0"/>
              <a:t>- y*)                       </a:t>
            </a:r>
            <a:r>
              <a:rPr lang="de-DE" sz="2177" dirty="0" err="1"/>
              <a:t>b,c</a:t>
            </a:r>
            <a:r>
              <a:rPr lang="de-DE" sz="2177" dirty="0"/>
              <a:t>&gt;0</a:t>
            </a:r>
          </a:p>
          <a:p>
            <a:endParaRPr lang="de-DE" sz="2177"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l-GR" sz="2177" dirty="0"/>
              <a:t>π</a:t>
            </a:r>
            <a:r>
              <a:rPr lang="de-DE" sz="2177" dirty="0"/>
              <a:t>*: Inflation </a:t>
            </a:r>
            <a:r>
              <a:rPr lang="de-DE" sz="2177" dirty="0" err="1"/>
              <a:t>target</a:t>
            </a:r>
            <a:r>
              <a:rPr lang="de-DE" sz="2177" dirty="0"/>
              <a:t>	   y*: Potential </a:t>
            </a:r>
            <a:r>
              <a:rPr lang="de-DE" sz="2177" dirty="0" err="1"/>
              <a:t>output</a:t>
            </a:r>
            <a:r>
              <a:rPr lang="de-DE" sz="2177" dirty="0"/>
              <a:t>	        </a:t>
            </a:r>
            <a:r>
              <a:rPr lang="en-US" sz="2177" dirty="0"/>
              <a:t>r*</a:t>
            </a:r>
            <a:r>
              <a:rPr lang="de-DE" sz="2177" dirty="0"/>
              <a:t>: Natural </a:t>
            </a:r>
            <a:r>
              <a:rPr lang="de-DE" sz="2177" dirty="0" err="1"/>
              <a:t>interest</a:t>
            </a:r>
            <a:r>
              <a:rPr lang="de-DE" sz="2177" dirty="0"/>
              <a:t> rate</a:t>
            </a:r>
            <a:endParaRPr lang="de-DE" sz="2177"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2" name="Rechteck 1">
            <a:extLst>
              <a:ext uri="{FF2B5EF4-FFF2-40B4-BE49-F238E27FC236}">
                <a16:creationId xmlns:a16="http://schemas.microsoft.com/office/drawing/2014/main" id="{F68B0B1F-5604-FEC1-3E2E-10D993065E0F}"/>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FCF39351-59DD-44EA-A72B-30B8A4D52419}"/>
                  </a:ext>
                </a:extLst>
              </p14:cNvPr>
              <p14:cNvContentPartPr/>
              <p14:nvPr/>
            </p14:nvContentPartPr>
            <p14:xfrm>
              <a:off x="626747" y="913200"/>
              <a:ext cx="6869160" cy="109440"/>
            </p14:xfrm>
          </p:contentPart>
        </mc:Choice>
        <mc:Fallback>
          <p:pic>
            <p:nvPicPr>
              <p:cNvPr id="3" name="Freihand 2">
                <a:extLst>
                  <a:ext uri="{FF2B5EF4-FFF2-40B4-BE49-F238E27FC236}">
                    <a16:creationId xmlns:a16="http://schemas.microsoft.com/office/drawing/2014/main" id="{FCF39351-59DD-44EA-A72B-30B8A4D52419}"/>
                  </a:ext>
                </a:extLst>
              </p:cNvPr>
              <p:cNvPicPr/>
              <p:nvPr/>
            </p:nvPicPr>
            <p:blipFill>
              <a:blip r:embed="rId4"/>
              <a:stretch>
                <a:fillRect/>
              </a:stretch>
            </p:blipFill>
            <p:spPr>
              <a:xfrm>
                <a:off x="622427" y="908880"/>
                <a:ext cx="6877800" cy="118080"/>
              </a:xfrm>
              <a:prstGeom prst="rect">
                <a:avLst/>
              </a:prstGeom>
            </p:spPr>
          </p:pic>
        </mc:Fallback>
      </mc:AlternateContent>
      <p:grpSp>
        <p:nvGrpSpPr>
          <p:cNvPr id="8" name="Gruppieren 7">
            <a:extLst>
              <a:ext uri="{FF2B5EF4-FFF2-40B4-BE49-F238E27FC236}">
                <a16:creationId xmlns:a16="http://schemas.microsoft.com/office/drawing/2014/main" id="{15535872-1894-4BF4-9B7B-E2158A8E9DD9}"/>
              </a:ext>
            </a:extLst>
          </p:cNvPr>
          <p:cNvGrpSpPr/>
          <p:nvPr/>
        </p:nvGrpSpPr>
        <p:grpSpPr>
          <a:xfrm>
            <a:off x="2436467" y="897000"/>
            <a:ext cx="4244400" cy="579960"/>
            <a:chOff x="2436467" y="897000"/>
            <a:chExt cx="4244400" cy="579960"/>
          </a:xfrm>
        </p:grpSpPr>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3C9FB526-BE57-423A-89AD-58414307BFCE}"/>
                    </a:ext>
                  </a:extLst>
                </p14:cNvPr>
                <p14:cNvContentPartPr/>
                <p14:nvPr/>
              </p14:nvContentPartPr>
              <p14:xfrm>
                <a:off x="2436467" y="1292280"/>
                <a:ext cx="4089960" cy="103320"/>
              </p14:xfrm>
            </p:contentPart>
          </mc:Choice>
          <mc:Fallback>
            <p:pic>
              <p:nvPicPr>
                <p:cNvPr id="4" name="Freihand 3">
                  <a:extLst>
                    <a:ext uri="{FF2B5EF4-FFF2-40B4-BE49-F238E27FC236}">
                      <a16:creationId xmlns:a16="http://schemas.microsoft.com/office/drawing/2014/main" id="{3C9FB526-BE57-423A-89AD-58414307BFCE}"/>
                    </a:ext>
                  </a:extLst>
                </p:cNvPr>
                <p:cNvPicPr/>
                <p:nvPr/>
              </p:nvPicPr>
              <p:blipFill>
                <a:blip r:embed="rId6"/>
                <a:stretch>
                  <a:fillRect/>
                </a:stretch>
              </p:blipFill>
              <p:spPr>
                <a:xfrm>
                  <a:off x="2432147" y="1287960"/>
                  <a:ext cx="409860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357F27C9-8973-41F7-9F77-AD8655828C30}"/>
                    </a:ext>
                  </a:extLst>
                </p14:cNvPr>
                <p14:cNvContentPartPr/>
                <p14:nvPr/>
              </p14:nvContentPartPr>
              <p14:xfrm>
                <a:off x="4182467" y="897000"/>
                <a:ext cx="2498400" cy="579960"/>
              </p14:xfrm>
            </p:contentPart>
          </mc:Choice>
          <mc:Fallback>
            <p:pic>
              <p:nvPicPr>
                <p:cNvPr id="5" name="Freihand 4">
                  <a:extLst>
                    <a:ext uri="{FF2B5EF4-FFF2-40B4-BE49-F238E27FC236}">
                      <a16:creationId xmlns:a16="http://schemas.microsoft.com/office/drawing/2014/main" id="{357F27C9-8973-41F7-9F77-AD8655828C30}"/>
                    </a:ext>
                  </a:extLst>
                </p:cNvPr>
                <p:cNvPicPr/>
                <p:nvPr/>
              </p:nvPicPr>
              <p:blipFill>
                <a:blip r:embed="rId8"/>
                <a:stretch>
                  <a:fillRect/>
                </a:stretch>
              </p:blipFill>
              <p:spPr>
                <a:xfrm>
                  <a:off x="4178147" y="892680"/>
                  <a:ext cx="2507040" cy="588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17" name="Freihand 16">
                <a:extLst>
                  <a:ext uri="{FF2B5EF4-FFF2-40B4-BE49-F238E27FC236}">
                    <a16:creationId xmlns:a16="http://schemas.microsoft.com/office/drawing/2014/main" id="{239AF608-0C0B-461D-873B-7B62AFECBB62}"/>
                  </a:ext>
                </a:extLst>
              </p14:cNvPr>
              <p14:cNvContentPartPr/>
              <p14:nvPr/>
            </p14:nvContentPartPr>
            <p14:xfrm>
              <a:off x="2082227" y="5074440"/>
              <a:ext cx="1080360" cy="108720"/>
            </p14:xfrm>
          </p:contentPart>
        </mc:Choice>
        <mc:Fallback>
          <p:pic>
            <p:nvPicPr>
              <p:cNvPr id="17" name="Freihand 16">
                <a:extLst>
                  <a:ext uri="{FF2B5EF4-FFF2-40B4-BE49-F238E27FC236}">
                    <a16:creationId xmlns:a16="http://schemas.microsoft.com/office/drawing/2014/main" id="{239AF608-0C0B-461D-873B-7B62AFECBB62}"/>
                  </a:ext>
                </a:extLst>
              </p:cNvPr>
              <p:cNvPicPr/>
              <p:nvPr/>
            </p:nvPicPr>
            <p:blipFill>
              <a:blip r:embed="rId10"/>
              <a:stretch>
                <a:fillRect/>
              </a:stretch>
            </p:blipFill>
            <p:spPr>
              <a:xfrm>
                <a:off x="2077907" y="5070120"/>
                <a:ext cx="108900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2" name="Freihand 21">
                <a:extLst>
                  <a:ext uri="{FF2B5EF4-FFF2-40B4-BE49-F238E27FC236}">
                    <a16:creationId xmlns:a16="http://schemas.microsoft.com/office/drawing/2014/main" id="{2FCBFFD9-97F2-4444-82B0-0C8E260F30B2}"/>
                  </a:ext>
                </a:extLst>
              </p14:cNvPr>
              <p14:cNvContentPartPr/>
              <p14:nvPr/>
            </p14:nvContentPartPr>
            <p14:xfrm>
              <a:off x="5519147" y="4741080"/>
              <a:ext cx="345240" cy="493920"/>
            </p14:xfrm>
          </p:contentPart>
        </mc:Choice>
        <mc:Fallback>
          <p:pic>
            <p:nvPicPr>
              <p:cNvPr id="22" name="Freihand 21">
                <a:extLst>
                  <a:ext uri="{FF2B5EF4-FFF2-40B4-BE49-F238E27FC236}">
                    <a16:creationId xmlns:a16="http://schemas.microsoft.com/office/drawing/2014/main" id="{2FCBFFD9-97F2-4444-82B0-0C8E260F30B2}"/>
                  </a:ext>
                </a:extLst>
              </p:cNvPr>
              <p:cNvPicPr/>
              <p:nvPr/>
            </p:nvPicPr>
            <p:blipFill>
              <a:blip r:embed="rId12"/>
              <a:stretch>
                <a:fillRect/>
              </a:stretch>
            </p:blipFill>
            <p:spPr>
              <a:xfrm>
                <a:off x="5514827" y="4736760"/>
                <a:ext cx="353880" cy="5025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6" name="Freihand 25">
                <a:extLst>
                  <a:ext uri="{FF2B5EF4-FFF2-40B4-BE49-F238E27FC236}">
                    <a16:creationId xmlns:a16="http://schemas.microsoft.com/office/drawing/2014/main" id="{DEE6CD5B-761E-4ABF-992B-779A84A33D15}"/>
                  </a:ext>
                </a:extLst>
              </p14:cNvPr>
              <p14:cNvContentPartPr/>
              <p14:nvPr/>
            </p14:nvContentPartPr>
            <p14:xfrm>
              <a:off x="4378667" y="4774200"/>
              <a:ext cx="332280" cy="448200"/>
            </p14:xfrm>
          </p:contentPart>
        </mc:Choice>
        <mc:Fallback>
          <p:pic>
            <p:nvPicPr>
              <p:cNvPr id="26" name="Freihand 25">
                <a:extLst>
                  <a:ext uri="{FF2B5EF4-FFF2-40B4-BE49-F238E27FC236}">
                    <a16:creationId xmlns:a16="http://schemas.microsoft.com/office/drawing/2014/main" id="{DEE6CD5B-761E-4ABF-992B-779A84A33D15}"/>
                  </a:ext>
                </a:extLst>
              </p:cNvPr>
              <p:cNvPicPr/>
              <p:nvPr/>
            </p:nvPicPr>
            <p:blipFill>
              <a:blip r:embed="rId14"/>
              <a:stretch>
                <a:fillRect/>
              </a:stretch>
            </p:blipFill>
            <p:spPr>
              <a:xfrm>
                <a:off x="4374347" y="4769880"/>
                <a:ext cx="340920" cy="4568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8" name="Freihand 27">
                <a:extLst>
                  <a:ext uri="{FF2B5EF4-FFF2-40B4-BE49-F238E27FC236}">
                    <a16:creationId xmlns:a16="http://schemas.microsoft.com/office/drawing/2014/main" id="{13B96D7D-2BA0-4EEB-AEF2-BE75AC2AFFC6}"/>
                  </a:ext>
                </a:extLst>
              </p14:cNvPr>
              <p14:cNvContentPartPr/>
              <p14:nvPr/>
            </p14:nvContentPartPr>
            <p14:xfrm>
              <a:off x="5246987" y="5157240"/>
              <a:ext cx="170640" cy="19080"/>
            </p14:xfrm>
          </p:contentPart>
        </mc:Choice>
        <mc:Fallback>
          <p:pic>
            <p:nvPicPr>
              <p:cNvPr id="28" name="Freihand 27">
                <a:extLst>
                  <a:ext uri="{FF2B5EF4-FFF2-40B4-BE49-F238E27FC236}">
                    <a16:creationId xmlns:a16="http://schemas.microsoft.com/office/drawing/2014/main" id="{13B96D7D-2BA0-4EEB-AEF2-BE75AC2AFFC6}"/>
                  </a:ext>
                </a:extLst>
              </p:cNvPr>
              <p:cNvPicPr/>
              <p:nvPr/>
            </p:nvPicPr>
            <p:blipFill>
              <a:blip r:embed="rId16"/>
              <a:stretch>
                <a:fillRect/>
              </a:stretch>
            </p:blipFill>
            <p:spPr>
              <a:xfrm>
                <a:off x="5242667" y="5152920"/>
                <a:ext cx="1792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9" name="Freihand 28">
                <a:extLst>
                  <a:ext uri="{FF2B5EF4-FFF2-40B4-BE49-F238E27FC236}">
                    <a16:creationId xmlns:a16="http://schemas.microsoft.com/office/drawing/2014/main" id="{9E8CB1C8-665E-4468-A15A-929E148AE499}"/>
                  </a:ext>
                </a:extLst>
              </p14:cNvPr>
              <p14:cNvContentPartPr/>
              <p14:nvPr/>
            </p14:nvContentPartPr>
            <p14:xfrm>
              <a:off x="3286427" y="4612200"/>
              <a:ext cx="2978280" cy="745560"/>
            </p14:xfrm>
          </p:contentPart>
        </mc:Choice>
        <mc:Fallback>
          <p:pic>
            <p:nvPicPr>
              <p:cNvPr id="29" name="Freihand 28">
                <a:extLst>
                  <a:ext uri="{FF2B5EF4-FFF2-40B4-BE49-F238E27FC236}">
                    <a16:creationId xmlns:a16="http://schemas.microsoft.com/office/drawing/2014/main" id="{9E8CB1C8-665E-4468-A15A-929E148AE499}"/>
                  </a:ext>
                </a:extLst>
              </p:cNvPr>
              <p:cNvPicPr/>
              <p:nvPr/>
            </p:nvPicPr>
            <p:blipFill>
              <a:blip r:embed="rId18"/>
              <a:stretch>
                <a:fillRect/>
              </a:stretch>
            </p:blipFill>
            <p:spPr>
              <a:xfrm>
                <a:off x="3282107" y="4607880"/>
                <a:ext cx="2986920" cy="7542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1" name="Freihand 30">
                <a:extLst>
                  <a:ext uri="{FF2B5EF4-FFF2-40B4-BE49-F238E27FC236}">
                    <a16:creationId xmlns:a16="http://schemas.microsoft.com/office/drawing/2014/main" id="{76796988-EA31-47ED-9F51-98842803101E}"/>
                  </a:ext>
                </a:extLst>
              </p14:cNvPr>
              <p14:cNvContentPartPr/>
              <p14:nvPr/>
            </p14:nvContentPartPr>
            <p14:xfrm>
              <a:off x="7392227" y="4769880"/>
              <a:ext cx="608760" cy="464760"/>
            </p14:xfrm>
          </p:contentPart>
        </mc:Choice>
        <mc:Fallback>
          <p:pic>
            <p:nvPicPr>
              <p:cNvPr id="31" name="Freihand 30">
                <a:extLst>
                  <a:ext uri="{FF2B5EF4-FFF2-40B4-BE49-F238E27FC236}">
                    <a16:creationId xmlns:a16="http://schemas.microsoft.com/office/drawing/2014/main" id="{76796988-EA31-47ED-9F51-98842803101E}"/>
                  </a:ext>
                </a:extLst>
              </p:cNvPr>
              <p:cNvPicPr/>
              <p:nvPr/>
            </p:nvPicPr>
            <p:blipFill>
              <a:blip r:embed="rId20"/>
              <a:stretch>
                <a:fillRect/>
              </a:stretch>
            </p:blipFill>
            <p:spPr>
              <a:xfrm>
                <a:off x="7387907" y="4765560"/>
                <a:ext cx="617400" cy="4734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7" name="Freihand 56">
                <a:extLst>
                  <a:ext uri="{FF2B5EF4-FFF2-40B4-BE49-F238E27FC236}">
                    <a16:creationId xmlns:a16="http://schemas.microsoft.com/office/drawing/2014/main" id="{4A9F0831-CC84-4550-A3E3-ACD44FD1DDD4}"/>
                  </a:ext>
                </a:extLst>
              </p14:cNvPr>
              <p14:cNvContentPartPr/>
              <p14:nvPr/>
            </p14:nvContentPartPr>
            <p14:xfrm>
              <a:off x="2473907" y="4759080"/>
              <a:ext cx="262440" cy="415440"/>
            </p14:xfrm>
          </p:contentPart>
        </mc:Choice>
        <mc:Fallback>
          <p:pic>
            <p:nvPicPr>
              <p:cNvPr id="57" name="Freihand 56">
                <a:extLst>
                  <a:ext uri="{FF2B5EF4-FFF2-40B4-BE49-F238E27FC236}">
                    <a16:creationId xmlns:a16="http://schemas.microsoft.com/office/drawing/2014/main" id="{4A9F0831-CC84-4550-A3E3-ACD44FD1DDD4}"/>
                  </a:ext>
                </a:extLst>
              </p:cNvPr>
              <p:cNvPicPr/>
              <p:nvPr/>
            </p:nvPicPr>
            <p:blipFill>
              <a:blip r:embed="rId22"/>
              <a:stretch>
                <a:fillRect/>
              </a:stretch>
            </p:blipFill>
            <p:spPr>
              <a:xfrm>
                <a:off x="2469587" y="4754760"/>
                <a:ext cx="271080" cy="4240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74" name="Freihand 73">
                <a:extLst>
                  <a:ext uri="{FF2B5EF4-FFF2-40B4-BE49-F238E27FC236}">
                    <a16:creationId xmlns:a16="http://schemas.microsoft.com/office/drawing/2014/main" id="{3DCDE770-C3C3-4728-8110-35159222CAF9}"/>
                  </a:ext>
                </a:extLst>
              </p14:cNvPr>
              <p14:cNvContentPartPr/>
              <p14:nvPr/>
            </p14:nvContentPartPr>
            <p14:xfrm>
              <a:off x="3317027" y="4683840"/>
              <a:ext cx="354600" cy="543240"/>
            </p14:xfrm>
          </p:contentPart>
        </mc:Choice>
        <mc:Fallback>
          <p:pic>
            <p:nvPicPr>
              <p:cNvPr id="74" name="Freihand 73">
                <a:extLst>
                  <a:ext uri="{FF2B5EF4-FFF2-40B4-BE49-F238E27FC236}">
                    <a16:creationId xmlns:a16="http://schemas.microsoft.com/office/drawing/2014/main" id="{3DCDE770-C3C3-4728-8110-35159222CAF9}"/>
                  </a:ext>
                </a:extLst>
              </p:cNvPr>
              <p:cNvPicPr/>
              <p:nvPr/>
            </p:nvPicPr>
            <p:blipFill>
              <a:blip r:embed="rId24"/>
              <a:stretch>
                <a:fillRect/>
              </a:stretch>
            </p:blipFill>
            <p:spPr>
              <a:xfrm>
                <a:off x="3312707" y="4679520"/>
                <a:ext cx="363240" cy="551880"/>
              </a:xfrm>
              <a:prstGeom prst="rect">
                <a:avLst/>
              </a:prstGeom>
            </p:spPr>
          </p:pic>
        </mc:Fallback>
      </mc:AlternateContent>
      <p:grpSp>
        <p:nvGrpSpPr>
          <p:cNvPr id="78" name="Gruppieren 77">
            <a:extLst>
              <a:ext uri="{FF2B5EF4-FFF2-40B4-BE49-F238E27FC236}">
                <a16:creationId xmlns:a16="http://schemas.microsoft.com/office/drawing/2014/main" id="{656AEFA5-2586-4781-8194-70CCA03956A2}"/>
              </a:ext>
            </a:extLst>
          </p:cNvPr>
          <p:cNvGrpSpPr/>
          <p:nvPr/>
        </p:nvGrpSpPr>
        <p:grpSpPr>
          <a:xfrm>
            <a:off x="6639827" y="5894160"/>
            <a:ext cx="1860840" cy="82080"/>
            <a:chOff x="6639827" y="5894160"/>
            <a:chExt cx="1860840" cy="82080"/>
          </a:xfrm>
        </p:grpSpPr>
        <mc:AlternateContent xmlns:mc="http://schemas.openxmlformats.org/markup-compatibility/2006">
          <mc:Choice xmlns:p14="http://schemas.microsoft.com/office/powerpoint/2010/main" Requires="p14">
            <p:contentPart p14:bwMode="auto" r:id="rId25">
              <p14:nvContentPartPr>
                <p14:cNvPr id="76" name="Freihand 75">
                  <a:extLst>
                    <a:ext uri="{FF2B5EF4-FFF2-40B4-BE49-F238E27FC236}">
                      <a16:creationId xmlns:a16="http://schemas.microsoft.com/office/drawing/2014/main" id="{D2380B79-4939-4BA1-A4D3-3C0FA670FE7F}"/>
                    </a:ext>
                  </a:extLst>
                </p14:cNvPr>
                <p14:cNvContentPartPr/>
                <p14:nvPr/>
              </p14:nvContentPartPr>
              <p14:xfrm>
                <a:off x="7244627" y="5905320"/>
                <a:ext cx="225720" cy="70920"/>
              </p14:xfrm>
            </p:contentPart>
          </mc:Choice>
          <mc:Fallback>
            <p:pic>
              <p:nvPicPr>
                <p:cNvPr id="76" name="Freihand 75">
                  <a:extLst>
                    <a:ext uri="{FF2B5EF4-FFF2-40B4-BE49-F238E27FC236}">
                      <a16:creationId xmlns:a16="http://schemas.microsoft.com/office/drawing/2014/main" id="{D2380B79-4939-4BA1-A4D3-3C0FA670FE7F}"/>
                    </a:ext>
                  </a:extLst>
                </p:cNvPr>
                <p:cNvPicPr/>
                <p:nvPr/>
              </p:nvPicPr>
              <p:blipFill>
                <a:blip r:embed="rId26"/>
                <a:stretch>
                  <a:fillRect/>
                </a:stretch>
              </p:blipFill>
              <p:spPr>
                <a:xfrm>
                  <a:off x="7240307" y="5901000"/>
                  <a:ext cx="23436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77" name="Freihand 76">
                  <a:extLst>
                    <a:ext uri="{FF2B5EF4-FFF2-40B4-BE49-F238E27FC236}">
                      <a16:creationId xmlns:a16="http://schemas.microsoft.com/office/drawing/2014/main" id="{DF5FECEB-29F4-4EEA-B834-6176DB48D6F5}"/>
                    </a:ext>
                  </a:extLst>
                </p14:cNvPr>
                <p14:cNvContentPartPr/>
                <p14:nvPr/>
              </p14:nvContentPartPr>
              <p14:xfrm>
                <a:off x="6639827" y="5894160"/>
                <a:ext cx="1860840" cy="45000"/>
              </p14:xfrm>
            </p:contentPart>
          </mc:Choice>
          <mc:Fallback>
            <p:pic>
              <p:nvPicPr>
                <p:cNvPr id="77" name="Freihand 76">
                  <a:extLst>
                    <a:ext uri="{FF2B5EF4-FFF2-40B4-BE49-F238E27FC236}">
                      <a16:creationId xmlns:a16="http://schemas.microsoft.com/office/drawing/2014/main" id="{DF5FECEB-29F4-4EEA-B834-6176DB48D6F5}"/>
                    </a:ext>
                  </a:extLst>
                </p:cNvPr>
                <p:cNvPicPr/>
                <p:nvPr/>
              </p:nvPicPr>
              <p:blipFill>
                <a:blip r:embed="rId28"/>
                <a:stretch>
                  <a:fillRect/>
                </a:stretch>
              </p:blipFill>
              <p:spPr>
                <a:xfrm>
                  <a:off x="6635507" y="5889840"/>
                  <a:ext cx="1869480" cy="53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
            <p14:nvContentPartPr>
              <p14:cNvPr id="85" name="Freihand 84">
                <a:extLst>
                  <a:ext uri="{FF2B5EF4-FFF2-40B4-BE49-F238E27FC236}">
                    <a16:creationId xmlns:a16="http://schemas.microsoft.com/office/drawing/2014/main" id="{625E00E7-615A-4FA1-81C8-369DAF6745E8}"/>
                  </a:ext>
                </a:extLst>
              </p14:cNvPr>
              <p14:cNvContentPartPr/>
              <p14:nvPr/>
            </p14:nvContentPartPr>
            <p14:xfrm>
              <a:off x="4079147" y="4806240"/>
              <a:ext cx="185040" cy="375480"/>
            </p14:xfrm>
          </p:contentPart>
        </mc:Choice>
        <mc:Fallback>
          <p:pic>
            <p:nvPicPr>
              <p:cNvPr id="85" name="Freihand 84">
                <a:extLst>
                  <a:ext uri="{FF2B5EF4-FFF2-40B4-BE49-F238E27FC236}">
                    <a16:creationId xmlns:a16="http://schemas.microsoft.com/office/drawing/2014/main" id="{625E00E7-615A-4FA1-81C8-369DAF6745E8}"/>
                  </a:ext>
                </a:extLst>
              </p:cNvPr>
              <p:cNvPicPr/>
              <p:nvPr/>
            </p:nvPicPr>
            <p:blipFill>
              <a:blip r:embed="rId30"/>
              <a:stretch>
                <a:fillRect/>
              </a:stretch>
            </p:blipFill>
            <p:spPr>
              <a:xfrm>
                <a:off x="4074827" y="4801920"/>
                <a:ext cx="193680" cy="384120"/>
              </a:xfrm>
              <a:prstGeom prst="rect">
                <a:avLst/>
              </a:prstGeom>
            </p:spPr>
          </p:pic>
        </mc:Fallback>
      </mc:AlternateContent>
      <p:grpSp>
        <p:nvGrpSpPr>
          <p:cNvPr id="106" name="Gruppieren 105">
            <a:extLst>
              <a:ext uri="{FF2B5EF4-FFF2-40B4-BE49-F238E27FC236}">
                <a16:creationId xmlns:a16="http://schemas.microsoft.com/office/drawing/2014/main" id="{0C286DF3-EAEA-46DF-BE50-A3F5F66F3F31}"/>
              </a:ext>
            </a:extLst>
          </p:cNvPr>
          <p:cNvGrpSpPr/>
          <p:nvPr/>
        </p:nvGrpSpPr>
        <p:grpSpPr>
          <a:xfrm>
            <a:off x="2096267" y="2729400"/>
            <a:ext cx="9018360" cy="2577240"/>
            <a:chOff x="2096267" y="2729400"/>
            <a:chExt cx="9018360" cy="2577240"/>
          </a:xfrm>
        </p:grpSpPr>
        <mc:AlternateContent xmlns:mc="http://schemas.openxmlformats.org/markup-compatibility/2006">
          <mc:Choice xmlns:p14="http://schemas.microsoft.com/office/powerpoint/2010/main" Requires="p14">
            <p:contentPart p14:bwMode="auto" r:id="rId31">
              <p14:nvContentPartPr>
                <p14:cNvPr id="44" name="Freihand 43">
                  <a:extLst>
                    <a:ext uri="{FF2B5EF4-FFF2-40B4-BE49-F238E27FC236}">
                      <a16:creationId xmlns:a16="http://schemas.microsoft.com/office/drawing/2014/main" id="{CEBF7C14-6E05-470E-9C42-9BD5F433D39A}"/>
                    </a:ext>
                  </a:extLst>
                </p14:cNvPr>
                <p14:cNvContentPartPr/>
                <p14:nvPr/>
              </p14:nvContentPartPr>
              <p14:xfrm>
                <a:off x="10156307" y="2729400"/>
                <a:ext cx="360" cy="360"/>
              </p14:xfrm>
            </p:contentPart>
          </mc:Choice>
          <mc:Fallback>
            <p:pic>
              <p:nvPicPr>
                <p:cNvPr id="44" name="Freihand 43">
                  <a:extLst>
                    <a:ext uri="{FF2B5EF4-FFF2-40B4-BE49-F238E27FC236}">
                      <a16:creationId xmlns:a16="http://schemas.microsoft.com/office/drawing/2014/main" id="{CEBF7C14-6E05-470E-9C42-9BD5F433D39A}"/>
                    </a:ext>
                  </a:extLst>
                </p:cNvPr>
                <p:cNvPicPr/>
                <p:nvPr/>
              </p:nvPicPr>
              <p:blipFill>
                <a:blip r:embed="rId32"/>
                <a:stretch>
                  <a:fillRect/>
                </a:stretch>
              </p:blipFill>
              <p:spPr>
                <a:xfrm>
                  <a:off x="10151987" y="27250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4" name="Freihand 13">
                  <a:extLst>
                    <a:ext uri="{FF2B5EF4-FFF2-40B4-BE49-F238E27FC236}">
                      <a16:creationId xmlns:a16="http://schemas.microsoft.com/office/drawing/2014/main" id="{06C6E32D-E0D3-4E9C-BF1E-B3FAD7F513F5}"/>
                    </a:ext>
                  </a:extLst>
                </p14:cNvPr>
                <p14:cNvContentPartPr/>
                <p14:nvPr/>
              </p14:nvContentPartPr>
              <p14:xfrm>
                <a:off x="2499827" y="4725960"/>
                <a:ext cx="201600" cy="453240"/>
              </p14:xfrm>
            </p:contentPart>
          </mc:Choice>
          <mc:Fallback>
            <p:pic>
              <p:nvPicPr>
                <p:cNvPr id="14" name="Freihand 13">
                  <a:extLst>
                    <a:ext uri="{FF2B5EF4-FFF2-40B4-BE49-F238E27FC236}">
                      <a16:creationId xmlns:a16="http://schemas.microsoft.com/office/drawing/2014/main" id="{06C6E32D-E0D3-4E9C-BF1E-B3FAD7F513F5}"/>
                    </a:ext>
                  </a:extLst>
                </p:cNvPr>
                <p:cNvPicPr/>
                <p:nvPr/>
              </p:nvPicPr>
              <p:blipFill>
                <a:blip r:embed="rId34"/>
                <a:stretch>
                  <a:fillRect/>
                </a:stretch>
              </p:blipFill>
              <p:spPr>
                <a:xfrm>
                  <a:off x="2495507" y="4721640"/>
                  <a:ext cx="210240" cy="4618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5" name="Freihand 14">
                  <a:extLst>
                    <a:ext uri="{FF2B5EF4-FFF2-40B4-BE49-F238E27FC236}">
                      <a16:creationId xmlns:a16="http://schemas.microsoft.com/office/drawing/2014/main" id="{8000A304-587C-4D11-A581-C441A71B7FCE}"/>
                    </a:ext>
                  </a:extLst>
                </p14:cNvPr>
                <p14:cNvContentPartPr/>
                <p14:nvPr/>
              </p14:nvContentPartPr>
              <p14:xfrm>
                <a:off x="2096267" y="4708680"/>
                <a:ext cx="295200" cy="594000"/>
              </p14:xfrm>
            </p:contentPart>
          </mc:Choice>
          <mc:Fallback>
            <p:pic>
              <p:nvPicPr>
                <p:cNvPr id="15" name="Freihand 14">
                  <a:extLst>
                    <a:ext uri="{FF2B5EF4-FFF2-40B4-BE49-F238E27FC236}">
                      <a16:creationId xmlns:a16="http://schemas.microsoft.com/office/drawing/2014/main" id="{8000A304-587C-4D11-A581-C441A71B7FCE}"/>
                    </a:ext>
                  </a:extLst>
                </p:cNvPr>
                <p:cNvPicPr/>
                <p:nvPr/>
              </p:nvPicPr>
              <p:blipFill>
                <a:blip r:embed="rId36"/>
                <a:stretch>
                  <a:fillRect/>
                </a:stretch>
              </p:blipFill>
              <p:spPr>
                <a:xfrm>
                  <a:off x="2091947" y="4704360"/>
                  <a:ext cx="303840" cy="6026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59" name="Freihand 58">
                  <a:extLst>
                    <a:ext uri="{FF2B5EF4-FFF2-40B4-BE49-F238E27FC236}">
                      <a16:creationId xmlns:a16="http://schemas.microsoft.com/office/drawing/2014/main" id="{51FCAAB1-7768-40AE-BC9D-AE53F0346262}"/>
                    </a:ext>
                  </a:extLst>
                </p14:cNvPr>
                <p14:cNvContentPartPr/>
                <p14:nvPr/>
              </p14:nvContentPartPr>
              <p14:xfrm>
                <a:off x="2514947" y="4780680"/>
                <a:ext cx="189000" cy="393840"/>
              </p14:xfrm>
            </p:contentPart>
          </mc:Choice>
          <mc:Fallback>
            <p:pic>
              <p:nvPicPr>
                <p:cNvPr id="59" name="Freihand 58">
                  <a:extLst>
                    <a:ext uri="{FF2B5EF4-FFF2-40B4-BE49-F238E27FC236}">
                      <a16:creationId xmlns:a16="http://schemas.microsoft.com/office/drawing/2014/main" id="{51FCAAB1-7768-40AE-BC9D-AE53F0346262}"/>
                    </a:ext>
                  </a:extLst>
                </p:cNvPr>
                <p:cNvPicPr/>
                <p:nvPr/>
              </p:nvPicPr>
              <p:blipFill>
                <a:blip r:embed="rId38"/>
                <a:stretch>
                  <a:fillRect/>
                </a:stretch>
              </p:blipFill>
              <p:spPr>
                <a:xfrm>
                  <a:off x="2510627" y="4776360"/>
                  <a:ext cx="197640" cy="4024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60" name="Freihand 59">
                  <a:extLst>
                    <a:ext uri="{FF2B5EF4-FFF2-40B4-BE49-F238E27FC236}">
                      <a16:creationId xmlns:a16="http://schemas.microsoft.com/office/drawing/2014/main" id="{393DB9E6-1E3B-48B3-936B-75AFF1652601}"/>
                    </a:ext>
                  </a:extLst>
                </p14:cNvPr>
                <p14:cNvContentPartPr/>
                <p14:nvPr/>
              </p14:nvContentPartPr>
              <p14:xfrm>
                <a:off x="2764067" y="3664320"/>
                <a:ext cx="1174680" cy="1055160"/>
              </p14:xfrm>
            </p:contentPart>
          </mc:Choice>
          <mc:Fallback>
            <p:pic>
              <p:nvPicPr>
                <p:cNvPr id="60" name="Freihand 59">
                  <a:extLst>
                    <a:ext uri="{FF2B5EF4-FFF2-40B4-BE49-F238E27FC236}">
                      <a16:creationId xmlns:a16="http://schemas.microsoft.com/office/drawing/2014/main" id="{393DB9E6-1E3B-48B3-936B-75AFF1652601}"/>
                    </a:ext>
                  </a:extLst>
                </p:cNvPr>
                <p:cNvPicPr/>
                <p:nvPr/>
              </p:nvPicPr>
              <p:blipFill>
                <a:blip r:embed="rId40"/>
                <a:stretch>
                  <a:fillRect/>
                </a:stretch>
              </p:blipFill>
              <p:spPr>
                <a:xfrm>
                  <a:off x="2759747" y="3660000"/>
                  <a:ext cx="1183320" cy="10638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61" name="Freihand 60">
                  <a:extLst>
                    <a:ext uri="{FF2B5EF4-FFF2-40B4-BE49-F238E27FC236}">
                      <a16:creationId xmlns:a16="http://schemas.microsoft.com/office/drawing/2014/main" id="{F38A8E1B-25FC-408C-B1B4-89A15B99636F}"/>
                    </a:ext>
                  </a:extLst>
                </p14:cNvPr>
                <p14:cNvContentPartPr/>
                <p14:nvPr/>
              </p14:nvContentPartPr>
              <p14:xfrm>
                <a:off x="2657147" y="4484400"/>
                <a:ext cx="496800" cy="334080"/>
              </p14:xfrm>
            </p:contentPart>
          </mc:Choice>
          <mc:Fallback>
            <p:pic>
              <p:nvPicPr>
                <p:cNvPr id="61" name="Freihand 60">
                  <a:extLst>
                    <a:ext uri="{FF2B5EF4-FFF2-40B4-BE49-F238E27FC236}">
                      <a16:creationId xmlns:a16="http://schemas.microsoft.com/office/drawing/2014/main" id="{F38A8E1B-25FC-408C-B1B4-89A15B99636F}"/>
                    </a:ext>
                  </a:extLst>
                </p:cNvPr>
                <p:cNvPicPr/>
                <p:nvPr/>
              </p:nvPicPr>
              <p:blipFill>
                <a:blip r:embed="rId42"/>
                <a:stretch>
                  <a:fillRect/>
                </a:stretch>
              </p:blipFill>
              <p:spPr>
                <a:xfrm>
                  <a:off x="2652827" y="4480080"/>
                  <a:ext cx="505440" cy="3427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2" name="Freihand 31">
                  <a:extLst>
                    <a:ext uri="{FF2B5EF4-FFF2-40B4-BE49-F238E27FC236}">
                      <a16:creationId xmlns:a16="http://schemas.microsoft.com/office/drawing/2014/main" id="{CCA901A2-C84E-4B52-8211-6B5BA46DB3AC}"/>
                    </a:ext>
                  </a:extLst>
                </p14:cNvPr>
                <p14:cNvContentPartPr/>
                <p14:nvPr/>
              </p14:nvContentPartPr>
              <p14:xfrm>
                <a:off x="6111707" y="3654240"/>
                <a:ext cx="1677960" cy="1095120"/>
              </p14:xfrm>
            </p:contentPart>
          </mc:Choice>
          <mc:Fallback>
            <p:pic>
              <p:nvPicPr>
                <p:cNvPr id="32" name="Freihand 31">
                  <a:extLst>
                    <a:ext uri="{FF2B5EF4-FFF2-40B4-BE49-F238E27FC236}">
                      <a16:creationId xmlns:a16="http://schemas.microsoft.com/office/drawing/2014/main" id="{CCA901A2-C84E-4B52-8211-6B5BA46DB3AC}"/>
                    </a:ext>
                  </a:extLst>
                </p:cNvPr>
                <p:cNvPicPr/>
                <p:nvPr/>
              </p:nvPicPr>
              <p:blipFill>
                <a:blip r:embed="rId44"/>
                <a:stretch>
                  <a:fillRect/>
                </a:stretch>
              </p:blipFill>
              <p:spPr>
                <a:xfrm>
                  <a:off x="6107387" y="3649920"/>
                  <a:ext cx="1686600" cy="11037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3" name="Freihand 32">
                  <a:extLst>
                    <a:ext uri="{FF2B5EF4-FFF2-40B4-BE49-F238E27FC236}">
                      <a16:creationId xmlns:a16="http://schemas.microsoft.com/office/drawing/2014/main" id="{7B977836-61BC-4FEF-9BAC-B83C38E02ED7}"/>
                    </a:ext>
                  </a:extLst>
                </p14:cNvPr>
                <p14:cNvContentPartPr/>
                <p14:nvPr/>
              </p14:nvContentPartPr>
              <p14:xfrm>
                <a:off x="6021347" y="4503120"/>
                <a:ext cx="535320" cy="254880"/>
              </p14:xfrm>
            </p:contentPart>
          </mc:Choice>
          <mc:Fallback>
            <p:pic>
              <p:nvPicPr>
                <p:cNvPr id="33" name="Freihand 32">
                  <a:extLst>
                    <a:ext uri="{FF2B5EF4-FFF2-40B4-BE49-F238E27FC236}">
                      <a16:creationId xmlns:a16="http://schemas.microsoft.com/office/drawing/2014/main" id="{7B977836-61BC-4FEF-9BAC-B83C38E02ED7}"/>
                    </a:ext>
                  </a:extLst>
                </p:cNvPr>
                <p:cNvPicPr/>
                <p:nvPr/>
              </p:nvPicPr>
              <p:blipFill>
                <a:blip r:embed="rId46"/>
                <a:stretch>
                  <a:fillRect/>
                </a:stretch>
              </p:blipFill>
              <p:spPr>
                <a:xfrm>
                  <a:off x="6017027" y="4498800"/>
                  <a:ext cx="543960" cy="2635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5" name="Freihand 34">
                  <a:extLst>
                    <a:ext uri="{FF2B5EF4-FFF2-40B4-BE49-F238E27FC236}">
                      <a16:creationId xmlns:a16="http://schemas.microsoft.com/office/drawing/2014/main" id="{2E3C56E9-5FDF-4900-80AC-602C9E6A451F}"/>
                    </a:ext>
                  </a:extLst>
                </p14:cNvPr>
                <p14:cNvContentPartPr/>
                <p14:nvPr/>
              </p14:nvContentPartPr>
              <p14:xfrm>
                <a:off x="8007827" y="3272640"/>
                <a:ext cx="318960" cy="255240"/>
              </p14:xfrm>
            </p:contentPart>
          </mc:Choice>
          <mc:Fallback>
            <p:pic>
              <p:nvPicPr>
                <p:cNvPr id="35" name="Freihand 34">
                  <a:extLst>
                    <a:ext uri="{FF2B5EF4-FFF2-40B4-BE49-F238E27FC236}">
                      <a16:creationId xmlns:a16="http://schemas.microsoft.com/office/drawing/2014/main" id="{2E3C56E9-5FDF-4900-80AC-602C9E6A451F}"/>
                    </a:ext>
                  </a:extLst>
                </p:cNvPr>
                <p:cNvPicPr/>
                <p:nvPr/>
              </p:nvPicPr>
              <p:blipFill>
                <a:blip r:embed="rId48"/>
                <a:stretch>
                  <a:fillRect/>
                </a:stretch>
              </p:blipFill>
              <p:spPr>
                <a:xfrm>
                  <a:off x="8003507" y="3268320"/>
                  <a:ext cx="327600"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6" name="Freihand 35">
                  <a:extLst>
                    <a:ext uri="{FF2B5EF4-FFF2-40B4-BE49-F238E27FC236}">
                      <a16:creationId xmlns:a16="http://schemas.microsoft.com/office/drawing/2014/main" id="{041775D3-E1D8-4BE5-A681-42A3104F13A8}"/>
                    </a:ext>
                  </a:extLst>
                </p14:cNvPr>
                <p14:cNvContentPartPr/>
                <p14:nvPr/>
              </p14:nvContentPartPr>
              <p14:xfrm>
                <a:off x="8262347" y="3253200"/>
                <a:ext cx="360" cy="360"/>
              </p14:xfrm>
            </p:contentPart>
          </mc:Choice>
          <mc:Fallback>
            <p:pic>
              <p:nvPicPr>
                <p:cNvPr id="36" name="Freihand 35">
                  <a:extLst>
                    <a:ext uri="{FF2B5EF4-FFF2-40B4-BE49-F238E27FC236}">
                      <a16:creationId xmlns:a16="http://schemas.microsoft.com/office/drawing/2014/main" id="{041775D3-E1D8-4BE5-A681-42A3104F13A8}"/>
                    </a:ext>
                  </a:extLst>
                </p:cNvPr>
                <p:cNvPicPr/>
                <p:nvPr/>
              </p:nvPicPr>
              <p:blipFill>
                <a:blip r:embed="rId32"/>
                <a:stretch>
                  <a:fillRect/>
                </a:stretch>
              </p:blipFill>
              <p:spPr>
                <a:xfrm>
                  <a:off x="8258027" y="32488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7" name="Freihand 36">
                  <a:extLst>
                    <a:ext uri="{FF2B5EF4-FFF2-40B4-BE49-F238E27FC236}">
                      <a16:creationId xmlns:a16="http://schemas.microsoft.com/office/drawing/2014/main" id="{383BB165-2E75-49CC-856F-6A12124F943B}"/>
                    </a:ext>
                  </a:extLst>
                </p14:cNvPr>
                <p14:cNvContentPartPr/>
                <p14:nvPr/>
              </p14:nvContentPartPr>
              <p14:xfrm>
                <a:off x="8362427" y="3310800"/>
                <a:ext cx="310680" cy="167400"/>
              </p14:xfrm>
            </p:contentPart>
          </mc:Choice>
          <mc:Fallback>
            <p:pic>
              <p:nvPicPr>
                <p:cNvPr id="37" name="Freihand 36">
                  <a:extLst>
                    <a:ext uri="{FF2B5EF4-FFF2-40B4-BE49-F238E27FC236}">
                      <a16:creationId xmlns:a16="http://schemas.microsoft.com/office/drawing/2014/main" id="{383BB165-2E75-49CC-856F-6A12124F943B}"/>
                    </a:ext>
                  </a:extLst>
                </p:cNvPr>
                <p:cNvPicPr/>
                <p:nvPr/>
              </p:nvPicPr>
              <p:blipFill>
                <a:blip r:embed="rId51"/>
                <a:stretch>
                  <a:fillRect/>
                </a:stretch>
              </p:blipFill>
              <p:spPr>
                <a:xfrm>
                  <a:off x="8358107" y="3306480"/>
                  <a:ext cx="3193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8" name="Freihand 37">
                  <a:extLst>
                    <a:ext uri="{FF2B5EF4-FFF2-40B4-BE49-F238E27FC236}">
                      <a16:creationId xmlns:a16="http://schemas.microsoft.com/office/drawing/2014/main" id="{CBCEA7F6-4927-4C8F-8AAC-C07DF98A0629}"/>
                    </a:ext>
                  </a:extLst>
                </p14:cNvPr>
                <p14:cNvContentPartPr/>
                <p14:nvPr/>
              </p14:nvContentPartPr>
              <p14:xfrm>
                <a:off x="8840147" y="3087240"/>
                <a:ext cx="347400" cy="335880"/>
              </p14:xfrm>
            </p:contentPart>
          </mc:Choice>
          <mc:Fallback>
            <p:pic>
              <p:nvPicPr>
                <p:cNvPr id="38" name="Freihand 37">
                  <a:extLst>
                    <a:ext uri="{FF2B5EF4-FFF2-40B4-BE49-F238E27FC236}">
                      <a16:creationId xmlns:a16="http://schemas.microsoft.com/office/drawing/2014/main" id="{CBCEA7F6-4927-4C8F-8AAC-C07DF98A0629}"/>
                    </a:ext>
                  </a:extLst>
                </p:cNvPr>
                <p:cNvPicPr/>
                <p:nvPr/>
              </p:nvPicPr>
              <p:blipFill>
                <a:blip r:embed="rId53"/>
                <a:stretch>
                  <a:fillRect/>
                </a:stretch>
              </p:blipFill>
              <p:spPr>
                <a:xfrm>
                  <a:off x="8835827" y="3082920"/>
                  <a:ext cx="356040" cy="3445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9" name="Freihand 38">
                  <a:extLst>
                    <a:ext uri="{FF2B5EF4-FFF2-40B4-BE49-F238E27FC236}">
                      <a16:creationId xmlns:a16="http://schemas.microsoft.com/office/drawing/2014/main" id="{2B51FA53-487F-438E-A81E-68CFD4E8AB0A}"/>
                    </a:ext>
                  </a:extLst>
                </p14:cNvPr>
                <p14:cNvContentPartPr/>
                <p14:nvPr/>
              </p14:nvContentPartPr>
              <p14:xfrm>
                <a:off x="9177107" y="3159600"/>
                <a:ext cx="126720" cy="106560"/>
              </p14:xfrm>
            </p:contentPart>
          </mc:Choice>
          <mc:Fallback>
            <p:pic>
              <p:nvPicPr>
                <p:cNvPr id="39" name="Freihand 38">
                  <a:extLst>
                    <a:ext uri="{FF2B5EF4-FFF2-40B4-BE49-F238E27FC236}">
                      <a16:creationId xmlns:a16="http://schemas.microsoft.com/office/drawing/2014/main" id="{2B51FA53-487F-438E-A81E-68CFD4E8AB0A}"/>
                    </a:ext>
                  </a:extLst>
                </p:cNvPr>
                <p:cNvPicPr/>
                <p:nvPr/>
              </p:nvPicPr>
              <p:blipFill>
                <a:blip r:embed="rId55"/>
                <a:stretch>
                  <a:fillRect/>
                </a:stretch>
              </p:blipFill>
              <p:spPr>
                <a:xfrm>
                  <a:off x="9172787" y="3155280"/>
                  <a:ext cx="1353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0" name="Freihand 39">
                  <a:extLst>
                    <a:ext uri="{FF2B5EF4-FFF2-40B4-BE49-F238E27FC236}">
                      <a16:creationId xmlns:a16="http://schemas.microsoft.com/office/drawing/2014/main" id="{AEEFE361-AA63-44B1-9CC9-C4505259EF29}"/>
                    </a:ext>
                  </a:extLst>
                </p14:cNvPr>
                <p14:cNvContentPartPr/>
                <p14:nvPr/>
              </p14:nvContentPartPr>
              <p14:xfrm>
                <a:off x="9341627" y="2997960"/>
                <a:ext cx="221400" cy="207720"/>
              </p14:xfrm>
            </p:contentPart>
          </mc:Choice>
          <mc:Fallback>
            <p:pic>
              <p:nvPicPr>
                <p:cNvPr id="40" name="Freihand 39">
                  <a:extLst>
                    <a:ext uri="{FF2B5EF4-FFF2-40B4-BE49-F238E27FC236}">
                      <a16:creationId xmlns:a16="http://schemas.microsoft.com/office/drawing/2014/main" id="{AEEFE361-AA63-44B1-9CC9-C4505259EF29}"/>
                    </a:ext>
                  </a:extLst>
                </p:cNvPr>
                <p:cNvPicPr/>
                <p:nvPr/>
              </p:nvPicPr>
              <p:blipFill>
                <a:blip r:embed="rId57"/>
                <a:stretch>
                  <a:fillRect/>
                </a:stretch>
              </p:blipFill>
              <p:spPr>
                <a:xfrm>
                  <a:off x="9337307" y="2993640"/>
                  <a:ext cx="23004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1" name="Freihand 40">
                  <a:extLst>
                    <a:ext uri="{FF2B5EF4-FFF2-40B4-BE49-F238E27FC236}">
                      <a16:creationId xmlns:a16="http://schemas.microsoft.com/office/drawing/2014/main" id="{7F645C69-90DC-4164-B361-5B02ACA63CDE}"/>
                    </a:ext>
                  </a:extLst>
                </p14:cNvPr>
                <p14:cNvContentPartPr/>
                <p14:nvPr/>
              </p14:nvContentPartPr>
              <p14:xfrm>
                <a:off x="9500027" y="3020280"/>
                <a:ext cx="47160" cy="11520"/>
              </p14:xfrm>
            </p:contentPart>
          </mc:Choice>
          <mc:Fallback>
            <p:pic>
              <p:nvPicPr>
                <p:cNvPr id="41" name="Freihand 40">
                  <a:extLst>
                    <a:ext uri="{FF2B5EF4-FFF2-40B4-BE49-F238E27FC236}">
                      <a16:creationId xmlns:a16="http://schemas.microsoft.com/office/drawing/2014/main" id="{7F645C69-90DC-4164-B361-5B02ACA63CDE}"/>
                    </a:ext>
                  </a:extLst>
                </p:cNvPr>
                <p:cNvPicPr/>
                <p:nvPr/>
              </p:nvPicPr>
              <p:blipFill>
                <a:blip r:embed="rId59"/>
                <a:stretch>
                  <a:fillRect/>
                </a:stretch>
              </p:blipFill>
              <p:spPr>
                <a:xfrm>
                  <a:off x="9495707" y="3015960"/>
                  <a:ext cx="558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2" name="Freihand 41">
                  <a:extLst>
                    <a:ext uri="{FF2B5EF4-FFF2-40B4-BE49-F238E27FC236}">
                      <a16:creationId xmlns:a16="http://schemas.microsoft.com/office/drawing/2014/main" id="{7DF280E8-7FF8-4C94-ACDD-8898B1639DED}"/>
                    </a:ext>
                  </a:extLst>
                </p14:cNvPr>
                <p14:cNvContentPartPr/>
                <p14:nvPr/>
              </p14:nvContentPartPr>
              <p14:xfrm>
                <a:off x="9593627" y="3059160"/>
                <a:ext cx="217800" cy="55080"/>
              </p14:xfrm>
            </p:contentPart>
          </mc:Choice>
          <mc:Fallback>
            <p:pic>
              <p:nvPicPr>
                <p:cNvPr id="42" name="Freihand 41">
                  <a:extLst>
                    <a:ext uri="{FF2B5EF4-FFF2-40B4-BE49-F238E27FC236}">
                      <a16:creationId xmlns:a16="http://schemas.microsoft.com/office/drawing/2014/main" id="{7DF280E8-7FF8-4C94-ACDD-8898B1639DED}"/>
                    </a:ext>
                  </a:extLst>
                </p:cNvPr>
                <p:cNvPicPr/>
                <p:nvPr/>
              </p:nvPicPr>
              <p:blipFill>
                <a:blip r:embed="rId61"/>
                <a:stretch>
                  <a:fillRect/>
                </a:stretch>
              </p:blipFill>
              <p:spPr>
                <a:xfrm>
                  <a:off x="9589307" y="3054840"/>
                  <a:ext cx="22644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3" name="Freihand 42">
                  <a:extLst>
                    <a:ext uri="{FF2B5EF4-FFF2-40B4-BE49-F238E27FC236}">
                      <a16:creationId xmlns:a16="http://schemas.microsoft.com/office/drawing/2014/main" id="{4C9D132D-28DF-4141-BE55-CC4681C1FBE8}"/>
                    </a:ext>
                  </a:extLst>
                </p14:cNvPr>
                <p14:cNvContentPartPr/>
                <p14:nvPr/>
              </p14:nvContentPartPr>
              <p14:xfrm>
                <a:off x="9987107" y="2942880"/>
                <a:ext cx="262080" cy="119160"/>
              </p14:xfrm>
            </p:contentPart>
          </mc:Choice>
          <mc:Fallback>
            <p:pic>
              <p:nvPicPr>
                <p:cNvPr id="43" name="Freihand 42">
                  <a:extLst>
                    <a:ext uri="{FF2B5EF4-FFF2-40B4-BE49-F238E27FC236}">
                      <a16:creationId xmlns:a16="http://schemas.microsoft.com/office/drawing/2014/main" id="{4C9D132D-28DF-4141-BE55-CC4681C1FBE8}"/>
                    </a:ext>
                  </a:extLst>
                </p:cNvPr>
                <p:cNvPicPr/>
                <p:nvPr/>
              </p:nvPicPr>
              <p:blipFill>
                <a:blip r:embed="rId63"/>
                <a:stretch>
                  <a:fillRect/>
                </a:stretch>
              </p:blipFill>
              <p:spPr>
                <a:xfrm>
                  <a:off x="9982787" y="2938560"/>
                  <a:ext cx="27072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5" name="Freihand 44">
                  <a:extLst>
                    <a:ext uri="{FF2B5EF4-FFF2-40B4-BE49-F238E27FC236}">
                      <a16:creationId xmlns:a16="http://schemas.microsoft.com/office/drawing/2014/main" id="{C47D3B0E-DD38-4084-951E-2B504477CC2A}"/>
                    </a:ext>
                  </a:extLst>
                </p14:cNvPr>
                <p14:cNvContentPartPr/>
                <p14:nvPr/>
              </p14:nvContentPartPr>
              <p14:xfrm>
                <a:off x="8935547" y="3595200"/>
                <a:ext cx="186480" cy="99000"/>
              </p14:xfrm>
            </p:contentPart>
          </mc:Choice>
          <mc:Fallback>
            <p:pic>
              <p:nvPicPr>
                <p:cNvPr id="45" name="Freihand 44">
                  <a:extLst>
                    <a:ext uri="{FF2B5EF4-FFF2-40B4-BE49-F238E27FC236}">
                      <a16:creationId xmlns:a16="http://schemas.microsoft.com/office/drawing/2014/main" id="{C47D3B0E-DD38-4084-951E-2B504477CC2A}"/>
                    </a:ext>
                  </a:extLst>
                </p:cNvPr>
                <p:cNvPicPr/>
                <p:nvPr/>
              </p:nvPicPr>
              <p:blipFill>
                <a:blip r:embed="rId65"/>
                <a:stretch>
                  <a:fillRect/>
                </a:stretch>
              </p:blipFill>
              <p:spPr>
                <a:xfrm>
                  <a:off x="8931227" y="3590880"/>
                  <a:ext cx="1951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6" name="Freihand 45">
                  <a:extLst>
                    <a:ext uri="{FF2B5EF4-FFF2-40B4-BE49-F238E27FC236}">
                      <a16:creationId xmlns:a16="http://schemas.microsoft.com/office/drawing/2014/main" id="{02B2616E-7834-4F47-BA09-D463177BDE67}"/>
                    </a:ext>
                  </a:extLst>
                </p14:cNvPr>
                <p14:cNvContentPartPr/>
                <p14:nvPr/>
              </p14:nvContentPartPr>
              <p14:xfrm>
                <a:off x="9095387" y="3472440"/>
                <a:ext cx="44280" cy="21960"/>
              </p14:xfrm>
            </p:contentPart>
          </mc:Choice>
          <mc:Fallback>
            <p:pic>
              <p:nvPicPr>
                <p:cNvPr id="46" name="Freihand 45">
                  <a:extLst>
                    <a:ext uri="{FF2B5EF4-FFF2-40B4-BE49-F238E27FC236}">
                      <a16:creationId xmlns:a16="http://schemas.microsoft.com/office/drawing/2014/main" id="{02B2616E-7834-4F47-BA09-D463177BDE67}"/>
                    </a:ext>
                  </a:extLst>
                </p:cNvPr>
                <p:cNvPicPr/>
                <p:nvPr/>
              </p:nvPicPr>
              <p:blipFill>
                <a:blip r:embed="rId67"/>
                <a:stretch>
                  <a:fillRect/>
                </a:stretch>
              </p:blipFill>
              <p:spPr>
                <a:xfrm>
                  <a:off x="9091067" y="3468120"/>
                  <a:ext cx="5292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7" name="Freihand 46">
                  <a:extLst>
                    <a:ext uri="{FF2B5EF4-FFF2-40B4-BE49-F238E27FC236}">
                      <a16:creationId xmlns:a16="http://schemas.microsoft.com/office/drawing/2014/main" id="{401443F1-DDC5-4CA4-B182-041DBAA5E7D6}"/>
                    </a:ext>
                  </a:extLst>
                </p14:cNvPr>
                <p14:cNvContentPartPr/>
                <p14:nvPr/>
              </p14:nvContentPartPr>
              <p14:xfrm>
                <a:off x="9207707" y="3369840"/>
                <a:ext cx="149760" cy="274680"/>
              </p14:xfrm>
            </p:contentPart>
          </mc:Choice>
          <mc:Fallback>
            <p:pic>
              <p:nvPicPr>
                <p:cNvPr id="47" name="Freihand 46">
                  <a:extLst>
                    <a:ext uri="{FF2B5EF4-FFF2-40B4-BE49-F238E27FC236}">
                      <a16:creationId xmlns:a16="http://schemas.microsoft.com/office/drawing/2014/main" id="{401443F1-DDC5-4CA4-B182-041DBAA5E7D6}"/>
                    </a:ext>
                  </a:extLst>
                </p:cNvPr>
                <p:cNvPicPr/>
                <p:nvPr/>
              </p:nvPicPr>
              <p:blipFill>
                <a:blip r:embed="rId69"/>
                <a:stretch>
                  <a:fillRect/>
                </a:stretch>
              </p:blipFill>
              <p:spPr>
                <a:xfrm>
                  <a:off x="9203387" y="3365520"/>
                  <a:ext cx="158400" cy="283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8" name="Freihand 47">
                  <a:extLst>
                    <a:ext uri="{FF2B5EF4-FFF2-40B4-BE49-F238E27FC236}">
                      <a16:creationId xmlns:a16="http://schemas.microsoft.com/office/drawing/2014/main" id="{57482075-2D51-42C8-A8F2-54BF1ADF0DF1}"/>
                    </a:ext>
                  </a:extLst>
                </p14:cNvPr>
                <p14:cNvContentPartPr/>
                <p14:nvPr/>
              </p14:nvContentPartPr>
              <p14:xfrm>
                <a:off x="9360707" y="3305400"/>
                <a:ext cx="267840" cy="218160"/>
              </p14:xfrm>
            </p:contentPart>
          </mc:Choice>
          <mc:Fallback>
            <p:pic>
              <p:nvPicPr>
                <p:cNvPr id="48" name="Freihand 47">
                  <a:extLst>
                    <a:ext uri="{FF2B5EF4-FFF2-40B4-BE49-F238E27FC236}">
                      <a16:creationId xmlns:a16="http://schemas.microsoft.com/office/drawing/2014/main" id="{57482075-2D51-42C8-A8F2-54BF1ADF0DF1}"/>
                    </a:ext>
                  </a:extLst>
                </p:cNvPr>
                <p:cNvPicPr/>
                <p:nvPr/>
              </p:nvPicPr>
              <p:blipFill>
                <a:blip r:embed="rId71"/>
                <a:stretch>
                  <a:fillRect/>
                </a:stretch>
              </p:blipFill>
              <p:spPr>
                <a:xfrm>
                  <a:off x="9356387" y="3301080"/>
                  <a:ext cx="27648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9" name="Freihand 48">
                  <a:extLst>
                    <a:ext uri="{FF2B5EF4-FFF2-40B4-BE49-F238E27FC236}">
                      <a16:creationId xmlns:a16="http://schemas.microsoft.com/office/drawing/2014/main" id="{F3D7783C-3141-4297-BDD7-202B48419999}"/>
                    </a:ext>
                  </a:extLst>
                </p14:cNvPr>
                <p14:cNvContentPartPr/>
                <p14:nvPr/>
              </p14:nvContentPartPr>
              <p14:xfrm>
                <a:off x="9592907" y="3291720"/>
                <a:ext cx="268200" cy="118080"/>
              </p14:xfrm>
            </p:contentPart>
          </mc:Choice>
          <mc:Fallback>
            <p:pic>
              <p:nvPicPr>
                <p:cNvPr id="49" name="Freihand 48">
                  <a:extLst>
                    <a:ext uri="{FF2B5EF4-FFF2-40B4-BE49-F238E27FC236}">
                      <a16:creationId xmlns:a16="http://schemas.microsoft.com/office/drawing/2014/main" id="{F3D7783C-3141-4297-BDD7-202B48419999}"/>
                    </a:ext>
                  </a:extLst>
                </p:cNvPr>
                <p:cNvPicPr/>
                <p:nvPr/>
              </p:nvPicPr>
              <p:blipFill>
                <a:blip r:embed="rId73"/>
                <a:stretch>
                  <a:fillRect/>
                </a:stretch>
              </p:blipFill>
              <p:spPr>
                <a:xfrm>
                  <a:off x="9588587" y="3287400"/>
                  <a:ext cx="2768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50" name="Freihand 49">
                  <a:extLst>
                    <a:ext uri="{FF2B5EF4-FFF2-40B4-BE49-F238E27FC236}">
                      <a16:creationId xmlns:a16="http://schemas.microsoft.com/office/drawing/2014/main" id="{161454A8-7D23-4515-BA2F-0D9A4CF196A0}"/>
                    </a:ext>
                  </a:extLst>
                </p14:cNvPr>
                <p14:cNvContentPartPr/>
                <p14:nvPr/>
              </p14:nvContentPartPr>
              <p14:xfrm>
                <a:off x="10081787" y="3215400"/>
                <a:ext cx="275760" cy="91440"/>
              </p14:xfrm>
            </p:contentPart>
          </mc:Choice>
          <mc:Fallback>
            <p:pic>
              <p:nvPicPr>
                <p:cNvPr id="50" name="Freihand 49">
                  <a:extLst>
                    <a:ext uri="{FF2B5EF4-FFF2-40B4-BE49-F238E27FC236}">
                      <a16:creationId xmlns:a16="http://schemas.microsoft.com/office/drawing/2014/main" id="{161454A8-7D23-4515-BA2F-0D9A4CF196A0}"/>
                    </a:ext>
                  </a:extLst>
                </p:cNvPr>
                <p:cNvPicPr/>
                <p:nvPr/>
              </p:nvPicPr>
              <p:blipFill>
                <a:blip r:embed="rId75"/>
                <a:stretch>
                  <a:fillRect/>
                </a:stretch>
              </p:blipFill>
              <p:spPr>
                <a:xfrm>
                  <a:off x="10077467" y="3211080"/>
                  <a:ext cx="2844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1" name="Freihand 50">
                  <a:extLst>
                    <a:ext uri="{FF2B5EF4-FFF2-40B4-BE49-F238E27FC236}">
                      <a16:creationId xmlns:a16="http://schemas.microsoft.com/office/drawing/2014/main" id="{C019D404-E395-4540-A9E5-CDFE1AE33E20}"/>
                    </a:ext>
                  </a:extLst>
                </p14:cNvPr>
                <p14:cNvContentPartPr/>
                <p14:nvPr/>
              </p14:nvContentPartPr>
              <p14:xfrm>
                <a:off x="10409747" y="3024960"/>
                <a:ext cx="187920" cy="191880"/>
              </p14:xfrm>
            </p:contentPart>
          </mc:Choice>
          <mc:Fallback>
            <p:pic>
              <p:nvPicPr>
                <p:cNvPr id="51" name="Freihand 50">
                  <a:extLst>
                    <a:ext uri="{FF2B5EF4-FFF2-40B4-BE49-F238E27FC236}">
                      <a16:creationId xmlns:a16="http://schemas.microsoft.com/office/drawing/2014/main" id="{C019D404-E395-4540-A9E5-CDFE1AE33E20}"/>
                    </a:ext>
                  </a:extLst>
                </p:cNvPr>
                <p:cNvPicPr/>
                <p:nvPr/>
              </p:nvPicPr>
              <p:blipFill>
                <a:blip r:embed="rId77"/>
                <a:stretch>
                  <a:fillRect/>
                </a:stretch>
              </p:blipFill>
              <p:spPr>
                <a:xfrm>
                  <a:off x="10405427" y="3020640"/>
                  <a:ext cx="19656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3" name="Freihand 52">
                  <a:extLst>
                    <a:ext uri="{FF2B5EF4-FFF2-40B4-BE49-F238E27FC236}">
                      <a16:creationId xmlns:a16="http://schemas.microsoft.com/office/drawing/2014/main" id="{ED9D33E5-B818-423D-9308-41A2895F1675}"/>
                    </a:ext>
                  </a:extLst>
                </p14:cNvPr>
                <p14:cNvContentPartPr/>
                <p14:nvPr/>
              </p14:nvContentPartPr>
              <p14:xfrm>
                <a:off x="10206707" y="3313680"/>
                <a:ext cx="423720" cy="290520"/>
              </p14:xfrm>
            </p:contentPart>
          </mc:Choice>
          <mc:Fallback>
            <p:pic>
              <p:nvPicPr>
                <p:cNvPr id="53" name="Freihand 52">
                  <a:extLst>
                    <a:ext uri="{FF2B5EF4-FFF2-40B4-BE49-F238E27FC236}">
                      <a16:creationId xmlns:a16="http://schemas.microsoft.com/office/drawing/2014/main" id="{ED9D33E5-B818-423D-9308-41A2895F1675}"/>
                    </a:ext>
                  </a:extLst>
                </p:cNvPr>
                <p:cNvPicPr/>
                <p:nvPr/>
              </p:nvPicPr>
              <p:blipFill>
                <a:blip r:embed="rId79"/>
                <a:stretch>
                  <a:fillRect/>
                </a:stretch>
              </p:blipFill>
              <p:spPr>
                <a:xfrm>
                  <a:off x="10202387" y="3309360"/>
                  <a:ext cx="432360" cy="29916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4" name="Freihand 53">
                  <a:extLst>
                    <a:ext uri="{FF2B5EF4-FFF2-40B4-BE49-F238E27FC236}">
                      <a16:creationId xmlns:a16="http://schemas.microsoft.com/office/drawing/2014/main" id="{61656F73-6D49-4EE8-9061-6C317169E647}"/>
                    </a:ext>
                  </a:extLst>
                </p14:cNvPr>
                <p14:cNvContentPartPr/>
                <p14:nvPr/>
              </p14:nvContentPartPr>
              <p14:xfrm>
                <a:off x="10666427" y="3361560"/>
                <a:ext cx="105120" cy="264960"/>
              </p14:xfrm>
            </p:contentPart>
          </mc:Choice>
          <mc:Fallback>
            <p:pic>
              <p:nvPicPr>
                <p:cNvPr id="54" name="Freihand 53">
                  <a:extLst>
                    <a:ext uri="{FF2B5EF4-FFF2-40B4-BE49-F238E27FC236}">
                      <a16:creationId xmlns:a16="http://schemas.microsoft.com/office/drawing/2014/main" id="{61656F73-6D49-4EE8-9061-6C317169E647}"/>
                    </a:ext>
                  </a:extLst>
                </p:cNvPr>
                <p:cNvPicPr/>
                <p:nvPr/>
              </p:nvPicPr>
              <p:blipFill>
                <a:blip r:embed="rId81"/>
                <a:stretch>
                  <a:fillRect/>
                </a:stretch>
              </p:blipFill>
              <p:spPr>
                <a:xfrm>
                  <a:off x="10662107" y="3357240"/>
                  <a:ext cx="11376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5" name="Freihand 54">
                  <a:extLst>
                    <a:ext uri="{FF2B5EF4-FFF2-40B4-BE49-F238E27FC236}">
                      <a16:creationId xmlns:a16="http://schemas.microsoft.com/office/drawing/2014/main" id="{047FB94B-2806-41F0-A778-997BE8027CB7}"/>
                    </a:ext>
                  </a:extLst>
                </p14:cNvPr>
                <p14:cNvContentPartPr/>
                <p14:nvPr/>
              </p14:nvContentPartPr>
              <p14:xfrm>
                <a:off x="10788467" y="3216120"/>
                <a:ext cx="326160" cy="216000"/>
              </p14:xfrm>
            </p:contentPart>
          </mc:Choice>
          <mc:Fallback>
            <p:pic>
              <p:nvPicPr>
                <p:cNvPr id="55" name="Freihand 54">
                  <a:extLst>
                    <a:ext uri="{FF2B5EF4-FFF2-40B4-BE49-F238E27FC236}">
                      <a16:creationId xmlns:a16="http://schemas.microsoft.com/office/drawing/2014/main" id="{047FB94B-2806-41F0-A778-997BE8027CB7}"/>
                    </a:ext>
                  </a:extLst>
                </p:cNvPr>
                <p:cNvPicPr/>
                <p:nvPr/>
              </p:nvPicPr>
              <p:blipFill>
                <a:blip r:embed="rId83"/>
                <a:stretch>
                  <a:fillRect/>
                </a:stretch>
              </p:blipFill>
              <p:spPr>
                <a:xfrm>
                  <a:off x="10784147" y="3211800"/>
                  <a:ext cx="33480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63" name="Freihand 62">
                  <a:extLst>
                    <a:ext uri="{FF2B5EF4-FFF2-40B4-BE49-F238E27FC236}">
                      <a16:creationId xmlns:a16="http://schemas.microsoft.com/office/drawing/2014/main" id="{8529D10F-F4C9-4A7E-A83E-1984F8A850D5}"/>
                    </a:ext>
                  </a:extLst>
                </p14:cNvPr>
                <p14:cNvContentPartPr/>
                <p14:nvPr/>
              </p14:nvContentPartPr>
              <p14:xfrm>
                <a:off x="4007867" y="3435360"/>
                <a:ext cx="116280" cy="265680"/>
              </p14:xfrm>
            </p:contentPart>
          </mc:Choice>
          <mc:Fallback>
            <p:pic>
              <p:nvPicPr>
                <p:cNvPr id="63" name="Freihand 62">
                  <a:extLst>
                    <a:ext uri="{FF2B5EF4-FFF2-40B4-BE49-F238E27FC236}">
                      <a16:creationId xmlns:a16="http://schemas.microsoft.com/office/drawing/2014/main" id="{8529D10F-F4C9-4A7E-A83E-1984F8A850D5}"/>
                    </a:ext>
                  </a:extLst>
                </p:cNvPr>
                <p:cNvPicPr/>
                <p:nvPr/>
              </p:nvPicPr>
              <p:blipFill>
                <a:blip r:embed="rId85"/>
                <a:stretch>
                  <a:fillRect/>
                </a:stretch>
              </p:blipFill>
              <p:spPr>
                <a:xfrm>
                  <a:off x="4003547" y="3431040"/>
                  <a:ext cx="124920" cy="2743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4" name="Freihand 63">
                  <a:extLst>
                    <a:ext uri="{FF2B5EF4-FFF2-40B4-BE49-F238E27FC236}">
                      <a16:creationId xmlns:a16="http://schemas.microsoft.com/office/drawing/2014/main" id="{A4FC4F56-2050-428D-8889-87A66B3887F7}"/>
                    </a:ext>
                  </a:extLst>
                </p14:cNvPr>
                <p14:cNvContentPartPr/>
                <p14:nvPr/>
              </p14:nvContentPartPr>
              <p14:xfrm>
                <a:off x="4143947" y="3328800"/>
                <a:ext cx="290160" cy="184320"/>
              </p14:xfrm>
            </p:contentPart>
          </mc:Choice>
          <mc:Fallback>
            <p:pic>
              <p:nvPicPr>
                <p:cNvPr id="64" name="Freihand 63">
                  <a:extLst>
                    <a:ext uri="{FF2B5EF4-FFF2-40B4-BE49-F238E27FC236}">
                      <a16:creationId xmlns:a16="http://schemas.microsoft.com/office/drawing/2014/main" id="{A4FC4F56-2050-428D-8889-87A66B3887F7}"/>
                    </a:ext>
                  </a:extLst>
                </p:cNvPr>
                <p:cNvPicPr/>
                <p:nvPr/>
              </p:nvPicPr>
              <p:blipFill>
                <a:blip r:embed="rId87"/>
                <a:stretch>
                  <a:fillRect/>
                </a:stretch>
              </p:blipFill>
              <p:spPr>
                <a:xfrm>
                  <a:off x="4139627" y="3324480"/>
                  <a:ext cx="29880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5" name="Freihand 64">
                  <a:extLst>
                    <a:ext uri="{FF2B5EF4-FFF2-40B4-BE49-F238E27FC236}">
                      <a16:creationId xmlns:a16="http://schemas.microsoft.com/office/drawing/2014/main" id="{4945B33E-71A8-4585-A8C4-9A41EB2E7F76}"/>
                    </a:ext>
                  </a:extLst>
                </p14:cNvPr>
                <p14:cNvContentPartPr/>
                <p14:nvPr/>
              </p14:nvContentPartPr>
              <p14:xfrm>
                <a:off x="4412147" y="3315840"/>
                <a:ext cx="32040" cy="26280"/>
              </p14:xfrm>
            </p:contentPart>
          </mc:Choice>
          <mc:Fallback>
            <p:pic>
              <p:nvPicPr>
                <p:cNvPr id="65" name="Freihand 64">
                  <a:extLst>
                    <a:ext uri="{FF2B5EF4-FFF2-40B4-BE49-F238E27FC236}">
                      <a16:creationId xmlns:a16="http://schemas.microsoft.com/office/drawing/2014/main" id="{4945B33E-71A8-4585-A8C4-9A41EB2E7F76}"/>
                    </a:ext>
                  </a:extLst>
                </p:cNvPr>
                <p:cNvPicPr/>
                <p:nvPr/>
              </p:nvPicPr>
              <p:blipFill>
                <a:blip r:embed="rId89"/>
                <a:stretch>
                  <a:fillRect/>
                </a:stretch>
              </p:blipFill>
              <p:spPr>
                <a:xfrm>
                  <a:off x="4407827" y="3311520"/>
                  <a:ext cx="4068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6" name="Freihand 65">
                  <a:extLst>
                    <a:ext uri="{FF2B5EF4-FFF2-40B4-BE49-F238E27FC236}">
                      <a16:creationId xmlns:a16="http://schemas.microsoft.com/office/drawing/2014/main" id="{48C1447E-A383-41D0-8BCD-36B79D36143E}"/>
                    </a:ext>
                  </a:extLst>
                </p14:cNvPr>
                <p14:cNvContentPartPr/>
                <p14:nvPr/>
              </p14:nvContentPartPr>
              <p14:xfrm>
                <a:off x="4450667" y="3363000"/>
                <a:ext cx="234720" cy="254880"/>
              </p14:xfrm>
            </p:contentPart>
          </mc:Choice>
          <mc:Fallback>
            <p:pic>
              <p:nvPicPr>
                <p:cNvPr id="66" name="Freihand 65">
                  <a:extLst>
                    <a:ext uri="{FF2B5EF4-FFF2-40B4-BE49-F238E27FC236}">
                      <a16:creationId xmlns:a16="http://schemas.microsoft.com/office/drawing/2014/main" id="{48C1447E-A383-41D0-8BCD-36B79D36143E}"/>
                    </a:ext>
                  </a:extLst>
                </p:cNvPr>
                <p:cNvPicPr/>
                <p:nvPr/>
              </p:nvPicPr>
              <p:blipFill>
                <a:blip r:embed="rId91"/>
                <a:stretch>
                  <a:fillRect/>
                </a:stretch>
              </p:blipFill>
              <p:spPr>
                <a:xfrm>
                  <a:off x="4446347" y="3358680"/>
                  <a:ext cx="243360" cy="2635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7" name="Freihand 66">
                  <a:extLst>
                    <a:ext uri="{FF2B5EF4-FFF2-40B4-BE49-F238E27FC236}">
                      <a16:creationId xmlns:a16="http://schemas.microsoft.com/office/drawing/2014/main" id="{EB184353-1297-449B-A26B-BB0A56ECC316}"/>
                    </a:ext>
                  </a:extLst>
                </p14:cNvPr>
                <p14:cNvContentPartPr/>
                <p14:nvPr/>
              </p14:nvContentPartPr>
              <p14:xfrm>
                <a:off x="4887347" y="3292800"/>
                <a:ext cx="149760" cy="97920"/>
              </p14:xfrm>
            </p:contentPart>
          </mc:Choice>
          <mc:Fallback>
            <p:pic>
              <p:nvPicPr>
                <p:cNvPr id="67" name="Freihand 66">
                  <a:extLst>
                    <a:ext uri="{FF2B5EF4-FFF2-40B4-BE49-F238E27FC236}">
                      <a16:creationId xmlns:a16="http://schemas.microsoft.com/office/drawing/2014/main" id="{EB184353-1297-449B-A26B-BB0A56ECC316}"/>
                    </a:ext>
                  </a:extLst>
                </p:cNvPr>
                <p:cNvPicPr/>
                <p:nvPr/>
              </p:nvPicPr>
              <p:blipFill>
                <a:blip r:embed="rId93"/>
                <a:stretch>
                  <a:fillRect/>
                </a:stretch>
              </p:blipFill>
              <p:spPr>
                <a:xfrm>
                  <a:off x="4883027" y="3288480"/>
                  <a:ext cx="15840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8" name="Freihand 67">
                  <a:extLst>
                    <a:ext uri="{FF2B5EF4-FFF2-40B4-BE49-F238E27FC236}">
                      <a16:creationId xmlns:a16="http://schemas.microsoft.com/office/drawing/2014/main" id="{B8A2455B-1B5C-40A2-8FBA-25400548C1BC}"/>
                    </a:ext>
                  </a:extLst>
                </p14:cNvPr>
                <p14:cNvContentPartPr/>
                <p14:nvPr/>
              </p14:nvContentPartPr>
              <p14:xfrm>
                <a:off x="4993907" y="3254640"/>
                <a:ext cx="220680" cy="96840"/>
              </p14:xfrm>
            </p:contentPart>
          </mc:Choice>
          <mc:Fallback>
            <p:pic>
              <p:nvPicPr>
                <p:cNvPr id="68" name="Freihand 67">
                  <a:extLst>
                    <a:ext uri="{FF2B5EF4-FFF2-40B4-BE49-F238E27FC236}">
                      <a16:creationId xmlns:a16="http://schemas.microsoft.com/office/drawing/2014/main" id="{B8A2455B-1B5C-40A2-8FBA-25400548C1BC}"/>
                    </a:ext>
                  </a:extLst>
                </p:cNvPr>
                <p:cNvPicPr/>
                <p:nvPr/>
              </p:nvPicPr>
              <p:blipFill>
                <a:blip r:embed="rId95"/>
                <a:stretch>
                  <a:fillRect/>
                </a:stretch>
              </p:blipFill>
              <p:spPr>
                <a:xfrm>
                  <a:off x="4989587" y="3250320"/>
                  <a:ext cx="2293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9" name="Freihand 68">
                  <a:extLst>
                    <a:ext uri="{FF2B5EF4-FFF2-40B4-BE49-F238E27FC236}">
                      <a16:creationId xmlns:a16="http://schemas.microsoft.com/office/drawing/2014/main" id="{4D940B6E-9627-4428-8D6E-A3C3BC266920}"/>
                    </a:ext>
                  </a:extLst>
                </p14:cNvPr>
                <p14:cNvContentPartPr/>
                <p14:nvPr/>
              </p14:nvContentPartPr>
              <p14:xfrm>
                <a:off x="5200187" y="3192000"/>
                <a:ext cx="61200" cy="51120"/>
              </p14:xfrm>
            </p:contentPart>
          </mc:Choice>
          <mc:Fallback>
            <p:pic>
              <p:nvPicPr>
                <p:cNvPr id="69" name="Freihand 68">
                  <a:extLst>
                    <a:ext uri="{FF2B5EF4-FFF2-40B4-BE49-F238E27FC236}">
                      <a16:creationId xmlns:a16="http://schemas.microsoft.com/office/drawing/2014/main" id="{4D940B6E-9627-4428-8D6E-A3C3BC266920}"/>
                    </a:ext>
                  </a:extLst>
                </p:cNvPr>
                <p:cNvPicPr/>
                <p:nvPr/>
              </p:nvPicPr>
              <p:blipFill>
                <a:blip r:embed="rId97"/>
                <a:stretch>
                  <a:fillRect/>
                </a:stretch>
              </p:blipFill>
              <p:spPr>
                <a:xfrm>
                  <a:off x="5195867" y="3187680"/>
                  <a:ext cx="6984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70" name="Freihand 69">
                  <a:extLst>
                    <a:ext uri="{FF2B5EF4-FFF2-40B4-BE49-F238E27FC236}">
                      <a16:creationId xmlns:a16="http://schemas.microsoft.com/office/drawing/2014/main" id="{87031EF6-B512-4F70-8399-3FF005659CA9}"/>
                    </a:ext>
                  </a:extLst>
                </p14:cNvPr>
                <p14:cNvContentPartPr/>
                <p14:nvPr/>
              </p14:nvContentPartPr>
              <p14:xfrm>
                <a:off x="5261747" y="3122520"/>
                <a:ext cx="262440" cy="208080"/>
              </p14:xfrm>
            </p:contentPart>
          </mc:Choice>
          <mc:Fallback>
            <p:pic>
              <p:nvPicPr>
                <p:cNvPr id="70" name="Freihand 69">
                  <a:extLst>
                    <a:ext uri="{FF2B5EF4-FFF2-40B4-BE49-F238E27FC236}">
                      <a16:creationId xmlns:a16="http://schemas.microsoft.com/office/drawing/2014/main" id="{87031EF6-B512-4F70-8399-3FF005659CA9}"/>
                    </a:ext>
                  </a:extLst>
                </p:cNvPr>
                <p:cNvPicPr/>
                <p:nvPr/>
              </p:nvPicPr>
              <p:blipFill>
                <a:blip r:embed="rId99"/>
                <a:stretch>
                  <a:fillRect/>
                </a:stretch>
              </p:blipFill>
              <p:spPr>
                <a:xfrm>
                  <a:off x="5257427" y="3118200"/>
                  <a:ext cx="27108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71" name="Freihand 70">
                  <a:extLst>
                    <a:ext uri="{FF2B5EF4-FFF2-40B4-BE49-F238E27FC236}">
                      <a16:creationId xmlns:a16="http://schemas.microsoft.com/office/drawing/2014/main" id="{3413C126-34E4-4664-AD8F-FA98E4F637E3}"/>
                    </a:ext>
                  </a:extLst>
                </p14:cNvPr>
                <p14:cNvContentPartPr/>
                <p14:nvPr/>
              </p14:nvContentPartPr>
              <p14:xfrm>
                <a:off x="5540027" y="3116040"/>
                <a:ext cx="24120" cy="171720"/>
              </p14:xfrm>
            </p:contentPart>
          </mc:Choice>
          <mc:Fallback>
            <p:pic>
              <p:nvPicPr>
                <p:cNvPr id="71" name="Freihand 70">
                  <a:extLst>
                    <a:ext uri="{FF2B5EF4-FFF2-40B4-BE49-F238E27FC236}">
                      <a16:creationId xmlns:a16="http://schemas.microsoft.com/office/drawing/2014/main" id="{3413C126-34E4-4664-AD8F-FA98E4F637E3}"/>
                    </a:ext>
                  </a:extLst>
                </p:cNvPr>
                <p:cNvPicPr/>
                <p:nvPr/>
              </p:nvPicPr>
              <p:blipFill>
                <a:blip r:embed="rId101"/>
                <a:stretch>
                  <a:fillRect/>
                </a:stretch>
              </p:blipFill>
              <p:spPr>
                <a:xfrm>
                  <a:off x="5535707" y="3111720"/>
                  <a:ext cx="3276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72" name="Freihand 71">
                  <a:extLst>
                    <a:ext uri="{FF2B5EF4-FFF2-40B4-BE49-F238E27FC236}">
                      <a16:creationId xmlns:a16="http://schemas.microsoft.com/office/drawing/2014/main" id="{E684C0E5-828B-4825-BD32-A83AA10E3643}"/>
                    </a:ext>
                  </a:extLst>
                </p14:cNvPr>
                <p14:cNvContentPartPr/>
                <p14:nvPr/>
              </p14:nvContentPartPr>
              <p14:xfrm>
                <a:off x="5594027" y="3163560"/>
                <a:ext cx="156600" cy="121680"/>
              </p14:xfrm>
            </p:contentPart>
          </mc:Choice>
          <mc:Fallback>
            <p:pic>
              <p:nvPicPr>
                <p:cNvPr id="72" name="Freihand 71">
                  <a:extLst>
                    <a:ext uri="{FF2B5EF4-FFF2-40B4-BE49-F238E27FC236}">
                      <a16:creationId xmlns:a16="http://schemas.microsoft.com/office/drawing/2014/main" id="{E684C0E5-828B-4825-BD32-A83AA10E3643}"/>
                    </a:ext>
                  </a:extLst>
                </p:cNvPr>
                <p:cNvPicPr/>
                <p:nvPr/>
              </p:nvPicPr>
              <p:blipFill>
                <a:blip r:embed="rId103"/>
                <a:stretch>
                  <a:fillRect/>
                </a:stretch>
              </p:blipFill>
              <p:spPr>
                <a:xfrm>
                  <a:off x="5589707" y="3159240"/>
                  <a:ext cx="16524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9" name="Freihand 18">
                  <a:extLst>
                    <a:ext uri="{FF2B5EF4-FFF2-40B4-BE49-F238E27FC236}">
                      <a16:creationId xmlns:a16="http://schemas.microsoft.com/office/drawing/2014/main" id="{C6905DF8-1AB2-4835-B103-C9757CE038FF}"/>
                    </a:ext>
                  </a:extLst>
                </p14:cNvPr>
                <p14:cNvContentPartPr/>
                <p14:nvPr/>
              </p14:nvContentPartPr>
              <p14:xfrm>
                <a:off x="4520147" y="4858080"/>
                <a:ext cx="103680" cy="84960"/>
              </p14:xfrm>
            </p:contentPart>
          </mc:Choice>
          <mc:Fallback>
            <p:pic>
              <p:nvPicPr>
                <p:cNvPr id="19" name="Freihand 18">
                  <a:extLst>
                    <a:ext uri="{FF2B5EF4-FFF2-40B4-BE49-F238E27FC236}">
                      <a16:creationId xmlns:a16="http://schemas.microsoft.com/office/drawing/2014/main" id="{C6905DF8-1AB2-4835-B103-C9757CE038FF}"/>
                    </a:ext>
                  </a:extLst>
                </p:cNvPr>
                <p:cNvPicPr/>
                <p:nvPr/>
              </p:nvPicPr>
              <p:blipFill>
                <a:blip r:embed="rId105"/>
                <a:stretch>
                  <a:fillRect/>
                </a:stretch>
              </p:blipFill>
              <p:spPr>
                <a:xfrm>
                  <a:off x="4515827" y="4853760"/>
                  <a:ext cx="11232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20" name="Freihand 19">
                  <a:extLst>
                    <a:ext uri="{FF2B5EF4-FFF2-40B4-BE49-F238E27FC236}">
                      <a16:creationId xmlns:a16="http://schemas.microsoft.com/office/drawing/2014/main" id="{409B6AB3-3688-40A6-8872-3DA53AB079D6}"/>
                    </a:ext>
                  </a:extLst>
                </p14:cNvPr>
                <p14:cNvContentPartPr/>
                <p14:nvPr/>
              </p14:nvContentPartPr>
              <p14:xfrm>
                <a:off x="4372907" y="4749360"/>
                <a:ext cx="370080" cy="439920"/>
              </p14:xfrm>
            </p:contentPart>
          </mc:Choice>
          <mc:Fallback>
            <p:pic>
              <p:nvPicPr>
                <p:cNvPr id="20" name="Freihand 19">
                  <a:extLst>
                    <a:ext uri="{FF2B5EF4-FFF2-40B4-BE49-F238E27FC236}">
                      <a16:creationId xmlns:a16="http://schemas.microsoft.com/office/drawing/2014/main" id="{409B6AB3-3688-40A6-8872-3DA53AB079D6}"/>
                    </a:ext>
                  </a:extLst>
                </p:cNvPr>
                <p:cNvPicPr/>
                <p:nvPr/>
              </p:nvPicPr>
              <p:blipFill>
                <a:blip r:embed="rId107"/>
                <a:stretch>
                  <a:fillRect/>
                </a:stretch>
              </p:blipFill>
              <p:spPr>
                <a:xfrm>
                  <a:off x="4368587" y="4745040"/>
                  <a:ext cx="378720" cy="4485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23" name="Freihand 22">
                  <a:extLst>
                    <a:ext uri="{FF2B5EF4-FFF2-40B4-BE49-F238E27FC236}">
                      <a16:creationId xmlns:a16="http://schemas.microsoft.com/office/drawing/2014/main" id="{EA08D6AB-8B0D-4107-99FE-F0D09F4972F7}"/>
                    </a:ext>
                  </a:extLst>
                </p14:cNvPr>
                <p14:cNvContentPartPr/>
                <p14:nvPr/>
              </p14:nvContentPartPr>
              <p14:xfrm>
                <a:off x="4093907" y="5120880"/>
                <a:ext cx="162360" cy="11160"/>
              </p14:xfrm>
            </p:contentPart>
          </mc:Choice>
          <mc:Fallback>
            <p:pic>
              <p:nvPicPr>
                <p:cNvPr id="23" name="Freihand 22">
                  <a:extLst>
                    <a:ext uri="{FF2B5EF4-FFF2-40B4-BE49-F238E27FC236}">
                      <a16:creationId xmlns:a16="http://schemas.microsoft.com/office/drawing/2014/main" id="{EA08D6AB-8B0D-4107-99FE-F0D09F4972F7}"/>
                    </a:ext>
                  </a:extLst>
                </p:cNvPr>
                <p:cNvPicPr/>
                <p:nvPr/>
              </p:nvPicPr>
              <p:blipFill>
                <a:blip r:embed="rId109"/>
                <a:stretch>
                  <a:fillRect/>
                </a:stretch>
              </p:blipFill>
              <p:spPr>
                <a:xfrm>
                  <a:off x="4089587" y="5116560"/>
                  <a:ext cx="1710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24" name="Freihand 23">
                  <a:extLst>
                    <a:ext uri="{FF2B5EF4-FFF2-40B4-BE49-F238E27FC236}">
                      <a16:creationId xmlns:a16="http://schemas.microsoft.com/office/drawing/2014/main" id="{0E68F7A9-4C79-46EE-B491-7FE9DEE1D1A5}"/>
                    </a:ext>
                  </a:extLst>
                </p14:cNvPr>
                <p14:cNvContentPartPr/>
                <p14:nvPr/>
              </p14:nvContentPartPr>
              <p14:xfrm>
                <a:off x="4535627" y="5122680"/>
                <a:ext cx="41400" cy="2880"/>
              </p14:xfrm>
            </p:contentPart>
          </mc:Choice>
          <mc:Fallback>
            <p:pic>
              <p:nvPicPr>
                <p:cNvPr id="24" name="Freihand 23">
                  <a:extLst>
                    <a:ext uri="{FF2B5EF4-FFF2-40B4-BE49-F238E27FC236}">
                      <a16:creationId xmlns:a16="http://schemas.microsoft.com/office/drawing/2014/main" id="{0E68F7A9-4C79-46EE-B491-7FE9DEE1D1A5}"/>
                    </a:ext>
                  </a:extLst>
                </p:cNvPr>
                <p:cNvPicPr/>
                <p:nvPr/>
              </p:nvPicPr>
              <p:blipFill>
                <a:blip r:embed="rId111"/>
                <a:stretch>
                  <a:fillRect/>
                </a:stretch>
              </p:blipFill>
              <p:spPr>
                <a:xfrm>
                  <a:off x="4531307" y="5118360"/>
                  <a:ext cx="5004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9" name="Freihand 78">
                  <a:extLst>
                    <a:ext uri="{FF2B5EF4-FFF2-40B4-BE49-F238E27FC236}">
                      <a16:creationId xmlns:a16="http://schemas.microsoft.com/office/drawing/2014/main" id="{DBFD0FFC-5BF9-47D3-B413-DAA0A16E2C88}"/>
                    </a:ext>
                  </a:extLst>
                </p14:cNvPr>
                <p14:cNvContentPartPr/>
                <p14:nvPr/>
              </p14:nvContentPartPr>
              <p14:xfrm>
                <a:off x="3815267" y="4772400"/>
                <a:ext cx="296280" cy="522360"/>
              </p14:xfrm>
            </p:contentPart>
          </mc:Choice>
          <mc:Fallback>
            <p:pic>
              <p:nvPicPr>
                <p:cNvPr id="79" name="Freihand 78">
                  <a:extLst>
                    <a:ext uri="{FF2B5EF4-FFF2-40B4-BE49-F238E27FC236}">
                      <a16:creationId xmlns:a16="http://schemas.microsoft.com/office/drawing/2014/main" id="{DBFD0FFC-5BF9-47D3-B413-DAA0A16E2C88}"/>
                    </a:ext>
                  </a:extLst>
                </p:cNvPr>
                <p:cNvPicPr/>
                <p:nvPr/>
              </p:nvPicPr>
              <p:blipFill>
                <a:blip r:embed="rId113"/>
                <a:stretch>
                  <a:fillRect/>
                </a:stretch>
              </p:blipFill>
              <p:spPr>
                <a:xfrm>
                  <a:off x="3810947" y="4768080"/>
                  <a:ext cx="304920" cy="5310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80" name="Freihand 79">
                  <a:extLst>
                    <a:ext uri="{FF2B5EF4-FFF2-40B4-BE49-F238E27FC236}">
                      <a16:creationId xmlns:a16="http://schemas.microsoft.com/office/drawing/2014/main" id="{1BAEDA6B-D6DC-460B-82D2-182DA0A4BACE}"/>
                    </a:ext>
                  </a:extLst>
                </p14:cNvPr>
                <p14:cNvContentPartPr/>
                <p14:nvPr/>
              </p14:nvContentPartPr>
              <p14:xfrm>
                <a:off x="5030267" y="4742160"/>
                <a:ext cx="215640" cy="525960"/>
              </p14:xfrm>
            </p:contentPart>
          </mc:Choice>
          <mc:Fallback>
            <p:pic>
              <p:nvPicPr>
                <p:cNvPr id="80" name="Freihand 79">
                  <a:extLst>
                    <a:ext uri="{FF2B5EF4-FFF2-40B4-BE49-F238E27FC236}">
                      <a16:creationId xmlns:a16="http://schemas.microsoft.com/office/drawing/2014/main" id="{1BAEDA6B-D6DC-460B-82D2-182DA0A4BACE}"/>
                    </a:ext>
                  </a:extLst>
                </p:cNvPr>
                <p:cNvPicPr/>
                <p:nvPr/>
              </p:nvPicPr>
              <p:blipFill>
                <a:blip r:embed="rId115"/>
                <a:stretch>
                  <a:fillRect/>
                </a:stretch>
              </p:blipFill>
              <p:spPr>
                <a:xfrm>
                  <a:off x="5025947" y="4737840"/>
                  <a:ext cx="224280" cy="5346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82" name="Freihand 81">
                  <a:extLst>
                    <a:ext uri="{FF2B5EF4-FFF2-40B4-BE49-F238E27FC236}">
                      <a16:creationId xmlns:a16="http://schemas.microsoft.com/office/drawing/2014/main" id="{43721F76-F58E-4556-A4A1-3FDF29A783BF}"/>
                    </a:ext>
                  </a:extLst>
                </p14:cNvPr>
                <p14:cNvContentPartPr/>
                <p14:nvPr/>
              </p14:nvContentPartPr>
              <p14:xfrm>
                <a:off x="4384067" y="4752240"/>
                <a:ext cx="315720" cy="460440"/>
              </p14:xfrm>
            </p:contentPart>
          </mc:Choice>
          <mc:Fallback>
            <p:pic>
              <p:nvPicPr>
                <p:cNvPr id="82" name="Freihand 81">
                  <a:extLst>
                    <a:ext uri="{FF2B5EF4-FFF2-40B4-BE49-F238E27FC236}">
                      <a16:creationId xmlns:a16="http://schemas.microsoft.com/office/drawing/2014/main" id="{43721F76-F58E-4556-A4A1-3FDF29A783BF}"/>
                    </a:ext>
                  </a:extLst>
                </p:cNvPr>
                <p:cNvPicPr/>
                <p:nvPr/>
              </p:nvPicPr>
              <p:blipFill>
                <a:blip r:embed="rId117"/>
                <a:stretch>
                  <a:fillRect/>
                </a:stretch>
              </p:blipFill>
              <p:spPr>
                <a:xfrm>
                  <a:off x="4379747" y="4747560"/>
                  <a:ext cx="324360" cy="4690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83" name="Freihand 82">
                  <a:extLst>
                    <a:ext uri="{FF2B5EF4-FFF2-40B4-BE49-F238E27FC236}">
                      <a16:creationId xmlns:a16="http://schemas.microsoft.com/office/drawing/2014/main" id="{18872B16-2BF0-452C-95EC-49F7B199DE43}"/>
                    </a:ext>
                  </a:extLst>
                </p14:cNvPr>
                <p14:cNvContentPartPr/>
                <p14:nvPr/>
              </p14:nvContentPartPr>
              <p14:xfrm>
                <a:off x="5536427" y="4718040"/>
                <a:ext cx="371880" cy="526680"/>
              </p14:xfrm>
            </p:contentPart>
          </mc:Choice>
          <mc:Fallback>
            <p:pic>
              <p:nvPicPr>
                <p:cNvPr id="83" name="Freihand 82">
                  <a:extLst>
                    <a:ext uri="{FF2B5EF4-FFF2-40B4-BE49-F238E27FC236}">
                      <a16:creationId xmlns:a16="http://schemas.microsoft.com/office/drawing/2014/main" id="{18872B16-2BF0-452C-95EC-49F7B199DE43}"/>
                    </a:ext>
                  </a:extLst>
                </p:cNvPr>
                <p:cNvPicPr/>
                <p:nvPr/>
              </p:nvPicPr>
              <p:blipFill>
                <a:blip r:embed="rId119"/>
                <a:stretch>
                  <a:fillRect/>
                </a:stretch>
              </p:blipFill>
              <p:spPr>
                <a:xfrm>
                  <a:off x="5532107" y="4713720"/>
                  <a:ext cx="380520" cy="5353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87" name="Freihand 86">
                  <a:extLst>
                    <a:ext uri="{FF2B5EF4-FFF2-40B4-BE49-F238E27FC236}">
                      <a16:creationId xmlns:a16="http://schemas.microsoft.com/office/drawing/2014/main" id="{01F7BB6F-27B8-4EDB-AF48-3EBEC65F76E1}"/>
                    </a:ext>
                  </a:extLst>
                </p14:cNvPr>
                <p14:cNvContentPartPr/>
                <p14:nvPr/>
              </p14:nvContentPartPr>
              <p14:xfrm>
                <a:off x="4083827" y="4812000"/>
                <a:ext cx="171000" cy="374400"/>
              </p14:xfrm>
            </p:contentPart>
          </mc:Choice>
          <mc:Fallback>
            <p:pic>
              <p:nvPicPr>
                <p:cNvPr id="87" name="Freihand 86">
                  <a:extLst>
                    <a:ext uri="{FF2B5EF4-FFF2-40B4-BE49-F238E27FC236}">
                      <a16:creationId xmlns:a16="http://schemas.microsoft.com/office/drawing/2014/main" id="{01F7BB6F-27B8-4EDB-AF48-3EBEC65F76E1}"/>
                    </a:ext>
                  </a:extLst>
                </p:cNvPr>
                <p:cNvPicPr/>
                <p:nvPr/>
              </p:nvPicPr>
              <p:blipFill>
                <a:blip r:embed="rId121"/>
                <a:stretch>
                  <a:fillRect/>
                </a:stretch>
              </p:blipFill>
              <p:spPr>
                <a:xfrm>
                  <a:off x="4079507" y="4807680"/>
                  <a:ext cx="179640" cy="38304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89" name="Freihand 88">
                  <a:extLst>
                    <a:ext uri="{FF2B5EF4-FFF2-40B4-BE49-F238E27FC236}">
                      <a16:creationId xmlns:a16="http://schemas.microsoft.com/office/drawing/2014/main" id="{0ACDBB56-DB5C-4F0A-B66D-B7A936B3B43B}"/>
                    </a:ext>
                  </a:extLst>
                </p14:cNvPr>
                <p14:cNvContentPartPr/>
                <p14:nvPr/>
              </p14:nvContentPartPr>
              <p14:xfrm>
                <a:off x="5239427" y="4776720"/>
                <a:ext cx="222120" cy="441720"/>
              </p14:xfrm>
            </p:contentPart>
          </mc:Choice>
          <mc:Fallback>
            <p:pic>
              <p:nvPicPr>
                <p:cNvPr id="89" name="Freihand 88">
                  <a:extLst>
                    <a:ext uri="{FF2B5EF4-FFF2-40B4-BE49-F238E27FC236}">
                      <a16:creationId xmlns:a16="http://schemas.microsoft.com/office/drawing/2014/main" id="{0ACDBB56-DB5C-4F0A-B66D-B7A936B3B43B}"/>
                    </a:ext>
                  </a:extLst>
                </p:cNvPr>
                <p:cNvPicPr/>
                <p:nvPr/>
              </p:nvPicPr>
              <p:blipFill>
                <a:blip r:embed="rId123"/>
                <a:stretch>
                  <a:fillRect/>
                </a:stretch>
              </p:blipFill>
              <p:spPr>
                <a:xfrm>
                  <a:off x="5235107" y="4772400"/>
                  <a:ext cx="230760" cy="4503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90" name="Freihand 89">
                  <a:extLst>
                    <a:ext uri="{FF2B5EF4-FFF2-40B4-BE49-F238E27FC236}">
                      <a16:creationId xmlns:a16="http://schemas.microsoft.com/office/drawing/2014/main" id="{3C1E9AE7-D5EB-4665-80AE-BF28E187A8B1}"/>
                    </a:ext>
                  </a:extLst>
                </p14:cNvPr>
                <p14:cNvContentPartPr/>
                <p14:nvPr/>
              </p14:nvContentPartPr>
              <p14:xfrm>
                <a:off x="5291267" y="4841880"/>
                <a:ext cx="74160" cy="76680"/>
              </p14:xfrm>
            </p:contentPart>
          </mc:Choice>
          <mc:Fallback>
            <p:pic>
              <p:nvPicPr>
                <p:cNvPr id="90" name="Freihand 89">
                  <a:extLst>
                    <a:ext uri="{FF2B5EF4-FFF2-40B4-BE49-F238E27FC236}">
                      <a16:creationId xmlns:a16="http://schemas.microsoft.com/office/drawing/2014/main" id="{3C1E9AE7-D5EB-4665-80AE-BF28E187A8B1}"/>
                    </a:ext>
                  </a:extLst>
                </p:cNvPr>
                <p:cNvPicPr/>
                <p:nvPr/>
              </p:nvPicPr>
              <p:blipFill>
                <a:blip r:embed="rId125"/>
                <a:stretch>
                  <a:fillRect/>
                </a:stretch>
              </p:blipFill>
              <p:spPr>
                <a:xfrm>
                  <a:off x="5286947" y="4837560"/>
                  <a:ext cx="828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91" name="Freihand 90">
                  <a:extLst>
                    <a:ext uri="{FF2B5EF4-FFF2-40B4-BE49-F238E27FC236}">
                      <a16:creationId xmlns:a16="http://schemas.microsoft.com/office/drawing/2014/main" id="{408BEA9D-53C0-4544-9631-9CBDFF8B3EFF}"/>
                    </a:ext>
                  </a:extLst>
                </p14:cNvPr>
                <p14:cNvContentPartPr/>
                <p14:nvPr/>
              </p14:nvContentPartPr>
              <p14:xfrm>
                <a:off x="2423867" y="4704720"/>
                <a:ext cx="337320" cy="601920"/>
              </p14:xfrm>
            </p:contentPart>
          </mc:Choice>
          <mc:Fallback>
            <p:pic>
              <p:nvPicPr>
                <p:cNvPr id="91" name="Freihand 90">
                  <a:extLst>
                    <a:ext uri="{FF2B5EF4-FFF2-40B4-BE49-F238E27FC236}">
                      <a16:creationId xmlns:a16="http://schemas.microsoft.com/office/drawing/2014/main" id="{408BEA9D-53C0-4544-9631-9CBDFF8B3EFF}"/>
                    </a:ext>
                  </a:extLst>
                </p:cNvPr>
                <p:cNvPicPr/>
                <p:nvPr/>
              </p:nvPicPr>
              <p:blipFill>
                <a:blip r:embed="rId127"/>
                <a:stretch>
                  <a:fillRect/>
                </a:stretch>
              </p:blipFill>
              <p:spPr>
                <a:xfrm>
                  <a:off x="2419547" y="4700400"/>
                  <a:ext cx="345960" cy="61056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93" name="Freihand 92">
                  <a:extLst>
                    <a:ext uri="{FF2B5EF4-FFF2-40B4-BE49-F238E27FC236}">
                      <a16:creationId xmlns:a16="http://schemas.microsoft.com/office/drawing/2014/main" id="{4A0B7532-9B91-4EE8-AA02-2EFCB0439CE5}"/>
                    </a:ext>
                  </a:extLst>
                </p14:cNvPr>
                <p14:cNvContentPartPr/>
                <p14:nvPr/>
              </p14:nvContentPartPr>
              <p14:xfrm>
                <a:off x="3043067" y="3129360"/>
                <a:ext cx="3673440" cy="1565280"/>
              </p14:xfrm>
            </p:contentPart>
          </mc:Choice>
          <mc:Fallback>
            <p:pic>
              <p:nvPicPr>
                <p:cNvPr id="93" name="Freihand 92">
                  <a:extLst>
                    <a:ext uri="{FF2B5EF4-FFF2-40B4-BE49-F238E27FC236}">
                      <a16:creationId xmlns:a16="http://schemas.microsoft.com/office/drawing/2014/main" id="{4A0B7532-9B91-4EE8-AA02-2EFCB0439CE5}"/>
                    </a:ext>
                  </a:extLst>
                </p:cNvPr>
                <p:cNvPicPr/>
                <p:nvPr/>
              </p:nvPicPr>
              <p:blipFill>
                <a:blip r:embed="rId129"/>
                <a:stretch>
                  <a:fillRect/>
                </a:stretch>
              </p:blipFill>
              <p:spPr>
                <a:xfrm>
                  <a:off x="3038747" y="3125040"/>
                  <a:ext cx="3682080" cy="15739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94" name="Freihand 93">
                  <a:extLst>
                    <a:ext uri="{FF2B5EF4-FFF2-40B4-BE49-F238E27FC236}">
                      <a16:creationId xmlns:a16="http://schemas.microsoft.com/office/drawing/2014/main" id="{D02E8DB7-D108-43E4-84C9-03B19DFC98E1}"/>
                    </a:ext>
                  </a:extLst>
                </p14:cNvPr>
                <p14:cNvContentPartPr/>
                <p14:nvPr/>
              </p14:nvContentPartPr>
              <p14:xfrm>
                <a:off x="2892947" y="4297560"/>
                <a:ext cx="603720" cy="465120"/>
              </p14:xfrm>
            </p:contentPart>
          </mc:Choice>
          <mc:Fallback>
            <p:pic>
              <p:nvPicPr>
                <p:cNvPr id="94" name="Freihand 93">
                  <a:extLst>
                    <a:ext uri="{FF2B5EF4-FFF2-40B4-BE49-F238E27FC236}">
                      <a16:creationId xmlns:a16="http://schemas.microsoft.com/office/drawing/2014/main" id="{D02E8DB7-D108-43E4-84C9-03B19DFC98E1}"/>
                    </a:ext>
                  </a:extLst>
                </p:cNvPr>
                <p:cNvPicPr/>
                <p:nvPr/>
              </p:nvPicPr>
              <p:blipFill>
                <a:blip r:embed="rId131"/>
                <a:stretch>
                  <a:fillRect/>
                </a:stretch>
              </p:blipFill>
              <p:spPr>
                <a:xfrm>
                  <a:off x="2888627" y="4293240"/>
                  <a:ext cx="612360" cy="4737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96" name="Freihand 95">
                  <a:extLst>
                    <a:ext uri="{FF2B5EF4-FFF2-40B4-BE49-F238E27FC236}">
                      <a16:creationId xmlns:a16="http://schemas.microsoft.com/office/drawing/2014/main" id="{DEE57A9D-CA21-4572-A66E-18405E18CF2C}"/>
                    </a:ext>
                  </a:extLst>
                </p14:cNvPr>
                <p14:cNvContentPartPr/>
                <p14:nvPr/>
              </p14:nvContentPartPr>
              <p14:xfrm>
                <a:off x="6891827" y="2977800"/>
                <a:ext cx="88920" cy="153720"/>
              </p14:xfrm>
            </p:contentPart>
          </mc:Choice>
          <mc:Fallback>
            <p:pic>
              <p:nvPicPr>
                <p:cNvPr id="96" name="Freihand 95">
                  <a:extLst>
                    <a:ext uri="{FF2B5EF4-FFF2-40B4-BE49-F238E27FC236}">
                      <a16:creationId xmlns:a16="http://schemas.microsoft.com/office/drawing/2014/main" id="{DEE57A9D-CA21-4572-A66E-18405E18CF2C}"/>
                    </a:ext>
                  </a:extLst>
                </p:cNvPr>
                <p:cNvPicPr/>
                <p:nvPr/>
              </p:nvPicPr>
              <p:blipFill>
                <a:blip r:embed="rId133"/>
                <a:stretch>
                  <a:fillRect/>
                </a:stretch>
              </p:blipFill>
              <p:spPr>
                <a:xfrm>
                  <a:off x="6887507" y="2973480"/>
                  <a:ext cx="9756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97" name="Freihand 96">
                  <a:extLst>
                    <a:ext uri="{FF2B5EF4-FFF2-40B4-BE49-F238E27FC236}">
                      <a16:creationId xmlns:a16="http://schemas.microsoft.com/office/drawing/2014/main" id="{62371EA6-1261-43E7-872E-B1E5F323423D}"/>
                    </a:ext>
                  </a:extLst>
                </p14:cNvPr>
                <p14:cNvContentPartPr/>
                <p14:nvPr/>
              </p14:nvContentPartPr>
              <p14:xfrm>
                <a:off x="6877067" y="2874480"/>
                <a:ext cx="12600" cy="2520"/>
              </p14:xfrm>
            </p:contentPart>
          </mc:Choice>
          <mc:Fallback>
            <p:pic>
              <p:nvPicPr>
                <p:cNvPr id="97" name="Freihand 96">
                  <a:extLst>
                    <a:ext uri="{FF2B5EF4-FFF2-40B4-BE49-F238E27FC236}">
                      <a16:creationId xmlns:a16="http://schemas.microsoft.com/office/drawing/2014/main" id="{62371EA6-1261-43E7-872E-B1E5F323423D}"/>
                    </a:ext>
                  </a:extLst>
                </p:cNvPr>
                <p:cNvPicPr/>
                <p:nvPr/>
              </p:nvPicPr>
              <p:blipFill>
                <a:blip r:embed="rId135"/>
                <a:stretch>
                  <a:fillRect/>
                </a:stretch>
              </p:blipFill>
              <p:spPr>
                <a:xfrm>
                  <a:off x="6872747" y="2870160"/>
                  <a:ext cx="2124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98" name="Freihand 97">
                  <a:extLst>
                    <a:ext uri="{FF2B5EF4-FFF2-40B4-BE49-F238E27FC236}">
                      <a16:creationId xmlns:a16="http://schemas.microsoft.com/office/drawing/2014/main" id="{F304D32B-7C0F-4796-B77D-18C82ABA7D66}"/>
                    </a:ext>
                  </a:extLst>
                </p14:cNvPr>
                <p14:cNvContentPartPr/>
                <p14:nvPr/>
              </p14:nvContentPartPr>
              <p14:xfrm>
                <a:off x="7088387" y="2856480"/>
                <a:ext cx="133200" cy="262800"/>
              </p14:xfrm>
            </p:contentPart>
          </mc:Choice>
          <mc:Fallback>
            <p:pic>
              <p:nvPicPr>
                <p:cNvPr id="98" name="Freihand 97">
                  <a:extLst>
                    <a:ext uri="{FF2B5EF4-FFF2-40B4-BE49-F238E27FC236}">
                      <a16:creationId xmlns:a16="http://schemas.microsoft.com/office/drawing/2014/main" id="{F304D32B-7C0F-4796-B77D-18C82ABA7D66}"/>
                    </a:ext>
                  </a:extLst>
                </p:cNvPr>
                <p:cNvPicPr/>
                <p:nvPr/>
              </p:nvPicPr>
              <p:blipFill>
                <a:blip r:embed="rId137"/>
                <a:stretch>
                  <a:fillRect/>
                </a:stretch>
              </p:blipFill>
              <p:spPr>
                <a:xfrm>
                  <a:off x="7084067" y="2852160"/>
                  <a:ext cx="141840" cy="2714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99" name="Freihand 98">
                  <a:extLst>
                    <a:ext uri="{FF2B5EF4-FFF2-40B4-BE49-F238E27FC236}">
                      <a16:creationId xmlns:a16="http://schemas.microsoft.com/office/drawing/2014/main" id="{47558DBA-8445-4B6B-A3B1-044E13EAAC2D}"/>
                    </a:ext>
                  </a:extLst>
                </p14:cNvPr>
                <p14:cNvContentPartPr/>
                <p14:nvPr/>
              </p14:nvContentPartPr>
              <p14:xfrm>
                <a:off x="7293227" y="2896800"/>
                <a:ext cx="23760" cy="138600"/>
              </p14:xfrm>
            </p:contentPart>
          </mc:Choice>
          <mc:Fallback>
            <p:pic>
              <p:nvPicPr>
                <p:cNvPr id="99" name="Freihand 98">
                  <a:extLst>
                    <a:ext uri="{FF2B5EF4-FFF2-40B4-BE49-F238E27FC236}">
                      <a16:creationId xmlns:a16="http://schemas.microsoft.com/office/drawing/2014/main" id="{47558DBA-8445-4B6B-A3B1-044E13EAAC2D}"/>
                    </a:ext>
                  </a:extLst>
                </p:cNvPr>
                <p:cNvPicPr/>
                <p:nvPr/>
              </p:nvPicPr>
              <p:blipFill>
                <a:blip r:embed="rId139"/>
                <a:stretch>
                  <a:fillRect/>
                </a:stretch>
              </p:blipFill>
              <p:spPr>
                <a:xfrm>
                  <a:off x="7288907" y="2892480"/>
                  <a:ext cx="3240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100" name="Freihand 99">
                  <a:extLst>
                    <a:ext uri="{FF2B5EF4-FFF2-40B4-BE49-F238E27FC236}">
                      <a16:creationId xmlns:a16="http://schemas.microsoft.com/office/drawing/2014/main" id="{7614C2BE-95D6-4791-9391-3F0CE8B8654E}"/>
                    </a:ext>
                  </a:extLst>
                </p14:cNvPr>
                <p14:cNvContentPartPr/>
                <p14:nvPr/>
              </p14:nvContentPartPr>
              <p14:xfrm>
                <a:off x="7347587" y="2909400"/>
                <a:ext cx="18360" cy="126720"/>
              </p14:xfrm>
            </p:contentPart>
          </mc:Choice>
          <mc:Fallback>
            <p:pic>
              <p:nvPicPr>
                <p:cNvPr id="100" name="Freihand 99">
                  <a:extLst>
                    <a:ext uri="{FF2B5EF4-FFF2-40B4-BE49-F238E27FC236}">
                      <a16:creationId xmlns:a16="http://schemas.microsoft.com/office/drawing/2014/main" id="{7614C2BE-95D6-4791-9391-3F0CE8B8654E}"/>
                    </a:ext>
                  </a:extLst>
                </p:cNvPr>
                <p:cNvPicPr/>
                <p:nvPr/>
              </p:nvPicPr>
              <p:blipFill>
                <a:blip r:embed="rId141"/>
                <a:stretch>
                  <a:fillRect/>
                </a:stretch>
              </p:blipFill>
              <p:spPr>
                <a:xfrm>
                  <a:off x="7343267" y="2905080"/>
                  <a:ext cx="270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101" name="Freihand 100">
                  <a:extLst>
                    <a:ext uri="{FF2B5EF4-FFF2-40B4-BE49-F238E27FC236}">
                      <a16:creationId xmlns:a16="http://schemas.microsoft.com/office/drawing/2014/main" id="{9A08C943-FC19-4267-A4B5-7790C99A57B7}"/>
                    </a:ext>
                  </a:extLst>
                </p14:cNvPr>
                <p14:cNvContentPartPr/>
                <p14:nvPr/>
              </p14:nvContentPartPr>
              <p14:xfrm>
                <a:off x="7218707" y="2829120"/>
                <a:ext cx="186480" cy="36360"/>
              </p14:xfrm>
            </p:contentPart>
          </mc:Choice>
          <mc:Fallback>
            <p:pic>
              <p:nvPicPr>
                <p:cNvPr id="101" name="Freihand 100">
                  <a:extLst>
                    <a:ext uri="{FF2B5EF4-FFF2-40B4-BE49-F238E27FC236}">
                      <a16:creationId xmlns:a16="http://schemas.microsoft.com/office/drawing/2014/main" id="{9A08C943-FC19-4267-A4B5-7790C99A57B7}"/>
                    </a:ext>
                  </a:extLst>
                </p:cNvPr>
                <p:cNvPicPr/>
                <p:nvPr/>
              </p:nvPicPr>
              <p:blipFill>
                <a:blip r:embed="rId143"/>
                <a:stretch>
                  <a:fillRect/>
                </a:stretch>
              </p:blipFill>
              <p:spPr>
                <a:xfrm>
                  <a:off x="7214387" y="2824800"/>
                  <a:ext cx="19512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102" name="Freihand 101">
                  <a:extLst>
                    <a:ext uri="{FF2B5EF4-FFF2-40B4-BE49-F238E27FC236}">
                      <a16:creationId xmlns:a16="http://schemas.microsoft.com/office/drawing/2014/main" id="{F539D65F-75B2-4C14-AC41-0A6084981CBB}"/>
                    </a:ext>
                  </a:extLst>
                </p14:cNvPr>
                <p14:cNvContentPartPr/>
                <p14:nvPr/>
              </p14:nvContentPartPr>
              <p14:xfrm>
                <a:off x="7480787" y="2962320"/>
                <a:ext cx="30240" cy="129960"/>
              </p14:xfrm>
            </p:contentPart>
          </mc:Choice>
          <mc:Fallback>
            <p:pic>
              <p:nvPicPr>
                <p:cNvPr id="102" name="Freihand 101">
                  <a:extLst>
                    <a:ext uri="{FF2B5EF4-FFF2-40B4-BE49-F238E27FC236}">
                      <a16:creationId xmlns:a16="http://schemas.microsoft.com/office/drawing/2014/main" id="{F539D65F-75B2-4C14-AC41-0A6084981CBB}"/>
                    </a:ext>
                  </a:extLst>
                </p:cNvPr>
                <p:cNvPicPr/>
                <p:nvPr/>
              </p:nvPicPr>
              <p:blipFill>
                <a:blip r:embed="rId145"/>
                <a:stretch>
                  <a:fillRect/>
                </a:stretch>
              </p:blipFill>
              <p:spPr>
                <a:xfrm>
                  <a:off x="7476467" y="2958000"/>
                  <a:ext cx="3888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103" name="Freihand 102">
                  <a:extLst>
                    <a:ext uri="{FF2B5EF4-FFF2-40B4-BE49-F238E27FC236}">
                      <a16:creationId xmlns:a16="http://schemas.microsoft.com/office/drawing/2014/main" id="{DD7BED40-7D04-4611-9D0E-423583490E9A}"/>
                    </a:ext>
                  </a:extLst>
                </p14:cNvPr>
                <p14:cNvContentPartPr/>
                <p14:nvPr/>
              </p14:nvContentPartPr>
              <p14:xfrm>
                <a:off x="7570067" y="2891760"/>
                <a:ext cx="139680" cy="65520"/>
              </p14:xfrm>
            </p:contentPart>
          </mc:Choice>
          <mc:Fallback>
            <p:pic>
              <p:nvPicPr>
                <p:cNvPr id="103" name="Freihand 102">
                  <a:extLst>
                    <a:ext uri="{FF2B5EF4-FFF2-40B4-BE49-F238E27FC236}">
                      <a16:creationId xmlns:a16="http://schemas.microsoft.com/office/drawing/2014/main" id="{DD7BED40-7D04-4611-9D0E-423583490E9A}"/>
                    </a:ext>
                  </a:extLst>
                </p:cNvPr>
                <p:cNvPicPr/>
                <p:nvPr/>
              </p:nvPicPr>
              <p:blipFill>
                <a:blip r:embed="rId147"/>
                <a:stretch>
                  <a:fillRect/>
                </a:stretch>
              </p:blipFill>
              <p:spPr>
                <a:xfrm>
                  <a:off x="7565747" y="2887440"/>
                  <a:ext cx="14832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104" name="Freihand 103">
                  <a:extLst>
                    <a:ext uri="{FF2B5EF4-FFF2-40B4-BE49-F238E27FC236}">
                      <a16:creationId xmlns:a16="http://schemas.microsoft.com/office/drawing/2014/main" id="{C4C3EC0C-7358-4353-8136-6ACA55ADF821}"/>
                    </a:ext>
                  </a:extLst>
                </p14:cNvPr>
                <p14:cNvContentPartPr/>
                <p14:nvPr/>
              </p14:nvContentPartPr>
              <p14:xfrm>
                <a:off x="7666187" y="2886000"/>
                <a:ext cx="48960" cy="169920"/>
              </p14:xfrm>
            </p:contentPart>
          </mc:Choice>
          <mc:Fallback>
            <p:pic>
              <p:nvPicPr>
                <p:cNvPr id="104" name="Freihand 103">
                  <a:extLst>
                    <a:ext uri="{FF2B5EF4-FFF2-40B4-BE49-F238E27FC236}">
                      <a16:creationId xmlns:a16="http://schemas.microsoft.com/office/drawing/2014/main" id="{C4C3EC0C-7358-4353-8136-6ACA55ADF821}"/>
                    </a:ext>
                  </a:extLst>
                </p:cNvPr>
                <p:cNvPicPr/>
                <p:nvPr/>
              </p:nvPicPr>
              <p:blipFill>
                <a:blip r:embed="rId149"/>
                <a:stretch>
                  <a:fillRect/>
                </a:stretch>
              </p:blipFill>
              <p:spPr>
                <a:xfrm>
                  <a:off x="7661867" y="2881680"/>
                  <a:ext cx="5760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05" name="Freihand 104">
                  <a:extLst>
                    <a:ext uri="{FF2B5EF4-FFF2-40B4-BE49-F238E27FC236}">
                      <a16:creationId xmlns:a16="http://schemas.microsoft.com/office/drawing/2014/main" id="{7FBA63C1-AADA-448D-A017-7F76538938C2}"/>
                    </a:ext>
                  </a:extLst>
                </p14:cNvPr>
                <p14:cNvContentPartPr/>
                <p14:nvPr/>
              </p14:nvContentPartPr>
              <p14:xfrm>
                <a:off x="7643867" y="2809320"/>
                <a:ext cx="169200" cy="366480"/>
              </p14:xfrm>
            </p:contentPart>
          </mc:Choice>
          <mc:Fallback>
            <p:pic>
              <p:nvPicPr>
                <p:cNvPr id="105" name="Freihand 104">
                  <a:extLst>
                    <a:ext uri="{FF2B5EF4-FFF2-40B4-BE49-F238E27FC236}">
                      <a16:creationId xmlns:a16="http://schemas.microsoft.com/office/drawing/2014/main" id="{7FBA63C1-AADA-448D-A017-7F76538938C2}"/>
                    </a:ext>
                  </a:extLst>
                </p:cNvPr>
                <p:cNvPicPr/>
                <p:nvPr/>
              </p:nvPicPr>
              <p:blipFill>
                <a:blip r:embed="rId151"/>
                <a:stretch>
                  <a:fillRect/>
                </a:stretch>
              </p:blipFill>
              <p:spPr>
                <a:xfrm>
                  <a:off x="7639547" y="2805000"/>
                  <a:ext cx="177840" cy="375120"/>
                </a:xfrm>
                <a:prstGeom prst="rect">
                  <a:avLst/>
                </a:prstGeom>
              </p:spPr>
            </p:pic>
          </mc:Fallback>
        </mc:AlternateContent>
      </p:grpSp>
    </p:spTree>
    <p:extLst>
      <p:ext uri="{BB962C8B-B14F-4D97-AF65-F5344CB8AC3E}">
        <p14:creationId xmlns:p14="http://schemas.microsoft.com/office/powerpoint/2010/main" val="406629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Taylor-</a:t>
            </a:r>
            <a:r>
              <a:rPr lang="de-DE" sz="2903" b="1" dirty="0" err="1"/>
              <a:t>Rule</a:t>
            </a:r>
            <a:endParaRPr lang="de-DE" sz="2903" b="1"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681" y="1147839"/>
            <a:ext cx="4626405" cy="3468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feld 8"/>
          <p:cNvSpPr txBox="1"/>
          <p:nvPr/>
        </p:nvSpPr>
        <p:spPr>
          <a:xfrm>
            <a:off x="532661" y="4424217"/>
            <a:ext cx="7992504" cy="594906"/>
          </a:xfrm>
          <a:prstGeom prst="rect">
            <a:avLst/>
          </a:prstGeom>
          <a:noFill/>
        </p:spPr>
        <p:txBody>
          <a:bodyPr wrap="square" rtlCol="0">
            <a:spAutoFit/>
          </a:bodyPr>
          <a:lstStyle/>
          <a:p>
            <a:r>
              <a:rPr lang="de-DE" sz="1633" dirty="0"/>
              <a:t>Source</a:t>
            </a:r>
            <a:r>
              <a:rPr lang="de-DE" sz="1633"/>
              <a:t>: </a:t>
            </a:r>
            <a:r>
              <a:rPr lang="en-US" sz="1633">
                <a:hlinkClick r:id="rId4"/>
              </a:rPr>
              <a:t>Taylor, J., B, (1993) 195-214 North-Holland Discretion versus policy rules in practice, Carnegie-Rochester Conference Series on Public Policy 39, 195-214, North Holland</a:t>
            </a:r>
            <a:endParaRPr lang="de-DE" sz="1633" dirty="0"/>
          </a:p>
        </p:txBody>
      </p:sp>
      <p:sp>
        <p:nvSpPr>
          <p:cNvPr id="10" name="Textfeld 9"/>
          <p:cNvSpPr txBox="1"/>
          <p:nvPr/>
        </p:nvSpPr>
        <p:spPr>
          <a:xfrm>
            <a:off x="1841256" y="5388372"/>
            <a:ext cx="4660251" cy="1171346"/>
          </a:xfrm>
          <a:prstGeom prst="rect">
            <a:avLst/>
          </a:prstGeom>
          <a:noFill/>
        </p:spPr>
        <p:txBody>
          <a:bodyPr wrap="none" rtlCol="0">
            <a:spAutoFit/>
          </a:bodyPr>
          <a:lstStyle/>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2%</a:t>
            </a:r>
            <a:r>
              <a:rPr lang="en-US" sz="2177" baseline="-25000" dirty="0"/>
              <a:t> </a:t>
            </a:r>
            <a:r>
              <a:rPr lang="de-DE" sz="2177" dirty="0"/>
              <a:t>+ 0,5(</a:t>
            </a:r>
            <a:r>
              <a:rPr lang="el-GR" sz="2177" dirty="0"/>
              <a:t>π</a:t>
            </a:r>
            <a:r>
              <a:rPr lang="en-US" sz="2177" baseline="-25000" dirty="0"/>
              <a:t> </a:t>
            </a:r>
            <a:r>
              <a:rPr lang="de-DE" sz="2177" dirty="0"/>
              <a:t>- </a:t>
            </a:r>
            <a:r>
              <a:rPr lang="el-GR" sz="2177" dirty="0"/>
              <a:t>π</a:t>
            </a:r>
            <a:r>
              <a:rPr lang="de-DE" sz="2177" dirty="0"/>
              <a:t>*) +0,5(y</a:t>
            </a:r>
            <a:r>
              <a:rPr lang="en-US" sz="2177" baseline="-25000" dirty="0"/>
              <a:t> </a:t>
            </a:r>
            <a:r>
              <a:rPr lang="de-DE" sz="2177" dirty="0"/>
              <a:t>- y*)</a:t>
            </a:r>
          </a:p>
          <a:p>
            <a:pPr algn="ctr">
              <a:lnSpc>
                <a:spcPct val="110000"/>
              </a:lnSpc>
            </a:pPr>
            <a:endParaRPr lang="en-US" sz="2177" dirty="0"/>
          </a:p>
          <a:p>
            <a:pPr algn="ctr">
              <a:lnSpc>
                <a:spcPct val="110000"/>
              </a:lnSpc>
            </a:pPr>
            <a:r>
              <a:rPr lang="en-US" sz="2177" dirty="0"/>
              <a:t>r* =2%	        </a:t>
            </a:r>
            <a:r>
              <a:rPr lang="el-GR" sz="2177" dirty="0"/>
              <a:t>π</a:t>
            </a:r>
            <a:r>
              <a:rPr lang="de-DE" sz="2177" dirty="0"/>
              <a:t>*=2%	b=c=0,5</a:t>
            </a:r>
          </a:p>
        </p:txBody>
      </p:sp>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4018" y="1147840"/>
            <a:ext cx="1301475" cy="1959525"/>
          </a:xfrm>
          <a:prstGeom prst="rect">
            <a:avLst/>
          </a:prstGeom>
        </p:spPr>
      </p:pic>
      <p:sp>
        <p:nvSpPr>
          <p:cNvPr id="12" name="Textfeld 11"/>
          <p:cNvSpPr txBox="1"/>
          <p:nvPr/>
        </p:nvSpPr>
        <p:spPr>
          <a:xfrm>
            <a:off x="5997014" y="1147840"/>
            <a:ext cx="3038275" cy="2290307"/>
          </a:xfrm>
          <a:prstGeom prst="rect">
            <a:avLst/>
          </a:prstGeom>
          <a:noFill/>
        </p:spPr>
        <p:txBody>
          <a:bodyPr wrap="square" rtlCol="0">
            <a:spAutoFit/>
          </a:bodyPr>
          <a:lstStyle/>
          <a:p>
            <a:pPr algn="ctr">
              <a:lnSpc>
                <a:spcPct val="110000"/>
              </a:lnSpc>
            </a:pPr>
            <a:r>
              <a:rPr lang="de-DE" sz="1451" b="1" dirty="0"/>
              <a:t>John B. Taylor:</a:t>
            </a:r>
          </a:p>
          <a:p>
            <a:pPr marL="259204" indent="-259204">
              <a:lnSpc>
                <a:spcPct val="110000"/>
              </a:lnSpc>
              <a:buFont typeface="Arial" panose="020B0604020202020204" pitchFamily="34" charset="0"/>
              <a:buChar char="•"/>
            </a:pPr>
            <a:r>
              <a:rPr lang="en-US" sz="1451" dirty="0">
                <a:solidFill>
                  <a:sysClr val="windowText" lastClr="000000"/>
                </a:solidFill>
                <a:cs typeface="Arial" panose="020B0604020202020204" pitchFamily="34" charset="0"/>
              </a:rPr>
              <a:t>Professor of Economics</a:t>
            </a:r>
          </a:p>
          <a:p>
            <a:pPr>
              <a:lnSpc>
                <a:spcPct val="110000"/>
              </a:lnSpc>
            </a:pPr>
            <a:r>
              <a:rPr lang="en-US" sz="1451" dirty="0">
                <a:solidFill>
                  <a:sysClr val="windowText" lastClr="000000"/>
                </a:solidFill>
                <a:cs typeface="Arial" panose="020B0604020202020204" pitchFamily="34" charset="0"/>
              </a:rPr>
              <a:t>       (Stanford University)</a:t>
            </a:r>
          </a:p>
          <a:p>
            <a:pPr marL="259204" indent="-259204">
              <a:lnSpc>
                <a:spcPct val="110000"/>
              </a:lnSpc>
              <a:buFont typeface="Arial" panose="020B0604020202020204" pitchFamily="34" charset="0"/>
              <a:buChar char="•"/>
            </a:pPr>
            <a:r>
              <a:rPr lang="de-DE" sz="1451" dirty="0"/>
              <a:t>Council </a:t>
            </a:r>
            <a:r>
              <a:rPr lang="de-DE" sz="1451" dirty="0" err="1"/>
              <a:t>of</a:t>
            </a:r>
            <a:r>
              <a:rPr lang="de-DE" sz="1451" dirty="0"/>
              <a:t> </a:t>
            </a:r>
            <a:r>
              <a:rPr lang="de-DE" sz="1451" dirty="0" err="1"/>
              <a:t>Economic</a:t>
            </a:r>
            <a:r>
              <a:rPr lang="de-DE" sz="1451" dirty="0"/>
              <a:t> </a:t>
            </a:r>
            <a:r>
              <a:rPr lang="de-DE" sz="1451" dirty="0" err="1"/>
              <a:t>Advisers</a:t>
            </a:r>
            <a:endParaRPr lang="de-DE" sz="1451" dirty="0">
              <a:solidFill>
                <a:sysClr val="windowText" lastClr="000000"/>
              </a:solidFill>
              <a:cs typeface="Arial" panose="020B0604020202020204" pitchFamily="34" charset="0"/>
            </a:endParaRPr>
          </a:p>
          <a:p>
            <a:pPr>
              <a:lnSpc>
                <a:spcPct val="110000"/>
              </a:lnSpc>
            </a:pPr>
            <a:r>
              <a:rPr lang="en-US" sz="1451" dirty="0">
                <a:solidFill>
                  <a:sysClr val="windowText" lastClr="000000"/>
                </a:solidFill>
                <a:cs typeface="Arial" panose="020B0604020202020204" pitchFamily="34" charset="0"/>
              </a:rPr>
              <a:t>	1976 – 77</a:t>
            </a:r>
          </a:p>
          <a:p>
            <a:pPr>
              <a:lnSpc>
                <a:spcPct val="110000"/>
              </a:lnSpc>
            </a:pPr>
            <a:r>
              <a:rPr lang="en-US" sz="1451" dirty="0">
                <a:solidFill>
                  <a:sysClr val="windowText" lastClr="000000"/>
                </a:solidFill>
                <a:cs typeface="Arial" panose="020B0604020202020204" pitchFamily="34" charset="0"/>
              </a:rPr>
              <a:t>	1989 – 91</a:t>
            </a:r>
          </a:p>
          <a:p>
            <a:pPr marL="259204" indent="-259204">
              <a:lnSpc>
                <a:spcPct val="110000"/>
              </a:lnSpc>
              <a:buFont typeface="Arial" panose="020B0604020202020204" pitchFamily="34" charset="0"/>
              <a:buChar char="•"/>
            </a:pPr>
            <a:r>
              <a:rPr lang="en-US" sz="1451" dirty="0">
                <a:solidFill>
                  <a:sysClr val="windowText" lastClr="000000"/>
                </a:solidFill>
                <a:cs typeface="Arial" panose="020B0604020202020204" pitchFamily="34" charset="0"/>
              </a:rPr>
              <a:t>Under Secretary of the Treasury for International Affairs</a:t>
            </a:r>
          </a:p>
          <a:p>
            <a:pPr>
              <a:lnSpc>
                <a:spcPct val="110000"/>
              </a:lnSpc>
            </a:pPr>
            <a:r>
              <a:rPr lang="en-US" sz="1451" dirty="0">
                <a:solidFill>
                  <a:sysClr val="windowText" lastClr="000000"/>
                </a:solidFill>
                <a:cs typeface="Arial" panose="020B0604020202020204" pitchFamily="34" charset="0"/>
              </a:rPr>
              <a:t>	2001 – 05</a:t>
            </a:r>
          </a:p>
        </p:txBody>
      </p:sp>
      <p:sp>
        <p:nvSpPr>
          <p:cNvPr id="2" name="Rechteck 1">
            <a:extLst>
              <a:ext uri="{FF2B5EF4-FFF2-40B4-BE49-F238E27FC236}">
                <a16:creationId xmlns:a16="http://schemas.microsoft.com/office/drawing/2014/main" id="{C9FAB6C4-034F-9B20-E2B6-4D8459AB233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B2F0B4A7-126B-4072-BCA5-A530E88A8C6A}"/>
                  </a:ext>
                </a:extLst>
              </p14:cNvPr>
              <p14:cNvContentPartPr/>
              <p14:nvPr/>
            </p14:nvContentPartPr>
            <p14:xfrm>
              <a:off x="6674973" y="1070707"/>
              <a:ext cx="1685880" cy="432360"/>
            </p14:xfrm>
          </p:contentPart>
        </mc:Choice>
        <mc:Fallback>
          <p:pic>
            <p:nvPicPr>
              <p:cNvPr id="3" name="Freihand 2">
                <a:extLst>
                  <a:ext uri="{FF2B5EF4-FFF2-40B4-BE49-F238E27FC236}">
                    <a16:creationId xmlns:a16="http://schemas.microsoft.com/office/drawing/2014/main" id="{B2F0B4A7-126B-4072-BCA5-A530E88A8C6A}"/>
                  </a:ext>
                </a:extLst>
              </p:cNvPr>
              <p:cNvPicPr/>
              <p:nvPr/>
            </p:nvPicPr>
            <p:blipFill>
              <a:blip r:embed="rId7"/>
              <a:stretch>
                <a:fillRect/>
              </a:stretch>
            </p:blipFill>
            <p:spPr>
              <a:xfrm>
                <a:off x="6670653" y="1066387"/>
                <a:ext cx="1694520" cy="441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 name="Freihand 3">
                <a:extLst>
                  <a:ext uri="{FF2B5EF4-FFF2-40B4-BE49-F238E27FC236}">
                    <a16:creationId xmlns:a16="http://schemas.microsoft.com/office/drawing/2014/main" id="{2E6C6A7D-7115-4740-8B09-87F69BC88449}"/>
                  </a:ext>
                </a:extLst>
              </p14:cNvPr>
              <p14:cNvContentPartPr/>
              <p14:nvPr/>
            </p14:nvContentPartPr>
            <p14:xfrm>
              <a:off x="2335533" y="4374067"/>
              <a:ext cx="637920" cy="417960"/>
            </p14:xfrm>
          </p:contentPart>
        </mc:Choice>
        <mc:Fallback>
          <p:pic>
            <p:nvPicPr>
              <p:cNvPr id="4" name="Freihand 3">
                <a:extLst>
                  <a:ext uri="{FF2B5EF4-FFF2-40B4-BE49-F238E27FC236}">
                    <a16:creationId xmlns:a16="http://schemas.microsoft.com/office/drawing/2014/main" id="{2E6C6A7D-7115-4740-8B09-87F69BC88449}"/>
                  </a:ext>
                </a:extLst>
              </p:cNvPr>
              <p:cNvPicPr/>
              <p:nvPr/>
            </p:nvPicPr>
            <p:blipFill>
              <a:blip r:embed="rId9"/>
              <a:stretch>
                <a:fillRect/>
              </a:stretch>
            </p:blipFill>
            <p:spPr>
              <a:xfrm>
                <a:off x="2331213" y="4369747"/>
                <a:ext cx="646560" cy="4266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5" name="Freihand 4">
                <a:extLst>
                  <a:ext uri="{FF2B5EF4-FFF2-40B4-BE49-F238E27FC236}">
                    <a16:creationId xmlns:a16="http://schemas.microsoft.com/office/drawing/2014/main" id="{E3F982B3-6E5E-4781-B944-4D1983EAF6D6}"/>
                  </a:ext>
                </a:extLst>
              </p14:cNvPr>
              <p14:cNvContentPartPr/>
              <p14:nvPr/>
            </p14:nvContentPartPr>
            <p14:xfrm>
              <a:off x="3117093" y="5290987"/>
              <a:ext cx="547200" cy="607680"/>
            </p14:xfrm>
          </p:contentPart>
        </mc:Choice>
        <mc:Fallback>
          <p:pic>
            <p:nvPicPr>
              <p:cNvPr id="5" name="Freihand 4">
                <a:extLst>
                  <a:ext uri="{FF2B5EF4-FFF2-40B4-BE49-F238E27FC236}">
                    <a16:creationId xmlns:a16="http://schemas.microsoft.com/office/drawing/2014/main" id="{E3F982B3-6E5E-4781-B944-4D1983EAF6D6}"/>
                  </a:ext>
                </a:extLst>
              </p:cNvPr>
              <p:cNvPicPr/>
              <p:nvPr/>
            </p:nvPicPr>
            <p:blipFill>
              <a:blip r:embed="rId11"/>
              <a:stretch>
                <a:fillRect/>
              </a:stretch>
            </p:blipFill>
            <p:spPr>
              <a:xfrm>
                <a:off x="3112773" y="5286667"/>
                <a:ext cx="555840" cy="616320"/>
              </a:xfrm>
              <a:prstGeom prst="rect">
                <a:avLst/>
              </a:prstGeom>
            </p:spPr>
          </p:pic>
        </mc:Fallback>
      </mc:AlternateContent>
      <p:grpSp>
        <p:nvGrpSpPr>
          <p:cNvPr id="14" name="Gruppieren 13">
            <a:extLst>
              <a:ext uri="{FF2B5EF4-FFF2-40B4-BE49-F238E27FC236}">
                <a16:creationId xmlns:a16="http://schemas.microsoft.com/office/drawing/2014/main" id="{17E45059-75A9-4B53-92FA-721E9AA13F26}"/>
              </a:ext>
            </a:extLst>
          </p:cNvPr>
          <p:cNvGrpSpPr/>
          <p:nvPr/>
        </p:nvGrpSpPr>
        <p:grpSpPr>
          <a:xfrm>
            <a:off x="3950493" y="5155267"/>
            <a:ext cx="104760" cy="299160"/>
            <a:chOff x="3950493" y="5155267"/>
            <a:chExt cx="104760" cy="299160"/>
          </a:xfrm>
        </p:grpSpPr>
        <mc:AlternateContent xmlns:mc="http://schemas.openxmlformats.org/markup-compatibility/2006">
          <mc:Choice xmlns:p14="http://schemas.microsoft.com/office/powerpoint/2010/main" Requires="p14">
            <p:contentPart p14:bwMode="auto" r:id="rId12">
              <p14:nvContentPartPr>
                <p14:cNvPr id="8" name="Freihand 7">
                  <a:extLst>
                    <a:ext uri="{FF2B5EF4-FFF2-40B4-BE49-F238E27FC236}">
                      <a16:creationId xmlns:a16="http://schemas.microsoft.com/office/drawing/2014/main" id="{CDB921E5-119F-4072-BC2E-48B5B2054826}"/>
                    </a:ext>
                  </a:extLst>
                </p14:cNvPr>
                <p14:cNvContentPartPr/>
                <p14:nvPr/>
              </p14:nvContentPartPr>
              <p14:xfrm>
                <a:off x="3952653" y="5155267"/>
                <a:ext cx="102600" cy="183960"/>
              </p14:xfrm>
            </p:contentPart>
          </mc:Choice>
          <mc:Fallback>
            <p:pic>
              <p:nvPicPr>
                <p:cNvPr id="8" name="Freihand 7">
                  <a:extLst>
                    <a:ext uri="{FF2B5EF4-FFF2-40B4-BE49-F238E27FC236}">
                      <a16:creationId xmlns:a16="http://schemas.microsoft.com/office/drawing/2014/main" id="{CDB921E5-119F-4072-BC2E-48B5B2054826}"/>
                    </a:ext>
                  </a:extLst>
                </p:cNvPr>
                <p:cNvPicPr/>
                <p:nvPr/>
              </p:nvPicPr>
              <p:blipFill>
                <a:blip r:embed="rId13"/>
                <a:stretch>
                  <a:fillRect/>
                </a:stretch>
              </p:blipFill>
              <p:spPr>
                <a:xfrm>
                  <a:off x="3948333" y="5150947"/>
                  <a:ext cx="11124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3" name="Freihand 12">
                  <a:extLst>
                    <a:ext uri="{FF2B5EF4-FFF2-40B4-BE49-F238E27FC236}">
                      <a16:creationId xmlns:a16="http://schemas.microsoft.com/office/drawing/2014/main" id="{2A0B4301-D8B9-4B7D-A92E-1F660DB00C7E}"/>
                    </a:ext>
                  </a:extLst>
                </p14:cNvPr>
                <p14:cNvContentPartPr/>
                <p14:nvPr/>
              </p14:nvContentPartPr>
              <p14:xfrm>
                <a:off x="3950493" y="5372347"/>
                <a:ext cx="79200" cy="82080"/>
              </p14:xfrm>
            </p:contentPart>
          </mc:Choice>
          <mc:Fallback>
            <p:pic>
              <p:nvPicPr>
                <p:cNvPr id="13" name="Freihand 12">
                  <a:extLst>
                    <a:ext uri="{FF2B5EF4-FFF2-40B4-BE49-F238E27FC236}">
                      <a16:creationId xmlns:a16="http://schemas.microsoft.com/office/drawing/2014/main" id="{2A0B4301-D8B9-4B7D-A92E-1F660DB00C7E}"/>
                    </a:ext>
                  </a:extLst>
                </p:cNvPr>
                <p:cNvPicPr/>
                <p:nvPr/>
              </p:nvPicPr>
              <p:blipFill>
                <a:blip r:embed="rId15"/>
                <a:stretch>
                  <a:fillRect/>
                </a:stretch>
              </p:blipFill>
              <p:spPr>
                <a:xfrm>
                  <a:off x="3946173" y="5368027"/>
                  <a:ext cx="87840" cy="90720"/>
                </a:xfrm>
                <a:prstGeom prst="rect">
                  <a:avLst/>
                </a:prstGeom>
              </p:spPr>
            </p:pic>
          </mc:Fallback>
        </mc:AlternateContent>
      </p:grpSp>
      <p:grpSp>
        <p:nvGrpSpPr>
          <p:cNvPr id="17" name="Gruppieren 16">
            <a:extLst>
              <a:ext uri="{FF2B5EF4-FFF2-40B4-BE49-F238E27FC236}">
                <a16:creationId xmlns:a16="http://schemas.microsoft.com/office/drawing/2014/main" id="{B4B7DA4F-7D0A-4C50-ACFE-8213641E2EC1}"/>
              </a:ext>
            </a:extLst>
          </p:cNvPr>
          <p:cNvGrpSpPr/>
          <p:nvPr/>
        </p:nvGrpSpPr>
        <p:grpSpPr>
          <a:xfrm>
            <a:off x="5310573" y="5209987"/>
            <a:ext cx="142560" cy="250560"/>
            <a:chOff x="5310573" y="5209987"/>
            <a:chExt cx="142560" cy="250560"/>
          </a:xfrm>
        </p:grpSpPr>
        <mc:AlternateContent xmlns:mc="http://schemas.openxmlformats.org/markup-compatibility/2006">
          <mc:Choice xmlns:p14="http://schemas.microsoft.com/office/powerpoint/2010/main" Requires="p14">
            <p:contentPart p14:bwMode="auto" r:id="rId16">
              <p14:nvContentPartPr>
                <p14:cNvPr id="15" name="Freihand 14">
                  <a:extLst>
                    <a:ext uri="{FF2B5EF4-FFF2-40B4-BE49-F238E27FC236}">
                      <a16:creationId xmlns:a16="http://schemas.microsoft.com/office/drawing/2014/main" id="{AE285E4E-90ED-4315-BCE2-4BAD3B7025F6}"/>
                    </a:ext>
                  </a:extLst>
                </p14:cNvPr>
                <p14:cNvContentPartPr/>
                <p14:nvPr/>
              </p14:nvContentPartPr>
              <p14:xfrm>
                <a:off x="5310573" y="5209987"/>
                <a:ext cx="142560" cy="80280"/>
              </p14:xfrm>
            </p:contentPart>
          </mc:Choice>
          <mc:Fallback>
            <p:pic>
              <p:nvPicPr>
                <p:cNvPr id="15" name="Freihand 14">
                  <a:extLst>
                    <a:ext uri="{FF2B5EF4-FFF2-40B4-BE49-F238E27FC236}">
                      <a16:creationId xmlns:a16="http://schemas.microsoft.com/office/drawing/2014/main" id="{AE285E4E-90ED-4315-BCE2-4BAD3B7025F6}"/>
                    </a:ext>
                  </a:extLst>
                </p:cNvPr>
                <p:cNvPicPr/>
                <p:nvPr/>
              </p:nvPicPr>
              <p:blipFill>
                <a:blip r:embed="rId17"/>
                <a:stretch>
                  <a:fillRect/>
                </a:stretch>
              </p:blipFill>
              <p:spPr>
                <a:xfrm>
                  <a:off x="5306253" y="5205667"/>
                  <a:ext cx="1512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6" name="Freihand 15">
                  <a:extLst>
                    <a:ext uri="{FF2B5EF4-FFF2-40B4-BE49-F238E27FC236}">
                      <a16:creationId xmlns:a16="http://schemas.microsoft.com/office/drawing/2014/main" id="{3AFFEB9B-9E0B-44AA-9407-A024ADC63D16}"/>
                    </a:ext>
                  </a:extLst>
                </p14:cNvPr>
                <p14:cNvContentPartPr/>
                <p14:nvPr/>
              </p14:nvContentPartPr>
              <p14:xfrm>
                <a:off x="5319573" y="5360107"/>
                <a:ext cx="118440" cy="100440"/>
              </p14:xfrm>
            </p:contentPart>
          </mc:Choice>
          <mc:Fallback>
            <p:pic>
              <p:nvPicPr>
                <p:cNvPr id="16" name="Freihand 15">
                  <a:extLst>
                    <a:ext uri="{FF2B5EF4-FFF2-40B4-BE49-F238E27FC236}">
                      <a16:creationId xmlns:a16="http://schemas.microsoft.com/office/drawing/2014/main" id="{3AFFEB9B-9E0B-44AA-9407-A024ADC63D16}"/>
                    </a:ext>
                  </a:extLst>
                </p:cNvPr>
                <p:cNvPicPr/>
                <p:nvPr/>
              </p:nvPicPr>
              <p:blipFill>
                <a:blip r:embed="rId19"/>
                <a:stretch>
                  <a:fillRect/>
                </a:stretch>
              </p:blipFill>
              <p:spPr>
                <a:xfrm>
                  <a:off x="5315253" y="5355787"/>
                  <a:ext cx="127080" cy="109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
            <p14:nvContentPartPr>
              <p14:cNvPr id="18" name="Freihand 17">
                <a:extLst>
                  <a:ext uri="{FF2B5EF4-FFF2-40B4-BE49-F238E27FC236}">
                    <a16:creationId xmlns:a16="http://schemas.microsoft.com/office/drawing/2014/main" id="{8BFC6512-7E34-4325-B9F1-785EB8590F6E}"/>
                  </a:ext>
                </a:extLst>
              </p14:cNvPr>
              <p14:cNvContentPartPr/>
              <p14:nvPr/>
            </p14:nvContentPartPr>
            <p14:xfrm>
              <a:off x="4592013" y="5379547"/>
              <a:ext cx="344520" cy="421920"/>
            </p14:xfrm>
          </p:contentPart>
        </mc:Choice>
        <mc:Fallback>
          <p:pic>
            <p:nvPicPr>
              <p:cNvPr id="18" name="Freihand 17">
                <a:extLst>
                  <a:ext uri="{FF2B5EF4-FFF2-40B4-BE49-F238E27FC236}">
                    <a16:creationId xmlns:a16="http://schemas.microsoft.com/office/drawing/2014/main" id="{8BFC6512-7E34-4325-B9F1-785EB8590F6E}"/>
                  </a:ext>
                </a:extLst>
              </p:cNvPr>
              <p:cNvPicPr/>
              <p:nvPr/>
            </p:nvPicPr>
            <p:blipFill>
              <a:blip r:embed="rId21"/>
              <a:stretch>
                <a:fillRect/>
              </a:stretch>
            </p:blipFill>
            <p:spPr>
              <a:xfrm>
                <a:off x="4587693" y="5375227"/>
                <a:ext cx="353160" cy="4305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7" name="Freihand 106">
                <a:extLst>
                  <a:ext uri="{FF2B5EF4-FFF2-40B4-BE49-F238E27FC236}">
                    <a16:creationId xmlns:a16="http://schemas.microsoft.com/office/drawing/2014/main" id="{D685808C-571A-492F-B9EA-7CF0CBC891DD}"/>
                  </a:ext>
                </a:extLst>
              </p14:cNvPr>
              <p14:cNvContentPartPr/>
              <p14:nvPr/>
            </p14:nvContentPartPr>
            <p14:xfrm>
              <a:off x="6658053" y="1063507"/>
              <a:ext cx="1447920" cy="423360"/>
            </p14:xfrm>
          </p:contentPart>
        </mc:Choice>
        <mc:Fallback>
          <p:pic>
            <p:nvPicPr>
              <p:cNvPr id="107" name="Freihand 106">
                <a:extLst>
                  <a:ext uri="{FF2B5EF4-FFF2-40B4-BE49-F238E27FC236}">
                    <a16:creationId xmlns:a16="http://schemas.microsoft.com/office/drawing/2014/main" id="{D685808C-571A-492F-B9EA-7CF0CBC891DD}"/>
                  </a:ext>
                </a:extLst>
              </p:cNvPr>
              <p:cNvPicPr/>
              <p:nvPr/>
            </p:nvPicPr>
            <p:blipFill>
              <a:blip r:embed="rId23"/>
              <a:stretch>
                <a:fillRect/>
              </a:stretch>
            </p:blipFill>
            <p:spPr>
              <a:xfrm>
                <a:off x="6653733" y="1059187"/>
                <a:ext cx="1456560" cy="432000"/>
              </a:xfrm>
              <a:prstGeom prst="rect">
                <a:avLst/>
              </a:prstGeom>
            </p:spPr>
          </p:pic>
        </mc:Fallback>
      </mc:AlternateContent>
      <p:grpSp>
        <p:nvGrpSpPr>
          <p:cNvPr id="109" name="Gruppieren 108">
            <a:extLst>
              <a:ext uri="{FF2B5EF4-FFF2-40B4-BE49-F238E27FC236}">
                <a16:creationId xmlns:a16="http://schemas.microsoft.com/office/drawing/2014/main" id="{D6CB4213-05AD-4CC7-AEE8-17C8B533F709}"/>
              </a:ext>
            </a:extLst>
          </p:cNvPr>
          <p:cNvGrpSpPr/>
          <p:nvPr/>
        </p:nvGrpSpPr>
        <p:grpSpPr>
          <a:xfrm>
            <a:off x="318453" y="126787"/>
            <a:ext cx="6206400" cy="3932280"/>
            <a:chOff x="318453" y="126787"/>
            <a:chExt cx="6206400" cy="3932280"/>
          </a:xfrm>
        </p:grpSpPr>
        <mc:AlternateContent xmlns:mc="http://schemas.openxmlformats.org/markup-compatibility/2006">
          <mc:Choice xmlns:p14="http://schemas.microsoft.com/office/powerpoint/2010/main" Requires="p14">
            <p:contentPart p14:bwMode="auto" r:id="rId24">
              <p14:nvContentPartPr>
                <p14:cNvPr id="19" name="Freihand 18">
                  <a:extLst>
                    <a:ext uri="{FF2B5EF4-FFF2-40B4-BE49-F238E27FC236}">
                      <a16:creationId xmlns:a16="http://schemas.microsoft.com/office/drawing/2014/main" id="{58C16475-84E4-4AAC-A8A7-38449569836E}"/>
                    </a:ext>
                  </a:extLst>
                </p14:cNvPr>
                <p14:cNvContentPartPr/>
                <p14:nvPr/>
              </p14:nvContentPartPr>
              <p14:xfrm>
                <a:off x="2977413" y="740227"/>
                <a:ext cx="470160" cy="758160"/>
              </p14:xfrm>
            </p:contentPart>
          </mc:Choice>
          <mc:Fallback>
            <p:pic>
              <p:nvPicPr>
                <p:cNvPr id="19" name="Freihand 18">
                  <a:extLst>
                    <a:ext uri="{FF2B5EF4-FFF2-40B4-BE49-F238E27FC236}">
                      <a16:creationId xmlns:a16="http://schemas.microsoft.com/office/drawing/2014/main" id="{58C16475-84E4-4AAC-A8A7-38449569836E}"/>
                    </a:ext>
                  </a:extLst>
                </p:cNvPr>
                <p:cNvPicPr/>
                <p:nvPr/>
              </p:nvPicPr>
              <p:blipFill>
                <a:blip r:embed="rId25"/>
                <a:stretch>
                  <a:fillRect/>
                </a:stretch>
              </p:blipFill>
              <p:spPr>
                <a:xfrm>
                  <a:off x="2973093" y="735907"/>
                  <a:ext cx="478800" cy="7668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0" name="Freihand 19">
                  <a:extLst>
                    <a:ext uri="{FF2B5EF4-FFF2-40B4-BE49-F238E27FC236}">
                      <a16:creationId xmlns:a16="http://schemas.microsoft.com/office/drawing/2014/main" id="{6038F5C2-A4CB-4029-9CF6-8845A7015A47}"/>
                    </a:ext>
                  </a:extLst>
                </p14:cNvPr>
                <p14:cNvContentPartPr/>
                <p14:nvPr/>
              </p14:nvContentPartPr>
              <p14:xfrm>
                <a:off x="3208173" y="1233067"/>
                <a:ext cx="329040" cy="398520"/>
              </p14:xfrm>
            </p:contentPart>
          </mc:Choice>
          <mc:Fallback>
            <p:pic>
              <p:nvPicPr>
                <p:cNvPr id="20" name="Freihand 19">
                  <a:extLst>
                    <a:ext uri="{FF2B5EF4-FFF2-40B4-BE49-F238E27FC236}">
                      <a16:creationId xmlns:a16="http://schemas.microsoft.com/office/drawing/2014/main" id="{6038F5C2-A4CB-4029-9CF6-8845A7015A47}"/>
                    </a:ext>
                  </a:extLst>
                </p:cNvPr>
                <p:cNvPicPr/>
                <p:nvPr/>
              </p:nvPicPr>
              <p:blipFill>
                <a:blip r:embed="rId27"/>
                <a:stretch>
                  <a:fillRect/>
                </a:stretch>
              </p:blipFill>
              <p:spPr>
                <a:xfrm>
                  <a:off x="3203853" y="1228747"/>
                  <a:ext cx="337680" cy="4071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2" name="Freihand 21">
                  <a:extLst>
                    <a:ext uri="{FF2B5EF4-FFF2-40B4-BE49-F238E27FC236}">
                      <a16:creationId xmlns:a16="http://schemas.microsoft.com/office/drawing/2014/main" id="{5BD23927-D811-49AB-99BD-03163F72FBD3}"/>
                    </a:ext>
                  </a:extLst>
                </p14:cNvPr>
                <p14:cNvContentPartPr/>
                <p14:nvPr/>
              </p14:nvContentPartPr>
              <p14:xfrm>
                <a:off x="732813" y="240907"/>
                <a:ext cx="193320" cy="177480"/>
              </p14:xfrm>
            </p:contentPart>
          </mc:Choice>
          <mc:Fallback>
            <p:pic>
              <p:nvPicPr>
                <p:cNvPr id="22" name="Freihand 21">
                  <a:extLst>
                    <a:ext uri="{FF2B5EF4-FFF2-40B4-BE49-F238E27FC236}">
                      <a16:creationId xmlns:a16="http://schemas.microsoft.com/office/drawing/2014/main" id="{5BD23927-D811-49AB-99BD-03163F72FBD3}"/>
                    </a:ext>
                  </a:extLst>
                </p:cNvPr>
                <p:cNvPicPr/>
                <p:nvPr/>
              </p:nvPicPr>
              <p:blipFill>
                <a:blip r:embed="rId29"/>
                <a:stretch>
                  <a:fillRect/>
                </a:stretch>
              </p:blipFill>
              <p:spPr>
                <a:xfrm>
                  <a:off x="728493" y="236587"/>
                  <a:ext cx="20196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3" name="Freihand 22">
                  <a:extLst>
                    <a:ext uri="{FF2B5EF4-FFF2-40B4-BE49-F238E27FC236}">
                      <a16:creationId xmlns:a16="http://schemas.microsoft.com/office/drawing/2014/main" id="{13DC6E2A-238A-45FE-A316-9F37FEA9F051}"/>
                    </a:ext>
                  </a:extLst>
                </p14:cNvPr>
                <p14:cNvContentPartPr/>
                <p14:nvPr/>
              </p14:nvContentPartPr>
              <p14:xfrm>
                <a:off x="968973" y="261787"/>
                <a:ext cx="32040" cy="63000"/>
              </p14:xfrm>
            </p:contentPart>
          </mc:Choice>
          <mc:Fallback>
            <p:pic>
              <p:nvPicPr>
                <p:cNvPr id="23" name="Freihand 22">
                  <a:extLst>
                    <a:ext uri="{FF2B5EF4-FFF2-40B4-BE49-F238E27FC236}">
                      <a16:creationId xmlns:a16="http://schemas.microsoft.com/office/drawing/2014/main" id="{13DC6E2A-238A-45FE-A316-9F37FEA9F051}"/>
                    </a:ext>
                  </a:extLst>
                </p:cNvPr>
                <p:cNvPicPr/>
                <p:nvPr/>
              </p:nvPicPr>
              <p:blipFill>
                <a:blip r:embed="rId31"/>
                <a:stretch>
                  <a:fillRect/>
                </a:stretch>
              </p:blipFill>
              <p:spPr>
                <a:xfrm>
                  <a:off x="964653" y="257467"/>
                  <a:ext cx="4068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4" name="Freihand 23">
                  <a:extLst>
                    <a:ext uri="{FF2B5EF4-FFF2-40B4-BE49-F238E27FC236}">
                      <a16:creationId xmlns:a16="http://schemas.microsoft.com/office/drawing/2014/main" id="{34C23038-A3FE-4B8C-98C8-02EBDC4E5FEF}"/>
                    </a:ext>
                  </a:extLst>
                </p14:cNvPr>
                <p14:cNvContentPartPr/>
                <p14:nvPr/>
              </p14:nvContentPartPr>
              <p14:xfrm>
                <a:off x="1033413" y="160987"/>
                <a:ext cx="168480" cy="201960"/>
              </p14:xfrm>
            </p:contentPart>
          </mc:Choice>
          <mc:Fallback>
            <p:pic>
              <p:nvPicPr>
                <p:cNvPr id="24" name="Freihand 23">
                  <a:extLst>
                    <a:ext uri="{FF2B5EF4-FFF2-40B4-BE49-F238E27FC236}">
                      <a16:creationId xmlns:a16="http://schemas.microsoft.com/office/drawing/2014/main" id="{34C23038-A3FE-4B8C-98C8-02EBDC4E5FEF}"/>
                    </a:ext>
                  </a:extLst>
                </p:cNvPr>
                <p:cNvPicPr/>
                <p:nvPr/>
              </p:nvPicPr>
              <p:blipFill>
                <a:blip r:embed="rId33"/>
                <a:stretch>
                  <a:fillRect/>
                </a:stretch>
              </p:blipFill>
              <p:spPr>
                <a:xfrm>
                  <a:off x="1029093" y="156667"/>
                  <a:ext cx="17712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5" name="Freihand 24">
                  <a:extLst>
                    <a:ext uri="{FF2B5EF4-FFF2-40B4-BE49-F238E27FC236}">
                      <a16:creationId xmlns:a16="http://schemas.microsoft.com/office/drawing/2014/main" id="{3CF5DA94-0B8E-4CF5-9E19-5826B423DF4E}"/>
                    </a:ext>
                  </a:extLst>
                </p14:cNvPr>
                <p14:cNvContentPartPr/>
                <p14:nvPr/>
              </p14:nvContentPartPr>
              <p14:xfrm>
                <a:off x="971133" y="126787"/>
                <a:ext cx="68040" cy="25920"/>
              </p14:xfrm>
            </p:contentPart>
          </mc:Choice>
          <mc:Fallback>
            <p:pic>
              <p:nvPicPr>
                <p:cNvPr id="25" name="Freihand 24">
                  <a:extLst>
                    <a:ext uri="{FF2B5EF4-FFF2-40B4-BE49-F238E27FC236}">
                      <a16:creationId xmlns:a16="http://schemas.microsoft.com/office/drawing/2014/main" id="{3CF5DA94-0B8E-4CF5-9E19-5826B423DF4E}"/>
                    </a:ext>
                  </a:extLst>
                </p:cNvPr>
                <p:cNvPicPr/>
                <p:nvPr/>
              </p:nvPicPr>
              <p:blipFill>
                <a:blip r:embed="rId35"/>
                <a:stretch>
                  <a:fillRect/>
                </a:stretch>
              </p:blipFill>
              <p:spPr>
                <a:xfrm>
                  <a:off x="966813" y="122467"/>
                  <a:ext cx="7668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6" name="Freihand 25">
                  <a:extLst>
                    <a:ext uri="{FF2B5EF4-FFF2-40B4-BE49-F238E27FC236}">
                      <a16:creationId xmlns:a16="http://schemas.microsoft.com/office/drawing/2014/main" id="{E0BCDC3F-E731-408E-A326-677BB3FA54CA}"/>
                    </a:ext>
                  </a:extLst>
                </p14:cNvPr>
                <p14:cNvContentPartPr/>
                <p14:nvPr/>
              </p14:nvContentPartPr>
              <p14:xfrm>
                <a:off x="1369293" y="162787"/>
                <a:ext cx="302040" cy="181080"/>
              </p14:xfrm>
            </p:contentPart>
          </mc:Choice>
          <mc:Fallback>
            <p:pic>
              <p:nvPicPr>
                <p:cNvPr id="26" name="Freihand 25">
                  <a:extLst>
                    <a:ext uri="{FF2B5EF4-FFF2-40B4-BE49-F238E27FC236}">
                      <a16:creationId xmlns:a16="http://schemas.microsoft.com/office/drawing/2014/main" id="{E0BCDC3F-E731-408E-A326-677BB3FA54CA}"/>
                    </a:ext>
                  </a:extLst>
                </p:cNvPr>
                <p:cNvPicPr/>
                <p:nvPr/>
              </p:nvPicPr>
              <p:blipFill>
                <a:blip r:embed="rId37"/>
                <a:stretch>
                  <a:fillRect/>
                </a:stretch>
              </p:blipFill>
              <p:spPr>
                <a:xfrm>
                  <a:off x="1364973" y="158467"/>
                  <a:ext cx="31068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7" name="Freihand 26">
                  <a:extLst>
                    <a:ext uri="{FF2B5EF4-FFF2-40B4-BE49-F238E27FC236}">
                      <a16:creationId xmlns:a16="http://schemas.microsoft.com/office/drawing/2014/main" id="{4C3CB0AD-2602-4695-A57D-69148DA2DF3B}"/>
                    </a:ext>
                  </a:extLst>
                </p14:cNvPr>
                <p14:cNvContentPartPr/>
                <p14:nvPr/>
              </p14:nvContentPartPr>
              <p14:xfrm>
                <a:off x="1827573" y="185467"/>
                <a:ext cx="479520" cy="231840"/>
              </p14:xfrm>
            </p:contentPart>
          </mc:Choice>
          <mc:Fallback>
            <p:pic>
              <p:nvPicPr>
                <p:cNvPr id="27" name="Freihand 26">
                  <a:extLst>
                    <a:ext uri="{FF2B5EF4-FFF2-40B4-BE49-F238E27FC236}">
                      <a16:creationId xmlns:a16="http://schemas.microsoft.com/office/drawing/2014/main" id="{4C3CB0AD-2602-4695-A57D-69148DA2DF3B}"/>
                    </a:ext>
                  </a:extLst>
                </p:cNvPr>
                <p:cNvPicPr/>
                <p:nvPr/>
              </p:nvPicPr>
              <p:blipFill>
                <a:blip r:embed="rId39"/>
                <a:stretch>
                  <a:fillRect/>
                </a:stretch>
              </p:blipFill>
              <p:spPr>
                <a:xfrm>
                  <a:off x="1823253" y="181147"/>
                  <a:ext cx="488160" cy="2404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8" name="Freihand 27">
                  <a:extLst>
                    <a:ext uri="{FF2B5EF4-FFF2-40B4-BE49-F238E27FC236}">
                      <a16:creationId xmlns:a16="http://schemas.microsoft.com/office/drawing/2014/main" id="{4DEA21D1-80E7-482D-8158-E9D9A7133DCA}"/>
                    </a:ext>
                  </a:extLst>
                </p14:cNvPr>
                <p14:cNvContentPartPr/>
                <p14:nvPr/>
              </p14:nvContentPartPr>
              <p14:xfrm>
                <a:off x="2450733" y="212467"/>
                <a:ext cx="86040" cy="113760"/>
              </p14:xfrm>
            </p:contentPart>
          </mc:Choice>
          <mc:Fallback>
            <p:pic>
              <p:nvPicPr>
                <p:cNvPr id="28" name="Freihand 27">
                  <a:extLst>
                    <a:ext uri="{FF2B5EF4-FFF2-40B4-BE49-F238E27FC236}">
                      <a16:creationId xmlns:a16="http://schemas.microsoft.com/office/drawing/2014/main" id="{4DEA21D1-80E7-482D-8158-E9D9A7133DCA}"/>
                    </a:ext>
                  </a:extLst>
                </p:cNvPr>
                <p:cNvPicPr/>
                <p:nvPr/>
              </p:nvPicPr>
              <p:blipFill>
                <a:blip r:embed="rId41"/>
                <a:stretch>
                  <a:fillRect/>
                </a:stretch>
              </p:blipFill>
              <p:spPr>
                <a:xfrm>
                  <a:off x="2446413" y="208147"/>
                  <a:ext cx="9468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9" name="Freihand 28">
                  <a:extLst>
                    <a:ext uri="{FF2B5EF4-FFF2-40B4-BE49-F238E27FC236}">
                      <a16:creationId xmlns:a16="http://schemas.microsoft.com/office/drawing/2014/main" id="{0E9C8336-D14A-4392-8AC7-C5120BCF61FB}"/>
                    </a:ext>
                  </a:extLst>
                </p14:cNvPr>
                <p14:cNvContentPartPr/>
                <p14:nvPr/>
              </p14:nvContentPartPr>
              <p14:xfrm>
                <a:off x="2595093" y="228667"/>
                <a:ext cx="197280" cy="52560"/>
              </p14:xfrm>
            </p:contentPart>
          </mc:Choice>
          <mc:Fallback>
            <p:pic>
              <p:nvPicPr>
                <p:cNvPr id="29" name="Freihand 28">
                  <a:extLst>
                    <a:ext uri="{FF2B5EF4-FFF2-40B4-BE49-F238E27FC236}">
                      <a16:creationId xmlns:a16="http://schemas.microsoft.com/office/drawing/2014/main" id="{0E9C8336-D14A-4392-8AC7-C5120BCF61FB}"/>
                    </a:ext>
                  </a:extLst>
                </p:cNvPr>
                <p:cNvPicPr/>
                <p:nvPr/>
              </p:nvPicPr>
              <p:blipFill>
                <a:blip r:embed="rId43"/>
                <a:stretch>
                  <a:fillRect/>
                </a:stretch>
              </p:blipFill>
              <p:spPr>
                <a:xfrm>
                  <a:off x="2590773" y="224347"/>
                  <a:ext cx="20592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0" name="Freihand 29">
                  <a:extLst>
                    <a:ext uri="{FF2B5EF4-FFF2-40B4-BE49-F238E27FC236}">
                      <a16:creationId xmlns:a16="http://schemas.microsoft.com/office/drawing/2014/main" id="{6A02DC14-5044-46C9-B440-CEFED380B9CC}"/>
                    </a:ext>
                  </a:extLst>
                </p14:cNvPr>
                <p14:cNvContentPartPr/>
                <p14:nvPr/>
              </p14:nvContentPartPr>
              <p14:xfrm>
                <a:off x="2824413" y="222907"/>
                <a:ext cx="110160" cy="207000"/>
              </p14:xfrm>
            </p:contentPart>
          </mc:Choice>
          <mc:Fallback>
            <p:pic>
              <p:nvPicPr>
                <p:cNvPr id="30" name="Freihand 29">
                  <a:extLst>
                    <a:ext uri="{FF2B5EF4-FFF2-40B4-BE49-F238E27FC236}">
                      <a16:creationId xmlns:a16="http://schemas.microsoft.com/office/drawing/2014/main" id="{6A02DC14-5044-46C9-B440-CEFED380B9CC}"/>
                    </a:ext>
                  </a:extLst>
                </p:cNvPr>
                <p:cNvPicPr/>
                <p:nvPr/>
              </p:nvPicPr>
              <p:blipFill>
                <a:blip r:embed="rId45"/>
                <a:stretch>
                  <a:fillRect/>
                </a:stretch>
              </p:blipFill>
              <p:spPr>
                <a:xfrm>
                  <a:off x="2820093" y="218587"/>
                  <a:ext cx="11880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1" name="Freihand 30">
                  <a:extLst>
                    <a:ext uri="{FF2B5EF4-FFF2-40B4-BE49-F238E27FC236}">
                      <a16:creationId xmlns:a16="http://schemas.microsoft.com/office/drawing/2014/main" id="{43FDEE2F-DF60-438D-BE8F-90B8DADCDDAC}"/>
                    </a:ext>
                  </a:extLst>
                </p14:cNvPr>
                <p14:cNvContentPartPr/>
                <p14:nvPr/>
              </p14:nvContentPartPr>
              <p14:xfrm>
                <a:off x="2957973" y="134347"/>
                <a:ext cx="47880" cy="120240"/>
              </p14:xfrm>
            </p:contentPart>
          </mc:Choice>
          <mc:Fallback>
            <p:pic>
              <p:nvPicPr>
                <p:cNvPr id="31" name="Freihand 30">
                  <a:extLst>
                    <a:ext uri="{FF2B5EF4-FFF2-40B4-BE49-F238E27FC236}">
                      <a16:creationId xmlns:a16="http://schemas.microsoft.com/office/drawing/2014/main" id="{43FDEE2F-DF60-438D-BE8F-90B8DADCDDAC}"/>
                    </a:ext>
                  </a:extLst>
                </p:cNvPr>
                <p:cNvPicPr/>
                <p:nvPr/>
              </p:nvPicPr>
              <p:blipFill>
                <a:blip r:embed="rId47"/>
                <a:stretch>
                  <a:fillRect/>
                </a:stretch>
              </p:blipFill>
              <p:spPr>
                <a:xfrm>
                  <a:off x="2953653" y="130027"/>
                  <a:ext cx="5652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2" name="Freihand 31">
                  <a:extLst>
                    <a:ext uri="{FF2B5EF4-FFF2-40B4-BE49-F238E27FC236}">
                      <a16:creationId xmlns:a16="http://schemas.microsoft.com/office/drawing/2014/main" id="{6115AD8D-0348-48E0-9823-C076268AF294}"/>
                    </a:ext>
                  </a:extLst>
                </p14:cNvPr>
                <p14:cNvContentPartPr/>
                <p14:nvPr/>
              </p14:nvContentPartPr>
              <p14:xfrm>
                <a:off x="3044733" y="211747"/>
                <a:ext cx="81000" cy="65160"/>
              </p14:xfrm>
            </p:contentPart>
          </mc:Choice>
          <mc:Fallback>
            <p:pic>
              <p:nvPicPr>
                <p:cNvPr id="32" name="Freihand 31">
                  <a:extLst>
                    <a:ext uri="{FF2B5EF4-FFF2-40B4-BE49-F238E27FC236}">
                      <a16:creationId xmlns:a16="http://schemas.microsoft.com/office/drawing/2014/main" id="{6115AD8D-0348-48E0-9823-C076268AF294}"/>
                    </a:ext>
                  </a:extLst>
                </p:cNvPr>
                <p:cNvPicPr/>
                <p:nvPr/>
              </p:nvPicPr>
              <p:blipFill>
                <a:blip r:embed="rId49"/>
                <a:stretch>
                  <a:fillRect/>
                </a:stretch>
              </p:blipFill>
              <p:spPr>
                <a:xfrm>
                  <a:off x="3040413" y="207427"/>
                  <a:ext cx="8964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3" name="Freihand 32">
                  <a:extLst>
                    <a:ext uri="{FF2B5EF4-FFF2-40B4-BE49-F238E27FC236}">
                      <a16:creationId xmlns:a16="http://schemas.microsoft.com/office/drawing/2014/main" id="{313B3217-3793-488E-A155-DA8FCA7D3814}"/>
                    </a:ext>
                  </a:extLst>
                </p14:cNvPr>
                <p14:cNvContentPartPr/>
                <p14:nvPr/>
              </p14:nvContentPartPr>
              <p14:xfrm>
                <a:off x="1071573" y="438547"/>
                <a:ext cx="278280" cy="309600"/>
              </p14:xfrm>
            </p:contentPart>
          </mc:Choice>
          <mc:Fallback>
            <p:pic>
              <p:nvPicPr>
                <p:cNvPr id="33" name="Freihand 32">
                  <a:extLst>
                    <a:ext uri="{FF2B5EF4-FFF2-40B4-BE49-F238E27FC236}">
                      <a16:creationId xmlns:a16="http://schemas.microsoft.com/office/drawing/2014/main" id="{313B3217-3793-488E-A155-DA8FCA7D3814}"/>
                    </a:ext>
                  </a:extLst>
                </p:cNvPr>
                <p:cNvPicPr/>
                <p:nvPr/>
              </p:nvPicPr>
              <p:blipFill>
                <a:blip r:embed="rId51"/>
                <a:stretch>
                  <a:fillRect/>
                </a:stretch>
              </p:blipFill>
              <p:spPr>
                <a:xfrm>
                  <a:off x="1067253" y="434227"/>
                  <a:ext cx="286920" cy="3182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4" name="Freihand 33">
                  <a:extLst>
                    <a:ext uri="{FF2B5EF4-FFF2-40B4-BE49-F238E27FC236}">
                      <a16:creationId xmlns:a16="http://schemas.microsoft.com/office/drawing/2014/main" id="{5A4357E5-B438-4194-9022-C5C62CCEFB18}"/>
                    </a:ext>
                  </a:extLst>
                </p14:cNvPr>
                <p14:cNvContentPartPr/>
                <p14:nvPr/>
              </p14:nvContentPartPr>
              <p14:xfrm>
                <a:off x="1401333" y="571387"/>
                <a:ext cx="104760" cy="53640"/>
              </p14:xfrm>
            </p:contentPart>
          </mc:Choice>
          <mc:Fallback>
            <p:pic>
              <p:nvPicPr>
                <p:cNvPr id="34" name="Freihand 33">
                  <a:extLst>
                    <a:ext uri="{FF2B5EF4-FFF2-40B4-BE49-F238E27FC236}">
                      <a16:creationId xmlns:a16="http://schemas.microsoft.com/office/drawing/2014/main" id="{5A4357E5-B438-4194-9022-C5C62CCEFB18}"/>
                    </a:ext>
                  </a:extLst>
                </p:cNvPr>
                <p:cNvPicPr/>
                <p:nvPr/>
              </p:nvPicPr>
              <p:blipFill>
                <a:blip r:embed="rId53"/>
                <a:stretch>
                  <a:fillRect/>
                </a:stretch>
              </p:blipFill>
              <p:spPr>
                <a:xfrm>
                  <a:off x="1397013" y="567067"/>
                  <a:ext cx="11340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5" name="Freihand 34">
                  <a:extLst>
                    <a:ext uri="{FF2B5EF4-FFF2-40B4-BE49-F238E27FC236}">
                      <a16:creationId xmlns:a16="http://schemas.microsoft.com/office/drawing/2014/main" id="{543EE892-DF17-4A9F-A2B1-55A0010A81D7}"/>
                    </a:ext>
                  </a:extLst>
                </p14:cNvPr>
                <p14:cNvContentPartPr/>
                <p14:nvPr/>
              </p14:nvContentPartPr>
              <p14:xfrm>
                <a:off x="1558653" y="467707"/>
                <a:ext cx="190800" cy="173880"/>
              </p14:xfrm>
            </p:contentPart>
          </mc:Choice>
          <mc:Fallback>
            <p:pic>
              <p:nvPicPr>
                <p:cNvPr id="35" name="Freihand 34">
                  <a:extLst>
                    <a:ext uri="{FF2B5EF4-FFF2-40B4-BE49-F238E27FC236}">
                      <a16:creationId xmlns:a16="http://schemas.microsoft.com/office/drawing/2014/main" id="{543EE892-DF17-4A9F-A2B1-55A0010A81D7}"/>
                    </a:ext>
                  </a:extLst>
                </p:cNvPr>
                <p:cNvPicPr/>
                <p:nvPr/>
              </p:nvPicPr>
              <p:blipFill>
                <a:blip r:embed="rId55"/>
                <a:stretch>
                  <a:fillRect/>
                </a:stretch>
              </p:blipFill>
              <p:spPr>
                <a:xfrm>
                  <a:off x="1554333" y="463387"/>
                  <a:ext cx="19944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6" name="Freihand 35">
                  <a:extLst>
                    <a:ext uri="{FF2B5EF4-FFF2-40B4-BE49-F238E27FC236}">
                      <a16:creationId xmlns:a16="http://schemas.microsoft.com/office/drawing/2014/main" id="{D58A3B3E-1F7D-4A93-AF9F-9F3AD610AFB6}"/>
                    </a:ext>
                  </a:extLst>
                </p14:cNvPr>
                <p14:cNvContentPartPr/>
                <p14:nvPr/>
              </p14:nvContentPartPr>
              <p14:xfrm>
                <a:off x="1715973" y="475267"/>
                <a:ext cx="47160" cy="61200"/>
              </p14:xfrm>
            </p:contentPart>
          </mc:Choice>
          <mc:Fallback>
            <p:pic>
              <p:nvPicPr>
                <p:cNvPr id="36" name="Freihand 35">
                  <a:extLst>
                    <a:ext uri="{FF2B5EF4-FFF2-40B4-BE49-F238E27FC236}">
                      <a16:creationId xmlns:a16="http://schemas.microsoft.com/office/drawing/2014/main" id="{D58A3B3E-1F7D-4A93-AF9F-9F3AD610AFB6}"/>
                    </a:ext>
                  </a:extLst>
                </p:cNvPr>
                <p:cNvPicPr/>
                <p:nvPr/>
              </p:nvPicPr>
              <p:blipFill>
                <a:blip r:embed="rId57"/>
                <a:stretch>
                  <a:fillRect/>
                </a:stretch>
              </p:blipFill>
              <p:spPr>
                <a:xfrm>
                  <a:off x="1711653" y="470947"/>
                  <a:ext cx="558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7" name="Freihand 36">
                  <a:extLst>
                    <a:ext uri="{FF2B5EF4-FFF2-40B4-BE49-F238E27FC236}">
                      <a16:creationId xmlns:a16="http://schemas.microsoft.com/office/drawing/2014/main" id="{ABF0445D-09F4-44A8-BA26-78CBD0F4D595}"/>
                    </a:ext>
                  </a:extLst>
                </p14:cNvPr>
                <p14:cNvContentPartPr/>
                <p14:nvPr/>
              </p14:nvContentPartPr>
              <p14:xfrm>
                <a:off x="1803813" y="560227"/>
                <a:ext cx="165240" cy="72720"/>
              </p14:xfrm>
            </p:contentPart>
          </mc:Choice>
          <mc:Fallback>
            <p:pic>
              <p:nvPicPr>
                <p:cNvPr id="37" name="Freihand 36">
                  <a:extLst>
                    <a:ext uri="{FF2B5EF4-FFF2-40B4-BE49-F238E27FC236}">
                      <a16:creationId xmlns:a16="http://schemas.microsoft.com/office/drawing/2014/main" id="{ABF0445D-09F4-44A8-BA26-78CBD0F4D595}"/>
                    </a:ext>
                  </a:extLst>
                </p:cNvPr>
                <p:cNvPicPr/>
                <p:nvPr/>
              </p:nvPicPr>
              <p:blipFill>
                <a:blip r:embed="rId59"/>
                <a:stretch>
                  <a:fillRect/>
                </a:stretch>
              </p:blipFill>
              <p:spPr>
                <a:xfrm>
                  <a:off x="1799493" y="555907"/>
                  <a:ext cx="17388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9" name="Freihand 38">
                  <a:extLst>
                    <a:ext uri="{FF2B5EF4-FFF2-40B4-BE49-F238E27FC236}">
                      <a16:creationId xmlns:a16="http://schemas.microsoft.com/office/drawing/2014/main" id="{6BABB2C0-5AE4-4E4A-8A19-17800B644329}"/>
                    </a:ext>
                  </a:extLst>
                </p14:cNvPr>
                <p14:cNvContentPartPr/>
                <p14:nvPr/>
              </p14:nvContentPartPr>
              <p14:xfrm>
                <a:off x="2214573" y="520627"/>
                <a:ext cx="33840" cy="119160"/>
              </p14:xfrm>
            </p:contentPart>
          </mc:Choice>
          <mc:Fallback>
            <p:pic>
              <p:nvPicPr>
                <p:cNvPr id="39" name="Freihand 38">
                  <a:extLst>
                    <a:ext uri="{FF2B5EF4-FFF2-40B4-BE49-F238E27FC236}">
                      <a16:creationId xmlns:a16="http://schemas.microsoft.com/office/drawing/2014/main" id="{6BABB2C0-5AE4-4E4A-8A19-17800B644329}"/>
                    </a:ext>
                  </a:extLst>
                </p:cNvPr>
                <p:cNvPicPr/>
                <p:nvPr/>
              </p:nvPicPr>
              <p:blipFill>
                <a:blip r:embed="rId61"/>
                <a:stretch>
                  <a:fillRect/>
                </a:stretch>
              </p:blipFill>
              <p:spPr>
                <a:xfrm>
                  <a:off x="2210253" y="516307"/>
                  <a:ext cx="4248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0" name="Freihand 39">
                  <a:extLst>
                    <a:ext uri="{FF2B5EF4-FFF2-40B4-BE49-F238E27FC236}">
                      <a16:creationId xmlns:a16="http://schemas.microsoft.com/office/drawing/2014/main" id="{0F537966-E161-4714-A611-D7A30314DCE3}"/>
                    </a:ext>
                  </a:extLst>
                </p14:cNvPr>
                <p14:cNvContentPartPr/>
                <p14:nvPr/>
              </p14:nvContentPartPr>
              <p14:xfrm>
                <a:off x="2271813" y="459067"/>
                <a:ext cx="67320" cy="149040"/>
              </p14:xfrm>
            </p:contentPart>
          </mc:Choice>
          <mc:Fallback>
            <p:pic>
              <p:nvPicPr>
                <p:cNvPr id="40" name="Freihand 39">
                  <a:extLst>
                    <a:ext uri="{FF2B5EF4-FFF2-40B4-BE49-F238E27FC236}">
                      <a16:creationId xmlns:a16="http://schemas.microsoft.com/office/drawing/2014/main" id="{0F537966-E161-4714-A611-D7A30314DCE3}"/>
                    </a:ext>
                  </a:extLst>
                </p:cNvPr>
                <p:cNvPicPr/>
                <p:nvPr/>
              </p:nvPicPr>
              <p:blipFill>
                <a:blip r:embed="rId63"/>
                <a:stretch>
                  <a:fillRect/>
                </a:stretch>
              </p:blipFill>
              <p:spPr>
                <a:xfrm>
                  <a:off x="2267493" y="454747"/>
                  <a:ext cx="759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1" name="Freihand 40">
                  <a:extLst>
                    <a:ext uri="{FF2B5EF4-FFF2-40B4-BE49-F238E27FC236}">
                      <a16:creationId xmlns:a16="http://schemas.microsoft.com/office/drawing/2014/main" id="{EBC31599-6399-42FD-9815-3E99F6865D1D}"/>
                    </a:ext>
                  </a:extLst>
                </p14:cNvPr>
                <p14:cNvContentPartPr/>
                <p14:nvPr/>
              </p14:nvContentPartPr>
              <p14:xfrm>
                <a:off x="2192973" y="416227"/>
                <a:ext cx="39960" cy="11160"/>
              </p14:xfrm>
            </p:contentPart>
          </mc:Choice>
          <mc:Fallback>
            <p:pic>
              <p:nvPicPr>
                <p:cNvPr id="41" name="Freihand 40">
                  <a:extLst>
                    <a:ext uri="{FF2B5EF4-FFF2-40B4-BE49-F238E27FC236}">
                      <a16:creationId xmlns:a16="http://schemas.microsoft.com/office/drawing/2014/main" id="{EBC31599-6399-42FD-9815-3E99F6865D1D}"/>
                    </a:ext>
                  </a:extLst>
                </p:cNvPr>
                <p:cNvPicPr/>
                <p:nvPr/>
              </p:nvPicPr>
              <p:blipFill>
                <a:blip r:embed="rId65"/>
                <a:stretch>
                  <a:fillRect/>
                </a:stretch>
              </p:blipFill>
              <p:spPr>
                <a:xfrm>
                  <a:off x="2188653" y="411907"/>
                  <a:ext cx="486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2" name="Freihand 41">
                  <a:extLst>
                    <a:ext uri="{FF2B5EF4-FFF2-40B4-BE49-F238E27FC236}">
                      <a16:creationId xmlns:a16="http://schemas.microsoft.com/office/drawing/2014/main" id="{BE90A073-A8A9-4312-A49B-F8FC92C8571B}"/>
                    </a:ext>
                  </a:extLst>
                </p14:cNvPr>
                <p14:cNvContentPartPr/>
                <p14:nvPr/>
              </p14:nvContentPartPr>
              <p14:xfrm>
                <a:off x="2467653" y="501907"/>
                <a:ext cx="277560" cy="130680"/>
              </p14:xfrm>
            </p:contentPart>
          </mc:Choice>
          <mc:Fallback>
            <p:pic>
              <p:nvPicPr>
                <p:cNvPr id="42" name="Freihand 41">
                  <a:extLst>
                    <a:ext uri="{FF2B5EF4-FFF2-40B4-BE49-F238E27FC236}">
                      <a16:creationId xmlns:a16="http://schemas.microsoft.com/office/drawing/2014/main" id="{BE90A073-A8A9-4312-A49B-F8FC92C8571B}"/>
                    </a:ext>
                  </a:extLst>
                </p:cNvPr>
                <p:cNvPicPr/>
                <p:nvPr/>
              </p:nvPicPr>
              <p:blipFill>
                <a:blip r:embed="rId67"/>
                <a:stretch>
                  <a:fillRect/>
                </a:stretch>
              </p:blipFill>
              <p:spPr>
                <a:xfrm>
                  <a:off x="2463333" y="497587"/>
                  <a:ext cx="28620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3" name="Freihand 42">
                  <a:extLst>
                    <a:ext uri="{FF2B5EF4-FFF2-40B4-BE49-F238E27FC236}">
                      <a16:creationId xmlns:a16="http://schemas.microsoft.com/office/drawing/2014/main" id="{C32DE12A-8223-4DDA-8A72-305F1BDAF8CE}"/>
                    </a:ext>
                  </a:extLst>
                </p14:cNvPr>
                <p14:cNvContentPartPr/>
                <p14:nvPr/>
              </p14:nvContentPartPr>
              <p14:xfrm>
                <a:off x="2729373" y="518827"/>
                <a:ext cx="146880" cy="77040"/>
              </p14:xfrm>
            </p:contentPart>
          </mc:Choice>
          <mc:Fallback>
            <p:pic>
              <p:nvPicPr>
                <p:cNvPr id="43" name="Freihand 42">
                  <a:extLst>
                    <a:ext uri="{FF2B5EF4-FFF2-40B4-BE49-F238E27FC236}">
                      <a16:creationId xmlns:a16="http://schemas.microsoft.com/office/drawing/2014/main" id="{C32DE12A-8223-4DDA-8A72-305F1BDAF8CE}"/>
                    </a:ext>
                  </a:extLst>
                </p:cNvPr>
                <p:cNvPicPr/>
                <p:nvPr/>
              </p:nvPicPr>
              <p:blipFill>
                <a:blip r:embed="rId69"/>
                <a:stretch>
                  <a:fillRect/>
                </a:stretch>
              </p:blipFill>
              <p:spPr>
                <a:xfrm>
                  <a:off x="2725053" y="514507"/>
                  <a:ext cx="1555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4" name="Freihand 43">
                  <a:extLst>
                    <a:ext uri="{FF2B5EF4-FFF2-40B4-BE49-F238E27FC236}">
                      <a16:creationId xmlns:a16="http://schemas.microsoft.com/office/drawing/2014/main" id="{AEE6AA90-85DF-4191-8C54-E35B05276D05}"/>
                    </a:ext>
                  </a:extLst>
                </p14:cNvPr>
                <p14:cNvContentPartPr/>
                <p14:nvPr/>
              </p14:nvContentPartPr>
              <p14:xfrm>
                <a:off x="2890293" y="478147"/>
                <a:ext cx="92160" cy="149400"/>
              </p14:xfrm>
            </p:contentPart>
          </mc:Choice>
          <mc:Fallback>
            <p:pic>
              <p:nvPicPr>
                <p:cNvPr id="44" name="Freihand 43">
                  <a:extLst>
                    <a:ext uri="{FF2B5EF4-FFF2-40B4-BE49-F238E27FC236}">
                      <a16:creationId xmlns:a16="http://schemas.microsoft.com/office/drawing/2014/main" id="{AEE6AA90-85DF-4191-8C54-E35B05276D05}"/>
                    </a:ext>
                  </a:extLst>
                </p:cNvPr>
                <p:cNvPicPr/>
                <p:nvPr/>
              </p:nvPicPr>
              <p:blipFill>
                <a:blip r:embed="rId71"/>
                <a:stretch>
                  <a:fillRect/>
                </a:stretch>
              </p:blipFill>
              <p:spPr>
                <a:xfrm>
                  <a:off x="2885973" y="473827"/>
                  <a:ext cx="10080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6" name="Freihand 45">
                  <a:extLst>
                    <a:ext uri="{FF2B5EF4-FFF2-40B4-BE49-F238E27FC236}">
                      <a16:creationId xmlns:a16="http://schemas.microsoft.com/office/drawing/2014/main" id="{48603E07-9FFA-49C4-A957-3FF8FFCAEE70}"/>
                    </a:ext>
                  </a:extLst>
                </p14:cNvPr>
                <p14:cNvContentPartPr/>
                <p14:nvPr/>
              </p14:nvContentPartPr>
              <p14:xfrm>
                <a:off x="581613" y="833827"/>
                <a:ext cx="127440" cy="232200"/>
              </p14:xfrm>
            </p:contentPart>
          </mc:Choice>
          <mc:Fallback>
            <p:pic>
              <p:nvPicPr>
                <p:cNvPr id="46" name="Freihand 45">
                  <a:extLst>
                    <a:ext uri="{FF2B5EF4-FFF2-40B4-BE49-F238E27FC236}">
                      <a16:creationId xmlns:a16="http://schemas.microsoft.com/office/drawing/2014/main" id="{48603E07-9FFA-49C4-A957-3FF8FFCAEE70}"/>
                    </a:ext>
                  </a:extLst>
                </p:cNvPr>
                <p:cNvPicPr/>
                <p:nvPr/>
              </p:nvPicPr>
              <p:blipFill>
                <a:blip r:embed="rId73"/>
                <a:stretch>
                  <a:fillRect/>
                </a:stretch>
              </p:blipFill>
              <p:spPr>
                <a:xfrm>
                  <a:off x="577293" y="829507"/>
                  <a:ext cx="136080" cy="2408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7" name="Freihand 46">
                  <a:extLst>
                    <a:ext uri="{FF2B5EF4-FFF2-40B4-BE49-F238E27FC236}">
                      <a16:creationId xmlns:a16="http://schemas.microsoft.com/office/drawing/2014/main" id="{5BB57317-9D02-4804-A143-A948234590CD}"/>
                    </a:ext>
                  </a:extLst>
                </p14:cNvPr>
                <p14:cNvContentPartPr/>
                <p14:nvPr/>
              </p14:nvContentPartPr>
              <p14:xfrm>
                <a:off x="753693" y="853267"/>
                <a:ext cx="52920" cy="77400"/>
              </p14:xfrm>
            </p:contentPart>
          </mc:Choice>
          <mc:Fallback>
            <p:pic>
              <p:nvPicPr>
                <p:cNvPr id="47" name="Freihand 46">
                  <a:extLst>
                    <a:ext uri="{FF2B5EF4-FFF2-40B4-BE49-F238E27FC236}">
                      <a16:creationId xmlns:a16="http://schemas.microsoft.com/office/drawing/2014/main" id="{5BB57317-9D02-4804-A143-A948234590CD}"/>
                    </a:ext>
                  </a:extLst>
                </p:cNvPr>
                <p:cNvPicPr/>
                <p:nvPr/>
              </p:nvPicPr>
              <p:blipFill>
                <a:blip r:embed="rId75"/>
                <a:stretch>
                  <a:fillRect/>
                </a:stretch>
              </p:blipFill>
              <p:spPr>
                <a:xfrm>
                  <a:off x="749373" y="848947"/>
                  <a:ext cx="615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8" name="Freihand 47">
                  <a:extLst>
                    <a:ext uri="{FF2B5EF4-FFF2-40B4-BE49-F238E27FC236}">
                      <a16:creationId xmlns:a16="http://schemas.microsoft.com/office/drawing/2014/main" id="{231BB12F-5F4B-47B5-84B4-AAA3801CB1E6}"/>
                    </a:ext>
                  </a:extLst>
                </p14:cNvPr>
                <p14:cNvContentPartPr/>
                <p14:nvPr/>
              </p14:nvContentPartPr>
              <p14:xfrm>
                <a:off x="822093" y="843187"/>
                <a:ext cx="86040" cy="104400"/>
              </p14:xfrm>
            </p:contentPart>
          </mc:Choice>
          <mc:Fallback>
            <p:pic>
              <p:nvPicPr>
                <p:cNvPr id="48" name="Freihand 47">
                  <a:extLst>
                    <a:ext uri="{FF2B5EF4-FFF2-40B4-BE49-F238E27FC236}">
                      <a16:creationId xmlns:a16="http://schemas.microsoft.com/office/drawing/2014/main" id="{231BB12F-5F4B-47B5-84B4-AAA3801CB1E6}"/>
                    </a:ext>
                  </a:extLst>
                </p:cNvPr>
                <p:cNvPicPr/>
                <p:nvPr/>
              </p:nvPicPr>
              <p:blipFill>
                <a:blip r:embed="rId77"/>
                <a:stretch>
                  <a:fillRect/>
                </a:stretch>
              </p:blipFill>
              <p:spPr>
                <a:xfrm>
                  <a:off x="817773" y="838867"/>
                  <a:ext cx="9468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9" name="Freihand 48">
                  <a:extLst>
                    <a:ext uri="{FF2B5EF4-FFF2-40B4-BE49-F238E27FC236}">
                      <a16:creationId xmlns:a16="http://schemas.microsoft.com/office/drawing/2014/main" id="{CA37EEDB-8ABD-4056-B627-60A7D312E2EB}"/>
                    </a:ext>
                  </a:extLst>
                </p14:cNvPr>
                <p14:cNvContentPartPr/>
                <p14:nvPr/>
              </p14:nvContentPartPr>
              <p14:xfrm>
                <a:off x="918573" y="842107"/>
                <a:ext cx="89280" cy="100800"/>
              </p14:xfrm>
            </p:contentPart>
          </mc:Choice>
          <mc:Fallback>
            <p:pic>
              <p:nvPicPr>
                <p:cNvPr id="49" name="Freihand 48">
                  <a:extLst>
                    <a:ext uri="{FF2B5EF4-FFF2-40B4-BE49-F238E27FC236}">
                      <a16:creationId xmlns:a16="http://schemas.microsoft.com/office/drawing/2014/main" id="{CA37EEDB-8ABD-4056-B627-60A7D312E2EB}"/>
                    </a:ext>
                  </a:extLst>
                </p:cNvPr>
                <p:cNvPicPr/>
                <p:nvPr/>
              </p:nvPicPr>
              <p:blipFill>
                <a:blip r:embed="rId79"/>
                <a:stretch>
                  <a:fillRect/>
                </a:stretch>
              </p:blipFill>
              <p:spPr>
                <a:xfrm>
                  <a:off x="914253" y="837787"/>
                  <a:ext cx="9792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0" name="Freihand 49">
                  <a:extLst>
                    <a:ext uri="{FF2B5EF4-FFF2-40B4-BE49-F238E27FC236}">
                      <a16:creationId xmlns:a16="http://schemas.microsoft.com/office/drawing/2014/main" id="{EFEE892C-5D32-4DDB-9887-012D9BDDD477}"/>
                    </a:ext>
                  </a:extLst>
                </p14:cNvPr>
                <p14:cNvContentPartPr/>
                <p14:nvPr/>
              </p14:nvContentPartPr>
              <p14:xfrm>
                <a:off x="1046373" y="840667"/>
                <a:ext cx="26280" cy="59040"/>
              </p14:xfrm>
            </p:contentPart>
          </mc:Choice>
          <mc:Fallback>
            <p:pic>
              <p:nvPicPr>
                <p:cNvPr id="50" name="Freihand 49">
                  <a:extLst>
                    <a:ext uri="{FF2B5EF4-FFF2-40B4-BE49-F238E27FC236}">
                      <a16:creationId xmlns:a16="http://schemas.microsoft.com/office/drawing/2014/main" id="{EFEE892C-5D32-4DDB-9887-012D9BDDD477}"/>
                    </a:ext>
                  </a:extLst>
                </p:cNvPr>
                <p:cNvPicPr/>
                <p:nvPr/>
              </p:nvPicPr>
              <p:blipFill>
                <a:blip r:embed="rId81"/>
                <a:stretch>
                  <a:fillRect/>
                </a:stretch>
              </p:blipFill>
              <p:spPr>
                <a:xfrm>
                  <a:off x="1042053" y="836347"/>
                  <a:ext cx="349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1" name="Freihand 50">
                  <a:extLst>
                    <a:ext uri="{FF2B5EF4-FFF2-40B4-BE49-F238E27FC236}">
                      <a16:creationId xmlns:a16="http://schemas.microsoft.com/office/drawing/2014/main" id="{42CD16D8-A7BA-4738-9C93-038693B84544}"/>
                    </a:ext>
                  </a:extLst>
                </p14:cNvPr>
                <p14:cNvContentPartPr/>
                <p14:nvPr/>
              </p14:nvContentPartPr>
              <p14:xfrm>
                <a:off x="1087413" y="730147"/>
                <a:ext cx="146880" cy="203040"/>
              </p14:xfrm>
            </p:contentPart>
          </mc:Choice>
          <mc:Fallback>
            <p:pic>
              <p:nvPicPr>
                <p:cNvPr id="51" name="Freihand 50">
                  <a:extLst>
                    <a:ext uri="{FF2B5EF4-FFF2-40B4-BE49-F238E27FC236}">
                      <a16:creationId xmlns:a16="http://schemas.microsoft.com/office/drawing/2014/main" id="{42CD16D8-A7BA-4738-9C93-038693B84544}"/>
                    </a:ext>
                  </a:extLst>
                </p:cNvPr>
                <p:cNvPicPr/>
                <p:nvPr/>
              </p:nvPicPr>
              <p:blipFill>
                <a:blip r:embed="rId83"/>
                <a:stretch>
                  <a:fillRect/>
                </a:stretch>
              </p:blipFill>
              <p:spPr>
                <a:xfrm>
                  <a:off x="1083093" y="725827"/>
                  <a:ext cx="15552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2" name="Freihand 51">
                  <a:extLst>
                    <a:ext uri="{FF2B5EF4-FFF2-40B4-BE49-F238E27FC236}">
                      <a16:creationId xmlns:a16="http://schemas.microsoft.com/office/drawing/2014/main" id="{F9FF761F-9F44-45AA-ADA9-34806E77C5C1}"/>
                    </a:ext>
                  </a:extLst>
                </p14:cNvPr>
                <p14:cNvContentPartPr/>
                <p14:nvPr/>
              </p14:nvContentPartPr>
              <p14:xfrm>
                <a:off x="1246893" y="791707"/>
                <a:ext cx="107280" cy="113400"/>
              </p14:xfrm>
            </p:contentPart>
          </mc:Choice>
          <mc:Fallback>
            <p:pic>
              <p:nvPicPr>
                <p:cNvPr id="52" name="Freihand 51">
                  <a:extLst>
                    <a:ext uri="{FF2B5EF4-FFF2-40B4-BE49-F238E27FC236}">
                      <a16:creationId xmlns:a16="http://schemas.microsoft.com/office/drawing/2014/main" id="{F9FF761F-9F44-45AA-ADA9-34806E77C5C1}"/>
                    </a:ext>
                  </a:extLst>
                </p:cNvPr>
                <p:cNvPicPr/>
                <p:nvPr/>
              </p:nvPicPr>
              <p:blipFill>
                <a:blip r:embed="rId85"/>
                <a:stretch>
                  <a:fillRect/>
                </a:stretch>
              </p:blipFill>
              <p:spPr>
                <a:xfrm>
                  <a:off x="1242573" y="787387"/>
                  <a:ext cx="11592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3" name="Freihand 52">
                  <a:extLst>
                    <a:ext uri="{FF2B5EF4-FFF2-40B4-BE49-F238E27FC236}">
                      <a16:creationId xmlns:a16="http://schemas.microsoft.com/office/drawing/2014/main" id="{462B14CA-488D-4606-AFFE-432021D05BE4}"/>
                    </a:ext>
                  </a:extLst>
                </p14:cNvPr>
                <p14:cNvContentPartPr/>
                <p14:nvPr/>
              </p14:nvContentPartPr>
              <p14:xfrm>
                <a:off x="1040973" y="744907"/>
                <a:ext cx="38160" cy="13680"/>
              </p14:xfrm>
            </p:contentPart>
          </mc:Choice>
          <mc:Fallback>
            <p:pic>
              <p:nvPicPr>
                <p:cNvPr id="53" name="Freihand 52">
                  <a:extLst>
                    <a:ext uri="{FF2B5EF4-FFF2-40B4-BE49-F238E27FC236}">
                      <a16:creationId xmlns:a16="http://schemas.microsoft.com/office/drawing/2014/main" id="{462B14CA-488D-4606-AFFE-432021D05BE4}"/>
                    </a:ext>
                  </a:extLst>
                </p:cNvPr>
                <p:cNvPicPr/>
                <p:nvPr/>
              </p:nvPicPr>
              <p:blipFill>
                <a:blip r:embed="rId87"/>
                <a:stretch>
                  <a:fillRect/>
                </a:stretch>
              </p:blipFill>
              <p:spPr>
                <a:xfrm>
                  <a:off x="1036653" y="740587"/>
                  <a:ext cx="468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5" name="Freihand 54">
                  <a:extLst>
                    <a:ext uri="{FF2B5EF4-FFF2-40B4-BE49-F238E27FC236}">
                      <a16:creationId xmlns:a16="http://schemas.microsoft.com/office/drawing/2014/main" id="{3DF73DE8-D805-4B24-AB87-F8EE81B3A0C1}"/>
                    </a:ext>
                  </a:extLst>
                </p14:cNvPr>
                <p14:cNvContentPartPr/>
                <p14:nvPr/>
              </p14:nvContentPartPr>
              <p14:xfrm>
                <a:off x="1538853" y="749947"/>
                <a:ext cx="141120" cy="194400"/>
              </p14:xfrm>
            </p:contentPart>
          </mc:Choice>
          <mc:Fallback>
            <p:pic>
              <p:nvPicPr>
                <p:cNvPr id="55" name="Freihand 54">
                  <a:extLst>
                    <a:ext uri="{FF2B5EF4-FFF2-40B4-BE49-F238E27FC236}">
                      <a16:creationId xmlns:a16="http://schemas.microsoft.com/office/drawing/2014/main" id="{3DF73DE8-D805-4B24-AB87-F8EE81B3A0C1}"/>
                    </a:ext>
                  </a:extLst>
                </p:cNvPr>
                <p:cNvPicPr/>
                <p:nvPr/>
              </p:nvPicPr>
              <p:blipFill>
                <a:blip r:embed="rId89"/>
                <a:stretch>
                  <a:fillRect/>
                </a:stretch>
              </p:blipFill>
              <p:spPr>
                <a:xfrm>
                  <a:off x="1534533" y="745627"/>
                  <a:ext cx="14976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6" name="Freihand 55">
                  <a:extLst>
                    <a:ext uri="{FF2B5EF4-FFF2-40B4-BE49-F238E27FC236}">
                      <a16:creationId xmlns:a16="http://schemas.microsoft.com/office/drawing/2014/main" id="{1BE0754C-509D-4C32-85AD-200E4E0E584F}"/>
                    </a:ext>
                  </a:extLst>
                </p14:cNvPr>
                <p14:cNvContentPartPr/>
                <p14:nvPr/>
              </p14:nvContentPartPr>
              <p14:xfrm>
                <a:off x="1669533" y="827347"/>
                <a:ext cx="60480" cy="63360"/>
              </p14:xfrm>
            </p:contentPart>
          </mc:Choice>
          <mc:Fallback>
            <p:pic>
              <p:nvPicPr>
                <p:cNvPr id="56" name="Freihand 55">
                  <a:extLst>
                    <a:ext uri="{FF2B5EF4-FFF2-40B4-BE49-F238E27FC236}">
                      <a16:creationId xmlns:a16="http://schemas.microsoft.com/office/drawing/2014/main" id="{1BE0754C-509D-4C32-85AD-200E4E0E584F}"/>
                    </a:ext>
                  </a:extLst>
                </p:cNvPr>
                <p:cNvPicPr/>
                <p:nvPr/>
              </p:nvPicPr>
              <p:blipFill>
                <a:blip r:embed="rId91"/>
                <a:stretch>
                  <a:fillRect/>
                </a:stretch>
              </p:blipFill>
              <p:spPr>
                <a:xfrm>
                  <a:off x="1665213" y="823027"/>
                  <a:ext cx="691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7" name="Freihand 56">
                  <a:extLst>
                    <a:ext uri="{FF2B5EF4-FFF2-40B4-BE49-F238E27FC236}">
                      <a16:creationId xmlns:a16="http://schemas.microsoft.com/office/drawing/2014/main" id="{87345602-E3D2-4402-B2A7-1E642E00EF2E}"/>
                    </a:ext>
                  </a:extLst>
                </p14:cNvPr>
                <p14:cNvContentPartPr/>
                <p14:nvPr/>
              </p14:nvContentPartPr>
              <p14:xfrm>
                <a:off x="401973" y="1183387"/>
                <a:ext cx="226440" cy="267840"/>
              </p14:xfrm>
            </p:contentPart>
          </mc:Choice>
          <mc:Fallback>
            <p:pic>
              <p:nvPicPr>
                <p:cNvPr id="57" name="Freihand 56">
                  <a:extLst>
                    <a:ext uri="{FF2B5EF4-FFF2-40B4-BE49-F238E27FC236}">
                      <a16:creationId xmlns:a16="http://schemas.microsoft.com/office/drawing/2014/main" id="{87345602-E3D2-4402-B2A7-1E642E00EF2E}"/>
                    </a:ext>
                  </a:extLst>
                </p:cNvPr>
                <p:cNvPicPr/>
                <p:nvPr/>
              </p:nvPicPr>
              <p:blipFill>
                <a:blip r:embed="rId93"/>
                <a:stretch>
                  <a:fillRect/>
                </a:stretch>
              </p:blipFill>
              <p:spPr>
                <a:xfrm>
                  <a:off x="397653" y="1179067"/>
                  <a:ext cx="235080" cy="2764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8" name="Freihand 57">
                  <a:extLst>
                    <a:ext uri="{FF2B5EF4-FFF2-40B4-BE49-F238E27FC236}">
                      <a16:creationId xmlns:a16="http://schemas.microsoft.com/office/drawing/2014/main" id="{2E92C1B4-098E-41B2-8505-A711C4D9C91D}"/>
                    </a:ext>
                  </a:extLst>
                </p14:cNvPr>
                <p14:cNvContentPartPr/>
                <p14:nvPr/>
              </p14:nvContentPartPr>
              <p14:xfrm>
                <a:off x="567573" y="1146307"/>
                <a:ext cx="102960" cy="234000"/>
              </p14:xfrm>
            </p:contentPart>
          </mc:Choice>
          <mc:Fallback>
            <p:pic>
              <p:nvPicPr>
                <p:cNvPr id="58" name="Freihand 57">
                  <a:extLst>
                    <a:ext uri="{FF2B5EF4-FFF2-40B4-BE49-F238E27FC236}">
                      <a16:creationId xmlns:a16="http://schemas.microsoft.com/office/drawing/2014/main" id="{2E92C1B4-098E-41B2-8505-A711C4D9C91D}"/>
                    </a:ext>
                  </a:extLst>
                </p:cNvPr>
                <p:cNvPicPr/>
                <p:nvPr/>
              </p:nvPicPr>
              <p:blipFill>
                <a:blip r:embed="rId95"/>
                <a:stretch>
                  <a:fillRect/>
                </a:stretch>
              </p:blipFill>
              <p:spPr>
                <a:xfrm>
                  <a:off x="563253" y="1141987"/>
                  <a:ext cx="11160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9" name="Freihand 58">
                  <a:extLst>
                    <a:ext uri="{FF2B5EF4-FFF2-40B4-BE49-F238E27FC236}">
                      <a16:creationId xmlns:a16="http://schemas.microsoft.com/office/drawing/2014/main" id="{BC953B39-AAE0-417F-BFD4-BB688CFC1742}"/>
                    </a:ext>
                  </a:extLst>
                </p14:cNvPr>
                <p14:cNvContentPartPr/>
                <p14:nvPr/>
              </p14:nvContentPartPr>
              <p14:xfrm>
                <a:off x="522573" y="1167907"/>
                <a:ext cx="360" cy="360"/>
              </p14:xfrm>
            </p:contentPart>
          </mc:Choice>
          <mc:Fallback>
            <p:pic>
              <p:nvPicPr>
                <p:cNvPr id="59" name="Freihand 58">
                  <a:extLst>
                    <a:ext uri="{FF2B5EF4-FFF2-40B4-BE49-F238E27FC236}">
                      <a16:creationId xmlns:a16="http://schemas.microsoft.com/office/drawing/2014/main" id="{BC953B39-AAE0-417F-BFD4-BB688CFC1742}"/>
                    </a:ext>
                  </a:extLst>
                </p:cNvPr>
                <p:cNvPicPr/>
                <p:nvPr/>
              </p:nvPicPr>
              <p:blipFill>
                <a:blip r:embed="rId97"/>
                <a:stretch>
                  <a:fillRect/>
                </a:stretch>
              </p:blipFill>
              <p:spPr>
                <a:xfrm>
                  <a:off x="518253" y="1163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0" name="Freihand 59">
                  <a:extLst>
                    <a:ext uri="{FF2B5EF4-FFF2-40B4-BE49-F238E27FC236}">
                      <a16:creationId xmlns:a16="http://schemas.microsoft.com/office/drawing/2014/main" id="{E2F0FCE7-E0EE-4183-BB6D-176302C5BAA7}"/>
                    </a:ext>
                  </a:extLst>
                </p14:cNvPr>
                <p14:cNvContentPartPr/>
                <p14:nvPr/>
              </p14:nvContentPartPr>
              <p14:xfrm>
                <a:off x="833973" y="1106347"/>
                <a:ext cx="214200" cy="248760"/>
              </p14:xfrm>
            </p:contentPart>
          </mc:Choice>
          <mc:Fallback>
            <p:pic>
              <p:nvPicPr>
                <p:cNvPr id="60" name="Freihand 59">
                  <a:extLst>
                    <a:ext uri="{FF2B5EF4-FFF2-40B4-BE49-F238E27FC236}">
                      <a16:creationId xmlns:a16="http://schemas.microsoft.com/office/drawing/2014/main" id="{E2F0FCE7-E0EE-4183-BB6D-176302C5BAA7}"/>
                    </a:ext>
                  </a:extLst>
                </p:cNvPr>
                <p:cNvPicPr/>
                <p:nvPr/>
              </p:nvPicPr>
              <p:blipFill>
                <a:blip r:embed="rId99"/>
                <a:stretch>
                  <a:fillRect/>
                </a:stretch>
              </p:blipFill>
              <p:spPr>
                <a:xfrm>
                  <a:off x="829653" y="1102027"/>
                  <a:ext cx="222840" cy="2574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1" name="Freihand 60">
                  <a:extLst>
                    <a:ext uri="{FF2B5EF4-FFF2-40B4-BE49-F238E27FC236}">
                      <a16:creationId xmlns:a16="http://schemas.microsoft.com/office/drawing/2014/main" id="{05F7CBA1-0FF9-4C62-881A-35639801D9E0}"/>
                    </a:ext>
                  </a:extLst>
                </p14:cNvPr>
                <p14:cNvContentPartPr/>
                <p14:nvPr/>
              </p14:nvContentPartPr>
              <p14:xfrm>
                <a:off x="1085613" y="1189147"/>
                <a:ext cx="135720" cy="105480"/>
              </p14:xfrm>
            </p:contentPart>
          </mc:Choice>
          <mc:Fallback>
            <p:pic>
              <p:nvPicPr>
                <p:cNvPr id="61" name="Freihand 60">
                  <a:extLst>
                    <a:ext uri="{FF2B5EF4-FFF2-40B4-BE49-F238E27FC236}">
                      <a16:creationId xmlns:a16="http://schemas.microsoft.com/office/drawing/2014/main" id="{05F7CBA1-0FF9-4C62-881A-35639801D9E0}"/>
                    </a:ext>
                  </a:extLst>
                </p:cNvPr>
                <p:cNvPicPr/>
                <p:nvPr/>
              </p:nvPicPr>
              <p:blipFill>
                <a:blip r:embed="rId101"/>
                <a:stretch>
                  <a:fillRect/>
                </a:stretch>
              </p:blipFill>
              <p:spPr>
                <a:xfrm>
                  <a:off x="1081293" y="1184827"/>
                  <a:ext cx="1443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3" name="Freihand 62">
                  <a:extLst>
                    <a:ext uri="{FF2B5EF4-FFF2-40B4-BE49-F238E27FC236}">
                      <a16:creationId xmlns:a16="http://schemas.microsoft.com/office/drawing/2014/main" id="{56FC5640-054C-424E-ACEC-A66AB28FC0B6}"/>
                    </a:ext>
                  </a:extLst>
                </p14:cNvPr>
                <p14:cNvContentPartPr/>
                <p14:nvPr/>
              </p14:nvContentPartPr>
              <p14:xfrm>
                <a:off x="1642173" y="1043347"/>
                <a:ext cx="32040" cy="36360"/>
              </p14:xfrm>
            </p:contentPart>
          </mc:Choice>
          <mc:Fallback>
            <p:pic>
              <p:nvPicPr>
                <p:cNvPr id="63" name="Freihand 62">
                  <a:extLst>
                    <a:ext uri="{FF2B5EF4-FFF2-40B4-BE49-F238E27FC236}">
                      <a16:creationId xmlns:a16="http://schemas.microsoft.com/office/drawing/2014/main" id="{56FC5640-054C-424E-ACEC-A66AB28FC0B6}"/>
                    </a:ext>
                  </a:extLst>
                </p:cNvPr>
                <p:cNvPicPr/>
                <p:nvPr/>
              </p:nvPicPr>
              <p:blipFill>
                <a:blip r:embed="rId103"/>
                <a:stretch>
                  <a:fillRect/>
                </a:stretch>
              </p:blipFill>
              <p:spPr>
                <a:xfrm>
                  <a:off x="1637853" y="1039027"/>
                  <a:ext cx="4068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8" name="Freihand 67">
                  <a:extLst>
                    <a:ext uri="{FF2B5EF4-FFF2-40B4-BE49-F238E27FC236}">
                      <a16:creationId xmlns:a16="http://schemas.microsoft.com/office/drawing/2014/main" id="{CF7EA69D-02B9-4EA8-AF8A-30988F9D4592}"/>
                    </a:ext>
                  </a:extLst>
                </p14:cNvPr>
                <p14:cNvContentPartPr/>
                <p14:nvPr/>
              </p14:nvContentPartPr>
              <p14:xfrm>
                <a:off x="1415733" y="1072867"/>
                <a:ext cx="169560" cy="190440"/>
              </p14:xfrm>
            </p:contentPart>
          </mc:Choice>
          <mc:Fallback>
            <p:pic>
              <p:nvPicPr>
                <p:cNvPr id="68" name="Freihand 67">
                  <a:extLst>
                    <a:ext uri="{FF2B5EF4-FFF2-40B4-BE49-F238E27FC236}">
                      <a16:creationId xmlns:a16="http://schemas.microsoft.com/office/drawing/2014/main" id="{CF7EA69D-02B9-4EA8-AF8A-30988F9D4592}"/>
                    </a:ext>
                  </a:extLst>
                </p:cNvPr>
                <p:cNvPicPr/>
                <p:nvPr/>
              </p:nvPicPr>
              <p:blipFill>
                <a:blip r:embed="rId105"/>
                <a:stretch>
                  <a:fillRect/>
                </a:stretch>
              </p:blipFill>
              <p:spPr>
                <a:xfrm>
                  <a:off x="1411413" y="1068547"/>
                  <a:ext cx="17820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9" name="Freihand 68">
                  <a:extLst>
                    <a:ext uri="{FF2B5EF4-FFF2-40B4-BE49-F238E27FC236}">
                      <a16:creationId xmlns:a16="http://schemas.microsoft.com/office/drawing/2014/main" id="{04AFCBFC-67CD-476F-B6EA-8D23F9BF2369}"/>
                    </a:ext>
                  </a:extLst>
                </p14:cNvPr>
                <p14:cNvContentPartPr/>
                <p14:nvPr/>
              </p14:nvContentPartPr>
              <p14:xfrm>
                <a:off x="1582773" y="1082227"/>
                <a:ext cx="26640" cy="62280"/>
              </p14:xfrm>
            </p:contentPart>
          </mc:Choice>
          <mc:Fallback>
            <p:pic>
              <p:nvPicPr>
                <p:cNvPr id="69" name="Freihand 68">
                  <a:extLst>
                    <a:ext uri="{FF2B5EF4-FFF2-40B4-BE49-F238E27FC236}">
                      <a16:creationId xmlns:a16="http://schemas.microsoft.com/office/drawing/2014/main" id="{04AFCBFC-67CD-476F-B6EA-8D23F9BF2369}"/>
                    </a:ext>
                  </a:extLst>
                </p:cNvPr>
                <p:cNvPicPr/>
                <p:nvPr/>
              </p:nvPicPr>
              <p:blipFill>
                <a:blip r:embed="rId107"/>
                <a:stretch>
                  <a:fillRect/>
                </a:stretch>
              </p:blipFill>
              <p:spPr>
                <a:xfrm>
                  <a:off x="1578453" y="1077907"/>
                  <a:ext cx="3528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0" name="Freihand 69">
                  <a:extLst>
                    <a:ext uri="{FF2B5EF4-FFF2-40B4-BE49-F238E27FC236}">
                      <a16:creationId xmlns:a16="http://schemas.microsoft.com/office/drawing/2014/main" id="{E448B4B6-7DAB-46F3-8D6C-484C7F86DEFF}"/>
                    </a:ext>
                  </a:extLst>
                </p14:cNvPr>
                <p14:cNvContentPartPr/>
                <p14:nvPr/>
              </p14:nvContentPartPr>
              <p14:xfrm>
                <a:off x="1631373" y="1137667"/>
                <a:ext cx="68400" cy="125280"/>
              </p14:xfrm>
            </p:contentPart>
          </mc:Choice>
          <mc:Fallback>
            <p:pic>
              <p:nvPicPr>
                <p:cNvPr id="70" name="Freihand 69">
                  <a:extLst>
                    <a:ext uri="{FF2B5EF4-FFF2-40B4-BE49-F238E27FC236}">
                      <a16:creationId xmlns:a16="http://schemas.microsoft.com/office/drawing/2014/main" id="{E448B4B6-7DAB-46F3-8D6C-484C7F86DEFF}"/>
                    </a:ext>
                  </a:extLst>
                </p:cNvPr>
                <p:cNvPicPr/>
                <p:nvPr/>
              </p:nvPicPr>
              <p:blipFill>
                <a:blip r:embed="rId109"/>
                <a:stretch>
                  <a:fillRect/>
                </a:stretch>
              </p:blipFill>
              <p:spPr>
                <a:xfrm>
                  <a:off x="1627053" y="1133347"/>
                  <a:ext cx="7704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1" name="Freihand 70">
                  <a:extLst>
                    <a:ext uri="{FF2B5EF4-FFF2-40B4-BE49-F238E27FC236}">
                      <a16:creationId xmlns:a16="http://schemas.microsoft.com/office/drawing/2014/main" id="{0083CC5A-3070-4A06-9187-A2DD79A2FFAE}"/>
                    </a:ext>
                  </a:extLst>
                </p14:cNvPr>
                <p14:cNvContentPartPr/>
                <p14:nvPr/>
              </p14:nvContentPartPr>
              <p14:xfrm>
                <a:off x="1691853" y="1031467"/>
                <a:ext cx="88560" cy="208080"/>
              </p14:xfrm>
            </p:contentPart>
          </mc:Choice>
          <mc:Fallback>
            <p:pic>
              <p:nvPicPr>
                <p:cNvPr id="71" name="Freihand 70">
                  <a:extLst>
                    <a:ext uri="{FF2B5EF4-FFF2-40B4-BE49-F238E27FC236}">
                      <a16:creationId xmlns:a16="http://schemas.microsoft.com/office/drawing/2014/main" id="{0083CC5A-3070-4A06-9187-A2DD79A2FFAE}"/>
                    </a:ext>
                  </a:extLst>
                </p:cNvPr>
                <p:cNvPicPr/>
                <p:nvPr/>
              </p:nvPicPr>
              <p:blipFill>
                <a:blip r:embed="rId111"/>
                <a:stretch>
                  <a:fillRect/>
                </a:stretch>
              </p:blipFill>
              <p:spPr>
                <a:xfrm>
                  <a:off x="1687533" y="1027147"/>
                  <a:ext cx="9720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2" name="Freihand 71">
                  <a:extLst>
                    <a:ext uri="{FF2B5EF4-FFF2-40B4-BE49-F238E27FC236}">
                      <a16:creationId xmlns:a16="http://schemas.microsoft.com/office/drawing/2014/main" id="{7514ADE8-DFDB-4BEC-BBAB-220B2CF11E6E}"/>
                    </a:ext>
                  </a:extLst>
                </p14:cNvPr>
                <p14:cNvContentPartPr/>
                <p14:nvPr/>
              </p14:nvContentPartPr>
              <p14:xfrm>
                <a:off x="1791933" y="1099147"/>
                <a:ext cx="198720" cy="84600"/>
              </p14:xfrm>
            </p:contentPart>
          </mc:Choice>
          <mc:Fallback>
            <p:pic>
              <p:nvPicPr>
                <p:cNvPr id="72" name="Freihand 71">
                  <a:extLst>
                    <a:ext uri="{FF2B5EF4-FFF2-40B4-BE49-F238E27FC236}">
                      <a16:creationId xmlns:a16="http://schemas.microsoft.com/office/drawing/2014/main" id="{7514ADE8-DFDB-4BEC-BBAB-220B2CF11E6E}"/>
                    </a:ext>
                  </a:extLst>
                </p:cNvPr>
                <p:cNvPicPr/>
                <p:nvPr/>
              </p:nvPicPr>
              <p:blipFill>
                <a:blip r:embed="rId113"/>
                <a:stretch>
                  <a:fillRect/>
                </a:stretch>
              </p:blipFill>
              <p:spPr>
                <a:xfrm>
                  <a:off x="1787613" y="1094827"/>
                  <a:ext cx="2073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3" name="Freihand 72">
                  <a:extLst>
                    <a:ext uri="{FF2B5EF4-FFF2-40B4-BE49-F238E27FC236}">
                      <a16:creationId xmlns:a16="http://schemas.microsoft.com/office/drawing/2014/main" id="{251524D0-474B-4A1B-94F8-463D67ACE2C0}"/>
                    </a:ext>
                  </a:extLst>
                </p14:cNvPr>
                <p14:cNvContentPartPr/>
                <p14:nvPr/>
              </p14:nvContentPartPr>
              <p14:xfrm>
                <a:off x="1987413" y="1020667"/>
                <a:ext cx="94320" cy="120240"/>
              </p14:xfrm>
            </p:contentPart>
          </mc:Choice>
          <mc:Fallback>
            <p:pic>
              <p:nvPicPr>
                <p:cNvPr id="73" name="Freihand 72">
                  <a:extLst>
                    <a:ext uri="{FF2B5EF4-FFF2-40B4-BE49-F238E27FC236}">
                      <a16:creationId xmlns:a16="http://schemas.microsoft.com/office/drawing/2014/main" id="{251524D0-474B-4A1B-94F8-463D67ACE2C0}"/>
                    </a:ext>
                  </a:extLst>
                </p:cNvPr>
                <p:cNvPicPr/>
                <p:nvPr/>
              </p:nvPicPr>
              <p:blipFill>
                <a:blip r:embed="rId115"/>
                <a:stretch>
                  <a:fillRect/>
                </a:stretch>
              </p:blipFill>
              <p:spPr>
                <a:xfrm>
                  <a:off x="1983093" y="1016347"/>
                  <a:ext cx="10296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74" name="Freihand 73">
                  <a:extLst>
                    <a:ext uri="{FF2B5EF4-FFF2-40B4-BE49-F238E27FC236}">
                      <a16:creationId xmlns:a16="http://schemas.microsoft.com/office/drawing/2014/main" id="{3EC6003B-C85F-4630-9FD7-33E00743F0C1}"/>
                    </a:ext>
                  </a:extLst>
                </p14:cNvPr>
                <p14:cNvContentPartPr/>
                <p14:nvPr/>
              </p14:nvContentPartPr>
              <p14:xfrm>
                <a:off x="2115933" y="982147"/>
                <a:ext cx="216360" cy="166320"/>
              </p14:xfrm>
            </p:contentPart>
          </mc:Choice>
          <mc:Fallback>
            <p:pic>
              <p:nvPicPr>
                <p:cNvPr id="74" name="Freihand 73">
                  <a:extLst>
                    <a:ext uri="{FF2B5EF4-FFF2-40B4-BE49-F238E27FC236}">
                      <a16:creationId xmlns:a16="http://schemas.microsoft.com/office/drawing/2014/main" id="{3EC6003B-C85F-4630-9FD7-33E00743F0C1}"/>
                    </a:ext>
                  </a:extLst>
                </p:cNvPr>
                <p:cNvPicPr/>
                <p:nvPr/>
              </p:nvPicPr>
              <p:blipFill>
                <a:blip r:embed="rId117"/>
                <a:stretch>
                  <a:fillRect/>
                </a:stretch>
              </p:blipFill>
              <p:spPr>
                <a:xfrm>
                  <a:off x="2111613" y="977827"/>
                  <a:ext cx="22500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75" name="Freihand 74">
                  <a:extLst>
                    <a:ext uri="{FF2B5EF4-FFF2-40B4-BE49-F238E27FC236}">
                      <a16:creationId xmlns:a16="http://schemas.microsoft.com/office/drawing/2014/main" id="{FAB365F4-A8D1-45C8-B8CE-9184A45151A0}"/>
                    </a:ext>
                  </a:extLst>
                </p14:cNvPr>
                <p14:cNvContentPartPr/>
                <p14:nvPr/>
              </p14:nvContentPartPr>
              <p14:xfrm>
                <a:off x="318453" y="1643827"/>
                <a:ext cx="247680" cy="98280"/>
              </p14:xfrm>
            </p:contentPart>
          </mc:Choice>
          <mc:Fallback>
            <p:pic>
              <p:nvPicPr>
                <p:cNvPr id="75" name="Freihand 74">
                  <a:extLst>
                    <a:ext uri="{FF2B5EF4-FFF2-40B4-BE49-F238E27FC236}">
                      <a16:creationId xmlns:a16="http://schemas.microsoft.com/office/drawing/2014/main" id="{FAB365F4-A8D1-45C8-B8CE-9184A45151A0}"/>
                    </a:ext>
                  </a:extLst>
                </p:cNvPr>
                <p:cNvPicPr/>
                <p:nvPr/>
              </p:nvPicPr>
              <p:blipFill>
                <a:blip r:embed="rId119"/>
                <a:stretch>
                  <a:fillRect/>
                </a:stretch>
              </p:blipFill>
              <p:spPr>
                <a:xfrm>
                  <a:off x="314133" y="1639507"/>
                  <a:ext cx="25632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76" name="Freihand 75">
                  <a:extLst>
                    <a:ext uri="{FF2B5EF4-FFF2-40B4-BE49-F238E27FC236}">
                      <a16:creationId xmlns:a16="http://schemas.microsoft.com/office/drawing/2014/main" id="{8154FC92-FCF7-490D-AA5F-148663CC5E9B}"/>
                    </a:ext>
                  </a:extLst>
                </p14:cNvPr>
                <p14:cNvContentPartPr/>
                <p14:nvPr/>
              </p14:nvContentPartPr>
              <p14:xfrm>
                <a:off x="594933" y="1509187"/>
                <a:ext cx="240120" cy="200880"/>
              </p14:xfrm>
            </p:contentPart>
          </mc:Choice>
          <mc:Fallback>
            <p:pic>
              <p:nvPicPr>
                <p:cNvPr id="76" name="Freihand 75">
                  <a:extLst>
                    <a:ext uri="{FF2B5EF4-FFF2-40B4-BE49-F238E27FC236}">
                      <a16:creationId xmlns:a16="http://schemas.microsoft.com/office/drawing/2014/main" id="{8154FC92-FCF7-490D-AA5F-148663CC5E9B}"/>
                    </a:ext>
                  </a:extLst>
                </p:cNvPr>
                <p:cNvPicPr/>
                <p:nvPr/>
              </p:nvPicPr>
              <p:blipFill>
                <a:blip r:embed="rId121"/>
                <a:stretch>
                  <a:fillRect/>
                </a:stretch>
              </p:blipFill>
              <p:spPr>
                <a:xfrm>
                  <a:off x="590613" y="1504867"/>
                  <a:ext cx="24876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7" name="Freihand 76">
                  <a:extLst>
                    <a:ext uri="{FF2B5EF4-FFF2-40B4-BE49-F238E27FC236}">
                      <a16:creationId xmlns:a16="http://schemas.microsoft.com/office/drawing/2014/main" id="{C7CEB98A-0313-4692-A325-6DA56E49E19E}"/>
                    </a:ext>
                  </a:extLst>
                </p14:cNvPr>
                <p14:cNvContentPartPr/>
                <p14:nvPr/>
              </p14:nvContentPartPr>
              <p14:xfrm>
                <a:off x="816333" y="1575067"/>
                <a:ext cx="94320" cy="68760"/>
              </p14:xfrm>
            </p:contentPart>
          </mc:Choice>
          <mc:Fallback>
            <p:pic>
              <p:nvPicPr>
                <p:cNvPr id="77" name="Freihand 76">
                  <a:extLst>
                    <a:ext uri="{FF2B5EF4-FFF2-40B4-BE49-F238E27FC236}">
                      <a16:creationId xmlns:a16="http://schemas.microsoft.com/office/drawing/2014/main" id="{C7CEB98A-0313-4692-A325-6DA56E49E19E}"/>
                    </a:ext>
                  </a:extLst>
                </p:cNvPr>
                <p:cNvPicPr/>
                <p:nvPr/>
              </p:nvPicPr>
              <p:blipFill>
                <a:blip r:embed="rId123"/>
                <a:stretch>
                  <a:fillRect/>
                </a:stretch>
              </p:blipFill>
              <p:spPr>
                <a:xfrm>
                  <a:off x="812013" y="1570747"/>
                  <a:ext cx="10296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78" name="Freihand 77">
                  <a:extLst>
                    <a:ext uri="{FF2B5EF4-FFF2-40B4-BE49-F238E27FC236}">
                      <a16:creationId xmlns:a16="http://schemas.microsoft.com/office/drawing/2014/main" id="{E146BE4D-70AC-40EB-9F0D-633C275EC4F4}"/>
                    </a:ext>
                  </a:extLst>
                </p14:cNvPr>
                <p14:cNvContentPartPr/>
                <p14:nvPr/>
              </p14:nvContentPartPr>
              <p14:xfrm>
                <a:off x="904533" y="1563547"/>
                <a:ext cx="131760" cy="105120"/>
              </p14:xfrm>
            </p:contentPart>
          </mc:Choice>
          <mc:Fallback>
            <p:pic>
              <p:nvPicPr>
                <p:cNvPr id="78" name="Freihand 77">
                  <a:extLst>
                    <a:ext uri="{FF2B5EF4-FFF2-40B4-BE49-F238E27FC236}">
                      <a16:creationId xmlns:a16="http://schemas.microsoft.com/office/drawing/2014/main" id="{E146BE4D-70AC-40EB-9F0D-633C275EC4F4}"/>
                    </a:ext>
                  </a:extLst>
                </p:cNvPr>
                <p:cNvPicPr/>
                <p:nvPr/>
              </p:nvPicPr>
              <p:blipFill>
                <a:blip r:embed="rId125"/>
                <a:stretch>
                  <a:fillRect/>
                </a:stretch>
              </p:blipFill>
              <p:spPr>
                <a:xfrm>
                  <a:off x="900213" y="1559227"/>
                  <a:ext cx="1404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79" name="Freihand 78">
                  <a:extLst>
                    <a:ext uri="{FF2B5EF4-FFF2-40B4-BE49-F238E27FC236}">
                      <a16:creationId xmlns:a16="http://schemas.microsoft.com/office/drawing/2014/main" id="{CD10F263-B205-4D76-B6F0-0BFFFA10462B}"/>
                    </a:ext>
                  </a:extLst>
                </p14:cNvPr>
                <p14:cNvContentPartPr/>
                <p14:nvPr/>
              </p14:nvContentPartPr>
              <p14:xfrm>
                <a:off x="995613" y="1444027"/>
                <a:ext cx="84240" cy="194760"/>
              </p14:xfrm>
            </p:contentPart>
          </mc:Choice>
          <mc:Fallback>
            <p:pic>
              <p:nvPicPr>
                <p:cNvPr id="79" name="Freihand 78">
                  <a:extLst>
                    <a:ext uri="{FF2B5EF4-FFF2-40B4-BE49-F238E27FC236}">
                      <a16:creationId xmlns:a16="http://schemas.microsoft.com/office/drawing/2014/main" id="{CD10F263-B205-4D76-B6F0-0BFFFA10462B}"/>
                    </a:ext>
                  </a:extLst>
                </p:cNvPr>
                <p:cNvPicPr/>
                <p:nvPr/>
              </p:nvPicPr>
              <p:blipFill>
                <a:blip r:embed="rId127"/>
                <a:stretch>
                  <a:fillRect/>
                </a:stretch>
              </p:blipFill>
              <p:spPr>
                <a:xfrm>
                  <a:off x="991293" y="1439707"/>
                  <a:ext cx="9288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0" name="Freihand 79">
                  <a:extLst>
                    <a:ext uri="{FF2B5EF4-FFF2-40B4-BE49-F238E27FC236}">
                      <a16:creationId xmlns:a16="http://schemas.microsoft.com/office/drawing/2014/main" id="{707011A2-5D81-4F23-85EC-2084D1C10812}"/>
                    </a:ext>
                  </a:extLst>
                </p14:cNvPr>
                <p14:cNvContentPartPr/>
                <p14:nvPr/>
              </p14:nvContentPartPr>
              <p14:xfrm>
                <a:off x="1192533" y="1625467"/>
                <a:ext cx="360" cy="360"/>
              </p14:xfrm>
            </p:contentPart>
          </mc:Choice>
          <mc:Fallback>
            <p:pic>
              <p:nvPicPr>
                <p:cNvPr id="80" name="Freihand 79">
                  <a:extLst>
                    <a:ext uri="{FF2B5EF4-FFF2-40B4-BE49-F238E27FC236}">
                      <a16:creationId xmlns:a16="http://schemas.microsoft.com/office/drawing/2014/main" id="{707011A2-5D81-4F23-85EC-2084D1C10812}"/>
                    </a:ext>
                  </a:extLst>
                </p:cNvPr>
                <p:cNvPicPr/>
                <p:nvPr/>
              </p:nvPicPr>
              <p:blipFill>
                <a:blip r:embed="rId97"/>
                <a:stretch>
                  <a:fillRect/>
                </a:stretch>
              </p:blipFill>
              <p:spPr>
                <a:xfrm>
                  <a:off x="1188213" y="1621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1" name="Freihand 80">
                  <a:extLst>
                    <a:ext uri="{FF2B5EF4-FFF2-40B4-BE49-F238E27FC236}">
                      <a16:creationId xmlns:a16="http://schemas.microsoft.com/office/drawing/2014/main" id="{C1774587-AB85-459C-8818-0B63C50FF783}"/>
                    </a:ext>
                  </a:extLst>
                </p14:cNvPr>
                <p14:cNvContentPartPr/>
                <p14:nvPr/>
              </p14:nvContentPartPr>
              <p14:xfrm>
                <a:off x="1268133" y="1510267"/>
                <a:ext cx="120600" cy="93600"/>
              </p14:xfrm>
            </p:contentPart>
          </mc:Choice>
          <mc:Fallback>
            <p:pic>
              <p:nvPicPr>
                <p:cNvPr id="81" name="Freihand 80">
                  <a:extLst>
                    <a:ext uri="{FF2B5EF4-FFF2-40B4-BE49-F238E27FC236}">
                      <a16:creationId xmlns:a16="http://schemas.microsoft.com/office/drawing/2014/main" id="{C1774587-AB85-459C-8818-0B63C50FF783}"/>
                    </a:ext>
                  </a:extLst>
                </p:cNvPr>
                <p:cNvPicPr/>
                <p:nvPr/>
              </p:nvPicPr>
              <p:blipFill>
                <a:blip r:embed="rId130"/>
                <a:stretch>
                  <a:fillRect/>
                </a:stretch>
              </p:blipFill>
              <p:spPr>
                <a:xfrm>
                  <a:off x="1263813" y="1505947"/>
                  <a:ext cx="12924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82" name="Freihand 81">
                  <a:extLst>
                    <a:ext uri="{FF2B5EF4-FFF2-40B4-BE49-F238E27FC236}">
                      <a16:creationId xmlns:a16="http://schemas.microsoft.com/office/drawing/2014/main" id="{A523AC3C-0C6E-411F-8759-A5295F9A6CE7}"/>
                    </a:ext>
                  </a:extLst>
                </p14:cNvPr>
                <p14:cNvContentPartPr/>
                <p14:nvPr/>
              </p14:nvContentPartPr>
              <p14:xfrm>
                <a:off x="1380813" y="1387867"/>
                <a:ext cx="333720" cy="196920"/>
              </p14:xfrm>
            </p:contentPart>
          </mc:Choice>
          <mc:Fallback>
            <p:pic>
              <p:nvPicPr>
                <p:cNvPr id="82" name="Freihand 81">
                  <a:extLst>
                    <a:ext uri="{FF2B5EF4-FFF2-40B4-BE49-F238E27FC236}">
                      <a16:creationId xmlns:a16="http://schemas.microsoft.com/office/drawing/2014/main" id="{A523AC3C-0C6E-411F-8759-A5295F9A6CE7}"/>
                    </a:ext>
                  </a:extLst>
                </p:cNvPr>
                <p:cNvPicPr/>
                <p:nvPr/>
              </p:nvPicPr>
              <p:blipFill>
                <a:blip r:embed="rId132"/>
                <a:stretch>
                  <a:fillRect/>
                </a:stretch>
              </p:blipFill>
              <p:spPr>
                <a:xfrm>
                  <a:off x="1376493" y="1383547"/>
                  <a:ext cx="34236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3" name="Freihand 82">
                  <a:extLst>
                    <a:ext uri="{FF2B5EF4-FFF2-40B4-BE49-F238E27FC236}">
                      <a16:creationId xmlns:a16="http://schemas.microsoft.com/office/drawing/2014/main" id="{F70EC609-8A04-46BC-9E11-F0DBFE2A3A19}"/>
                    </a:ext>
                  </a:extLst>
                </p14:cNvPr>
                <p14:cNvContentPartPr/>
                <p14:nvPr/>
              </p14:nvContentPartPr>
              <p14:xfrm>
                <a:off x="354813" y="1951267"/>
                <a:ext cx="99000" cy="217080"/>
              </p14:xfrm>
            </p:contentPart>
          </mc:Choice>
          <mc:Fallback>
            <p:pic>
              <p:nvPicPr>
                <p:cNvPr id="83" name="Freihand 82">
                  <a:extLst>
                    <a:ext uri="{FF2B5EF4-FFF2-40B4-BE49-F238E27FC236}">
                      <a16:creationId xmlns:a16="http://schemas.microsoft.com/office/drawing/2014/main" id="{F70EC609-8A04-46BC-9E11-F0DBFE2A3A19}"/>
                    </a:ext>
                  </a:extLst>
                </p:cNvPr>
                <p:cNvPicPr/>
                <p:nvPr/>
              </p:nvPicPr>
              <p:blipFill>
                <a:blip r:embed="rId134"/>
                <a:stretch>
                  <a:fillRect/>
                </a:stretch>
              </p:blipFill>
              <p:spPr>
                <a:xfrm>
                  <a:off x="350493" y="1946947"/>
                  <a:ext cx="10764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84" name="Freihand 83">
                  <a:extLst>
                    <a:ext uri="{FF2B5EF4-FFF2-40B4-BE49-F238E27FC236}">
                      <a16:creationId xmlns:a16="http://schemas.microsoft.com/office/drawing/2014/main" id="{86221D75-7F01-49EB-BEF7-1081A2B25B5C}"/>
                    </a:ext>
                  </a:extLst>
                </p14:cNvPr>
                <p14:cNvContentPartPr/>
                <p14:nvPr/>
              </p14:nvContentPartPr>
              <p14:xfrm>
                <a:off x="497733" y="1839667"/>
                <a:ext cx="225360" cy="242280"/>
              </p14:xfrm>
            </p:contentPart>
          </mc:Choice>
          <mc:Fallback>
            <p:pic>
              <p:nvPicPr>
                <p:cNvPr id="84" name="Freihand 83">
                  <a:extLst>
                    <a:ext uri="{FF2B5EF4-FFF2-40B4-BE49-F238E27FC236}">
                      <a16:creationId xmlns:a16="http://schemas.microsoft.com/office/drawing/2014/main" id="{86221D75-7F01-49EB-BEF7-1081A2B25B5C}"/>
                    </a:ext>
                  </a:extLst>
                </p:cNvPr>
                <p:cNvPicPr/>
                <p:nvPr/>
              </p:nvPicPr>
              <p:blipFill>
                <a:blip r:embed="rId136"/>
                <a:stretch>
                  <a:fillRect/>
                </a:stretch>
              </p:blipFill>
              <p:spPr>
                <a:xfrm>
                  <a:off x="493413" y="1835347"/>
                  <a:ext cx="234000" cy="2509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5" name="Freihand 84">
                  <a:extLst>
                    <a:ext uri="{FF2B5EF4-FFF2-40B4-BE49-F238E27FC236}">
                      <a16:creationId xmlns:a16="http://schemas.microsoft.com/office/drawing/2014/main" id="{B52502D1-7507-4654-BDE2-D1FE17C04D10}"/>
                    </a:ext>
                  </a:extLst>
                </p14:cNvPr>
                <p14:cNvContentPartPr/>
                <p14:nvPr/>
              </p14:nvContentPartPr>
              <p14:xfrm>
                <a:off x="890493" y="1818427"/>
                <a:ext cx="99000" cy="232560"/>
              </p14:xfrm>
            </p:contentPart>
          </mc:Choice>
          <mc:Fallback>
            <p:pic>
              <p:nvPicPr>
                <p:cNvPr id="85" name="Freihand 84">
                  <a:extLst>
                    <a:ext uri="{FF2B5EF4-FFF2-40B4-BE49-F238E27FC236}">
                      <a16:creationId xmlns:a16="http://schemas.microsoft.com/office/drawing/2014/main" id="{B52502D1-7507-4654-BDE2-D1FE17C04D10}"/>
                    </a:ext>
                  </a:extLst>
                </p:cNvPr>
                <p:cNvPicPr/>
                <p:nvPr/>
              </p:nvPicPr>
              <p:blipFill>
                <a:blip r:embed="rId138"/>
                <a:stretch>
                  <a:fillRect/>
                </a:stretch>
              </p:blipFill>
              <p:spPr>
                <a:xfrm>
                  <a:off x="886173" y="1814107"/>
                  <a:ext cx="107640" cy="2412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6" name="Freihand 85">
                  <a:extLst>
                    <a:ext uri="{FF2B5EF4-FFF2-40B4-BE49-F238E27FC236}">
                      <a16:creationId xmlns:a16="http://schemas.microsoft.com/office/drawing/2014/main" id="{59597021-91B0-4C9F-BA3F-983E82A50FC8}"/>
                    </a:ext>
                  </a:extLst>
                </p14:cNvPr>
                <p14:cNvContentPartPr/>
                <p14:nvPr/>
              </p14:nvContentPartPr>
              <p14:xfrm>
                <a:off x="1064373" y="1933267"/>
                <a:ext cx="70560" cy="256680"/>
              </p14:xfrm>
            </p:contentPart>
          </mc:Choice>
          <mc:Fallback>
            <p:pic>
              <p:nvPicPr>
                <p:cNvPr id="86" name="Freihand 85">
                  <a:extLst>
                    <a:ext uri="{FF2B5EF4-FFF2-40B4-BE49-F238E27FC236}">
                      <a16:creationId xmlns:a16="http://schemas.microsoft.com/office/drawing/2014/main" id="{59597021-91B0-4C9F-BA3F-983E82A50FC8}"/>
                    </a:ext>
                  </a:extLst>
                </p:cNvPr>
                <p:cNvPicPr/>
                <p:nvPr/>
              </p:nvPicPr>
              <p:blipFill>
                <a:blip r:embed="rId140"/>
                <a:stretch>
                  <a:fillRect/>
                </a:stretch>
              </p:blipFill>
              <p:spPr>
                <a:xfrm>
                  <a:off x="1060053" y="1928947"/>
                  <a:ext cx="79200" cy="2653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7" name="Freihand 86">
                  <a:extLst>
                    <a:ext uri="{FF2B5EF4-FFF2-40B4-BE49-F238E27FC236}">
                      <a16:creationId xmlns:a16="http://schemas.microsoft.com/office/drawing/2014/main" id="{58C457DD-9A25-47C4-BE35-1DD0D71B969F}"/>
                    </a:ext>
                  </a:extLst>
                </p14:cNvPr>
                <p14:cNvContentPartPr/>
                <p14:nvPr/>
              </p14:nvContentPartPr>
              <p14:xfrm>
                <a:off x="1304853" y="1771267"/>
                <a:ext cx="229680" cy="219600"/>
              </p14:xfrm>
            </p:contentPart>
          </mc:Choice>
          <mc:Fallback>
            <p:pic>
              <p:nvPicPr>
                <p:cNvPr id="87" name="Freihand 86">
                  <a:extLst>
                    <a:ext uri="{FF2B5EF4-FFF2-40B4-BE49-F238E27FC236}">
                      <a16:creationId xmlns:a16="http://schemas.microsoft.com/office/drawing/2014/main" id="{58C457DD-9A25-47C4-BE35-1DD0D71B969F}"/>
                    </a:ext>
                  </a:extLst>
                </p:cNvPr>
                <p:cNvPicPr/>
                <p:nvPr/>
              </p:nvPicPr>
              <p:blipFill>
                <a:blip r:embed="rId142"/>
                <a:stretch>
                  <a:fillRect/>
                </a:stretch>
              </p:blipFill>
              <p:spPr>
                <a:xfrm>
                  <a:off x="1300533" y="1766947"/>
                  <a:ext cx="23832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8" name="Freihand 87">
                  <a:extLst>
                    <a:ext uri="{FF2B5EF4-FFF2-40B4-BE49-F238E27FC236}">
                      <a16:creationId xmlns:a16="http://schemas.microsoft.com/office/drawing/2014/main" id="{FAA5767C-15C6-46E1-A49C-372E3566C1EC}"/>
                    </a:ext>
                  </a:extLst>
                </p14:cNvPr>
                <p14:cNvContentPartPr/>
                <p14:nvPr/>
              </p14:nvContentPartPr>
              <p14:xfrm>
                <a:off x="681693" y="2375347"/>
                <a:ext cx="42480" cy="244800"/>
              </p14:xfrm>
            </p:contentPart>
          </mc:Choice>
          <mc:Fallback>
            <p:pic>
              <p:nvPicPr>
                <p:cNvPr id="88" name="Freihand 87">
                  <a:extLst>
                    <a:ext uri="{FF2B5EF4-FFF2-40B4-BE49-F238E27FC236}">
                      <a16:creationId xmlns:a16="http://schemas.microsoft.com/office/drawing/2014/main" id="{FAA5767C-15C6-46E1-A49C-372E3566C1EC}"/>
                    </a:ext>
                  </a:extLst>
                </p:cNvPr>
                <p:cNvPicPr/>
                <p:nvPr/>
              </p:nvPicPr>
              <p:blipFill>
                <a:blip r:embed="rId144"/>
                <a:stretch>
                  <a:fillRect/>
                </a:stretch>
              </p:blipFill>
              <p:spPr>
                <a:xfrm>
                  <a:off x="677373" y="2371027"/>
                  <a:ext cx="5112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89" name="Freihand 88">
                  <a:extLst>
                    <a:ext uri="{FF2B5EF4-FFF2-40B4-BE49-F238E27FC236}">
                      <a16:creationId xmlns:a16="http://schemas.microsoft.com/office/drawing/2014/main" id="{7BC010E9-E881-4D3E-993C-1091021B5CD1}"/>
                    </a:ext>
                  </a:extLst>
                </p14:cNvPr>
                <p14:cNvContentPartPr/>
                <p14:nvPr/>
              </p14:nvContentPartPr>
              <p14:xfrm>
                <a:off x="579453" y="2311267"/>
                <a:ext cx="199800" cy="48240"/>
              </p14:xfrm>
            </p:contentPart>
          </mc:Choice>
          <mc:Fallback>
            <p:pic>
              <p:nvPicPr>
                <p:cNvPr id="89" name="Freihand 88">
                  <a:extLst>
                    <a:ext uri="{FF2B5EF4-FFF2-40B4-BE49-F238E27FC236}">
                      <a16:creationId xmlns:a16="http://schemas.microsoft.com/office/drawing/2014/main" id="{7BC010E9-E881-4D3E-993C-1091021B5CD1}"/>
                    </a:ext>
                  </a:extLst>
                </p:cNvPr>
                <p:cNvPicPr/>
                <p:nvPr/>
              </p:nvPicPr>
              <p:blipFill>
                <a:blip r:embed="rId146"/>
                <a:stretch>
                  <a:fillRect/>
                </a:stretch>
              </p:blipFill>
              <p:spPr>
                <a:xfrm>
                  <a:off x="575133" y="2306947"/>
                  <a:ext cx="20844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90" name="Freihand 89">
                  <a:extLst>
                    <a:ext uri="{FF2B5EF4-FFF2-40B4-BE49-F238E27FC236}">
                      <a16:creationId xmlns:a16="http://schemas.microsoft.com/office/drawing/2014/main" id="{7F645DFA-765D-4940-A3BA-855DFC86E797}"/>
                    </a:ext>
                  </a:extLst>
                </p14:cNvPr>
                <p14:cNvContentPartPr/>
                <p14:nvPr/>
              </p14:nvContentPartPr>
              <p14:xfrm>
                <a:off x="602853" y="2433667"/>
                <a:ext cx="162360" cy="41040"/>
              </p14:xfrm>
            </p:contentPart>
          </mc:Choice>
          <mc:Fallback>
            <p:pic>
              <p:nvPicPr>
                <p:cNvPr id="90" name="Freihand 89">
                  <a:extLst>
                    <a:ext uri="{FF2B5EF4-FFF2-40B4-BE49-F238E27FC236}">
                      <a16:creationId xmlns:a16="http://schemas.microsoft.com/office/drawing/2014/main" id="{7F645DFA-765D-4940-A3BA-855DFC86E797}"/>
                    </a:ext>
                  </a:extLst>
                </p:cNvPr>
                <p:cNvPicPr/>
                <p:nvPr/>
              </p:nvPicPr>
              <p:blipFill>
                <a:blip r:embed="rId148"/>
                <a:stretch>
                  <a:fillRect/>
                </a:stretch>
              </p:blipFill>
              <p:spPr>
                <a:xfrm>
                  <a:off x="598533" y="2429347"/>
                  <a:ext cx="17100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91" name="Freihand 90">
                  <a:extLst>
                    <a:ext uri="{FF2B5EF4-FFF2-40B4-BE49-F238E27FC236}">
                      <a16:creationId xmlns:a16="http://schemas.microsoft.com/office/drawing/2014/main" id="{6716BA4D-A1FD-460D-B1CE-DE3D941332E4}"/>
                    </a:ext>
                  </a:extLst>
                </p14:cNvPr>
                <p14:cNvContentPartPr/>
                <p14:nvPr/>
              </p14:nvContentPartPr>
              <p14:xfrm>
                <a:off x="855213" y="2421427"/>
                <a:ext cx="137520" cy="149400"/>
              </p14:xfrm>
            </p:contentPart>
          </mc:Choice>
          <mc:Fallback>
            <p:pic>
              <p:nvPicPr>
                <p:cNvPr id="91" name="Freihand 90">
                  <a:extLst>
                    <a:ext uri="{FF2B5EF4-FFF2-40B4-BE49-F238E27FC236}">
                      <a16:creationId xmlns:a16="http://schemas.microsoft.com/office/drawing/2014/main" id="{6716BA4D-A1FD-460D-B1CE-DE3D941332E4}"/>
                    </a:ext>
                  </a:extLst>
                </p:cNvPr>
                <p:cNvPicPr/>
                <p:nvPr/>
              </p:nvPicPr>
              <p:blipFill>
                <a:blip r:embed="rId150"/>
                <a:stretch>
                  <a:fillRect/>
                </a:stretch>
              </p:blipFill>
              <p:spPr>
                <a:xfrm>
                  <a:off x="850893" y="2417107"/>
                  <a:ext cx="1461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2" name="Freihand 91">
                  <a:extLst>
                    <a:ext uri="{FF2B5EF4-FFF2-40B4-BE49-F238E27FC236}">
                      <a16:creationId xmlns:a16="http://schemas.microsoft.com/office/drawing/2014/main" id="{33D79C4B-A67C-4085-B16D-1130D0D7A89D}"/>
                    </a:ext>
                  </a:extLst>
                </p14:cNvPr>
                <p14:cNvContentPartPr/>
                <p14:nvPr/>
              </p14:nvContentPartPr>
              <p14:xfrm>
                <a:off x="1044213" y="2256907"/>
                <a:ext cx="142920" cy="268200"/>
              </p14:xfrm>
            </p:contentPart>
          </mc:Choice>
          <mc:Fallback>
            <p:pic>
              <p:nvPicPr>
                <p:cNvPr id="92" name="Freihand 91">
                  <a:extLst>
                    <a:ext uri="{FF2B5EF4-FFF2-40B4-BE49-F238E27FC236}">
                      <a16:creationId xmlns:a16="http://schemas.microsoft.com/office/drawing/2014/main" id="{33D79C4B-A67C-4085-B16D-1130D0D7A89D}"/>
                    </a:ext>
                  </a:extLst>
                </p:cNvPr>
                <p:cNvPicPr/>
                <p:nvPr/>
              </p:nvPicPr>
              <p:blipFill>
                <a:blip r:embed="rId152"/>
                <a:stretch>
                  <a:fillRect/>
                </a:stretch>
              </p:blipFill>
              <p:spPr>
                <a:xfrm>
                  <a:off x="1039893" y="2252587"/>
                  <a:ext cx="15156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4" name="Freihand 93">
                  <a:extLst>
                    <a:ext uri="{FF2B5EF4-FFF2-40B4-BE49-F238E27FC236}">
                      <a16:creationId xmlns:a16="http://schemas.microsoft.com/office/drawing/2014/main" id="{5DF856F5-52BB-4359-A365-C5F0651ED06B}"/>
                    </a:ext>
                  </a:extLst>
                </p14:cNvPr>
                <p14:cNvContentPartPr/>
                <p14:nvPr/>
              </p14:nvContentPartPr>
              <p14:xfrm>
                <a:off x="1416093" y="2320627"/>
                <a:ext cx="250920" cy="81000"/>
              </p14:xfrm>
            </p:contentPart>
          </mc:Choice>
          <mc:Fallback>
            <p:pic>
              <p:nvPicPr>
                <p:cNvPr id="94" name="Freihand 93">
                  <a:extLst>
                    <a:ext uri="{FF2B5EF4-FFF2-40B4-BE49-F238E27FC236}">
                      <a16:creationId xmlns:a16="http://schemas.microsoft.com/office/drawing/2014/main" id="{5DF856F5-52BB-4359-A365-C5F0651ED06B}"/>
                    </a:ext>
                  </a:extLst>
                </p:cNvPr>
                <p:cNvPicPr/>
                <p:nvPr/>
              </p:nvPicPr>
              <p:blipFill>
                <a:blip r:embed="rId154"/>
                <a:stretch>
                  <a:fillRect/>
                </a:stretch>
              </p:blipFill>
              <p:spPr>
                <a:xfrm>
                  <a:off x="1411773" y="2316307"/>
                  <a:ext cx="2595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5" name="Freihand 94">
                  <a:extLst>
                    <a:ext uri="{FF2B5EF4-FFF2-40B4-BE49-F238E27FC236}">
                      <a16:creationId xmlns:a16="http://schemas.microsoft.com/office/drawing/2014/main" id="{D93B93C1-2DD8-4DBD-88DB-39037FA54607}"/>
                    </a:ext>
                  </a:extLst>
                </p14:cNvPr>
                <p14:cNvContentPartPr/>
                <p14:nvPr/>
              </p14:nvContentPartPr>
              <p14:xfrm>
                <a:off x="1623813" y="2180227"/>
                <a:ext cx="6480" cy="49320"/>
              </p14:xfrm>
            </p:contentPart>
          </mc:Choice>
          <mc:Fallback>
            <p:pic>
              <p:nvPicPr>
                <p:cNvPr id="95" name="Freihand 94">
                  <a:extLst>
                    <a:ext uri="{FF2B5EF4-FFF2-40B4-BE49-F238E27FC236}">
                      <a16:creationId xmlns:a16="http://schemas.microsoft.com/office/drawing/2014/main" id="{D93B93C1-2DD8-4DBD-88DB-39037FA54607}"/>
                    </a:ext>
                  </a:extLst>
                </p:cNvPr>
                <p:cNvPicPr/>
                <p:nvPr/>
              </p:nvPicPr>
              <p:blipFill>
                <a:blip r:embed="rId156"/>
                <a:stretch>
                  <a:fillRect/>
                </a:stretch>
              </p:blipFill>
              <p:spPr>
                <a:xfrm>
                  <a:off x="1619493" y="2175907"/>
                  <a:ext cx="151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6" name="Freihand 95">
                  <a:extLst>
                    <a:ext uri="{FF2B5EF4-FFF2-40B4-BE49-F238E27FC236}">
                      <a16:creationId xmlns:a16="http://schemas.microsoft.com/office/drawing/2014/main" id="{BC2AD927-F504-47B2-9EF8-FB022A4BFF08}"/>
                    </a:ext>
                  </a:extLst>
                </p14:cNvPr>
                <p14:cNvContentPartPr/>
                <p14:nvPr/>
              </p14:nvContentPartPr>
              <p14:xfrm>
                <a:off x="359853" y="2883307"/>
                <a:ext cx="296640" cy="253440"/>
              </p14:xfrm>
            </p:contentPart>
          </mc:Choice>
          <mc:Fallback>
            <p:pic>
              <p:nvPicPr>
                <p:cNvPr id="96" name="Freihand 95">
                  <a:extLst>
                    <a:ext uri="{FF2B5EF4-FFF2-40B4-BE49-F238E27FC236}">
                      <a16:creationId xmlns:a16="http://schemas.microsoft.com/office/drawing/2014/main" id="{BC2AD927-F504-47B2-9EF8-FB022A4BFF08}"/>
                    </a:ext>
                  </a:extLst>
                </p:cNvPr>
                <p:cNvPicPr/>
                <p:nvPr/>
              </p:nvPicPr>
              <p:blipFill>
                <a:blip r:embed="rId158"/>
                <a:stretch>
                  <a:fillRect/>
                </a:stretch>
              </p:blipFill>
              <p:spPr>
                <a:xfrm>
                  <a:off x="355533" y="2878987"/>
                  <a:ext cx="30528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97" name="Freihand 96">
                  <a:extLst>
                    <a:ext uri="{FF2B5EF4-FFF2-40B4-BE49-F238E27FC236}">
                      <a16:creationId xmlns:a16="http://schemas.microsoft.com/office/drawing/2014/main" id="{D769B66A-A47B-4828-9FF3-775476647290}"/>
                    </a:ext>
                  </a:extLst>
                </p14:cNvPr>
                <p14:cNvContentPartPr/>
                <p14:nvPr/>
              </p14:nvContentPartPr>
              <p14:xfrm>
                <a:off x="814893" y="2791867"/>
                <a:ext cx="161280" cy="227520"/>
              </p14:xfrm>
            </p:contentPart>
          </mc:Choice>
          <mc:Fallback>
            <p:pic>
              <p:nvPicPr>
                <p:cNvPr id="97" name="Freihand 96">
                  <a:extLst>
                    <a:ext uri="{FF2B5EF4-FFF2-40B4-BE49-F238E27FC236}">
                      <a16:creationId xmlns:a16="http://schemas.microsoft.com/office/drawing/2014/main" id="{D769B66A-A47B-4828-9FF3-775476647290}"/>
                    </a:ext>
                  </a:extLst>
                </p:cNvPr>
                <p:cNvPicPr/>
                <p:nvPr/>
              </p:nvPicPr>
              <p:blipFill>
                <a:blip r:embed="rId160"/>
                <a:stretch>
                  <a:fillRect/>
                </a:stretch>
              </p:blipFill>
              <p:spPr>
                <a:xfrm>
                  <a:off x="810573" y="2787547"/>
                  <a:ext cx="16992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98" name="Freihand 97">
                  <a:extLst>
                    <a:ext uri="{FF2B5EF4-FFF2-40B4-BE49-F238E27FC236}">
                      <a16:creationId xmlns:a16="http://schemas.microsoft.com/office/drawing/2014/main" id="{C7561D9C-8035-4135-BB56-FA34783379C4}"/>
                    </a:ext>
                  </a:extLst>
                </p14:cNvPr>
                <p14:cNvContentPartPr/>
                <p14:nvPr/>
              </p14:nvContentPartPr>
              <p14:xfrm>
                <a:off x="997053" y="2737147"/>
                <a:ext cx="120960" cy="245520"/>
              </p14:xfrm>
            </p:contentPart>
          </mc:Choice>
          <mc:Fallback>
            <p:pic>
              <p:nvPicPr>
                <p:cNvPr id="98" name="Freihand 97">
                  <a:extLst>
                    <a:ext uri="{FF2B5EF4-FFF2-40B4-BE49-F238E27FC236}">
                      <a16:creationId xmlns:a16="http://schemas.microsoft.com/office/drawing/2014/main" id="{C7561D9C-8035-4135-BB56-FA34783379C4}"/>
                    </a:ext>
                  </a:extLst>
                </p:cNvPr>
                <p:cNvPicPr/>
                <p:nvPr/>
              </p:nvPicPr>
              <p:blipFill>
                <a:blip r:embed="rId162"/>
                <a:stretch>
                  <a:fillRect/>
                </a:stretch>
              </p:blipFill>
              <p:spPr>
                <a:xfrm>
                  <a:off x="992733" y="2732827"/>
                  <a:ext cx="129600" cy="2541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99" name="Freihand 98">
                  <a:extLst>
                    <a:ext uri="{FF2B5EF4-FFF2-40B4-BE49-F238E27FC236}">
                      <a16:creationId xmlns:a16="http://schemas.microsoft.com/office/drawing/2014/main" id="{B8C0BA99-69B1-4AAC-B75D-3032C4DEA7E2}"/>
                    </a:ext>
                  </a:extLst>
                </p14:cNvPr>
                <p14:cNvContentPartPr/>
                <p14:nvPr/>
              </p14:nvContentPartPr>
              <p14:xfrm>
                <a:off x="1149333" y="2700427"/>
                <a:ext cx="110520" cy="297360"/>
              </p14:xfrm>
            </p:contentPart>
          </mc:Choice>
          <mc:Fallback>
            <p:pic>
              <p:nvPicPr>
                <p:cNvPr id="99" name="Freihand 98">
                  <a:extLst>
                    <a:ext uri="{FF2B5EF4-FFF2-40B4-BE49-F238E27FC236}">
                      <a16:creationId xmlns:a16="http://schemas.microsoft.com/office/drawing/2014/main" id="{B8C0BA99-69B1-4AAC-B75D-3032C4DEA7E2}"/>
                    </a:ext>
                  </a:extLst>
                </p:cNvPr>
                <p:cNvPicPr/>
                <p:nvPr/>
              </p:nvPicPr>
              <p:blipFill>
                <a:blip r:embed="rId164"/>
                <a:stretch>
                  <a:fillRect/>
                </a:stretch>
              </p:blipFill>
              <p:spPr>
                <a:xfrm>
                  <a:off x="1145013" y="2696107"/>
                  <a:ext cx="119160" cy="3060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00" name="Freihand 99">
                  <a:extLst>
                    <a:ext uri="{FF2B5EF4-FFF2-40B4-BE49-F238E27FC236}">
                      <a16:creationId xmlns:a16="http://schemas.microsoft.com/office/drawing/2014/main" id="{5D36CB07-D7CC-471A-BBDD-D2D8B9EC2E22}"/>
                    </a:ext>
                  </a:extLst>
                </p14:cNvPr>
                <p14:cNvContentPartPr/>
                <p14:nvPr/>
              </p14:nvContentPartPr>
              <p14:xfrm>
                <a:off x="1314933" y="2688547"/>
                <a:ext cx="95760" cy="218520"/>
              </p14:xfrm>
            </p:contentPart>
          </mc:Choice>
          <mc:Fallback>
            <p:pic>
              <p:nvPicPr>
                <p:cNvPr id="100" name="Freihand 99">
                  <a:extLst>
                    <a:ext uri="{FF2B5EF4-FFF2-40B4-BE49-F238E27FC236}">
                      <a16:creationId xmlns:a16="http://schemas.microsoft.com/office/drawing/2014/main" id="{5D36CB07-D7CC-471A-BBDD-D2D8B9EC2E22}"/>
                    </a:ext>
                  </a:extLst>
                </p:cNvPr>
                <p:cNvPicPr/>
                <p:nvPr/>
              </p:nvPicPr>
              <p:blipFill>
                <a:blip r:embed="rId166"/>
                <a:stretch>
                  <a:fillRect/>
                </a:stretch>
              </p:blipFill>
              <p:spPr>
                <a:xfrm>
                  <a:off x="1310613" y="2684227"/>
                  <a:ext cx="10440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01" name="Freihand 100">
                  <a:extLst>
                    <a:ext uri="{FF2B5EF4-FFF2-40B4-BE49-F238E27FC236}">
                      <a16:creationId xmlns:a16="http://schemas.microsoft.com/office/drawing/2014/main" id="{2C534B55-94B7-4B2E-BE6D-93945561234E}"/>
                    </a:ext>
                  </a:extLst>
                </p14:cNvPr>
                <p14:cNvContentPartPr/>
                <p14:nvPr/>
              </p14:nvContentPartPr>
              <p14:xfrm>
                <a:off x="1453893" y="2732107"/>
                <a:ext cx="27000" cy="159480"/>
              </p14:xfrm>
            </p:contentPart>
          </mc:Choice>
          <mc:Fallback>
            <p:pic>
              <p:nvPicPr>
                <p:cNvPr id="101" name="Freihand 100">
                  <a:extLst>
                    <a:ext uri="{FF2B5EF4-FFF2-40B4-BE49-F238E27FC236}">
                      <a16:creationId xmlns:a16="http://schemas.microsoft.com/office/drawing/2014/main" id="{2C534B55-94B7-4B2E-BE6D-93945561234E}"/>
                    </a:ext>
                  </a:extLst>
                </p:cNvPr>
                <p:cNvPicPr/>
                <p:nvPr/>
              </p:nvPicPr>
              <p:blipFill>
                <a:blip r:embed="rId168"/>
                <a:stretch>
                  <a:fillRect/>
                </a:stretch>
              </p:blipFill>
              <p:spPr>
                <a:xfrm>
                  <a:off x="1449573" y="2727787"/>
                  <a:ext cx="3564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02" name="Freihand 101">
                  <a:extLst>
                    <a:ext uri="{FF2B5EF4-FFF2-40B4-BE49-F238E27FC236}">
                      <a16:creationId xmlns:a16="http://schemas.microsoft.com/office/drawing/2014/main" id="{DBEC54A1-E04D-46EF-B19A-43558147847D}"/>
                    </a:ext>
                  </a:extLst>
                </p14:cNvPr>
                <p14:cNvContentPartPr/>
                <p14:nvPr/>
              </p14:nvContentPartPr>
              <p14:xfrm>
                <a:off x="1510053" y="2715547"/>
                <a:ext cx="102960" cy="140760"/>
              </p14:xfrm>
            </p:contentPart>
          </mc:Choice>
          <mc:Fallback>
            <p:pic>
              <p:nvPicPr>
                <p:cNvPr id="102" name="Freihand 101">
                  <a:extLst>
                    <a:ext uri="{FF2B5EF4-FFF2-40B4-BE49-F238E27FC236}">
                      <a16:creationId xmlns:a16="http://schemas.microsoft.com/office/drawing/2014/main" id="{DBEC54A1-E04D-46EF-B19A-43558147847D}"/>
                    </a:ext>
                  </a:extLst>
                </p:cNvPr>
                <p:cNvPicPr/>
                <p:nvPr/>
              </p:nvPicPr>
              <p:blipFill>
                <a:blip r:embed="rId170"/>
                <a:stretch>
                  <a:fillRect/>
                </a:stretch>
              </p:blipFill>
              <p:spPr>
                <a:xfrm>
                  <a:off x="1505733" y="2711227"/>
                  <a:ext cx="11160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03" name="Freihand 102">
                  <a:extLst>
                    <a:ext uri="{FF2B5EF4-FFF2-40B4-BE49-F238E27FC236}">
                      <a16:creationId xmlns:a16="http://schemas.microsoft.com/office/drawing/2014/main" id="{2CC81E52-1F5D-49D3-A7D0-C0CD72667DF3}"/>
                    </a:ext>
                  </a:extLst>
                </p14:cNvPr>
                <p14:cNvContentPartPr/>
                <p14:nvPr/>
              </p14:nvContentPartPr>
              <p14:xfrm>
                <a:off x="1540653" y="2647507"/>
                <a:ext cx="208440" cy="175680"/>
              </p14:xfrm>
            </p:contentPart>
          </mc:Choice>
          <mc:Fallback>
            <p:pic>
              <p:nvPicPr>
                <p:cNvPr id="103" name="Freihand 102">
                  <a:extLst>
                    <a:ext uri="{FF2B5EF4-FFF2-40B4-BE49-F238E27FC236}">
                      <a16:creationId xmlns:a16="http://schemas.microsoft.com/office/drawing/2014/main" id="{2CC81E52-1F5D-49D3-A7D0-C0CD72667DF3}"/>
                    </a:ext>
                  </a:extLst>
                </p:cNvPr>
                <p:cNvPicPr/>
                <p:nvPr/>
              </p:nvPicPr>
              <p:blipFill>
                <a:blip r:embed="rId172"/>
                <a:stretch>
                  <a:fillRect/>
                </a:stretch>
              </p:blipFill>
              <p:spPr>
                <a:xfrm>
                  <a:off x="1536333" y="2643187"/>
                  <a:ext cx="21708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04" name="Freihand 103">
                  <a:extLst>
                    <a:ext uri="{FF2B5EF4-FFF2-40B4-BE49-F238E27FC236}">
                      <a16:creationId xmlns:a16="http://schemas.microsoft.com/office/drawing/2014/main" id="{BE87D074-520F-4317-A0B3-9373E5E7A340}"/>
                    </a:ext>
                  </a:extLst>
                </p14:cNvPr>
                <p14:cNvContentPartPr/>
                <p14:nvPr/>
              </p14:nvContentPartPr>
              <p14:xfrm>
                <a:off x="1782213" y="2519707"/>
                <a:ext cx="95040" cy="291960"/>
              </p14:xfrm>
            </p:contentPart>
          </mc:Choice>
          <mc:Fallback>
            <p:pic>
              <p:nvPicPr>
                <p:cNvPr id="104" name="Freihand 103">
                  <a:extLst>
                    <a:ext uri="{FF2B5EF4-FFF2-40B4-BE49-F238E27FC236}">
                      <a16:creationId xmlns:a16="http://schemas.microsoft.com/office/drawing/2014/main" id="{BE87D074-520F-4317-A0B3-9373E5E7A340}"/>
                    </a:ext>
                  </a:extLst>
                </p:cNvPr>
                <p:cNvPicPr/>
                <p:nvPr/>
              </p:nvPicPr>
              <p:blipFill>
                <a:blip r:embed="rId174"/>
                <a:stretch>
                  <a:fillRect/>
                </a:stretch>
              </p:blipFill>
              <p:spPr>
                <a:xfrm>
                  <a:off x="1777893" y="2515387"/>
                  <a:ext cx="103680" cy="3006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05" name="Freihand 104">
                  <a:extLst>
                    <a:ext uri="{FF2B5EF4-FFF2-40B4-BE49-F238E27FC236}">
                      <a16:creationId xmlns:a16="http://schemas.microsoft.com/office/drawing/2014/main" id="{09D92EF1-14B0-4221-B334-C96DFEDED224}"/>
                    </a:ext>
                  </a:extLst>
                </p14:cNvPr>
                <p14:cNvContentPartPr/>
                <p14:nvPr/>
              </p14:nvContentPartPr>
              <p14:xfrm>
                <a:off x="427173" y="2907067"/>
                <a:ext cx="1676160" cy="524160"/>
              </p14:xfrm>
            </p:contentPart>
          </mc:Choice>
          <mc:Fallback>
            <p:pic>
              <p:nvPicPr>
                <p:cNvPr id="105" name="Freihand 104">
                  <a:extLst>
                    <a:ext uri="{FF2B5EF4-FFF2-40B4-BE49-F238E27FC236}">
                      <a16:creationId xmlns:a16="http://schemas.microsoft.com/office/drawing/2014/main" id="{09D92EF1-14B0-4221-B334-C96DFEDED224}"/>
                    </a:ext>
                  </a:extLst>
                </p:cNvPr>
                <p:cNvPicPr/>
                <p:nvPr/>
              </p:nvPicPr>
              <p:blipFill>
                <a:blip r:embed="rId176"/>
                <a:stretch>
                  <a:fillRect/>
                </a:stretch>
              </p:blipFill>
              <p:spPr>
                <a:xfrm>
                  <a:off x="422853" y="2902747"/>
                  <a:ext cx="1684800" cy="5328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08" name="Freihand 107">
                  <a:extLst>
                    <a:ext uri="{FF2B5EF4-FFF2-40B4-BE49-F238E27FC236}">
                      <a16:creationId xmlns:a16="http://schemas.microsoft.com/office/drawing/2014/main" id="{BF077EE0-B31E-45C2-ACB7-44B8C97DFF6E}"/>
                    </a:ext>
                  </a:extLst>
                </p14:cNvPr>
                <p14:cNvContentPartPr/>
                <p14:nvPr/>
              </p14:nvContentPartPr>
              <p14:xfrm>
                <a:off x="2265693" y="1499107"/>
                <a:ext cx="4259160" cy="2559960"/>
              </p14:xfrm>
            </p:contentPart>
          </mc:Choice>
          <mc:Fallback>
            <p:pic>
              <p:nvPicPr>
                <p:cNvPr id="108" name="Freihand 107">
                  <a:extLst>
                    <a:ext uri="{FF2B5EF4-FFF2-40B4-BE49-F238E27FC236}">
                      <a16:creationId xmlns:a16="http://schemas.microsoft.com/office/drawing/2014/main" id="{BF077EE0-B31E-45C2-ACB7-44B8C97DFF6E}"/>
                    </a:ext>
                  </a:extLst>
                </p:cNvPr>
                <p:cNvPicPr/>
                <p:nvPr/>
              </p:nvPicPr>
              <p:blipFill>
                <a:blip r:embed="rId178"/>
                <a:stretch>
                  <a:fillRect/>
                </a:stretch>
              </p:blipFill>
              <p:spPr>
                <a:xfrm>
                  <a:off x="2261373" y="1494787"/>
                  <a:ext cx="4267800" cy="2568600"/>
                </a:xfrm>
                <a:prstGeom prst="rect">
                  <a:avLst/>
                </a:prstGeom>
              </p:spPr>
            </p:pic>
          </mc:Fallback>
        </mc:AlternateContent>
      </p:grpSp>
    </p:spTree>
    <p:extLst>
      <p:ext uri="{BB962C8B-B14F-4D97-AF65-F5344CB8AC3E}">
        <p14:creationId xmlns:p14="http://schemas.microsoft.com/office/powerpoint/2010/main" val="35463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Taylor-</a:t>
            </a:r>
            <a:r>
              <a:rPr lang="de-DE" sz="2903" b="1" dirty="0" err="1"/>
              <a:t>Rule</a:t>
            </a:r>
            <a:r>
              <a:rPr lang="de-DE" sz="2903" b="1" dirty="0"/>
              <a:t> </a:t>
            </a:r>
            <a:r>
              <a:rPr lang="de-DE" sz="2903" b="1" dirty="0" err="1"/>
              <a:t>simplified</a:t>
            </a:r>
            <a:endParaRPr lang="de-DE" sz="2903" b="1" dirty="0"/>
          </a:p>
        </p:txBody>
      </p:sp>
      <p:sp>
        <p:nvSpPr>
          <p:cNvPr id="10" name="Textfeld 9"/>
          <p:cNvSpPr txBox="1"/>
          <p:nvPr/>
        </p:nvSpPr>
        <p:spPr>
          <a:xfrm>
            <a:off x="2002565" y="1142889"/>
            <a:ext cx="7861056" cy="2285241"/>
          </a:xfrm>
          <a:prstGeom prst="rect">
            <a:avLst/>
          </a:prstGeom>
          <a:noFill/>
        </p:spPr>
        <p:txBody>
          <a:bodyPr wrap="square" rtlCol="0">
            <a:spAutoFit/>
          </a:bodyPr>
          <a:lstStyle/>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 r*</a:t>
            </a:r>
            <a:r>
              <a:rPr lang="en-US" sz="2177" baseline="-25000" dirty="0"/>
              <a:t> </a:t>
            </a:r>
            <a:r>
              <a:rPr lang="de-DE" sz="2177" dirty="0"/>
              <a:t>+ b(</a:t>
            </a:r>
            <a:r>
              <a:rPr lang="el-GR" sz="2177" dirty="0"/>
              <a:t>π</a:t>
            </a:r>
            <a:r>
              <a:rPr lang="en-US" sz="2177" baseline="-25000" dirty="0"/>
              <a:t> </a:t>
            </a:r>
            <a:r>
              <a:rPr lang="de-DE" sz="2177" dirty="0"/>
              <a:t>- </a:t>
            </a:r>
            <a:r>
              <a:rPr lang="el-GR" sz="2177" dirty="0"/>
              <a:t>π</a:t>
            </a:r>
            <a:r>
              <a:rPr lang="de-DE" sz="2177" dirty="0"/>
              <a:t>*) +c(y</a:t>
            </a:r>
            <a:r>
              <a:rPr lang="en-US" sz="2177" baseline="-25000" dirty="0"/>
              <a:t> </a:t>
            </a:r>
            <a:r>
              <a:rPr lang="de-DE" sz="2177" dirty="0"/>
              <a:t>- y*)</a:t>
            </a:r>
            <a:endParaRPr lang="en-US" sz="2177" dirty="0"/>
          </a:p>
          <a:p>
            <a:pPr algn="ctr">
              <a:lnSpc>
                <a:spcPct val="110000"/>
              </a:lnSpc>
            </a:pPr>
            <a:endParaRPr lang="en-US" sz="2177" dirty="0"/>
          </a:p>
          <a:p>
            <a:pPr algn="ctr">
              <a:lnSpc>
                <a:spcPct val="110000"/>
              </a:lnSpc>
            </a:pPr>
            <a:r>
              <a:rPr lang="en-US" sz="2177" dirty="0"/>
              <a:t>Since </a:t>
            </a:r>
            <a:r>
              <a:rPr lang="el-GR" sz="2177" dirty="0"/>
              <a:t>π</a:t>
            </a:r>
            <a:r>
              <a:rPr lang="de-DE" sz="2177" dirty="0"/>
              <a:t>* </a:t>
            </a:r>
            <a:r>
              <a:rPr lang="de-DE" sz="2177" dirty="0" err="1"/>
              <a:t>and</a:t>
            </a:r>
            <a:r>
              <a:rPr lang="de-DE" sz="2177" dirty="0"/>
              <a:t> y* </a:t>
            </a:r>
            <a:r>
              <a:rPr lang="de-DE" sz="2177" dirty="0" err="1"/>
              <a:t>are</a:t>
            </a:r>
            <a:r>
              <a:rPr lang="de-DE" sz="2177" dirty="0"/>
              <a:t> </a:t>
            </a:r>
            <a:r>
              <a:rPr lang="de-DE" sz="2177" dirty="0" err="1"/>
              <a:t>constants</a:t>
            </a:r>
            <a:r>
              <a:rPr lang="de-DE" sz="2177" dirty="0"/>
              <a:t>, </a:t>
            </a:r>
            <a:r>
              <a:rPr lang="de-DE" sz="2177" dirty="0" err="1"/>
              <a:t>we</a:t>
            </a:r>
            <a:r>
              <a:rPr lang="de-DE" sz="2177" dirty="0"/>
              <a:t> </a:t>
            </a:r>
            <a:r>
              <a:rPr lang="de-DE" sz="2177" dirty="0" err="1"/>
              <a:t>set</a:t>
            </a:r>
            <a:r>
              <a:rPr lang="de-DE" sz="2177" dirty="0"/>
              <a:t> in </a:t>
            </a:r>
            <a:r>
              <a:rPr lang="de-DE" sz="2177" dirty="0" err="1"/>
              <a:t>the</a:t>
            </a:r>
            <a:r>
              <a:rPr lang="de-DE" sz="2177" dirty="0"/>
              <a:t> </a:t>
            </a:r>
            <a:r>
              <a:rPr lang="de-DE" sz="2177" dirty="0" err="1"/>
              <a:t>following</a:t>
            </a:r>
            <a:endParaRPr lang="de-DE" sz="2177" dirty="0"/>
          </a:p>
          <a:p>
            <a:pPr algn="ctr">
              <a:lnSpc>
                <a:spcPct val="110000"/>
              </a:lnSpc>
            </a:pPr>
            <a:endParaRPr lang="de-DE" sz="2177" dirty="0"/>
          </a:p>
          <a:p>
            <a:pPr algn="ctr">
              <a:lnSpc>
                <a:spcPct val="110000"/>
              </a:lnSpc>
            </a:pPr>
            <a:r>
              <a:rPr lang="en-US" sz="2177" dirty="0"/>
              <a:t> r = </a:t>
            </a:r>
            <a:r>
              <a:rPr lang="en-US" sz="2177" dirty="0" err="1"/>
              <a:t>i</a:t>
            </a:r>
            <a:r>
              <a:rPr lang="en-US" sz="2177" baseline="-25000" dirty="0"/>
              <a:t> </a:t>
            </a:r>
            <a:r>
              <a:rPr lang="de-DE" sz="2177" b="1" dirty="0">
                <a:latin typeface="Arial Unicode MS"/>
                <a:ea typeface="Arial Unicode MS"/>
                <a:cs typeface="Arial Unicode MS"/>
              </a:rPr>
              <a:t>-</a:t>
            </a:r>
            <a:r>
              <a:rPr lang="en-US" sz="2177" dirty="0"/>
              <a:t> </a:t>
            </a:r>
            <a:r>
              <a:rPr lang="el-GR" sz="2177" dirty="0"/>
              <a:t>π</a:t>
            </a:r>
            <a:r>
              <a:rPr lang="de-DE" sz="2177" baseline="30000" dirty="0"/>
              <a:t>e</a:t>
            </a:r>
            <a:r>
              <a:rPr lang="el-GR" sz="2177" dirty="0"/>
              <a:t> </a:t>
            </a:r>
            <a:r>
              <a:rPr lang="en-US" sz="2177" dirty="0"/>
              <a:t>= = α</a:t>
            </a:r>
            <a:r>
              <a:rPr lang="en-US" sz="2177" baseline="-25000" dirty="0"/>
              <a:t> </a:t>
            </a:r>
            <a:r>
              <a:rPr lang="de-DE" sz="2177" dirty="0"/>
              <a:t>+ b</a:t>
            </a:r>
            <a:r>
              <a:rPr lang="el-GR" sz="2177" dirty="0"/>
              <a:t>π</a:t>
            </a:r>
            <a:r>
              <a:rPr lang="en-US" sz="2177" baseline="-25000" dirty="0"/>
              <a:t> </a:t>
            </a:r>
            <a:r>
              <a:rPr lang="de-DE" sz="2177" dirty="0"/>
              <a:t> +</a:t>
            </a:r>
            <a:r>
              <a:rPr lang="de-DE" sz="2177" dirty="0" err="1"/>
              <a:t>cy</a:t>
            </a:r>
            <a:r>
              <a:rPr lang="en-US" sz="2177" baseline="-25000" dirty="0"/>
              <a:t> </a:t>
            </a:r>
            <a:endParaRPr lang="en-US" sz="2177" dirty="0"/>
          </a:p>
          <a:p>
            <a:pPr algn="ctr">
              <a:lnSpc>
                <a:spcPct val="110000"/>
              </a:lnSpc>
            </a:pPr>
            <a:endParaRPr lang="de-DE" sz="2177" dirty="0"/>
          </a:p>
        </p:txBody>
      </p:sp>
      <p:cxnSp>
        <p:nvCxnSpPr>
          <p:cNvPr id="13" name="Straight Arrow Connector 6"/>
          <p:cNvCxnSpPr/>
          <p:nvPr/>
        </p:nvCxnSpPr>
        <p:spPr>
          <a:xfrm flipV="1">
            <a:off x="4492652" y="3956491"/>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7"/>
          <p:cNvCxnSpPr/>
          <p:nvPr/>
        </p:nvCxnSpPr>
        <p:spPr>
          <a:xfrm>
            <a:off x="4492653" y="5870714"/>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feld 14"/>
          <p:cNvSpPr txBox="1"/>
          <p:nvPr/>
        </p:nvSpPr>
        <p:spPr>
          <a:xfrm>
            <a:off x="4158042" y="4068689"/>
            <a:ext cx="258404" cy="343620"/>
          </a:xfrm>
          <a:prstGeom prst="rect">
            <a:avLst/>
          </a:prstGeom>
          <a:noFill/>
        </p:spPr>
        <p:txBody>
          <a:bodyPr wrap="none" rtlCol="0">
            <a:spAutoFit/>
          </a:bodyPr>
          <a:lstStyle/>
          <a:p>
            <a:r>
              <a:rPr lang="de-DE" sz="1633" dirty="0"/>
              <a:t>r</a:t>
            </a:r>
          </a:p>
        </p:txBody>
      </p:sp>
      <p:sp>
        <p:nvSpPr>
          <p:cNvPr id="16" name="Textfeld 15"/>
          <p:cNvSpPr txBox="1"/>
          <p:nvPr/>
        </p:nvSpPr>
        <p:spPr>
          <a:xfrm>
            <a:off x="7619869" y="5889150"/>
            <a:ext cx="335348" cy="343620"/>
          </a:xfrm>
          <a:prstGeom prst="rect">
            <a:avLst/>
          </a:prstGeom>
          <a:noFill/>
        </p:spPr>
        <p:txBody>
          <a:bodyPr wrap="none" rtlCol="0">
            <a:spAutoFit/>
          </a:bodyPr>
          <a:lstStyle/>
          <a:p>
            <a:r>
              <a:rPr lang="de-DE" sz="1633" dirty="0"/>
              <a:t>Y</a:t>
            </a:r>
          </a:p>
        </p:txBody>
      </p:sp>
      <p:cxnSp>
        <p:nvCxnSpPr>
          <p:cNvPr id="17" name="Gerade Verbindung 16"/>
          <p:cNvCxnSpPr/>
          <p:nvPr/>
        </p:nvCxnSpPr>
        <p:spPr>
          <a:xfrm flipV="1">
            <a:off x="5178900" y="4061921"/>
            <a:ext cx="1698256" cy="1450523"/>
          </a:xfrm>
          <a:prstGeom prst="line">
            <a:avLst/>
          </a:prstGeom>
          <a:ln w="31750">
            <a:solidFill>
              <a:srgbClr val="0000FF"/>
            </a:solidFill>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6093345" y="4723445"/>
            <a:ext cx="1409360" cy="427361"/>
          </a:xfrm>
          <a:prstGeom prst="rect">
            <a:avLst/>
          </a:prstGeom>
          <a:noFill/>
        </p:spPr>
        <p:txBody>
          <a:bodyPr wrap="none" rtlCol="0">
            <a:spAutoFit/>
          </a:bodyPr>
          <a:lstStyle/>
          <a:p>
            <a:r>
              <a:rPr lang="de-DE" sz="2177" b="1" dirty="0"/>
              <a:t>TR-</a:t>
            </a:r>
            <a:r>
              <a:rPr lang="de-DE" sz="2177" b="1" dirty="0" err="1"/>
              <a:t>Curve</a:t>
            </a:r>
            <a:endParaRPr lang="de-DE" sz="2177" b="1" dirty="0"/>
          </a:p>
        </p:txBody>
      </p:sp>
      <p:sp>
        <p:nvSpPr>
          <p:cNvPr id="19" name="Textfeld 18"/>
          <p:cNvSpPr txBox="1"/>
          <p:nvPr/>
        </p:nvSpPr>
        <p:spPr>
          <a:xfrm>
            <a:off x="4905861" y="3303317"/>
            <a:ext cx="2157194" cy="433837"/>
          </a:xfrm>
          <a:prstGeom prst="rect">
            <a:avLst/>
          </a:prstGeom>
          <a:noFill/>
        </p:spPr>
        <p:txBody>
          <a:bodyPr wrap="none" rtlCol="0">
            <a:spAutoFit/>
          </a:bodyPr>
          <a:lstStyle/>
          <a:p>
            <a:pPr algn="ctr">
              <a:lnSpc>
                <a:spcPct val="110000"/>
              </a:lnSpc>
            </a:pPr>
            <a:r>
              <a:rPr lang="de-DE" sz="2177" dirty="0">
                <a:solidFill>
                  <a:sysClr val="windowText" lastClr="000000"/>
                </a:solidFill>
                <a:latin typeface="Arial Unicode MS"/>
                <a:ea typeface="Arial Unicode MS"/>
                <a:cs typeface="Arial Unicode MS"/>
              </a:rPr>
              <a:t>⇒   </a:t>
            </a:r>
            <a:r>
              <a:rPr lang="de-DE" sz="2177" dirty="0" err="1">
                <a:ea typeface="Arial Unicode MS"/>
                <a:cs typeface="Arial Unicode MS"/>
              </a:rPr>
              <a:t>dr</a:t>
            </a:r>
            <a:r>
              <a:rPr lang="de-DE" sz="2177" dirty="0">
                <a:ea typeface="Arial Unicode MS"/>
                <a:cs typeface="Arial Unicode MS"/>
              </a:rPr>
              <a:t>/</a:t>
            </a:r>
            <a:r>
              <a:rPr lang="de-DE" sz="2177" dirty="0" err="1">
                <a:ea typeface="Arial Unicode MS"/>
                <a:cs typeface="Arial Unicode MS"/>
              </a:rPr>
              <a:t>dY</a:t>
            </a:r>
            <a:r>
              <a:rPr lang="de-DE" sz="2177" dirty="0">
                <a:ea typeface="Arial Unicode MS"/>
                <a:cs typeface="Arial Unicode MS"/>
              </a:rPr>
              <a:t> =</a:t>
            </a:r>
            <a:r>
              <a:rPr lang="el-GR" sz="2177" dirty="0"/>
              <a:t> </a:t>
            </a:r>
            <a:r>
              <a:rPr lang="de-DE" sz="2177" dirty="0"/>
              <a:t>c &gt; 0</a:t>
            </a: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Textfeld 1">
            <a:extLst>
              <a:ext uri="{FF2B5EF4-FFF2-40B4-BE49-F238E27FC236}">
                <a16:creationId xmlns:a16="http://schemas.microsoft.com/office/drawing/2014/main" id="{F2A894B8-5CEC-4A4C-A955-E1B3F5F91B32}"/>
              </a:ext>
            </a:extLst>
          </p:cNvPr>
          <p:cNvSpPr txBox="1"/>
          <p:nvPr/>
        </p:nvSpPr>
        <p:spPr>
          <a:xfrm>
            <a:off x="4387599" y="6214413"/>
            <a:ext cx="3775393" cy="369332"/>
          </a:xfrm>
          <a:prstGeom prst="rect">
            <a:avLst/>
          </a:prstGeom>
          <a:noFill/>
        </p:spPr>
        <p:txBody>
          <a:bodyPr wrap="none" rtlCol="0">
            <a:spAutoFit/>
          </a:bodyPr>
          <a:lstStyle/>
          <a:p>
            <a:r>
              <a:rPr lang="de-DE" b="1" dirty="0"/>
              <a:t>Same </a:t>
            </a:r>
            <a:r>
              <a:rPr lang="de-DE" b="1" dirty="0" err="1"/>
              <a:t>dependence</a:t>
            </a:r>
            <a:r>
              <a:rPr lang="de-DE" b="1" dirty="0"/>
              <a:t> </a:t>
            </a:r>
            <a:r>
              <a:rPr lang="de-DE" b="1" dirty="0" err="1"/>
              <a:t>as</a:t>
            </a:r>
            <a:r>
              <a:rPr lang="de-DE" b="1" dirty="0"/>
              <a:t> </a:t>
            </a:r>
            <a:r>
              <a:rPr lang="de-DE" b="1" dirty="0" err="1"/>
              <a:t>the</a:t>
            </a:r>
            <a:r>
              <a:rPr lang="de-DE" b="1" dirty="0"/>
              <a:t> LM-</a:t>
            </a:r>
            <a:r>
              <a:rPr lang="de-DE" b="1" dirty="0" err="1"/>
              <a:t>curve</a:t>
            </a:r>
            <a:r>
              <a:rPr lang="de-DE" b="1" dirty="0"/>
              <a:t>!!</a:t>
            </a:r>
          </a:p>
        </p:txBody>
      </p:sp>
      <p:sp>
        <p:nvSpPr>
          <p:cNvPr id="3" name="Rechteck 2">
            <a:extLst>
              <a:ext uri="{FF2B5EF4-FFF2-40B4-BE49-F238E27FC236}">
                <a16:creationId xmlns:a16="http://schemas.microsoft.com/office/drawing/2014/main" id="{BF9276EB-34B0-DC98-54E2-0EF63F8094D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4" name="Freihand 3">
                <a:extLst>
                  <a:ext uri="{FF2B5EF4-FFF2-40B4-BE49-F238E27FC236}">
                    <a16:creationId xmlns:a16="http://schemas.microsoft.com/office/drawing/2014/main" id="{2D76FA23-2B78-46D1-9447-81A05961F287}"/>
                  </a:ext>
                </a:extLst>
              </p14:cNvPr>
              <p14:cNvContentPartPr/>
              <p14:nvPr/>
            </p14:nvContentPartPr>
            <p14:xfrm>
              <a:off x="4468533" y="2678107"/>
              <a:ext cx="383760" cy="361440"/>
            </p14:xfrm>
          </p:contentPart>
        </mc:Choice>
        <mc:Fallback>
          <p:pic>
            <p:nvPicPr>
              <p:cNvPr id="4" name="Freihand 3">
                <a:extLst>
                  <a:ext uri="{FF2B5EF4-FFF2-40B4-BE49-F238E27FC236}">
                    <a16:creationId xmlns:a16="http://schemas.microsoft.com/office/drawing/2014/main" id="{2D76FA23-2B78-46D1-9447-81A05961F287}"/>
                  </a:ext>
                </a:extLst>
              </p:cNvPr>
              <p:cNvPicPr/>
              <p:nvPr/>
            </p:nvPicPr>
            <p:blipFill>
              <a:blip r:embed="rId4"/>
              <a:stretch>
                <a:fillRect/>
              </a:stretch>
            </p:blipFill>
            <p:spPr>
              <a:xfrm>
                <a:off x="4464213" y="2673787"/>
                <a:ext cx="392400" cy="3700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9B59934A-ACFE-436F-99F0-A4EDF0A67142}"/>
                  </a:ext>
                </a:extLst>
              </p14:cNvPr>
              <p14:cNvContentPartPr/>
              <p14:nvPr/>
            </p14:nvContentPartPr>
            <p14:xfrm>
              <a:off x="5979093" y="2914627"/>
              <a:ext cx="1389240" cy="109440"/>
            </p14:xfrm>
          </p:contentPart>
        </mc:Choice>
        <mc:Fallback>
          <p:pic>
            <p:nvPicPr>
              <p:cNvPr id="5" name="Freihand 4">
                <a:extLst>
                  <a:ext uri="{FF2B5EF4-FFF2-40B4-BE49-F238E27FC236}">
                    <a16:creationId xmlns:a16="http://schemas.microsoft.com/office/drawing/2014/main" id="{9B59934A-ACFE-436F-99F0-A4EDF0A67142}"/>
                  </a:ext>
                </a:extLst>
              </p:cNvPr>
              <p:cNvPicPr/>
              <p:nvPr/>
            </p:nvPicPr>
            <p:blipFill>
              <a:blip r:embed="rId6"/>
              <a:stretch>
                <a:fillRect/>
              </a:stretch>
            </p:blipFill>
            <p:spPr>
              <a:xfrm>
                <a:off x="5974773" y="2910307"/>
                <a:ext cx="13978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5F9E080B-36B8-4117-860E-BC1DF2D5D0EA}"/>
                  </a:ext>
                </a:extLst>
              </p14:cNvPr>
              <p14:cNvContentPartPr/>
              <p14:nvPr/>
            </p14:nvContentPartPr>
            <p14:xfrm>
              <a:off x="7110933" y="2607907"/>
              <a:ext cx="308160" cy="462960"/>
            </p14:xfrm>
          </p:contentPart>
        </mc:Choice>
        <mc:Fallback>
          <p:pic>
            <p:nvPicPr>
              <p:cNvPr id="7" name="Freihand 6">
                <a:extLst>
                  <a:ext uri="{FF2B5EF4-FFF2-40B4-BE49-F238E27FC236}">
                    <a16:creationId xmlns:a16="http://schemas.microsoft.com/office/drawing/2014/main" id="{5F9E080B-36B8-4117-860E-BC1DF2D5D0EA}"/>
                  </a:ext>
                </a:extLst>
              </p:cNvPr>
              <p:cNvPicPr/>
              <p:nvPr/>
            </p:nvPicPr>
            <p:blipFill>
              <a:blip r:embed="rId8"/>
              <a:stretch>
                <a:fillRect/>
              </a:stretch>
            </p:blipFill>
            <p:spPr>
              <a:xfrm>
                <a:off x="7106613" y="2603587"/>
                <a:ext cx="316800" cy="4716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3D3DC1C4-F210-4D2F-AD02-C3EF87607C47}"/>
                  </a:ext>
                </a:extLst>
              </p14:cNvPr>
              <p14:cNvContentPartPr/>
              <p14:nvPr/>
            </p14:nvContentPartPr>
            <p14:xfrm>
              <a:off x="7168893" y="2656867"/>
              <a:ext cx="360" cy="360"/>
            </p14:xfrm>
          </p:contentPart>
        </mc:Choice>
        <mc:Fallback>
          <p:pic>
            <p:nvPicPr>
              <p:cNvPr id="8" name="Freihand 7">
                <a:extLst>
                  <a:ext uri="{FF2B5EF4-FFF2-40B4-BE49-F238E27FC236}">
                    <a16:creationId xmlns:a16="http://schemas.microsoft.com/office/drawing/2014/main" id="{3D3DC1C4-F210-4D2F-AD02-C3EF87607C47}"/>
                  </a:ext>
                </a:extLst>
              </p:cNvPr>
              <p:cNvPicPr/>
              <p:nvPr/>
            </p:nvPicPr>
            <p:blipFill>
              <a:blip r:embed="rId10"/>
              <a:stretch>
                <a:fillRect/>
              </a:stretch>
            </p:blipFill>
            <p:spPr>
              <a:xfrm>
                <a:off x="7164573" y="2652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C68D60DE-D258-4FD6-94CD-B43735B25F19}"/>
                  </a:ext>
                </a:extLst>
              </p14:cNvPr>
              <p14:cNvContentPartPr/>
              <p14:nvPr/>
            </p14:nvContentPartPr>
            <p14:xfrm>
              <a:off x="5339013" y="3282907"/>
              <a:ext cx="876600" cy="547200"/>
            </p14:xfrm>
          </p:contentPart>
        </mc:Choice>
        <mc:Fallback>
          <p:pic>
            <p:nvPicPr>
              <p:cNvPr id="9" name="Freihand 8">
                <a:extLst>
                  <a:ext uri="{FF2B5EF4-FFF2-40B4-BE49-F238E27FC236}">
                    <a16:creationId xmlns:a16="http://schemas.microsoft.com/office/drawing/2014/main" id="{C68D60DE-D258-4FD6-94CD-B43735B25F19}"/>
                  </a:ext>
                </a:extLst>
              </p:cNvPr>
              <p:cNvPicPr/>
              <p:nvPr/>
            </p:nvPicPr>
            <p:blipFill>
              <a:blip r:embed="rId12"/>
              <a:stretch>
                <a:fillRect/>
              </a:stretch>
            </p:blipFill>
            <p:spPr>
              <a:xfrm>
                <a:off x="5334693" y="3278587"/>
                <a:ext cx="885240" cy="5558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8" name="Freihand 37">
                <a:extLst>
                  <a:ext uri="{FF2B5EF4-FFF2-40B4-BE49-F238E27FC236}">
                    <a16:creationId xmlns:a16="http://schemas.microsoft.com/office/drawing/2014/main" id="{F0D024A7-4A77-4B1A-93D9-B1B3CA639005}"/>
                  </a:ext>
                </a:extLst>
              </p14:cNvPr>
              <p14:cNvContentPartPr/>
              <p14:nvPr/>
            </p14:nvContentPartPr>
            <p14:xfrm>
              <a:off x="11150493" y="2678827"/>
              <a:ext cx="184320" cy="288360"/>
            </p14:xfrm>
          </p:contentPart>
        </mc:Choice>
        <mc:Fallback>
          <p:pic>
            <p:nvPicPr>
              <p:cNvPr id="38" name="Freihand 37">
                <a:extLst>
                  <a:ext uri="{FF2B5EF4-FFF2-40B4-BE49-F238E27FC236}">
                    <a16:creationId xmlns:a16="http://schemas.microsoft.com/office/drawing/2014/main" id="{F0D024A7-4A77-4B1A-93D9-B1B3CA639005}"/>
                  </a:ext>
                </a:extLst>
              </p:cNvPr>
              <p:cNvPicPr/>
              <p:nvPr/>
            </p:nvPicPr>
            <p:blipFill>
              <a:blip r:embed="rId14"/>
              <a:stretch>
                <a:fillRect/>
              </a:stretch>
            </p:blipFill>
            <p:spPr>
              <a:xfrm>
                <a:off x="11146173" y="2674507"/>
                <a:ext cx="192960" cy="2970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9" name="Freihand 38">
                <a:extLst>
                  <a:ext uri="{FF2B5EF4-FFF2-40B4-BE49-F238E27FC236}">
                    <a16:creationId xmlns:a16="http://schemas.microsoft.com/office/drawing/2014/main" id="{D4A4A277-E71D-4BBB-BE55-F87E300047F9}"/>
                  </a:ext>
                </a:extLst>
              </p14:cNvPr>
              <p14:cNvContentPartPr/>
              <p14:nvPr/>
            </p14:nvContentPartPr>
            <p14:xfrm>
              <a:off x="11366853" y="2738227"/>
              <a:ext cx="88920" cy="131760"/>
            </p14:xfrm>
          </p:contentPart>
        </mc:Choice>
        <mc:Fallback>
          <p:pic>
            <p:nvPicPr>
              <p:cNvPr id="39" name="Freihand 38">
                <a:extLst>
                  <a:ext uri="{FF2B5EF4-FFF2-40B4-BE49-F238E27FC236}">
                    <a16:creationId xmlns:a16="http://schemas.microsoft.com/office/drawing/2014/main" id="{D4A4A277-E71D-4BBB-BE55-F87E300047F9}"/>
                  </a:ext>
                </a:extLst>
              </p:cNvPr>
              <p:cNvPicPr/>
              <p:nvPr/>
            </p:nvPicPr>
            <p:blipFill>
              <a:blip r:embed="rId16"/>
              <a:stretch>
                <a:fillRect/>
              </a:stretch>
            </p:blipFill>
            <p:spPr>
              <a:xfrm>
                <a:off x="11362533" y="2733907"/>
                <a:ext cx="975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1" name="Freihand 20">
                <a:extLst>
                  <a:ext uri="{FF2B5EF4-FFF2-40B4-BE49-F238E27FC236}">
                    <a16:creationId xmlns:a16="http://schemas.microsoft.com/office/drawing/2014/main" id="{DB46E20C-9C32-4AC0-9E9D-8AFABD2BABDB}"/>
                  </a:ext>
                </a:extLst>
              </p14:cNvPr>
              <p14:cNvContentPartPr/>
              <p14:nvPr/>
            </p14:nvContentPartPr>
            <p14:xfrm>
              <a:off x="7896093" y="4212427"/>
              <a:ext cx="258120" cy="275400"/>
            </p14:xfrm>
          </p:contentPart>
        </mc:Choice>
        <mc:Fallback>
          <p:pic>
            <p:nvPicPr>
              <p:cNvPr id="21" name="Freihand 20">
                <a:extLst>
                  <a:ext uri="{FF2B5EF4-FFF2-40B4-BE49-F238E27FC236}">
                    <a16:creationId xmlns:a16="http://schemas.microsoft.com/office/drawing/2014/main" id="{DB46E20C-9C32-4AC0-9E9D-8AFABD2BABDB}"/>
                  </a:ext>
                </a:extLst>
              </p:cNvPr>
              <p:cNvPicPr/>
              <p:nvPr/>
            </p:nvPicPr>
            <p:blipFill>
              <a:blip r:embed="rId18"/>
              <a:stretch>
                <a:fillRect/>
              </a:stretch>
            </p:blipFill>
            <p:spPr>
              <a:xfrm>
                <a:off x="7891773" y="4208107"/>
                <a:ext cx="266760" cy="2840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2" name="Freihand 21">
                <a:extLst>
                  <a:ext uri="{FF2B5EF4-FFF2-40B4-BE49-F238E27FC236}">
                    <a16:creationId xmlns:a16="http://schemas.microsoft.com/office/drawing/2014/main" id="{F1544282-B49F-40E0-B984-F4CCE3D9C9E5}"/>
                  </a:ext>
                </a:extLst>
              </p14:cNvPr>
              <p14:cNvContentPartPr/>
              <p14:nvPr/>
            </p14:nvContentPartPr>
            <p14:xfrm>
              <a:off x="8104533" y="4151227"/>
              <a:ext cx="50400" cy="24840"/>
            </p14:xfrm>
          </p:contentPart>
        </mc:Choice>
        <mc:Fallback>
          <p:pic>
            <p:nvPicPr>
              <p:cNvPr id="22" name="Freihand 21">
                <a:extLst>
                  <a:ext uri="{FF2B5EF4-FFF2-40B4-BE49-F238E27FC236}">
                    <a16:creationId xmlns:a16="http://schemas.microsoft.com/office/drawing/2014/main" id="{F1544282-B49F-40E0-B984-F4CCE3D9C9E5}"/>
                  </a:ext>
                </a:extLst>
              </p:cNvPr>
              <p:cNvPicPr/>
              <p:nvPr/>
            </p:nvPicPr>
            <p:blipFill>
              <a:blip r:embed="rId20"/>
              <a:stretch>
                <a:fillRect/>
              </a:stretch>
            </p:blipFill>
            <p:spPr>
              <a:xfrm>
                <a:off x="8100213" y="4146907"/>
                <a:ext cx="5904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3" name="Freihand 22">
                <a:extLst>
                  <a:ext uri="{FF2B5EF4-FFF2-40B4-BE49-F238E27FC236}">
                    <a16:creationId xmlns:a16="http://schemas.microsoft.com/office/drawing/2014/main" id="{A06EFB9B-EC1A-4B68-A87A-D561A42D4164}"/>
                  </a:ext>
                </a:extLst>
              </p14:cNvPr>
              <p14:cNvContentPartPr/>
              <p14:nvPr/>
            </p14:nvContentPartPr>
            <p14:xfrm>
              <a:off x="8170413" y="4152667"/>
              <a:ext cx="110880" cy="131760"/>
            </p14:xfrm>
          </p:contentPart>
        </mc:Choice>
        <mc:Fallback>
          <p:pic>
            <p:nvPicPr>
              <p:cNvPr id="23" name="Freihand 22">
                <a:extLst>
                  <a:ext uri="{FF2B5EF4-FFF2-40B4-BE49-F238E27FC236}">
                    <a16:creationId xmlns:a16="http://schemas.microsoft.com/office/drawing/2014/main" id="{A06EFB9B-EC1A-4B68-A87A-D561A42D4164}"/>
                  </a:ext>
                </a:extLst>
              </p:cNvPr>
              <p:cNvPicPr/>
              <p:nvPr/>
            </p:nvPicPr>
            <p:blipFill>
              <a:blip r:embed="rId22"/>
              <a:stretch>
                <a:fillRect/>
              </a:stretch>
            </p:blipFill>
            <p:spPr>
              <a:xfrm>
                <a:off x="8166093" y="4148347"/>
                <a:ext cx="11952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4" name="Freihand 23">
                <a:extLst>
                  <a:ext uri="{FF2B5EF4-FFF2-40B4-BE49-F238E27FC236}">
                    <a16:creationId xmlns:a16="http://schemas.microsoft.com/office/drawing/2014/main" id="{F76568BF-2186-40FC-B87A-28807D95AA88}"/>
                  </a:ext>
                </a:extLst>
              </p14:cNvPr>
              <p14:cNvContentPartPr/>
              <p14:nvPr/>
            </p14:nvContentPartPr>
            <p14:xfrm>
              <a:off x="8274093" y="3864307"/>
              <a:ext cx="201960" cy="279720"/>
            </p14:xfrm>
          </p:contentPart>
        </mc:Choice>
        <mc:Fallback>
          <p:pic>
            <p:nvPicPr>
              <p:cNvPr id="24" name="Freihand 23">
                <a:extLst>
                  <a:ext uri="{FF2B5EF4-FFF2-40B4-BE49-F238E27FC236}">
                    <a16:creationId xmlns:a16="http://schemas.microsoft.com/office/drawing/2014/main" id="{F76568BF-2186-40FC-B87A-28807D95AA88}"/>
                  </a:ext>
                </a:extLst>
              </p:cNvPr>
              <p:cNvPicPr/>
              <p:nvPr/>
            </p:nvPicPr>
            <p:blipFill>
              <a:blip r:embed="rId24"/>
              <a:stretch>
                <a:fillRect/>
              </a:stretch>
            </p:blipFill>
            <p:spPr>
              <a:xfrm>
                <a:off x="8269773" y="3859987"/>
                <a:ext cx="210600" cy="2883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5" name="Freihand 24">
                <a:extLst>
                  <a:ext uri="{FF2B5EF4-FFF2-40B4-BE49-F238E27FC236}">
                    <a16:creationId xmlns:a16="http://schemas.microsoft.com/office/drawing/2014/main" id="{4D9EFA28-1985-437D-860C-2C4ACA3E7425}"/>
                  </a:ext>
                </a:extLst>
              </p14:cNvPr>
              <p14:cNvContentPartPr/>
              <p14:nvPr/>
            </p14:nvContentPartPr>
            <p14:xfrm>
              <a:off x="8472813" y="3982027"/>
              <a:ext cx="114480" cy="131760"/>
            </p14:xfrm>
          </p:contentPart>
        </mc:Choice>
        <mc:Fallback>
          <p:pic>
            <p:nvPicPr>
              <p:cNvPr id="25" name="Freihand 24">
                <a:extLst>
                  <a:ext uri="{FF2B5EF4-FFF2-40B4-BE49-F238E27FC236}">
                    <a16:creationId xmlns:a16="http://schemas.microsoft.com/office/drawing/2014/main" id="{4D9EFA28-1985-437D-860C-2C4ACA3E7425}"/>
                  </a:ext>
                </a:extLst>
              </p:cNvPr>
              <p:cNvPicPr/>
              <p:nvPr/>
            </p:nvPicPr>
            <p:blipFill>
              <a:blip r:embed="rId26"/>
              <a:stretch>
                <a:fillRect/>
              </a:stretch>
            </p:blipFill>
            <p:spPr>
              <a:xfrm>
                <a:off x="8468493" y="3977707"/>
                <a:ext cx="12312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6" name="Freihand 25">
                <a:extLst>
                  <a:ext uri="{FF2B5EF4-FFF2-40B4-BE49-F238E27FC236}">
                    <a16:creationId xmlns:a16="http://schemas.microsoft.com/office/drawing/2014/main" id="{C91B7C6D-00DD-42C6-8E0C-4FA1787C8339}"/>
                  </a:ext>
                </a:extLst>
              </p14:cNvPr>
              <p14:cNvContentPartPr/>
              <p14:nvPr/>
            </p14:nvContentPartPr>
            <p14:xfrm>
              <a:off x="8572173" y="3946747"/>
              <a:ext cx="91080" cy="125280"/>
            </p14:xfrm>
          </p:contentPart>
        </mc:Choice>
        <mc:Fallback>
          <p:pic>
            <p:nvPicPr>
              <p:cNvPr id="26" name="Freihand 25">
                <a:extLst>
                  <a:ext uri="{FF2B5EF4-FFF2-40B4-BE49-F238E27FC236}">
                    <a16:creationId xmlns:a16="http://schemas.microsoft.com/office/drawing/2014/main" id="{C91B7C6D-00DD-42C6-8E0C-4FA1787C8339}"/>
                  </a:ext>
                </a:extLst>
              </p:cNvPr>
              <p:cNvPicPr/>
              <p:nvPr/>
            </p:nvPicPr>
            <p:blipFill>
              <a:blip r:embed="rId28"/>
              <a:stretch>
                <a:fillRect/>
              </a:stretch>
            </p:blipFill>
            <p:spPr>
              <a:xfrm>
                <a:off x="8567853" y="3942427"/>
                <a:ext cx="997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7" name="Freihand 26">
                <a:extLst>
                  <a:ext uri="{FF2B5EF4-FFF2-40B4-BE49-F238E27FC236}">
                    <a16:creationId xmlns:a16="http://schemas.microsoft.com/office/drawing/2014/main" id="{B0904FE7-6976-4414-89F7-21E890617275}"/>
                  </a:ext>
                </a:extLst>
              </p14:cNvPr>
              <p14:cNvContentPartPr/>
              <p14:nvPr/>
            </p14:nvContentPartPr>
            <p14:xfrm>
              <a:off x="8741733" y="3709147"/>
              <a:ext cx="286200" cy="248040"/>
            </p14:xfrm>
          </p:contentPart>
        </mc:Choice>
        <mc:Fallback>
          <p:pic>
            <p:nvPicPr>
              <p:cNvPr id="27" name="Freihand 26">
                <a:extLst>
                  <a:ext uri="{FF2B5EF4-FFF2-40B4-BE49-F238E27FC236}">
                    <a16:creationId xmlns:a16="http://schemas.microsoft.com/office/drawing/2014/main" id="{B0904FE7-6976-4414-89F7-21E890617275}"/>
                  </a:ext>
                </a:extLst>
              </p:cNvPr>
              <p:cNvPicPr/>
              <p:nvPr/>
            </p:nvPicPr>
            <p:blipFill>
              <a:blip r:embed="rId30"/>
              <a:stretch>
                <a:fillRect/>
              </a:stretch>
            </p:blipFill>
            <p:spPr>
              <a:xfrm>
                <a:off x="8737413" y="3704827"/>
                <a:ext cx="29484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8" name="Freihand 27">
                <a:extLst>
                  <a:ext uri="{FF2B5EF4-FFF2-40B4-BE49-F238E27FC236}">
                    <a16:creationId xmlns:a16="http://schemas.microsoft.com/office/drawing/2014/main" id="{CE06203E-E022-4E80-8AC0-25BC14C448DD}"/>
                  </a:ext>
                </a:extLst>
              </p14:cNvPr>
              <p14:cNvContentPartPr/>
              <p14:nvPr/>
            </p14:nvContentPartPr>
            <p14:xfrm>
              <a:off x="9157893" y="3645427"/>
              <a:ext cx="108720" cy="147960"/>
            </p14:xfrm>
          </p:contentPart>
        </mc:Choice>
        <mc:Fallback>
          <p:pic>
            <p:nvPicPr>
              <p:cNvPr id="28" name="Freihand 27">
                <a:extLst>
                  <a:ext uri="{FF2B5EF4-FFF2-40B4-BE49-F238E27FC236}">
                    <a16:creationId xmlns:a16="http://schemas.microsoft.com/office/drawing/2014/main" id="{CE06203E-E022-4E80-8AC0-25BC14C448DD}"/>
                  </a:ext>
                </a:extLst>
              </p:cNvPr>
              <p:cNvPicPr/>
              <p:nvPr/>
            </p:nvPicPr>
            <p:blipFill>
              <a:blip r:embed="rId32"/>
              <a:stretch>
                <a:fillRect/>
              </a:stretch>
            </p:blipFill>
            <p:spPr>
              <a:xfrm>
                <a:off x="9153573" y="3641107"/>
                <a:ext cx="11736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0" name="Freihand 29">
                <a:extLst>
                  <a:ext uri="{FF2B5EF4-FFF2-40B4-BE49-F238E27FC236}">
                    <a16:creationId xmlns:a16="http://schemas.microsoft.com/office/drawing/2014/main" id="{A96DA2A9-0F02-417D-9514-F23071F58947}"/>
                  </a:ext>
                </a:extLst>
              </p14:cNvPr>
              <p14:cNvContentPartPr/>
              <p14:nvPr/>
            </p14:nvContentPartPr>
            <p14:xfrm>
              <a:off x="9290733" y="3555067"/>
              <a:ext cx="316800" cy="159480"/>
            </p14:xfrm>
          </p:contentPart>
        </mc:Choice>
        <mc:Fallback>
          <p:pic>
            <p:nvPicPr>
              <p:cNvPr id="30" name="Freihand 29">
                <a:extLst>
                  <a:ext uri="{FF2B5EF4-FFF2-40B4-BE49-F238E27FC236}">
                    <a16:creationId xmlns:a16="http://schemas.microsoft.com/office/drawing/2014/main" id="{A96DA2A9-0F02-417D-9514-F23071F58947}"/>
                  </a:ext>
                </a:extLst>
              </p:cNvPr>
              <p:cNvPicPr/>
              <p:nvPr/>
            </p:nvPicPr>
            <p:blipFill>
              <a:blip r:embed="rId34"/>
              <a:stretch>
                <a:fillRect/>
              </a:stretch>
            </p:blipFill>
            <p:spPr>
              <a:xfrm>
                <a:off x="9286413" y="3550747"/>
                <a:ext cx="32544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1" name="Freihand 30">
                <a:extLst>
                  <a:ext uri="{FF2B5EF4-FFF2-40B4-BE49-F238E27FC236}">
                    <a16:creationId xmlns:a16="http://schemas.microsoft.com/office/drawing/2014/main" id="{A6071B51-C69E-40F6-815F-52D320FAB881}"/>
                  </a:ext>
                </a:extLst>
              </p14:cNvPr>
              <p14:cNvContentPartPr/>
              <p14:nvPr/>
            </p14:nvContentPartPr>
            <p14:xfrm>
              <a:off x="9633453" y="3487747"/>
              <a:ext cx="82800" cy="109440"/>
            </p14:xfrm>
          </p:contentPart>
        </mc:Choice>
        <mc:Fallback>
          <p:pic>
            <p:nvPicPr>
              <p:cNvPr id="31" name="Freihand 30">
                <a:extLst>
                  <a:ext uri="{FF2B5EF4-FFF2-40B4-BE49-F238E27FC236}">
                    <a16:creationId xmlns:a16="http://schemas.microsoft.com/office/drawing/2014/main" id="{A6071B51-C69E-40F6-815F-52D320FAB881}"/>
                  </a:ext>
                </a:extLst>
              </p:cNvPr>
              <p:cNvPicPr/>
              <p:nvPr/>
            </p:nvPicPr>
            <p:blipFill>
              <a:blip r:embed="rId36"/>
              <a:stretch>
                <a:fillRect/>
              </a:stretch>
            </p:blipFill>
            <p:spPr>
              <a:xfrm>
                <a:off x="9629133" y="3483427"/>
                <a:ext cx="914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2" name="Freihand 31">
                <a:extLst>
                  <a:ext uri="{FF2B5EF4-FFF2-40B4-BE49-F238E27FC236}">
                    <a16:creationId xmlns:a16="http://schemas.microsoft.com/office/drawing/2014/main" id="{E41D829E-CD42-4249-9C0C-B67964920B64}"/>
                  </a:ext>
                </a:extLst>
              </p14:cNvPr>
              <p14:cNvContentPartPr/>
              <p14:nvPr/>
            </p14:nvContentPartPr>
            <p14:xfrm>
              <a:off x="9881493" y="3381187"/>
              <a:ext cx="91440" cy="170640"/>
            </p14:xfrm>
          </p:contentPart>
        </mc:Choice>
        <mc:Fallback>
          <p:pic>
            <p:nvPicPr>
              <p:cNvPr id="32" name="Freihand 31">
                <a:extLst>
                  <a:ext uri="{FF2B5EF4-FFF2-40B4-BE49-F238E27FC236}">
                    <a16:creationId xmlns:a16="http://schemas.microsoft.com/office/drawing/2014/main" id="{E41D829E-CD42-4249-9C0C-B67964920B64}"/>
                  </a:ext>
                </a:extLst>
              </p:cNvPr>
              <p:cNvPicPr/>
              <p:nvPr/>
            </p:nvPicPr>
            <p:blipFill>
              <a:blip r:embed="rId38"/>
              <a:stretch>
                <a:fillRect/>
              </a:stretch>
            </p:blipFill>
            <p:spPr>
              <a:xfrm>
                <a:off x="9877173" y="3376867"/>
                <a:ext cx="10008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3" name="Freihand 32">
                <a:extLst>
                  <a:ext uri="{FF2B5EF4-FFF2-40B4-BE49-F238E27FC236}">
                    <a16:creationId xmlns:a16="http://schemas.microsoft.com/office/drawing/2014/main" id="{A46F336E-7B9C-46DA-B478-A85CDD0F3B8D}"/>
                  </a:ext>
                </a:extLst>
              </p14:cNvPr>
              <p14:cNvContentPartPr/>
              <p14:nvPr/>
            </p14:nvContentPartPr>
            <p14:xfrm>
              <a:off x="9994533" y="3226387"/>
              <a:ext cx="141840" cy="219600"/>
            </p14:xfrm>
          </p:contentPart>
        </mc:Choice>
        <mc:Fallback>
          <p:pic>
            <p:nvPicPr>
              <p:cNvPr id="33" name="Freihand 32">
                <a:extLst>
                  <a:ext uri="{FF2B5EF4-FFF2-40B4-BE49-F238E27FC236}">
                    <a16:creationId xmlns:a16="http://schemas.microsoft.com/office/drawing/2014/main" id="{A46F336E-7B9C-46DA-B478-A85CDD0F3B8D}"/>
                  </a:ext>
                </a:extLst>
              </p:cNvPr>
              <p:cNvPicPr/>
              <p:nvPr/>
            </p:nvPicPr>
            <p:blipFill>
              <a:blip r:embed="rId40"/>
              <a:stretch>
                <a:fillRect/>
              </a:stretch>
            </p:blipFill>
            <p:spPr>
              <a:xfrm>
                <a:off x="9990213" y="3222067"/>
                <a:ext cx="15048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4" name="Freihand 33">
                <a:extLst>
                  <a:ext uri="{FF2B5EF4-FFF2-40B4-BE49-F238E27FC236}">
                    <a16:creationId xmlns:a16="http://schemas.microsoft.com/office/drawing/2014/main" id="{70D24CA9-F94C-4478-A463-CC95F811302A}"/>
                  </a:ext>
                </a:extLst>
              </p14:cNvPr>
              <p14:cNvContentPartPr/>
              <p14:nvPr/>
            </p14:nvContentPartPr>
            <p14:xfrm>
              <a:off x="10125213" y="3235747"/>
              <a:ext cx="188280" cy="310680"/>
            </p14:xfrm>
          </p:contentPart>
        </mc:Choice>
        <mc:Fallback>
          <p:pic>
            <p:nvPicPr>
              <p:cNvPr id="34" name="Freihand 33">
                <a:extLst>
                  <a:ext uri="{FF2B5EF4-FFF2-40B4-BE49-F238E27FC236}">
                    <a16:creationId xmlns:a16="http://schemas.microsoft.com/office/drawing/2014/main" id="{70D24CA9-F94C-4478-A463-CC95F811302A}"/>
                  </a:ext>
                </a:extLst>
              </p:cNvPr>
              <p:cNvPicPr/>
              <p:nvPr/>
            </p:nvPicPr>
            <p:blipFill>
              <a:blip r:embed="rId42"/>
              <a:stretch>
                <a:fillRect/>
              </a:stretch>
            </p:blipFill>
            <p:spPr>
              <a:xfrm>
                <a:off x="10120893" y="3231427"/>
                <a:ext cx="196920" cy="3193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5" name="Freihand 34">
                <a:extLst>
                  <a:ext uri="{FF2B5EF4-FFF2-40B4-BE49-F238E27FC236}">
                    <a16:creationId xmlns:a16="http://schemas.microsoft.com/office/drawing/2014/main" id="{130CD737-9054-49A0-9E3D-F4F8673DFA26}"/>
                  </a:ext>
                </a:extLst>
              </p14:cNvPr>
              <p14:cNvContentPartPr/>
              <p14:nvPr/>
            </p14:nvContentPartPr>
            <p14:xfrm>
              <a:off x="10353813" y="3209467"/>
              <a:ext cx="82440" cy="118800"/>
            </p14:xfrm>
          </p:contentPart>
        </mc:Choice>
        <mc:Fallback>
          <p:pic>
            <p:nvPicPr>
              <p:cNvPr id="35" name="Freihand 34">
                <a:extLst>
                  <a:ext uri="{FF2B5EF4-FFF2-40B4-BE49-F238E27FC236}">
                    <a16:creationId xmlns:a16="http://schemas.microsoft.com/office/drawing/2014/main" id="{130CD737-9054-49A0-9E3D-F4F8673DFA26}"/>
                  </a:ext>
                </a:extLst>
              </p:cNvPr>
              <p:cNvPicPr/>
              <p:nvPr/>
            </p:nvPicPr>
            <p:blipFill>
              <a:blip r:embed="rId44"/>
              <a:stretch>
                <a:fillRect/>
              </a:stretch>
            </p:blipFill>
            <p:spPr>
              <a:xfrm>
                <a:off x="10349493" y="3205147"/>
                <a:ext cx="9108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6" name="Freihand 35">
                <a:extLst>
                  <a:ext uri="{FF2B5EF4-FFF2-40B4-BE49-F238E27FC236}">
                    <a16:creationId xmlns:a16="http://schemas.microsoft.com/office/drawing/2014/main" id="{4DFBB499-EB85-4544-882F-7C309001D8BB}"/>
                  </a:ext>
                </a:extLst>
              </p14:cNvPr>
              <p14:cNvContentPartPr/>
              <p14:nvPr/>
            </p14:nvContentPartPr>
            <p14:xfrm>
              <a:off x="10679613" y="3036307"/>
              <a:ext cx="93240" cy="142920"/>
            </p14:xfrm>
          </p:contentPart>
        </mc:Choice>
        <mc:Fallback>
          <p:pic>
            <p:nvPicPr>
              <p:cNvPr id="36" name="Freihand 35">
                <a:extLst>
                  <a:ext uri="{FF2B5EF4-FFF2-40B4-BE49-F238E27FC236}">
                    <a16:creationId xmlns:a16="http://schemas.microsoft.com/office/drawing/2014/main" id="{4DFBB499-EB85-4544-882F-7C309001D8BB}"/>
                  </a:ext>
                </a:extLst>
              </p:cNvPr>
              <p:cNvPicPr/>
              <p:nvPr/>
            </p:nvPicPr>
            <p:blipFill>
              <a:blip r:embed="rId46"/>
              <a:stretch>
                <a:fillRect/>
              </a:stretch>
            </p:blipFill>
            <p:spPr>
              <a:xfrm>
                <a:off x="10675293" y="3031987"/>
                <a:ext cx="1018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7" name="Freihand 36">
                <a:extLst>
                  <a:ext uri="{FF2B5EF4-FFF2-40B4-BE49-F238E27FC236}">
                    <a16:creationId xmlns:a16="http://schemas.microsoft.com/office/drawing/2014/main" id="{5C5B2D07-F035-4F48-9DA6-51A30E8FC88B}"/>
                  </a:ext>
                </a:extLst>
              </p14:cNvPr>
              <p14:cNvContentPartPr/>
              <p14:nvPr/>
            </p14:nvContentPartPr>
            <p14:xfrm>
              <a:off x="10827213" y="2985907"/>
              <a:ext cx="117720" cy="179640"/>
            </p14:xfrm>
          </p:contentPart>
        </mc:Choice>
        <mc:Fallback>
          <p:pic>
            <p:nvPicPr>
              <p:cNvPr id="37" name="Freihand 36">
                <a:extLst>
                  <a:ext uri="{FF2B5EF4-FFF2-40B4-BE49-F238E27FC236}">
                    <a16:creationId xmlns:a16="http://schemas.microsoft.com/office/drawing/2014/main" id="{5C5B2D07-F035-4F48-9DA6-51A30E8FC88B}"/>
                  </a:ext>
                </a:extLst>
              </p:cNvPr>
              <p:cNvPicPr/>
              <p:nvPr/>
            </p:nvPicPr>
            <p:blipFill>
              <a:blip r:embed="rId48"/>
              <a:stretch>
                <a:fillRect/>
              </a:stretch>
            </p:blipFill>
            <p:spPr>
              <a:xfrm>
                <a:off x="10822893" y="2981587"/>
                <a:ext cx="12636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0" name="Freihand 39">
                <a:extLst>
                  <a:ext uri="{FF2B5EF4-FFF2-40B4-BE49-F238E27FC236}">
                    <a16:creationId xmlns:a16="http://schemas.microsoft.com/office/drawing/2014/main" id="{D0679D44-F210-43D0-AC07-F1585CFE902B}"/>
                  </a:ext>
                </a:extLst>
              </p14:cNvPr>
              <p14:cNvContentPartPr/>
              <p14:nvPr/>
            </p14:nvContentPartPr>
            <p14:xfrm>
              <a:off x="9725973" y="3748387"/>
              <a:ext cx="177840" cy="257400"/>
            </p14:xfrm>
          </p:contentPart>
        </mc:Choice>
        <mc:Fallback>
          <p:pic>
            <p:nvPicPr>
              <p:cNvPr id="40" name="Freihand 39">
                <a:extLst>
                  <a:ext uri="{FF2B5EF4-FFF2-40B4-BE49-F238E27FC236}">
                    <a16:creationId xmlns:a16="http://schemas.microsoft.com/office/drawing/2014/main" id="{D0679D44-F210-43D0-AC07-F1585CFE902B}"/>
                  </a:ext>
                </a:extLst>
              </p:cNvPr>
              <p:cNvPicPr/>
              <p:nvPr/>
            </p:nvPicPr>
            <p:blipFill>
              <a:blip r:embed="rId50"/>
              <a:stretch>
                <a:fillRect/>
              </a:stretch>
            </p:blipFill>
            <p:spPr>
              <a:xfrm>
                <a:off x="9721653" y="3744067"/>
                <a:ext cx="186480" cy="2660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1" name="Freihand 40">
                <a:extLst>
                  <a:ext uri="{FF2B5EF4-FFF2-40B4-BE49-F238E27FC236}">
                    <a16:creationId xmlns:a16="http://schemas.microsoft.com/office/drawing/2014/main" id="{02BDC1D8-23B5-4B1F-A867-475B6E9DE580}"/>
                  </a:ext>
                </a:extLst>
              </p14:cNvPr>
              <p14:cNvContentPartPr/>
              <p14:nvPr/>
            </p14:nvContentPartPr>
            <p14:xfrm>
              <a:off x="9906333" y="3670267"/>
              <a:ext cx="175680" cy="257400"/>
            </p14:xfrm>
          </p:contentPart>
        </mc:Choice>
        <mc:Fallback>
          <p:pic>
            <p:nvPicPr>
              <p:cNvPr id="41" name="Freihand 40">
                <a:extLst>
                  <a:ext uri="{FF2B5EF4-FFF2-40B4-BE49-F238E27FC236}">
                    <a16:creationId xmlns:a16="http://schemas.microsoft.com/office/drawing/2014/main" id="{02BDC1D8-23B5-4B1F-A867-475B6E9DE580}"/>
                  </a:ext>
                </a:extLst>
              </p:cNvPr>
              <p:cNvPicPr/>
              <p:nvPr/>
            </p:nvPicPr>
            <p:blipFill>
              <a:blip r:embed="rId52"/>
              <a:stretch>
                <a:fillRect/>
              </a:stretch>
            </p:blipFill>
            <p:spPr>
              <a:xfrm>
                <a:off x="9902013" y="3665947"/>
                <a:ext cx="184320" cy="2660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2" name="Freihand 41">
                <a:extLst>
                  <a:ext uri="{FF2B5EF4-FFF2-40B4-BE49-F238E27FC236}">
                    <a16:creationId xmlns:a16="http://schemas.microsoft.com/office/drawing/2014/main" id="{ED61212A-7ACC-4ECF-A7BD-22429E379BD3}"/>
                  </a:ext>
                </a:extLst>
              </p14:cNvPr>
              <p14:cNvContentPartPr/>
              <p14:nvPr/>
            </p14:nvContentPartPr>
            <p14:xfrm>
              <a:off x="10121973" y="3774667"/>
              <a:ext cx="58320" cy="23760"/>
            </p14:xfrm>
          </p:contentPart>
        </mc:Choice>
        <mc:Fallback>
          <p:pic>
            <p:nvPicPr>
              <p:cNvPr id="42" name="Freihand 41">
                <a:extLst>
                  <a:ext uri="{FF2B5EF4-FFF2-40B4-BE49-F238E27FC236}">
                    <a16:creationId xmlns:a16="http://schemas.microsoft.com/office/drawing/2014/main" id="{ED61212A-7ACC-4ECF-A7BD-22429E379BD3}"/>
                  </a:ext>
                </a:extLst>
              </p:cNvPr>
              <p:cNvPicPr/>
              <p:nvPr/>
            </p:nvPicPr>
            <p:blipFill>
              <a:blip r:embed="rId54"/>
              <a:stretch>
                <a:fillRect/>
              </a:stretch>
            </p:blipFill>
            <p:spPr>
              <a:xfrm>
                <a:off x="10117653" y="3770347"/>
                <a:ext cx="6696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3" name="Freihand 42">
                <a:extLst>
                  <a:ext uri="{FF2B5EF4-FFF2-40B4-BE49-F238E27FC236}">
                    <a16:creationId xmlns:a16="http://schemas.microsoft.com/office/drawing/2014/main" id="{C619CA40-5B8A-4F59-A349-61E79B37E9D2}"/>
                  </a:ext>
                </a:extLst>
              </p14:cNvPr>
              <p14:cNvContentPartPr/>
              <p14:nvPr/>
            </p14:nvContentPartPr>
            <p14:xfrm>
              <a:off x="10251933" y="3686107"/>
              <a:ext cx="83160" cy="117000"/>
            </p14:xfrm>
          </p:contentPart>
        </mc:Choice>
        <mc:Fallback>
          <p:pic>
            <p:nvPicPr>
              <p:cNvPr id="43" name="Freihand 42">
                <a:extLst>
                  <a:ext uri="{FF2B5EF4-FFF2-40B4-BE49-F238E27FC236}">
                    <a16:creationId xmlns:a16="http://schemas.microsoft.com/office/drawing/2014/main" id="{C619CA40-5B8A-4F59-A349-61E79B37E9D2}"/>
                  </a:ext>
                </a:extLst>
              </p:cNvPr>
              <p:cNvPicPr/>
              <p:nvPr/>
            </p:nvPicPr>
            <p:blipFill>
              <a:blip r:embed="rId56"/>
              <a:stretch>
                <a:fillRect/>
              </a:stretch>
            </p:blipFill>
            <p:spPr>
              <a:xfrm>
                <a:off x="10247613" y="3681787"/>
                <a:ext cx="918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4" name="Freihand 43">
                <a:extLst>
                  <a:ext uri="{FF2B5EF4-FFF2-40B4-BE49-F238E27FC236}">
                    <a16:creationId xmlns:a16="http://schemas.microsoft.com/office/drawing/2014/main" id="{96D11D05-AF14-4DDE-A12A-F2F135362945}"/>
                  </a:ext>
                </a:extLst>
              </p14:cNvPr>
              <p14:cNvContentPartPr/>
              <p14:nvPr/>
            </p14:nvContentPartPr>
            <p14:xfrm>
              <a:off x="10349493" y="3617707"/>
              <a:ext cx="226080" cy="168480"/>
            </p14:xfrm>
          </p:contentPart>
        </mc:Choice>
        <mc:Fallback>
          <p:pic>
            <p:nvPicPr>
              <p:cNvPr id="44" name="Freihand 43">
                <a:extLst>
                  <a:ext uri="{FF2B5EF4-FFF2-40B4-BE49-F238E27FC236}">
                    <a16:creationId xmlns:a16="http://schemas.microsoft.com/office/drawing/2014/main" id="{96D11D05-AF14-4DDE-A12A-F2F135362945}"/>
                  </a:ext>
                </a:extLst>
              </p:cNvPr>
              <p:cNvPicPr/>
              <p:nvPr/>
            </p:nvPicPr>
            <p:blipFill>
              <a:blip r:embed="rId58"/>
              <a:stretch>
                <a:fillRect/>
              </a:stretch>
            </p:blipFill>
            <p:spPr>
              <a:xfrm>
                <a:off x="10345173" y="3613387"/>
                <a:ext cx="23472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5" name="Freihand 44">
                <a:extLst>
                  <a:ext uri="{FF2B5EF4-FFF2-40B4-BE49-F238E27FC236}">
                    <a16:creationId xmlns:a16="http://schemas.microsoft.com/office/drawing/2014/main" id="{8F785E28-B178-4CE3-8AE9-BFC3F41EF75E}"/>
                  </a:ext>
                </a:extLst>
              </p14:cNvPr>
              <p14:cNvContentPartPr/>
              <p14:nvPr/>
            </p14:nvContentPartPr>
            <p14:xfrm>
              <a:off x="10597173" y="3512227"/>
              <a:ext cx="293400" cy="169920"/>
            </p14:xfrm>
          </p:contentPart>
        </mc:Choice>
        <mc:Fallback>
          <p:pic>
            <p:nvPicPr>
              <p:cNvPr id="45" name="Freihand 44">
                <a:extLst>
                  <a:ext uri="{FF2B5EF4-FFF2-40B4-BE49-F238E27FC236}">
                    <a16:creationId xmlns:a16="http://schemas.microsoft.com/office/drawing/2014/main" id="{8F785E28-B178-4CE3-8AE9-BFC3F41EF75E}"/>
                  </a:ext>
                </a:extLst>
              </p:cNvPr>
              <p:cNvPicPr/>
              <p:nvPr/>
            </p:nvPicPr>
            <p:blipFill>
              <a:blip r:embed="rId60"/>
              <a:stretch>
                <a:fillRect/>
              </a:stretch>
            </p:blipFill>
            <p:spPr>
              <a:xfrm>
                <a:off x="10592853" y="3507907"/>
                <a:ext cx="3020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6" name="Freihand 45">
                <a:extLst>
                  <a:ext uri="{FF2B5EF4-FFF2-40B4-BE49-F238E27FC236}">
                    <a16:creationId xmlns:a16="http://schemas.microsoft.com/office/drawing/2014/main" id="{86578886-F0EC-47AE-B86B-52296F684487}"/>
                  </a:ext>
                </a:extLst>
              </p14:cNvPr>
              <p14:cNvContentPartPr/>
              <p14:nvPr/>
            </p14:nvContentPartPr>
            <p14:xfrm>
              <a:off x="10926933" y="3287587"/>
              <a:ext cx="29160" cy="316800"/>
            </p14:xfrm>
          </p:contentPart>
        </mc:Choice>
        <mc:Fallback>
          <p:pic>
            <p:nvPicPr>
              <p:cNvPr id="46" name="Freihand 45">
                <a:extLst>
                  <a:ext uri="{FF2B5EF4-FFF2-40B4-BE49-F238E27FC236}">
                    <a16:creationId xmlns:a16="http://schemas.microsoft.com/office/drawing/2014/main" id="{86578886-F0EC-47AE-B86B-52296F684487}"/>
                  </a:ext>
                </a:extLst>
              </p:cNvPr>
              <p:cNvPicPr/>
              <p:nvPr/>
            </p:nvPicPr>
            <p:blipFill>
              <a:blip r:embed="rId62"/>
              <a:stretch>
                <a:fillRect/>
              </a:stretch>
            </p:blipFill>
            <p:spPr>
              <a:xfrm>
                <a:off x="10922613" y="3283267"/>
                <a:ext cx="37800" cy="3254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9" name="Freihand 48">
                <a:extLst>
                  <a:ext uri="{FF2B5EF4-FFF2-40B4-BE49-F238E27FC236}">
                    <a16:creationId xmlns:a16="http://schemas.microsoft.com/office/drawing/2014/main" id="{D70154C5-6AFE-4D04-8BBD-5D6C69E44DE1}"/>
                  </a:ext>
                </a:extLst>
              </p14:cNvPr>
              <p14:cNvContentPartPr/>
              <p14:nvPr/>
            </p14:nvContentPartPr>
            <p14:xfrm>
              <a:off x="9584133" y="3925867"/>
              <a:ext cx="689400" cy="250920"/>
            </p14:xfrm>
          </p:contentPart>
        </mc:Choice>
        <mc:Fallback>
          <p:pic>
            <p:nvPicPr>
              <p:cNvPr id="49" name="Freihand 48">
                <a:extLst>
                  <a:ext uri="{FF2B5EF4-FFF2-40B4-BE49-F238E27FC236}">
                    <a16:creationId xmlns:a16="http://schemas.microsoft.com/office/drawing/2014/main" id="{D70154C5-6AFE-4D04-8BBD-5D6C69E44DE1}"/>
                  </a:ext>
                </a:extLst>
              </p:cNvPr>
              <p:cNvPicPr/>
              <p:nvPr/>
            </p:nvPicPr>
            <p:blipFill>
              <a:blip r:embed="rId64"/>
              <a:stretch>
                <a:fillRect/>
              </a:stretch>
            </p:blipFill>
            <p:spPr>
              <a:xfrm>
                <a:off x="9579813" y="3921547"/>
                <a:ext cx="698040" cy="2595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54" name="Freihand 53">
                <a:extLst>
                  <a:ext uri="{FF2B5EF4-FFF2-40B4-BE49-F238E27FC236}">
                    <a16:creationId xmlns:a16="http://schemas.microsoft.com/office/drawing/2014/main" id="{A9D5BC51-1D5A-4693-A197-5C94E7FA52B0}"/>
                  </a:ext>
                </a:extLst>
              </p14:cNvPr>
              <p14:cNvContentPartPr/>
              <p14:nvPr/>
            </p14:nvContentPartPr>
            <p14:xfrm>
              <a:off x="9366333" y="3299107"/>
              <a:ext cx="1724760" cy="950040"/>
            </p14:xfrm>
          </p:contentPart>
        </mc:Choice>
        <mc:Fallback>
          <p:pic>
            <p:nvPicPr>
              <p:cNvPr id="54" name="Freihand 53">
                <a:extLst>
                  <a:ext uri="{FF2B5EF4-FFF2-40B4-BE49-F238E27FC236}">
                    <a16:creationId xmlns:a16="http://schemas.microsoft.com/office/drawing/2014/main" id="{A9D5BC51-1D5A-4693-A197-5C94E7FA52B0}"/>
                  </a:ext>
                </a:extLst>
              </p:cNvPr>
              <p:cNvPicPr/>
              <p:nvPr/>
            </p:nvPicPr>
            <p:blipFill>
              <a:blip r:embed="rId66"/>
              <a:stretch>
                <a:fillRect/>
              </a:stretch>
            </p:blipFill>
            <p:spPr>
              <a:xfrm>
                <a:off x="9362013" y="3294787"/>
                <a:ext cx="1733400" cy="958680"/>
              </a:xfrm>
              <a:prstGeom prst="rect">
                <a:avLst/>
              </a:prstGeom>
            </p:spPr>
          </p:pic>
        </mc:Fallback>
      </mc:AlternateContent>
      <p:grpSp>
        <p:nvGrpSpPr>
          <p:cNvPr id="57" name="Gruppieren 56">
            <a:extLst>
              <a:ext uri="{FF2B5EF4-FFF2-40B4-BE49-F238E27FC236}">
                <a16:creationId xmlns:a16="http://schemas.microsoft.com/office/drawing/2014/main" id="{E660371F-7DC1-4198-B182-0F76A5EE795E}"/>
              </a:ext>
            </a:extLst>
          </p:cNvPr>
          <p:cNvGrpSpPr/>
          <p:nvPr/>
        </p:nvGrpSpPr>
        <p:grpSpPr>
          <a:xfrm>
            <a:off x="5927613" y="4521307"/>
            <a:ext cx="1965240" cy="783360"/>
            <a:chOff x="5927613" y="4521307"/>
            <a:chExt cx="1965240" cy="783360"/>
          </a:xfrm>
        </p:grpSpPr>
        <mc:AlternateContent xmlns:mc="http://schemas.openxmlformats.org/markup-compatibility/2006">
          <mc:Choice xmlns:p14="http://schemas.microsoft.com/office/powerpoint/2010/main" Requires="p14">
            <p:contentPart p14:bwMode="auto" r:id="rId67">
              <p14:nvContentPartPr>
                <p14:cNvPr id="11" name="Freihand 10">
                  <a:extLst>
                    <a:ext uri="{FF2B5EF4-FFF2-40B4-BE49-F238E27FC236}">
                      <a16:creationId xmlns:a16="http://schemas.microsoft.com/office/drawing/2014/main" id="{53C65772-C529-42BE-8092-9CE6ACB643E8}"/>
                    </a:ext>
                  </a:extLst>
                </p14:cNvPr>
                <p14:cNvContentPartPr/>
                <p14:nvPr/>
              </p14:nvContentPartPr>
              <p14:xfrm>
                <a:off x="7472733" y="4521307"/>
                <a:ext cx="351720" cy="302400"/>
              </p14:xfrm>
            </p:contentPart>
          </mc:Choice>
          <mc:Fallback>
            <p:pic>
              <p:nvPicPr>
                <p:cNvPr id="11" name="Freihand 10">
                  <a:extLst>
                    <a:ext uri="{FF2B5EF4-FFF2-40B4-BE49-F238E27FC236}">
                      <a16:creationId xmlns:a16="http://schemas.microsoft.com/office/drawing/2014/main" id="{53C65772-C529-42BE-8092-9CE6ACB643E8}"/>
                    </a:ext>
                  </a:extLst>
                </p:cNvPr>
                <p:cNvPicPr/>
                <p:nvPr/>
              </p:nvPicPr>
              <p:blipFill>
                <a:blip r:embed="rId68"/>
                <a:stretch>
                  <a:fillRect/>
                </a:stretch>
              </p:blipFill>
              <p:spPr>
                <a:xfrm>
                  <a:off x="7468413" y="4516987"/>
                  <a:ext cx="360360" cy="3110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2" name="Freihand 11">
                  <a:extLst>
                    <a:ext uri="{FF2B5EF4-FFF2-40B4-BE49-F238E27FC236}">
                      <a16:creationId xmlns:a16="http://schemas.microsoft.com/office/drawing/2014/main" id="{11958195-19AB-433D-A865-1A1684879486}"/>
                    </a:ext>
                  </a:extLst>
                </p14:cNvPr>
                <p14:cNvContentPartPr/>
                <p14:nvPr/>
              </p14:nvContentPartPr>
              <p14:xfrm>
                <a:off x="7370133" y="4576387"/>
                <a:ext cx="372240" cy="310680"/>
              </p14:xfrm>
            </p:contentPart>
          </mc:Choice>
          <mc:Fallback>
            <p:pic>
              <p:nvPicPr>
                <p:cNvPr id="12" name="Freihand 11">
                  <a:extLst>
                    <a:ext uri="{FF2B5EF4-FFF2-40B4-BE49-F238E27FC236}">
                      <a16:creationId xmlns:a16="http://schemas.microsoft.com/office/drawing/2014/main" id="{11958195-19AB-433D-A865-1A1684879486}"/>
                    </a:ext>
                  </a:extLst>
                </p:cNvPr>
                <p:cNvPicPr/>
                <p:nvPr/>
              </p:nvPicPr>
              <p:blipFill>
                <a:blip r:embed="rId70"/>
                <a:stretch>
                  <a:fillRect/>
                </a:stretch>
              </p:blipFill>
              <p:spPr>
                <a:xfrm>
                  <a:off x="7365813" y="4572067"/>
                  <a:ext cx="380880" cy="3193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1" name="Freihand 50">
                  <a:extLst>
                    <a:ext uri="{FF2B5EF4-FFF2-40B4-BE49-F238E27FC236}">
                      <a16:creationId xmlns:a16="http://schemas.microsoft.com/office/drawing/2014/main" id="{CEC13FFB-ACA2-451E-9FC0-265084EB3CEB}"/>
                    </a:ext>
                  </a:extLst>
                </p14:cNvPr>
                <p14:cNvContentPartPr/>
                <p14:nvPr/>
              </p14:nvContentPartPr>
              <p14:xfrm>
                <a:off x="7366173" y="4709587"/>
                <a:ext cx="360" cy="360"/>
              </p14:xfrm>
            </p:contentPart>
          </mc:Choice>
          <mc:Fallback>
            <p:pic>
              <p:nvPicPr>
                <p:cNvPr id="51" name="Freihand 50">
                  <a:extLst>
                    <a:ext uri="{FF2B5EF4-FFF2-40B4-BE49-F238E27FC236}">
                      <a16:creationId xmlns:a16="http://schemas.microsoft.com/office/drawing/2014/main" id="{CEC13FFB-ACA2-451E-9FC0-265084EB3CEB}"/>
                    </a:ext>
                  </a:extLst>
                </p:cNvPr>
                <p:cNvPicPr/>
                <p:nvPr/>
              </p:nvPicPr>
              <p:blipFill>
                <a:blip r:embed="rId10"/>
                <a:stretch>
                  <a:fillRect/>
                </a:stretch>
              </p:blipFill>
              <p:spPr>
                <a:xfrm>
                  <a:off x="7361853" y="4705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52" name="Freihand 51">
                  <a:extLst>
                    <a:ext uri="{FF2B5EF4-FFF2-40B4-BE49-F238E27FC236}">
                      <a16:creationId xmlns:a16="http://schemas.microsoft.com/office/drawing/2014/main" id="{2D6ED5D9-4288-4EFC-981F-D15CDDFA56AF}"/>
                    </a:ext>
                  </a:extLst>
                </p14:cNvPr>
                <p14:cNvContentPartPr/>
                <p14:nvPr/>
              </p14:nvContentPartPr>
              <p14:xfrm>
                <a:off x="5972253" y="4580347"/>
                <a:ext cx="1920600" cy="690120"/>
              </p14:xfrm>
            </p:contentPart>
          </mc:Choice>
          <mc:Fallback>
            <p:pic>
              <p:nvPicPr>
                <p:cNvPr id="52" name="Freihand 51">
                  <a:extLst>
                    <a:ext uri="{FF2B5EF4-FFF2-40B4-BE49-F238E27FC236}">
                      <a16:creationId xmlns:a16="http://schemas.microsoft.com/office/drawing/2014/main" id="{2D6ED5D9-4288-4EFC-981F-D15CDDFA56AF}"/>
                    </a:ext>
                  </a:extLst>
                </p:cNvPr>
                <p:cNvPicPr/>
                <p:nvPr/>
              </p:nvPicPr>
              <p:blipFill>
                <a:blip r:embed="rId73"/>
                <a:stretch>
                  <a:fillRect/>
                </a:stretch>
              </p:blipFill>
              <p:spPr>
                <a:xfrm>
                  <a:off x="5967933" y="4576027"/>
                  <a:ext cx="1929240" cy="6987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56" name="Freihand 55">
                  <a:extLst>
                    <a:ext uri="{FF2B5EF4-FFF2-40B4-BE49-F238E27FC236}">
                      <a16:creationId xmlns:a16="http://schemas.microsoft.com/office/drawing/2014/main" id="{32184BD4-03CC-4583-B949-37AF862882B1}"/>
                    </a:ext>
                  </a:extLst>
                </p14:cNvPr>
                <p14:cNvContentPartPr/>
                <p14:nvPr/>
              </p14:nvContentPartPr>
              <p14:xfrm>
                <a:off x="5927613" y="4656667"/>
                <a:ext cx="1682640" cy="648000"/>
              </p14:xfrm>
            </p:contentPart>
          </mc:Choice>
          <mc:Fallback>
            <p:pic>
              <p:nvPicPr>
                <p:cNvPr id="56" name="Freihand 55">
                  <a:extLst>
                    <a:ext uri="{FF2B5EF4-FFF2-40B4-BE49-F238E27FC236}">
                      <a16:creationId xmlns:a16="http://schemas.microsoft.com/office/drawing/2014/main" id="{32184BD4-03CC-4583-B949-37AF862882B1}"/>
                    </a:ext>
                  </a:extLst>
                </p:cNvPr>
                <p:cNvPicPr/>
                <p:nvPr/>
              </p:nvPicPr>
              <p:blipFill>
                <a:blip r:embed="rId75"/>
                <a:stretch>
                  <a:fillRect/>
                </a:stretch>
              </p:blipFill>
              <p:spPr>
                <a:xfrm>
                  <a:off x="5923293" y="4652347"/>
                  <a:ext cx="1691280" cy="656640"/>
                </a:xfrm>
                <a:prstGeom prst="rect">
                  <a:avLst/>
                </a:prstGeom>
              </p:spPr>
            </p:pic>
          </mc:Fallback>
        </mc:AlternateContent>
      </p:grpSp>
    </p:spTree>
    <p:extLst>
      <p:ext uri="{BB962C8B-B14F-4D97-AF65-F5344CB8AC3E}">
        <p14:creationId xmlns:p14="http://schemas.microsoft.com/office/powerpoint/2010/main" val="191745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4801" y="104531"/>
            <a:ext cx="7597213" cy="744863"/>
          </a:xfrm>
          <a:prstGeom prst="rect">
            <a:avLst/>
          </a:prstGeom>
          <a:noFill/>
          <a:ln>
            <a:noFill/>
          </a:ln>
        </p:spPr>
        <p:txBody>
          <a:bodyPr lIns="81638" tIns="40819" rIns="81638" bIns="40819" anchor="ctr" anchorCtr="1"/>
          <a:lstStyle/>
          <a:p>
            <a:r>
              <a:rPr lang="de-DE" sz="2903" b="1" dirty="0"/>
              <a:t>Short </a:t>
            </a:r>
            <a:r>
              <a:rPr lang="de-DE" sz="2903" b="1" dirty="0" err="1"/>
              <a:t>run</a:t>
            </a:r>
            <a:r>
              <a:rPr lang="de-DE" sz="2903" b="1" dirty="0"/>
              <a:t> </a:t>
            </a:r>
            <a:r>
              <a:rPr lang="de-DE" sz="2903" b="1" dirty="0" err="1"/>
              <a:t>equilibrium</a:t>
            </a:r>
            <a:endParaRPr lang="de-DE" sz="2903" b="1" dirty="0"/>
          </a:p>
        </p:txBody>
      </p:sp>
      <p:cxnSp>
        <p:nvCxnSpPr>
          <p:cNvPr id="8" name="Straight Arrow Connector 6"/>
          <p:cNvCxnSpPr/>
          <p:nvPr/>
        </p:nvCxnSpPr>
        <p:spPr>
          <a:xfrm flipV="1">
            <a:off x="1896725"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896726"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562115" y="1077570"/>
            <a:ext cx="258404" cy="343620"/>
          </a:xfrm>
          <a:prstGeom prst="rect">
            <a:avLst/>
          </a:prstGeom>
          <a:noFill/>
        </p:spPr>
        <p:txBody>
          <a:bodyPr wrap="none" rtlCol="0">
            <a:spAutoFit/>
          </a:bodyPr>
          <a:lstStyle/>
          <a:p>
            <a:r>
              <a:rPr lang="de-DE" sz="1633" dirty="0"/>
              <a:t>r</a:t>
            </a:r>
          </a:p>
        </p:txBody>
      </p:sp>
      <p:sp>
        <p:nvSpPr>
          <p:cNvPr id="11" name="Textfeld 10"/>
          <p:cNvSpPr txBox="1"/>
          <p:nvPr/>
        </p:nvSpPr>
        <p:spPr>
          <a:xfrm>
            <a:off x="7244737"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876489"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369440"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459598"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6047457" y="946937"/>
            <a:ext cx="572593" cy="427361"/>
          </a:xfrm>
          <a:prstGeom prst="rect">
            <a:avLst/>
          </a:prstGeom>
          <a:noFill/>
        </p:spPr>
        <p:txBody>
          <a:bodyPr wrap="none" rtlCol="0">
            <a:spAutoFit/>
          </a:bodyPr>
          <a:lstStyle/>
          <a:p>
            <a:r>
              <a:rPr lang="de-DE" sz="2177" b="1" dirty="0"/>
              <a:t>TR</a:t>
            </a:r>
          </a:p>
        </p:txBody>
      </p:sp>
      <p:cxnSp>
        <p:nvCxnSpPr>
          <p:cNvPr id="21" name="Gerade Verbindung 20"/>
          <p:cNvCxnSpPr/>
          <p:nvPr/>
        </p:nvCxnSpPr>
        <p:spPr>
          <a:xfrm flipH="1">
            <a:off x="1896726"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577812"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184246" y="5324032"/>
            <a:ext cx="8787133" cy="1432443"/>
          </a:xfrm>
          <a:prstGeom prst="rect">
            <a:avLst/>
          </a:prstGeom>
          <a:noFill/>
        </p:spPr>
        <p:txBody>
          <a:bodyPr wrap="square" rtlCol="0">
            <a:spAutoFit/>
          </a:bodyPr>
          <a:lstStyle/>
          <a:p>
            <a:r>
              <a:rPr lang="de-DE" sz="2177" b="1" dirty="0"/>
              <a:t>The </a:t>
            </a:r>
            <a:r>
              <a:rPr lang="de-DE" sz="2177" b="1" dirty="0" err="1"/>
              <a:t>intersection</a:t>
            </a:r>
            <a:r>
              <a:rPr lang="de-DE" sz="2177" b="1" dirty="0"/>
              <a:t> </a:t>
            </a:r>
            <a:r>
              <a:rPr lang="de-DE" sz="2177" b="1" dirty="0" err="1"/>
              <a:t>of</a:t>
            </a:r>
            <a:r>
              <a:rPr lang="de-DE" sz="2177" b="1" dirty="0"/>
              <a:t> </a:t>
            </a:r>
            <a:r>
              <a:rPr lang="de-DE" sz="2177" b="1" dirty="0" err="1"/>
              <a:t>the</a:t>
            </a:r>
            <a:r>
              <a:rPr lang="de-DE" sz="2177" b="1" dirty="0"/>
              <a:t> IS </a:t>
            </a:r>
            <a:r>
              <a:rPr lang="de-DE" sz="2177" b="1" dirty="0" err="1"/>
              <a:t>curve</a:t>
            </a:r>
            <a:r>
              <a:rPr lang="de-DE" sz="2177" b="1" dirty="0"/>
              <a:t> and </a:t>
            </a:r>
            <a:r>
              <a:rPr lang="de-DE" sz="2177" b="1" dirty="0" err="1"/>
              <a:t>the</a:t>
            </a:r>
            <a:r>
              <a:rPr lang="de-DE" sz="2177" b="1" dirty="0"/>
              <a:t> TR </a:t>
            </a:r>
            <a:r>
              <a:rPr lang="de-DE" sz="2177" b="1" dirty="0" err="1"/>
              <a:t>curve</a:t>
            </a:r>
            <a:r>
              <a:rPr lang="de-DE" sz="2177" b="1" dirty="0"/>
              <a:t> </a:t>
            </a:r>
            <a:r>
              <a:rPr lang="de-DE" sz="2177" b="1" dirty="0" err="1"/>
              <a:t>represents</a:t>
            </a:r>
            <a:r>
              <a:rPr lang="de-DE" sz="2177" b="1" dirty="0"/>
              <a:t> </a:t>
            </a:r>
            <a:r>
              <a:rPr lang="de-DE" sz="2177" b="1" dirty="0" err="1"/>
              <a:t>the</a:t>
            </a:r>
            <a:r>
              <a:rPr lang="de-DE" sz="2177" b="1" dirty="0"/>
              <a:t> </a:t>
            </a:r>
            <a:r>
              <a:rPr lang="de-DE" sz="2177" b="1" dirty="0" err="1"/>
              <a:t>short</a:t>
            </a:r>
            <a:r>
              <a:rPr lang="de-DE" sz="2177" b="1" dirty="0"/>
              <a:t> </a:t>
            </a:r>
            <a:r>
              <a:rPr lang="de-DE" sz="2177" b="1" dirty="0" err="1"/>
              <a:t>run</a:t>
            </a:r>
            <a:r>
              <a:rPr lang="de-DE" sz="2177" b="1" dirty="0"/>
              <a:t> </a:t>
            </a:r>
            <a:r>
              <a:rPr lang="de-DE" sz="2177" b="1" dirty="0" err="1"/>
              <a:t>equilibrium</a:t>
            </a:r>
            <a:r>
              <a:rPr lang="de-DE" sz="2177" b="1" dirty="0"/>
              <a:t> </a:t>
            </a:r>
            <a:r>
              <a:rPr lang="de-DE" sz="2177" b="1" dirty="0" err="1"/>
              <a:t>with</a:t>
            </a:r>
            <a:r>
              <a:rPr lang="de-DE" sz="2177" b="1" dirty="0"/>
              <a:t> </a:t>
            </a:r>
            <a:r>
              <a:rPr lang="de-DE" sz="2177" b="1" u="sng" dirty="0" err="1"/>
              <a:t>fixed</a:t>
            </a:r>
            <a:r>
              <a:rPr lang="de-DE" sz="2177" b="1" u="sng" dirty="0"/>
              <a:t> </a:t>
            </a:r>
            <a:r>
              <a:rPr lang="de-DE" sz="2177" b="1" u="sng" dirty="0" err="1"/>
              <a:t>prices</a:t>
            </a:r>
            <a:r>
              <a:rPr lang="de-DE" sz="2177" b="1" dirty="0"/>
              <a:t>. </a:t>
            </a:r>
          </a:p>
          <a:p>
            <a:r>
              <a:rPr lang="de-DE" sz="2177" b="1" dirty="0" err="1"/>
              <a:t>Mechanics</a:t>
            </a:r>
            <a:r>
              <a:rPr lang="de-DE" sz="2177" b="1" dirty="0"/>
              <a:t> </a:t>
            </a:r>
            <a:r>
              <a:rPr lang="de-DE" sz="2177" b="1" dirty="0" err="1"/>
              <a:t>are</a:t>
            </a:r>
            <a:r>
              <a:rPr lang="de-DE" sz="2177" b="1" dirty="0"/>
              <a:t> </a:t>
            </a:r>
            <a:r>
              <a:rPr lang="de-DE" sz="2177" b="1" dirty="0" err="1"/>
              <a:t>the</a:t>
            </a:r>
            <a:r>
              <a:rPr lang="de-DE" sz="2177" b="1" dirty="0"/>
              <a:t> same </a:t>
            </a:r>
            <a:r>
              <a:rPr lang="de-DE" sz="2177" b="1" dirty="0" err="1"/>
              <a:t>as</a:t>
            </a:r>
            <a:r>
              <a:rPr lang="de-DE" sz="2177" b="1" dirty="0"/>
              <a:t> in </a:t>
            </a:r>
            <a:r>
              <a:rPr lang="de-DE" sz="2177" b="1" dirty="0" err="1"/>
              <a:t>the</a:t>
            </a:r>
            <a:r>
              <a:rPr lang="de-DE" sz="2177" b="1" dirty="0"/>
              <a:t> </a:t>
            </a:r>
            <a:r>
              <a:rPr lang="de-DE" sz="2177" b="1" dirty="0" err="1"/>
              <a:t>case</a:t>
            </a:r>
            <a:r>
              <a:rPr lang="de-DE" sz="2177" b="1" dirty="0"/>
              <a:t> </a:t>
            </a:r>
            <a:r>
              <a:rPr lang="de-DE" sz="2177" b="1" dirty="0" err="1"/>
              <a:t>with</a:t>
            </a:r>
            <a:r>
              <a:rPr lang="de-DE" sz="2177" b="1" dirty="0"/>
              <a:t> LM-</a:t>
            </a:r>
            <a:r>
              <a:rPr lang="de-DE" sz="2177" b="1" dirty="0" err="1"/>
              <a:t>curve</a:t>
            </a:r>
            <a:r>
              <a:rPr lang="de-DE" sz="2177" b="1" dirty="0"/>
              <a:t> </a:t>
            </a:r>
            <a:r>
              <a:rPr lang="de-DE" sz="2177" b="1" dirty="0" err="1"/>
              <a:t>representing</a:t>
            </a:r>
            <a:r>
              <a:rPr lang="de-DE" sz="2177" b="1" dirty="0"/>
              <a:t> </a:t>
            </a:r>
            <a:r>
              <a:rPr lang="de-DE" sz="2177" b="1" dirty="0" err="1"/>
              <a:t>the</a:t>
            </a:r>
            <a:endParaRPr lang="de-DE" sz="2177" b="1" dirty="0"/>
          </a:p>
          <a:p>
            <a:r>
              <a:rPr lang="de-DE" sz="2177" b="1" dirty="0"/>
              <a:t>Money </a:t>
            </a:r>
            <a:r>
              <a:rPr lang="de-DE" sz="2177" b="1" dirty="0" err="1"/>
              <a:t>market</a:t>
            </a:r>
            <a:r>
              <a:rPr lang="de-DE" sz="2177" b="1" dirty="0"/>
              <a:t> </a:t>
            </a:r>
            <a:r>
              <a:rPr lang="de-DE" sz="2177" b="1" dirty="0" err="1"/>
              <a:t>equilibrium</a:t>
            </a:r>
            <a:endParaRPr lang="de-DE" sz="2177" b="1" dirty="0"/>
          </a:p>
        </p:txBody>
      </p:sp>
      <p:sp>
        <p:nvSpPr>
          <p:cNvPr id="25" name="Rechteck 24"/>
          <p:cNvSpPr/>
          <p:nvPr/>
        </p:nvSpPr>
        <p:spPr>
          <a:xfrm>
            <a:off x="144800" y="5196500"/>
            <a:ext cx="8840804" cy="16168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p>
        </p:txBody>
      </p:sp>
      <p:sp>
        <p:nvSpPr>
          <p:cNvPr id="2" name="Rechteck 1">
            <a:extLst>
              <a:ext uri="{FF2B5EF4-FFF2-40B4-BE49-F238E27FC236}">
                <a16:creationId xmlns:a16="http://schemas.microsoft.com/office/drawing/2014/main" id="{352D5D8F-0001-3D84-9230-5C4FC6E67B80}"/>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72A4F3F2-1CFC-4607-8D35-51F9C27361F9}"/>
                  </a:ext>
                </a:extLst>
              </p14:cNvPr>
              <p14:cNvContentPartPr/>
              <p14:nvPr/>
            </p14:nvContentPartPr>
            <p14:xfrm>
              <a:off x="5951733" y="853987"/>
              <a:ext cx="686520" cy="599040"/>
            </p14:xfrm>
          </p:contentPart>
        </mc:Choice>
        <mc:Fallback>
          <p:pic>
            <p:nvPicPr>
              <p:cNvPr id="3" name="Freihand 2">
                <a:extLst>
                  <a:ext uri="{FF2B5EF4-FFF2-40B4-BE49-F238E27FC236}">
                    <a16:creationId xmlns:a16="http://schemas.microsoft.com/office/drawing/2014/main" id="{72A4F3F2-1CFC-4607-8D35-51F9C27361F9}"/>
                  </a:ext>
                </a:extLst>
              </p:cNvPr>
              <p:cNvPicPr/>
              <p:nvPr/>
            </p:nvPicPr>
            <p:blipFill>
              <a:blip r:embed="rId4"/>
              <a:stretch>
                <a:fillRect/>
              </a:stretch>
            </p:blipFill>
            <p:spPr>
              <a:xfrm>
                <a:off x="5947413" y="849667"/>
                <a:ext cx="695160" cy="6076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AFC258D5-C2A9-44B8-8850-3DB35A7D414A}"/>
                  </a:ext>
                </a:extLst>
              </p14:cNvPr>
              <p14:cNvContentPartPr/>
              <p14:nvPr/>
            </p14:nvContentPartPr>
            <p14:xfrm>
              <a:off x="179853" y="5925667"/>
              <a:ext cx="2907720" cy="533880"/>
            </p14:xfrm>
          </p:contentPart>
        </mc:Choice>
        <mc:Fallback>
          <p:pic>
            <p:nvPicPr>
              <p:cNvPr id="4" name="Freihand 3">
                <a:extLst>
                  <a:ext uri="{FF2B5EF4-FFF2-40B4-BE49-F238E27FC236}">
                    <a16:creationId xmlns:a16="http://schemas.microsoft.com/office/drawing/2014/main" id="{AFC258D5-C2A9-44B8-8850-3DB35A7D414A}"/>
                  </a:ext>
                </a:extLst>
              </p:cNvPr>
              <p:cNvPicPr/>
              <p:nvPr/>
            </p:nvPicPr>
            <p:blipFill>
              <a:blip r:embed="rId6"/>
              <a:stretch>
                <a:fillRect/>
              </a:stretch>
            </p:blipFill>
            <p:spPr>
              <a:xfrm>
                <a:off x="175533" y="5921347"/>
                <a:ext cx="2916360" cy="542520"/>
              </a:xfrm>
              <a:prstGeom prst="rect">
                <a:avLst/>
              </a:prstGeom>
            </p:spPr>
          </p:pic>
        </mc:Fallback>
      </mc:AlternateContent>
    </p:spTree>
    <p:extLst>
      <p:ext uri="{BB962C8B-B14F-4D97-AF65-F5344CB8AC3E}">
        <p14:creationId xmlns:p14="http://schemas.microsoft.com/office/powerpoint/2010/main" val="126627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gn="ctr"/>
            <a:r>
              <a:rPr lang="de-DE" sz="2903" b="1" dirty="0"/>
              <a:t>Price </a:t>
            </a:r>
            <a:r>
              <a:rPr lang="de-DE" sz="2903" b="1" dirty="0" err="1"/>
              <a:t>adjusting</a:t>
            </a:r>
            <a:r>
              <a:rPr lang="de-DE" sz="2903" b="1" dirty="0"/>
              <a:t> </a:t>
            </a:r>
            <a:r>
              <a:rPr lang="de-DE" sz="2903" b="1" dirty="0" err="1"/>
              <a:t>process</a:t>
            </a:r>
            <a:r>
              <a:rPr lang="de-DE" sz="2903" b="1" dirty="0"/>
              <a:t> – Phillips </a:t>
            </a:r>
            <a:r>
              <a:rPr lang="de-DE" sz="2903" b="1" dirty="0" err="1"/>
              <a:t>Curve</a:t>
            </a:r>
            <a:endParaRPr lang="de-DE" sz="2903" b="1" dirty="0"/>
          </a:p>
        </p:txBody>
      </p:sp>
      <p:sp>
        <p:nvSpPr>
          <p:cNvPr id="30" name="Textfeld 29"/>
          <p:cNvSpPr txBox="1"/>
          <p:nvPr/>
        </p:nvSpPr>
        <p:spPr>
          <a:xfrm>
            <a:off x="1684624" y="3663406"/>
            <a:ext cx="8330426" cy="427361"/>
          </a:xfrm>
          <a:prstGeom prst="rect">
            <a:avLst/>
          </a:prstGeom>
          <a:noFill/>
        </p:spPr>
        <p:txBody>
          <a:bodyPr wrap="square" rtlCol="0">
            <a:spAutoFit/>
          </a:bodyPr>
          <a:lstStyle/>
          <a:p>
            <a:pPr algn="ctr"/>
            <a:r>
              <a:rPr lang="el-GR" sz="2177" dirty="0"/>
              <a:t>π</a:t>
            </a:r>
            <a:r>
              <a:rPr lang="en-US" sz="2177" dirty="0"/>
              <a:t> = </a:t>
            </a:r>
            <a:r>
              <a:rPr lang="el-GR" sz="2177" dirty="0"/>
              <a:t>π</a:t>
            </a:r>
            <a:r>
              <a:rPr lang="de-DE" sz="2177" baseline="30000" dirty="0"/>
              <a:t>e</a:t>
            </a:r>
            <a:r>
              <a:rPr lang="el-GR" sz="2177" dirty="0"/>
              <a:t> </a:t>
            </a:r>
            <a:r>
              <a:rPr lang="en-US" sz="2177" dirty="0"/>
              <a:t>+ </a:t>
            </a:r>
            <a:r>
              <a:rPr lang="el-GR" sz="2177" dirty="0">
                <a:latin typeface="Times New Roman"/>
                <a:cs typeface="Times New Roman"/>
              </a:rPr>
              <a:t>δ</a:t>
            </a:r>
            <a:r>
              <a:rPr lang="de-DE" sz="2177" dirty="0"/>
              <a:t>Y	</a:t>
            </a:r>
            <a:r>
              <a:rPr lang="en-US" sz="2177" dirty="0"/>
              <a:t> </a:t>
            </a:r>
            <a:r>
              <a:rPr lang="el-GR" sz="2177" dirty="0">
                <a:latin typeface="Times New Roman"/>
                <a:cs typeface="Times New Roman"/>
              </a:rPr>
              <a:t>δ </a:t>
            </a:r>
            <a:r>
              <a:rPr lang="de-DE" sz="2177" dirty="0">
                <a:latin typeface="Times New Roman"/>
                <a:cs typeface="Times New Roman"/>
              </a:rPr>
              <a:t>&gt;0</a:t>
            </a:r>
            <a:endParaRPr lang="de-DE" sz="2177" dirty="0"/>
          </a:p>
        </p:txBody>
      </p:sp>
      <p:sp>
        <p:nvSpPr>
          <p:cNvPr id="31" name="Textfeld 30"/>
          <p:cNvSpPr txBox="1"/>
          <p:nvPr/>
        </p:nvSpPr>
        <p:spPr>
          <a:xfrm>
            <a:off x="1674800" y="1050705"/>
            <a:ext cx="8330426" cy="762388"/>
          </a:xfrm>
          <a:prstGeom prst="rect">
            <a:avLst/>
          </a:prstGeom>
          <a:noFill/>
        </p:spPr>
        <p:txBody>
          <a:bodyPr wrap="square" rtlCol="0">
            <a:spAutoFit/>
          </a:bodyPr>
          <a:lstStyle/>
          <a:p>
            <a:r>
              <a:rPr lang="de-DE" sz="2177" b="1" dirty="0" err="1">
                <a:ea typeface="Arial Unicode MS"/>
                <a:cs typeface="Arial Unicode MS"/>
              </a:rPr>
              <a:t>Originally</a:t>
            </a:r>
            <a:r>
              <a:rPr lang="de-DE" sz="2177" b="1" dirty="0">
                <a:ea typeface="Arial Unicode MS"/>
                <a:cs typeface="Arial Unicode MS"/>
              </a:rPr>
              <a:t>:</a:t>
            </a:r>
            <a:r>
              <a:rPr lang="de-DE" sz="2177" dirty="0">
                <a:ea typeface="Arial Unicode MS"/>
                <a:cs typeface="Arial Unicode MS"/>
              </a:rPr>
              <a:t>	Negative </a:t>
            </a:r>
            <a:r>
              <a:rPr lang="de-DE" sz="2177" dirty="0" err="1">
                <a:ea typeface="Arial Unicode MS"/>
                <a:cs typeface="Arial Unicode MS"/>
              </a:rPr>
              <a:t>dependence</a:t>
            </a:r>
            <a:r>
              <a:rPr lang="de-DE" sz="2177" dirty="0">
                <a:ea typeface="Arial Unicode MS"/>
                <a:cs typeface="Arial Unicode MS"/>
              </a:rPr>
              <a:t> </a:t>
            </a:r>
            <a:r>
              <a:rPr lang="de-DE" sz="2177" dirty="0" err="1">
                <a:ea typeface="Arial Unicode MS"/>
                <a:cs typeface="Arial Unicode MS"/>
              </a:rPr>
              <a:t>between</a:t>
            </a:r>
            <a:r>
              <a:rPr lang="de-DE" sz="2177" dirty="0">
                <a:ea typeface="Arial Unicode MS"/>
                <a:cs typeface="Arial Unicode MS"/>
              </a:rPr>
              <a:t> </a:t>
            </a:r>
            <a:r>
              <a:rPr lang="de-DE" sz="2177" dirty="0" err="1">
                <a:ea typeface="Arial Unicode MS"/>
                <a:cs typeface="Arial Unicode MS"/>
              </a:rPr>
              <a:t>inflation</a:t>
            </a:r>
            <a:r>
              <a:rPr lang="de-DE" sz="2177" dirty="0">
                <a:ea typeface="Arial Unicode MS"/>
                <a:cs typeface="Arial Unicode MS"/>
              </a:rPr>
              <a:t> </a:t>
            </a:r>
            <a:r>
              <a:rPr lang="de-DE" sz="2177" dirty="0" err="1">
                <a:ea typeface="Arial Unicode MS"/>
                <a:cs typeface="Arial Unicode MS"/>
              </a:rPr>
              <a:t>and</a:t>
            </a:r>
            <a:r>
              <a:rPr lang="de-DE" sz="2177" dirty="0">
                <a:ea typeface="Arial Unicode MS"/>
                <a:cs typeface="Arial Unicode MS"/>
              </a:rPr>
              <a:t> 			</a:t>
            </a:r>
            <a:r>
              <a:rPr lang="de-DE" sz="2177" dirty="0" err="1">
                <a:ea typeface="Arial Unicode MS"/>
                <a:cs typeface="Arial Unicode MS"/>
              </a:rPr>
              <a:t>unemployment</a:t>
            </a:r>
            <a:endParaRPr lang="de-DE" sz="2177" dirty="0">
              <a:ea typeface="Arial Unicode MS"/>
              <a:cs typeface="Arial Unicode MS"/>
            </a:endParaRPr>
          </a:p>
        </p:txBody>
      </p:sp>
      <p:sp>
        <p:nvSpPr>
          <p:cNvPr id="32" name="Textfeld 31"/>
          <p:cNvSpPr txBox="1"/>
          <p:nvPr/>
        </p:nvSpPr>
        <p:spPr>
          <a:xfrm>
            <a:off x="2197340" y="2509285"/>
            <a:ext cx="7250242" cy="762388"/>
          </a:xfrm>
          <a:prstGeom prst="rect">
            <a:avLst/>
          </a:prstGeom>
          <a:noFill/>
        </p:spPr>
        <p:txBody>
          <a:bodyPr wrap="square" rtlCol="0">
            <a:spAutoFit/>
          </a:bodyPr>
          <a:lstStyle/>
          <a:p>
            <a:pPr marL="466567" indent="-466567">
              <a:buFont typeface="+mj-lt"/>
              <a:buAutoNum type="romanLcPeriod"/>
            </a:pPr>
            <a:r>
              <a:rPr lang="de-DE" sz="2177" dirty="0" err="1">
                <a:ea typeface="Arial Unicode MS"/>
                <a:cs typeface="Arial Unicode MS"/>
              </a:rPr>
              <a:t>declining</a:t>
            </a:r>
            <a:r>
              <a:rPr lang="de-DE" sz="2177" dirty="0">
                <a:ea typeface="Arial Unicode MS"/>
                <a:cs typeface="Arial Unicode MS"/>
              </a:rPr>
              <a:t> </a:t>
            </a:r>
            <a:r>
              <a:rPr lang="de-DE" sz="2177" dirty="0" err="1">
                <a:ea typeface="Arial Unicode MS"/>
                <a:cs typeface="Arial Unicode MS"/>
              </a:rPr>
              <a:t>unemployment</a:t>
            </a:r>
            <a:r>
              <a:rPr lang="de-DE" sz="2177" dirty="0">
                <a:ea typeface="Arial Unicode MS"/>
                <a:cs typeface="Arial Unicode MS"/>
              </a:rPr>
              <a:t> </a:t>
            </a:r>
            <a:r>
              <a:rPr lang="de-DE" sz="2177" dirty="0" err="1">
                <a:ea typeface="Arial Unicode MS"/>
                <a:cs typeface="Arial Unicode MS"/>
              </a:rPr>
              <a:t>implies</a:t>
            </a:r>
            <a:r>
              <a:rPr lang="de-DE" sz="2177" dirty="0">
                <a:ea typeface="Arial Unicode MS"/>
                <a:cs typeface="Arial Unicode MS"/>
              </a:rPr>
              <a:t> </a:t>
            </a:r>
            <a:r>
              <a:rPr lang="de-DE" sz="2177" dirty="0" err="1">
                <a:ea typeface="Arial Unicode MS"/>
                <a:cs typeface="Arial Unicode MS"/>
              </a:rPr>
              <a:t>increasing</a:t>
            </a:r>
            <a:r>
              <a:rPr lang="de-DE" sz="2177" dirty="0">
                <a:ea typeface="Arial Unicode MS"/>
                <a:cs typeface="Arial Unicode MS"/>
              </a:rPr>
              <a:t> </a:t>
            </a:r>
            <a:r>
              <a:rPr lang="de-DE" sz="2177" dirty="0" err="1">
                <a:ea typeface="Arial Unicode MS"/>
                <a:cs typeface="Arial Unicode MS"/>
              </a:rPr>
              <a:t>output</a:t>
            </a:r>
            <a:endParaRPr lang="de-DE" sz="2177" dirty="0">
              <a:ea typeface="Arial Unicode MS"/>
              <a:cs typeface="Arial Unicode MS"/>
            </a:endParaRPr>
          </a:p>
          <a:p>
            <a:pPr algn="ctr"/>
            <a:r>
              <a:rPr lang="de-DE" sz="2177" dirty="0">
                <a:ea typeface="Arial Unicode MS"/>
                <a:cs typeface="Arial Unicode MS"/>
              </a:rPr>
              <a:t>⇒</a:t>
            </a:r>
            <a:endParaRPr lang="de-DE" sz="2177" dirty="0">
              <a:ea typeface="Arial Unicode MS" panose="020B0604020202020204" pitchFamily="34" charset="-128"/>
              <a:cs typeface="Arial Unicode MS" panose="020B0604020202020204" pitchFamily="34" charset="-128"/>
            </a:endParaRPr>
          </a:p>
        </p:txBody>
      </p:sp>
      <p:cxnSp>
        <p:nvCxnSpPr>
          <p:cNvPr id="33" name="Straight Arrow Connector 6"/>
          <p:cNvCxnSpPr/>
          <p:nvPr/>
        </p:nvCxnSpPr>
        <p:spPr>
          <a:xfrm flipV="1">
            <a:off x="3968935" y="4147493"/>
            <a:ext cx="0" cy="19142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
          <p:cNvCxnSpPr/>
          <p:nvPr/>
        </p:nvCxnSpPr>
        <p:spPr>
          <a:xfrm>
            <a:off x="3968935" y="6061715"/>
            <a:ext cx="3562873"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3634325" y="4259691"/>
            <a:ext cx="300082" cy="343620"/>
          </a:xfrm>
          <a:prstGeom prst="rect">
            <a:avLst/>
          </a:prstGeom>
          <a:noFill/>
        </p:spPr>
        <p:txBody>
          <a:bodyPr wrap="none" rtlCol="0">
            <a:spAutoFit/>
          </a:bodyPr>
          <a:lstStyle/>
          <a:p>
            <a:r>
              <a:rPr lang="el-GR" sz="1633" dirty="0"/>
              <a:t>π</a:t>
            </a:r>
            <a:endParaRPr lang="de-DE" sz="1633" dirty="0"/>
          </a:p>
        </p:txBody>
      </p:sp>
      <p:sp>
        <p:nvSpPr>
          <p:cNvPr id="36" name="Textfeld 35"/>
          <p:cNvSpPr txBox="1"/>
          <p:nvPr/>
        </p:nvSpPr>
        <p:spPr>
          <a:xfrm>
            <a:off x="7096152" y="6080152"/>
            <a:ext cx="335348" cy="343620"/>
          </a:xfrm>
          <a:prstGeom prst="rect">
            <a:avLst/>
          </a:prstGeom>
          <a:noFill/>
        </p:spPr>
        <p:txBody>
          <a:bodyPr wrap="none" rtlCol="0">
            <a:spAutoFit/>
          </a:bodyPr>
          <a:lstStyle/>
          <a:p>
            <a:r>
              <a:rPr lang="de-DE" sz="1633" dirty="0"/>
              <a:t>Y</a:t>
            </a:r>
          </a:p>
        </p:txBody>
      </p:sp>
      <p:cxnSp>
        <p:nvCxnSpPr>
          <p:cNvPr id="37" name="Gerade Verbindung 36"/>
          <p:cNvCxnSpPr/>
          <p:nvPr/>
        </p:nvCxnSpPr>
        <p:spPr>
          <a:xfrm flipV="1">
            <a:off x="4483452" y="4674246"/>
            <a:ext cx="2090160" cy="844914"/>
          </a:xfrm>
          <a:prstGeom prst="line">
            <a:avLst/>
          </a:prstGeom>
          <a:ln w="31750">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Textfeld 41"/>
          <p:cNvSpPr txBox="1"/>
          <p:nvPr/>
        </p:nvSpPr>
        <p:spPr>
          <a:xfrm>
            <a:off x="6573612" y="4530969"/>
            <a:ext cx="441146" cy="343620"/>
          </a:xfrm>
          <a:prstGeom prst="rect">
            <a:avLst/>
          </a:prstGeom>
          <a:noFill/>
        </p:spPr>
        <p:txBody>
          <a:bodyPr wrap="none" rtlCol="0">
            <a:spAutoFit/>
          </a:bodyPr>
          <a:lstStyle/>
          <a:p>
            <a:r>
              <a:rPr lang="de-DE" sz="1633" dirty="0"/>
              <a:t>PC</a:t>
            </a:r>
          </a:p>
        </p:txBody>
      </p:sp>
      <p:sp>
        <p:nvSpPr>
          <p:cNvPr id="43" name="Textfeld 42"/>
          <p:cNvSpPr txBox="1"/>
          <p:nvPr/>
        </p:nvSpPr>
        <p:spPr>
          <a:xfrm>
            <a:off x="1674800" y="2030469"/>
            <a:ext cx="8330426" cy="427361"/>
          </a:xfrm>
          <a:prstGeom prst="rect">
            <a:avLst/>
          </a:prstGeom>
          <a:noFill/>
        </p:spPr>
        <p:txBody>
          <a:bodyPr wrap="square" rtlCol="0">
            <a:spAutoFit/>
          </a:bodyPr>
          <a:lstStyle/>
          <a:p>
            <a:pPr algn="ctr"/>
            <a:r>
              <a:rPr lang="de-DE" sz="2177" b="1" dirty="0" err="1">
                <a:ea typeface="Arial Unicode MS"/>
                <a:cs typeface="Arial Unicode MS"/>
              </a:rPr>
              <a:t>together</a:t>
            </a:r>
            <a:r>
              <a:rPr lang="de-DE" sz="2177" b="1" dirty="0">
                <a:ea typeface="Arial Unicode MS"/>
                <a:cs typeface="Arial Unicode MS"/>
              </a:rPr>
              <a:t> </a:t>
            </a:r>
            <a:r>
              <a:rPr lang="de-DE" sz="2177" b="1" dirty="0" err="1">
                <a:ea typeface="Arial Unicode MS"/>
                <a:cs typeface="Arial Unicode MS"/>
              </a:rPr>
              <a:t>with</a:t>
            </a:r>
            <a:endParaRPr lang="de-DE" sz="2177" b="1" dirty="0">
              <a:ea typeface="Arial Unicode MS" panose="020B0604020202020204" pitchFamily="34" charset="-128"/>
              <a:cs typeface="Arial Unicode MS" panose="020B0604020202020204" pitchFamily="34" charset="-128"/>
            </a:endParaRPr>
          </a:p>
        </p:txBody>
      </p:sp>
      <p:sp>
        <p:nvSpPr>
          <p:cNvPr id="2" name="Rechteck 1">
            <a:extLst>
              <a:ext uri="{FF2B5EF4-FFF2-40B4-BE49-F238E27FC236}">
                <a16:creationId xmlns:a16="http://schemas.microsoft.com/office/drawing/2014/main" id="{41BD7E01-8DAF-FD98-70DE-0B4AB10CFEDD}"/>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B9FBF9C1-89B9-46EF-A4D5-7901B9D48831}"/>
                  </a:ext>
                </a:extLst>
              </p14:cNvPr>
              <p14:cNvContentPartPr/>
              <p14:nvPr/>
            </p14:nvContentPartPr>
            <p14:xfrm>
              <a:off x="6251613" y="634027"/>
              <a:ext cx="2727720" cy="140400"/>
            </p14:xfrm>
          </p:contentPart>
        </mc:Choice>
        <mc:Fallback>
          <p:pic>
            <p:nvPicPr>
              <p:cNvPr id="3" name="Freihand 2">
                <a:extLst>
                  <a:ext uri="{FF2B5EF4-FFF2-40B4-BE49-F238E27FC236}">
                    <a16:creationId xmlns:a16="http://schemas.microsoft.com/office/drawing/2014/main" id="{B9FBF9C1-89B9-46EF-A4D5-7901B9D48831}"/>
                  </a:ext>
                </a:extLst>
              </p:cNvPr>
              <p:cNvPicPr/>
              <p:nvPr/>
            </p:nvPicPr>
            <p:blipFill>
              <a:blip r:embed="rId4"/>
              <a:stretch>
                <a:fillRect/>
              </a:stretch>
            </p:blipFill>
            <p:spPr>
              <a:xfrm>
                <a:off x="6247293" y="629707"/>
                <a:ext cx="273636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9FA9B86B-1565-4544-A57C-F1816784CABF}"/>
                  </a:ext>
                </a:extLst>
              </p14:cNvPr>
              <p14:cNvContentPartPr/>
              <p14:nvPr/>
            </p14:nvContentPartPr>
            <p14:xfrm>
              <a:off x="3807213" y="1456627"/>
              <a:ext cx="4547160" cy="77040"/>
            </p14:xfrm>
          </p:contentPart>
        </mc:Choice>
        <mc:Fallback>
          <p:pic>
            <p:nvPicPr>
              <p:cNvPr id="4" name="Freihand 3">
                <a:extLst>
                  <a:ext uri="{FF2B5EF4-FFF2-40B4-BE49-F238E27FC236}">
                    <a16:creationId xmlns:a16="http://schemas.microsoft.com/office/drawing/2014/main" id="{9FA9B86B-1565-4544-A57C-F1816784CABF}"/>
                  </a:ext>
                </a:extLst>
              </p:cNvPr>
              <p:cNvPicPr/>
              <p:nvPr/>
            </p:nvPicPr>
            <p:blipFill>
              <a:blip r:embed="rId6"/>
              <a:stretch>
                <a:fillRect/>
              </a:stretch>
            </p:blipFill>
            <p:spPr>
              <a:xfrm>
                <a:off x="3802893" y="1452307"/>
                <a:ext cx="45558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6085EE66-5F9D-4446-8100-10D67D30E94D}"/>
                  </a:ext>
                </a:extLst>
              </p14:cNvPr>
              <p14:cNvContentPartPr/>
              <p14:nvPr/>
            </p14:nvContentPartPr>
            <p14:xfrm>
              <a:off x="6923373" y="1012747"/>
              <a:ext cx="958320" cy="499680"/>
            </p14:xfrm>
          </p:contentPart>
        </mc:Choice>
        <mc:Fallback>
          <p:pic>
            <p:nvPicPr>
              <p:cNvPr id="5" name="Freihand 4">
                <a:extLst>
                  <a:ext uri="{FF2B5EF4-FFF2-40B4-BE49-F238E27FC236}">
                    <a16:creationId xmlns:a16="http://schemas.microsoft.com/office/drawing/2014/main" id="{6085EE66-5F9D-4446-8100-10D67D30E94D}"/>
                  </a:ext>
                </a:extLst>
              </p:cNvPr>
              <p:cNvPicPr/>
              <p:nvPr/>
            </p:nvPicPr>
            <p:blipFill>
              <a:blip r:embed="rId8"/>
              <a:stretch>
                <a:fillRect/>
              </a:stretch>
            </p:blipFill>
            <p:spPr>
              <a:xfrm>
                <a:off x="6919053" y="1008427"/>
                <a:ext cx="966960" cy="5083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63BF8E63-2D5F-4D6D-8B91-9DF4313351FE}"/>
                  </a:ext>
                </a:extLst>
              </p14:cNvPr>
              <p14:cNvContentPartPr/>
              <p14:nvPr/>
            </p14:nvContentPartPr>
            <p14:xfrm>
              <a:off x="3279813" y="1406227"/>
              <a:ext cx="2256840" cy="742680"/>
            </p14:xfrm>
          </p:contentPart>
        </mc:Choice>
        <mc:Fallback>
          <p:pic>
            <p:nvPicPr>
              <p:cNvPr id="7" name="Freihand 6">
                <a:extLst>
                  <a:ext uri="{FF2B5EF4-FFF2-40B4-BE49-F238E27FC236}">
                    <a16:creationId xmlns:a16="http://schemas.microsoft.com/office/drawing/2014/main" id="{63BF8E63-2D5F-4D6D-8B91-9DF4313351FE}"/>
                  </a:ext>
                </a:extLst>
              </p:cNvPr>
              <p:cNvPicPr/>
              <p:nvPr/>
            </p:nvPicPr>
            <p:blipFill>
              <a:blip r:embed="rId10"/>
              <a:stretch>
                <a:fillRect/>
              </a:stretch>
            </p:blipFill>
            <p:spPr>
              <a:xfrm>
                <a:off x="3275493" y="1401907"/>
                <a:ext cx="2265480" cy="751320"/>
              </a:xfrm>
              <a:prstGeom prst="rect">
                <a:avLst/>
              </a:prstGeom>
            </p:spPr>
          </p:pic>
        </mc:Fallback>
      </mc:AlternateContent>
      <p:grpSp>
        <p:nvGrpSpPr>
          <p:cNvPr id="63" name="Gruppieren 62">
            <a:extLst>
              <a:ext uri="{FF2B5EF4-FFF2-40B4-BE49-F238E27FC236}">
                <a16:creationId xmlns:a16="http://schemas.microsoft.com/office/drawing/2014/main" id="{A751F6D6-EEF0-4CCD-A7E2-40E1DD1C28DC}"/>
              </a:ext>
            </a:extLst>
          </p:cNvPr>
          <p:cNvGrpSpPr/>
          <p:nvPr/>
        </p:nvGrpSpPr>
        <p:grpSpPr>
          <a:xfrm>
            <a:off x="8601333" y="817627"/>
            <a:ext cx="3376080" cy="2377080"/>
            <a:chOff x="8601333" y="817627"/>
            <a:chExt cx="3376080" cy="2377080"/>
          </a:xfrm>
        </p:grpSpPr>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C8E454BD-82CA-4875-A360-AC08580E8A9B}"/>
                    </a:ext>
                  </a:extLst>
                </p14:cNvPr>
                <p14:cNvContentPartPr/>
                <p14:nvPr/>
              </p14:nvContentPartPr>
              <p14:xfrm>
                <a:off x="9026493" y="1118227"/>
                <a:ext cx="85320" cy="1344240"/>
              </p14:xfrm>
            </p:contentPart>
          </mc:Choice>
          <mc:Fallback>
            <p:pic>
              <p:nvPicPr>
                <p:cNvPr id="9" name="Freihand 8">
                  <a:extLst>
                    <a:ext uri="{FF2B5EF4-FFF2-40B4-BE49-F238E27FC236}">
                      <a16:creationId xmlns:a16="http://schemas.microsoft.com/office/drawing/2014/main" id="{C8E454BD-82CA-4875-A360-AC08580E8A9B}"/>
                    </a:ext>
                  </a:extLst>
                </p:cNvPr>
                <p:cNvPicPr/>
                <p:nvPr/>
              </p:nvPicPr>
              <p:blipFill>
                <a:blip r:embed="rId12"/>
                <a:stretch>
                  <a:fillRect/>
                </a:stretch>
              </p:blipFill>
              <p:spPr>
                <a:xfrm>
                  <a:off x="9022173" y="1113907"/>
                  <a:ext cx="93960" cy="13528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242613DF-8305-4DE7-A868-0BD472A8BDA4}"/>
                    </a:ext>
                  </a:extLst>
                </p14:cNvPr>
                <p14:cNvContentPartPr/>
                <p14:nvPr/>
              </p14:nvContentPartPr>
              <p14:xfrm>
                <a:off x="8702493" y="2368507"/>
                <a:ext cx="2754000" cy="122760"/>
              </p14:xfrm>
            </p:contentPart>
          </mc:Choice>
          <mc:Fallback>
            <p:pic>
              <p:nvPicPr>
                <p:cNvPr id="10" name="Freihand 9">
                  <a:extLst>
                    <a:ext uri="{FF2B5EF4-FFF2-40B4-BE49-F238E27FC236}">
                      <a16:creationId xmlns:a16="http://schemas.microsoft.com/office/drawing/2014/main" id="{242613DF-8305-4DE7-A868-0BD472A8BDA4}"/>
                    </a:ext>
                  </a:extLst>
                </p:cNvPr>
                <p:cNvPicPr/>
                <p:nvPr/>
              </p:nvPicPr>
              <p:blipFill>
                <a:blip r:embed="rId14"/>
                <a:stretch>
                  <a:fillRect/>
                </a:stretch>
              </p:blipFill>
              <p:spPr>
                <a:xfrm>
                  <a:off x="8698173" y="2364187"/>
                  <a:ext cx="276264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1" name="Freihand 10">
                  <a:extLst>
                    <a:ext uri="{FF2B5EF4-FFF2-40B4-BE49-F238E27FC236}">
                      <a16:creationId xmlns:a16="http://schemas.microsoft.com/office/drawing/2014/main" id="{9C6A3BE3-BFE7-434F-BDD7-F4CA8131BCBC}"/>
                    </a:ext>
                  </a:extLst>
                </p14:cNvPr>
                <p14:cNvContentPartPr/>
                <p14:nvPr/>
              </p14:nvContentPartPr>
              <p14:xfrm>
                <a:off x="11205573" y="2280667"/>
                <a:ext cx="329760" cy="275040"/>
              </p14:xfrm>
            </p:contentPart>
          </mc:Choice>
          <mc:Fallback>
            <p:pic>
              <p:nvPicPr>
                <p:cNvPr id="11" name="Freihand 10">
                  <a:extLst>
                    <a:ext uri="{FF2B5EF4-FFF2-40B4-BE49-F238E27FC236}">
                      <a16:creationId xmlns:a16="http://schemas.microsoft.com/office/drawing/2014/main" id="{9C6A3BE3-BFE7-434F-BDD7-F4CA8131BCBC}"/>
                    </a:ext>
                  </a:extLst>
                </p:cNvPr>
                <p:cNvPicPr/>
                <p:nvPr/>
              </p:nvPicPr>
              <p:blipFill>
                <a:blip r:embed="rId16"/>
                <a:stretch>
                  <a:fillRect/>
                </a:stretch>
              </p:blipFill>
              <p:spPr>
                <a:xfrm>
                  <a:off x="11201253" y="2276347"/>
                  <a:ext cx="338400" cy="2836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2" name="Freihand 11">
                  <a:extLst>
                    <a:ext uri="{FF2B5EF4-FFF2-40B4-BE49-F238E27FC236}">
                      <a16:creationId xmlns:a16="http://schemas.microsoft.com/office/drawing/2014/main" id="{241F021E-95D9-4339-9513-8BABE66C4690}"/>
                    </a:ext>
                  </a:extLst>
                </p14:cNvPr>
                <p14:cNvContentPartPr/>
                <p14:nvPr/>
              </p14:nvContentPartPr>
              <p14:xfrm>
                <a:off x="8831013" y="873427"/>
                <a:ext cx="451800" cy="402840"/>
              </p14:xfrm>
            </p:contentPart>
          </mc:Choice>
          <mc:Fallback>
            <p:pic>
              <p:nvPicPr>
                <p:cNvPr id="12" name="Freihand 11">
                  <a:extLst>
                    <a:ext uri="{FF2B5EF4-FFF2-40B4-BE49-F238E27FC236}">
                      <a16:creationId xmlns:a16="http://schemas.microsoft.com/office/drawing/2014/main" id="{241F021E-95D9-4339-9513-8BABE66C4690}"/>
                    </a:ext>
                  </a:extLst>
                </p:cNvPr>
                <p:cNvPicPr/>
                <p:nvPr/>
              </p:nvPicPr>
              <p:blipFill>
                <a:blip r:embed="rId18"/>
                <a:stretch>
                  <a:fillRect/>
                </a:stretch>
              </p:blipFill>
              <p:spPr>
                <a:xfrm>
                  <a:off x="8826693" y="869107"/>
                  <a:ext cx="460440" cy="411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12BA85E3-9BB8-4EDE-87EC-D4E7BC332AA5}"/>
                    </a:ext>
                  </a:extLst>
                </p14:cNvPr>
                <p14:cNvContentPartPr/>
                <p14:nvPr/>
              </p14:nvContentPartPr>
              <p14:xfrm>
                <a:off x="11094333" y="2611147"/>
                <a:ext cx="126720" cy="123480"/>
              </p14:xfrm>
            </p:contentPart>
          </mc:Choice>
          <mc:Fallback>
            <p:pic>
              <p:nvPicPr>
                <p:cNvPr id="14" name="Freihand 13">
                  <a:extLst>
                    <a:ext uri="{FF2B5EF4-FFF2-40B4-BE49-F238E27FC236}">
                      <a16:creationId xmlns:a16="http://schemas.microsoft.com/office/drawing/2014/main" id="{12BA85E3-9BB8-4EDE-87EC-D4E7BC332AA5}"/>
                    </a:ext>
                  </a:extLst>
                </p:cNvPr>
                <p:cNvPicPr/>
                <p:nvPr/>
              </p:nvPicPr>
              <p:blipFill>
                <a:blip r:embed="rId20"/>
                <a:stretch>
                  <a:fillRect/>
                </a:stretch>
              </p:blipFill>
              <p:spPr>
                <a:xfrm>
                  <a:off x="11090013" y="2606827"/>
                  <a:ext cx="1353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B980D6A6-36B4-434C-81D4-063493D613B5}"/>
                    </a:ext>
                  </a:extLst>
                </p14:cNvPr>
                <p14:cNvContentPartPr/>
                <p14:nvPr/>
              </p14:nvContentPartPr>
              <p14:xfrm>
                <a:off x="11264973" y="2608987"/>
                <a:ext cx="123480" cy="119160"/>
              </p14:xfrm>
            </p:contentPart>
          </mc:Choice>
          <mc:Fallback>
            <p:pic>
              <p:nvPicPr>
                <p:cNvPr id="15" name="Freihand 14">
                  <a:extLst>
                    <a:ext uri="{FF2B5EF4-FFF2-40B4-BE49-F238E27FC236}">
                      <a16:creationId xmlns:a16="http://schemas.microsoft.com/office/drawing/2014/main" id="{B980D6A6-36B4-434C-81D4-063493D613B5}"/>
                    </a:ext>
                  </a:extLst>
                </p:cNvPr>
                <p:cNvPicPr/>
                <p:nvPr/>
              </p:nvPicPr>
              <p:blipFill>
                <a:blip r:embed="rId22"/>
                <a:stretch>
                  <a:fillRect/>
                </a:stretch>
              </p:blipFill>
              <p:spPr>
                <a:xfrm>
                  <a:off x="11260653" y="2604667"/>
                  <a:ext cx="13212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2E4BBD13-42D0-4F05-9537-764F1625E4AE}"/>
                    </a:ext>
                  </a:extLst>
                </p14:cNvPr>
                <p14:cNvContentPartPr/>
                <p14:nvPr/>
              </p14:nvContentPartPr>
              <p14:xfrm>
                <a:off x="8662893" y="939307"/>
                <a:ext cx="52920" cy="146880"/>
              </p14:xfrm>
            </p:contentPart>
          </mc:Choice>
          <mc:Fallback>
            <p:pic>
              <p:nvPicPr>
                <p:cNvPr id="17" name="Freihand 16">
                  <a:extLst>
                    <a:ext uri="{FF2B5EF4-FFF2-40B4-BE49-F238E27FC236}">
                      <a16:creationId xmlns:a16="http://schemas.microsoft.com/office/drawing/2014/main" id="{2E4BBD13-42D0-4F05-9537-764F1625E4AE}"/>
                    </a:ext>
                  </a:extLst>
                </p:cNvPr>
                <p:cNvPicPr/>
                <p:nvPr/>
              </p:nvPicPr>
              <p:blipFill>
                <a:blip r:embed="rId24"/>
                <a:stretch>
                  <a:fillRect/>
                </a:stretch>
              </p:blipFill>
              <p:spPr>
                <a:xfrm>
                  <a:off x="8658573" y="934987"/>
                  <a:ext cx="615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A868F7CA-111A-4B8B-A2EB-B8113507342A}"/>
                    </a:ext>
                  </a:extLst>
                </p14:cNvPr>
                <p14:cNvContentPartPr/>
                <p14:nvPr/>
              </p14:nvContentPartPr>
              <p14:xfrm>
                <a:off x="8738133" y="961987"/>
                <a:ext cx="49320" cy="96120"/>
              </p14:xfrm>
            </p:contentPart>
          </mc:Choice>
          <mc:Fallback>
            <p:pic>
              <p:nvPicPr>
                <p:cNvPr id="18" name="Freihand 17">
                  <a:extLst>
                    <a:ext uri="{FF2B5EF4-FFF2-40B4-BE49-F238E27FC236}">
                      <a16:creationId xmlns:a16="http://schemas.microsoft.com/office/drawing/2014/main" id="{A868F7CA-111A-4B8B-A2EB-B8113507342A}"/>
                    </a:ext>
                  </a:extLst>
                </p:cNvPr>
                <p:cNvPicPr/>
                <p:nvPr/>
              </p:nvPicPr>
              <p:blipFill>
                <a:blip r:embed="rId26"/>
                <a:stretch>
                  <a:fillRect/>
                </a:stretch>
              </p:blipFill>
              <p:spPr>
                <a:xfrm>
                  <a:off x="8733813" y="957667"/>
                  <a:ext cx="5796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EFF9BBF8-BEF5-4D66-9231-AD7250828176}"/>
                    </a:ext>
                  </a:extLst>
                </p14:cNvPr>
                <p14:cNvContentPartPr/>
                <p14:nvPr/>
              </p14:nvContentPartPr>
              <p14:xfrm>
                <a:off x="8601333" y="852907"/>
                <a:ext cx="213840" cy="63000"/>
              </p14:xfrm>
            </p:contentPart>
          </mc:Choice>
          <mc:Fallback>
            <p:pic>
              <p:nvPicPr>
                <p:cNvPr id="19" name="Freihand 18">
                  <a:extLst>
                    <a:ext uri="{FF2B5EF4-FFF2-40B4-BE49-F238E27FC236}">
                      <a16:creationId xmlns:a16="http://schemas.microsoft.com/office/drawing/2014/main" id="{EFF9BBF8-BEF5-4D66-9231-AD7250828176}"/>
                    </a:ext>
                  </a:extLst>
                </p:cNvPr>
                <p:cNvPicPr/>
                <p:nvPr/>
              </p:nvPicPr>
              <p:blipFill>
                <a:blip r:embed="rId28"/>
                <a:stretch>
                  <a:fillRect/>
                </a:stretch>
              </p:blipFill>
              <p:spPr>
                <a:xfrm>
                  <a:off x="8597013" y="848587"/>
                  <a:ext cx="22248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5DE39609-D380-4E17-9D23-126691F50FAD}"/>
                    </a:ext>
                  </a:extLst>
                </p14:cNvPr>
                <p14:cNvContentPartPr/>
                <p14:nvPr/>
              </p14:nvContentPartPr>
              <p14:xfrm>
                <a:off x="9461373" y="817627"/>
                <a:ext cx="2006640" cy="1471320"/>
              </p14:xfrm>
            </p:contentPart>
          </mc:Choice>
          <mc:Fallback>
            <p:pic>
              <p:nvPicPr>
                <p:cNvPr id="20" name="Freihand 19">
                  <a:extLst>
                    <a:ext uri="{FF2B5EF4-FFF2-40B4-BE49-F238E27FC236}">
                      <a16:creationId xmlns:a16="http://schemas.microsoft.com/office/drawing/2014/main" id="{5DE39609-D380-4E17-9D23-126691F50FAD}"/>
                    </a:ext>
                  </a:extLst>
                </p:cNvPr>
                <p:cNvPicPr/>
                <p:nvPr/>
              </p:nvPicPr>
              <p:blipFill>
                <a:blip r:embed="rId30"/>
                <a:stretch>
                  <a:fillRect/>
                </a:stretch>
              </p:blipFill>
              <p:spPr>
                <a:xfrm>
                  <a:off x="9457053" y="813307"/>
                  <a:ext cx="2015280" cy="14799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2" name="Freihand 21">
                  <a:extLst>
                    <a:ext uri="{FF2B5EF4-FFF2-40B4-BE49-F238E27FC236}">
                      <a16:creationId xmlns:a16="http://schemas.microsoft.com/office/drawing/2014/main" id="{262ED2F2-06BF-4005-8885-E3FE199F2AA2}"/>
                    </a:ext>
                  </a:extLst>
                </p14:cNvPr>
                <p14:cNvContentPartPr/>
                <p14:nvPr/>
              </p14:nvContentPartPr>
              <p14:xfrm>
                <a:off x="9392613" y="2641387"/>
                <a:ext cx="152640" cy="127800"/>
              </p14:xfrm>
            </p:contentPart>
          </mc:Choice>
          <mc:Fallback>
            <p:pic>
              <p:nvPicPr>
                <p:cNvPr id="22" name="Freihand 21">
                  <a:extLst>
                    <a:ext uri="{FF2B5EF4-FFF2-40B4-BE49-F238E27FC236}">
                      <a16:creationId xmlns:a16="http://schemas.microsoft.com/office/drawing/2014/main" id="{262ED2F2-06BF-4005-8885-E3FE199F2AA2}"/>
                    </a:ext>
                  </a:extLst>
                </p:cNvPr>
                <p:cNvPicPr/>
                <p:nvPr/>
              </p:nvPicPr>
              <p:blipFill>
                <a:blip r:embed="rId32"/>
                <a:stretch>
                  <a:fillRect/>
                </a:stretch>
              </p:blipFill>
              <p:spPr>
                <a:xfrm>
                  <a:off x="9388293" y="2637067"/>
                  <a:ext cx="1612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Freihand 22">
                  <a:extLst>
                    <a:ext uri="{FF2B5EF4-FFF2-40B4-BE49-F238E27FC236}">
                      <a16:creationId xmlns:a16="http://schemas.microsoft.com/office/drawing/2014/main" id="{EA5D97AF-9DE9-423B-BAA6-8019D59BB106}"/>
                    </a:ext>
                  </a:extLst>
                </p14:cNvPr>
                <p14:cNvContentPartPr/>
                <p14:nvPr/>
              </p14:nvContentPartPr>
              <p14:xfrm>
                <a:off x="9499173" y="2634187"/>
                <a:ext cx="89280" cy="262800"/>
              </p14:xfrm>
            </p:contentPart>
          </mc:Choice>
          <mc:Fallback>
            <p:pic>
              <p:nvPicPr>
                <p:cNvPr id="23" name="Freihand 22">
                  <a:extLst>
                    <a:ext uri="{FF2B5EF4-FFF2-40B4-BE49-F238E27FC236}">
                      <a16:creationId xmlns:a16="http://schemas.microsoft.com/office/drawing/2014/main" id="{EA5D97AF-9DE9-423B-BAA6-8019D59BB106}"/>
                    </a:ext>
                  </a:extLst>
                </p:cNvPr>
                <p:cNvPicPr/>
                <p:nvPr/>
              </p:nvPicPr>
              <p:blipFill>
                <a:blip r:embed="rId34"/>
                <a:stretch>
                  <a:fillRect/>
                </a:stretch>
              </p:blipFill>
              <p:spPr>
                <a:xfrm>
                  <a:off x="9494853" y="2629867"/>
                  <a:ext cx="97920" cy="2714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4" name="Freihand 23">
                  <a:extLst>
                    <a:ext uri="{FF2B5EF4-FFF2-40B4-BE49-F238E27FC236}">
                      <a16:creationId xmlns:a16="http://schemas.microsoft.com/office/drawing/2014/main" id="{708E1C31-6DC5-4583-84B9-DE2670A8B0A0}"/>
                    </a:ext>
                  </a:extLst>
                </p14:cNvPr>
                <p14:cNvContentPartPr/>
                <p14:nvPr/>
              </p14:nvContentPartPr>
              <p14:xfrm>
                <a:off x="9651453" y="2558227"/>
                <a:ext cx="117360" cy="247320"/>
              </p14:xfrm>
            </p:contentPart>
          </mc:Choice>
          <mc:Fallback>
            <p:pic>
              <p:nvPicPr>
                <p:cNvPr id="24" name="Freihand 23">
                  <a:extLst>
                    <a:ext uri="{FF2B5EF4-FFF2-40B4-BE49-F238E27FC236}">
                      <a16:creationId xmlns:a16="http://schemas.microsoft.com/office/drawing/2014/main" id="{708E1C31-6DC5-4583-84B9-DE2670A8B0A0}"/>
                    </a:ext>
                  </a:extLst>
                </p:cNvPr>
                <p:cNvPicPr/>
                <p:nvPr/>
              </p:nvPicPr>
              <p:blipFill>
                <a:blip r:embed="rId36"/>
                <a:stretch>
                  <a:fillRect/>
                </a:stretch>
              </p:blipFill>
              <p:spPr>
                <a:xfrm>
                  <a:off x="9647133" y="2553907"/>
                  <a:ext cx="126000" cy="2559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5" name="Freihand 24">
                  <a:extLst>
                    <a:ext uri="{FF2B5EF4-FFF2-40B4-BE49-F238E27FC236}">
                      <a16:creationId xmlns:a16="http://schemas.microsoft.com/office/drawing/2014/main" id="{BE584110-66FB-42DE-851A-EE08CA2C3F5B}"/>
                    </a:ext>
                  </a:extLst>
                </p14:cNvPr>
                <p14:cNvContentPartPr/>
                <p14:nvPr/>
              </p14:nvContentPartPr>
              <p14:xfrm>
                <a:off x="9836133" y="2596747"/>
                <a:ext cx="130680" cy="144720"/>
              </p14:xfrm>
            </p:contentPart>
          </mc:Choice>
          <mc:Fallback>
            <p:pic>
              <p:nvPicPr>
                <p:cNvPr id="25" name="Freihand 24">
                  <a:extLst>
                    <a:ext uri="{FF2B5EF4-FFF2-40B4-BE49-F238E27FC236}">
                      <a16:creationId xmlns:a16="http://schemas.microsoft.com/office/drawing/2014/main" id="{BE584110-66FB-42DE-851A-EE08CA2C3F5B}"/>
                    </a:ext>
                  </a:extLst>
                </p:cNvPr>
                <p:cNvPicPr/>
                <p:nvPr/>
              </p:nvPicPr>
              <p:blipFill>
                <a:blip r:embed="rId38"/>
                <a:stretch>
                  <a:fillRect/>
                </a:stretch>
              </p:blipFill>
              <p:spPr>
                <a:xfrm>
                  <a:off x="9831813" y="2592427"/>
                  <a:ext cx="1393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6" name="Freihand 25">
                  <a:extLst>
                    <a:ext uri="{FF2B5EF4-FFF2-40B4-BE49-F238E27FC236}">
                      <a16:creationId xmlns:a16="http://schemas.microsoft.com/office/drawing/2014/main" id="{2C704DA2-D44A-4276-96F7-6A1A782845FD}"/>
                    </a:ext>
                  </a:extLst>
                </p14:cNvPr>
                <p14:cNvContentPartPr/>
                <p14:nvPr/>
              </p14:nvContentPartPr>
              <p14:xfrm>
                <a:off x="9921453" y="2560387"/>
                <a:ext cx="153720" cy="305280"/>
              </p14:xfrm>
            </p:contentPart>
          </mc:Choice>
          <mc:Fallback>
            <p:pic>
              <p:nvPicPr>
                <p:cNvPr id="26" name="Freihand 25">
                  <a:extLst>
                    <a:ext uri="{FF2B5EF4-FFF2-40B4-BE49-F238E27FC236}">
                      <a16:creationId xmlns:a16="http://schemas.microsoft.com/office/drawing/2014/main" id="{2C704DA2-D44A-4276-96F7-6A1A782845FD}"/>
                    </a:ext>
                  </a:extLst>
                </p:cNvPr>
                <p:cNvPicPr/>
                <p:nvPr/>
              </p:nvPicPr>
              <p:blipFill>
                <a:blip r:embed="rId40"/>
                <a:stretch>
                  <a:fillRect/>
                </a:stretch>
              </p:blipFill>
              <p:spPr>
                <a:xfrm>
                  <a:off x="9917133" y="2556067"/>
                  <a:ext cx="162360" cy="3139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8" name="Freihand 27">
                  <a:extLst>
                    <a:ext uri="{FF2B5EF4-FFF2-40B4-BE49-F238E27FC236}">
                      <a16:creationId xmlns:a16="http://schemas.microsoft.com/office/drawing/2014/main" id="{43EF8714-CCA2-4E66-9018-E966ADD1DF25}"/>
                    </a:ext>
                  </a:extLst>
                </p14:cNvPr>
                <p14:cNvContentPartPr/>
                <p14:nvPr/>
              </p14:nvContentPartPr>
              <p14:xfrm>
                <a:off x="10141413" y="2726707"/>
                <a:ext cx="114480" cy="6120"/>
              </p14:xfrm>
            </p:contentPart>
          </mc:Choice>
          <mc:Fallback>
            <p:pic>
              <p:nvPicPr>
                <p:cNvPr id="28" name="Freihand 27">
                  <a:extLst>
                    <a:ext uri="{FF2B5EF4-FFF2-40B4-BE49-F238E27FC236}">
                      <a16:creationId xmlns:a16="http://schemas.microsoft.com/office/drawing/2014/main" id="{43EF8714-CCA2-4E66-9018-E966ADD1DF25}"/>
                    </a:ext>
                  </a:extLst>
                </p:cNvPr>
                <p:cNvPicPr/>
                <p:nvPr/>
              </p:nvPicPr>
              <p:blipFill>
                <a:blip r:embed="rId42"/>
                <a:stretch>
                  <a:fillRect/>
                </a:stretch>
              </p:blipFill>
              <p:spPr>
                <a:xfrm>
                  <a:off x="10137093" y="2722387"/>
                  <a:ext cx="12312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9" name="Freihand 28">
                  <a:extLst>
                    <a:ext uri="{FF2B5EF4-FFF2-40B4-BE49-F238E27FC236}">
                      <a16:creationId xmlns:a16="http://schemas.microsoft.com/office/drawing/2014/main" id="{A278F77F-0830-4A61-BACE-F7C8772BE930}"/>
                    </a:ext>
                  </a:extLst>
                </p14:cNvPr>
                <p14:cNvContentPartPr/>
                <p14:nvPr/>
              </p14:nvContentPartPr>
              <p14:xfrm>
                <a:off x="10268133" y="2694307"/>
                <a:ext cx="104040" cy="98280"/>
              </p14:xfrm>
            </p:contentPart>
          </mc:Choice>
          <mc:Fallback>
            <p:pic>
              <p:nvPicPr>
                <p:cNvPr id="29" name="Freihand 28">
                  <a:extLst>
                    <a:ext uri="{FF2B5EF4-FFF2-40B4-BE49-F238E27FC236}">
                      <a16:creationId xmlns:a16="http://schemas.microsoft.com/office/drawing/2014/main" id="{A278F77F-0830-4A61-BACE-F7C8772BE930}"/>
                    </a:ext>
                  </a:extLst>
                </p:cNvPr>
                <p:cNvPicPr/>
                <p:nvPr/>
              </p:nvPicPr>
              <p:blipFill>
                <a:blip r:embed="rId44"/>
                <a:stretch>
                  <a:fillRect/>
                </a:stretch>
              </p:blipFill>
              <p:spPr>
                <a:xfrm>
                  <a:off x="10263813" y="2689987"/>
                  <a:ext cx="1126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8" name="Freihand 37">
                  <a:extLst>
                    <a:ext uri="{FF2B5EF4-FFF2-40B4-BE49-F238E27FC236}">
                      <a16:creationId xmlns:a16="http://schemas.microsoft.com/office/drawing/2014/main" id="{61581CE8-6382-4BA2-ACA2-4AF2BF1A0A20}"/>
                    </a:ext>
                  </a:extLst>
                </p14:cNvPr>
                <p14:cNvContentPartPr/>
                <p14:nvPr/>
              </p14:nvContentPartPr>
              <p14:xfrm>
                <a:off x="10443453" y="2713747"/>
                <a:ext cx="141480" cy="95760"/>
              </p14:xfrm>
            </p:contentPart>
          </mc:Choice>
          <mc:Fallback>
            <p:pic>
              <p:nvPicPr>
                <p:cNvPr id="38" name="Freihand 37">
                  <a:extLst>
                    <a:ext uri="{FF2B5EF4-FFF2-40B4-BE49-F238E27FC236}">
                      <a16:creationId xmlns:a16="http://schemas.microsoft.com/office/drawing/2014/main" id="{61581CE8-6382-4BA2-ACA2-4AF2BF1A0A20}"/>
                    </a:ext>
                  </a:extLst>
                </p:cNvPr>
                <p:cNvPicPr/>
                <p:nvPr/>
              </p:nvPicPr>
              <p:blipFill>
                <a:blip r:embed="rId46"/>
                <a:stretch>
                  <a:fillRect/>
                </a:stretch>
              </p:blipFill>
              <p:spPr>
                <a:xfrm>
                  <a:off x="10439133" y="2709427"/>
                  <a:ext cx="15012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9" name="Freihand 38">
                  <a:extLst>
                    <a:ext uri="{FF2B5EF4-FFF2-40B4-BE49-F238E27FC236}">
                      <a16:creationId xmlns:a16="http://schemas.microsoft.com/office/drawing/2014/main" id="{0D62F961-6A0A-4174-8921-B87370712C8A}"/>
                    </a:ext>
                  </a:extLst>
                </p14:cNvPr>
                <p14:cNvContentPartPr/>
                <p14:nvPr/>
              </p14:nvContentPartPr>
              <p14:xfrm>
                <a:off x="10573413" y="2671987"/>
                <a:ext cx="7920" cy="18000"/>
              </p14:xfrm>
            </p:contentPart>
          </mc:Choice>
          <mc:Fallback>
            <p:pic>
              <p:nvPicPr>
                <p:cNvPr id="39" name="Freihand 38">
                  <a:extLst>
                    <a:ext uri="{FF2B5EF4-FFF2-40B4-BE49-F238E27FC236}">
                      <a16:creationId xmlns:a16="http://schemas.microsoft.com/office/drawing/2014/main" id="{0D62F961-6A0A-4174-8921-B87370712C8A}"/>
                    </a:ext>
                  </a:extLst>
                </p:cNvPr>
                <p:cNvPicPr/>
                <p:nvPr/>
              </p:nvPicPr>
              <p:blipFill>
                <a:blip r:embed="rId48"/>
                <a:stretch>
                  <a:fillRect/>
                </a:stretch>
              </p:blipFill>
              <p:spPr>
                <a:xfrm>
                  <a:off x="10569093" y="2667667"/>
                  <a:ext cx="1656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0" name="Freihand 39">
                  <a:extLst>
                    <a:ext uri="{FF2B5EF4-FFF2-40B4-BE49-F238E27FC236}">
                      <a16:creationId xmlns:a16="http://schemas.microsoft.com/office/drawing/2014/main" id="{998F9D6C-011C-4330-A88F-A42B7FCD9A27}"/>
                    </a:ext>
                  </a:extLst>
                </p14:cNvPr>
                <p14:cNvContentPartPr/>
                <p14:nvPr/>
              </p14:nvContentPartPr>
              <p14:xfrm>
                <a:off x="10643613" y="2629507"/>
                <a:ext cx="129600" cy="228600"/>
              </p14:xfrm>
            </p:contentPart>
          </mc:Choice>
          <mc:Fallback>
            <p:pic>
              <p:nvPicPr>
                <p:cNvPr id="40" name="Freihand 39">
                  <a:extLst>
                    <a:ext uri="{FF2B5EF4-FFF2-40B4-BE49-F238E27FC236}">
                      <a16:creationId xmlns:a16="http://schemas.microsoft.com/office/drawing/2014/main" id="{998F9D6C-011C-4330-A88F-A42B7FCD9A27}"/>
                    </a:ext>
                  </a:extLst>
                </p:cNvPr>
                <p:cNvPicPr/>
                <p:nvPr/>
              </p:nvPicPr>
              <p:blipFill>
                <a:blip r:embed="rId50"/>
                <a:stretch>
                  <a:fillRect/>
                </a:stretch>
              </p:blipFill>
              <p:spPr>
                <a:xfrm>
                  <a:off x="10639293" y="2625187"/>
                  <a:ext cx="13824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1" name="Freihand 40">
                  <a:extLst>
                    <a:ext uri="{FF2B5EF4-FFF2-40B4-BE49-F238E27FC236}">
                      <a16:creationId xmlns:a16="http://schemas.microsoft.com/office/drawing/2014/main" id="{93AA8A68-32C9-494B-875A-6DB79FACE2C7}"/>
                    </a:ext>
                  </a:extLst>
                </p14:cNvPr>
                <p14:cNvContentPartPr/>
                <p14:nvPr/>
              </p14:nvContentPartPr>
              <p14:xfrm>
                <a:off x="10169493" y="2940907"/>
                <a:ext cx="202680" cy="216720"/>
              </p14:xfrm>
            </p:contentPart>
          </mc:Choice>
          <mc:Fallback>
            <p:pic>
              <p:nvPicPr>
                <p:cNvPr id="41" name="Freihand 40">
                  <a:extLst>
                    <a:ext uri="{FF2B5EF4-FFF2-40B4-BE49-F238E27FC236}">
                      <a16:creationId xmlns:a16="http://schemas.microsoft.com/office/drawing/2014/main" id="{93AA8A68-32C9-494B-875A-6DB79FACE2C7}"/>
                    </a:ext>
                  </a:extLst>
                </p:cNvPr>
                <p:cNvPicPr/>
                <p:nvPr/>
              </p:nvPicPr>
              <p:blipFill>
                <a:blip r:embed="rId52"/>
                <a:stretch>
                  <a:fillRect/>
                </a:stretch>
              </p:blipFill>
              <p:spPr>
                <a:xfrm>
                  <a:off x="10165173" y="2936587"/>
                  <a:ext cx="21132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4" name="Freihand 43">
                  <a:extLst>
                    <a:ext uri="{FF2B5EF4-FFF2-40B4-BE49-F238E27FC236}">
                      <a16:creationId xmlns:a16="http://schemas.microsoft.com/office/drawing/2014/main" id="{5B778B8F-02E6-4EB2-BC80-54841210CEB1}"/>
                    </a:ext>
                  </a:extLst>
                </p14:cNvPr>
                <p14:cNvContentPartPr/>
                <p14:nvPr/>
              </p14:nvContentPartPr>
              <p14:xfrm>
                <a:off x="10409973" y="3041347"/>
                <a:ext cx="101160" cy="56160"/>
              </p14:xfrm>
            </p:contentPart>
          </mc:Choice>
          <mc:Fallback>
            <p:pic>
              <p:nvPicPr>
                <p:cNvPr id="44" name="Freihand 43">
                  <a:extLst>
                    <a:ext uri="{FF2B5EF4-FFF2-40B4-BE49-F238E27FC236}">
                      <a16:creationId xmlns:a16="http://schemas.microsoft.com/office/drawing/2014/main" id="{5B778B8F-02E6-4EB2-BC80-54841210CEB1}"/>
                    </a:ext>
                  </a:extLst>
                </p:cNvPr>
                <p:cNvPicPr/>
                <p:nvPr/>
              </p:nvPicPr>
              <p:blipFill>
                <a:blip r:embed="rId54"/>
                <a:stretch>
                  <a:fillRect/>
                </a:stretch>
              </p:blipFill>
              <p:spPr>
                <a:xfrm>
                  <a:off x="10405653" y="3037027"/>
                  <a:ext cx="10980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50" name="Freihand 49">
                  <a:extLst>
                    <a:ext uri="{FF2B5EF4-FFF2-40B4-BE49-F238E27FC236}">
                      <a16:creationId xmlns:a16="http://schemas.microsoft.com/office/drawing/2014/main" id="{89A3B015-E80D-4E4C-BE6F-C47B7FDD36B9}"/>
                    </a:ext>
                  </a:extLst>
                </p14:cNvPr>
                <p14:cNvContentPartPr/>
                <p14:nvPr/>
              </p14:nvContentPartPr>
              <p14:xfrm>
                <a:off x="10732893" y="2980507"/>
                <a:ext cx="29160" cy="148680"/>
              </p14:xfrm>
            </p:contentPart>
          </mc:Choice>
          <mc:Fallback>
            <p:pic>
              <p:nvPicPr>
                <p:cNvPr id="50" name="Freihand 49">
                  <a:extLst>
                    <a:ext uri="{FF2B5EF4-FFF2-40B4-BE49-F238E27FC236}">
                      <a16:creationId xmlns:a16="http://schemas.microsoft.com/office/drawing/2014/main" id="{89A3B015-E80D-4E4C-BE6F-C47B7FDD36B9}"/>
                    </a:ext>
                  </a:extLst>
                </p:cNvPr>
                <p:cNvPicPr/>
                <p:nvPr/>
              </p:nvPicPr>
              <p:blipFill>
                <a:blip r:embed="rId56"/>
                <a:stretch>
                  <a:fillRect/>
                </a:stretch>
              </p:blipFill>
              <p:spPr>
                <a:xfrm>
                  <a:off x="10728573" y="2976187"/>
                  <a:ext cx="3780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51" name="Freihand 50">
                  <a:extLst>
                    <a:ext uri="{FF2B5EF4-FFF2-40B4-BE49-F238E27FC236}">
                      <a16:creationId xmlns:a16="http://schemas.microsoft.com/office/drawing/2014/main" id="{EA006A3C-3EE2-40FC-BB4E-8C026145A72F}"/>
                    </a:ext>
                  </a:extLst>
                </p14:cNvPr>
                <p14:cNvContentPartPr/>
                <p14:nvPr/>
              </p14:nvContentPartPr>
              <p14:xfrm>
                <a:off x="10669893" y="2940907"/>
                <a:ext cx="163440" cy="104400"/>
              </p14:xfrm>
            </p:contentPart>
          </mc:Choice>
          <mc:Fallback>
            <p:pic>
              <p:nvPicPr>
                <p:cNvPr id="51" name="Freihand 50">
                  <a:extLst>
                    <a:ext uri="{FF2B5EF4-FFF2-40B4-BE49-F238E27FC236}">
                      <a16:creationId xmlns:a16="http://schemas.microsoft.com/office/drawing/2014/main" id="{EA006A3C-3EE2-40FC-BB4E-8C026145A72F}"/>
                    </a:ext>
                  </a:extLst>
                </p:cNvPr>
                <p:cNvPicPr/>
                <p:nvPr/>
              </p:nvPicPr>
              <p:blipFill>
                <a:blip r:embed="rId58"/>
                <a:stretch>
                  <a:fillRect/>
                </a:stretch>
              </p:blipFill>
              <p:spPr>
                <a:xfrm>
                  <a:off x="10665573" y="2936587"/>
                  <a:ext cx="17208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2" name="Freihand 51">
                  <a:extLst>
                    <a:ext uri="{FF2B5EF4-FFF2-40B4-BE49-F238E27FC236}">
                      <a16:creationId xmlns:a16="http://schemas.microsoft.com/office/drawing/2014/main" id="{2049A9B2-9FD3-4AE6-A645-9D75C93F8F9F}"/>
                    </a:ext>
                  </a:extLst>
                </p14:cNvPr>
                <p14:cNvContentPartPr/>
                <p14:nvPr/>
              </p14:nvContentPartPr>
              <p14:xfrm>
                <a:off x="10822893" y="2922187"/>
                <a:ext cx="126720" cy="185400"/>
              </p14:xfrm>
            </p:contentPart>
          </mc:Choice>
          <mc:Fallback>
            <p:pic>
              <p:nvPicPr>
                <p:cNvPr id="52" name="Freihand 51">
                  <a:extLst>
                    <a:ext uri="{FF2B5EF4-FFF2-40B4-BE49-F238E27FC236}">
                      <a16:creationId xmlns:a16="http://schemas.microsoft.com/office/drawing/2014/main" id="{2049A9B2-9FD3-4AE6-A645-9D75C93F8F9F}"/>
                    </a:ext>
                  </a:extLst>
                </p:cNvPr>
                <p:cNvPicPr/>
                <p:nvPr/>
              </p:nvPicPr>
              <p:blipFill>
                <a:blip r:embed="rId60"/>
                <a:stretch>
                  <a:fillRect/>
                </a:stretch>
              </p:blipFill>
              <p:spPr>
                <a:xfrm>
                  <a:off x="10818573" y="2917867"/>
                  <a:ext cx="13536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3" name="Freihand 52">
                  <a:extLst>
                    <a:ext uri="{FF2B5EF4-FFF2-40B4-BE49-F238E27FC236}">
                      <a16:creationId xmlns:a16="http://schemas.microsoft.com/office/drawing/2014/main" id="{8C10444D-CBD1-4290-8496-4BA6404012C8}"/>
                    </a:ext>
                  </a:extLst>
                </p14:cNvPr>
                <p14:cNvContentPartPr/>
                <p14:nvPr/>
              </p14:nvContentPartPr>
              <p14:xfrm>
                <a:off x="10971933" y="2906347"/>
                <a:ext cx="128880" cy="201240"/>
              </p14:xfrm>
            </p:contentPart>
          </mc:Choice>
          <mc:Fallback>
            <p:pic>
              <p:nvPicPr>
                <p:cNvPr id="53" name="Freihand 52">
                  <a:extLst>
                    <a:ext uri="{FF2B5EF4-FFF2-40B4-BE49-F238E27FC236}">
                      <a16:creationId xmlns:a16="http://schemas.microsoft.com/office/drawing/2014/main" id="{8C10444D-CBD1-4290-8496-4BA6404012C8}"/>
                    </a:ext>
                  </a:extLst>
                </p:cNvPr>
                <p:cNvPicPr/>
                <p:nvPr/>
              </p:nvPicPr>
              <p:blipFill>
                <a:blip r:embed="rId62"/>
                <a:stretch>
                  <a:fillRect/>
                </a:stretch>
              </p:blipFill>
              <p:spPr>
                <a:xfrm>
                  <a:off x="10967613" y="2902027"/>
                  <a:ext cx="13752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54" name="Freihand 53">
                  <a:extLst>
                    <a:ext uri="{FF2B5EF4-FFF2-40B4-BE49-F238E27FC236}">
                      <a16:creationId xmlns:a16="http://schemas.microsoft.com/office/drawing/2014/main" id="{D5273C6F-0187-4045-9335-8352BEB4E433}"/>
                    </a:ext>
                  </a:extLst>
                </p14:cNvPr>
                <p14:cNvContentPartPr/>
                <p14:nvPr/>
              </p14:nvContentPartPr>
              <p14:xfrm>
                <a:off x="11100453" y="3000667"/>
                <a:ext cx="24480" cy="97200"/>
              </p14:xfrm>
            </p:contentPart>
          </mc:Choice>
          <mc:Fallback>
            <p:pic>
              <p:nvPicPr>
                <p:cNvPr id="54" name="Freihand 53">
                  <a:extLst>
                    <a:ext uri="{FF2B5EF4-FFF2-40B4-BE49-F238E27FC236}">
                      <a16:creationId xmlns:a16="http://schemas.microsoft.com/office/drawing/2014/main" id="{D5273C6F-0187-4045-9335-8352BEB4E433}"/>
                    </a:ext>
                  </a:extLst>
                </p:cNvPr>
                <p:cNvPicPr/>
                <p:nvPr/>
              </p:nvPicPr>
              <p:blipFill>
                <a:blip r:embed="rId64"/>
                <a:stretch>
                  <a:fillRect/>
                </a:stretch>
              </p:blipFill>
              <p:spPr>
                <a:xfrm>
                  <a:off x="11096133" y="2996347"/>
                  <a:ext cx="331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55" name="Freihand 54">
                  <a:extLst>
                    <a:ext uri="{FF2B5EF4-FFF2-40B4-BE49-F238E27FC236}">
                      <a16:creationId xmlns:a16="http://schemas.microsoft.com/office/drawing/2014/main" id="{091389F0-7497-48AF-A095-32F42E13B8A3}"/>
                    </a:ext>
                  </a:extLst>
                </p14:cNvPr>
                <p14:cNvContentPartPr/>
                <p14:nvPr/>
              </p14:nvContentPartPr>
              <p14:xfrm>
                <a:off x="11124573" y="2989507"/>
                <a:ext cx="88560" cy="205200"/>
              </p14:xfrm>
            </p:contentPart>
          </mc:Choice>
          <mc:Fallback>
            <p:pic>
              <p:nvPicPr>
                <p:cNvPr id="55" name="Freihand 54">
                  <a:extLst>
                    <a:ext uri="{FF2B5EF4-FFF2-40B4-BE49-F238E27FC236}">
                      <a16:creationId xmlns:a16="http://schemas.microsoft.com/office/drawing/2014/main" id="{091389F0-7497-48AF-A095-32F42E13B8A3}"/>
                    </a:ext>
                  </a:extLst>
                </p:cNvPr>
                <p:cNvPicPr/>
                <p:nvPr/>
              </p:nvPicPr>
              <p:blipFill>
                <a:blip r:embed="rId66"/>
                <a:stretch>
                  <a:fillRect/>
                </a:stretch>
              </p:blipFill>
              <p:spPr>
                <a:xfrm>
                  <a:off x="11120253" y="2985187"/>
                  <a:ext cx="9720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56" name="Freihand 55">
                  <a:extLst>
                    <a:ext uri="{FF2B5EF4-FFF2-40B4-BE49-F238E27FC236}">
                      <a16:creationId xmlns:a16="http://schemas.microsoft.com/office/drawing/2014/main" id="{AB675F08-9470-4AE1-88D7-E976AE664AD3}"/>
                    </a:ext>
                  </a:extLst>
                </p14:cNvPr>
                <p14:cNvContentPartPr/>
                <p14:nvPr/>
              </p14:nvContentPartPr>
              <p14:xfrm>
                <a:off x="11220333" y="2974027"/>
                <a:ext cx="95760" cy="200160"/>
              </p14:xfrm>
            </p:contentPart>
          </mc:Choice>
          <mc:Fallback>
            <p:pic>
              <p:nvPicPr>
                <p:cNvPr id="56" name="Freihand 55">
                  <a:extLst>
                    <a:ext uri="{FF2B5EF4-FFF2-40B4-BE49-F238E27FC236}">
                      <a16:creationId xmlns:a16="http://schemas.microsoft.com/office/drawing/2014/main" id="{AB675F08-9470-4AE1-88D7-E976AE664AD3}"/>
                    </a:ext>
                  </a:extLst>
                </p:cNvPr>
                <p:cNvPicPr/>
                <p:nvPr/>
              </p:nvPicPr>
              <p:blipFill>
                <a:blip r:embed="rId68"/>
                <a:stretch>
                  <a:fillRect/>
                </a:stretch>
              </p:blipFill>
              <p:spPr>
                <a:xfrm>
                  <a:off x="11216013" y="2969707"/>
                  <a:ext cx="10440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57" name="Freihand 56">
                  <a:extLst>
                    <a:ext uri="{FF2B5EF4-FFF2-40B4-BE49-F238E27FC236}">
                      <a16:creationId xmlns:a16="http://schemas.microsoft.com/office/drawing/2014/main" id="{BE927E90-70B3-4E77-9A4B-4D9D00DCAD2D}"/>
                    </a:ext>
                  </a:extLst>
                </p14:cNvPr>
                <p14:cNvContentPartPr/>
                <p14:nvPr/>
              </p14:nvContentPartPr>
              <p14:xfrm>
                <a:off x="11296653" y="2962147"/>
                <a:ext cx="97920" cy="110880"/>
              </p14:xfrm>
            </p:contentPart>
          </mc:Choice>
          <mc:Fallback>
            <p:pic>
              <p:nvPicPr>
                <p:cNvPr id="57" name="Freihand 56">
                  <a:extLst>
                    <a:ext uri="{FF2B5EF4-FFF2-40B4-BE49-F238E27FC236}">
                      <a16:creationId xmlns:a16="http://schemas.microsoft.com/office/drawing/2014/main" id="{BE927E90-70B3-4E77-9A4B-4D9D00DCAD2D}"/>
                    </a:ext>
                  </a:extLst>
                </p:cNvPr>
                <p:cNvPicPr/>
                <p:nvPr/>
              </p:nvPicPr>
              <p:blipFill>
                <a:blip r:embed="rId70"/>
                <a:stretch>
                  <a:fillRect/>
                </a:stretch>
              </p:blipFill>
              <p:spPr>
                <a:xfrm>
                  <a:off x="11292333" y="2957827"/>
                  <a:ext cx="1065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9" name="Freihand 58">
                  <a:extLst>
                    <a:ext uri="{FF2B5EF4-FFF2-40B4-BE49-F238E27FC236}">
                      <a16:creationId xmlns:a16="http://schemas.microsoft.com/office/drawing/2014/main" id="{86EA27AC-0673-48E5-A159-E27A1FCE17FC}"/>
                    </a:ext>
                  </a:extLst>
                </p14:cNvPr>
                <p14:cNvContentPartPr/>
                <p14:nvPr/>
              </p14:nvContentPartPr>
              <p14:xfrm>
                <a:off x="11442093" y="2999227"/>
                <a:ext cx="126720" cy="15120"/>
              </p14:xfrm>
            </p:contentPart>
          </mc:Choice>
          <mc:Fallback>
            <p:pic>
              <p:nvPicPr>
                <p:cNvPr id="59" name="Freihand 58">
                  <a:extLst>
                    <a:ext uri="{FF2B5EF4-FFF2-40B4-BE49-F238E27FC236}">
                      <a16:creationId xmlns:a16="http://schemas.microsoft.com/office/drawing/2014/main" id="{86EA27AC-0673-48E5-A159-E27A1FCE17FC}"/>
                    </a:ext>
                  </a:extLst>
                </p:cNvPr>
                <p:cNvPicPr/>
                <p:nvPr/>
              </p:nvPicPr>
              <p:blipFill>
                <a:blip r:embed="rId72"/>
                <a:stretch>
                  <a:fillRect/>
                </a:stretch>
              </p:blipFill>
              <p:spPr>
                <a:xfrm>
                  <a:off x="11437773" y="2994907"/>
                  <a:ext cx="13536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60" name="Freihand 59">
                  <a:extLst>
                    <a:ext uri="{FF2B5EF4-FFF2-40B4-BE49-F238E27FC236}">
                      <a16:creationId xmlns:a16="http://schemas.microsoft.com/office/drawing/2014/main" id="{98BD094F-0CF0-4CC3-B520-F0EF7F4A39AC}"/>
                    </a:ext>
                  </a:extLst>
                </p14:cNvPr>
                <p14:cNvContentPartPr/>
                <p14:nvPr/>
              </p14:nvContentPartPr>
              <p14:xfrm>
                <a:off x="11559093" y="2952787"/>
                <a:ext cx="96480" cy="107640"/>
              </p14:xfrm>
            </p:contentPart>
          </mc:Choice>
          <mc:Fallback>
            <p:pic>
              <p:nvPicPr>
                <p:cNvPr id="60" name="Freihand 59">
                  <a:extLst>
                    <a:ext uri="{FF2B5EF4-FFF2-40B4-BE49-F238E27FC236}">
                      <a16:creationId xmlns:a16="http://schemas.microsoft.com/office/drawing/2014/main" id="{98BD094F-0CF0-4CC3-B520-F0EF7F4A39AC}"/>
                    </a:ext>
                  </a:extLst>
                </p:cNvPr>
                <p:cNvPicPr/>
                <p:nvPr/>
              </p:nvPicPr>
              <p:blipFill>
                <a:blip r:embed="rId74"/>
                <a:stretch>
                  <a:fillRect/>
                </a:stretch>
              </p:blipFill>
              <p:spPr>
                <a:xfrm>
                  <a:off x="11554773" y="2948467"/>
                  <a:ext cx="10512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62" name="Freihand 61">
                  <a:extLst>
                    <a:ext uri="{FF2B5EF4-FFF2-40B4-BE49-F238E27FC236}">
                      <a16:creationId xmlns:a16="http://schemas.microsoft.com/office/drawing/2014/main" id="{CF2DB3A0-78A8-410F-A29D-7979A7B72581}"/>
                    </a:ext>
                  </a:extLst>
                </p14:cNvPr>
                <p14:cNvContentPartPr/>
                <p14:nvPr/>
              </p14:nvContentPartPr>
              <p14:xfrm>
                <a:off x="11635773" y="2956027"/>
                <a:ext cx="341640" cy="106560"/>
              </p14:xfrm>
            </p:contentPart>
          </mc:Choice>
          <mc:Fallback>
            <p:pic>
              <p:nvPicPr>
                <p:cNvPr id="62" name="Freihand 61">
                  <a:extLst>
                    <a:ext uri="{FF2B5EF4-FFF2-40B4-BE49-F238E27FC236}">
                      <a16:creationId xmlns:a16="http://schemas.microsoft.com/office/drawing/2014/main" id="{CF2DB3A0-78A8-410F-A29D-7979A7B72581}"/>
                    </a:ext>
                  </a:extLst>
                </p:cNvPr>
                <p:cNvPicPr/>
                <p:nvPr/>
              </p:nvPicPr>
              <p:blipFill>
                <a:blip r:embed="rId76"/>
                <a:stretch>
                  <a:fillRect/>
                </a:stretch>
              </p:blipFill>
              <p:spPr>
                <a:xfrm>
                  <a:off x="11631453" y="2951707"/>
                  <a:ext cx="350280" cy="115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7">
            <p14:nvContentPartPr>
              <p14:cNvPr id="64" name="Freihand 63">
                <a:extLst>
                  <a:ext uri="{FF2B5EF4-FFF2-40B4-BE49-F238E27FC236}">
                    <a16:creationId xmlns:a16="http://schemas.microsoft.com/office/drawing/2014/main" id="{C87237E2-6554-4F23-BFCD-0EB523E9CE6B}"/>
                  </a:ext>
                </a:extLst>
              </p14:cNvPr>
              <p14:cNvContentPartPr/>
              <p14:nvPr/>
            </p14:nvContentPartPr>
            <p14:xfrm>
              <a:off x="3683013" y="4597267"/>
              <a:ext cx="56160" cy="11880"/>
            </p14:xfrm>
          </p:contentPart>
        </mc:Choice>
        <mc:Fallback>
          <p:pic>
            <p:nvPicPr>
              <p:cNvPr id="64" name="Freihand 63">
                <a:extLst>
                  <a:ext uri="{FF2B5EF4-FFF2-40B4-BE49-F238E27FC236}">
                    <a16:creationId xmlns:a16="http://schemas.microsoft.com/office/drawing/2014/main" id="{C87237E2-6554-4F23-BFCD-0EB523E9CE6B}"/>
                  </a:ext>
                </a:extLst>
              </p:cNvPr>
              <p:cNvPicPr/>
              <p:nvPr/>
            </p:nvPicPr>
            <p:blipFill>
              <a:blip r:embed="rId78"/>
              <a:stretch>
                <a:fillRect/>
              </a:stretch>
            </p:blipFill>
            <p:spPr>
              <a:xfrm>
                <a:off x="3678693" y="4592947"/>
                <a:ext cx="648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65" name="Freihand 64">
                <a:extLst>
                  <a:ext uri="{FF2B5EF4-FFF2-40B4-BE49-F238E27FC236}">
                    <a16:creationId xmlns:a16="http://schemas.microsoft.com/office/drawing/2014/main" id="{0E5FECC7-D418-4D5C-A322-C66C020CC5A8}"/>
                  </a:ext>
                </a:extLst>
              </p14:cNvPr>
              <p14:cNvContentPartPr/>
              <p14:nvPr/>
            </p14:nvContentPartPr>
            <p14:xfrm>
              <a:off x="4579413" y="4029907"/>
              <a:ext cx="1494360" cy="86400"/>
            </p14:xfrm>
          </p:contentPart>
        </mc:Choice>
        <mc:Fallback>
          <p:pic>
            <p:nvPicPr>
              <p:cNvPr id="65" name="Freihand 64">
                <a:extLst>
                  <a:ext uri="{FF2B5EF4-FFF2-40B4-BE49-F238E27FC236}">
                    <a16:creationId xmlns:a16="http://schemas.microsoft.com/office/drawing/2014/main" id="{0E5FECC7-D418-4D5C-A322-C66C020CC5A8}"/>
                  </a:ext>
                </a:extLst>
              </p:cNvPr>
              <p:cNvPicPr/>
              <p:nvPr/>
            </p:nvPicPr>
            <p:blipFill>
              <a:blip r:embed="rId80"/>
              <a:stretch>
                <a:fillRect/>
              </a:stretch>
            </p:blipFill>
            <p:spPr>
              <a:xfrm>
                <a:off x="4575093" y="4025587"/>
                <a:ext cx="150300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66" name="Freihand 65">
                <a:extLst>
                  <a:ext uri="{FF2B5EF4-FFF2-40B4-BE49-F238E27FC236}">
                    <a16:creationId xmlns:a16="http://schemas.microsoft.com/office/drawing/2014/main" id="{56C6CF43-C2DD-47E0-8E42-C1E1A4E93C26}"/>
                  </a:ext>
                </a:extLst>
              </p14:cNvPr>
              <p14:cNvContentPartPr/>
              <p14:nvPr/>
            </p14:nvContentPartPr>
            <p14:xfrm>
              <a:off x="5445213" y="3629947"/>
              <a:ext cx="696600" cy="459360"/>
            </p14:xfrm>
          </p:contentPart>
        </mc:Choice>
        <mc:Fallback>
          <p:pic>
            <p:nvPicPr>
              <p:cNvPr id="66" name="Freihand 65">
                <a:extLst>
                  <a:ext uri="{FF2B5EF4-FFF2-40B4-BE49-F238E27FC236}">
                    <a16:creationId xmlns:a16="http://schemas.microsoft.com/office/drawing/2014/main" id="{56C6CF43-C2DD-47E0-8E42-C1E1A4E93C26}"/>
                  </a:ext>
                </a:extLst>
              </p:cNvPr>
              <p:cNvPicPr/>
              <p:nvPr/>
            </p:nvPicPr>
            <p:blipFill>
              <a:blip r:embed="rId82"/>
              <a:stretch>
                <a:fillRect/>
              </a:stretch>
            </p:blipFill>
            <p:spPr>
              <a:xfrm>
                <a:off x="5440893" y="3625627"/>
                <a:ext cx="705240" cy="468000"/>
              </a:xfrm>
              <a:prstGeom prst="rect">
                <a:avLst/>
              </a:prstGeom>
            </p:spPr>
          </p:pic>
        </mc:Fallback>
      </mc:AlternateContent>
      <p:grpSp>
        <p:nvGrpSpPr>
          <p:cNvPr id="72" name="Gruppieren 71">
            <a:extLst>
              <a:ext uri="{FF2B5EF4-FFF2-40B4-BE49-F238E27FC236}">
                <a16:creationId xmlns:a16="http://schemas.microsoft.com/office/drawing/2014/main" id="{93E44037-9F54-4B15-BFBB-FA61F65412F8}"/>
              </a:ext>
            </a:extLst>
          </p:cNvPr>
          <p:cNvGrpSpPr/>
          <p:nvPr/>
        </p:nvGrpSpPr>
        <p:grpSpPr>
          <a:xfrm>
            <a:off x="4360533" y="3524107"/>
            <a:ext cx="1941480" cy="875880"/>
            <a:chOff x="4360533" y="3524107"/>
            <a:chExt cx="1941480" cy="875880"/>
          </a:xfrm>
        </p:grpSpPr>
        <mc:AlternateContent xmlns:mc="http://schemas.openxmlformats.org/markup-compatibility/2006">
          <mc:Choice xmlns:p14="http://schemas.microsoft.com/office/powerpoint/2010/main" Requires="p14">
            <p:contentPart p14:bwMode="auto" r:id="rId83">
              <p14:nvContentPartPr>
                <p14:cNvPr id="67" name="Freihand 66">
                  <a:extLst>
                    <a:ext uri="{FF2B5EF4-FFF2-40B4-BE49-F238E27FC236}">
                      <a16:creationId xmlns:a16="http://schemas.microsoft.com/office/drawing/2014/main" id="{EE7CF3AD-A116-4664-88B8-C43B29F1BCC6}"/>
                    </a:ext>
                  </a:extLst>
                </p14:cNvPr>
                <p14:cNvContentPartPr/>
                <p14:nvPr/>
              </p14:nvContentPartPr>
              <p14:xfrm>
                <a:off x="5625933" y="3749107"/>
                <a:ext cx="46440" cy="50760"/>
              </p14:xfrm>
            </p:contentPart>
          </mc:Choice>
          <mc:Fallback>
            <p:pic>
              <p:nvPicPr>
                <p:cNvPr id="67" name="Freihand 66">
                  <a:extLst>
                    <a:ext uri="{FF2B5EF4-FFF2-40B4-BE49-F238E27FC236}">
                      <a16:creationId xmlns:a16="http://schemas.microsoft.com/office/drawing/2014/main" id="{EE7CF3AD-A116-4664-88B8-C43B29F1BCC6}"/>
                    </a:ext>
                  </a:extLst>
                </p:cNvPr>
                <p:cNvPicPr/>
                <p:nvPr/>
              </p:nvPicPr>
              <p:blipFill>
                <a:blip r:embed="rId84"/>
                <a:stretch>
                  <a:fillRect/>
                </a:stretch>
              </p:blipFill>
              <p:spPr>
                <a:xfrm>
                  <a:off x="5621613" y="3744787"/>
                  <a:ext cx="5508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68" name="Freihand 67">
                  <a:extLst>
                    <a:ext uri="{FF2B5EF4-FFF2-40B4-BE49-F238E27FC236}">
                      <a16:creationId xmlns:a16="http://schemas.microsoft.com/office/drawing/2014/main" id="{31FCA256-2BD1-4A4E-B590-CA077D94C657}"/>
                    </a:ext>
                  </a:extLst>
                </p14:cNvPr>
                <p14:cNvContentPartPr/>
                <p14:nvPr/>
              </p14:nvContentPartPr>
              <p14:xfrm>
                <a:off x="5583813" y="3627427"/>
                <a:ext cx="197640" cy="520560"/>
              </p14:xfrm>
            </p:contentPart>
          </mc:Choice>
          <mc:Fallback>
            <p:pic>
              <p:nvPicPr>
                <p:cNvPr id="68" name="Freihand 67">
                  <a:extLst>
                    <a:ext uri="{FF2B5EF4-FFF2-40B4-BE49-F238E27FC236}">
                      <a16:creationId xmlns:a16="http://schemas.microsoft.com/office/drawing/2014/main" id="{31FCA256-2BD1-4A4E-B590-CA077D94C657}"/>
                    </a:ext>
                  </a:extLst>
                </p:cNvPr>
                <p:cNvPicPr/>
                <p:nvPr/>
              </p:nvPicPr>
              <p:blipFill>
                <a:blip r:embed="rId86"/>
                <a:stretch>
                  <a:fillRect/>
                </a:stretch>
              </p:blipFill>
              <p:spPr>
                <a:xfrm>
                  <a:off x="5579493" y="3623107"/>
                  <a:ext cx="206280" cy="5292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70" name="Freihand 69">
                  <a:extLst>
                    <a:ext uri="{FF2B5EF4-FFF2-40B4-BE49-F238E27FC236}">
                      <a16:creationId xmlns:a16="http://schemas.microsoft.com/office/drawing/2014/main" id="{9241E042-7BEA-4203-8331-99658AE46935}"/>
                    </a:ext>
                  </a:extLst>
                </p14:cNvPr>
                <p14:cNvContentPartPr/>
                <p14:nvPr/>
              </p14:nvContentPartPr>
              <p14:xfrm>
                <a:off x="4615413" y="4015867"/>
                <a:ext cx="1263960" cy="90360"/>
              </p14:xfrm>
            </p:contentPart>
          </mc:Choice>
          <mc:Fallback>
            <p:pic>
              <p:nvPicPr>
                <p:cNvPr id="70" name="Freihand 69">
                  <a:extLst>
                    <a:ext uri="{FF2B5EF4-FFF2-40B4-BE49-F238E27FC236}">
                      <a16:creationId xmlns:a16="http://schemas.microsoft.com/office/drawing/2014/main" id="{9241E042-7BEA-4203-8331-99658AE46935}"/>
                    </a:ext>
                  </a:extLst>
                </p:cNvPr>
                <p:cNvPicPr/>
                <p:nvPr/>
              </p:nvPicPr>
              <p:blipFill>
                <a:blip r:embed="rId88"/>
                <a:stretch>
                  <a:fillRect/>
                </a:stretch>
              </p:blipFill>
              <p:spPr>
                <a:xfrm>
                  <a:off x="4611093" y="4011547"/>
                  <a:ext cx="127260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71" name="Freihand 70">
                  <a:extLst>
                    <a:ext uri="{FF2B5EF4-FFF2-40B4-BE49-F238E27FC236}">
                      <a16:creationId xmlns:a16="http://schemas.microsoft.com/office/drawing/2014/main" id="{706998AC-916F-4BBF-A6B5-9A64DCBC3FA6}"/>
                    </a:ext>
                  </a:extLst>
                </p14:cNvPr>
                <p14:cNvContentPartPr/>
                <p14:nvPr/>
              </p14:nvContentPartPr>
              <p14:xfrm>
                <a:off x="4360533" y="3524107"/>
                <a:ext cx="1941480" cy="875880"/>
              </p14:xfrm>
            </p:contentPart>
          </mc:Choice>
          <mc:Fallback>
            <p:pic>
              <p:nvPicPr>
                <p:cNvPr id="71" name="Freihand 70">
                  <a:extLst>
                    <a:ext uri="{FF2B5EF4-FFF2-40B4-BE49-F238E27FC236}">
                      <a16:creationId xmlns:a16="http://schemas.microsoft.com/office/drawing/2014/main" id="{706998AC-916F-4BBF-A6B5-9A64DCBC3FA6}"/>
                    </a:ext>
                  </a:extLst>
                </p:cNvPr>
                <p:cNvPicPr/>
                <p:nvPr/>
              </p:nvPicPr>
              <p:blipFill>
                <a:blip r:embed="rId90"/>
                <a:stretch>
                  <a:fillRect/>
                </a:stretch>
              </p:blipFill>
              <p:spPr>
                <a:xfrm>
                  <a:off x="4356213" y="3519787"/>
                  <a:ext cx="1950120" cy="884520"/>
                </a:xfrm>
                <a:prstGeom prst="rect">
                  <a:avLst/>
                </a:prstGeom>
              </p:spPr>
            </p:pic>
          </mc:Fallback>
        </mc:AlternateContent>
      </p:grpSp>
    </p:spTree>
    <p:extLst>
      <p:ext uri="{BB962C8B-B14F-4D97-AF65-F5344CB8AC3E}">
        <p14:creationId xmlns:p14="http://schemas.microsoft.com/office/powerpoint/2010/main" val="422838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5" grpId="0"/>
      <p:bldP spid="36" grpId="0"/>
      <p:bldP spid="42" grpId="0"/>
      <p:bldP spid="4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err="1"/>
              <a:t>Monetary</a:t>
            </a:r>
            <a:r>
              <a:rPr lang="de-DE" sz="2903" b="1" dirty="0"/>
              <a:t> </a:t>
            </a:r>
            <a:r>
              <a:rPr lang="de-DE" sz="2903" b="1" dirty="0" err="1"/>
              <a:t>Policy</a:t>
            </a:r>
            <a:r>
              <a:rPr lang="de-DE" sz="2903" b="1" dirty="0"/>
              <a:t> </a:t>
            </a:r>
            <a:r>
              <a:rPr lang="de-DE" sz="2903" b="1" dirty="0" err="1"/>
              <a:t>Rule</a:t>
            </a:r>
            <a:r>
              <a:rPr lang="de-DE" sz="2903" b="1" dirty="0"/>
              <a:t> </a:t>
            </a:r>
            <a:r>
              <a:rPr lang="de-DE" sz="2903" b="1" dirty="0" err="1"/>
              <a:t>with</a:t>
            </a:r>
            <a:r>
              <a:rPr lang="de-DE" sz="2903" b="1" dirty="0"/>
              <a:t> flexible </a:t>
            </a:r>
            <a:r>
              <a:rPr lang="de-DE" sz="2903" b="1" dirty="0" err="1"/>
              <a:t>prices</a:t>
            </a:r>
            <a:endParaRPr lang="de-DE" sz="2903" b="1" dirty="0"/>
          </a:p>
        </p:txBody>
      </p:sp>
      <p:sp>
        <p:nvSpPr>
          <p:cNvPr id="8" name="Textfeld 7"/>
          <p:cNvSpPr txBox="1"/>
          <p:nvPr/>
        </p:nvSpPr>
        <p:spPr>
          <a:xfrm>
            <a:off x="1600740" y="1142889"/>
            <a:ext cx="9067260" cy="5029447"/>
          </a:xfrm>
          <a:prstGeom prst="rect">
            <a:avLst/>
          </a:prstGeom>
          <a:noFill/>
        </p:spPr>
        <p:txBody>
          <a:bodyPr wrap="square" rtlCol="0">
            <a:noAutofit/>
          </a:bodyPr>
          <a:lstStyle/>
          <a:p>
            <a:pPr algn="ctr"/>
            <a:r>
              <a:rPr lang="en-US" sz="2540" dirty="0"/>
              <a:t>Substitute the PC into the TR</a:t>
            </a:r>
          </a:p>
          <a:p>
            <a:pPr algn="ctr"/>
            <a:r>
              <a:rPr lang="en-US" sz="2540" dirty="0">
                <a:latin typeface="Arial Unicode MS"/>
                <a:ea typeface="Arial Unicode MS"/>
                <a:cs typeface="Arial Unicode MS"/>
              </a:rPr>
              <a:t>⇒</a:t>
            </a:r>
          </a:p>
          <a:p>
            <a:pPr algn="ctr"/>
            <a:r>
              <a:rPr lang="en-US" sz="2540" dirty="0"/>
              <a:t>Integrated monetary policy (MP) rule:</a:t>
            </a:r>
          </a:p>
          <a:p>
            <a:pPr algn="ctr"/>
            <a:endParaRPr lang="en-US" sz="2540" dirty="0"/>
          </a:p>
          <a:p>
            <a:pPr algn="ctr"/>
            <a:r>
              <a:rPr lang="pt-BR" sz="2540" dirty="0"/>
              <a:t>MP:	r = r* + b[</a:t>
            </a:r>
            <a:r>
              <a:rPr lang="el-GR" sz="2540" dirty="0"/>
              <a:t>π</a:t>
            </a:r>
            <a:r>
              <a:rPr lang="de-DE" sz="2540" baseline="30000" dirty="0"/>
              <a:t>e</a:t>
            </a:r>
            <a:r>
              <a:rPr lang="pt-BR" sz="2540" dirty="0"/>
              <a:t> + </a:t>
            </a:r>
            <a:r>
              <a:rPr lang="el-GR" sz="2800" dirty="0">
                <a:latin typeface="Times New Roman"/>
                <a:cs typeface="Times New Roman"/>
              </a:rPr>
              <a:t>δ</a:t>
            </a:r>
            <a:r>
              <a:rPr lang="pt-BR" sz="2540" dirty="0"/>
              <a:t>Y] + cY = a + b</a:t>
            </a:r>
            <a:r>
              <a:rPr lang="el-GR" sz="2540" dirty="0"/>
              <a:t> π</a:t>
            </a:r>
            <a:r>
              <a:rPr lang="de-DE" sz="2540" baseline="30000" dirty="0"/>
              <a:t>e</a:t>
            </a:r>
            <a:r>
              <a:rPr lang="pt-BR" sz="2540" dirty="0"/>
              <a:t> + (b</a:t>
            </a:r>
            <a:r>
              <a:rPr lang="el-GR" sz="2800" dirty="0">
                <a:latin typeface="Times New Roman"/>
                <a:cs typeface="Times New Roman"/>
              </a:rPr>
              <a:t>δ</a:t>
            </a:r>
            <a:r>
              <a:rPr lang="pt-BR" sz="2540" dirty="0"/>
              <a:t>+c)Y</a:t>
            </a:r>
          </a:p>
          <a:p>
            <a:pPr algn="ctr"/>
            <a:r>
              <a:rPr lang="en-US" sz="2540" dirty="0">
                <a:latin typeface="Arial Unicode MS"/>
                <a:ea typeface="Arial Unicode MS"/>
                <a:cs typeface="Arial Unicode MS"/>
              </a:rPr>
              <a:t>⇒</a:t>
            </a:r>
            <a:endParaRPr lang="pt-BR" sz="2540" dirty="0"/>
          </a:p>
          <a:p>
            <a:pPr algn="ctr"/>
            <a:r>
              <a:rPr lang="en-US" sz="2540" dirty="0"/>
              <a:t>The coefficient on output (Y) is now (b</a:t>
            </a:r>
            <a:r>
              <a:rPr lang="el-GR" sz="2400" dirty="0">
                <a:latin typeface="Times New Roman"/>
                <a:cs typeface="Times New Roman"/>
              </a:rPr>
              <a:t>δ</a:t>
            </a:r>
            <a:r>
              <a:rPr lang="en-US" sz="2540" dirty="0"/>
              <a:t>+c) instead of c. </a:t>
            </a:r>
          </a:p>
          <a:p>
            <a:pPr algn="ctr"/>
            <a:r>
              <a:rPr lang="en-US" sz="2540" dirty="0">
                <a:latin typeface="Arial Unicode MS"/>
                <a:ea typeface="Arial Unicode MS"/>
                <a:cs typeface="Arial Unicode MS"/>
              </a:rPr>
              <a:t>⇒</a:t>
            </a:r>
            <a:endParaRPr lang="pt-BR" sz="2540" dirty="0"/>
          </a:p>
          <a:p>
            <a:pPr marL="414726" indent="-414726">
              <a:buFont typeface="Arial" panose="020B0604020202020204" pitchFamily="34" charset="0"/>
              <a:buChar char="•"/>
            </a:pPr>
            <a:r>
              <a:rPr lang="en-US" sz="2540" dirty="0"/>
              <a:t>direct output affect in monetary policy through c </a:t>
            </a:r>
          </a:p>
          <a:p>
            <a:pPr marL="414726" indent="-414726">
              <a:buFont typeface="Arial" panose="020B0604020202020204" pitchFamily="34" charset="0"/>
              <a:buChar char="•"/>
            </a:pPr>
            <a:r>
              <a:rPr lang="en-US" sz="2540" dirty="0"/>
              <a:t>indirect effect through b</a:t>
            </a:r>
            <a:r>
              <a:rPr lang="el-GR" sz="2400" dirty="0">
                <a:latin typeface="Times New Roman"/>
                <a:cs typeface="Times New Roman"/>
              </a:rPr>
              <a:t>δ</a:t>
            </a:r>
            <a:r>
              <a:rPr lang="en-US" sz="2540" dirty="0"/>
              <a:t>.</a:t>
            </a:r>
            <a:r>
              <a:rPr lang="pt-BR" sz="2540" dirty="0"/>
              <a:t> </a:t>
            </a:r>
            <a:endParaRPr lang="de-DE" sz="2540" dirty="0"/>
          </a:p>
        </p:txBody>
      </p:sp>
      <p:sp>
        <p:nvSpPr>
          <p:cNvPr id="2" name="Rechteck 1">
            <a:extLst>
              <a:ext uri="{FF2B5EF4-FFF2-40B4-BE49-F238E27FC236}">
                <a16:creationId xmlns:a16="http://schemas.microsoft.com/office/drawing/2014/main" id="{85717360-AC34-BA3E-90D4-95F068B67B4A}"/>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9" name="Gruppieren 28">
            <a:extLst>
              <a:ext uri="{FF2B5EF4-FFF2-40B4-BE49-F238E27FC236}">
                <a16:creationId xmlns:a16="http://schemas.microsoft.com/office/drawing/2014/main" id="{562A82CC-3F73-4390-8453-61FB520D1EF9}"/>
              </a:ext>
            </a:extLst>
          </p:cNvPr>
          <p:cNvGrpSpPr/>
          <p:nvPr/>
        </p:nvGrpSpPr>
        <p:grpSpPr>
          <a:xfrm>
            <a:off x="4845453" y="2339707"/>
            <a:ext cx="2114280" cy="500040"/>
            <a:chOff x="4845453" y="2339707"/>
            <a:chExt cx="2114280" cy="500040"/>
          </a:xfrm>
        </p:grpSpPr>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46397925-07C0-4C91-8E37-C3E1FC54412C}"/>
                    </a:ext>
                  </a:extLst>
                </p14:cNvPr>
                <p14:cNvContentPartPr/>
                <p14:nvPr/>
              </p14:nvContentPartPr>
              <p14:xfrm>
                <a:off x="5308773" y="2525467"/>
                <a:ext cx="43560" cy="120600"/>
              </p14:xfrm>
            </p:contentPart>
          </mc:Choice>
          <mc:Fallback>
            <p:pic>
              <p:nvPicPr>
                <p:cNvPr id="3" name="Freihand 2">
                  <a:extLst>
                    <a:ext uri="{FF2B5EF4-FFF2-40B4-BE49-F238E27FC236}">
                      <a16:creationId xmlns:a16="http://schemas.microsoft.com/office/drawing/2014/main" id="{46397925-07C0-4C91-8E37-C3E1FC54412C}"/>
                    </a:ext>
                  </a:extLst>
                </p:cNvPr>
                <p:cNvPicPr/>
                <p:nvPr/>
              </p:nvPicPr>
              <p:blipFill>
                <a:blip r:embed="rId4"/>
                <a:stretch>
                  <a:fillRect/>
                </a:stretch>
              </p:blipFill>
              <p:spPr>
                <a:xfrm>
                  <a:off x="5304453" y="2521147"/>
                  <a:ext cx="522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79C15501-3EC2-4AE1-8864-C6B116AB2062}"/>
                    </a:ext>
                  </a:extLst>
                </p14:cNvPr>
                <p14:cNvContentPartPr/>
                <p14:nvPr/>
              </p14:nvContentPartPr>
              <p14:xfrm>
                <a:off x="5393373" y="2519347"/>
                <a:ext cx="32040" cy="134640"/>
              </p14:xfrm>
            </p:contentPart>
          </mc:Choice>
          <mc:Fallback>
            <p:pic>
              <p:nvPicPr>
                <p:cNvPr id="4" name="Freihand 3">
                  <a:extLst>
                    <a:ext uri="{FF2B5EF4-FFF2-40B4-BE49-F238E27FC236}">
                      <a16:creationId xmlns:a16="http://schemas.microsoft.com/office/drawing/2014/main" id="{79C15501-3EC2-4AE1-8864-C6B116AB2062}"/>
                    </a:ext>
                  </a:extLst>
                </p:cNvPr>
                <p:cNvPicPr/>
                <p:nvPr/>
              </p:nvPicPr>
              <p:blipFill>
                <a:blip r:embed="rId6"/>
                <a:stretch>
                  <a:fillRect/>
                </a:stretch>
              </p:blipFill>
              <p:spPr>
                <a:xfrm>
                  <a:off x="5389053" y="2515027"/>
                  <a:ext cx="4068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3C7F3C99-3B8C-4F80-91F1-52415EB247A9}"/>
                    </a:ext>
                  </a:extLst>
                </p14:cNvPr>
                <p14:cNvContentPartPr/>
                <p14:nvPr/>
              </p14:nvContentPartPr>
              <p14:xfrm>
                <a:off x="5157213" y="2416027"/>
                <a:ext cx="399960" cy="51840"/>
              </p14:xfrm>
            </p:contentPart>
          </mc:Choice>
          <mc:Fallback>
            <p:pic>
              <p:nvPicPr>
                <p:cNvPr id="5" name="Freihand 4">
                  <a:extLst>
                    <a:ext uri="{FF2B5EF4-FFF2-40B4-BE49-F238E27FC236}">
                      <a16:creationId xmlns:a16="http://schemas.microsoft.com/office/drawing/2014/main" id="{3C7F3C99-3B8C-4F80-91F1-52415EB247A9}"/>
                    </a:ext>
                  </a:extLst>
                </p:cNvPr>
                <p:cNvPicPr/>
                <p:nvPr/>
              </p:nvPicPr>
              <p:blipFill>
                <a:blip r:embed="rId8"/>
                <a:stretch>
                  <a:fillRect/>
                </a:stretch>
              </p:blipFill>
              <p:spPr>
                <a:xfrm>
                  <a:off x="5152893" y="2411707"/>
                  <a:ext cx="40860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63D654D9-55E0-4DDC-AE0C-12EF92619369}"/>
                    </a:ext>
                  </a:extLst>
                </p14:cNvPr>
                <p14:cNvContentPartPr/>
                <p14:nvPr/>
              </p14:nvContentPartPr>
              <p14:xfrm>
                <a:off x="4845453" y="2696467"/>
                <a:ext cx="1038600" cy="143280"/>
              </p14:xfrm>
            </p:contentPart>
          </mc:Choice>
          <mc:Fallback>
            <p:pic>
              <p:nvPicPr>
                <p:cNvPr id="7" name="Freihand 6">
                  <a:extLst>
                    <a:ext uri="{FF2B5EF4-FFF2-40B4-BE49-F238E27FC236}">
                      <a16:creationId xmlns:a16="http://schemas.microsoft.com/office/drawing/2014/main" id="{63D654D9-55E0-4DDC-AE0C-12EF92619369}"/>
                    </a:ext>
                  </a:extLst>
                </p:cNvPr>
                <p:cNvPicPr/>
                <p:nvPr/>
              </p:nvPicPr>
              <p:blipFill>
                <a:blip r:embed="rId10"/>
                <a:stretch>
                  <a:fillRect/>
                </a:stretch>
              </p:blipFill>
              <p:spPr>
                <a:xfrm>
                  <a:off x="4841133" y="2692147"/>
                  <a:ext cx="104724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2351CA76-A27D-4BEA-B2E5-43938B5D5A45}"/>
                    </a:ext>
                  </a:extLst>
                </p14:cNvPr>
                <p14:cNvContentPartPr/>
                <p14:nvPr/>
              </p14:nvContentPartPr>
              <p14:xfrm>
                <a:off x="5657613" y="2493427"/>
                <a:ext cx="132840" cy="59040"/>
              </p14:xfrm>
            </p:contentPart>
          </mc:Choice>
          <mc:Fallback>
            <p:pic>
              <p:nvPicPr>
                <p:cNvPr id="10" name="Freihand 9">
                  <a:extLst>
                    <a:ext uri="{FF2B5EF4-FFF2-40B4-BE49-F238E27FC236}">
                      <a16:creationId xmlns:a16="http://schemas.microsoft.com/office/drawing/2014/main" id="{2351CA76-A27D-4BEA-B2E5-43938B5D5A45}"/>
                    </a:ext>
                  </a:extLst>
                </p:cNvPr>
                <p:cNvPicPr/>
                <p:nvPr/>
              </p:nvPicPr>
              <p:blipFill>
                <a:blip r:embed="rId12"/>
                <a:stretch>
                  <a:fillRect/>
                </a:stretch>
              </p:blipFill>
              <p:spPr>
                <a:xfrm>
                  <a:off x="5653293" y="2489107"/>
                  <a:ext cx="14148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2C0AC62D-E8E8-406C-98AB-C9CE73531BAA}"/>
                    </a:ext>
                  </a:extLst>
                </p14:cNvPr>
                <p14:cNvContentPartPr/>
                <p14:nvPr/>
              </p14:nvContentPartPr>
              <p14:xfrm>
                <a:off x="5546733" y="2449507"/>
                <a:ext cx="205200" cy="170640"/>
              </p14:xfrm>
            </p:contentPart>
          </mc:Choice>
          <mc:Fallback>
            <p:pic>
              <p:nvPicPr>
                <p:cNvPr id="11" name="Freihand 10">
                  <a:extLst>
                    <a:ext uri="{FF2B5EF4-FFF2-40B4-BE49-F238E27FC236}">
                      <a16:creationId xmlns:a16="http://schemas.microsoft.com/office/drawing/2014/main" id="{2C0AC62D-E8E8-406C-98AB-C9CE73531BAA}"/>
                    </a:ext>
                  </a:extLst>
                </p:cNvPr>
                <p:cNvPicPr/>
                <p:nvPr/>
              </p:nvPicPr>
              <p:blipFill>
                <a:blip r:embed="rId14"/>
                <a:stretch>
                  <a:fillRect/>
                </a:stretch>
              </p:blipFill>
              <p:spPr>
                <a:xfrm>
                  <a:off x="5542413" y="2445187"/>
                  <a:ext cx="21384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F83E9798-A7A9-4CFF-B4AE-A220ADD5F3FF}"/>
                    </a:ext>
                  </a:extLst>
                </p14:cNvPr>
                <p14:cNvContentPartPr/>
                <p14:nvPr/>
              </p14:nvContentPartPr>
              <p14:xfrm>
                <a:off x="5458173" y="2543467"/>
                <a:ext cx="64080" cy="7560"/>
              </p14:xfrm>
            </p:contentPart>
          </mc:Choice>
          <mc:Fallback>
            <p:pic>
              <p:nvPicPr>
                <p:cNvPr id="13" name="Freihand 12">
                  <a:extLst>
                    <a:ext uri="{FF2B5EF4-FFF2-40B4-BE49-F238E27FC236}">
                      <a16:creationId xmlns:a16="http://schemas.microsoft.com/office/drawing/2014/main" id="{F83E9798-A7A9-4CFF-B4AE-A220ADD5F3FF}"/>
                    </a:ext>
                  </a:extLst>
                </p:cNvPr>
                <p:cNvPicPr/>
                <p:nvPr/>
              </p:nvPicPr>
              <p:blipFill>
                <a:blip r:embed="rId16"/>
                <a:stretch>
                  <a:fillRect/>
                </a:stretch>
              </p:blipFill>
              <p:spPr>
                <a:xfrm>
                  <a:off x="5453853" y="2539147"/>
                  <a:ext cx="727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C61DDDBB-4409-4263-BE14-2BC99759CF92}"/>
                    </a:ext>
                  </a:extLst>
                </p14:cNvPr>
                <p14:cNvContentPartPr/>
                <p14:nvPr/>
              </p14:nvContentPartPr>
              <p14:xfrm>
                <a:off x="5458893" y="2567947"/>
                <a:ext cx="71280" cy="21960"/>
              </p14:xfrm>
            </p:contentPart>
          </mc:Choice>
          <mc:Fallback>
            <p:pic>
              <p:nvPicPr>
                <p:cNvPr id="14" name="Freihand 13">
                  <a:extLst>
                    <a:ext uri="{FF2B5EF4-FFF2-40B4-BE49-F238E27FC236}">
                      <a16:creationId xmlns:a16="http://schemas.microsoft.com/office/drawing/2014/main" id="{C61DDDBB-4409-4263-BE14-2BC99759CF92}"/>
                    </a:ext>
                  </a:extLst>
                </p:cNvPr>
                <p:cNvPicPr/>
                <p:nvPr/>
              </p:nvPicPr>
              <p:blipFill>
                <a:blip r:embed="rId18"/>
                <a:stretch>
                  <a:fillRect/>
                </a:stretch>
              </p:blipFill>
              <p:spPr>
                <a:xfrm>
                  <a:off x="5454573" y="2563627"/>
                  <a:ext cx="7992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076AB191-C1D7-4335-8AEC-79E1A0553497}"/>
                    </a:ext>
                  </a:extLst>
                </p14:cNvPr>
                <p14:cNvContentPartPr/>
                <p14:nvPr/>
              </p14:nvContentPartPr>
              <p14:xfrm>
                <a:off x="5884773" y="2417827"/>
                <a:ext cx="27720" cy="129600"/>
              </p14:xfrm>
            </p:contentPart>
          </mc:Choice>
          <mc:Fallback>
            <p:pic>
              <p:nvPicPr>
                <p:cNvPr id="15" name="Freihand 14">
                  <a:extLst>
                    <a:ext uri="{FF2B5EF4-FFF2-40B4-BE49-F238E27FC236}">
                      <a16:creationId xmlns:a16="http://schemas.microsoft.com/office/drawing/2014/main" id="{076AB191-C1D7-4335-8AEC-79E1A0553497}"/>
                    </a:ext>
                  </a:extLst>
                </p:cNvPr>
                <p:cNvPicPr/>
                <p:nvPr/>
              </p:nvPicPr>
              <p:blipFill>
                <a:blip r:embed="rId20"/>
                <a:stretch>
                  <a:fillRect/>
                </a:stretch>
              </p:blipFill>
              <p:spPr>
                <a:xfrm>
                  <a:off x="5880453" y="2413507"/>
                  <a:ext cx="363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F8E381CB-E476-47EA-BD9C-EC594D6866BA}"/>
                    </a:ext>
                  </a:extLst>
                </p14:cNvPr>
                <p14:cNvContentPartPr/>
                <p14:nvPr/>
              </p14:nvContentPartPr>
              <p14:xfrm>
                <a:off x="5839413" y="2390467"/>
                <a:ext cx="104400" cy="101160"/>
              </p14:xfrm>
            </p:contentPart>
          </mc:Choice>
          <mc:Fallback>
            <p:pic>
              <p:nvPicPr>
                <p:cNvPr id="16" name="Freihand 15">
                  <a:extLst>
                    <a:ext uri="{FF2B5EF4-FFF2-40B4-BE49-F238E27FC236}">
                      <a16:creationId xmlns:a16="http://schemas.microsoft.com/office/drawing/2014/main" id="{F8E381CB-E476-47EA-BD9C-EC594D6866BA}"/>
                    </a:ext>
                  </a:extLst>
                </p:cNvPr>
                <p:cNvPicPr/>
                <p:nvPr/>
              </p:nvPicPr>
              <p:blipFill>
                <a:blip r:embed="rId22"/>
                <a:stretch>
                  <a:fillRect/>
                </a:stretch>
              </p:blipFill>
              <p:spPr>
                <a:xfrm>
                  <a:off x="5835093" y="2386147"/>
                  <a:ext cx="1130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B2E23935-1F69-4273-93E3-A2B8B0EC92D8}"/>
                    </a:ext>
                  </a:extLst>
                </p14:cNvPr>
                <p14:cNvContentPartPr/>
                <p14:nvPr/>
              </p14:nvContentPartPr>
              <p14:xfrm>
                <a:off x="5967573" y="2368507"/>
                <a:ext cx="77040" cy="148680"/>
              </p14:xfrm>
            </p:contentPart>
          </mc:Choice>
          <mc:Fallback>
            <p:pic>
              <p:nvPicPr>
                <p:cNvPr id="17" name="Freihand 16">
                  <a:extLst>
                    <a:ext uri="{FF2B5EF4-FFF2-40B4-BE49-F238E27FC236}">
                      <a16:creationId xmlns:a16="http://schemas.microsoft.com/office/drawing/2014/main" id="{B2E23935-1F69-4273-93E3-A2B8B0EC92D8}"/>
                    </a:ext>
                  </a:extLst>
                </p:cNvPr>
                <p:cNvPicPr/>
                <p:nvPr/>
              </p:nvPicPr>
              <p:blipFill>
                <a:blip r:embed="rId24"/>
                <a:stretch>
                  <a:fillRect/>
                </a:stretch>
              </p:blipFill>
              <p:spPr>
                <a:xfrm>
                  <a:off x="5963253" y="2364187"/>
                  <a:ext cx="8568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1AA6E319-24A3-4EAD-A543-53DF33958C47}"/>
                    </a:ext>
                  </a:extLst>
                </p14:cNvPr>
                <p14:cNvContentPartPr/>
                <p14:nvPr/>
              </p14:nvContentPartPr>
              <p14:xfrm>
                <a:off x="6075573" y="2439427"/>
                <a:ext cx="23040" cy="70200"/>
              </p14:xfrm>
            </p:contentPart>
          </mc:Choice>
          <mc:Fallback>
            <p:pic>
              <p:nvPicPr>
                <p:cNvPr id="18" name="Freihand 17">
                  <a:extLst>
                    <a:ext uri="{FF2B5EF4-FFF2-40B4-BE49-F238E27FC236}">
                      <a16:creationId xmlns:a16="http://schemas.microsoft.com/office/drawing/2014/main" id="{1AA6E319-24A3-4EAD-A543-53DF33958C47}"/>
                    </a:ext>
                  </a:extLst>
                </p:cNvPr>
                <p:cNvPicPr/>
                <p:nvPr/>
              </p:nvPicPr>
              <p:blipFill>
                <a:blip r:embed="rId26"/>
                <a:stretch>
                  <a:fillRect/>
                </a:stretch>
              </p:blipFill>
              <p:spPr>
                <a:xfrm>
                  <a:off x="6071253" y="2435107"/>
                  <a:ext cx="3168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51E5C599-48B1-480B-9C44-E1A54D2B5A51}"/>
                    </a:ext>
                  </a:extLst>
                </p14:cNvPr>
                <p14:cNvContentPartPr/>
                <p14:nvPr/>
              </p14:nvContentPartPr>
              <p14:xfrm>
                <a:off x="6107973" y="2362387"/>
                <a:ext cx="13680" cy="113760"/>
              </p14:xfrm>
            </p:contentPart>
          </mc:Choice>
          <mc:Fallback>
            <p:pic>
              <p:nvPicPr>
                <p:cNvPr id="19" name="Freihand 18">
                  <a:extLst>
                    <a:ext uri="{FF2B5EF4-FFF2-40B4-BE49-F238E27FC236}">
                      <a16:creationId xmlns:a16="http://schemas.microsoft.com/office/drawing/2014/main" id="{51E5C599-48B1-480B-9C44-E1A54D2B5A51}"/>
                    </a:ext>
                  </a:extLst>
                </p:cNvPr>
                <p:cNvPicPr/>
                <p:nvPr/>
              </p:nvPicPr>
              <p:blipFill>
                <a:blip r:embed="rId28"/>
                <a:stretch>
                  <a:fillRect/>
                </a:stretch>
              </p:blipFill>
              <p:spPr>
                <a:xfrm>
                  <a:off x="6103653" y="2358067"/>
                  <a:ext cx="223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1" name="Freihand 20">
                  <a:extLst>
                    <a:ext uri="{FF2B5EF4-FFF2-40B4-BE49-F238E27FC236}">
                      <a16:creationId xmlns:a16="http://schemas.microsoft.com/office/drawing/2014/main" id="{73B504FD-E094-4DFF-B4DB-7B2430FF81C2}"/>
                    </a:ext>
                  </a:extLst>
                </p14:cNvPr>
                <p14:cNvContentPartPr/>
                <p14:nvPr/>
              </p14:nvContentPartPr>
              <p14:xfrm>
                <a:off x="6125973" y="2339707"/>
                <a:ext cx="40680" cy="127800"/>
              </p14:xfrm>
            </p:contentPart>
          </mc:Choice>
          <mc:Fallback>
            <p:pic>
              <p:nvPicPr>
                <p:cNvPr id="21" name="Freihand 20">
                  <a:extLst>
                    <a:ext uri="{FF2B5EF4-FFF2-40B4-BE49-F238E27FC236}">
                      <a16:creationId xmlns:a16="http://schemas.microsoft.com/office/drawing/2014/main" id="{73B504FD-E094-4DFF-B4DB-7B2430FF81C2}"/>
                    </a:ext>
                  </a:extLst>
                </p:cNvPr>
                <p:cNvPicPr/>
                <p:nvPr/>
              </p:nvPicPr>
              <p:blipFill>
                <a:blip r:embed="rId30"/>
                <a:stretch>
                  <a:fillRect/>
                </a:stretch>
              </p:blipFill>
              <p:spPr>
                <a:xfrm>
                  <a:off x="6121653" y="2335387"/>
                  <a:ext cx="493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2" name="Freihand 21">
                  <a:extLst>
                    <a:ext uri="{FF2B5EF4-FFF2-40B4-BE49-F238E27FC236}">
                      <a16:creationId xmlns:a16="http://schemas.microsoft.com/office/drawing/2014/main" id="{D1E58AD4-FA3B-4662-926E-43243E594276}"/>
                    </a:ext>
                  </a:extLst>
                </p14:cNvPr>
                <p14:cNvContentPartPr/>
                <p14:nvPr/>
              </p14:nvContentPartPr>
              <p14:xfrm>
                <a:off x="6178893" y="2407747"/>
                <a:ext cx="28080" cy="90360"/>
              </p14:xfrm>
            </p:contentPart>
          </mc:Choice>
          <mc:Fallback>
            <p:pic>
              <p:nvPicPr>
                <p:cNvPr id="22" name="Freihand 21">
                  <a:extLst>
                    <a:ext uri="{FF2B5EF4-FFF2-40B4-BE49-F238E27FC236}">
                      <a16:creationId xmlns:a16="http://schemas.microsoft.com/office/drawing/2014/main" id="{D1E58AD4-FA3B-4662-926E-43243E594276}"/>
                    </a:ext>
                  </a:extLst>
                </p:cNvPr>
                <p:cNvPicPr/>
                <p:nvPr/>
              </p:nvPicPr>
              <p:blipFill>
                <a:blip r:embed="rId32"/>
                <a:stretch>
                  <a:fillRect/>
                </a:stretch>
              </p:blipFill>
              <p:spPr>
                <a:xfrm>
                  <a:off x="6174573" y="2403427"/>
                  <a:ext cx="3672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Freihand 22">
                  <a:extLst>
                    <a:ext uri="{FF2B5EF4-FFF2-40B4-BE49-F238E27FC236}">
                      <a16:creationId xmlns:a16="http://schemas.microsoft.com/office/drawing/2014/main" id="{99FE4071-B558-49CA-85E9-4FDB37419BD8}"/>
                    </a:ext>
                  </a:extLst>
                </p14:cNvPr>
                <p14:cNvContentPartPr/>
                <p14:nvPr/>
              </p14:nvContentPartPr>
              <p14:xfrm>
                <a:off x="6207693" y="2405227"/>
                <a:ext cx="53640" cy="124920"/>
              </p14:xfrm>
            </p:contentPart>
          </mc:Choice>
          <mc:Fallback>
            <p:pic>
              <p:nvPicPr>
                <p:cNvPr id="23" name="Freihand 22">
                  <a:extLst>
                    <a:ext uri="{FF2B5EF4-FFF2-40B4-BE49-F238E27FC236}">
                      <a16:creationId xmlns:a16="http://schemas.microsoft.com/office/drawing/2014/main" id="{99FE4071-B558-49CA-85E9-4FDB37419BD8}"/>
                    </a:ext>
                  </a:extLst>
                </p:cNvPr>
                <p:cNvPicPr/>
                <p:nvPr/>
              </p:nvPicPr>
              <p:blipFill>
                <a:blip r:embed="rId34"/>
                <a:stretch>
                  <a:fillRect/>
                </a:stretch>
              </p:blipFill>
              <p:spPr>
                <a:xfrm>
                  <a:off x="6203373" y="2400907"/>
                  <a:ext cx="6228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4" name="Freihand 23">
                  <a:extLst>
                    <a:ext uri="{FF2B5EF4-FFF2-40B4-BE49-F238E27FC236}">
                      <a16:creationId xmlns:a16="http://schemas.microsoft.com/office/drawing/2014/main" id="{2B2C8C40-7A67-40B9-80CB-104FCD78487C}"/>
                    </a:ext>
                  </a:extLst>
                </p14:cNvPr>
                <p14:cNvContentPartPr/>
                <p14:nvPr/>
              </p14:nvContentPartPr>
              <p14:xfrm>
                <a:off x="6266373" y="2386867"/>
                <a:ext cx="74880" cy="83880"/>
              </p14:xfrm>
            </p:contentPart>
          </mc:Choice>
          <mc:Fallback>
            <p:pic>
              <p:nvPicPr>
                <p:cNvPr id="24" name="Freihand 23">
                  <a:extLst>
                    <a:ext uri="{FF2B5EF4-FFF2-40B4-BE49-F238E27FC236}">
                      <a16:creationId xmlns:a16="http://schemas.microsoft.com/office/drawing/2014/main" id="{2B2C8C40-7A67-40B9-80CB-104FCD78487C}"/>
                    </a:ext>
                  </a:extLst>
                </p:cNvPr>
                <p:cNvPicPr/>
                <p:nvPr/>
              </p:nvPicPr>
              <p:blipFill>
                <a:blip r:embed="rId36"/>
                <a:stretch>
                  <a:fillRect/>
                </a:stretch>
              </p:blipFill>
              <p:spPr>
                <a:xfrm>
                  <a:off x="6262053" y="2382547"/>
                  <a:ext cx="835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5" name="Freihand 24">
                  <a:extLst>
                    <a:ext uri="{FF2B5EF4-FFF2-40B4-BE49-F238E27FC236}">
                      <a16:creationId xmlns:a16="http://schemas.microsoft.com/office/drawing/2014/main" id="{AD718646-2A63-4E24-9592-744583B6CD9A}"/>
                    </a:ext>
                  </a:extLst>
                </p14:cNvPr>
                <p14:cNvContentPartPr/>
                <p14:nvPr/>
              </p14:nvContentPartPr>
              <p14:xfrm>
                <a:off x="6392733" y="2403067"/>
                <a:ext cx="76680" cy="11880"/>
              </p14:xfrm>
            </p:contentPart>
          </mc:Choice>
          <mc:Fallback>
            <p:pic>
              <p:nvPicPr>
                <p:cNvPr id="25" name="Freihand 24">
                  <a:extLst>
                    <a:ext uri="{FF2B5EF4-FFF2-40B4-BE49-F238E27FC236}">
                      <a16:creationId xmlns:a16="http://schemas.microsoft.com/office/drawing/2014/main" id="{AD718646-2A63-4E24-9592-744583B6CD9A}"/>
                    </a:ext>
                  </a:extLst>
                </p:cNvPr>
                <p:cNvPicPr/>
                <p:nvPr/>
              </p:nvPicPr>
              <p:blipFill>
                <a:blip r:embed="rId38"/>
                <a:stretch>
                  <a:fillRect/>
                </a:stretch>
              </p:blipFill>
              <p:spPr>
                <a:xfrm>
                  <a:off x="6388413" y="2398747"/>
                  <a:ext cx="8532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6" name="Freihand 25">
                  <a:extLst>
                    <a:ext uri="{FF2B5EF4-FFF2-40B4-BE49-F238E27FC236}">
                      <a16:creationId xmlns:a16="http://schemas.microsoft.com/office/drawing/2014/main" id="{5A56B7F1-25A1-4E33-B9B1-45DC3DB88DD0}"/>
                    </a:ext>
                  </a:extLst>
                </p14:cNvPr>
                <p14:cNvContentPartPr/>
                <p14:nvPr/>
              </p14:nvContentPartPr>
              <p14:xfrm>
                <a:off x="6502173" y="2373907"/>
                <a:ext cx="214920" cy="68040"/>
              </p14:xfrm>
            </p:contentPart>
          </mc:Choice>
          <mc:Fallback>
            <p:pic>
              <p:nvPicPr>
                <p:cNvPr id="26" name="Freihand 25">
                  <a:extLst>
                    <a:ext uri="{FF2B5EF4-FFF2-40B4-BE49-F238E27FC236}">
                      <a16:creationId xmlns:a16="http://schemas.microsoft.com/office/drawing/2014/main" id="{5A56B7F1-25A1-4E33-B9B1-45DC3DB88DD0}"/>
                    </a:ext>
                  </a:extLst>
                </p:cNvPr>
                <p:cNvPicPr/>
                <p:nvPr/>
              </p:nvPicPr>
              <p:blipFill>
                <a:blip r:embed="rId40"/>
                <a:stretch>
                  <a:fillRect/>
                </a:stretch>
              </p:blipFill>
              <p:spPr>
                <a:xfrm>
                  <a:off x="6497853" y="2369587"/>
                  <a:ext cx="22356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8" name="Freihand 27">
                  <a:extLst>
                    <a:ext uri="{FF2B5EF4-FFF2-40B4-BE49-F238E27FC236}">
                      <a16:creationId xmlns:a16="http://schemas.microsoft.com/office/drawing/2014/main" id="{E8278165-B30F-4E64-85CC-21C9FA0E097B}"/>
                    </a:ext>
                  </a:extLst>
                </p14:cNvPr>
                <p14:cNvContentPartPr/>
                <p14:nvPr/>
              </p14:nvContentPartPr>
              <p14:xfrm>
                <a:off x="6753453" y="2359147"/>
                <a:ext cx="206280" cy="75240"/>
              </p14:xfrm>
            </p:contentPart>
          </mc:Choice>
          <mc:Fallback>
            <p:pic>
              <p:nvPicPr>
                <p:cNvPr id="28" name="Freihand 27">
                  <a:extLst>
                    <a:ext uri="{FF2B5EF4-FFF2-40B4-BE49-F238E27FC236}">
                      <a16:creationId xmlns:a16="http://schemas.microsoft.com/office/drawing/2014/main" id="{E8278165-B30F-4E64-85CC-21C9FA0E097B}"/>
                    </a:ext>
                  </a:extLst>
                </p:cNvPr>
                <p:cNvPicPr/>
                <p:nvPr/>
              </p:nvPicPr>
              <p:blipFill>
                <a:blip r:embed="rId42"/>
                <a:stretch>
                  <a:fillRect/>
                </a:stretch>
              </p:blipFill>
              <p:spPr>
                <a:xfrm>
                  <a:off x="6749133" y="2354827"/>
                  <a:ext cx="214920" cy="83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3">
            <p14:nvContentPartPr>
              <p14:cNvPr id="30" name="Freihand 29">
                <a:extLst>
                  <a:ext uri="{FF2B5EF4-FFF2-40B4-BE49-F238E27FC236}">
                    <a16:creationId xmlns:a16="http://schemas.microsoft.com/office/drawing/2014/main" id="{E08C8FB9-87BC-433D-B011-C55A381F1811}"/>
                  </a:ext>
                </a:extLst>
              </p14:cNvPr>
              <p14:cNvContentPartPr/>
              <p14:nvPr/>
            </p14:nvContentPartPr>
            <p14:xfrm>
              <a:off x="3437853" y="3117667"/>
              <a:ext cx="415440" cy="120240"/>
            </p14:xfrm>
          </p:contentPart>
        </mc:Choice>
        <mc:Fallback>
          <p:pic>
            <p:nvPicPr>
              <p:cNvPr id="30" name="Freihand 29">
                <a:extLst>
                  <a:ext uri="{FF2B5EF4-FFF2-40B4-BE49-F238E27FC236}">
                    <a16:creationId xmlns:a16="http://schemas.microsoft.com/office/drawing/2014/main" id="{E08C8FB9-87BC-433D-B011-C55A381F1811}"/>
                  </a:ext>
                </a:extLst>
              </p:cNvPr>
              <p:cNvPicPr/>
              <p:nvPr/>
            </p:nvPicPr>
            <p:blipFill>
              <a:blip r:embed="rId44"/>
              <a:stretch>
                <a:fillRect/>
              </a:stretch>
            </p:blipFill>
            <p:spPr>
              <a:xfrm>
                <a:off x="3433533" y="3113347"/>
                <a:ext cx="42408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1" name="Freihand 30">
                <a:extLst>
                  <a:ext uri="{FF2B5EF4-FFF2-40B4-BE49-F238E27FC236}">
                    <a16:creationId xmlns:a16="http://schemas.microsoft.com/office/drawing/2014/main" id="{9788A190-DA2D-4A96-8B80-6D7A9A91DCE4}"/>
                  </a:ext>
                </a:extLst>
              </p14:cNvPr>
              <p14:cNvContentPartPr/>
              <p14:nvPr/>
            </p14:nvContentPartPr>
            <p14:xfrm>
              <a:off x="9164733" y="2569027"/>
              <a:ext cx="747720" cy="707040"/>
            </p14:xfrm>
          </p:contentPart>
        </mc:Choice>
        <mc:Fallback>
          <p:pic>
            <p:nvPicPr>
              <p:cNvPr id="31" name="Freihand 30">
                <a:extLst>
                  <a:ext uri="{FF2B5EF4-FFF2-40B4-BE49-F238E27FC236}">
                    <a16:creationId xmlns:a16="http://schemas.microsoft.com/office/drawing/2014/main" id="{9788A190-DA2D-4A96-8B80-6D7A9A91DCE4}"/>
                  </a:ext>
                </a:extLst>
              </p:cNvPr>
              <p:cNvPicPr/>
              <p:nvPr/>
            </p:nvPicPr>
            <p:blipFill>
              <a:blip r:embed="rId46"/>
              <a:stretch>
                <a:fillRect/>
              </a:stretch>
            </p:blipFill>
            <p:spPr>
              <a:xfrm>
                <a:off x="9160413" y="2564707"/>
                <a:ext cx="756360" cy="7156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2" name="Freihand 31">
                <a:extLst>
                  <a:ext uri="{FF2B5EF4-FFF2-40B4-BE49-F238E27FC236}">
                    <a16:creationId xmlns:a16="http://schemas.microsoft.com/office/drawing/2014/main" id="{4F1A167D-8676-4E7B-8C8C-0D9F2651D2B2}"/>
                  </a:ext>
                </a:extLst>
              </p14:cNvPr>
              <p14:cNvContentPartPr/>
              <p14:nvPr/>
            </p14:nvContentPartPr>
            <p14:xfrm>
              <a:off x="6374013" y="2732107"/>
              <a:ext cx="212400" cy="465120"/>
            </p14:xfrm>
          </p:contentPart>
        </mc:Choice>
        <mc:Fallback>
          <p:pic>
            <p:nvPicPr>
              <p:cNvPr id="32" name="Freihand 31">
                <a:extLst>
                  <a:ext uri="{FF2B5EF4-FFF2-40B4-BE49-F238E27FC236}">
                    <a16:creationId xmlns:a16="http://schemas.microsoft.com/office/drawing/2014/main" id="{4F1A167D-8676-4E7B-8C8C-0D9F2651D2B2}"/>
                  </a:ext>
                </a:extLst>
              </p:cNvPr>
              <p:cNvPicPr/>
              <p:nvPr/>
            </p:nvPicPr>
            <p:blipFill>
              <a:blip r:embed="rId48"/>
              <a:stretch>
                <a:fillRect/>
              </a:stretch>
            </p:blipFill>
            <p:spPr>
              <a:xfrm>
                <a:off x="6369693" y="2727787"/>
                <a:ext cx="221040" cy="4737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3" name="Freihand 32">
                <a:extLst>
                  <a:ext uri="{FF2B5EF4-FFF2-40B4-BE49-F238E27FC236}">
                    <a16:creationId xmlns:a16="http://schemas.microsoft.com/office/drawing/2014/main" id="{F63A0F26-21A4-4E0C-9D1E-7BB78FFC5313}"/>
                  </a:ext>
                </a:extLst>
              </p14:cNvPr>
              <p14:cNvContentPartPr/>
              <p14:nvPr/>
            </p14:nvContentPartPr>
            <p14:xfrm>
              <a:off x="4626573" y="3139267"/>
              <a:ext cx="235440" cy="36000"/>
            </p14:xfrm>
          </p:contentPart>
        </mc:Choice>
        <mc:Fallback>
          <p:pic>
            <p:nvPicPr>
              <p:cNvPr id="33" name="Freihand 32">
                <a:extLst>
                  <a:ext uri="{FF2B5EF4-FFF2-40B4-BE49-F238E27FC236}">
                    <a16:creationId xmlns:a16="http://schemas.microsoft.com/office/drawing/2014/main" id="{F63A0F26-21A4-4E0C-9D1E-7BB78FFC5313}"/>
                  </a:ext>
                </a:extLst>
              </p:cNvPr>
              <p:cNvPicPr/>
              <p:nvPr/>
            </p:nvPicPr>
            <p:blipFill>
              <a:blip r:embed="rId50"/>
              <a:stretch>
                <a:fillRect/>
              </a:stretch>
            </p:blipFill>
            <p:spPr>
              <a:xfrm>
                <a:off x="4622253" y="3134947"/>
                <a:ext cx="24408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4" name="Freihand 33">
                <a:extLst>
                  <a:ext uri="{FF2B5EF4-FFF2-40B4-BE49-F238E27FC236}">
                    <a16:creationId xmlns:a16="http://schemas.microsoft.com/office/drawing/2014/main" id="{BC23965D-9586-4DD3-AB6D-E744B2526DA0}"/>
                  </a:ext>
                </a:extLst>
              </p14:cNvPr>
              <p14:cNvContentPartPr/>
              <p14:nvPr/>
            </p14:nvContentPartPr>
            <p14:xfrm>
              <a:off x="5468253" y="3141067"/>
              <a:ext cx="236160" cy="65160"/>
            </p14:xfrm>
          </p:contentPart>
        </mc:Choice>
        <mc:Fallback>
          <p:pic>
            <p:nvPicPr>
              <p:cNvPr id="34" name="Freihand 33">
                <a:extLst>
                  <a:ext uri="{FF2B5EF4-FFF2-40B4-BE49-F238E27FC236}">
                    <a16:creationId xmlns:a16="http://schemas.microsoft.com/office/drawing/2014/main" id="{BC23965D-9586-4DD3-AB6D-E744B2526DA0}"/>
                  </a:ext>
                </a:extLst>
              </p:cNvPr>
              <p:cNvPicPr/>
              <p:nvPr/>
            </p:nvPicPr>
            <p:blipFill>
              <a:blip r:embed="rId52"/>
              <a:stretch>
                <a:fillRect/>
              </a:stretch>
            </p:blipFill>
            <p:spPr>
              <a:xfrm>
                <a:off x="5463933" y="3136747"/>
                <a:ext cx="24480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8" name="Freihand 37">
                <a:extLst>
                  <a:ext uri="{FF2B5EF4-FFF2-40B4-BE49-F238E27FC236}">
                    <a16:creationId xmlns:a16="http://schemas.microsoft.com/office/drawing/2014/main" id="{F82841D7-0CCD-4357-B14D-8D6808A8618B}"/>
                  </a:ext>
                </a:extLst>
              </p14:cNvPr>
              <p14:cNvContentPartPr/>
              <p14:nvPr/>
            </p14:nvContentPartPr>
            <p14:xfrm>
              <a:off x="3432093" y="3104347"/>
              <a:ext cx="354600" cy="126360"/>
            </p14:xfrm>
          </p:contentPart>
        </mc:Choice>
        <mc:Fallback>
          <p:pic>
            <p:nvPicPr>
              <p:cNvPr id="38" name="Freihand 37">
                <a:extLst>
                  <a:ext uri="{FF2B5EF4-FFF2-40B4-BE49-F238E27FC236}">
                    <a16:creationId xmlns:a16="http://schemas.microsoft.com/office/drawing/2014/main" id="{F82841D7-0CCD-4357-B14D-8D6808A8618B}"/>
                  </a:ext>
                </a:extLst>
              </p:cNvPr>
              <p:cNvPicPr/>
              <p:nvPr/>
            </p:nvPicPr>
            <p:blipFill>
              <a:blip r:embed="rId54"/>
              <a:stretch>
                <a:fillRect/>
              </a:stretch>
            </p:blipFill>
            <p:spPr>
              <a:xfrm>
                <a:off x="3427773" y="3100027"/>
                <a:ext cx="363240" cy="135000"/>
              </a:xfrm>
              <a:prstGeom prst="rect">
                <a:avLst/>
              </a:prstGeom>
            </p:spPr>
          </p:pic>
        </mc:Fallback>
      </mc:AlternateContent>
      <p:grpSp>
        <p:nvGrpSpPr>
          <p:cNvPr id="40" name="Gruppieren 39">
            <a:extLst>
              <a:ext uri="{FF2B5EF4-FFF2-40B4-BE49-F238E27FC236}">
                <a16:creationId xmlns:a16="http://schemas.microsoft.com/office/drawing/2014/main" id="{70AB562B-D900-4748-A9F5-3CEF93869674}"/>
              </a:ext>
            </a:extLst>
          </p:cNvPr>
          <p:cNvGrpSpPr/>
          <p:nvPr/>
        </p:nvGrpSpPr>
        <p:grpSpPr>
          <a:xfrm>
            <a:off x="8320173" y="2670187"/>
            <a:ext cx="1049760" cy="703080"/>
            <a:chOff x="8320173" y="2670187"/>
            <a:chExt cx="1049760" cy="703080"/>
          </a:xfrm>
        </p:grpSpPr>
        <mc:AlternateContent xmlns:mc="http://schemas.openxmlformats.org/markup-compatibility/2006">
          <mc:Choice xmlns:p14="http://schemas.microsoft.com/office/powerpoint/2010/main" Requires="p14">
            <p:contentPart p14:bwMode="auto" r:id="rId55">
              <p14:nvContentPartPr>
                <p14:cNvPr id="35" name="Freihand 34">
                  <a:extLst>
                    <a:ext uri="{FF2B5EF4-FFF2-40B4-BE49-F238E27FC236}">
                      <a16:creationId xmlns:a16="http://schemas.microsoft.com/office/drawing/2014/main" id="{1CBE63B5-CB39-4E0B-9CDC-86566DB6AC8B}"/>
                    </a:ext>
                  </a:extLst>
                </p14:cNvPr>
                <p14:cNvContentPartPr/>
                <p14:nvPr/>
              </p14:nvContentPartPr>
              <p14:xfrm>
                <a:off x="9183813" y="2879347"/>
                <a:ext cx="360" cy="360"/>
              </p14:xfrm>
            </p:contentPart>
          </mc:Choice>
          <mc:Fallback>
            <p:pic>
              <p:nvPicPr>
                <p:cNvPr id="35" name="Freihand 34">
                  <a:extLst>
                    <a:ext uri="{FF2B5EF4-FFF2-40B4-BE49-F238E27FC236}">
                      <a16:creationId xmlns:a16="http://schemas.microsoft.com/office/drawing/2014/main" id="{1CBE63B5-CB39-4E0B-9CDC-86566DB6AC8B}"/>
                    </a:ext>
                  </a:extLst>
                </p:cNvPr>
                <p:cNvPicPr/>
                <p:nvPr/>
              </p:nvPicPr>
              <p:blipFill>
                <a:blip r:embed="rId56"/>
                <a:stretch>
                  <a:fillRect/>
                </a:stretch>
              </p:blipFill>
              <p:spPr>
                <a:xfrm>
                  <a:off x="9179493" y="2875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6" name="Freihand 35">
                  <a:extLst>
                    <a:ext uri="{FF2B5EF4-FFF2-40B4-BE49-F238E27FC236}">
                      <a16:creationId xmlns:a16="http://schemas.microsoft.com/office/drawing/2014/main" id="{2CED0FE6-9D32-41B5-B480-D8243805B197}"/>
                    </a:ext>
                  </a:extLst>
                </p14:cNvPr>
                <p14:cNvContentPartPr/>
                <p14:nvPr/>
              </p14:nvContentPartPr>
              <p14:xfrm>
                <a:off x="8320173" y="2670187"/>
                <a:ext cx="1049760" cy="703080"/>
              </p14:xfrm>
            </p:contentPart>
          </mc:Choice>
          <mc:Fallback>
            <p:pic>
              <p:nvPicPr>
                <p:cNvPr id="36" name="Freihand 35">
                  <a:extLst>
                    <a:ext uri="{FF2B5EF4-FFF2-40B4-BE49-F238E27FC236}">
                      <a16:creationId xmlns:a16="http://schemas.microsoft.com/office/drawing/2014/main" id="{2CED0FE6-9D32-41B5-B480-D8243805B197}"/>
                    </a:ext>
                  </a:extLst>
                </p:cNvPr>
                <p:cNvPicPr/>
                <p:nvPr/>
              </p:nvPicPr>
              <p:blipFill>
                <a:blip r:embed="rId58"/>
                <a:stretch>
                  <a:fillRect/>
                </a:stretch>
              </p:blipFill>
              <p:spPr>
                <a:xfrm>
                  <a:off x="8315853" y="2665867"/>
                  <a:ext cx="1058400" cy="7117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9" name="Freihand 38">
                  <a:extLst>
                    <a:ext uri="{FF2B5EF4-FFF2-40B4-BE49-F238E27FC236}">
                      <a16:creationId xmlns:a16="http://schemas.microsoft.com/office/drawing/2014/main" id="{E4EF760D-FA26-4E55-B81D-16E86CCD8343}"/>
                    </a:ext>
                  </a:extLst>
                </p14:cNvPr>
                <p14:cNvContentPartPr/>
                <p14:nvPr/>
              </p14:nvContentPartPr>
              <p14:xfrm>
                <a:off x="8420613" y="2672347"/>
                <a:ext cx="890640" cy="606240"/>
              </p14:xfrm>
            </p:contentPart>
          </mc:Choice>
          <mc:Fallback>
            <p:pic>
              <p:nvPicPr>
                <p:cNvPr id="39" name="Freihand 38">
                  <a:extLst>
                    <a:ext uri="{FF2B5EF4-FFF2-40B4-BE49-F238E27FC236}">
                      <a16:creationId xmlns:a16="http://schemas.microsoft.com/office/drawing/2014/main" id="{E4EF760D-FA26-4E55-B81D-16E86CCD8343}"/>
                    </a:ext>
                  </a:extLst>
                </p:cNvPr>
                <p:cNvPicPr/>
                <p:nvPr/>
              </p:nvPicPr>
              <p:blipFill>
                <a:blip r:embed="rId60"/>
                <a:stretch>
                  <a:fillRect/>
                </a:stretch>
              </p:blipFill>
              <p:spPr>
                <a:xfrm>
                  <a:off x="8416293" y="2668027"/>
                  <a:ext cx="899280" cy="614880"/>
                </a:xfrm>
                <a:prstGeom prst="rect">
                  <a:avLst/>
                </a:prstGeom>
              </p:spPr>
            </p:pic>
          </mc:Fallback>
        </mc:AlternateContent>
      </p:grpSp>
      <p:grpSp>
        <p:nvGrpSpPr>
          <p:cNvPr id="54" name="Gruppieren 53">
            <a:extLst>
              <a:ext uri="{FF2B5EF4-FFF2-40B4-BE49-F238E27FC236}">
                <a16:creationId xmlns:a16="http://schemas.microsoft.com/office/drawing/2014/main" id="{E9B431E3-095B-4BE4-92CB-6D37595C1CCA}"/>
              </a:ext>
            </a:extLst>
          </p:cNvPr>
          <p:cNvGrpSpPr/>
          <p:nvPr/>
        </p:nvGrpSpPr>
        <p:grpSpPr>
          <a:xfrm>
            <a:off x="2048253" y="4214947"/>
            <a:ext cx="6482880" cy="1164600"/>
            <a:chOff x="2048253" y="4214947"/>
            <a:chExt cx="6482880" cy="1164600"/>
          </a:xfrm>
        </p:grpSpPr>
        <mc:AlternateContent xmlns:mc="http://schemas.openxmlformats.org/markup-compatibility/2006">
          <mc:Choice xmlns:p14="http://schemas.microsoft.com/office/powerpoint/2010/main" Requires="p14">
            <p:contentPart p14:bwMode="auto" r:id="rId61">
              <p14:nvContentPartPr>
                <p14:cNvPr id="41" name="Freihand 40">
                  <a:extLst>
                    <a:ext uri="{FF2B5EF4-FFF2-40B4-BE49-F238E27FC236}">
                      <a16:creationId xmlns:a16="http://schemas.microsoft.com/office/drawing/2014/main" id="{8DA28D3A-3198-47D1-B213-C0D6942DF23F}"/>
                    </a:ext>
                  </a:extLst>
                </p14:cNvPr>
                <p14:cNvContentPartPr/>
                <p14:nvPr/>
              </p14:nvContentPartPr>
              <p14:xfrm>
                <a:off x="2214933" y="4613107"/>
                <a:ext cx="6120360" cy="196560"/>
              </p14:xfrm>
            </p:contentPart>
          </mc:Choice>
          <mc:Fallback>
            <p:pic>
              <p:nvPicPr>
                <p:cNvPr id="41" name="Freihand 40">
                  <a:extLst>
                    <a:ext uri="{FF2B5EF4-FFF2-40B4-BE49-F238E27FC236}">
                      <a16:creationId xmlns:a16="http://schemas.microsoft.com/office/drawing/2014/main" id="{8DA28D3A-3198-47D1-B213-C0D6942DF23F}"/>
                    </a:ext>
                  </a:extLst>
                </p:cNvPr>
                <p:cNvPicPr/>
                <p:nvPr/>
              </p:nvPicPr>
              <p:blipFill>
                <a:blip r:embed="rId62"/>
                <a:stretch>
                  <a:fillRect/>
                </a:stretch>
              </p:blipFill>
              <p:spPr>
                <a:xfrm>
                  <a:off x="2210613" y="4608787"/>
                  <a:ext cx="612900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2" name="Freihand 41">
                  <a:extLst>
                    <a:ext uri="{FF2B5EF4-FFF2-40B4-BE49-F238E27FC236}">
                      <a16:creationId xmlns:a16="http://schemas.microsoft.com/office/drawing/2014/main" id="{5DCBBC67-E9CC-4DD5-9B9C-EC73B4EA6169}"/>
                    </a:ext>
                  </a:extLst>
                </p14:cNvPr>
                <p14:cNvContentPartPr/>
                <p14:nvPr/>
              </p14:nvContentPartPr>
              <p14:xfrm>
                <a:off x="4940133" y="4218907"/>
                <a:ext cx="3112920" cy="625680"/>
              </p14:xfrm>
            </p:contentPart>
          </mc:Choice>
          <mc:Fallback>
            <p:pic>
              <p:nvPicPr>
                <p:cNvPr id="42" name="Freihand 41">
                  <a:extLst>
                    <a:ext uri="{FF2B5EF4-FFF2-40B4-BE49-F238E27FC236}">
                      <a16:creationId xmlns:a16="http://schemas.microsoft.com/office/drawing/2014/main" id="{5DCBBC67-E9CC-4DD5-9B9C-EC73B4EA6169}"/>
                    </a:ext>
                  </a:extLst>
                </p:cNvPr>
                <p:cNvPicPr/>
                <p:nvPr/>
              </p:nvPicPr>
              <p:blipFill>
                <a:blip r:embed="rId64"/>
                <a:stretch>
                  <a:fillRect/>
                </a:stretch>
              </p:blipFill>
              <p:spPr>
                <a:xfrm>
                  <a:off x="4935813" y="4214587"/>
                  <a:ext cx="3121560" cy="6343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4" name="Freihand 43">
                  <a:extLst>
                    <a:ext uri="{FF2B5EF4-FFF2-40B4-BE49-F238E27FC236}">
                      <a16:creationId xmlns:a16="http://schemas.microsoft.com/office/drawing/2014/main" id="{440D05BB-97EE-4F48-AFAE-B4AD0FCA58EB}"/>
                    </a:ext>
                  </a:extLst>
                </p14:cNvPr>
                <p14:cNvContentPartPr/>
                <p14:nvPr/>
              </p14:nvContentPartPr>
              <p14:xfrm>
                <a:off x="7153413" y="4214947"/>
                <a:ext cx="49320" cy="8280"/>
              </p14:xfrm>
            </p:contentPart>
          </mc:Choice>
          <mc:Fallback>
            <p:pic>
              <p:nvPicPr>
                <p:cNvPr id="44" name="Freihand 43">
                  <a:extLst>
                    <a:ext uri="{FF2B5EF4-FFF2-40B4-BE49-F238E27FC236}">
                      <a16:creationId xmlns:a16="http://schemas.microsoft.com/office/drawing/2014/main" id="{440D05BB-97EE-4F48-AFAE-B4AD0FCA58EB}"/>
                    </a:ext>
                  </a:extLst>
                </p:cNvPr>
                <p:cNvPicPr/>
                <p:nvPr/>
              </p:nvPicPr>
              <p:blipFill>
                <a:blip r:embed="rId66"/>
                <a:stretch>
                  <a:fillRect/>
                </a:stretch>
              </p:blipFill>
              <p:spPr>
                <a:xfrm>
                  <a:off x="7149093" y="4210627"/>
                  <a:ext cx="579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6" name="Freihand 45">
                  <a:extLst>
                    <a:ext uri="{FF2B5EF4-FFF2-40B4-BE49-F238E27FC236}">
                      <a16:creationId xmlns:a16="http://schemas.microsoft.com/office/drawing/2014/main" id="{581A7A1B-3EEA-4F3D-8D34-448EDB07E1C8}"/>
                    </a:ext>
                  </a:extLst>
                </p14:cNvPr>
                <p14:cNvContentPartPr/>
                <p14:nvPr/>
              </p14:nvContentPartPr>
              <p14:xfrm>
                <a:off x="8083653" y="4338427"/>
                <a:ext cx="447480" cy="460800"/>
              </p14:xfrm>
            </p:contentPart>
          </mc:Choice>
          <mc:Fallback>
            <p:pic>
              <p:nvPicPr>
                <p:cNvPr id="46" name="Freihand 45">
                  <a:extLst>
                    <a:ext uri="{FF2B5EF4-FFF2-40B4-BE49-F238E27FC236}">
                      <a16:creationId xmlns:a16="http://schemas.microsoft.com/office/drawing/2014/main" id="{581A7A1B-3EEA-4F3D-8D34-448EDB07E1C8}"/>
                    </a:ext>
                  </a:extLst>
                </p:cNvPr>
                <p:cNvPicPr/>
                <p:nvPr/>
              </p:nvPicPr>
              <p:blipFill>
                <a:blip r:embed="rId68"/>
                <a:stretch>
                  <a:fillRect/>
                </a:stretch>
              </p:blipFill>
              <p:spPr>
                <a:xfrm>
                  <a:off x="8079333" y="4334107"/>
                  <a:ext cx="456120" cy="4694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8" name="Freihand 47">
                  <a:extLst>
                    <a:ext uri="{FF2B5EF4-FFF2-40B4-BE49-F238E27FC236}">
                      <a16:creationId xmlns:a16="http://schemas.microsoft.com/office/drawing/2014/main" id="{DD40D365-3A9F-455D-BA99-609DE8746E54}"/>
                    </a:ext>
                  </a:extLst>
                </p14:cNvPr>
                <p14:cNvContentPartPr/>
                <p14:nvPr/>
              </p14:nvContentPartPr>
              <p14:xfrm>
                <a:off x="2048253" y="5022787"/>
                <a:ext cx="3166560" cy="53640"/>
              </p14:xfrm>
            </p:contentPart>
          </mc:Choice>
          <mc:Fallback>
            <p:pic>
              <p:nvPicPr>
                <p:cNvPr id="48" name="Freihand 47">
                  <a:extLst>
                    <a:ext uri="{FF2B5EF4-FFF2-40B4-BE49-F238E27FC236}">
                      <a16:creationId xmlns:a16="http://schemas.microsoft.com/office/drawing/2014/main" id="{DD40D365-3A9F-455D-BA99-609DE8746E54}"/>
                    </a:ext>
                  </a:extLst>
                </p:cNvPr>
                <p:cNvPicPr/>
                <p:nvPr/>
              </p:nvPicPr>
              <p:blipFill>
                <a:blip r:embed="rId70"/>
                <a:stretch>
                  <a:fillRect/>
                </a:stretch>
              </p:blipFill>
              <p:spPr>
                <a:xfrm>
                  <a:off x="2043933" y="5018467"/>
                  <a:ext cx="317520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9" name="Freihand 48">
                  <a:extLst>
                    <a:ext uri="{FF2B5EF4-FFF2-40B4-BE49-F238E27FC236}">
                      <a16:creationId xmlns:a16="http://schemas.microsoft.com/office/drawing/2014/main" id="{968FB530-9A0C-42A1-B660-7E3E5F0D2518}"/>
                    </a:ext>
                  </a:extLst>
                </p14:cNvPr>
                <p14:cNvContentPartPr/>
                <p14:nvPr/>
              </p14:nvContentPartPr>
              <p14:xfrm>
                <a:off x="2172813" y="4717147"/>
                <a:ext cx="2892960" cy="563040"/>
              </p14:xfrm>
            </p:contentPart>
          </mc:Choice>
          <mc:Fallback>
            <p:pic>
              <p:nvPicPr>
                <p:cNvPr id="49" name="Freihand 48">
                  <a:extLst>
                    <a:ext uri="{FF2B5EF4-FFF2-40B4-BE49-F238E27FC236}">
                      <a16:creationId xmlns:a16="http://schemas.microsoft.com/office/drawing/2014/main" id="{968FB530-9A0C-42A1-B660-7E3E5F0D2518}"/>
                    </a:ext>
                  </a:extLst>
                </p:cNvPr>
                <p:cNvPicPr/>
                <p:nvPr/>
              </p:nvPicPr>
              <p:blipFill>
                <a:blip r:embed="rId72"/>
                <a:stretch>
                  <a:fillRect/>
                </a:stretch>
              </p:blipFill>
              <p:spPr>
                <a:xfrm>
                  <a:off x="2168493" y="4712827"/>
                  <a:ext cx="2901600" cy="5716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0" name="Freihand 49">
                  <a:extLst>
                    <a:ext uri="{FF2B5EF4-FFF2-40B4-BE49-F238E27FC236}">
                      <a16:creationId xmlns:a16="http://schemas.microsoft.com/office/drawing/2014/main" id="{1B37ED61-C60F-40BF-8AB1-19ED9B027232}"/>
                    </a:ext>
                  </a:extLst>
                </p14:cNvPr>
                <p14:cNvContentPartPr/>
                <p14:nvPr/>
              </p14:nvContentPartPr>
              <p14:xfrm>
                <a:off x="4971093" y="4709947"/>
                <a:ext cx="464760" cy="380160"/>
              </p14:xfrm>
            </p:contentPart>
          </mc:Choice>
          <mc:Fallback>
            <p:pic>
              <p:nvPicPr>
                <p:cNvPr id="50" name="Freihand 49">
                  <a:extLst>
                    <a:ext uri="{FF2B5EF4-FFF2-40B4-BE49-F238E27FC236}">
                      <a16:creationId xmlns:a16="http://schemas.microsoft.com/office/drawing/2014/main" id="{1B37ED61-C60F-40BF-8AB1-19ED9B027232}"/>
                    </a:ext>
                  </a:extLst>
                </p:cNvPr>
                <p:cNvPicPr/>
                <p:nvPr/>
              </p:nvPicPr>
              <p:blipFill>
                <a:blip r:embed="rId74"/>
                <a:stretch>
                  <a:fillRect/>
                </a:stretch>
              </p:blipFill>
              <p:spPr>
                <a:xfrm>
                  <a:off x="4966773" y="4705627"/>
                  <a:ext cx="473400" cy="3888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52" name="Freihand 51">
                  <a:extLst>
                    <a:ext uri="{FF2B5EF4-FFF2-40B4-BE49-F238E27FC236}">
                      <a16:creationId xmlns:a16="http://schemas.microsoft.com/office/drawing/2014/main" id="{B752E29A-25D0-407E-AA8C-F111212F7022}"/>
                    </a:ext>
                  </a:extLst>
                </p14:cNvPr>
                <p14:cNvContentPartPr/>
                <p14:nvPr/>
              </p14:nvContentPartPr>
              <p14:xfrm>
                <a:off x="5115813" y="5257507"/>
                <a:ext cx="164160" cy="122040"/>
              </p14:xfrm>
            </p:contentPart>
          </mc:Choice>
          <mc:Fallback>
            <p:pic>
              <p:nvPicPr>
                <p:cNvPr id="52" name="Freihand 51">
                  <a:extLst>
                    <a:ext uri="{FF2B5EF4-FFF2-40B4-BE49-F238E27FC236}">
                      <a16:creationId xmlns:a16="http://schemas.microsoft.com/office/drawing/2014/main" id="{B752E29A-25D0-407E-AA8C-F111212F7022}"/>
                    </a:ext>
                  </a:extLst>
                </p:cNvPr>
                <p:cNvPicPr/>
                <p:nvPr/>
              </p:nvPicPr>
              <p:blipFill>
                <a:blip r:embed="rId76"/>
                <a:stretch>
                  <a:fillRect/>
                </a:stretch>
              </p:blipFill>
              <p:spPr>
                <a:xfrm>
                  <a:off x="5111493" y="5253187"/>
                  <a:ext cx="17280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3" name="Freihand 52">
                  <a:extLst>
                    <a:ext uri="{FF2B5EF4-FFF2-40B4-BE49-F238E27FC236}">
                      <a16:creationId xmlns:a16="http://schemas.microsoft.com/office/drawing/2014/main" id="{49ACABAB-E28B-4B23-A9BD-A47B53C3548C}"/>
                    </a:ext>
                  </a:extLst>
                </p14:cNvPr>
                <p14:cNvContentPartPr/>
                <p14:nvPr/>
              </p14:nvContentPartPr>
              <p14:xfrm>
                <a:off x="5363493" y="5176867"/>
                <a:ext cx="201600" cy="143280"/>
              </p14:xfrm>
            </p:contentPart>
          </mc:Choice>
          <mc:Fallback>
            <p:pic>
              <p:nvPicPr>
                <p:cNvPr id="53" name="Freihand 52">
                  <a:extLst>
                    <a:ext uri="{FF2B5EF4-FFF2-40B4-BE49-F238E27FC236}">
                      <a16:creationId xmlns:a16="http://schemas.microsoft.com/office/drawing/2014/main" id="{49ACABAB-E28B-4B23-A9BD-A47B53C3548C}"/>
                    </a:ext>
                  </a:extLst>
                </p:cNvPr>
                <p:cNvPicPr/>
                <p:nvPr/>
              </p:nvPicPr>
              <p:blipFill>
                <a:blip r:embed="rId78"/>
                <a:stretch>
                  <a:fillRect/>
                </a:stretch>
              </p:blipFill>
              <p:spPr>
                <a:xfrm>
                  <a:off x="5359173" y="5172547"/>
                  <a:ext cx="210240" cy="151920"/>
                </a:xfrm>
                <a:prstGeom prst="rect">
                  <a:avLst/>
                </a:prstGeom>
              </p:spPr>
            </p:pic>
          </mc:Fallback>
        </mc:AlternateContent>
      </p:grpSp>
      <p:grpSp>
        <p:nvGrpSpPr>
          <p:cNvPr id="59" name="Gruppieren 58">
            <a:extLst>
              <a:ext uri="{FF2B5EF4-FFF2-40B4-BE49-F238E27FC236}">
                <a16:creationId xmlns:a16="http://schemas.microsoft.com/office/drawing/2014/main" id="{19C428CB-5FE8-400A-A5F2-3B557A7430F8}"/>
              </a:ext>
            </a:extLst>
          </p:cNvPr>
          <p:cNvGrpSpPr/>
          <p:nvPr/>
        </p:nvGrpSpPr>
        <p:grpSpPr>
          <a:xfrm>
            <a:off x="8415213" y="2264827"/>
            <a:ext cx="877320" cy="483480"/>
            <a:chOff x="8415213" y="2264827"/>
            <a:chExt cx="877320" cy="483480"/>
          </a:xfrm>
        </p:grpSpPr>
        <mc:AlternateContent xmlns:mc="http://schemas.openxmlformats.org/markup-compatibility/2006">
          <mc:Choice xmlns:p14="http://schemas.microsoft.com/office/powerpoint/2010/main" Requires="p14">
            <p:contentPart p14:bwMode="auto" r:id="rId79">
              <p14:nvContentPartPr>
                <p14:cNvPr id="55" name="Freihand 54">
                  <a:extLst>
                    <a:ext uri="{FF2B5EF4-FFF2-40B4-BE49-F238E27FC236}">
                      <a16:creationId xmlns:a16="http://schemas.microsoft.com/office/drawing/2014/main" id="{84864598-2EE9-4342-8A82-6DCA5721271C}"/>
                    </a:ext>
                  </a:extLst>
                </p14:cNvPr>
                <p14:cNvContentPartPr/>
                <p14:nvPr/>
              </p14:nvContentPartPr>
              <p14:xfrm>
                <a:off x="8415213" y="2543827"/>
                <a:ext cx="877320" cy="204480"/>
              </p14:xfrm>
            </p:contentPart>
          </mc:Choice>
          <mc:Fallback>
            <p:pic>
              <p:nvPicPr>
                <p:cNvPr id="55" name="Freihand 54">
                  <a:extLst>
                    <a:ext uri="{FF2B5EF4-FFF2-40B4-BE49-F238E27FC236}">
                      <a16:creationId xmlns:a16="http://schemas.microsoft.com/office/drawing/2014/main" id="{84864598-2EE9-4342-8A82-6DCA5721271C}"/>
                    </a:ext>
                  </a:extLst>
                </p:cNvPr>
                <p:cNvPicPr/>
                <p:nvPr/>
              </p:nvPicPr>
              <p:blipFill>
                <a:blip r:embed="rId80"/>
                <a:stretch>
                  <a:fillRect/>
                </a:stretch>
              </p:blipFill>
              <p:spPr>
                <a:xfrm>
                  <a:off x="8410893" y="2539507"/>
                  <a:ext cx="88596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6" name="Freihand 55">
                  <a:extLst>
                    <a:ext uri="{FF2B5EF4-FFF2-40B4-BE49-F238E27FC236}">
                      <a16:creationId xmlns:a16="http://schemas.microsoft.com/office/drawing/2014/main" id="{C3F826EE-3BF0-4E9F-92D7-F42A77524DA8}"/>
                    </a:ext>
                  </a:extLst>
                </p14:cNvPr>
                <p14:cNvContentPartPr/>
                <p14:nvPr/>
              </p14:nvContentPartPr>
              <p14:xfrm>
                <a:off x="8716893" y="2319547"/>
                <a:ext cx="186120" cy="124200"/>
              </p14:xfrm>
            </p:contentPart>
          </mc:Choice>
          <mc:Fallback>
            <p:pic>
              <p:nvPicPr>
                <p:cNvPr id="56" name="Freihand 55">
                  <a:extLst>
                    <a:ext uri="{FF2B5EF4-FFF2-40B4-BE49-F238E27FC236}">
                      <a16:creationId xmlns:a16="http://schemas.microsoft.com/office/drawing/2014/main" id="{C3F826EE-3BF0-4E9F-92D7-F42A77524DA8}"/>
                    </a:ext>
                  </a:extLst>
                </p:cNvPr>
                <p:cNvPicPr/>
                <p:nvPr/>
              </p:nvPicPr>
              <p:blipFill>
                <a:blip r:embed="rId82"/>
                <a:stretch>
                  <a:fillRect/>
                </a:stretch>
              </p:blipFill>
              <p:spPr>
                <a:xfrm>
                  <a:off x="8712573" y="2315227"/>
                  <a:ext cx="19476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8" name="Freihand 57">
                  <a:extLst>
                    <a:ext uri="{FF2B5EF4-FFF2-40B4-BE49-F238E27FC236}">
                      <a16:creationId xmlns:a16="http://schemas.microsoft.com/office/drawing/2014/main" id="{BC5D6D7E-F41B-4C55-9FB0-A81726D63F88}"/>
                    </a:ext>
                  </a:extLst>
                </p14:cNvPr>
                <p14:cNvContentPartPr/>
                <p14:nvPr/>
              </p14:nvContentPartPr>
              <p14:xfrm>
                <a:off x="8994093" y="2264827"/>
                <a:ext cx="171720" cy="147600"/>
              </p14:xfrm>
            </p:contentPart>
          </mc:Choice>
          <mc:Fallback>
            <p:pic>
              <p:nvPicPr>
                <p:cNvPr id="58" name="Freihand 57">
                  <a:extLst>
                    <a:ext uri="{FF2B5EF4-FFF2-40B4-BE49-F238E27FC236}">
                      <a16:creationId xmlns:a16="http://schemas.microsoft.com/office/drawing/2014/main" id="{BC5D6D7E-F41B-4C55-9FB0-A81726D63F88}"/>
                    </a:ext>
                  </a:extLst>
                </p:cNvPr>
                <p:cNvPicPr/>
                <p:nvPr/>
              </p:nvPicPr>
              <p:blipFill>
                <a:blip r:embed="rId84"/>
                <a:stretch>
                  <a:fillRect/>
                </a:stretch>
              </p:blipFill>
              <p:spPr>
                <a:xfrm>
                  <a:off x="8989773" y="2260507"/>
                  <a:ext cx="180360" cy="156240"/>
                </a:xfrm>
                <a:prstGeom prst="rect">
                  <a:avLst/>
                </a:prstGeom>
              </p:spPr>
            </p:pic>
          </mc:Fallback>
        </mc:AlternateContent>
      </p:grpSp>
    </p:spTree>
    <p:extLst>
      <p:ext uri="{BB962C8B-B14F-4D97-AF65-F5344CB8AC3E}">
        <p14:creationId xmlns:p14="http://schemas.microsoft.com/office/powerpoint/2010/main" val="3396809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r>
              <a:rPr lang="de-DE" sz="2903" b="1" dirty="0"/>
              <a:t>Equilibrium </a:t>
            </a:r>
            <a:r>
              <a:rPr lang="de-DE" sz="2903" b="1" dirty="0" err="1"/>
              <a:t>with</a:t>
            </a:r>
            <a:r>
              <a:rPr lang="de-DE" sz="2903" b="1" dirty="0"/>
              <a:t> flexible </a:t>
            </a:r>
            <a:r>
              <a:rPr lang="de-DE" sz="2903" b="1" dirty="0" err="1"/>
              <a:t>prices</a:t>
            </a:r>
            <a:endParaRPr lang="de-DE" sz="2903" b="1" dirty="0"/>
          </a:p>
        </p:txBody>
      </p:sp>
      <p:cxnSp>
        <p:nvCxnSpPr>
          <p:cNvPr id="8" name="Straight Arrow Connector 6"/>
          <p:cNvCxnSpPr/>
          <p:nvPr/>
        </p:nvCxnSpPr>
        <p:spPr>
          <a:xfrm flipV="1">
            <a:off x="1967748" y="1142889"/>
            <a:ext cx="0" cy="356559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7"/>
          <p:cNvCxnSpPr/>
          <p:nvPr/>
        </p:nvCxnSpPr>
        <p:spPr>
          <a:xfrm>
            <a:off x="1967749" y="4708485"/>
            <a:ext cx="582872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1633138" y="1077570"/>
            <a:ext cx="258404" cy="343620"/>
          </a:xfrm>
          <a:prstGeom prst="rect">
            <a:avLst/>
          </a:prstGeom>
          <a:noFill/>
        </p:spPr>
        <p:txBody>
          <a:bodyPr wrap="none" rtlCol="0">
            <a:spAutoFit/>
          </a:bodyPr>
          <a:lstStyle/>
          <a:p>
            <a:r>
              <a:rPr lang="de-DE" sz="1633" dirty="0"/>
              <a:t>r</a:t>
            </a:r>
          </a:p>
        </p:txBody>
      </p:sp>
      <p:sp>
        <p:nvSpPr>
          <p:cNvPr id="11" name="Textfeld 10"/>
          <p:cNvSpPr txBox="1"/>
          <p:nvPr/>
        </p:nvSpPr>
        <p:spPr>
          <a:xfrm>
            <a:off x="7315760" y="4726921"/>
            <a:ext cx="335348" cy="343620"/>
          </a:xfrm>
          <a:prstGeom prst="rect">
            <a:avLst/>
          </a:prstGeom>
          <a:noFill/>
        </p:spPr>
        <p:txBody>
          <a:bodyPr wrap="none" rtlCol="0">
            <a:spAutoFit/>
          </a:bodyPr>
          <a:lstStyle/>
          <a:p>
            <a:r>
              <a:rPr lang="de-DE" sz="1633" dirty="0"/>
              <a:t>Y</a:t>
            </a:r>
          </a:p>
        </p:txBody>
      </p:sp>
      <p:cxnSp>
        <p:nvCxnSpPr>
          <p:cNvPr id="12" name="Gerade Verbindung 11"/>
          <p:cNvCxnSpPr/>
          <p:nvPr/>
        </p:nvCxnSpPr>
        <p:spPr>
          <a:xfrm flipV="1">
            <a:off x="2947512" y="1412586"/>
            <a:ext cx="3723097" cy="247363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440463" y="1861381"/>
            <a:ext cx="2416747" cy="186576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530621" y="3162727"/>
            <a:ext cx="1184940" cy="427361"/>
          </a:xfrm>
          <a:prstGeom prst="rect">
            <a:avLst/>
          </a:prstGeom>
          <a:noFill/>
        </p:spPr>
        <p:txBody>
          <a:bodyPr wrap="none" rtlCol="0">
            <a:spAutoFit/>
          </a:bodyPr>
          <a:lstStyle/>
          <a:p>
            <a:r>
              <a:rPr lang="de-DE" sz="2177" b="1" dirty="0"/>
              <a:t>IS </a:t>
            </a:r>
            <a:r>
              <a:rPr lang="de-DE" sz="2177" b="1" dirty="0" err="1"/>
              <a:t>curve</a:t>
            </a:r>
            <a:endParaRPr lang="de-DE" sz="2177" b="1" dirty="0"/>
          </a:p>
        </p:txBody>
      </p:sp>
      <p:sp>
        <p:nvSpPr>
          <p:cNvPr id="16" name="Textfeld 15"/>
          <p:cNvSpPr txBox="1"/>
          <p:nvPr/>
        </p:nvSpPr>
        <p:spPr>
          <a:xfrm>
            <a:off x="6118480" y="946937"/>
            <a:ext cx="572593" cy="427361"/>
          </a:xfrm>
          <a:prstGeom prst="rect">
            <a:avLst/>
          </a:prstGeom>
          <a:noFill/>
        </p:spPr>
        <p:txBody>
          <a:bodyPr wrap="none" rtlCol="0">
            <a:spAutoFit/>
          </a:bodyPr>
          <a:lstStyle/>
          <a:p>
            <a:r>
              <a:rPr lang="de-DE" sz="2177" b="1" dirty="0"/>
              <a:t>TR</a:t>
            </a:r>
          </a:p>
        </p:txBody>
      </p:sp>
      <p:cxnSp>
        <p:nvCxnSpPr>
          <p:cNvPr id="21" name="Gerade Verbindung 20"/>
          <p:cNvCxnSpPr/>
          <p:nvPr/>
        </p:nvCxnSpPr>
        <p:spPr>
          <a:xfrm flipH="1">
            <a:off x="1967749" y="2794262"/>
            <a:ext cx="268108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a:xfrm>
            <a:off x="4648835" y="2775825"/>
            <a:ext cx="0" cy="193266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flipV="1">
            <a:off x="3706960" y="1160617"/>
            <a:ext cx="2125888" cy="288157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a:xfrm>
            <a:off x="5298941" y="946937"/>
            <a:ext cx="617477" cy="427361"/>
          </a:xfrm>
          <a:prstGeom prst="rect">
            <a:avLst/>
          </a:prstGeom>
          <a:noFill/>
        </p:spPr>
        <p:txBody>
          <a:bodyPr wrap="none" rtlCol="0">
            <a:spAutoFit/>
          </a:bodyPr>
          <a:lstStyle/>
          <a:p>
            <a:r>
              <a:rPr lang="de-DE" sz="2177" b="1" dirty="0"/>
              <a:t>MP</a:t>
            </a:r>
          </a:p>
        </p:txBody>
      </p:sp>
      <p:sp>
        <p:nvSpPr>
          <p:cNvPr id="2" name="Rechteck 1">
            <a:extLst>
              <a:ext uri="{FF2B5EF4-FFF2-40B4-BE49-F238E27FC236}">
                <a16:creationId xmlns:a16="http://schemas.microsoft.com/office/drawing/2014/main" id="{D2BEE38F-B98A-F555-3E38-6AE8246AD135}"/>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7F6777E2-30AF-C5E6-551F-6EC092F7F193}"/>
              </a:ext>
            </a:extLst>
          </p:cNvPr>
          <p:cNvSpPr txBox="1"/>
          <p:nvPr/>
        </p:nvSpPr>
        <p:spPr>
          <a:xfrm>
            <a:off x="1145722" y="5699062"/>
            <a:ext cx="6101442" cy="738664"/>
          </a:xfrm>
          <a:prstGeom prst="rect">
            <a:avLst/>
          </a:prstGeom>
          <a:noFill/>
        </p:spPr>
        <p:txBody>
          <a:bodyPr wrap="square">
            <a:spAutoFit/>
          </a:bodyPr>
          <a:lstStyle/>
          <a:p>
            <a:r>
              <a:rPr lang="de-DE" sz="2400" b="1"/>
              <a:t>Taylor estimation for the Fed</a:t>
            </a:r>
          </a:p>
          <a:p>
            <a:r>
              <a:rPr lang="de-DE">
                <a:hlinkClick r:id="rId3"/>
              </a:rPr>
              <a:t>https://www.atlantafed.org/cqer/research/taylor-rule#Tab1</a:t>
            </a:r>
            <a:endParaRPr lang="de-DE"/>
          </a:p>
        </p:txBody>
      </p:sp>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70B033FD-AE0D-4E2F-BCF3-618EC3F27F7F}"/>
                  </a:ext>
                </a:extLst>
              </p14:cNvPr>
              <p14:cNvContentPartPr/>
              <p14:nvPr/>
            </p14:nvContentPartPr>
            <p14:xfrm>
              <a:off x="6212373" y="1303267"/>
              <a:ext cx="324360" cy="53280"/>
            </p14:xfrm>
          </p:contentPart>
        </mc:Choice>
        <mc:Fallback>
          <p:pic>
            <p:nvPicPr>
              <p:cNvPr id="3" name="Freihand 2">
                <a:extLst>
                  <a:ext uri="{FF2B5EF4-FFF2-40B4-BE49-F238E27FC236}">
                    <a16:creationId xmlns:a16="http://schemas.microsoft.com/office/drawing/2014/main" id="{70B033FD-AE0D-4E2F-BCF3-618EC3F27F7F}"/>
                  </a:ext>
                </a:extLst>
              </p:cNvPr>
              <p:cNvPicPr/>
              <p:nvPr/>
            </p:nvPicPr>
            <p:blipFill>
              <a:blip r:embed="rId5"/>
              <a:stretch>
                <a:fillRect/>
              </a:stretch>
            </p:blipFill>
            <p:spPr>
              <a:xfrm>
                <a:off x="6208053" y="1298947"/>
                <a:ext cx="33300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Freihand 4">
                <a:extLst>
                  <a:ext uri="{FF2B5EF4-FFF2-40B4-BE49-F238E27FC236}">
                    <a16:creationId xmlns:a16="http://schemas.microsoft.com/office/drawing/2014/main" id="{BD04EE9B-19CA-44C5-8032-E984C81A67DA}"/>
                  </a:ext>
                </a:extLst>
              </p14:cNvPr>
              <p14:cNvContentPartPr/>
              <p14:nvPr/>
            </p14:nvContentPartPr>
            <p14:xfrm>
              <a:off x="5421813" y="1268707"/>
              <a:ext cx="345960" cy="61200"/>
            </p14:xfrm>
          </p:contentPart>
        </mc:Choice>
        <mc:Fallback>
          <p:pic>
            <p:nvPicPr>
              <p:cNvPr id="5" name="Freihand 4">
                <a:extLst>
                  <a:ext uri="{FF2B5EF4-FFF2-40B4-BE49-F238E27FC236}">
                    <a16:creationId xmlns:a16="http://schemas.microsoft.com/office/drawing/2014/main" id="{BD04EE9B-19CA-44C5-8032-E984C81A67DA}"/>
                  </a:ext>
                </a:extLst>
              </p:cNvPr>
              <p:cNvPicPr/>
              <p:nvPr/>
            </p:nvPicPr>
            <p:blipFill>
              <a:blip r:embed="rId7"/>
              <a:stretch>
                <a:fillRect/>
              </a:stretch>
            </p:blipFill>
            <p:spPr>
              <a:xfrm>
                <a:off x="5417493" y="1264387"/>
                <a:ext cx="354600" cy="69840"/>
              </a:xfrm>
              <a:prstGeom prst="rect">
                <a:avLst/>
              </a:prstGeom>
            </p:spPr>
          </p:pic>
        </mc:Fallback>
      </mc:AlternateContent>
      <p:grpSp>
        <p:nvGrpSpPr>
          <p:cNvPr id="28" name="Gruppieren 27">
            <a:extLst>
              <a:ext uri="{FF2B5EF4-FFF2-40B4-BE49-F238E27FC236}">
                <a16:creationId xmlns:a16="http://schemas.microsoft.com/office/drawing/2014/main" id="{3F48EB7E-CEC4-4A5C-AE2C-A1495D8FD433}"/>
              </a:ext>
            </a:extLst>
          </p:cNvPr>
          <p:cNvGrpSpPr/>
          <p:nvPr/>
        </p:nvGrpSpPr>
        <p:grpSpPr>
          <a:xfrm>
            <a:off x="5711253" y="716827"/>
            <a:ext cx="1925640" cy="322200"/>
            <a:chOff x="5711253" y="716827"/>
            <a:chExt cx="1925640" cy="322200"/>
          </a:xfrm>
        </p:grpSpPr>
        <mc:AlternateContent xmlns:mc="http://schemas.openxmlformats.org/markup-compatibility/2006">
          <mc:Choice xmlns:p14="http://schemas.microsoft.com/office/powerpoint/2010/main" Requires="p14">
            <p:contentPart p14:bwMode="auto" r:id="rId8">
              <p14:nvContentPartPr>
                <p14:cNvPr id="7" name="Freihand 6">
                  <a:extLst>
                    <a:ext uri="{FF2B5EF4-FFF2-40B4-BE49-F238E27FC236}">
                      <a16:creationId xmlns:a16="http://schemas.microsoft.com/office/drawing/2014/main" id="{7A4D709B-9888-4F2A-98DE-4DE3DACC21ED}"/>
                    </a:ext>
                  </a:extLst>
                </p14:cNvPr>
                <p14:cNvContentPartPr/>
                <p14:nvPr/>
              </p14:nvContentPartPr>
              <p14:xfrm>
                <a:off x="5763453" y="797107"/>
                <a:ext cx="954720" cy="189360"/>
              </p14:xfrm>
            </p:contentPart>
          </mc:Choice>
          <mc:Fallback>
            <p:pic>
              <p:nvPicPr>
                <p:cNvPr id="7" name="Freihand 6">
                  <a:extLst>
                    <a:ext uri="{FF2B5EF4-FFF2-40B4-BE49-F238E27FC236}">
                      <a16:creationId xmlns:a16="http://schemas.microsoft.com/office/drawing/2014/main" id="{7A4D709B-9888-4F2A-98DE-4DE3DACC21ED}"/>
                    </a:ext>
                  </a:extLst>
                </p:cNvPr>
                <p:cNvPicPr/>
                <p:nvPr/>
              </p:nvPicPr>
              <p:blipFill>
                <a:blip r:embed="rId9"/>
                <a:stretch>
                  <a:fillRect/>
                </a:stretch>
              </p:blipFill>
              <p:spPr>
                <a:xfrm>
                  <a:off x="5759133" y="792787"/>
                  <a:ext cx="96336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5" name="Freihand 14">
                  <a:extLst>
                    <a:ext uri="{FF2B5EF4-FFF2-40B4-BE49-F238E27FC236}">
                      <a16:creationId xmlns:a16="http://schemas.microsoft.com/office/drawing/2014/main" id="{119EB923-5FD3-457A-8905-16C3A80D639B}"/>
                    </a:ext>
                  </a:extLst>
                </p14:cNvPr>
                <p14:cNvContentPartPr/>
                <p14:nvPr/>
              </p14:nvContentPartPr>
              <p14:xfrm>
                <a:off x="5711253" y="859027"/>
                <a:ext cx="281160" cy="180000"/>
              </p14:xfrm>
            </p:contentPart>
          </mc:Choice>
          <mc:Fallback>
            <p:pic>
              <p:nvPicPr>
                <p:cNvPr id="15" name="Freihand 14">
                  <a:extLst>
                    <a:ext uri="{FF2B5EF4-FFF2-40B4-BE49-F238E27FC236}">
                      <a16:creationId xmlns:a16="http://schemas.microsoft.com/office/drawing/2014/main" id="{119EB923-5FD3-457A-8905-16C3A80D639B}"/>
                    </a:ext>
                  </a:extLst>
                </p:cNvPr>
                <p:cNvPicPr/>
                <p:nvPr/>
              </p:nvPicPr>
              <p:blipFill>
                <a:blip r:embed="rId11"/>
                <a:stretch>
                  <a:fillRect/>
                </a:stretch>
              </p:blipFill>
              <p:spPr>
                <a:xfrm>
                  <a:off x="5706933" y="854707"/>
                  <a:ext cx="28980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9" name="Freihand 18">
                  <a:extLst>
                    <a:ext uri="{FF2B5EF4-FFF2-40B4-BE49-F238E27FC236}">
                      <a16:creationId xmlns:a16="http://schemas.microsoft.com/office/drawing/2014/main" id="{FBAAD930-2E5D-45AC-B228-B25D58573209}"/>
                    </a:ext>
                  </a:extLst>
                </p14:cNvPr>
                <p14:cNvContentPartPr/>
                <p14:nvPr/>
              </p14:nvContentPartPr>
              <p14:xfrm>
                <a:off x="6896733" y="769747"/>
                <a:ext cx="162720" cy="81720"/>
              </p14:xfrm>
            </p:contentPart>
          </mc:Choice>
          <mc:Fallback>
            <p:pic>
              <p:nvPicPr>
                <p:cNvPr id="19" name="Freihand 18">
                  <a:extLst>
                    <a:ext uri="{FF2B5EF4-FFF2-40B4-BE49-F238E27FC236}">
                      <a16:creationId xmlns:a16="http://schemas.microsoft.com/office/drawing/2014/main" id="{FBAAD930-2E5D-45AC-B228-B25D58573209}"/>
                    </a:ext>
                  </a:extLst>
                </p:cNvPr>
                <p:cNvPicPr/>
                <p:nvPr/>
              </p:nvPicPr>
              <p:blipFill>
                <a:blip r:embed="rId13"/>
                <a:stretch>
                  <a:fillRect/>
                </a:stretch>
              </p:blipFill>
              <p:spPr>
                <a:xfrm>
                  <a:off x="6892413" y="765427"/>
                  <a:ext cx="1713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4" name="Freihand 23">
                  <a:extLst>
                    <a:ext uri="{FF2B5EF4-FFF2-40B4-BE49-F238E27FC236}">
                      <a16:creationId xmlns:a16="http://schemas.microsoft.com/office/drawing/2014/main" id="{D103EF2E-95CD-460A-A904-C9C757531A07}"/>
                    </a:ext>
                  </a:extLst>
                </p14:cNvPr>
                <p14:cNvContentPartPr/>
                <p14:nvPr/>
              </p14:nvContentPartPr>
              <p14:xfrm>
                <a:off x="7118133" y="775867"/>
                <a:ext cx="67320" cy="78480"/>
              </p14:xfrm>
            </p:contentPart>
          </mc:Choice>
          <mc:Fallback>
            <p:pic>
              <p:nvPicPr>
                <p:cNvPr id="24" name="Freihand 23">
                  <a:extLst>
                    <a:ext uri="{FF2B5EF4-FFF2-40B4-BE49-F238E27FC236}">
                      <a16:creationId xmlns:a16="http://schemas.microsoft.com/office/drawing/2014/main" id="{D103EF2E-95CD-460A-A904-C9C757531A07}"/>
                    </a:ext>
                  </a:extLst>
                </p:cNvPr>
                <p:cNvPicPr/>
                <p:nvPr/>
              </p:nvPicPr>
              <p:blipFill>
                <a:blip r:embed="rId15"/>
                <a:stretch>
                  <a:fillRect/>
                </a:stretch>
              </p:blipFill>
              <p:spPr>
                <a:xfrm>
                  <a:off x="7113813" y="771547"/>
                  <a:ext cx="759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5" name="Freihand 24">
                  <a:extLst>
                    <a:ext uri="{FF2B5EF4-FFF2-40B4-BE49-F238E27FC236}">
                      <a16:creationId xmlns:a16="http://schemas.microsoft.com/office/drawing/2014/main" id="{F6D52D1E-269E-418B-BABA-B450F531E42C}"/>
                    </a:ext>
                  </a:extLst>
                </p14:cNvPr>
                <p14:cNvContentPartPr/>
                <p14:nvPr/>
              </p14:nvContentPartPr>
              <p14:xfrm>
                <a:off x="7252053" y="788467"/>
                <a:ext cx="196560" cy="42840"/>
              </p14:xfrm>
            </p:contentPart>
          </mc:Choice>
          <mc:Fallback>
            <p:pic>
              <p:nvPicPr>
                <p:cNvPr id="25" name="Freihand 24">
                  <a:extLst>
                    <a:ext uri="{FF2B5EF4-FFF2-40B4-BE49-F238E27FC236}">
                      <a16:creationId xmlns:a16="http://schemas.microsoft.com/office/drawing/2014/main" id="{F6D52D1E-269E-418B-BABA-B450F531E42C}"/>
                    </a:ext>
                  </a:extLst>
                </p:cNvPr>
                <p:cNvPicPr/>
                <p:nvPr/>
              </p:nvPicPr>
              <p:blipFill>
                <a:blip r:embed="rId17"/>
                <a:stretch>
                  <a:fillRect/>
                </a:stretch>
              </p:blipFill>
              <p:spPr>
                <a:xfrm>
                  <a:off x="7247733" y="784147"/>
                  <a:ext cx="20520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6" name="Freihand 25">
                  <a:extLst>
                    <a:ext uri="{FF2B5EF4-FFF2-40B4-BE49-F238E27FC236}">
                      <a16:creationId xmlns:a16="http://schemas.microsoft.com/office/drawing/2014/main" id="{0DBFE913-6C25-436A-BBC8-2C3C8277B91B}"/>
                    </a:ext>
                  </a:extLst>
                </p14:cNvPr>
                <p14:cNvContentPartPr/>
                <p14:nvPr/>
              </p14:nvContentPartPr>
              <p14:xfrm>
                <a:off x="7430253" y="716827"/>
                <a:ext cx="360" cy="360"/>
              </p14:xfrm>
            </p:contentPart>
          </mc:Choice>
          <mc:Fallback>
            <p:pic>
              <p:nvPicPr>
                <p:cNvPr id="26" name="Freihand 25">
                  <a:extLst>
                    <a:ext uri="{FF2B5EF4-FFF2-40B4-BE49-F238E27FC236}">
                      <a16:creationId xmlns:a16="http://schemas.microsoft.com/office/drawing/2014/main" id="{0DBFE913-6C25-436A-BBC8-2C3C8277B91B}"/>
                    </a:ext>
                  </a:extLst>
                </p:cNvPr>
                <p:cNvPicPr/>
                <p:nvPr/>
              </p:nvPicPr>
              <p:blipFill>
                <a:blip r:embed="rId19"/>
                <a:stretch>
                  <a:fillRect/>
                </a:stretch>
              </p:blipFill>
              <p:spPr>
                <a:xfrm>
                  <a:off x="7425933" y="712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7" name="Freihand 26">
                  <a:extLst>
                    <a:ext uri="{FF2B5EF4-FFF2-40B4-BE49-F238E27FC236}">
                      <a16:creationId xmlns:a16="http://schemas.microsoft.com/office/drawing/2014/main" id="{C6069A03-654C-48EB-9B76-91A7549159F9}"/>
                    </a:ext>
                  </a:extLst>
                </p14:cNvPr>
                <p14:cNvContentPartPr/>
                <p14:nvPr/>
              </p14:nvContentPartPr>
              <p14:xfrm>
                <a:off x="7522773" y="783427"/>
                <a:ext cx="114120" cy="213840"/>
              </p14:xfrm>
            </p:contentPart>
          </mc:Choice>
          <mc:Fallback>
            <p:pic>
              <p:nvPicPr>
                <p:cNvPr id="27" name="Freihand 26">
                  <a:extLst>
                    <a:ext uri="{FF2B5EF4-FFF2-40B4-BE49-F238E27FC236}">
                      <a16:creationId xmlns:a16="http://schemas.microsoft.com/office/drawing/2014/main" id="{C6069A03-654C-48EB-9B76-91A7549159F9}"/>
                    </a:ext>
                  </a:extLst>
                </p:cNvPr>
                <p:cNvPicPr/>
                <p:nvPr/>
              </p:nvPicPr>
              <p:blipFill>
                <a:blip r:embed="rId21"/>
                <a:stretch>
                  <a:fillRect/>
                </a:stretch>
              </p:blipFill>
              <p:spPr>
                <a:xfrm>
                  <a:off x="7518453" y="779107"/>
                  <a:ext cx="122760" cy="222480"/>
                </a:xfrm>
                <a:prstGeom prst="rect">
                  <a:avLst/>
                </a:prstGeom>
              </p:spPr>
            </p:pic>
          </mc:Fallback>
        </mc:AlternateContent>
      </p:grpSp>
      <p:grpSp>
        <p:nvGrpSpPr>
          <p:cNvPr id="42" name="Gruppieren 41">
            <a:extLst>
              <a:ext uri="{FF2B5EF4-FFF2-40B4-BE49-F238E27FC236}">
                <a16:creationId xmlns:a16="http://schemas.microsoft.com/office/drawing/2014/main" id="{B7095B01-A280-492C-B186-AC2A1607F3E1}"/>
              </a:ext>
            </a:extLst>
          </p:cNvPr>
          <p:cNvGrpSpPr/>
          <p:nvPr/>
        </p:nvGrpSpPr>
        <p:grpSpPr>
          <a:xfrm>
            <a:off x="4161453" y="715027"/>
            <a:ext cx="1378440" cy="258840"/>
            <a:chOff x="4161453" y="715027"/>
            <a:chExt cx="1378440" cy="258840"/>
          </a:xfrm>
        </p:grpSpPr>
        <mc:AlternateContent xmlns:mc="http://schemas.openxmlformats.org/markup-compatibility/2006">
          <mc:Choice xmlns:p14="http://schemas.microsoft.com/office/powerpoint/2010/main" Requires="p14">
            <p:contentPart p14:bwMode="auto" r:id="rId22">
              <p14:nvContentPartPr>
                <p14:cNvPr id="29" name="Freihand 28">
                  <a:extLst>
                    <a:ext uri="{FF2B5EF4-FFF2-40B4-BE49-F238E27FC236}">
                      <a16:creationId xmlns:a16="http://schemas.microsoft.com/office/drawing/2014/main" id="{899BB674-277C-4ECE-B754-E2D9729303FE}"/>
                    </a:ext>
                  </a:extLst>
                </p14:cNvPr>
                <p14:cNvContentPartPr/>
                <p14:nvPr/>
              </p14:nvContentPartPr>
              <p14:xfrm>
                <a:off x="4161453" y="770467"/>
                <a:ext cx="153000" cy="138600"/>
              </p14:xfrm>
            </p:contentPart>
          </mc:Choice>
          <mc:Fallback>
            <p:pic>
              <p:nvPicPr>
                <p:cNvPr id="29" name="Freihand 28">
                  <a:extLst>
                    <a:ext uri="{FF2B5EF4-FFF2-40B4-BE49-F238E27FC236}">
                      <a16:creationId xmlns:a16="http://schemas.microsoft.com/office/drawing/2014/main" id="{899BB674-277C-4ECE-B754-E2D9729303FE}"/>
                    </a:ext>
                  </a:extLst>
                </p:cNvPr>
                <p:cNvPicPr/>
                <p:nvPr/>
              </p:nvPicPr>
              <p:blipFill>
                <a:blip r:embed="rId23"/>
                <a:stretch>
                  <a:fillRect/>
                </a:stretch>
              </p:blipFill>
              <p:spPr>
                <a:xfrm>
                  <a:off x="4157133" y="766147"/>
                  <a:ext cx="16164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30" name="Freihand 29">
                  <a:extLst>
                    <a:ext uri="{FF2B5EF4-FFF2-40B4-BE49-F238E27FC236}">
                      <a16:creationId xmlns:a16="http://schemas.microsoft.com/office/drawing/2014/main" id="{E63773AD-E31C-4FB1-A523-52AC22A0E6B6}"/>
                    </a:ext>
                  </a:extLst>
                </p14:cNvPr>
                <p14:cNvContentPartPr/>
                <p14:nvPr/>
              </p14:nvContentPartPr>
              <p14:xfrm>
                <a:off x="4348653" y="828787"/>
                <a:ext cx="178200" cy="74160"/>
              </p14:xfrm>
            </p:contentPart>
          </mc:Choice>
          <mc:Fallback>
            <p:pic>
              <p:nvPicPr>
                <p:cNvPr id="30" name="Freihand 29">
                  <a:extLst>
                    <a:ext uri="{FF2B5EF4-FFF2-40B4-BE49-F238E27FC236}">
                      <a16:creationId xmlns:a16="http://schemas.microsoft.com/office/drawing/2014/main" id="{E63773AD-E31C-4FB1-A523-52AC22A0E6B6}"/>
                    </a:ext>
                  </a:extLst>
                </p:cNvPr>
                <p:cNvPicPr/>
                <p:nvPr/>
              </p:nvPicPr>
              <p:blipFill>
                <a:blip r:embed="rId25"/>
                <a:stretch>
                  <a:fillRect/>
                </a:stretch>
              </p:blipFill>
              <p:spPr>
                <a:xfrm>
                  <a:off x="4344333" y="824467"/>
                  <a:ext cx="18684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31" name="Freihand 30">
                  <a:extLst>
                    <a:ext uri="{FF2B5EF4-FFF2-40B4-BE49-F238E27FC236}">
                      <a16:creationId xmlns:a16="http://schemas.microsoft.com/office/drawing/2014/main" id="{2F187187-D689-41BD-B2CF-C3810001893F}"/>
                    </a:ext>
                  </a:extLst>
                </p14:cNvPr>
                <p14:cNvContentPartPr/>
                <p14:nvPr/>
              </p14:nvContentPartPr>
              <p14:xfrm>
                <a:off x="4570413" y="752827"/>
                <a:ext cx="126720" cy="145800"/>
              </p14:xfrm>
            </p:contentPart>
          </mc:Choice>
          <mc:Fallback>
            <p:pic>
              <p:nvPicPr>
                <p:cNvPr id="31" name="Freihand 30">
                  <a:extLst>
                    <a:ext uri="{FF2B5EF4-FFF2-40B4-BE49-F238E27FC236}">
                      <a16:creationId xmlns:a16="http://schemas.microsoft.com/office/drawing/2014/main" id="{2F187187-D689-41BD-B2CF-C3810001893F}"/>
                    </a:ext>
                  </a:extLst>
                </p:cNvPr>
                <p:cNvPicPr/>
                <p:nvPr/>
              </p:nvPicPr>
              <p:blipFill>
                <a:blip r:embed="rId27"/>
                <a:stretch>
                  <a:fillRect/>
                </a:stretch>
              </p:blipFill>
              <p:spPr>
                <a:xfrm>
                  <a:off x="4566093" y="748507"/>
                  <a:ext cx="1353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33" name="Freihand 32">
                  <a:extLst>
                    <a:ext uri="{FF2B5EF4-FFF2-40B4-BE49-F238E27FC236}">
                      <a16:creationId xmlns:a16="http://schemas.microsoft.com/office/drawing/2014/main" id="{336F8894-F6EC-4BF4-ADA4-637C0C89AC98}"/>
                    </a:ext>
                  </a:extLst>
                </p14:cNvPr>
                <p14:cNvContentPartPr/>
                <p14:nvPr/>
              </p14:nvContentPartPr>
              <p14:xfrm>
                <a:off x="4518933" y="798547"/>
                <a:ext cx="151560" cy="120600"/>
              </p14:xfrm>
            </p:contentPart>
          </mc:Choice>
          <mc:Fallback>
            <p:pic>
              <p:nvPicPr>
                <p:cNvPr id="33" name="Freihand 32">
                  <a:extLst>
                    <a:ext uri="{FF2B5EF4-FFF2-40B4-BE49-F238E27FC236}">
                      <a16:creationId xmlns:a16="http://schemas.microsoft.com/office/drawing/2014/main" id="{336F8894-F6EC-4BF4-ADA4-637C0C89AC98}"/>
                    </a:ext>
                  </a:extLst>
                </p:cNvPr>
                <p:cNvPicPr/>
                <p:nvPr/>
              </p:nvPicPr>
              <p:blipFill>
                <a:blip r:embed="rId29"/>
                <a:stretch>
                  <a:fillRect/>
                </a:stretch>
              </p:blipFill>
              <p:spPr>
                <a:xfrm>
                  <a:off x="4514613" y="794227"/>
                  <a:ext cx="1602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34" name="Freihand 33">
                  <a:extLst>
                    <a:ext uri="{FF2B5EF4-FFF2-40B4-BE49-F238E27FC236}">
                      <a16:creationId xmlns:a16="http://schemas.microsoft.com/office/drawing/2014/main" id="{C9F4EE3B-EA9A-405A-969E-80BF921011E6}"/>
                    </a:ext>
                  </a:extLst>
                </p14:cNvPr>
                <p14:cNvContentPartPr/>
                <p14:nvPr/>
              </p14:nvContentPartPr>
              <p14:xfrm>
                <a:off x="4672293" y="717547"/>
                <a:ext cx="73440" cy="190080"/>
              </p14:xfrm>
            </p:contentPart>
          </mc:Choice>
          <mc:Fallback>
            <p:pic>
              <p:nvPicPr>
                <p:cNvPr id="34" name="Freihand 33">
                  <a:extLst>
                    <a:ext uri="{FF2B5EF4-FFF2-40B4-BE49-F238E27FC236}">
                      <a16:creationId xmlns:a16="http://schemas.microsoft.com/office/drawing/2014/main" id="{C9F4EE3B-EA9A-405A-969E-80BF921011E6}"/>
                    </a:ext>
                  </a:extLst>
                </p:cNvPr>
                <p:cNvPicPr/>
                <p:nvPr/>
              </p:nvPicPr>
              <p:blipFill>
                <a:blip r:embed="rId31"/>
                <a:stretch>
                  <a:fillRect/>
                </a:stretch>
              </p:blipFill>
              <p:spPr>
                <a:xfrm>
                  <a:off x="4667973" y="713227"/>
                  <a:ext cx="820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35" name="Freihand 34">
                  <a:extLst>
                    <a:ext uri="{FF2B5EF4-FFF2-40B4-BE49-F238E27FC236}">
                      <a16:creationId xmlns:a16="http://schemas.microsoft.com/office/drawing/2014/main" id="{7C107C13-173C-439C-B645-13FECF414D7B}"/>
                    </a:ext>
                  </a:extLst>
                </p14:cNvPr>
                <p14:cNvContentPartPr/>
                <p14:nvPr/>
              </p14:nvContentPartPr>
              <p14:xfrm>
                <a:off x="4741053" y="805027"/>
                <a:ext cx="219960" cy="168840"/>
              </p14:xfrm>
            </p:contentPart>
          </mc:Choice>
          <mc:Fallback>
            <p:pic>
              <p:nvPicPr>
                <p:cNvPr id="35" name="Freihand 34">
                  <a:extLst>
                    <a:ext uri="{FF2B5EF4-FFF2-40B4-BE49-F238E27FC236}">
                      <a16:creationId xmlns:a16="http://schemas.microsoft.com/office/drawing/2014/main" id="{7C107C13-173C-439C-B645-13FECF414D7B}"/>
                    </a:ext>
                  </a:extLst>
                </p:cNvPr>
                <p:cNvPicPr/>
                <p:nvPr/>
              </p:nvPicPr>
              <p:blipFill>
                <a:blip r:embed="rId33"/>
                <a:stretch>
                  <a:fillRect/>
                </a:stretch>
              </p:blipFill>
              <p:spPr>
                <a:xfrm>
                  <a:off x="4736733" y="800707"/>
                  <a:ext cx="2286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36" name="Freihand 35">
                  <a:extLst>
                    <a:ext uri="{FF2B5EF4-FFF2-40B4-BE49-F238E27FC236}">
                      <a16:creationId xmlns:a16="http://schemas.microsoft.com/office/drawing/2014/main" id="{2E4953F3-763D-4029-933B-930B7D0FC5CB}"/>
                    </a:ext>
                  </a:extLst>
                </p14:cNvPr>
                <p14:cNvContentPartPr/>
                <p14:nvPr/>
              </p14:nvContentPartPr>
              <p14:xfrm>
                <a:off x="5050293" y="751387"/>
                <a:ext cx="20160" cy="127440"/>
              </p14:xfrm>
            </p:contentPart>
          </mc:Choice>
          <mc:Fallback>
            <p:pic>
              <p:nvPicPr>
                <p:cNvPr id="36" name="Freihand 35">
                  <a:extLst>
                    <a:ext uri="{FF2B5EF4-FFF2-40B4-BE49-F238E27FC236}">
                      <a16:creationId xmlns:a16="http://schemas.microsoft.com/office/drawing/2014/main" id="{2E4953F3-763D-4029-933B-930B7D0FC5CB}"/>
                    </a:ext>
                  </a:extLst>
                </p:cNvPr>
                <p:cNvPicPr/>
                <p:nvPr/>
              </p:nvPicPr>
              <p:blipFill>
                <a:blip r:embed="rId35"/>
                <a:stretch>
                  <a:fillRect/>
                </a:stretch>
              </p:blipFill>
              <p:spPr>
                <a:xfrm>
                  <a:off x="5045973" y="747067"/>
                  <a:ext cx="2880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37" name="Freihand 36">
                  <a:extLst>
                    <a:ext uri="{FF2B5EF4-FFF2-40B4-BE49-F238E27FC236}">
                      <a16:creationId xmlns:a16="http://schemas.microsoft.com/office/drawing/2014/main" id="{21EB6BF6-76F9-450F-89A3-59D9DD06EFA6}"/>
                    </a:ext>
                  </a:extLst>
                </p14:cNvPr>
                <p14:cNvContentPartPr/>
                <p14:nvPr/>
              </p14:nvContentPartPr>
              <p14:xfrm>
                <a:off x="4981173" y="715027"/>
                <a:ext cx="133200" cy="96840"/>
              </p14:xfrm>
            </p:contentPart>
          </mc:Choice>
          <mc:Fallback>
            <p:pic>
              <p:nvPicPr>
                <p:cNvPr id="37" name="Freihand 36">
                  <a:extLst>
                    <a:ext uri="{FF2B5EF4-FFF2-40B4-BE49-F238E27FC236}">
                      <a16:creationId xmlns:a16="http://schemas.microsoft.com/office/drawing/2014/main" id="{21EB6BF6-76F9-450F-89A3-59D9DD06EFA6}"/>
                    </a:ext>
                  </a:extLst>
                </p:cNvPr>
                <p:cNvPicPr/>
                <p:nvPr/>
              </p:nvPicPr>
              <p:blipFill>
                <a:blip r:embed="rId37"/>
                <a:stretch>
                  <a:fillRect/>
                </a:stretch>
              </p:blipFill>
              <p:spPr>
                <a:xfrm>
                  <a:off x="4976853" y="710707"/>
                  <a:ext cx="1418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38" name="Freihand 37">
                  <a:extLst>
                    <a:ext uri="{FF2B5EF4-FFF2-40B4-BE49-F238E27FC236}">
                      <a16:creationId xmlns:a16="http://schemas.microsoft.com/office/drawing/2014/main" id="{C71662C8-9734-475D-9A32-EA2705662F0C}"/>
                    </a:ext>
                  </a:extLst>
                </p14:cNvPr>
                <p14:cNvContentPartPr/>
                <p14:nvPr/>
              </p14:nvContentPartPr>
              <p14:xfrm>
                <a:off x="5114373" y="718627"/>
                <a:ext cx="204480" cy="133560"/>
              </p14:xfrm>
            </p:contentPart>
          </mc:Choice>
          <mc:Fallback>
            <p:pic>
              <p:nvPicPr>
                <p:cNvPr id="38" name="Freihand 37">
                  <a:extLst>
                    <a:ext uri="{FF2B5EF4-FFF2-40B4-BE49-F238E27FC236}">
                      <a16:creationId xmlns:a16="http://schemas.microsoft.com/office/drawing/2014/main" id="{C71662C8-9734-475D-9A32-EA2705662F0C}"/>
                    </a:ext>
                  </a:extLst>
                </p:cNvPr>
                <p:cNvPicPr/>
                <p:nvPr/>
              </p:nvPicPr>
              <p:blipFill>
                <a:blip r:embed="rId39"/>
                <a:stretch>
                  <a:fillRect/>
                </a:stretch>
              </p:blipFill>
              <p:spPr>
                <a:xfrm>
                  <a:off x="5110053" y="714307"/>
                  <a:ext cx="21312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9" name="Freihand 38">
                  <a:extLst>
                    <a:ext uri="{FF2B5EF4-FFF2-40B4-BE49-F238E27FC236}">
                      <a16:creationId xmlns:a16="http://schemas.microsoft.com/office/drawing/2014/main" id="{3A46274F-094B-49AC-96E5-25027F6E91FD}"/>
                    </a:ext>
                  </a:extLst>
                </p14:cNvPr>
                <p14:cNvContentPartPr/>
                <p14:nvPr/>
              </p14:nvContentPartPr>
              <p14:xfrm>
                <a:off x="5275293" y="725107"/>
                <a:ext cx="360" cy="360"/>
              </p14:xfrm>
            </p:contentPart>
          </mc:Choice>
          <mc:Fallback>
            <p:pic>
              <p:nvPicPr>
                <p:cNvPr id="39" name="Freihand 38">
                  <a:extLst>
                    <a:ext uri="{FF2B5EF4-FFF2-40B4-BE49-F238E27FC236}">
                      <a16:creationId xmlns:a16="http://schemas.microsoft.com/office/drawing/2014/main" id="{3A46274F-094B-49AC-96E5-25027F6E91FD}"/>
                    </a:ext>
                  </a:extLst>
                </p:cNvPr>
                <p:cNvPicPr/>
                <p:nvPr/>
              </p:nvPicPr>
              <p:blipFill>
                <a:blip r:embed="rId19"/>
                <a:stretch>
                  <a:fillRect/>
                </a:stretch>
              </p:blipFill>
              <p:spPr>
                <a:xfrm>
                  <a:off x="5270973" y="720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1" name="Freihand 40">
                  <a:extLst>
                    <a:ext uri="{FF2B5EF4-FFF2-40B4-BE49-F238E27FC236}">
                      <a16:creationId xmlns:a16="http://schemas.microsoft.com/office/drawing/2014/main" id="{06C0AE5A-7403-42AE-AA97-AD2E4421DDB1}"/>
                    </a:ext>
                  </a:extLst>
                </p14:cNvPr>
                <p14:cNvContentPartPr/>
                <p14:nvPr/>
              </p14:nvContentPartPr>
              <p14:xfrm>
                <a:off x="5342613" y="744907"/>
                <a:ext cx="197280" cy="208440"/>
              </p14:xfrm>
            </p:contentPart>
          </mc:Choice>
          <mc:Fallback>
            <p:pic>
              <p:nvPicPr>
                <p:cNvPr id="41" name="Freihand 40">
                  <a:extLst>
                    <a:ext uri="{FF2B5EF4-FFF2-40B4-BE49-F238E27FC236}">
                      <a16:creationId xmlns:a16="http://schemas.microsoft.com/office/drawing/2014/main" id="{06C0AE5A-7403-42AE-AA97-AD2E4421DDB1}"/>
                    </a:ext>
                  </a:extLst>
                </p:cNvPr>
                <p:cNvPicPr/>
                <p:nvPr/>
              </p:nvPicPr>
              <p:blipFill>
                <a:blip r:embed="rId42"/>
                <a:stretch>
                  <a:fillRect/>
                </a:stretch>
              </p:blipFill>
              <p:spPr>
                <a:xfrm>
                  <a:off x="5338293" y="740587"/>
                  <a:ext cx="205920" cy="217080"/>
                </a:xfrm>
                <a:prstGeom prst="rect">
                  <a:avLst/>
                </a:prstGeom>
              </p:spPr>
            </p:pic>
          </mc:Fallback>
        </mc:AlternateContent>
      </p:grpSp>
      <p:grpSp>
        <p:nvGrpSpPr>
          <p:cNvPr id="69" name="Gruppieren 68">
            <a:extLst>
              <a:ext uri="{FF2B5EF4-FFF2-40B4-BE49-F238E27FC236}">
                <a16:creationId xmlns:a16="http://schemas.microsoft.com/office/drawing/2014/main" id="{3F32BB9B-ACB0-4DC5-8D41-DAADFC22FF63}"/>
              </a:ext>
            </a:extLst>
          </p:cNvPr>
          <p:cNvGrpSpPr/>
          <p:nvPr/>
        </p:nvGrpSpPr>
        <p:grpSpPr>
          <a:xfrm>
            <a:off x="7782693" y="592627"/>
            <a:ext cx="2330640" cy="372960"/>
            <a:chOff x="7782693" y="592627"/>
            <a:chExt cx="2330640" cy="372960"/>
          </a:xfrm>
        </p:grpSpPr>
        <mc:AlternateContent xmlns:mc="http://schemas.openxmlformats.org/markup-compatibility/2006">
          <mc:Choice xmlns:p14="http://schemas.microsoft.com/office/powerpoint/2010/main" Requires="p14">
            <p:contentPart p14:bwMode="auto" r:id="rId43">
              <p14:nvContentPartPr>
                <p14:cNvPr id="43" name="Freihand 42">
                  <a:extLst>
                    <a:ext uri="{FF2B5EF4-FFF2-40B4-BE49-F238E27FC236}">
                      <a16:creationId xmlns:a16="http://schemas.microsoft.com/office/drawing/2014/main" id="{65860246-9D83-450E-9BFE-4A3B6328C5D0}"/>
                    </a:ext>
                  </a:extLst>
                </p14:cNvPr>
                <p14:cNvContentPartPr/>
                <p14:nvPr/>
              </p14:nvContentPartPr>
              <p14:xfrm>
                <a:off x="7782693" y="689467"/>
                <a:ext cx="218880" cy="140040"/>
              </p14:xfrm>
            </p:contentPart>
          </mc:Choice>
          <mc:Fallback>
            <p:pic>
              <p:nvPicPr>
                <p:cNvPr id="43" name="Freihand 42">
                  <a:extLst>
                    <a:ext uri="{FF2B5EF4-FFF2-40B4-BE49-F238E27FC236}">
                      <a16:creationId xmlns:a16="http://schemas.microsoft.com/office/drawing/2014/main" id="{65860246-9D83-450E-9BFE-4A3B6328C5D0}"/>
                    </a:ext>
                  </a:extLst>
                </p:cNvPr>
                <p:cNvPicPr/>
                <p:nvPr/>
              </p:nvPicPr>
              <p:blipFill>
                <a:blip r:embed="rId44"/>
                <a:stretch>
                  <a:fillRect/>
                </a:stretch>
              </p:blipFill>
              <p:spPr>
                <a:xfrm>
                  <a:off x="7778373" y="685147"/>
                  <a:ext cx="2275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4" name="Freihand 43">
                  <a:extLst>
                    <a:ext uri="{FF2B5EF4-FFF2-40B4-BE49-F238E27FC236}">
                      <a16:creationId xmlns:a16="http://schemas.microsoft.com/office/drawing/2014/main" id="{684418BE-4F3C-4118-9EC8-4AA6766C16F6}"/>
                    </a:ext>
                  </a:extLst>
                </p14:cNvPr>
                <p14:cNvContentPartPr/>
                <p14:nvPr/>
              </p14:nvContentPartPr>
              <p14:xfrm>
                <a:off x="8213973" y="671467"/>
                <a:ext cx="20160" cy="114120"/>
              </p14:xfrm>
            </p:contentPart>
          </mc:Choice>
          <mc:Fallback>
            <p:pic>
              <p:nvPicPr>
                <p:cNvPr id="44" name="Freihand 43">
                  <a:extLst>
                    <a:ext uri="{FF2B5EF4-FFF2-40B4-BE49-F238E27FC236}">
                      <a16:creationId xmlns:a16="http://schemas.microsoft.com/office/drawing/2014/main" id="{684418BE-4F3C-4118-9EC8-4AA6766C16F6}"/>
                    </a:ext>
                  </a:extLst>
                </p:cNvPr>
                <p:cNvPicPr/>
                <p:nvPr/>
              </p:nvPicPr>
              <p:blipFill>
                <a:blip r:embed="rId46"/>
                <a:stretch>
                  <a:fillRect/>
                </a:stretch>
              </p:blipFill>
              <p:spPr>
                <a:xfrm>
                  <a:off x="8209653" y="667147"/>
                  <a:ext cx="2880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45" name="Freihand 44">
                  <a:extLst>
                    <a:ext uri="{FF2B5EF4-FFF2-40B4-BE49-F238E27FC236}">
                      <a16:creationId xmlns:a16="http://schemas.microsoft.com/office/drawing/2014/main" id="{25AF14F6-FD61-4B74-89DC-B86584A46A47}"/>
                    </a:ext>
                  </a:extLst>
                </p14:cNvPr>
                <p14:cNvContentPartPr/>
                <p14:nvPr/>
              </p14:nvContentPartPr>
              <p14:xfrm>
                <a:off x="8111373" y="650947"/>
                <a:ext cx="180720" cy="15840"/>
              </p14:xfrm>
            </p:contentPart>
          </mc:Choice>
          <mc:Fallback>
            <p:pic>
              <p:nvPicPr>
                <p:cNvPr id="45" name="Freihand 44">
                  <a:extLst>
                    <a:ext uri="{FF2B5EF4-FFF2-40B4-BE49-F238E27FC236}">
                      <a16:creationId xmlns:a16="http://schemas.microsoft.com/office/drawing/2014/main" id="{25AF14F6-FD61-4B74-89DC-B86584A46A47}"/>
                    </a:ext>
                  </a:extLst>
                </p:cNvPr>
                <p:cNvPicPr/>
                <p:nvPr/>
              </p:nvPicPr>
              <p:blipFill>
                <a:blip r:embed="rId48"/>
                <a:stretch>
                  <a:fillRect/>
                </a:stretch>
              </p:blipFill>
              <p:spPr>
                <a:xfrm>
                  <a:off x="8107053" y="646627"/>
                  <a:ext cx="1893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6" name="Freihand 45">
                  <a:extLst>
                    <a:ext uri="{FF2B5EF4-FFF2-40B4-BE49-F238E27FC236}">
                      <a16:creationId xmlns:a16="http://schemas.microsoft.com/office/drawing/2014/main" id="{BE246C5A-F562-4667-B334-CAC2863AEC34}"/>
                    </a:ext>
                  </a:extLst>
                </p14:cNvPr>
                <p14:cNvContentPartPr/>
                <p14:nvPr/>
              </p14:nvContentPartPr>
              <p14:xfrm>
                <a:off x="8283093" y="700627"/>
                <a:ext cx="109800" cy="86760"/>
              </p14:xfrm>
            </p:contentPart>
          </mc:Choice>
          <mc:Fallback>
            <p:pic>
              <p:nvPicPr>
                <p:cNvPr id="46" name="Freihand 45">
                  <a:extLst>
                    <a:ext uri="{FF2B5EF4-FFF2-40B4-BE49-F238E27FC236}">
                      <a16:creationId xmlns:a16="http://schemas.microsoft.com/office/drawing/2014/main" id="{BE246C5A-F562-4667-B334-CAC2863AEC34}"/>
                    </a:ext>
                  </a:extLst>
                </p:cNvPr>
                <p:cNvPicPr/>
                <p:nvPr/>
              </p:nvPicPr>
              <p:blipFill>
                <a:blip r:embed="rId50"/>
                <a:stretch>
                  <a:fillRect/>
                </a:stretch>
              </p:blipFill>
              <p:spPr>
                <a:xfrm>
                  <a:off x="8278773" y="696307"/>
                  <a:ext cx="11844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7" name="Freihand 46">
                  <a:extLst>
                    <a:ext uri="{FF2B5EF4-FFF2-40B4-BE49-F238E27FC236}">
                      <a16:creationId xmlns:a16="http://schemas.microsoft.com/office/drawing/2014/main" id="{A2D0678B-F443-4C94-B3D3-FF029B3BEB6F}"/>
                    </a:ext>
                  </a:extLst>
                </p14:cNvPr>
                <p14:cNvContentPartPr/>
                <p14:nvPr/>
              </p14:nvContentPartPr>
              <p14:xfrm>
                <a:off x="8404053" y="704587"/>
                <a:ext cx="102600" cy="261000"/>
              </p14:xfrm>
            </p:contentPart>
          </mc:Choice>
          <mc:Fallback>
            <p:pic>
              <p:nvPicPr>
                <p:cNvPr id="47" name="Freihand 46">
                  <a:extLst>
                    <a:ext uri="{FF2B5EF4-FFF2-40B4-BE49-F238E27FC236}">
                      <a16:creationId xmlns:a16="http://schemas.microsoft.com/office/drawing/2014/main" id="{A2D0678B-F443-4C94-B3D3-FF029B3BEB6F}"/>
                    </a:ext>
                  </a:extLst>
                </p:cNvPr>
                <p:cNvPicPr/>
                <p:nvPr/>
              </p:nvPicPr>
              <p:blipFill>
                <a:blip r:embed="rId52"/>
                <a:stretch>
                  <a:fillRect/>
                </a:stretch>
              </p:blipFill>
              <p:spPr>
                <a:xfrm>
                  <a:off x="8399733" y="700267"/>
                  <a:ext cx="111240" cy="2696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8" name="Freihand 47">
                  <a:extLst>
                    <a:ext uri="{FF2B5EF4-FFF2-40B4-BE49-F238E27FC236}">
                      <a16:creationId xmlns:a16="http://schemas.microsoft.com/office/drawing/2014/main" id="{70766B5C-A6C2-46EE-A116-08D9EC4B3FAB}"/>
                    </a:ext>
                  </a:extLst>
                </p14:cNvPr>
                <p14:cNvContentPartPr/>
                <p14:nvPr/>
              </p14:nvContentPartPr>
              <p14:xfrm>
                <a:off x="8568573" y="625027"/>
                <a:ext cx="34560" cy="131040"/>
              </p14:xfrm>
            </p:contentPart>
          </mc:Choice>
          <mc:Fallback>
            <p:pic>
              <p:nvPicPr>
                <p:cNvPr id="48" name="Freihand 47">
                  <a:extLst>
                    <a:ext uri="{FF2B5EF4-FFF2-40B4-BE49-F238E27FC236}">
                      <a16:creationId xmlns:a16="http://schemas.microsoft.com/office/drawing/2014/main" id="{70766B5C-A6C2-46EE-A116-08D9EC4B3FAB}"/>
                    </a:ext>
                  </a:extLst>
                </p:cNvPr>
                <p:cNvPicPr/>
                <p:nvPr/>
              </p:nvPicPr>
              <p:blipFill>
                <a:blip r:embed="rId54"/>
                <a:stretch>
                  <a:fillRect/>
                </a:stretch>
              </p:blipFill>
              <p:spPr>
                <a:xfrm>
                  <a:off x="8564253" y="620707"/>
                  <a:ext cx="4320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9" name="Freihand 48">
                  <a:extLst>
                    <a:ext uri="{FF2B5EF4-FFF2-40B4-BE49-F238E27FC236}">
                      <a16:creationId xmlns:a16="http://schemas.microsoft.com/office/drawing/2014/main" id="{229CEE1F-E82F-427D-90A6-DF82500E1C8B}"/>
                    </a:ext>
                  </a:extLst>
                </p14:cNvPr>
                <p14:cNvContentPartPr/>
                <p14:nvPr/>
              </p14:nvContentPartPr>
              <p14:xfrm>
                <a:off x="8600253" y="692707"/>
                <a:ext cx="168480" cy="56160"/>
              </p14:xfrm>
            </p:contentPart>
          </mc:Choice>
          <mc:Fallback>
            <p:pic>
              <p:nvPicPr>
                <p:cNvPr id="49" name="Freihand 48">
                  <a:extLst>
                    <a:ext uri="{FF2B5EF4-FFF2-40B4-BE49-F238E27FC236}">
                      <a16:creationId xmlns:a16="http://schemas.microsoft.com/office/drawing/2014/main" id="{229CEE1F-E82F-427D-90A6-DF82500E1C8B}"/>
                    </a:ext>
                  </a:extLst>
                </p:cNvPr>
                <p:cNvPicPr/>
                <p:nvPr/>
              </p:nvPicPr>
              <p:blipFill>
                <a:blip r:embed="rId56"/>
                <a:stretch>
                  <a:fillRect/>
                </a:stretch>
              </p:blipFill>
              <p:spPr>
                <a:xfrm>
                  <a:off x="8595933" y="688387"/>
                  <a:ext cx="17712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51" name="Freihand 50">
                  <a:extLst>
                    <a:ext uri="{FF2B5EF4-FFF2-40B4-BE49-F238E27FC236}">
                      <a16:creationId xmlns:a16="http://schemas.microsoft.com/office/drawing/2014/main" id="{11CE2D32-A6E1-49A5-B9CD-D8E5BBB4C035}"/>
                    </a:ext>
                  </a:extLst>
                </p14:cNvPr>
                <p14:cNvContentPartPr/>
                <p14:nvPr/>
              </p14:nvContentPartPr>
              <p14:xfrm>
                <a:off x="8843973" y="735547"/>
                <a:ext cx="91440" cy="6840"/>
              </p14:xfrm>
            </p:contentPart>
          </mc:Choice>
          <mc:Fallback>
            <p:pic>
              <p:nvPicPr>
                <p:cNvPr id="51" name="Freihand 50">
                  <a:extLst>
                    <a:ext uri="{FF2B5EF4-FFF2-40B4-BE49-F238E27FC236}">
                      <a16:creationId xmlns:a16="http://schemas.microsoft.com/office/drawing/2014/main" id="{11CE2D32-A6E1-49A5-B9CD-D8E5BBB4C035}"/>
                    </a:ext>
                  </a:extLst>
                </p:cNvPr>
                <p:cNvPicPr/>
                <p:nvPr/>
              </p:nvPicPr>
              <p:blipFill>
                <a:blip r:embed="rId58"/>
                <a:stretch>
                  <a:fillRect/>
                </a:stretch>
              </p:blipFill>
              <p:spPr>
                <a:xfrm>
                  <a:off x="8839653" y="731227"/>
                  <a:ext cx="1000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2" name="Freihand 51">
                  <a:extLst>
                    <a:ext uri="{FF2B5EF4-FFF2-40B4-BE49-F238E27FC236}">
                      <a16:creationId xmlns:a16="http://schemas.microsoft.com/office/drawing/2014/main" id="{96909FE6-3750-4596-9FFF-C3E3B2F6286F}"/>
                    </a:ext>
                  </a:extLst>
                </p14:cNvPr>
                <p14:cNvContentPartPr/>
                <p14:nvPr/>
              </p14:nvContentPartPr>
              <p14:xfrm>
                <a:off x="8947293" y="614947"/>
                <a:ext cx="267840" cy="147960"/>
              </p14:xfrm>
            </p:contentPart>
          </mc:Choice>
          <mc:Fallback>
            <p:pic>
              <p:nvPicPr>
                <p:cNvPr id="52" name="Freihand 51">
                  <a:extLst>
                    <a:ext uri="{FF2B5EF4-FFF2-40B4-BE49-F238E27FC236}">
                      <a16:creationId xmlns:a16="http://schemas.microsoft.com/office/drawing/2014/main" id="{96909FE6-3750-4596-9FFF-C3E3B2F6286F}"/>
                    </a:ext>
                  </a:extLst>
                </p:cNvPr>
                <p:cNvPicPr/>
                <p:nvPr/>
              </p:nvPicPr>
              <p:blipFill>
                <a:blip r:embed="rId60"/>
                <a:stretch>
                  <a:fillRect/>
                </a:stretch>
              </p:blipFill>
              <p:spPr>
                <a:xfrm>
                  <a:off x="8942973" y="610627"/>
                  <a:ext cx="27648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3" name="Freihand 52">
                  <a:extLst>
                    <a:ext uri="{FF2B5EF4-FFF2-40B4-BE49-F238E27FC236}">
                      <a16:creationId xmlns:a16="http://schemas.microsoft.com/office/drawing/2014/main" id="{AE69A677-0B00-4333-901B-6AAA6FE66B24}"/>
                    </a:ext>
                  </a:extLst>
                </p14:cNvPr>
                <p14:cNvContentPartPr/>
                <p14:nvPr/>
              </p14:nvContentPartPr>
              <p14:xfrm>
                <a:off x="9203613" y="598027"/>
                <a:ext cx="162360" cy="132120"/>
              </p14:xfrm>
            </p:contentPart>
          </mc:Choice>
          <mc:Fallback>
            <p:pic>
              <p:nvPicPr>
                <p:cNvPr id="53" name="Freihand 52">
                  <a:extLst>
                    <a:ext uri="{FF2B5EF4-FFF2-40B4-BE49-F238E27FC236}">
                      <a16:creationId xmlns:a16="http://schemas.microsoft.com/office/drawing/2014/main" id="{AE69A677-0B00-4333-901B-6AAA6FE66B24}"/>
                    </a:ext>
                  </a:extLst>
                </p:cNvPr>
                <p:cNvPicPr/>
                <p:nvPr/>
              </p:nvPicPr>
              <p:blipFill>
                <a:blip r:embed="rId62"/>
                <a:stretch>
                  <a:fillRect/>
                </a:stretch>
              </p:blipFill>
              <p:spPr>
                <a:xfrm>
                  <a:off x="9199293" y="593707"/>
                  <a:ext cx="17100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54" name="Freihand 53">
                  <a:extLst>
                    <a:ext uri="{FF2B5EF4-FFF2-40B4-BE49-F238E27FC236}">
                      <a16:creationId xmlns:a16="http://schemas.microsoft.com/office/drawing/2014/main" id="{9742D582-3B02-430C-A1B8-BC22CA877FC5}"/>
                    </a:ext>
                  </a:extLst>
                </p14:cNvPr>
                <p14:cNvContentPartPr/>
                <p14:nvPr/>
              </p14:nvContentPartPr>
              <p14:xfrm>
                <a:off x="9315213" y="649147"/>
                <a:ext cx="132480" cy="87120"/>
              </p14:xfrm>
            </p:contentPart>
          </mc:Choice>
          <mc:Fallback>
            <p:pic>
              <p:nvPicPr>
                <p:cNvPr id="54" name="Freihand 53">
                  <a:extLst>
                    <a:ext uri="{FF2B5EF4-FFF2-40B4-BE49-F238E27FC236}">
                      <a16:creationId xmlns:a16="http://schemas.microsoft.com/office/drawing/2014/main" id="{9742D582-3B02-430C-A1B8-BC22CA877FC5}"/>
                    </a:ext>
                  </a:extLst>
                </p:cNvPr>
                <p:cNvPicPr/>
                <p:nvPr/>
              </p:nvPicPr>
              <p:blipFill>
                <a:blip r:embed="rId64"/>
                <a:stretch>
                  <a:fillRect/>
                </a:stretch>
              </p:blipFill>
              <p:spPr>
                <a:xfrm>
                  <a:off x="9310893" y="644827"/>
                  <a:ext cx="14112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55" name="Freihand 54">
                  <a:extLst>
                    <a:ext uri="{FF2B5EF4-FFF2-40B4-BE49-F238E27FC236}">
                      <a16:creationId xmlns:a16="http://schemas.microsoft.com/office/drawing/2014/main" id="{5E8E0E9E-9A04-412B-8217-6E64AD23E431}"/>
                    </a:ext>
                  </a:extLst>
                </p14:cNvPr>
                <p14:cNvContentPartPr/>
                <p14:nvPr/>
              </p14:nvContentPartPr>
              <p14:xfrm>
                <a:off x="9605013" y="658507"/>
                <a:ext cx="282600" cy="95400"/>
              </p14:xfrm>
            </p:contentPart>
          </mc:Choice>
          <mc:Fallback>
            <p:pic>
              <p:nvPicPr>
                <p:cNvPr id="55" name="Freihand 54">
                  <a:extLst>
                    <a:ext uri="{FF2B5EF4-FFF2-40B4-BE49-F238E27FC236}">
                      <a16:creationId xmlns:a16="http://schemas.microsoft.com/office/drawing/2014/main" id="{5E8E0E9E-9A04-412B-8217-6E64AD23E431}"/>
                    </a:ext>
                  </a:extLst>
                </p:cNvPr>
                <p:cNvPicPr/>
                <p:nvPr/>
              </p:nvPicPr>
              <p:blipFill>
                <a:blip r:embed="rId66"/>
                <a:stretch>
                  <a:fillRect/>
                </a:stretch>
              </p:blipFill>
              <p:spPr>
                <a:xfrm>
                  <a:off x="9600693" y="654187"/>
                  <a:ext cx="29124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56" name="Freihand 55">
                  <a:extLst>
                    <a:ext uri="{FF2B5EF4-FFF2-40B4-BE49-F238E27FC236}">
                      <a16:creationId xmlns:a16="http://schemas.microsoft.com/office/drawing/2014/main" id="{66CE531B-228B-4EC2-A004-7AEFF0E6D7E4}"/>
                    </a:ext>
                  </a:extLst>
                </p14:cNvPr>
                <p14:cNvContentPartPr/>
                <p14:nvPr/>
              </p14:nvContentPartPr>
              <p14:xfrm>
                <a:off x="9903813" y="592627"/>
                <a:ext cx="129960" cy="137880"/>
              </p14:xfrm>
            </p:contentPart>
          </mc:Choice>
          <mc:Fallback>
            <p:pic>
              <p:nvPicPr>
                <p:cNvPr id="56" name="Freihand 55">
                  <a:extLst>
                    <a:ext uri="{FF2B5EF4-FFF2-40B4-BE49-F238E27FC236}">
                      <a16:creationId xmlns:a16="http://schemas.microsoft.com/office/drawing/2014/main" id="{66CE531B-228B-4EC2-A004-7AEFF0E6D7E4}"/>
                    </a:ext>
                  </a:extLst>
                </p:cNvPr>
                <p:cNvPicPr/>
                <p:nvPr/>
              </p:nvPicPr>
              <p:blipFill>
                <a:blip r:embed="rId68"/>
                <a:stretch>
                  <a:fillRect/>
                </a:stretch>
              </p:blipFill>
              <p:spPr>
                <a:xfrm>
                  <a:off x="9899493" y="588307"/>
                  <a:ext cx="13860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57" name="Freihand 56">
                  <a:extLst>
                    <a:ext uri="{FF2B5EF4-FFF2-40B4-BE49-F238E27FC236}">
                      <a16:creationId xmlns:a16="http://schemas.microsoft.com/office/drawing/2014/main" id="{B797D470-D537-44C3-B9F2-1B439EB4659A}"/>
                    </a:ext>
                  </a:extLst>
                </p14:cNvPr>
                <p14:cNvContentPartPr/>
                <p14:nvPr/>
              </p14:nvContentPartPr>
              <p14:xfrm>
                <a:off x="9538053" y="783787"/>
                <a:ext cx="575280" cy="51480"/>
              </p14:xfrm>
            </p:contentPart>
          </mc:Choice>
          <mc:Fallback>
            <p:pic>
              <p:nvPicPr>
                <p:cNvPr id="57" name="Freihand 56">
                  <a:extLst>
                    <a:ext uri="{FF2B5EF4-FFF2-40B4-BE49-F238E27FC236}">
                      <a16:creationId xmlns:a16="http://schemas.microsoft.com/office/drawing/2014/main" id="{B797D470-D537-44C3-B9F2-1B439EB4659A}"/>
                    </a:ext>
                  </a:extLst>
                </p:cNvPr>
                <p:cNvPicPr/>
                <p:nvPr/>
              </p:nvPicPr>
              <p:blipFill>
                <a:blip r:embed="rId70"/>
                <a:stretch>
                  <a:fillRect/>
                </a:stretch>
              </p:blipFill>
              <p:spPr>
                <a:xfrm>
                  <a:off x="9533733" y="779467"/>
                  <a:ext cx="583920" cy="60120"/>
                </a:xfrm>
                <a:prstGeom prst="rect">
                  <a:avLst/>
                </a:prstGeom>
              </p:spPr>
            </p:pic>
          </mc:Fallback>
        </mc:AlternateContent>
      </p:grpSp>
      <p:grpSp>
        <p:nvGrpSpPr>
          <p:cNvPr id="75" name="Gruppieren 74">
            <a:extLst>
              <a:ext uri="{FF2B5EF4-FFF2-40B4-BE49-F238E27FC236}">
                <a16:creationId xmlns:a16="http://schemas.microsoft.com/office/drawing/2014/main" id="{FA7A58E7-9097-4E42-A892-92C686B2B42B}"/>
              </a:ext>
            </a:extLst>
          </p:cNvPr>
          <p:cNvGrpSpPr/>
          <p:nvPr/>
        </p:nvGrpSpPr>
        <p:grpSpPr>
          <a:xfrm>
            <a:off x="10318893" y="397507"/>
            <a:ext cx="1792800" cy="443520"/>
            <a:chOff x="10318893" y="397507"/>
            <a:chExt cx="1792800" cy="443520"/>
          </a:xfrm>
        </p:grpSpPr>
        <mc:AlternateContent xmlns:mc="http://schemas.openxmlformats.org/markup-compatibility/2006">
          <mc:Choice xmlns:p14="http://schemas.microsoft.com/office/powerpoint/2010/main" Requires="p14">
            <p:contentPart p14:bwMode="auto" r:id="rId71">
              <p14:nvContentPartPr>
                <p14:cNvPr id="58" name="Freihand 57">
                  <a:extLst>
                    <a:ext uri="{FF2B5EF4-FFF2-40B4-BE49-F238E27FC236}">
                      <a16:creationId xmlns:a16="http://schemas.microsoft.com/office/drawing/2014/main" id="{3BEE92E3-B10F-4242-8C62-592E5FA10548}"/>
                    </a:ext>
                  </a:extLst>
                </p14:cNvPr>
                <p14:cNvContentPartPr/>
                <p14:nvPr/>
              </p14:nvContentPartPr>
              <p14:xfrm>
                <a:off x="10318893" y="545467"/>
                <a:ext cx="208440" cy="178920"/>
              </p14:xfrm>
            </p:contentPart>
          </mc:Choice>
          <mc:Fallback>
            <p:pic>
              <p:nvPicPr>
                <p:cNvPr id="58" name="Freihand 57">
                  <a:extLst>
                    <a:ext uri="{FF2B5EF4-FFF2-40B4-BE49-F238E27FC236}">
                      <a16:creationId xmlns:a16="http://schemas.microsoft.com/office/drawing/2014/main" id="{3BEE92E3-B10F-4242-8C62-592E5FA10548}"/>
                    </a:ext>
                  </a:extLst>
                </p:cNvPr>
                <p:cNvPicPr/>
                <p:nvPr/>
              </p:nvPicPr>
              <p:blipFill>
                <a:blip r:embed="rId72"/>
                <a:stretch>
                  <a:fillRect/>
                </a:stretch>
              </p:blipFill>
              <p:spPr>
                <a:xfrm>
                  <a:off x="10314573" y="541147"/>
                  <a:ext cx="21708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9" name="Freihand 58">
                  <a:extLst>
                    <a:ext uri="{FF2B5EF4-FFF2-40B4-BE49-F238E27FC236}">
                      <a16:creationId xmlns:a16="http://schemas.microsoft.com/office/drawing/2014/main" id="{1A986A46-AC30-4B93-A7D0-2306E27331BD}"/>
                    </a:ext>
                  </a:extLst>
                </p14:cNvPr>
                <p14:cNvContentPartPr/>
                <p14:nvPr/>
              </p14:nvContentPartPr>
              <p14:xfrm>
                <a:off x="10735053" y="539707"/>
                <a:ext cx="28080" cy="166320"/>
              </p14:xfrm>
            </p:contentPart>
          </mc:Choice>
          <mc:Fallback>
            <p:pic>
              <p:nvPicPr>
                <p:cNvPr id="59" name="Freihand 58">
                  <a:extLst>
                    <a:ext uri="{FF2B5EF4-FFF2-40B4-BE49-F238E27FC236}">
                      <a16:creationId xmlns:a16="http://schemas.microsoft.com/office/drawing/2014/main" id="{1A986A46-AC30-4B93-A7D0-2306E27331BD}"/>
                    </a:ext>
                  </a:extLst>
                </p:cNvPr>
                <p:cNvPicPr/>
                <p:nvPr/>
              </p:nvPicPr>
              <p:blipFill>
                <a:blip r:embed="rId74"/>
                <a:stretch>
                  <a:fillRect/>
                </a:stretch>
              </p:blipFill>
              <p:spPr>
                <a:xfrm>
                  <a:off x="10730733" y="535387"/>
                  <a:ext cx="3672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60" name="Freihand 59">
                  <a:extLst>
                    <a:ext uri="{FF2B5EF4-FFF2-40B4-BE49-F238E27FC236}">
                      <a16:creationId xmlns:a16="http://schemas.microsoft.com/office/drawing/2014/main" id="{F4BD3B59-A17E-455F-9C21-166A495D8BF8}"/>
                    </a:ext>
                  </a:extLst>
                </p14:cNvPr>
                <p14:cNvContentPartPr/>
                <p14:nvPr/>
              </p14:nvContentPartPr>
              <p14:xfrm>
                <a:off x="10653333" y="497947"/>
                <a:ext cx="172800" cy="87120"/>
              </p14:xfrm>
            </p:contentPart>
          </mc:Choice>
          <mc:Fallback>
            <p:pic>
              <p:nvPicPr>
                <p:cNvPr id="60" name="Freihand 59">
                  <a:extLst>
                    <a:ext uri="{FF2B5EF4-FFF2-40B4-BE49-F238E27FC236}">
                      <a16:creationId xmlns:a16="http://schemas.microsoft.com/office/drawing/2014/main" id="{F4BD3B59-A17E-455F-9C21-166A495D8BF8}"/>
                    </a:ext>
                  </a:extLst>
                </p:cNvPr>
                <p:cNvPicPr/>
                <p:nvPr/>
              </p:nvPicPr>
              <p:blipFill>
                <a:blip r:embed="rId76"/>
                <a:stretch>
                  <a:fillRect/>
                </a:stretch>
              </p:blipFill>
              <p:spPr>
                <a:xfrm>
                  <a:off x="10649013" y="493627"/>
                  <a:ext cx="18144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61" name="Freihand 60">
                  <a:extLst>
                    <a:ext uri="{FF2B5EF4-FFF2-40B4-BE49-F238E27FC236}">
                      <a16:creationId xmlns:a16="http://schemas.microsoft.com/office/drawing/2014/main" id="{AB0BA736-E893-4ED3-AED2-7A60C4E71439}"/>
                    </a:ext>
                  </a:extLst>
                </p14:cNvPr>
                <p14:cNvContentPartPr/>
                <p14:nvPr/>
              </p14:nvContentPartPr>
              <p14:xfrm>
                <a:off x="10838373" y="472387"/>
                <a:ext cx="165240" cy="206640"/>
              </p14:xfrm>
            </p:contentPart>
          </mc:Choice>
          <mc:Fallback>
            <p:pic>
              <p:nvPicPr>
                <p:cNvPr id="61" name="Freihand 60">
                  <a:extLst>
                    <a:ext uri="{FF2B5EF4-FFF2-40B4-BE49-F238E27FC236}">
                      <a16:creationId xmlns:a16="http://schemas.microsoft.com/office/drawing/2014/main" id="{AB0BA736-E893-4ED3-AED2-7A60C4E71439}"/>
                    </a:ext>
                  </a:extLst>
                </p:cNvPr>
                <p:cNvPicPr/>
                <p:nvPr/>
              </p:nvPicPr>
              <p:blipFill>
                <a:blip r:embed="rId78"/>
                <a:stretch>
                  <a:fillRect/>
                </a:stretch>
              </p:blipFill>
              <p:spPr>
                <a:xfrm>
                  <a:off x="10834053" y="468067"/>
                  <a:ext cx="17388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62" name="Freihand 61">
                  <a:extLst>
                    <a:ext uri="{FF2B5EF4-FFF2-40B4-BE49-F238E27FC236}">
                      <a16:creationId xmlns:a16="http://schemas.microsoft.com/office/drawing/2014/main" id="{5DA43BB8-72FF-45C8-81F9-C773F69E1876}"/>
                    </a:ext>
                  </a:extLst>
                </p14:cNvPr>
                <p14:cNvContentPartPr/>
                <p14:nvPr/>
              </p14:nvContentPartPr>
              <p14:xfrm>
                <a:off x="11038533" y="470947"/>
                <a:ext cx="18720" cy="223200"/>
              </p14:xfrm>
            </p:contentPart>
          </mc:Choice>
          <mc:Fallback>
            <p:pic>
              <p:nvPicPr>
                <p:cNvPr id="62" name="Freihand 61">
                  <a:extLst>
                    <a:ext uri="{FF2B5EF4-FFF2-40B4-BE49-F238E27FC236}">
                      <a16:creationId xmlns:a16="http://schemas.microsoft.com/office/drawing/2014/main" id="{5DA43BB8-72FF-45C8-81F9-C773F69E1876}"/>
                    </a:ext>
                  </a:extLst>
                </p:cNvPr>
                <p:cNvPicPr/>
                <p:nvPr/>
              </p:nvPicPr>
              <p:blipFill>
                <a:blip r:embed="rId80"/>
                <a:stretch>
                  <a:fillRect/>
                </a:stretch>
              </p:blipFill>
              <p:spPr>
                <a:xfrm>
                  <a:off x="11034213" y="466627"/>
                  <a:ext cx="2736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63" name="Freihand 62">
                  <a:extLst>
                    <a:ext uri="{FF2B5EF4-FFF2-40B4-BE49-F238E27FC236}">
                      <a16:creationId xmlns:a16="http://schemas.microsoft.com/office/drawing/2014/main" id="{34D1458B-0B2B-4E89-BE96-8EE7F5DCE998}"/>
                    </a:ext>
                  </a:extLst>
                </p14:cNvPr>
                <p14:cNvContentPartPr/>
                <p14:nvPr/>
              </p14:nvContentPartPr>
              <p14:xfrm>
                <a:off x="11076333" y="475987"/>
                <a:ext cx="33480" cy="213120"/>
              </p14:xfrm>
            </p:contentPart>
          </mc:Choice>
          <mc:Fallback>
            <p:pic>
              <p:nvPicPr>
                <p:cNvPr id="63" name="Freihand 62">
                  <a:extLst>
                    <a:ext uri="{FF2B5EF4-FFF2-40B4-BE49-F238E27FC236}">
                      <a16:creationId xmlns:a16="http://schemas.microsoft.com/office/drawing/2014/main" id="{34D1458B-0B2B-4E89-BE96-8EE7F5DCE998}"/>
                    </a:ext>
                  </a:extLst>
                </p:cNvPr>
                <p:cNvPicPr/>
                <p:nvPr/>
              </p:nvPicPr>
              <p:blipFill>
                <a:blip r:embed="rId82"/>
                <a:stretch>
                  <a:fillRect/>
                </a:stretch>
              </p:blipFill>
              <p:spPr>
                <a:xfrm>
                  <a:off x="11072013" y="471667"/>
                  <a:ext cx="4212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64" name="Freihand 63">
                  <a:extLst>
                    <a:ext uri="{FF2B5EF4-FFF2-40B4-BE49-F238E27FC236}">
                      <a16:creationId xmlns:a16="http://schemas.microsoft.com/office/drawing/2014/main" id="{19159A73-2DED-4413-8F87-9D312BBCF444}"/>
                    </a:ext>
                  </a:extLst>
                </p14:cNvPr>
                <p14:cNvContentPartPr/>
                <p14:nvPr/>
              </p14:nvContentPartPr>
              <p14:xfrm>
                <a:off x="11166693" y="561667"/>
                <a:ext cx="11160" cy="92880"/>
              </p14:xfrm>
            </p:contentPart>
          </mc:Choice>
          <mc:Fallback>
            <p:pic>
              <p:nvPicPr>
                <p:cNvPr id="64" name="Freihand 63">
                  <a:extLst>
                    <a:ext uri="{FF2B5EF4-FFF2-40B4-BE49-F238E27FC236}">
                      <a16:creationId xmlns:a16="http://schemas.microsoft.com/office/drawing/2014/main" id="{19159A73-2DED-4413-8F87-9D312BBCF444}"/>
                    </a:ext>
                  </a:extLst>
                </p:cNvPr>
                <p:cNvPicPr/>
                <p:nvPr/>
              </p:nvPicPr>
              <p:blipFill>
                <a:blip r:embed="rId84"/>
                <a:stretch>
                  <a:fillRect/>
                </a:stretch>
              </p:blipFill>
              <p:spPr>
                <a:xfrm>
                  <a:off x="11162373" y="557347"/>
                  <a:ext cx="198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65" name="Freihand 64">
                  <a:extLst>
                    <a:ext uri="{FF2B5EF4-FFF2-40B4-BE49-F238E27FC236}">
                      <a16:creationId xmlns:a16="http://schemas.microsoft.com/office/drawing/2014/main" id="{C141B9A3-4013-4D83-9C82-E0EE47B39828}"/>
                    </a:ext>
                  </a:extLst>
                </p14:cNvPr>
                <p14:cNvContentPartPr/>
                <p14:nvPr/>
              </p14:nvContentPartPr>
              <p14:xfrm>
                <a:off x="11164173" y="572467"/>
                <a:ext cx="114480" cy="268560"/>
              </p14:xfrm>
            </p:contentPart>
          </mc:Choice>
          <mc:Fallback>
            <p:pic>
              <p:nvPicPr>
                <p:cNvPr id="65" name="Freihand 64">
                  <a:extLst>
                    <a:ext uri="{FF2B5EF4-FFF2-40B4-BE49-F238E27FC236}">
                      <a16:creationId xmlns:a16="http://schemas.microsoft.com/office/drawing/2014/main" id="{C141B9A3-4013-4D83-9C82-E0EE47B39828}"/>
                    </a:ext>
                  </a:extLst>
                </p:cNvPr>
                <p:cNvPicPr/>
                <p:nvPr/>
              </p:nvPicPr>
              <p:blipFill>
                <a:blip r:embed="rId86"/>
                <a:stretch>
                  <a:fillRect/>
                </a:stretch>
              </p:blipFill>
              <p:spPr>
                <a:xfrm>
                  <a:off x="11159853" y="568147"/>
                  <a:ext cx="12312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66" name="Freihand 65">
                  <a:extLst>
                    <a:ext uri="{FF2B5EF4-FFF2-40B4-BE49-F238E27FC236}">
                      <a16:creationId xmlns:a16="http://schemas.microsoft.com/office/drawing/2014/main" id="{ED2592F1-2329-4459-9247-2ED1668BDE2F}"/>
                    </a:ext>
                  </a:extLst>
                </p14:cNvPr>
                <p14:cNvContentPartPr/>
                <p14:nvPr/>
              </p14:nvContentPartPr>
              <p14:xfrm>
                <a:off x="11310693" y="548347"/>
                <a:ext cx="111600" cy="105840"/>
              </p14:xfrm>
            </p:contentPart>
          </mc:Choice>
          <mc:Fallback>
            <p:pic>
              <p:nvPicPr>
                <p:cNvPr id="66" name="Freihand 65">
                  <a:extLst>
                    <a:ext uri="{FF2B5EF4-FFF2-40B4-BE49-F238E27FC236}">
                      <a16:creationId xmlns:a16="http://schemas.microsoft.com/office/drawing/2014/main" id="{ED2592F1-2329-4459-9247-2ED1668BDE2F}"/>
                    </a:ext>
                  </a:extLst>
                </p:cNvPr>
                <p:cNvPicPr/>
                <p:nvPr/>
              </p:nvPicPr>
              <p:blipFill>
                <a:blip r:embed="rId88"/>
                <a:stretch>
                  <a:fillRect/>
                </a:stretch>
              </p:blipFill>
              <p:spPr>
                <a:xfrm>
                  <a:off x="11306373" y="544027"/>
                  <a:ext cx="12024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67" name="Freihand 66">
                  <a:extLst>
                    <a:ext uri="{FF2B5EF4-FFF2-40B4-BE49-F238E27FC236}">
                      <a16:creationId xmlns:a16="http://schemas.microsoft.com/office/drawing/2014/main" id="{0DF1D51C-4C4C-4521-AE0E-264D722F02B3}"/>
                    </a:ext>
                  </a:extLst>
                </p14:cNvPr>
                <p14:cNvContentPartPr/>
                <p14:nvPr/>
              </p14:nvContentPartPr>
              <p14:xfrm>
                <a:off x="11255253" y="423427"/>
                <a:ext cx="360" cy="360"/>
              </p14:xfrm>
            </p:contentPart>
          </mc:Choice>
          <mc:Fallback>
            <p:pic>
              <p:nvPicPr>
                <p:cNvPr id="67" name="Freihand 66">
                  <a:extLst>
                    <a:ext uri="{FF2B5EF4-FFF2-40B4-BE49-F238E27FC236}">
                      <a16:creationId xmlns:a16="http://schemas.microsoft.com/office/drawing/2014/main" id="{0DF1D51C-4C4C-4521-AE0E-264D722F02B3}"/>
                    </a:ext>
                  </a:extLst>
                </p:cNvPr>
                <p:cNvPicPr/>
                <p:nvPr/>
              </p:nvPicPr>
              <p:blipFill>
                <a:blip r:embed="rId19"/>
                <a:stretch>
                  <a:fillRect/>
                </a:stretch>
              </p:blipFill>
              <p:spPr>
                <a:xfrm>
                  <a:off x="11250933" y="4191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70" name="Freihand 69">
                  <a:extLst>
                    <a:ext uri="{FF2B5EF4-FFF2-40B4-BE49-F238E27FC236}">
                      <a16:creationId xmlns:a16="http://schemas.microsoft.com/office/drawing/2014/main" id="{4CDB545E-B117-4A78-B2A8-4CA0BD36354C}"/>
                    </a:ext>
                  </a:extLst>
                </p14:cNvPr>
                <p14:cNvContentPartPr/>
                <p14:nvPr/>
              </p14:nvContentPartPr>
              <p14:xfrm>
                <a:off x="11462973" y="593347"/>
                <a:ext cx="93600" cy="20160"/>
              </p14:xfrm>
            </p:contentPart>
          </mc:Choice>
          <mc:Fallback>
            <p:pic>
              <p:nvPicPr>
                <p:cNvPr id="70" name="Freihand 69">
                  <a:extLst>
                    <a:ext uri="{FF2B5EF4-FFF2-40B4-BE49-F238E27FC236}">
                      <a16:creationId xmlns:a16="http://schemas.microsoft.com/office/drawing/2014/main" id="{4CDB545E-B117-4A78-B2A8-4CA0BD36354C}"/>
                    </a:ext>
                  </a:extLst>
                </p:cNvPr>
                <p:cNvPicPr/>
                <p:nvPr/>
              </p:nvPicPr>
              <p:blipFill>
                <a:blip r:embed="rId91"/>
                <a:stretch>
                  <a:fillRect/>
                </a:stretch>
              </p:blipFill>
              <p:spPr>
                <a:xfrm>
                  <a:off x="11458653" y="589027"/>
                  <a:ext cx="10224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71" name="Freihand 70">
                  <a:extLst>
                    <a:ext uri="{FF2B5EF4-FFF2-40B4-BE49-F238E27FC236}">
                      <a16:creationId xmlns:a16="http://schemas.microsoft.com/office/drawing/2014/main" id="{73C622D4-C5EB-4CDD-A033-2FAA26BBF48F}"/>
                    </a:ext>
                  </a:extLst>
                </p14:cNvPr>
                <p14:cNvContentPartPr/>
                <p14:nvPr/>
              </p14:nvContentPartPr>
              <p14:xfrm>
                <a:off x="11587533" y="483547"/>
                <a:ext cx="118800" cy="166680"/>
              </p14:xfrm>
            </p:contentPart>
          </mc:Choice>
          <mc:Fallback>
            <p:pic>
              <p:nvPicPr>
                <p:cNvPr id="71" name="Freihand 70">
                  <a:extLst>
                    <a:ext uri="{FF2B5EF4-FFF2-40B4-BE49-F238E27FC236}">
                      <a16:creationId xmlns:a16="http://schemas.microsoft.com/office/drawing/2014/main" id="{73C622D4-C5EB-4CDD-A033-2FAA26BBF48F}"/>
                    </a:ext>
                  </a:extLst>
                </p:cNvPr>
                <p:cNvPicPr/>
                <p:nvPr/>
              </p:nvPicPr>
              <p:blipFill>
                <a:blip r:embed="rId93"/>
                <a:stretch>
                  <a:fillRect/>
                </a:stretch>
              </p:blipFill>
              <p:spPr>
                <a:xfrm>
                  <a:off x="11583213" y="479227"/>
                  <a:ext cx="12744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72" name="Freihand 71">
                  <a:extLst>
                    <a:ext uri="{FF2B5EF4-FFF2-40B4-BE49-F238E27FC236}">
                      <a16:creationId xmlns:a16="http://schemas.microsoft.com/office/drawing/2014/main" id="{AEB50C96-F9AC-4869-8A50-087FEB2E093F}"/>
                    </a:ext>
                  </a:extLst>
                </p14:cNvPr>
                <p14:cNvContentPartPr/>
                <p14:nvPr/>
              </p14:nvContentPartPr>
              <p14:xfrm>
                <a:off x="11720373" y="540787"/>
                <a:ext cx="336240" cy="86400"/>
              </p14:xfrm>
            </p:contentPart>
          </mc:Choice>
          <mc:Fallback>
            <p:pic>
              <p:nvPicPr>
                <p:cNvPr id="72" name="Freihand 71">
                  <a:extLst>
                    <a:ext uri="{FF2B5EF4-FFF2-40B4-BE49-F238E27FC236}">
                      <a16:creationId xmlns:a16="http://schemas.microsoft.com/office/drawing/2014/main" id="{AEB50C96-F9AC-4869-8A50-087FEB2E093F}"/>
                    </a:ext>
                  </a:extLst>
                </p:cNvPr>
                <p:cNvPicPr/>
                <p:nvPr/>
              </p:nvPicPr>
              <p:blipFill>
                <a:blip r:embed="rId95"/>
                <a:stretch>
                  <a:fillRect/>
                </a:stretch>
              </p:blipFill>
              <p:spPr>
                <a:xfrm>
                  <a:off x="11716053" y="536467"/>
                  <a:ext cx="3448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73" name="Freihand 72">
                  <a:extLst>
                    <a:ext uri="{FF2B5EF4-FFF2-40B4-BE49-F238E27FC236}">
                      <a16:creationId xmlns:a16="http://schemas.microsoft.com/office/drawing/2014/main" id="{C7BEF046-A9CD-48BB-A0B6-E3C00EF13687}"/>
                    </a:ext>
                  </a:extLst>
                </p14:cNvPr>
                <p14:cNvContentPartPr/>
                <p14:nvPr/>
              </p14:nvContentPartPr>
              <p14:xfrm>
                <a:off x="12097293" y="397507"/>
                <a:ext cx="14400" cy="113040"/>
              </p14:xfrm>
            </p:contentPart>
          </mc:Choice>
          <mc:Fallback>
            <p:pic>
              <p:nvPicPr>
                <p:cNvPr id="73" name="Freihand 72">
                  <a:extLst>
                    <a:ext uri="{FF2B5EF4-FFF2-40B4-BE49-F238E27FC236}">
                      <a16:creationId xmlns:a16="http://schemas.microsoft.com/office/drawing/2014/main" id="{C7BEF046-A9CD-48BB-A0B6-E3C00EF13687}"/>
                    </a:ext>
                  </a:extLst>
                </p:cNvPr>
                <p:cNvPicPr/>
                <p:nvPr/>
              </p:nvPicPr>
              <p:blipFill>
                <a:blip r:embed="rId97"/>
                <a:stretch>
                  <a:fillRect/>
                </a:stretch>
              </p:blipFill>
              <p:spPr>
                <a:xfrm>
                  <a:off x="12092973" y="393187"/>
                  <a:ext cx="2304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74" name="Freihand 73">
                  <a:extLst>
                    <a:ext uri="{FF2B5EF4-FFF2-40B4-BE49-F238E27FC236}">
                      <a16:creationId xmlns:a16="http://schemas.microsoft.com/office/drawing/2014/main" id="{82F9F919-05BC-440B-A352-FDD9FDA7273F}"/>
                    </a:ext>
                  </a:extLst>
                </p14:cNvPr>
                <p14:cNvContentPartPr/>
                <p14:nvPr/>
              </p14:nvContentPartPr>
              <p14:xfrm>
                <a:off x="12082533" y="596947"/>
                <a:ext cx="26280" cy="32040"/>
              </p14:xfrm>
            </p:contentPart>
          </mc:Choice>
          <mc:Fallback>
            <p:pic>
              <p:nvPicPr>
                <p:cNvPr id="74" name="Freihand 73">
                  <a:extLst>
                    <a:ext uri="{FF2B5EF4-FFF2-40B4-BE49-F238E27FC236}">
                      <a16:creationId xmlns:a16="http://schemas.microsoft.com/office/drawing/2014/main" id="{82F9F919-05BC-440B-A352-FDD9FDA7273F}"/>
                    </a:ext>
                  </a:extLst>
                </p:cNvPr>
                <p:cNvPicPr/>
                <p:nvPr/>
              </p:nvPicPr>
              <p:blipFill>
                <a:blip r:embed="rId99"/>
                <a:stretch>
                  <a:fillRect/>
                </a:stretch>
              </p:blipFill>
              <p:spPr>
                <a:xfrm>
                  <a:off x="12078213" y="592627"/>
                  <a:ext cx="34920" cy="40680"/>
                </a:xfrm>
                <a:prstGeom prst="rect">
                  <a:avLst/>
                </a:prstGeom>
              </p:spPr>
            </p:pic>
          </mc:Fallback>
        </mc:AlternateContent>
      </p:grpSp>
    </p:spTree>
    <p:extLst>
      <p:ext uri="{BB962C8B-B14F-4D97-AF65-F5344CB8AC3E}">
        <p14:creationId xmlns:p14="http://schemas.microsoft.com/office/powerpoint/2010/main" val="525001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27046" y="104531"/>
            <a:ext cx="7597213" cy="744863"/>
          </a:xfrm>
          <a:prstGeom prst="rect">
            <a:avLst/>
          </a:prstGeom>
          <a:noFill/>
          <a:ln>
            <a:noFill/>
          </a:ln>
        </p:spPr>
        <p:txBody>
          <a:bodyPr lIns="81638" tIns="40819" rIns="81638" bIns="40819" anchor="ctr" anchorCtr="1"/>
          <a:lstStyle/>
          <a:p>
            <a:r>
              <a:rPr lang="de-DE" sz="2903" b="1" dirty="0"/>
              <a:t>Special </a:t>
            </a:r>
            <a:r>
              <a:rPr lang="de-DE" sz="2903" b="1" dirty="0" err="1"/>
              <a:t>cases</a:t>
            </a:r>
            <a:r>
              <a:rPr lang="de-DE" sz="2903" b="1" dirty="0"/>
              <a:t> </a:t>
            </a:r>
            <a:r>
              <a:rPr lang="de-DE" sz="2903" b="1" dirty="0" err="1"/>
              <a:t>of</a:t>
            </a:r>
            <a:r>
              <a:rPr lang="de-DE" sz="2903" b="1" dirty="0"/>
              <a:t> </a:t>
            </a:r>
            <a:r>
              <a:rPr lang="de-DE" sz="2903" b="1" dirty="0" err="1"/>
              <a:t>the</a:t>
            </a:r>
            <a:r>
              <a:rPr lang="de-DE" sz="2903" b="1" dirty="0"/>
              <a:t> MP-</a:t>
            </a:r>
            <a:r>
              <a:rPr lang="de-DE" sz="2903" b="1" dirty="0" err="1"/>
              <a:t>rule</a:t>
            </a:r>
            <a:endParaRPr lang="de-DE" sz="2903" b="1" dirty="0"/>
          </a:p>
        </p:txBody>
      </p:sp>
      <p:sp>
        <p:nvSpPr>
          <p:cNvPr id="8" name="Textfeld 7"/>
          <p:cNvSpPr txBox="1"/>
          <p:nvPr/>
        </p:nvSpPr>
        <p:spPr>
          <a:xfrm>
            <a:off x="127045" y="881619"/>
            <a:ext cx="8386640" cy="5486669"/>
          </a:xfrm>
          <a:prstGeom prst="rect">
            <a:avLst/>
          </a:prstGeom>
          <a:noFill/>
        </p:spPr>
        <p:txBody>
          <a:bodyPr wrap="square" rtlCol="0">
            <a:noAutofit/>
          </a:bodyPr>
          <a:lstStyle/>
          <a:p>
            <a:r>
              <a:rPr lang="en-US" sz="2200" u="sng" dirty="0"/>
              <a:t>Inflation targeting: </a:t>
            </a:r>
            <a:r>
              <a:rPr lang="de-DE" sz="2200" dirty="0"/>
              <a:t>c</a:t>
            </a:r>
            <a:r>
              <a:rPr lang="en-US" sz="2200" dirty="0"/>
              <a:t> = 0</a:t>
            </a:r>
          </a:p>
          <a:p>
            <a:endParaRPr lang="en-US" sz="2200" dirty="0"/>
          </a:p>
          <a:p>
            <a:r>
              <a:rPr lang="en-US" sz="2200" dirty="0">
                <a:latin typeface="Arial Unicode MS"/>
                <a:ea typeface="Arial Unicode MS"/>
                <a:cs typeface="Arial Unicode MS"/>
              </a:rPr>
              <a:t>⇒	</a:t>
            </a:r>
            <a:r>
              <a:rPr lang="en-US" sz="2200" dirty="0"/>
              <a:t>MP becomes flatter </a:t>
            </a:r>
            <a:r>
              <a:rPr lang="en-US" sz="2200" dirty="0">
                <a:latin typeface="Arial Unicode MS"/>
                <a:ea typeface="Arial Unicode MS"/>
                <a:cs typeface="Arial Unicode MS"/>
              </a:rPr>
              <a:t>⇒ 	</a:t>
            </a:r>
            <a:r>
              <a:rPr lang="en-US" sz="2200" dirty="0"/>
              <a:t>real interest rates respond less 					to IS shocks that reduce output.</a:t>
            </a:r>
          </a:p>
          <a:p>
            <a:endParaRPr lang="en-US" sz="2200" dirty="0"/>
          </a:p>
          <a:p>
            <a:pPr algn="ctr"/>
            <a:r>
              <a:rPr lang="en-US" sz="2000" b="1" dirty="0"/>
              <a:t>General Difference between ECB and Fed in their reaction on the different crisis during last 25 years</a:t>
            </a:r>
          </a:p>
          <a:p>
            <a:endParaRPr lang="en-US" sz="2200" dirty="0"/>
          </a:p>
          <a:p>
            <a:r>
              <a:rPr lang="en-US" sz="2200" u="sng" dirty="0"/>
              <a:t>Output targeting:</a:t>
            </a:r>
          </a:p>
          <a:p>
            <a:endParaRPr lang="en-US" sz="2200" u="sng" dirty="0"/>
          </a:p>
          <a:p>
            <a:r>
              <a:rPr lang="en-US" sz="2200" dirty="0"/>
              <a:t>Output targeting simply has a vertical TR or MP curve at the output target. Limiting case where the central bank is infinitely inflation-averse and </a:t>
            </a:r>
            <a:r>
              <a:rPr lang="el-GR" sz="2200" dirty="0">
                <a:latin typeface="Times New Roman"/>
                <a:cs typeface="Times New Roman"/>
              </a:rPr>
              <a:t>δ</a:t>
            </a:r>
            <a:r>
              <a:rPr lang="en-US" sz="2200" dirty="0"/>
              <a:t> is very large relative to b.</a:t>
            </a:r>
          </a:p>
          <a:p>
            <a:endParaRPr lang="en-US" sz="2540" dirty="0"/>
          </a:p>
          <a:p>
            <a:r>
              <a:rPr lang="en-US" sz="2000" b="1" dirty="0"/>
              <a:t>This seems to become more important since the financial crisis</a:t>
            </a:r>
          </a:p>
          <a:p>
            <a:endParaRPr lang="en-US" sz="2540" dirty="0"/>
          </a:p>
          <a:p>
            <a:endParaRPr lang="de-DE" sz="2540" dirty="0"/>
          </a:p>
        </p:txBody>
      </p:sp>
      <p:sp>
        <p:nvSpPr>
          <p:cNvPr id="2" name="Rechteck 1">
            <a:extLst>
              <a:ext uri="{FF2B5EF4-FFF2-40B4-BE49-F238E27FC236}">
                <a16:creationId xmlns:a16="http://schemas.microsoft.com/office/drawing/2014/main" id="{6EF1DF01-C969-04E7-D552-F6DA743CCCA4}"/>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DF5B9E83-BB79-4102-AC64-D5DEAD2D8DA7}"/>
              </a:ext>
            </a:extLst>
          </p:cNvPr>
          <p:cNvSpPr txBox="1"/>
          <p:nvPr/>
        </p:nvSpPr>
        <p:spPr>
          <a:xfrm>
            <a:off x="5386917" y="680397"/>
            <a:ext cx="6100232" cy="679673"/>
          </a:xfrm>
          <a:prstGeom prst="rect">
            <a:avLst/>
          </a:prstGeom>
          <a:noFill/>
        </p:spPr>
        <p:txBody>
          <a:bodyPr wrap="square">
            <a:spAutoFit/>
          </a:bodyPr>
          <a:lstStyle/>
          <a:p>
            <a:pPr algn="ctr">
              <a:lnSpc>
                <a:spcPct val="110000"/>
              </a:lnSpc>
            </a:pPr>
            <a:r>
              <a:rPr lang="en-US" sz="1800" dirty="0"/>
              <a:t>r = </a:t>
            </a:r>
            <a:r>
              <a:rPr lang="en-US" sz="1800" dirty="0" err="1"/>
              <a:t>i</a:t>
            </a:r>
            <a:r>
              <a:rPr lang="en-US" sz="1800" baseline="-25000" dirty="0"/>
              <a:t> </a:t>
            </a:r>
            <a:r>
              <a:rPr lang="de-DE" sz="1800" b="1" dirty="0">
                <a:latin typeface="Arial Unicode MS"/>
                <a:ea typeface="Arial Unicode MS"/>
                <a:cs typeface="Arial Unicode MS"/>
              </a:rPr>
              <a:t>-</a:t>
            </a:r>
            <a:r>
              <a:rPr lang="en-US" sz="1800" dirty="0"/>
              <a:t> </a:t>
            </a:r>
            <a:r>
              <a:rPr lang="el-GR" sz="1800" dirty="0"/>
              <a:t>π</a:t>
            </a:r>
            <a:r>
              <a:rPr lang="de-DE" sz="1800" baseline="30000" dirty="0"/>
              <a:t>e</a:t>
            </a:r>
            <a:r>
              <a:rPr lang="el-GR" sz="1800" dirty="0"/>
              <a:t> </a:t>
            </a:r>
            <a:r>
              <a:rPr lang="en-US" sz="1800" dirty="0"/>
              <a:t>= = r*</a:t>
            </a:r>
            <a:r>
              <a:rPr lang="en-US" sz="1800" baseline="-25000" dirty="0"/>
              <a:t> </a:t>
            </a:r>
            <a:r>
              <a:rPr lang="de-DE" sz="1800" dirty="0"/>
              <a:t>+ b(</a:t>
            </a:r>
            <a:r>
              <a:rPr lang="el-GR" sz="1800" dirty="0"/>
              <a:t>π</a:t>
            </a:r>
            <a:r>
              <a:rPr lang="en-US" sz="1800" baseline="-25000" dirty="0"/>
              <a:t> </a:t>
            </a:r>
            <a:r>
              <a:rPr lang="de-DE" sz="1800" dirty="0"/>
              <a:t>- </a:t>
            </a:r>
            <a:r>
              <a:rPr lang="el-GR" sz="1800" dirty="0"/>
              <a:t>π</a:t>
            </a:r>
            <a:r>
              <a:rPr lang="de-DE" sz="1800" dirty="0"/>
              <a:t>*) +c(y</a:t>
            </a:r>
            <a:r>
              <a:rPr lang="en-US" sz="1800" baseline="-25000" dirty="0"/>
              <a:t> </a:t>
            </a:r>
            <a:r>
              <a:rPr lang="de-DE" sz="1800" dirty="0"/>
              <a:t>- y*)</a:t>
            </a:r>
            <a:endParaRPr lang="en-US" sz="1800" dirty="0"/>
          </a:p>
          <a:p>
            <a:pPr algn="ctr">
              <a:lnSpc>
                <a:spcPct val="110000"/>
              </a:lnSpc>
            </a:pPr>
            <a:endParaRPr lang="en-US" sz="1800" dirty="0"/>
          </a:p>
        </p:txBody>
      </p:sp>
      <p:grpSp>
        <p:nvGrpSpPr>
          <p:cNvPr id="13" name="Gruppieren 12">
            <a:extLst>
              <a:ext uri="{FF2B5EF4-FFF2-40B4-BE49-F238E27FC236}">
                <a16:creationId xmlns:a16="http://schemas.microsoft.com/office/drawing/2014/main" id="{FCBA17FE-539B-4A96-900F-61E4D6D8C99F}"/>
              </a:ext>
            </a:extLst>
          </p:cNvPr>
          <p:cNvGrpSpPr/>
          <p:nvPr/>
        </p:nvGrpSpPr>
        <p:grpSpPr>
          <a:xfrm>
            <a:off x="6841293" y="112387"/>
            <a:ext cx="3110760" cy="452880"/>
            <a:chOff x="6841293" y="112387"/>
            <a:chExt cx="3110760" cy="452880"/>
          </a:xfrm>
        </p:grpSpPr>
        <mc:AlternateContent xmlns:mc="http://schemas.openxmlformats.org/markup-compatibility/2006">
          <mc:Choice xmlns:p14="http://schemas.microsoft.com/office/powerpoint/2010/main" Requires="p14">
            <p:contentPart p14:bwMode="auto" r:id="rId3">
              <p14:nvContentPartPr>
                <p14:cNvPr id="4" name="Freihand 3">
                  <a:extLst>
                    <a:ext uri="{FF2B5EF4-FFF2-40B4-BE49-F238E27FC236}">
                      <a16:creationId xmlns:a16="http://schemas.microsoft.com/office/drawing/2014/main" id="{A3F8DC25-62F4-414F-BDEE-06B08047A820}"/>
                    </a:ext>
                  </a:extLst>
                </p14:cNvPr>
                <p14:cNvContentPartPr/>
                <p14:nvPr/>
              </p14:nvContentPartPr>
              <p14:xfrm>
                <a:off x="6841293" y="353947"/>
                <a:ext cx="1407960" cy="211320"/>
              </p14:xfrm>
            </p:contentPart>
          </mc:Choice>
          <mc:Fallback>
            <p:pic>
              <p:nvPicPr>
                <p:cNvPr id="4" name="Freihand 3">
                  <a:extLst>
                    <a:ext uri="{FF2B5EF4-FFF2-40B4-BE49-F238E27FC236}">
                      <a16:creationId xmlns:a16="http://schemas.microsoft.com/office/drawing/2014/main" id="{A3F8DC25-62F4-414F-BDEE-06B08047A820}"/>
                    </a:ext>
                  </a:extLst>
                </p:cNvPr>
                <p:cNvPicPr/>
                <p:nvPr/>
              </p:nvPicPr>
              <p:blipFill>
                <a:blip r:embed="rId4"/>
                <a:stretch>
                  <a:fillRect/>
                </a:stretch>
              </p:blipFill>
              <p:spPr>
                <a:xfrm>
                  <a:off x="6836973" y="349627"/>
                  <a:ext cx="141660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ADD29E2A-3A5C-4F8E-9470-B8B91E467FC4}"/>
                    </a:ext>
                  </a:extLst>
                </p14:cNvPr>
                <p14:cNvContentPartPr/>
                <p14:nvPr/>
              </p14:nvContentPartPr>
              <p14:xfrm>
                <a:off x="8191293" y="377707"/>
                <a:ext cx="1760760" cy="122400"/>
              </p14:xfrm>
            </p:contentPart>
          </mc:Choice>
          <mc:Fallback>
            <p:pic>
              <p:nvPicPr>
                <p:cNvPr id="5" name="Freihand 4">
                  <a:extLst>
                    <a:ext uri="{FF2B5EF4-FFF2-40B4-BE49-F238E27FC236}">
                      <a16:creationId xmlns:a16="http://schemas.microsoft.com/office/drawing/2014/main" id="{ADD29E2A-3A5C-4F8E-9470-B8B91E467FC4}"/>
                    </a:ext>
                  </a:extLst>
                </p:cNvPr>
                <p:cNvPicPr/>
                <p:nvPr/>
              </p:nvPicPr>
              <p:blipFill>
                <a:blip r:embed="rId6"/>
                <a:stretch>
                  <a:fillRect/>
                </a:stretch>
              </p:blipFill>
              <p:spPr>
                <a:xfrm>
                  <a:off x="8186973" y="373387"/>
                  <a:ext cx="176940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Freihand 8">
                  <a:extLst>
                    <a:ext uri="{FF2B5EF4-FFF2-40B4-BE49-F238E27FC236}">
                      <a16:creationId xmlns:a16="http://schemas.microsoft.com/office/drawing/2014/main" id="{7C9208AE-0C8F-4DB0-BF65-A844626A32A7}"/>
                    </a:ext>
                  </a:extLst>
                </p14:cNvPr>
                <p14:cNvContentPartPr/>
                <p14:nvPr/>
              </p14:nvContentPartPr>
              <p14:xfrm>
                <a:off x="8145573" y="145147"/>
                <a:ext cx="15120" cy="149040"/>
              </p14:xfrm>
            </p:contentPart>
          </mc:Choice>
          <mc:Fallback>
            <p:pic>
              <p:nvPicPr>
                <p:cNvPr id="9" name="Freihand 8">
                  <a:extLst>
                    <a:ext uri="{FF2B5EF4-FFF2-40B4-BE49-F238E27FC236}">
                      <a16:creationId xmlns:a16="http://schemas.microsoft.com/office/drawing/2014/main" id="{7C9208AE-0C8F-4DB0-BF65-A844626A32A7}"/>
                    </a:ext>
                  </a:extLst>
                </p:cNvPr>
                <p:cNvPicPr/>
                <p:nvPr/>
              </p:nvPicPr>
              <p:blipFill>
                <a:blip r:embed="rId8"/>
                <a:stretch>
                  <a:fillRect/>
                </a:stretch>
              </p:blipFill>
              <p:spPr>
                <a:xfrm>
                  <a:off x="8141253" y="140827"/>
                  <a:ext cx="237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Freihand 9">
                  <a:extLst>
                    <a:ext uri="{FF2B5EF4-FFF2-40B4-BE49-F238E27FC236}">
                      <a16:creationId xmlns:a16="http://schemas.microsoft.com/office/drawing/2014/main" id="{C5D31C1E-8289-43BC-A071-55AF837D2F0C}"/>
                    </a:ext>
                  </a:extLst>
                </p14:cNvPr>
                <p14:cNvContentPartPr/>
                <p14:nvPr/>
              </p14:nvContentPartPr>
              <p14:xfrm>
                <a:off x="8023533" y="119227"/>
                <a:ext cx="299520" cy="63360"/>
              </p14:xfrm>
            </p:contentPart>
          </mc:Choice>
          <mc:Fallback>
            <p:pic>
              <p:nvPicPr>
                <p:cNvPr id="10" name="Freihand 9">
                  <a:extLst>
                    <a:ext uri="{FF2B5EF4-FFF2-40B4-BE49-F238E27FC236}">
                      <a16:creationId xmlns:a16="http://schemas.microsoft.com/office/drawing/2014/main" id="{C5D31C1E-8289-43BC-A071-55AF837D2F0C}"/>
                    </a:ext>
                  </a:extLst>
                </p:cNvPr>
                <p:cNvPicPr/>
                <p:nvPr/>
              </p:nvPicPr>
              <p:blipFill>
                <a:blip r:embed="rId10"/>
                <a:stretch>
                  <a:fillRect/>
                </a:stretch>
              </p:blipFill>
              <p:spPr>
                <a:xfrm>
                  <a:off x="8019213" y="114907"/>
                  <a:ext cx="30816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Freihand 10">
                  <a:extLst>
                    <a:ext uri="{FF2B5EF4-FFF2-40B4-BE49-F238E27FC236}">
                      <a16:creationId xmlns:a16="http://schemas.microsoft.com/office/drawing/2014/main" id="{01952109-72C4-4E04-BAD5-25ECA9768964}"/>
                    </a:ext>
                  </a:extLst>
                </p14:cNvPr>
                <p14:cNvContentPartPr/>
                <p14:nvPr/>
              </p14:nvContentPartPr>
              <p14:xfrm>
                <a:off x="8361573" y="122827"/>
                <a:ext cx="23400" cy="203760"/>
              </p14:xfrm>
            </p:contentPart>
          </mc:Choice>
          <mc:Fallback>
            <p:pic>
              <p:nvPicPr>
                <p:cNvPr id="11" name="Freihand 10">
                  <a:extLst>
                    <a:ext uri="{FF2B5EF4-FFF2-40B4-BE49-F238E27FC236}">
                      <a16:creationId xmlns:a16="http://schemas.microsoft.com/office/drawing/2014/main" id="{01952109-72C4-4E04-BAD5-25ECA9768964}"/>
                    </a:ext>
                  </a:extLst>
                </p:cNvPr>
                <p:cNvPicPr/>
                <p:nvPr/>
              </p:nvPicPr>
              <p:blipFill>
                <a:blip r:embed="rId12"/>
                <a:stretch>
                  <a:fillRect/>
                </a:stretch>
              </p:blipFill>
              <p:spPr>
                <a:xfrm>
                  <a:off x="8357253" y="118507"/>
                  <a:ext cx="3204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2" name="Freihand 11">
                  <a:extLst>
                    <a:ext uri="{FF2B5EF4-FFF2-40B4-BE49-F238E27FC236}">
                      <a16:creationId xmlns:a16="http://schemas.microsoft.com/office/drawing/2014/main" id="{6F621418-9984-44D5-BC59-DC1051D9A9CA}"/>
                    </a:ext>
                  </a:extLst>
                </p14:cNvPr>
                <p14:cNvContentPartPr/>
                <p14:nvPr/>
              </p14:nvContentPartPr>
              <p14:xfrm>
                <a:off x="8298573" y="112387"/>
                <a:ext cx="297720" cy="155880"/>
              </p14:xfrm>
            </p:contentPart>
          </mc:Choice>
          <mc:Fallback>
            <p:pic>
              <p:nvPicPr>
                <p:cNvPr id="12" name="Freihand 11">
                  <a:extLst>
                    <a:ext uri="{FF2B5EF4-FFF2-40B4-BE49-F238E27FC236}">
                      <a16:creationId xmlns:a16="http://schemas.microsoft.com/office/drawing/2014/main" id="{6F621418-9984-44D5-BC59-DC1051D9A9CA}"/>
                    </a:ext>
                  </a:extLst>
                </p:cNvPr>
                <p:cNvPicPr/>
                <p:nvPr/>
              </p:nvPicPr>
              <p:blipFill>
                <a:blip r:embed="rId14"/>
                <a:stretch>
                  <a:fillRect/>
                </a:stretch>
              </p:blipFill>
              <p:spPr>
                <a:xfrm>
                  <a:off x="8294253" y="108067"/>
                  <a:ext cx="306360" cy="164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
            <p14:nvContentPartPr>
              <p14:cNvPr id="14" name="Freihand 13">
                <a:extLst>
                  <a:ext uri="{FF2B5EF4-FFF2-40B4-BE49-F238E27FC236}">
                    <a16:creationId xmlns:a16="http://schemas.microsoft.com/office/drawing/2014/main" id="{4C8CB5EA-698E-4B44-BB4E-CA3DBC9A1B70}"/>
                  </a:ext>
                </a:extLst>
              </p14:cNvPr>
              <p14:cNvContentPartPr/>
              <p14:nvPr/>
            </p14:nvContentPartPr>
            <p14:xfrm>
              <a:off x="127653" y="585067"/>
              <a:ext cx="2137320" cy="851040"/>
            </p14:xfrm>
          </p:contentPart>
        </mc:Choice>
        <mc:Fallback>
          <p:pic>
            <p:nvPicPr>
              <p:cNvPr id="14" name="Freihand 13">
                <a:extLst>
                  <a:ext uri="{FF2B5EF4-FFF2-40B4-BE49-F238E27FC236}">
                    <a16:creationId xmlns:a16="http://schemas.microsoft.com/office/drawing/2014/main" id="{4C8CB5EA-698E-4B44-BB4E-CA3DBC9A1B70}"/>
                  </a:ext>
                </a:extLst>
              </p:cNvPr>
              <p:cNvPicPr/>
              <p:nvPr/>
            </p:nvPicPr>
            <p:blipFill>
              <a:blip r:embed="rId16"/>
              <a:stretch>
                <a:fillRect/>
              </a:stretch>
            </p:blipFill>
            <p:spPr>
              <a:xfrm>
                <a:off x="123333" y="580747"/>
                <a:ext cx="2145960" cy="8596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5" name="Freihand 14">
                <a:extLst>
                  <a:ext uri="{FF2B5EF4-FFF2-40B4-BE49-F238E27FC236}">
                    <a16:creationId xmlns:a16="http://schemas.microsoft.com/office/drawing/2014/main" id="{FEF7A721-32B0-4BEE-BB1C-E99701C8C109}"/>
                  </a:ext>
                </a:extLst>
              </p14:cNvPr>
              <p14:cNvContentPartPr/>
              <p14:nvPr/>
            </p14:nvContentPartPr>
            <p14:xfrm>
              <a:off x="9219813" y="726187"/>
              <a:ext cx="262080" cy="379800"/>
            </p14:xfrm>
          </p:contentPart>
        </mc:Choice>
        <mc:Fallback>
          <p:pic>
            <p:nvPicPr>
              <p:cNvPr id="15" name="Freihand 14">
                <a:extLst>
                  <a:ext uri="{FF2B5EF4-FFF2-40B4-BE49-F238E27FC236}">
                    <a16:creationId xmlns:a16="http://schemas.microsoft.com/office/drawing/2014/main" id="{FEF7A721-32B0-4BEE-BB1C-E99701C8C109}"/>
                  </a:ext>
                </a:extLst>
              </p:cNvPr>
              <p:cNvPicPr/>
              <p:nvPr/>
            </p:nvPicPr>
            <p:blipFill>
              <a:blip r:embed="rId18"/>
              <a:stretch>
                <a:fillRect/>
              </a:stretch>
            </p:blipFill>
            <p:spPr>
              <a:xfrm>
                <a:off x="9215493" y="721867"/>
                <a:ext cx="270720" cy="3884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6" name="Freihand 15">
                <a:extLst>
                  <a:ext uri="{FF2B5EF4-FFF2-40B4-BE49-F238E27FC236}">
                    <a16:creationId xmlns:a16="http://schemas.microsoft.com/office/drawing/2014/main" id="{C42E28D7-5CDC-4129-A5C3-C74E2272FAEF}"/>
                  </a:ext>
                </a:extLst>
              </p14:cNvPr>
              <p14:cNvContentPartPr/>
              <p14:nvPr/>
            </p14:nvContentPartPr>
            <p14:xfrm>
              <a:off x="1082373" y="1966027"/>
              <a:ext cx="425520" cy="112680"/>
            </p14:xfrm>
          </p:contentPart>
        </mc:Choice>
        <mc:Fallback>
          <p:pic>
            <p:nvPicPr>
              <p:cNvPr id="16" name="Freihand 15">
                <a:extLst>
                  <a:ext uri="{FF2B5EF4-FFF2-40B4-BE49-F238E27FC236}">
                    <a16:creationId xmlns:a16="http://schemas.microsoft.com/office/drawing/2014/main" id="{C42E28D7-5CDC-4129-A5C3-C74E2272FAEF}"/>
                  </a:ext>
                </a:extLst>
              </p:cNvPr>
              <p:cNvPicPr/>
              <p:nvPr/>
            </p:nvPicPr>
            <p:blipFill>
              <a:blip r:embed="rId20"/>
              <a:stretch>
                <a:fillRect/>
              </a:stretch>
            </p:blipFill>
            <p:spPr>
              <a:xfrm>
                <a:off x="1078053" y="1961707"/>
                <a:ext cx="43416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5" name="Freihand 34">
                <a:extLst>
                  <a:ext uri="{FF2B5EF4-FFF2-40B4-BE49-F238E27FC236}">
                    <a16:creationId xmlns:a16="http://schemas.microsoft.com/office/drawing/2014/main" id="{B7E5353D-F98C-4234-ABF2-EED8BB79B7CB}"/>
                  </a:ext>
                </a:extLst>
              </p14:cNvPr>
              <p14:cNvContentPartPr/>
              <p14:nvPr/>
            </p14:nvContentPartPr>
            <p14:xfrm>
              <a:off x="10430133" y="1404067"/>
              <a:ext cx="326160" cy="383400"/>
            </p14:xfrm>
          </p:contentPart>
        </mc:Choice>
        <mc:Fallback>
          <p:pic>
            <p:nvPicPr>
              <p:cNvPr id="35" name="Freihand 34">
                <a:extLst>
                  <a:ext uri="{FF2B5EF4-FFF2-40B4-BE49-F238E27FC236}">
                    <a16:creationId xmlns:a16="http://schemas.microsoft.com/office/drawing/2014/main" id="{B7E5353D-F98C-4234-ABF2-EED8BB79B7CB}"/>
                  </a:ext>
                </a:extLst>
              </p:cNvPr>
              <p:cNvPicPr/>
              <p:nvPr/>
            </p:nvPicPr>
            <p:blipFill>
              <a:blip r:embed="rId22"/>
              <a:stretch>
                <a:fillRect/>
              </a:stretch>
            </p:blipFill>
            <p:spPr>
              <a:xfrm>
                <a:off x="10425813" y="1399747"/>
                <a:ext cx="334800" cy="392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7" name="Freihand 36">
                <a:extLst>
                  <a:ext uri="{FF2B5EF4-FFF2-40B4-BE49-F238E27FC236}">
                    <a16:creationId xmlns:a16="http://schemas.microsoft.com/office/drawing/2014/main" id="{A0782466-8603-443E-B9E9-70FCF5057C5A}"/>
                  </a:ext>
                </a:extLst>
              </p14:cNvPr>
              <p14:cNvContentPartPr/>
              <p14:nvPr/>
            </p14:nvContentPartPr>
            <p14:xfrm>
              <a:off x="9967893" y="1266547"/>
              <a:ext cx="803520" cy="749880"/>
            </p14:xfrm>
          </p:contentPart>
        </mc:Choice>
        <mc:Fallback>
          <p:pic>
            <p:nvPicPr>
              <p:cNvPr id="37" name="Freihand 36">
                <a:extLst>
                  <a:ext uri="{FF2B5EF4-FFF2-40B4-BE49-F238E27FC236}">
                    <a16:creationId xmlns:a16="http://schemas.microsoft.com/office/drawing/2014/main" id="{A0782466-8603-443E-B9E9-70FCF5057C5A}"/>
                  </a:ext>
                </a:extLst>
              </p:cNvPr>
              <p:cNvPicPr/>
              <p:nvPr/>
            </p:nvPicPr>
            <p:blipFill>
              <a:blip r:embed="rId24"/>
              <a:stretch>
                <a:fillRect/>
              </a:stretch>
            </p:blipFill>
            <p:spPr>
              <a:xfrm>
                <a:off x="9963213" y="1262227"/>
                <a:ext cx="812160" cy="758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9" name="Freihand 38">
                <a:extLst>
                  <a:ext uri="{FF2B5EF4-FFF2-40B4-BE49-F238E27FC236}">
                    <a16:creationId xmlns:a16="http://schemas.microsoft.com/office/drawing/2014/main" id="{1CFBECC2-A569-4A85-8EA1-0FE479A1182D}"/>
                  </a:ext>
                </a:extLst>
              </p14:cNvPr>
              <p14:cNvContentPartPr/>
              <p14:nvPr/>
            </p14:nvContentPartPr>
            <p14:xfrm>
              <a:off x="4504173" y="2331427"/>
              <a:ext cx="2913840" cy="37080"/>
            </p14:xfrm>
          </p:contentPart>
        </mc:Choice>
        <mc:Fallback>
          <p:pic>
            <p:nvPicPr>
              <p:cNvPr id="39" name="Freihand 38">
                <a:extLst>
                  <a:ext uri="{FF2B5EF4-FFF2-40B4-BE49-F238E27FC236}">
                    <a16:creationId xmlns:a16="http://schemas.microsoft.com/office/drawing/2014/main" id="{1CFBECC2-A569-4A85-8EA1-0FE479A1182D}"/>
                  </a:ext>
                </a:extLst>
              </p:cNvPr>
              <p:cNvPicPr/>
              <p:nvPr/>
            </p:nvPicPr>
            <p:blipFill>
              <a:blip r:embed="rId26"/>
              <a:stretch>
                <a:fillRect/>
              </a:stretch>
            </p:blipFill>
            <p:spPr>
              <a:xfrm>
                <a:off x="4499853" y="2327107"/>
                <a:ext cx="292248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66" name="Freihand 65">
                <a:extLst>
                  <a:ext uri="{FF2B5EF4-FFF2-40B4-BE49-F238E27FC236}">
                    <a16:creationId xmlns:a16="http://schemas.microsoft.com/office/drawing/2014/main" id="{3999391E-7D94-4334-9249-CDB963E712B2}"/>
                  </a:ext>
                </a:extLst>
              </p14:cNvPr>
              <p14:cNvContentPartPr/>
              <p14:nvPr/>
            </p14:nvContentPartPr>
            <p14:xfrm>
              <a:off x="9827133" y="2211187"/>
              <a:ext cx="358560" cy="288720"/>
            </p14:xfrm>
          </p:contentPart>
        </mc:Choice>
        <mc:Fallback>
          <p:pic>
            <p:nvPicPr>
              <p:cNvPr id="66" name="Freihand 65">
                <a:extLst>
                  <a:ext uri="{FF2B5EF4-FFF2-40B4-BE49-F238E27FC236}">
                    <a16:creationId xmlns:a16="http://schemas.microsoft.com/office/drawing/2014/main" id="{3999391E-7D94-4334-9249-CDB963E712B2}"/>
                  </a:ext>
                </a:extLst>
              </p:cNvPr>
              <p:cNvPicPr/>
              <p:nvPr/>
            </p:nvPicPr>
            <p:blipFill>
              <a:blip r:embed="rId28"/>
              <a:stretch>
                <a:fillRect/>
              </a:stretch>
            </p:blipFill>
            <p:spPr>
              <a:xfrm>
                <a:off x="9822813" y="2206867"/>
                <a:ext cx="367200" cy="297360"/>
              </a:xfrm>
              <a:prstGeom prst="rect">
                <a:avLst/>
              </a:prstGeom>
            </p:spPr>
          </p:pic>
        </mc:Fallback>
      </mc:AlternateContent>
      <p:grpSp>
        <p:nvGrpSpPr>
          <p:cNvPr id="83" name="Gruppieren 82">
            <a:extLst>
              <a:ext uri="{FF2B5EF4-FFF2-40B4-BE49-F238E27FC236}">
                <a16:creationId xmlns:a16="http://schemas.microsoft.com/office/drawing/2014/main" id="{4F73ED5D-7516-4A9B-9A6C-86200FD75172}"/>
              </a:ext>
            </a:extLst>
          </p:cNvPr>
          <p:cNvGrpSpPr/>
          <p:nvPr/>
        </p:nvGrpSpPr>
        <p:grpSpPr>
          <a:xfrm>
            <a:off x="8126133" y="1444027"/>
            <a:ext cx="2917080" cy="1370520"/>
            <a:chOff x="8126133" y="1444027"/>
            <a:chExt cx="2917080" cy="1370520"/>
          </a:xfrm>
        </p:grpSpPr>
        <mc:AlternateContent xmlns:mc="http://schemas.openxmlformats.org/markup-compatibility/2006">
          <mc:Choice xmlns:p14="http://schemas.microsoft.com/office/powerpoint/2010/main" Requires="p14">
            <p:contentPart p14:bwMode="auto" r:id="rId29">
              <p14:nvContentPartPr>
                <p14:cNvPr id="17" name="Freihand 16">
                  <a:extLst>
                    <a:ext uri="{FF2B5EF4-FFF2-40B4-BE49-F238E27FC236}">
                      <a16:creationId xmlns:a16="http://schemas.microsoft.com/office/drawing/2014/main" id="{9541646E-4173-4D30-8D9D-E9E94F9C63D9}"/>
                    </a:ext>
                  </a:extLst>
                </p14:cNvPr>
                <p14:cNvContentPartPr/>
                <p14:nvPr/>
              </p14:nvContentPartPr>
              <p14:xfrm>
                <a:off x="8126133" y="1575067"/>
                <a:ext cx="227160" cy="212400"/>
              </p14:xfrm>
            </p:contentPart>
          </mc:Choice>
          <mc:Fallback>
            <p:pic>
              <p:nvPicPr>
                <p:cNvPr id="17" name="Freihand 16">
                  <a:extLst>
                    <a:ext uri="{FF2B5EF4-FFF2-40B4-BE49-F238E27FC236}">
                      <a16:creationId xmlns:a16="http://schemas.microsoft.com/office/drawing/2014/main" id="{9541646E-4173-4D30-8D9D-E9E94F9C63D9}"/>
                    </a:ext>
                  </a:extLst>
                </p:cNvPr>
                <p:cNvPicPr/>
                <p:nvPr/>
              </p:nvPicPr>
              <p:blipFill>
                <a:blip r:embed="rId30"/>
                <a:stretch>
                  <a:fillRect/>
                </a:stretch>
              </p:blipFill>
              <p:spPr>
                <a:xfrm>
                  <a:off x="8121813" y="1570747"/>
                  <a:ext cx="23580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8" name="Freihand 17">
                  <a:extLst>
                    <a:ext uri="{FF2B5EF4-FFF2-40B4-BE49-F238E27FC236}">
                      <a16:creationId xmlns:a16="http://schemas.microsoft.com/office/drawing/2014/main" id="{8859DED0-5990-4AAE-80E7-5E5B3B5D44BF}"/>
                    </a:ext>
                  </a:extLst>
                </p14:cNvPr>
                <p14:cNvContentPartPr/>
                <p14:nvPr/>
              </p14:nvContentPartPr>
              <p14:xfrm>
                <a:off x="8423853" y="1586227"/>
                <a:ext cx="36720" cy="187920"/>
              </p14:xfrm>
            </p:contentPart>
          </mc:Choice>
          <mc:Fallback>
            <p:pic>
              <p:nvPicPr>
                <p:cNvPr id="18" name="Freihand 17">
                  <a:extLst>
                    <a:ext uri="{FF2B5EF4-FFF2-40B4-BE49-F238E27FC236}">
                      <a16:creationId xmlns:a16="http://schemas.microsoft.com/office/drawing/2014/main" id="{8859DED0-5990-4AAE-80E7-5E5B3B5D44BF}"/>
                    </a:ext>
                  </a:extLst>
                </p:cNvPr>
                <p:cNvPicPr/>
                <p:nvPr/>
              </p:nvPicPr>
              <p:blipFill>
                <a:blip r:embed="rId32"/>
                <a:stretch>
                  <a:fillRect/>
                </a:stretch>
              </p:blipFill>
              <p:spPr>
                <a:xfrm>
                  <a:off x="8419533" y="1581907"/>
                  <a:ext cx="4536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9" name="Freihand 18">
                  <a:extLst>
                    <a:ext uri="{FF2B5EF4-FFF2-40B4-BE49-F238E27FC236}">
                      <a16:creationId xmlns:a16="http://schemas.microsoft.com/office/drawing/2014/main" id="{59B8ADB1-3801-44AA-AE44-00011BB92594}"/>
                    </a:ext>
                  </a:extLst>
                </p14:cNvPr>
                <p14:cNvContentPartPr/>
                <p14:nvPr/>
              </p14:nvContentPartPr>
              <p14:xfrm>
                <a:off x="8309373" y="1585507"/>
                <a:ext cx="239040" cy="76320"/>
              </p14:xfrm>
            </p:contentPart>
          </mc:Choice>
          <mc:Fallback>
            <p:pic>
              <p:nvPicPr>
                <p:cNvPr id="19" name="Freihand 18">
                  <a:extLst>
                    <a:ext uri="{FF2B5EF4-FFF2-40B4-BE49-F238E27FC236}">
                      <a16:creationId xmlns:a16="http://schemas.microsoft.com/office/drawing/2014/main" id="{59B8ADB1-3801-44AA-AE44-00011BB92594}"/>
                    </a:ext>
                  </a:extLst>
                </p:cNvPr>
                <p:cNvPicPr/>
                <p:nvPr/>
              </p:nvPicPr>
              <p:blipFill>
                <a:blip r:embed="rId34"/>
                <a:stretch>
                  <a:fillRect/>
                </a:stretch>
              </p:blipFill>
              <p:spPr>
                <a:xfrm>
                  <a:off x="8305053" y="1581187"/>
                  <a:ext cx="24768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0" name="Freihand 19">
                  <a:extLst>
                    <a:ext uri="{FF2B5EF4-FFF2-40B4-BE49-F238E27FC236}">
                      <a16:creationId xmlns:a16="http://schemas.microsoft.com/office/drawing/2014/main" id="{7EF60649-04E9-46F2-871E-B9CB092D3B6C}"/>
                    </a:ext>
                  </a:extLst>
                </p14:cNvPr>
                <p14:cNvContentPartPr/>
                <p14:nvPr/>
              </p14:nvContentPartPr>
              <p14:xfrm>
                <a:off x="8996973" y="1618987"/>
                <a:ext cx="51120" cy="116640"/>
              </p14:xfrm>
            </p:contentPart>
          </mc:Choice>
          <mc:Fallback>
            <p:pic>
              <p:nvPicPr>
                <p:cNvPr id="20" name="Freihand 19">
                  <a:extLst>
                    <a:ext uri="{FF2B5EF4-FFF2-40B4-BE49-F238E27FC236}">
                      <a16:creationId xmlns:a16="http://schemas.microsoft.com/office/drawing/2014/main" id="{7EF60649-04E9-46F2-871E-B9CB092D3B6C}"/>
                    </a:ext>
                  </a:extLst>
                </p:cNvPr>
                <p:cNvPicPr/>
                <p:nvPr/>
              </p:nvPicPr>
              <p:blipFill>
                <a:blip r:embed="rId36"/>
                <a:stretch>
                  <a:fillRect/>
                </a:stretch>
              </p:blipFill>
              <p:spPr>
                <a:xfrm>
                  <a:off x="8992653" y="1614667"/>
                  <a:ext cx="5976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1" name="Freihand 20">
                  <a:extLst>
                    <a:ext uri="{FF2B5EF4-FFF2-40B4-BE49-F238E27FC236}">
                      <a16:creationId xmlns:a16="http://schemas.microsoft.com/office/drawing/2014/main" id="{5F79AC9D-FCFD-459E-801A-0F45AB3EA5E5}"/>
                    </a:ext>
                  </a:extLst>
                </p14:cNvPr>
                <p14:cNvContentPartPr/>
                <p14:nvPr/>
              </p14:nvContentPartPr>
              <p14:xfrm>
                <a:off x="8884653" y="1531867"/>
                <a:ext cx="264240" cy="196560"/>
              </p14:xfrm>
            </p:contentPart>
          </mc:Choice>
          <mc:Fallback>
            <p:pic>
              <p:nvPicPr>
                <p:cNvPr id="21" name="Freihand 20">
                  <a:extLst>
                    <a:ext uri="{FF2B5EF4-FFF2-40B4-BE49-F238E27FC236}">
                      <a16:creationId xmlns:a16="http://schemas.microsoft.com/office/drawing/2014/main" id="{5F79AC9D-FCFD-459E-801A-0F45AB3EA5E5}"/>
                    </a:ext>
                  </a:extLst>
                </p:cNvPr>
                <p:cNvPicPr/>
                <p:nvPr/>
              </p:nvPicPr>
              <p:blipFill>
                <a:blip r:embed="rId38"/>
                <a:stretch>
                  <a:fillRect/>
                </a:stretch>
              </p:blipFill>
              <p:spPr>
                <a:xfrm>
                  <a:off x="8880333" y="1527547"/>
                  <a:ext cx="27288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2" name="Freihand 21">
                  <a:extLst>
                    <a:ext uri="{FF2B5EF4-FFF2-40B4-BE49-F238E27FC236}">
                      <a16:creationId xmlns:a16="http://schemas.microsoft.com/office/drawing/2014/main" id="{1069E6AB-C95F-44C3-B43E-F38A76BC44EA}"/>
                    </a:ext>
                  </a:extLst>
                </p14:cNvPr>
                <p14:cNvContentPartPr/>
                <p14:nvPr/>
              </p14:nvContentPartPr>
              <p14:xfrm>
                <a:off x="9348693" y="1597747"/>
                <a:ext cx="172800" cy="50400"/>
              </p14:xfrm>
            </p:contentPart>
          </mc:Choice>
          <mc:Fallback>
            <p:pic>
              <p:nvPicPr>
                <p:cNvPr id="22" name="Freihand 21">
                  <a:extLst>
                    <a:ext uri="{FF2B5EF4-FFF2-40B4-BE49-F238E27FC236}">
                      <a16:creationId xmlns:a16="http://schemas.microsoft.com/office/drawing/2014/main" id="{1069E6AB-C95F-44C3-B43E-F38A76BC44EA}"/>
                    </a:ext>
                  </a:extLst>
                </p:cNvPr>
                <p:cNvPicPr/>
                <p:nvPr/>
              </p:nvPicPr>
              <p:blipFill>
                <a:blip r:embed="rId40"/>
                <a:stretch>
                  <a:fillRect/>
                </a:stretch>
              </p:blipFill>
              <p:spPr>
                <a:xfrm>
                  <a:off x="9344373" y="1593427"/>
                  <a:ext cx="1814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3" name="Freihand 22">
                  <a:extLst>
                    <a:ext uri="{FF2B5EF4-FFF2-40B4-BE49-F238E27FC236}">
                      <a16:creationId xmlns:a16="http://schemas.microsoft.com/office/drawing/2014/main" id="{2BCF6A21-BB40-4366-B880-50F1500D491F}"/>
                    </a:ext>
                  </a:extLst>
                </p14:cNvPr>
                <p14:cNvContentPartPr/>
                <p14:nvPr/>
              </p14:nvContentPartPr>
              <p14:xfrm>
                <a:off x="9338613" y="1613947"/>
                <a:ext cx="203400" cy="42120"/>
              </p14:xfrm>
            </p:contentPart>
          </mc:Choice>
          <mc:Fallback>
            <p:pic>
              <p:nvPicPr>
                <p:cNvPr id="23" name="Freihand 22">
                  <a:extLst>
                    <a:ext uri="{FF2B5EF4-FFF2-40B4-BE49-F238E27FC236}">
                      <a16:creationId xmlns:a16="http://schemas.microsoft.com/office/drawing/2014/main" id="{2BCF6A21-BB40-4366-B880-50F1500D491F}"/>
                    </a:ext>
                  </a:extLst>
                </p:cNvPr>
                <p:cNvPicPr/>
                <p:nvPr/>
              </p:nvPicPr>
              <p:blipFill>
                <a:blip r:embed="rId42"/>
                <a:stretch>
                  <a:fillRect/>
                </a:stretch>
              </p:blipFill>
              <p:spPr>
                <a:xfrm>
                  <a:off x="9334293" y="1609627"/>
                  <a:ext cx="21204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4" name="Freihand 23">
                  <a:extLst>
                    <a:ext uri="{FF2B5EF4-FFF2-40B4-BE49-F238E27FC236}">
                      <a16:creationId xmlns:a16="http://schemas.microsoft.com/office/drawing/2014/main" id="{A0F1418D-4053-4C16-A459-A7294E821EE3}"/>
                    </a:ext>
                  </a:extLst>
                </p14:cNvPr>
                <p14:cNvContentPartPr/>
                <p14:nvPr/>
              </p14:nvContentPartPr>
              <p14:xfrm>
                <a:off x="9331773" y="1674787"/>
                <a:ext cx="233640" cy="23760"/>
              </p14:xfrm>
            </p:contentPart>
          </mc:Choice>
          <mc:Fallback>
            <p:pic>
              <p:nvPicPr>
                <p:cNvPr id="24" name="Freihand 23">
                  <a:extLst>
                    <a:ext uri="{FF2B5EF4-FFF2-40B4-BE49-F238E27FC236}">
                      <a16:creationId xmlns:a16="http://schemas.microsoft.com/office/drawing/2014/main" id="{A0F1418D-4053-4C16-A459-A7294E821EE3}"/>
                    </a:ext>
                  </a:extLst>
                </p:cNvPr>
                <p:cNvPicPr/>
                <p:nvPr/>
              </p:nvPicPr>
              <p:blipFill>
                <a:blip r:embed="rId44"/>
                <a:stretch>
                  <a:fillRect/>
                </a:stretch>
              </p:blipFill>
              <p:spPr>
                <a:xfrm>
                  <a:off x="9327453" y="1670467"/>
                  <a:ext cx="24228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6" name="Freihand 25">
                  <a:extLst>
                    <a:ext uri="{FF2B5EF4-FFF2-40B4-BE49-F238E27FC236}">
                      <a16:creationId xmlns:a16="http://schemas.microsoft.com/office/drawing/2014/main" id="{BBAE1B32-3A68-426E-9B8A-2514AE9CFBB8}"/>
                    </a:ext>
                  </a:extLst>
                </p14:cNvPr>
                <p14:cNvContentPartPr/>
                <p14:nvPr/>
              </p14:nvContentPartPr>
              <p14:xfrm>
                <a:off x="10078773" y="1479667"/>
                <a:ext cx="91440" cy="177120"/>
              </p14:xfrm>
            </p:contentPart>
          </mc:Choice>
          <mc:Fallback>
            <p:pic>
              <p:nvPicPr>
                <p:cNvPr id="26" name="Freihand 25">
                  <a:extLst>
                    <a:ext uri="{FF2B5EF4-FFF2-40B4-BE49-F238E27FC236}">
                      <a16:creationId xmlns:a16="http://schemas.microsoft.com/office/drawing/2014/main" id="{BBAE1B32-3A68-426E-9B8A-2514AE9CFBB8}"/>
                    </a:ext>
                  </a:extLst>
                </p:cNvPr>
                <p:cNvPicPr/>
                <p:nvPr/>
              </p:nvPicPr>
              <p:blipFill>
                <a:blip r:embed="rId46"/>
                <a:stretch>
                  <a:fillRect/>
                </a:stretch>
              </p:blipFill>
              <p:spPr>
                <a:xfrm>
                  <a:off x="10074453" y="1475347"/>
                  <a:ext cx="10008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7" name="Freihand 26">
                  <a:extLst>
                    <a:ext uri="{FF2B5EF4-FFF2-40B4-BE49-F238E27FC236}">
                      <a16:creationId xmlns:a16="http://schemas.microsoft.com/office/drawing/2014/main" id="{4EA8D2AD-3FC9-4692-AA53-74106F03CE3A}"/>
                    </a:ext>
                  </a:extLst>
                </p14:cNvPr>
                <p14:cNvContentPartPr/>
                <p14:nvPr/>
              </p14:nvContentPartPr>
              <p14:xfrm>
                <a:off x="10219893" y="1509547"/>
                <a:ext cx="161280" cy="148320"/>
              </p14:xfrm>
            </p:contentPart>
          </mc:Choice>
          <mc:Fallback>
            <p:pic>
              <p:nvPicPr>
                <p:cNvPr id="27" name="Freihand 26">
                  <a:extLst>
                    <a:ext uri="{FF2B5EF4-FFF2-40B4-BE49-F238E27FC236}">
                      <a16:creationId xmlns:a16="http://schemas.microsoft.com/office/drawing/2014/main" id="{4EA8D2AD-3FC9-4692-AA53-74106F03CE3A}"/>
                    </a:ext>
                  </a:extLst>
                </p:cNvPr>
                <p:cNvPicPr/>
                <p:nvPr/>
              </p:nvPicPr>
              <p:blipFill>
                <a:blip r:embed="rId48"/>
                <a:stretch>
                  <a:fillRect/>
                </a:stretch>
              </p:blipFill>
              <p:spPr>
                <a:xfrm>
                  <a:off x="10215573" y="1505227"/>
                  <a:ext cx="16992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8" name="Freihand 27">
                  <a:extLst>
                    <a:ext uri="{FF2B5EF4-FFF2-40B4-BE49-F238E27FC236}">
                      <a16:creationId xmlns:a16="http://schemas.microsoft.com/office/drawing/2014/main" id="{BA34D0F7-80C2-428E-9E9F-BA811FE79F05}"/>
                    </a:ext>
                  </a:extLst>
                </p14:cNvPr>
                <p14:cNvContentPartPr/>
                <p14:nvPr/>
              </p14:nvContentPartPr>
              <p14:xfrm>
                <a:off x="10449573" y="1543387"/>
                <a:ext cx="16200" cy="124560"/>
              </p14:xfrm>
            </p:contentPart>
          </mc:Choice>
          <mc:Fallback>
            <p:pic>
              <p:nvPicPr>
                <p:cNvPr id="28" name="Freihand 27">
                  <a:extLst>
                    <a:ext uri="{FF2B5EF4-FFF2-40B4-BE49-F238E27FC236}">
                      <a16:creationId xmlns:a16="http://schemas.microsoft.com/office/drawing/2014/main" id="{BA34D0F7-80C2-428E-9E9F-BA811FE79F05}"/>
                    </a:ext>
                  </a:extLst>
                </p:cNvPr>
                <p:cNvPicPr/>
                <p:nvPr/>
              </p:nvPicPr>
              <p:blipFill>
                <a:blip r:embed="rId50"/>
                <a:stretch>
                  <a:fillRect/>
                </a:stretch>
              </p:blipFill>
              <p:spPr>
                <a:xfrm>
                  <a:off x="10445253" y="1539067"/>
                  <a:ext cx="248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9" name="Freihand 28">
                  <a:extLst>
                    <a:ext uri="{FF2B5EF4-FFF2-40B4-BE49-F238E27FC236}">
                      <a16:creationId xmlns:a16="http://schemas.microsoft.com/office/drawing/2014/main" id="{F585B5EC-A9D5-4FCE-81A2-327D41957A42}"/>
                    </a:ext>
                  </a:extLst>
                </p14:cNvPr>
                <p14:cNvContentPartPr/>
                <p14:nvPr/>
              </p14:nvContentPartPr>
              <p14:xfrm>
                <a:off x="10379373" y="1557787"/>
                <a:ext cx="305280" cy="70920"/>
              </p14:xfrm>
            </p:contentPart>
          </mc:Choice>
          <mc:Fallback>
            <p:pic>
              <p:nvPicPr>
                <p:cNvPr id="29" name="Freihand 28">
                  <a:extLst>
                    <a:ext uri="{FF2B5EF4-FFF2-40B4-BE49-F238E27FC236}">
                      <a16:creationId xmlns:a16="http://schemas.microsoft.com/office/drawing/2014/main" id="{F585B5EC-A9D5-4FCE-81A2-327D41957A42}"/>
                    </a:ext>
                  </a:extLst>
                </p:cNvPr>
                <p:cNvPicPr/>
                <p:nvPr/>
              </p:nvPicPr>
              <p:blipFill>
                <a:blip r:embed="rId52"/>
                <a:stretch>
                  <a:fillRect/>
                </a:stretch>
              </p:blipFill>
              <p:spPr>
                <a:xfrm>
                  <a:off x="10375053" y="1553467"/>
                  <a:ext cx="3139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0" name="Freihand 29">
                  <a:extLst>
                    <a:ext uri="{FF2B5EF4-FFF2-40B4-BE49-F238E27FC236}">
                      <a16:creationId xmlns:a16="http://schemas.microsoft.com/office/drawing/2014/main" id="{509B76D8-1DD5-442B-B199-6A029050093F}"/>
                    </a:ext>
                  </a:extLst>
                </p14:cNvPr>
                <p14:cNvContentPartPr/>
                <p14:nvPr/>
              </p14:nvContentPartPr>
              <p14:xfrm>
                <a:off x="10494933" y="1447267"/>
                <a:ext cx="309960" cy="347760"/>
              </p14:xfrm>
            </p:contentPart>
          </mc:Choice>
          <mc:Fallback>
            <p:pic>
              <p:nvPicPr>
                <p:cNvPr id="30" name="Freihand 29">
                  <a:extLst>
                    <a:ext uri="{FF2B5EF4-FFF2-40B4-BE49-F238E27FC236}">
                      <a16:creationId xmlns:a16="http://schemas.microsoft.com/office/drawing/2014/main" id="{509B76D8-1DD5-442B-B199-6A029050093F}"/>
                    </a:ext>
                  </a:extLst>
                </p:cNvPr>
                <p:cNvPicPr/>
                <p:nvPr/>
              </p:nvPicPr>
              <p:blipFill>
                <a:blip r:embed="rId54"/>
                <a:stretch>
                  <a:fillRect/>
                </a:stretch>
              </p:blipFill>
              <p:spPr>
                <a:xfrm>
                  <a:off x="10490613" y="1442947"/>
                  <a:ext cx="318600" cy="3564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1" name="Freihand 30">
                  <a:extLst>
                    <a:ext uri="{FF2B5EF4-FFF2-40B4-BE49-F238E27FC236}">
                      <a16:creationId xmlns:a16="http://schemas.microsoft.com/office/drawing/2014/main" id="{25808BB6-2FBE-44A3-9C29-E8C04E628805}"/>
                    </a:ext>
                  </a:extLst>
                </p14:cNvPr>
                <p14:cNvContentPartPr/>
                <p14:nvPr/>
              </p14:nvContentPartPr>
              <p14:xfrm>
                <a:off x="9938013" y="1444027"/>
                <a:ext cx="232560" cy="312840"/>
              </p14:xfrm>
            </p:contentPart>
          </mc:Choice>
          <mc:Fallback>
            <p:pic>
              <p:nvPicPr>
                <p:cNvPr id="31" name="Freihand 30">
                  <a:extLst>
                    <a:ext uri="{FF2B5EF4-FFF2-40B4-BE49-F238E27FC236}">
                      <a16:creationId xmlns:a16="http://schemas.microsoft.com/office/drawing/2014/main" id="{25808BB6-2FBE-44A3-9C29-E8C04E628805}"/>
                    </a:ext>
                  </a:extLst>
                </p:cNvPr>
                <p:cNvPicPr/>
                <p:nvPr/>
              </p:nvPicPr>
              <p:blipFill>
                <a:blip r:embed="rId56"/>
                <a:stretch>
                  <a:fillRect/>
                </a:stretch>
              </p:blipFill>
              <p:spPr>
                <a:xfrm>
                  <a:off x="9933693" y="1439707"/>
                  <a:ext cx="241200" cy="3214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2" name="Freihand 31">
                  <a:extLst>
                    <a:ext uri="{FF2B5EF4-FFF2-40B4-BE49-F238E27FC236}">
                      <a16:creationId xmlns:a16="http://schemas.microsoft.com/office/drawing/2014/main" id="{583AA179-759E-4493-B07A-0614E5A2A2DD}"/>
                    </a:ext>
                  </a:extLst>
                </p14:cNvPr>
                <p14:cNvContentPartPr/>
                <p14:nvPr/>
              </p14:nvContentPartPr>
              <p14:xfrm>
                <a:off x="10878333" y="1526467"/>
                <a:ext cx="123840" cy="85680"/>
              </p14:xfrm>
            </p:contentPart>
          </mc:Choice>
          <mc:Fallback>
            <p:pic>
              <p:nvPicPr>
                <p:cNvPr id="32" name="Freihand 31">
                  <a:extLst>
                    <a:ext uri="{FF2B5EF4-FFF2-40B4-BE49-F238E27FC236}">
                      <a16:creationId xmlns:a16="http://schemas.microsoft.com/office/drawing/2014/main" id="{583AA179-759E-4493-B07A-0614E5A2A2DD}"/>
                    </a:ext>
                  </a:extLst>
                </p:cNvPr>
                <p:cNvPicPr/>
                <p:nvPr/>
              </p:nvPicPr>
              <p:blipFill>
                <a:blip r:embed="rId58"/>
                <a:stretch>
                  <a:fillRect/>
                </a:stretch>
              </p:blipFill>
              <p:spPr>
                <a:xfrm>
                  <a:off x="10874013" y="1522147"/>
                  <a:ext cx="13248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3" name="Freihand 32">
                  <a:extLst>
                    <a:ext uri="{FF2B5EF4-FFF2-40B4-BE49-F238E27FC236}">
                      <a16:creationId xmlns:a16="http://schemas.microsoft.com/office/drawing/2014/main" id="{F6B20F2D-1F94-47A5-8DCF-8708A4E7527C}"/>
                    </a:ext>
                  </a:extLst>
                </p14:cNvPr>
                <p14:cNvContentPartPr/>
                <p14:nvPr/>
              </p14:nvContentPartPr>
              <p14:xfrm>
                <a:off x="10963293" y="1549867"/>
                <a:ext cx="79920" cy="181080"/>
              </p14:xfrm>
            </p:contentPart>
          </mc:Choice>
          <mc:Fallback>
            <p:pic>
              <p:nvPicPr>
                <p:cNvPr id="33" name="Freihand 32">
                  <a:extLst>
                    <a:ext uri="{FF2B5EF4-FFF2-40B4-BE49-F238E27FC236}">
                      <a16:creationId xmlns:a16="http://schemas.microsoft.com/office/drawing/2014/main" id="{F6B20F2D-1F94-47A5-8DCF-8708A4E7527C}"/>
                    </a:ext>
                  </a:extLst>
                </p:cNvPr>
                <p:cNvPicPr/>
                <p:nvPr/>
              </p:nvPicPr>
              <p:blipFill>
                <a:blip r:embed="rId60"/>
                <a:stretch>
                  <a:fillRect/>
                </a:stretch>
              </p:blipFill>
              <p:spPr>
                <a:xfrm>
                  <a:off x="10958973" y="1545547"/>
                  <a:ext cx="8856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0" name="Freihand 39">
                  <a:extLst>
                    <a:ext uri="{FF2B5EF4-FFF2-40B4-BE49-F238E27FC236}">
                      <a16:creationId xmlns:a16="http://schemas.microsoft.com/office/drawing/2014/main" id="{8E127D4E-6C1A-439F-B383-FF4EA0C4034B}"/>
                    </a:ext>
                  </a:extLst>
                </p14:cNvPr>
                <p14:cNvContentPartPr/>
                <p14:nvPr/>
              </p14:nvContentPartPr>
              <p14:xfrm>
                <a:off x="8996973" y="1934347"/>
                <a:ext cx="45360" cy="517680"/>
              </p14:xfrm>
            </p:contentPart>
          </mc:Choice>
          <mc:Fallback>
            <p:pic>
              <p:nvPicPr>
                <p:cNvPr id="40" name="Freihand 39">
                  <a:extLst>
                    <a:ext uri="{FF2B5EF4-FFF2-40B4-BE49-F238E27FC236}">
                      <a16:creationId xmlns:a16="http://schemas.microsoft.com/office/drawing/2014/main" id="{8E127D4E-6C1A-439F-B383-FF4EA0C4034B}"/>
                    </a:ext>
                  </a:extLst>
                </p:cNvPr>
                <p:cNvPicPr/>
                <p:nvPr/>
              </p:nvPicPr>
              <p:blipFill>
                <a:blip r:embed="rId62"/>
                <a:stretch>
                  <a:fillRect/>
                </a:stretch>
              </p:blipFill>
              <p:spPr>
                <a:xfrm>
                  <a:off x="8992653" y="1930027"/>
                  <a:ext cx="54000" cy="5263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1" name="Freihand 40">
                  <a:extLst>
                    <a:ext uri="{FF2B5EF4-FFF2-40B4-BE49-F238E27FC236}">
                      <a16:creationId xmlns:a16="http://schemas.microsoft.com/office/drawing/2014/main" id="{6ABF6775-6AFD-4DAE-8EF8-A7217061C92C}"/>
                    </a:ext>
                  </a:extLst>
                </p14:cNvPr>
                <p14:cNvContentPartPr/>
                <p14:nvPr/>
              </p14:nvContentPartPr>
              <p14:xfrm>
                <a:off x="8823813" y="2461027"/>
                <a:ext cx="1321920" cy="24120"/>
              </p14:xfrm>
            </p:contentPart>
          </mc:Choice>
          <mc:Fallback>
            <p:pic>
              <p:nvPicPr>
                <p:cNvPr id="41" name="Freihand 40">
                  <a:extLst>
                    <a:ext uri="{FF2B5EF4-FFF2-40B4-BE49-F238E27FC236}">
                      <a16:creationId xmlns:a16="http://schemas.microsoft.com/office/drawing/2014/main" id="{6ABF6775-6AFD-4DAE-8EF8-A7217061C92C}"/>
                    </a:ext>
                  </a:extLst>
                </p:cNvPr>
                <p:cNvPicPr/>
                <p:nvPr/>
              </p:nvPicPr>
              <p:blipFill>
                <a:blip r:embed="rId64"/>
                <a:stretch>
                  <a:fillRect/>
                </a:stretch>
              </p:blipFill>
              <p:spPr>
                <a:xfrm>
                  <a:off x="8819133" y="2456707"/>
                  <a:ext cx="133056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2" name="Freihand 41">
                  <a:extLst>
                    <a:ext uri="{FF2B5EF4-FFF2-40B4-BE49-F238E27FC236}">
                      <a16:creationId xmlns:a16="http://schemas.microsoft.com/office/drawing/2014/main" id="{B88CD864-DD1C-4F38-A062-4BBE59EA6370}"/>
                    </a:ext>
                  </a:extLst>
                </p14:cNvPr>
                <p14:cNvContentPartPr/>
                <p14:nvPr/>
              </p14:nvContentPartPr>
              <p14:xfrm>
                <a:off x="10111173" y="2382907"/>
                <a:ext cx="260640" cy="174600"/>
              </p14:xfrm>
            </p:contentPart>
          </mc:Choice>
          <mc:Fallback>
            <p:pic>
              <p:nvPicPr>
                <p:cNvPr id="42" name="Freihand 41">
                  <a:extLst>
                    <a:ext uri="{FF2B5EF4-FFF2-40B4-BE49-F238E27FC236}">
                      <a16:creationId xmlns:a16="http://schemas.microsoft.com/office/drawing/2014/main" id="{B88CD864-DD1C-4F38-A062-4BBE59EA6370}"/>
                    </a:ext>
                  </a:extLst>
                </p:cNvPr>
                <p:cNvPicPr/>
                <p:nvPr/>
              </p:nvPicPr>
              <p:blipFill>
                <a:blip r:embed="rId66"/>
                <a:stretch>
                  <a:fillRect/>
                </a:stretch>
              </p:blipFill>
              <p:spPr>
                <a:xfrm>
                  <a:off x="10106853" y="2378587"/>
                  <a:ext cx="26928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3" name="Freihand 42">
                  <a:extLst>
                    <a:ext uri="{FF2B5EF4-FFF2-40B4-BE49-F238E27FC236}">
                      <a16:creationId xmlns:a16="http://schemas.microsoft.com/office/drawing/2014/main" id="{0B7641F8-CD77-48B9-82FD-45C8CE496197}"/>
                    </a:ext>
                  </a:extLst>
                </p14:cNvPr>
                <p14:cNvContentPartPr/>
                <p14:nvPr/>
              </p14:nvContentPartPr>
              <p14:xfrm>
                <a:off x="8839653" y="1815907"/>
                <a:ext cx="328320" cy="215640"/>
              </p14:xfrm>
            </p:contentPart>
          </mc:Choice>
          <mc:Fallback>
            <p:pic>
              <p:nvPicPr>
                <p:cNvPr id="43" name="Freihand 42">
                  <a:extLst>
                    <a:ext uri="{FF2B5EF4-FFF2-40B4-BE49-F238E27FC236}">
                      <a16:creationId xmlns:a16="http://schemas.microsoft.com/office/drawing/2014/main" id="{0B7641F8-CD77-48B9-82FD-45C8CE496197}"/>
                    </a:ext>
                  </a:extLst>
                </p:cNvPr>
                <p:cNvPicPr/>
                <p:nvPr/>
              </p:nvPicPr>
              <p:blipFill>
                <a:blip r:embed="rId68"/>
                <a:stretch>
                  <a:fillRect/>
                </a:stretch>
              </p:blipFill>
              <p:spPr>
                <a:xfrm>
                  <a:off x="8835333" y="1811587"/>
                  <a:ext cx="33696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5" name="Freihand 44">
                  <a:extLst>
                    <a:ext uri="{FF2B5EF4-FFF2-40B4-BE49-F238E27FC236}">
                      <a16:creationId xmlns:a16="http://schemas.microsoft.com/office/drawing/2014/main" id="{06F47ECA-57A5-4004-B81B-FD54532E8E7D}"/>
                    </a:ext>
                  </a:extLst>
                </p14:cNvPr>
                <p14:cNvContentPartPr/>
                <p14:nvPr/>
              </p14:nvContentPartPr>
              <p14:xfrm>
                <a:off x="8705013" y="1833187"/>
                <a:ext cx="203040" cy="116640"/>
              </p14:xfrm>
            </p:contentPart>
          </mc:Choice>
          <mc:Fallback>
            <p:pic>
              <p:nvPicPr>
                <p:cNvPr id="45" name="Freihand 44">
                  <a:extLst>
                    <a:ext uri="{FF2B5EF4-FFF2-40B4-BE49-F238E27FC236}">
                      <a16:creationId xmlns:a16="http://schemas.microsoft.com/office/drawing/2014/main" id="{06F47ECA-57A5-4004-B81B-FD54532E8E7D}"/>
                    </a:ext>
                  </a:extLst>
                </p:cNvPr>
                <p:cNvPicPr/>
                <p:nvPr/>
              </p:nvPicPr>
              <p:blipFill>
                <a:blip r:embed="rId70"/>
                <a:stretch>
                  <a:fillRect/>
                </a:stretch>
              </p:blipFill>
              <p:spPr>
                <a:xfrm>
                  <a:off x="8700693" y="1828867"/>
                  <a:ext cx="21168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7" name="Freihand 46">
                  <a:extLst>
                    <a:ext uri="{FF2B5EF4-FFF2-40B4-BE49-F238E27FC236}">
                      <a16:creationId xmlns:a16="http://schemas.microsoft.com/office/drawing/2014/main" id="{1CF6C87C-85FC-43A4-8AA6-B604FF8849AA}"/>
                    </a:ext>
                  </a:extLst>
                </p14:cNvPr>
                <p14:cNvContentPartPr/>
                <p14:nvPr/>
              </p14:nvContentPartPr>
              <p14:xfrm>
                <a:off x="10066533" y="2608987"/>
                <a:ext cx="106200" cy="70920"/>
              </p14:xfrm>
            </p:contentPart>
          </mc:Choice>
          <mc:Fallback>
            <p:pic>
              <p:nvPicPr>
                <p:cNvPr id="47" name="Freihand 46">
                  <a:extLst>
                    <a:ext uri="{FF2B5EF4-FFF2-40B4-BE49-F238E27FC236}">
                      <a16:creationId xmlns:a16="http://schemas.microsoft.com/office/drawing/2014/main" id="{1CF6C87C-85FC-43A4-8AA6-B604FF8849AA}"/>
                    </a:ext>
                  </a:extLst>
                </p:cNvPr>
                <p:cNvPicPr/>
                <p:nvPr/>
              </p:nvPicPr>
              <p:blipFill>
                <a:blip r:embed="rId72"/>
                <a:stretch>
                  <a:fillRect/>
                </a:stretch>
              </p:blipFill>
              <p:spPr>
                <a:xfrm>
                  <a:off x="10062213" y="2604667"/>
                  <a:ext cx="11484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8" name="Freihand 47">
                  <a:extLst>
                    <a:ext uri="{FF2B5EF4-FFF2-40B4-BE49-F238E27FC236}">
                      <a16:creationId xmlns:a16="http://schemas.microsoft.com/office/drawing/2014/main" id="{AB6B5E71-52F6-4B2D-A782-7DCFAEB5FB53}"/>
                    </a:ext>
                  </a:extLst>
                </p14:cNvPr>
                <p14:cNvContentPartPr/>
                <p14:nvPr/>
              </p14:nvContentPartPr>
              <p14:xfrm>
                <a:off x="10134213" y="2621227"/>
                <a:ext cx="77400" cy="193320"/>
              </p14:xfrm>
            </p:contentPart>
          </mc:Choice>
          <mc:Fallback>
            <p:pic>
              <p:nvPicPr>
                <p:cNvPr id="48" name="Freihand 47">
                  <a:extLst>
                    <a:ext uri="{FF2B5EF4-FFF2-40B4-BE49-F238E27FC236}">
                      <a16:creationId xmlns:a16="http://schemas.microsoft.com/office/drawing/2014/main" id="{AB6B5E71-52F6-4B2D-A782-7DCFAEB5FB53}"/>
                    </a:ext>
                  </a:extLst>
                </p:cNvPr>
                <p:cNvPicPr/>
                <p:nvPr/>
              </p:nvPicPr>
              <p:blipFill>
                <a:blip r:embed="rId74"/>
                <a:stretch>
                  <a:fillRect/>
                </a:stretch>
              </p:blipFill>
              <p:spPr>
                <a:xfrm>
                  <a:off x="10129893" y="2616907"/>
                  <a:ext cx="860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9" name="Freihand 48">
                  <a:extLst>
                    <a:ext uri="{FF2B5EF4-FFF2-40B4-BE49-F238E27FC236}">
                      <a16:creationId xmlns:a16="http://schemas.microsoft.com/office/drawing/2014/main" id="{D41A1D8E-5F9B-430E-826E-080B8E42788C}"/>
                    </a:ext>
                  </a:extLst>
                </p14:cNvPr>
                <p14:cNvContentPartPr/>
                <p14:nvPr/>
              </p14:nvContentPartPr>
              <p14:xfrm>
                <a:off x="9242853" y="2307307"/>
                <a:ext cx="118440" cy="52920"/>
              </p14:xfrm>
            </p:contentPart>
          </mc:Choice>
          <mc:Fallback>
            <p:pic>
              <p:nvPicPr>
                <p:cNvPr id="49" name="Freihand 48">
                  <a:extLst>
                    <a:ext uri="{FF2B5EF4-FFF2-40B4-BE49-F238E27FC236}">
                      <a16:creationId xmlns:a16="http://schemas.microsoft.com/office/drawing/2014/main" id="{D41A1D8E-5F9B-430E-826E-080B8E42788C}"/>
                    </a:ext>
                  </a:extLst>
                </p:cNvPr>
                <p:cNvPicPr/>
                <p:nvPr/>
              </p:nvPicPr>
              <p:blipFill>
                <a:blip r:embed="rId76"/>
                <a:stretch>
                  <a:fillRect/>
                </a:stretch>
              </p:blipFill>
              <p:spPr>
                <a:xfrm>
                  <a:off x="9238533" y="2302987"/>
                  <a:ext cx="1270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0" name="Freihand 49">
                  <a:extLst>
                    <a:ext uri="{FF2B5EF4-FFF2-40B4-BE49-F238E27FC236}">
                      <a16:creationId xmlns:a16="http://schemas.microsoft.com/office/drawing/2014/main" id="{0B6B9348-6636-489D-9E82-25E5D536ADF2}"/>
                    </a:ext>
                  </a:extLst>
                </p14:cNvPr>
                <p14:cNvContentPartPr/>
                <p14:nvPr/>
              </p14:nvContentPartPr>
              <p14:xfrm>
                <a:off x="9292893" y="2308027"/>
                <a:ext cx="22680" cy="17280"/>
              </p14:xfrm>
            </p:contentPart>
          </mc:Choice>
          <mc:Fallback>
            <p:pic>
              <p:nvPicPr>
                <p:cNvPr id="50" name="Freihand 49">
                  <a:extLst>
                    <a:ext uri="{FF2B5EF4-FFF2-40B4-BE49-F238E27FC236}">
                      <a16:creationId xmlns:a16="http://schemas.microsoft.com/office/drawing/2014/main" id="{0B6B9348-6636-489D-9E82-25E5D536ADF2}"/>
                    </a:ext>
                  </a:extLst>
                </p:cNvPr>
                <p:cNvPicPr/>
                <p:nvPr/>
              </p:nvPicPr>
              <p:blipFill>
                <a:blip r:embed="rId78"/>
                <a:stretch>
                  <a:fillRect/>
                </a:stretch>
              </p:blipFill>
              <p:spPr>
                <a:xfrm>
                  <a:off x="9288573" y="2303707"/>
                  <a:ext cx="3132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1" name="Freihand 50">
                  <a:extLst>
                    <a:ext uri="{FF2B5EF4-FFF2-40B4-BE49-F238E27FC236}">
                      <a16:creationId xmlns:a16="http://schemas.microsoft.com/office/drawing/2014/main" id="{EE43EFEE-9D57-43E5-92AF-FE2FA062C5C3}"/>
                    </a:ext>
                  </a:extLst>
                </p14:cNvPr>
                <p14:cNvContentPartPr/>
                <p14:nvPr/>
              </p14:nvContentPartPr>
              <p14:xfrm>
                <a:off x="9255453" y="2355547"/>
                <a:ext cx="9000" cy="7200"/>
              </p14:xfrm>
            </p:contentPart>
          </mc:Choice>
          <mc:Fallback>
            <p:pic>
              <p:nvPicPr>
                <p:cNvPr id="51" name="Freihand 50">
                  <a:extLst>
                    <a:ext uri="{FF2B5EF4-FFF2-40B4-BE49-F238E27FC236}">
                      <a16:creationId xmlns:a16="http://schemas.microsoft.com/office/drawing/2014/main" id="{EE43EFEE-9D57-43E5-92AF-FE2FA062C5C3}"/>
                    </a:ext>
                  </a:extLst>
                </p:cNvPr>
                <p:cNvPicPr/>
                <p:nvPr/>
              </p:nvPicPr>
              <p:blipFill>
                <a:blip r:embed="rId80"/>
                <a:stretch>
                  <a:fillRect/>
                </a:stretch>
              </p:blipFill>
              <p:spPr>
                <a:xfrm>
                  <a:off x="9251133" y="2351227"/>
                  <a:ext cx="1764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2" name="Freihand 51">
                  <a:extLst>
                    <a:ext uri="{FF2B5EF4-FFF2-40B4-BE49-F238E27FC236}">
                      <a16:creationId xmlns:a16="http://schemas.microsoft.com/office/drawing/2014/main" id="{24738AED-8899-46CE-9F75-EF25A602A965}"/>
                    </a:ext>
                  </a:extLst>
                </p14:cNvPr>
                <p14:cNvContentPartPr/>
                <p14:nvPr/>
              </p14:nvContentPartPr>
              <p14:xfrm>
                <a:off x="9251133" y="1898347"/>
                <a:ext cx="562320" cy="474480"/>
              </p14:xfrm>
            </p:contentPart>
          </mc:Choice>
          <mc:Fallback>
            <p:pic>
              <p:nvPicPr>
                <p:cNvPr id="52" name="Freihand 51">
                  <a:extLst>
                    <a:ext uri="{FF2B5EF4-FFF2-40B4-BE49-F238E27FC236}">
                      <a16:creationId xmlns:a16="http://schemas.microsoft.com/office/drawing/2014/main" id="{24738AED-8899-46CE-9F75-EF25A602A965}"/>
                    </a:ext>
                  </a:extLst>
                </p:cNvPr>
                <p:cNvPicPr/>
                <p:nvPr/>
              </p:nvPicPr>
              <p:blipFill>
                <a:blip r:embed="rId82"/>
                <a:stretch>
                  <a:fillRect/>
                </a:stretch>
              </p:blipFill>
              <p:spPr>
                <a:xfrm>
                  <a:off x="9246813" y="1894027"/>
                  <a:ext cx="570960" cy="4831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3" name="Freihand 52">
                  <a:extLst>
                    <a:ext uri="{FF2B5EF4-FFF2-40B4-BE49-F238E27FC236}">
                      <a16:creationId xmlns:a16="http://schemas.microsoft.com/office/drawing/2014/main" id="{7001C8D6-632B-42A3-B2BA-4A37BBA17587}"/>
                    </a:ext>
                  </a:extLst>
                </p14:cNvPr>
                <p14:cNvContentPartPr/>
                <p14:nvPr/>
              </p14:nvContentPartPr>
              <p14:xfrm>
                <a:off x="9267333" y="1901227"/>
                <a:ext cx="623520" cy="500040"/>
              </p14:xfrm>
            </p:contentPart>
          </mc:Choice>
          <mc:Fallback>
            <p:pic>
              <p:nvPicPr>
                <p:cNvPr id="53" name="Freihand 52">
                  <a:extLst>
                    <a:ext uri="{FF2B5EF4-FFF2-40B4-BE49-F238E27FC236}">
                      <a16:creationId xmlns:a16="http://schemas.microsoft.com/office/drawing/2014/main" id="{7001C8D6-632B-42A3-B2BA-4A37BBA17587}"/>
                    </a:ext>
                  </a:extLst>
                </p:cNvPr>
                <p:cNvPicPr/>
                <p:nvPr/>
              </p:nvPicPr>
              <p:blipFill>
                <a:blip r:embed="rId84"/>
                <a:stretch>
                  <a:fillRect/>
                </a:stretch>
              </p:blipFill>
              <p:spPr>
                <a:xfrm>
                  <a:off x="9263013" y="1896907"/>
                  <a:ext cx="632160" cy="5086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4" name="Freihand 53">
                  <a:extLst>
                    <a:ext uri="{FF2B5EF4-FFF2-40B4-BE49-F238E27FC236}">
                      <a16:creationId xmlns:a16="http://schemas.microsoft.com/office/drawing/2014/main" id="{E7538855-DEFB-401A-B9C5-0556EF9A94DB}"/>
                    </a:ext>
                  </a:extLst>
                </p14:cNvPr>
                <p14:cNvContentPartPr/>
                <p14:nvPr/>
              </p14:nvContentPartPr>
              <p14:xfrm>
                <a:off x="9866733" y="1883227"/>
                <a:ext cx="3600" cy="96840"/>
              </p14:xfrm>
            </p:contentPart>
          </mc:Choice>
          <mc:Fallback>
            <p:pic>
              <p:nvPicPr>
                <p:cNvPr id="54" name="Freihand 53">
                  <a:extLst>
                    <a:ext uri="{FF2B5EF4-FFF2-40B4-BE49-F238E27FC236}">
                      <a16:creationId xmlns:a16="http://schemas.microsoft.com/office/drawing/2014/main" id="{E7538855-DEFB-401A-B9C5-0556EF9A94DB}"/>
                    </a:ext>
                  </a:extLst>
                </p:cNvPr>
                <p:cNvPicPr/>
                <p:nvPr/>
              </p:nvPicPr>
              <p:blipFill>
                <a:blip r:embed="rId86"/>
                <a:stretch>
                  <a:fillRect/>
                </a:stretch>
              </p:blipFill>
              <p:spPr>
                <a:xfrm>
                  <a:off x="9862413" y="1878907"/>
                  <a:ext cx="122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6" name="Freihand 55">
                  <a:extLst>
                    <a:ext uri="{FF2B5EF4-FFF2-40B4-BE49-F238E27FC236}">
                      <a16:creationId xmlns:a16="http://schemas.microsoft.com/office/drawing/2014/main" id="{4B998481-3263-4074-B783-46E3B1E4B616}"/>
                    </a:ext>
                  </a:extLst>
                </p14:cNvPr>
                <p14:cNvContentPartPr/>
                <p14:nvPr/>
              </p14:nvContentPartPr>
              <p14:xfrm>
                <a:off x="9831813" y="1884307"/>
                <a:ext cx="99000" cy="85680"/>
              </p14:xfrm>
            </p:contentPart>
          </mc:Choice>
          <mc:Fallback>
            <p:pic>
              <p:nvPicPr>
                <p:cNvPr id="56" name="Freihand 55">
                  <a:extLst>
                    <a:ext uri="{FF2B5EF4-FFF2-40B4-BE49-F238E27FC236}">
                      <a16:creationId xmlns:a16="http://schemas.microsoft.com/office/drawing/2014/main" id="{4B998481-3263-4074-B783-46E3B1E4B616}"/>
                    </a:ext>
                  </a:extLst>
                </p:cNvPr>
                <p:cNvPicPr/>
                <p:nvPr/>
              </p:nvPicPr>
              <p:blipFill>
                <a:blip r:embed="rId88"/>
                <a:stretch>
                  <a:fillRect/>
                </a:stretch>
              </p:blipFill>
              <p:spPr>
                <a:xfrm>
                  <a:off x="9827493" y="1879987"/>
                  <a:ext cx="1076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7" name="Freihand 56">
                  <a:extLst>
                    <a:ext uri="{FF2B5EF4-FFF2-40B4-BE49-F238E27FC236}">
                      <a16:creationId xmlns:a16="http://schemas.microsoft.com/office/drawing/2014/main" id="{B8FBEB40-C094-4A2B-8F2D-F8D51DA21277}"/>
                    </a:ext>
                  </a:extLst>
                </p14:cNvPr>
                <p14:cNvContentPartPr/>
                <p14:nvPr/>
              </p14:nvContentPartPr>
              <p14:xfrm>
                <a:off x="9936573" y="1882507"/>
                <a:ext cx="47880" cy="85680"/>
              </p14:xfrm>
            </p:contentPart>
          </mc:Choice>
          <mc:Fallback>
            <p:pic>
              <p:nvPicPr>
                <p:cNvPr id="57" name="Freihand 56">
                  <a:extLst>
                    <a:ext uri="{FF2B5EF4-FFF2-40B4-BE49-F238E27FC236}">
                      <a16:creationId xmlns:a16="http://schemas.microsoft.com/office/drawing/2014/main" id="{B8FBEB40-C094-4A2B-8F2D-F8D51DA21277}"/>
                    </a:ext>
                  </a:extLst>
                </p:cNvPr>
                <p:cNvPicPr/>
                <p:nvPr/>
              </p:nvPicPr>
              <p:blipFill>
                <a:blip r:embed="rId90"/>
                <a:stretch>
                  <a:fillRect/>
                </a:stretch>
              </p:blipFill>
              <p:spPr>
                <a:xfrm>
                  <a:off x="9932253" y="1878187"/>
                  <a:ext cx="5652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8" name="Freihand 57">
                  <a:extLst>
                    <a:ext uri="{FF2B5EF4-FFF2-40B4-BE49-F238E27FC236}">
                      <a16:creationId xmlns:a16="http://schemas.microsoft.com/office/drawing/2014/main" id="{AB838A71-2430-4DB4-97FF-7A3EE8994514}"/>
                    </a:ext>
                  </a:extLst>
                </p14:cNvPr>
                <p14:cNvContentPartPr/>
                <p14:nvPr/>
              </p14:nvContentPartPr>
              <p14:xfrm>
                <a:off x="9996693" y="1899787"/>
                <a:ext cx="109440" cy="98280"/>
              </p14:xfrm>
            </p:contentPart>
          </mc:Choice>
          <mc:Fallback>
            <p:pic>
              <p:nvPicPr>
                <p:cNvPr id="58" name="Freihand 57">
                  <a:extLst>
                    <a:ext uri="{FF2B5EF4-FFF2-40B4-BE49-F238E27FC236}">
                      <a16:creationId xmlns:a16="http://schemas.microsoft.com/office/drawing/2014/main" id="{AB838A71-2430-4DB4-97FF-7A3EE8994514}"/>
                    </a:ext>
                  </a:extLst>
                </p:cNvPr>
                <p:cNvPicPr/>
                <p:nvPr/>
              </p:nvPicPr>
              <p:blipFill>
                <a:blip r:embed="rId92"/>
                <a:stretch>
                  <a:fillRect/>
                </a:stretch>
              </p:blipFill>
              <p:spPr>
                <a:xfrm>
                  <a:off x="9992373" y="1895467"/>
                  <a:ext cx="1180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60" name="Freihand 59">
                  <a:extLst>
                    <a:ext uri="{FF2B5EF4-FFF2-40B4-BE49-F238E27FC236}">
                      <a16:creationId xmlns:a16="http://schemas.microsoft.com/office/drawing/2014/main" id="{B18C187B-843E-4AD6-92AF-C030BB411717}"/>
                    </a:ext>
                  </a:extLst>
                </p14:cNvPr>
                <p14:cNvContentPartPr/>
                <p14:nvPr/>
              </p14:nvContentPartPr>
              <p14:xfrm>
                <a:off x="9727413" y="1734187"/>
                <a:ext cx="66600" cy="65160"/>
              </p14:xfrm>
            </p:contentPart>
          </mc:Choice>
          <mc:Fallback>
            <p:pic>
              <p:nvPicPr>
                <p:cNvPr id="60" name="Freihand 59">
                  <a:extLst>
                    <a:ext uri="{FF2B5EF4-FFF2-40B4-BE49-F238E27FC236}">
                      <a16:creationId xmlns:a16="http://schemas.microsoft.com/office/drawing/2014/main" id="{B18C187B-843E-4AD6-92AF-C030BB411717}"/>
                    </a:ext>
                  </a:extLst>
                </p:cNvPr>
                <p:cNvPicPr/>
                <p:nvPr/>
              </p:nvPicPr>
              <p:blipFill>
                <a:blip r:embed="rId94"/>
                <a:stretch>
                  <a:fillRect/>
                </a:stretch>
              </p:blipFill>
              <p:spPr>
                <a:xfrm>
                  <a:off x="9723093" y="1729867"/>
                  <a:ext cx="7524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61" name="Freihand 60">
                  <a:extLst>
                    <a:ext uri="{FF2B5EF4-FFF2-40B4-BE49-F238E27FC236}">
                      <a16:creationId xmlns:a16="http://schemas.microsoft.com/office/drawing/2014/main" id="{5A9C504C-E5E6-4143-BAF7-F3504FD4C452}"/>
                    </a:ext>
                  </a:extLst>
                </p14:cNvPr>
                <p14:cNvContentPartPr/>
                <p14:nvPr/>
              </p14:nvContentPartPr>
              <p14:xfrm>
                <a:off x="9804813" y="1709707"/>
                <a:ext cx="79560" cy="98640"/>
              </p14:xfrm>
            </p:contentPart>
          </mc:Choice>
          <mc:Fallback>
            <p:pic>
              <p:nvPicPr>
                <p:cNvPr id="61" name="Freihand 60">
                  <a:extLst>
                    <a:ext uri="{FF2B5EF4-FFF2-40B4-BE49-F238E27FC236}">
                      <a16:creationId xmlns:a16="http://schemas.microsoft.com/office/drawing/2014/main" id="{5A9C504C-E5E6-4143-BAF7-F3504FD4C452}"/>
                    </a:ext>
                  </a:extLst>
                </p:cNvPr>
                <p:cNvPicPr/>
                <p:nvPr/>
              </p:nvPicPr>
              <p:blipFill>
                <a:blip r:embed="rId96"/>
                <a:stretch>
                  <a:fillRect/>
                </a:stretch>
              </p:blipFill>
              <p:spPr>
                <a:xfrm>
                  <a:off x="9800493" y="1705387"/>
                  <a:ext cx="8820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62" name="Freihand 61">
                  <a:extLst>
                    <a:ext uri="{FF2B5EF4-FFF2-40B4-BE49-F238E27FC236}">
                      <a16:creationId xmlns:a16="http://schemas.microsoft.com/office/drawing/2014/main" id="{2082D20D-D956-40B0-A915-AA7BB1D7DF95}"/>
                    </a:ext>
                  </a:extLst>
                </p14:cNvPr>
                <p14:cNvContentPartPr/>
                <p14:nvPr/>
              </p14:nvContentPartPr>
              <p14:xfrm>
                <a:off x="9977973" y="2256547"/>
                <a:ext cx="72720" cy="132120"/>
              </p14:xfrm>
            </p:contentPart>
          </mc:Choice>
          <mc:Fallback>
            <p:pic>
              <p:nvPicPr>
                <p:cNvPr id="62" name="Freihand 61">
                  <a:extLst>
                    <a:ext uri="{FF2B5EF4-FFF2-40B4-BE49-F238E27FC236}">
                      <a16:creationId xmlns:a16="http://schemas.microsoft.com/office/drawing/2014/main" id="{2082D20D-D956-40B0-A915-AA7BB1D7DF95}"/>
                    </a:ext>
                  </a:extLst>
                </p:cNvPr>
                <p:cNvPicPr/>
                <p:nvPr/>
              </p:nvPicPr>
              <p:blipFill>
                <a:blip r:embed="rId98"/>
                <a:stretch>
                  <a:fillRect/>
                </a:stretch>
              </p:blipFill>
              <p:spPr>
                <a:xfrm>
                  <a:off x="9973653" y="2252227"/>
                  <a:ext cx="813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3" name="Freihand 62">
                  <a:extLst>
                    <a:ext uri="{FF2B5EF4-FFF2-40B4-BE49-F238E27FC236}">
                      <a16:creationId xmlns:a16="http://schemas.microsoft.com/office/drawing/2014/main" id="{1D92AFD3-2AC4-4887-B3B2-4DCD7EFAAC77}"/>
                    </a:ext>
                  </a:extLst>
                </p14:cNvPr>
                <p14:cNvContentPartPr/>
                <p14:nvPr/>
              </p14:nvContentPartPr>
              <p14:xfrm>
                <a:off x="9973293" y="2263747"/>
                <a:ext cx="41400" cy="126360"/>
              </p14:xfrm>
            </p:contentPart>
          </mc:Choice>
          <mc:Fallback>
            <p:pic>
              <p:nvPicPr>
                <p:cNvPr id="63" name="Freihand 62">
                  <a:extLst>
                    <a:ext uri="{FF2B5EF4-FFF2-40B4-BE49-F238E27FC236}">
                      <a16:creationId xmlns:a16="http://schemas.microsoft.com/office/drawing/2014/main" id="{1D92AFD3-2AC4-4887-B3B2-4DCD7EFAAC77}"/>
                    </a:ext>
                  </a:extLst>
                </p:cNvPr>
                <p:cNvPicPr/>
                <p:nvPr/>
              </p:nvPicPr>
              <p:blipFill>
                <a:blip r:embed="rId100"/>
                <a:stretch>
                  <a:fillRect/>
                </a:stretch>
              </p:blipFill>
              <p:spPr>
                <a:xfrm>
                  <a:off x="9968973" y="2259427"/>
                  <a:ext cx="5004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4" name="Freihand 63">
                  <a:extLst>
                    <a:ext uri="{FF2B5EF4-FFF2-40B4-BE49-F238E27FC236}">
                      <a16:creationId xmlns:a16="http://schemas.microsoft.com/office/drawing/2014/main" id="{7FD776C1-01B6-42DF-B60D-67EB4FE33744}"/>
                    </a:ext>
                  </a:extLst>
                </p14:cNvPr>
                <p14:cNvContentPartPr/>
                <p14:nvPr/>
              </p14:nvContentPartPr>
              <p14:xfrm>
                <a:off x="10026573" y="2282467"/>
                <a:ext cx="135000" cy="104400"/>
              </p14:xfrm>
            </p:contentPart>
          </mc:Choice>
          <mc:Fallback>
            <p:pic>
              <p:nvPicPr>
                <p:cNvPr id="64" name="Freihand 63">
                  <a:extLst>
                    <a:ext uri="{FF2B5EF4-FFF2-40B4-BE49-F238E27FC236}">
                      <a16:creationId xmlns:a16="http://schemas.microsoft.com/office/drawing/2014/main" id="{7FD776C1-01B6-42DF-B60D-67EB4FE33744}"/>
                    </a:ext>
                  </a:extLst>
                </p:cNvPr>
                <p:cNvPicPr/>
                <p:nvPr/>
              </p:nvPicPr>
              <p:blipFill>
                <a:blip r:embed="rId102"/>
                <a:stretch>
                  <a:fillRect/>
                </a:stretch>
              </p:blipFill>
              <p:spPr>
                <a:xfrm>
                  <a:off x="10022253" y="2278147"/>
                  <a:ext cx="1436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8" name="Freihand 67">
                  <a:extLst>
                    <a:ext uri="{FF2B5EF4-FFF2-40B4-BE49-F238E27FC236}">
                      <a16:creationId xmlns:a16="http://schemas.microsoft.com/office/drawing/2014/main" id="{EA3C3ABD-05DC-4573-82B7-A42909A0AEB4}"/>
                    </a:ext>
                  </a:extLst>
                </p14:cNvPr>
                <p14:cNvContentPartPr/>
                <p14:nvPr/>
              </p14:nvContentPartPr>
              <p14:xfrm>
                <a:off x="9191373" y="2052427"/>
                <a:ext cx="116640" cy="95400"/>
              </p14:xfrm>
            </p:contentPart>
          </mc:Choice>
          <mc:Fallback>
            <p:pic>
              <p:nvPicPr>
                <p:cNvPr id="68" name="Freihand 67">
                  <a:extLst>
                    <a:ext uri="{FF2B5EF4-FFF2-40B4-BE49-F238E27FC236}">
                      <a16:creationId xmlns:a16="http://schemas.microsoft.com/office/drawing/2014/main" id="{EA3C3ABD-05DC-4573-82B7-A42909A0AEB4}"/>
                    </a:ext>
                  </a:extLst>
                </p:cNvPr>
                <p:cNvPicPr/>
                <p:nvPr/>
              </p:nvPicPr>
              <p:blipFill>
                <a:blip r:embed="rId104"/>
                <a:stretch>
                  <a:fillRect/>
                </a:stretch>
              </p:blipFill>
              <p:spPr>
                <a:xfrm>
                  <a:off x="9187053" y="2048107"/>
                  <a:ext cx="1252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9" name="Freihand 68">
                  <a:extLst>
                    <a:ext uri="{FF2B5EF4-FFF2-40B4-BE49-F238E27FC236}">
                      <a16:creationId xmlns:a16="http://schemas.microsoft.com/office/drawing/2014/main" id="{73648BEE-1E78-41AB-958E-E3399B6044FF}"/>
                    </a:ext>
                  </a:extLst>
                </p14:cNvPr>
                <p14:cNvContentPartPr/>
                <p14:nvPr/>
              </p14:nvContentPartPr>
              <p14:xfrm>
                <a:off x="9104253" y="2070787"/>
                <a:ext cx="143280" cy="131040"/>
              </p14:xfrm>
            </p:contentPart>
          </mc:Choice>
          <mc:Fallback>
            <p:pic>
              <p:nvPicPr>
                <p:cNvPr id="69" name="Freihand 68">
                  <a:extLst>
                    <a:ext uri="{FF2B5EF4-FFF2-40B4-BE49-F238E27FC236}">
                      <a16:creationId xmlns:a16="http://schemas.microsoft.com/office/drawing/2014/main" id="{73648BEE-1E78-41AB-958E-E3399B6044FF}"/>
                    </a:ext>
                  </a:extLst>
                </p:cNvPr>
                <p:cNvPicPr/>
                <p:nvPr/>
              </p:nvPicPr>
              <p:blipFill>
                <a:blip r:embed="rId106"/>
                <a:stretch>
                  <a:fillRect/>
                </a:stretch>
              </p:blipFill>
              <p:spPr>
                <a:xfrm>
                  <a:off x="9099933" y="2066467"/>
                  <a:ext cx="1519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71" name="Freihand 70">
                  <a:extLst>
                    <a:ext uri="{FF2B5EF4-FFF2-40B4-BE49-F238E27FC236}">
                      <a16:creationId xmlns:a16="http://schemas.microsoft.com/office/drawing/2014/main" id="{EBE84CA5-3408-43B2-ADC2-82D81A63CB52}"/>
                    </a:ext>
                  </a:extLst>
                </p14:cNvPr>
                <p14:cNvContentPartPr/>
                <p14:nvPr/>
              </p14:nvContentPartPr>
              <p14:xfrm>
                <a:off x="9135573" y="2217667"/>
                <a:ext cx="150120" cy="36360"/>
              </p14:xfrm>
            </p:contentPart>
          </mc:Choice>
          <mc:Fallback>
            <p:pic>
              <p:nvPicPr>
                <p:cNvPr id="71" name="Freihand 70">
                  <a:extLst>
                    <a:ext uri="{FF2B5EF4-FFF2-40B4-BE49-F238E27FC236}">
                      <a16:creationId xmlns:a16="http://schemas.microsoft.com/office/drawing/2014/main" id="{EBE84CA5-3408-43B2-ADC2-82D81A63CB52}"/>
                    </a:ext>
                  </a:extLst>
                </p:cNvPr>
                <p:cNvPicPr/>
                <p:nvPr/>
              </p:nvPicPr>
              <p:blipFill>
                <a:blip r:embed="rId108"/>
                <a:stretch>
                  <a:fillRect/>
                </a:stretch>
              </p:blipFill>
              <p:spPr>
                <a:xfrm>
                  <a:off x="9131253" y="2213347"/>
                  <a:ext cx="15876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72" name="Freihand 71">
                  <a:extLst>
                    <a:ext uri="{FF2B5EF4-FFF2-40B4-BE49-F238E27FC236}">
                      <a16:creationId xmlns:a16="http://schemas.microsoft.com/office/drawing/2014/main" id="{137FBB37-8EC3-42FD-BC7E-E59AE1DDD38B}"/>
                    </a:ext>
                  </a:extLst>
                </p14:cNvPr>
                <p14:cNvContentPartPr/>
                <p14:nvPr/>
              </p14:nvContentPartPr>
              <p14:xfrm>
                <a:off x="9403053" y="2166547"/>
                <a:ext cx="105840" cy="29160"/>
              </p14:xfrm>
            </p:contentPart>
          </mc:Choice>
          <mc:Fallback>
            <p:pic>
              <p:nvPicPr>
                <p:cNvPr id="72" name="Freihand 71">
                  <a:extLst>
                    <a:ext uri="{FF2B5EF4-FFF2-40B4-BE49-F238E27FC236}">
                      <a16:creationId xmlns:a16="http://schemas.microsoft.com/office/drawing/2014/main" id="{137FBB37-8EC3-42FD-BC7E-E59AE1DDD38B}"/>
                    </a:ext>
                  </a:extLst>
                </p:cNvPr>
                <p:cNvPicPr/>
                <p:nvPr/>
              </p:nvPicPr>
              <p:blipFill>
                <a:blip r:embed="rId110"/>
                <a:stretch>
                  <a:fillRect/>
                </a:stretch>
              </p:blipFill>
              <p:spPr>
                <a:xfrm>
                  <a:off x="9398733" y="2162227"/>
                  <a:ext cx="11448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73" name="Freihand 72">
                  <a:extLst>
                    <a:ext uri="{FF2B5EF4-FFF2-40B4-BE49-F238E27FC236}">
                      <a16:creationId xmlns:a16="http://schemas.microsoft.com/office/drawing/2014/main" id="{42046635-70E3-43C3-8076-540C4D1DE4BA}"/>
                    </a:ext>
                  </a:extLst>
                </p14:cNvPr>
                <p14:cNvContentPartPr/>
                <p14:nvPr/>
              </p14:nvContentPartPr>
              <p14:xfrm>
                <a:off x="9616893" y="2109307"/>
                <a:ext cx="266760" cy="40680"/>
              </p14:xfrm>
            </p:contentPart>
          </mc:Choice>
          <mc:Fallback>
            <p:pic>
              <p:nvPicPr>
                <p:cNvPr id="73" name="Freihand 72">
                  <a:extLst>
                    <a:ext uri="{FF2B5EF4-FFF2-40B4-BE49-F238E27FC236}">
                      <a16:creationId xmlns:a16="http://schemas.microsoft.com/office/drawing/2014/main" id="{42046635-70E3-43C3-8076-540C4D1DE4BA}"/>
                    </a:ext>
                  </a:extLst>
                </p:cNvPr>
                <p:cNvPicPr/>
                <p:nvPr/>
              </p:nvPicPr>
              <p:blipFill>
                <a:blip r:embed="rId112"/>
                <a:stretch>
                  <a:fillRect/>
                </a:stretch>
              </p:blipFill>
              <p:spPr>
                <a:xfrm>
                  <a:off x="9612573" y="2104987"/>
                  <a:ext cx="27540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74" name="Freihand 73">
                  <a:extLst>
                    <a:ext uri="{FF2B5EF4-FFF2-40B4-BE49-F238E27FC236}">
                      <a16:creationId xmlns:a16="http://schemas.microsoft.com/office/drawing/2014/main" id="{887EC503-F83C-4B96-8601-A4C675FD54D7}"/>
                    </a:ext>
                  </a:extLst>
                </p14:cNvPr>
                <p14:cNvContentPartPr/>
                <p14:nvPr/>
              </p14:nvContentPartPr>
              <p14:xfrm>
                <a:off x="9966453" y="2074747"/>
                <a:ext cx="360" cy="360"/>
              </p14:xfrm>
            </p:contentPart>
          </mc:Choice>
          <mc:Fallback>
            <p:pic>
              <p:nvPicPr>
                <p:cNvPr id="74" name="Freihand 73">
                  <a:extLst>
                    <a:ext uri="{FF2B5EF4-FFF2-40B4-BE49-F238E27FC236}">
                      <a16:creationId xmlns:a16="http://schemas.microsoft.com/office/drawing/2014/main" id="{887EC503-F83C-4B96-8601-A4C675FD54D7}"/>
                    </a:ext>
                  </a:extLst>
                </p:cNvPr>
                <p:cNvPicPr/>
                <p:nvPr/>
              </p:nvPicPr>
              <p:blipFill>
                <a:blip r:embed="rId114"/>
                <a:stretch>
                  <a:fillRect/>
                </a:stretch>
              </p:blipFill>
              <p:spPr>
                <a:xfrm>
                  <a:off x="9962133" y="20704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75" name="Freihand 74">
                  <a:extLst>
                    <a:ext uri="{FF2B5EF4-FFF2-40B4-BE49-F238E27FC236}">
                      <a16:creationId xmlns:a16="http://schemas.microsoft.com/office/drawing/2014/main" id="{93BD1F3C-2440-42C7-962E-12DB45DFA971}"/>
                    </a:ext>
                  </a:extLst>
                </p14:cNvPr>
                <p14:cNvContentPartPr/>
                <p14:nvPr/>
              </p14:nvContentPartPr>
              <p14:xfrm>
                <a:off x="9936573" y="2050987"/>
                <a:ext cx="102960" cy="107280"/>
              </p14:xfrm>
            </p:contentPart>
          </mc:Choice>
          <mc:Fallback>
            <p:pic>
              <p:nvPicPr>
                <p:cNvPr id="75" name="Freihand 74">
                  <a:extLst>
                    <a:ext uri="{FF2B5EF4-FFF2-40B4-BE49-F238E27FC236}">
                      <a16:creationId xmlns:a16="http://schemas.microsoft.com/office/drawing/2014/main" id="{93BD1F3C-2440-42C7-962E-12DB45DFA971}"/>
                    </a:ext>
                  </a:extLst>
                </p:cNvPr>
                <p:cNvPicPr/>
                <p:nvPr/>
              </p:nvPicPr>
              <p:blipFill>
                <a:blip r:embed="rId116"/>
                <a:stretch>
                  <a:fillRect/>
                </a:stretch>
              </p:blipFill>
              <p:spPr>
                <a:xfrm>
                  <a:off x="9932253" y="2046667"/>
                  <a:ext cx="1116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7" name="Freihand 76">
                  <a:extLst>
                    <a:ext uri="{FF2B5EF4-FFF2-40B4-BE49-F238E27FC236}">
                      <a16:creationId xmlns:a16="http://schemas.microsoft.com/office/drawing/2014/main" id="{32CCB229-FB84-443A-8075-0BCF80CC42C8}"/>
                    </a:ext>
                  </a:extLst>
                </p14:cNvPr>
                <p14:cNvContentPartPr/>
                <p14:nvPr/>
              </p14:nvContentPartPr>
              <p14:xfrm>
                <a:off x="10054653" y="2044867"/>
                <a:ext cx="106200" cy="80640"/>
              </p14:xfrm>
            </p:contentPart>
          </mc:Choice>
          <mc:Fallback>
            <p:pic>
              <p:nvPicPr>
                <p:cNvPr id="77" name="Freihand 76">
                  <a:extLst>
                    <a:ext uri="{FF2B5EF4-FFF2-40B4-BE49-F238E27FC236}">
                      <a16:creationId xmlns:a16="http://schemas.microsoft.com/office/drawing/2014/main" id="{32CCB229-FB84-443A-8075-0BCF80CC42C8}"/>
                    </a:ext>
                  </a:extLst>
                </p:cNvPr>
                <p:cNvPicPr/>
                <p:nvPr/>
              </p:nvPicPr>
              <p:blipFill>
                <a:blip r:embed="rId118"/>
                <a:stretch>
                  <a:fillRect/>
                </a:stretch>
              </p:blipFill>
              <p:spPr>
                <a:xfrm>
                  <a:off x="10050333" y="2040547"/>
                  <a:ext cx="1148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8" name="Freihand 77">
                  <a:extLst>
                    <a:ext uri="{FF2B5EF4-FFF2-40B4-BE49-F238E27FC236}">
                      <a16:creationId xmlns:a16="http://schemas.microsoft.com/office/drawing/2014/main" id="{907BCC68-D2EA-4CB7-A35C-0921C6A1A983}"/>
                    </a:ext>
                  </a:extLst>
                </p14:cNvPr>
                <p14:cNvContentPartPr/>
                <p14:nvPr/>
              </p14:nvContentPartPr>
              <p14:xfrm>
                <a:off x="10210173" y="1976467"/>
                <a:ext cx="9720" cy="54720"/>
              </p14:xfrm>
            </p:contentPart>
          </mc:Choice>
          <mc:Fallback>
            <p:pic>
              <p:nvPicPr>
                <p:cNvPr id="78" name="Freihand 77">
                  <a:extLst>
                    <a:ext uri="{FF2B5EF4-FFF2-40B4-BE49-F238E27FC236}">
                      <a16:creationId xmlns:a16="http://schemas.microsoft.com/office/drawing/2014/main" id="{907BCC68-D2EA-4CB7-A35C-0921C6A1A983}"/>
                    </a:ext>
                  </a:extLst>
                </p:cNvPr>
                <p:cNvPicPr/>
                <p:nvPr/>
              </p:nvPicPr>
              <p:blipFill>
                <a:blip r:embed="rId120"/>
                <a:stretch>
                  <a:fillRect/>
                </a:stretch>
              </p:blipFill>
              <p:spPr>
                <a:xfrm>
                  <a:off x="10205853" y="1972147"/>
                  <a:ext cx="1836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9" name="Freihand 78">
                  <a:extLst>
                    <a:ext uri="{FF2B5EF4-FFF2-40B4-BE49-F238E27FC236}">
                      <a16:creationId xmlns:a16="http://schemas.microsoft.com/office/drawing/2014/main" id="{9D538FEA-B9EE-4544-A90D-F11153589166}"/>
                    </a:ext>
                  </a:extLst>
                </p14:cNvPr>
                <p14:cNvContentPartPr/>
                <p14:nvPr/>
              </p14:nvContentPartPr>
              <p14:xfrm>
                <a:off x="10303053" y="2054587"/>
                <a:ext cx="106920" cy="50400"/>
              </p14:xfrm>
            </p:contentPart>
          </mc:Choice>
          <mc:Fallback>
            <p:pic>
              <p:nvPicPr>
                <p:cNvPr id="79" name="Freihand 78">
                  <a:extLst>
                    <a:ext uri="{FF2B5EF4-FFF2-40B4-BE49-F238E27FC236}">
                      <a16:creationId xmlns:a16="http://schemas.microsoft.com/office/drawing/2014/main" id="{9D538FEA-B9EE-4544-A90D-F11153589166}"/>
                    </a:ext>
                  </a:extLst>
                </p:cNvPr>
                <p:cNvPicPr/>
                <p:nvPr/>
              </p:nvPicPr>
              <p:blipFill>
                <a:blip r:embed="rId122"/>
                <a:stretch>
                  <a:fillRect/>
                </a:stretch>
              </p:blipFill>
              <p:spPr>
                <a:xfrm>
                  <a:off x="10298733" y="2050267"/>
                  <a:ext cx="1155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80" name="Freihand 79">
                  <a:extLst>
                    <a:ext uri="{FF2B5EF4-FFF2-40B4-BE49-F238E27FC236}">
                      <a16:creationId xmlns:a16="http://schemas.microsoft.com/office/drawing/2014/main" id="{ED44A34A-01F9-4622-A623-6DE9C8E1F98B}"/>
                    </a:ext>
                  </a:extLst>
                </p14:cNvPr>
                <p14:cNvContentPartPr/>
                <p14:nvPr/>
              </p14:nvContentPartPr>
              <p14:xfrm>
                <a:off x="10465773" y="2052427"/>
                <a:ext cx="55800" cy="720"/>
              </p14:xfrm>
            </p:contentPart>
          </mc:Choice>
          <mc:Fallback>
            <p:pic>
              <p:nvPicPr>
                <p:cNvPr id="80" name="Freihand 79">
                  <a:extLst>
                    <a:ext uri="{FF2B5EF4-FFF2-40B4-BE49-F238E27FC236}">
                      <a16:creationId xmlns:a16="http://schemas.microsoft.com/office/drawing/2014/main" id="{ED44A34A-01F9-4622-A623-6DE9C8E1F98B}"/>
                    </a:ext>
                  </a:extLst>
                </p:cNvPr>
                <p:cNvPicPr/>
                <p:nvPr/>
              </p:nvPicPr>
              <p:blipFill>
                <a:blip r:embed="rId124"/>
                <a:stretch>
                  <a:fillRect/>
                </a:stretch>
              </p:blipFill>
              <p:spPr>
                <a:xfrm>
                  <a:off x="10461453" y="2048107"/>
                  <a:ext cx="6444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81" name="Freihand 80">
                  <a:extLst>
                    <a:ext uri="{FF2B5EF4-FFF2-40B4-BE49-F238E27FC236}">
                      <a16:creationId xmlns:a16="http://schemas.microsoft.com/office/drawing/2014/main" id="{EB4735F8-85C0-43B1-B789-F54DE2C5669D}"/>
                    </a:ext>
                  </a:extLst>
                </p14:cNvPr>
                <p14:cNvContentPartPr/>
                <p14:nvPr/>
              </p14:nvContentPartPr>
              <p14:xfrm>
                <a:off x="10452813" y="2075467"/>
                <a:ext cx="78840" cy="5400"/>
              </p14:xfrm>
            </p:contentPart>
          </mc:Choice>
          <mc:Fallback>
            <p:pic>
              <p:nvPicPr>
                <p:cNvPr id="81" name="Freihand 80">
                  <a:extLst>
                    <a:ext uri="{FF2B5EF4-FFF2-40B4-BE49-F238E27FC236}">
                      <a16:creationId xmlns:a16="http://schemas.microsoft.com/office/drawing/2014/main" id="{EB4735F8-85C0-43B1-B789-F54DE2C5669D}"/>
                    </a:ext>
                  </a:extLst>
                </p:cNvPr>
                <p:cNvPicPr/>
                <p:nvPr/>
              </p:nvPicPr>
              <p:blipFill>
                <a:blip r:embed="rId126"/>
                <a:stretch>
                  <a:fillRect/>
                </a:stretch>
              </p:blipFill>
              <p:spPr>
                <a:xfrm>
                  <a:off x="10448493" y="2071147"/>
                  <a:ext cx="8748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82" name="Freihand 81">
                  <a:extLst>
                    <a:ext uri="{FF2B5EF4-FFF2-40B4-BE49-F238E27FC236}">
                      <a16:creationId xmlns:a16="http://schemas.microsoft.com/office/drawing/2014/main" id="{215656C6-2C15-46A4-BB43-1BAC8FAEF079}"/>
                    </a:ext>
                  </a:extLst>
                </p14:cNvPr>
                <p14:cNvContentPartPr/>
                <p14:nvPr/>
              </p14:nvContentPartPr>
              <p14:xfrm>
                <a:off x="10587813" y="2047027"/>
                <a:ext cx="104400" cy="73440"/>
              </p14:xfrm>
            </p:contentPart>
          </mc:Choice>
          <mc:Fallback>
            <p:pic>
              <p:nvPicPr>
                <p:cNvPr id="82" name="Freihand 81">
                  <a:extLst>
                    <a:ext uri="{FF2B5EF4-FFF2-40B4-BE49-F238E27FC236}">
                      <a16:creationId xmlns:a16="http://schemas.microsoft.com/office/drawing/2014/main" id="{215656C6-2C15-46A4-BB43-1BAC8FAEF079}"/>
                    </a:ext>
                  </a:extLst>
                </p:cNvPr>
                <p:cNvPicPr/>
                <p:nvPr/>
              </p:nvPicPr>
              <p:blipFill>
                <a:blip r:embed="rId128"/>
                <a:stretch>
                  <a:fillRect/>
                </a:stretch>
              </p:blipFill>
              <p:spPr>
                <a:xfrm>
                  <a:off x="10583493" y="2042707"/>
                  <a:ext cx="113040" cy="82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9">
            <p14:nvContentPartPr>
              <p14:cNvPr id="84" name="Freihand 83">
                <a:extLst>
                  <a:ext uri="{FF2B5EF4-FFF2-40B4-BE49-F238E27FC236}">
                    <a16:creationId xmlns:a16="http://schemas.microsoft.com/office/drawing/2014/main" id="{7B6B40E5-19DA-4F8A-811E-0D2242E6FC63}"/>
                  </a:ext>
                </a:extLst>
              </p14:cNvPr>
              <p14:cNvContentPartPr/>
              <p14:nvPr/>
            </p14:nvContentPartPr>
            <p14:xfrm>
              <a:off x="137733" y="3445987"/>
              <a:ext cx="2203920" cy="507600"/>
            </p14:xfrm>
          </p:contentPart>
        </mc:Choice>
        <mc:Fallback>
          <p:pic>
            <p:nvPicPr>
              <p:cNvPr id="84" name="Freihand 83">
                <a:extLst>
                  <a:ext uri="{FF2B5EF4-FFF2-40B4-BE49-F238E27FC236}">
                    <a16:creationId xmlns:a16="http://schemas.microsoft.com/office/drawing/2014/main" id="{7B6B40E5-19DA-4F8A-811E-0D2242E6FC63}"/>
                  </a:ext>
                </a:extLst>
              </p:cNvPr>
              <p:cNvPicPr/>
              <p:nvPr/>
            </p:nvPicPr>
            <p:blipFill>
              <a:blip r:embed="rId130"/>
              <a:stretch>
                <a:fillRect/>
              </a:stretch>
            </p:blipFill>
            <p:spPr>
              <a:xfrm>
                <a:off x="133413" y="3441667"/>
                <a:ext cx="2212560" cy="516240"/>
              </a:xfrm>
              <a:prstGeom prst="rect">
                <a:avLst/>
              </a:prstGeom>
            </p:spPr>
          </p:pic>
        </mc:Fallback>
      </mc:AlternateContent>
      <p:grpSp>
        <p:nvGrpSpPr>
          <p:cNvPr id="87" name="Gruppieren 86">
            <a:extLst>
              <a:ext uri="{FF2B5EF4-FFF2-40B4-BE49-F238E27FC236}">
                <a16:creationId xmlns:a16="http://schemas.microsoft.com/office/drawing/2014/main" id="{92EE337A-E7C0-46C0-BFD0-52556676F0AE}"/>
              </a:ext>
            </a:extLst>
          </p:cNvPr>
          <p:cNvGrpSpPr/>
          <p:nvPr/>
        </p:nvGrpSpPr>
        <p:grpSpPr>
          <a:xfrm>
            <a:off x="130173" y="634387"/>
            <a:ext cx="2274840" cy="895680"/>
            <a:chOff x="130173" y="634387"/>
            <a:chExt cx="2274840" cy="895680"/>
          </a:xfrm>
        </p:grpSpPr>
        <mc:AlternateContent xmlns:mc="http://schemas.openxmlformats.org/markup-compatibility/2006">
          <mc:Choice xmlns:p14="http://schemas.microsoft.com/office/powerpoint/2010/main" Requires="p14">
            <p:contentPart p14:bwMode="auto" r:id="rId131">
              <p14:nvContentPartPr>
                <p14:cNvPr id="85" name="Freihand 84">
                  <a:extLst>
                    <a:ext uri="{FF2B5EF4-FFF2-40B4-BE49-F238E27FC236}">
                      <a16:creationId xmlns:a16="http://schemas.microsoft.com/office/drawing/2014/main" id="{19CF76B8-B992-4F20-8CA1-D78A83982031}"/>
                    </a:ext>
                  </a:extLst>
                </p14:cNvPr>
                <p14:cNvContentPartPr/>
                <p14:nvPr/>
              </p14:nvContentPartPr>
              <p14:xfrm>
                <a:off x="2127813" y="1036507"/>
                <a:ext cx="33480" cy="39600"/>
              </p14:xfrm>
            </p:contentPart>
          </mc:Choice>
          <mc:Fallback>
            <p:pic>
              <p:nvPicPr>
                <p:cNvPr id="85" name="Freihand 84">
                  <a:extLst>
                    <a:ext uri="{FF2B5EF4-FFF2-40B4-BE49-F238E27FC236}">
                      <a16:creationId xmlns:a16="http://schemas.microsoft.com/office/drawing/2014/main" id="{19CF76B8-B992-4F20-8CA1-D78A83982031}"/>
                    </a:ext>
                  </a:extLst>
                </p:cNvPr>
                <p:cNvPicPr/>
                <p:nvPr/>
              </p:nvPicPr>
              <p:blipFill>
                <a:blip r:embed="rId132"/>
                <a:stretch>
                  <a:fillRect/>
                </a:stretch>
              </p:blipFill>
              <p:spPr>
                <a:xfrm>
                  <a:off x="2123493" y="1032187"/>
                  <a:ext cx="4212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6" name="Freihand 85">
                  <a:extLst>
                    <a:ext uri="{FF2B5EF4-FFF2-40B4-BE49-F238E27FC236}">
                      <a16:creationId xmlns:a16="http://schemas.microsoft.com/office/drawing/2014/main" id="{0151423D-5239-4C2F-85A4-27A340DDC88E}"/>
                    </a:ext>
                  </a:extLst>
                </p14:cNvPr>
                <p14:cNvContentPartPr/>
                <p14:nvPr/>
              </p14:nvContentPartPr>
              <p14:xfrm>
                <a:off x="130173" y="634387"/>
                <a:ext cx="2274840" cy="895680"/>
              </p14:xfrm>
            </p:contentPart>
          </mc:Choice>
          <mc:Fallback>
            <p:pic>
              <p:nvPicPr>
                <p:cNvPr id="86" name="Freihand 85">
                  <a:extLst>
                    <a:ext uri="{FF2B5EF4-FFF2-40B4-BE49-F238E27FC236}">
                      <a16:creationId xmlns:a16="http://schemas.microsoft.com/office/drawing/2014/main" id="{0151423D-5239-4C2F-85A4-27A340DDC88E}"/>
                    </a:ext>
                  </a:extLst>
                </p:cNvPr>
                <p:cNvPicPr/>
                <p:nvPr/>
              </p:nvPicPr>
              <p:blipFill>
                <a:blip r:embed="rId134"/>
                <a:stretch>
                  <a:fillRect/>
                </a:stretch>
              </p:blipFill>
              <p:spPr>
                <a:xfrm>
                  <a:off x="125853" y="630067"/>
                  <a:ext cx="2283480" cy="904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5">
            <p14:nvContentPartPr>
              <p14:cNvPr id="88" name="Freihand 87">
                <a:extLst>
                  <a:ext uri="{FF2B5EF4-FFF2-40B4-BE49-F238E27FC236}">
                    <a16:creationId xmlns:a16="http://schemas.microsoft.com/office/drawing/2014/main" id="{BAD4195E-84CB-456C-969F-BF007DE7E32D}"/>
                  </a:ext>
                </a:extLst>
              </p14:cNvPr>
              <p14:cNvContentPartPr/>
              <p14:nvPr/>
            </p14:nvContentPartPr>
            <p14:xfrm>
              <a:off x="155013" y="3434827"/>
              <a:ext cx="2166840" cy="591480"/>
            </p14:xfrm>
          </p:contentPart>
        </mc:Choice>
        <mc:Fallback>
          <p:pic>
            <p:nvPicPr>
              <p:cNvPr id="88" name="Freihand 87">
                <a:extLst>
                  <a:ext uri="{FF2B5EF4-FFF2-40B4-BE49-F238E27FC236}">
                    <a16:creationId xmlns:a16="http://schemas.microsoft.com/office/drawing/2014/main" id="{BAD4195E-84CB-456C-969F-BF007DE7E32D}"/>
                  </a:ext>
                </a:extLst>
              </p:cNvPr>
              <p:cNvPicPr/>
              <p:nvPr/>
            </p:nvPicPr>
            <p:blipFill>
              <a:blip r:embed="rId136"/>
              <a:stretch>
                <a:fillRect/>
              </a:stretch>
            </p:blipFill>
            <p:spPr>
              <a:xfrm>
                <a:off x="150693" y="3430507"/>
                <a:ext cx="2175480" cy="6001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9" name="Freihand 88">
                <a:extLst>
                  <a:ext uri="{FF2B5EF4-FFF2-40B4-BE49-F238E27FC236}">
                    <a16:creationId xmlns:a16="http://schemas.microsoft.com/office/drawing/2014/main" id="{AE7B372D-DE1D-441B-8336-9A04DFE662B9}"/>
                  </a:ext>
                </a:extLst>
              </p14:cNvPr>
              <p14:cNvContentPartPr/>
              <p14:nvPr/>
            </p14:nvContentPartPr>
            <p14:xfrm>
              <a:off x="350133" y="3890227"/>
              <a:ext cx="2031120" cy="97920"/>
            </p14:xfrm>
          </p:contentPart>
        </mc:Choice>
        <mc:Fallback>
          <p:pic>
            <p:nvPicPr>
              <p:cNvPr id="89" name="Freihand 88">
                <a:extLst>
                  <a:ext uri="{FF2B5EF4-FFF2-40B4-BE49-F238E27FC236}">
                    <a16:creationId xmlns:a16="http://schemas.microsoft.com/office/drawing/2014/main" id="{AE7B372D-DE1D-441B-8336-9A04DFE662B9}"/>
                  </a:ext>
                </a:extLst>
              </p:cNvPr>
              <p:cNvPicPr/>
              <p:nvPr/>
            </p:nvPicPr>
            <p:blipFill>
              <a:blip r:embed="rId138"/>
              <a:stretch>
                <a:fillRect/>
              </a:stretch>
            </p:blipFill>
            <p:spPr>
              <a:xfrm>
                <a:off x="345813" y="3885907"/>
                <a:ext cx="2039760" cy="106560"/>
              </a:xfrm>
              <a:prstGeom prst="rect">
                <a:avLst/>
              </a:prstGeom>
            </p:spPr>
          </p:pic>
        </mc:Fallback>
      </mc:AlternateContent>
      <p:grpSp>
        <p:nvGrpSpPr>
          <p:cNvPr id="94" name="Gruppieren 93">
            <a:extLst>
              <a:ext uri="{FF2B5EF4-FFF2-40B4-BE49-F238E27FC236}">
                <a16:creationId xmlns:a16="http://schemas.microsoft.com/office/drawing/2014/main" id="{B33E5088-5040-49E5-8748-D3842FCA2BFB}"/>
              </a:ext>
            </a:extLst>
          </p:cNvPr>
          <p:cNvGrpSpPr/>
          <p:nvPr/>
        </p:nvGrpSpPr>
        <p:grpSpPr>
          <a:xfrm>
            <a:off x="2819013" y="3822187"/>
            <a:ext cx="773640" cy="250560"/>
            <a:chOff x="2819013" y="3822187"/>
            <a:chExt cx="773640" cy="250560"/>
          </a:xfrm>
        </p:grpSpPr>
        <mc:AlternateContent xmlns:mc="http://schemas.openxmlformats.org/markup-compatibility/2006">
          <mc:Choice xmlns:p14="http://schemas.microsoft.com/office/powerpoint/2010/main" Requires="p14">
            <p:contentPart p14:bwMode="auto" r:id="rId139">
              <p14:nvContentPartPr>
                <p14:cNvPr id="90" name="Freihand 89">
                  <a:extLst>
                    <a:ext uri="{FF2B5EF4-FFF2-40B4-BE49-F238E27FC236}">
                      <a16:creationId xmlns:a16="http://schemas.microsoft.com/office/drawing/2014/main" id="{AA47A6C3-A5AF-4645-BBAC-D707AAA10319}"/>
                    </a:ext>
                  </a:extLst>
                </p14:cNvPr>
                <p14:cNvContentPartPr/>
                <p14:nvPr/>
              </p14:nvContentPartPr>
              <p14:xfrm>
                <a:off x="2819013" y="3822187"/>
                <a:ext cx="160560" cy="250560"/>
              </p14:xfrm>
            </p:contentPart>
          </mc:Choice>
          <mc:Fallback>
            <p:pic>
              <p:nvPicPr>
                <p:cNvPr id="90" name="Freihand 89">
                  <a:extLst>
                    <a:ext uri="{FF2B5EF4-FFF2-40B4-BE49-F238E27FC236}">
                      <a16:creationId xmlns:a16="http://schemas.microsoft.com/office/drawing/2014/main" id="{AA47A6C3-A5AF-4645-BBAC-D707AAA10319}"/>
                    </a:ext>
                  </a:extLst>
                </p:cNvPr>
                <p:cNvPicPr/>
                <p:nvPr/>
              </p:nvPicPr>
              <p:blipFill>
                <a:blip r:embed="rId140"/>
                <a:stretch>
                  <a:fillRect/>
                </a:stretch>
              </p:blipFill>
              <p:spPr>
                <a:xfrm>
                  <a:off x="2814693" y="3817867"/>
                  <a:ext cx="169200" cy="2592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91" name="Freihand 90">
                  <a:extLst>
                    <a:ext uri="{FF2B5EF4-FFF2-40B4-BE49-F238E27FC236}">
                      <a16:creationId xmlns:a16="http://schemas.microsoft.com/office/drawing/2014/main" id="{79594654-0B64-4B4A-B577-C507A00BD321}"/>
                    </a:ext>
                  </a:extLst>
                </p14:cNvPr>
                <p14:cNvContentPartPr/>
                <p14:nvPr/>
              </p14:nvContentPartPr>
              <p14:xfrm>
                <a:off x="3088293" y="3943867"/>
                <a:ext cx="177480" cy="5400"/>
              </p14:xfrm>
            </p:contentPart>
          </mc:Choice>
          <mc:Fallback>
            <p:pic>
              <p:nvPicPr>
                <p:cNvPr id="91" name="Freihand 90">
                  <a:extLst>
                    <a:ext uri="{FF2B5EF4-FFF2-40B4-BE49-F238E27FC236}">
                      <a16:creationId xmlns:a16="http://schemas.microsoft.com/office/drawing/2014/main" id="{79594654-0B64-4B4A-B577-C507A00BD321}"/>
                    </a:ext>
                  </a:extLst>
                </p:cNvPr>
                <p:cNvPicPr/>
                <p:nvPr/>
              </p:nvPicPr>
              <p:blipFill>
                <a:blip r:embed="rId142"/>
                <a:stretch>
                  <a:fillRect/>
                </a:stretch>
              </p:blipFill>
              <p:spPr>
                <a:xfrm>
                  <a:off x="3083973" y="3939547"/>
                  <a:ext cx="18612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92" name="Freihand 91">
                  <a:extLst>
                    <a:ext uri="{FF2B5EF4-FFF2-40B4-BE49-F238E27FC236}">
                      <a16:creationId xmlns:a16="http://schemas.microsoft.com/office/drawing/2014/main" id="{69A1AF78-AD50-4E9B-9B16-7B5BB55465D8}"/>
                    </a:ext>
                  </a:extLst>
                </p14:cNvPr>
                <p14:cNvContentPartPr/>
                <p14:nvPr/>
              </p14:nvContentPartPr>
              <p14:xfrm>
                <a:off x="3111333" y="3979147"/>
                <a:ext cx="175680" cy="13680"/>
              </p14:xfrm>
            </p:contentPart>
          </mc:Choice>
          <mc:Fallback>
            <p:pic>
              <p:nvPicPr>
                <p:cNvPr id="92" name="Freihand 91">
                  <a:extLst>
                    <a:ext uri="{FF2B5EF4-FFF2-40B4-BE49-F238E27FC236}">
                      <a16:creationId xmlns:a16="http://schemas.microsoft.com/office/drawing/2014/main" id="{69A1AF78-AD50-4E9B-9B16-7B5BB55465D8}"/>
                    </a:ext>
                  </a:extLst>
                </p:cNvPr>
                <p:cNvPicPr/>
                <p:nvPr/>
              </p:nvPicPr>
              <p:blipFill>
                <a:blip r:embed="rId144"/>
                <a:stretch>
                  <a:fillRect/>
                </a:stretch>
              </p:blipFill>
              <p:spPr>
                <a:xfrm>
                  <a:off x="3107013" y="3974827"/>
                  <a:ext cx="1843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3" name="Freihand 92">
                  <a:extLst>
                    <a:ext uri="{FF2B5EF4-FFF2-40B4-BE49-F238E27FC236}">
                      <a16:creationId xmlns:a16="http://schemas.microsoft.com/office/drawing/2014/main" id="{03679255-3C82-4245-BF75-4DA71F591A9B}"/>
                    </a:ext>
                  </a:extLst>
                </p14:cNvPr>
                <p14:cNvContentPartPr/>
                <p14:nvPr/>
              </p14:nvContentPartPr>
              <p14:xfrm>
                <a:off x="3370533" y="3892387"/>
                <a:ext cx="222120" cy="145440"/>
              </p14:xfrm>
            </p:contentPart>
          </mc:Choice>
          <mc:Fallback>
            <p:pic>
              <p:nvPicPr>
                <p:cNvPr id="93" name="Freihand 92">
                  <a:extLst>
                    <a:ext uri="{FF2B5EF4-FFF2-40B4-BE49-F238E27FC236}">
                      <a16:creationId xmlns:a16="http://schemas.microsoft.com/office/drawing/2014/main" id="{03679255-3C82-4245-BF75-4DA71F591A9B}"/>
                    </a:ext>
                  </a:extLst>
                </p:cNvPr>
                <p:cNvPicPr/>
                <p:nvPr/>
              </p:nvPicPr>
              <p:blipFill>
                <a:blip r:embed="rId146"/>
                <a:stretch>
                  <a:fillRect/>
                </a:stretch>
              </p:blipFill>
              <p:spPr>
                <a:xfrm>
                  <a:off x="3366213" y="3888067"/>
                  <a:ext cx="230760" cy="154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7">
            <p14:nvContentPartPr>
              <p14:cNvPr id="95" name="Freihand 94">
                <a:extLst>
                  <a:ext uri="{FF2B5EF4-FFF2-40B4-BE49-F238E27FC236}">
                    <a16:creationId xmlns:a16="http://schemas.microsoft.com/office/drawing/2014/main" id="{44A74CDD-CC1D-4AE5-91AE-7936D1A7CE12}"/>
                  </a:ext>
                </a:extLst>
              </p14:cNvPr>
              <p14:cNvContentPartPr/>
              <p14:nvPr/>
            </p14:nvContentPartPr>
            <p14:xfrm>
              <a:off x="8459133" y="1015267"/>
              <a:ext cx="16200" cy="2520"/>
            </p14:xfrm>
          </p:contentPart>
        </mc:Choice>
        <mc:Fallback>
          <p:pic>
            <p:nvPicPr>
              <p:cNvPr id="95" name="Freihand 94">
                <a:extLst>
                  <a:ext uri="{FF2B5EF4-FFF2-40B4-BE49-F238E27FC236}">
                    <a16:creationId xmlns:a16="http://schemas.microsoft.com/office/drawing/2014/main" id="{44A74CDD-CC1D-4AE5-91AE-7936D1A7CE12}"/>
                  </a:ext>
                </a:extLst>
              </p:cNvPr>
              <p:cNvPicPr/>
              <p:nvPr/>
            </p:nvPicPr>
            <p:blipFill>
              <a:blip r:embed="rId148"/>
              <a:stretch>
                <a:fillRect/>
              </a:stretch>
            </p:blipFill>
            <p:spPr>
              <a:xfrm>
                <a:off x="8454813" y="1010947"/>
                <a:ext cx="2484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96" name="Freihand 95">
                <a:extLst>
                  <a:ext uri="{FF2B5EF4-FFF2-40B4-BE49-F238E27FC236}">
                    <a16:creationId xmlns:a16="http://schemas.microsoft.com/office/drawing/2014/main" id="{4DADD47C-C0E6-42C6-ABBA-EF59751AE48D}"/>
                  </a:ext>
                </a:extLst>
              </p14:cNvPr>
              <p14:cNvContentPartPr/>
              <p14:nvPr/>
            </p14:nvContentPartPr>
            <p14:xfrm>
              <a:off x="4464213" y="4520947"/>
              <a:ext cx="487440" cy="59040"/>
            </p14:xfrm>
          </p:contentPart>
        </mc:Choice>
        <mc:Fallback>
          <p:pic>
            <p:nvPicPr>
              <p:cNvPr id="96" name="Freihand 95">
                <a:extLst>
                  <a:ext uri="{FF2B5EF4-FFF2-40B4-BE49-F238E27FC236}">
                    <a16:creationId xmlns:a16="http://schemas.microsoft.com/office/drawing/2014/main" id="{4DADD47C-C0E6-42C6-ABBA-EF59751AE48D}"/>
                  </a:ext>
                </a:extLst>
              </p:cNvPr>
              <p:cNvPicPr/>
              <p:nvPr/>
            </p:nvPicPr>
            <p:blipFill>
              <a:blip r:embed="rId150"/>
              <a:stretch>
                <a:fillRect/>
              </a:stretch>
            </p:blipFill>
            <p:spPr>
              <a:xfrm>
                <a:off x="4459893" y="4516627"/>
                <a:ext cx="49608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7" name="Freihand 96">
                <a:extLst>
                  <a:ext uri="{FF2B5EF4-FFF2-40B4-BE49-F238E27FC236}">
                    <a16:creationId xmlns:a16="http://schemas.microsoft.com/office/drawing/2014/main" id="{9315E91F-39D2-453F-9CB6-87D361667BB1}"/>
                  </a:ext>
                </a:extLst>
              </p14:cNvPr>
              <p14:cNvContentPartPr/>
              <p14:nvPr/>
            </p14:nvContentPartPr>
            <p14:xfrm>
              <a:off x="6510813" y="4832347"/>
              <a:ext cx="1815840" cy="83160"/>
            </p14:xfrm>
          </p:contentPart>
        </mc:Choice>
        <mc:Fallback>
          <p:pic>
            <p:nvPicPr>
              <p:cNvPr id="97" name="Freihand 96">
                <a:extLst>
                  <a:ext uri="{FF2B5EF4-FFF2-40B4-BE49-F238E27FC236}">
                    <a16:creationId xmlns:a16="http://schemas.microsoft.com/office/drawing/2014/main" id="{9315E91F-39D2-453F-9CB6-87D361667BB1}"/>
                  </a:ext>
                </a:extLst>
              </p:cNvPr>
              <p:cNvPicPr/>
              <p:nvPr/>
            </p:nvPicPr>
            <p:blipFill>
              <a:blip r:embed="rId152"/>
              <a:stretch>
                <a:fillRect/>
              </a:stretch>
            </p:blipFill>
            <p:spPr>
              <a:xfrm>
                <a:off x="6506493" y="4828027"/>
                <a:ext cx="1824480" cy="91800"/>
              </a:xfrm>
              <a:prstGeom prst="rect">
                <a:avLst/>
              </a:prstGeom>
            </p:spPr>
          </p:pic>
        </mc:Fallback>
      </mc:AlternateContent>
      <p:grpSp>
        <p:nvGrpSpPr>
          <p:cNvPr id="100" name="Gruppieren 99">
            <a:extLst>
              <a:ext uri="{FF2B5EF4-FFF2-40B4-BE49-F238E27FC236}">
                <a16:creationId xmlns:a16="http://schemas.microsoft.com/office/drawing/2014/main" id="{731A6CAD-0181-477F-8D82-FC1E81793616}"/>
              </a:ext>
            </a:extLst>
          </p:cNvPr>
          <p:cNvGrpSpPr/>
          <p:nvPr/>
        </p:nvGrpSpPr>
        <p:grpSpPr>
          <a:xfrm>
            <a:off x="7286973" y="3210547"/>
            <a:ext cx="489240" cy="218160"/>
            <a:chOff x="7286973" y="3210547"/>
            <a:chExt cx="489240" cy="218160"/>
          </a:xfrm>
        </p:grpSpPr>
        <mc:AlternateContent xmlns:mc="http://schemas.openxmlformats.org/markup-compatibility/2006">
          <mc:Choice xmlns:p14="http://schemas.microsoft.com/office/powerpoint/2010/main" Requires="p14">
            <p:contentPart p14:bwMode="auto" r:id="rId153">
              <p14:nvContentPartPr>
                <p14:cNvPr id="98" name="Freihand 97">
                  <a:extLst>
                    <a:ext uri="{FF2B5EF4-FFF2-40B4-BE49-F238E27FC236}">
                      <a16:creationId xmlns:a16="http://schemas.microsoft.com/office/drawing/2014/main" id="{110DF641-6828-4BBF-A8BC-24AC6C86C696}"/>
                    </a:ext>
                  </a:extLst>
                </p14:cNvPr>
                <p14:cNvContentPartPr/>
                <p14:nvPr/>
              </p14:nvContentPartPr>
              <p14:xfrm>
                <a:off x="7286973" y="3316027"/>
                <a:ext cx="307800" cy="29160"/>
              </p14:xfrm>
            </p:contentPart>
          </mc:Choice>
          <mc:Fallback>
            <p:pic>
              <p:nvPicPr>
                <p:cNvPr id="98" name="Freihand 97">
                  <a:extLst>
                    <a:ext uri="{FF2B5EF4-FFF2-40B4-BE49-F238E27FC236}">
                      <a16:creationId xmlns:a16="http://schemas.microsoft.com/office/drawing/2014/main" id="{110DF641-6828-4BBF-A8BC-24AC6C86C696}"/>
                    </a:ext>
                  </a:extLst>
                </p:cNvPr>
                <p:cNvPicPr/>
                <p:nvPr/>
              </p:nvPicPr>
              <p:blipFill>
                <a:blip r:embed="rId154"/>
                <a:stretch>
                  <a:fillRect/>
                </a:stretch>
              </p:blipFill>
              <p:spPr>
                <a:xfrm>
                  <a:off x="7282653" y="3311707"/>
                  <a:ext cx="31644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9" name="Freihand 98">
                  <a:extLst>
                    <a:ext uri="{FF2B5EF4-FFF2-40B4-BE49-F238E27FC236}">
                      <a16:creationId xmlns:a16="http://schemas.microsoft.com/office/drawing/2014/main" id="{F305DA38-A187-402F-BD43-B3BCFADFF306}"/>
                    </a:ext>
                  </a:extLst>
                </p14:cNvPr>
                <p14:cNvContentPartPr/>
                <p14:nvPr/>
              </p14:nvContentPartPr>
              <p14:xfrm>
                <a:off x="7571733" y="3210547"/>
                <a:ext cx="204480" cy="218160"/>
              </p14:xfrm>
            </p:contentPart>
          </mc:Choice>
          <mc:Fallback>
            <p:pic>
              <p:nvPicPr>
                <p:cNvPr id="99" name="Freihand 98">
                  <a:extLst>
                    <a:ext uri="{FF2B5EF4-FFF2-40B4-BE49-F238E27FC236}">
                      <a16:creationId xmlns:a16="http://schemas.microsoft.com/office/drawing/2014/main" id="{F305DA38-A187-402F-BD43-B3BCFADFF306}"/>
                    </a:ext>
                  </a:extLst>
                </p:cNvPr>
                <p:cNvPicPr/>
                <p:nvPr/>
              </p:nvPicPr>
              <p:blipFill>
                <a:blip r:embed="rId156"/>
                <a:stretch>
                  <a:fillRect/>
                </a:stretch>
              </p:blipFill>
              <p:spPr>
                <a:xfrm>
                  <a:off x="7567413" y="3206227"/>
                  <a:ext cx="213120" cy="226800"/>
                </a:xfrm>
                <a:prstGeom prst="rect">
                  <a:avLst/>
                </a:prstGeom>
              </p:spPr>
            </p:pic>
          </mc:Fallback>
        </mc:AlternateContent>
      </p:grpSp>
      <p:grpSp>
        <p:nvGrpSpPr>
          <p:cNvPr id="140" name="Gruppieren 139">
            <a:extLst>
              <a:ext uri="{FF2B5EF4-FFF2-40B4-BE49-F238E27FC236}">
                <a16:creationId xmlns:a16="http://schemas.microsoft.com/office/drawing/2014/main" id="{7A2E8D3A-09A6-4864-8822-E67BD9808D9A}"/>
              </a:ext>
            </a:extLst>
          </p:cNvPr>
          <p:cNvGrpSpPr/>
          <p:nvPr/>
        </p:nvGrpSpPr>
        <p:grpSpPr>
          <a:xfrm>
            <a:off x="7995813" y="2782507"/>
            <a:ext cx="3319920" cy="1233000"/>
            <a:chOff x="7995813" y="2782507"/>
            <a:chExt cx="3319920" cy="1233000"/>
          </a:xfrm>
        </p:grpSpPr>
        <mc:AlternateContent xmlns:mc="http://schemas.openxmlformats.org/markup-compatibility/2006">
          <mc:Choice xmlns:p14="http://schemas.microsoft.com/office/powerpoint/2010/main" Requires="p14">
            <p:contentPart p14:bwMode="auto" r:id="rId157">
              <p14:nvContentPartPr>
                <p14:cNvPr id="101" name="Freihand 100">
                  <a:extLst>
                    <a:ext uri="{FF2B5EF4-FFF2-40B4-BE49-F238E27FC236}">
                      <a16:creationId xmlns:a16="http://schemas.microsoft.com/office/drawing/2014/main" id="{B43AA310-3C64-43CF-9520-6005B057F67D}"/>
                    </a:ext>
                  </a:extLst>
                </p14:cNvPr>
                <p14:cNvContentPartPr/>
                <p14:nvPr/>
              </p14:nvContentPartPr>
              <p14:xfrm>
                <a:off x="7995813" y="3174907"/>
                <a:ext cx="295560" cy="123480"/>
              </p14:xfrm>
            </p:contentPart>
          </mc:Choice>
          <mc:Fallback>
            <p:pic>
              <p:nvPicPr>
                <p:cNvPr id="101" name="Freihand 100">
                  <a:extLst>
                    <a:ext uri="{FF2B5EF4-FFF2-40B4-BE49-F238E27FC236}">
                      <a16:creationId xmlns:a16="http://schemas.microsoft.com/office/drawing/2014/main" id="{B43AA310-3C64-43CF-9520-6005B057F67D}"/>
                    </a:ext>
                  </a:extLst>
                </p:cNvPr>
                <p:cNvPicPr/>
                <p:nvPr/>
              </p:nvPicPr>
              <p:blipFill>
                <a:blip r:embed="rId158"/>
                <a:stretch>
                  <a:fillRect/>
                </a:stretch>
              </p:blipFill>
              <p:spPr>
                <a:xfrm>
                  <a:off x="7991493" y="3170587"/>
                  <a:ext cx="30420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02" name="Freihand 101">
                  <a:extLst>
                    <a:ext uri="{FF2B5EF4-FFF2-40B4-BE49-F238E27FC236}">
                      <a16:creationId xmlns:a16="http://schemas.microsoft.com/office/drawing/2014/main" id="{72CBA592-1AEA-49D7-80A4-F85F97F3B913}"/>
                    </a:ext>
                  </a:extLst>
                </p14:cNvPr>
                <p14:cNvContentPartPr/>
                <p14:nvPr/>
              </p14:nvContentPartPr>
              <p14:xfrm>
                <a:off x="8316573" y="3085267"/>
                <a:ext cx="287280" cy="343440"/>
              </p14:xfrm>
            </p:contentPart>
          </mc:Choice>
          <mc:Fallback>
            <p:pic>
              <p:nvPicPr>
                <p:cNvPr id="102" name="Freihand 101">
                  <a:extLst>
                    <a:ext uri="{FF2B5EF4-FFF2-40B4-BE49-F238E27FC236}">
                      <a16:creationId xmlns:a16="http://schemas.microsoft.com/office/drawing/2014/main" id="{72CBA592-1AEA-49D7-80A4-F85F97F3B913}"/>
                    </a:ext>
                  </a:extLst>
                </p:cNvPr>
                <p:cNvPicPr/>
                <p:nvPr/>
              </p:nvPicPr>
              <p:blipFill>
                <a:blip r:embed="rId160"/>
                <a:stretch>
                  <a:fillRect/>
                </a:stretch>
              </p:blipFill>
              <p:spPr>
                <a:xfrm>
                  <a:off x="8312253" y="3080947"/>
                  <a:ext cx="295920" cy="3520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03" name="Freihand 102">
                  <a:extLst>
                    <a:ext uri="{FF2B5EF4-FFF2-40B4-BE49-F238E27FC236}">
                      <a16:creationId xmlns:a16="http://schemas.microsoft.com/office/drawing/2014/main" id="{82426B66-7A5A-4F59-A61A-7DB33D6CD091}"/>
                    </a:ext>
                  </a:extLst>
                </p14:cNvPr>
                <p14:cNvContentPartPr/>
                <p14:nvPr/>
              </p14:nvContentPartPr>
              <p14:xfrm>
                <a:off x="8639493" y="3155107"/>
                <a:ext cx="94320" cy="97920"/>
              </p14:xfrm>
            </p:contentPart>
          </mc:Choice>
          <mc:Fallback>
            <p:pic>
              <p:nvPicPr>
                <p:cNvPr id="103" name="Freihand 102">
                  <a:extLst>
                    <a:ext uri="{FF2B5EF4-FFF2-40B4-BE49-F238E27FC236}">
                      <a16:creationId xmlns:a16="http://schemas.microsoft.com/office/drawing/2014/main" id="{82426B66-7A5A-4F59-A61A-7DB33D6CD091}"/>
                    </a:ext>
                  </a:extLst>
                </p:cNvPr>
                <p:cNvPicPr/>
                <p:nvPr/>
              </p:nvPicPr>
              <p:blipFill>
                <a:blip r:embed="rId162"/>
                <a:stretch>
                  <a:fillRect/>
                </a:stretch>
              </p:blipFill>
              <p:spPr>
                <a:xfrm>
                  <a:off x="8635173" y="3150787"/>
                  <a:ext cx="10296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05" name="Freihand 104">
                  <a:extLst>
                    <a:ext uri="{FF2B5EF4-FFF2-40B4-BE49-F238E27FC236}">
                      <a16:creationId xmlns:a16="http://schemas.microsoft.com/office/drawing/2014/main" id="{1675F842-D05E-4379-8C8E-0A2065CCD625}"/>
                    </a:ext>
                  </a:extLst>
                </p14:cNvPr>
                <p14:cNvContentPartPr/>
                <p14:nvPr/>
              </p14:nvContentPartPr>
              <p14:xfrm>
                <a:off x="8651733" y="3141067"/>
                <a:ext cx="127080" cy="90720"/>
              </p14:xfrm>
            </p:contentPart>
          </mc:Choice>
          <mc:Fallback>
            <p:pic>
              <p:nvPicPr>
                <p:cNvPr id="105" name="Freihand 104">
                  <a:extLst>
                    <a:ext uri="{FF2B5EF4-FFF2-40B4-BE49-F238E27FC236}">
                      <a16:creationId xmlns:a16="http://schemas.microsoft.com/office/drawing/2014/main" id="{1675F842-D05E-4379-8C8E-0A2065CCD625}"/>
                    </a:ext>
                  </a:extLst>
                </p:cNvPr>
                <p:cNvPicPr/>
                <p:nvPr/>
              </p:nvPicPr>
              <p:blipFill>
                <a:blip r:embed="rId164"/>
                <a:stretch>
                  <a:fillRect/>
                </a:stretch>
              </p:blipFill>
              <p:spPr>
                <a:xfrm>
                  <a:off x="8647413" y="3136747"/>
                  <a:ext cx="1357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06" name="Freihand 105">
                  <a:extLst>
                    <a:ext uri="{FF2B5EF4-FFF2-40B4-BE49-F238E27FC236}">
                      <a16:creationId xmlns:a16="http://schemas.microsoft.com/office/drawing/2014/main" id="{69B83292-6153-4DDB-BF4B-BDEAE1BF31C8}"/>
                    </a:ext>
                  </a:extLst>
                </p14:cNvPr>
                <p14:cNvContentPartPr/>
                <p14:nvPr/>
              </p14:nvContentPartPr>
              <p14:xfrm>
                <a:off x="8671893" y="3166627"/>
                <a:ext cx="68760" cy="3600"/>
              </p14:xfrm>
            </p:contentPart>
          </mc:Choice>
          <mc:Fallback>
            <p:pic>
              <p:nvPicPr>
                <p:cNvPr id="106" name="Freihand 105">
                  <a:extLst>
                    <a:ext uri="{FF2B5EF4-FFF2-40B4-BE49-F238E27FC236}">
                      <a16:creationId xmlns:a16="http://schemas.microsoft.com/office/drawing/2014/main" id="{69B83292-6153-4DDB-BF4B-BDEAE1BF31C8}"/>
                    </a:ext>
                  </a:extLst>
                </p:cNvPr>
                <p:cNvPicPr/>
                <p:nvPr/>
              </p:nvPicPr>
              <p:blipFill>
                <a:blip r:embed="rId166"/>
                <a:stretch>
                  <a:fillRect/>
                </a:stretch>
              </p:blipFill>
              <p:spPr>
                <a:xfrm>
                  <a:off x="8667573" y="3162307"/>
                  <a:ext cx="774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07" name="Freihand 106">
                  <a:extLst>
                    <a:ext uri="{FF2B5EF4-FFF2-40B4-BE49-F238E27FC236}">
                      <a16:creationId xmlns:a16="http://schemas.microsoft.com/office/drawing/2014/main" id="{C2841025-C368-4586-BFAB-6B22F17CD606}"/>
                    </a:ext>
                  </a:extLst>
                </p14:cNvPr>
                <p14:cNvContentPartPr/>
                <p14:nvPr/>
              </p14:nvContentPartPr>
              <p14:xfrm>
                <a:off x="8806173" y="3122347"/>
                <a:ext cx="139320" cy="101520"/>
              </p14:xfrm>
            </p:contentPart>
          </mc:Choice>
          <mc:Fallback>
            <p:pic>
              <p:nvPicPr>
                <p:cNvPr id="107" name="Freihand 106">
                  <a:extLst>
                    <a:ext uri="{FF2B5EF4-FFF2-40B4-BE49-F238E27FC236}">
                      <a16:creationId xmlns:a16="http://schemas.microsoft.com/office/drawing/2014/main" id="{C2841025-C368-4586-BFAB-6B22F17CD606}"/>
                    </a:ext>
                  </a:extLst>
                </p:cNvPr>
                <p:cNvPicPr/>
                <p:nvPr/>
              </p:nvPicPr>
              <p:blipFill>
                <a:blip r:embed="rId168"/>
                <a:stretch>
                  <a:fillRect/>
                </a:stretch>
              </p:blipFill>
              <p:spPr>
                <a:xfrm>
                  <a:off x="8801853" y="3118027"/>
                  <a:ext cx="1479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08" name="Freihand 107">
                  <a:extLst>
                    <a:ext uri="{FF2B5EF4-FFF2-40B4-BE49-F238E27FC236}">
                      <a16:creationId xmlns:a16="http://schemas.microsoft.com/office/drawing/2014/main" id="{06978962-AC71-470E-A0F9-F06F4DCDB4DC}"/>
                    </a:ext>
                  </a:extLst>
                </p14:cNvPr>
                <p14:cNvContentPartPr/>
                <p14:nvPr/>
              </p14:nvContentPartPr>
              <p14:xfrm>
                <a:off x="9081573" y="3113347"/>
                <a:ext cx="168840" cy="97560"/>
              </p14:xfrm>
            </p:contentPart>
          </mc:Choice>
          <mc:Fallback>
            <p:pic>
              <p:nvPicPr>
                <p:cNvPr id="108" name="Freihand 107">
                  <a:extLst>
                    <a:ext uri="{FF2B5EF4-FFF2-40B4-BE49-F238E27FC236}">
                      <a16:creationId xmlns:a16="http://schemas.microsoft.com/office/drawing/2014/main" id="{06978962-AC71-470E-A0F9-F06F4DCDB4DC}"/>
                    </a:ext>
                  </a:extLst>
                </p:cNvPr>
                <p:cNvPicPr/>
                <p:nvPr/>
              </p:nvPicPr>
              <p:blipFill>
                <a:blip r:embed="rId170"/>
                <a:stretch>
                  <a:fillRect/>
                </a:stretch>
              </p:blipFill>
              <p:spPr>
                <a:xfrm>
                  <a:off x="9077253" y="3109027"/>
                  <a:ext cx="1774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09" name="Freihand 108">
                  <a:extLst>
                    <a:ext uri="{FF2B5EF4-FFF2-40B4-BE49-F238E27FC236}">
                      <a16:creationId xmlns:a16="http://schemas.microsoft.com/office/drawing/2014/main" id="{FDC48C54-CA03-4BE5-8C6A-D99BB1399E97}"/>
                    </a:ext>
                  </a:extLst>
                </p14:cNvPr>
                <p14:cNvContentPartPr/>
                <p14:nvPr/>
              </p14:nvContentPartPr>
              <p14:xfrm>
                <a:off x="9247173" y="3010747"/>
                <a:ext cx="74880" cy="125640"/>
              </p14:xfrm>
            </p:contentPart>
          </mc:Choice>
          <mc:Fallback>
            <p:pic>
              <p:nvPicPr>
                <p:cNvPr id="109" name="Freihand 108">
                  <a:extLst>
                    <a:ext uri="{FF2B5EF4-FFF2-40B4-BE49-F238E27FC236}">
                      <a16:creationId xmlns:a16="http://schemas.microsoft.com/office/drawing/2014/main" id="{FDC48C54-CA03-4BE5-8C6A-D99BB1399E97}"/>
                    </a:ext>
                  </a:extLst>
                </p:cNvPr>
                <p:cNvPicPr/>
                <p:nvPr/>
              </p:nvPicPr>
              <p:blipFill>
                <a:blip r:embed="rId172"/>
                <a:stretch>
                  <a:fillRect/>
                </a:stretch>
              </p:blipFill>
              <p:spPr>
                <a:xfrm>
                  <a:off x="9242853" y="3006427"/>
                  <a:ext cx="8352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10" name="Freihand 109">
                  <a:extLst>
                    <a:ext uri="{FF2B5EF4-FFF2-40B4-BE49-F238E27FC236}">
                      <a16:creationId xmlns:a16="http://schemas.microsoft.com/office/drawing/2014/main" id="{8B548568-671F-4AF0-96DA-2B845DDEB26C}"/>
                    </a:ext>
                  </a:extLst>
                </p14:cNvPr>
                <p14:cNvContentPartPr/>
                <p14:nvPr/>
              </p14:nvContentPartPr>
              <p14:xfrm>
                <a:off x="9333933" y="3100387"/>
                <a:ext cx="8640" cy="13320"/>
              </p14:xfrm>
            </p:contentPart>
          </mc:Choice>
          <mc:Fallback>
            <p:pic>
              <p:nvPicPr>
                <p:cNvPr id="110" name="Freihand 109">
                  <a:extLst>
                    <a:ext uri="{FF2B5EF4-FFF2-40B4-BE49-F238E27FC236}">
                      <a16:creationId xmlns:a16="http://schemas.microsoft.com/office/drawing/2014/main" id="{8B548568-671F-4AF0-96DA-2B845DDEB26C}"/>
                    </a:ext>
                  </a:extLst>
                </p:cNvPr>
                <p:cNvPicPr/>
                <p:nvPr/>
              </p:nvPicPr>
              <p:blipFill>
                <a:blip r:embed="rId174"/>
                <a:stretch>
                  <a:fillRect/>
                </a:stretch>
              </p:blipFill>
              <p:spPr>
                <a:xfrm>
                  <a:off x="9329613" y="3096067"/>
                  <a:ext cx="1728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11" name="Freihand 110">
                  <a:extLst>
                    <a:ext uri="{FF2B5EF4-FFF2-40B4-BE49-F238E27FC236}">
                      <a16:creationId xmlns:a16="http://schemas.microsoft.com/office/drawing/2014/main" id="{A7C8DFA5-1048-496C-B937-24DF59900B63}"/>
                    </a:ext>
                  </a:extLst>
                </p14:cNvPr>
                <p14:cNvContentPartPr/>
                <p14:nvPr/>
              </p14:nvContentPartPr>
              <p14:xfrm>
                <a:off x="9244653" y="2994547"/>
                <a:ext cx="65520" cy="194400"/>
              </p14:xfrm>
            </p:contentPart>
          </mc:Choice>
          <mc:Fallback>
            <p:pic>
              <p:nvPicPr>
                <p:cNvPr id="111" name="Freihand 110">
                  <a:extLst>
                    <a:ext uri="{FF2B5EF4-FFF2-40B4-BE49-F238E27FC236}">
                      <a16:creationId xmlns:a16="http://schemas.microsoft.com/office/drawing/2014/main" id="{A7C8DFA5-1048-496C-B937-24DF59900B63}"/>
                    </a:ext>
                  </a:extLst>
                </p:cNvPr>
                <p:cNvPicPr/>
                <p:nvPr/>
              </p:nvPicPr>
              <p:blipFill>
                <a:blip r:embed="rId176"/>
                <a:stretch>
                  <a:fillRect/>
                </a:stretch>
              </p:blipFill>
              <p:spPr>
                <a:xfrm>
                  <a:off x="9240333" y="2990227"/>
                  <a:ext cx="7416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12" name="Freihand 111">
                  <a:extLst>
                    <a:ext uri="{FF2B5EF4-FFF2-40B4-BE49-F238E27FC236}">
                      <a16:creationId xmlns:a16="http://schemas.microsoft.com/office/drawing/2014/main" id="{9DB70AFA-2FAD-47C5-A92E-229AC3FE9C14}"/>
                    </a:ext>
                  </a:extLst>
                </p14:cNvPr>
                <p14:cNvContentPartPr/>
                <p14:nvPr/>
              </p14:nvContentPartPr>
              <p14:xfrm>
                <a:off x="9321333" y="3087427"/>
                <a:ext cx="83880" cy="98640"/>
              </p14:xfrm>
            </p:contentPart>
          </mc:Choice>
          <mc:Fallback>
            <p:pic>
              <p:nvPicPr>
                <p:cNvPr id="112" name="Freihand 111">
                  <a:extLst>
                    <a:ext uri="{FF2B5EF4-FFF2-40B4-BE49-F238E27FC236}">
                      <a16:creationId xmlns:a16="http://schemas.microsoft.com/office/drawing/2014/main" id="{9DB70AFA-2FAD-47C5-A92E-229AC3FE9C14}"/>
                    </a:ext>
                  </a:extLst>
                </p:cNvPr>
                <p:cNvPicPr/>
                <p:nvPr/>
              </p:nvPicPr>
              <p:blipFill>
                <a:blip r:embed="rId178"/>
                <a:stretch>
                  <a:fillRect/>
                </a:stretch>
              </p:blipFill>
              <p:spPr>
                <a:xfrm>
                  <a:off x="9317013" y="3083107"/>
                  <a:ext cx="9252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13" name="Freihand 112">
                  <a:extLst>
                    <a:ext uri="{FF2B5EF4-FFF2-40B4-BE49-F238E27FC236}">
                      <a16:creationId xmlns:a16="http://schemas.microsoft.com/office/drawing/2014/main" id="{83B1BBA8-B333-4E80-A36B-E2B7339E7F0A}"/>
                    </a:ext>
                  </a:extLst>
                </p14:cNvPr>
                <p14:cNvContentPartPr/>
                <p14:nvPr/>
              </p14:nvContentPartPr>
              <p14:xfrm>
                <a:off x="9446253" y="3111547"/>
                <a:ext cx="101880" cy="81360"/>
              </p14:xfrm>
            </p:contentPart>
          </mc:Choice>
          <mc:Fallback>
            <p:pic>
              <p:nvPicPr>
                <p:cNvPr id="113" name="Freihand 112">
                  <a:extLst>
                    <a:ext uri="{FF2B5EF4-FFF2-40B4-BE49-F238E27FC236}">
                      <a16:creationId xmlns:a16="http://schemas.microsoft.com/office/drawing/2014/main" id="{83B1BBA8-B333-4E80-A36B-E2B7339E7F0A}"/>
                    </a:ext>
                  </a:extLst>
                </p:cNvPr>
                <p:cNvPicPr/>
                <p:nvPr/>
              </p:nvPicPr>
              <p:blipFill>
                <a:blip r:embed="rId180"/>
                <a:stretch>
                  <a:fillRect/>
                </a:stretch>
              </p:blipFill>
              <p:spPr>
                <a:xfrm>
                  <a:off x="9441933" y="3107227"/>
                  <a:ext cx="11052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14" name="Freihand 113">
                  <a:extLst>
                    <a:ext uri="{FF2B5EF4-FFF2-40B4-BE49-F238E27FC236}">
                      <a16:creationId xmlns:a16="http://schemas.microsoft.com/office/drawing/2014/main" id="{7E106FDE-C1BB-49DC-AE60-5EF8D85E8FB1}"/>
                    </a:ext>
                  </a:extLst>
                </p14:cNvPr>
                <p14:cNvContentPartPr/>
                <p14:nvPr/>
              </p14:nvContentPartPr>
              <p14:xfrm>
                <a:off x="9718773" y="3089587"/>
                <a:ext cx="119520" cy="92160"/>
              </p14:xfrm>
            </p:contentPart>
          </mc:Choice>
          <mc:Fallback>
            <p:pic>
              <p:nvPicPr>
                <p:cNvPr id="114" name="Freihand 113">
                  <a:extLst>
                    <a:ext uri="{FF2B5EF4-FFF2-40B4-BE49-F238E27FC236}">
                      <a16:creationId xmlns:a16="http://schemas.microsoft.com/office/drawing/2014/main" id="{7E106FDE-C1BB-49DC-AE60-5EF8D85E8FB1}"/>
                    </a:ext>
                  </a:extLst>
                </p:cNvPr>
                <p:cNvPicPr/>
                <p:nvPr/>
              </p:nvPicPr>
              <p:blipFill>
                <a:blip r:embed="rId182"/>
                <a:stretch>
                  <a:fillRect/>
                </a:stretch>
              </p:blipFill>
              <p:spPr>
                <a:xfrm>
                  <a:off x="9714453" y="3085267"/>
                  <a:ext cx="1281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15" name="Freihand 114">
                  <a:extLst>
                    <a:ext uri="{FF2B5EF4-FFF2-40B4-BE49-F238E27FC236}">
                      <a16:creationId xmlns:a16="http://schemas.microsoft.com/office/drawing/2014/main" id="{AB692A11-92AE-4D74-BAA8-4A7A3B1E757A}"/>
                    </a:ext>
                  </a:extLst>
                </p14:cNvPr>
                <p14:cNvContentPartPr/>
                <p14:nvPr/>
              </p14:nvContentPartPr>
              <p14:xfrm>
                <a:off x="9968613" y="2963587"/>
                <a:ext cx="182520" cy="185400"/>
              </p14:xfrm>
            </p:contentPart>
          </mc:Choice>
          <mc:Fallback>
            <p:pic>
              <p:nvPicPr>
                <p:cNvPr id="115" name="Freihand 114">
                  <a:extLst>
                    <a:ext uri="{FF2B5EF4-FFF2-40B4-BE49-F238E27FC236}">
                      <a16:creationId xmlns:a16="http://schemas.microsoft.com/office/drawing/2014/main" id="{AB692A11-92AE-4D74-BAA8-4A7A3B1E757A}"/>
                    </a:ext>
                  </a:extLst>
                </p:cNvPr>
                <p:cNvPicPr/>
                <p:nvPr/>
              </p:nvPicPr>
              <p:blipFill>
                <a:blip r:embed="rId184"/>
                <a:stretch>
                  <a:fillRect/>
                </a:stretch>
              </p:blipFill>
              <p:spPr>
                <a:xfrm>
                  <a:off x="9964293" y="2959267"/>
                  <a:ext cx="19116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16" name="Freihand 115">
                  <a:extLst>
                    <a:ext uri="{FF2B5EF4-FFF2-40B4-BE49-F238E27FC236}">
                      <a16:creationId xmlns:a16="http://schemas.microsoft.com/office/drawing/2014/main" id="{D31FDA15-35D0-47C2-9C15-8159C1876493}"/>
                    </a:ext>
                  </a:extLst>
                </p14:cNvPr>
                <p14:cNvContentPartPr/>
                <p14:nvPr/>
              </p14:nvContentPartPr>
              <p14:xfrm>
                <a:off x="10217373" y="2932987"/>
                <a:ext cx="46800" cy="164160"/>
              </p14:xfrm>
            </p:contentPart>
          </mc:Choice>
          <mc:Fallback>
            <p:pic>
              <p:nvPicPr>
                <p:cNvPr id="116" name="Freihand 115">
                  <a:extLst>
                    <a:ext uri="{FF2B5EF4-FFF2-40B4-BE49-F238E27FC236}">
                      <a16:creationId xmlns:a16="http://schemas.microsoft.com/office/drawing/2014/main" id="{D31FDA15-35D0-47C2-9C15-8159C1876493}"/>
                    </a:ext>
                  </a:extLst>
                </p:cNvPr>
                <p:cNvPicPr/>
                <p:nvPr/>
              </p:nvPicPr>
              <p:blipFill>
                <a:blip r:embed="rId186"/>
                <a:stretch>
                  <a:fillRect/>
                </a:stretch>
              </p:blipFill>
              <p:spPr>
                <a:xfrm>
                  <a:off x="10213053" y="2928667"/>
                  <a:ext cx="5544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17" name="Freihand 116">
                  <a:extLst>
                    <a:ext uri="{FF2B5EF4-FFF2-40B4-BE49-F238E27FC236}">
                      <a16:creationId xmlns:a16="http://schemas.microsoft.com/office/drawing/2014/main" id="{91ED82C7-9FC9-4837-A971-DBEFE4CA1E6D}"/>
                    </a:ext>
                  </a:extLst>
                </p14:cNvPr>
                <p14:cNvContentPartPr/>
                <p14:nvPr/>
              </p14:nvContentPartPr>
              <p14:xfrm>
                <a:off x="10231773" y="2907427"/>
                <a:ext cx="41760" cy="246600"/>
              </p14:xfrm>
            </p:contentPart>
          </mc:Choice>
          <mc:Fallback>
            <p:pic>
              <p:nvPicPr>
                <p:cNvPr id="117" name="Freihand 116">
                  <a:extLst>
                    <a:ext uri="{FF2B5EF4-FFF2-40B4-BE49-F238E27FC236}">
                      <a16:creationId xmlns:a16="http://schemas.microsoft.com/office/drawing/2014/main" id="{91ED82C7-9FC9-4837-A971-DBEFE4CA1E6D}"/>
                    </a:ext>
                  </a:extLst>
                </p:cNvPr>
                <p:cNvPicPr/>
                <p:nvPr/>
              </p:nvPicPr>
              <p:blipFill>
                <a:blip r:embed="rId188"/>
                <a:stretch>
                  <a:fillRect/>
                </a:stretch>
              </p:blipFill>
              <p:spPr>
                <a:xfrm>
                  <a:off x="10227453" y="2903107"/>
                  <a:ext cx="5040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18" name="Freihand 117">
                  <a:extLst>
                    <a:ext uri="{FF2B5EF4-FFF2-40B4-BE49-F238E27FC236}">
                      <a16:creationId xmlns:a16="http://schemas.microsoft.com/office/drawing/2014/main" id="{446A4576-9F67-43CA-B056-A8AC7982A272}"/>
                    </a:ext>
                  </a:extLst>
                </p14:cNvPr>
                <p14:cNvContentPartPr/>
                <p14:nvPr/>
              </p14:nvContentPartPr>
              <p14:xfrm>
                <a:off x="10199733" y="3034867"/>
                <a:ext cx="66960" cy="18360"/>
              </p14:xfrm>
            </p:contentPart>
          </mc:Choice>
          <mc:Fallback>
            <p:pic>
              <p:nvPicPr>
                <p:cNvPr id="118" name="Freihand 117">
                  <a:extLst>
                    <a:ext uri="{FF2B5EF4-FFF2-40B4-BE49-F238E27FC236}">
                      <a16:creationId xmlns:a16="http://schemas.microsoft.com/office/drawing/2014/main" id="{446A4576-9F67-43CA-B056-A8AC7982A272}"/>
                    </a:ext>
                  </a:extLst>
                </p:cNvPr>
                <p:cNvPicPr/>
                <p:nvPr/>
              </p:nvPicPr>
              <p:blipFill>
                <a:blip r:embed="rId190"/>
                <a:stretch>
                  <a:fillRect/>
                </a:stretch>
              </p:blipFill>
              <p:spPr>
                <a:xfrm>
                  <a:off x="10195413" y="3030547"/>
                  <a:ext cx="7560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19" name="Freihand 118">
                  <a:extLst>
                    <a:ext uri="{FF2B5EF4-FFF2-40B4-BE49-F238E27FC236}">
                      <a16:creationId xmlns:a16="http://schemas.microsoft.com/office/drawing/2014/main" id="{8DB0C45B-6C77-4B7B-BBF3-85EE6C4F7576}"/>
                    </a:ext>
                  </a:extLst>
                </p14:cNvPr>
                <p14:cNvContentPartPr/>
                <p14:nvPr/>
              </p14:nvContentPartPr>
              <p14:xfrm>
                <a:off x="10302333" y="2917147"/>
                <a:ext cx="260280" cy="209880"/>
              </p14:xfrm>
            </p:contentPart>
          </mc:Choice>
          <mc:Fallback>
            <p:pic>
              <p:nvPicPr>
                <p:cNvPr id="119" name="Freihand 118">
                  <a:extLst>
                    <a:ext uri="{FF2B5EF4-FFF2-40B4-BE49-F238E27FC236}">
                      <a16:creationId xmlns:a16="http://schemas.microsoft.com/office/drawing/2014/main" id="{8DB0C45B-6C77-4B7B-BBF3-85EE6C4F7576}"/>
                    </a:ext>
                  </a:extLst>
                </p:cNvPr>
                <p:cNvPicPr/>
                <p:nvPr/>
              </p:nvPicPr>
              <p:blipFill>
                <a:blip r:embed="rId192"/>
                <a:stretch>
                  <a:fillRect/>
                </a:stretch>
              </p:blipFill>
              <p:spPr>
                <a:xfrm>
                  <a:off x="10298013" y="2912827"/>
                  <a:ext cx="26892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20" name="Freihand 119">
                  <a:extLst>
                    <a:ext uri="{FF2B5EF4-FFF2-40B4-BE49-F238E27FC236}">
                      <a16:creationId xmlns:a16="http://schemas.microsoft.com/office/drawing/2014/main" id="{08C3A00C-9E1D-47C9-A5A1-5AF9838A9AED}"/>
                    </a:ext>
                  </a:extLst>
                </p14:cNvPr>
                <p14:cNvContentPartPr/>
                <p14:nvPr/>
              </p14:nvContentPartPr>
              <p14:xfrm>
                <a:off x="10142853" y="2880787"/>
                <a:ext cx="27720" cy="18720"/>
              </p14:xfrm>
            </p:contentPart>
          </mc:Choice>
          <mc:Fallback>
            <p:pic>
              <p:nvPicPr>
                <p:cNvPr id="120" name="Freihand 119">
                  <a:extLst>
                    <a:ext uri="{FF2B5EF4-FFF2-40B4-BE49-F238E27FC236}">
                      <a16:creationId xmlns:a16="http://schemas.microsoft.com/office/drawing/2014/main" id="{08C3A00C-9E1D-47C9-A5A1-5AF9838A9AED}"/>
                    </a:ext>
                  </a:extLst>
                </p:cNvPr>
                <p:cNvPicPr/>
                <p:nvPr/>
              </p:nvPicPr>
              <p:blipFill>
                <a:blip r:embed="rId194"/>
                <a:stretch>
                  <a:fillRect/>
                </a:stretch>
              </p:blipFill>
              <p:spPr>
                <a:xfrm>
                  <a:off x="10138533" y="2876467"/>
                  <a:ext cx="363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22" name="Freihand 121">
                  <a:extLst>
                    <a:ext uri="{FF2B5EF4-FFF2-40B4-BE49-F238E27FC236}">
                      <a16:creationId xmlns:a16="http://schemas.microsoft.com/office/drawing/2014/main" id="{599D5CD4-DC86-4538-AC24-7E8756DDB87F}"/>
                    </a:ext>
                  </a:extLst>
                </p14:cNvPr>
                <p14:cNvContentPartPr/>
                <p14:nvPr/>
              </p14:nvContentPartPr>
              <p14:xfrm>
                <a:off x="10751973" y="2884747"/>
                <a:ext cx="109440" cy="187920"/>
              </p14:xfrm>
            </p:contentPart>
          </mc:Choice>
          <mc:Fallback>
            <p:pic>
              <p:nvPicPr>
                <p:cNvPr id="122" name="Freihand 121">
                  <a:extLst>
                    <a:ext uri="{FF2B5EF4-FFF2-40B4-BE49-F238E27FC236}">
                      <a16:creationId xmlns:a16="http://schemas.microsoft.com/office/drawing/2014/main" id="{599D5CD4-DC86-4538-AC24-7E8756DDB87F}"/>
                    </a:ext>
                  </a:extLst>
                </p:cNvPr>
                <p:cNvPicPr/>
                <p:nvPr/>
              </p:nvPicPr>
              <p:blipFill>
                <a:blip r:embed="rId196"/>
                <a:stretch>
                  <a:fillRect/>
                </a:stretch>
              </p:blipFill>
              <p:spPr>
                <a:xfrm>
                  <a:off x="10747653" y="2880427"/>
                  <a:ext cx="11808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23" name="Freihand 122">
                  <a:extLst>
                    <a:ext uri="{FF2B5EF4-FFF2-40B4-BE49-F238E27FC236}">
                      <a16:creationId xmlns:a16="http://schemas.microsoft.com/office/drawing/2014/main" id="{E63E7D35-2AA1-4622-93B1-B5F06D147FA7}"/>
                    </a:ext>
                  </a:extLst>
                </p14:cNvPr>
                <p14:cNvContentPartPr/>
                <p14:nvPr/>
              </p14:nvContentPartPr>
              <p14:xfrm>
                <a:off x="10926933" y="2978347"/>
                <a:ext cx="64800" cy="66240"/>
              </p14:xfrm>
            </p:contentPart>
          </mc:Choice>
          <mc:Fallback>
            <p:pic>
              <p:nvPicPr>
                <p:cNvPr id="123" name="Freihand 122">
                  <a:extLst>
                    <a:ext uri="{FF2B5EF4-FFF2-40B4-BE49-F238E27FC236}">
                      <a16:creationId xmlns:a16="http://schemas.microsoft.com/office/drawing/2014/main" id="{E63E7D35-2AA1-4622-93B1-B5F06D147FA7}"/>
                    </a:ext>
                  </a:extLst>
                </p:cNvPr>
                <p:cNvPicPr/>
                <p:nvPr/>
              </p:nvPicPr>
              <p:blipFill>
                <a:blip r:embed="rId198"/>
                <a:stretch>
                  <a:fillRect/>
                </a:stretch>
              </p:blipFill>
              <p:spPr>
                <a:xfrm>
                  <a:off x="10922613" y="2974027"/>
                  <a:ext cx="7344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24" name="Freihand 123">
                  <a:extLst>
                    <a:ext uri="{FF2B5EF4-FFF2-40B4-BE49-F238E27FC236}">
                      <a16:creationId xmlns:a16="http://schemas.microsoft.com/office/drawing/2014/main" id="{8A1DCB3D-A95A-43DA-A092-BA8D864EE740}"/>
                    </a:ext>
                  </a:extLst>
                </p14:cNvPr>
                <p14:cNvContentPartPr/>
                <p14:nvPr/>
              </p14:nvContentPartPr>
              <p14:xfrm>
                <a:off x="10947813" y="2819587"/>
                <a:ext cx="95400" cy="206280"/>
              </p14:xfrm>
            </p:contentPart>
          </mc:Choice>
          <mc:Fallback>
            <p:pic>
              <p:nvPicPr>
                <p:cNvPr id="124" name="Freihand 123">
                  <a:extLst>
                    <a:ext uri="{FF2B5EF4-FFF2-40B4-BE49-F238E27FC236}">
                      <a16:creationId xmlns:a16="http://schemas.microsoft.com/office/drawing/2014/main" id="{8A1DCB3D-A95A-43DA-A092-BA8D864EE740}"/>
                    </a:ext>
                  </a:extLst>
                </p:cNvPr>
                <p:cNvPicPr/>
                <p:nvPr/>
              </p:nvPicPr>
              <p:blipFill>
                <a:blip r:embed="rId200"/>
                <a:stretch>
                  <a:fillRect/>
                </a:stretch>
              </p:blipFill>
              <p:spPr>
                <a:xfrm>
                  <a:off x="10943493" y="2815267"/>
                  <a:ext cx="10404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25" name="Freihand 124">
                  <a:extLst>
                    <a:ext uri="{FF2B5EF4-FFF2-40B4-BE49-F238E27FC236}">
                      <a16:creationId xmlns:a16="http://schemas.microsoft.com/office/drawing/2014/main" id="{E60E9CF6-70AE-415F-84EF-2188A9608DBA}"/>
                    </a:ext>
                  </a:extLst>
                </p14:cNvPr>
                <p14:cNvContentPartPr/>
                <p14:nvPr/>
              </p14:nvContentPartPr>
              <p14:xfrm>
                <a:off x="10930173" y="2782507"/>
                <a:ext cx="41400" cy="18360"/>
              </p14:xfrm>
            </p:contentPart>
          </mc:Choice>
          <mc:Fallback>
            <p:pic>
              <p:nvPicPr>
                <p:cNvPr id="125" name="Freihand 124">
                  <a:extLst>
                    <a:ext uri="{FF2B5EF4-FFF2-40B4-BE49-F238E27FC236}">
                      <a16:creationId xmlns:a16="http://schemas.microsoft.com/office/drawing/2014/main" id="{E60E9CF6-70AE-415F-84EF-2188A9608DBA}"/>
                    </a:ext>
                  </a:extLst>
                </p:cNvPr>
                <p:cNvPicPr/>
                <p:nvPr/>
              </p:nvPicPr>
              <p:blipFill>
                <a:blip r:embed="rId202"/>
                <a:stretch>
                  <a:fillRect/>
                </a:stretch>
              </p:blipFill>
              <p:spPr>
                <a:xfrm>
                  <a:off x="10925853" y="2778187"/>
                  <a:ext cx="5004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26" name="Freihand 125">
                  <a:extLst>
                    <a:ext uri="{FF2B5EF4-FFF2-40B4-BE49-F238E27FC236}">
                      <a16:creationId xmlns:a16="http://schemas.microsoft.com/office/drawing/2014/main" id="{2D23537F-84C6-4A13-ABD9-B5CB35D6A6E6}"/>
                    </a:ext>
                  </a:extLst>
                </p14:cNvPr>
                <p14:cNvContentPartPr/>
                <p14:nvPr/>
              </p14:nvContentPartPr>
              <p14:xfrm>
                <a:off x="8608893" y="3453907"/>
                <a:ext cx="167040" cy="135720"/>
              </p14:xfrm>
            </p:contentPart>
          </mc:Choice>
          <mc:Fallback>
            <p:pic>
              <p:nvPicPr>
                <p:cNvPr id="126" name="Freihand 125">
                  <a:extLst>
                    <a:ext uri="{FF2B5EF4-FFF2-40B4-BE49-F238E27FC236}">
                      <a16:creationId xmlns:a16="http://schemas.microsoft.com/office/drawing/2014/main" id="{2D23537F-84C6-4A13-ABD9-B5CB35D6A6E6}"/>
                    </a:ext>
                  </a:extLst>
                </p:cNvPr>
                <p:cNvPicPr/>
                <p:nvPr/>
              </p:nvPicPr>
              <p:blipFill>
                <a:blip r:embed="rId204"/>
                <a:stretch>
                  <a:fillRect/>
                </a:stretch>
              </p:blipFill>
              <p:spPr>
                <a:xfrm>
                  <a:off x="8604573" y="3449587"/>
                  <a:ext cx="17568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27" name="Freihand 126">
                  <a:extLst>
                    <a:ext uri="{FF2B5EF4-FFF2-40B4-BE49-F238E27FC236}">
                      <a16:creationId xmlns:a16="http://schemas.microsoft.com/office/drawing/2014/main" id="{F240ECD3-0DD7-4762-9A76-4C5401A0CA69}"/>
                    </a:ext>
                  </a:extLst>
                </p14:cNvPr>
                <p14:cNvContentPartPr/>
                <p14:nvPr/>
              </p14:nvContentPartPr>
              <p14:xfrm>
                <a:off x="8813373" y="3380107"/>
                <a:ext cx="746280" cy="279360"/>
              </p14:xfrm>
            </p:contentPart>
          </mc:Choice>
          <mc:Fallback>
            <p:pic>
              <p:nvPicPr>
                <p:cNvPr id="127" name="Freihand 126">
                  <a:extLst>
                    <a:ext uri="{FF2B5EF4-FFF2-40B4-BE49-F238E27FC236}">
                      <a16:creationId xmlns:a16="http://schemas.microsoft.com/office/drawing/2014/main" id="{F240ECD3-0DD7-4762-9A76-4C5401A0CA69}"/>
                    </a:ext>
                  </a:extLst>
                </p:cNvPr>
                <p:cNvPicPr/>
                <p:nvPr/>
              </p:nvPicPr>
              <p:blipFill>
                <a:blip r:embed="rId206"/>
                <a:stretch>
                  <a:fillRect/>
                </a:stretch>
              </p:blipFill>
              <p:spPr>
                <a:xfrm>
                  <a:off x="8809053" y="3375787"/>
                  <a:ext cx="754920"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28" name="Freihand 127">
                  <a:extLst>
                    <a:ext uri="{FF2B5EF4-FFF2-40B4-BE49-F238E27FC236}">
                      <a16:creationId xmlns:a16="http://schemas.microsoft.com/office/drawing/2014/main" id="{00364175-4863-443B-8811-E5B4DE4691D2}"/>
                    </a:ext>
                  </a:extLst>
                </p14:cNvPr>
                <p14:cNvContentPartPr/>
                <p14:nvPr/>
              </p14:nvContentPartPr>
              <p14:xfrm>
                <a:off x="9846573" y="3400987"/>
                <a:ext cx="133200" cy="230400"/>
              </p14:xfrm>
            </p:contentPart>
          </mc:Choice>
          <mc:Fallback>
            <p:pic>
              <p:nvPicPr>
                <p:cNvPr id="128" name="Freihand 127">
                  <a:extLst>
                    <a:ext uri="{FF2B5EF4-FFF2-40B4-BE49-F238E27FC236}">
                      <a16:creationId xmlns:a16="http://schemas.microsoft.com/office/drawing/2014/main" id="{00364175-4863-443B-8811-E5B4DE4691D2}"/>
                    </a:ext>
                  </a:extLst>
                </p:cNvPr>
                <p:cNvPicPr/>
                <p:nvPr/>
              </p:nvPicPr>
              <p:blipFill>
                <a:blip r:embed="rId208"/>
                <a:stretch>
                  <a:fillRect/>
                </a:stretch>
              </p:blipFill>
              <p:spPr>
                <a:xfrm>
                  <a:off x="9842253" y="3396667"/>
                  <a:ext cx="14184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29" name="Freihand 128">
                  <a:extLst>
                    <a:ext uri="{FF2B5EF4-FFF2-40B4-BE49-F238E27FC236}">
                      <a16:creationId xmlns:a16="http://schemas.microsoft.com/office/drawing/2014/main" id="{5350FA24-605F-41DD-8952-AFED607D529C}"/>
                    </a:ext>
                  </a:extLst>
                </p14:cNvPr>
                <p14:cNvContentPartPr/>
                <p14:nvPr/>
              </p14:nvContentPartPr>
              <p14:xfrm>
                <a:off x="10007493" y="3305587"/>
                <a:ext cx="264600" cy="163800"/>
              </p14:xfrm>
            </p:contentPart>
          </mc:Choice>
          <mc:Fallback>
            <p:pic>
              <p:nvPicPr>
                <p:cNvPr id="129" name="Freihand 128">
                  <a:extLst>
                    <a:ext uri="{FF2B5EF4-FFF2-40B4-BE49-F238E27FC236}">
                      <a16:creationId xmlns:a16="http://schemas.microsoft.com/office/drawing/2014/main" id="{5350FA24-605F-41DD-8952-AFED607D529C}"/>
                    </a:ext>
                  </a:extLst>
                </p:cNvPr>
                <p:cNvPicPr/>
                <p:nvPr/>
              </p:nvPicPr>
              <p:blipFill>
                <a:blip r:embed="rId210"/>
                <a:stretch>
                  <a:fillRect/>
                </a:stretch>
              </p:blipFill>
              <p:spPr>
                <a:xfrm>
                  <a:off x="10003173" y="3301267"/>
                  <a:ext cx="2732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0" name="Freihand 129">
                  <a:extLst>
                    <a:ext uri="{FF2B5EF4-FFF2-40B4-BE49-F238E27FC236}">
                      <a16:creationId xmlns:a16="http://schemas.microsoft.com/office/drawing/2014/main" id="{37D4090C-FDC3-45D1-9918-0909B5F39829}"/>
                    </a:ext>
                  </a:extLst>
                </p14:cNvPr>
                <p14:cNvContentPartPr/>
                <p14:nvPr/>
              </p14:nvContentPartPr>
              <p14:xfrm>
                <a:off x="10271373" y="3240787"/>
                <a:ext cx="10080" cy="46440"/>
              </p14:xfrm>
            </p:contentPart>
          </mc:Choice>
          <mc:Fallback>
            <p:pic>
              <p:nvPicPr>
                <p:cNvPr id="130" name="Freihand 129">
                  <a:extLst>
                    <a:ext uri="{FF2B5EF4-FFF2-40B4-BE49-F238E27FC236}">
                      <a16:creationId xmlns:a16="http://schemas.microsoft.com/office/drawing/2014/main" id="{37D4090C-FDC3-45D1-9918-0909B5F39829}"/>
                    </a:ext>
                  </a:extLst>
                </p:cNvPr>
                <p:cNvPicPr/>
                <p:nvPr/>
              </p:nvPicPr>
              <p:blipFill>
                <a:blip r:embed="rId212"/>
                <a:stretch>
                  <a:fillRect/>
                </a:stretch>
              </p:blipFill>
              <p:spPr>
                <a:xfrm>
                  <a:off x="10267053" y="3236467"/>
                  <a:ext cx="1872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1" name="Freihand 130">
                  <a:extLst>
                    <a:ext uri="{FF2B5EF4-FFF2-40B4-BE49-F238E27FC236}">
                      <a16:creationId xmlns:a16="http://schemas.microsoft.com/office/drawing/2014/main" id="{95F49E07-8BF3-479F-A34D-435A2306E9C0}"/>
                    </a:ext>
                  </a:extLst>
                </p14:cNvPr>
                <p14:cNvContentPartPr/>
                <p14:nvPr/>
              </p14:nvContentPartPr>
              <p14:xfrm>
                <a:off x="10318893" y="3379747"/>
                <a:ext cx="106200" cy="71640"/>
              </p14:xfrm>
            </p:contentPart>
          </mc:Choice>
          <mc:Fallback>
            <p:pic>
              <p:nvPicPr>
                <p:cNvPr id="131" name="Freihand 130">
                  <a:extLst>
                    <a:ext uri="{FF2B5EF4-FFF2-40B4-BE49-F238E27FC236}">
                      <a16:creationId xmlns:a16="http://schemas.microsoft.com/office/drawing/2014/main" id="{95F49E07-8BF3-479F-A34D-435A2306E9C0}"/>
                    </a:ext>
                  </a:extLst>
                </p:cNvPr>
                <p:cNvPicPr/>
                <p:nvPr/>
              </p:nvPicPr>
              <p:blipFill>
                <a:blip r:embed="rId214"/>
                <a:stretch>
                  <a:fillRect/>
                </a:stretch>
              </p:blipFill>
              <p:spPr>
                <a:xfrm>
                  <a:off x="10314573" y="3375427"/>
                  <a:ext cx="1148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2" name="Freihand 131">
                  <a:extLst>
                    <a:ext uri="{FF2B5EF4-FFF2-40B4-BE49-F238E27FC236}">
                      <a16:creationId xmlns:a16="http://schemas.microsoft.com/office/drawing/2014/main" id="{37D69F55-B0DF-4510-8CBD-6AB274756437}"/>
                    </a:ext>
                  </a:extLst>
                </p14:cNvPr>
                <p14:cNvContentPartPr/>
                <p14:nvPr/>
              </p14:nvContentPartPr>
              <p14:xfrm>
                <a:off x="10435893" y="3356347"/>
                <a:ext cx="117000" cy="295920"/>
              </p14:xfrm>
            </p:contentPart>
          </mc:Choice>
          <mc:Fallback>
            <p:pic>
              <p:nvPicPr>
                <p:cNvPr id="132" name="Freihand 131">
                  <a:extLst>
                    <a:ext uri="{FF2B5EF4-FFF2-40B4-BE49-F238E27FC236}">
                      <a16:creationId xmlns:a16="http://schemas.microsoft.com/office/drawing/2014/main" id="{37D69F55-B0DF-4510-8CBD-6AB274756437}"/>
                    </a:ext>
                  </a:extLst>
                </p:cNvPr>
                <p:cNvPicPr/>
                <p:nvPr/>
              </p:nvPicPr>
              <p:blipFill>
                <a:blip r:embed="rId216"/>
                <a:stretch>
                  <a:fillRect/>
                </a:stretch>
              </p:blipFill>
              <p:spPr>
                <a:xfrm>
                  <a:off x="10431573" y="3352027"/>
                  <a:ext cx="125640" cy="30456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3" name="Freihand 132">
                  <a:extLst>
                    <a:ext uri="{FF2B5EF4-FFF2-40B4-BE49-F238E27FC236}">
                      <a16:creationId xmlns:a16="http://schemas.microsoft.com/office/drawing/2014/main" id="{4E579C29-4465-49C4-BF5F-7BA3DDDEAD7B}"/>
                    </a:ext>
                  </a:extLst>
                </p14:cNvPr>
                <p14:cNvContentPartPr/>
                <p14:nvPr/>
              </p14:nvContentPartPr>
              <p14:xfrm>
                <a:off x="10870413" y="3232507"/>
                <a:ext cx="277560" cy="354960"/>
              </p14:xfrm>
            </p:contentPart>
          </mc:Choice>
          <mc:Fallback>
            <p:pic>
              <p:nvPicPr>
                <p:cNvPr id="133" name="Freihand 132">
                  <a:extLst>
                    <a:ext uri="{FF2B5EF4-FFF2-40B4-BE49-F238E27FC236}">
                      <a16:creationId xmlns:a16="http://schemas.microsoft.com/office/drawing/2014/main" id="{4E579C29-4465-49C4-BF5F-7BA3DDDEAD7B}"/>
                    </a:ext>
                  </a:extLst>
                </p:cNvPr>
                <p:cNvPicPr/>
                <p:nvPr/>
              </p:nvPicPr>
              <p:blipFill>
                <a:blip r:embed="rId218"/>
                <a:stretch>
                  <a:fillRect/>
                </a:stretch>
              </p:blipFill>
              <p:spPr>
                <a:xfrm>
                  <a:off x="10866093" y="3228187"/>
                  <a:ext cx="286200" cy="36360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4" name="Freihand 133">
                  <a:extLst>
                    <a:ext uri="{FF2B5EF4-FFF2-40B4-BE49-F238E27FC236}">
                      <a16:creationId xmlns:a16="http://schemas.microsoft.com/office/drawing/2014/main" id="{BCA05911-A8B0-4894-9CCF-2B74E05D39C4}"/>
                    </a:ext>
                  </a:extLst>
                </p14:cNvPr>
                <p14:cNvContentPartPr/>
                <p14:nvPr/>
              </p14:nvContentPartPr>
              <p14:xfrm>
                <a:off x="9777813" y="3705187"/>
                <a:ext cx="91440" cy="310320"/>
              </p14:xfrm>
            </p:contentPart>
          </mc:Choice>
          <mc:Fallback>
            <p:pic>
              <p:nvPicPr>
                <p:cNvPr id="134" name="Freihand 133">
                  <a:extLst>
                    <a:ext uri="{FF2B5EF4-FFF2-40B4-BE49-F238E27FC236}">
                      <a16:creationId xmlns:a16="http://schemas.microsoft.com/office/drawing/2014/main" id="{BCA05911-A8B0-4894-9CCF-2B74E05D39C4}"/>
                    </a:ext>
                  </a:extLst>
                </p:cNvPr>
                <p:cNvPicPr/>
                <p:nvPr/>
              </p:nvPicPr>
              <p:blipFill>
                <a:blip r:embed="rId220"/>
                <a:stretch>
                  <a:fillRect/>
                </a:stretch>
              </p:blipFill>
              <p:spPr>
                <a:xfrm>
                  <a:off x="9773493" y="3700867"/>
                  <a:ext cx="100080" cy="31896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5" name="Freihand 134">
                  <a:extLst>
                    <a:ext uri="{FF2B5EF4-FFF2-40B4-BE49-F238E27FC236}">
                      <a16:creationId xmlns:a16="http://schemas.microsoft.com/office/drawing/2014/main" id="{340F6033-8AC6-4878-859C-003B821DF588}"/>
                    </a:ext>
                  </a:extLst>
                </p14:cNvPr>
                <p14:cNvContentPartPr/>
                <p14:nvPr/>
              </p14:nvContentPartPr>
              <p14:xfrm>
                <a:off x="9927213" y="3724267"/>
                <a:ext cx="343080" cy="66600"/>
              </p14:xfrm>
            </p:contentPart>
          </mc:Choice>
          <mc:Fallback>
            <p:pic>
              <p:nvPicPr>
                <p:cNvPr id="135" name="Freihand 134">
                  <a:extLst>
                    <a:ext uri="{FF2B5EF4-FFF2-40B4-BE49-F238E27FC236}">
                      <a16:creationId xmlns:a16="http://schemas.microsoft.com/office/drawing/2014/main" id="{340F6033-8AC6-4878-859C-003B821DF588}"/>
                    </a:ext>
                  </a:extLst>
                </p:cNvPr>
                <p:cNvPicPr/>
                <p:nvPr/>
              </p:nvPicPr>
              <p:blipFill>
                <a:blip r:embed="rId222"/>
                <a:stretch>
                  <a:fillRect/>
                </a:stretch>
              </p:blipFill>
              <p:spPr>
                <a:xfrm>
                  <a:off x="9922893" y="3719947"/>
                  <a:ext cx="3517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6" name="Freihand 135">
                  <a:extLst>
                    <a:ext uri="{FF2B5EF4-FFF2-40B4-BE49-F238E27FC236}">
                      <a16:creationId xmlns:a16="http://schemas.microsoft.com/office/drawing/2014/main" id="{7C7AC7A1-38A4-4393-ABC9-DF0EFE1FF3FA}"/>
                    </a:ext>
                  </a:extLst>
                </p14:cNvPr>
                <p14:cNvContentPartPr/>
                <p14:nvPr/>
              </p14:nvContentPartPr>
              <p14:xfrm>
                <a:off x="10543893" y="3693307"/>
                <a:ext cx="108720" cy="70200"/>
              </p14:xfrm>
            </p:contentPart>
          </mc:Choice>
          <mc:Fallback>
            <p:pic>
              <p:nvPicPr>
                <p:cNvPr id="136" name="Freihand 135">
                  <a:extLst>
                    <a:ext uri="{FF2B5EF4-FFF2-40B4-BE49-F238E27FC236}">
                      <a16:creationId xmlns:a16="http://schemas.microsoft.com/office/drawing/2014/main" id="{7C7AC7A1-38A4-4393-ABC9-DF0EFE1FF3FA}"/>
                    </a:ext>
                  </a:extLst>
                </p:cNvPr>
                <p:cNvPicPr/>
                <p:nvPr/>
              </p:nvPicPr>
              <p:blipFill>
                <a:blip r:embed="rId224"/>
                <a:stretch>
                  <a:fillRect/>
                </a:stretch>
              </p:blipFill>
              <p:spPr>
                <a:xfrm>
                  <a:off x="10539573" y="3688987"/>
                  <a:ext cx="1173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37" name="Freihand 136">
                  <a:extLst>
                    <a:ext uri="{FF2B5EF4-FFF2-40B4-BE49-F238E27FC236}">
                      <a16:creationId xmlns:a16="http://schemas.microsoft.com/office/drawing/2014/main" id="{5A73D84D-5515-4BCE-BAE1-6EC9EC6CE9FA}"/>
                    </a:ext>
                  </a:extLst>
                </p14:cNvPr>
                <p14:cNvContentPartPr/>
                <p14:nvPr/>
              </p14:nvContentPartPr>
              <p14:xfrm>
                <a:off x="10690413" y="3692227"/>
                <a:ext cx="207720" cy="48240"/>
              </p14:xfrm>
            </p:contentPart>
          </mc:Choice>
          <mc:Fallback>
            <p:pic>
              <p:nvPicPr>
                <p:cNvPr id="137" name="Freihand 136">
                  <a:extLst>
                    <a:ext uri="{FF2B5EF4-FFF2-40B4-BE49-F238E27FC236}">
                      <a16:creationId xmlns:a16="http://schemas.microsoft.com/office/drawing/2014/main" id="{5A73D84D-5515-4BCE-BAE1-6EC9EC6CE9FA}"/>
                    </a:ext>
                  </a:extLst>
                </p:cNvPr>
                <p:cNvPicPr/>
                <p:nvPr/>
              </p:nvPicPr>
              <p:blipFill>
                <a:blip r:embed="rId226"/>
                <a:stretch>
                  <a:fillRect/>
                </a:stretch>
              </p:blipFill>
              <p:spPr>
                <a:xfrm>
                  <a:off x="10686093" y="3687907"/>
                  <a:ext cx="21636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8" name="Freihand 137">
                  <a:extLst>
                    <a:ext uri="{FF2B5EF4-FFF2-40B4-BE49-F238E27FC236}">
                      <a16:creationId xmlns:a16="http://schemas.microsoft.com/office/drawing/2014/main" id="{78B5B504-B84A-4F66-90FC-D12F9D61F228}"/>
                    </a:ext>
                  </a:extLst>
                </p14:cNvPr>
                <p14:cNvContentPartPr/>
                <p14:nvPr/>
              </p14:nvContentPartPr>
              <p14:xfrm>
                <a:off x="10955373" y="3577387"/>
                <a:ext cx="360360" cy="298080"/>
              </p14:xfrm>
            </p:contentPart>
          </mc:Choice>
          <mc:Fallback>
            <p:pic>
              <p:nvPicPr>
                <p:cNvPr id="138" name="Freihand 137">
                  <a:extLst>
                    <a:ext uri="{FF2B5EF4-FFF2-40B4-BE49-F238E27FC236}">
                      <a16:creationId xmlns:a16="http://schemas.microsoft.com/office/drawing/2014/main" id="{78B5B504-B84A-4F66-90FC-D12F9D61F228}"/>
                    </a:ext>
                  </a:extLst>
                </p:cNvPr>
                <p:cNvPicPr/>
                <p:nvPr/>
              </p:nvPicPr>
              <p:blipFill>
                <a:blip r:embed="rId228"/>
                <a:stretch>
                  <a:fillRect/>
                </a:stretch>
              </p:blipFill>
              <p:spPr>
                <a:xfrm>
                  <a:off x="10951053" y="3573067"/>
                  <a:ext cx="369000" cy="3067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9" name="Freihand 138">
                  <a:extLst>
                    <a:ext uri="{FF2B5EF4-FFF2-40B4-BE49-F238E27FC236}">
                      <a16:creationId xmlns:a16="http://schemas.microsoft.com/office/drawing/2014/main" id="{D4D92CFA-D1D2-46BF-9B43-2D65199B7A19}"/>
                    </a:ext>
                  </a:extLst>
                </p14:cNvPr>
                <p14:cNvContentPartPr/>
                <p14:nvPr/>
              </p14:nvContentPartPr>
              <p14:xfrm>
                <a:off x="10902813" y="3577387"/>
                <a:ext cx="300240" cy="60120"/>
              </p14:xfrm>
            </p:contentPart>
          </mc:Choice>
          <mc:Fallback>
            <p:pic>
              <p:nvPicPr>
                <p:cNvPr id="139" name="Freihand 138">
                  <a:extLst>
                    <a:ext uri="{FF2B5EF4-FFF2-40B4-BE49-F238E27FC236}">
                      <a16:creationId xmlns:a16="http://schemas.microsoft.com/office/drawing/2014/main" id="{D4D92CFA-D1D2-46BF-9B43-2D65199B7A19}"/>
                    </a:ext>
                  </a:extLst>
                </p:cNvPr>
                <p:cNvPicPr/>
                <p:nvPr/>
              </p:nvPicPr>
              <p:blipFill>
                <a:blip r:embed="rId230"/>
                <a:stretch>
                  <a:fillRect/>
                </a:stretch>
              </p:blipFill>
              <p:spPr>
                <a:xfrm>
                  <a:off x="10898493" y="3573067"/>
                  <a:ext cx="308880" cy="68760"/>
                </a:xfrm>
                <a:prstGeom prst="rect">
                  <a:avLst/>
                </a:prstGeom>
              </p:spPr>
            </p:pic>
          </mc:Fallback>
        </mc:AlternateContent>
      </p:grpSp>
    </p:spTree>
    <p:extLst>
      <p:ext uri="{BB962C8B-B14F-4D97-AF65-F5344CB8AC3E}">
        <p14:creationId xmlns:p14="http://schemas.microsoft.com/office/powerpoint/2010/main" val="25490457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Monetary Policy Rules</a:t>
            </a:r>
          </a:p>
        </p:txBody>
      </p:sp>
      <p:sp>
        <p:nvSpPr>
          <p:cNvPr id="9" name="Content Placeholder 2"/>
          <p:cNvSpPr txBox="1">
            <a:spLocks/>
          </p:cNvSpPr>
          <p:nvPr/>
        </p:nvSpPr>
        <p:spPr>
          <a:xfrm>
            <a:off x="1200251" y="903393"/>
            <a:ext cx="7464960" cy="555198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gn="ctr">
              <a:lnSpc>
                <a:spcPct val="110000"/>
              </a:lnSpc>
            </a:pPr>
            <a:r>
              <a:rPr lang="en-US" sz="2177" u="sng" dirty="0">
                <a:solidFill>
                  <a:sysClr val="windowText" lastClr="000000"/>
                </a:solidFill>
                <a:latin typeface="Arial" panose="020B0604020202020204" pitchFamily="34" charset="0"/>
                <a:cs typeface="Arial" panose="020B0604020202020204" pitchFamily="34" charset="0"/>
              </a:rPr>
              <a:t>Simple rules</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Policy instrument depends on a small set of variables</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Easy to calculate</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Predictable monetary policy</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but in general not optimal </a:t>
            </a:r>
            <a:endParaRPr lang="en-US" sz="2177" kern="0" dirty="0">
              <a:solidFill>
                <a:sysClr val="windowText" lastClr="000000"/>
              </a:solidFill>
              <a:latin typeface="Arial" panose="020B0604020202020204" pitchFamily="34" charset="0"/>
              <a:cs typeface="Arial" panose="020B0604020202020204" pitchFamily="34" charset="0"/>
            </a:endParaRP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gn="ctr">
              <a:lnSpc>
                <a:spcPct val="110000"/>
              </a:lnSpc>
            </a:pPr>
            <a:r>
              <a:rPr lang="en-US" sz="2177" u="sng" dirty="0">
                <a:solidFill>
                  <a:sysClr val="windowText" lastClr="000000"/>
                </a:solidFill>
                <a:latin typeface="Arial" panose="020B0604020202020204" pitchFamily="34" charset="0"/>
                <a:cs typeface="Arial" panose="020B0604020202020204" pitchFamily="34" charset="0"/>
              </a:rPr>
              <a:t>Optimal rules</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Minimizing a loss function depending on all relevant variables</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Often complicated</a:t>
            </a:r>
          </a:p>
          <a:p>
            <a:pPr marL="311045" indent="-311045">
              <a:lnSpc>
                <a:spcPct val="110000"/>
              </a:lnSpc>
              <a:buFont typeface="Arial" panose="020B0604020202020204" pitchFamily="34" charset="0"/>
              <a:buChar char="•"/>
            </a:pPr>
            <a:r>
              <a:rPr lang="en-US" sz="2177" dirty="0">
                <a:solidFill>
                  <a:sysClr val="windowText" lastClr="000000"/>
                </a:solidFill>
                <a:latin typeface="Arial" panose="020B0604020202020204" pitchFamily="34" charset="0"/>
                <a:cs typeface="Arial" panose="020B0604020202020204" pitchFamily="34" charset="0"/>
              </a:rPr>
              <a:t>Not very predictable</a:t>
            </a:r>
          </a:p>
        </p:txBody>
      </p:sp>
      <p:sp>
        <p:nvSpPr>
          <p:cNvPr id="2" name="Rechteck 1">
            <a:extLst>
              <a:ext uri="{FF2B5EF4-FFF2-40B4-BE49-F238E27FC236}">
                <a16:creationId xmlns:a16="http://schemas.microsoft.com/office/drawing/2014/main" id="{7B03DC40-B7CF-7F23-4184-6403ACE8868A}"/>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357F6385-56D6-4524-81CF-92D2097A4A62}"/>
                  </a:ext>
                </a:extLst>
              </p14:cNvPr>
              <p14:cNvContentPartPr/>
              <p14:nvPr/>
            </p14:nvContentPartPr>
            <p14:xfrm>
              <a:off x="3821973" y="777667"/>
              <a:ext cx="2494080" cy="717480"/>
            </p14:xfrm>
          </p:contentPart>
        </mc:Choice>
        <mc:Fallback>
          <p:pic>
            <p:nvPicPr>
              <p:cNvPr id="3" name="Freihand 2">
                <a:extLst>
                  <a:ext uri="{FF2B5EF4-FFF2-40B4-BE49-F238E27FC236}">
                    <a16:creationId xmlns:a16="http://schemas.microsoft.com/office/drawing/2014/main" id="{357F6385-56D6-4524-81CF-92D2097A4A62}"/>
                  </a:ext>
                </a:extLst>
              </p:cNvPr>
              <p:cNvPicPr/>
              <p:nvPr/>
            </p:nvPicPr>
            <p:blipFill>
              <a:blip r:embed="rId4"/>
              <a:stretch>
                <a:fillRect/>
              </a:stretch>
            </p:blipFill>
            <p:spPr>
              <a:xfrm>
                <a:off x="3817653" y="773347"/>
                <a:ext cx="2502720" cy="7261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94B8B462-C324-4EF1-8CE7-3BB78063AE91}"/>
                  </a:ext>
                </a:extLst>
              </p14:cNvPr>
              <p14:cNvContentPartPr/>
              <p14:nvPr/>
            </p14:nvContentPartPr>
            <p14:xfrm>
              <a:off x="2156613" y="3470467"/>
              <a:ext cx="3060360" cy="158400"/>
            </p14:xfrm>
          </p:contentPart>
        </mc:Choice>
        <mc:Fallback>
          <p:pic>
            <p:nvPicPr>
              <p:cNvPr id="4" name="Freihand 3">
                <a:extLst>
                  <a:ext uri="{FF2B5EF4-FFF2-40B4-BE49-F238E27FC236}">
                    <a16:creationId xmlns:a16="http://schemas.microsoft.com/office/drawing/2014/main" id="{94B8B462-C324-4EF1-8CE7-3BB78063AE91}"/>
                  </a:ext>
                </a:extLst>
              </p:cNvPr>
              <p:cNvPicPr/>
              <p:nvPr/>
            </p:nvPicPr>
            <p:blipFill>
              <a:blip r:embed="rId6"/>
              <a:stretch>
                <a:fillRect/>
              </a:stretch>
            </p:blipFill>
            <p:spPr>
              <a:xfrm>
                <a:off x="2152293" y="3466147"/>
                <a:ext cx="306900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A7A36C48-53B9-4202-94D2-074D1B95BE9F}"/>
                  </a:ext>
                </a:extLst>
              </p14:cNvPr>
              <p14:cNvContentPartPr/>
              <p14:nvPr/>
            </p14:nvContentPartPr>
            <p14:xfrm>
              <a:off x="1621293" y="5969947"/>
              <a:ext cx="2548800" cy="165960"/>
            </p14:xfrm>
          </p:contentPart>
        </mc:Choice>
        <mc:Fallback>
          <p:pic>
            <p:nvPicPr>
              <p:cNvPr id="5" name="Freihand 4">
                <a:extLst>
                  <a:ext uri="{FF2B5EF4-FFF2-40B4-BE49-F238E27FC236}">
                    <a16:creationId xmlns:a16="http://schemas.microsoft.com/office/drawing/2014/main" id="{A7A36C48-53B9-4202-94D2-074D1B95BE9F}"/>
                  </a:ext>
                </a:extLst>
              </p:cNvPr>
              <p:cNvPicPr/>
              <p:nvPr/>
            </p:nvPicPr>
            <p:blipFill>
              <a:blip r:embed="rId8"/>
              <a:stretch>
                <a:fillRect/>
              </a:stretch>
            </p:blipFill>
            <p:spPr>
              <a:xfrm>
                <a:off x="1616973" y="5965627"/>
                <a:ext cx="2557440" cy="174600"/>
              </a:xfrm>
              <a:prstGeom prst="rect">
                <a:avLst/>
              </a:prstGeom>
            </p:spPr>
          </p:pic>
        </mc:Fallback>
      </mc:AlternateContent>
      <p:grpSp>
        <p:nvGrpSpPr>
          <p:cNvPr id="10" name="Gruppieren 9">
            <a:extLst>
              <a:ext uri="{FF2B5EF4-FFF2-40B4-BE49-F238E27FC236}">
                <a16:creationId xmlns:a16="http://schemas.microsoft.com/office/drawing/2014/main" id="{F87BDD2E-CAC7-4803-B1EA-19CB3C32A3D4}"/>
              </a:ext>
            </a:extLst>
          </p:cNvPr>
          <p:cNvGrpSpPr/>
          <p:nvPr/>
        </p:nvGrpSpPr>
        <p:grpSpPr>
          <a:xfrm>
            <a:off x="409533" y="2737867"/>
            <a:ext cx="1122840" cy="3736800"/>
            <a:chOff x="409533" y="2737867"/>
            <a:chExt cx="1122840" cy="3736800"/>
          </a:xfrm>
        </p:grpSpPr>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6EC5718A-D144-4F14-B3E8-1CDB7EDC617F}"/>
                    </a:ext>
                  </a:extLst>
                </p14:cNvPr>
                <p14:cNvContentPartPr/>
                <p14:nvPr/>
              </p14:nvContentPartPr>
              <p14:xfrm>
                <a:off x="409533" y="2962507"/>
                <a:ext cx="941760" cy="3512160"/>
              </p14:xfrm>
            </p:contentPart>
          </mc:Choice>
          <mc:Fallback>
            <p:pic>
              <p:nvPicPr>
                <p:cNvPr id="6" name="Freihand 5">
                  <a:extLst>
                    <a:ext uri="{FF2B5EF4-FFF2-40B4-BE49-F238E27FC236}">
                      <a16:creationId xmlns:a16="http://schemas.microsoft.com/office/drawing/2014/main" id="{6EC5718A-D144-4F14-B3E8-1CDB7EDC617F}"/>
                    </a:ext>
                  </a:extLst>
                </p:cNvPr>
                <p:cNvPicPr/>
                <p:nvPr/>
              </p:nvPicPr>
              <p:blipFill>
                <a:blip r:embed="rId10"/>
                <a:stretch>
                  <a:fillRect/>
                </a:stretch>
              </p:blipFill>
              <p:spPr>
                <a:xfrm>
                  <a:off x="405213" y="2958187"/>
                  <a:ext cx="950400" cy="35208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EB271FAC-E928-4F9F-8A18-72824F3D6EB5}"/>
                    </a:ext>
                  </a:extLst>
                </p14:cNvPr>
                <p14:cNvContentPartPr/>
                <p14:nvPr/>
              </p14:nvContentPartPr>
              <p14:xfrm>
                <a:off x="1259853" y="2737867"/>
                <a:ext cx="272520" cy="370440"/>
              </p14:xfrm>
            </p:contentPart>
          </mc:Choice>
          <mc:Fallback>
            <p:pic>
              <p:nvPicPr>
                <p:cNvPr id="7" name="Freihand 6">
                  <a:extLst>
                    <a:ext uri="{FF2B5EF4-FFF2-40B4-BE49-F238E27FC236}">
                      <a16:creationId xmlns:a16="http://schemas.microsoft.com/office/drawing/2014/main" id="{EB271FAC-E928-4F9F-8A18-72824F3D6EB5}"/>
                    </a:ext>
                  </a:extLst>
                </p:cNvPr>
                <p:cNvPicPr/>
                <p:nvPr/>
              </p:nvPicPr>
              <p:blipFill>
                <a:blip r:embed="rId12"/>
                <a:stretch>
                  <a:fillRect/>
                </a:stretch>
              </p:blipFill>
              <p:spPr>
                <a:xfrm>
                  <a:off x="1255533" y="2733547"/>
                  <a:ext cx="281160" cy="379080"/>
                </a:xfrm>
                <a:prstGeom prst="rect">
                  <a:avLst/>
                </a:prstGeom>
              </p:spPr>
            </p:pic>
          </mc:Fallback>
        </mc:AlternateContent>
      </p:grpSp>
    </p:spTree>
    <p:extLst>
      <p:ext uri="{BB962C8B-B14F-4D97-AF65-F5344CB8AC3E}">
        <p14:creationId xmlns:p14="http://schemas.microsoft.com/office/powerpoint/2010/main" val="41672811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Development of Monetary Policy</a:t>
            </a:r>
          </a:p>
          <a:p>
            <a:endParaRPr lang="en-US" sz="3266" dirty="0">
              <a:solidFill>
                <a:sysClr val="windowText" lastClr="000000"/>
              </a:solidFill>
            </a:endParaRPr>
          </a:p>
        </p:txBody>
      </p:sp>
      <p:sp>
        <p:nvSpPr>
          <p:cNvPr id="9" name="Content Placeholder 2"/>
          <p:cNvSpPr txBox="1">
            <a:spLocks/>
          </p:cNvSpPr>
          <p:nvPr/>
        </p:nvSpPr>
        <p:spPr>
          <a:xfrm>
            <a:off x="959130" y="1079908"/>
            <a:ext cx="8053054" cy="4386291"/>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Historical view:	The monetary policy instrument was				assumed to be the money supply</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Modern view:		The policy instrument is the interest rate 			(signal rate, key rate, repo rate, </a:t>
            </a:r>
            <a:r>
              <a:rPr lang="en-US" sz="2177" dirty="0" err="1">
                <a:solidFill>
                  <a:sysClr val="windowText" lastClr="000000"/>
                </a:solidFill>
                <a:latin typeface="Arial" panose="020B0604020202020204" pitchFamily="34" charset="0"/>
                <a:cs typeface="Arial" panose="020B0604020202020204" pitchFamily="34" charset="0"/>
              </a:rPr>
              <a:t>etc</a:t>
            </a:r>
            <a:r>
              <a:rPr lang="en-US" sz="2177" dirty="0">
                <a:solidFill>
                  <a:sysClr val="windowText" lastClr="000000"/>
                </a:solidFill>
                <a:latin typeface="Arial" panose="020B0604020202020204" pitchFamily="34" charset="0"/>
                <a:cs typeface="Arial" panose="020B0604020202020204" pitchFamily="34" charset="0"/>
              </a:rPr>
              <a:t>)</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“Ultra-modern” view:	The policy instrument is in general 				central bank’s communication                    </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 forward guidance</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a:t>
            </a:r>
            <a:r>
              <a:rPr lang="en-US" sz="2177" dirty="0">
                <a:solidFill>
                  <a:sysClr val="windowText" lastClr="000000"/>
                </a:solidFill>
                <a:latin typeface="Arial" panose="020B0604020202020204" pitchFamily="34" charset="0"/>
                <a:cs typeface="Arial" panose="020B0604020202020204" pitchFamily="34" charset="0"/>
                <a:hlinkClick r:id="rId3"/>
              </a:rPr>
              <a:t>Nobel Price 2026 Woodford</a:t>
            </a: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262FE60F-8457-B285-6F0B-97DE9B82A4FC}"/>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59F4501F-4144-4258-9822-40332089E2DE}"/>
                  </a:ext>
                </a:extLst>
              </p14:cNvPr>
              <p14:cNvContentPartPr/>
              <p14:nvPr/>
            </p14:nvContentPartPr>
            <p14:xfrm>
              <a:off x="5791533" y="1721587"/>
              <a:ext cx="2375640" cy="183960"/>
            </p14:xfrm>
          </p:contentPart>
        </mc:Choice>
        <mc:Fallback>
          <p:pic>
            <p:nvPicPr>
              <p:cNvPr id="3" name="Freihand 2">
                <a:extLst>
                  <a:ext uri="{FF2B5EF4-FFF2-40B4-BE49-F238E27FC236}">
                    <a16:creationId xmlns:a16="http://schemas.microsoft.com/office/drawing/2014/main" id="{59F4501F-4144-4258-9822-40332089E2DE}"/>
                  </a:ext>
                </a:extLst>
              </p:cNvPr>
              <p:cNvPicPr/>
              <p:nvPr/>
            </p:nvPicPr>
            <p:blipFill>
              <a:blip r:embed="rId5"/>
              <a:stretch>
                <a:fillRect/>
              </a:stretch>
            </p:blipFill>
            <p:spPr>
              <a:xfrm>
                <a:off x="5787213" y="1717267"/>
                <a:ext cx="238428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D3B9180D-D851-4FC9-94C9-9843C95EBF5E}"/>
                  </a:ext>
                </a:extLst>
              </p14:cNvPr>
              <p14:cNvContentPartPr/>
              <p14:nvPr/>
            </p14:nvContentPartPr>
            <p14:xfrm>
              <a:off x="992373" y="2956027"/>
              <a:ext cx="1845720" cy="119520"/>
            </p14:xfrm>
          </p:contentPart>
        </mc:Choice>
        <mc:Fallback>
          <p:pic>
            <p:nvPicPr>
              <p:cNvPr id="4" name="Freihand 3">
                <a:extLst>
                  <a:ext uri="{FF2B5EF4-FFF2-40B4-BE49-F238E27FC236}">
                    <a16:creationId xmlns:a16="http://schemas.microsoft.com/office/drawing/2014/main" id="{D3B9180D-D851-4FC9-94C9-9843C95EBF5E}"/>
                  </a:ext>
                </a:extLst>
              </p:cNvPr>
              <p:cNvPicPr/>
              <p:nvPr/>
            </p:nvPicPr>
            <p:blipFill>
              <a:blip r:embed="rId7"/>
              <a:stretch>
                <a:fillRect/>
              </a:stretch>
            </p:blipFill>
            <p:spPr>
              <a:xfrm>
                <a:off x="988053" y="2951707"/>
                <a:ext cx="18543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362027CE-67A1-4153-88B5-D8EF0F3675F0}"/>
                  </a:ext>
                </a:extLst>
              </p14:cNvPr>
              <p14:cNvContentPartPr/>
              <p14:nvPr/>
            </p14:nvContentPartPr>
            <p14:xfrm>
              <a:off x="4348653" y="2839387"/>
              <a:ext cx="2127240" cy="89640"/>
            </p14:xfrm>
          </p:contentPart>
        </mc:Choice>
        <mc:Fallback>
          <p:pic>
            <p:nvPicPr>
              <p:cNvPr id="5" name="Freihand 4">
                <a:extLst>
                  <a:ext uri="{FF2B5EF4-FFF2-40B4-BE49-F238E27FC236}">
                    <a16:creationId xmlns:a16="http://schemas.microsoft.com/office/drawing/2014/main" id="{362027CE-67A1-4153-88B5-D8EF0F3675F0}"/>
                  </a:ext>
                </a:extLst>
              </p:cNvPr>
              <p:cNvPicPr/>
              <p:nvPr/>
            </p:nvPicPr>
            <p:blipFill>
              <a:blip r:embed="rId9"/>
              <a:stretch>
                <a:fillRect/>
              </a:stretch>
            </p:blipFill>
            <p:spPr>
              <a:xfrm>
                <a:off x="4344333" y="2835067"/>
                <a:ext cx="21358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1" name="Freihand 10">
                <a:extLst>
                  <a:ext uri="{FF2B5EF4-FFF2-40B4-BE49-F238E27FC236}">
                    <a16:creationId xmlns:a16="http://schemas.microsoft.com/office/drawing/2014/main" id="{F34D3969-ECEE-4364-8074-7741A3B1D697}"/>
                  </a:ext>
                </a:extLst>
              </p14:cNvPr>
              <p14:cNvContentPartPr/>
              <p14:nvPr/>
            </p14:nvContentPartPr>
            <p14:xfrm>
              <a:off x="3163173" y="5730187"/>
              <a:ext cx="4534920" cy="934200"/>
            </p14:xfrm>
          </p:contentPart>
        </mc:Choice>
        <mc:Fallback>
          <p:pic>
            <p:nvPicPr>
              <p:cNvPr id="11" name="Freihand 10">
                <a:extLst>
                  <a:ext uri="{FF2B5EF4-FFF2-40B4-BE49-F238E27FC236}">
                    <a16:creationId xmlns:a16="http://schemas.microsoft.com/office/drawing/2014/main" id="{F34D3969-ECEE-4364-8074-7741A3B1D697}"/>
                  </a:ext>
                </a:extLst>
              </p:cNvPr>
              <p:cNvPicPr/>
              <p:nvPr/>
            </p:nvPicPr>
            <p:blipFill>
              <a:blip r:embed="rId11"/>
              <a:stretch>
                <a:fillRect/>
              </a:stretch>
            </p:blipFill>
            <p:spPr>
              <a:xfrm>
                <a:off x="3158853" y="5725867"/>
                <a:ext cx="4543560" cy="9428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2" name="Freihand 11">
                <a:extLst>
                  <a:ext uri="{FF2B5EF4-FFF2-40B4-BE49-F238E27FC236}">
                    <a16:creationId xmlns:a16="http://schemas.microsoft.com/office/drawing/2014/main" id="{939F6C5B-70F3-47C8-88D4-E09242ED3424}"/>
                  </a:ext>
                </a:extLst>
              </p14:cNvPr>
              <p14:cNvContentPartPr/>
              <p14:nvPr/>
            </p14:nvContentPartPr>
            <p14:xfrm>
              <a:off x="1099293" y="4391347"/>
              <a:ext cx="2634120" cy="114120"/>
            </p14:xfrm>
          </p:contentPart>
        </mc:Choice>
        <mc:Fallback>
          <p:pic>
            <p:nvPicPr>
              <p:cNvPr id="12" name="Freihand 11">
                <a:extLst>
                  <a:ext uri="{FF2B5EF4-FFF2-40B4-BE49-F238E27FC236}">
                    <a16:creationId xmlns:a16="http://schemas.microsoft.com/office/drawing/2014/main" id="{939F6C5B-70F3-47C8-88D4-E09242ED3424}"/>
                  </a:ext>
                </a:extLst>
              </p:cNvPr>
              <p:cNvPicPr/>
              <p:nvPr/>
            </p:nvPicPr>
            <p:blipFill>
              <a:blip r:embed="rId13"/>
              <a:stretch>
                <a:fillRect/>
              </a:stretch>
            </p:blipFill>
            <p:spPr>
              <a:xfrm>
                <a:off x="1094973" y="4387027"/>
                <a:ext cx="26427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3" name="Freihand 12">
                <a:extLst>
                  <a:ext uri="{FF2B5EF4-FFF2-40B4-BE49-F238E27FC236}">
                    <a16:creationId xmlns:a16="http://schemas.microsoft.com/office/drawing/2014/main" id="{C715B5CE-E2F7-4396-8944-AFB1122F41AB}"/>
                  </a:ext>
                </a:extLst>
              </p14:cNvPr>
              <p14:cNvContentPartPr/>
              <p14:nvPr/>
            </p14:nvContentPartPr>
            <p14:xfrm>
              <a:off x="3549813" y="4770067"/>
              <a:ext cx="3020760" cy="653400"/>
            </p14:xfrm>
          </p:contentPart>
        </mc:Choice>
        <mc:Fallback>
          <p:pic>
            <p:nvPicPr>
              <p:cNvPr id="13" name="Freihand 12">
                <a:extLst>
                  <a:ext uri="{FF2B5EF4-FFF2-40B4-BE49-F238E27FC236}">
                    <a16:creationId xmlns:a16="http://schemas.microsoft.com/office/drawing/2014/main" id="{C715B5CE-E2F7-4396-8944-AFB1122F41AB}"/>
                  </a:ext>
                </a:extLst>
              </p:cNvPr>
              <p:cNvPicPr/>
              <p:nvPr/>
            </p:nvPicPr>
            <p:blipFill>
              <a:blip r:embed="rId15"/>
              <a:stretch>
                <a:fillRect/>
              </a:stretch>
            </p:blipFill>
            <p:spPr>
              <a:xfrm>
                <a:off x="3545493" y="4765747"/>
                <a:ext cx="3029400" cy="6620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57" name="Freihand 56">
                <a:extLst>
                  <a:ext uri="{FF2B5EF4-FFF2-40B4-BE49-F238E27FC236}">
                    <a16:creationId xmlns:a16="http://schemas.microsoft.com/office/drawing/2014/main" id="{D7AE398C-C463-4A7B-8199-553EFA615942}"/>
                  </a:ext>
                </a:extLst>
              </p14:cNvPr>
              <p14:cNvContentPartPr/>
              <p14:nvPr/>
            </p14:nvContentPartPr>
            <p14:xfrm>
              <a:off x="3125013" y="4676827"/>
              <a:ext cx="3570480" cy="870480"/>
            </p14:xfrm>
          </p:contentPart>
        </mc:Choice>
        <mc:Fallback>
          <p:pic>
            <p:nvPicPr>
              <p:cNvPr id="57" name="Freihand 56">
                <a:extLst>
                  <a:ext uri="{FF2B5EF4-FFF2-40B4-BE49-F238E27FC236}">
                    <a16:creationId xmlns:a16="http://schemas.microsoft.com/office/drawing/2014/main" id="{D7AE398C-C463-4A7B-8199-553EFA615942}"/>
                  </a:ext>
                </a:extLst>
              </p:cNvPr>
              <p:cNvPicPr/>
              <p:nvPr/>
            </p:nvPicPr>
            <p:blipFill>
              <a:blip r:embed="rId17"/>
              <a:stretch>
                <a:fillRect/>
              </a:stretch>
            </p:blipFill>
            <p:spPr>
              <a:xfrm>
                <a:off x="3120693" y="4672507"/>
                <a:ext cx="3579120" cy="879120"/>
              </a:xfrm>
              <a:prstGeom prst="rect">
                <a:avLst/>
              </a:prstGeom>
            </p:spPr>
          </p:pic>
        </mc:Fallback>
      </mc:AlternateContent>
      <p:grpSp>
        <p:nvGrpSpPr>
          <p:cNvPr id="60" name="Gruppieren 59">
            <a:extLst>
              <a:ext uri="{FF2B5EF4-FFF2-40B4-BE49-F238E27FC236}">
                <a16:creationId xmlns:a16="http://schemas.microsoft.com/office/drawing/2014/main" id="{F758F66E-91F4-4794-8D95-F905A55FE08B}"/>
              </a:ext>
            </a:extLst>
          </p:cNvPr>
          <p:cNvGrpSpPr/>
          <p:nvPr/>
        </p:nvGrpSpPr>
        <p:grpSpPr>
          <a:xfrm>
            <a:off x="3505173" y="2645707"/>
            <a:ext cx="8584920" cy="3252240"/>
            <a:chOff x="3505173" y="2645707"/>
            <a:chExt cx="8584920" cy="3252240"/>
          </a:xfrm>
        </p:grpSpPr>
        <mc:AlternateContent xmlns:mc="http://schemas.openxmlformats.org/markup-compatibility/2006">
          <mc:Choice xmlns:p14="http://schemas.microsoft.com/office/powerpoint/2010/main" Requires="p14">
            <p:contentPart p14:bwMode="auto" r:id="rId18">
              <p14:nvContentPartPr>
                <p14:cNvPr id="6" name="Freihand 5">
                  <a:extLst>
                    <a:ext uri="{FF2B5EF4-FFF2-40B4-BE49-F238E27FC236}">
                      <a16:creationId xmlns:a16="http://schemas.microsoft.com/office/drawing/2014/main" id="{DDB40148-C85E-46F9-885A-8F554789C76D}"/>
                    </a:ext>
                  </a:extLst>
                </p14:cNvPr>
                <p14:cNvContentPartPr/>
                <p14:nvPr/>
              </p14:nvContentPartPr>
              <p14:xfrm>
                <a:off x="7274373" y="2766307"/>
                <a:ext cx="1491120" cy="176040"/>
              </p14:xfrm>
            </p:contentPart>
          </mc:Choice>
          <mc:Fallback>
            <p:pic>
              <p:nvPicPr>
                <p:cNvPr id="6" name="Freihand 5">
                  <a:extLst>
                    <a:ext uri="{FF2B5EF4-FFF2-40B4-BE49-F238E27FC236}">
                      <a16:creationId xmlns:a16="http://schemas.microsoft.com/office/drawing/2014/main" id="{DDB40148-C85E-46F9-885A-8F554789C76D}"/>
                    </a:ext>
                  </a:extLst>
                </p:cNvPr>
                <p:cNvPicPr/>
                <p:nvPr/>
              </p:nvPicPr>
              <p:blipFill>
                <a:blip r:embed="rId19"/>
                <a:stretch>
                  <a:fillRect/>
                </a:stretch>
              </p:blipFill>
              <p:spPr>
                <a:xfrm>
                  <a:off x="7270053" y="2761987"/>
                  <a:ext cx="149976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7" name="Freihand 6">
                  <a:extLst>
                    <a:ext uri="{FF2B5EF4-FFF2-40B4-BE49-F238E27FC236}">
                      <a16:creationId xmlns:a16="http://schemas.microsoft.com/office/drawing/2014/main" id="{3475D79E-3CD1-4AFC-A354-16C0868EC452}"/>
                    </a:ext>
                  </a:extLst>
                </p14:cNvPr>
                <p14:cNvContentPartPr/>
                <p14:nvPr/>
              </p14:nvContentPartPr>
              <p14:xfrm>
                <a:off x="5178453" y="2819227"/>
                <a:ext cx="1205640" cy="630000"/>
              </p14:xfrm>
            </p:contentPart>
          </mc:Choice>
          <mc:Fallback>
            <p:pic>
              <p:nvPicPr>
                <p:cNvPr id="7" name="Freihand 6">
                  <a:extLst>
                    <a:ext uri="{FF2B5EF4-FFF2-40B4-BE49-F238E27FC236}">
                      <a16:creationId xmlns:a16="http://schemas.microsoft.com/office/drawing/2014/main" id="{3475D79E-3CD1-4AFC-A354-16C0868EC452}"/>
                    </a:ext>
                  </a:extLst>
                </p:cNvPr>
                <p:cNvPicPr/>
                <p:nvPr/>
              </p:nvPicPr>
              <p:blipFill>
                <a:blip r:embed="rId21"/>
                <a:stretch>
                  <a:fillRect/>
                </a:stretch>
              </p:blipFill>
              <p:spPr>
                <a:xfrm>
                  <a:off x="5174133" y="2814907"/>
                  <a:ext cx="1214280" cy="6386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 name="Freihand 13">
                  <a:extLst>
                    <a:ext uri="{FF2B5EF4-FFF2-40B4-BE49-F238E27FC236}">
                      <a16:creationId xmlns:a16="http://schemas.microsoft.com/office/drawing/2014/main" id="{EC2BCF6C-B5F3-4F88-ACC8-44A9837A2696}"/>
                    </a:ext>
                  </a:extLst>
                </p14:cNvPr>
                <p14:cNvContentPartPr/>
                <p14:nvPr/>
              </p14:nvContentPartPr>
              <p14:xfrm>
                <a:off x="6484173" y="3893107"/>
                <a:ext cx="2841840" cy="1218960"/>
              </p14:xfrm>
            </p:contentPart>
          </mc:Choice>
          <mc:Fallback>
            <p:pic>
              <p:nvPicPr>
                <p:cNvPr id="14" name="Freihand 13">
                  <a:extLst>
                    <a:ext uri="{FF2B5EF4-FFF2-40B4-BE49-F238E27FC236}">
                      <a16:creationId xmlns:a16="http://schemas.microsoft.com/office/drawing/2014/main" id="{EC2BCF6C-B5F3-4F88-ACC8-44A9837A2696}"/>
                    </a:ext>
                  </a:extLst>
                </p:cNvPr>
                <p:cNvPicPr/>
                <p:nvPr/>
              </p:nvPicPr>
              <p:blipFill>
                <a:blip r:embed="rId23"/>
                <a:stretch>
                  <a:fillRect/>
                </a:stretch>
              </p:blipFill>
              <p:spPr>
                <a:xfrm>
                  <a:off x="6479853" y="3888787"/>
                  <a:ext cx="2850480" cy="12276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Freihand 14">
                  <a:extLst>
                    <a:ext uri="{FF2B5EF4-FFF2-40B4-BE49-F238E27FC236}">
                      <a16:creationId xmlns:a16="http://schemas.microsoft.com/office/drawing/2014/main" id="{E7A85F13-5AFC-4D7D-9E06-430B36A9910F}"/>
                    </a:ext>
                  </a:extLst>
                </p14:cNvPr>
                <p14:cNvContentPartPr/>
                <p14:nvPr/>
              </p14:nvContentPartPr>
              <p14:xfrm>
                <a:off x="6313893" y="4919467"/>
                <a:ext cx="593280" cy="334440"/>
              </p14:xfrm>
            </p:contentPart>
          </mc:Choice>
          <mc:Fallback>
            <p:pic>
              <p:nvPicPr>
                <p:cNvPr id="15" name="Freihand 14">
                  <a:extLst>
                    <a:ext uri="{FF2B5EF4-FFF2-40B4-BE49-F238E27FC236}">
                      <a16:creationId xmlns:a16="http://schemas.microsoft.com/office/drawing/2014/main" id="{E7A85F13-5AFC-4D7D-9E06-430B36A9910F}"/>
                    </a:ext>
                  </a:extLst>
                </p:cNvPr>
                <p:cNvPicPr/>
                <p:nvPr/>
              </p:nvPicPr>
              <p:blipFill>
                <a:blip r:embed="rId25"/>
                <a:stretch>
                  <a:fillRect/>
                </a:stretch>
              </p:blipFill>
              <p:spPr>
                <a:xfrm>
                  <a:off x="6309573" y="4915147"/>
                  <a:ext cx="601920" cy="3430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6" name="Freihand 15">
                  <a:extLst>
                    <a:ext uri="{FF2B5EF4-FFF2-40B4-BE49-F238E27FC236}">
                      <a16:creationId xmlns:a16="http://schemas.microsoft.com/office/drawing/2014/main" id="{5EDF349D-5F04-444A-820F-6B78DDC45558}"/>
                    </a:ext>
                  </a:extLst>
                </p14:cNvPr>
                <p14:cNvContentPartPr/>
                <p14:nvPr/>
              </p14:nvContentPartPr>
              <p14:xfrm>
                <a:off x="9293253" y="3465427"/>
                <a:ext cx="174240" cy="336960"/>
              </p14:xfrm>
            </p:contentPart>
          </mc:Choice>
          <mc:Fallback>
            <p:pic>
              <p:nvPicPr>
                <p:cNvPr id="16" name="Freihand 15">
                  <a:extLst>
                    <a:ext uri="{FF2B5EF4-FFF2-40B4-BE49-F238E27FC236}">
                      <a16:creationId xmlns:a16="http://schemas.microsoft.com/office/drawing/2014/main" id="{5EDF349D-5F04-444A-820F-6B78DDC45558}"/>
                    </a:ext>
                  </a:extLst>
                </p:cNvPr>
                <p:cNvPicPr/>
                <p:nvPr/>
              </p:nvPicPr>
              <p:blipFill>
                <a:blip r:embed="rId27"/>
                <a:stretch>
                  <a:fillRect/>
                </a:stretch>
              </p:blipFill>
              <p:spPr>
                <a:xfrm>
                  <a:off x="9288933" y="3461107"/>
                  <a:ext cx="182880" cy="3456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Freihand 16">
                  <a:extLst>
                    <a:ext uri="{FF2B5EF4-FFF2-40B4-BE49-F238E27FC236}">
                      <a16:creationId xmlns:a16="http://schemas.microsoft.com/office/drawing/2014/main" id="{136E3C6E-C433-48AE-AA03-80AC7688D654}"/>
                    </a:ext>
                  </a:extLst>
                </p14:cNvPr>
                <p14:cNvContentPartPr/>
                <p14:nvPr/>
              </p14:nvContentPartPr>
              <p14:xfrm>
                <a:off x="9526893" y="3414307"/>
                <a:ext cx="33120" cy="127440"/>
              </p14:xfrm>
            </p:contentPart>
          </mc:Choice>
          <mc:Fallback>
            <p:pic>
              <p:nvPicPr>
                <p:cNvPr id="17" name="Freihand 16">
                  <a:extLst>
                    <a:ext uri="{FF2B5EF4-FFF2-40B4-BE49-F238E27FC236}">
                      <a16:creationId xmlns:a16="http://schemas.microsoft.com/office/drawing/2014/main" id="{136E3C6E-C433-48AE-AA03-80AC7688D654}"/>
                    </a:ext>
                  </a:extLst>
                </p:cNvPr>
                <p:cNvPicPr/>
                <p:nvPr/>
              </p:nvPicPr>
              <p:blipFill>
                <a:blip r:embed="rId29"/>
                <a:stretch>
                  <a:fillRect/>
                </a:stretch>
              </p:blipFill>
              <p:spPr>
                <a:xfrm>
                  <a:off x="9522573" y="3409987"/>
                  <a:ext cx="417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8" name="Freihand 17">
                  <a:extLst>
                    <a:ext uri="{FF2B5EF4-FFF2-40B4-BE49-F238E27FC236}">
                      <a16:creationId xmlns:a16="http://schemas.microsoft.com/office/drawing/2014/main" id="{B260F681-D7F4-4F48-ACC2-6D0775D8BBBB}"/>
                    </a:ext>
                  </a:extLst>
                </p14:cNvPr>
                <p14:cNvContentPartPr/>
                <p14:nvPr/>
              </p14:nvContentPartPr>
              <p14:xfrm>
                <a:off x="9483693" y="3300187"/>
                <a:ext cx="15480" cy="13680"/>
              </p14:xfrm>
            </p:contentPart>
          </mc:Choice>
          <mc:Fallback>
            <p:pic>
              <p:nvPicPr>
                <p:cNvPr id="18" name="Freihand 17">
                  <a:extLst>
                    <a:ext uri="{FF2B5EF4-FFF2-40B4-BE49-F238E27FC236}">
                      <a16:creationId xmlns:a16="http://schemas.microsoft.com/office/drawing/2014/main" id="{B260F681-D7F4-4F48-ACC2-6D0775D8BBBB}"/>
                    </a:ext>
                  </a:extLst>
                </p:cNvPr>
                <p:cNvPicPr/>
                <p:nvPr/>
              </p:nvPicPr>
              <p:blipFill>
                <a:blip r:embed="rId31"/>
                <a:stretch>
                  <a:fillRect/>
                </a:stretch>
              </p:blipFill>
              <p:spPr>
                <a:xfrm>
                  <a:off x="9479373" y="3295867"/>
                  <a:ext cx="241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9" name="Freihand 18">
                  <a:extLst>
                    <a:ext uri="{FF2B5EF4-FFF2-40B4-BE49-F238E27FC236}">
                      <a16:creationId xmlns:a16="http://schemas.microsoft.com/office/drawing/2014/main" id="{E628ADDE-5D05-40FF-AB0A-BA577811FA58}"/>
                    </a:ext>
                  </a:extLst>
                </p14:cNvPr>
                <p14:cNvContentPartPr/>
                <p14:nvPr/>
              </p14:nvContentPartPr>
              <p14:xfrm>
                <a:off x="9602133" y="3268867"/>
                <a:ext cx="371160" cy="231120"/>
              </p14:xfrm>
            </p:contentPart>
          </mc:Choice>
          <mc:Fallback>
            <p:pic>
              <p:nvPicPr>
                <p:cNvPr id="19" name="Freihand 18">
                  <a:extLst>
                    <a:ext uri="{FF2B5EF4-FFF2-40B4-BE49-F238E27FC236}">
                      <a16:creationId xmlns:a16="http://schemas.microsoft.com/office/drawing/2014/main" id="{E628ADDE-5D05-40FF-AB0A-BA577811FA58}"/>
                    </a:ext>
                  </a:extLst>
                </p:cNvPr>
                <p:cNvPicPr/>
                <p:nvPr/>
              </p:nvPicPr>
              <p:blipFill>
                <a:blip r:embed="rId33"/>
                <a:stretch>
                  <a:fillRect/>
                </a:stretch>
              </p:blipFill>
              <p:spPr>
                <a:xfrm>
                  <a:off x="9597813" y="3264547"/>
                  <a:ext cx="379800" cy="2397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0" name="Freihand 19">
                  <a:extLst>
                    <a:ext uri="{FF2B5EF4-FFF2-40B4-BE49-F238E27FC236}">
                      <a16:creationId xmlns:a16="http://schemas.microsoft.com/office/drawing/2014/main" id="{CC7EA859-F451-4DCE-A9AC-0E5B85D6BDF4}"/>
                    </a:ext>
                  </a:extLst>
                </p14:cNvPr>
                <p14:cNvContentPartPr/>
                <p14:nvPr/>
              </p14:nvContentPartPr>
              <p14:xfrm>
                <a:off x="9918573" y="3134587"/>
                <a:ext cx="360" cy="360"/>
              </p14:xfrm>
            </p:contentPart>
          </mc:Choice>
          <mc:Fallback>
            <p:pic>
              <p:nvPicPr>
                <p:cNvPr id="20" name="Freihand 19">
                  <a:extLst>
                    <a:ext uri="{FF2B5EF4-FFF2-40B4-BE49-F238E27FC236}">
                      <a16:creationId xmlns:a16="http://schemas.microsoft.com/office/drawing/2014/main" id="{CC7EA859-F451-4DCE-A9AC-0E5B85D6BDF4}"/>
                    </a:ext>
                  </a:extLst>
                </p:cNvPr>
                <p:cNvPicPr/>
                <p:nvPr/>
              </p:nvPicPr>
              <p:blipFill>
                <a:blip r:embed="rId35"/>
                <a:stretch>
                  <a:fillRect/>
                </a:stretch>
              </p:blipFill>
              <p:spPr>
                <a:xfrm>
                  <a:off x="9914253" y="3130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1" name="Freihand 20">
                  <a:extLst>
                    <a:ext uri="{FF2B5EF4-FFF2-40B4-BE49-F238E27FC236}">
                      <a16:creationId xmlns:a16="http://schemas.microsoft.com/office/drawing/2014/main" id="{AE50F552-87E4-44B9-8174-C6381F68071B}"/>
                    </a:ext>
                  </a:extLst>
                </p14:cNvPr>
                <p14:cNvContentPartPr/>
                <p14:nvPr/>
              </p14:nvContentPartPr>
              <p14:xfrm>
                <a:off x="10017573" y="3187507"/>
                <a:ext cx="141120" cy="316800"/>
              </p14:xfrm>
            </p:contentPart>
          </mc:Choice>
          <mc:Fallback>
            <p:pic>
              <p:nvPicPr>
                <p:cNvPr id="21" name="Freihand 20">
                  <a:extLst>
                    <a:ext uri="{FF2B5EF4-FFF2-40B4-BE49-F238E27FC236}">
                      <a16:creationId xmlns:a16="http://schemas.microsoft.com/office/drawing/2014/main" id="{AE50F552-87E4-44B9-8174-C6381F68071B}"/>
                    </a:ext>
                  </a:extLst>
                </p:cNvPr>
                <p:cNvPicPr/>
                <p:nvPr/>
              </p:nvPicPr>
              <p:blipFill>
                <a:blip r:embed="rId37"/>
                <a:stretch>
                  <a:fillRect/>
                </a:stretch>
              </p:blipFill>
              <p:spPr>
                <a:xfrm>
                  <a:off x="10013253" y="3183187"/>
                  <a:ext cx="149760" cy="32544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2" name="Freihand 21">
                  <a:extLst>
                    <a:ext uri="{FF2B5EF4-FFF2-40B4-BE49-F238E27FC236}">
                      <a16:creationId xmlns:a16="http://schemas.microsoft.com/office/drawing/2014/main" id="{FBA0A8D5-6F66-4A73-84D0-7B385D1FA824}"/>
                    </a:ext>
                  </a:extLst>
                </p14:cNvPr>
                <p14:cNvContentPartPr/>
                <p14:nvPr/>
              </p14:nvContentPartPr>
              <p14:xfrm>
                <a:off x="10334373" y="2997787"/>
                <a:ext cx="149760" cy="159120"/>
              </p14:xfrm>
            </p:contentPart>
          </mc:Choice>
          <mc:Fallback>
            <p:pic>
              <p:nvPicPr>
                <p:cNvPr id="22" name="Freihand 21">
                  <a:extLst>
                    <a:ext uri="{FF2B5EF4-FFF2-40B4-BE49-F238E27FC236}">
                      <a16:creationId xmlns:a16="http://schemas.microsoft.com/office/drawing/2014/main" id="{FBA0A8D5-6F66-4A73-84D0-7B385D1FA824}"/>
                    </a:ext>
                  </a:extLst>
                </p:cNvPr>
                <p:cNvPicPr/>
                <p:nvPr/>
              </p:nvPicPr>
              <p:blipFill>
                <a:blip r:embed="rId39"/>
                <a:stretch>
                  <a:fillRect/>
                </a:stretch>
              </p:blipFill>
              <p:spPr>
                <a:xfrm>
                  <a:off x="10330053" y="2993467"/>
                  <a:ext cx="15840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4" name="Freihand 23">
                  <a:extLst>
                    <a:ext uri="{FF2B5EF4-FFF2-40B4-BE49-F238E27FC236}">
                      <a16:creationId xmlns:a16="http://schemas.microsoft.com/office/drawing/2014/main" id="{1D84E826-5935-4F6B-AF93-DC4F5651F2BE}"/>
                    </a:ext>
                  </a:extLst>
                </p14:cNvPr>
                <p14:cNvContentPartPr/>
                <p14:nvPr/>
              </p14:nvContentPartPr>
              <p14:xfrm>
                <a:off x="9705093" y="3666307"/>
                <a:ext cx="136440" cy="308160"/>
              </p14:xfrm>
            </p:contentPart>
          </mc:Choice>
          <mc:Fallback>
            <p:pic>
              <p:nvPicPr>
                <p:cNvPr id="24" name="Freihand 23">
                  <a:extLst>
                    <a:ext uri="{FF2B5EF4-FFF2-40B4-BE49-F238E27FC236}">
                      <a16:creationId xmlns:a16="http://schemas.microsoft.com/office/drawing/2014/main" id="{1D84E826-5935-4F6B-AF93-DC4F5651F2BE}"/>
                    </a:ext>
                  </a:extLst>
                </p:cNvPr>
                <p:cNvPicPr/>
                <p:nvPr/>
              </p:nvPicPr>
              <p:blipFill>
                <a:blip r:embed="rId41"/>
                <a:stretch>
                  <a:fillRect/>
                </a:stretch>
              </p:blipFill>
              <p:spPr>
                <a:xfrm>
                  <a:off x="9700773" y="3661987"/>
                  <a:ext cx="145080" cy="3168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5" name="Freihand 24">
                  <a:extLst>
                    <a:ext uri="{FF2B5EF4-FFF2-40B4-BE49-F238E27FC236}">
                      <a16:creationId xmlns:a16="http://schemas.microsoft.com/office/drawing/2014/main" id="{AC6B7EFC-61B4-48F6-8FEF-37D041C7A3DA}"/>
                    </a:ext>
                  </a:extLst>
                </p14:cNvPr>
                <p14:cNvContentPartPr/>
                <p14:nvPr/>
              </p14:nvContentPartPr>
              <p14:xfrm>
                <a:off x="9871053" y="3590347"/>
                <a:ext cx="130680" cy="149400"/>
              </p14:xfrm>
            </p:contentPart>
          </mc:Choice>
          <mc:Fallback>
            <p:pic>
              <p:nvPicPr>
                <p:cNvPr id="25" name="Freihand 24">
                  <a:extLst>
                    <a:ext uri="{FF2B5EF4-FFF2-40B4-BE49-F238E27FC236}">
                      <a16:creationId xmlns:a16="http://schemas.microsoft.com/office/drawing/2014/main" id="{AC6B7EFC-61B4-48F6-8FEF-37D041C7A3DA}"/>
                    </a:ext>
                  </a:extLst>
                </p:cNvPr>
                <p:cNvPicPr/>
                <p:nvPr/>
              </p:nvPicPr>
              <p:blipFill>
                <a:blip r:embed="rId43"/>
                <a:stretch>
                  <a:fillRect/>
                </a:stretch>
              </p:blipFill>
              <p:spPr>
                <a:xfrm>
                  <a:off x="9866733" y="3586027"/>
                  <a:ext cx="13932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6" name="Freihand 25">
                  <a:extLst>
                    <a:ext uri="{FF2B5EF4-FFF2-40B4-BE49-F238E27FC236}">
                      <a16:creationId xmlns:a16="http://schemas.microsoft.com/office/drawing/2014/main" id="{AE444FE5-A002-4216-BBC6-B7B022A7E7B8}"/>
                    </a:ext>
                  </a:extLst>
                </p14:cNvPr>
                <p14:cNvContentPartPr/>
                <p14:nvPr/>
              </p14:nvContentPartPr>
              <p14:xfrm>
                <a:off x="9986613" y="3442387"/>
                <a:ext cx="155160" cy="217080"/>
              </p14:xfrm>
            </p:contentPart>
          </mc:Choice>
          <mc:Fallback>
            <p:pic>
              <p:nvPicPr>
                <p:cNvPr id="26" name="Freihand 25">
                  <a:extLst>
                    <a:ext uri="{FF2B5EF4-FFF2-40B4-BE49-F238E27FC236}">
                      <a16:creationId xmlns:a16="http://schemas.microsoft.com/office/drawing/2014/main" id="{AE444FE5-A002-4216-BBC6-B7B022A7E7B8}"/>
                    </a:ext>
                  </a:extLst>
                </p:cNvPr>
                <p:cNvPicPr/>
                <p:nvPr/>
              </p:nvPicPr>
              <p:blipFill>
                <a:blip r:embed="rId45"/>
                <a:stretch>
                  <a:fillRect/>
                </a:stretch>
              </p:blipFill>
              <p:spPr>
                <a:xfrm>
                  <a:off x="9982293" y="3438067"/>
                  <a:ext cx="16380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8" name="Freihand 27">
                  <a:extLst>
                    <a:ext uri="{FF2B5EF4-FFF2-40B4-BE49-F238E27FC236}">
                      <a16:creationId xmlns:a16="http://schemas.microsoft.com/office/drawing/2014/main" id="{6C1B2B3F-8F70-4916-B3A8-3CFC9E7BBE61}"/>
                    </a:ext>
                  </a:extLst>
                </p14:cNvPr>
                <p14:cNvContentPartPr/>
                <p14:nvPr/>
              </p14:nvContentPartPr>
              <p14:xfrm>
                <a:off x="10296573" y="3246547"/>
                <a:ext cx="195480" cy="321480"/>
              </p14:xfrm>
            </p:contentPart>
          </mc:Choice>
          <mc:Fallback>
            <p:pic>
              <p:nvPicPr>
                <p:cNvPr id="28" name="Freihand 27">
                  <a:extLst>
                    <a:ext uri="{FF2B5EF4-FFF2-40B4-BE49-F238E27FC236}">
                      <a16:creationId xmlns:a16="http://schemas.microsoft.com/office/drawing/2014/main" id="{6C1B2B3F-8F70-4916-B3A8-3CFC9E7BBE61}"/>
                    </a:ext>
                  </a:extLst>
                </p:cNvPr>
                <p:cNvPicPr/>
                <p:nvPr/>
              </p:nvPicPr>
              <p:blipFill>
                <a:blip r:embed="rId47"/>
                <a:stretch>
                  <a:fillRect/>
                </a:stretch>
              </p:blipFill>
              <p:spPr>
                <a:xfrm>
                  <a:off x="10292253" y="3242227"/>
                  <a:ext cx="204120" cy="3301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9" name="Freihand 28">
                  <a:extLst>
                    <a:ext uri="{FF2B5EF4-FFF2-40B4-BE49-F238E27FC236}">
                      <a16:creationId xmlns:a16="http://schemas.microsoft.com/office/drawing/2014/main" id="{6DE707C8-EA82-4D65-BE15-1DF9603B040C}"/>
                    </a:ext>
                  </a:extLst>
                </p14:cNvPr>
                <p14:cNvContentPartPr/>
                <p14:nvPr/>
              </p14:nvContentPartPr>
              <p14:xfrm>
                <a:off x="10601853" y="3082027"/>
                <a:ext cx="226440" cy="215280"/>
              </p14:xfrm>
            </p:contentPart>
          </mc:Choice>
          <mc:Fallback>
            <p:pic>
              <p:nvPicPr>
                <p:cNvPr id="29" name="Freihand 28">
                  <a:extLst>
                    <a:ext uri="{FF2B5EF4-FFF2-40B4-BE49-F238E27FC236}">
                      <a16:creationId xmlns:a16="http://schemas.microsoft.com/office/drawing/2014/main" id="{6DE707C8-EA82-4D65-BE15-1DF9603B040C}"/>
                    </a:ext>
                  </a:extLst>
                </p:cNvPr>
                <p:cNvPicPr/>
                <p:nvPr/>
              </p:nvPicPr>
              <p:blipFill>
                <a:blip r:embed="rId49"/>
                <a:stretch>
                  <a:fillRect/>
                </a:stretch>
              </p:blipFill>
              <p:spPr>
                <a:xfrm>
                  <a:off x="10597533" y="3077707"/>
                  <a:ext cx="23508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0" name="Freihand 29">
                  <a:extLst>
                    <a:ext uri="{FF2B5EF4-FFF2-40B4-BE49-F238E27FC236}">
                      <a16:creationId xmlns:a16="http://schemas.microsoft.com/office/drawing/2014/main" id="{21210A3F-D6E0-482D-8EA0-57A47B1FDE1A}"/>
                    </a:ext>
                  </a:extLst>
                </p14:cNvPr>
                <p14:cNvContentPartPr/>
                <p14:nvPr/>
              </p14:nvContentPartPr>
              <p14:xfrm>
                <a:off x="10975533" y="2948467"/>
                <a:ext cx="86760" cy="128880"/>
              </p14:xfrm>
            </p:contentPart>
          </mc:Choice>
          <mc:Fallback>
            <p:pic>
              <p:nvPicPr>
                <p:cNvPr id="30" name="Freihand 29">
                  <a:extLst>
                    <a:ext uri="{FF2B5EF4-FFF2-40B4-BE49-F238E27FC236}">
                      <a16:creationId xmlns:a16="http://schemas.microsoft.com/office/drawing/2014/main" id="{21210A3F-D6E0-482D-8EA0-57A47B1FDE1A}"/>
                    </a:ext>
                  </a:extLst>
                </p:cNvPr>
                <p:cNvPicPr/>
                <p:nvPr/>
              </p:nvPicPr>
              <p:blipFill>
                <a:blip r:embed="rId51"/>
                <a:stretch>
                  <a:fillRect/>
                </a:stretch>
              </p:blipFill>
              <p:spPr>
                <a:xfrm>
                  <a:off x="10971213" y="2944147"/>
                  <a:ext cx="9540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1" name="Freihand 30">
                  <a:extLst>
                    <a:ext uri="{FF2B5EF4-FFF2-40B4-BE49-F238E27FC236}">
                      <a16:creationId xmlns:a16="http://schemas.microsoft.com/office/drawing/2014/main" id="{A55F064B-748F-4467-925D-68090F0B1FC8}"/>
                    </a:ext>
                  </a:extLst>
                </p14:cNvPr>
                <p14:cNvContentPartPr/>
                <p14:nvPr/>
              </p14:nvContentPartPr>
              <p14:xfrm>
                <a:off x="11041413" y="2796907"/>
                <a:ext cx="168120" cy="182520"/>
              </p14:xfrm>
            </p:contentPart>
          </mc:Choice>
          <mc:Fallback>
            <p:pic>
              <p:nvPicPr>
                <p:cNvPr id="31" name="Freihand 30">
                  <a:extLst>
                    <a:ext uri="{FF2B5EF4-FFF2-40B4-BE49-F238E27FC236}">
                      <a16:creationId xmlns:a16="http://schemas.microsoft.com/office/drawing/2014/main" id="{A55F064B-748F-4467-925D-68090F0B1FC8}"/>
                    </a:ext>
                  </a:extLst>
                </p:cNvPr>
                <p:cNvPicPr/>
                <p:nvPr/>
              </p:nvPicPr>
              <p:blipFill>
                <a:blip r:embed="rId53"/>
                <a:stretch>
                  <a:fillRect/>
                </a:stretch>
              </p:blipFill>
              <p:spPr>
                <a:xfrm>
                  <a:off x="11037093" y="2792587"/>
                  <a:ext cx="17676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2" name="Freihand 31">
                  <a:extLst>
                    <a:ext uri="{FF2B5EF4-FFF2-40B4-BE49-F238E27FC236}">
                      <a16:creationId xmlns:a16="http://schemas.microsoft.com/office/drawing/2014/main" id="{1AE0389E-7A53-4526-81E3-9BD24E9F4BB1}"/>
                    </a:ext>
                  </a:extLst>
                </p14:cNvPr>
                <p14:cNvContentPartPr/>
                <p14:nvPr/>
              </p14:nvContentPartPr>
              <p14:xfrm>
                <a:off x="11196933" y="2645707"/>
                <a:ext cx="419040" cy="285120"/>
              </p14:xfrm>
            </p:contentPart>
          </mc:Choice>
          <mc:Fallback>
            <p:pic>
              <p:nvPicPr>
                <p:cNvPr id="32" name="Freihand 31">
                  <a:extLst>
                    <a:ext uri="{FF2B5EF4-FFF2-40B4-BE49-F238E27FC236}">
                      <a16:creationId xmlns:a16="http://schemas.microsoft.com/office/drawing/2014/main" id="{1AE0389E-7A53-4526-81E3-9BD24E9F4BB1}"/>
                    </a:ext>
                  </a:extLst>
                </p:cNvPr>
                <p:cNvPicPr/>
                <p:nvPr/>
              </p:nvPicPr>
              <p:blipFill>
                <a:blip r:embed="rId55"/>
                <a:stretch>
                  <a:fillRect/>
                </a:stretch>
              </p:blipFill>
              <p:spPr>
                <a:xfrm>
                  <a:off x="11192613" y="2641387"/>
                  <a:ext cx="427680" cy="29376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4" name="Freihand 33">
                  <a:extLst>
                    <a:ext uri="{FF2B5EF4-FFF2-40B4-BE49-F238E27FC236}">
                      <a16:creationId xmlns:a16="http://schemas.microsoft.com/office/drawing/2014/main" id="{47E3E228-9006-4616-ACEE-E217CAD5502D}"/>
                    </a:ext>
                  </a:extLst>
                </p14:cNvPr>
                <p14:cNvContentPartPr/>
                <p14:nvPr/>
              </p14:nvContentPartPr>
              <p14:xfrm>
                <a:off x="10012173" y="3699427"/>
                <a:ext cx="196920" cy="343800"/>
              </p14:xfrm>
            </p:contentPart>
          </mc:Choice>
          <mc:Fallback>
            <p:pic>
              <p:nvPicPr>
                <p:cNvPr id="34" name="Freihand 33">
                  <a:extLst>
                    <a:ext uri="{FF2B5EF4-FFF2-40B4-BE49-F238E27FC236}">
                      <a16:creationId xmlns:a16="http://schemas.microsoft.com/office/drawing/2014/main" id="{47E3E228-9006-4616-ACEE-E217CAD5502D}"/>
                    </a:ext>
                  </a:extLst>
                </p:cNvPr>
                <p:cNvPicPr/>
                <p:nvPr/>
              </p:nvPicPr>
              <p:blipFill>
                <a:blip r:embed="rId57"/>
                <a:stretch>
                  <a:fillRect/>
                </a:stretch>
              </p:blipFill>
              <p:spPr>
                <a:xfrm>
                  <a:off x="10007853" y="3695107"/>
                  <a:ext cx="205560" cy="3524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5" name="Freihand 34">
                  <a:extLst>
                    <a:ext uri="{FF2B5EF4-FFF2-40B4-BE49-F238E27FC236}">
                      <a16:creationId xmlns:a16="http://schemas.microsoft.com/office/drawing/2014/main" id="{CA6647B2-72E0-48CC-80E9-0F3EE6D8CDB4}"/>
                    </a:ext>
                  </a:extLst>
                </p14:cNvPr>
                <p14:cNvContentPartPr/>
                <p14:nvPr/>
              </p14:nvContentPartPr>
              <p14:xfrm>
                <a:off x="10309533" y="3707347"/>
                <a:ext cx="192600" cy="125280"/>
              </p14:xfrm>
            </p:contentPart>
          </mc:Choice>
          <mc:Fallback>
            <p:pic>
              <p:nvPicPr>
                <p:cNvPr id="35" name="Freihand 34">
                  <a:extLst>
                    <a:ext uri="{FF2B5EF4-FFF2-40B4-BE49-F238E27FC236}">
                      <a16:creationId xmlns:a16="http://schemas.microsoft.com/office/drawing/2014/main" id="{CA6647B2-72E0-48CC-80E9-0F3EE6D8CDB4}"/>
                    </a:ext>
                  </a:extLst>
                </p:cNvPr>
                <p:cNvPicPr/>
                <p:nvPr/>
              </p:nvPicPr>
              <p:blipFill>
                <a:blip r:embed="rId59"/>
                <a:stretch>
                  <a:fillRect/>
                </a:stretch>
              </p:blipFill>
              <p:spPr>
                <a:xfrm>
                  <a:off x="10305213" y="3703027"/>
                  <a:ext cx="20124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6" name="Freihand 35">
                  <a:extLst>
                    <a:ext uri="{FF2B5EF4-FFF2-40B4-BE49-F238E27FC236}">
                      <a16:creationId xmlns:a16="http://schemas.microsoft.com/office/drawing/2014/main" id="{549354E9-B9A8-472B-A24F-9347FA6CE037}"/>
                    </a:ext>
                  </a:extLst>
                </p14:cNvPr>
                <p14:cNvContentPartPr/>
                <p14:nvPr/>
              </p14:nvContentPartPr>
              <p14:xfrm>
                <a:off x="10410693" y="3555427"/>
                <a:ext cx="38520" cy="6120"/>
              </p14:xfrm>
            </p:contentPart>
          </mc:Choice>
          <mc:Fallback>
            <p:pic>
              <p:nvPicPr>
                <p:cNvPr id="36" name="Freihand 35">
                  <a:extLst>
                    <a:ext uri="{FF2B5EF4-FFF2-40B4-BE49-F238E27FC236}">
                      <a16:creationId xmlns:a16="http://schemas.microsoft.com/office/drawing/2014/main" id="{549354E9-B9A8-472B-A24F-9347FA6CE037}"/>
                    </a:ext>
                  </a:extLst>
                </p:cNvPr>
                <p:cNvPicPr/>
                <p:nvPr/>
              </p:nvPicPr>
              <p:blipFill>
                <a:blip r:embed="rId61"/>
                <a:stretch>
                  <a:fillRect/>
                </a:stretch>
              </p:blipFill>
              <p:spPr>
                <a:xfrm>
                  <a:off x="10406373" y="3551107"/>
                  <a:ext cx="4716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8" name="Freihand 37">
                  <a:extLst>
                    <a:ext uri="{FF2B5EF4-FFF2-40B4-BE49-F238E27FC236}">
                      <a16:creationId xmlns:a16="http://schemas.microsoft.com/office/drawing/2014/main" id="{174C0AEA-EC8F-48CD-8914-5687CD2935BE}"/>
                    </a:ext>
                  </a:extLst>
                </p14:cNvPr>
                <p14:cNvContentPartPr/>
                <p14:nvPr/>
              </p14:nvContentPartPr>
              <p14:xfrm>
                <a:off x="10484493" y="3439867"/>
                <a:ext cx="441360" cy="293400"/>
              </p14:xfrm>
            </p:contentPart>
          </mc:Choice>
          <mc:Fallback>
            <p:pic>
              <p:nvPicPr>
                <p:cNvPr id="38" name="Freihand 37">
                  <a:extLst>
                    <a:ext uri="{FF2B5EF4-FFF2-40B4-BE49-F238E27FC236}">
                      <a16:creationId xmlns:a16="http://schemas.microsoft.com/office/drawing/2014/main" id="{174C0AEA-EC8F-48CD-8914-5687CD2935BE}"/>
                    </a:ext>
                  </a:extLst>
                </p:cNvPr>
                <p:cNvPicPr/>
                <p:nvPr/>
              </p:nvPicPr>
              <p:blipFill>
                <a:blip r:embed="rId63"/>
                <a:stretch>
                  <a:fillRect/>
                </a:stretch>
              </p:blipFill>
              <p:spPr>
                <a:xfrm>
                  <a:off x="10480173" y="3435547"/>
                  <a:ext cx="450000" cy="3020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9" name="Freihand 38">
                  <a:extLst>
                    <a:ext uri="{FF2B5EF4-FFF2-40B4-BE49-F238E27FC236}">
                      <a16:creationId xmlns:a16="http://schemas.microsoft.com/office/drawing/2014/main" id="{F01E96FD-A536-4CC9-8E58-4EE2FA1A0345}"/>
                    </a:ext>
                  </a:extLst>
                </p14:cNvPr>
                <p14:cNvContentPartPr/>
                <p14:nvPr/>
              </p14:nvContentPartPr>
              <p14:xfrm>
                <a:off x="10896333" y="3278947"/>
                <a:ext cx="85680" cy="208080"/>
              </p14:xfrm>
            </p:contentPart>
          </mc:Choice>
          <mc:Fallback>
            <p:pic>
              <p:nvPicPr>
                <p:cNvPr id="39" name="Freihand 38">
                  <a:extLst>
                    <a:ext uri="{FF2B5EF4-FFF2-40B4-BE49-F238E27FC236}">
                      <a16:creationId xmlns:a16="http://schemas.microsoft.com/office/drawing/2014/main" id="{F01E96FD-A536-4CC9-8E58-4EE2FA1A0345}"/>
                    </a:ext>
                  </a:extLst>
                </p:cNvPr>
                <p:cNvPicPr/>
                <p:nvPr/>
              </p:nvPicPr>
              <p:blipFill>
                <a:blip r:embed="rId65"/>
                <a:stretch>
                  <a:fillRect/>
                </a:stretch>
              </p:blipFill>
              <p:spPr>
                <a:xfrm>
                  <a:off x="10892013" y="3274627"/>
                  <a:ext cx="9432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0" name="Freihand 39">
                  <a:extLst>
                    <a:ext uri="{FF2B5EF4-FFF2-40B4-BE49-F238E27FC236}">
                      <a16:creationId xmlns:a16="http://schemas.microsoft.com/office/drawing/2014/main" id="{E7C889BE-C454-4B70-9E18-91243BA27C5E}"/>
                    </a:ext>
                  </a:extLst>
                </p14:cNvPr>
                <p14:cNvContentPartPr/>
                <p14:nvPr/>
              </p14:nvContentPartPr>
              <p14:xfrm>
                <a:off x="11142573" y="3177067"/>
                <a:ext cx="211320" cy="169920"/>
              </p14:xfrm>
            </p:contentPart>
          </mc:Choice>
          <mc:Fallback>
            <p:pic>
              <p:nvPicPr>
                <p:cNvPr id="40" name="Freihand 39">
                  <a:extLst>
                    <a:ext uri="{FF2B5EF4-FFF2-40B4-BE49-F238E27FC236}">
                      <a16:creationId xmlns:a16="http://schemas.microsoft.com/office/drawing/2014/main" id="{E7C889BE-C454-4B70-9E18-91243BA27C5E}"/>
                    </a:ext>
                  </a:extLst>
                </p:cNvPr>
                <p:cNvPicPr/>
                <p:nvPr/>
              </p:nvPicPr>
              <p:blipFill>
                <a:blip r:embed="rId67"/>
                <a:stretch>
                  <a:fillRect/>
                </a:stretch>
              </p:blipFill>
              <p:spPr>
                <a:xfrm>
                  <a:off x="11138253" y="3172747"/>
                  <a:ext cx="21996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1" name="Freihand 40">
                  <a:extLst>
                    <a:ext uri="{FF2B5EF4-FFF2-40B4-BE49-F238E27FC236}">
                      <a16:creationId xmlns:a16="http://schemas.microsoft.com/office/drawing/2014/main" id="{FC57FCA4-BEC2-44CB-B244-5FBD5BB86CE1}"/>
                    </a:ext>
                  </a:extLst>
                </p14:cNvPr>
                <p14:cNvContentPartPr/>
                <p14:nvPr/>
              </p14:nvContentPartPr>
              <p14:xfrm>
                <a:off x="11322933" y="3025147"/>
                <a:ext cx="232200" cy="195120"/>
              </p14:xfrm>
            </p:contentPart>
          </mc:Choice>
          <mc:Fallback>
            <p:pic>
              <p:nvPicPr>
                <p:cNvPr id="41" name="Freihand 40">
                  <a:extLst>
                    <a:ext uri="{FF2B5EF4-FFF2-40B4-BE49-F238E27FC236}">
                      <a16:creationId xmlns:a16="http://schemas.microsoft.com/office/drawing/2014/main" id="{FC57FCA4-BEC2-44CB-B244-5FBD5BB86CE1}"/>
                    </a:ext>
                  </a:extLst>
                </p:cNvPr>
                <p:cNvPicPr/>
                <p:nvPr/>
              </p:nvPicPr>
              <p:blipFill>
                <a:blip r:embed="rId69"/>
                <a:stretch>
                  <a:fillRect/>
                </a:stretch>
              </p:blipFill>
              <p:spPr>
                <a:xfrm>
                  <a:off x="11318613" y="3020827"/>
                  <a:ext cx="24084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2" name="Freihand 41">
                  <a:extLst>
                    <a:ext uri="{FF2B5EF4-FFF2-40B4-BE49-F238E27FC236}">
                      <a16:creationId xmlns:a16="http://schemas.microsoft.com/office/drawing/2014/main" id="{32587FD8-0294-4CA4-AC46-E35B7F2FDC27}"/>
                    </a:ext>
                  </a:extLst>
                </p14:cNvPr>
                <p14:cNvContentPartPr/>
                <p14:nvPr/>
              </p14:nvContentPartPr>
              <p14:xfrm>
                <a:off x="11510853" y="2996347"/>
                <a:ext cx="129960" cy="157680"/>
              </p14:xfrm>
            </p:contentPart>
          </mc:Choice>
          <mc:Fallback>
            <p:pic>
              <p:nvPicPr>
                <p:cNvPr id="42" name="Freihand 41">
                  <a:extLst>
                    <a:ext uri="{FF2B5EF4-FFF2-40B4-BE49-F238E27FC236}">
                      <a16:creationId xmlns:a16="http://schemas.microsoft.com/office/drawing/2014/main" id="{32587FD8-0294-4CA4-AC46-E35B7F2FDC27}"/>
                    </a:ext>
                  </a:extLst>
                </p:cNvPr>
                <p:cNvPicPr/>
                <p:nvPr/>
              </p:nvPicPr>
              <p:blipFill>
                <a:blip r:embed="rId71"/>
                <a:stretch>
                  <a:fillRect/>
                </a:stretch>
              </p:blipFill>
              <p:spPr>
                <a:xfrm>
                  <a:off x="11506533" y="2992027"/>
                  <a:ext cx="13860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3" name="Freihand 42">
                  <a:extLst>
                    <a:ext uri="{FF2B5EF4-FFF2-40B4-BE49-F238E27FC236}">
                      <a16:creationId xmlns:a16="http://schemas.microsoft.com/office/drawing/2014/main" id="{8716E930-8D39-4D2F-BEE0-4C5FB23AFDB2}"/>
                    </a:ext>
                  </a:extLst>
                </p14:cNvPr>
                <p14:cNvContentPartPr/>
                <p14:nvPr/>
              </p14:nvContentPartPr>
              <p14:xfrm>
                <a:off x="10501053" y="3888427"/>
                <a:ext cx="147600" cy="278280"/>
              </p14:xfrm>
            </p:contentPart>
          </mc:Choice>
          <mc:Fallback>
            <p:pic>
              <p:nvPicPr>
                <p:cNvPr id="43" name="Freihand 42">
                  <a:extLst>
                    <a:ext uri="{FF2B5EF4-FFF2-40B4-BE49-F238E27FC236}">
                      <a16:creationId xmlns:a16="http://schemas.microsoft.com/office/drawing/2014/main" id="{8716E930-8D39-4D2F-BEE0-4C5FB23AFDB2}"/>
                    </a:ext>
                  </a:extLst>
                </p:cNvPr>
                <p:cNvPicPr/>
                <p:nvPr/>
              </p:nvPicPr>
              <p:blipFill>
                <a:blip r:embed="rId73"/>
                <a:stretch>
                  <a:fillRect/>
                </a:stretch>
              </p:blipFill>
              <p:spPr>
                <a:xfrm>
                  <a:off x="10496733" y="3884107"/>
                  <a:ext cx="156240" cy="2869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5" name="Freihand 44">
                  <a:extLst>
                    <a:ext uri="{FF2B5EF4-FFF2-40B4-BE49-F238E27FC236}">
                      <a16:creationId xmlns:a16="http://schemas.microsoft.com/office/drawing/2014/main" id="{70E9F778-ED6B-4935-9E6E-AC43C9178E6C}"/>
                    </a:ext>
                  </a:extLst>
                </p14:cNvPr>
                <p14:cNvContentPartPr/>
                <p14:nvPr/>
              </p14:nvContentPartPr>
              <p14:xfrm>
                <a:off x="10698333" y="3815707"/>
                <a:ext cx="144720" cy="194400"/>
              </p14:xfrm>
            </p:contentPart>
          </mc:Choice>
          <mc:Fallback>
            <p:pic>
              <p:nvPicPr>
                <p:cNvPr id="45" name="Freihand 44">
                  <a:extLst>
                    <a:ext uri="{FF2B5EF4-FFF2-40B4-BE49-F238E27FC236}">
                      <a16:creationId xmlns:a16="http://schemas.microsoft.com/office/drawing/2014/main" id="{70E9F778-ED6B-4935-9E6E-AC43C9178E6C}"/>
                    </a:ext>
                  </a:extLst>
                </p:cNvPr>
                <p:cNvPicPr/>
                <p:nvPr/>
              </p:nvPicPr>
              <p:blipFill>
                <a:blip r:embed="rId75"/>
                <a:stretch>
                  <a:fillRect/>
                </a:stretch>
              </p:blipFill>
              <p:spPr>
                <a:xfrm>
                  <a:off x="10694013" y="3811387"/>
                  <a:ext cx="15336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6" name="Freihand 45">
                  <a:extLst>
                    <a:ext uri="{FF2B5EF4-FFF2-40B4-BE49-F238E27FC236}">
                      <a16:creationId xmlns:a16="http://schemas.microsoft.com/office/drawing/2014/main" id="{7937AF4B-42A6-453C-8218-543B77F64BBB}"/>
                    </a:ext>
                  </a:extLst>
                </p14:cNvPr>
                <p14:cNvContentPartPr/>
                <p14:nvPr/>
              </p14:nvContentPartPr>
              <p14:xfrm>
                <a:off x="10940613" y="3687187"/>
                <a:ext cx="98280" cy="127800"/>
              </p14:xfrm>
            </p:contentPart>
          </mc:Choice>
          <mc:Fallback>
            <p:pic>
              <p:nvPicPr>
                <p:cNvPr id="46" name="Freihand 45">
                  <a:extLst>
                    <a:ext uri="{FF2B5EF4-FFF2-40B4-BE49-F238E27FC236}">
                      <a16:creationId xmlns:a16="http://schemas.microsoft.com/office/drawing/2014/main" id="{7937AF4B-42A6-453C-8218-543B77F64BBB}"/>
                    </a:ext>
                  </a:extLst>
                </p:cNvPr>
                <p:cNvPicPr/>
                <p:nvPr/>
              </p:nvPicPr>
              <p:blipFill>
                <a:blip r:embed="rId77"/>
                <a:stretch>
                  <a:fillRect/>
                </a:stretch>
              </p:blipFill>
              <p:spPr>
                <a:xfrm>
                  <a:off x="10936293" y="3682867"/>
                  <a:ext cx="10692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8" name="Freihand 47">
                  <a:extLst>
                    <a:ext uri="{FF2B5EF4-FFF2-40B4-BE49-F238E27FC236}">
                      <a16:creationId xmlns:a16="http://schemas.microsoft.com/office/drawing/2014/main" id="{31DA2A09-986D-4540-92F1-5131506E8442}"/>
                    </a:ext>
                  </a:extLst>
                </p14:cNvPr>
                <p14:cNvContentPartPr/>
                <p14:nvPr/>
              </p14:nvContentPartPr>
              <p14:xfrm>
                <a:off x="11182173" y="3515827"/>
                <a:ext cx="82800" cy="209160"/>
              </p14:xfrm>
            </p:contentPart>
          </mc:Choice>
          <mc:Fallback>
            <p:pic>
              <p:nvPicPr>
                <p:cNvPr id="48" name="Freihand 47">
                  <a:extLst>
                    <a:ext uri="{FF2B5EF4-FFF2-40B4-BE49-F238E27FC236}">
                      <a16:creationId xmlns:a16="http://schemas.microsoft.com/office/drawing/2014/main" id="{31DA2A09-986D-4540-92F1-5131506E8442}"/>
                    </a:ext>
                  </a:extLst>
                </p:cNvPr>
                <p:cNvPicPr/>
                <p:nvPr/>
              </p:nvPicPr>
              <p:blipFill>
                <a:blip r:embed="rId79"/>
                <a:stretch>
                  <a:fillRect/>
                </a:stretch>
              </p:blipFill>
              <p:spPr>
                <a:xfrm>
                  <a:off x="11177853" y="3511507"/>
                  <a:ext cx="9144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9" name="Freihand 48">
                  <a:extLst>
                    <a:ext uri="{FF2B5EF4-FFF2-40B4-BE49-F238E27FC236}">
                      <a16:creationId xmlns:a16="http://schemas.microsoft.com/office/drawing/2014/main" id="{7D70613C-671E-4ED1-902C-B70F0504EEF4}"/>
                    </a:ext>
                  </a:extLst>
                </p14:cNvPr>
                <p14:cNvContentPartPr/>
                <p14:nvPr/>
              </p14:nvContentPartPr>
              <p14:xfrm>
                <a:off x="11307813" y="3513667"/>
                <a:ext cx="56160" cy="86040"/>
              </p14:xfrm>
            </p:contentPart>
          </mc:Choice>
          <mc:Fallback>
            <p:pic>
              <p:nvPicPr>
                <p:cNvPr id="49" name="Freihand 48">
                  <a:extLst>
                    <a:ext uri="{FF2B5EF4-FFF2-40B4-BE49-F238E27FC236}">
                      <a16:creationId xmlns:a16="http://schemas.microsoft.com/office/drawing/2014/main" id="{7D70613C-671E-4ED1-902C-B70F0504EEF4}"/>
                    </a:ext>
                  </a:extLst>
                </p:cNvPr>
                <p:cNvPicPr/>
                <p:nvPr/>
              </p:nvPicPr>
              <p:blipFill>
                <a:blip r:embed="rId81"/>
                <a:stretch>
                  <a:fillRect/>
                </a:stretch>
              </p:blipFill>
              <p:spPr>
                <a:xfrm>
                  <a:off x="11303493" y="3509347"/>
                  <a:ext cx="648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0" name="Freihand 49">
                  <a:extLst>
                    <a:ext uri="{FF2B5EF4-FFF2-40B4-BE49-F238E27FC236}">
                      <a16:creationId xmlns:a16="http://schemas.microsoft.com/office/drawing/2014/main" id="{A5E49151-6FC5-4C17-BE0D-D487027DBA75}"/>
                    </a:ext>
                  </a:extLst>
                </p14:cNvPr>
                <p14:cNvContentPartPr/>
                <p14:nvPr/>
              </p14:nvContentPartPr>
              <p14:xfrm>
                <a:off x="11387373" y="3386587"/>
                <a:ext cx="122400" cy="164880"/>
              </p14:xfrm>
            </p:contentPart>
          </mc:Choice>
          <mc:Fallback>
            <p:pic>
              <p:nvPicPr>
                <p:cNvPr id="50" name="Freihand 49">
                  <a:extLst>
                    <a:ext uri="{FF2B5EF4-FFF2-40B4-BE49-F238E27FC236}">
                      <a16:creationId xmlns:a16="http://schemas.microsoft.com/office/drawing/2014/main" id="{A5E49151-6FC5-4C17-BE0D-D487027DBA75}"/>
                    </a:ext>
                  </a:extLst>
                </p:cNvPr>
                <p:cNvPicPr/>
                <p:nvPr/>
              </p:nvPicPr>
              <p:blipFill>
                <a:blip r:embed="rId83"/>
                <a:stretch>
                  <a:fillRect/>
                </a:stretch>
              </p:blipFill>
              <p:spPr>
                <a:xfrm>
                  <a:off x="11383053" y="3382267"/>
                  <a:ext cx="1310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1" name="Freihand 50">
                  <a:extLst>
                    <a:ext uri="{FF2B5EF4-FFF2-40B4-BE49-F238E27FC236}">
                      <a16:creationId xmlns:a16="http://schemas.microsoft.com/office/drawing/2014/main" id="{8374C0CE-78E1-4538-B9F5-29FE22B98151}"/>
                    </a:ext>
                  </a:extLst>
                </p14:cNvPr>
                <p14:cNvContentPartPr/>
                <p14:nvPr/>
              </p14:nvContentPartPr>
              <p14:xfrm>
                <a:off x="11550813" y="3292627"/>
                <a:ext cx="124200" cy="264240"/>
              </p14:xfrm>
            </p:contentPart>
          </mc:Choice>
          <mc:Fallback>
            <p:pic>
              <p:nvPicPr>
                <p:cNvPr id="51" name="Freihand 50">
                  <a:extLst>
                    <a:ext uri="{FF2B5EF4-FFF2-40B4-BE49-F238E27FC236}">
                      <a16:creationId xmlns:a16="http://schemas.microsoft.com/office/drawing/2014/main" id="{8374C0CE-78E1-4538-B9F5-29FE22B98151}"/>
                    </a:ext>
                  </a:extLst>
                </p:cNvPr>
                <p:cNvPicPr/>
                <p:nvPr/>
              </p:nvPicPr>
              <p:blipFill>
                <a:blip r:embed="rId85"/>
                <a:stretch>
                  <a:fillRect/>
                </a:stretch>
              </p:blipFill>
              <p:spPr>
                <a:xfrm>
                  <a:off x="11546493" y="3288307"/>
                  <a:ext cx="132840" cy="2728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2" name="Freihand 51">
                  <a:extLst>
                    <a:ext uri="{FF2B5EF4-FFF2-40B4-BE49-F238E27FC236}">
                      <a16:creationId xmlns:a16="http://schemas.microsoft.com/office/drawing/2014/main" id="{0E17EA41-73B5-407C-BAEC-EF2D4E1CB88F}"/>
                    </a:ext>
                  </a:extLst>
                </p14:cNvPr>
                <p14:cNvContentPartPr/>
                <p14:nvPr/>
              </p14:nvContentPartPr>
              <p14:xfrm>
                <a:off x="11701653" y="3146827"/>
                <a:ext cx="204120" cy="190800"/>
              </p14:xfrm>
            </p:contentPart>
          </mc:Choice>
          <mc:Fallback>
            <p:pic>
              <p:nvPicPr>
                <p:cNvPr id="52" name="Freihand 51">
                  <a:extLst>
                    <a:ext uri="{FF2B5EF4-FFF2-40B4-BE49-F238E27FC236}">
                      <a16:creationId xmlns:a16="http://schemas.microsoft.com/office/drawing/2014/main" id="{0E17EA41-73B5-407C-BAEC-EF2D4E1CB88F}"/>
                    </a:ext>
                  </a:extLst>
                </p:cNvPr>
                <p:cNvPicPr/>
                <p:nvPr/>
              </p:nvPicPr>
              <p:blipFill>
                <a:blip r:embed="rId87"/>
                <a:stretch>
                  <a:fillRect/>
                </a:stretch>
              </p:blipFill>
              <p:spPr>
                <a:xfrm>
                  <a:off x="11697333" y="3142507"/>
                  <a:ext cx="21276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3" name="Freihand 52">
                  <a:extLst>
                    <a:ext uri="{FF2B5EF4-FFF2-40B4-BE49-F238E27FC236}">
                      <a16:creationId xmlns:a16="http://schemas.microsoft.com/office/drawing/2014/main" id="{881DC326-024A-4F8E-8A0B-69F14E40C8BC}"/>
                    </a:ext>
                  </a:extLst>
                </p14:cNvPr>
                <p14:cNvContentPartPr/>
                <p14:nvPr/>
              </p14:nvContentPartPr>
              <p14:xfrm>
                <a:off x="11910453" y="3064747"/>
                <a:ext cx="122760" cy="163080"/>
              </p14:xfrm>
            </p:contentPart>
          </mc:Choice>
          <mc:Fallback>
            <p:pic>
              <p:nvPicPr>
                <p:cNvPr id="53" name="Freihand 52">
                  <a:extLst>
                    <a:ext uri="{FF2B5EF4-FFF2-40B4-BE49-F238E27FC236}">
                      <a16:creationId xmlns:a16="http://schemas.microsoft.com/office/drawing/2014/main" id="{881DC326-024A-4F8E-8A0B-69F14E40C8BC}"/>
                    </a:ext>
                  </a:extLst>
                </p:cNvPr>
                <p:cNvPicPr/>
                <p:nvPr/>
              </p:nvPicPr>
              <p:blipFill>
                <a:blip r:embed="rId89"/>
                <a:stretch>
                  <a:fillRect/>
                </a:stretch>
              </p:blipFill>
              <p:spPr>
                <a:xfrm>
                  <a:off x="11906133" y="3060427"/>
                  <a:ext cx="13140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5" name="Freihand 54">
                  <a:extLst>
                    <a:ext uri="{FF2B5EF4-FFF2-40B4-BE49-F238E27FC236}">
                      <a16:creationId xmlns:a16="http://schemas.microsoft.com/office/drawing/2014/main" id="{AFD9E793-0F26-4FBD-9750-EA9DC54B7C42}"/>
                    </a:ext>
                  </a:extLst>
                </p14:cNvPr>
                <p14:cNvContentPartPr/>
                <p14:nvPr/>
              </p14:nvContentPartPr>
              <p14:xfrm>
                <a:off x="11131413" y="3193267"/>
                <a:ext cx="958680" cy="651240"/>
              </p14:xfrm>
            </p:contentPart>
          </mc:Choice>
          <mc:Fallback>
            <p:pic>
              <p:nvPicPr>
                <p:cNvPr id="55" name="Freihand 54">
                  <a:extLst>
                    <a:ext uri="{FF2B5EF4-FFF2-40B4-BE49-F238E27FC236}">
                      <a16:creationId xmlns:a16="http://schemas.microsoft.com/office/drawing/2014/main" id="{AFD9E793-0F26-4FBD-9750-EA9DC54B7C42}"/>
                    </a:ext>
                  </a:extLst>
                </p:cNvPr>
                <p:cNvPicPr/>
                <p:nvPr/>
              </p:nvPicPr>
              <p:blipFill>
                <a:blip r:embed="rId91"/>
                <a:stretch>
                  <a:fillRect/>
                </a:stretch>
              </p:blipFill>
              <p:spPr>
                <a:xfrm>
                  <a:off x="11127093" y="3188947"/>
                  <a:ext cx="967320" cy="6598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9" name="Freihand 58">
                  <a:extLst>
                    <a:ext uri="{FF2B5EF4-FFF2-40B4-BE49-F238E27FC236}">
                      <a16:creationId xmlns:a16="http://schemas.microsoft.com/office/drawing/2014/main" id="{072FB231-7BE1-4892-9296-C8AD119127AA}"/>
                    </a:ext>
                  </a:extLst>
                </p14:cNvPr>
                <p14:cNvContentPartPr/>
                <p14:nvPr/>
              </p14:nvContentPartPr>
              <p14:xfrm>
                <a:off x="3505173" y="5180107"/>
                <a:ext cx="3305520" cy="717840"/>
              </p14:xfrm>
            </p:contentPart>
          </mc:Choice>
          <mc:Fallback>
            <p:pic>
              <p:nvPicPr>
                <p:cNvPr id="59" name="Freihand 58">
                  <a:extLst>
                    <a:ext uri="{FF2B5EF4-FFF2-40B4-BE49-F238E27FC236}">
                      <a16:creationId xmlns:a16="http://schemas.microsoft.com/office/drawing/2014/main" id="{072FB231-7BE1-4892-9296-C8AD119127AA}"/>
                    </a:ext>
                  </a:extLst>
                </p:cNvPr>
                <p:cNvPicPr/>
                <p:nvPr/>
              </p:nvPicPr>
              <p:blipFill>
                <a:blip r:embed="rId93"/>
                <a:stretch>
                  <a:fillRect/>
                </a:stretch>
              </p:blipFill>
              <p:spPr>
                <a:xfrm>
                  <a:off x="3500853" y="5175787"/>
                  <a:ext cx="3314160" cy="726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4">
            <p14:nvContentPartPr>
              <p14:cNvPr id="61" name="Freihand 60">
                <a:extLst>
                  <a:ext uri="{FF2B5EF4-FFF2-40B4-BE49-F238E27FC236}">
                    <a16:creationId xmlns:a16="http://schemas.microsoft.com/office/drawing/2014/main" id="{7576E616-40A9-4597-B9C9-96EDCFA71D16}"/>
                  </a:ext>
                </a:extLst>
              </p14:cNvPr>
              <p14:cNvContentPartPr/>
              <p14:nvPr/>
            </p14:nvContentPartPr>
            <p14:xfrm>
              <a:off x="3509853" y="5700667"/>
              <a:ext cx="4285080" cy="1198440"/>
            </p14:xfrm>
          </p:contentPart>
        </mc:Choice>
        <mc:Fallback>
          <p:pic>
            <p:nvPicPr>
              <p:cNvPr id="61" name="Freihand 60">
                <a:extLst>
                  <a:ext uri="{FF2B5EF4-FFF2-40B4-BE49-F238E27FC236}">
                    <a16:creationId xmlns:a16="http://schemas.microsoft.com/office/drawing/2014/main" id="{7576E616-40A9-4597-B9C9-96EDCFA71D16}"/>
                  </a:ext>
                </a:extLst>
              </p:cNvPr>
              <p:cNvPicPr/>
              <p:nvPr/>
            </p:nvPicPr>
            <p:blipFill>
              <a:blip r:embed="rId95"/>
              <a:stretch>
                <a:fillRect/>
              </a:stretch>
            </p:blipFill>
            <p:spPr>
              <a:xfrm>
                <a:off x="3505533" y="5696347"/>
                <a:ext cx="4293720" cy="1207080"/>
              </a:xfrm>
              <a:prstGeom prst="rect">
                <a:avLst/>
              </a:prstGeom>
            </p:spPr>
          </p:pic>
        </mc:Fallback>
      </mc:AlternateContent>
    </p:spTree>
    <p:extLst>
      <p:ext uri="{BB962C8B-B14F-4D97-AF65-F5344CB8AC3E}">
        <p14:creationId xmlns:p14="http://schemas.microsoft.com/office/powerpoint/2010/main" val="1573296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Money Supply Rules</a:t>
            </a:r>
          </a:p>
          <a:p>
            <a:endParaRPr lang="en-US" sz="3266" dirty="0">
              <a:solidFill>
                <a:sysClr val="windowText" lastClr="000000"/>
              </a:solidFill>
            </a:endParaRPr>
          </a:p>
        </p:txBody>
      </p:sp>
      <p:sp>
        <p:nvSpPr>
          <p:cNvPr id="9" name="Content Placeholder 2"/>
          <p:cNvSpPr txBox="1">
            <a:spLocks/>
          </p:cNvSpPr>
          <p:nvPr/>
        </p:nvSpPr>
        <p:spPr>
          <a:xfrm>
            <a:off x="424353" y="892519"/>
            <a:ext cx="8246220"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u="sng" dirty="0">
                <a:solidFill>
                  <a:sysClr val="windowText" lastClr="000000"/>
                </a:solidFill>
                <a:latin typeface="Arial" panose="020B0604020202020204" pitchFamily="34" charset="0"/>
                <a:cs typeface="Arial" panose="020B0604020202020204" pitchFamily="34" charset="0"/>
              </a:rPr>
              <a:t></a:t>
            </a:r>
            <a:r>
              <a:rPr lang="en-US" sz="2177" u="sng" dirty="0"/>
              <a:t>Milton Friedman</a:t>
            </a:r>
            <a:r>
              <a:rPr lang="en-US" sz="2177" dirty="0"/>
              <a:t> (1912-2006, </a:t>
            </a:r>
            <a:r>
              <a:rPr lang="en-US" sz="2177" dirty="0">
                <a:hlinkClick r:id="rId3"/>
              </a:rPr>
              <a:t>Nobel Laureate 1976</a:t>
            </a:r>
            <a:r>
              <a:rPr lang="en-US" sz="2177" dirty="0"/>
              <a:t>) suggested that central banks should follow a money supply rule. </a:t>
            </a:r>
          </a:p>
          <a:p>
            <a:pPr>
              <a:lnSpc>
                <a:spcPct val="110000"/>
              </a:lnSpc>
            </a:pPr>
            <a:r>
              <a:rPr lang="en-US" sz="2177" dirty="0"/>
              <a:t>Due to quantity theory of money, money supply should grow at a given rate in order to provide price stability.</a:t>
            </a:r>
          </a:p>
          <a:p>
            <a:pPr algn="ctr">
              <a:lnSpc>
                <a:spcPct val="110000"/>
              </a:lnSpc>
            </a:pPr>
            <a:r>
              <a:rPr lang="en-US" sz="2177" dirty="0"/>
              <a:t>P ● Y=M ● V</a:t>
            </a:r>
          </a:p>
          <a:p>
            <a:pPr>
              <a:lnSpc>
                <a:spcPct val="110000"/>
              </a:lnSpc>
            </a:pPr>
            <a:r>
              <a:rPr lang="en-US" sz="2177" dirty="0"/>
              <a:t>→	Fix Money Growth Rule</a:t>
            </a:r>
          </a:p>
          <a:p>
            <a:pPr>
              <a:lnSpc>
                <a:spcPct val="110000"/>
              </a:lnSpc>
            </a:pPr>
            <a:endParaRPr lang="en-US" sz="2177" dirty="0"/>
          </a:p>
          <a:p>
            <a:pPr>
              <a:lnSpc>
                <a:spcPct val="110000"/>
              </a:lnSpc>
            </a:pPr>
            <a:r>
              <a:rPr lang="en-US" sz="2177" u="sng" dirty="0"/>
              <a:t>However: </a:t>
            </a:r>
            <a:r>
              <a:rPr lang="en-US" sz="2177" dirty="0"/>
              <a:t>	-	Many countries have bad experience with 			monetary supply rules/targets</a:t>
            </a:r>
          </a:p>
          <a:p>
            <a:pPr>
              <a:lnSpc>
                <a:spcPct val="110000"/>
              </a:lnSpc>
            </a:pPr>
            <a:r>
              <a:rPr lang="en-US" sz="2177" dirty="0"/>
              <a:t>		-	Money demand (i.e. velocity V) is unstable; 			gives undesired volatility in the interest rate</a:t>
            </a:r>
          </a:p>
          <a:p>
            <a:pPr>
              <a:lnSpc>
                <a:spcPct val="110000"/>
              </a:lnSpc>
            </a:pPr>
            <a:endParaRPr lang="en-US" sz="2177" dirty="0"/>
          </a:p>
          <a:p>
            <a:pPr>
              <a:lnSpc>
                <a:spcPct val="110000"/>
              </a:lnSpc>
            </a:pPr>
            <a:r>
              <a:rPr lang="en-US" sz="2177" dirty="0"/>
              <a:t> </a:t>
            </a:r>
            <a:endParaRPr lang="en-US" sz="2177" dirty="0">
              <a:solidFill>
                <a:sysClr val="windowText" lastClr="000000"/>
              </a:solidFill>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3E81D767-9C78-CEDE-42DE-8359FCB93A2C}"/>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ABDBB872-B527-4ECC-BA4F-181A629AD850}"/>
                  </a:ext>
                </a:extLst>
              </p14:cNvPr>
              <p14:cNvContentPartPr/>
              <p14:nvPr/>
            </p14:nvContentPartPr>
            <p14:xfrm>
              <a:off x="311253" y="783787"/>
              <a:ext cx="2186640" cy="663480"/>
            </p14:xfrm>
          </p:contentPart>
        </mc:Choice>
        <mc:Fallback>
          <p:pic>
            <p:nvPicPr>
              <p:cNvPr id="3" name="Freihand 2">
                <a:extLst>
                  <a:ext uri="{FF2B5EF4-FFF2-40B4-BE49-F238E27FC236}">
                    <a16:creationId xmlns:a16="http://schemas.microsoft.com/office/drawing/2014/main" id="{ABDBB872-B527-4ECC-BA4F-181A629AD850}"/>
                  </a:ext>
                </a:extLst>
              </p:cNvPr>
              <p:cNvPicPr/>
              <p:nvPr/>
            </p:nvPicPr>
            <p:blipFill>
              <a:blip r:embed="rId5"/>
              <a:stretch>
                <a:fillRect/>
              </a:stretch>
            </p:blipFill>
            <p:spPr>
              <a:xfrm>
                <a:off x="306933" y="779467"/>
                <a:ext cx="2195280" cy="6721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5650FE60-D7D4-4F76-B925-5916E6BF1F8F}"/>
                  </a:ext>
                </a:extLst>
              </p14:cNvPr>
              <p14:cNvContentPartPr/>
              <p14:nvPr/>
            </p14:nvContentPartPr>
            <p14:xfrm>
              <a:off x="4170453" y="775867"/>
              <a:ext cx="3009600" cy="686160"/>
            </p14:xfrm>
          </p:contentPart>
        </mc:Choice>
        <mc:Fallback>
          <p:pic>
            <p:nvPicPr>
              <p:cNvPr id="4" name="Freihand 3">
                <a:extLst>
                  <a:ext uri="{FF2B5EF4-FFF2-40B4-BE49-F238E27FC236}">
                    <a16:creationId xmlns:a16="http://schemas.microsoft.com/office/drawing/2014/main" id="{5650FE60-D7D4-4F76-B925-5916E6BF1F8F}"/>
                  </a:ext>
                </a:extLst>
              </p:cNvPr>
              <p:cNvPicPr/>
              <p:nvPr/>
            </p:nvPicPr>
            <p:blipFill>
              <a:blip r:embed="rId7"/>
              <a:stretch>
                <a:fillRect/>
              </a:stretch>
            </p:blipFill>
            <p:spPr>
              <a:xfrm>
                <a:off x="4166133" y="771547"/>
                <a:ext cx="3018240" cy="6948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179722B2-2439-4640-80DD-4CD7C712158A}"/>
                  </a:ext>
                </a:extLst>
              </p14:cNvPr>
              <p14:cNvContentPartPr/>
              <p14:nvPr/>
            </p14:nvContentPartPr>
            <p14:xfrm>
              <a:off x="3586533" y="2680987"/>
              <a:ext cx="2044080" cy="481680"/>
            </p14:xfrm>
          </p:contentPart>
        </mc:Choice>
        <mc:Fallback>
          <p:pic>
            <p:nvPicPr>
              <p:cNvPr id="5" name="Freihand 4">
                <a:extLst>
                  <a:ext uri="{FF2B5EF4-FFF2-40B4-BE49-F238E27FC236}">
                    <a16:creationId xmlns:a16="http://schemas.microsoft.com/office/drawing/2014/main" id="{179722B2-2439-4640-80DD-4CD7C712158A}"/>
                  </a:ext>
                </a:extLst>
              </p:cNvPr>
              <p:cNvPicPr/>
              <p:nvPr/>
            </p:nvPicPr>
            <p:blipFill>
              <a:blip r:embed="rId9"/>
              <a:stretch>
                <a:fillRect/>
              </a:stretch>
            </p:blipFill>
            <p:spPr>
              <a:xfrm>
                <a:off x="3582213" y="2676667"/>
                <a:ext cx="2052720" cy="4903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DA6134CA-09C8-480B-AF5E-B3ADD1E9B38E}"/>
                  </a:ext>
                </a:extLst>
              </p14:cNvPr>
              <p14:cNvContentPartPr/>
              <p14:nvPr/>
            </p14:nvContentPartPr>
            <p14:xfrm>
              <a:off x="636333" y="1239187"/>
              <a:ext cx="1638360" cy="187920"/>
            </p14:xfrm>
          </p:contentPart>
        </mc:Choice>
        <mc:Fallback>
          <p:pic>
            <p:nvPicPr>
              <p:cNvPr id="6" name="Freihand 5">
                <a:extLst>
                  <a:ext uri="{FF2B5EF4-FFF2-40B4-BE49-F238E27FC236}">
                    <a16:creationId xmlns:a16="http://schemas.microsoft.com/office/drawing/2014/main" id="{DA6134CA-09C8-480B-AF5E-B3ADD1E9B38E}"/>
                  </a:ext>
                </a:extLst>
              </p:cNvPr>
              <p:cNvPicPr/>
              <p:nvPr/>
            </p:nvPicPr>
            <p:blipFill>
              <a:blip r:embed="rId11"/>
              <a:stretch>
                <a:fillRect/>
              </a:stretch>
            </p:blipFill>
            <p:spPr>
              <a:xfrm>
                <a:off x="632013" y="1234867"/>
                <a:ext cx="16470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A99ABD4B-A3C5-412E-9481-5DC20DFE0E3C}"/>
                  </a:ext>
                </a:extLst>
              </p14:cNvPr>
              <p14:cNvContentPartPr/>
              <p14:nvPr/>
            </p14:nvContentPartPr>
            <p14:xfrm>
              <a:off x="3585093" y="2724907"/>
              <a:ext cx="1967040" cy="500400"/>
            </p14:xfrm>
          </p:contentPart>
        </mc:Choice>
        <mc:Fallback>
          <p:pic>
            <p:nvPicPr>
              <p:cNvPr id="7" name="Freihand 6">
                <a:extLst>
                  <a:ext uri="{FF2B5EF4-FFF2-40B4-BE49-F238E27FC236}">
                    <a16:creationId xmlns:a16="http://schemas.microsoft.com/office/drawing/2014/main" id="{A99ABD4B-A3C5-412E-9481-5DC20DFE0E3C}"/>
                  </a:ext>
                </a:extLst>
              </p:cNvPr>
              <p:cNvPicPr/>
              <p:nvPr/>
            </p:nvPicPr>
            <p:blipFill>
              <a:blip r:embed="rId13"/>
              <a:stretch>
                <a:fillRect/>
              </a:stretch>
            </p:blipFill>
            <p:spPr>
              <a:xfrm>
                <a:off x="3580773" y="2720587"/>
                <a:ext cx="1975680" cy="5090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0" name="Freihand 9">
                <a:extLst>
                  <a:ext uri="{FF2B5EF4-FFF2-40B4-BE49-F238E27FC236}">
                    <a16:creationId xmlns:a16="http://schemas.microsoft.com/office/drawing/2014/main" id="{A07AB20D-EC03-4B85-9A72-5549008723BF}"/>
                  </a:ext>
                </a:extLst>
              </p14:cNvPr>
              <p14:cNvContentPartPr/>
              <p14:nvPr/>
            </p14:nvContentPartPr>
            <p14:xfrm>
              <a:off x="1395573" y="2187067"/>
              <a:ext cx="1929600" cy="86400"/>
            </p14:xfrm>
          </p:contentPart>
        </mc:Choice>
        <mc:Fallback>
          <p:pic>
            <p:nvPicPr>
              <p:cNvPr id="10" name="Freihand 9">
                <a:extLst>
                  <a:ext uri="{FF2B5EF4-FFF2-40B4-BE49-F238E27FC236}">
                    <a16:creationId xmlns:a16="http://schemas.microsoft.com/office/drawing/2014/main" id="{A07AB20D-EC03-4B85-9A72-5549008723BF}"/>
                  </a:ext>
                </a:extLst>
              </p:cNvPr>
              <p:cNvPicPr/>
              <p:nvPr/>
            </p:nvPicPr>
            <p:blipFill>
              <a:blip r:embed="rId15"/>
              <a:stretch>
                <a:fillRect/>
              </a:stretch>
            </p:blipFill>
            <p:spPr>
              <a:xfrm>
                <a:off x="1391253" y="2182747"/>
                <a:ext cx="193824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1" name="Freihand 10">
                <a:extLst>
                  <a:ext uri="{FF2B5EF4-FFF2-40B4-BE49-F238E27FC236}">
                    <a16:creationId xmlns:a16="http://schemas.microsoft.com/office/drawing/2014/main" id="{7D1A4079-C3DB-4334-8558-A4EDA126EDF4}"/>
                  </a:ext>
                </a:extLst>
              </p14:cNvPr>
              <p14:cNvContentPartPr/>
              <p14:nvPr/>
            </p14:nvContentPartPr>
            <p14:xfrm>
              <a:off x="3499413" y="2651107"/>
              <a:ext cx="2015640" cy="528120"/>
            </p14:xfrm>
          </p:contentPart>
        </mc:Choice>
        <mc:Fallback>
          <p:pic>
            <p:nvPicPr>
              <p:cNvPr id="11" name="Freihand 10">
                <a:extLst>
                  <a:ext uri="{FF2B5EF4-FFF2-40B4-BE49-F238E27FC236}">
                    <a16:creationId xmlns:a16="http://schemas.microsoft.com/office/drawing/2014/main" id="{7D1A4079-C3DB-4334-8558-A4EDA126EDF4}"/>
                  </a:ext>
                </a:extLst>
              </p:cNvPr>
              <p:cNvPicPr/>
              <p:nvPr/>
            </p:nvPicPr>
            <p:blipFill>
              <a:blip r:embed="rId17"/>
              <a:stretch>
                <a:fillRect/>
              </a:stretch>
            </p:blipFill>
            <p:spPr>
              <a:xfrm>
                <a:off x="3495093" y="2646787"/>
                <a:ext cx="2024280" cy="5367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5" name="Freihand 14">
                <a:extLst>
                  <a:ext uri="{FF2B5EF4-FFF2-40B4-BE49-F238E27FC236}">
                    <a16:creationId xmlns:a16="http://schemas.microsoft.com/office/drawing/2014/main" id="{DCEF44BB-70E5-42F1-B750-C823A4DBEE28}"/>
                  </a:ext>
                </a:extLst>
              </p14:cNvPr>
              <p14:cNvContentPartPr/>
              <p14:nvPr/>
            </p14:nvContentPartPr>
            <p14:xfrm>
              <a:off x="2929533" y="4172827"/>
              <a:ext cx="5427360" cy="1036080"/>
            </p14:xfrm>
          </p:contentPart>
        </mc:Choice>
        <mc:Fallback>
          <p:pic>
            <p:nvPicPr>
              <p:cNvPr id="15" name="Freihand 14">
                <a:extLst>
                  <a:ext uri="{FF2B5EF4-FFF2-40B4-BE49-F238E27FC236}">
                    <a16:creationId xmlns:a16="http://schemas.microsoft.com/office/drawing/2014/main" id="{DCEF44BB-70E5-42F1-B750-C823A4DBEE28}"/>
                  </a:ext>
                </a:extLst>
              </p:cNvPr>
              <p:cNvPicPr/>
              <p:nvPr/>
            </p:nvPicPr>
            <p:blipFill>
              <a:blip r:embed="rId19"/>
              <a:stretch>
                <a:fillRect/>
              </a:stretch>
            </p:blipFill>
            <p:spPr>
              <a:xfrm>
                <a:off x="2925213" y="4168507"/>
                <a:ext cx="5436000" cy="10447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6" name="Freihand 15">
                <a:extLst>
                  <a:ext uri="{FF2B5EF4-FFF2-40B4-BE49-F238E27FC236}">
                    <a16:creationId xmlns:a16="http://schemas.microsoft.com/office/drawing/2014/main" id="{9D1AAA30-40C8-45FB-A294-88A30735161A}"/>
                  </a:ext>
                </a:extLst>
              </p14:cNvPr>
              <p14:cNvContentPartPr/>
              <p14:nvPr/>
            </p14:nvContentPartPr>
            <p14:xfrm>
              <a:off x="5582733" y="5230507"/>
              <a:ext cx="1442520" cy="454320"/>
            </p14:xfrm>
          </p:contentPart>
        </mc:Choice>
        <mc:Fallback>
          <p:pic>
            <p:nvPicPr>
              <p:cNvPr id="16" name="Freihand 15">
                <a:extLst>
                  <a:ext uri="{FF2B5EF4-FFF2-40B4-BE49-F238E27FC236}">
                    <a16:creationId xmlns:a16="http://schemas.microsoft.com/office/drawing/2014/main" id="{9D1AAA30-40C8-45FB-A294-88A30735161A}"/>
                  </a:ext>
                </a:extLst>
              </p:cNvPr>
              <p:cNvPicPr/>
              <p:nvPr/>
            </p:nvPicPr>
            <p:blipFill>
              <a:blip r:embed="rId21"/>
              <a:stretch>
                <a:fillRect/>
              </a:stretch>
            </p:blipFill>
            <p:spPr>
              <a:xfrm>
                <a:off x="5578413" y="5226187"/>
                <a:ext cx="1451160" cy="462960"/>
              </a:xfrm>
              <a:prstGeom prst="rect">
                <a:avLst/>
              </a:prstGeom>
            </p:spPr>
          </p:pic>
        </mc:Fallback>
      </mc:AlternateContent>
      <p:grpSp>
        <p:nvGrpSpPr>
          <p:cNvPr id="19" name="Gruppieren 18">
            <a:extLst>
              <a:ext uri="{FF2B5EF4-FFF2-40B4-BE49-F238E27FC236}">
                <a16:creationId xmlns:a16="http://schemas.microsoft.com/office/drawing/2014/main" id="{5689DE26-3458-4184-97F8-C54BCB25D428}"/>
              </a:ext>
            </a:extLst>
          </p:cNvPr>
          <p:cNvGrpSpPr/>
          <p:nvPr/>
        </p:nvGrpSpPr>
        <p:grpSpPr>
          <a:xfrm>
            <a:off x="3567453" y="2577307"/>
            <a:ext cx="1349280" cy="654120"/>
            <a:chOff x="3567453" y="2577307"/>
            <a:chExt cx="1349280" cy="654120"/>
          </a:xfrm>
        </p:grpSpPr>
        <mc:AlternateContent xmlns:mc="http://schemas.openxmlformats.org/markup-compatibility/2006">
          <mc:Choice xmlns:p14="http://schemas.microsoft.com/office/powerpoint/2010/main" Requires="p14">
            <p:contentPart p14:bwMode="auto" r:id="rId22">
              <p14:nvContentPartPr>
                <p14:cNvPr id="12" name="Freihand 11">
                  <a:extLst>
                    <a:ext uri="{FF2B5EF4-FFF2-40B4-BE49-F238E27FC236}">
                      <a16:creationId xmlns:a16="http://schemas.microsoft.com/office/drawing/2014/main" id="{7591FBE0-4E56-4C6E-8D24-A3C9E7BE6FC0}"/>
                    </a:ext>
                  </a:extLst>
                </p14:cNvPr>
                <p14:cNvContentPartPr/>
                <p14:nvPr/>
              </p14:nvContentPartPr>
              <p14:xfrm>
                <a:off x="4548813" y="2604307"/>
                <a:ext cx="367920" cy="621000"/>
              </p14:xfrm>
            </p:contentPart>
          </mc:Choice>
          <mc:Fallback>
            <p:pic>
              <p:nvPicPr>
                <p:cNvPr id="12" name="Freihand 11">
                  <a:extLst>
                    <a:ext uri="{FF2B5EF4-FFF2-40B4-BE49-F238E27FC236}">
                      <a16:creationId xmlns:a16="http://schemas.microsoft.com/office/drawing/2014/main" id="{7591FBE0-4E56-4C6E-8D24-A3C9E7BE6FC0}"/>
                    </a:ext>
                  </a:extLst>
                </p:cNvPr>
                <p:cNvPicPr/>
                <p:nvPr/>
              </p:nvPicPr>
              <p:blipFill>
                <a:blip r:embed="rId23"/>
                <a:stretch>
                  <a:fillRect/>
                </a:stretch>
              </p:blipFill>
              <p:spPr>
                <a:xfrm>
                  <a:off x="4544493" y="2599987"/>
                  <a:ext cx="376560" cy="6296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3" name="Freihand 12">
                  <a:extLst>
                    <a:ext uri="{FF2B5EF4-FFF2-40B4-BE49-F238E27FC236}">
                      <a16:creationId xmlns:a16="http://schemas.microsoft.com/office/drawing/2014/main" id="{940A0B96-F2F3-4E42-AD38-239800CD8243}"/>
                    </a:ext>
                  </a:extLst>
                </p14:cNvPr>
                <p14:cNvContentPartPr/>
                <p14:nvPr/>
              </p14:nvContentPartPr>
              <p14:xfrm>
                <a:off x="3632253" y="2577307"/>
                <a:ext cx="359280" cy="649080"/>
              </p14:xfrm>
            </p:contentPart>
          </mc:Choice>
          <mc:Fallback>
            <p:pic>
              <p:nvPicPr>
                <p:cNvPr id="13" name="Freihand 12">
                  <a:extLst>
                    <a:ext uri="{FF2B5EF4-FFF2-40B4-BE49-F238E27FC236}">
                      <a16:creationId xmlns:a16="http://schemas.microsoft.com/office/drawing/2014/main" id="{940A0B96-F2F3-4E42-AD38-239800CD8243}"/>
                    </a:ext>
                  </a:extLst>
                </p:cNvPr>
                <p:cNvPicPr/>
                <p:nvPr/>
              </p:nvPicPr>
              <p:blipFill>
                <a:blip r:embed="rId25"/>
                <a:stretch>
                  <a:fillRect/>
                </a:stretch>
              </p:blipFill>
              <p:spPr>
                <a:xfrm>
                  <a:off x="3627933" y="2572987"/>
                  <a:ext cx="367920" cy="6577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7" name="Freihand 16">
                  <a:extLst>
                    <a:ext uri="{FF2B5EF4-FFF2-40B4-BE49-F238E27FC236}">
                      <a16:creationId xmlns:a16="http://schemas.microsoft.com/office/drawing/2014/main" id="{AC898028-6AA3-4A4F-B4A3-E45CD493FFFE}"/>
                    </a:ext>
                  </a:extLst>
                </p14:cNvPr>
                <p14:cNvContentPartPr/>
                <p14:nvPr/>
              </p14:nvContentPartPr>
              <p14:xfrm>
                <a:off x="4544493" y="2587387"/>
                <a:ext cx="357120" cy="644040"/>
              </p14:xfrm>
            </p:contentPart>
          </mc:Choice>
          <mc:Fallback>
            <p:pic>
              <p:nvPicPr>
                <p:cNvPr id="17" name="Freihand 16">
                  <a:extLst>
                    <a:ext uri="{FF2B5EF4-FFF2-40B4-BE49-F238E27FC236}">
                      <a16:creationId xmlns:a16="http://schemas.microsoft.com/office/drawing/2014/main" id="{AC898028-6AA3-4A4F-B4A3-E45CD493FFFE}"/>
                    </a:ext>
                  </a:extLst>
                </p:cNvPr>
                <p:cNvPicPr/>
                <p:nvPr/>
              </p:nvPicPr>
              <p:blipFill>
                <a:blip r:embed="rId27"/>
                <a:stretch>
                  <a:fillRect/>
                </a:stretch>
              </p:blipFill>
              <p:spPr>
                <a:xfrm>
                  <a:off x="4540173" y="2583067"/>
                  <a:ext cx="365760" cy="65268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Freihand 17">
                  <a:extLst>
                    <a:ext uri="{FF2B5EF4-FFF2-40B4-BE49-F238E27FC236}">
                      <a16:creationId xmlns:a16="http://schemas.microsoft.com/office/drawing/2014/main" id="{22099D40-3BD1-4DF9-80E9-D2938B00D2B9}"/>
                    </a:ext>
                  </a:extLst>
                </p14:cNvPr>
                <p14:cNvContentPartPr/>
                <p14:nvPr/>
              </p14:nvContentPartPr>
              <p14:xfrm>
                <a:off x="3567453" y="2582707"/>
                <a:ext cx="488880" cy="610920"/>
              </p14:xfrm>
            </p:contentPart>
          </mc:Choice>
          <mc:Fallback>
            <p:pic>
              <p:nvPicPr>
                <p:cNvPr id="18" name="Freihand 17">
                  <a:extLst>
                    <a:ext uri="{FF2B5EF4-FFF2-40B4-BE49-F238E27FC236}">
                      <a16:creationId xmlns:a16="http://schemas.microsoft.com/office/drawing/2014/main" id="{22099D40-3BD1-4DF9-80E9-D2938B00D2B9}"/>
                    </a:ext>
                  </a:extLst>
                </p:cNvPr>
                <p:cNvPicPr/>
                <p:nvPr/>
              </p:nvPicPr>
              <p:blipFill>
                <a:blip r:embed="rId29"/>
                <a:stretch>
                  <a:fillRect/>
                </a:stretch>
              </p:blipFill>
              <p:spPr>
                <a:xfrm>
                  <a:off x="3563133" y="2578387"/>
                  <a:ext cx="497520" cy="619560"/>
                </a:xfrm>
                <a:prstGeom prst="rect">
                  <a:avLst/>
                </a:prstGeom>
              </p:spPr>
            </p:pic>
          </mc:Fallback>
        </mc:AlternateContent>
      </p:grpSp>
    </p:spTree>
    <p:extLst>
      <p:ext uri="{BB962C8B-B14F-4D97-AF65-F5344CB8AC3E}">
        <p14:creationId xmlns:p14="http://schemas.microsoft.com/office/powerpoint/2010/main" val="1616938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Money Supply Rules</a:t>
            </a:r>
          </a:p>
          <a:p>
            <a:endParaRPr lang="en-US" sz="3266" dirty="0">
              <a:solidFill>
                <a:sysClr val="windowText" lastClr="000000"/>
              </a:solidFill>
            </a:endParaRPr>
          </a:p>
        </p:txBody>
      </p:sp>
      <p:sp>
        <p:nvSpPr>
          <p:cNvPr id="9" name="Content Placeholder 2"/>
          <p:cNvSpPr txBox="1">
            <a:spLocks/>
          </p:cNvSpPr>
          <p:nvPr/>
        </p:nvSpPr>
        <p:spPr>
          <a:xfrm>
            <a:off x="533212" y="925176"/>
            <a:ext cx="8099369"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a:t>Former </a:t>
            </a:r>
            <a:r>
              <a:rPr lang="en-US" sz="2177" dirty="0" err="1"/>
              <a:t>governour</a:t>
            </a:r>
            <a:r>
              <a:rPr lang="en-US" sz="2177" dirty="0"/>
              <a:t> of </a:t>
            </a:r>
            <a:r>
              <a:rPr lang="en-US" sz="2177" u="sng" dirty="0"/>
              <a:t>Bank of Canada</a:t>
            </a:r>
          </a:p>
          <a:p>
            <a:pPr>
              <a:lnSpc>
                <a:spcPct val="110000"/>
              </a:lnSpc>
            </a:pPr>
            <a:r>
              <a:rPr lang="en-US" sz="2177" dirty="0"/>
              <a:t>"In Canada, we did not abandon money supply targets, they abandoned us".</a:t>
            </a:r>
          </a:p>
          <a:p>
            <a:pPr>
              <a:lnSpc>
                <a:spcPct val="110000"/>
              </a:lnSpc>
            </a:pPr>
            <a:endParaRPr lang="en-US" sz="2177" dirty="0">
              <a:solidFill>
                <a:sysClr val="windowText" lastClr="000000"/>
              </a:solidFill>
              <a:latin typeface="Arial" panose="020B0604020202020204" pitchFamily="34" charset="0"/>
              <a:cs typeface="Arial" panose="020B0604020202020204" pitchFamily="34" charset="0"/>
            </a:endParaRPr>
          </a:p>
          <a:p>
            <a:pPr>
              <a:lnSpc>
                <a:spcPct val="110000"/>
              </a:lnSpc>
            </a:pPr>
            <a:r>
              <a:rPr lang="en-US" sz="2177" u="sng" dirty="0">
                <a:solidFill>
                  <a:sysClr val="windowText" lastClr="000000"/>
                </a:solidFill>
                <a:latin typeface="Arial" panose="020B0604020202020204" pitchFamily="34" charset="0"/>
                <a:cs typeface="Arial" panose="020B0604020202020204" pitchFamily="34" charset="0"/>
              </a:rPr>
              <a:t>Bank of England</a:t>
            </a:r>
            <a:r>
              <a:rPr lang="en-US" sz="2177" dirty="0">
                <a:solidFill>
                  <a:sysClr val="windowText" lastClr="000000"/>
                </a:solidFill>
                <a:latin typeface="Arial" panose="020B0604020202020204" pitchFamily="34" charset="0"/>
                <a:cs typeface="Arial" panose="020B0604020202020204" pitchFamily="34" charset="0"/>
              </a:rPr>
              <a:t> skips a monetary target at all, since:</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“Whenever a bank makes a loan, it simultaneously creates a matching deposit in the borrower’s bank account, thereby creating new money.”                                    </a:t>
            </a:r>
          </a:p>
          <a:p>
            <a:pPr>
              <a:lnSpc>
                <a:spcPct val="110000"/>
              </a:lnSpc>
            </a:pPr>
            <a:r>
              <a:rPr lang="en-US" sz="2177" dirty="0">
                <a:solidFill>
                  <a:sysClr val="windowText" lastClr="000000"/>
                </a:solidFill>
                <a:latin typeface="Arial" panose="020B0604020202020204" pitchFamily="34" charset="0"/>
                <a:cs typeface="Arial" panose="020B0604020202020204" pitchFamily="34" charset="0"/>
              </a:rPr>
              <a:t>							(BoE, 2014)</a:t>
            </a:r>
          </a:p>
        </p:txBody>
      </p:sp>
      <p:sp>
        <p:nvSpPr>
          <p:cNvPr id="2" name="Rechteck 1">
            <a:extLst>
              <a:ext uri="{FF2B5EF4-FFF2-40B4-BE49-F238E27FC236}">
                <a16:creationId xmlns:a16="http://schemas.microsoft.com/office/drawing/2014/main" id="{F207E039-FB03-B2DF-1584-B8165227519D}"/>
              </a:ext>
            </a:extLst>
          </p:cNvPr>
          <p:cNvSpPr/>
          <p:nvPr/>
        </p:nvSpPr>
        <p:spPr>
          <a:xfrm>
            <a:off x="8689605" y="422734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1" name="Gruppieren 20">
            <a:extLst>
              <a:ext uri="{FF2B5EF4-FFF2-40B4-BE49-F238E27FC236}">
                <a16:creationId xmlns:a16="http://schemas.microsoft.com/office/drawing/2014/main" id="{7B837E29-04D5-4D0F-9663-F47A3E92BE11}"/>
              </a:ext>
            </a:extLst>
          </p:cNvPr>
          <p:cNvGrpSpPr/>
          <p:nvPr/>
        </p:nvGrpSpPr>
        <p:grpSpPr>
          <a:xfrm>
            <a:off x="8615733" y="1446187"/>
            <a:ext cx="2926080" cy="817200"/>
            <a:chOff x="8615733" y="1446187"/>
            <a:chExt cx="2926080" cy="817200"/>
          </a:xfrm>
        </p:grpSpPr>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1FDCCF2A-0DF2-4BEE-974E-9CB35C60500A}"/>
                    </a:ext>
                  </a:extLst>
                </p14:cNvPr>
                <p14:cNvContentPartPr/>
                <p14:nvPr/>
              </p14:nvContentPartPr>
              <p14:xfrm>
                <a:off x="8615733" y="1650307"/>
                <a:ext cx="548280" cy="221760"/>
              </p14:xfrm>
            </p:contentPart>
          </mc:Choice>
          <mc:Fallback>
            <p:pic>
              <p:nvPicPr>
                <p:cNvPr id="3" name="Freihand 2">
                  <a:extLst>
                    <a:ext uri="{FF2B5EF4-FFF2-40B4-BE49-F238E27FC236}">
                      <a16:creationId xmlns:a16="http://schemas.microsoft.com/office/drawing/2014/main" id="{1FDCCF2A-0DF2-4BEE-974E-9CB35C60500A}"/>
                    </a:ext>
                  </a:extLst>
                </p:cNvPr>
                <p:cNvPicPr/>
                <p:nvPr/>
              </p:nvPicPr>
              <p:blipFill>
                <a:blip r:embed="rId4"/>
                <a:stretch>
                  <a:fillRect/>
                </a:stretch>
              </p:blipFill>
              <p:spPr>
                <a:xfrm>
                  <a:off x="8611413" y="1645987"/>
                  <a:ext cx="556920" cy="2304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A957187E-DEB4-47D0-9E5D-367B9167F7F6}"/>
                    </a:ext>
                  </a:extLst>
                </p14:cNvPr>
                <p14:cNvContentPartPr/>
                <p14:nvPr/>
              </p14:nvContentPartPr>
              <p14:xfrm>
                <a:off x="9245373" y="1478227"/>
                <a:ext cx="115200" cy="295560"/>
              </p14:xfrm>
            </p:contentPart>
          </mc:Choice>
          <mc:Fallback>
            <p:pic>
              <p:nvPicPr>
                <p:cNvPr id="4" name="Freihand 3">
                  <a:extLst>
                    <a:ext uri="{FF2B5EF4-FFF2-40B4-BE49-F238E27FC236}">
                      <a16:creationId xmlns:a16="http://schemas.microsoft.com/office/drawing/2014/main" id="{A957187E-DEB4-47D0-9E5D-367B9167F7F6}"/>
                    </a:ext>
                  </a:extLst>
                </p:cNvPr>
                <p:cNvPicPr/>
                <p:nvPr/>
              </p:nvPicPr>
              <p:blipFill>
                <a:blip r:embed="rId6"/>
                <a:stretch>
                  <a:fillRect/>
                </a:stretch>
              </p:blipFill>
              <p:spPr>
                <a:xfrm>
                  <a:off x="9241053" y="1473907"/>
                  <a:ext cx="123840" cy="3042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Freihand 5">
                  <a:extLst>
                    <a:ext uri="{FF2B5EF4-FFF2-40B4-BE49-F238E27FC236}">
                      <a16:creationId xmlns:a16="http://schemas.microsoft.com/office/drawing/2014/main" id="{E37F00B7-BFB4-4D86-84E5-9BDD4D07B7C2}"/>
                    </a:ext>
                  </a:extLst>
                </p14:cNvPr>
                <p14:cNvContentPartPr/>
                <p14:nvPr/>
              </p14:nvContentPartPr>
              <p14:xfrm>
                <a:off x="9254733" y="1630867"/>
                <a:ext cx="420120" cy="140400"/>
              </p14:xfrm>
            </p:contentPart>
          </mc:Choice>
          <mc:Fallback>
            <p:pic>
              <p:nvPicPr>
                <p:cNvPr id="6" name="Freihand 5">
                  <a:extLst>
                    <a:ext uri="{FF2B5EF4-FFF2-40B4-BE49-F238E27FC236}">
                      <a16:creationId xmlns:a16="http://schemas.microsoft.com/office/drawing/2014/main" id="{E37F00B7-BFB4-4D86-84E5-9BDD4D07B7C2}"/>
                    </a:ext>
                  </a:extLst>
                </p:cNvPr>
                <p:cNvPicPr/>
                <p:nvPr/>
              </p:nvPicPr>
              <p:blipFill>
                <a:blip r:embed="rId8"/>
                <a:stretch>
                  <a:fillRect/>
                </a:stretch>
              </p:blipFill>
              <p:spPr>
                <a:xfrm>
                  <a:off x="9250413" y="1626547"/>
                  <a:ext cx="42876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CDEE6287-0C29-4B64-B488-9AFE7F20FFC2}"/>
                    </a:ext>
                  </a:extLst>
                </p14:cNvPr>
                <p14:cNvContentPartPr/>
                <p14:nvPr/>
              </p14:nvContentPartPr>
              <p14:xfrm>
                <a:off x="9635253" y="1543027"/>
                <a:ext cx="440280" cy="230400"/>
              </p14:xfrm>
            </p:contentPart>
          </mc:Choice>
          <mc:Fallback>
            <p:pic>
              <p:nvPicPr>
                <p:cNvPr id="7" name="Freihand 6">
                  <a:extLst>
                    <a:ext uri="{FF2B5EF4-FFF2-40B4-BE49-F238E27FC236}">
                      <a16:creationId xmlns:a16="http://schemas.microsoft.com/office/drawing/2014/main" id="{CDEE6287-0C29-4B64-B488-9AFE7F20FFC2}"/>
                    </a:ext>
                  </a:extLst>
                </p:cNvPr>
                <p:cNvPicPr/>
                <p:nvPr/>
              </p:nvPicPr>
              <p:blipFill>
                <a:blip r:embed="rId10"/>
                <a:stretch>
                  <a:fillRect/>
                </a:stretch>
              </p:blipFill>
              <p:spPr>
                <a:xfrm>
                  <a:off x="9630933" y="1538707"/>
                  <a:ext cx="44892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8A68B861-1C37-42E6-BAB2-3F62B850B906}"/>
                    </a:ext>
                  </a:extLst>
                </p14:cNvPr>
                <p14:cNvContentPartPr/>
                <p14:nvPr/>
              </p14:nvContentPartPr>
              <p14:xfrm>
                <a:off x="10290453" y="1457707"/>
                <a:ext cx="231120" cy="236880"/>
              </p14:xfrm>
            </p:contentPart>
          </mc:Choice>
          <mc:Fallback>
            <p:pic>
              <p:nvPicPr>
                <p:cNvPr id="10" name="Freihand 9">
                  <a:extLst>
                    <a:ext uri="{FF2B5EF4-FFF2-40B4-BE49-F238E27FC236}">
                      <a16:creationId xmlns:a16="http://schemas.microsoft.com/office/drawing/2014/main" id="{8A68B861-1C37-42E6-BAB2-3F62B850B906}"/>
                    </a:ext>
                  </a:extLst>
                </p:cNvPr>
                <p:cNvPicPr/>
                <p:nvPr/>
              </p:nvPicPr>
              <p:blipFill>
                <a:blip r:embed="rId12"/>
                <a:stretch>
                  <a:fillRect/>
                </a:stretch>
              </p:blipFill>
              <p:spPr>
                <a:xfrm>
                  <a:off x="10286133" y="1453387"/>
                  <a:ext cx="23976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E5241581-8C95-484D-AB22-760B168B512B}"/>
                    </a:ext>
                  </a:extLst>
                </p14:cNvPr>
                <p14:cNvContentPartPr/>
                <p14:nvPr/>
              </p14:nvContentPartPr>
              <p14:xfrm>
                <a:off x="10543533" y="1446187"/>
                <a:ext cx="235080" cy="255600"/>
              </p14:xfrm>
            </p:contentPart>
          </mc:Choice>
          <mc:Fallback>
            <p:pic>
              <p:nvPicPr>
                <p:cNvPr id="11" name="Freihand 10">
                  <a:extLst>
                    <a:ext uri="{FF2B5EF4-FFF2-40B4-BE49-F238E27FC236}">
                      <a16:creationId xmlns:a16="http://schemas.microsoft.com/office/drawing/2014/main" id="{E5241581-8C95-484D-AB22-760B168B512B}"/>
                    </a:ext>
                  </a:extLst>
                </p:cNvPr>
                <p:cNvPicPr/>
                <p:nvPr/>
              </p:nvPicPr>
              <p:blipFill>
                <a:blip r:embed="rId14"/>
                <a:stretch>
                  <a:fillRect/>
                </a:stretch>
              </p:blipFill>
              <p:spPr>
                <a:xfrm>
                  <a:off x="10539213" y="1441867"/>
                  <a:ext cx="24372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607515DD-9F60-4397-AB2C-188BDD6C6A90}"/>
                    </a:ext>
                  </a:extLst>
                </p14:cNvPr>
                <p14:cNvContentPartPr/>
                <p14:nvPr/>
              </p14:nvContentPartPr>
              <p14:xfrm>
                <a:off x="10216293" y="1926067"/>
                <a:ext cx="20160" cy="243000"/>
              </p14:xfrm>
            </p:contentPart>
          </mc:Choice>
          <mc:Fallback>
            <p:pic>
              <p:nvPicPr>
                <p:cNvPr id="12" name="Freihand 11">
                  <a:extLst>
                    <a:ext uri="{FF2B5EF4-FFF2-40B4-BE49-F238E27FC236}">
                      <a16:creationId xmlns:a16="http://schemas.microsoft.com/office/drawing/2014/main" id="{607515DD-9F60-4397-AB2C-188BDD6C6A90}"/>
                    </a:ext>
                  </a:extLst>
                </p:cNvPr>
                <p:cNvPicPr/>
                <p:nvPr/>
              </p:nvPicPr>
              <p:blipFill>
                <a:blip r:embed="rId16"/>
                <a:stretch>
                  <a:fillRect/>
                </a:stretch>
              </p:blipFill>
              <p:spPr>
                <a:xfrm>
                  <a:off x="10211973" y="1921747"/>
                  <a:ext cx="2880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0E64A651-A783-452D-B9E9-4E034288FEDE}"/>
                    </a:ext>
                  </a:extLst>
                </p14:cNvPr>
                <p14:cNvContentPartPr/>
                <p14:nvPr/>
              </p14:nvContentPartPr>
              <p14:xfrm>
                <a:off x="10131693" y="1891507"/>
                <a:ext cx="190800" cy="262800"/>
              </p14:xfrm>
            </p:contentPart>
          </mc:Choice>
          <mc:Fallback>
            <p:pic>
              <p:nvPicPr>
                <p:cNvPr id="13" name="Freihand 12">
                  <a:extLst>
                    <a:ext uri="{FF2B5EF4-FFF2-40B4-BE49-F238E27FC236}">
                      <a16:creationId xmlns:a16="http://schemas.microsoft.com/office/drawing/2014/main" id="{0E64A651-A783-452D-B9E9-4E034288FEDE}"/>
                    </a:ext>
                  </a:extLst>
                </p:cNvPr>
                <p:cNvPicPr/>
                <p:nvPr/>
              </p:nvPicPr>
              <p:blipFill>
                <a:blip r:embed="rId18"/>
                <a:stretch>
                  <a:fillRect/>
                </a:stretch>
              </p:blipFill>
              <p:spPr>
                <a:xfrm>
                  <a:off x="10127373" y="1887187"/>
                  <a:ext cx="199440" cy="2714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C32E969C-AE3B-42D3-8F4B-B0C871B5F81B}"/>
                    </a:ext>
                  </a:extLst>
                </p14:cNvPr>
                <p14:cNvContentPartPr/>
                <p14:nvPr/>
              </p14:nvContentPartPr>
              <p14:xfrm>
                <a:off x="10343013" y="1891147"/>
                <a:ext cx="457920" cy="254160"/>
              </p14:xfrm>
            </p:contentPart>
          </mc:Choice>
          <mc:Fallback>
            <p:pic>
              <p:nvPicPr>
                <p:cNvPr id="14" name="Freihand 13">
                  <a:extLst>
                    <a:ext uri="{FF2B5EF4-FFF2-40B4-BE49-F238E27FC236}">
                      <a16:creationId xmlns:a16="http://schemas.microsoft.com/office/drawing/2014/main" id="{C32E969C-AE3B-42D3-8F4B-B0C871B5F81B}"/>
                    </a:ext>
                  </a:extLst>
                </p:cNvPr>
                <p:cNvPicPr/>
                <p:nvPr/>
              </p:nvPicPr>
              <p:blipFill>
                <a:blip r:embed="rId20"/>
                <a:stretch>
                  <a:fillRect/>
                </a:stretch>
              </p:blipFill>
              <p:spPr>
                <a:xfrm>
                  <a:off x="10338693" y="1886827"/>
                  <a:ext cx="466560" cy="2628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C7B21C98-5993-4828-B255-868FFDDD2391}"/>
                    </a:ext>
                  </a:extLst>
                </p14:cNvPr>
                <p14:cNvContentPartPr/>
                <p14:nvPr/>
              </p14:nvContentPartPr>
              <p14:xfrm>
                <a:off x="10721013" y="1968907"/>
                <a:ext cx="24840" cy="12600"/>
              </p14:xfrm>
            </p:contentPart>
          </mc:Choice>
          <mc:Fallback>
            <p:pic>
              <p:nvPicPr>
                <p:cNvPr id="15" name="Freihand 14">
                  <a:extLst>
                    <a:ext uri="{FF2B5EF4-FFF2-40B4-BE49-F238E27FC236}">
                      <a16:creationId xmlns:a16="http://schemas.microsoft.com/office/drawing/2014/main" id="{C7B21C98-5993-4828-B255-868FFDDD2391}"/>
                    </a:ext>
                  </a:extLst>
                </p:cNvPr>
                <p:cNvPicPr/>
                <p:nvPr/>
              </p:nvPicPr>
              <p:blipFill>
                <a:blip r:embed="rId22"/>
                <a:stretch>
                  <a:fillRect/>
                </a:stretch>
              </p:blipFill>
              <p:spPr>
                <a:xfrm>
                  <a:off x="10716693" y="1964587"/>
                  <a:ext cx="3348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7897DC6F-E108-4774-8A39-3ADBADD6E158}"/>
                    </a:ext>
                  </a:extLst>
                </p14:cNvPr>
                <p14:cNvContentPartPr/>
                <p14:nvPr/>
              </p14:nvContentPartPr>
              <p14:xfrm>
                <a:off x="10881933" y="2014987"/>
                <a:ext cx="23760" cy="68760"/>
              </p14:xfrm>
            </p:contentPart>
          </mc:Choice>
          <mc:Fallback>
            <p:pic>
              <p:nvPicPr>
                <p:cNvPr id="16" name="Freihand 15">
                  <a:extLst>
                    <a:ext uri="{FF2B5EF4-FFF2-40B4-BE49-F238E27FC236}">
                      <a16:creationId xmlns:a16="http://schemas.microsoft.com/office/drawing/2014/main" id="{7897DC6F-E108-4774-8A39-3ADBADD6E158}"/>
                    </a:ext>
                  </a:extLst>
                </p:cNvPr>
                <p:cNvPicPr/>
                <p:nvPr/>
              </p:nvPicPr>
              <p:blipFill>
                <a:blip r:embed="rId24"/>
                <a:stretch>
                  <a:fillRect/>
                </a:stretch>
              </p:blipFill>
              <p:spPr>
                <a:xfrm>
                  <a:off x="10877613" y="2010667"/>
                  <a:ext cx="3240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0A5EAB38-D9CF-4A91-A0E2-BD3C8AC6F07B}"/>
                    </a:ext>
                  </a:extLst>
                </p14:cNvPr>
                <p14:cNvContentPartPr/>
                <p14:nvPr/>
              </p14:nvContentPartPr>
              <p14:xfrm>
                <a:off x="10933773" y="1880707"/>
                <a:ext cx="191880" cy="186840"/>
              </p14:xfrm>
            </p:contentPart>
          </mc:Choice>
          <mc:Fallback>
            <p:pic>
              <p:nvPicPr>
                <p:cNvPr id="17" name="Freihand 16">
                  <a:extLst>
                    <a:ext uri="{FF2B5EF4-FFF2-40B4-BE49-F238E27FC236}">
                      <a16:creationId xmlns:a16="http://schemas.microsoft.com/office/drawing/2014/main" id="{0A5EAB38-D9CF-4A91-A0E2-BD3C8AC6F07B}"/>
                    </a:ext>
                  </a:extLst>
                </p:cNvPr>
                <p:cNvPicPr/>
                <p:nvPr/>
              </p:nvPicPr>
              <p:blipFill>
                <a:blip r:embed="rId26"/>
                <a:stretch>
                  <a:fillRect/>
                </a:stretch>
              </p:blipFill>
              <p:spPr>
                <a:xfrm>
                  <a:off x="10929453" y="1876387"/>
                  <a:ext cx="20052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8592A1C5-6ED4-4579-8918-42CBE85A3CC7}"/>
                    </a:ext>
                  </a:extLst>
                </p14:cNvPr>
                <p14:cNvContentPartPr/>
                <p14:nvPr/>
              </p14:nvContentPartPr>
              <p14:xfrm>
                <a:off x="11070933" y="1940107"/>
                <a:ext cx="344160" cy="104040"/>
              </p14:xfrm>
            </p:contentPart>
          </mc:Choice>
          <mc:Fallback>
            <p:pic>
              <p:nvPicPr>
                <p:cNvPr id="18" name="Freihand 17">
                  <a:extLst>
                    <a:ext uri="{FF2B5EF4-FFF2-40B4-BE49-F238E27FC236}">
                      <a16:creationId xmlns:a16="http://schemas.microsoft.com/office/drawing/2014/main" id="{8592A1C5-6ED4-4579-8918-42CBE85A3CC7}"/>
                    </a:ext>
                  </a:extLst>
                </p:cNvPr>
                <p:cNvPicPr/>
                <p:nvPr/>
              </p:nvPicPr>
              <p:blipFill>
                <a:blip r:embed="rId28"/>
                <a:stretch>
                  <a:fillRect/>
                </a:stretch>
              </p:blipFill>
              <p:spPr>
                <a:xfrm>
                  <a:off x="11066613" y="1935787"/>
                  <a:ext cx="3528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11772876-7301-4262-B391-B76A0E406042}"/>
                    </a:ext>
                  </a:extLst>
                </p14:cNvPr>
                <p14:cNvContentPartPr/>
                <p14:nvPr/>
              </p14:nvContentPartPr>
              <p14:xfrm>
                <a:off x="10249773" y="2154667"/>
                <a:ext cx="1292040" cy="108720"/>
              </p14:xfrm>
            </p:contentPart>
          </mc:Choice>
          <mc:Fallback>
            <p:pic>
              <p:nvPicPr>
                <p:cNvPr id="19" name="Freihand 18">
                  <a:extLst>
                    <a:ext uri="{FF2B5EF4-FFF2-40B4-BE49-F238E27FC236}">
                      <a16:creationId xmlns:a16="http://schemas.microsoft.com/office/drawing/2014/main" id="{11772876-7301-4262-B391-B76A0E406042}"/>
                    </a:ext>
                  </a:extLst>
                </p:cNvPr>
                <p:cNvPicPr/>
                <p:nvPr/>
              </p:nvPicPr>
              <p:blipFill>
                <a:blip r:embed="rId30"/>
                <a:stretch>
                  <a:fillRect/>
                </a:stretch>
              </p:blipFill>
              <p:spPr>
                <a:xfrm>
                  <a:off x="10245453" y="2150347"/>
                  <a:ext cx="1300680" cy="117360"/>
                </a:xfrm>
                <a:prstGeom prst="rect">
                  <a:avLst/>
                </a:prstGeom>
              </p:spPr>
            </p:pic>
          </mc:Fallback>
        </mc:AlternateContent>
      </p:grpSp>
      <p:grpSp>
        <p:nvGrpSpPr>
          <p:cNvPr id="24" name="Gruppieren 23">
            <a:extLst>
              <a:ext uri="{FF2B5EF4-FFF2-40B4-BE49-F238E27FC236}">
                <a16:creationId xmlns:a16="http://schemas.microsoft.com/office/drawing/2014/main" id="{1B9BD72F-F4F5-4C99-8570-7738AD42FFDA}"/>
              </a:ext>
            </a:extLst>
          </p:cNvPr>
          <p:cNvGrpSpPr/>
          <p:nvPr/>
        </p:nvGrpSpPr>
        <p:grpSpPr>
          <a:xfrm>
            <a:off x="10985253" y="1373827"/>
            <a:ext cx="953280" cy="321120"/>
            <a:chOff x="10985253" y="1373827"/>
            <a:chExt cx="953280" cy="321120"/>
          </a:xfrm>
        </p:grpSpPr>
        <mc:AlternateContent xmlns:mc="http://schemas.openxmlformats.org/markup-compatibility/2006">
          <mc:Choice xmlns:p14="http://schemas.microsoft.com/office/powerpoint/2010/main" Requires="p14">
            <p:contentPart p14:bwMode="auto" r:id="rId31">
              <p14:nvContentPartPr>
                <p14:cNvPr id="22" name="Freihand 21">
                  <a:extLst>
                    <a:ext uri="{FF2B5EF4-FFF2-40B4-BE49-F238E27FC236}">
                      <a16:creationId xmlns:a16="http://schemas.microsoft.com/office/drawing/2014/main" id="{06179B2B-3D98-47F8-9D15-50893F8E69DB}"/>
                    </a:ext>
                  </a:extLst>
                </p14:cNvPr>
                <p14:cNvContentPartPr/>
                <p14:nvPr/>
              </p14:nvContentPartPr>
              <p14:xfrm>
                <a:off x="10985253" y="1373827"/>
                <a:ext cx="216720" cy="321120"/>
              </p14:xfrm>
            </p:contentPart>
          </mc:Choice>
          <mc:Fallback>
            <p:pic>
              <p:nvPicPr>
                <p:cNvPr id="22" name="Freihand 21">
                  <a:extLst>
                    <a:ext uri="{FF2B5EF4-FFF2-40B4-BE49-F238E27FC236}">
                      <a16:creationId xmlns:a16="http://schemas.microsoft.com/office/drawing/2014/main" id="{06179B2B-3D98-47F8-9D15-50893F8E69DB}"/>
                    </a:ext>
                  </a:extLst>
                </p:cNvPr>
                <p:cNvPicPr/>
                <p:nvPr/>
              </p:nvPicPr>
              <p:blipFill>
                <a:blip r:embed="rId32"/>
                <a:stretch>
                  <a:fillRect/>
                </a:stretch>
              </p:blipFill>
              <p:spPr>
                <a:xfrm>
                  <a:off x="10980933" y="1369507"/>
                  <a:ext cx="225360" cy="3297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Freihand 22">
                  <a:extLst>
                    <a:ext uri="{FF2B5EF4-FFF2-40B4-BE49-F238E27FC236}">
                      <a16:creationId xmlns:a16="http://schemas.microsoft.com/office/drawing/2014/main" id="{DD197706-51F7-476A-A732-15B0CB6B6367}"/>
                    </a:ext>
                  </a:extLst>
                </p14:cNvPr>
                <p14:cNvContentPartPr/>
                <p14:nvPr/>
              </p14:nvContentPartPr>
              <p14:xfrm>
                <a:off x="11268213" y="1404427"/>
                <a:ext cx="670320" cy="217440"/>
              </p14:xfrm>
            </p:contentPart>
          </mc:Choice>
          <mc:Fallback>
            <p:pic>
              <p:nvPicPr>
                <p:cNvPr id="23" name="Freihand 22">
                  <a:extLst>
                    <a:ext uri="{FF2B5EF4-FFF2-40B4-BE49-F238E27FC236}">
                      <a16:creationId xmlns:a16="http://schemas.microsoft.com/office/drawing/2014/main" id="{DD197706-51F7-476A-A732-15B0CB6B6367}"/>
                    </a:ext>
                  </a:extLst>
                </p:cNvPr>
                <p:cNvPicPr/>
                <p:nvPr/>
              </p:nvPicPr>
              <p:blipFill>
                <a:blip r:embed="rId34"/>
                <a:stretch>
                  <a:fillRect/>
                </a:stretch>
              </p:blipFill>
              <p:spPr>
                <a:xfrm>
                  <a:off x="11263893" y="1400107"/>
                  <a:ext cx="678960" cy="226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
            <p14:nvContentPartPr>
              <p14:cNvPr id="25" name="Freihand 24">
                <a:extLst>
                  <a:ext uri="{FF2B5EF4-FFF2-40B4-BE49-F238E27FC236}">
                    <a16:creationId xmlns:a16="http://schemas.microsoft.com/office/drawing/2014/main" id="{0A41A19D-9327-4DB6-AD20-6C40AC63C6CB}"/>
                  </a:ext>
                </a:extLst>
              </p14:cNvPr>
              <p14:cNvContentPartPr/>
              <p14:nvPr/>
            </p14:nvContentPartPr>
            <p14:xfrm>
              <a:off x="3388173" y="1374547"/>
              <a:ext cx="1807560" cy="23400"/>
            </p14:xfrm>
          </p:contentPart>
        </mc:Choice>
        <mc:Fallback>
          <p:pic>
            <p:nvPicPr>
              <p:cNvPr id="25" name="Freihand 24">
                <a:extLst>
                  <a:ext uri="{FF2B5EF4-FFF2-40B4-BE49-F238E27FC236}">
                    <a16:creationId xmlns:a16="http://schemas.microsoft.com/office/drawing/2014/main" id="{0A41A19D-9327-4DB6-AD20-6C40AC63C6CB}"/>
                  </a:ext>
                </a:extLst>
              </p:cNvPr>
              <p:cNvPicPr/>
              <p:nvPr/>
            </p:nvPicPr>
            <p:blipFill>
              <a:blip r:embed="rId36"/>
              <a:stretch>
                <a:fillRect/>
              </a:stretch>
            </p:blipFill>
            <p:spPr>
              <a:xfrm>
                <a:off x="3383853" y="1370227"/>
                <a:ext cx="181620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6" name="Freihand 25">
                <a:extLst>
                  <a:ext uri="{FF2B5EF4-FFF2-40B4-BE49-F238E27FC236}">
                    <a16:creationId xmlns:a16="http://schemas.microsoft.com/office/drawing/2014/main" id="{043D4C59-B24F-401D-B1D7-C187D43E11D0}"/>
                  </a:ext>
                </a:extLst>
              </p14:cNvPr>
              <p14:cNvContentPartPr/>
              <p14:nvPr/>
            </p14:nvContentPartPr>
            <p14:xfrm>
              <a:off x="538053" y="3291907"/>
              <a:ext cx="2199960" cy="133200"/>
            </p14:xfrm>
          </p:contentPart>
        </mc:Choice>
        <mc:Fallback>
          <p:pic>
            <p:nvPicPr>
              <p:cNvPr id="26" name="Freihand 25">
                <a:extLst>
                  <a:ext uri="{FF2B5EF4-FFF2-40B4-BE49-F238E27FC236}">
                    <a16:creationId xmlns:a16="http://schemas.microsoft.com/office/drawing/2014/main" id="{043D4C59-B24F-401D-B1D7-C187D43E11D0}"/>
                  </a:ext>
                </a:extLst>
              </p:cNvPr>
              <p:cNvPicPr/>
              <p:nvPr/>
            </p:nvPicPr>
            <p:blipFill>
              <a:blip r:embed="rId38"/>
              <a:stretch>
                <a:fillRect/>
              </a:stretch>
            </p:blipFill>
            <p:spPr>
              <a:xfrm>
                <a:off x="533733" y="3287587"/>
                <a:ext cx="22086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7" name="Freihand 26">
                <a:extLst>
                  <a:ext uri="{FF2B5EF4-FFF2-40B4-BE49-F238E27FC236}">
                    <a16:creationId xmlns:a16="http://schemas.microsoft.com/office/drawing/2014/main" id="{497B4F94-BA23-4734-8A4E-AB57F373D459}"/>
                  </a:ext>
                </a:extLst>
              </p14:cNvPr>
              <p14:cNvContentPartPr/>
              <p14:nvPr/>
            </p14:nvContentPartPr>
            <p14:xfrm>
              <a:off x="723453" y="3234667"/>
              <a:ext cx="2084040" cy="126000"/>
            </p14:xfrm>
          </p:contentPart>
        </mc:Choice>
        <mc:Fallback>
          <p:pic>
            <p:nvPicPr>
              <p:cNvPr id="27" name="Freihand 26">
                <a:extLst>
                  <a:ext uri="{FF2B5EF4-FFF2-40B4-BE49-F238E27FC236}">
                    <a16:creationId xmlns:a16="http://schemas.microsoft.com/office/drawing/2014/main" id="{497B4F94-BA23-4734-8A4E-AB57F373D459}"/>
                  </a:ext>
                </a:extLst>
              </p:cNvPr>
              <p:cNvPicPr/>
              <p:nvPr/>
            </p:nvPicPr>
            <p:blipFill>
              <a:blip r:embed="rId40"/>
              <a:stretch>
                <a:fillRect/>
              </a:stretch>
            </p:blipFill>
            <p:spPr>
              <a:xfrm>
                <a:off x="719133" y="3230347"/>
                <a:ext cx="2092680" cy="134640"/>
              </a:xfrm>
              <a:prstGeom prst="rect">
                <a:avLst/>
              </a:prstGeom>
            </p:spPr>
          </p:pic>
        </mc:Fallback>
      </mc:AlternateContent>
      <p:grpSp>
        <p:nvGrpSpPr>
          <p:cNvPr id="30" name="Gruppieren 29">
            <a:extLst>
              <a:ext uri="{FF2B5EF4-FFF2-40B4-BE49-F238E27FC236}">
                <a16:creationId xmlns:a16="http://schemas.microsoft.com/office/drawing/2014/main" id="{C92368A3-B418-4B66-A20E-C76F83402F4E}"/>
              </a:ext>
            </a:extLst>
          </p:cNvPr>
          <p:cNvGrpSpPr/>
          <p:nvPr/>
        </p:nvGrpSpPr>
        <p:grpSpPr>
          <a:xfrm>
            <a:off x="693573" y="3775747"/>
            <a:ext cx="5698080" cy="598320"/>
            <a:chOff x="693573" y="3775747"/>
            <a:chExt cx="5698080" cy="598320"/>
          </a:xfrm>
        </p:grpSpPr>
        <mc:AlternateContent xmlns:mc="http://schemas.openxmlformats.org/markup-compatibility/2006">
          <mc:Choice xmlns:p14="http://schemas.microsoft.com/office/powerpoint/2010/main" Requires="p14">
            <p:contentPart p14:bwMode="auto" r:id="rId41">
              <p14:nvContentPartPr>
                <p14:cNvPr id="28" name="Freihand 27">
                  <a:extLst>
                    <a:ext uri="{FF2B5EF4-FFF2-40B4-BE49-F238E27FC236}">
                      <a16:creationId xmlns:a16="http://schemas.microsoft.com/office/drawing/2014/main" id="{88DD4549-0DD1-4391-A68F-4B4E66371DD1}"/>
                    </a:ext>
                  </a:extLst>
                </p14:cNvPr>
                <p14:cNvContentPartPr/>
                <p14:nvPr/>
              </p14:nvContentPartPr>
              <p14:xfrm>
                <a:off x="693573" y="4068067"/>
                <a:ext cx="5698080" cy="223560"/>
              </p14:xfrm>
            </p:contentPart>
          </mc:Choice>
          <mc:Fallback>
            <p:pic>
              <p:nvPicPr>
                <p:cNvPr id="28" name="Freihand 27">
                  <a:extLst>
                    <a:ext uri="{FF2B5EF4-FFF2-40B4-BE49-F238E27FC236}">
                      <a16:creationId xmlns:a16="http://schemas.microsoft.com/office/drawing/2014/main" id="{88DD4549-0DD1-4391-A68F-4B4E66371DD1}"/>
                    </a:ext>
                  </a:extLst>
                </p:cNvPr>
                <p:cNvPicPr/>
                <p:nvPr/>
              </p:nvPicPr>
              <p:blipFill>
                <a:blip r:embed="rId42"/>
                <a:stretch>
                  <a:fillRect/>
                </a:stretch>
              </p:blipFill>
              <p:spPr>
                <a:xfrm>
                  <a:off x="689253" y="4063747"/>
                  <a:ext cx="570672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9" name="Freihand 28">
                  <a:extLst>
                    <a:ext uri="{FF2B5EF4-FFF2-40B4-BE49-F238E27FC236}">
                      <a16:creationId xmlns:a16="http://schemas.microsoft.com/office/drawing/2014/main" id="{A1697713-3409-4D23-8B3C-27EEE23AC835}"/>
                    </a:ext>
                  </a:extLst>
                </p14:cNvPr>
                <p14:cNvContentPartPr/>
                <p14:nvPr/>
              </p14:nvContentPartPr>
              <p14:xfrm>
                <a:off x="1712013" y="3775747"/>
                <a:ext cx="1041840" cy="598320"/>
              </p14:xfrm>
            </p:contentPart>
          </mc:Choice>
          <mc:Fallback>
            <p:pic>
              <p:nvPicPr>
                <p:cNvPr id="29" name="Freihand 28">
                  <a:extLst>
                    <a:ext uri="{FF2B5EF4-FFF2-40B4-BE49-F238E27FC236}">
                      <a16:creationId xmlns:a16="http://schemas.microsoft.com/office/drawing/2014/main" id="{A1697713-3409-4D23-8B3C-27EEE23AC835}"/>
                    </a:ext>
                  </a:extLst>
                </p:cNvPr>
                <p:cNvPicPr/>
                <p:nvPr/>
              </p:nvPicPr>
              <p:blipFill>
                <a:blip r:embed="rId44"/>
                <a:stretch>
                  <a:fillRect/>
                </a:stretch>
              </p:blipFill>
              <p:spPr>
                <a:xfrm>
                  <a:off x="1707693" y="3771427"/>
                  <a:ext cx="1050480" cy="606960"/>
                </a:xfrm>
                <a:prstGeom prst="rect">
                  <a:avLst/>
                </a:prstGeom>
              </p:spPr>
            </p:pic>
          </mc:Fallback>
        </mc:AlternateContent>
      </p:grpSp>
    </p:spTree>
    <p:extLst>
      <p:ext uri="{BB962C8B-B14F-4D97-AF65-F5344CB8AC3E}">
        <p14:creationId xmlns:p14="http://schemas.microsoft.com/office/powerpoint/2010/main" val="14213282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478305" y="130628"/>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of monetary policy</a:t>
            </a:r>
            <a:endParaRPr lang="en-US" sz="3266" dirty="0">
              <a:solidFill>
                <a:sysClr val="windowText" lastClr="000000"/>
              </a:solidFill>
            </a:endParaRPr>
          </a:p>
        </p:txBody>
      </p:sp>
      <p:sp>
        <p:nvSpPr>
          <p:cNvPr id="10" name="Content Placeholder 2"/>
          <p:cNvSpPr txBox="1">
            <a:spLocks/>
          </p:cNvSpPr>
          <p:nvPr/>
        </p:nvSpPr>
        <p:spPr>
          <a:xfrm>
            <a:off x="105434" y="720772"/>
            <a:ext cx="8556592" cy="4282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a:t>Why has central bank independence developed?</a:t>
            </a:r>
            <a:endParaRPr lang="en-US" sz="2000" dirty="0"/>
          </a:p>
        </p:txBody>
      </p:sp>
      <p:sp>
        <p:nvSpPr>
          <p:cNvPr id="4" name="Content Placeholder 2"/>
          <p:cNvSpPr txBox="1">
            <a:spLocks/>
          </p:cNvSpPr>
          <p:nvPr/>
        </p:nvSpPr>
        <p:spPr>
          <a:xfrm>
            <a:off x="105433" y="1496258"/>
            <a:ext cx="10535593" cy="4282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a:t>Is rule-based or "conservative" monetary policy superior to discretionary monetary policy?</a:t>
            </a:r>
            <a:endParaRPr lang="en-US" sz="2000" dirty="0"/>
          </a:p>
        </p:txBody>
      </p:sp>
      <p:sp>
        <p:nvSpPr>
          <p:cNvPr id="5" name="Content Placeholder 2"/>
          <p:cNvSpPr txBox="1">
            <a:spLocks/>
          </p:cNvSpPr>
          <p:nvPr/>
        </p:nvSpPr>
        <p:spPr>
          <a:xfrm>
            <a:off x="0" y="2151613"/>
            <a:ext cx="11207233" cy="1776012"/>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dirty="0" err="1">
                <a:hlinkClick r:id="rId3"/>
              </a:rPr>
              <a:t>Barro</a:t>
            </a:r>
            <a:r>
              <a:rPr lang="en-US" sz="2000" dirty="0">
                <a:hlinkClick r:id="rId3"/>
              </a:rPr>
              <a:t>, R. and Gordon, D- (1983) Rules, Discretion, and Reputation in a Model of Monetary Policy,  Journal of Monetary Economics 12 (July) 101-22</a:t>
            </a:r>
            <a:r>
              <a:rPr lang="en-US" sz="2000" dirty="0"/>
              <a:t>.</a:t>
            </a:r>
          </a:p>
          <a:p>
            <a:pPr>
              <a:lnSpc>
                <a:spcPct val="110000"/>
              </a:lnSpc>
            </a:pPr>
            <a:endParaRPr lang="en-US" sz="2000" dirty="0"/>
          </a:p>
          <a:p>
            <a:pPr>
              <a:lnSpc>
                <a:spcPct val="110000"/>
              </a:lnSpc>
            </a:pPr>
            <a:r>
              <a:rPr lang="en-US" sz="2000" dirty="0" err="1">
                <a:hlinkClick r:id="rId4"/>
              </a:rPr>
              <a:t>Kydland</a:t>
            </a:r>
            <a:r>
              <a:rPr lang="en-US" sz="2000" dirty="0">
                <a:hlinkClick r:id="rId4"/>
              </a:rPr>
              <a:t>, F. and Prescott, E. (1977) Rules Rather than Discretion: The Inconsistency of Optimal Plans, Journal of Political Economy 85 (June), 473-90</a:t>
            </a:r>
            <a:endParaRPr lang="en-US" sz="2000" dirty="0"/>
          </a:p>
          <a:p>
            <a:pPr>
              <a:lnSpc>
                <a:spcPct val="110000"/>
              </a:lnSpc>
            </a:pPr>
            <a:endParaRPr lang="en-US" sz="2000" dirty="0"/>
          </a:p>
          <a:p>
            <a:pPr>
              <a:lnSpc>
                <a:spcPct val="110000"/>
              </a:lnSpc>
            </a:pPr>
            <a:r>
              <a:rPr lang="en-US" sz="2000" dirty="0">
                <a:hlinkClick r:id="rId5"/>
              </a:rPr>
              <a:t>Kydland/Prescott Nobel Prize 2004</a:t>
            </a:r>
            <a:endParaRPr lang="en-US" sz="2000" dirty="0"/>
          </a:p>
        </p:txBody>
      </p:sp>
      <p:sp>
        <p:nvSpPr>
          <p:cNvPr id="6" name="Rechteck 5"/>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6">
            <p14:nvContentPartPr>
              <p14:cNvPr id="2" name="Freihand 1">
                <a:extLst>
                  <a:ext uri="{FF2B5EF4-FFF2-40B4-BE49-F238E27FC236}">
                    <a16:creationId xmlns:a16="http://schemas.microsoft.com/office/drawing/2014/main" id="{B3F632F1-7C18-4132-9019-A6565C0EB436}"/>
                  </a:ext>
                </a:extLst>
              </p14:cNvPr>
              <p14:cNvContentPartPr/>
              <p14:nvPr/>
            </p14:nvContentPartPr>
            <p14:xfrm>
              <a:off x="-49107" y="4583227"/>
              <a:ext cx="2577600" cy="1275120"/>
            </p14:xfrm>
          </p:contentPart>
        </mc:Choice>
        <mc:Fallback>
          <p:pic>
            <p:nvPicPr>
              <p:cNvPr id="2" name="Freihand 1">
                <a:extLst>
                  <a:ext uri="{FF2B5EF4-FFF2-40B4-BE49-F238E27FC236}">
                    <a16:creationId xmlns:a16="http://schemas.microsoft.com/office/drawing/2014/main" id="{B3F632F1-7C18-4132-9019-A6565C0EB436}"/>
                  </a:ext>
                </a:extLst>
              </p:cNvPr>
              <p:cNvPicPr/>
              <p:nvPr/>
            </p:nvPicPr>
            <p:blipFill>
              <a:blip r:embed="rId7"/>
              <a:stretch>
                <a:fillRect/>
              </a:stretch>
            </p:blipFill>
            <p:spPr>
              <a:xfrm>
                <a:off x="-53427" y="4578907"/>
                <a:ext cx="2586240" cy="1283760"/>
              </a:xfrm>
              <a:prstGeom prst="rect">
                <a:avLst/>
              </a:prstGeom>
            </p:spPr>
          </p:pic>
        </mc:Fallback>
      </mc:AlternateContent>
      <p:grpSp>
        <p:nvGrpSpPr>
          <p:cNvPr id="8" name="Gruppieren 7">
            <a:extLst>
              <a:ext uri="{FF2B5EF4-FFF2-40B4-BE49-F238E27FC236}">
                <a16:creationId xmlns:a16="http://schemas.microsoft.com/office/drawing/2014/main" id="{0696CE33-831F-4162-9607-F63B4B9B1C7E}"/>
              </a:ext>
            </a:extLst>
          </p:cNvPr>
          <p:cNvGrpSpPr/>
          <p:nvPr/>
        </p:nvGrpSpPr>
        <p:grpSpPr>
          <a:xfrm>
            <a:off x="10280" y="2013547"/>
            <a:ext cx="3752640" cy="780120"/>
            <a:chOff x="10280" y="2013547"/>
            <a:chExt cx="3752640" cy="780120"/>
          </a:xfrm>
        </p:grpSpPr>
        <mc:AlternateContent xmlns:mc="http://schemas.openxmlformats.org/markup-compatibility/2006">
          <mc:Choice xmlns:p14="http://schemas.microsoft.com/office/powerpoint/2010/main" Requires="p14">
            <p:contentPart p14:bwMode="auto" r:id="rId8">
              <p14:nvContentPartPr>
                <p14:cNvPr id="3" name="Freihand 2">
                  <a:extLst>
                    <a:ext uri="{FF2B5EF4-FFF2-40B4-BE49-F238E27FC236}">
                      <a16:creationId xmlns:a16="http://schemas.microsoft.com/office/drawing/2014/main" id="{5D7E6860-9666-4F6F-8F65-D2702A29EC16}"/>
                    </a:ext>
                  </a:extLst>
                </p14:cNvPr>
                <p14:cNvContentPartPr/>
                <p14:nvPr/>
              </p14:nvContentPartPr>
              <p14:xfrm>
                <a:off x="2587880" y="2263387"/>
                <a:ext cx="44280" cy="326520"/>
              </p14:xfrm>
            </p:contentPart>
          </mc:Choice>
          <mc:Fallback>
            <p:pic>
              <p:nvPicPr>
                <p:cNvPr id="3" name="Freihand 2">
                  <a:extLst>
                    <a:ext uri="{FF2B5EF4-FFF2-40B4-BE49-F238E27FC236}">
                      <a16:creationId xmlns:a16="http://schemas.microsoft.com/office/drawing/2014/main" id="{5D7E6860-9666-4F6F-8F65-D2702A29EC16}"/>
                    </a:ext>
                  </a:extLst>
                </p:cNvPr>
                <p:cNvPicPr/>
                <p:nvPr/>
              </p:nvPicPr>
              <p:blipFill>
                <a:blip r:embed="rId9"/>
                <a:stretch>
                  <a:fillRect/>
                </a:stretch>
              </p:blipFill>
              <p:spPr>
                <a:xfrm>
                  <a:off x="2583560" y="2259067"/>
                  <a:ext cx="52920" cy="3351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Freihand 6">
                  <a:extLst>
                    <a:ext uri="{FF2B5EF4-FFF2-40B4-BE49-F238E27FC236}">
                      <a16:creationId xmlns:a16="http://schemas.microsoft.com/office/drawing/2014/main" id="{AB9616DF-5DE2-47B6-9CB7-474FEB9BA347}"/>
                    </a:ext>
                  </a:extLst>
                </p14:cNvPr>
                <p14:cNvContentPartPr/>
                <p14:nvPr/>
              </p14:nvContentPartPr>
              <p14:xfrm>
                <a:off x="10280" y="2013547"/>
                <a:ext cx="3752640" cy="780120"/>
              </p14:xfrm>
            </p:contentPart>
          </mc:Choice>
          <mc:Fallback>
            <p:pic>
              <p:nvPicPr>
                <p:cNvPr id="7" name="Freihand 6">
                  <a:extLst>
                    <a:ext uri="{FF2B5EF4-FFF2-40B4-BE49-F238E27FC236}">
                      <a16:creationId xmlns:a16="http://schemas.microsoft.com/office/drawing/2014/main" id="{AB9616DF-5DE2-47B6-9CB7-474FEB9BA347}"/>
                    </a:ext>
                  </a:extLst>
                </p:cNvPr>
                <p:cNvPicPr/>
                <p:nvPr/>
              </p:nvPicPr>
              <p:blipFill>
                <a:blip r:embed="rId11"/>
                <a:stretch>
                  <a:fillRect/>
                </a:stretch>
              </p:blipFill>
              <p:spPr>
                <a:xfrm>
                  <a:off x="5960" y="2009227"/>
                  <a:ext cx="3761280" cy="788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
            <p14:nvContentPartPr>
              <p14:cNvPr id="11" name="Freihand 10">
                <a:extLst>
                  <a:ext uri="{FF2B5EF4-FFF2-40B4-BE49-F238E27FC236}">
                    <a16:creationId xmlns:a16="http://schemas.microsoft.com/office/drawing/2014/main" id="{052BDDDD-8D5D-4367-9D30-F79BE1FC9B6E}"/>
                  </a:ext>
                </a:extLst>
              </p14:cNvPr>
              <p14:cNvContentPartPr/>
              <p14:nvPr/>
            </p14:nvContentPartPr>
            <p14:xfrm>
              <a:off x="2234000" y="75667"/>
              <a:ext cx="5750280" cy="646920"/>
            </p14:xfrm>
          </p:contentPart>
        </mc:Choice>
        <mc:Fallback>
          <p:pic>
            <p:nvPicPr>
              <p:cNvPr id="11" name="Freihand 10">
                <a:extLst>
                  <a:ext uri="{FF2B5EF4-FFF2-40B4-BE49-F238E27FC236}">
                    <a16:creationId xmlns:a16="http://schemas.microsoft.com/office/drawing/2014/main" id="{052BDDDD-8D5D-4367-9D30-F79BE1FC9B6E}"/>
                  </a:ext>
                </a:extLst>
              </p:cNvPr>
              <p:cNvPicPr/>
              <p:nvPr/>
            </p:nvPicPr>
            <p:blipFill>
              <a:blip r:embed="rId13"/>
              <a:stretch>
                <a:fillRect/>
              </a:stretch>
            </p:blipFill>
            <p:spPr>
              <a:xfrm>
                <a:off x="2229680" y="71347"/>
                <a:ext cx="5758920" cy="655560"/>
              </a:xfrm>
              <a:prstGeom prst="rect">
                <a:avLst/>
              </a:prstGeom>
            </p:spPr>
          </p:pic>
        </mc:Fallback>
      </mc:AlternateContent>
    </p:spTree>
    <p:extLst>
      <p:ext uri="{BB962C8B-B14F-4D97-AF65-F5344CB8AC3E}">
        <p14:creationId xmlns:p14="http://schemas.microsoft.com/office/powerpoint/2010/main" val="29027477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Loss function</a:t>
            </a:r>
          </a:p>
          <a:p>
            <a:endParaRPr lang="en-US" sz="3266" dirty="0">
              <a:solidFill>
                <a:sysClr val="windowText" lastClr="000000"/>
              </a:solidFill>
            </a:endParaRPr>
          </a:p>
        </p:txBody>
      </p:sp>
      <p:sp>
        <p:nvSpPr>
          <p:cNvPr id="9" name="Content Placeholder 2"/>
          <p:cNvSpPr txBox="1">
            <a:spLocks/>
          </p:cNvSpPr>
          <p:nvPr/>
        </p:nvSpPr>
        <p:spPr>
          <a:xfrm>
            <a:off x="272652" y="742290"/>
            <a:ext cx="8817637"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de-DE" sz="2177" dirty="0" err="1"/>
              <a:t>Quadratic</a:t>
            </a:r>
            <a:r>
              <a:rPr lang="de-DE" sz="2177" dirty="0"/>
              <a:t> Approximation </a:t>
            </a:r>
            <a:r>
              <a:rPr lang="de-DE" sz="2177" dirty="0" err="1"/>
              <a:t>of</a:t>
            </a:r>
            <a:r>
              <a:rPr lang="de-DE" sz="2177" dirty="0"/>
              <a:t> </a:t>
            </a:r>
            <a:r>
              <a:rPr lang="de-DE" sz="2177" dirty="0" err="1"/>
              <a:t>deviations</a:t>
            </a:r>
            <a:r>
              <a:rPr lang="de-DE" sz="2177" dirty="0"/>
              <a:t> </a:t>
            </a:r>
            <a:r>
              <a:rPr lang="de-DE" sz="2177" dirty="0" err="1"/>
              <a:t>from</a:t>
            </a:r>
            <a:r>
              <a:rPr lang="de-DE" sz="2177" dirty="0"/>
              <a:t> </a:t>
            </a:r>
            <a:r>
              <a:rPr lang="de-DE" sz="2177" dirty="0" err="1"/>
              <a:t>targets</a:t>
            </a:r>
            <a:endParaRPr lang="de-DE" sz="2177" dirty="0"/>
          </a:p>
          <a:p>
            <a:pPr>
              <a:lnSpc>
                <a:spcPct val="110000"/>
              </a:lnSpc>
            </a:pPr>
            <a:r>
              <a:rPr lang="de-DE" sz="2177" dirty="0"/>
              <a:t>	</a:t>
            </a:r>
          </a:p>
          <a:p>
            <a:pPr>
              <a:lnSpc>
                <a:spcPct val="110000"/>
              </a:lnSpc>
            </a:pPr>
            <a:r>
              <a:rPr lang="de-DE" sz="2177" dirty="0"/>
              <a:t>	</a:t>
            </a:r>
            <a:r>
              <a:rPr lang="de-DE" sz="2177" u="sng" dirty="0"/>
              <a:t>Inflation:</a:t>
            </a:r>
          </a:p>
          <a:p>
            <a:pPr marL="311045" indent="-311045">
              <a:lnSpc>
                <a:spcPct val="110000"/>
              </a:lnSpc>
              <a:buFont typeface="Arial" panose="020B0604020202020204" pitchFamily="34" charset="0"/>
              <a:buChar char="•"/>
            </a:pPr>
            <a:r>
              <a:rPr lang="de-DE" sz="2177" dirty="0"/>
              <a:t>	</a:t>
            </a:r>
            <a:r>
              <a:rPr lang="de-DE" sz="2177" dirty="0" err="1"/>
              <a:t>menue</a:t>
            </a:r>
            <a:r>
              <a:rPr lang="de-DE" sz="2177" dirty="0"/>
              <a:t> </a:t>
            </a:r>
            <a:r>
              <a:rPr lang="de-DE" sz="2177" dirty="0" err="1"/>
              <a:t>costs</a:t>
            </a:r>
            <a:endParaRPr lang="de-DE" sz="2177" dirty="0"/>
          </a:p>
          <a:p>
            <a:pPr marL="311045" indent="-311045">
              <a:lnSpc>
                <a:spcPct val="110000"/>
              </a:lnSpc>
              <a:buFont typeface="Arial" panose="020B0604020202020204" pitchFamily="34" charset="0"/>
              <a:buChar char="•"/>
            </a:pPr>
            <a:r>
              <a:rPr lang="de-DE" sz="2177" dirty="0"/>
              <a:t>	</a:t>
            </a:r>
            <a:r>
              <a:rPr lang="de-DE" sz="2177" dirty="0" err="1"/>
              <a:t>uncertainty</a:t>
            </a:r>
            <a:endParaRPr lang="de-DE" sz="2177" dirty="0"/>
          </a:p>
          <a:p>
            <a:pPr marL="311045" indent="-311045">
              <a:lnSpc>
                <a:spcPct val="110000"/>
              </a:lnSpc>
              <a:buFont typeface="Arial" panose="020B0604020202020204" pitchFamily="34" charset="0"/>
              <a:buChar char="•"/>
            </a:pPr>
            <a:r>
              <a:rPr lang="de-DE" sz="2177" dirty="0"/>
              <a:t>	</a:t>
            </a:r>
            <a:r>
              <a:rPr lang="de-DE" sz="2177" dirty="0" err="1"/>
              <a:t>transaction</a:t>
            </a:r>
            <a:r>
              <a:rPr lang="de-DE" sz="2177" dirty="0"/>
              <a:t> </a:t>
            </a:r>
            <a:r>
              <a:rPr lang="de-DE" sz="2177" dirty="0" err="1"/>
              <a:t>costs</a:t>
            </a:r>
            <a:r>
              <a:rPr lang="de-DE" sz="2177" dirty="0"/>
              <a:t> </a:t>
            </a:r>
            <a:r>
              <a:rPr lang="de-DE" sz="2177" dirty="0" err="1"/>
              <a:t>for</a:t>
            </a:r>
            <a:r>
              <a:rPr lang="de-DE" sz="2177" dirty="0"/>
              <a:t> </a:t>
            </a:r>
            <a:r>
              <a:rPr lang="de-DE" sz="2177" dirty="0" err="1"/>
              <a:t>obtaining</a:t>
            </a:r>
            <a:r>
              <a:rPr lang="de-DE" sz="2177" dirty="0"/>
              <a:t> </a:t>
            </a:r>
            <a:r>
              <a:rPr lang="de-DE" sz="2177" dirty="0" err="1"/>
              <a:t>information</a:t>
            </a:r>
            <a:r>
              <a:rPr lang="de-DE" sz="2177" dirty="0"/>
              <a:t> </a:t>
            </a:r>
            <a:r>
              <a:rPr lang="de-DE" sz="2177" dirty="0" err="1"/>
              <a:t>about</a:t>
            </a:r>
            <a:r>
              <a:rPr lang="de-DE" sz="2177" dirty="0"/>
              <a:t> </a:t>
            </a:r>
            <a:r>
              <a:rPr lang="de-DE" sz="2177" dirty="0" err="1"/>
              <a:t>future</a:t>
            </a:r>
            <a:r>
              <a:rPr lang="de-DE" sz="2177" dirty="0"/>
              <a:t> Inflation</a:t>
            </a:r>
          </a:p>
          <a:p>
            <a:pPr>
              <a:lnSpc>
                <a:spcPct val="110000"/>
              </a:lnSpc>
            </a:pPr>
            <a:r>
              <a:rPr lang="de-DE" sz="2177" dirty="0"/>
              <a:t>	</a:t>
            </a:r>
          </a:p>
          <a:p>
            <a:pPr>
              <a:lnSpc>
                <a:spcPct val="110000"/>
              </a:lnSpc>
            </a:pPr>
            <a:r>
              <a:rPr lang="de-DE" sz="2177" dirty="0"/>
              <a:t>	</a:t>
            </a:r>
            <a:r>
              <a:rPr lang="de-DE" sz="2177" u="sng" dirty="0"/>
              <a:t>Output:</a:t>
            </a:r>
          </a:p>
          <a:p>
            <a:pPr marL="311045" indent="-311045">
              <a:lnSpc>
                <a:spcPct val="110000"/>
              </a:lnSpc>
              <a:buFont typeface="Arial" panose="020B0604020202020204" pitchFamily="34" charset="0"/>
              <a:buChar char="•"/>
            </a:pPr>
            <a:r>
              <a:rPr lang="de-DE" sz="2177" dirty="0"/>
              <a:t>	wage </a:t>
            </a:r>
            <a:r>
              <a:rPr lang="de-DE" sz="2177" dirty="0" err="1"/>
              <a:t>rigidities</a:t>
            </a:r>
            <a:r>
              <a:rPr lang="de-DE" sz="2177" dirty="0"/>
              <a:t> </a:t>
            </a:r>
            <a:r>
              <a:rPr lang="de-DE" sz="2177" dirty="0" err="1"/>
              <a:t>would</a:t>
            </a:r>
            <a:r>
              <a:rPr lang="de-DE" sz="2177" dirty="0"/>
              <a:t> </a:t>
            </a:r>
            <a:r>
              <a:rPr lang="de-DE" sz="2177" dirty="0" err="1"/>
              <a:t>imply</a:t>
            </a:r>
            <a:r>
              <a:rPr lang="de-DE" sz="2177" dirty="0"/>
              <a:t> an </a:t>
            </a:r>
            <a:r>
              <a:rPr lang="de-DE" sz="2177" dirty="0" err="1"/>
              <a:t>output</a:t>
            </a:r>
            <a:r>
              <a:rPr lang="de-DE" sz="2177" dirty="0"/>
              <a:t> </a:t>
            </a:r>
            <a:r>
              <a:rPr lang="de-DE" sz="2177" dirty="0" err="1"/>
              <a:t>level</a:t>
            </a:r>
            <a:r>
              <a:rPr lang="de-DE" sz="2177" dirty="0"/>
              <a:t> </a:t>
            </a:r>
            <a:r>
              <a:rPr lang="de-DE" sz="2177" dirty="0" err="1"/>
              <a:t>below</a:t>
            </a:r>
            <a:r>
              <a:rPr lang="de-DE" sz="2177" dirty="0"/>
              <a:t> potential 	</a:t>
            </a:r>
            <a:r>
              <a:rPr lang="de-DE" sz="2177" dirty="0" err="1"/>
              <a:t>output</a:t>
            </a:r>
            <a:r>
              <a:rPr lang="de-DE" sz="2177" dirty="0"/>
              <a:t>		→	potential out </a:t>
            </a:r>
            <a:r>
              <a:rPr lang="de-DE" sz="2177" dirty="0" err="1"/>
              <a:t>put</a:t>
            </a:r>
            <a:r>
              <a:rPr lang="de-DE" sz="2177" dirty="0"/>
              <a:t> </a:t>
            </a:r>
            <a:r>
              <a:rPr lang="de-DE" sz="2177" dirty="0" err="1"/>
              <a:t>is</a:t>
            </a:r>
            <a:r>
              <a:rPr lang="de-DE" sz="2177" dirty="0"/>
              <a:t> </a:t>
            </a:r>
            <a:r>
              <a:rPr lang="de-DE" sz="2177" dirty="0" err="1"/>
              <a:t>weighted</a:t>
            </a:r>
            <a:r>
              <a:rPr lang="de-DE" sz="2177" dirty="0"/>
              <a:t> </a:t>
            </a:r>
            <a:r>
              <a:rPr lang="de-DE" sz="2177" dirty="0" err="1"/>
              <a:t>with</a:t>
            </a:r>
            <a:r>
              <a:rPr lang="de-DE" sz="2177" dirty="0"/>
              <a:t> k&gt;1</a:t>
            </a:r>
            <a:endParaRPr lang="en-US" sz="2177" dirty="0"/>
          </a:p>
        </p:txBody>
      </p:sp>
      <p:sp>
        <p:nvSpPr>
          <p:cNvPr id="6" name="Rechteck 5">
            <a:extLst>
              <a:ext uri="{FF2B5EF4-FFF2-40B4-BE49-F238E27FC236}">
                <a16:creationId xmlns:a16="http://schemas.microsoft.com/office/drawing/2014/main" id="{6E1C68AB-9BB5-481F-95A8-A7F059D5D36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E90ECCA7-8190-49E0-A300-1E913BEA8C28}"/>
                  </a:ext>
                </a:extLst>
              </p14:cNvPr>
              <p14:cNvContentPartPr/>
              <p14:nvPr/>
            </p14:nvContentPartPr>
            <p14:xfrm>
              <a:off x="4301133" y="758587"/>
              <a:ext cx="2885760" cy="51120"/>
            </p14:xfrm>
          </p:contentPart>
        </mc:Choice>
        <mc:Fallback>
          <p:pic>
            <p:nvPicPr>
              <p:cNvPr id="2" name="Freihand 1">
                <a:extLst>
                  <a:ext uri="{FF2B5EF4-FFF2-40B4-BE49-F238E27FC236}">
                    <a16:creationId xmlns:a16="http://schemas.microsoft.com/office/drawing/2014/main" id="{E90ECCA7-8190-49E0-A300-1E913BEA8C28}"/>
                  </a:ext>
                </a:extLst>
              </p:cNvPr>
              <p:cNvPicPr/>
              <p:nvPr/>
            </p:nvPicPr>
            <p:blipFill>
              <a:blip r:embed="rId4"/>
              <a:stretch>
                <a:fillRect/>
              </a:stretch>
            </p:blipFill>
            <p:spPr>
              <a:xfrm>
                <a:off x="4296813" y="754267"/>
                <a:ext cx="289440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35FE864E-76FE-4925-8A6C-61C0F6DC11DA}"/>
                  </a:ext>
                </a:extLst>
              </p14:cNvPr>
              <p14:cNvContentPartPr/>
              <p14:nvPr/>
            </p14:nvContentPartPr>
            <p14:xfrm>
              <a:off x="1006413" y="1778467"/>
              <a:ext cx="1557000" cy="591120"/>
            </p14:xfrm>
          </p:contentPart>
        </mc:Choice>
        <mc:Fallback>
          <p:pic>
            <p:nvPicPr>
              <p:cNvPr id="3" name="Freihand 2">
                <a:extLst>
                  <a:ext uri="{FF2B5EF4-FFF2-40B4-BE49-F238E27FC236}">
                    <a16:creationId xmlns:a16="http://schemas.microsoft.com/office/drawing/2014/main" id="{35FE864E-76FE-4925-8A6C-61C0F6DC11DA}"/>
                  </a:ext>
                </a:extLst>
              </p:cNvPr>
              <p:cNvPicPr/>
              <p:nvPr/>
            </p:nvPicPr>
            <p:blipFill>
              <a:blip r:embed="rId6"/>
              <a:stretch>
                <a:fillRect/>
              </a:stretch>
            </p:blipFill>
            <p:spPr>
              <a:xfrm>
                <a:off x="1002093" y="1774147"/>
                <a:ext cx="1565640" cy="5997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0E1A0FEF-0EB8-44E9-BFAD-6A25FED1B1AF}"/>
                  </a:ext>
                </a:extLst>
              </p14:cNvPr>
              <p14:cNvContentPartPr/>
              <p14:nvPr/>
            </p14:nvContentPartPr>
            <p14:xfrm>
              <a:off x="971853" y="4482427"/>
              <a:ext cx="1583640" cy="598320"/>
            </p14:xfrm>
          </p:contentPart>
        </mc:Choice>
        <mc:Fallback>
          <p:pic>
            <p:nvPicPr>
              <p:cNvPr id="4" name="Freihand 3">
                <a:extLst>
                  <a:ext uri="{FF2B5EF4-FFF2-40B4-BE49-F238E27FC236}">
                    <a16:creationId xmlns:a16="http://schemas.microsoft.com/office/drawing/2014/main" id="{0E1A0FEF-0EB8-44E9-BFAD-6A25FED1B1AF}"/>
                  </a:ext>
                </a:extLst>
              </p:cNvPr>
              <p:cNvPicPr/>
              <p:nvPr/>
            </p:nvPicPr>
            <p:blipFill>
              <a:blip r:embed="rId8"/>
              <a:stretch>
                <a:fillRect/>
              </a:stretch>
            </p:blipFill>
            <p:spPr>
              <a:xfrm>
                <a:off x="967533" y="4478107"/>
                <a:ext cx="1592280" cy="606960"/>
              </a:xfrm>
              <a:prstGeom prst="rect">
                <a:avLst/>
              </a:prstGeom>
            </p:spPr>
          </p:pic>
        </mc:Fallback>
      </mc:AlternateContent>
      <p:grpSp>
        <p:nvGrpSpPr>
          <p:cNvPr id="18" name="Gruppieren 17">
            <a:extLst>
              <a:ext uri="{FF2B5EF4-FFF2-40B4-BE49-F238E27FC236}">
                <a16:creationId xmlns:a16="http://schemas.microsoft.com/office/drawing/2014/main" id="{7B829072-637B-4772-8CD7-B0E1EBBE2848}"/>
              </a:ext>
            </a:extLst>
          </p:cNvPr>
          <p:cNvGrpSpPr/>
          <p:nvPr/>
        </p:nvGrpSpPr>
        <p:grpSpPr>
          <a:xfrm>
            <a:off x="4584453" y="2012107"/>
            <a:ext cx="2260440" cy="507960"/>
            <a:chOff x="4584453" y="2012107"/>
            <a:chExt cx="2260440" cy="507960"/>
          </a:xfrm>
        </p:grpSpPr>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3A7EC14D-8276-4B52-8C14-8DC7F2A51056}"/>
                    </a:ext>
                  </a:extLst>
                </p14:cNvPr>
                <p14:cNvContentPartPr/>
                <p14:nvPr/>
              </p14:nvContentPartPr>
              <p14:xfrm>
                <a:off x="4584453" y="2131267"/>
                <a:ext cx="315000" cy="356400"/>
              </p14:xfrm>
            </p:contentPart>
          </mc:Choice>
          <mc:Fallback>
            <p:pic>
              <p:nvPicPr>
                <p:cNvPr id="5" name="Freihand 4">
                  <a:extLst>
                    <a:ext uri="{FF2B5EF4-FFF2-40B4-BE49-F238E27FC236}">
                      <a16:creationId xmlns:a16="http://schemas.microsoft.com/office/drawing/2014/main" id="{3A7EC14D-8276-4B52-8C14-8DC7F2A51056}"/>
                    </a:ext>
                  </a:extLst>
                </p:cNvPr>
                <p:cNvPicPr/>
                <p:nvPr/>
              </p:nvPicPr>
              <p:blipFill>
                <a:blip r:embed="rId10"/>
                <a:stretch>
                  <a:fillRect/>
                </a:stretch>
              </p:blipFill>
              <p:spPr>
                <a:xfrm>
                  <a:off x="4580133" y="2126947"/>
                  <a:ext cx="323640" cy="3650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D2AE1836-2200-471E-8689-EDE4AA698C11}"/>
                    </a:ext>
                  </a:extLst>
                </p14:cNvPr>
                <p14:cNvContentPartPr/>
                <p14:nvPr/>
              </p14:nvContentPartPr>
              <p14:xfrm>
                <a:off x="5024373" y="2012107"/>
                <a:ext cx="173160" cy="453240"/>
              </p14:xfrm>
            </p:contentPart>
          </mc:Choice>
          <mc:Fallback>
            <p:pic>
              <p:nvPicPr>
                <p:cNvPr id="7" name="Freihand 6">
                  <a:extLst>
                    <a:ext uri="{FF2B5EF4-FFF2-40B4-BE49-F238E27FC236}">
                      <a16:creationId xmlns:a16="http://schemas.microsoft.com/office/drawing/2014/main" id="{D2AE1836-2200-471E-8689-EDE4AA698C11}"/>
                    </a:ext>
                  </a:extLst>
                </p:cNvPr>
                <p:cNvPicPr/>
                <p:nvPr/>
              </p:nvPicPr>
              <p:blipFill>
                <a:blip r:embed="rId12"/>
                <a:stretch>
                  <a:fillRect/>
                </a:stretch>
              </p:blipFill>
              <p:spPr>
                <a:xfrm>
                  <a:off x="5020053" y="2007787"/>
                  <a:ext cx="181800" cy="4618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6A97A1BE-0124-477B-8D53-E2C5BE530CE7}"/>
                    </a:ext>
                  </a:extLst>
                </p14:cNvPr>
                <p14:cNvContentPartPr/>
                <p14:nvPr/>
              </p14:nvContentPartPr>
              <p14:xfrm>
                <a:off x="5348013" y="2177347"/>
                <a:ext cx="74520" cy="181800"/>
              </p14:xfrm>
            </p:contentPart>
          </mc:Choice>
          <mc:Fallback>
            <p:pic>
              <p:nvPicPr>
                <p:cNvPr id="10" name="Freihand 9">
                  <a:extLst>
                    <a:ext uri="{FF2B5EF4-FFF2-40B4-BE49-F238E27FC236}">
                      <a16:creationId xmlns:a16="http://schemas.microsoft.com/office/drawing/2014/main" id="{6A97A1BE-0124-477B-8D53-E2C5BE530CE7}"/>
                    </a:ext>
                  </a:extLst>
                </p:cNvPr>
                <p:cNvPicPr/>
                <p:nvPr/>
              </p:nvPicPr>
              <p:blipFill>
                <a:blip r:embed="rId14"/>
                <a:stretch>
                  <a:fillRect/>
                </a:stretch>
              </p:blipFill>
              <p:spPr>
                <a:xfrm>
                  <a:off x="5343693" y="2173027"/>
                  <a:ext cx="831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1" name="Freihand 10">
                  <a:extLst>
                    <a:ext uri="{FF2B5EF4-FFF2-40B4-BE49-F238E27FC236}">
                      <a16:creationId xmlns:a16="http://schemas.microsoft.com/office/drawing/2014/main" id="{4250377A-C250-4324-9770-533F12ACD963}"/>
                    </a:ext>
                  </a:extLst>
                </p14:cNvPr>
                <p14:cNvContentPartPr/>
                <p14:nvPr/>
              </p14:nvContentPartPr>
              <p14:xfrm>
                <a:off x="5439453" y="2153227"/>
                <a:ext cx="51120" cy="218520"/>
              </p14:xfrm>
            </p:contentPart>
          </mc:Choice>
          <mc:Fallback>
            <p:pic>
              <p:nvPicPr>
                <p:cNvPr id="11" name="Freihand 10">
                  <a:extLst>
                    <a:ext uri="{FF2B5EF4-FFF2-40B4-BE49-F238E27FC236}">
                      <a16:creationId xmlns:a16="http://schemas.microsoft.com/office/drawing/2014/main" id="{4250377A-C250-4324-9770-533F12ACD963}"/>
                    </a:ext>
                  </a:extLst>
                </p:cNvPr>
                <p:cNvPicPr/>
                <p:nvPr/>
              </p:nvPicPr>
              <p:blipFill>
                <a:blip r:embed="rId16"/>
                <a:stretch>
                  <a:fillRect/>
                </a:stretch>
              </p:blipFill>
              <p:spPr>
                <a:xfrm>
                  <a:off x="5435133" y="2148907"/>
                  <a:ext cx="5976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2" name="Freihand 11">
                  <a:extLst>
                    <a:ext uri="{FF2B5EF4-FFF2-40B4-BE49-F238E27FC236}">
                      <a16:creationId xmlns:a16="http://schemas.microsoft.com/office/drawing/2014/main" id="{DDE502ED-9F44-46DE-B5F0-E036A43D1DD6}"/>
                    </a:ext>
                  </a:extLst>
                </p14:cNvPr>
                <p14:cNvContentPartPr/>
                <p14:nvPr/>
              </p14:nvContentPartPr>
              <p14:xfrm>
                <a:off x="5280693" y="2072947"/>
                <a:ext cx="303120" cy="390960"/>
              </p14:xfrm>
            </p:contentPart>
          </mc:Choice>
          <mc:Fallback>
            <p:pic>
              <p:nvPicPr>
                <p:cNvPr id="12" name="Freihand 11">
                  <a:extLst>
                    <a:ext uri="{FF2B5EF4-FFF2-40B4-BE49-F238E27FC236}">
                      <a16:creationId xmlns:a16="http://schemas.microsoft.com/office/drawing/2014/main" id="{DDE502ED-9F44-46DE-B5F0-E036A43D1DD6}"/>
                    </a:ext>
                  </a:extLst>
                </p:cNvPr>
                <p:cNvPicPr/>
                <p:nvPr/>
              </p:nvPicPr>
              <p:blipFill>
                <a:blip r:embed="rId18"/>
                <a:stretch>
                  <a:fillRect/>
                </a:stretch>
              </p:blipFill>
              <p:spPr>
                <a:xfrm>
                  <a:off x="5276373" y="2068627"/>
                  <a:ext cx="311760" cy="3996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 name="Freihand 12">
                  <a:extLst>
                    <a:ext uri="{FF2B5EF4-FFF2-40B4-BE49-F238E27FC236}">
                      <a16:creationId xmlns:a16="http://schemas.microsoft.com/office/drawing/2014/main" id="{B1D53145-E8A1-4DFD-8900-5326E9068ECB}"/>
                    </a:ext>
                  </a:extLst>
                </p14:cNvPr>
                <p14:cNvContentPartPr/>
                <p14:nvPr/>
              </p14:nvContentPartPr>
              <p14:xfrm>
                <a:off x="5828613" y="2161867"/>
                <a:ext cx="126360" cy="109800"/>
              </p14:xfrm>
            </p:contentPart>
          </mc:Choice>
          <mc:Fallback>
            <p:pic>
              <p:nvPicPr>
                <p:cNvPr id="13" name="Freihand 12">
                  <a:extLst>
                    <a:ext uri="{FF2B5EF4-FFF2-40B4-BE49-F238E27FC236}">
                      <a16:creationId xmlns:a16="http://schemas.microsoft.com/office/drawing/2014/main" id="{B1D53145-E8A1-4DFD-8900-5326E9068ECB}"/>
                    </a:ext>
                  </a:extLst>
                </p:cNvPr>
                <p:cNvPicPr/>
                <p:nvPr/>
              </p:nvPicPr>
              <p:blipFill>
                <a:blip r:embed="rId20"/>
                <a:stretch>
                  <a:fillRect/>
                </a:stretch>
              </p:blipFill>
              <p:spPr>
                <a:xfrm>
                  <a:off x="5824293" y="2157547"/>
                  <a:ext cx="1350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F20DF398-6BF3-4FE5-B5FA-CE6E2FF3B896}"/>
                    </a:ext>
                  </a:extLst>
                </p14:cNvPr>
                <p14:cNvContentPartPr/>
                <p14:nvPr/>
              </p14:nvContentPartPr>
              <p14:xfrm>
                <a:off x="5926533" y="2200027"/>
                <a:ext cx="75240" cy="233280"/>
              </p14:xfrm>
            </p:contentPart>
          </mc:Choice>
          <mc:Fallback>
            <p:pic>
              <p:nvPicPr>
                <p:cNvPr id="14" name="Freihand 13">
                  <a:extLst>
                    <a:ext uri="{FF2B5EF4-FFF2-40B4-BE49-F238E27FC236}">
                      <a16:creationId xmlns:a16="http://schemas.microsoft.com/office/drawing/2014/main" id="{F20DF398-6BF3-4FE5-B5FA-CE6E2FF3B896}"/>
                    </a:ext>
                  </a:extLst>
                </p:cNvPr>
                <p:cNvPicPr/>
                <p:nvPr/>
              </p:nvPicPr>
              <p:blipFill>
                <a:blip r:embed="rId22"/>
                <a:stretch>
                  <a:fillRect/>
                </a:stretch>
              </p:blipFill>
              <p:spPr>
                <a:xfrm>
                  <a:off x="5922213" y="2195707"/>
                  <a:ext cx="8388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5" name="Freihand 14">
                  <a:extLst>
                    <a:ext uri="{FF2B5EF4-FFF2-40B4-BE49-F238E27FC236}">
                      <a16:creationId xmlns:a16="http://schemas.microsoft.com/office/drawing/2014/main" id="{DE4CAC88-C4BD-4111-B660-4A8234D767E0}"/>
                    </a:ext>
                  </a:extLst>
                </p14:cNvPr>
                <p14:cNvContentPartPr/>
                <p14:nvPr/>
              </p14:nvContentPartPr>
              <p14:xfrm>
                <a:off x="6014733" y="2031187"/>
                <a:ext cx="184320" cy="488880"/>
              </p14:xfrm>
            </p:contentPart>
          </mc:Choice>
          <mc:Fallback>
            <p:pic>
              <p:nvPicPr>
                <p:cNvPr id="15" name="Freihand 14">
                  <a:extLst>
                    <a:ext uri="{FF2B5EF4-FFF2-40B4-BE49-F238E27FC236}">
                      <a16:creationId xmlns:a16="http://schemas.microsoft.com/office/drawing/2014/main" id="{DE4CAC88-C4BD-4111-B660-4A8234D767E0}"/>
                    </a:ext>
                  </a:extLst>
                </p:cNvPr>
                <p:cNvPicPr/>
                <p:nvPr/>
              </p:nvPicPr>
              <p:blipFill>
                <a:blip r:embed="rId24"/>
                <a:stretch>
                  <a:fillRect/>
                </a:stretch>
              </p:blipFill>
              <p:spPr>
                <a:xfrm>
                  <a:off x="6010413" y="2026867"/>
                  <a:ext cx="192960" cy="4975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6" name="Freihand 15">
                  <a:extLst>
                    <a:ext uri="{FF2B5EF4-FFF2-40B4-BE49-F238E27FC236}">
                      <a16:creationId xmlns:a16="http://schemas.microsoft.com/office/drawing/2014/main" id="{5939FE1C-5F20-49E8-9A69-2BBBBA292ACA}"/>
                    </a:ext>
                  </a:extLst>
                </p14:cNvPr>
                <p14:cNvContentPartPr/>
                <p14:nvPr/>
              </p14:nvContentPartPr>
              <p14:xfrm>
                <a:off x="6458253" y="2209027"/>
                <a:ext cx="352080" cy="15480"/>
              </p14:xfrm>
            </p:contentPart>
          </mc:Choice>
          <mc:Fallback>
            <p:pic>
              <p:nvPicPr>
                <p:cNvPr id="16" name="Freihand 15">
                  <a:extLst>
                    <a:ext uri="{FF2B5EF4-FFF2-40B4-BE49-F238E27FC236}">
                      <a16:creationId xmlns:a16="http://schemas.microsoft.com/office/drawing/2014/main" id="{5939FE1C-5F20-49E8-9A69-2BBBBA292ACA}"/>
                    </a:ext>
                  </a:extLst>
                </p:cNvPr>
                <p:cNvPicPr/>
                <p:nvPr/>
              </p:nvPicPr>
              <p:blipFill>
                <a:blip r:embed="rId26"/>
                <a:stretch>
                  <a:fillRect/>
                </a:stretch>
              </p:blipFill>
              <p:spPr>
                <a:xfrm>
                  <a:off x="6453933" y="2204707"/>
                  <a:ext cx="36072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7" name="Freihand 16">
                  <a:extLst>
                    <a:ext uri="{FF2B5EF4-FFF2-40B4-BE49-F238E27FC236}">
                      <a16:creationId xmlns:a16="http://schemas.microsoft.com/office/drawing/2014/main" id="{D619E865-9A74-44B3-9B97-11F59083031E}"/>
                    </a:ext>
                  </a:extLst>
                </p14:cNvPr>
                <p14:cNvContentPartPr/>
                <p14:nvPr/>
              </p14:nvContentPartPr>
              <p14:xfrm>
                <a:off x="6505413" y="2277787"/>
                <a:ext cx="339480" cy="16200"/>
              </p14:xfrm>
            </p:contentPart>
          </mc:Choice>
          <mc:Fallback>
            <p:pic>
              <p:nvPicPr>
                <p:cNvPr id="17" name="Freihand 16">
                  <a:extLst>
                    <a:ext uri="{FF2B5EF4-FFF2-40B4-BE49-F238E27FC236}">
                      <a16:creationId xmlns:a16="http://schemas.microsoft.com/office/drawing/2014/main" id="{D619E865-9A74-44B3-9B97-11F59083031E}"/>
                    </a:ext>
                  </a:extLst>
                </p:cNvPr>
                <p:cNvPicPr/>
                <p:nvPr/>
              </p:nvPicPr>
              <p:blipFill>
                <a:blip r:embed="rId28"/>
                <a:stretch>
                  <a:fillRect/>
                </a:stretch>
              </p:blipFill>
              <p:spPr>
                <a:xfrm>
                  <a:off x="6501093" y="2273467"/>
                  <a:ext cx="348120" cy="24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8F958FE8-107F-4FE0-AE8D-8B4E50427B68}"/>
                  </a:ext>
                </a:extLst>
              </p14:cNvPr>
              <p14:cNvContentPartPr/>
              <p14:nvPr/>
            </p14:nvContentPartPr>
            <p14:xfrm>
              <a:off x="7119213" y="1777027"/>
              <a:ext cx="277200" cy="325440"/>
            </p14:xfrm>
          </p:contentPart>
        </mc:Choice>
        <mc:Fallback>
          <p:pic>
            <p:nvPicPr>
              <p:cNvPr id="19" name="Freihand 18">
                <a:extLst>
                  <a:ext uri="{FF2B5EF4-FFF2-40B4-BE49-F238E27FC236}">
                    <a16:creationId xmlns:a16="http://schemas.microsoft.com/office/drawing/2014/main" id="{8F958FE8-107F-4FE0-AE8D-8B4E50427B68}"/>
                  </a:ext>
                </a:extLst>
              </p:cNvPr>
              <p:cNvPicPr/>
              <p:nvPr/>
            </p:nvPicPr>
            <p:blipFill>
              <a:blip r:embed="rId30"/>
              <a:stretch>
                <a:fillRect/>
              </a:stretch>
            </p:blipFill>
            <p:spPr>
              <a:xfrm>
                <a:off x="7114893" y="1772707"/>
                <a:ext cx="285840" cy="3340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Freihand 19">
                <a:extLst>
                  <a:ext uri="{FF2B5EF4-FFF2-40B4-BE49-F238E27FC236}">
                    <a16:creationId xmlns:a16="http://schemas.microsoft.com/office/drawing/2014/main" id="{AD0776C8-B16B-4613-BE79-C05C029F5CA8}"/>
                  </a:ext>
                </a:extLst>
              </p14:cNvPr>
              <p14:cNvContentPartPr/>
              <p14:nvPr/>
            </p14:nvContentPartPr>
            <p14:xfrm>
              <a:off x="7222533" y="2305507"/>
              <a:ext cx="23760" cy="41040"/>
            </p14:xfrm>
          </p:contentPart>
        </mc:Choice>
        <mc:Fallback>
          <p:pic>
            <p:nvPicPr>
              <p:cNvPr id="20" name="Freihand 19">
                <a:extLst>
                  <a:ext uri="{FF2B5EF4-FFF2-40B4-BE49-F238E27FC236}">
                    <a16:creationId xmlns:a16="http://schemas.microsoft.com/office/drawing/2014/main" id="{AD0776C8-B16B-4613-BE79-C05C029F5CA8}"/>
                  </a:ext>
                </a:extLst>
              </p:cNvPr>
              <p:cNvPicPr/>
              <p:nvPr/>
            </p:nvPicPr>
            <p:blipFill>
              <a:blip r:embed="rId32"/>
              <a:stretch>
                <a:fillRect/>
              </a:stretch>
            </p:blipFill>
            <p:spPr>
              <a:xfrm>
                <a:off x="7218213" y="2301187"/>
                <a:ext cx="3240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Freihand 20">
                <a:extLst>
                  <a:ext uri="{FF2B5EF4-FFF2-40B4-BE49-F238E27FC236}">
                    <a16:creationId xmlns:a16="http://schemas.microsoft.com/office/drawing/2014/main" id="{3511B419-3D0A-4853-856E-5D4AB600D5E7}"/>
                  </a:ext>
                </a:extLst>
              </p14:cNvPr>
              <p14:cNvContentPartPr/>
              <p14:nvPr/>
            </p14:nvContentPartPr>
            <p14:xfrm>
              <a:off x="275613" y="575347"/>
              <a:ext cx="3040920" cy="935640"/>
            </p14:xfrm>
          </p:contentPart>
        </mc:Choice>
        <mc:Fallback>
          <p:pic>
            <p:nvPicPr>
              <p:cNvPr id="21" name="Freihand 20">
                <a:extLst>
                  <a:ext uri="{FF2B5EF4-FFF2-40B4-BE49-F238E27FC236}">
                    <a16:creationId xmlns:a16="http://schemas.microsoft.com/office/drawing/2014/main" id="{3511B419-3D0A-4853-856E-5D4AB600D5E7}"/>
                  </a:ext>
                </a:extLst>
              </p:cNvPr>
              <p:cNvPicPr/>
              <p:nvPr/>
            </p:nvPicPr>
            <p:blipFill>
              <a:blip r:embed="rId34"/>
              <a:stretch>
                <a:fillRect/>
              </a:stretch>
            </p:blipFill>
            <p:spPr>
              <a:xfrm>
                <a:off x="271293" y="571027"/>
                <a:ext cx="3049560" cy="944280"/>
              </a:xfrm>
              <a:prstGeom prst="rect">
                <a:avLst/>
              </a:prstGeom>
            </p:spPr>
          </p:pic>
        </mc:Fallback>
      </mc:AlternateContent>
      <p:grpSp>
        <p:nvGrpSpPr>
          <p:cNvPr id="65" name="Gruppieren 64">
            <a:extLst>
              <a:ext uri="{FF2B5EF4-FFF2-40B4-BE49-F238E27FC236}">
                <a16:creationId xmlns:a16="http://schemas.microsoft.com/office/drawing/2014/main" id="{E41F1616-C147-4B0B-BB16-F8BAB083D73B}"/>
              </a:ext>
            </a:extLst>
          </p:cNvPr>
          <p:cNvGrpSpPr/>
          <p:nvPr/>
        </p:nvGrpSpPr>
        <p:grpSpPr>
          <a:xfrm>
            <a:off x="8218293" y="227947"/>
            <a:ext cx="3485880" cy="1203120"/>
            <a:chOff x="8218293" y="227947"/>
            <a:chExt cx="3485880" cy="1203120"/>
          </a:xfrm>
        </p:grpSpPr>
        <mc:AlternateContent xmlns:mc="http://schemas.openxmlformats.org/markup-compatibility/2006">
          <mc:Choice xmlns:p14="http://schemas.microsoft.com/office/powerpoint/2010/main" Requires="p14">
            <p:contentPart p14:bwMode="auto" r:id="rId35">
              <p14:nvContentPartPr>
                <p14:cNvPr id="22" name="Freihand 21">
                  <a:extLst>
                    <a:ext uri="{FF2B5EF4-FFF2-40B4-BE49-F238E27FC236}">
                      <a16:creationId xmlns:a16="http://schemas.microsoft.com/office/drawing/2014/main" id="{FA263F36-6727-4FDB-BFE5-C3C59B890C91}"/>
                    </a:ext>
                  </a:extLst>
                </p14:cNvPr>
                <p14:cNvContentPartPr/>
                <p14:nvPr/>
              </p14:nvContentPartPr>
              <p14:xfrm>
                <a:off x="8539773" y="508027"/>
                <a:ext cx="45720" cy="584280"/>
              </p14:xfrm>
            </p:contentPart>
          </mc:Choice>
          <mc:Fallback>
            <p:pic>
              <p:nvPicPr>
                <p:cNvPr id="22" name="Freihand 21">
                  <a:extLst>
                    <a:ext uri="{FF2B5EF4-FFF2-40B4-BE49-F238E27FC236}">
                      <a16:creationId xmlns:a16="http://schemas.microsoft.com/office/drawing/2014/main" id="{FA263F36-6727-4FDB-BFE5-C3C59B890C91}"/>
                    </a:ext>
                  </a:extLst>
                </p:cNvPr>
                <p:cNvPicPr/>
                <p:nvPr/>
              </p:nvPicPr>
              <p:blipFill>
                <a:blip r:embed="rId36"/>
                <a:stretch>
                  <a:fillRect/>
                </a:stretch>
              </p:blipFill>
              <p:spPr>
                <a:xfrm>
                  <a:off x="8535453" y="503707"/>
                  <a:ext cx="54360" cy="5929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3" name="Freihand 22">
                  <a:extLst>
                    <a:ext uri="{FF2B5EF4-FFF2-40B4-BE49-F238E27FC236}">
                      <a16:creationId xmlns:a16="http://schemas.microsoft.com/office/drawing/2014/main" id="{7F537EB9-8961-4C24-9D5D-741B6E863F30}"/>
                    </a:ext>
                  </a:extLst>
                </p14:cNvPr>
                <p14:cNvContentPartPr/>
                <p14:nvPr/>
              </p14:nvContentPartPr>
              <p14:xfrm>
                <a:off x="8402973" y="1091587"/>
                <a:ext cx="1424880" cy="70920"/>
              </p14:xfrm>
            </p:contentPart>
          </mc:Choice>
          <mc:Fallback>
            <p:pic>
              <p:nvPicPr>
                <p:cNvPr id="23" name="Freihand 22">
                  <a:extLst>
                    <a:ext uri="{FF2B5EF4-FFF2-40B4-BE49-F238E27FC236}">
                      <a16:creationId xmlns:a16="http://schemas.microsoft.com/office/drawing/2014/main" id="{7F537EB9-8961-4C24-9D5D-741B6E863F30}"/>
                    </a:ext>
                  </a:extLst>
                </p:cNvPr>
                <p:cNvPicPr/>
                <p:nvPr/>
              </p:nvPicPr>
              <p:blipFill>
                <a:blip r:embed="rId38"/>
                <a:stretch>
                  <a:fillRect/>
                </a:stretch>
              </p:blipFill>
              <p:spPr>
                <a:xfrm>
                  <a:off x="8398653" y="1087267"/>
                  <a:ext cx="14335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4" name="Freihand 23">
                  <a:extLst>
                    <a:ext uri="{FF2B5EF4-FFF2-40B4-BE49-F238E27FC236}">
                      <a16:creationId xmlns:a16="http://schemas.microsoft.com/office/drawing/2014/main" id="{C376893B-9A8F-41C4-B091-DDDA425FAB23}"/>
                    </a:ext>
                  </a:extLst>
                </p14:cNvPr>
                <p14:cNvContentPartPr/>
                <p14:nvPr/>
              </p14:nvContentPartPr>
              <p14:xfrm>
                <a:off x="9860613" y="1017427"/>
                <a:ext cx="216360" cy="133560"/>
              </p14:xfrm>
            </p:contentPart>
          </mc:Choice>
          <mc:Fallback>
            <p:pic>
              <p:nvPicPr>
                <p:cNvPr id="24" name="Freihand 23">
                  <a:extLst>
                    <a:ext uri="{FF2B5EF4-FFF2-40B4-BE49-F238E27FC236}">
                      <a16:creationId xmlns:a16="http://schemas.microsoft.com/office/drawing/2014/main" id="{C376893B-9A8F-41C4-B091-DDDA425FAB23}"/>
                    </a:ext>
                  </a:extLst>
                </p:cNvPr>
                <p:cNvPicPr/>
                <p:nvPr/>
              </p:nvPicPr>
              <p:blipFill>
                <a:blip r:embed="rId40"/>
                <a:stretch>
                  <a:fillRect/>
                </a:stretch>
              </p:blipFill>
              <p:spPr>
                <a:xfrm>
                  <a:off x="9856293" y="1013107"/>
                  <a:ext cx="22500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5" name="Freihand 24">
                  <a:extLst>
                    <a:ext uri="{FF2B5EF4-FFF2-40B4-BE49-F238E27FC236}">
                      <a16:creationId xmlns:a16="http://schemas.microsoft.com/office/drawing/2014/main" id="{6022DD4C-F248-4884-8AA7-453A6C7A1997}"/>
                    </a:ext>
                  </a:extLst>
                </p14:cNvPr>
                <p14:cNvContentPartPr/>
                <p14:nvPr/>
              </p14:nvContentPartPr>
              <p14:xfrm>
                <a:off x="8461653" y="338827"/>
                <a:ext cx="244440" cy="235800"/>
              </p14:xfrm>
            </p:contentPart>
          </mc:Choice>
          <mc:Fallback>
            <p:pic>
              <p:nvPicPr>
                <p:cNvPr id="25" name="Freihand 24">
                  <a:extLst>
                    <a:ext uri="{FF2B5EF4-FFF2-40B4-BE49-F238E27FC236}">
                      <a16:creationId xmlns:a16="http://schemas.microsoft.com/office/drawing/2014/main" id="{6022DD4C-F248-4884-8AA7-453A6C7A1997}"/>
                    </a:ext>
                  </a:extLst>
                </p:cNvPr>
                <p:cNvPicPr/>
                <p:nvPr/>
              </p:nvPicPr>
              <p:blipFill>
                <a:blip r:embed="rId42"/>
                <a:stretch>
                  <a:fillRect/>
                </a:stretch>
              </p:blipFill>
              <p:spPr>
                <a:xfrm>
                  <a:off x="8457333" y="334507"/>
                  <a:ext cx="253080" cy="2444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6" name="Freihand 25">
                  <a:extLst>
                    <a:ext uri="{FF2B5EF4-FFF2-40B4-BE49-F238E27FC236}">
                      <a16:creationId xmlns:a16="http://schemas.microsoft.com/office/drawing/2014/main" id="{7D31570A-263C-4B33-A283-9898C60010AB}"/>
                    </a:ext>
                  </a:extLst>
                </p14:cNvPr>
                <p14:cNvContentPartPr/>
                <p14:nvPr/>
              </p14:nvContentPartPr>
              <p14:xfrm>
                <a:off x="8218293" y="351787"/>
                <a:ext cx="162360" cy="168840"/>
              </p14:xfrm>
            </p:contentPart>
          </mc:Choice>
          <mc:Fallback>
            <p:pic>
              <p:nvPicPr>
                <p:cNvPr id="26" name="Freihand 25">
                  <a:extLst>
                    <a:ext uri="{FF2B5EF4-FFF2-40B4-BE49-F238E27FC236}">
                      <a16:creationId xmlns:a16="http://schemas.microsoft.com/office/drawing/2014/main" id="{7D31570A-263C-4B33-A283-9898C60010AB}"/>
                    </a:ext>
                  </a:extLst>
                </p:cNvPr>
                <p:cNvPicPr/>
                <p:nvPr/>
              </p:nvPicPr>
              <p:blipFill>
                <a:blip r:embed="rId44"/>
                <a:stretch>
                  <a:fillRect/>
                </a:stretch>
              </p:blipFill>
              <p:spPr>
                <a:xfrm>
                  <a:off x="8213973" y="347467"/>
                  <a:ext cx="1710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8" name="Freihand 27">
                  <a:extLst>
                    <a:ext uri="{FF2B5EF4-FFF2-40B4-BE49-F238E27FC236}">
                      <a16:creationId xmlns:a16="http://schemas.microsoft.com/office/drawing/2014/main" id="{58305623-CA98-44C4-83E3-01B62ADF8D1A}"/>
                    </a:ext>
                  </a:extLst>
                </p14:cNvPr>
                <p14:cNvContentPartPr/>
                <p14:nvPr/>
              </p14:nvContentPartPr>
              <p14:xfrm>
                <a:off x="9752253" y="1210387"/>
                <a:ext cx="180000" cy="220680"/>
              </p14:xfrm>
            </p:contentPart>
          </mc:Choice>
          <mc:Fallback>
            <p:pic>
              <p:nvPicPr>
                <p:cNvPr id="28" name="Freihand 27">
                  <a:extLst>
                    <a:ext uri="{FF2B5EF4-FFF2-40B4-BE49-F238E27FC236}">
                      <a16:creationId xmlns:a16="http://schemas.microsoft.com/office/drawing/2014/main" id="{58305623-CA98-44C4-83E3-01B62ADF8D1A}"/>
                    </a:ext>
                  </a:extLst>
                </p:cNvPr>
                <p:cNvPicPr/>
                <p:nvPr/>
              </p:nvPicPr>
              <p:blipFill>
                <a:blip r:embed="rId46"/>
                <a:stretch>
                  <a:fillRect/>
                </a:stretch>
              </p:blipFill>
              <p:spPr>
                <a:xfrm>
                  <a:off x="9747933" y="1206067"/>
                  <a:ext cx="18864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D638941C-A9D7-4C63-94B2-AE652683255E}"/>
                    </a:ext>
                  </a:extLst>
                </p14:cNvPr>
                <p14:cNvContentPartPr/>
                <p14:nvPr/>
              </p14:nvContentPartPr>
              <p14:xfrm>
                <a:off x="9751893" y="1284547"/>
                <a:ext cx="133200" cy="75960"/>
              </p14:xfrm>
            </p:contentPart>
          </mc:Choice>
          <mc:Fallback>
            <p:pic>
              <p:nvPicPr>
                <p:cNvPr id="29" name="Freihand 28">
                  <a:extLst>
                    <a:ext uri="{FF2B5EF4-FFF2-40B4-BE49-F238E27FC236}">
                      <a16:creationId xmlns:a16="http://schemas.microsoft.com/office/drawing/2014/main" id="{D638941C-A9D7-4C63-94B2-AE652683255E}"/>
                    </a:ext>
                  </a:extLst>
                </p:cNvPr>
                <p:cNvPicPr/>
                <p:nvPr/>
              </p:nvPicPr>
              <p:blipFill>
                <a:blip r:embed="rId48"/>
                <a:stretch>
                  <a:fillRect/>
                </a:stretch>
              </p:blipFill>
              <p:spPr>
                <a:xfrm>
                  <a:off x="9747573" y="1280227"/>
                  <a:ext cx="1418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0" name="Freihand 29">
                  <a:extLst>
                    <a:ext uri="{FF2B5EF4-FFF2-40B4-BE49-F238E27FC236}">
                      <a16:creationId xmlns:a16="http://schemas.microsoft.com/office/drawing/2014/main" id="{D4B211A4-2EB0-4FB3-8CD2-F9D8EA3463D7}"/>
                    </a:ext>
                  </a:extLst>
                </p14:cNvPr>
                <p14:cNvContentPartPr/>
                <p14:nvPr/>
              </p14:nvContentPartPr>
              <p14:xfrm>
                <a:off x="8993373" y="863347"/>
                <a:ext cx="74160" cy="150120"/>
              </p14:xfrm>
            </p:contentPart>
          </mc:Choice>
          <mc:Fallback>
            <p:pic>
              <p:nvPicPr>
                <p:cNvPr id="30" name="Freihand 29">
                  <a:extLst>
                    <a:ext uri="{FF2B5EF4-FFF2-40B4-BE49-F238E27FC236}">
                      <a16:creationId xmlns:a16="http://schemas.microsoft.com/office/drawing/2014/main" id="{D4B211A4-2EB0-4FB3-8CD2-F9D8EA3463D7}"/>
                    </a:ext>
                  </a:extLst>
                </p:cNvPr>
                <p:cNvPicPr/>
                <p:nvPr/>
              </p:nvPicPr>
              <p:blipFill>
                <a:blip r:embed="rId50"/>
                <a:stretch>
                  <a:fillRect/>
                </a:stretch>
              </p:blipFill>
              <p:spPr>
                <a:xfrm>
                  <a:off x="8989053" y="859027"/>
                  <a:ext cx="8280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1" name="Freihand 30">
                  <a:extLst>
                    <a:ext uri="{FF2B5EF4-FFF2-40B4-BE49-F238E27FC236}">
                      <a16:creationId xmlns:a16="http://schemas.microsoft.com/office/drawing/2014/main" id="{3A05CD06-D602-48FE-81BD-CE54DDD13B6E}"/>
                    </a:ext>
                  </a:extLst>
                </p14:cNvPr>
                <p14:cNvContentPartPr/>
                <p14:nvPr/>
              </p14:nvContentPartPr>
              <p14:xfrm>
                <a:off x="8949813" y="873067"/>
                <a:ext cx="153000" cy="77760"/>
              </p14:xfrm>
            </p:contentPart>
          </mc:Choice>
          <mc:Fallback>
            <p:pic>
              <p:nvPicPr>
                <p:cNvPr id="31" name="Freihand 30">
                  <a:extLst>
                    <a:ext uri="{FF2B5EF4-FFF2-40B4-BE49-F238E27FC236}">
                      <a16:creationId xmlns:a16="http://schemas.microsoft.com/office/drawing/2014/main" id="{3A05CD06-D602-48FE-81BD-CE54DDD13B6E}"/>
                    </a:ext>
                  </a:extLst>
                </p:cNvPr>
                <p:cNvPicPr/>
                <p:nvPr/>
              </p:nvPicPr>
              <p:blipFill>
                <a:blip r:embed="rId52"/>
                <a:stretch>
                  <a:fillRect/>
                </a:stretch>
              </p:blipFill>
              <p:spPr>
                <a:xfrm>
                  <a:off x="8945493" y="868747"/>
                  <a:ext cx="16164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2" name="Freihand 31">
                  <a:extLst>
                    <a:ext uri="{FF2B5EF4-FFF2-40B4-BE49-F238E27FC236}">
                      <a16:creationId xmlns:a16="http://schemas.microsoft.com/office/drawing/2014/main" id="{2ACCE336-5402-4B7C-9F50-1927002A7817}"/>
                    </a:ext>
                  </a:extLst>
                </p14:cNvPr>
                <p14:cNvContentPartPr/>
                <p14:nvPr/>
              </p14:nvContentPartPr>
              <p14:xfrm>
                <a:off x="8976813" y="577147"/>
                <a:ext cx="132840" cy="163800"/>
              </p14:xfrm>
            </p:contentPart>
          </mc:Choice>
          <mc:Fallback>
            <p:pic>
              <p:nvPicPr>
                <p:cNvPr id="32" name="Freihand 31">
                  <a:extLst>
                    <a:ext uri="{FF2B5EF4-FFF2-40B4-BE49-F238E27FC236}">
                      <a16:creationId xmlns:a16="http://schemas.microsoft.com/office/drawing/2014/main" id="{2ACCE336-5402-4B7C-9F50-1927002A7817}"/>
                    </a:ext>
                  </a:extLst>
                </p:cNvPr>
                <p:cNvPicPr/>
                <p:nvPr/>
              </p:nvPicPr>
              <p:blipFill>
                <a:blip r:embed="rId54"/>
                <a:stretch>
                  <a:fillRect/>
                </a:stretch>
              </p:blipFill>
              <p:spPr>
                <a:xfrm>
                  <a:off x="8972493" y="572827"/>
                  <a:ext cx="14148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3" name="Freihand 32">
                  <a:extLst>
                    <a:ext uri="{FF2B5EF4-FFF2-40B4-BE49-F238E27FC236}">
                      <a16:creationId xmlns:a16="http://schemas.microsoft.com/office/drawing/2014/main" id="{A817B8FB-CCE1-4D49-A374-1A317F17C51F}"/>
                    </a:ext>
                  </a:extLst>
                </p14:cNvPr>
                <p14:cNvContentPartPr/>
                <p14:nvPr/>
              </p14:nvContentPartPr>
              <p14:xfrm>
                <a:off x="9238893" y="493627"/>
                <a:ext cx="171000" cy="154800"/>
              </p14:xfrm>
            </p:contentPart>
          </mc:Choice>
          <mc:Fallback>
            <p:pic>
              <p:nvPicPr>
                <p:cNvPr id="33" name="Freihand 32">
                  <a:extLst>
                    <a:ext uri="{FF2B5EF4-FFF2-40B4-BE49-F238E27FC236}">
                      <a16:creationId xmlns:a16="http://schemas.microsoft.com/office/drawing/2014/main" id="{A817B8FB-CCE1-4D49-A374-1A317F17C51F}"/>
                    </a:ext>
                  </a:extLst>
                </p:cNvPr>
                <p:cNvPicPr/>
                <p:nvPr/>
              </p:nvPicPr>
              <p:blipFill>
                <a:blip r:embed="rId56"/>
                <a:stretch>
                  <a:fillRect/>
                </a:stretch>
              </p:blipFill>
              <p:spPr>
                <a:xfrm>
                  <a:off x="9234573" y="489307"/>
                  <a:ext cx="17964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4" name="Freihand 33">
                  <a:extLst>
                    <a:ext uri="{FF2B5EF4-FFF2-40B4-BE49-F238E27FC236}">
                      <a16:creationId xmlns:a16="http://schemas.microsoft.com/office/drawing/2014/main" id="{B12A40BA-ABCF-4636-8C8B-048855968A6E}"/>
                    </a:ext>
                  </a:extLst>
                </p14:cNvPr>
                <p14:cNvContentPartPr/>
                <p14:nvPr/>
              </p14:nvContentPartPr>
              <p14:xfrm>
                <a:off x="9597813" y="389587"/>
                <a:ext cx="159840" cy="184680"/>
              </p14:xfrm>
            </p:contentPart>
          </mc:Choice>
          <mc:Fallback>
            <p:pic>
              <p:nvPicPr>
                <p:cNvPr id="34" name="Freihand 33">
                  <a:extLst>
                    <a:ext uri="{FF2B5EF4-FFF2-40B4-BE49-F238E27FC236}">
                      <a16:creationId xmlns:a16="http://schemas.microsoft.com/office/drawing/2014/main" id="{B12A40BA-ABCF-4636-8C8B-048855968A6E}"/>
                    </a:ext>
                  </a:extLst>
                </p:cNvPr>
                <p:cNvPicPr/>
                <p:nvPr/>
              </p:nvPicPr>
              <p:blipFill>
                <a:blip r:embed="rId58"/>
                <a:stretch>
                  <a:fillRect/>
                </a:stretch>
              </p:blipFill>
              <p:spPr>
                <a:xfrm>
                  <a:off x="9593493" y="385267"/>
                  <a:ext cx="16848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5" name="Freihand 34">
                  <a:extLst>
                    <a:ext uri="{FF2B5EF4-FFF2-40B4-BE49-F238E27FC236}">
                      <a16:creationId xmlns:a16="http://schemas.microsoft.com/office/drawing/2014/main" id="{DA7D5633-83F2-477E-B82C-F33808CED1E8}"/>
                    </a:ext>
                  </a:extLst>
                </p14:cNvPr>
                <p14:cNvContentPartPr/>
                <p14:nvPr/>
              </p14:nvContentPartPr>
              <p14:xfrm>
                <a:off x="9421773" y="258187"/>
                <a:ext cx="249480" cy="158040"/>
              </p14:xfrm>
            </p:contentPart>
          </mc:Choice>
          <mc:Fallback>
            <p:pic>
              <p:nvPicPr>
                <p:cNvPr id="35" name="Freihand 34">
                  <a:extLst>
                    <a:ext uri="{FF2B5EF4-FFF2-40B4-BE49-F238E27FC236}">
                      <a16:creationId xmlns:a16="http://schemas.microsoft.com/office/drawing/2014/main" id="{DA7D5633-83F2-477E-B82C-F33808CED1E8}"/>
                    </a:ext>
                  </a:extLst>
                </p:cNvPr>
                <p:cNvPicPr/>
                <p:nvPr/>
              </p:nvPicPr>
              <p:blipFill>
                <a:blip r:embed="rId60"/>
                <a:stretch>
                  <a:fillRect/>
                </a:stretch>
              </p:blipFill>
              <p:spPr>
                <a:xfrm>
                  <a:off x="9417453" y="253867"/>
                  <a:ext cx="25812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8" name="Freihand 37">
                  <a:extLst>
                    <a:ext uri="{FF2B5EF4-FFF2-40B4-BE49-F238E27FC236}">
                      <a16:creationId xmlns:a16="http://schemas.microsoft.com/office/drawing/2014/main" id="{14528FDB-C6E5-404E-9F1E-D3AA6076FA34}"/>
                    </a:ext>
                  </a:extLst>
                </p14:cNvPr>
                <p14:cNvContentPartPr/>
                <p14:nvPr/>
              </p14:nvContentPartPr>
              <p14:xfrm>
                <a:off x="8698173" y="227947"/>
                <a:ext cx="1291680" cy="730080"/>
              </p14:xfrm>
            </p:contentPart>
          </mc:Choice>
          <mc:Fallback>
            <p:pic>
              <p:nvPicPr>
                <p:cNvPr id="38" name="Freihand 37">
                  <a:extLst>
                    <a:ext uri="{FF2B5EF4-FFF2-40B4-BE49-F238E27FC236}">
                      <a16:creationId xmlns:a16="http://schemas.microsoft.com/office/drawing/2014/main" id="{14528FDB-C6E5-404E-9F1E-D3AA6076FA34}"/>
                    </a:ext>
                  </a:extLst>
                </p:cNvPr>
                <p:cNvPicPr/>
                <p:nvPr/>
              </p:nvPicPr>
              <p:blipFill>
                <a:blip r:embed="rId62"/>
                <a:stretch>
                  <a:fillRect/>
                </a:stretch>
              </p:blipFill>
              <p:spPr>
                <a:xfrm>
                  <a:off x="8693853" y="223627"/>
                  <a:ext cx="1300320" cy="7387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0" name="Freihand 39">
                  <a:extLst>
                    <a:ext uri="{FF2B5EF4-FFF2-40B4-BE49-F238E27FC236}">
                      <a16:creationId xmlns:a16="http://schemas.microsoft.com/office/drawing/2014/main" id="{BC4E0456-23AA-4A0F-92E8-01901822DA2B}"/>
                    </a:ext>
                  </a:extLst>
                </p14:cNvPr>
                <p14:cNvContentPartPr/>
                <p14:nvPr/>
              </p14:nvContentPartPr>
              <p14:xfrm>
                <a:off x="9035493" y="647707"/>
                <a:ext cx="7200" cy="114840"/>
              </p14:xfrm>
            </p:contentPart>
          </mc:Choice>
          <mc:Fallback>
            <p:pic>
              <p:nvPicPr>
                <p:cNvPr id="40" name="Freihand 39">
                  <a:extLst>
                    <a:ext uri="{FF2B5EF4-FFF2-40B4-BE49-F238E27FC236}">
                      <a16:creationId xmlns:a16="http://schemas.microsoft.com/office/drawing/2014/main" id="{BC4E0456-23AA-4A0F-92E8-01901822DA2B}"/>
                    </a:ext>
                  </a:extLst>
                </p:cNvPr>
                <p:cNvPicPr/>
                <p:nvPr/>
              </p:nvPicPr>
              <p:blipFill>
                <a:blip r:embed="rId64"/>
                <a:stretch>
                  <a:fillRect/>
                </a:stretch>
              </p:blipFill>
              <p:spPr>
                <a:xfrm>
                  <a:off x="9031173" y="643387"/>
                  <a:ext cx="158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1" name="Freihand 40">
                  <a:extLst>
                    <a:ext uri="{FF2B5EF4-FFF2-40B4-BE49-F238E27FC236}">
                      <a16:creationId xmlns:a16="http://schemas.microsoft.com/office/drawing/2014/main" id="{83F9F14C-A02D-4AAD-9500-D074135ADCD8}"/>
                    </a:ext>
                  </a:extLst>
                </p14:cNvPr>
                <p14:cNvContentPartPr/>
                <p14:nvPr/>
              </p14:nvContentPartPr>
              <p14:xfrm>
                <a:off x="9032973" y="624307"/>
                <a:ext cx="103320" cy="145440"/>
              </p14:xfrm>
            </p:contentPart>
          </mc:Choice>
          <mc:Fallback>
            <p:pic>
              <p:nvPicPr>
                <p:cNvPr id="41" name="Freihand 40">
                  <a:extLst>
                    <a:ext uri="{FF2B5EF4-FFF2-40B4-BE49-F238E27FC236}">
                      <a16:creationId xmlns:a16="http://schemas.microsoft.com/office/drawing/2014/main" id="{83F9F14C-A02D-4AAD-9500-D074135ADCD8}"/>
                    </a:ext>
                  </a:extLst>
                </p:cNvPr>
                <p:cNvPicPr/>
                <p:nvPr/>
              </p:nvPicPr>
              <p:blipFill>
                <a:blip r:embed="rId66"/>
                <a:stretch>
                  <a:fillRect/>
                </a:stretch>
              </p:blipFill>
              <p:spPr>
                <a:xfrm>
                  <a:off x="9028653" y="619987"/>
                  <a:ext cx="11196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2" name="Freihand 41">
                  <a:extLst>
                    <a:ext uri="{FF2B5EF4-FFF2-40B4-BE49-F238E27FC236}">
                      <a16:creationId xmlns:a16="http://schemas.microsoft.com/office/drawing/2014/main" id="{71381C5A-63B1-41C1-B3DB-D549828E29EF}"/>
                    </a:ext>
                  </a:extLst>
                </p14:cNvPr>
                <p14:cNvContentPartPr/>
                <p14:nvPr/>
              </p14:nvContentPartPr>
              <p14:xfrm>
                <a:off x="9021093" y="752827"/>
                <a:ext cx="96120" cy="18720"/>
              </p14:xfrm>
            </p:contentPart>
          </mc:Choice>
          <mc:Fallback>
            <p:pic>
              <p:nvPicPr>
                <p:cNvPr id="42" name="Freihand 41">
                  <a:extLst>
                    <a:ext uri="{FF2B5EF4-FFF2-40B4-BE49-F238E27FC236}">
                      <a16:creationId xmlns:a16="http://schemas.microsoft.com/office/drawing/2014/main" id="{71381C5A-63B1-41C1-B3DB-D549828E29EF}"/>
                    </a:ext>
                  </a:extLst>
                </p:cNvPr>
                <p:cNvPicPr/>
                <p:nvPr/>
              </p:nvPicPr>
              <p:blipFill>
                <a:blip r:embed="rId68"/>
                <a:stretch>
                  <a:fillRect/>
                </a:stretch>
              </p:blipFill>
              <p:spPr>
                <a:xfrm>
                  <a:off x="9016773" y="748507"/>
                  <a:ext cx="1047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3" name="Freihand 42">
                  <a:extLst>
                    <a:ext uri="{FF2B5EF4-FFF2-40B4-BE49-F238E27FC236}">
                      <a16:creationId xmlns:a16="http://schemas.microsoft.com/office/drawing/2014/main" id="{662D5680-86DB-4ACF-A1F4-F6BB4F8EB2CA}"/>
                    </a:ext>
                  </a:extLst>
                </p14:cNvPr>
                <p14:cNvContentPartPr/>
                <p14:nvPr/>
              </p14:nvContentPartPr>
              <p14:xfrm>
                <a:off x="8996973" y="794587"/>
                <a:ext cx="17280" cy="146880"/>
              </p14:xfrm>
            </p:contentPart>
          </mc:Choice>
          <mc:Fallback>
            <p:pic>
              <p:nvPicPr>
                <p:cNvPr id="43" name="Freihand 42">
                  <a:extLst>
                    <a:ext uri="{FF2B5EF4-FFF2-40B4-BE49-F238E27FC236}">
                      <a16:creationId xmlns:a16="http://schemas.microsoft.com/office/drawing/2014/main" id="{662D5680-86DB-4ACF-A1F4-F6BB4F8EB2CA}"/>
                    </a:ext>
                  </a:extLst>
                </p:cNvPr>
                <p:cNvPicPr/>
                <p:nvPr/>
              </p:nvPicPr>
              <p:blipFill>
                <a:blip r:embed="rId70"/>
                <a:stretch>
                  <a:fillRect/>
                </a:stretch>
              </p:blipFill>
              <p:spPr>
                <a:xfrm>
                  <a:off x="8992653" y="790267"/>
                  <a:ext cx="2592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4" name="Freihand 43">
                  <a:extLst>
                    <a:ext uri="{FF2B5EF4-FFF2-40B4-BE49-F238E27FC236}">
                      <a16:creationId xmlns:a16="http://schemas.microsoft.com/office/drawing/2014/main" id="{BA8F62AE-BCFF-4C47-8955-AFACDB3BA37A}"/>
                    </a:ext>
                  </a:extLst>
                </p14:cNvPr>
                <p14:cNvContentPartPr/>
                <p14:nvPr/>
              </p14:nvContentPartPr>
              <p14:xfrm>
                <a:off x="8987973" y="783787"/>
                <a:ext cx="152280" cy="135000"/>
              </p14:xfrm>
            </p:contentPart>
          </mc:Choice>
          <mc:Fallback>
            <p:pic>
              <p:nvPicPr>
                <p:cNvPr id="44" name="Freihand 43">
                  <a:extLst>
                    <a:ext uri="{FF2B5EF4-FFF2-40B4-BE49-F238E27FC236}">
                      <a16:creationId xmlns:a16="http://schemas.microsoft.com/office/drawing/2014/main" id="{BA8F62AE-BCFF-4C47-8955-AFACDB3BA37A}"/>
                    </a:ext>
                  </a:extLst>
                </p:cNvPr>
                <p:cNvPicPr/>
                <p:nvPr/>
              </p:nvPicPr>
              <p:blipFill>
                <a:blip r:embed="rId72"/>
                <a:stretch>
                  <a:fillRect/>
                </a:stretch>
              </p:blipFill>
              <p:spPr>
                <a:xfrm>
                  <a:off x="8983653" y="779467"/>
                  <a:ext cx="1609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5" name="Freihand 44">
                  <a:extLst>
                    <a:ext uri="{FF2B5EF4-FFF2-40B4-BE49-F238E27FC236}">
                      <a16:creationId xmlns:a16="http://schemas.microsoft.com/office/drawing/2014/main" id="{F6ED7A25-3397-43BB-A4CE-100BB9FB8A8E}"/>
                    </a:ext>
                  </a:extLst>
                </p14:cNvPr>
                <p14:cNvContentPartPr/>
                <p14:nvPr/>
              </p14:nvContentPartPr>
              <p14:xfrm>
                <a:off x="9301533" y="608107"/>
                <a:ext cx="10080" cy="42120"/>
              </p14:xfrm>
            </p:contentPart>
          </mc:Choice>
          <mc:Fallback>
            <p:pic>
              <p:nvPicPr>
                <p:cNvPr id="45" name="Freihand 44">
                  <a:extLst>
                    <a:ext uri="{FF2B5EF4-FFF2-40B4-BE49-F238E27FC236}">
                      <a16:creationId xmlns:a16="http://schemas.microsoft.com/office/drawing/2014/main" id="{F6ED7A25-3397-43BB-A4CE-100BB9FB8A8E}"/>
                    </a:ext>
                  </a:extLst>
                </p:cNvPr>
                <p:cNvPicPr/>
                <p:nvPr/>
              </p:nvPicPr>
              <p:blipFill>
                <a:blip r:embed="rId74"/>
                <a:stretch>
                  <a:fillRect/>
                </a:stretch>
              </p:blipFill>
              <p:spPr>
                <a:xfrm>
                  <a:off x="9297213" y="603787"/>
                  <a:ext cx="1872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6" name="Freihand 45">
                  <a:extLst>
                    <a:ext uri="{FF2B5EF4-FFF2-40B4-BE49-F238E27FC236}">
                      <a16:creationId xmlns:a16="http://schemas.microsoft.com/office/drawing/2014/main" id="{F19307FC-F1DF-47A7-BB39-573BB4865E3C}"/>
                    </a:ext>
                  </a:extLst>
                </p14:cNvPr>
                <p14:cNvContentPartPr/>
                <p14:nvPr/>
              </p14:nvContentPartPr>
              <p14:xfrm>
                <a:off x="9300813" y="574627"/>
                <a:ext cx="52920" cy="61920"/>
              </p14:xfrm>
            </p:contentPart>
          </mc:Choice>
          <mc:Fallback>
            <p:pic>
              <p:nvPicPr>
                <p:cNvPr id="46" name="Freihand 45">
                  <a:extLst>
                    <a:ext uri="{FF2B5EF4-FFF2-40B4-BE49-F238E27FC236}">
                      <a16:creationId xmlns:a16="http://schemas.microsoft.com/office/drawing/2014/main" id="{F19307FC-F1DF-47A7-BB39-573BB4865E3C}"/>
                    </a:ext>
                  </a:extLst>
                </p:cNvPr>
                <p:cNvPicPr/>
                <p:nvPr/>
              </p:nvPicPr>
              <p:blipFill>
                <a:blip r:embed="rId76"/>
                <a:stretch>
                  <a:fillRect/>
                </a:stretch>
              </p:blipFill>
              <p:spPr>
                <a:xfrm>
                  <a:off x="9296493" y="570307"/>
                  <a:ext cx="615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7" name="Freihand 46">
                  <a:extLst>
                    <a:ext uri="{FF2B5EF4-FFF2-40B4-BE49-F238E27FC236}">
                      <a16:creationId xmlns:a16="http://schemas.microsoft.com/office/drawing/2014/main" id="{BD9B8A00-91AC-448A-A9C2-4FD9F7C75BD0}"/>
                    </a:ext>
                  </a:extLst>
                </p14:cNvPr>
                <p14:cNvContentPartPr/>
                <p14:nvPr/>
              </p14:nvContentPartPr>
              <p14:xfrm>
                <a:off x="9517893" y="360427"/>
                <a:ext cx="20520" cy="137160"/>
              </p14:xfrm>
            </p:contentPart>
          </mc:Choice>
          <mc:Fallback>
            <p:pic>
              <p:nvPicPr>
                <p:cNvPr id="47" name="Freihand 46">
                  <a:extLst>
                    <a:ext uri="{FF2B5EF4-FFF2-40B4-BE49-F238E27FC236}">
                      <a16:creationId xmlns:a16="http://schemas.microsoft.com/office/drawing/2014/main" id="{BD9B8A00-91AC-448A-A9C2-4FD9F7C75BD0}"/>
                    </a:ext>
                  </a:extLst>
                </p:cNvPr>
                <p:cNvPicPr/>
                <p:nvPr/>
              </p:nvPicPr>
              <p:blipFill>
                <a:blip r:embed="rId78"/>
                <a:stretch>
                  <a:fillRect/>
                </a:stretch>
              </p:blipFill>
              <p:spPr>
                <a:xfrm>
                  <a:off x="9513573" y="356107"/>
                  <a:ext cx="291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8" name="Freihand 47">
                  <a:extLst>
                    <a:ext uri="{FF2B5EF4-FFF2-40B4-BE49-F238E27FC236}">
                      <a16:creationId xmlns:a16="http://schemas.microsoft.com/office/drawing/2014/main" id="{2CD85180-A702-4128-B5E6-A31763C61105}"/>
                    </a:ext>
                  </a:extLst>
                </p14:cNvPr>
                <p14:cNvContentPartPr/>
                <p14:nvPr/>
              </p14:nvContentPartPr>
              <p14:xfrm>
                <a:off x="9530133" y="313987"/>
                <a:ext cx="161280" cy="148320"/>
              </p14:xfrm>
            </p:contentPart>
          </mc:Choice>
          <mc:Fallback>
            <p:pic>
              <p:nvPicPr>
                <p:cNvPr id="48" name="Freihand 47">
                  <a:extLst>
                    <a:ext uri="{FF2B5EF4-FFF2-40B4-BE49-F238E27FC236}">
                      <a16:creationId xmlns:a16="http://schemas.microsoft.com/office/drawing/2014/main" id="{2CD85180-A702-4128-B5E6-A31763C61105}"/>
                    </a:ext>
                  </a:extLst>
                </p:cNvPr>
                <p:cNvPicPr/>
                <p:nvPr/>
              </p:nvPicPr>
              <p:blipFill>
                <a:blip r:embed="rId80"/>
                <a:stretch>
                  <a:fillRect/>
                </a:stretch>
              </p:blipFill>
              <p:spPr>
                <a:xfrm>
                  <a:off x="9525813" y="309667"/>
                  <a:ext cx="16992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9" name="Freihand 48">
                  <a:extLst>
                    <a:ext uri="{FF2B5EF4-FFF2-40B4-BE49-F238E27FC236}">
                      <a16:creationId xmlns:a16="http://schemas.microsoft.com/office/drawing/2014/main" id="{B3B0E86F-62C6-40D0-B296-A37130C6942C}"/>
                    </a:ext>
                  </a:extLst>
                </p14:cNvPr>
                <p14:cNvContentPartPr/>
                <p14:nvPr/>
              </p14:nvContentPartPr>
              <p14:xfrm>
                <a:off x="9524733" y="452947"/>
                <a:ext cx="102600" cy="19440"/>
              </p14:xfrm>
            </p:contentPart>
          </mc:Choice>
          <mc:Fallback>
            <p:pic>
              <p:nvPicPr>
                <p:cNvPr id="49" name="Freihand 48">
                  <a:extLst>
                    <a:ext uri="{FF2B5EF4-FFF2-40B4-BE49-F238E27FC236}">
                      <a16:creationId xmlns:a16="http://schemas.microsoft.com/office/drawing/2014/main" id="{B3B0E86F-62C6-40D0-B296-A37130C6942C}"/>
                    </a:ext>
                  </a:extLst>
                </p:cNvPr>
                <p:cNvPicPr/>
                <p:nvPr/>
              </p:nvPicPr>
              <p:blipFill>
                <a:blip r:embed="rId82"/>
                <a:stretch>
                  <a:fillRect/>
                </a:stretch>
              </p:blipFill>
              <p:spPr>
                <a:xfrm>
                  <a:off x="9520413" y="448627"/>
                  <a:ext cx="11124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0" name="Freihand 49">
                  <a:extLst>
                    <a:ext uri="{FF2B5EF4-FFF2-40B4-BE49-F238E27FC236}">
                      <a16:creationId xmlns:a16="http://schemas.microsoft.com/office/drawing/2014/main" id="{6DD99138-523A-4C5B-BB61-19289ACD7BCD}"/>
                    </a:ext>
                  </a:extLst>
                </p14:cNvPr>
                <p14:cNvContentPartPr/>
                <p14:nvPr/>
              </p14:nvContentPartPr>
              <p14:xfrm>
                <a:off x="9679533" y="386707"/>
                <a:ext cx="53280" cy="144360"/>
              </p14:xfrm>
            </p:contentPart>
          </mc:Choice>
          <mc:Fallback>
            <p:pic>
              <p:nvPicPr>
                <p:cNvPr id="50" name="Freihand 49">
                  <a:extLst>
                    <a:ext uri="{FF2B5EF4-FFF2-40B4-BE49-F238E27FC236}">
                      <a16:creationId xmlns:a16="http://schemas.microsoft.com/office/drawing/2014/main" id="{6DD99138-523A-4C5B-BB61-19289ACD7BCD}"/>
                    </a:ext>
                  </a:extLst>
                </p:cNvPr>
                <p:cNvPicPr/>
                <p:nvPr/>
              </p:nvPicPr>
              <p:blipFill>
                <a:blip r:embed="rId84"/>
                <a:stretch>
                  <a:fillRect/>
                </a:stretch>
              </p:blipFill>
              <p:spPr>
                <a:xfrm>
                  <a:off x="9675213" y="382387"/>
                  <a:ext cx="6192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1" name="Freihand 50">
                  <a:extLst>
                    <a:ext uri="{FF2B5EF4-FFF2-40B4-BE49-F238E27FC236}">
                      <a16:creationId xmlns:a16="http://schemas.microsoft.com/office/drawing/2014/main" id="{DEA64EDF-8DC7-4FE4-AA6D-A5C913401D6B}"/>
                    </a:ext>
                  </a:extLst>
                </p14:cNvPr>
                <p14:cNvContentPartPr/>
                <p14:nvPr/>
              </p14:nvContentPartPr>
              <p14:xfrm>
                <a:off x="9725973" y="374827"/>
                <a:ext cx="128880" cy="122760"/>
              </p14:xfrm>
            </p:contentPart>
          </mc:Choice>
          <mc:Fallback>
            <p:pic>
              <p:nvPicPr>
                <p:cNvPr id="51" name="Freihand 50">
                  <a:extLst>
                    <a:ext uri="{FF2B5EF4-FFF2-40B4-BE49-F238E27FC236}">
                      <a16:creationId xmlns:a16="http://schemas.microsoft.com/office/drawing/2014/main" id="{DEA64EDF-8DC7-4FE4-AA6D-A5C913401D6B}"/>
                    </a:ext>
                  </a:extLst>
                </p:cNvPr>
                <p:cNvPicPr/>
                <p:nvPr/>
              </p:nvPicPr>
              <p:blipFill>
                <a:blip r:embed="rId86"/>
                <a:stretch>
                  <a:fillRect/>
                </a:stretch>
              </p:blipFill>
              <p:spPr>
                <a:xfrm>
                  <a:off x="9721653" y="370507"/>
                  <a:ext cx="13752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3" name="Freihand 52">
                  <a:extLst>
                    <a:ext uri="{FF2B5EF4-FFF2-40B4-BE49-F238E27FC236}">
                      <a16:creationId xmlns:a16="http://schemas.microsoft.com/office/drawing/2014/main" id="{A42D9845-07EB-4977-8CDB-92182BB07405}"/>
                    </a:ext>
                  </a:extLst>
                </p14:cNvPr>
                <p14:cNvContentPartPr/>
                <p14:nvPr/>
              </p14:nvContentPartPr>
              <p14:xfrm>
                <a:off x="9875733" y="665347"/>
                <a:ext cx="216720" cy="13680"/>
              </p14:xfrm>
            </p:contentPart>
          </mc:Choice>
          <mc:Fallback>
            <p:pic>
              <p:nvPicPr>
                <p:cNvPr id="53" name="Freihand 52">
                  <a:extLst>
                    <a:ext uri="{FF2B5EF4-FFF2-40B4-BE49-F238E27FC236}">
                      <a16:creationId xmlns:a16="http://schemas.microsoft.com/office/drawing/2014/main" id="{A42D9845-07EB-4977-8CDB-92182BB07405}"/>
                    </a:ext>
                  </a:extLst>
                </p:cNvPr>
                <p:cNvPicPr/>
                <p:nvPr/>
              </p:nvPicPr>
              <p:blipFill>
                <a:blip r:embed="rId88"/>
                <a:stretch>
                  <a:fillRect/>
                </a:stretch>
              </p:blipFill>
              <p:spPr>
                <a:xfrm>
                  <a:off x="9871413" y="661027"/>
                  <a:ext cx="2253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4" name="Freihand 53">
                  <a:extLst>
                    <a:ext uri="{FF2B5EF4-FFF2-40B4-BE49-F238E27FC236}">
                      <a16:creationId xmlns:a16="http://schemas.microsoft.com/office/drawing/2014/main" id="{51C848E6-509F-4FFE-883D-52BCAD974719}"/>
                    </a:ext>
                  </a:extLst>
                </p14:cNvPr>
                <p14:cNvContentPartPr/>
                <p14:nvPr/>
              </p14:nvContentPartPr>
              <p14:xfrm>
                <a:off x="9844053" y="677587"/>
                <a:ext cx="225720" cy="155520"/>
              </p14:xfrm>
            </p:contentPart>
          </mc:Choice>
          <mc:Fallback>
            <p:pic>
              <p:nvPicPr>
                <p:cNvPr id="54" name="Freihand 53">
                  <a:extLst>
                    <a:ext uri="{FF2B5EF4-FFF2-40B4-BE49-F238E27FC236}">
                      <a16:creationId xmlns:a16="http://schemas.microsoft.com/office/drawing/2014/main" id="{51C848E6-509F-4FFE-883D-52BCAD974719}"/>
                    </a:ext>
                  </a:extLst>
                </p:cNvPr>
                <p:cNvPicPr/>
                <p:nvPr/>
              </p:nvPicPr>
              <p:blipFill>
                <a:blip r:embed="rId90"/>
                <a:stretch>
                  <a:fillRect/>
                </a:stretch>
              </p:blipFill>
              <p:spPr>
                <a:xfrm>
                  <a:off x="9839733" y="673267"/>
                  <a:ext cx="23436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5" name="Freihand 54">
                  <a:extLst>
                    <a:ext uri="{FF2B5EF4-FFF2-40B4-BE49-F238E27FC236}">
                      <a16:creationId xmlns:a16="http://schemas.microsoft.com/office/drawing/2014/main" id="{CCD12C95-7453-47F9-8022-607908D74E7F}"/>
                    </a:ext>
                  </a:extLst>
                </p14:cNvPr>
                <p14:cNvContentPartPr/>
                <p14:nvPr/>
              </p14:nvContentPartPr>
              <p14:xfrm>
                <a:off x="10252293" y="672187"/>
                <a:ext cx="32760" cy="133200"/>
              </p14:xfrm>
            </p:contentPart>
          </mc:Choice>
          <mc:Fallback>
            <p:pic>
              <p:nvPicPr>
                <p:cNvPr id="55" name="Freihand 54">
                  <a:extLst>
                    <a:ext uri="{FF2B5EF4-FFF2-40B4-BE49-F238E27FC236}">
                      <a16:creationId xmlns:a16="http://schemas.microsoft.com/office/drawing/2014/main" id="{CCD12C95-7453-47F9-8022-607908D74E7F}"/>
                    </a:ext>
                  </a:extLst>
                </p:cNvPr>
                <p:cNvPicPr/>
                <p:nvPr/>
              </p:nvPicPr>
              <p:blipFill>
                <a:blip r:embed="rId92"/>
                <a:stretch>
                  <a:fillRect/>
                </a:stretch>
              </p:blipFill>
              <p:spPr>
                <a:xfrm>
                  <a:off x="10247973" y="667867"/>
                  <a:ext cx="414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6" name="Freihand 55">
                  <a:extLst>
                    <a:ext uri="{FF2B5EF4-FFF2-40B4-BE49-F238E27FC236}">
                      <a16:creationId xmlns:a16="http://schemas.microsoft.com/office/drawing/2014/main" id="{A1856F24-5C0F-4B0D-A012-E2F8351A10BE}"/>
                    </a:ext>
                  </a:extLst>
                </p14:cNvPr>
                <p14:cNvContentPartPr/>
                <p14:nvPr/>
              </p14:nvContentPartPr>
              <p14:xfrm>
                <a:off x="10285053" y="650947"/>
                <a:ext cx="56880" cy="41760"/>
              </p14:xfrm>
            </p:contentPart>
          </mc:Choice>
          <mc:Fallback>
            <p:pic>
              <p:nvPicPr>
                <p:cNvPr id="56" name="Freihand 55">
                  <a:extLst>
                    <a:ext uri="{FF2B5EF4-FFF2-40B4-BE49-F238E27FC236}">
                      <a16:creationId xmlns:a16="http://schemas.microsoft.com/office/drawing/2014/main" id="{A1856F24-5C0F-4B0D-A012-E2F8351A10BE}"/>
                    </a:ext>
                  </a:extLst>
                </p:cNvPr>
                <p:cNvPicPr/>
                <p:nvPr/>
              </p:nvPicPr>
              <p:blipFill>
                <a:blip r:embed="rId94"/>
                <a:stretch>
                  <a:fillRect/>
                </a:stretch>
              </p:blipFill>
              <p:spPr>
                <a:xfrm>
                  <a:off x="10280733" y="646627"/>
                  <a:ext cx="6552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7" name="Freihand 56">
                  <a:extLst>
                    <a:ext uri="{FF2B5EF4-FFF2-40B4-BE49-F238E27FC236}">
                      <a16:creationId xmlns:a16="http://schemas.microsoft.com/office/drawing/2014/main" id="{68F1B06C-3B74-407E-8FF9-E84299D681DF}"/>
                    </a:ext>
                  </a:extLst>
                </p14:cNvPr>
                <p14:cNvContentPartPr/>
                <p14:nvPr/>
              </p14:nvContentPartPr>
              <p14:xfrm>
                <a:off x="10242933" y="644107"/>
                <a:ext cx="176400" cy="168120"/>
              </p14:xfrm>
            </p:contentPart>
          </mc:Choice>
          <mc:Fallback>
            <p:pic>
              <p:nvPicPr>
                <p:cNvPr id="57" name="Freihand 56">
                  <a:extLst>
                    <a:ext uri="{FF2B5EF4-FFF2-40B4-BE49-F238E27FC236}">
                      <a16:creationId xmlns:a16="http://schemas.microsoft.com/office/drawing/2014/main" id="{68F1B06C-3B74-407E-8FF9-E84299D681DF}"/>
                    </a:ext>
                  </a:extLst>
                </p:cNvPr>
                <p:cNvPicPr/>
                <p:nvPr/>
              </p:nvPicPr>
              <p:blipFill>
                <a:blip r:embed="rId96"/>
                <a:stretch>
                  <a:fillRect/>
                </a:stretch>
              </p:blipFill>
              <p:spPr>
                <a:xfrm>
                  <a:off x="10238613" y="639787"/>
                  <a:ext cx="1850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8" name="Freihand 57">
                  <a:extLst>
                    <a:ext uri="{FF2B5EF4-FFF2-40B4-BE49-F238E27FC236}">
                      <a16:creationId xmlns:a16="http://schemas.microsoft.com/office/drawing/2014/main" id="{78010FD0-8313-4B68-9F3E-CD1B704E3235}"/>
                    </a:ext>
                  </a:extLst>
                </p14:cNvPr>
                <p14:cNvContentPartPr/>
                <p14:nvPr/>
              </p14:nvContentPartPr>
              <p14:xfrm>
                <a:off x="10192173" y="805027"/>
                <a:ext cx="219240" cy="22320"/>
              </p14:xfrm>
            </p:contentPart>
          </mc:Choice>
          <mc:Fallback>
            <p:pic>
              <p:nvPicPr>
                <p:cNvPr id="58" name="Freihand 57">
                  <a:extLst>
                    <a:ext uri="{FF2B5EF4-FFF2-40B4-BE49-F238E27FC236}">
                      <a16:creationId xmlns:a16="http://schemas.microsoft.com/office/drawing/2014/main" id="{78010FD0-8313-4B68-9F3E-CD1B704E3235}"/>
                    </a:ext>
                  </a:extLst>
                </p:cNvPr>
                <p:cNvPicPr/>
                <p:nvPr/>
              </p:nvPicPr>
              <p:blipFill>
                <a:blip r:embed="rId98"/>
                <a:stretch>
                  <a:fillRect/>
                </a:stretch>
              </p:blipFill>
              <p:spPr>
                <a:xfrm>
                  <a:off x="10187853" y="800707"/>
                  <a:ext cx="22788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967A358F-67FB-4A84-930B-413B30462BCD}"/>
                    </a:ext>
                  </a:extLst>
                </p14:cNvPr>
                <p14:cNvContentPartPr/>
                <p14:nvPr/>
              </p14:nvContentPartPr>
              <p14:xfrm>
                <a:off x="10579893" y="715027"/>
                <a:ext cx="117720" cy="7920"/>
              </p14:xfrm>
            </p:contentPart>
          </mc:Choice>
          <mc:Fallback>
            <p:pic>
              <p:nvPicPr>
                <p:cNvPr id="60" name="Freihand 59">
                  <a:extLst>
                    <a:ext uri="{FF2B5EF4-FFF2-40B4-BE49-F238E27FC236}">
                      <a16:creationId xmlns:a16="http://schemas.microsoft.com/office/drawing/2014/main" id="{967A358F-67FB-4A84-930B-413B30462BCD}"/>
                    </a:ext>
                  </a:extLst>
                </p:cNvPr>
                <p:cNvPicPr/>
                <p:nvPr/>
              </p:nvPicPr>
              <p:blipFill>
                <a:blip r:embed="rId100"/>
                <a:stretch>
                  <a:fillRect/>
                </a:stretch>
              </p:blipFill>
              <p:spPr>
                <a:xfrm>
                  <a:off x="10575573" y="710707"/>
                  <a:ext cx="1263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1" name="Freihand 60">
                  <a:extLst>
                    <a:ext uri="{FF2B5EF4-FFF2-40B4-BE49-F238E27FC236}">
                      <a16:creationId xmlns:a16="http://schemas.microsoft.com/office/drawing/2014/main" id="{5DC98028-20C8-486D-8917-28E92540A347}"/>
                    </a:ext>
                  </a:extLst>
                </p14:cNvPr>
                <p14:cNvContentPartPr/>
                <p14:nvPr/>
              </p14:nvContentPartPr>
              <p14:xfrm>
                <a:off x="10719933" y="648427"/>
                <a:ext cx="83520" cy="119880"/>
              </p14:xfrm>
            </p:contentPart>
          </mc:Choice>
          <mc:Fallback>
            <p:pic>
              <p:nvPicPr>
                <p:cNvPr id="61" name="Freihand 60">
                  <a:extLst>
                    <a:ext uri="{FF2B5EF4-FFF2-40B4-BE49-F238E27FC236}">
                      <a16:creationId xmlns:a16="http://schemas.microsoft.com/office/drawing/2014/main" id="{5DC98028-20C8-486D-8917-28E92540A347}"/>
                    </a:ext>
                  </a:extLst>
                </p:cNvPr>
                <p:cNvPicPr/>
                <p:nvPr/>
              </p:nvPicPr>
              <p:blipFill>
                <a:blip r:embed="rId102"/>
                <a:stretch>
                  <a:fillRect/>
                </a:stretch>
              </p:blipFill>
              <p:spPr>
                <a:xfrm>
                  <a:off x="10715613" y="644107"/>
                  <a:ext cx="9216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2" name="Freihand 61">
                  <a:extLst>
                    <a:ext uri="{FF2B5EF4-FFF2-40B4-BE49-F238E27FC236}">
                      <a16:creationId xmlns:a16="http://schemas.microsoft.com/office/drawing/2014/main" id="{E8360265-3575-44F5-AEE4-E64E3DDA523B}"/>
                    </a:ext>
                  </a:extLst>
                </p14:cNvPr>
                <p14:cNvContentPartPr/>
                <p14:nvPr/>
              </p14:nvContentPartPr>
              <p14:xfrm>
                <a:off x="10886253" y="652747"/>
                <a:ext cx="401400" cy="80640"/>
              </p14:xfrm>
            </p:contentPart>
          </mc:Choice>
          <mc:Fallback>
            <p:pic>
              <p:nvPicPr>
                <p:cNvPr id="62" name="Freihand 61">
                  <a:extLst>
                    <a:ext uri="{FF2B5EF4-FFF2-40B4-BE49-F238E27FC236}">
                      <a16:creationId xmlns:a16="http://schemas.microsoft.com/office/drawing/2014/main" id="{E8360265-3575-44F5-AEE4-E64E3DDA523B}"/>
                    </a:ext>
                  </a:extLst>
                </p:cNvPr>
                <p:cNvPicPr/>
                <p:nvPr/>
              </p:nvPicPr>
              <p:blipFill>
                <a:blip r:embed="rId104"/>
                <a:stretch>
                  <a:fillRect/>
                </a:stretch>
              </p:blipFill>
              <p:spPr>
                <a:xfrm>
                  <a:off x="10881933" y="648427"/>
                  <a:ext cx="4100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3" name="Freihand 62">
                  <a:extLst>
                    <a:ext uri="{FF2B5EF4-FFF2-40B4-BE49-F238E27FC236}">
                      <a16:creationId xmlns:a16="http://schemas.microsoft.com/office/drawing/2014/main" id="{B111F5D2-8316-45BF-9DE9-335962943909}"/>
                    </a:ext>
                  </a:extLst>
                </p14:cNvPr>
                <p14:cNvContentPartPr/>
                <p14:nvPr/>
              </p14:nvContentPartPr>
              <p14:xfrm>
                <a:off x="11345253" y="624307"/>
                <a:ext cx="360" cy="360"/>
              </p14:xfrm>
            </p:contentPart>
          </mc:Choice>
          <mc:Fallback>
            <p:pic>
              <p:nvPicPr>
                <p:cNvPr id="63" name="Freihand 62">
                  <a:extLst>
                    <a:ext uri="{FF2B5EF4-FFF2-40B4-BE49-F238E27FC236}">
                      <a16:creationId xmlns:a16="http://schemas.microsoft.com/office/drawing/2014/main" id="{B111F5D2-8316-45BF-9DE9-335962943909}"/>
                    </a:ext>
                  </a:extLst>
                </p:cNvPr>
                <p:cNvPicPr/>
                <p:nvPr/>
              </p:nvPicPr>
              <p:blipFill>
                <a:blip r:embed="rId106"/>
                <a:stretch>
                  <a:fillRect/>
                </a:stretch>
              </p:blipFill>
              <p:spPr>
                <a:xfrm>
                  <a:off x="11340933" y="619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4" name="Freihand 63">
                  <a:extLst>
                    <a:ext uri="{FF2B5EF4-FFF2-40B4-BE49-F238E27FC236}">
                      <a16:creationId xmlns:a16="http://schemas.microsoft.com/office/drawing/2014/main" id="{FC1CF6DC-C684-41DD-9F08-D5D119445AC4}"/>
                    </a:ext>
                  </a:extLst>
                </p14:cNvPr>
                <p14:cNvContentPartPr/>
                <p14:nvPr/>
              </p14:nvContentPartPr>
              <p14:xfrm>
                <a:off x="9661173" y="424867"/>
                <a:ext cx="2043000" cy="703080"/>
              </p14:xfrm>
            </p:contentPart>
          </mc:Choice>
          <mc:Fallback>
            <p:pic>
              <p:nvPicPr>
                <p:cNvPr id="64" name="Freihand 63">
                  <a:extLst>
                    <a:ext uri="{FF2B5EF4-FFF2-40B4-BE49-F238E27FC236}">
                      <a16:creationId xmlns:a16="http://schemas.microsoft.com/office/drawing/2014/main" id="{FC1CF6DC-C684-41DD-9F08-D5D119445AC4}"/>
                    </a:ext>
                  </a:extLst>
                </p:cNvPr>
                <p:cNvPicPr/>
                <p:nvPr/>
              </p:nvPicPr>
              <p:blipFill>
                <a:blip r:embed="rId108"/>
                <a:stretch>
                  <a:fillRect/>
                </a:stretch>
              </p:blipFill>
              <p:spPr>
                <a:xfrm>
                  <a:off x="9656853" y="420547"/>
                  <a:ext cx="2051640" cy="711720"/>
                </a:xfrm>
                <a:prstGeom prst="rect">
                  <a:avLst/>
                </a:prstGeom>
              </p:spPr>
            </p:pic>
          </mc:Fallback>
        </mc:AlternateContent>
      </p:grpSp>
    </p:spTree>
    <p:extLst>
      <p:ext uri="{BB962C8B-B14F-4D97-AF65-F5344CB8AC3E}">
        <p14:creationId xmlns:p14="http://schemas.microsoft.com/office/powerpoint/2010/main" val="16421173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938720" y="249482"/>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3266" dirty="0">
                <a:solidFill>
                  <a:sysClr val="windowText" lastClr="000000"/>
                </a:solidFill>
              </a:rPr>
              <a:t>Time Inconsistency Problem in Monetary Policy</a:t>
            </a:r>
          </a:p>
          <a:p>
            <a:endParaRPr lang="en-US" sz="3266" dirty="0">
              <a:solidFill>
                <a:sysClr val="windowText" lastClr="000000"/>
              </a:solidFill>
            </a:endParaRPr>
          </a:p>
        </p:txBody>
      </p:sp>
      <p:sp>
        <p:nvSpPr>
          <p:cNvPr id="9" name="Content Placeholder 2"/>
          <p:cNvSpPr txBox="1">
            <a:spLocks/>
          </p:cNvSpPr>
          <p:nvPr/>
        </p:nvSpPr>
        <p:spPr>
          <a:xfrm>
            <a:off x="1850363" y="1469475"/>
            <a:ext cx="8556592" cy="5094764"/>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177" dirty="0" err="1">
                <a:hlinkClick r:id="rId3"/>
              </a:rPr>
              <a:t>Barro</a:t>
            </a:r>
            <a:r>
              <a:rPr lang="en-US" sz="2177" dirty="0">
                <a:hlinkClick r:id="rId3"/>
              </a:rPr>
              <a:t> Gordon (1981) “A Positive Theory of Monetary Policy in a Natural Rate Model”</a:t>
            </a:r>
            <a:endParaRPr lang="en-US" sz="2177" dirty="0"/>
          </a:p>
          <a:p>
            <a:pPr>
              <a:lnSpc>
                <a:spcPct val="110000"/>
              </a:lnSpc>
            </a:pPr>
            <a:r>
              <a:rPr lang="en-US" sz="2177" dirty="0"/>
              <a:t>Philipps-curve:</a:t>
            </a:r>
          </a:p>
          <a:p>
            <a:pPr algn="ctr">
              <a:lnSpc>
                <a:spcPct val="110000"/>
              </a:lnSpc>
            </a:pPr>
            <a:r>
              <a:rPr lang="es-ES" sz="2177" dirty="0"/>
              <a:t>y = y* + b (π - π</a:t>
            </a:r>
            <a:r>
              <a:rPr lang="es-ES" sz="2177" baseline="30000" dirty="0"/>
              <a:t>e</a:t>
            </a:r>
            <a:r>
              <a:rPr lang="es-ES" sz="2177" dirty="0"/>
              <a:t> ) (b&gt;0)</a:t>
            </a:r>
          </a:p>
          <a:p>
            <a:pPr>
              <a:lnSpc>
                <a:spcPct val="110000"/>
              </a:lnSpc>
            </a:pPr>
            <a:endParaRPr lang="es-ES" sz="2177" dirty="0"/>
          </a:p>
          <a:p>
            <a:pPr>
              <a:lnSpc>
                <a:spcPct val="110000"/>
              </a:lnSpc>
            </a:pPr>
            <a:r>
              <a:rPr lang="es-ES" sz="2177" dirty="0"/>
              <a:t>Central bank loss function:</a:t>
            </a:r>
          </a:p>
          <a:p>
            <a:pPr>
              <a:lnSpc>
                <a:spcPct val="110000"/>
              </a:lnSpc>
            </a:pPr>
            <a:endParaRPr lang="es-ES" sz="2177" dirty="0"/>
          </a:p>
          <a:p>
            <a:pPr algn="ctr">
              <a:lnSpc>
                <a:spcPct val="110000"/>
              </a:lnSpc>
            </a:pPr>
            <a:r>
              <a:rPr lang="pt-BR" sz="2177" dirty="0"/>
              <a:t>L =1/2[a (π –π*)</a:t>
            </a:r>
            <a:r>
              <a:rPr lang="pt-BR" sz="2177" baseline="30000" dirty="0"/>
              <a:t>2</a:t>
            </a:r>
            <a:r>
              <a:rPr lang="pt-BR" sz="2177" dirty="0"/>
              <a:t> + (y -ky*)</a:t>
            </a:r>
            <a:r>
              <a:rPr lang="pt-BR" sz="2177" baseline="30000" dirty="0"/>
              <a:t>2</a:t>
            </a:r>
            <a:r>
              <a:rPr lang="en-US" sz="2177" dirty="0"/>
              <a:t>]</a:t>
            </a:r>
          </a:p>
          <a:p>
            <a:pPr algn="ctr">
              <a:lnSpc>
                <a:spcPct val="110000"/>
              </a:lnSpc>
            </a:pPr>
            <a:r>
              <a:rPr lang="en-US" sz="2177" dirty="0"/>
              <a:t>a&gt;0	k&gt;1 	</a:t>
            </a:r>
          </a:p>
          <a:p>
            <a:pPr algn="ctr">
              <a:lnSpc>
                <a:spcPct val="110000"/>
              </a:lnSpc>
            </a:pPr>
            <a:r>
              <a:rPr lang="pt-BR" sz="2177" dirty="0"/>
              <a:t>π*, ky* Inflation and Output targets</a:t>
            </a:r>
            <a:endParaRPr lang="en-US" sz="2177" dirty="0"/>
          </a:p>
        </p:txBody>
      </p:sp>
      <p:sp>
        <p:nvSpPr>
          <p:cNvPr id="6" name="Rechteck 5">
            <a:extLst>
              <a:ext uri="{FF2B5EF4-FFF2-40B4-BE49-F238E27FC236}">
                <a16:creationId xmlns:a16="http://schemas.microsoft.com/office/drawing/2014/main" id="{87CDAF30-ACEF-4757-8564-0B90DC8761C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AB7D565D-D799-4EF0-A528-0BBA60894B4F}"/>
                  </a:ext>
                </a:extLst>
              </p14:cNvPr>
              <p14:cNvContentPartPr/>
              <p14:nvPr/>
            </p14:nvContentPartPr>
            <p14:xfrm>
              <a:off x="3842853" y="4834147"/>
              <a:ext cx="4333320" cy="750960"/>
            </p14:xfrm>
          </p:contentPart>
        </mc:Choice>
        <mc:Fallback>
          <p:pic>
            <p:nvPicPr>
              <p:cNvPr id="2" name="Freihand 1">
                <a:extLst>
                  <a:ext uri="{FF2B5EF4-FFF2-40B4-BE49-F238E27FC236}">
                    <a16:creationId xmlns:a16="http://schemas.microsoft.com/office/drawing/2014/main" id="{AB7D565D-D799-4EF0-A528-0BBA60894B4F}"/>
                  </a:ext>
                </a:extLst>
              </p:cNvPr>
              <p:cNvPicPr/>
              <p:nvPr/>
            </p:nvPicPr>
            <p:blipFill>
              <a:blip r:embed="rId5"/>
              <a:stretch>
                <a:fillRect/>
              </a:stretch>
            </p:blipFill>
            <p:spPr>
              <a:xfrm>
                <a:off x="3838533" y="4829827"/>
                <a:ext cx="4341960" cy="7596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53462E90-A811-421B-8947-8E42401EC4EB}"/>
                  </a:ext>
                </a:extLst>
              </p14:cNvPr>
              <p14:cNvContentPartPr/>
              <p14:nvPr/>
            </p14:nvContentPartPr>
            <p14:xfrm>
              <a:off x="5203653" y="5046547"/>
              <a:ext cx="1321560" cy="523080"/>
            </p14:xfrm>
          </p:contentPart>
        </mc:Choice>
        <mc:Fallback>
          <p:pic>
            <p:nvPicPr>
              <p:cNvPr id="3" name="Freihand 2">
                <a:extLst>
                  <a:ext uri="{FF2B5EF4-FFF2-40B4-BE49-F238E27FC236}">
                    <a16:creationId xmlns:a16="http://schemas.microsoft.com/office/drawing/2014/main" id="{53462E90-A811-421B-8947-8E42401EC4EB}"/>
                  </a:ext>
                </a:extLst>
              </p:cNvPr>
              <p:cNvPicPr/>
              <p:nvPr/>
            </p:nvPicPr>
            <p:blipFill>
              <a:blip r:embed="rId7"/>
              <a:stretch>
                <a:fillRect/>
              </a:stretch>
            </p:blipFill>
            <p:spPr>
              <a:xfrm>
                <a:off x="5199333" y="5042227"/>
                <a:ext cx="1330200" cy="5317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0" name="Freihand 9">
                <a:extLst>
                  <a:ext uri="{FF2B5EF4-FFF2-40B4-BE49-F238E27FC236}">
                    <a16:creationId xmlns:a16="http://schemas.microsoft.com/office/drawing/2014/main" id="{2D2FC786-C87A-4A0B-86AE-81F1D98E01DE}"/>
                  </a:ext>
                </a:extLst>
              </p14:cNvPr>
              <p14:cNvContentPartPr/>
              <p14:nvPr/>
            </p14:nvContentPartPr>
            <p14:xfrm>
              <a:off x="7156293" y="5101267"/>
              <a:ext cx="212760" cy="451080"/>
            </p14:xfrm>
          </p:contentPart>
        </mc:Choice>
        <mc:Fallback>
          <p:pic>
            <p:nvPicPr>
              <p:cNvPr id="10" name="Freihand 9">
                <a:extLst>
                  <a:ext uri="{FF2B5EF4-FFF2-40B4-BE49-F238E27FC236}">
                    <a16:creationId xmlns:a16="http://schemas.microsoft.com/office/drawing/2014/main" id="{2D2FC786-C87A-4A0B-86AE-81F1D98E01DE}"/>
                  </a:ext>
                </a:extLst>
              </p:cNvPr>
              <p:cNvPicPr/>
              <p:nvPr/>
            </p:nvPicPr>
            <p:blipFill>
              <a:blip r:embed="rId9"/>
              <a:stretch>
                <a:fillRect/>
              </a:stretch>
            </p:blipFill>
            <p:spPr>
              <a:xfrm>
                <a:off x="7151973" y="5096947"/>
                <a:ext cx="221400" cy="4597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2" name="Freihand 11">
                <a:extLst>
                  <a:ext uri="{FF2B5EF4-FFF2-40B4-BE49-F238E27FC236}">
                    <a16:creationId xmlns:a16="http://schemas.microsoft.com/office/drawing/2014/main" id="{82CDCB13-0534-425C-811C-E4C6AA799216}"/>
                  </a:ext>
                </a:extLst>
              </p14:cNvPr>
              <p14:cNvContentPartPr/>
              <p14:nvPr/>
            </p14:nvContentPartPr>
            <p14:xfrm>
              <a:off x="5979453" y="5660707"/>
              <a:ext cx="715680" cy="394200"/>
            </p14:xfrm>
          </p:contentPart>
        </mc:Choice>
        <mc:Fallback>
          <p:pic>
            <p:nvPicPr>
              <p:cNvPr id="12" name="Freihand 11">
                <a:extLst>
                  <a:ext uri="{FF2B5EF4-FFF2-40B4-BE49-F238E27FC236}">
                    <a16:creationId xmlns:a16="http://schemas.microsoft.com/office/drawing/2014/main" id="{82CDCB13-0534-425C-811C-E4C6AA799216}"/>
                  </a:ext>
                </a:extLst>
              </p:cNvPr>
              <p:cNvPicPr/>
              <p:nvPr/>
            </p:nvPicPr>
            <p:blipFill>
              <a:blip r:embed="rId11"/>
              <a:stretch>
                <a:fillRect/>
              </a:stretch>
            </p:blipFill>
            <p:spPr>
              <a:xfrm>
                <a:off x="5975133" y="5656387"/>
                <a:ext cx="724320" cy="4028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4" name="Freihand 13">
                <a:extLst>
                  <a:ext uri="{FF2B5EF4-FFF2-40B4-BE49-F238E27FC236}">
                    <a16:creationId xmlns:a16="http://schemas.microsoft.com/office/drawing/2014/main" id="{E0997BDC-4B3B-4FA8-A52E-9B25722FF7D9}"/>
                  </a:ext>
                </a:extLst>
              </p14:cNvPr>
              <p14:cNvContentPartPr/>
              <p14:nvPr/>
            </p14:nvContentPartPr>
            <p14:xfrm>
              <a:off x="4181973" y="2759467"/>
              <a:ext cx="3831840" cy="775800"/>
            </p14:xfrm>
          </p:contentPart>
        </mc:Choice>
        <mc:Fallback>
          <p:pic>
            <p:nvPicPr>
              <p:cNvPr id="14" name="Freihand 13">
                <a:extLst>
                  <a:ext uri="{FF2B5EF4-FFF2-40B4-BE49-F238E27FC236}">
                    <a16:creationId xmlns:a16="http://schemas.microsoft.com/office/drawing/2014/main" id="{E0997BDC-4B3B-4FA8-A52E-9B25722FF7D9}"/>
                  </a:ext>
                </a:extLst>
              </p:cNvPr>
              <p:cNvPicPr/>
              <p:nvPr/>
            </p:nvPicPr>
            <p:blipFill>
              <a:blip r:embed="rId13"/>
              <a:stretch>
                <a:fillRect/>
              </a:stretch>
            </p:blipFill>
            <p:spPr>
              <a:xfrm>
                <a:off x="4177653" y="2755147"/>
                <a:ext cx="3840480" cy="784440"/>
              </a:xfrm>
              <a:prstGeom prst="rect">
                <a:avLst/>
              </a:prstGeom>
            </p:spPr>
          </p:pic>
        </mc:Fallback>
      </mc:AlternateContent>
      <p:grpSp>
        <p:nvGrpSpPr>
          <p:cNvPr id="16" name="Gruppieren 15">
            <a:extLst>
              <a:ext uri="{FF2B5EF4-FFF2-40B4-BE49-F238E27FC236}">
                <a16:creationId xmlns:a16="http://schemas.microsoft.com/office/drawing/2014/main" id="{833A4683-94DF-4D6A-B1C6-0D29C6514480}"/>
              </a:ext>
            </a:extLst>
          </p:cNvPr>
          <p:cNvGrpSpPr/>
          <p:nvPr/>
        </p:nvGrpSpPr>
        <p:grpSpPr>
          <a:xfrm>
            <a:off x="3992613" y="4858627"/>
            <a:ext cx="4269960" cy="823680"/>
            <a:chOff x="3992613" y="4858627"/>
            <a:chExt cx="4269960" cy="823680"/>
          </a:xfrm>
        </p:grpSpPr>
        <mc:AlternateContent xmlns:mc="http://schemas.openxmlformats.org/markup-compatibility/2006">
          <mc:Choice xmlns:p14="http://schemas.microsoft.com/office/powerpoint/2010/main" Requires="p14">
            <p:contentPart p14:bwMode="auto" r:id="rId14">
              <p14:nvContentPartPr>
                <p14:cNvPr id="4" name="Freihand 3">
                  <a:extLst>
                    <a:ext uri="{FF2B5EF4-FFF2-40B4-BE49-F238E27FC236}">
                      <a16:creationId xmlns:a16="http://schemas.microsoft.com/office/drawing/2014/main" id="{681B8FE6-7888-46F1-B728-953F81D5B956}"/>
                    </a:ext>
                  </a:extLst>
                </p14:cNvPr>
                <p14:cNvContentPartPr/>
                <p14:nvPr/>
              </p14:nvContentPartPr>
              <p14:xfrm>
                <a:off x="5950653" y="5072107"/>
                <a:ext cx="289800" cy="471960"/>
              </p14:xfrm>
            </p:contentPart>
          </mc:Choice>
          <mc:Fallback>
            <p:pic>
              <p:nvPicPr>
                <p:cNvPr id="4" name="Freihand 3">
                  <a:extLst>
                    <a:ext uri="{FF2B5EF4-FFF2-40B4-BE49-F238E27FC236}">
                      <a16:creationId xmlns:a16="http://schemas.microsoft.com/office/drawing/2014/main" id="{681B8FE6-7888-46F1-B728-953F81D5B956}"/>
                    </a:ext>
                  </a:extLst>
                </p:cNvPr>
                <p:cNvPicPr/>
                <p:nvPr/>
              </p:nvPicPr>
              <p:blipFill>
                <a:blip r:embed="rId15"/>
                <a:stretch>
                  <a:fillRect/>
                </a:stretch>
              </p:blipFill>
              <p:spPr>
                <a:xfrm>
                  <a:off x="5946333" y="5067787"/>
                  <a:ext cx="298440" cy="4806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5" name="Freihand 4">
                  <a:extLst>
                    <a:ext uri="{FF2B5EF4-FFF2-40B4-BE49-F238E27FC236}">
                      <a16:creationId xmlns:a16="http://schemas.microsoft.com/office/drawing/2014/main" id="{FEA8C674-8338-4FCD-8753-B9B5036930F0}"/>
                    </a:ext>
                  </a:extLst>
                </p14:cNvPr>
                <p14:cNvContentPartPr/>
                <p14:nvPr/>
              </p14:nvContentPartPr>
              <p14:xfrm>
                <a:off x="7177173" y="5038267"/>
                <a:ext cx="421920" cy="511560"/>
              </p14:xfrm>
            </p:contentPart>
          </mc:Choice>
          <mc:Fallback>
            <p:pic>
              <p:nvPicPr>
                <p:cNvPr id="5" name="Freihand 4">
                  <a:extLst>
                    <a:ext uri="{FF2B5EF4-FFF2-40B4-BE49-F238E27FC236}">
                      <a16:creationId xmlns:a16="http://schemas.microsoft.com/office/drawing/2014/main" id="{FEA8C674-8338-4FCD-8753-B9B5036930F0}"/>
                    </a:ext>
                  </a:extLst>
                </p:cNvPr>
                <p:cNvPicPr/>
                <p:nvPr/>
              </p:nvPicPr>
              <p:blipFill>
                <a:blip r:embed="rId17"/>
                <a:stretch>
                  <a:fillRect/>
                </a:stretch>
              </p:blipFill>
              <p:spPr>
                <a:xfrm>
                  <a:off x="7172853" y="5033947"/>
                  <a:ext cx="430560" cy="5202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5" name="Freihand 14">
                  <a:extLst>
                    <a:ext uri="{FF2B5EF4-FFF2-40B4-BE49-F238E27FC236}">
                      <a16:creationId xmlns:a16="http://schemas.microsoft.com/office/drawing/2014/main" id="{5DFA9282-0102-49F1-8AFC-C0F1B311AE38}"/>
                    </a:ext>
                  </a:extLst>
                </p14:cNvPr>
                <p14:cNvContentPartPr/>
                <p14:nvPr/>
              </p14:nvContentPartPr>
              <p14:xfrm>
                <a:off x="3992613" y="4858627"/>
                <a:ext cx="4269960" cy="823680"/>
              </p14:xfrm>
            </p:contentPart>
          </mc:Choice>
          <mc:Fallback>
            <p:pic>
              <p:nvPicPr>
                <p:cNvPr id="15" name="Freihand 14">
                  <a:extLst>
                    <a:ext uri="{FF2B5EF4-FFF2-40B4-BE49-F238E27FC236}">
                      <a16:creationId xmlns:a16="http://schemas.microsoft.com/office/drawing/2014/main" id="{5DFA9282-0102-49F1-8AFC-C0F1B311AE38}"/>
                    </a:ext>
                  </a:extLst>
                </p:cNvPr>
                <p:cNvPicPr/>
                <p:nvPr/>
              </p:nvPicPr>
              <p:blipFill>
                <a:blip r:embed="rId19"/>
                <a:stretch>
                  <a:fillRect/>
                </a:stretch>
              </p:blipFill>
              <p:spPr>
                <a:xfrm>
                  <a:off x="3988293" y="4854307"/>
                  <a:ext cx="4278600" cy="832320"/>
                </a:xfrm>
                <a:prstGeom prst="rect">
                  <a:avLst/>
                </a:prstGeom>
              </p:spPr>
            </p:pic>
          </mc:Fallback>
        </mc:AlternateContent>
      </p:grpSp>
    </p:spTree>
    <p:extLst>
      <p:ext uri="{BB962C8B-B14F-4D97-AF65-F5344CB8AC3E}">
        <p14:creationId xmlns:p14="http://schemas.microsoft.com/office/powerpoint/2010/main" val="34887109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68123" y="0"/>
            <a:ext cx="10354411"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a:t>
            </a:r>
            <a:endParaRPr lang="en-US" sz="3266" dirty="0">
              <a:solidFill>
                <a:sysClr val="windowText" lastClr="000000"/>
              </a:solidFill>
            </a:endParaRPr>
          </a:p>
        </p:txBody>
      </p:sp>
      <mc:AlternateContent xmlns:mc="http://schemas.openxmlformats.org/markup-compatibility/2006" xmlns:a14="http://schemas.microsoft.com/office/drawing/2010/main">
        <mc:Choice Requires="a14">
          <p:sp>
            <p:nvSpPr>
              <p:cNvPr id="5" name="Content Placeholder 2"/>
              <p:cNvSpPr txBox="1">
                <a:spLocks/>
              </p:cNvSpPr>
              <p:nvPr/>
            </p:nvSpPr>
            <p:spPr>
              <a:xfrm>
                <a:off x="216671" y="348177"/>
                <a:ext cx="11494754" cy="1858325"/>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1800" dirty="0">
                    <a:latin typeface="Times New Roman" panose="02020603050405020304" pitchFamily="18" charset="0"/>
                    <a:cs typeface="Times New Roman" panose="02020603050405020304" pitchFamily="18" charset="0"/>
                  </a:rPr>
                  <a:t>Determine the following quantities of the time inconsistency problem from the minimization approach of the central bank with </a:t>
                </a:r>
                <a:r>
                  <a:rPr lang="pt-BR" sz="1800" dirty="0">
                    <a:latin typeface="Times New Roman" panose="02020603050405020304" pitchFamily="18" charset="0"/>
                    <a:cs typeface="Times New Roman" panose="02020603050405020304" pitchFamily="18" charset="0"/>
                  </a:rPr>
                  <a:t>π*=0 for simplicity</a:t>
                </a:r>
                <a:r>
                  <a:rPr lang="en-US" sz="1800" dirty="0">
                    <a:latin typeface="Times New Roman" panose="02020603050405020304" pitchFamily="18" charset="0"/>
                    <a:cs typeface="Times New Roman" panose="02020603050405020304" pitchFamily="18" charset="0"/>
                  </a:rPr>
                  <a:t>:</a:t>
                </a:r>
              </a:p>
              <a:p>
                <a:pPr algn="ctr">
                  <a:lnSpc>
                    <a:spcPct val="110000"/>
                  </a:lnSpc>
                </a:pPr>
                <a14:m>
                  <m:oMath xmlns:m="http://schemas.openxmlformats.org/officeDocument/2006/math">
                    <m:r>
                      <m:rPr>
                        <m:sty m:val="p"/>
                      </m:rPr>
                      <a:rPr lang="de-DE" sz="1800" i="1">
                        <a:latin typeface="Cambria Math" panose="02040503050406030204" pitchFamily="18" charset="0"/>
                      </a:rPr>
                      <m:t>min</m:t>
                    </m:r>
                    <m:r>
                      <a:rPr lang="de-DE" sz="1800" i="1">
                        <a:latin typeface="Cambria Math" panose="02040503050406030204" pitchFamily="18" charset="0"/>
                      </a:rPr>
                      <m:t>⁡{</m:t>
                    </m:r>
                    <m:r>
                      <a:rPr lang="de-DE" sz="1800" i="1">
                        <a:latin typeface="Cambria Math" panose="02040503050406030204" pitchFamily="18" charset="0"/>
                      </a:rPr>
                      <m:t>𝐿</m:t>
                    </m:r>
                    <m:r>
                      <a:rPr lang="de-DE" sz="1800" i="1">
                        <a:latin typeface="Cambria Math" panose="02040503050406030204" pitchFamily="18" charset="0"/>
                      </a:rPr>
                      <m:t>=</m:t>
                    </m:r>
                    <m:r>
                      <m:rPr>
                        <m:nor/>
                      </m:rPr>
                      <a:rPr lang="pt-BR" sz="1800" i="1" dirty="0">
                        <a:latin typeface="Cambria Math" panose="02040503050406030204" pitchFamily="18" charset="0"/>
                      </a:rPr>
                      <m:t>1/2[</m:t>
                    </m:r>
                    <m:r>
                      <m:rPr>
                        <m:nor/>
                      </m:rPr>
                      <a:rPr lang="pt-BR" sz="1800" i="1" dirty="0">
                        <a:latin typeface="Cambria Math" panose="02040503050406030204" pitchFamily="18" charset="0"/>
                      </a:rPr>
                      <m:t>a</m:t>
                    </m:r>
                    <m:r>
                      <m:rPr>
                        <m:nor/>
                      </m:rPr>
                      <a:rPr lang="pt-BR" sz="1800" i="1" dirty="0">
                        <a:latin typeface="Cambria Math" panose="02040503050406030204" pitchFamily="18" charset="0"/>
                      </a:rPr>
                      <m:t> </m:t>
                    </m:r>
                    <m:sSup>
                      <m:sSupPr>
                        <m:ctrlPr>
                          <a:rPr lang="pt-BR" sz="1800" i="1" dirty="0">
                            <a:latin typeface="Cambria Math" panose="02040503050406030204" pitchFamily="18" charset="0"/>
                          </a:rPr>
                        </m:ctrlPr>
                      </m:sSupPr>
                      <m:e>
                        <m:r>
                          <m:rPr>
                            <m:nor/>
                          </m:rPr>
                          <a:rPr lang="pt-BR" sz="1800" i="1" dirty="0">
                            <a:latin typeface="Cambria Math" panose="02040503050406030204" pitchFamily="18" charset="0"/>
                          </a:rPr>
                          <m:t>π</m:t>
                        </m:r>
                      </m:e>
                      <m:sup>
                        <m:r>
                          <a:rPr lang="de-DE" sz="1800" b="0" i="1" dirty="0" smtClean="0">
                            <a:latin typeface="Cambria Math" panose="02040503050406030204" pitchFamily="18" charset="0"/>
                          </a:rPr>
                          <m:t>2</m:t>
                        </m:r>
                      </m:sup>
                    </m:sSup>
                    <m:r>
                      <m:rPr>
                        <m:nor/>
                      </m:rPr>
                      <a:rPr lang="pt-BR" sz="1800" i="1" dirty="0">
                        <a:latin typeface="Cambria Math" panose="02040503050406030204" pitchFamily="18" charset="0"/>
                      </a:rPr>
                      <m:t>+</m:t>
                    </m:r>
                    <m:sSup>
                      <m:sSupPr>
                        <m:ctrlPr>
                          <a:rPr lang="de-DE" sz="1800" b="0" i="1" dirty="0" smtClean="0">
                            <a:latin typeface="Cambria Math" panose="02040503050406030204" pitchFamily="18" charset="0"/>
                          </a:rPr>
                        </m:ctrlPr>
                      </m:sSupPr>
                      <m:e>
                        <m:r>
                          <a:rPr lang="de-DE" sz="1800" b="0" i="1" dirty="0" smtClean="0">
                            <a:latin typeface="Cambria Math" panose="02040503050406030204" pitchFamily="18" charset="0"/>
                          </a:rPr>
                          <m:t>(</m:t>
                        </m:r>
                        <m:r>
                          <m:rPr>
                            <m:nor/>
                          </m:rPr>
                          <a:rPr lang="pt-BR" sz="1800" i="1" dirty="0">
                            <a:latin typeface="Cambria Math" panose="02040503050406030204" pitchFamily="18" charset="0"/>
                          </a:rPr>
                          <m:t>y</m:t>
                        </m:r>
                        <m:r>
                          <m:rPr>
                            <m:nor/>
                          </m:rPr>
                          <a:rPr lang="pt-BR" sz="1800" i="1" dirty="0">
                            <a:latin typeface="Cambria Math" panose="02040503050406030204" pitchFamily="18" charset="0"/>
                          </a:rPr>
                          <m:t> −</m:t>
                        </m:r>
                        <m:r>
                          <m:rPr>
                            <m:nor/>
                          </m:rPr>
                          <a:rPr lang="pt-BR" sz="1800" i="1" dirty="0">
                            <a:latin typeface="Cambria Math" panose="02040503050406030204" pitchFamily="18" charset="0"/>
                          </a:rPr>
                          <m:t>k</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b="0" i="1" dirty="0" smtClean="0">
                            <a:latin typeface="Cambria Math" panose="02040503050406030204" pitchFamily="18" charset="0"/>
                          </a:rPr>
                          <m:t>)</m:t>
                        </m:r>
                      </m:e>
                      <m:sup>
                        <m:r>
                          <a:rPr lang="de-DE" sz="1800" i="1" dirty="0">
                            <a:latin typeface="Cambria Math" panose="02040503050406030204" pitchFamily="18" charset="0"/>
                          </a:rPr>
                          <m:t>2</m:t>
                        </m:r>
                      </m:sup>
                    </m:sSup>
                    <m:r>
                      <a:rPr lang="de-DE" sz="1800" b="0" i="1" smtClean="0">
                        <a:latin typeface="Cambria Math" panose="02040503050406030204" pitchFamily="18" charset="0"/>
                        <a:cs typeface="Times New Roman" panose="02020603050405020304" pitchFamily="18" charset="0"/>
                      </a:rPr>
                      <m:t>}</m:t>
                    </m:r>
                  </m:oMath>
                </a14:m>
                <a:r>
                  <a:rPr lang="en-US" sz="1800" dirty="0">
                    <a:latin typeface="Times New Roman" panose="02020603050405020304" pitchFamily="18" charset="0"/>
                    <a:cs typeface="Times New Roman" panose="02020603050405020304" pitchFamily="18" charset="0"/>
                  </a:rPr>
                  <a:t>		NB: </a:t>
                </a:r>
                <a14:m>
                  <m:oMath xmlns:m="http://schemas.openxmlformats.org/officeDocument/2006/math">
                    <m:sSup>
                      <m:sSupPr>
                        <m:ctrlPr>
                          <a:rPr lang="de-DE" sz="1800" i="1" dirty="0">
                            <a:latin typeface="Cambria Math" panose="02040503050406030204" pitchFamily="18" charset="0"/>
                          </a:rPr>
                        </m:ctrlPr>
                      </m:sSupPr>
                      <m:e>
                        <m:r>
                          <a:rPr lang="de-DE" sz="1800" i="1" dirty="0">
                            <a:latin typeface="Cambria Math" panose="02040503050406030204" pitchFamily="18" charset="0"/>
                          </a:rPr>
                          <m:t>𝑦</m:t>
                        </m:r>
                        <m:r>
                          <a:rPr lang="de-DE" sz="1800" i="1" dirty="0">
                            <a:latin typeface="Cambria Math" panose="02040503050406030204" pitchFamily="18" charset="0"/>
                          </a:rPr>
                          <m:t>=</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i="1" dirty="0">
                            <a:latin typeface="Cambria Math" panose="02040503050406030204" pitchFamily="18" charset="0"/>
                          </a:rPr>
                          <m:t>+</m:t>
                        </m:r>
                        <m:r>
                          <a:rPr lang="de-DE" sz="1800" i="1" dirty="0">
                            <a:latin typeface="Cambria Math" panose="02040503050406030204" pitchFamily="18" charset="0"/>
                          </a:rPr>
                          <m:t>𝑏</m:t>
                        </m:r>
                        <m:r>
                          <a:rPr lang="de-DE" sz="1800" i="1" dirty="0">
                            <a:latin typeface="Cambria Math" panose="02040503050406030204" pitchFamily="18" charset="0"/>
                          </a:rPr>
                          <m:t>(</m:t>
                        </m:r>
                        <m:r>
                          <a:rPr lang="el-GR" sz="1800" i="1" dirty="0">
                            <a:latin typeface="Cambria Math" panose="02040503050406030204" pitchFamily="18" charset="0"/>
                          </a:rPr>
                          <m:t>𝜋</m:t>
                        </m:r>
                        <m:r>
                          <a:rPr lang="de-DE" sz="1800" i="1" dirty="0">
                            <a:latin typeface="Cambria Math" panose="02040503050406030204" pitchFamily="18" charset="0"/>
                          </a:rPr>
                          <m:t>−</m:t>
                        </m:r>
                        <m:r>
                          <a:rPr lang="el-GR" sz="1800" i="1" dirty="0">
                            <a:latin typeface="Cambria Math" panose="02040503050406030204" pitchFamily="18" charset="0"/>
                          </a:rPr>
                          <m:t>𝜋</m:t>
                        </m:r>
                      </m:e>
                      <m:sup>
                        <m:r>
                          <a:rPr lang="de-DE" sz="1800" i="1" dirty="0">
                            <a:latin typeface="Cambria Math" panose="02040503050406030204" pitchFamily="18" charset="0"/>
                          </a:rPr>
                          <m:t>𝑒</m:t>
                        </m:r>
                      </m:sup>
                    </m:sSup>
                    <m:r>
                      <a:rPr lang="de-DE" sz="1800" i="1" dirty="0">
                        <a:latin typeface="Cambria Math" panose="02040503050406030204" pitchFamily="18" charset="0"/>
                      </a:rPr>
                      <m:t>)</m:t>
                    </m:r>
                  </m:oMath>
                </a14:m>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Philippscurve</a:t>
                </a:r>
                <a:r>
                  <a:rPr lang="en-US" sz="1800" dirty="0">
                    <a:latin typeface="Times New Roman" panose="02020603050405020304" pitchFamily="18" charset="0"/>
                    <a:cs typeface="Times New Roman" panose="02020603050405020304" pitchFamily="18" charset="0"/>
                  </a:rPr>
                  <a:t>, b&gt;0)</a:t>
                </a:r>
              </a:p>
              <a:p>
                <a:pPr>
                  <a:lnSpc>
                    <a:spcPct val="110000"/>
                  </a:lnSpc>
                </a:pPr>
                <a:endParaRPr lang="en-US" sz="1800" dirty="0">
                  <a:latin typeface="Times New Roman" panose="02020603050405020304" pitchFamily="18" charset="0"/>
                  <a:cs typeface="Times New Roman" panose="02020603050405020304" pitchFamily="18" charset="0"/>
                </a:endParaRPr>
              </a:p>
              <a:p>
                <a:pPr>
                  <a:lnSpc>
                    <a:spcPct val="110000"/>
                  </a:lnSpc>
                </a:pPr>
                <a:endParaRPr lang="en-US" sz="1400" dirty="0">
                  <a:latin typeface="Times New Roman" panose="02020603050405020304" pitchFamily="18" charset="0"/>
                  <a:cs typeface="Times New Roman" panose="02020603050405020304" pitchFamily="18" charset="0"/>
                </a:endParaRPr>
              </a:p>
            </p:txBody>
          </p:sp>
        </mc:Choice>
        <mc:Fallback xmlns="">
          <p:sp>
            <p:nvSpPr>
              <p:cNvPr id="5" name="Content Placeholder 2"/>
              <p:cNvSpPr txBox="1">
                <a:spLocks noRot="1" noChangeAspect="1" noMove="1" noResize="1" noEditPoints="1" noAdjustHandles="1" noChangeArrowheads="1" noChangeShapeType="1" noTextEdit="1"/>
              </p:cNvSpPr>
              <p:nvPr/>
            </p:nvSpPr>
            <p:spPr>
              <a:xfrm>
                <a:off x="216671" y="348177"/>
                <a:ext cx="11494754" cy="1858325"/>
              </a:xfrm>
              <a:prstGeom prst="rect">
                <a:avLst/>
              </a:prstGeom>
              <a:blipFill>
                <a:blip r:embed="rId3"/>
                <a:stretch>
                  <a:fillRect l="-477" t="-13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 name="Rechteck 1"/>
              <p:cNvSpPr/>
              <p:nvPr/>
            </p:nvSpPr>
            <p:spPr>
              <a:xfrm>
                <a:off x="-18040" y="2005205"/>
                <a:ext cx="12126735" cy="2508892"/>
              </a:xfrm>
              <a:prstGeom prst="rect">
                <a:avLst/>
              </a:prstGeom>
            </p:spPr>
            <p:txBody>
              <a:bodyPr wrap="square">
                <a:spAutoFit/>
              </a:bodyPr>
              <a:lstStyle/>
              <a:p>
                <a:pPr>
                  <a:lnSpc>
                    <a:spcPct val="110000"/>
                  </a:lnSpc>
                </a:pPr>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r>
                  <a:rPr lang="en-US" dirty="0">
                    <a:latin typeface="Times New Roman" panose="02020603050405020304" pitchFamily="18" charset="0"/>
                    <a:cs typeface="Times New Roman" panose="02020603050405020304" pitchFamily="18" charset="0"/>
                  </a:rPr>
                  <a:t>Adaptation: 	Announcement of the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Cambria Math" panose="02040503050406030204" pitchFamily="18" charset="0"/>
                    <a:ea typeface="Cambria Math" panose="02040503050406030204" pitchFamily="18" charset="0"/>
                    <a:cs typeface="Times New Roman" panose="02020603050405020304" pitchFamily="18" charset="0"/>
                  </a:rPr>
                  <a:t> → </a:t>
                </a:r>
                <a:r>
                  <a:rPr lang="en-US" dirty="0">
                    <a:latin typeface="Times New Roman" panose="02020603050405020304" pitchFamily="18" charset="0"/>
                    <a:cs typeface="Times New Roman" panose="02020603050405020304" pitchFamily="18" charset="0"/>
                  </a:rPr>
                  <a:t>public believes announcement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CB increases 𝜋 according to 		the reaction function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𝑅</m:t>
                        </m:r>
                      </m:sup>
                    </m:sSup>
                    <m:r>
                      <a:rPr lang="de-DE" b="0" i="1" dirty="0" smtClean="0">
                        <a:latin typeface="Cambria Math" panose="02040503050406030204" pitchFamily="18" charset="0"/>
                      </a:rPr>
                      <m: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r>
                      <a:rPr lang="de-DE" b="0" i="1" dirty="0"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central bank increases inflation to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𝐴</m:t>
                        </m:r>
                      </m:sup>
                    </m:sSup>
                  </m:oMath>
                </a14:m>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endParaRPr lang="en-US" dirty="0">
                  <a:latin typeface="Times New Roman" panose="02020603050405020304" pitchFamily="18" charset="0"/>
                  <a:cs typeface="Times New Roman" panose="02020603050405020304" pitchFamily="18" charset="0"/>
                </a:endParaRPr>
              </a:p>
              <a:p>
                <a:pPr marL="400050" indent="-400050">
                  <a:lnSpc>
                    <a:spcPct val="110000"/>
                  </a:lnSpc>
                  <a:buAutoNum type="romanLcParenR"/>
                </a:pPr>
                <a:r>
                  <a:rPr lang="en-US" dirty="0">
                    <a:latin typeface="Times New Roman" panose="02020603050405020304" pitchFamily="18" charset="0"/>
                    <a:cs typeface="Times New Roman" panose="02020603050405020304" pitchFamily="18" charset="0"/>
                  </a:rPr>
                  <a:t>Discretionary:	 Announcement of the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public anticipates the deviation of the CB and forms rational 			expectations according to the reaction function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𝑅</m:t>
                        </m:r>
                      </m:sup>
                    </m:sSup>
                    <m:r>
                      <a:rPr lang="de-DE" i="1" dirty="0">
                        <a:latin typeface="Cambria Math" panose="02040503050406030204" pitchFamily="18" charset="0"/>
                      </a:rPr>
                      <m:t> </m:t>
                    </m:r>
                    <m:r>
                      <a:rPr lang="de-DE" b="0" i="1" dirty="0" smtClean="0">
                        <a:latin typeface="Cambria Math" panose="02040503050406030204" pitchFamily="18" charset="0"/>
                      </a:rPr>
                      <m: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m:t>
                    </m:r>
                    <m:r>
                      <a:rPr lang="el-GR" i="1" dirty="0">
                        <a:latin typeface="Cambria Math" panose="02040503050406030204" pitchFamily="18" charset="0"/>
                      </a:rPr>
                      <m:t>𝜋</m:t>
                    </m:r>
                    <m:r>
                      <a:rPr lang="de-DE" b="0" i="1" dirty="0"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the central bank increases inflation to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according to the rational expectations of the public</a:t>
                </a:r>
              </a:p>
              <a:p>
                <a:pPr marL="400050" indent="-400050">
                  <a:lnSpc>
                    <a:spcPct val="110000"/>
                  </a:lnSpc>
                  <a:buFontTx/>
                  <a:buAutoNum type="romanLcParenR"/>
                </a:pPr>
                <a:r>
                  <a:rPr lang="en-US" dirty="0">
                    <a:latin typeface="Times New Roman" panose="02020603050405020304" pitchFamily="18" charset="0"/>
                    <a:cs typeface="Times New Roman" panose="02020603050405020304" pitchFamily="18" charset="0"/>
                  </a:rPr>
                  <a:t>Commitment:	Announcement CB </a:t>
                </a:r>
                <a14:m>
                  <m:oMath xmlns:m="http://schemas.openxmlformats.org/officeDocument/2006/math">
                    <m:r>
                      <a:rPr lang="el-GR" i="1" dirty="0">
                        <a:latin typeface="Cambria Math" panose="02040503050406030204" pitchFamily="18" charset="0"/>
                      </a:rPr>
                      <m:t>𝜋</m:t>
                    </m:r>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public believes announcement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𝑒</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r>
                  <a:rPr lang="en-US" dirty="0">
                    <a:latin typeface="Cambria Math" panose="02040503050406030204" pitchFamily="18" charset="0"/>
                    <a:ea typeface="Cambria Math" panose="020405030504060302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CB sets</a:t>
                </a:r>
                <a14:m>
                  <m:oMath xmlns:m="http://schemas.openxmlformats.org/officeDocument/2006/math">
                    <m:r>
                      <a:rPr lang="de-DE" dirty="0">
                        <a:latin typeface="Cambria Math" panose="02040503050406030204" pitchFamily="18" charset="0"/>
                      </a:rPr>
                      <m:t> </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𝐶</m:t>
                        </m:r>
                      </m:sup>
                    </m:sSup>
                    <m:r>
                      <a:rPr lang="de-DE" i="1" dirty="0">
                        <a:latin typeface="Cambria Math" panose="02040503050406030204" pitchFamily="18" charset="0"/>
                      </a:rPr>
                      <m:t>=0</m:t>
                    </m:r>
                  </m:oMath>
                </a14:m>
                <a:r>
                  <a:rPr lang="en-US" dirty="0">
                    <a:latin typeface="Times New Roman" panose="02020603050405020304" pitchFamily="18" charset="0"/>
                    <a:cs typeface="Times New Roman" panose="02020603050405020304" pitchFamily="18" charset="0"/>
                  </a:rPr>
                  <a:t> </a:t>
                </a:r>
              </a:p>
            </p:txBody>
          </p:sp>
        </mc:Choice>
        <mc:Fallback xmlns="">
          <p:sp>
            <p:nvSpPr>
              <p:cNvPr id="2" name="Rechteck 1"/>
              <p:cNvSpPr>
                <a:spLocks noRot="1" noChangeAspect="1" noMove="1" noResize="1" noEditPoints="1" noAdjustHandles="1" noChangeArrowheads="1" noChangeShapeType="1" noTextEdit="1"/>
              </p:cNvSpPr>
              <p:nvPr/>
            </p:nvSpPr>
            <p:spPr>
              <a:xfrm>
                <a:off x="-18040" y="2005205"/>
                <a:ext cx="12126735" cy="2508892"/>
              </a:xfrm>
              <a:prstGeom prst="rect">
                <a:avLst/>
              </a:prstGeom>
              <a:blipFill>
                <a:blip r:embed="rId4"/>
                <a:stretch>
                  <a:fillRect l="-302" r="-452" b="-291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Rechteck 6"/>
              <p:cNvSpPr/>
              <p:nvPr/>
            </p:nvSpPr>
            <p:spPr>
              <a:xfrm>
                <a:off x="-18040" y="4855448"/>
                <a:ext cx="8188960" cy="705706"/>
              </a:xfrm>
              <a:prstGeom prst="rect">
                <a:avLst/>
              </a:prstGeom>
            </p:spPr>
            <p:txBody>
              <a:bodyPr wrap="square">
                <a:spAutoFit/>
              </a:bodyPr>
              <a:lstStyle/>
              <a:p>
                <a:pPr>
                  <a:lnSpc>
                    <a:spcPct val="110000"/>
                  </a:lnSpc>
                </a:pPr>
                <a:r>
                  <a:rPr lang="en-US" dirty="0">
                    <a:latin typeface="Times New Roman" panose="02020603050405020304" pitchFamily="18" charset="0"/>
                    <a:cs typeface="Times New Roman" panose="02020603050405020304" pitchFamily="18" charset="0"/>
                  </a:rPr>
                  <a:t>Show formally:		</a:t>
                </a:r>
                <a14:m>
                  <m:oMath xmlns:m="http://schemas.openxmlformats.org/officeDocument/2006/math">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𝐴</m:t>
                        </m:r>
                      </m:sup>
                    </m:sSup>
                    <m:r>
                      <a:rPr lang="de-DE" b="0" i="1" dirty="0" smtClean="0">
                        <a:latin typeface="Cambria Math" panose="02040503050406030204" pitchFamily="18" charset="0"/>
                      </a:rPr>
                      <m:t>&lt;</m:t>
                    </m:r>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𝐶</m:t>
                        </m:r>
                      </m:sup>
                    </m:sSup>
                    <m:r>
                      <a:rPr lang="de-DE" b="0" i="1" dirty="0" smtClean="0">
                        <a:latin typeface="Cambria Math" panose="02040503050406030204" pitchFamily="18" charset="0"/>
                      </a:rPr>
                      <m:t>&lt;</m:t>
                    </m:r>
                    <m:sSup>
                      <m:sSupPr>
                        <m:ctrlPr>
                          <a:rPr lang="de-DE" i="1" dirty="0">
                            <a:latin typeface="Cambria Math" panose="02040503050406030204" pitchFamily="18" charset="0"/>
                          </a:rPr>
                        </m:ctrlPr>
                      </m:sSupPr>
                      <m:e>
                        <m:r>
                          <a:rPr lang="de-DE" i="1" dirty="0">
                            <a:latin typeface="Cambria Math" panose="02040503050406030204" pitchFamily="18" charset="0"/>
                          </a:rPr>
                          <m:t>𝐿</m:t>
                        </m:r>
                      </m:e>
                      <m:sup>
                        <m:r>
                          <a:rPr lang="de-DE" b="0" i="1" dirty="0" smtClean="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𝐶</m:t>
                        </m:r>
                      </m:sup>
                    </m:sSup>
                    <m:r>
                      <a:rPr lang="de-DE" i="1" dirty="0">
                        <a:latin typeface="Cambria Math" panose="02040503050406030204" pitchFamily="18" charset="0"/>
                      </a:rPr>
                      <m:t>&lt;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b="0" i="1" dirty="0" smtClean="0">
                            <a:latin typeface="Cambria Math" panose="02040503050406030204" pitchFamily="18" charset="0"/>
                          </a:rPr>
                          <m:t>𝐴</m:t>
                        </m:r>
                      </m:sup>
                    </m:sSup>
                    <m:r>
                      <a:rPr lang="de-DE" i="1" dirty="0">
                        <a:latin typeface="Cambria Math" panose="02040503050406030204" pitchFamily="18" charset="0"/>
                      </a:rPr>
                      <m:t>&lt;</m:t>
                    </m:r>
                    <m:sSup>
                      <m:sSupPr>
                        <m:ctrlPr>
                          <a:rPr lang="el-GR" i="1" dirty="0">
                            <a:latin typeface="Cambria Math" panose="02040503050406030204" pitchFamily="18" charset="0"/>
                          </a:rPr>
                        </m:ctrlPr>
                      </m:sSupPr>
                      <m:e>
                        <m:r>
                          <a:rPr lang="el-GR" i="1" dirty="0">
                            <a:latin typeface="Cambria Math" panose="02040503050406030204" pitchFamily="18" charset="0"/>
                          </a:rPr>
                          <m:t>𝜋</m:t>
                        </m:r>
                      </m:e>
                      <m:sup>
                        <m:r>
                          <a:rPr lang="de-DE" i="1" dirty="0">
                            <a:latin typeface="Cambria Math" panose="02040503050406030204" pitchFamily="18" charset="0"/>
                          </a:rPr>
                          <m:t>𝐷</m:t>
                        </m:r>
                      </m:sup>
                    </m:sSup>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i="1" dirty="0">
                            <a:latin typeface="Cambria Math" panose="02040503050406030204" pitchFamily="18" charset="0"/>
                          </a:rPr>
                          <m:t>𝐶</m:t>
                        </m:r>
                      </m:sup>
                    </m:sSup>
                    <m:r>
                      <a:rPr lang="de-DE" b="0" i="1" dirty="0" smtClean="0">
                        <a:latin typeface="Cambria Math" panose="02040503050406030204" pitchFamily="18" charset="0"/>
                      </a:rPr>
                      <m:t>=</m:t>
                    </m:r>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b="0" i="1" dirty="0" smtClean="0">
                            <a:latin typeface="Cambria Math" panose="02040503050406030204" pitchFamily="18" charset="0"/>
                          </a:rPr>
                          <m:t>𝐷</m:t>
                        </m:r>
                      </m:sup>
                    </m:sSup>
                    <m:r>
                      <a:rPr lang="de-DE" i="1" dirty="0">
                        <a:latin typeface="Cambria Math" panose="02040503050406030204" pitchFamily="18" charset="0"/>
                      </a:rPr>
                      <m:t>&lt;</m:t>
                    </m:r>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𝑦</m:t>
                        </m:r>
                      </m:e>
                      <m:sup>
                        <m:r>
                          <a:rPr lang="de-DE" b="0" i="1" dirty="0" smtClean="0">
                            <a:latin typeface="Cambria Math" panose="02040503050406030204" pitchFamily="18" charset="0"/>
                          </a:rPr>
                          <m:t>𝐴</m:t>
                        </m:r>
                      </m:sup>
                    </m:sSup>
                  </m:oMath>
                </a14:m>
                <a:endParaRPr lang="en-US" dirty="0">
                  <a:latin typeface="Times New Roman" panose="02020603050405020304" pitchFamily="18" charset="0"/>
                  <a:cs typeface="Times New Roman" panose="02020603050405020304" pitchFamily="18" charset="0"/>
                </a:endParaRPr>
              </a:p>
              <a:p>
                <a:pPr>
                  <a:lnSpc>
                    <a:spcPct val="110000"/>
                  </a:lnSpc>
                </a:pPr>
                <a:endParaRPr lang="en-US" dirty="0">
                  <a:latin typeface="Times New Roman" panose="02020603050405020304" pitchFamily="18" charset="0"/>
                  <a:cs typeface="Times New Roman" panose="02020603050405020304" pitchFamily="18" charset="0"/>
                </a:endParaRPr>
              </a:p>
            </p:txBody>
          </p:sp>
        </mc:Choice>
        <mc:Fallback xmlns="">
          <p:sp>
            <p:nvSpPr>
              <p:cNvPr id="7" name="Rechteck 6"/>
              <p:cNvSpPr>
                <a:spLocks noRot="1" noChangeAspect="1" noMove="1" noResize="1" noEditPoints="1" noAdjustHandles="1" noChangeArrowheads="1" noChangeShapeType="1" noTextEdit="1"/>
              </p:cNvSpPr>
              <p:nvPr/>
            </p:nvSpPr>
            <p:spPr>
              <a:xfrm>
                <a:off x="-18040" y="4855448"/>
                <a:ext cx="8188960" cy="705706"/>
              </a:xfrm>
              <a:prstGeom prst="rect">
                <a:avLst/>
              </a:prstGeom>
              <a:blipFill>
                <a:blip r:embed="rId5"/>
                <a:stretch>
                  <a:fillRect l="-596" t="-3448"/>
                </a:stretch>
              </a:blipFill>
            </p:spPr>
            <p:txBody>
              <a:bodyPr/>
              <a:lstStyle/>
              <a:p>
                <a:r>
                  <a:rPr lang="de-DE">
                    <a:noFill/>
                  </a:rPr>
                  <a:t> </a:t>
                </a:r>
              </a:p>
            </p:txBody>
          </p:sp>
        </mc:Fallback>
      </mc:AlternateContent>
      <p:sp>
        <p:nvSpPr>
          <p:cNvPr id="6" name="Rechteck 5">
            <a:extLst>
              <a:ext uri="{FF2B5EF4-FFF2-40B4-BE49-F238E27FC236}">
                <a16:creationId xmlns:a16="http://schemas.microsoft.com/office/drawing/2014/main" id="{B5B7F653-8239-404A-BF9F-DD2EDD4BEA3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F0746177-500D-4E55-ADCB-DF1AAFFAE336}"/>
                  </a:ext>
                </a:extLst>
              </p14:cNvPr>
              <p14:cNvContentPartPr/>
              <p14:nvPr/>
            </p14:nvContentPartPr>
            <p14:xfrm>
              <a:off x="702933" y="629520"/>
              <a:ext cx="581040" cy="493200"/>
            </p14:xfrm>
          </p:contentPart>
        </mc:Choice>
        <mc:Fallback>
          <p:pic>
            <p:nvPicPr>
              <p:cNvPr id="3" name="Freihand 2">
                <a:extLst>
                  <a:ext uri="{FF2B5EF4-FFF2-40B4-BE49-F238E27FC236}">
                    <a16:creationId xmlns:a16="http://schemas.microsoft.com/office/drawing/2014/main" id="{F0746177-500D-4E55-ADCB-DF1AAFFAE336}"/>
                  </a:ext>
                </a:extLst>
              </p:cNvPr>
              <p:cNvPicPr/>
              <p:nvPr/>
            </p:nvPicPr>
            <p:blipFill>
              <a:blip r:embed="rId7"/>
              <a:stretch>
                <a:fillRect/>
              </a:stretch>
            </p:blipFill>
            <p:spPr>
              <a:xfrm>
                <a:off x="698613" y="625200"/>
                <a:ext cx="589680" cy="5018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8" name="Freihand 7">
                <a:extLst>
                  <a:ext uri="{FF2B5EF4-FFF2-40B4-BE49-F238E27FC236}">
                    <a16:creationId xmlns:a16="http://schemas.microsoft.com/office/drawing/2014/main" id="{E9244499-77F1-40C7-A996-D54365E52C17}"/>
                  </a:ext>
                </a:extLst>
              </p14:cNvPr>
              <p14:cNvContentPartPr/>
              <p14:nvPr/>
            </p14:nvContentPartPr>
            <p14:xfrm>
              <a:off x="5763093" y="1122720"/>
              <a:ext cx="2143440" cy="467280"/>
            </p14:xfrm>
          </p:contentPart>
        </mc:Choice>
        <mc:Fallback>
          <p:pic>
            <p:nvPicPr>
              <p:cNvPr id="8" name="Freihand 7">
                <a:extLst>
                  <a:ext uri="{FF2B5EF4-FFF2-40B4-BE49-F238E27FC236}">
                    <a16:creationId xmlns:a16="http://schemas.microsoft.com/office/drawing/2014/main" id="{E9244499-77F1-40C7-A996-D54365E52C17}"/>
                  </a:ext>
                </a:extLst>
              </p:cNvPr>
              <p:cNvPicPr/>
              <p:nvPr/>
            </p:nvPicPr>
            <p:blipFill>
              <a:blip r:embed="rId9"/>
              <a:stretch>
                <a:fillRect/>
              </a:stretch>
            </p:blipFill>
            <p:spPr>
              <a:xfrm>
                <a:off x="5758773" y="1118400"/>
                <a:ext cx="2152080" cy="4759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9" name="Freihand 8">
                <a:extLst>
                  <a:ext uri="{FF2B5EF4-FFF2-40B4-BE49-F238E27FC236}">
                    <a16:creationId xmlns:a16="http://schemas.microsoft.com/office/drawing/2014/main" id="{F03D35BC-1534-46A1-91F4-A7248EC61E3E}"/>
                  </a:ext>
                </a:extLst>
              </p14:cNvPr>
              <p14:cNvContentPartPr/>
              <p14:nvPr/>
            </p14:nvContentPartPr>
            <p14:xfrm>
              <a:off x="1295493" y="1142880"/>
              <a:ext cx="294840" cy="329040"/>
            </p14:xfrm>
          </p:contentPart>
        </mc:Choice>
        <mc:Fallback>
          <p:pic>
            <p:nvPicPr>
              <p:cNvPr id="9" name="Freihand 8">
                <a:extLst>
                  <a:ext uri="{FF2B5EF4-FFF2-40B4-BE49-F238E27FC236}">
                    <a16:creationId xmlns:a16="http://schemas.microsoft.com/office/drawing/2014/main" id="{F03D35BC-1534-46A1-91F4-A7248EC61E3E}"/>
                  </a:ext>
                </a:extLst>
              </p:cNvPr>
              <p:cNvPicPr/>
              <p:nvPr/>
            </p:nvPicPr>
            <p:blipFill>
              <a:blip r:embed="rId11"/>
              <a:stretch>
                <a:fillRect/>
              </a:stretch>
            </p:blipFill>
            <p:spPr>
              <a:xfrm>
                <a:off x="1291173" y="1138560"/>
                <a:ext cx="303480" cy="3376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Freihand 9">
                <a:extLst>
                  <a:ext uri="{FF2B5EF4-FFF2-40B4-BE49-F238E27FC236}">
                    <a16:creationId xmlns:a16="http://schemas.microsoft.com/office/drawing/2014/main" id="{E7EAABE7-3BE6-4C16-9A53-53B6CA8E85E6}"/>
                  </a:ext>
                </a:extLst>
              </p14:cNvPr>
              <p14:cNvContentPartPr/>
              <p14:nvPr/>
            </p14:nvContentPartPr>
            <p14:xfrm>
              <a:off x="7389573" y="1071600"/>
              <a:ext cx="387360" cy="527760"/>
            </p14:xfrm>
          </p:contentPart>
        </mc:Choice>
        <mc:Fallback>
          <p:pic>
            <p:nvPicPr>
              <p:cNvPr id="10" name="Freihand 9">
                <a:extLst>
                  <a:ext uri="{FF2B5EF4-FFF2-40B4-BE49-F238E27FC236}">
                    <a16:creationId xmlns:a16="http://schemas.microsoft.com/office/drawing/2014/main" id="{E7EAABE7-3BE6-4C16-9A53-53B6CA8E85E6}"/>
                  </a:ext>
                </a:extLst>
              </p:cNvPr>
              <p:cNvPicPr/>
              <p:nvPr/>
            </p:nvPicPr>
            <p:blipFill>
              <a:blip r:embed="rId13"/>
              <a:stretch>
                <a:fillRect/>
              </a:stretch>
            </p:blipFill>
            <p:spPr>
              <a:xfrm>
                <a:off x="7385253" y="1067280"/>
                <a:ext cx="396000" cy="5364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1" name="Freihand 10">
                <a:extLst>
                  <a:ext uri="{FF2B5EF4-FFF2-40B4-BE49-F238E27FC236}">
                    <a16:creationId xmlns:a16="http://schemas.microsoft.com/office/drawing/2014/main" id="{19F7D0FA-A2FC-4A3E-A5F9-98B9B0F3295D}"/>
                  </a:ext>
                </a:extLst>
              </p14:cNvPr>
              <p14:cNvContentPartPr/>
              <p14:nvPr/>
            </p14:nvContentPartPr>
            <p14:xfrm>
              <a:off x="657933" y="695400"/>
              <a:ext cx="663120" cy="435600"/>
            </p14:xfrm>
          </p:contentPart>
        </mc:Choice>
        <mc:Fallback>
          <p:pic>
            <p:nvPicPr>
              <p:cNvPr id="11" name="Freihand 10">
                <a:extLst>
                  <a:ext uri="{FF2B5EF4-FFF2-40B4-BE49-F238E27FC236}">
                    <a16:creationId xmlns:a16="http://schemas.microsoft.com/office/drawing/2014/main" id="{19F7D0FA-A2FC-4A3E-A5F9-98B9B0F3295D}"/>
                  </a:ext>
                </a:extLst>
              </p:cNvPr>
              <p:cNvPicPr/>
              <p:nvPr/>
            </p:nvPicPr>
            <p:blipFill>
              <a:blip r:embed="rId15"/>
              <a:stretch>
                <a:fillRect/>
              </a:stretch>
            </p:blipFill>
            <p:spPr>
              <a:xfrm>
                <a:off x="653613" y="691080"/>
                <a:ext cx="671760" cy="4442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Freihand 11">
                <a:extLst>
                  <a:ext uri="{FF2B5EF4-FFF2-40B4-BE49-F238E27FC236}">
                    <a16:creationId xmlns:a16="http://schemas.microsoft.com/office/drawing/2014/main" id="{1A9DD03A-19F8-4F9F-A82D-4443537C5728}"/>
                  </a:ext>
                </a:extLst>
              </p14:cNvPr>
              <p14:cNvContentPartPr/>
              <p14:nvPr/>
            </p14:nvContentPartPr>
            <p14:xfrm>
              <a:off x="403773" y="2603760"/>
              <a:ext cx="987480" cy="69120"/>
            </p14:xfrm>
          </p:contentPart>
        </mc:Choice>
        <mc:Fallback>
          <p:pic>
            <p:nvPicPr>
              <p:cNvPr id="12" name="Freihand 11">
                <a:extLst>
                  <a:ext uri="{FF2B5EF4-FFF2-40B4-BE49-F238E27FC236}">
                    <a16:creationId xmlns:a16="http://schemas.microsoft.com/office/drawing/2014/main" id="{1A9DD03A-19F8-4F9F-A82D-4443537C5728}"/>
                  </a:ext>
                </a:extLst>
              </p:cNvPr>
              <p:cNvPicPr/>
              <p:nvPr/>
            </p:nvPicPr>
            <p:blipFill>
              <a:blip r:embed="rId17"/>
              <a:stretch>
                <a:fillRect/>
              </a:stretch>
            </p:blipFill>
            <p:spPr>
              <a:xfrm>
                <a:off x="399453" y="2599440"/>
                <a:ext cx="99612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Freihand 12">
                <a:extLst>
                  <a:ext uri="{FF2B5EF4-FFF2-40B4-BE49-F238E27FC236}">
                    <a16:creationId xmlns:a16="http://schemas.microsoft.com/office/drawing/2014/main" id="{03E8F9FB-2EB5-4C43-8574-25337F6BE184}"/>
                  </a:ext>
                </a:extLst>
              </p14:cNvPr>
              <p14:cNvContentPartPr/>
              <p14:nvPr/>
            </p14:nvContentPartPr>
            <p14:xfrm>
              <a:off x="4314813" y="2606280"/>
              <a:ext cx="631800" cy="18720"/>
            </p14:xfrm>
          </p:contentPart>
        </mc:Choice>
        <mc:Fallback>
          <p:pic>
            <p:nvPicPr>
              <p:cNvPr id="13" name="Freihand 12">
                <a:extLst>
                  <a:ext uri="{FF2B5EF4-FFF2-40B4-BE49-F238E27FC236}">
                    <a16:creationId xmlns:a16="http://schemas.microsoft.com/office/drawing/2014/main" id="{03E8F9FB-2EB5-4C43-8574-25337F6BE184}"/>
                  </a:ext>
                </a:extLst>
              </p:cNvPr>
              <p:cNvPicPr/>
              <p:nvPr/>
            </p:nvPicPr>
            <p:blipFill>
              <a:blip r:embed="rId19"/>
              <a:stretch>
                <a:fillRect/>
              </a:stretch>
            </p:blipFill>
            <p:spPr>
              <a:xfrm>
                <a:off x="4310493" y="2601960"/>
                <a:ext cx="64044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4" name="Freihand 13">
                <a:extLst>
                  <a:ext uri="{FF2B5EF4-FFF2-40B4-BE49-F238E27FC236}">
                    <a16:creationId xmlns:a16="http://schemas.microsoft.com/office/drawing/2014/main" id="{A1D67C3A-98DE-4590-AC5F-09E5E426D57B}"/>
                  </a:ext>
                </a:extLst>
              </p14:cNvPr>
              <p14:cNvContentPartPr/>
              <p14:nvPr/>
            </p14:nvContentPartPr>
            <p14:xfrm>
              <a:off x="5252973" y="2604840"/>
              <a:ext cx="3339720" cy="52920"/>
            </p14:xfrm>
          </p:contentPart>
        </mc:Choice>
        <mc:Fallback>
          <p:pic>
            <p:nvPicPr>
              <p:cNvPr id="14" name="Freihand 13">
                <a:extLst>
                  <a:ext uri="{FF2B5EF4-FFF2-40B4-BE49-F238E27FC236}">
                    <a16:creationId xmlns:a16="http://schemas.microsoft.com/office/drawing/2014/main" id="{A1D67C3A-98DE-4590-AC5F-09E5E426D57B}"/>
                  </a:ext>
                </a:extLst>
              </p:cNvPr>
              <p:cNvPicPr/>
              <p:nvPr/>
            </p:nvPicPr>
            <p:blipFill>
              <a:blip r:embed="rId21"/>
              <a:stretch>
                <a:fillRect/>
              </a:stretch>
            </p:blipFill>
            <p:spPr>
              <a:xfrm>
                <a:off x="5248653" y="2600520"/>
                <a:ext cx="334836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20A53F4C-0157-415B-B077-08308F9B6BB5}"/>
                  </a:ext>
                </a:extLst>
              </p14:cNvPr>
              <p14:cNvContentPartPr/>
              <p14:nvPr/>
            </p14:nvContentPartPr>
            <p14:xfrm>
              <a:off x="7879533" y="2293080"/>
              <a:ext cx="884520" cy="452160"/>
            </p14:xfrm>
          </p:contentPart>
        </mc:Choice>
        <mc:Fallback>
          <p:pic>
            <p:nvPicPr>
              <p:cNvPr id="15" name="Freihand 14">
                <a:extLst>
                  <a:ext uri="{FF2B5EF4-FFF2-40B4-BE49-F238E27FC236}">
                    <a16:creationId xmlns:a16="http://schemas.microsoft.com/office/drawing/2014/main" id="{20A53F4C-0157-415B-B077-08308F9B6BB5}"/>
                  </a:ext>
                </a:extLst>
              </p:cNvPr>
              <p:cNvPicPr/>
              <p:nvPr/>
            </p:nvPicPr>
            <p:blipFill>
              <a:blip r:embed="rId23"/>
              <a:stretch>
                <a:fillRect/>
              </a:stretch>
            </p:blipFill>
            <p:spPr>
              <a:xfrm>
                <a:off x="7875213" y="2288760"/>
                <a:ext cx="893160" cy="4608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731BECDA-65B2-408E-8B5C-264684AC6722}"/>
                  </a:ext>
                </a:extLst>
              </p14:cNvPr>
              <p14:cNvContentPartPr/>
              <p14:nvPr/>
            </p14:nvContentPartPr>
            <p14:xfrm>
              <a:off x="638493" y="955680"/>
              <a:ext cx="3776760" cy="770400"/>
            </p14:xfrm>
          </p:contentPart>
        </mc:Choice>
        <mc:Fallback>
          <p:pic>
            <p:nvPicPr>
              <p:cNvPr id="16" name="Freihand 15">
                <a:extLst>
                  <a:ext uri="{FF2B5EF4-FFF2-40B4-BE49-F238E27FC236}">
                    <a16:creationId xmlns:a16="http://schemas.microsoft.com/office/drawing/2014/main" id="{731BECDA-65B2-408E-8B5C-264684AC6722}"/>
                  </a:ext>
                </a:extLst>
              </p:cNvPr>
              <p:cNvPicPr/>
              <p:nvPr/>
            </p:nvPicPr>
            <p:blipFill>
              <a:blip r:embed="rId25"/>
              <a:stretch>
                <a:fillRect/>
              </a:stretch>
            </p:blipFill>
            <p:spPr>
              <a:xfrm>
                <a:off x="634173" y="951360"/>
                <a:ext cx="3785400" cy="7790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0" name="Freihand 19">
                <a:extLst>
                  <a:ext uri="{FF2B5EF4-FFF2-40B4-BE49-F238E27FC236}">
                    <a16:creationId xmlns:a16="http://schemas.microsoft.com/office/drawing/2014/main" id="{90D4CA2E-2EC4-4C14-A4E9-ED94321B6EE2}"/>
                  </a:ext>
                </a:extLst>
              </p14:cNvPr>
              <p14:cNvContentPartPr/>
              <p14:nvPr/>
            </p14:nvContentPartPr>
            <p14:xfrm>
              <a:off x="6892413" y="1077720"/>
              <a:ext cx="1014120" cy="529560"/>
            </p14:xfrm>
          </p:contentPart>
        </mc:Choice>
        <mc:Fallback>
          <p:pic>
            <p:nvPicPr>
              <p:cNvPr id="20" name="Freihand 19">
                <a:extLst>
                  <a:ext uri="{FF2B5EF4-FFF2-40B4-BE49-F238E27FC236}">
                    <a16:creationId xmlns:a16="http://schemas.microsoft.com/office/drawing/2014/main" id="{90D4CA2E-2EC4-4C14-A4E9-ED94321B6EE2}"/>
                  </a:ext>
                </a:extLst>
              </p:cNvPr>
              <p:cNvPicPr/>
              <p:nvPr/>
            </p:nvPicPr>
            <p:blipFill>
              <a:blip r:embed="rId27"/>
              <a:stretch>
                <a:fillRect/>
              </a:stretch>
            </p:blipFill>
            <p:spPr>
              <a:xfrm>
                <a:off x="6888093" y="1073400"/>
                <a:ext cx="1022760" cy="5382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1" name="Freihand 20">
                <a:extLst>
                  <a:ext uri="{FF2B5EF4-FFF2-40B4-BE49-F238E27FC236}">
                    <a16:creationId xmlns:a16="http://schemas.microsoft.com/office/drawing/2014/main" id="{649AD3D1-FAD0-41D9-AEBD-A54B6B8119E2}"/>
                  </a:ext>
                </a:extLst>
              </p14:cNvPr>
              <p14:cNvContentPartPr/>
              <p14:nvPr/>
            </p14:nvContentPartPr>
            <p14:xfrm>
              <a:off x="7363653" y="1061880"/>
              <a:ext cx="461880" cy="539640"/>
            </p14:xfrm>
          </p:contentPart>
        </mc:Choice>
        <mc:Fallback>
          <p:pic>
            <p:nvPicPr>
              <p:cNvPr id="21" name="Freihand 20">
                <a:extLst>
                  <a:ext uri="{FF2B5EF4-FFF2-40B4-BE49-F238E27FC236}">
                    <a16:creationId xmlns:a16="http://schemas.microsoft.com/office/drawing/2014/main" id="{649AD3D1-FAD0-41D9-AEBD-A54B6B8119E2}"/>
                  </a:ext>
                </a:extLst>
              </p:cNvPr>
              <p:cNvPicPr/>
              <p:nvPr/>
            </p:nvPicPr>
            <p:blipFill>
              <a:blip r:embed="rId29"/>
              <a:stretch>
                <a:fillRect/>
              </a:stretch>
            </p:blipFill>
            <p:spPr>
              <a:xfrm>
                <a:off x="7359333" y="1057560"/>
                <a:ext cx="470520" cy="5482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2" name="Freihand 21">
                <a:extLst>
                  <a:ext uri="{FF2B5EF4-FFF2-40B4-BE49-F238E27FC236}">
                    <a16:creationId xmlns:a16="http://schemas.microsoft.com/office/drawing/2014/main" id="{D0CF190D-2626-4549-A114-D26F1D8E5F75}"/>
                  </a:ext>
                </a:extLst>
              </p14:cNvPr>
              <p14:cNvContentPartPr/>
              <p14:nvPr/>
            </p14:nvContentPartPr>
            <p14:xfrm>
              <a:off x="428253" y="2554800"/>
              <a:ext cx="922320" cy="110160"/>
            </p14:xfrm>
          </p:contentPart>
        </mc:Choice>
        <mc:Fallback>
          <p:pic>
            <p:nvPicPr>
              <p:cNvPr id="22" name="Freihand 21">
                <a:extLst>
                  <a:ext uri="{FF2B5EF4-FFF2-40B4-BE49-F238E27FC236}">
                    <a16:creationId xmlns:a16="http://schemas.microsoft.com/office/drawing/2014/main" id="{D0CF190D-2626-4549-A114-D26F1D8E5F75}"/>
                  </a:ext>
                </a:extLst>
              </p:cNvPr>
              <p:cNvPicPr/>
              <p:nvPr/>
            </p:nvPicPr>
            <p:blipFill>
              <a:blip r:embed="rId31"/>
              <a:stretch>
                <a:fillRect/>
              </a:stretch>
            </p:blipFill>
            <p:spPr>
              <a:xfrm>
                <a:off x="423933" y="2550480"/>
                <a:ext cx="9309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3" name="Freihand 22">
                <a:extLst>
                  <a:ext uri="{FF2B5EF4-FFF2-40B4-BE49-F238E27FC236}">
                    <a16:creationId xmlns:a16="http://schemas.microsoft.com/office/drawing/2014/main" id="{B02D0066-F9A4-4E87-A38A-FE19B4ACDB1D}"/>
                  </a:ext>
                </a:extLst>
              </p14:cNvPr>
              <p14:cNvContentPartPr/>
              <p14:nvPr/>
            </p14:nvContentPartPr>
            <p14:xfrm>
              <a:off x="454173" y="3514920"/>
              <a:ext cx="1260000" cy="84240"/>
            </p14:xfrm>
          </p:contentPart>
        </mc:Choice>
        <mc:Fallback>
          <p:pic>
            <p:nvPicPr>
              <p:cNvPr id="23" name="Freihand 22">
                <a:extLst>
                  <a:ext uri="{FF2B5EF4-FFF2-40B4-BE49-F238E27FC236}">
                    <a16:creationId xmlns:a16="http://schemas.microsoft.com/office/drawing/2014/main" id="{B02D0066-F9A4-4E87-A38A-FE19B4ACDB1D}"/>
                  </a:ext>
                </a:extLst>
              </p:cNvPr>
              <p:cNvPicPr/>
              <p:nvPr/>
            </p:nvPicPr>
            <p:blipFill>
              <a:blip r:embed="rId33"/>
              <a:stretch>
                <a:fillRect/>
              </a:stretch>
            </p:blipFill>
            <p:spPr>
              <a:xfrm>
                <a:off x="449853" y="3510600"/>
                <a:ext cx="12686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4" name="Freihand 23">
                <a:extLst>
                  <a:ext uri="{FF2B5EF4-FFF2-40B4-BE49-F238E27FC236}">
                    <a16:creationId xmlns:a16="http://schemas.microsoft.com/office/drawing/2014/main" id="{E402BE8E-0DBF-485B-A3CD-C6103DC82A95}"/>
                  </a:ext>
                </a:extLst>
              </p14:cNvPr>
              <p14:cNvContentPartPr/>
              <p14:nvPr/>
            </p14:nvContentPartPr>
            <p14:xfrm>
              <a:off x="4256493" y="3520680"/>
              <a:ext cx="906120" cy="38880"/>
            </p14:xfrm>
          </p:contentPart>
        </mc:Choice>
        <mc:Fallback>
          <p:pic>
            <p:nvPicPr>
              <p:cNvPr id="24" name="Freihand 23">
                <a:extLst>
                  <a:ext uri="{FF2B5EF4-FFF2-40B4-BE49-F238E27FC236}">
                    <a16:creationId xmlns:a16="http://schemas.microsoft.com/office/drawing/2014/main" id="{E402BE8E-0DBF-485B-A3CD-C6103DC82A95}"/>
                  </a:ext>
                </a:extLst>
              </p:cNvPr>
              <p:cNvPicPr/>
              <p:nvPr/>
            </p:nvPicPr>
            <p:blipFill>
              <a:blip r:embed="rId35"/>
              <a:stretch>
                <a:fillRect/>
              </a:stretch>
            </p:blipFill>
            <p:spPr>
              <a:xfrm>
                <a:off x="4252173" y="3516360"/>
                <a:ext cx="91476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5" name="Freihand 24">
                <a:extLst>
                  <a:ext uri="{FF2B5EF4-FFF2-40B4-BE49-F238E27FC236}">
                    <a16:creationId xmlns:a16="http://schemas.microsoft.com/office/drawing/2014/main" id="{A4885132-B77D-4C90-9A4F-69772BAE91C6}"/>
                  </a:ext>
                </a:extLst>
              </p14:cNvPr>
              <p14:cNvContentPartPr/>
              <p14:nvPr/>
            </p14:nvContentPartPr>
            <p14:xfrm>
              <a:off x="5519013" y="3513120"/>
              <a:ext cx="583560" cy="66600"/>
            </p14:xfrm>
          </p:contentPart>
        </mc:Choice>
        <mc:Fallback>
          <p:pic>
            <p:nvPicPr>
              <p:cNvPr id="25" name="Freihand 24">
                <a:extLst>
                  <a:ext uri="{FF2B5EF4-FFF2-40B4-BE49-F238E27FC236}">
                    <a16:creationId xmlns:a16="http://schemas.microsoft.com/office/drawing/2014/main" id="{A4885132-B77D-4C90-9A4F-69772BAE91C6}"/>
                  </a:ext>
                </a:extLst>
              </p:cNvPr>
              <p:cNvPicPr/>
              <p:nvPr/>
            </p:nvPicPr>
            <p:blipFill>
              <a:blip r:embed="rId37"/>
              <a:stretch>
                <a:fillRect/>
              </a:stretch>
            </p:blipFill>
            <p:spPr>
              <a:xfrm>
                <a:off x="5514693" y="3508800"/>
                <a:ext cx="592200" cy="75240"/>
              </a:xfrm>
              <a:prstGeom prst="rect">
                <a:avLst/>
              </a:prstGeom>
            </p:spPr>
          </p:pic>
        </mc:Fallback>
      </mc:AlternateContent>
      <p:grpSp>
        <p:nvGrpSpPr>
          <p:cNvPr id="27" name="Gruppieren 26">
            <a:extLst>
              <a:ext uri="{FF2B5EF4-FFF2-40B4-BE49-F238E27FC236}">
                <a16:creationId xmlns:a16="http://schemas.microsoft.com/office/drawing/2014/main" id="{7D884A49-D3EE-4E95-AB9C-44689A463E52}"/>
              </a:ext>
            </a:extLst>
          </p:cNvPr>
          <p:cNvGrpSpPr/>
          <p:nvPr/>
        </p:nvGrpSpPr>
        <p:grpSpPr>
          <a:xfrm>
            <a:off x="418893" y="919680"/>
            <a:ext cx="3779280" cy="830880"/>
            <a:chOff x="418893" y="919680"/>
            <a:chExt cx="3779280" cy="830880"/>
          </a:xfrm>
        </p:grpSpPr>
        <mc:AlternateContent xmlns:mc="http://schemas.openxmlformats.org/markup-compatibility/2006">
          <mc:Choice xmlns:p14="http://schemas.microsoft.com/office/powerpoint/2010/main" Requires="p14">
            <p:contentPart p14:bwMode="auto" r:id="rId38">
              <p14:nvContentPartPr>
                <p14:cNvPr id="17" name="Freihand 16">
                  <a:extLst>
                    <a:ext uri="{FF2B5EF4-FFF2-40B4-BE49-F238E27FC236}">
                      <a16:creationId xmlns:a16="http://schemas.microsoft.com/office/drawing/2014/main" id="{DE709BF3-DDD9-48E0-BA43-9903DEE59607}"/>
                    </a:ext>
                  </a:extLst>
                </p14:cNvPr>
                <p14:cNvContentPartPr/>
                <p14:nvPr/>
              </p14:nvContentPartPr>
              <p14:xfrm>
                <a:off x="972933" y="952440"/>
                <a:ext cx="3051360" cy="798120"/>
              </p14:xfrm>
            </p:contentPart>
          </mc:Choice>
          <mc:Fallback>
            <p:pic>
              <p:nvPicPr>
                <p:cNvPr id="17" name="Freihand 16">
                  <a:extLst>
                    <a:ext uri="{FF2B5EF4-FFF2-40B4-BE49-F238E27FC236}">
                      <a16:creationId xmlns:a16="http://schemas.microsoft.com/office/drawing/2014/main" id="{DE709BF3-DDD9-48E0-BA43-9903DEE59607}"/>
                    </a:ext>
                  </a:extLst>
                </p:cNvPr>
                <p:cNvPicPr/>
                <p:nvPr/>
              </p:nvPicPr>
              <p:blipFill>
                <a:blip r:embed="rId39"/>
                <a:stretch>
                  <a:fillRect/>
                </a:stretch>
              </p:blipFill>
              <p:spPr>
                <a:xfrm>
                  <a:off x="968613" y="948120"/>
                  <a:ext cx="3060000" cy="8067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18" name="Freihand 17">
                  <a:extLst>
                    <a:ext uri="{FF2B5EF4-FFF2-40B4-BE49-F238E27FC236}">
                      <a16:creationId xmlns:a16="http://schemas.microsoft.com/office/drawing/2014/main" id="{63352ADE-4DB9-4224-9580-959DAAF8CF7B}"/>
                    </a:ext>
                  </a:extLst>
                </p14:cNvPr>
                <p14:cNvContentPartPr/>
                <p14:nvPr/>
              </p14:nvContentPartPr>
              <p14:xfrm>
                <a:off x="3547653" y="1646520"/>
                <a:ext cx="27000" cy="19800"/>
              </p14:xfrm>
            </p:contentPart>
          </mc:Choice>
          <mc:Fallback>
            <p:pic>
              <p:nvPicPr>
                <p:cNvPr id="18" name="Freihand 17">
                  <a:extLst>
                    <a:ext uri="{FF2B5EF4-FFF2-40B4-BE49-F238E27FC236}">
                      <a16:creationId xmlns:a16="http://schemas.microsoft.com/office/drawing/2014/main" id="{63352ADE-4DB9-4224-9580-959DAAF8CF7B}"/>
                    </a:ext>
                  </a:extLst>
                </p:cNvPr>
                <p:cNvPicPr/>
                <p:nvPr/>
              </p:nvPicPr>
              <p:blipFill>
                <a:blip r:embed="rId41"/>
                <a:stretch>
                  <a:fillRect/>
                </a:stretch>
              </p:blipFill>
              <p:spPr>
                <a:xfrm>
                  <a:off x="3543333" y="1642200"/>
                  <a:ext cx="3564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6528A75E-CE38-46D2-BFAF-4E6C55366716}"/>
                    </a:ext>
                  </a:extLst>
                </p14:cNvPr>
                <p14:cNvContentPartPr/>
                <p14:nvPr/>
              </p14:nvContentPartPr>
              <p14:xfrm>
                <a:off x="418893" y="919680"/>
                <a:ext cx="3779280" cy="762480"/>
              </p14:xfrm>
            </p:contentPart>
          </mc:Choice>
          <mc:Fallback>
            <p:pic>
              <p:nvPicPr>
                <p:cNvPr id="26" name="Freihand 25">
                  <a:extLst>
                    <a:ext uri="{FF2B5EF4-FFF2-40B4-BE49-F238E27FC236}">
                      <a16:creationId xmlns:a16="http://schemas.microsoft.com/office/drawing/2014/main" id="{6528A75E-CE38-46D2-BFAF-4E6C55366716}"/>
                    </a:ext>
                  </a:extLst>
                </p:cNvPr>
                <p:cNvPicPr/>
                <p:nvPr/>
              </p:nvPicPr>
              <p:blipFill>
                <a:blip r:embed="rId43"/>
                <a:stretch>
                  <a:fillRect/>
                </a:stretch>
              </p:blipFill>
              <p:spPr>
                <a:xfrm>
                  <a:off x="414573" y="915360"/>
                  <a:ext cx="3787920" cy="771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
            <p14:nvContentPartPr>
              <p14:cNvPr id="28" name="Freihand 27">
                <a:extLst>
                  <a:ext uri="{FF2B5EF4-FFF2-40B4-BE49-F238E27FC236}">
                    <a16:creationId xmlns:a16="http://schemas.microsoft.com/office/drawing/2014/main" id="{D24C4481-9D82-48B2-AD74-FEF0EAD8A763}"/>
                  </a:ext>
                </a:extLst>
              </p14:cNvPr>
              <p14:cNvContentPartPr/>
              <p14:nvPr/>
            </p14:nvContentPartPr>
            <p14:xfrm>
              <a:off x="7335933" y="1058280"/>
              <a:ext cx="514440" cy="567360"/>
            </p14:xfrm>
          </p:contentPart>
        </mc:Choice>
        <mc:Fallback>
          <p:pic>
            <p:nvPicPr>
              <p:cNvPr id="28" name="Freihand 27">
                <a:extLst>
                  <a:ext uri="{FF2B5EF4-FFF2-40B4-BE49-F238E27FC236}">
                    <a16:creationId xmlns:a16="http://schemas.microsoft.com/office/drawing/2014/main" id="{D24C4481-9D82-48B2-AD74-FEF0EAD8A763}"/>
                  </a:ext>
                </a:extLst>
              </p:cNvPr>
              <p:cNvPicPr/>
              <p:nvPr/>
            </p:nvPicPr>
            <p:blipFill>
              <a:blip r:embed="rId45"/>
              <a:stretch>
                <a:fillRect/>
              </a:stretch>
            </p:blipFill>
            <p:spPr>
              <a:xfrm>
                <a:off x="7331613" y="1053960"/>
                <a:ext cx="523080" cy="576000"/>
              </a:xfrm>
              <a:prstGeom prst="rect">
                <a:avLst/>
              </a:prstGeom>
            </p:spPr>
          </p:pic>
        </mc:Fallback>
      </mc:AlternateContent>
      <p:grpSp>
        <p:nvGrpSpPr>
          <p:cNvPr id="31" name="Gruppieren 30">
            <a:extLst>
              <a:ext uri="{FF2B5EF4-FFF2-40B4-BE49-F238E27FC236}">
                <a16:creationId xmlns:a16="http://schemas.microsoft.com/office/drawing/2014/main" id="{C68BD68B-BB1B-4B11-A42E-7DDE737068AE}"/>
              </a:ext>
            </a:extLst>
          </p:cNvPr>
          <p:cNvGrpSpPr/>
          <p:nvPr/>
        </p:nvGrpSpPr>
        <p:grpSpPr>
          <a:xfrm>
            <a:off x="419253" y="3549840"/>
            <a:ext cx="1182240" cy="116640"/>
            <a:chOff x="419253" y="3549840"/>
            <a:chExt cx="1182240" cy="116640"/>
          </a:xfrm>
        </p:grpSpPr>
        <mc:AlternateContent xmlns:mc="http://schemas.openxmlformats.org/markup-compatibility/2006">
          <mc:Choice xmlns:p14="http://schemas.microsoft.com/office/powerpoint/2010/main" Requires="p14">
            <p:contentPart p14:bwMode="auto" r:id="rId46">
              <p14:nvContentPartPr>
                <p14:cNvPr id="29" name="Freihand 28">
                  <a:extLst>
                    <a:ext uri="{FF2B5EF4-FFF2-40B4-BE49-F238E27FC236}">
                      <a16:creationId xmlns:a16="http://schemas.microsoft.com/office/drawing/2014/main" id="{55E50981-5313-4E78-A9DD-6801236D1A9D}"/>
                    </a:ext>
                  </a:extLst>
                </p14:cNvPr>
                <p14:cNvContentPartPr/>
                <p14:nvPr/>
              </p14:nvContentPartPr>
              <p14:xfrm>
                <a:off x="419253" y="3641640"/>
                <a:ext cx="3960" cy="24840"/>
              </p14:xfrm>
            </p:contentPart>
          </mc:Choice>
          <mc:Fallback>
            <p:pic>
              <p:nvPicPr>
                <p:cNvPr id="29" name="Freihand 28">
                  <a:extLst>
                    <a:ext uri="{FF2B5EF4-FFF2-40B4-BE49-F238E27FC236}">
                      <a16:creationId xmlns:a16="http://schemas.microsoft.com/office/drawing/2014/main" id="{55E50981-5313-4E78-A9DD-6801236D1A9D}"/>
                    </a:ext>
                  </a:extLst>
                </p:cNvPr>
                <p:cNvPicPr/>
                <p:nvPr/>
              </p:nvPicPr>
              <p:blipFill>
                <a:blip r:embed="rId47"/>
                <a:stretch>
                  <a:fillRect/>
                </a:stretch>
              </p:blipFill>
              <p:spPr>
                <a:xfrm>
                  <a:off x="414933" y="3637320"/>
                  <a:ext cx="1260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0" name="Freihand 29">
                  <a:extLst>
                    <a:ext uri="{FF2B5EF4-FFF2-40B4-BE49-F238E27FC236}">
                      <a16:creationId xmlns:a16="http://schemas.microsoft.com/office/drawing/2014/main" id="{6E4FDE8E-12B7-4306-AD5A-32644CD6A8E1}"/>
                    </a:ext>
                  </a:extLst>
                </p14:cNvPr>
                <p14:cNvContentPartPr/>
                <p14:nvPr/>
              </p14:nvContentPartPr>
              <p14:xfrm>
                <a:off x="429333" y="3549840"/>
                <a:ext cx="1172160" cy="55800"/>
              </p14:xfrm>
            </p:contentPart>
          </mc:Choice>
          <mc:Fallback>
            <p:pic>
              <p:nvPicPr>
                <p:cNvPr id="30" name="Freihand 29">
                  <a:extLst>
                    <a:ext uri="{FF2B5EF4-FFF2-40B4-BE49-F238E27FC236}">
                      <a16:creationId xmlns:a16="http://schemas.microsoft.com/office/drawing/2014/main" id="{6E4FDE8E-12B7-4306-AD5A-32644CD6A8E1}"/>
                    </a:ext>
                  </a:extLst>
                </p:cNvPr>
                <p:cNvPicPr/>
                <p:nvPr/>
              </p:nvPicPr>
              <p:blipFill>
                <a:blip r:embed="rId49"/>
                <a:stretch>
                  <a:fillRect/>
                </a:stretch>
              </p:blipFill>
              <p:spPr>
                <a:xfrm>
                  <a:off x="425013" y="3545520"/>
                  <a:ext cx="1180800" cy="64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0">
            <p14:nvContentPartPr>
              <p14:cNvPr id="32" name="Freihand 31">
                <a:extLst>
                  <a:ext uri="{FF2B5EF4-FFF2-40B4-BE49-F238E27FC236}">
                    <a16:creationId xmlns:a16="http://schemas.microsoft.com/office/drawing/2014/main" id="{A5A05626-AFFE-4A1B-9FE9-046157283826}"/>
                  </a:ext>
                </a:extLst>
              </p14:cNvPr>
              <p14:cNvContentPartPr/>
              <p14:nvPr/>
            </p14:nvContentPartPr>
            <p14:xfrm>
              <a:off x="3385293" y="4426080"/>
              <a:ext cx="974160" cy="55800"/>
            </p14:xfrm>
          </p:contentPart>
        </mc:Choice>
        <mc:Fallback>
          <p:pic>
            <p:nvPicPr>
              <p:cNvPr id="32" name="Freihand 31">
                <a:extLst>
                  <a:ext uri="{FF2B5EF4-FFF2-40B4-BE49-F238E27FC236}">
                    <a16:creationId xmlns:a16="http://schemas.microsoft.com/office/drawing/2014/main" id="{A5A05626-AFFE-4A1B-9FE9-046157283826}"/>
                  </a:ext>
                </a:extLst>
              </p:cNvPr>
              <p:cNvPicPr/>
              <p:nvPr/>
            </p:nvPicPr>
            <p:blipFill>
              <a:blip r:embed="rId51"/>
              <a:stretch>
                <a:fillRect/>
              </a:stretch>
            </p:blipFill>
            <p:spPr>
              <a:xfrm>
                <a:off x="3380973" y="4421760"/>
                <a:ext cx="98280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3" name="Freihand 32">
                <a:extLst>
                  <a:ext uri="{FF2B5EF4-FFF2-40B4-BE49-F238E27FC236}">
                    <a16:creationId xmlns:a16="http://schemas.microsoft.com/office/drawing/2014/main" id="{9E269C95-F842-4C36-BFA8-B024962A8C39}"/>
                  </a:ext>
                </a:extLst>
              </p14:cNvPr>
              <p14:cNvContentPartPr/>
              <p14:nvPr/>
            </p14:nvContentPartPr>
            <p14:xfrm>
              <a:off x="7259973" y="4426800"/>
              <a:ext cx="975960" cy="77400"/>
            </p14:xfrm>
          </p:contentPart>
        </mc:Choice>
        <mc:Fallback>
          <p:pic>
            <p:nvPicPr>
              <p:cNvPr id="33" name="Freihand 32">
                <a:extLst>
                  <a:ext uri="{FF2B5EF4-FFF2-40B4-BE49-F238E27FC236}">
                    <a16:creationId xmlns:a16="http://schemas.microsoft.com/office/drawing/2014/main" id="{9E269C95-F842-4C36-BFA8-B024962A8C39}"/>
                  </a:ext>
                </a:extLst>
              </p:cNvPr>
              <p:cNvPicPr/>
              <p:nvPr/>
            </p:nvPicPr>
            <p:blipFill>
              <a:blip r:embed="rId53"/>
              <a:stretch>
                <a:fillRect/>
              </a:stretch>
            </p:blipFill>
            <p:spPr>
              <a:xfrm>
                <a:off x="7255653" y="4422480"/>
                <a:ext cx="98460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4" name="Freihand 33">
                <a:extLst>
                  <a:ext uri="{FF2B5EF4-FFF2-40B4-BE49-F238E27FC236}">
                    <a16:creationId xmlns:a16="http://schemas.microsoft.com/office/drawing/2014/main" id="{9D3FE1B7-5307-42CF-8297-B341AB5D1BC1}"/>
                  </a:ext>
                </a:extLst>
              </p14:cNvPr>
              <p14:cNvContentPartPr/>
              <p14:nvPr/>
            </p14:nvContentPartPr>
            <p14:xfrm>
              <a:off x="9073293" y="4476120"/>
              <a:ext cx="913320" cy="29160"/>
            </p14:xfrm>
          </p:contentPart>
        </mc:Choice>
        <mc:Fallback>
          <p:pic>
            <p:nvPicPr>
              <p:cNvPr id="34" name="Freihand 33">
                <a:extLst>
                  <a:ext uri="{FF2B5EF4-FFF2-40B4-BE49-F238E27FC236}">
                    <a16:creationId xmlns:a16="http://schemas.microsoft.com/office/drawing/2014/main" id="{9D3FE1B7-5307-42CF-8297-B341AB5D1BC1}"/>
                  </a:ext>
                </a:extLst>
              </p:cNvPr>
              <p:cNvPicPr/>
              <p:nvPr/>
            </p:nvPicPr>
            <p:blipFill>
              <a:blip r:embed="rId55"/>
              <a:stretch>
                <a:fillRect/>
              </a:stretch>
            </p:blipFill>
            <p:spPr>
              <a:xfrm>
                <a:off x="9068973" y="4471800"/>
                <a:ext cx="92196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5" name="Freihand 34">
                <a:extLst>
                  <a:ext uri="{FF2B5EF4-FFF2-40B4-BE49-F238E27FC236}">
                    <a16:creationId xmlns:a16="http://schemas.microsoft.com/office/drawing/2014/main" id="{D561411D-0D9F-460B-995D-66E74835EA16}"/>
                  </a:ext>
                </a:extLst>
              </p14:cNvPr>
              <p14:cNvContentPartPr/>
              <p14:nvPr/>
            </p14:nvContentPartPr>
            <p14:xfrm>
              <a:off x="2327973" y="4660080"/>
              <a:ext cx="2081160" cy="880200"/>
            </p14:xfrm>
          </p:contentPart>
        </mc:Choice>
        <mc:Fallback>
          <p:pic>
            <p:nvPicPr>
              <p:cNvPr id="35" name="Freihand 34">
                <a:extLst>
                  <a:ext uri="{FF2B5EF4-FFF2-40B4-BE49-F238E27FC236}">
                    <a16:creationId xmlns:a16="http://schemas.microsoft.com/office/drawing/2014/main" id="{D561411D-0D9F-460B-995D-66E74835EA16}"/>
                  </a:ext>
                </a:extLst>
              </p:cNvPr>
              <p:cNvPicPr/>
              <p:nvPr/>
            </p:nvPicPr>
            <p:blipFill>
              <a:blip r:embed="rId57"/>
              <a:stretch>
                <a:fillRect/>
              </a:stretch>
            </p:blipFill>
            <p:spPr>
              <a:xfrm>
                <a:off x="2323653" y="4655760"/>
                <a:ext cx="2089800" cy="888840"/>
              </a:xfrm>
              <a:prstGeom prst="rect">
                <a:avLst/>
              </a:prstGeom>
            </p:spPr>
          </p:pic>
        </mc:Fallback>
      </mc:AlternateContent>
    </p:spTree>
    <p:extLst>
      <p:ext uri="{BB962C8B-B14F-4D97-AF65-F5344CB8AC3E}">
        <p14:creationId xmlns:p14="http://schemas.microsoft.com/office/powerpoint/2010/main" val="2543349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103512" y="16184"/>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Problem – Calculation </a:t>
            </a:r>
          </a:p>
          <a:p>
            <a:endParaRPr lang="en-US" sz="3266" dirty="0">
              <a:solidFill>
                <a:sysClr val="windowText" lastClr="000000"/>
              </a:solidFill>
            </a:endParaRPr>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a14="http://schemas.microsoft.com/office/drawing/2010/main" Requires="a14">
          <p:sp>
            <p:nvSpPr>
              <p:cNvPr id="24" name="Textfeld 23">
                <a:extLst>
                  <a:ext uri="{FF2B5EF4-FFF2-40B4-BE49-F238E27FC236}">
                    <a16:creationId xmlns:a16="http://schemas.microsoft.com/office/drawing/2014/main" id="{6F6C5868-AF2F-4597-BA77-1D66A8784CF5}"/>
                  </a:ext>
                </a:extLst>
              </p:cNvPr>
              <p:cNvSpPr txBox="1"/>
              <p:nvPr/>
            </p:nvSpPr>
            <p:spPr>
              <a:xfrm>
                <a:off x="730653" y="513600"/>
                <a:ext cx="61002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pt-BR" sz="1800" i="1" dirty="0" smtClean="0">
                          <a:latin typeface="Cambria Math" panose="02040503050406030204" pitchFamily="18" charset="0"/>
                        </a:rPr>
                        <m:t>1/2[</m:t>
                      </m:r>
                      <m:r>
                        <m:rPr>
                          <m:nor/>
                        </m:rPr>
                        <a:rPr lang="pt-BR" sz="1800" i="1" dirty="0" smtClean="0">
                          <a:latin typeface="Cambria Math" panose="02040503050406030204" pitchFamily="18" charset="0"/>
                        </a:rPr>
                        <m:t>a</m:t>
                      </m:r>
                      <m:r>
                        <m:rPr>
                          <m:nor/>
                        </m:rPr>
                        <a:rPr lang="pt-BR" sz="1800" i="1" dirty="0" smtClean="0">
                          <a:latin typeface="Cambria Math" panose="02040503050406030204" pitchFamily="18" charset="0"/>
                        </a:rPr>
                        <m:t> </m:t>
                      </m:r>
                      <m:sSup>
                        <m:sSupPr>
                          <m:ctrlPr>
                            <a:rPr lang="pt-BR" sz="1800" i="1" dirty="0">
                              <a:latin typeface="Cambria Math" panose="02040503050406030204" pitchFamily="18" charset="0"/>
                            </a:rPr>
                          </m:ctrlPr>
                        </m:sSupPr>
                        <m:e>
                          <m:r>
                            <m:rPr>
                              <m:nor/>
                            </m:rPr>
                            <a:rPr lang="pt-BR" sz="1800" i="1" dirty="0">
                              <a:latin typeface="Cambria Math" panose="02040503050406030204" pitchFamily="18" charset="0"/>
                            </a:rPr>
                            <m:t>π</m:t>
                          </m:r>
                        </m:e>
                        <m:sup>
                          <m:r>
                            <a:rPr lang="de-DE" sz="1800" b="0" i="1" dirty="0" smtClean="0">
                              <a:latin typeface="Cambria Math" panose="02040503050406030204" pitchFamily="18" charset="0"/>
                            </a:rPr>
                            <m:t>2</m:t>
                          </m:r>
                        </m:sup>
                      </m:sSup>
                      <m:r>
                        <m:rPr>
                          <m:nor/>
                        </m:rPr>
                        <a:rPr lang="pt-BR" sz="1800" i="1" dirty="0">
                          <a:latin typeface="Cambria Math" panose="02040503050406030204" pitchFamily="18" charset="0"/>
                        </a:rPr>
                        <m:t>+</m:t>
                      </m:r>
                      <m:sSup>
                        <m:sSupPr>
                          <m:ctrlPr>
                            <a:rPr lang="de-DE" sz="1800" b="0" i="1" dirty="0" smtClean="0">
                              <a:latin typeface="Cambria Math" panose="02040503050406030204" pitchFamily="18" charset="0"/>
                            </a:rPr>
                          </m:ctrlPr>
                        </m:sSupPr>
                        <m:e>
                          <m:r>
                            <a:rPr lang="de-DE" sz="1800" b="0" i="1" dirty="0" smtClean="0">
                              <a:latin typeface="Cambria Math" panose="02040503050406030204" pitchFamily="18" charset="0"/>
                            </a:rPr>
                            <m:t>(</m:t>
                          </m:r>
                          <m:r>
                            <m:rPr>
                              <m:nor/>
                            </m:rPr>
                            <a:rPr lang="pt-BR" sz="1800" i="1" dirty="0">
                              <a:latin typeface="Cambria Math" panose="02040503050406030204" pitchFamily="18" charset="0"/>
                            </a:rPr>
                            <m:t>y</m:t>
                          </m:r>
                          <m:r>
                            <m:rPr>
                              <m:nor/>
                            </m:rPr>
                            <a:rPr lang="pt-BR" sz="1800" i="1" dirty="0">
                              <a:latin typeface="Cambria Math" panose="02040503050406030204" pitchFamily="18" charset="0"/>
                            </a:rPr>
                            <m:t> −</m:t>
                          </m:r>
                          <m:r>
                            <m:rPr>
                              <m:nor/>
                            </m:rPr>
                            <a:rPr lang="pt-BR" sz="1800" i="1" dirty="0">
                              <a:latin typeface="Cambria Math" panose="02040503050406030204" pitchFamily="18" charset="0"/>
                            </a:rPr>
                            <m:t>k</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b="0" i="1" dirty="0" smtClean="0">
                              <a:latin typeface="Cambria Math" panose="02040503050406030204" pitchFamily="18" charset="0"/>
                            </a:rPr>
                            <m:t>)</m:t>
                          </m:r>
                        </m:e>
                        <m:sup>
                          <m:r>
                            <a:rPr lang="de-DE" sz="1800" i="1" dirty="0">
                              <a:latin typeface="Cambria Math" panose="02040503050406030204" pitchFamily="18" charset="0"/>
                            </a:rPr>
                            <m:t>2</m:t>
                          </m:r>
                        </m:sup>
                      </m:sSup>
                    </m:oMath>
                  </m:oMathPara>
                </a14:m>
                <a:endParaRPr lang="de-DE" dirty="0"/>
              </a:p>
            </p:txBody>
          </p:sp>
        </mc:Choice>
        <mc:Fallback>
          <p:sp>
            <p:nvSpPr>
              <p:cNvPr id="24" name="Textfeld 23">
                <a:extLst>
                  <a:ext uri="{FF2B5EF4-FFF2-40B4-BE49-F238E27FC236}">
                    <a16:creationId xmlns:a16="http://schemas.microsoft.com/office/drawing/2014/main" id="{6F6C5868-AF2F-4597-BA77-1D66A8784CF5}"/>
                  </a:ext>
                </a:extLst>
              </p:cNvPr>
              <p:cNvSpPr txBox="1">
                <a:spLocks noRot="1" noChangeAspect="1" noMove="1" noResize="1" noEditPoints="1" noAdjustHandles="1" noChangeArrowheads="1" noChangeShapeType="1" noTextEdit="1"/>
              </p:cNvSpPr>
              <p:nvPr/>
            </p:nvSpPr>
            <p:spPr>
              <a:xfrm>
                <a:off x="730653" y="513600"/>
                <a:ext cx="6100232" cy="369332"/>
              </a:xfrm>
              <a:prstGeom prst="rect">
                <a:avLst/>
              </a:prstGeom>
              <a:blipFill>
                <a:blip r:embed="rId3"/>
                <a:stretch>
                  <a:fillRect b="-16393"/>
                </a:stretch>
              </a:blipFill>
            </p:spPr>
            <p:txBody>
              <a:bodyPr/>
              <a:lstStyle/>
              <a:p>
                <a:r>
                  <a:rPr lang="de-DE">
                    <a:noFill/>
                  </a:rPr>
                  <a:t> </a:t>
                </a:r>
              </a:p>
            </p:txBody>
          </p:sp>
        </mc:Fallback>
      </mc:AlternateContent>
      <mc:AlternateContent xmlns:mc="http://schemas.openxmlformats.org/markup-compatibility/2006">
        <mc:Choice xmlns:a14="http://schemas.microsoft.com/office/drawing/2010/main" Requires="a14">
          <p:sp>
            <p:nvSpPr>
              <p:cNvPr id="26" name="Textfeld 25">
                <a:extLst>
                  <a:ext uri="{FF2B5EF4-FFF2-40B4-BE49-F238E27FC236}">
                    <a16:creationId xmlns:a16="http://schemas.microsoft.com/office/drawing/2014/main" id="{E28C1300-06DF-461B-9662-C80630B2AF5C}"/>
                  </a:ext>
                </a:extLst>
              </p:cNvPr>
              <p:cNvSpPr txBox="1"/>
              <p:nvPr/>
            </p:nvSpPr>
            <p:spPr>
              <a:xfrm>
                <a:off x="5191555" y="504960"/>
                <a:ext cx="61002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de-DE" sz="1800" i="1" dirty="0" smtClean="0">
                              <a:latin typeface="Cambria Math" panose="02040503050406030204" pitchFamily="18" charset="0"/>
                            </a:rPr>
                          </m:ctrlPr>
                        </m:sSupPr>
                        <m:e>
                          <m:r>
                            <a:rPr lang="de-DE" sz="1800" i="1" dirty="0">
                              <a:latin typeface="Cambria Math" panose="02040503050406030204" pitchFamily="18" charset="0"/>
                            </a:rPr>
                            <m:t>𝑦</m:t>
                          </m:r>
                          <m:r>
                            <a:rPr lang="de-DE" sz="1800" i="1" dirty="0">
                              <a:latin typeface="Cambria Math" panose="02040503050406030204" pitchFamily="18" charset="0"/>
                            </a:rPr>
                            <m:t>=</m:t>
                          </m:r>
                          <m:sSup>
                            <m:sSupPr>
                              <m:ctrlPr>
                                <a:rPr lang="de-DE" sz="1800" i="1" dirty="0">
                                  <a:latin typeface="Cambria Math" panose="02040503050406030204" pitchFamily="18" charset="0"/>
                                </a:rPr>
                              </m:ctrlPr>
                            </m:sSupPr>
                            <m:e>
                              <m:r>
                                <a:rPr lang="de-DE" sz="1800" i="1" dirty="0">
                                  <a:latin typeface="Cambria Math" panose="02040503050406030204" pitchFamily="18" charset="0"/>
                                </a:rPr>
                                <m:t>  </m:t>
                              </m:r>
                              <m:r>
                                <a:rPr lang="de-DE" sz="1800" i="1" dirty="0">
                                  <a:latin typeface="Cambria Math" panose="02040503050406030204" pitchFamily="18" charset="0"/>
                                </a:rPr>
                                <m:t>𝑦</m:t>
                              </m:r>
                            </m:e>
                            <m:sup>
                              <m:r>
                                <a:rPr lang="de-DE" sz="1800" i="1" dirty="0">
                                  <a:latin typeface="Cambria Math" panose="02040503050406030204" pitchFamily="18" charset="0"/>
                                </a:rPr>
                                <m:t>∗</m:t>
                              </m:r>
                            </m:sup>
                          </m:sSup>
                          <m:r>
                            <a:rPr lang="de-DE" sz="1800" i="1" dirty="0">
                              <a:latin typeface="Cambria Math" panose="02040503050406030204" pitchFamily="18" charset="0"/>
                            </a:rPr>
                            <m:t>+</m:t>
                          </m:r>
                          <m:r>
                            <a:rPr lang="de-DE" sz="1800" i="1" dirty="0">
                              <a:latin typeface="Cambria Math" panose="02040503050406030204" pitchFamily="18" charset="0"/>
                            </a:rPr>
                            <m:t>𝑏</m:t>
                          </m:r>
                          <m:r>
                            <a:rPr lang="de-DE" sz="1800" i="1" dirty="0">
                              <a:latin typeface="Cambria Math" panose="02040503050406030204" pitchFamily="18" charset="0"/>
                            </a:rPr>
                            <m:t>(</m:t>
                          </m:r>
                          <m:r>
                            <a:rPr lang="el-GR" sz="1800" i="1" dirty="0">
                              <a:latin typeface="Cambria Math" panose="02040503050406030204" pitchFamily="18" charset="0"/>
                            </a:rPr>
                            <m:t>𝜋</m:t>
                          </m:r>
                          <m:r>
                            <a:rPr lang="de-DE" sz="1800" i="1" dirty="0">
                              <a:latin typeface="Cambria Math" panose="02040503050406030204" pitchFamily="18" charset="0"/>
                            </a:rPr>
                            <m:t>−</m:t>
                          </m:r>
                          <m:r>
                            <a:rPr lang="el-GR" sz="1800" i="1" dirty="0">
                              <a:latin typeface="Cambria Math" panose="02040503050406030204" pitchFamily="18" charset="0"/>
                            </a:rPr>
                            <m:t>𝜋</m:t>
                          </m:r>
                        </m:e>
                        <m:sup>
                          <m:r>
                            <a:rPr lang="de-DE" sz="1800" i="1" dirty="0">
                              <a:latin typeface="Cambria Math" panose="02040503050406030204" pitchFamily="18" charset="0"/>
                            </a:rPr>
                            <m:t>𝑒</m:t>
                          </m:r>
                        </m:sup>
                      </m:sSup>
                      <m:r>
                        <a:rPr lang="de-DE" sz="1800" i="1" dirty="0">
                          <a:latin typeface="Cambria Math" panose="02040503050406030204" pitchFamily="18" charset="0"/>
                        </a:rPr>
                        <m:t>)</m:t>
                      </m:r>
                    </m:oMath>
                  </m:oMathPara>
                </a14:m>
                <a:endParaRPr lang="de-DE" dirty="0"/>
              </a:p>
            </p:txBody>
          </p:sp>
        </mc:Choice>
        <mc:Fallback>
          <p:sp>
            <p:nvSpPr>
              <p:cNvPr id="26" name="Textfeld 25">
                <a:extLst>
                  <a:ext uri="{FF2B5EF4-FFF2-40B4-BE49-F238E27FC236}">
                    <a16:creationId xmlns:a16="http://schemas.microsoft.com/office/drawing/2014/main" id="{E28C1300-06DF-461B-9662-C80630B2AF5C}"/>
                  </a:ext>
                </a:extLst>
              </p:cNvPr>
              <p:cNvSpPr txBox="1">
                <a:spLocks noRot="1" noChangeAspect="1" noMove="1" noResize="1" noEditPoints="1" noAdjustHandles="1" noChangeArrowheads="1" noChangeShapeType="1" noTextEdit="1"/>
              </p:cNvSpPr>
              <p:nvPr/>
            </p:nvSpPr>
            <p:spPr>
              <a:xfrm>
                <a:off x="5191555" y="504960"/>
                <a:ext cx="6100232" cy="369332"/>
              </a:xfrm>
              <a:prstGeom prst="rect">
                <a:avLst/>
              </a:prstGeom>
              <a:blipFill>
                <a:blip r:embed="rId4"/>
                <a:stretch>
                  <a:fillRect b="-15000"/>
                </a:stretch>
              </a:blipFill>
            </p:spPr>
            <p:txBody>
              <a:bodyPr/>
              <a:lstStyle/>
              <a:p>
                <a:r>
                  <a:rPr lang="de-DE">
                    <a:noFill/>
                  </a:rPr>
                  <a:t> </a:t>
                </a:r>
              </a:p>
            </p:txBody>
          </p:sp>
        </mc:Fallback>
      </mc:AlternateContent>
      <mc:AlternateContent xmlns:mc="http://schemas.openxmlformats.org/markup-compatibility/2006">
        <mc:Choice xmlns:p14="http://schemas.microsoft.com/office/powerpoint/2010/main" Requires="p14">
          <p:contentPart p14:bwMode="auto" r:id="rId5">
            <p14:nvContentPartPr>
              <p14:cNvPr id="148" name="Freihand 147">
                <a:extLst>
                  <a:ext uri="{FF2B5EF4-FFF2-40B4-BE49-F238E27FC236}">
                    <a16:creationId xmlns:a16="http://schemas.microsoft.com/office/drawing/2014/main" id="{7D97FE80-09E1-4C2D-BB20-8A4EA4C34DB2}"/>
                  </a:ext>
                </a:extLst>
              </p14:cNvPr>
              <p14:cNvContentPartPr/>
              <p14:nvPr/>
            </p14:nvContentPartPr>
            <p14:xfrm>
              <a:off x="1114053" y="914280"/>
              <a:ext cx="310320" cy="463320"/>
            </p14:xfrm>
          </p:contentPart>
        </mc:Choice>
        <mc:Fallback>
          <p:pic>
            <p:nvPicPr>
              <p:cNvPr id="148" name="Freihand 147">
                <a:extLst>
                  <a:ext uri="{FF2B5EF4-FFF2-40B4-BE49-F238E27FC236}">
                    <a16:creationId xmlns:a16="http://schemas.microsoft.com/office/drawing/2014/main" id="{7D97FE80-09E1-4C2D-BB20-8A4EA4C34DB2}"/>
                  </a:ext>
                </a:extLst>
              </p:cNvPr>
              <p:cNvPicPr/>
              <p:nvPr/>
            </p:nvPicPr>
            <p:blipFill>
              <a:blip r:embed="rId6"/>
              <a:stretch>
                <a:fillRect/>
              </a:stretch>
            </p:blipFill>
            <p:spPr>
              <a:xfrm>
                <a:off x="1109733" y="909960"/>
                <a:ext cx="318960" cy="471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50" name="Freihand 149">
                <a:extLst>
                  <a:ext uri="{FF2B5EF4-FFF2-40B4-BE49-F238E27FC236}">
                    <a16:creationId xmlns:a16="http://schemas.microsoft.com/office/drawing/2014/main" id="{6F865A9A-5576-4431-A8B8-49238E0B31BF}"/>
                  </a:ext>
                </a:extLst>
              </p14:cNvPr>
              <p14:cNvContentPartPr/>
              <p14:nvPr/>
            </p14:nvContentPartPr>
            <p14:xfrm>
              <a:off x="1889133" y="868200"/>
              <a:ext cx="180000" cy="241920"/>
            </p14:xfrm>
          </p:contentPart>
        </mc:Choice>
        <mc:Fallback>
          <p:pic>
            <p:nvPicPr>
              <p:cNvPr id="150" name="Freihand 149">
                <a:extLst>
                  <a:ext uri="{FF2B5EF4-FFF2-40B4-BE49-F238E27FC236}">
                    <a16:creationId xmlns:a16="http://schemas.microsoft.com/office/drawing/2014/main" id="{6F865A9A-5576-4431-A8B8-49238E0B31BF}"/>
                  </a:ext>
                </a:extLst>
              </p:cNvPr>
              <p:cNvPicPr/>
              <p:nvPr/>
            </p:nvPicPr>
            <p:blipFill>
              <a:blip r:embed="rId8"/>
              <a:stretch>
                <a:fillRect/>
              </a:stretch>
            </p:blipFill>
            <p:spPr>
              <a:xfrm>
                <a:off x="1884813" y="863880"/>
                <a:ext cx="188640" cy="250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57" name="Freihand 156">
                <a:extLst>
                  <a:ext uri="{FF2B5EF4-FFF2-40B4-BE49-F238E27FC236}">
                    <a16:creationId xmlns:a16="http://schemas.microsoft.com/office/drawing/2014/main" id="{D2241617-6820-4467-A6A2-EAB5E7CF9B0A}"/>
                  </a:ext>
                </a:extLst>
              </p14:cNvPr>
              <p14:cNvContentPartPr/>
              <p14:nvPr/>
            </p14:nvContentPartPr>
            <p14:xfrm>
              <a:off x="3371253" y="1194000"/>
              <a:ext cx="126720" cy="24120"/>
            </p14:xfrm>
          </p:contentPart>
        </mc:Choice>
        <mc:Fallback>
          <p:pic>
            <p:nvPicPr>
              <p:cNvPr id="157" name="Freihand 156">
                <a:extLst>
                  <a:ext uri="{FF2B5EF4-FFF2-40B4-BE49-F238E27FC236}">
                    <a16:creationId xmlns:a16="http://schemas.microsoft.com/office/drawing/2014/main" id="{D2241617-6820-4467-A6A2-EAB5E7CF9B0A}"/>
                  </a:ext>
                </a:extLst>
              </p:cNvPr>
              <p:cNvPicPr/>
              <p:nvPr/>
            </p:nvPicPr>
            <p:blipFill>
              <a:blip r:embed="rId10"/>
              <a:stretch>
                <a:fillRect/>
              </a:stretch>
            </p:blipFill>
            <p:spPr>
              <a:xfrm>
                <a:off x="3366933" y="1189680"/>
                <a:ext cx="13536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63" name="Freihand 162">
                <a:extLst>
                  <a:ext uri="{FF2B5EF4-FFF2-40B4-BE49-F238E27FC236}">
                    <a16:creationId xmlns:a16="http://schemas.microsoft.com/office/drawing/2014/main" id="{1FF788E8-E060-4447-B645-6836E807E2DA}"/>
                  </a:ext>
                </a:extLst>
              </p14:cNvPr>
              <p14:cNvContentPartPr/>
              <p14:nvPr/>
            </p14:nvContentPartPr>
            <p14:xfrm>
              <a:off x="4957053" y="761280"/>
              <a:ext cx="240480" cy="246600"/>
            </p14:xfrm>
          </p:contentPart>
        </mc:Choice>
        <mc:Fallback>
          <p:pic>
            <p:nvPicPr>
              <p:cNvPr id="163" name="Freihand 162">
                <a:extLst>
                  <a:ext uri="{FF2B5EF4-FFF2-40B4-BE49-F238E27FC236}">
                    <a16:creationId xmlns:a16="http://schemas.microsoft.com/office/drawing/2014/main" id="{1FF788E8-E060-4447-B645-6836E807E2DA}"/>
                  </a:ext>
                </a:extLst>
              </p:cNvPr>
              <p:cNvPicPr/>
              <p:nvPr/>
            </p:nvPicPr>
            <p:blipFill>
              <a:blip r:embed="rId12"/>
              <a:stretch>
                <a:fillRect/>
              </a:stretch>
            </p:blipFill>
            <p:spPr>
              <a:xfrm>
                <a:off x="4952733" y="756960"/>
                <a:ext cx="24912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81" name="Freihand 180">
                <a:extLst>
                  <a:ext uri="{FF2B5EF4-FFF2-40B4-BE49-F238E27FC236}">
                    <a16:creationId xmlns:a16="http://schemas.microsoft.com/office/drawing/2014/main" id="{03C08AF3-9593-4DAB-B1AA-FF82648FA71A}"/>
                  </a:ext>
                </a:extLst>
              </p14:cNvPr>
              <p14:cNvContentPartPr/>
              <p14:nvPr/>
            </p14:nvContentPartPr>
            <p14:xfrm>
              <a:off x="3050853" y="930840"/>
              <a:ext cx="164160" cy="243000"/>
            </p14:xfrm>
          </p:contentPart>
        </mc:Choice>
        <mc:Fallback>
          <p:pic>
            <p:nvPicPr>
              <p:cNvPr id="181" name="Freihand 180">
                <a:extLst>
                  <a:ext uri="{FF2B5EF4-FFF2-40B4-BE49-F238E27FC236}">
                    <a16:creationId xmlns:a16="http://schemas.microsoft.com/office/drawing/2014/main" id="{03C08AF3-9593-4DAB-B1AA-FF82648FA71A}"/>
                  </a:ext>
                </a:extLst>
              </p:cNvPr>
              <p:cNvPicPr/>
              <p:nvPr/>
            </p:nvPicPr>
            <p:blipFill>
              <a:blip r:embed="rId14"/>
              <a:stretch>
                <a:fillRect/>
              </a:stretch>
            </p:blipFill>
            <p:spPr>
              <a:xfrm>
                <a:off x="3046533" y="926520"/>
                <a:ext cx="17280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00" name="Freihand 199">
                <a:extLst>
                  <a:ext uri="{FF2B5EF4-FFF2-40B4-BE49-F238E27FC236}">
                    <a16:creationId xmlns:a16="http://schemas.microsoft.com/office/drawing/2014/main" id="{4BB355D2-7D58-4F96-8CC3-FC8F59209EFD}"/>
                  </a:ext>
                </a:extLst>
              </p14:cNvPr>
              <p14:cNvContentPartPr/>
              <p14:nvPr/>
            </p14:nvContentPartPr>
            <p14:xfrm>
              <a:off x="10303413" y="981600"/>
              <a:ext cx="20160" cy="43200"/>
            </p14:xfrm>
          </p:contentPart>
        </mc:Choice>
        <mc:Fallback>
          <p:pic>
            <p:nvPicPr>
              <p:cNvPr id="200" name="Freihand 199">
                <a:extLst>
                  <a:ext uri="{FF2B5EF4-FFF2-40B4-BE49-F238E27FC236}">
                    <a16:creationId xmlns:a16="http://schemas.microsoft.com/office/drawing/2014/main" id="{4BB355D2-7D58-4F96-8CC3-FC8F59209EFD}"/>
                  </a:ext>
                </a:extLst>
              </p:cNvPr>
              <p:cNvPicPr/>
              <p:nvPr/>
            </p:nvPicPr>
            <p:blipFill>
              <a:blip r:embed="rId16"/>
              <a:stretch>
                <a:fillRect/>
              </a:stretch>
            </p:blipFill>
            <p:spPr>
              <a:xfrm>
                <a:off x="10299093" y="977280"/>
                <a:ext cx="2880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76" name="Freihand 275">
                <a:extLst>
                  <a:ext uri="{FF2B5EF4-FFF2-40B4-BE49-F238E27FC236}">
                    <a16:creationId xmlns:a16="http://schemas.microsoft.com/office/drawing/2014/main" id="{00781516-5213-4114-9CF6-7C68E95C3369}"/>
                  </a:ext>
                </a:extLst>
              </p14:cNvPr>
              <p14:cNvContentPartPr/>
              <p14:nvPr/>
            </p14:nvContentPartPr>
            <p14:xfrm>
              <a:off x="4382853" y="1305960"/>
              <a:ext cx="604080" cy="413280"/>
            </p14:xfrm>
          </p:contentPart>
        </mc:Choice>
        <mc:Fallback>
          <p:pic>
            <p:nvPicPr>
              <p:cNvPr id="276" name="Freihand 275">
                <a:extLst>
                  <a:ext uri="{FF2B5EF4-FFF2-40B4-BE49-F238E27FC236}">
                    <a16:creationId xmlns:a16="http://schemas.microsoft.com/office/drawing/2014/main" id="{00781516-5213-4114-9CF6-7C68E95C3369}"/>
                  </a:ext>
                </a:extLst>
              </p:cNvPr>
              <p:cNvPicPr/>
              <p:nvPr/>
            </p:nvPicPr>
            <p:blipFill>
              <a:blip r:embed="rId18"/>
              <a:stretch>
                <a:fillRect/>
              </a:stretch>
            </p:blipFill>
            <p:spPr>
              <a:xfrm>
                <a:off x="4378533" y="1301640"/>
                <a:ext cx="612720" cy="4219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507" name="Freihand 506">
                <a:extLst>
                  <a:ext uri="{FF2B5EF4-FFF2-40B4-BE49-F238E27FC236}">
                    <a16:creationId xmlns:a16="http://schemas.microsoft.com/office/drawing/2014/main" id="{75B919D6-3638-421D-96C0-2C022A911A77}"/>
                  </a:ext>
                </a:extLst>
              </p14:cNvPr>
              <p14:cNvContentPartPr/>
              <p14:nvPr/>
            </p14:nvContentPartPr>
            <p14:xfrm>
              <a:off x="216213" y="789000"/>
              <a:ext cx="1427040" cy="81000"/>
            </p14:xfrm>
          </p:contentPart>
        </mc:Choice>
        <mc:Fallback>
          <p:pic>
            <p:nvPicPr>
              <p:cNvPr id="507" name="Freihand 506">
                <a:extLst>
                  <a:ext uri="{FF2B5EF4-FFF2-40B4-BE49-F238E27FC236}">
                    <a16:creationId xmlns:a16="http://schemas.microsoft.com/office/drawing/2014/main" id="{75B919D6-3638-421D-96C0-2C022A911A77}"/>
                  </a:ext>
                </a:extLst>
              </p:cNvPr>
              <p:cNvPicPr/>
              <p:nvPr/>
            </p:nvPicPr>
            <p:blipFill>
              <a:blip r:embed="rId20"/>
              <a:stretch>
                <a:fillRect/>
              </a:stretch>
            </p:blipFill>
            <p:spPr>
              <a:xfrm>
                <a:off x="211893" y="784680"/>
                <a:ext cx="143568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09" name="Freihand 508">
                <a:extLst>
                  <a:ext uri="{FF2B5EF4-FFF2-40B4-BE49-F238E27FC236}">
                    <a16:creationId xmlns:a16="http://schemas.microsoft.com/office/drawing/2014/main" id="{767F0E2D-CCD3-4945-BB24-A41ADDA8FE08}"/>
                  </a:ext>
                </a:extLst>
              </p14:cNvPr>
              <p14:cNvContentPartPr/>
              <p14:nvPr/>
            </p14:nvContentPartPr>
            <p14:xfrm>
              <a:off x="251133" y="372480"/>
              <a:ext cx="8152560" cy="2986200"/>
            </p14:xfrm>
          </p:contentPart>
        </mc:Choice>
        <mc:Fallback>
          <p:pic>
            <p:nvPicPr>
              <p:cNvPr id="509" name="Freihand 508">
                <a:extLst>
                  <a:ext uri="{FF2B5EF4-FFF2-40B4-BE49-F238E27FC236}">
                    <a16:creationId xmlns:a16="http://schemas.microsoft.com/office/drawing/2014/main" id="{767F0E2D-CCD3-4945-BB24-A41ADDA8FE08}"/>
                  </a:ext>
                </a:extLst>
              </p:cNvPr>
              <p:cNvPicPr/>
              <p:nvPr/>
            </p:nvPicPr>
            <p:blipFill>
              <a:blip r:embed="rId22"/>
              <a:stretch>
                <a:fillRect/>
              </a:stretch>
            </p:blipFill>
            <p:spPr>
              <a:xfrm>
                <a:off x="246813" y="368160"/>
                <a:ext cx="8161200" cy="29948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534" name="Freihand 533">
                <a:extLst>
                  <a:ext uri="{FF2B5EF4-FFF2-40B4-BE49-F238E27FC236}">
                    <a16:creationId xmlns:a16="http://schemas.microsoft.com/office/drawing/2014/main" id="{E7954728-B196-4A74-947E-70DAF2C84666}"/>
                  </a:ext>
                </a:extLst>
              </p14:cNvPr>
              <p14:cNvContentPartPr/>
              <p14:nvPr/>
            </p14:nvContentPartPr>
            <p14:xfrm>
              <a:off x="6692613" y="4006320"/>
              <a:ext cx="1512000" cy="584640"/>
            </p14:xfrm>
          </p:contentPart>
        </mc:Choice>
        <mc:Fallback>
          <p:pic>
            <p:nvPicPr>
              <p:cNvPr id="534" name="Freihand 533">
                <a:extLst>
                  <a:ext uri="{FF2B5EF4-FFF2-40B4-BE49-F238E27FC236}">
                    <a16:creationId xmlns:a16="http://schemas.microsoft.com/office/drawing/2014/main" id="{E7954728-B196-4A74-947E-70DAF2C84666}"/>
                  </a:ext>
                </a:extLst>
              </p:cNvPr>
              <p:cNvPicPr/>
              <p:nvPr/>
            </p:nvPicPr>
            <p:blipFill>
              <a:blip r:embed="rId24"/>
              <a:stretch>
                <a:fillRect/>
              </a:stretch>
            </p:blipFill>
            <p:spPr>
              <a:xfrm>
                <a:off x="6688293" y="4002000"/>
                <a:ext cx="1520640" cy="5932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536" name="Freihand 535">
                <a:extLst>
                  <a:ext uri="{FF2B5EF4-FFF2-40B4-BE49-F238E27FC236}">
                    <a16:creationId xmlns:a16="http://schemas.microsoft.com/office/drawing/2014/main" id="{7103A4CC-375D-4B51-8E0E-E1BB5C058C92}"/>
                  </a:ext>
                </a:extLst>
              </p14:cNvPr>
              <p14:cNvContentPartPr/>
              <p14:nvPr/>
            </p14:nvContentPartPr>
            <p14:xfrm>
              <a:off x="6681453" y="4052760"/>
              <a:ext cx="1478880" cy="564840"/>
            </p14:xfrm>
          </p:contentPart>
        </mc:Choice>
        <mc:Fallback>
          <p:pic>
            <p:nvPicPr>
              <p:cNvPr id="536" name="Freihand 535">
                <a:extLst>
                  <a:ext uri="{FF2B5EF4-FFF2-40B4-BE49-F238E27FC236}">
                    <a16:creationId xmlns:a16="http://schemas.microsoft.com/office/drawing/2014/main" id="{7103A4CC-375D-4B51-8E0E-E1BB5C058C92}"/>
                  </a:ext>
                </a:extLst>
              </p:cNvPr>
              <p:cNvPicPr/>
              <p:nvPr/>
            </p:nvPicPr>
            <p:blipFill>
              <a:blip r:embed="rId26"/>
              <a:stretch>
                <a:fillRect/>
              </a:stretch>
            </p:blipFill>
            <p:spPr>
              <a:xfrm>
                <a:off x="6677133" y="4048440"/>
                <a:ext cx="1487520" cy="5734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538" name="Freihand 537">
                <a:extLst>
                  <a:ext uri="{FF2B5EF4-FFF2-40B4-BE49-F238E27FC236}">
                    <a16:creationId xmlns:a16="http://schemas.microsoft.com/office/drawing/2014/main" id="{D21E9F04-B998-461E-9F43-744B72B30E74}"/>
                  </a:ext>
                </a:extLst>
              </p14:cNvPr>
              <p14:cNvContentPartPr/>
              <p14:nvPr/>
            </p14:nvContentPartPr>
            <p14:xfrm>
              <a:off x="2741613" y="6023040"/>
              <a:ext cx="90720" cy="118080"/>
            </p14:xfrm>
          </p:contentPart>
        </mc:Choice>
        <mc:Fallback>
          <p:pic>
            <p:nvPicPr>
              <p:cNvPr id="538" name="Freihand 537">
                <a:extLst>
                  <a:ext uri="{FF2B5EF4-FFF2-40B4-BE49-F238E27FC236}">
                    <a16:creationId xmlns:a16="http://schemas.microsoft.com/office/drawing/2014/main" id="{D21E9F04-B998-461E-9F43-744B72B30E74}"/>
                  </a:ext>
                </a:extLst>
              </p:cNvPr>
              <p:cNvPicPr/>
              <p:nvPr/>
            </p:nvPicPr>
            <p:blipFill>
              <a:blip r:embed="rId28"/>
              <a:stretch>
                <a:fillRect/>
              </a:stretch>
            </p:blipFill>
            <p:spPr>
              <a:xfrm>
                <a:off x="2737293" y="6018720"/>
                <a:ext cx="993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07" name="Freihand 106">
                <a:extLst>
                  <a:ext uri="{FF2B5EF4-FFF2-40B4-BE49-F238E27FC236}">
                    <a16:creationId xmlns:a16="http://schemas.microsoft.com/office/drawing/2014/main" id="{CDB37C52-8D33-4C26-9D7B-5B0BC337E507}"/>
                  </a:ext>
                </a:extLst>
              </p14:cNvPr>
              <p14:cNvContentPartPr/>
              <p14:nvPr/>
            </p14:nvContentPartPr>
            <p14:xfrm>
              <a:off x="10013973" y="222360"/>
              <a:ext cx="150120" cy="234360"/>
            </p14:xfrm>
          </p:contentPart>
        </mc:Choice>
        <mc:Fallback>
          <p:pic>
            <p:nvPicPr>
              <p:cNvPr id="107" name="Freihand 106">
                <a:extLst>
                  <a:ext uri="{FF2B5EF4-FFF2-40B4-BE49-F238E27FC236}">
                    <a16:creationId xmlns:a16="http://schemas.microsoft.com/office/drawing/2014/main" id="{CDB37C52-8D33-4C26-9D7B-5B0BC337E507}"/>
                  </a:ext>
                </a:extLst>
              </p:cNvPr>
              <p:cNvPicPr/>
              <p:nvPr/>
            </p:nvPicPr>
            <p:blipFill>
              <a:blip r:embed="rId30"/>
              <a:stretch>
                <a:fillRect/>
              </a:stretch>
            </p:blipFill>
            <p:spPr>
              <a:xfrm>
                <a:off x="10009653" y="218040"/>
                <a:ext cx="158760" cy="2430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08" name="Freihand 107">
                <a:extLst>
                  <a:ext uri="{FF2B5EF4-FFF2-40B4-BE49-F238E27FC236}">
                    <a16:creationId xmlns:a16="http://schemas.microsoft.com/office/drawing/2014/main" id="{4D188305-4F6A-4EFB-A57A-5AE6F7A87E05}"/>
                  </a:ext>
                </a:extLst>
              </p14:cNvPr>
              <p14:cNvContentPartPr/>
              <p14:nvPr/>
            </p14:nvContentPartPr>
            <p14:xfrm>
              <a:off x="10195413" y="240000"/>
              <a:ext cx="53640" cy="127440"/>
            </p14:xfrm>
          </p:contentPart>
        </mc:Choice>
        <mc:Fallback>
          <p:pic>
            <p:nvPicPr>
              <p:cNvPr id="108" name="Freihand 107">
                <a:extLst>
                  <a:ext uri="{FF2B5EF4-FFF2-40B4-BE49-F238E27FC236}">
                    <a16:creationId xmlns:a16="http://schemas.microsoft.com/office/drawing/2014/main" id="{4D188305-4F6A-4EFB-A57A-5AE6F7A87E05}"/>
                  </a:ext>
                </a:extLst>
              </p:cNvPr>
              <p:cNvPicPr/>
              <p:nvPr/>
            </p:nvPicPr>
            <p:blipFill>
              <a:blip r:embed="rId32"/>
              <a:stretch>
                <a:fillRect/>
              </a:stretch>
            </p:blipFill>
            <p:spPr>
              <a:xfrm>
                <a:off x="10191093" y="235680"/>
                <a:ext cx="622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09" name="Freihand 108">
                <a:extLst>
                  <a:ext uri="{FF2B5EF4-FFF2-40B4-BE49-F238E27FC236}">
                    <a16:creationId xmlns:a16="http://schemas.microsoft.com/office/drawing/2014/main" id="{5DFC94AD-D0F5-4468-B441-D0136A4963FC}"/>
                  </a:ext>
                </a:extLst>
              </p14:cNvPr>
              <p14:cNvContentPartPr/>
              <p14:nvPr/>
            </p14:nvContentPartPr>
            <p14:xfrm>
              <a:off x="10278933" y="288960"/>
              <a:ext cx="91080" cy="101160"/>
            </p14:xfrm>
          </p:contentPart>
        </mc:Choice>
        <mc:Fallback>
          <p:pic>
            <p:nvPicPr>
              <p:cNvPr id="109" name="Freihand 108">
                <a:extLst>
                  <a:ext uri="{FF2B5EF4-FFF2-40B4-BE49-F238E27FC236}">
                    <a16:creationId xmlns:a16="http://schemas.microsoft.com/office/drawing/2014/main" id="{5DFC94AD-D0F5-4468-B441-D0136A4963FC}"/>
                  </a:ext>
                </a:extLst>
              </p:cNvPr>
              <p:cNvPicPr/>
              <p:nvPr/>
            </p:nvPicPr>
            <p:blipFill>
              <a:blip r:embed="rId34"/>
              <a:stretch>
                <a:fillRect/>
              </a:stretch>
            </p:blipFill>
            <p:spPr>
              <a:xfrm>
                <a:off x="10274613" y="284640"/>
                <a:ext cx="9972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10" name="Freihand 109">
                <a:extLst>
                  <a:ext uri="{FF2B5EF4-FFF2-40B4-BE49-F238E27FC236}">
                    <a16:creationId xmlns:a16="http://schemas.microsoft.com/office/drawing/2014/main" id="{517FA4CC-24F7-4665-89A6-72AB06FF9FA6}"/>
                  </a:ext>
                </a:extLst>
              </p14:cNvPr>
              <p14:cNvContentPartPr/>
              <p14:nvPr/>
            </p14:nvContentPartPr>
            <p14:xfrm>
              <a:off x="10389453" y="261960"/>
              <a:ext cx="66600" cy="144000"/>
            </p14:xfrm>
          </p:contentPart>
        </mc:Choice>
        <mc:Fallback>
          <p:pic>
            <p:nvPicPr>
              <p:cNvPr id="110" name="Freihand 109">
                <a:extLst>
                  <a:ext uri="{FF2B5EF4-FFF2-40B4-BE49-F238E27FC236}">
                    <a16:creationId xmlns:a16="http://schemas.microsoft.com/office/drawing/2014/main" id="{517FA4CC-24F7-4665-89A6-72AB06FF9FA6}"/>
                  </a:ext>
                </a:extLst>
              </p:cNvPr>
              <p:cNvPicPr/>
              <p:nvPr/>
            </p:nvPicPr>
            <p:blipFill>
              <a:blip r:embed="rId36"/>
              <a:stretch>
                <a:fillRect/>
              </a:stretch>
            </p:blipFill>
            <p:spPr>
              <a:xfrm>
                <a:off x="10385133" y="257640"/>
                <a:ext cx="7524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11" name="Freihand 110">
                <a:extLst>
                  <a:ext uri="{FF2B5EF4-FFF2-40B4-BE49-F238E27FC236}">
                    <a16:creationId xmlns:a16="http://schemas.microsoft.com/office/drawing/2014/main" id="{4D95CE6E-44CD-4EED-8E56-D1C47BD522BD}"/>
                  </a:ext>
                </a:extLst>
              </p14:cNvPr>
              <p14:cNvContentPartPr/>
              <p14:nvPr/>
            </p14:nvContentPartPr>
            <p14:xfrm>
              <a:off x="10577373" y="331080"/>
              <a:ext cx="208440" cy="19440"/>
            </p14:xfrm>
          </p:contentPart>
        </mc:Choice>
        <mc:Fallback>
          <p:pic>
            <p:nvPicPr>
              <p:cNvPr id="111" name="Freihand 110">
                <a:extLst>
                  <a:ext uri="{FF2B5EF4-FFF2-40B4-BE49-F238E27FC236}">
                    <a16:creationId xmlns:a16="http://schemas.microsoft.com/office/drawing/2014/main" id="{4D95CE6E-44CD-4EED-8E56-D1C47BD522BD}"/>
                  </a:ext>
                </a:extLst>
              </p:cNvPr>
              <p:cNvPicPr/>
              <p:nvPr/>
            </p:nvPicPr>
            <p:blipFill>
              <a:blip r:embed="rId38"/>
              <a:stretch>
                <a:fillRect/>
              </a:stretch>
            </p:blipFill>
            <p:spPr>
              <a:xfrm>
                <a:off x="10573053" y="326760"/>
                <a:ext cx="21708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12" name="Freihand 111">
                <a:extLst>
                  <a:ext uri="{FF2B5EF4-FFF2-40B4-BE49-F238E27FC236}">
                    <a16:creationId xmlns:a16="http://schemas.microsoft.com/office/drawing/2014/main" id="{2F55F706-0932-4978-AC7C-7FF7BD424DC0}"/>
                  </a:ext>
                </a:extLst>
              </p14:cNvPr>
              <p14:cNvContentPartPr/>
              <p14:nvPr/>
            </p14:nvContentPartPr>
            <p14:xfrm>
              <a:off x="10755933" y="283200"/>
              <a:ext cx="87120" cy="115920"/>
            </p14:xfrm>
          </p:contentPart>
        </mc:Choice>
        <mc:Fallback>
          <p:pic>
            <p:nvPicPr>
              <p:cNvPr id="112" name="Freihand 111">
                <a:extLst>
                  <a:ext uri="{FF2B5EF4-FFF2-40B4-BE49-F238E27FC236}">
                    <a16:creationId xmlns:a16="http://schemas.microsoft.com/office/drawing/2014/main" id="{2F55F706-0932-4978-AC7C-7FF7BD424DC0}"/>
                  </a:ext>
                </a:extLst>
              </p:cNvPr>
              <p:cNvPicPr/>
              <p:nvPr/>
            </p:nvPicPr>
            <p:blipFill>
              <a:blip r:embed="rId40"/>
              <a:stretch>
                <a:fillRect/>
              </a:stretch>
            </p:blipFill>
            <p:spPr>
              <a:xfrm>
                <a:off x="10751613" y="278880"/>
                <a:ext cx="957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13" name="Freihand 112">
                <a:extLst>
                  <a:ext uri="{FF2B5EF4-FFF2-40B4-BE49-F238E27FC236}">
                    <a16:creationId xmlns:a16="http://schemas.microsoft.com/office/drawing/2014/main" id="{45476C99-C4C2-46F4-830C-1CE11879F9F2}"/>
                  </a:ext>
                </a:extLst>
              </p14:cNvPr>
              <p14:cNvContentPartPr/>
              <p14:nvPr/>
            </p14:nvContentPartPr>
            <p14:xfrm>
              <a:off x="11009013" y="294000"/>
              <a:ext cx="223560" cy="64440"/>
            </p14:xfrm>
          </p:contentPart>
        </mc:Choice>
        <mc:Fallback>
          <p:pic>
            <p:nvPicPr>
              <p:cNvPr id="113" name="Freihand 112">
                <a:extLst>
                  <a:ext uri="{FF2B5EF4-FFF2-40B4-BE49-F238E27FC236}">
                    <a16:creationId xmlns:a16="http://schemas.microsoft.com/office/drawing/2014/main" id="{45476C99-C4C2-46F4-830C-1CE11879F9F2}"/>
                  </a:ext>
                </a:extLst>
              </p:cNvPr>
              <p:cNvPicPr/>
              <p:nvPr/>
            </p:nvPicPr>
            <p:blipFill>
              <a:blip r:embed="rId42"/>
              <a:stretch>
                <a:fillRect/>
              </a:stretch>
            </p:blipFill>
            <p:spPr>
              <a:xfrm>
                <a:off x="11004693" y="289680"/>
                <a:ext cx="23220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14" name="Freihand 113">
                <a:extLst>
                  <a:ext uri="{FF2B5EF4-FFF2-40B4-BE49-F238E27FC236}">
                    <a16:creationId xmlns:a16="http://schemas.microsoft.com/office/drawing/2014/main" id="{2FCF9F18-CC69-478E-BFE7-CC135E349193}"/>
                  </a:ext>
                </a:extLst>
              </p14:cNvPr>
              <p14:cNvContentPartPr/>
              <p14:nvPr/>
            </p14:nvContentPartPr>
            <p14:xfrm>
              <a:off x="11296653" y="323160"/>
              <a:ext cx="208800" cy="56520"/>
            </p14:xfrm>
          </p:contentPart>
        </mc:Choice>
        <mc:Fallback>
          <p:pic>
            <p:nvPicPr>
              <p:cNvPr id="114" name="Freihand 113">
                <a:extLst>
                  <a:ext uri="{FF2B5EF4-FFF2-40B4-BE49-F238E27FC236}">
                    <a16:creationId xmlns:a16="http://schemas.microsoft.com/office/drawing/2014/main" id="{2FCF9F18-CC69-478E-BFE7-CC135E349193}"/>
                  </a:ext>
                </a:extLst>
              </p:cNvPr>
              <p:cNvPicPr/>
              <p:nvPr/>
            </p:nvPicPr>
            <p:blipFill>
              <a:blip r:embed="rId44"/>
              <a:stretch>
                <a:fillRect/>
              </a:stretch>
            </p:blipFill>
            <p:spPr>
              <a:xfrm>
                <a:off x="11292333" y="318840"/>
                <a:ext cx="21744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15" name="Freihand 114">
                <a:extLst>
                  <a:ext uri="{FF2B5EF4-FFF2-40B4-BE49-F238E27FC236}">
                    <a16:creationId xmlns:a16="http://schemas.microsoft.com/office/drawing/2014/main" id="{9038CE35-BE86-4D56-BD99-523733CCEEAA}"/>
                  </a:ext>
                </a:extLst>
              </p14:cNvPr>
              <p14:cNvContentPartPr/>
              <p14:nvPr/>
            </p14:nvContentPartPr>
            <p14:xfrm>
              <a:off x="11383053" y="209400"/>
              <a:ext cx="21240" cy="21600"/>
            </p14:xfrm>
          </p:contentPart>
        </mc:Choice>
        <mc:Fallback>
          <p:pic>
            <p:nvPicPr>
              <p:cNvPr id="115" name="Freihand 114">
                <a:extLst>
                  <a:ext uri="{FF2B5EF4-FFF2-40B4-BE49-F238E27FC236}">
                    <a16:creationId xmlns:a16="http://schemas.microsoft.com/office/drawing/2014/main" id="{9038CE35-BE86-4D56-BD99-523733CCEEAA}"/>
                  </a:ext>
                </a:extLst>
              </p:cNvPr>
              <p:cNvPicPr/>
              <p:nvPr/>
            </p:nvPicPr>
            <p:blipFill>
              <a:blip r:embed="rId46"/>
              <a:stretch>
                <a:fillRect/>
              </a:stretch>
            </p:blipFill>
            <p:spPr>
              <a:xfrm>
                <a:off x="11378733" y="205080"/>
                <a:ext cx="2988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16" name="Freihand 115">
                <a:extLst>
                  <a:ext uri="{FF2B5EF4-FFF2-40B4-BE49-F238E27FC236}">
                    <a16:creationId xmlns:a16="http://schemas.microsoft.com/office/drawing/2014/main" id="{8696E0F9-A269-4478-B966-06DE1F3713F0}"/>
                  </a:ext>
                </a:extLst>
              </p14:cNvPr>
              <p14:cNvContentPartPr/>
              <p14:nvPr/>
            </p14:nvContentPartPr>
            <p14:xfrm>
              <a:off x="11424453" y="335760"/>
              <a:ext cx="108000" cy="65880"/>
            </p14:xfrm>
          </p:contentPart>
        </mc:Choice>
        <mc:Fallback>
          <p:pic>
            <p:nvPicPr>
              <p:cNvPr id="116" name="Freihand 115">
                <a:extLst>
                  <a:ext uri="{FF2B5EF4-FFF2-40B4-BE49-F238E27FC236}">
                    <a16:creationId xmlns:a16="http://schemas.microsoft.com/office/drawing/2014/main" id="{8696E0F9-A269-4478-B966-06DE1F3713F0}"/>
                  </a:ext>
                </a:extLst>
              </p:cNvPr>
              <p:cNvPicPr/>
              <p:nvPr/>
            </p:nvPicPr>
            <p:blipFill>
              <a:blip r:embed="rId48"/>
              <a:stretch>
                <a:fillRect/>
              </a:stretch>
            </p:blipFill>
            <p:spPr>
              <a:xfrm>
                <a:off x="11420133" y="331440"/>
                <a:ext cx="11664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19" name="Freihand 118">
                <a:extLst>
                  <a:ext uri="{FF2B5EF4-FFF2-40B4-BE49-F238E27FC236}">
                    <a16:creationId xmlns:a16="http://schemas.microsoft.com/office/drawing/2014/main" id="{CA31A864-1031-447D-9A2D-6CE6BFE8FAAA}"/>
                  </a:ext>
                </a:extLst>
              </p14:cNvPr>
              <p14:cNvContentPartPr/>
              <p14:nvPr/>
            </p14:nvContentPartPr>
            <p14:xfrm>
              <a:off x="10120533" y="603600"/>
              <a:ext cx="91440" cy="176400"/>
            </p14:xfrm>
          </p:contentPart>
        </mc:Choice>
        <mc:Fallback>
          <p:pic>
            <p:nvPicPr>
              <p:cNvPr id="119" name="Freihand 118">
                <a:extLst>
                  <a:ext uri="{FF2B5EF4-FFF2-40B4-BE49-F238E27FC236}">
                    <a16:creationId xmlns:a16="http://schemas.microsoft.com/office/drawing/2014/main" id="{CA31A864-1031-447D-9A2D-6CE6BFE8FAAA}"/>
                  </a:ext>
                </a:extLst>
              </p:cNvPr>
              <p:cNvPicPr/>
              <p:nvPr/>
            </p:nvPicPr>
            <p:blipFill>
              <a:blip r:embed="rId50"/>
              <a:stretch>
                <a:fillRect/>
              </a:stretch>
            </p:blipFill>
            <p:spPr>
              <a:xfrm>
                <a:off x="10116213" y="599280"/>
                <a:ext cx="10008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20" name="Freihand 119">
                <a:extLst>
                  <a:ext uri="{FF2B5EF4-FFF2-40B4-BE49-F238E27FC236}">
                    <a16:creationId xmlns:a16="http://schemas.microsoft.com/office/drawing/2014/main" id="{1A911C9A-A0FB-45F9-B212-BCFD8ACE09AA}"/>
                  </a:ext>
                </a:extLst>
              </p14:cNvPr>
              <p14:cNvContentPartPr/>
              <p14:nvPr/>
            </p14:nvContentPartPr>
            <p14:xfrm>
              <a:off x="10240413" y="557520"/>
              <a:ext cx="17640" cy="92880"/>
            </p14:xfrm>
          </p:contentPart>
        </mc:Choice>
        <mc:Fallback>
          <p:pic>
            <p:nvPicPr>
              <p:cNvPr id="120" name="Freihand 119">
                <a:extLst>
                  <a:ext uri="{FF2B5EF4-FFF2-40B4-BE49-F238E27FC236}">
                    <a16:creationId xmlns:a16="http://schemas.microsoft.com/office/drawing/2014/main" id="{1A911C9A-A0FB-45F9-B212-BCFD8ACE09AA}"/>
                  </a:ext>
                </a:extLst>
              </p:cNvPr>
              <p:cNvPicPr/>
              <p:nvPr/>
            </p:nvPicPr>
            <p:blipFill>
              <a:blip r:embed="rId52"/>
              <a:stretch>
                <a:fillRect/>
              </a:stretch>
            </p:blipFill>
            <p:spPr>
              <a:xfrm>
                <a:off x="10236093" y="553200"/>
                <a:ext cx="2628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21" name="Freihand 120">
                <a:extLst>
                  <a:ext uri="{FF2B5EF4-FFF2-40B4-BE49-F238E27FC236}">
                    <a16:creationId xmlns:a16="http://schemas.microsoft.com/office/drawing/2014/main" id="{AB01BAD6-EDDC-47D7-B530-3AB6CBCB6596}"/>
                  </a:ext>
                </a:extLst>
              </p14:cNvPr>
              <p14:cNvContentPartPr/>
              <p14:nvPr/>
            </p14:nvContentPartPr>
            <p14:xfrm>
              <a:off x="10309893" y="588840"/>
              <a:ext cx="76320" cy="164880"/>
            </p14:xfrm>
          </p:contentPart>
        </mc:Choice>
        <mc:Fallback>
          <p:pic>
            <p:nvPicPr>
              <p:cNvPr id="121" name="Freihand 120">
                <a:extLst>
                  <a:ext uri="{FF2B5EF4-FFF2-40B4-BE49-F238E27FC236}">
                    <a16:creationId xmlns:a16="http://schemas.microsoft.com/office/drawing/2014/main" id="{AB01BAD6-EDDC-47D7-B530-3AB6CBCB6596}"/>
                  </a:ext>
                </a:extLst>
              </p:cNvPr>
              <p:cNvPicPr/>
              <p:nvPr/>
            </p:nvPicPr>
            <p:blipFill>
              <a:blip r:embed="rId54"/>
              <a:stretch>
                <a:fillRect/>
              </a:stretch>
            </p:blipFill>
            <p:spPr>
              <a:xfrm>
                <a:off x="10305573" y="584520"/>
                <a:ext cx="8496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122" name="Freihand 121">
                <a:extLst>
                  <a:ext uri="{FF2B5EF4-FFF2-40B4-BE49-F238E27FC236}">
                    <a16:creationId xmlns:a16="http://schemas.microsoft.com/office/drawing/2014/main" id="{873906A7-7EDD-47E6-8F7E-D4BD87280376}"/>
                  </a:ext>
                </a:extLst>
              </p14:cNvPr>
              <p14:cNvContentPartPr/>
              <p14:nvPr/>
            </p14:nvContentPartPr>
            <p14:xfrm>
              <a:off x="10406733" y="629160"/>
              <a:ext cx="108360" cy="125280"/>
            </p14:xfrm>
          </p:contentPart>
        </mc:Choice>
        <mc:Fallback>
          <p:pic>
            <p:nvPicPr>
              <p:cNvPr id="122" name="Freihand 121">
                <a:extLst>
                  <a:ext uri="{FF2B5EF4-FFF2-40B4-BE49-F238E27FC236}">
                    <a16:creationId xmlns:a16="http://schemas.microsoft.com/office/drawing/2014/main" id="{873906A7-7EDD-47E6-8F7E-D4BD87280376}"/>
                  </a:ext>
                </a:extLst>
              </p:cNvPr>
              <p:cNvPicPr/>
              <p:nvPr/>
            </p:nvPicPr>
            <p:blipFill>
              <a:blip r:embed="rId56"/>
              <a:stretch>
                <a:fillRect/>
              </a:stretch>
            </p:blipFill>
            <p:spPr>
              <a:xfrm>
                <a:off x="10402413" y="624840"/>
                <a:ext cx="11700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123" name="Freihand 122">
                <a:extLst>
                  <a:ext uri="{FF2B5EF4-FFF2-40B4-BE49-F238E27FC236}">
                    <a16:creationId xmlns:a16="http://schemas.microsoft.com/office/drawing/2014/main" id="{06A167CF-27A1-44B8-BEE2-95B5DB94DCF9}"/>
                  </a:ext>
                </a:extLst>
              </p14:cNvPr>
              <p14:cNvContentPartPr/>
              <p14:nvPr/>
            </p14:nvContentPartPr>
            <p14:xfrm>
              <a:off x="10529853" y="600000"/>
              <a:ext cx="53280" cy="147600"/>
            </p14:xfrm>
          </p:contentPart>
        </mc:Choice>
        <mc:Fallback>
          <p:pic>
            <p:nvPicPr>
              <p:cNvPr id="123" name="Freihand 122">
                <a:extLst>
                  <a:ext uri="{FF2B5EF4-FFF2-40B4-BE49-F238E27FC236}">
                    <a16:creationId xmlns:a16="http://schemas.microsoft.com/office/drawing/2014/main" id="{06A167CF-27A1-44B8-BEE2-95B5DB94DCF9}"/>
                  </a:ext>
                </a:extLst>
              </p:cNvPr>
              <p:cNvPicPr/>
              <p:nvPr/>
            </p:nvPicPr>
            <p:blipFill>
              <a:blip r:embed="rId58"/>
              <a:stretch>
                <a:fillRect/>
              </a:stretch>
            </p:blipFill>
            <p:spPr>
              <a:xfrm>
                <a:off x="10525533" y="595680"/>
                <a:ext cx="619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24" name="Freihand 123">
                <a:extLst>
                  <a:ext uri="{FF2B5EF4-FFF2-40B4-BE49-F238E27FC236}">
                    <a16:creationId xmlns:a16="http://schemas.microsoft.com/office/drawing/2014/main" id="{21330D05-21D7-4330-A949-7CBADB2B4D3B}"/>
                  </a:ext>
                </a:extLst>
              </p14:cNvPr>
              <p14:cNvContentPartPr/>
              <p14:nvPr/>
            </p14:nvContentPartPr>
            <p14:xfrm>
              <a:off x="10732173" y="667320"/>
              <a:ext cx="174600" cy="6480"/>
            </p14:xfrm>
          </p:contentPart>
        </mc:Choice>
        <mc:Fallback>
          <p:pic>
            <p:nvPicPr>
              <p:cNvPr id="124" name="Freihand 123">
                <a:extLst>
                  <a:ext uri="{FF2B5EF4-FFF2-40B4-BE49-F238E27FC236}">
                    <a16:creationId xmlns:a16="http://schemas.microsoft.com/office/drawing/2014/main" id="{21330D05-21D7-4330-A949-7CBADB2B4D3B}"/>
                  </a:ext>
                </a:extLst>
              </p:cNvPr>
              <p:cNvPicPr/>
              <p:nvPr/>
            </p:nvPicPr>
            <p:blipFill>
              <a:blip r:embed="rId60"/>
              <a:stretch>
                <a:fillRect/>
              </a:stretch>
            </p:blipFill>
            <p:spPr>
              <a:xfrm>
                <a:off x="10727853" y="663000"/>
                <a:ext cx="18324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125" name="Freihand 124">
                <a:extLst>
                  <a:ext uri="{FF2B5EF4-FFF2-40B4-BE49-F238E27FC236}">
                    <a16:creationId xmlns:a16="http://schemas.microsoft.com/office/drawing/2014/main" id="{E32FBBAD-BA8C-41AD-ABB5-37B7EAA75E2D}"/>
                  </a:ext>
                </a:extLst>
              </p14:cNvPr>
              <p14:cNvContentPartPr/>
              <p14:nvPr/>
            </p14:nvContentPartPr>
            <p14:xfrm>
              <a:off x="10785453" y="710160"/>
              <a:ext cx="177840" cy="3960"/>
            </p14:xfrm>
          </p:contentPart>
        </mc:Choice>
        <mc:Fallback>
          <p:pic>
            <p:nvPicPr>
              <p:cNvPr id="125" name="Freihand 124">
                <a:extLst>
                  <a:ext uri="{FF2B5EF4-FFF2-40B4-BE49-F238E27FC236}">
                    <a16:creationId xmlns:a16="http://schemas.microsoft.com/office/drawing/2014/main" id="{E32FBBAD-BA8C-41AD-ABB5-37B7EAA75E2D}"/>
                  </a:ext>
                </a:extLst>
              </p:cNvPr>
              <p:cNvPicPr/>
              <p:nvPr/>
            </p:nvPicPr>
            <p:blipFill>
              <a:blip r:embed="rId62"/>
              <a:stretch>
                <a:fillRect/>
              </a:stretch>
            </p:blipFill>
            <p:spPr>
              <a:xfrm>
                <a:off x="10781133" y="705840"/>
                <a:ext cx="18648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126" name="Freihand 125">
                <a:extLst>
                  <a:ext uri="{FF2B5EF4-FFF2-40B4-BE49-F238E27FC236}">
                    <a16:creationId xmlns:a16="http://schemas.microsoft.com/office/drawing/2014/main" id="{E0C7FBED-C990-4040-99F0-A8AFA057FDD3}"/>
                  </a:ext>
                </a:extLst>
              </p14:cNvPr>
              <p14:cNvContentPartPr/>
              <p14:nvPr/>
            </p14:nvContentPartPr>
            <p14:xfrm>
              <a:off x="11044653" y="648960"/>
              <a:ext cx="137520" cy="84240"/>
            </p14:xfrm>
          </p:contentPart>
        </mc:Choice>
        <mc:Fallback>
          <p:pic>
            <p:nvPicPr>
              <p:cNvPr id="126" name="Freihand 125">
                <a:extLst>
                  <a:ext uri="{FF2B5EF4-FFF2-40B4-BE49-F238E27FC236}">
                    <a16:creationId xmlns:a16="http://schemas.microsoft.com/office/drawing/2014/main" id="{E0C7FBED-C990-4040-99F0-A8AFA057FDD3}"/>
                  </a:ext>
                </a:extLst>
              </p:cNvPr>
              <p:cNvPicPr/>
              <p:nvPr/>
            </p:nvPicPr>
            <p:blipFill>
              <a:blip r:embed="rId64"/>
              <a:stretch>
                <a:fillRect/>
              </a:stretch>
            </p:blipFill>
            <p:spPr>
              <a:xfrm>
                <a:off x="11040333" y="644640"/>
                <a:ext cx="14616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83" name="Freihand 182">
                <a:extLst>
                  <a:ext uri="{FF2B5EF4-FFF2-40B4-BE49-F238E27FC236}">
                    <a16:creationId xmlns:a16="http://schemas.microsoft.com/office/drawing/2014/main" id="{8A322D4F-F4A9-4DA4-9E40-84D9BCF70B9A}"/>
                  </a:ext>
                </a:extLst>
              </p14:cNvPr>
              <p14:cNvContentPartPr/>
              <p14:nvPr/>
            </p14:nvContentPartPr>
            <p14:xfrm>
              <a:off x="10027653" y="961440"/>
              <a:ext cx="118800" cy="165960"/>
            </p14:xfrm>
          </p:contentPart>
        </mc:Choice>
        <mc:Fallback>
          <p:pic>
            <p:nvPicPr>
              <p:cNvPr id="183" name="Freihand 182">
                <a:extLst>
                  <a:ext uri="{FF2B5EF4-FFF2-40B4-BE49-F238E27FC236}">
                    <a16:creationId xmlns:a16="http://schemas.microsoft.com/office/drawing/2014/main" id="{8A322D4F-F4A9-4DA4-9E40-84D9BCF70B9A}"/>
                  </a:ext>
                </a:extLst>
              </p:cNvPr>
              <p:cNvPicPr/>
              <p:nvPr/>
            </p:nvPicPr>
            <p:blipFill>
              <a:blip r:embed="rId66"/>
              <a:stretch>
                <a:fillRect/>
              </a:stretch>
            </p:blipFill>
            <p:spPr>
              <a:xfrm>
                <a:off x="10023333" y="957120"/>
                <a:ext cx="12744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84" name="Freihand 183">
                <a:extLst>
                  <a:ext uri="{FF2B5EF4-FFF2-40B4-BE49-F238E27FC236}">
                    <a16:creationId xmlns:a16="http://schemas.microsoft.com/office/drawing/2014/main" id="{AE952C99-737A-47C5-BA2D-F634A5F3D63F}"/>
                  </a:ext>
                </a:extLst>
              </p14:cNvPr>
              <p14:cNvContentPartPr/>
              <p14:nvPr/>
            </p14:nvContentPartPr>
            <p14:xfrm>
              <a:off x="10183893" y="916440"/>
              <a:ext cx="58680" cy="151560"/>
            </p14:xfrm>
          </p:contentPart>
        </mc:Choice>
        <mc:Fallback>
          <p:pic>
            <p:nvPicPr>
              <p:cNvPr id="184" name="Freihand 183">
                <a:extLst>
                  <a:ext uri="{FF2B5EF4-FFF2-40B4-BE49-F238E27FC236}">
                    <a16:creationId xmlns:a16="http://schemas.microsoft.com/office/drawing/2014/main" id="{AE952C99-737A-47C5-BA2D-F634A5F3D63F}"/>
                  </a:ext>
                </a:extLst>
              </p:cNvPr>
              <p:cNvPicPr/>
              <p:nvPr/>
            </p:nvPicPr>
            <p:blipFill>
              <a:blip r:embed="rId68"/>
              <a:stretch>
                <a:fillRect/>
              </a:stretch>
            </p:blipFill>
            <p:spPr>
              <a:xfrm>
                <a:off x="10179573" y="912120"/>
                <a:ext cx="6732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85" name="Freihand 184">
                <a:extLst>
                  <a:ext uri="{FF2B5EF4-FFF2-40B4-BE49-F238E27FC236}">
                    <a16:creationId xmlns:a16="http://schemas.microsoft.com/office/drawing/2014/main" id="{0FEEB5E5-0EB1-4246-A3A0-5FF27DFF9C2F}"/>
                  </a:ext>
                </a:extLst>
              </p14:cNvPr>
              <p14:cNvContentPartPr/>
              <p14:nvPr/>
            </p14:nvContentPartPr>
            <p14:xfrm>
              <a:off x="10246533" y="958920"/>
              <a:ext cx="74160" cy="102600"/>
            </p14:xfrm>
          </p:contentPart>
        </mc:Choice>
        <mc:Fallback>
          <p:pic>
            <p:nvPicPr>
              <p:cNvPr id="185" name="Freihand 184">
                <a:extLst>
                  <a:ext uri="{FF2B5EF4-FFF2-40B4-BE49-F238E27FC236}">
                    <a16:creationId xmlns:a16="http://schemas.microsoft.com/office/drawing/2014/main" id="{0FEEB5E5-0EB1-4246-A3A0-5FF27DFF9C2F}"/>
                  </a:ext>
                </a:extLst>
              </p:cNvPr>
              <p:cNvPicPr/>
              <p:nvPr/>
            </p:nvPicPr>
            <p:blipFill>
              <a:blip r:embed="rId70"/>
              <a:stretch>
                <a:fillRect/>
              </a:stretch>
            </p:blipFill>
            <p:spPr>
              <a:xfrm>
                <a:off x="10242213" y="954600"/>
                <a:ext cx="828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86" name="Freihand 185">
                <a:extLst>
                  <a:ext uri="{FF2B5EF4-FFF2-40B4-BE49-F238E27FC236}">
                    <a16:creationId xmlns:a16="http://schemas.microsoft.com/office/drawing/2014/main" id="{D4855CAE-CA2D-4D34-8C34-2700BD177DC2}"/>
                  </a:ext>
                </a:extLst>
              </p14:cNvPr>
              <p14:cNvContentPartPr/>
              <p14:nvPr/>
            </p14:nvContentPartPr>
            <p14:xfrm>
              <a:off x="10236093" y="925800"/>
              <a:ext cx="164520" cy="144720"/>
            </p14:xfrm>
          </p:contentPart>
        </mc:Choice>
        <mc:Fallback>
          <p:pic>
            <p:nvPicPr>
              <p:cNvPr id="186" name="Freihand 185">
                <a:extLst>
                  <a:ext uri="{FF2B5EF4-FFF2-40B4-BE49-F238E27FC236}">
                    <a16:creationId xmlns:a16="http://schemas.microsoft.com/office/drawing/2014/main" id="{D4855CAE-CA2D-4D34-8C34-2700BD177DC2}"/>
                  </a:ext>
                </a:extLst>
              </p:cNvPr>
              <p:cNvPicPr/>
              <p:nvPr/>
            </p:nvPicPr>
            <p:blipFill>
              <a:blip r:embed="rId72"/>
              <a:stretch>
                <a:fillRect/>
              </a:stretch>
            </p:blipFill>
            <p:spPr>
              <a:xfrm>
                <a:off x="10231773" y="921480"/>
                <a:ext cx="17316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87" name="Freihand 186">
                <a:extLst>
                  <a:ext uri="{FF2B5EF4-FFF2-40B4-BE49-F238E27FC236}">
                    <a16:creationId xmlns:a16="http://schemas.microsoft.com/office/drawing/2014/main" id="{6BA14AE2-ABF7-4797-B8EC-EFC4F4DF9B91}"/>
                  </a:ext>
                </a:extLst>
              </p14:cNvPr>
              <p14:cNvContentPartPr/>
              <p14:nvPr/>
            </p14:nvContentPartPr>
            <p14:xfrm>
              <a:off x="10491333" y="970440"/>
              <a:ext cx="86760" cy="9000"/>
            </p14:xfrm>
          </p:contentPart>
        </mc:Choice>
        <mc:Fallback>
          <p:pic>
            <p:nvPicPr>
              <p:cNvPr id="187" name="Freihand 186">
                <a:extLst>
                  <a:ext uri="{FF2B5EF4-FFF2-40B4-BE49-F238E27FC236}">
                    <a16:creationId xmlns:a16="http://schemas.microsoft.com/office/drawing/2014/main" id="{6BA14AE2-ABF7-4797-B8EC-EFC4F4DF9B91}"/>
                  </a:ext>
                </a:extLst>
              </p:cNvPr>
              <p:cNvPicPr/>
              <p:nvPr/>
            </p:nvPicPr>
            <p:blipFill>
              <a:blip r:embed="rId74"/>
              <a:stretch>
                <a:fillRect/>
              </a:stretch>
            </p:blipFill>
            <p:spPr>
              <a:xfrm>
                <a:off x="10487013" y="966120"/>
                <a:ext cx="9540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88" name="Freihand 187">
                <a:extLst>
                  <a:ext uri="{FF2B5EF4-FFF2-40B4-BE49-F238E27FC236}">
                    <a16:creationId xmlns:a16="http://schemas.microsoft.com/office/drawing/2014/main" id="{C13572FF-9517-413F-B408-867D073815F4}"/>
                  </a:ext>
                </a:extLst>
              </p14:cNvPr>
              <p14:cNvContentPartPr/>
              <p14:nvPr/>
            </p14:nvContentPartPr>
            <p14:xfrm>
              <a:off x="10467213" y="1017240"/>
              <a:ext cx="122760" cy="10800"/>
            </p14:xfrm>
          </p:contentPart>
        </mc:Choice>
        <mc:Fallback>
          <p:pic>
            <p:nvPicPr>
              <p:cNvPr id="188" name="Freihand 187">
                <a:extLst>
                  <a:ext uri="{FF2B5EF4-FFF2-40B4-BE49-F238E27FC236}">
                    <a16:creationId xmlns:a16="http://schemas.microsoft.com/office/drawing/2014/main" id="{C13572FF-9517-413F-B408-867D073815F4}"/>
                  </a:ext>
                </a:extLst>
              </p:cNvPr>
              <p:cNvPicPr/>
              <p:nvPr/>
            </p:nvPicPr>
            <p:blipFill>
              <a:blip r:embed="rId76"/>
              <a:stretch>
                <a:fillRect/>
              </a:stretch>
            </p:blipFill>
            <p:spPr>
              <a:xfrm>
                <a:off x="10462893" y="1012920"/>
                <a:ext cx="13140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89" name="Freihand 188">
                <a:extLst>
                  <a:ext uri="{FF2B5EF4-FFF2-40B4-BE49-F238E27FC236}">
                    <a16:creationId xmlns:a16="http://schemas.microsoft.com/office/drawing/2014/main" id="{F699584B-6D08-4FC7-98A0-CAE010A08B75}"/>
                  </a:ext>
                </a:extLst>
              </p14:cNvPr>
              <p14:cNvContentPartPr/>
              <p14:nvPr/>
            </p14:nvContentPartPr>
            <p14:xfrm>
              <a:off x="10706253" y="965760"/>
              <a:ext cx="165600" cy="84960"/>
            </p14:xfrm>
          </p:contentPart>
        </mc:Choice>
        <mc:Fallback>
          <p:pic>
            <p:nvPicPr>
              <p:cNvPr id="189" name="Freihand 188">
                <a:extLst>
                  <a:ext uri="{FF2B5EF4-FFF2-40B4-BE49-F238E27FC236}">
                    <a16:creationId xmlns:a16="http://schemas.microsoft.com/office/drawing/2014/main" id="{F699584B-6D08-4FC7-98A0-CAE010A08B75}"/>
                  </a:ext>
                </a:extLst>
              </p:cNvPr>
              <p:cNvPicPr/>
              <p:nvPr/>
            </p:nvPicPr>
            <p:blipFill>
              <a:blip r:embed="rId78"/>
              <a:stretch>
                <a:fillRect/>
              </a:stretch>
            </p:blipFill>
            <p:spPr>
              <a:xfrm>
                <a:off x="10701933" y="961440"/>
                <a:ext cx="17424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90" name="Freihand 189">
                <a:extLst>
                  <a:ext uri="{FF2B5EF4-FFF2-40B4-BE49-F238E27FC236}">
                    <a16:creationId xmlns:a16="http://schemas.microsoft.com/office/drawing/2014/main" id="{84BFB123-77C6-4E16-808E-B167A7B115F7}"/>
                  </a:ext>
                </a:extLst>
              </p14:cNvPr>
              <p14:cNvContentPartPr/>
              <p14:nvPr/>
            </p14:nvContentPartPr>
            <p14:xfrm>
              <a:off x="10925493" y="953520"/>
              <a:ext cx="108000" cy="106920"/>
            </p14:xfrm>
          </p:contentPart>
        </mc:Choice>
        <mc:Fallback>
          <p:pic>
            <p:nvPicPr>
              <p:cNvPr id="190" name="Freihand 189">
                <a:extLst>
                  <a:ext uri="{FF2B5EF4-FFF2-40B4-BE49-F238E27FC236}">
                    <a16:creationId xmlns:a16="http://schemas.microsoft.com/office/drawing/2014/main" id="{84BFB123-77C6-4E16-808E-B167A7B115F7}"/>
                  </a:ext>
                </a:extLst>
              </p:cNvPr>
              <p:cNvPicPr/>
              <p:nvPr/>
            </p:nvPicPr>
            <p:blipFill>
              <a:blip r:embed="rId80"/>
              <a:stretch>
                <a:fillRect/>
              </a:stretch>
            </p:blipFill>
            <p:spPr>
              <a:xfrm>
                <a:off x="10921173" y="949200"/>
                <a:ext cx="11664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91" name="Freihand 190">
                <a:extLst>
                  <a:ext uri="{FF2B5EF4-FFF2-40B4-BE49-F238E27FC236}">
                    <a16:creationId xmlns:a16="http://schemas.microsoft.com/office/drawing/2014/main" id="{2EB4C537-53CC-449D-A8C7-D834B044190F}"/>
                  </a:ext>
                </a:extLst>
              </p14:cNvPr>
              <p14:cNvContentPartPr/>
              <p14:nvPr/>
            </p14:nvContentPartPr>
            <p14:xfrm>
              <a:off x="10934133" y="982320"/>
              <a:ext cx="116640" cy="61200"/>
            </p14:xfrm>
          </p:contentPart>
        </mc:Choice>
        <mc:Fallback>
          <p:pic>
            <p:nvPicPr>
              <p:cNvPr id="191" name="Freihand 190">
                <a:extLst>
                  <a:ext uri="{FF2B5EF4-FFF2-40B4-BE49-F238E27FC236}">
                    <a16:creationId xmlns:a16="http://schemas.microsoft.com/office/drawing/2014/main" id="{2EB4C537-53CC-449D-A8C7-D834B044190F}"/>
                  </a:ext>
                </a:extLst>
              </p:cNvPr>
              <p:cNvPicPr/>
              <p:nvPr/>
            </p:nvPicPr>
            <p:blipFill>
              <a:blip r:embed="rId82"/>
              <a:stretch>
                <a:fillRect/>
              </a:stretch>
            </p:blipFill>
            <p:spPr>
              <a:xfrm>
                <a:off x="10929813" y="978000"/>
                <a:ext cx="12528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92" name="Freihand 191">
                <a:extLst>
                  <a:ext uri="{FF2B5EF4-FFF2-40B4-BE49-F238E27FC236}">
                    <a16:creationId xmlns:a16="http://schemas.microsoft.com/office/drawing/2014/main" id="{AA845C50-13D1-4A5B-A756-327A95B8F405}"/>
                  </a:ext>
                </a:extLst>
              </p14:cNvPr>
              <p14:cNvContentPartPr/>
              <p14:nvPr/>
            </p14:nvContentPartPr>
            <p14:xfrm>
              <a:off x="10055013" y="1212000"/>
              <a:ext cx="70200" cy="182520"/>
            </p14:xfrm>
          </p:contentPart>
        </mc:Choice>
        <mc:Fallback>
          <p:pic>
            <p:nvPicPr>
              <p:cNvPr id="192" name="Freihand 191">
                <a:extLst>
                  <a:ext uri="{FF2B5EF4-FFF2-40B4-BE49-F238E27FC236}">
                    <a16:creationId xmlns:a16="http://schemas.microsoft.com/office/drawing/2014/main" id="{AA845C50-13D1-4A5B-A756-327A95B8F405}"/>
                  </a:ext>
                </a:extLst>
              </p:cNvPr>
              <p:cNvPicPr/>
              <p:nvPr/>
            </p:nvPicPr>
            <p:blipFill>
              <a:blip r:embed="rId84"/>
              <a:stretch>
                <a:fillRect/>
              </a:stretch>
            </p:blipFill>
            <p:spPr>
              <a:xfrm>
                <a:off x="10050693" y="1207680"/>
                <a:ext cx="7884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193" name="Freihand 192">
                <a:extLst>
                  <a:ext uri="{FF2B5EF4-FFF2-40B4-BE49-F238E27FC236}">
                    <a16:creationId xmlns:a16="http://schemas.microsoft.com/office/drawing/2014/main" id="{E030FD30-5E2B-4DBC-99E3-FD0490A963AF}"/>
                  </a:ext>
                </a:extLst>
              </p14:cNvPr>
              <p14:cNvContentPartPr/>
              <p14:nvPr/>
            </p14:nvContentPartPr>
            <p14:xfrm>
              <a:off x="10141773" y="1151880"/>
              <a:ext cx="46440" cy="109800"/>
            </p14:xfrm>
          </p:contentPart>
        </mc:Choice>
        <mc:Fallback>
          <p:pic>
            <p:nvPicPr>
              <p:cNvPr id="193" name="Freihand 192">
                <a:extLst>
                  <a:ext uri="{FF2B5EF4-FFF2-40B4-BE49-F238E27FC236}">
                    <a16:creationId xmlns:a16="http://schemas.microsoft.com/office/drawing/2014/main" id="{E030FD30-5E2B-4DBC-99E3-FD0490A963AF}"/>
                  </a:ext>
                </a:extLst>
              </p:cNvPr>
              <p:cNvPicPr/>
              <p:nvPr/>
            </p:nvPicPr>
            <p:blipFill>
              <a:blip r:embed="rId86"/>
              <a:stretch>
                <a:fillRect/>
              </a:stretch>
            </p:blipFill>
            <p:spPr>
              <a:xfrm>
                <a:off x="10137453" y="1147560"/>
                <a:ext cx="550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94" name="Freihand 193">
                <a:extLst>
                  <a:ext uri="{FF2B5EF4-FFF2-40B4-BE49-F238E27FC236}">
                    <a16:creationId xmlns:a16="http://schemas.microsoft.com/office/drawing/2014/main" id="{9D5AC42C-406D-46F7-BD84-3C1B23C0BE0B}"/>
                  </a:ext>
                </a:extLst>
              </p14:cNvPr>
              <p14:cNvContentPartPr/>
              <p14:nvPr/>
            </p14:nvContentPartPr>
            <p14:xfrm>
              <a:off x="10208373" y="1179240"/>
              <a:ext cx="70920" cy="174240"/>
            </p14:xfrm>
          </p:contentPart>
        </mc:Choice>
        <mc:Fallback>
          <p:pic>
            <p:nvPicPr>
              <p:cNvPr id="194" name="Freihand 193">
                <a:extLst>
                  <a:ext uri="{FF2B5EF4-FFF2-40B4-BE49-F238E27FC236}">
                    <a16:creationId xmlns:a16="http://schemas.microsoft.com/office/drawing/2014/main" id="{9D5AC42C-406D-46F7-BD84-3C1B23C0BE0B}"/>
                  </a:ext>
                </a:extLst>
              </p:cNvPr>
              <p:cNvPicPr/>
              <p:nvPr/>
            </p:nvPicPr>
            <p:blipFill>
              <a:blip r:embed="rId88"/>
              <a:stretch>
                <a:fillRect/>
              </a:stretch>
            </p:blipFill>
            <p:spPr>
              <a:xfrm>
                <a:off x="10204053" y="1174920"/>
                <a:ext cx="7956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95" name="Freihand 194">
                <a:extLst>
                  <a:ext uri="{FF2B5EF4-FFF2-40B4-BE49-F238E27FC236}">
                    <a16:creationId xmlns:a16="http://schemas.microsoft.com/office/drawing/2014/main" id="{D5F40186-35F6-4202-9679-72ADB412411D}"/>
                  </a:ext>
                </a:extLst>
              </p14:cNvPr>
              <p14:cNvContentPartPr/>
              <p14:nvPr/>
            </p14:nvContentPartPr>
            <p14:xfrm>
              <a:off x="10298373" y="1252680"/>
              <a:ext cx="118080" cy="97560"/>
            </p14:xfrm>
          </p:contentPart>
        </mc:Choice>
        <mc:Fallback>
          <p:pic>
            <p:nvPicPr>
              <p:cNvPr id="195" name="Freihand 194">
                <a:extLst>
                  <a:ext uri="{FF2B5EF4-FFF2-40B4-BE49-F238E27FC236}">
                    <a16:creationId xmlns:a16="http://schemas.microsoft.com/office/drawing/2014/main" id="{D5F40186-35F6-4202-9679-72ADB412411D}"/>
                  </a:ext>
                </a:extLst>
              </p:cNvPr>
              <p:cNvPicPr/>
              <p:nvPr/>
            </p:nvPicPr>
            <p:blipFill>
              <a:blip r:embed="rId90"/>
              <a:stretch>
                <a:fillRect/>
              </a:stretch>
            </p:blipFill>
            <p:spPr>
              <a:xfrm>
                <a:off x="10294053" y="1248360"/>
                <a:ext cx="1267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96" name="Freihand 195">
                <a:extLst>
                  <a:ext uri="{FF2B5EF4-FFF2-40B4-BE49-F238E27FC236}">
                    <a16:creationId xmlns:a16="http://schemas.microsoft.com/office/drawing/2014/main" id="{4C9F988B-1E74-4849-9B0B-E98397ABFAF8}"/>
                  </a:ext>
                </a:extLst>
              </p14:cNvPr>
              <p14:cNvContentPartPr/>
              <p14:nvPr/>
            </p14:nvContentPartPr>
            <p14:xfrm>
              <a:off x="10401693" y="1210560"/>
              <a:ext cx="222840" cy="160200"/>
            </p14:xfrm>
          </p:contentPart>
        </mc:Choice>
        <mc:Fallback>
          <p:pic>
            <p:nvPicPr>
              <p:cNvPr id="196" name="Freihand 195">
                <a:extLst>
                  <a:ext uri="{FF2B5EF4-FFF2-40B4-BE49-F238E27FC236}">
                    <a16:creationId xmlns:a16="http://schemas.microsoft.com/office/drawing/2014/main" id="{4C9F988B-1E74-4849-9B0B-E98397ABFAF8}"/>
                  </a:ext>
                </a:extLst>
              </p:cNvPr>
              <p:cNvPicPr/>
              <p:nvPr/>
            </p:nvPicPr>
            <p:blipFill>
              <a:blip r:embed="rId92"/>
              <a:stretch>
                <a:fillRect/>
              </a:stretch>
            </p:blipFill>
            <p:spPr>
              <a:xfrm>
                <a:off x="10397373" y="1206240"/>
                <a:ext cx="23148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97" name="Freihand 196">
                <a:extLst>
                  <a:ext uri="{FF2B5EF4-FFF2-40B4-BE49-F238E27FC236}">
                    <a16:creationId xmlns:a16="http://schemas.microsoft.com/office/drawing/2014/main" id="{C7B7972C-CFDC-4B11-9913-77BE59640F76}"/>
                  </a:ext>
                </a:extLst>
              </p14:cNvPr>
              <p14:cNvContentPartPr/>
              <p14:nvPr/>
            </p14:nvContentPartPr>
            <p14:xfrm>
              <a:off x="10546773" y="1305600"/>
              <a:ext cx="126720" cy="13680"/>
            </p14:xfrm>
          </p:contentPart>
        </mc:Choice>
        <mc:Fallback>
          <p:pic>
            <p:nvPicPr>
              <p:cNvPr id="197" name="Freihand 196">
                <a:extLst>
                  <a:ext uri="{FF2B5EF4-FFF2-40B4-BE49-F238E27FC236}">
                    <a16:creationId xmlns:a16="http://schemas.microsoft.com/office/drawing/2014/main" id="{C7B7972C-CFDC-4B11-9913-77BE59640F76}"/>
                  </a:ext>
                </a:extLst>
              </p:cNvPr>
              <p:cNvPicPr/>
              <p:nvPr/>
            </p:nvPicPr>
            <p:blipFill>
              <a:blip r:embed="rId94"/>
              <a:stretch>
                <a:fillRect/>
              </a:stretch>
            </p:blipFill>
            <p:spPr>
              <a:xfrm>
                <a:off x="10542453" y="1301280"/>
                <a:ext cx="1353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205" name="Freihand 204">
                <a:extLst>
                  <a:ext uri="{FF2B5EF4-FFF2-40B4-BE49-F238E27FC236}">
                    <a16:creationId xmlns:a16="http://schemas.microsoft.com/office/drawing/2014/main" id="{7534EEC9-6D6A-4136-813C-70B3D7CAAEF2}"/>
                  </a:ext>
                </a:extLst>
              </p14:cNvPr>
              <p14:cNvContentPartPr/>
              <p14:nvPr/>
            </p14:nvContentPartPr>
            <p14:xfrm>
              <a:off x="11269293" y="880440"/>
              <a:ext cx="57600" cy="140400"/>
            </p14:xfrm>
          </p:contentPart>
        </mc:Choice>
        <mc:Fallback>
          <p:pic>
            <p:nvPicPr>
              <p:cNvPr id="205" name="Freihand 204">
                <a:extLst>
                  <a:ext uri="{FF2B5EF4-FFF2-40B4-BE49-F238E27FC236}">
                    <a16:creationId xmlns:a16="http://schemas.microsoft.com/office/drawing/2014/main" id="{7534EEC9-6D6A-4136-813C-70B3D7CAAEF2}"/>
                  </a:ext>
                </a:extLst>
              </p:cNvPr>
              <p:cNvPicPr/>
              <p:nvPr/>
            </p:nvPicPr>
            <p:blipFill>
              <a:blip r:embed="rId96"/>
              <a:stretch>
                <a:fillRect/>
              </a:stretch>
            </p:blipFill>
            <p:spPr>
              <a:xfrm>
                <a:off x="11264973" y="876120"/>
                <a:ext cx="6624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206" name="Freihand 205">
                <a:extLst>
                  <a:ext uri="{FF2B5EF4-FFF2-40B4-BE49-F238E27FC236}">
                    <a16:creationId xmlns:a16="http://schemas.microsoft.com/office/drawing/2014/main" id="{3D9B2D43-9341-4471-BD4C-71AB5205DF8E}"/>
                  </a:ext>
                </a:extLst>
              </p14:cNvPr>
              <p14:cNvContentPartPr/>
              <p14:nvPr/>
            </p14:nvContentPartPr>
            <p14:xfrm>
              <a:off x="11233293" y="966840"/>
              <a:ext cx="91080" cy="19440"/>
            </p14:xfrm>
          </p:contentPart>
        </mc:Choice>
        <mc:Fallback>
          <p:pic>
            <p:nvPicPr>
              <p:cNvPr id="206" name="Freihand 205">
                <a:extLst>
                  <a:ext uri="{FF2B5EF4-FFF2-40B4-BE49-F238E27FC236}">
                    <a16:creationId xmlns:a16="http://schemas.microsoft.com/office/drawing/2014/main" id="{3D9B2D43-9341-4471-BD4C-71AB5205DF8E}"/>
                  </a:ext>
                </a:extLst>
              </p:cNvPr>
              <p:cNvPicPr/>
              <p:nvPr/>
            </p:nvPicPr>
            <p:blipFill>
              <a:blip r:embed="rId98"/>
              <a:stretch>
                <a:fillRect/>
              </a:stretch>
            </p:blipFill>
            <p:spPr>
              <a:xfrm>
                <a:off x="11228973" y="962520"/>
                <a:ext cx="997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207" name="Freihand 206">
                <a:extLst>
                  <a:ext uri="{FF2B5EF4-FFF2-40B4-BE49-F238E27FC236}">
                    <a16:creationId xmlns:a16="http://schemas.microsoft.com/office/drawing/2014/main" id="{41850D50-4275-498D-85D3-DED667CE67A6}"/>
                  </a:ext>
                </a:extLst>
              </p14:cNvPr>
              <p14:cNvContentPartPr/>
              <p14:nvPr/>
            </p14:nvContentPartPr>
            <p14:xfrm>
              <a:off x="11354973" y="864240"/>
              <a:ext cx="108720" cy="125280"/>
            </p14:xfrm>
          </p:contentPart>
        </mc:Choice>
        <mc:Fallback>
          <p:pic>
            <p:nvPicPr>
              <p:cNvPr id="207" name="Freihand 206">
                <a:extLst>
                  <a:ext uri="{FF2B5EF4-FFF2-40B4-BE49-F238E27FC236}">
                    <a16:creationId xmlns:a16="http://schemas.microsoft.com/office/drawing/2014/main" id="{41850D50-4275-498D-85D3-DED667CE67A6}"/>
                  </a:ext>
                </a:extLst>
              </p:cNvPr>
              <p:cNvPicPr/>
              <p:nvPr/>
            </p:nvPicPr>
            <p:blipFill>
              <a:blip r:embed="rId100"/>
              <a:stretch>
                <a:fillRect/>
              </a:stretch>
            </p:blipFill>
            <p:spPr>
              <a:xfrm>
                <a:off x="11350653" y="859920"/>
                <a:ext cx="11736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208" name="Freihand 207">
                <a:extLst>
                  <a:ext uri="{FF2B5EF4-FFF2-40B4-BE49-F238E27FC236}">
                    <a16:creationId xmlns:a16="http://schemas.microsoft.com/office/drawing/2014/main" id="{FBBCD7BB-6923-43AB-A2D0-AAD65198D190}"/>
                  </a:ext>
                </a:extLst>
              </p14:cNvPr>
              <p14:cNvContentPartPr/>
              <p14:nvPr/>
            </p14:nvContentPartPr>
            <p14:xfrm>
              <a:off x="11455773" y="882600"/>
              <a:ext cx="53640" cy="111960"/>
            </p14:xfrm>
          </p:contentPart>
        </mc:Choice>
        <mc:Fallback>
          <p:pic>
            <p:nvPicPr>
              <p:cNvPr id="208" name="Freihand 207">
                <a:extLst>
                  <a:ext uri="{FF2B5EF4-FFF2-40B4-BE49-F238E27FC236}">
                    <a16:creationId xmlns:a16="http://schemas.microsoft.com/office/drawing/2014/main" id="{FBBCD7BB-6923-43AB-A2D0-AAD65198D190}"/>
                  </a:ext>
                </a:extLst>
              </p:cNvPr>
              <p:cNvPicPr/>
              <p:nvPr/>
            </p:nvPicPr>
            <p:blipFill>
              <a:blip r:embed="rId102"/>
              <a:stretch>
                <a:fillRect/>
              </a:stretch>
            </p:blipFill>
            <p:spPr>
              <a:xfrm>
                <a:off x="11451453" y="878280"/>
                <a:ext cx="6228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209" name="Freihand 208">
                <a:extLst>
                  <a:ext uri="{FF2B5EF4-FFF2-40B4-BE49-F238E27FC236}">
                    <a16:creationId xmlns:a16="http://schemas.microsoft.com/office/drawing/2014/main" id="{9F6CE9AE-3894-47B4-8E81-2767BA1F2805}"/>
                  </a:ext>
                </a:extLst>
              </p14:cNvPr>
              <p14:cNvContentPartPr/>
              <p14:nvPr/>
            </p14:nvContentPartPr>
            <p14:xfrm>
              <a:off x="11559093" y="931200"/>
              <a:ext cx="103320" cy="54360"/>
            </p14:xfrm>
          </p:contentPart>
        </mc:Choice>
        <mc:Fallback>
          <p:pic>
            <p:nvPicPr>
              <p:cNvPr id="209" name="Freihand 208">
                <a:extLst>
                  <a:ext uri="{FF2B5EF4-FFF2-40B4-BE49-F238E27FC236}">
                    <a16:creationId xmlns:a16="http://schemas.microsoft.com/office/drawing/2014/main" id="{9F6CE9AE-3894-47B4-8E81-2767BA1F2805}"/>
                  </a:ext>
                </a:extLst>
              </p:cNvPr>
              <p:cNvPicPr/>
              <p:nvPr/>
            </p:nvPicPr>
            <p:blipFill>
              <a:blip r:embed="rId104"/>
              <a:stretch>
                <a:fillRect/>
              </a:stretch>
            </p:blipFill>
            <p:spPr>
              <a:xfrm>
                <a:off x="11554773" y="926880"/>
                <a:ext cx="11196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210" name="Freihand 209">
                <a:extLst>
                  <a:ext uri="{FF2B5EF4-FFF2-40B4-BE49-F238E27FC236}">
                    <a16:creationId xmlns:a16="http://schemas.microsoft.com/office/drawing/2014/main" id="{0801D517-4348-4BB1-B3E0-8B8675F6FD8E}"/>
                  </a:ext>
                </a:extLst>
              </p14:cNvPr>
              <p14:cNvContentPartPr/>
              <p14:nvPr/>
            </p14:nvContentPartPr>
            <p14:xfrm>
              <a:off x="11676813" y="880440"/>
              <a:ext cx="92160" cy="123120"/>
            </p14:xfrm>
          </p:contentPart>
        </mc:Choice>
        <mc:Fallback>
          <p:pic>
            <p:nvPicPr>
              <p:cNvPr id="210" name="Freihand 209">
                <a:extLst>
                  <a:ext uri="{FF2B5EF4-FFF2-40B4-BE49-F238E27FC236}">
                    <a16:creationId xmlns:a16="http://schemas.microsoft.com/office/drawing/2014/main" id="{0801D517-4348-4BB1-B3E0-8B8675F6FD8E}"/>
                  </a:ext>
                </a:extLst>
              </p:cNvPr>
              <p:cNvPicPr/>
              <p:nvPr/>
            </p:nvPicPr>
            <p:blipFill>
              <a:blip r:embed="rId106"/>
              <a:stretch>
                <a:fillRect/>
              </a:stretch>
            </p:blipFill>
            <p:spPr>
              <a:xfrm>
                <a:off x="11672493" y="876120"/>
                <a:ext cx="1008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211" name="Freihand 210">
                <a:extLst>
                  <a:ext uri="{FF2B5EF4-FFF2-40B4-BE49-F238E27FC236}">
                    <a16:creationId xmlns:a16="http://schemas.microsoft.com/office/drawing/2014/main" id="{9E60BAD7-D9A2-4DD9-A451-58C712739F03}"/>
                  </a:ext>
                </a:extLst>
              </p14:cNvPr>
              <p14:cNvContentPartPr/>
              <p14:nvPr/>
            </p14:nvContentPartPr>
            <p14:xfrm>
              <a:off x="11813973" y="913560"/>
              <a:ext cx="50400" cy="102960"/>
            </p14:xfrm>
          </p:contentPart>
        </mc:Choice>
        <mc:Fallback>
          <p:pic>
            <p:nvPicPr>
              <p:cNvPr id="211" name="Freihand 210">
                <a:extLst>
                  <a:ext uri="{FF2B5EF4-FFF2-40B4-BE49-F238E27FC236}">
                    <a16:creationId xmlns:a16="http://schemas.microsoft.com/office/drawing/2014/main" id="{9E60BAD7-D9A2-4DD9-A451-58C712739F03}"/>
                  </a:ext>
                </a:extLst>
              </p:cNvPr>
              <p:cNvPicPr/>
              <p:nvPr/>
            </p:nvPicPr>
            <p:blipFill>
              <a:blip r:embed="rId108"/>
              <a:stretch>
                <a:fillRect/>
              </a:stretch>
            </p:blipFill>
            <p:spPr>
              <a:xfrm>
                <a:off x="11809653" y="909240"/>
                <a:ext cx="5904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212" name="Freihand 211">
                <a:extLst>
                  <a:ext uri="{FF2B5EF4-FFF2-40B4-BE49-F238E27FC236}">
                    <a16:creationId xmlns:a16="http://schemas.microsoft.com/office/drawing/2014/main" id="{DB2049D1-0F3A-472F-A2D0-DEFAD64D63CD}"/>
                  </a:ext>
                </a:extLst>
              </p14:cNvPr>
              <p14:cNvContentPartPr/>
              <p14:nvPr/>
            </p14:nvContentPartPr>
            <p14:xfrm>
              <a:off x="11808213" y="927960"/>
              <a:ext cx="97200" cy="86400"/>
            </p14:xfrm>
          </p:contentPart>
        </mc:Choice>
        <mc:Fallback>
          <p:pic>
            <p:nvPicPr>
              <p:cNvPr id="212" name="Freihand 211">
                <a:extLst>
                  <a:ext uri="{FF2B5EF4-FFF2-40B4-BE49-F238E27FC236}">
                    <a16:creationId xmlns:a16="http://schemas.microsoft.com/office/drawing/2014/main" id="{DB2049D1-0F3A-472F-A2D0-DEFAD64D63CD}"/>
                  </a:ext>
                </a:extLst>
              </p:cNvPr>
              <p:cNvPicPr/>
              <p:nvPr/>
            </p:nvPicPr>
            <p:blipFill>
              <a:blip r:embed="rId110"/>
              <a:stretch>
                <a:fillRect/>
              </a:stretch>
            </p:blipFill>
            <p:spPr>
              <a:xfrm>
                <a:off x="11803893" y="923640"/>
                <a:ext cx="10584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213" name="Freihand 212">
                <a:extLst>
                  <a:ext uri="{FF2B5EF4-FFF2-40B4-BE49-F238E27FC236}">
                    <a16:creationId xmlns:a16="http://schemas.microsoft.com/office/drawing/2014/main" id="{BDF5EF7E-2EBF-46CB-B70F-34E87229CFFC}"/>
                  </a:ext>
                </a:extLst>
              </p14:cNvPr>
              <p14:cNvContentPartPr/>
              <p14:nvPr/>
            </p14:nvContentPartPr>
            <p14:xfrm>
              <a:off x="11307813" y="1147200"/>
              <a:ext cx="42840" cy="170280"/>
            </p14:xfrm>
          </p:contentPart>
        </mc:Choice>
        <mc:Fallback>
          <p:pic>
            <p:nvPicPr>
              <p:cNvPr id="213" name="Freihand 212">
                <a:extLst>
                  <a:ext uri="{FF2B5EF4-FFF2-40B4-BE49-F238E27FC236}">
                    <a16:creationId xmlns:a16="http://schemas.microsoft.com/office/drawing/2014/main" id="{BDF5EF7E-2EBF-46CB-B70F-34E87229CFFC}"/>
                  </a:ext>
                </a:extLst>
              </p:cNvPr>
              <p:cNvPicPr/>
              <p:nvPr/>
            </p:nvPicPr>
            <p:blipFill>
              <a:blip r:embed="rId112"/>
              <a:stretch>
                <a:fillRect/>
              </a:stretch>
            </p:blipFill>
            <p:spPr>
              <a:xfrm>
                <a:off x="11303493" y="1142880"/>
                <a:ext cx="5148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214" name="Freihand 213">
                <a:extLst>
                  <a:ext uri="{FF2B5EF4-FFF2-40B4-BE49-F238E27FC236}">
                    <a16:creationId xmlns:a16="http://schemas.microsoft.com/office/drawing/2014/main" id="{200ECE9D-D102-49E5-8952-72171B36F663}"/>
                  </a:ext>
                </a:extLst>
              </p14:cNvPr>
              <p14:cNvContentPartPr/>
              <p14:nvPr/>
            </p14:nvContentPartPr>
            <p14:xfrm>
              <a:off x="11280813" y="1088520"/>
              <a:ext cx="146520" cy="143280"/>
            </p14:xfrm>
          </p:contentPart>
        </mc:Choice>
        <mc:Fallback>
          <p:pic>
            <p:nvPicPr>
              <p:cNvPr id="214" name="Freihand 213">
                <a:extLst>
                  <a:ext uri="{FF2B5EF4-FFF2-40B4-BE49-F238E27FC236}">
                    <a16:creationId xmlns:a16="http://schemas.microsoft.com/office/drawing/2014/main" id="{200ECE9D-D102-49E5-8952-72171B36F663}"/>
                  </a:ext>
                </a:extLst>
              </p:cNvPr>
              <p:cNvPicPr/>
              <p:nvPr/>
            </p:nvPicPr>
            <p:blipFill>
              <a:blip r:embed="rId114"/>
              <a:stretch>
                <a:fillRect/>
              </a:stretch>
            </p:blipFill>
            <p:spPr>
              <a:xfrm>
                <a:off x="11276493" y="1084200"/>
                <a:ext cx="15516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215" name="Freihand 214">
                <a:extLst>
                  <a:ext uri="{FF2B5EF4-FFF2-40B4-BE49-F238E27FC236}">
                    <a16:creationId xmlns:a16="http://schemas.microsoft.com/office/drawing/2014/main" id="{7B29F70E-F0CC-469E-91DB-369CF21FAF7E}"/>
                  </a:ext>
                </a:extLst>
              </p14:cNvPr>
              <p14:cNvContentPartPr/>
              <p14:nvPr/>
            </p14:nvContentPartPr>
            <p14:xfrm>
              <a:off x="11414373" y="1158720"/>
              <a:ext cx="92520" cy="111960"/>
            </p14:xfrm>
          </p:contentPart>
        </mc:Choice>
        <mc:Fallback>
          <p:pic>
            <p:nvPicPr>
              <p:cNvPr id="215" name="Freihand 214">
                <a:extLst>
                  <a:ext uri="{FF2B5EF4-FFF2-40B4-BE49-F238E27FC236}">
                    <a16:creationId xmlns:a16="http://schemas.microsoft.com/office/drawing/2014/main" id="{7B29F70E-F0CC-469E-91DB-369CF21FAF7E}"/>
                  </a:ext>
                </a:extLst>
              </p:cNvPr>
              <p:cNvPicPr/>
              <p:nvPr/>
            </p:nvPicPr>
            <p:blipFill>
              <a:blip r:embed="rId116"/>
              <a:stretch>
                <a:fillRect/>
              </a:stretch>
            </p:blipFill>
            <p:spPr>
              <a:xfrm>
                <a:off x="11410053" y="1154400"/>
                <a:ext cx="10116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216" name="Freihand 215">
                <a:extLst>
                  <a:ext uri="{FF2B5EF4-FFF2-40B4-BE49-F238E27FC236}">
                    <a16:creationId xmlns:a16="http://schemas.microsoft.com/office/drawing/2014/main" id="{8FF4DEEF-5E6C-4CC3-84F8-77B17BB90C3E}"/>
                  </a:ext>
                </a:extLst>
              </p14:cNvPr>
              <p14:cNvContentPartPr/>
              <p14:nvPr/>
            </p14:nvContentPartPr>
            <p14:xfrm>
              <a:off x="11459373" y="1192200"/>
              <a:ext cx="89280" cy="89280"/>
            </p14:xfrm>
          </p:contentPart>
        </mc:Choice>
        <mc:Fallback>
          <p:pic>
            <p:nvPicPr>
              <p:cNvPr id="216" name="Freihand 215">
                <a:extLst>
                  <a:ext uri="{FF2B5EF4-FFF2-40B4-BE49-F238E27FC236}">
                    <a16:creationId xmlns:a16="http://schemas.microsoft.com/office/drawing/2014/main" id="{8FF4DEEF-5E6C-4CC3-84F8-77B17BB90C3E}"/>
                  </a:ext>
                </a:extLst>
              </p:cNvPr>
              <p:cNvPicPr/>
              <p:nvPr/>
            </p:nvPicPr>
            <p:blipFill>
              <a:blip r:embed="rId118"/>
              <a:stretch>
                <a:fillRect/>
              </a:stretch>
            </p:blipFill>
            <p:spPr>
              <a:xfrm>
                <a:off x="11455053" y="1187880"/>
                <a:ext cx="9792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217" name="Freihand 216">
                <a:extLst>
                  <a:ext uri="{FF2B5EF4-FFF2-40B4-BE49-F238E27FC236}">
                    <a16:creationId xmlns:a16="http://schemas.microsoft.com/office/drawing/2014/main" id="{9D77417C-85FF-4ADF-8A95-53F91772E91B}"/>
                  </a:ext>
                </a:extLst>
              </p14:cNvPr>
              <p14:cNvContentPartPr/>
              <p14:nvPr/>
            </p14:nvContentPartPr>
            <p14:xfrm>
              <a:off x="11528493" y="1176360"/>
              <a:ext cx="52200" cy="106560"/>
            </p14:xfrm>
          </p:contentPart>
        </mc:Choice>
        <mc:Fallback>
          <p:pic>
            <p:nvPicPr>
              <p:cNvPr id="217" name="Freihand 216">
                <a:extLst>
                  <a:ext uri="{FF2B5EF4-FFF2-40B4-BE49-F238E27FC236}">
                    <a16:creationId xmlns:a16="http://schemas.microsoft.com/office/drawing/2014/main" id="{9D77417C-85FF-4ADF-8A95-53F91772E91B}"/>
                  </a:ext>
                </a:extLst>
              </p:cNvPr>
              <p:cNvPicPr/>
              <p:nvPr/>
            </p:nvPicPr>
            <p:blipFill>
              <a:blip r:embed="rId120"/>
              <a:stretch>
                <a:fillRect/>
              </a:stretch>
            </p:blipFill>
            <p:spPr>
              <a:xfrm>
                <a:off x="11524173" y="1172040"/>
                <a:ext cx="6084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218" name="Freihand 217">
                <a:extLst>
                  <a:ext uri="{FF2B5EF4-FFF2-40B4-BE49-F238E27FC236}">
                    <a16:creationId xmlns:a16="http://schemas.microsoft.com/office/drawing/2014/main" id="{1B158F3C-21AE-4AA5-B6EB-200A55FE7D5A}"/>
                  </a:ext>
                </a:extLst>
              </p14:cNvPr>
              <p14:cNvContentPartPr/>
              <p14:nvPr/>
            </p14:nvContentPartPr>
            <p14:xfrm>
              <a:off x="11612733" y="1208040"/>
              <a:ext cx="144360" cy="57600"/>
            </p14:xfrm>
          </p:contentPart>
        </mc:Choice>
        <mc:Fallback>
          <p:pic>
            <p:nvPicPr>
              <p:cNvPr id="218" name="Freihand 217">
                <a:extLst>
                  <a:ext uri="{FF2B5EF4-FFF2-40B4-BE49-F238E27FC236}">
                    <a16:creationId xmlns:a16="http://schemas.microsoft.com/office/drawing/2014/main" id="{1B158F3C-21AE-4AA5-B6EB-200A55FE7D5A}"/>
                  </a:ext>
                </a:extLst>
              </p:cNvPr>
              <p:cNvPicPr/>
              <p:nvPr/>
            </p:nvPicPr>
            <p:blipFill>
              <a:blip r:embed="rId122"/>
              <a:stretch>
                <a:fillRect/>
              </a:stretch>
            </p:blipFill>
            <p:spPr>
              <a:xfrm>
                <a:off x="11608413" y="1203720"/>
                <a:ext cx="1530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221" name="Freihand 220">
                <a:extLst>
                  <a:ext uri="{FF2B5EF4-FFF2-40B4-BE49-F238E27FC236}">
                    <a16:creationId xmlns:a16="http://schemas.microsoft.com/office/drawing/2014/main" id="{76C5BB76-0D70-4685-8368-F2426CF190D0}"/>
                  </a:ext>
                </a:extLst>
              </p14:cNvPr>
              <p14:cNvContentPartPr/>
              <p14:nvPr/>
            </p14:nvContentPartPr>
            <p14:xfrm>
              <a:off x="11810733" y="1130280"/>
              <a:ext cx="123480" cy="147960"/>
            </p14:xfrm>
          </p:contentPart>
        </mc:Choice>
        <mc:Fallback>
          <p:pic>
            <p:nvPicPr>
              <p:cNvPr id="221" name="Freihand 220">
                <a:extLst>
                  <a:ext uri="{FF2B5EF4-FFF2-40B4-BE49-F238E27FC236}">
                    <a16:creationId xmlns:a16="http://schemas.microsoft.com/office/drawing/2014/main" id="{76C5BB76-0D70-4685-8368-F2426CF190D0}"/>
                  </a:ext>
                </a:extLst>
              </p:cNvPr>
              <p:cNvPicPr/>
              <p:nvPr/>
            </p:nvPicPr>
            <p:blipFill>
              <a:blip r:embed="rId124"/>
              <a:stretch>
                <a:fillRect/>
              </a:stretch>
            </p:blipFill>
            <p:spPr>
              <a:xfrm>
                <a:off x="11806413" y="1125960"/>
                <a:ext cx="13212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222" name="Freihand 221">
                <a:extLst>
                  <a:ext uri="{FF2B5EF4-FFF2-40B4-BE49-F238E27FC236}">
                    <a16:creationId xmlns:a16="http://schemas.microsoft.com/office/drawing/2014/main" id="{A217B6DF-57EE-4D4F-B215-348CB79ACBBD}"/>
                  </a:ext>
                </a:extLst>
              </p14:cNvPr>
              <p14:cNvContentPartPr/>
              <p14:nvPr/>
            </p14:nvContentPartPr>
            <p14:xfrm>
              <a:off x="10771413" y="1240440"/>
              <a:ext cx="87480" cy="76680"/>
            </p14:xfrm>
          </p:contentPart>
        </mc:Choice>
        <mc:Fallback>
          <p:pic>
            <p:nvPicPr>
              <p:cNvPr id="222" name="Freihand 221">
                <a:extLst>
                  <a:ext uri="{FF2B5EF4-FFF2-40B4-BE49-F238E27FC236}">
                    <a16:creationId xmlns:a16="http://schemas.microsoft.com/office/drawing/2014/main" id="{A217B6DF-57EE-4D4F-B215-348CB79ACBBD}"/>
                  </a:ext>
                </a:extLst>
              </p:cNvPr>
              <p:cNvPicPr/>
              <p:nvPr/>
            </p:nvPicPr>
            <p:blipFill>
              <a:blip r:embed="rId126"/>
              <a:stretch>
                <a:fillRect/>
              </a:stretch>
            </p:blipFill>
            <p:spPr>
              <a:xfrm>
                <a:off x="10767093" y="1236120"/>
                <a:ext cx="961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318" name="Freihand 317">
                <a:extLst>
                  <a:ext uri="{FF2B5EF4-FFF2-40B4-BE49-F238E27FC236}">
                    <a16:creationId xmlns:a16="http://schemas.microsoft.com/office/drawing/2014/main" id="{D57BF0EE-B11F-45E4-AFA1-8C3FB2D9A8A2}"/>
                  </a:ext>
                </a:extLst>
              </p14:cNvPr>
              <p14:cNvContentPartPr/>
              <p14:nvPr/>
            </p14:nvContentPartPr>
            <p14:xfrm>
              <a:off x="2020173" y="2489640"/>
              <a:ext cx="148680" cy="17280"/>
            </p14:xfrm>
          </p:contentPart>
        </mc:Choice>
        <mc:Fallback>
          <p:pic>
            <p:nvPicPr>
              <p:cNvPr id="318" name="Freihand 317">
                <a:extLst>
                  <a:ext uri="{FF2B5EF4-FFF2-40B4-BE49-F238E27FC236}">
                    <a16:creationId xmlns:a16="http://schemas.microsoft.com/office/drawing/2014/main" id="{D57BF0EE-B11F-45E4-AFA1-8C3FB2D9A8A2}"/>
                  </a:ext>
                </a:extLst>
              </p:cNvPr>
              <p:cNvPicPr/>
              <p:nvPr/>
            </p:nvPicPr>
            <p:blipFill>
              <a:blip r:embed="rId128"/>
              <a:stretch>
                <a:fillRect/>
              </a:stretch>
            </p:blipFill>
            <p:spPr>
              <a:xfrm>
                <a:off x="2015853" y="2485320"/>
                <a:ext cx="15732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319" name="Freihand 318">
                <a:extLst>
                  <a:ext uri="{FF2B5EF4-FFF2-40B4-BE49-F238E27FC236}">
                    <a16:creationId xmlns:a16="http://schemas.microsoft.com/office/drawing/2014/main" id="{822C9626-9B52-4C59-BE89-CC53E1CE5EC1}"/>
                  </a:ext>
                </a:extLst>
              </p14:cNvPr>
              <p14:cNvContentPartPr/>
              <p14:nvPr/>
            </p14:nvContentPartPr>
            <p14:xfrm>
              <a:off x="2014773" y="2546520"/>
              <a:ext cx="182880" cy="16200"/>
            </p14:xfrm>
          </p:contentPart>
        </mc:Choice>
        <mc:Fallback>
          <p:pic>
            <p:nvPicPr>
              <p:cNvPr id="319" name="Freihand 318">
                <a:extLst>
                  <a:ext uri="{FF2B5EF4-FFF2-40B4-BE49-F238E27FC236}">
                    <a16:creationId xmlns:a16="http://schemas.microsoft.com/office/drawing/2014/main" id="{822C9626-9B52-4C59-BE89-CC53E1CE5EC1}"/>
                  </a:ext>
                </a:extLst>
              </p:cNvPr>
              <p:cNvPicPr/>
              <p:nvPr/>
            </p:nvPicPr>
            <p:blipFill>
              <a:blip r:embed="rId130"/>
              <a:stretch>
                <a:fillRect/>
              </a:stretch>
            </p:blipFill>
            <p:spPr>
              <a:xfrm>
                <a:off x="2010453" y="2542200"/>
                <a:ext cx="19152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321" name="Freihand 320">
                <a:extLst>
                  <a:ext uri="{FF2B5EF4-FFF2-40B4-BE49-F238E27FC236}">
                    <a16:creationId xmlns:a16="http://schemas.microsoft.com/office/drawing/2014/main" id="{769F0212-D07E-443F-AD1E-7A9CCB557C03}"/>
                  </a:ext>
                </a:extLst>
              </p14:cNvPr>
              <p14:cNvContentPartPr/>
              <p14:nvPr/>
            </p14:nvContentPartPr>
            <p14:xfrm>
              <a:off x="2387373" y="2417640"/>
              <a:ext cx="127800" cy="109440"/>
            </p14:xfrm>
          </p:contentPart>
        </mc:Choice>
        <mc:Fallback>
          <p:pic>
            <p:nvPicPr>
              <p:cNvPr id="321" name="Freihand 320">
                <a:extLst>
                  <a:ext uri="{FF2B5EF4-FFF2-40B4-BE49-F238E27FC236}">
                    <a16:creationId xmlns:a16="http://schemas.microsoft.com/office/drawing/2014/main" id="{769F0212-D07E-443F-AD1E-7A9CCB557C03}"/>
                  </a:ext>
                </a:extLst>
              </p:cNvPr>
              <p:cNvPicPr/>
              <p:nvPr/>
            </p:nvPicPr>
            <p:blipFill>
              <a:blip r:embed="rId132"/>
              <a:stretch>
                <a:fillRect/>
              </a:stretch>
            </p:blipFill>
            <p:spPr>
              <a:xfrm>
                <a:off x="2383053" y="2413320"/>
                <a:ext cx="1364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322" name="Freihand 321">
                <a:extLst>
                  <a:ext uri="{FF2B5EF4-FFF2-40B4-BE49-F238E27FC236}">
                    <a16:creationId xmlns:a16="http://schemas.microsoft.com/office/drawing/2014/main" id="{61911F55-AAA9-4C89-AC5F-B9050909093E}"/>
                  </a:ext>
                </a:extLst>
              </p14:cNvPr>
              <p14:cNvContentPartPr/>
              <p14:nvPr/>
            </p14:nvContentPartPr>
            <p14:xfrm>
              <a:off x="2413293" y="2422680"/>
              <a:ext cx="169200" cy="127440"/>
            </p14:xfrm>
          </p:contentPart>
        </mc:Choice>
        <mc:Fallback>
          <p:pic>
            <p:nvPicPr>
              <p:cNvPr id="322" name="Freihand 321">
                <a:extLst>
                  <a:ext uri="{FF2B5EF4-FFF2-40B4-BE49-F238E27FC236}">
                    <a16:creationId xmlns:a16="http://schemas.microsoft.com/office/drawing/2014/main" id="{61911F55-AAA9-4C89-AC5F-B9050909093E}"/>
                  </a:ext>
                </a:extLst>
              </p:cNvPr>
              <p:cNvPicPr/>
              <p:nvPr/>
            </p:nvPicPr>
            <p:blipFill>
              <a:blip r:embed="rId134"/>
              <a:stretch>
                <a:fillRect/>
              </a:stretch>
            </p:blipFill>
            <p:spPr>
              <a:xfrm>
                <a:off x="2408973" y="2418360"/>
                <a:ext cx="17784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323" name="Freihand 322">
                <a:extLst>
                  <a:ext uri="{FF2B5EF4-FFF2-40B4-BE49-F238E27FC236}">
                    <a16:creationId xmlns:a16="http://schemas.microsoft.com/office/drawing/2014/main" id="{CA9BF820-8BC5-4051-8D87-E60C9AFC286E}"/>
                  </a:ext>
                </a:extLst>
              </p14:cNvPr>
              <p14:cNvContentPartPr/>
              <p14:nvPr/>
            </p14:nvContentPartPr>
            <p14:xfrm>
              <a:off x="2648013" y="2436000"/>
              <a:ext cx="16560" cy="113040"/>
            </p14:xfrm>
          </p:contentPart>
        </mc:Choice>
        <mc:Fallback>
          <p:pic>
            <p:nvPicPr>
              <p:cNvPr id="323" name="Freihand 322">
                <a:extLst>
                  <a:ext uri="{FF2B5EF4-FFF2-40B4-BE49-F238E27FC236}">
                    <a16:creationId xmlns:a16="http://schemas.microsoft.com/office/drawing/2014/main" id="{CA9BF820-8BC5-4051-8D87-E60C9AFC286E}"/>
                  </a:ext>
                </a:extLst>
              </p:cNvPr>
              <p:cNvPicPr/>
              <p:nvPr/>
            </p:nvPicPr>
            <p:blipFill>
              <a:blip r:embed="rId136"/>
              <a:stretch>
                <a:fillRect/>
              </a:stretch>
            </p:blipFill>
            <p:spPr>
              <a:xfrm>
                <a:off x="2643693" y="2431680"/>
                <a:ext cx="2520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324" name="Freihand 323">
                <a:extLst>
                  <a:ext uri="{FF2B5EF4-FFF2-40B4-BE49-F238E27FC236}">
                    <a16:creationId xmlns:a16="http://schemas.microsoft.com/office/drawing/2014/main" id="{36C66AAA-12BB-437E-BABA-033AC063405A}"/>
                  </a:ext>
                </a:extLst>
              </p14:cNvPr>
              <p14:cNvContentPartPr/>
              <p14:nvPr/>
            </p14:nvContentPartPr>
            <p14:xfrm>
              <a:off x="2615613" y="2470200"/>
              <a:ext cx="110880" cy="11160"/>
            </p14:xfrm>
          </p:contentPart>
        </mc:Choice>
        <mc:Fallback>
          <p:pic>
            <p:nvPicPr>
              <p:cNvPr id="324" name="Freihand 323">
                <a:extLst>
                  <a:ext uri="{FF2B5EF4-FFF2-40B4-BE49-F238E27FC236}">
                    <a16:creationId xmlns:a16="http://schemas.microsoft.com/office/drawing/2014/main" id="{36C66AAA-12BB-437E-BABA-033AC063405A}"/>
                  </a:ext>
                </a:extLst>
              </p:cNvPr>
              <p:cNvPicPr/>
              <p:nvPr/>
            </p:nvPicPr>
            <p:blipFill>
              <a:blip r:embed="rId138"/>
              <a:stretch>
                <a:fillRect/>
              </a:stretch>
            </p:blipFill>
            <p:spPr>
              <a:xfrm>
                <a:off x="2611293" y="2465880"/>
                <a:ext cx="11952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325" name="Freihand 324">
                <a:extLst>
                  <a:ext uri="{FF2B5EF4-FFF2-40B4-BE49-F238E27FC236}">
                    <a16:creationId xmlns:a16="http://schemas.microsoft.com/office/drawing/2014/main" id="{1027D317-9B9A-42C8-B9E4-1A3178358AF6}"/>
                  </a:ext>
                </a:extLst>
              </p14:cNvPr>
              <p14:cNvContentPartPr/>
              <p14:nvPr/>
            </p14:nvContentPartPr>
            <p14:xfrm>
              <a:off x="2697333" y="2386320"/>
              <a:ext cx="131760" cy="140760"/>
            </p14:xfrm>
          </p:contentPart>
        </mc:Choice>
        <mc:Fallback>
          <p:pic>
            <p:nvPicPr>
              <p:cNvPr id="325" name="Freihand 324">
                <a:extLst>
                  <a:ext uri="{FF2B5EF4-FFF2-40B4-BE49-F238E27FC236}">
                    <a16:creationId xmlns:a16="http://schemas.microsoft.com/office/drawing/2014/main" id="{1027D317-9B9A-42C8-B9E4-1A3178358AF6}"/>
                  </a:ext>
                </a:extLst>
              </p:cNvPr>
              <p:cNvPicPr/>
              <p:nvPr/>
            </p:nvPicPr>
            <p:blipFill>
              <a:blip r:embed="rId140"/>
              <a:stretch>
                <a:fillRect/>
              </a:stretch>
            </p:blipFill>
            <p:spPr>
              <a:xfrm>
                <a:off x="2693013" y="2382000"/>
                <a:ext cx="14040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326" name="Freihand 325">
                <a:extLst>
                  <a:ext uri="{FF2B5EF4-FFF2-40B4-BE49-F238E27FC236}">
                    <a16:creationId xmlns:a16="http://schemas.microsoft.com/office/drawing/2014/main" id="{737E9057-B083-47E9-85C8-C764998A8705}"/>
                  </a:ext>
                </a:extLst>
              </p14:cNvPr>
              <p14:cNvContentPartPr/>
              <p14:nvPr/>
            </p14:nvContentPartPr>
            <p14:xfrm>
              <a:off x="2829813" y="2334480"/>
              <a:ext cx="126720" cy="73800"/>
            </p14:xfrm>
          </p:contentPart>
        </mc:Choice>
        <mc:Fallback>
          <p:pic>
            <p:nvPicPr>
              <p:cNvPr id="326" name="Freihand 325">
                <a:extLst>
                  <a:ext uri="{FF2B5EF4-FFF2-40B4-BE49-F238E27FC236}">
                    <a16:creationId xmlns:a16="http://schemas.microsoft.com/office/drawing/2014/main" id="{737E9057-B083-47E9-85C8-C764998A8705}"/>
                  </a:ext>
                </a:extLst>
              </p:cNvPr>
              <p:cNvPicPr/>
              <p:nvPr/>
            </p:nvPicPr>
            <p:blipFill>
              <a:blip r:embed="rId142"/>
              <a:stretch>
                <a:fillRect/>
              </a:stretch>
            </p:blipFill>
            <p:spPr>
              <a:xfrm>
                <a:off x="2825493" y="2330160"/>
                <a:ext cx="1353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327" name="Freihand 326">
                <a:extLst>
                  <a:ext uri="{FF2B5EF4-FFF2-40B4-BE49-F238E27FC236}">
                    <a16:creationId xmlns:a16="http://schemas.microsoft.com/office/drawing/2014/main" id="{C43E0AE0-9B5E-4991-A084-5AE4E5544F82}"/>
                  </a:ext>
                </a:extLst>
              </p14:cNvPr>
              <p14:cNvContentPartPr/>
              <p14:nvPr/>
            </p14:nvContentPartPr>
            <p14:xfrm>
              <a:off x="2802453" y="2340600"/>
              <a:ext cx="206640" cy="235440"/>
            </p14:xfrm>
          </p:contentPart>
        </mc:Choice>
        <mc:Fallback>
          <p:pic>
            <p:nvPicPr>
              <p:cNvPr id="327" name="Freihand 326">
                <a:extLst>
                  <a:ext uri="{FF2B5EF4-FFF2-40B4-BE49-F238E27FC236}">
                    <a16:creationId xmlns:a16="http://schemas.microsoft.com/office/drawing/2014/main" id="{C43E0AE0-9B5E-4991-A084-5AE4E5544F82}"/>
                  </a:ext>
                </a:extLst>
              </p:cNvPr>
              <p:cNvPicPr/>
              <p:nvPr/>
            </p:nvPicPr>
            <p:blipFill>
              <a:blip r:embed="rId144"/>
              <a:stretch>
                <a:fillRect/>
              </a:stretch>
            </p:blipFill>
            <p:spPr>
              <a:xfrm>
                <a:off x="2798133" y="2336280"/>
                <a:ext cx="21528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328" name="Freihand 327">
                <a:extLst>
                  <a:ext uri="{FF2B5EF4-FFF2-40B4-BE49-F238E27FC236}">
                    <a16:creationId xmlns:a16="http://schemas.microsoft.com/office/drawing/2014/main" id="{64846F37-7DF5-43EC-A906-9AF68D2DB524}"/>
                  </a:ext>
                </a:extLst>
              </p14:cNvPr>
              <p14:cNvContentPartPr/>
              <p14:nvPr/>
            </p14:nvContentPartPr>
            <p14:xfrm>
              <a:off x="2327973" y="2340960"/>
              <a:ext cx="113400" cy="288360"/>
            </p14:xfrm>
          </p:contentPart>
        </mc:Choice>
        <mc:Fallback>
          <p:pic>
            <p:nvPicPr>
              <p:cNvPr id="328" name="Freihand 327">
                <a:extLst>
                  <a:ext uri="{FF2B5EF4-FFF2-40B4-BE49-F238E27FC236}">
                    <a16:creationId xmlns:a16="http://schemas.microsoft.com/office/drawing/2014/main" id="{64846F37-7DF5-43EC-A906-9AF68D2DB524}"/>
                  </a:ext>
                </a:extLst>
              </p:cNvPr>
              <p:cNvPicPr/>
              <p:nvPr/>
            </p:nvPicPr>
            <p:blipFill>
              <a:blip r:embed="rId146"/>
              <a:stretch>
                <a:fillRect/>
              </a:stretch>
            </p:blipFill>
            <p:spPr>
              <a:xfrm>
                <a:off x="2323653" y="2336640"/>
                <a:ext cx="122040" cy="2970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330" name="Freihand 329">
                <a:extLst>
                  <a:ext uri="{FF2B5EF4-FFF2-40B4-BE49-F238E27FC236}">
                    <a16:creationId xmlns:a16="http://schemas.microsoft.com/office/drawing/2014/main" id="{C1AB6D7A-9216-4620-97C7-ADA9EEF8D918}"/>
                  </a:ext>
                </a:extLst>
              </p14:cNvPr>
              <p14:cNvContentPartPr/>
              <p14:nvPr/>
            </p14:nvContentPartPr>
            <p14:xfrm>
              <a:off x="3156333" y="2376240"/>
              <a:ext cx="19800" cy="130320"/>
            </p14:xfrm>
          </p:contentPart>
        </mc:Choice>
        <mc:Fallback>
          <p:pic>
            <p:nvPicPr>
              <p:cNvPr id="330" name="Freihand 329">
                <a:extLst>
                  <a:ext uri="{FF2B5EF4-FFF2-40B4-BE49-F238E27FC236}">
                    <a16:creationId xmlns:a16="http://schemas.microsoft.com/office/drawing/2014/main" id="{C1AB6D7A-9216-4620-97C7-ADA9EEF8D918}"/>
                  </a:ext>
                </a:extLst>
              </p:cNvPr>
              <p:cNvPicPr/>
              <p:nvPr/>
            </p:nvPicPr>
            <p:blipFill>
              <a:blip r:embed="rId148"/>
              <a:stretch>
                <a:fillRect/>
              </a:stretch>
            </p:blipFill>
            <p:spPr>
              <a:xfrm>
                <a:off x="3152013" y="2371920"/>
                <a:ext cx="2844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331" name="Freihand 330">
                <a:extLst>
                  <a:ext uri="{FF2B5EF4-FFF2-40B4-BE49-F238E27FC236}">
                    <a16:creationId xmlns:a16="http://schemas.microsoft.com/office/drawing/2014/main" id="{54E179E4-F250-49DC-81C7-4B973B199A91}"/>
                  </a:ext>
                </a:extLst>
              </p14:cNvPr>
              <p14:cNvContentPartPr/>
              <p14:nvPr/>
            </p14:nvContentPartPr>
            <p14:xfrm>
              <a:off x="3189093" y="2386320"/>
              <a:ext cx="35280" cy="121680"/>
            </p14:xfrm>
          </p:contentPart>
        </mc:Choice>
        <mc:Fallback>
          <p:pic>
            <p:nvPicPr>
              <p:cNvPr id="331" name="Freihand 330">
                <a:extLst>
                  <a:ext uri="{FF2B5EF4-FFF2-40B4-BE49-F238E27FC236}">
                    <a16:creationId xmlns:a16="http://schemas.microsoft.com/office/drawing/2014/main" id="{54E179E4-F250-49DC-81C7-4B973B199A91}"/>
                  </a:ext>
                </a:extLst>
              </p:cNvPr>
              <p:cNvPicPr/>
              <p:nvPr/>
            </p:nvPicPr>
            <p:blipFill>
              <a:blip r:embed="rId150"/>
              <a:stretch>
                <a:fillRect/>
              </a:stretch>
            </p:blipFill>
            <p:spPr>
              <a:xfrm>
                <a:off x="3184773" y="2382000"/>
                <a:ext cx="4392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332" name="Freihand 331">
                <a:extLst>
                  <a:ext uri="{FF2B5EF4-FFF2-40B4-BE49-F238E27FC236}">
                    <a16:creationId xmlns:a16="http://schemas.microsoft.com/office/drawing/2014/main" id="{0D866F86-1E79-4023-A61A-10D03FE45365}"/>
                  </a:ext>
                </a:extLst>
              </p14:cNvPr>
              <p14:cNvContentPartPr/>
              <p14:nvPr/>
            </p14:nvContentPartPr>
            <p14:xfrm>
              <a:off x="3076413" y="2331240"/>
              <a:ext cx="225360" cy="15120"/>
            </p14:xfrm>
          </p:contentPart>
        </mc:Choice>
        <mc:Fallback>
          <p:pic>
            <p:nvPicPr>
              <p:cNvPr id="332" name="Freihand 331">
                <a:extLst>
                  <a:ext uri="{FF2B5EF4-FFF2-40B4-BE49-F238E27FC236}">
                    <a16:creationId xmlns:a16="http://schemas.microsoft.com/office/drawing/2014/main" id="{0D866F86-1E79-4023-A61A-10D03FE45365}"/>
                  </a:ext>
                </a:extLst>
              </p:cNvPr>
              <p:cNvPicPr/>
              <p:nvPr/>
            </p:nvPicPr>
            <p:blipFill>
              <a:blip r:embed="rId152"/>
              <a:stretch>
                <a:fillRect/>
              </a:stretch>
            </p:blipFill>
            <p:spPr>
              <a:xfrm>
                <a:off x="3072093" y="2326920"/>
                <a:ext cx="23400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333" name="Freihand 332">
                <a:extLst>
                  <a:ext uri="{FF2B5EF4-FFF2-40B4-BE49-F238E27FC236}">
                    <a16:creationId xmlns:a16="http://schemas.microsoft.com/office/drawing/2014/main" id="{3436866C-713D-49A5-9599-C9576F9BE321}"/>
                  </a:ext>
                </a:extLst>
              </p14:cNvPr>
              <p14:cNvContentPartPr/>
              <p14:nvPr/>
            </p14:nvContentPartPr>
            <p14:xfrm>
              <a:off x="2106573" y="2422320"/>
              <a:ext cx="152640" cy="241200"/>
            </p14:xfrm>
          </p:contentPart>
        </mc:Choice>
        <mc:Fallback>
          <p:pic>
            <p:nvPicPr>
              <p:cNvPr id="333" name="Freihand 332">
                <a:extLst>
                  <a:ext uri="{FF2B5EF4-FFF2-40B4-BE49-F238E27FC236}">
                    <a16:creationId xmlns:a16="http://schemas.microsoft.com/office/drawing/2014/main" id="{3436866C-713D-49A5-9599-C9576F9BE321}"/>
                  </a:ext>
                </a:extLst>
              </p:cNvPr>
              <p:cNvPicPr/>
              <p:nvPr/>
            </p:nvPicPr>
            <p:blipFill>
              <a:blip r:embed="rId154"/>
              <a:stretch>
                <a:fillRect/>
              </a:stretch>
            </p:blipFill>
            <p:spPr>
              <a:xfrm>
                <a:off x="2102253" y="2418000"/>
                <a:ext cx="16128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338" name="Freihand 337">
                <a:extLst>
                  <a:ext uri="{FF2B5EF4-FFF2-40B4-BE49-F238E27FC236}">
                    <a16:creationId xmlns:a16="http://schemas.microsoft.com/office/drawing/2014/main" id="{A16EC902-CFB8-4199-A6A1-CA2AF7148292}"/>
                  </a:ext>
                </a:extLst>
              </p14:cNvPr>
              <p14:cNvContentPartPr/>
              <p14:nvPr/>
            </p14:nvContentPartPr>
            <p14:xfrm>
              <a:off x="3621453" y="2434560"/>
              <a:ext cx="177840" cy="8640"/>
            </p14:xfrm>
          </p:contentPart>
        </mc:Choice>
        <mc:Fallback>
          <p:pic>
            <p:nvPicPr>
              <p:cNvPr id="338" name="Freihand 337">
                <a:extLst>
                  <a:ext uri="{FF2B5EF4-FFF2-40B4-BE49-F238E27FC236}">
                    <a16:creationId xmlns:a16="http://schemas.microsoft.com/office/drawing/2014/main" id="{A16EC902-CFB8-4199-A6A1-CA2AF7148292}"/>
                  </a:ext>
                </a:extLst>
              </p:cNvPr>
              <p:cNvPicPr/>
              <p:nvPr/>
            </p:nvPicPr>
            <p:blipFill>
              <a:blip r:embed="rId156"/>
              <a:stretch>
                <a:fillRect/>
              </a:stretch>
            </p:blipFill>
            <p:spPr>
              <a:xfrm>
                <a:off x="3617133" y="2430240"/>
                <a:ext cx="18648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339" name="Freihand 338">
                <a:extLst>
                  <a:ext uri="{FF2B5EF4-FFF2-40B4-BE49-F238E27FC236}">
                    <a16:creationId xmlns:a16="http://schemas.microsoft.com/office/drawing/2014/main" id="{959FF457-3599-434F-A1FC-AC3A00D3DA3A}"/>
                  </a:ext>
                </a:extLst>
              </p14:cNvPr>
              <p14:cNvContentPartPr/>
              <p14:nvPr/>
            </p14:nvContentPartPr>
            <p14:xfrm>
              <a:off x="3650973" y="2477400"/>
              <a:ext cx="151560" cy="20880"/>
            </p14:xfrm>
          </p:contentPart>
        </mc:Choice>
        <mc:Fallback>
          <p:pic>
            <p:nvPicPr>
              <p:cNvPr id="339" name="Freihand 338">
                <a:extLst>
                  <a:ext uri="{FF2B5EF4-FFF2-40B4-BE49-F238E27FC236}">
                    <a16:creationId xmlns:a16="http://schemas.microsoft.com/office/drawing/2014/main" id="{959FF457-3599-434F-A1FC-AC3A00D3DA3A}"/>
                  </a:ext>
                </a:extLst>
              </p:cNvPr>
              <p:cNvPicPr/>
              <p:nvPr/>
            </p:nvPicPr>
            <p:blipFill>
              <a:blip r:embed="rId158"/>
              <a:stretch>
                <a:fillRect/>
              </a:stretch>
            </p:blipFill>
            <p:spPr>
              <a:xfrm>
                <a:off x="3646653" y="2473080"/>
                <a:ext cx="16020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341" name="Freihand 340">
                <a:extLst>
                  <a:ext uri="{FF2B5EF4-FFF2-40B4-BE49-F238E27FC236}">
                    <a16:creationId xmlns:a16="http://schemas.microsoft.com/office/drawing/2014/main" id="{4BB0C22F-5B96-48C0-AC0B-06A2C9FC1821}"/>
                  </a:ext>
                </a:extLst>
              </p14:cNvPr>
              <p14:cNvContentPartPr/>
              <p14:nvPr/>
            </p14:nvContentPartPr>
            <p14:xfrm>
              <a:off x="4022853" y="2337360"/>
              <a:ext cx="134640" cy="145080"/>
            </p14:xfrm>
          </p:contentPart>
        </mc:Choice>
        <mc:Fallback>
          <p:pic>
            <p:nvPicPr>
              <p:cNvPr id="341" name="Freihand 340">
                <a:extLst>
                  <a:ext uri="{FF2B5EF4-FFF2-40B4-BE49-F238E27FC236}">
                    <a16:creationId xmlns:a16="http://schemas.microsoft.com/office/drawing/2014/main" id="{4BB0C22F-5B96-48C0-AC0B-06A2C9FC1821}"/>
                  </a:ext>
                </a:extLst>
              </p:cNvPr>
              <p:cNvPicPr/>
              <p:nvPr/>
            </p:nvPicPr>
            <p:blipFill>
              <a:blip r:embed="rId160"/>
              <a:stretch>
                <a:fillRect/>
              </a:stretch>
            </p:blipFill>
            <p:spPr>
              <a:xfrm>
                <a:off x="4018533" y="2333040"/>
                <a:ext cx="14328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342" name="Freihand 341">
                <a:extLst>
                  <a:ext uri="{FF2B5EF4-FFF2-40B4-BE49-F238E27FC236}">
                    <a16:creationId xmlns:a16="http://schemas.microsoft.com/office/drawing/2014/main" id="{7AC6CBFC-FEC2-41F6-AA2C-75AFF0F9F979}"/>
                  </a:ext>
                </a:extLst>
              </p14:cNvPr>
              <p14:cNvContentPartPr/>
              <p14:nvPr/>
            </p14:nvContentPartPr>
            <p14:xfrm>
              <a:off x="4167933" y="2260680"/>
              <a:ext cx="147240" cy="90360"/>
            </p14:xfrm>
          </p:contentPart>
        </mc:Choice>
        <mc:Fallback>
          <p:pic>
            <p:nvPicPr>
              <p:cNvPr id="342" name="Freihand 341">
                <a:extLst>
                  <a:ext uri="{FF2B5EF4-FFF2-40B4-BE49-F238E27FC236}">
                    <a16:creationId xmlns:a16="http://schemas.microsoft.com/office/drawing/2014/main" id="{7AC6CBFC-FEC2-41F6-AA2C-75AFF0F9F979}"/>
                  </a:ext>
                </a:extLst>
              </p:cNvPr>
              <p:cNvPicPr/>
              <p:nvPr/>
            </p:nvPicPr>
            <p:blipFill>
              <a:blip r:embed="rId162"/>
              <a:stretch>
                <a:fillRect/>
              </a:stretch>
            </p:blipFill>
            <p:spPr>
              <a:xfrm>
                <a:off x="4163613" y="2256360"/>
                <a:ext cx="15588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344" name="Freihand 343">
                <a:extLst>
                  <a:ext uri="{FF2B5EF4-FFF2-40B4-BE49-F238E27FC236}">
                    <a16:creationId xmlns:a16="http://schemas.microsoft.com/office/drawing/2014/main" id="{7A73DCEE-53D3-4DAB-950A-5477F95A4FEF}"/>
                  </a:ext>
                </a:extLst>
              </p14:cNvPr>
              <p14:cNvContentPartPr/>
              <p14:nvPr/>
            </p14:nvContentPartPr>
            <p14:xfrm>
              <a:off x="4414893" y="2352480"/>
              <a:ext cx="45000" cy="111960"/>
            </p14:xfrm>
          </p:contentPart>
        </mc:Choice>
        <mc:Fallback>
          <p:pic>
            <p:nvPicPr>
              <p:cNvPr id="344" name="Freihand 343">
                <a:extLst>
                  <a:ext uri="{FF2B5EF4-FFF2-40B4-BE49-F238E27FC236}">
                    <a16:creationId xmlns:a16="http://schemas.microsoft.com/office/drawing/2014/main" id="{7A73DCEE-53D3-4DAB-950A-5477F95A4FEF}"/>
                  </a:ext>
                </a:extLst>
              </p:cNvPr>
              <p:cNvPicPr/>
              <p:nvPr/>
            </p:nvPicPr>
            <p:blipFill>
              <a:blip r:embed="rId164"/>
              <a:stretch>
                <a:fillRect/>
              </a:stretch>
            </p:blipFill>
            <p:spPr>
              <a:xfrm>
                <a:off x="4410573" y="2348160"/>
                <a:ext cx="5364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345" name="Freihand 344">
                <a:extLst>
                  <a:ext uri="{FF2B5EF4-FFF2-40B4-BE49-F238E27FC236}">
                    <a16:creationId xmlns:a16="http://schemas.microsoft.com/office/drawing/2014/main" id="{46A4B236-0527-401F-A34E-41CB8089FE07}"/>
                  </a:ext>
                </a:extLst>
              </p14:cNvPr>
              <p14:cNvContentPartPr/>
              <p14:nvPr/>
            </p14:nvContentPartPr>
            <p14:xfrm>
              <a:off x="4461333" y="2356440"/>
              <a:ext cx="23760" cy="91440"/>
            </p14:xfrm>
          </p:contentPart>
        </mc:Choice>
        <mc:Fallback>
          <p:pic>
            <p:nvPicPr>
              <p:cNvPr id="345" name="Freihand 344">
                <a:extLst>
                  <a:ext uri="{FF2B5EF4-FFF2-40B4-BE49-F238E27FC236}">
                    <a16:creationId xmlns:a16="http://schemas.microsoft.com/office/drawing/2014/main" id="{46A4B236-0527-401F-A34E-41CB8089FE07}"/>
                  </a:ext>
                </a:extLst>
              </p:cNvPr>
              <p:cNvPicPr/>
              <p:nvPr/>
            </p:nvPicPr>
            <p:blipFill>
              <a:blip r:embed="rId166"/>
              <a:stretch>
                <a:fillRect/>
              </a:stretch>
            </p:blipFill>
            <p:spPr>
              <a:xfrm>
                <a:off x="4457013" y="2352120"/>
                <a:ext cx="324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346" name="Freihand 345">
                <a:extLst>
                  <a:ext uri="{FF2B5EF4-FFF2-40B4-BE49-F238E27FC236}">
                    <a16:creationId xmlns:a16="http://schemas.microsoft.com/office/drawing/2014/main" id="{5171CF78-0099-48BF-AEF8-341361ABFDE0}"/>
                  </a:ext>
                </a:extLst>
              </p14:cNvPr>
              <p14:cNvContentPartPr/>
              <p14:nvPr/>
            </p14:nvContentPartPr>
            <p14:xfrm>
              <a:off x="4369893" y="2308200"/>
              <a:ext cx="150840" cy="8280"/>
            </p14:xfrm>
          </p:contentPart>
        </mc:Choice>
        <mc:Fallback>
          <p:pic>
            <p:nvPicPr>
              <p:cNvPr id="346" name="Freihand 345">
                <a:extLst>
                  <a:ext uri="{FF2B5EF4-FFF2-40B4-BE49-F238E27FC236}">
                    <a16:creationId xmlns:a16="http://schemas.microsoft.com/office/drawing/2014/main" id="{5171CF78-0099-48BF-AEF8-341361ABFDE0}"/>
                  </a:ext>
                </a:extLst>
              </p:cNvPr>
              <p:cNvPicPr/>
              <p:nvPr/>
            </p:nvPicPr>
            <p:blipFill>
              <a:blip r:embed="rId168"/>
              <a:stretch>
                <a:fillRect/>
              </a:stretch>
            </p:blipFill>
            <p:spPr>
              <a:xfrm>
                <a:off x="4365573" y="2303880"/>
                <a:ext cx="1594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347" name="Freihand 346">
                <a:extLst>
                  <a:ext uri="{FF2B5EF4-FFF2-40B4-BE49-F238E27FC236}">
                    <a16:creationId xmlns:a16="http://schemas.microsoft.com/office/drawing/2014/main" id="{9CBED3C4-CA28-4BBC-9013-784CABAC2928}"/>
                  </a:ext>
                </a:extLst>
              </p14:cNvPr>
              <p14:cNvContentPartPr/>
              <p14:nvPr/>
            </p14:nvContentPartPr>
            <p14:xfrm>
              <a:off x="4557093" y="2240160"/>
              <a:ext cx="151920" cy="104400"/>
            </p14:xfrm>
          </p:contentPart>
        </mc:Choice>
        <mc:Fallback>
          <p:pic>
            <p:nvPicPr>
              <p:cNvPr id="347" name="Freihand 346">
                <a:extLst>
                  <a:ext uri="{FF2B5EF4-FFF2-40B4-BE49-F238E27FC236}">
                    <a16:creationId xmlns:a16="http://schemas.microsoft.com/office/drawing/2014/main" id="{9CBED3C4-CA28-4BBC-9013-784CABAC2928}"/>
                  </a:ext>
                </a:extLst>
              </p:cNvPr>
              <p:cNvPicPr/>
              <p:nvPr/>
            </p:nvPicPr>
            <p:blipFill>
              <a:blip r:embed="rId170"/>
              <a:stretch>
                <a:fillRect/>
              </a:stretch>
            </p:blipFill>
            <p:spPr>
              <a:xfrm>
                <a:off x="4552773" y="2235840"/>
                <a:ext cx="1605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349" name="Freihand 348">
                <a:extLst>
                  <a:ext uri="{FF2B5EF4-FFF2-40B4-BE49-F238E27FC236}">
                    <a16:creationId xmlns:a16="http://schemas.microsoft.com/office/drawing/2014/main" id="{9F079AC7-8783-47EB-A04B-EA9D76185E83}"/>
                  </a:ext>
                </a:extLst>
              </p14:cNvPr>
              <p14:cNvContentPartPr/>
              <p14:nvPr/>
            </p14:nvContentPartPr>
            <p14:xfrm>
              <a:off x="4856973" y="2332320"/>
              <a:ext cx="13680" cy="101520"/>
            </p14:xfrm>
          </p:contentPart>
        </mc:Choice>
        <mc:Fallback>
          <p:pic>
            <p:nvPicPr>
              <p:cNvPr id="349" name="Freihand 348">
                <a:extLst>
                  <a:ext uri="{FF2B5EF4-FFF2-40B4-BE49-F238E27FC236}">
                    <a16:creationId xmlns:a16="http://schemas.microsoft.com/office/drawing/2014/main" id="{9F079AC7-8783-47EB-A04B-EA9D76185E83}"/>
                  </a:ext>
                </a:extLst>
              </p:cNvPr>
              <p:cNvPicPr/>
              <p:nvPr/>
            </p:nvPicPr>
            <p:blipFill>
              <a:blip r:embed="rId172"/>
              <a:stretch>
                <a:fillRect/>
              </a:stretch>
            </p:blipFill>
            <p:spPr>
              <a:xfrm>
                <a:off x="4852653" y="2328000"/>
                <a:ext cx="2232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350" name="Freihand 349">
                <a:extLst>
                  <a:ext uri="{FF2B5EF4-FFF2-40B4-BE49-F238E27FC236}">
                    <a16:creationId xmlns:a16="http://schemas.microsoft.com/office/drawing/2014/main" id="{DE45E0C1-C06B-42E2-A273-060AAC046396}"/>
                  </a:ext>
                </a:extLst>
              </p14:cNvPr>
              <p14:cNvContentPartPr/>
              <p14:nvPr/>
            </p14:nvContentPartPr>
            <p14:xfrm>
              <a:off x="4817373" y="2368320"/>
              <a:ext cx="131040" cy="14760"/>
            </p14:xfrm>
          </p:contentPart>
        </mc:Choice>
        <mc:Fallback>
          <p:pic>
            <p:nvPicPr>
              <p:cNvPr id="350" name="Freihand 349">
                <a:extLst>
                  <a:ext uri="{FF2B5EF4-FFF2-40B4-BE49-F238E27FC236}">
                    <a16:creationId xmlns:a16="http://schemas.microsoft.com/office/drawing/2014/main" id="{DE45E0C1-C06B-42E2-A273-060AAC046396}"/>
                  </a:ext>
                </a:extLst>
              </p:cNvPr>
              <p:cNvPicPr/>
              <p:nvPr/>
            </p:nvPicPr>
            <p:blipFill>
              <a:blip r:embed="rId174"/>
              <a:stretch>
                <a:fillRect/>
              </a:stretch>
            </p:blipFill>
            <p:spPr>
              <a:xfrm>
                <a:off x="4813053" y="2364000"/>
                <a:ext cx="13968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29" name="Freihand 128">
                <a:extLst>
                  <a:ext uri="{FF2B5EF4-FFF2-40B4-BE49-F238E27FC236}">
                    <a16:creationId xmlns:a16="http://schemas.microsoft.com/office/drawing/2014/main" id="{4AF7E9CC-49E8-47F4-8B32-AEB8F623F899}"/>
                  </a:ext>
                </a:extLst>
              </p14:cNvPr>
              <p14:cNvContentPartPr/>
              <p14:nvPr/>
            </p14:nvContentPartPr>
            <p14:xfrm>
              <a:off x="574773" y="1615200"/>
              <a:ext cx="124200" cy="201600"/>
            </p14:xfrm>
          </p:contentPart>
        </mc:Choice>
        <mc:Fallback>
          <p:pic>
            <p:nvPicPr>
              <p:cNvPr id="129" name="Freihand 128">
                <a:extLst>
                  <a:ext uri="{FF2B5EF4-FFF2-40B4-BE49-F238E27FC236}">
                    <a16:creationId xmlns:a16="http://schemas.microsoft.com/office/drawing/2014/main" id="{4AF7E9CC-49E8-47F4-8B32-AEB8F623F899}"/>
                  </a:ext>
                </a:extLst>
              </p:cNvPr>
              <p:cNvPicPr/>
              <p:nvPr/>
            </p:nvPicPr>
            <p:blipFill>
              <a:blip r:embed="rId176"/>
              <a:stretch>
                <a:fillRect/>
              </a:stretch>
            </p:blipFill>
            <p:spPr>
              <a:xfrm>
                <a:off x="570453" y="1610880"/>
                <a:ext cx="13284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30" name="Freihand 129">
                <a:extLst>
                  <a:ext uri="{FF2B5EF4-FFF2-40B4-BE49-F238E27FC236}">
                    <a16:creationId xmlns:a16="http://schemas.microsoft.com/office/drawing/2014/main" id="{08D891CE-AB6D-4F5C-8ADD-103407ECA6F7}"/>
                  </a:ext>
                </a:extLst>
              </p14:cNvPr>
              <p14:cNvContentPartPr/>
              <p14:nvPr/>
            </p14:nvContentPartPr>
            <p14:xfrm>
              <a:off x="699693" y="1529880"/>
              <a:ext cx="16920" cy="99360"/>
            </p14:xfrm>
          </p:contentPart>
        </mc:Choice>
        <mc:Fallback>
          <p:pic>
            <p:nvPicPr>
              <p:cNvPr id="130" name="Freihand 129">
                <a:extLst>
                  <a:ext uri="{FF2B5EF4-FFF2-40B4-BE49-F238E27FC236}">
                    <a16:creationId xmlns:a16="http://schemas.microsoft.com/office/drawing/2014/main" id="{08D891CE-AB6D-4F5C-8ADD-103407ECA6F7}"/>
                  </a:ext>
                </a:extLst>
              </p:cNvPr>
              <p:cNvPicPr/>
              <p:nvPr/>
            </p:nvPicPr>
            <p:blipFill>
              <a:blip r:embed="rId178"/>
              <a:stretch>
                <a:fillRect/>
              </a:stretch>
            </p:blipFill>
            <p:spPr>
              <a:xfrm>
                <a:off x="695373" y="1525560"/>
                <a:ext cx="2556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31" name="Freihand 130">
                <a:extLst>
                  <a:ext uri="{FF2B5EF4-FFF2-40B4-BE49-F238E27FC236}">
                    <a16:creationId xmlns:a16="http://schemas.microsoft.com/office/drawing/2014/main" id="{CDFA8723-F4E4-4952-A558-E177678644FA}"/>
                  </a:ext>
                </a:extLst>
              </p14:cNvPr>
              <p14:cNvContentPartPr/>
              <p14:nvPr/>
            </p14:nvContentPartPr>
            <p14:xfrm>
              <a:off x="799773" y="1586760"/>
              <a:ext cx="64440" cy="182520"/>
            </p14:xfrm>
          </p:contentPart>
        </mc:Choice>
        <mc:Fallback>
          <p:pic>
            <p:nvPicPr>
              <p:cNvPr id="131" name="Freihand 130">
                <a:extLst>
                  <a:ext uri="{FF2B5EF4-FFF2-40B4-BE49-F238E27FC236}">
                    <a16:creationId xmlns:a16="http://schemas.microsoft.com/office/drawing/2014/main" id="{CDFA8723-F4E4-4952-A558-E177678644FA}"/>
                  </a:ext>
                </a:extLst>
              </p:cNvPr>
              <p:cNvPicPr/>
              <p:nvPr/>
            </p:nvPicPr>
            <p:blipFill>
              <a:blip r:embed="rId180"/>
              <a:stretch>
                <a:fillRect/>
              </a:stretch>
            </p:blipFill>
            <p:spPr>
              <a:xfrm>
                <a:off x="795453" y="1582440"/>
                <a:ext cx="7308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32" name="Freihand 131">
                <a:extLst>
                  <a:ext uri="{FF2B5EF4-FFF2-40B4-BE49-F238E27FC236}">
                    <a16:creationId xmlns:a16="http://schemas.microsoft.com/office/drawing/2014/main" id="{A9A37E46-5EFD-449A-BE54-26E554888293}"/>
                  </a:ext>
                </a:extLst>
              </p14:cNvPr>
              <p14:cNvContentPartPr/>
              <p14:nvPr/>
            </p14:nvContentPartPr>
            <p14:xfrm>
              <a:off x="920373" y="1627080"/>
              <a:ext cx="60840" cy="103320"/>
            </p14:xfrm>
          </p:contentPart>
        </mc:Choice>
        <mc:Fallback>
          <p:pic>
            <p:nvPicPr>
              <p:cNvPr id="132" name="Freihand 131">
                <a:extLst>
                  <a:ext uri="{FF2B5EF4-FFF2-40B4-BE49-F238E27FC236}">
                    <a16:creationId xmlns:a16="http://schemas.microsoft.com/office/drawing/2014/main" id="{A9A37E46-5EFD-449A-BE54-26E554888293}"/>
                  </a:ext>
                </a:extLst>
              </p:cNvPr>
              <p:cNvPicPr/>
              <p:nvPr/>
            </p:nvPicPr>
            <p:blipFill>
              <a:blip r:embed="rId182"/>
              <a:stretch>
                <a:fillRect/>
              </a:stretch>
            </p:blipFill>
            <p:spPr>
              <a:xfrm>
                <a:off x="916053" y="1622760"/>
                <a:ext cx="694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33" name="Freihand 132">
                <a:extLst>
                  <a:ext uri="{FF2B5EF4-FFF2-40B4-BE49-F238E27FC236}">
                    <a16:creationId xmlns:a16="http://schemas.microsoft.com/office/drawing/2014/main" id="{D763CE92-D0A8-4641-B4A6-877509CD32BB}"/>
                  </a:ext>
                </a:extLst>
              </p14:cNvPr>
              <p14:cNvContentPartPr/>
              <p14:nvPr/>
            </p14:nvContentPartPr>
            <p14:xfrm>
              <a:off x="908133" y="1590000"/>
              <a:ext cx="141120" cy="176400"/>
            </p14:xfrm>
          </p:contentPart>
        </mc:Choice>
        <mc:Fallback>
          <p:pic>
            <p:nvPicPr>
              <p:cNvPr id="133" name="Freihand 132">
                <a:extLst>
                  <a:ext uri="{FF2B5EF4-FFF2-40B4-BE49-F238E27FC236}">
                    <a16:creationId xmlns:a16="http://schemas.microsoft.com/office/drawing/2014/main" id="{D763CE92-D0A8-4641-B4A6-877509CD32BB}"/>
                  </a:ext>
                </a:extLst>
              </p:cNvPr>
              <p:cNvPicPr/>
              <p:nvPr/>
            </p:nvPicPr>
            <p:blipFill>
              <a:blip r:embed="rId184"/>
              <a:stretch>
                <a:fillRect/>
              </a:stretch>
            </p:blipFill>
            <p:spPr>
              <a:xfrm>
                <a:off x="903813" y="1585680"/>
                <a:ext cx="14976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34" name="Freihand 133">
                <a:extLst>
                  <a:ext uri="{FF2B5EF4-FFF2-40B4-BE49-F238E27FC236}">
                    <a16:creationId xmlns:a16="http://schemas.microsoft.com/office/drawing/2014/main" id="{232E15E4-7B0A-477F-ADC5-BAD286A51141}"/>
                  </a:ext>
                </a:extLst>
              </p14:cNvPr>
              <p14:cNvContentPartPr/>
              <p14:nvPr/>
            </p14:nvContentPartPr>
            <p14:xfrm>
              <a:off x="1029453" y="1532400"/>
              <a:ext cx="120600" cy="366120"/>
            </p14:xfrm>
          </p:contentPart>
        </mc:Choice>
        <mc:Fallback>
          <p:pic>
            <p:nvPicPr>
              <p:cNvPr id="134" name="Freihand 133">
                <a:extLst>
                  <a:ext uri="{FF2B5EF4-FFF2-40B4-BE49-F238E27FC236}">
                    <a16:creationId xmlns:a16="http://schemas.microsoft.com/office/drawing/2014/main" id="{232E15E4-7B0A-477F-ADC5-BAD286A51141}"/>
                  </a:ext>
                </a:extLst>
              </p:cNvPr>
              <p:cNvPicPr/>
              <p:nvPr/>
            </p:nvPicPr>
            <p:blipFill>
              <a:blip r:embed="rId186"/>
              <a:stretch>
                <a:fillRect/>
              </a:stretch>
            </p:blipFill>
            <p:spPr>
              <a:xfrm>
                <a:off x="1025133" y="1528080"/>
                <a:ext cx="129240" cy="3747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36" name="Freihand 135">
                <a:extLst>
                  <a:ext uri="{FF2B5EF4-FFF2-40B4-BE49-F238E27FC236}">
                    <a16:creationId xmlns:a16="http://schemas.microsoft.com/office/drawing/2014/main" id="{E92199C3-5EC9-4DF2-9D93-34C9E44EE0F5}"/>
                  </a:ext>
                </a:extLst>
              </p14:cNvPr>
              <p14:cNvContentPartPr/>
              <p14:nvPr/>
            </p14:nvContentPartPr>
            <p14:xfrm>
              <a:off x="1213773" y="1664520"/>
              <a:ext cx="176040" cy="11160"/>
            </p14:xfrm>
          </p:contentPart>
        </mc:Choice>
        <mc:Fallback>
          <p:pic>
            <p:nvPicPr>
              <p:cNvPr id="136" name="Freihand 135">
                <a:extLst>
                  <a:ext uri="{FF2B5EF4-FFF2-40B4-BE49-F238E27FC236}">
                    <a16:creationId xmlns:a16="http://schemas.microsoft.com/office/drawing/2014/main" id="{E92199C3-5EC9-4DF2-9D93-34C9E44EE0F5}"/>
                  </a:ext>
                </a:extLst>
              </p:cNvPr>
              <p:cNvPicPr/>
              <p:nvPr/>
            </p:nvPicPr>
            <p:blipFill>
              <a:blip r:embed="rId188"/>
              <a:stretch>
                <a:fillRect/>
              </a:stretch>
            </p:blipFill>
            <p:spPr>
              <a:xfrm>
                <a:off x="1209453" y="1660200"/>
                <a:ext cx="18468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37" name="Freihand 136">
                <a:extLst>
                  <a:ext uri="{FF2B5EF4-FFF2-40B4-BE49-F238E27FC236}">
                    <a16:creationId xmlns:a16="http://schemas.microsoft.com/office/drawing/2014/main" id="{F6BB3BC9-4BA3-484F-B723-782FFFB40134}"/>
                  </a:ext>
                </a:extLst>
              </p14:cNvPr>
              <p14:cNvContentPartPr/>
              <p14:nvPr/>
            </p14:nvContentPartPr>
            <p14:xfrm>
              <a:off x="1229613" y="1709880"/>
              <a:ext cx="150480" cy="24480"/>
            </p14:xfrm>
          </p:contentPart>
        </mc:Choice>
        <mc:Fallback>
          <p:pic>
            <p:nvPicPr>
              <p:cNvPr id="137" name="Freihand 136">
                <a:extLst>
                  <a:ext uri="{FF2B5EF4-FFF2-40B4-BE49-F238E27FC236}">
                    <a16:creationId xmlns:a16="http://schemas.microsoft.com/office/drawing/2014/main" id="{F6BB3BC9-4BA3-484F-B723-782FFFB40134}"/>
                  </a:ext>
                </a:extLst>
              </p:cNvPr>
              <p:cNvPicPr/>
              <p:nvPr/>
            </p:nvPicPr>
            <p:blipFill>
              <a:blip r:embed="rId190"/>
              <a:stretch>
                <a:fillRect/>
              </a:stretch>
            </p:blipFill>
            <p:spPr>
              <a:xfrm>
                <a:off x="1225293" y="1705560"/>
                <a:ext cx="15912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8" name="Freihand 137">
                <a:extLst>
                  <a:ext uri="{FF2B5EF4-FFF2-40B4-BE49-F238E27FC236}">
                    <a16:creationId xmlns:a16="http://schemas.microsoft.com/office/drawing/2014/main" id="{C2D75D5F-7634-4143-9D89-9C973B5F5DEC}"/>
                  </a:ext>
                </a:extLst>
              </p14:cNvPr>
              <p14:cNvContentPartPr/>
              <p14:nvPr/>
            </p14:nvContentPartPr>
            <p14:xfrm>
              <a:off x="1454973" y="1474080"/>
              <a:ext cx="149400" cy="144360"/>
            </p14:xfrm>
          </p:contentPart>
        </mc:Choice>
        <mc:Fallback>
          <p:pic>
            <p:nvPicPr>
              <p:cNvPr id="138" name="Freihand 137">
                <a:extLst>
                  <a:ext uri="{FF2B5EF4-FFF2-40B4-BE49-F238E27FC236}">
                    <a16:creationId xmlns:a16="http://schemas.microsoft.com/office/drawing/2014/main" id="{C2D75D5F-7634-4143-9D89-9C973B5F5DEC}"/>
                  </a:ext>
                </a:extLst>
              </p:cNvPr>
              <p:cNvPicPr/>
              <p:nvPr/>
            </p:nvPicPr>
            <p:blipFill>
              <a:blip r:embed="rId192"/>
              <a:stretch>
                <a:fillRect/>
              </a:stretch>
            </p:blipFill>
            <p:spPr>
              <a:xfrm>
                <a:off x="1450653" y="1469760"/>
                <a:ext cx="1580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40" name="Freihand 139">
                <a:extLst>
                  <a:ext uri="{FF2B5EF4-FFF2-40B4-BE49-F238E27FC236}">
                    <a16:creationId xmlns:a16="http://schemas.microsoft.com/office/drawing/2014/main" id="{78C14F2C-7F91-4ADE-A287-53762B9D8400}"/>
                  </a:ext>
                </a:extLst>
              </p14:cNvPr>
              <p14:cNvContentPartPr/>
              <p14:nvPr/>
            </p14:nvContentPartPr>
            <p14:xfrm>
              <a:off x="1685373" y="1476600"/>
              <a:ext cx="120240" cy="132480"/>
            </p14:xfrm>
          </p:contentPart>
        </mc:Choice>
        <mc:Fallback>
          <p:pic>
            <p:nvPicPr>
              <p:cNvPr id="140" name="Freihand 139">
                <a:extLst>
                  <a:ext uri="{FF2B5EF4-FFF2-40B4-BE49-F238E27FC236}">
                    <a16:creationId xmlns:a16="http://schemas.microsoft.com/office/drawing/2014/main" id="{78C14F2C-7F91-4ADE-A287-53762B9D8400}"/>
                  </a:ext>
                </a:extLst>
              </p:cNvPr>
              <p:cNvPicPr/>
              <p:nvPr/>
            </p:nvPicPr>
            <p:blipFill>
              <a:blip r:embed="rId194"/>
              <a:stretch>
                <a:fillRect/>
              </a:stretch>
            </p:blipFill>
            <p:spPr>
              <a:xfrm>
                <a:off x="1681053" y="1472280"/>
                <a:ext cx="1288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41" name="Freihand 140">
                <a:extLst>
                  <a:ext uri="{FF2B5EF4-FFF2-40B4-BE49-F238E27FC236}">
                    <a16:creationId xmlns:a16="http://schemas.microsoft.com/office/drawing/2014/main" id="{667A4C3E-DEB7-4DB1-A1F1-099DC8940D77}"/>
                  </a:ext>
                </a:extLst>
              </p14:cNvPr>
              <p14:cNvContentPartPr/>
              <p14:nvPr/>
            </p14:nvContentPartPr>
            <p14:xfrm>
              <a:off x="1470453" y="1652280"/>
              <a:ext cx="311040" cy="19080"/>
            </p14:xfrm>
          </p:contentPart>
        </mc:Choice>
        <mc:Fallback>
          <p:pic>
            <p:nvPicPr>
              <p:cNvPr id="141" name="Freihand 140">
                <a:extLst>
                  <a:ext uri="{FF2B5EF4-FFF2-40B4-BE49-F238E27FC236}">
                    <a16:creationId xmlns:a16="http://schemas.microsoft.com/office/drawing/2014/main" id="{667A4C3E-DEB7-4DB1-A1F1-099DC8940D77}"/>
                  </a:ext>
                </a:extLst>
              </p:cNvPr>
              <p:cNvPicPr/>
              <p:nvPr/>
            </p:nvPicPr>
            <p:blipFill>
              <a:blip r:embed="rId196"/>
              <a:stretch>
                <a:fillRect/>
              </a:stretch>
            </p:blipFill>
            <p:spPr>
              <a:xfrm>
                <a:off x="1466133" y="1647960"/>
                <a:ext cx="3196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42" name="Freihand 141">
                <a:extLst>
                  <a:ext uri="{FF2B5EF4-FFF2-40B4-BE49-F238E27FC236}">
                    <a16:creationId xmlns:a16="http://schemas.microsoft.com/office/drawing/2014/main" id="{AE06F430-E4B9-42D7-A28B-41DF14CB7EE6}"/>
                  </a:ext>
                </a:extLst>
              </p14:cNvPr>
              <p14:cNvContentPartPr/>
              <p14:nvPr/>
            </p14:nvContentPartPr>
            <p14:xfrm>
              <a:off x="1453893" y="1696560"/>
              <a:ext cx="149400" cy="195480"/>
            </p14:xfrm>
          </p:contentPart>
        </mc:Choice>
        <mc:Fallback>
          <p:pic>
            <p:nvPicPr>
              <p:cNvPr id="142" name="Freihand 141">
                <a:extLst>
                  <a:ext uri="{FF2B5EF4-FFF2-40B4-BE49-F238E27FC236}">
                    <a16:creationId xmlns:a16="http://schemas.microsoft.com/office/drawing/2014/main" id="{AE06F430-E4B9-42D7-A28B-41DF14CB7EE6}"/>
                  </a:ext>
                </a:extLst>
              </p:cNvPr>
              <p:cNvPicPr/>
              <p:nvPr/>
            </p:nvPicPr>
            <p:blipFill>
              <a:blip r:embed="rId198"/>
              <a:stretch>
                <a:fillRect/>
              </a:stretch>
            </p:blipFill>
            <p:spPr>
              <a:xfrm>
                <a:off x="1449573" y="1692240"/>
                <a:ext cx="15804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43" name="Freihand 142">
                <a:extLst>
                  <a:ext uri="{FF2B5EF4-FFF2-40B4-BE49-F238E27FC236}">
                    <a16:creationId xmlns:a16="http://schemas.microsoft.com/office/drawing/2014/main" id="{0F67A51F-F167-4EFD-AE30-4E00143F9AFD}"/>
                  </a:ext>
                </a:extLst>
              </p14:cNvPr>
              <p14:cNvContentPartPr/>
              <p14:nvPr/>
            </p14:nvContentPartPr>
            <p14:xfrm>
              <a:off x="1670973" y="1746240"/>
              <a:ext cx="32040" cy="126000"/>
            </p14:xfrm>
          </p:contentPart>
        </mc:Choice>
        <mc:Fallback>
          <p:pic>
            <p:nvPicPr>
              <p:cNvPr id="143" name="Freihand 142">
                <a:extLst>
                  <a:ext uri="{FF2B5EF4-FFF2-40B4-BE49-F238E27FC236}">
                    <a16:creationId xmlns:a16="http://schemas.microsoft.com/office/drawing/2014/main" id="{0F67A51F-F167-4EFD-AE30-4E00143F9AFD}"/>
                  </a:ext>
                </a:extLst>
              </p:cNvPr>
              <p:cNvPicPr/>
              <p:nvPr/>
            </p:nvPicPr>
            <p:blipFill>
              <a:blip r:embed="rId200"/>
              <a:stretch>
                <a:fillRect/>
              </a:stretch>
            </p:blipFill>
            <p:spPr>
              <a:xfrm>
                <a:off x="1666653" y="1741920"/>
                <a:ext cx="4068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44" name="Freihand 143">
                <a:extLst>
                  <a:ext uri="{FF2B5EF4-FFF2-40B4-BE49-F238E27FC236}">
                    <a16:creationId xmlns:a16="http://schemas.microsoft.com/office/drawing/2014/main" id="{74892FF6-7F8D-4C35-905B-685EF816E235}"/>
                  </a:ext>
                </a:extLst>
              </p14:cNvPr>
              <p14:cNvContentPartPr/>
              <p14:nvPr/>
            </p14:nvContentPartPr>
            <p14:xfrm>
              <a:off x="1665213" y="1729320"/>
              <a:ext cx="138240" cy="136800"/>
            </p14:xfrm>
          </p:contentPart>
        </mc:Choice>
        <mc:Fallback>
          <p:pic>
            <p:nvPicPr>
              <p:cNvPr id="144" name="Freihand 143">
                <a:extLst>
                  <a:ext uri="{FF2B5EF4-FFF2-40B4-BE49-F238E27FC236}">
                    <a16:creationId xmlns:a16="http://schemas.microsoft.com/office/drawing/2014/main" id="{74892FF6-7F8D-4C35-905B-685EF816E235}"/>
                  </a:ext>
                </a:extLst>
              </p:cNvPr>
              <p:cNvPicPr/>
              <p:nvPr/>
            </p:nvPicPr>
            <p:blipFill>
              <a:blip r:embed="rId202"/>
              <a:stretch>
                <a:fillRect/>
              </a:stretch>
            </p:blipFill>
            <p:spPr>
              <a:xfrm>
                <a:off x="1660893" y="1725000"/>
                <a:ext cx="14688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45" name="Freihand 144">
                <a:extLst>
                  <a:ext uri="{FF2B5EF4-FFF2-40B4-BE49-F238E27FC236}">
                    <a16:creationId xmlns:a16="http://schemas.microsoft.com/office/drawing/2014/main" id="{0F369238-BD69-4FBD-AE84-A830E925A682}"/>
                  </a:ext>
                </a:extLst>
              </p14:cNvPr>
              <p14:cNvContentPartPr/>
              <p14:nvPr/>
            </p14:nvContentPartPr>
            <p14:xfrm>
              <a:off x="1930533" y="1666320"/>
              <a:ext cx="190440" cy="6840"/>
            </p14:xfrm>
          </p:contentPart>
        </mc:Choice>
        <mc:Fallback>
          <p:pic>
            <p:nvPicPr>
              <p:cNvPr id="145" name="Freihand 144">
                <a:extLst>
                  <a:ext uri="{FF2B5EF4-FFF2-40B4-BE49-F238E27FC236}">
                    <a16:creationId xmlns:a16="http://schemas.microsoft.com/office/drawing/2014/main" id="{0F369238-BD69-4FBD-AE84-A830E925A682}"/>
                  </a:ext>
                </a:extLst>
              </p:cNvPr>
              <p:cNvPicPr/>
              <p:nvPr/>
            </p:nvPicPr>
            <p:blipFill>
              <a:blip r:embed="rId204"/>
              <a:stretch>
                <a:fillRect/>
              </a:stretch>
            </p:blipFill>
            <p:spPr>
              <a:xfrm>
                <a:off x="1926213" y="1662000"/>
                <a:ext cx="1990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46" name="Freihand 145">
                <a:extLst>
                  <a:ext uri="{FF2B5EF4-FFF2-40B4-BE49-F238E27FC236}">
                    <a16:creationId xmlns:a16="http://schemas.microsoft.com/office/drawing/2014/main" id="{A02E6E34-148E-4AE9-A4E3-782F6D410936}"/>
                  </a:ext>
                </a:extLst>
              </p14:cNvPr>
              <p14:cNvContentPartPr/>
              <p14:nvPr/>
            </p14:nvContentPartPr>
            <p14:xfrm>
              <a:off x="1962213" y="1716000"/>
              <a:ext cx="177840" cy="7560"/>
            </p14:xfrm>
          </p:contentPart>
        </mc:Choice>
        <mc:Fallback>
          <p:pic>
            <p:nvPicPr>
              <p:cNvPr id="146" name="Freihand 145">
                <a:extLst>
                  <a:ext uri="{FF2B5EF4-FFF2-40B4-BE49-F238E27FC236}">
                    <a16:creationId xmlns:a16="http://schemas.microsoft.com/office/drawing/2014/main" id="{A02E6E34-148E-4AE9-A4E3-782F6D410936}"/>
                  </a:ext>
                </a:extLst>
              </p:cNvPr>
              <p:cNvPicPr/>
              <p:nvPr/>
            </p:nvPicPr>
            <p:blipFill>
              <a:blip r:embed="rId206"/>
              <a:stretch>
                <a:fillRect/>
              </a:stretch>
            </p:blipFill>
            <p:spPr>
              <a:xfrm>
                <a:off x="1957893" y="1711680"/>
                <a:ext cx="1864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52" name="Freihand 151">
                <a:extLst>
                  <a:ext uri="{FF2B5EF4-FFF2-40B4-BE49-F238E27FC236}">
                    <a16:creationId xmlns:a16="http://schemas.microsoft.com/office/drawing/2014/main" id="{5931B847-73D1-4E85-8DA6-66C39D12AE85}"/>
                  </a:ext>
                </a:extLst>
              </p14:cNvPr>
              <p14:cNvContentPartPr/>
              <p14:nvPr/>
            </p14:nvContentPartPr>
            <p14:xfrm>
              <a:off x="2303493" y="1587840"/>
              <a:ext cx="171360" cy="123840"/>
            </p14:xfrm>
          </p:contentPart>
        </mc:Choice>
        <mc:Fallback>
          <p:pic>
            <p:nvPicPr>
              <p:cNvPr id="152" name="Freihand 151">
                <a:extLst>
                  <a:ext uri="{FF2B5EF4-FFF2-40B4-BE49-F238E27FC236}">
                    <a16:creationId xmlns:a16="http://schemas.microsoft.com/office/drawing/2014/main" id="{5931B847-73D1-4E85-8DA6-66C39D12AE85}"/>
                  </a:ext>
                </a:extLst>
              </p:cNvPr>
              <p:cNvPicPr/>
              <p:nvPr/>
            </p:nvPicPr>
            <p:blipFill>
              <a:blip r:embed="rId208"/>
              <a:stretch>
                <a:fillRect/>
              </a:stretch>
            </p:blipFill>
            <p:spPr>
              <a:xfrm>
                <a:off x="2299173" y="1583520"/>
                <a:ext cx="18000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53" name="Freihand 152">
                <a:extLst>
                  <a:ext uri="{FF2B5EF4-FFF2-40B4-BE49-F238E27FC236}">
                    <a16:creationId xmlns:a16="http://schemas.microsoft.com/office/drawing/2014/main" id="{1275162F-7421-4789-9ED2-1D7BA6C3AF58}"/>
                  </a:ext>
                </a:extLst>
              </p14:cNvPr>
              <p14:cNvContentPartPr/>
              <p14:nvPr/>
            </p14:nvContentPartPr>
            <p14:xfrm>
              <a:off x="2548293" y="1610880"/>
              <a:ext cx="36360" cy="91440"/>
            </p14:xfrm>
          </p:contentPart>
        </mc:Choice>
        <mc:Fallback>
          <p:pic>
            <p:nvPicPr>
              <p:cNvPr id="153" name="Freihand 152">
                <a:extLst>
                  <a:ext uri="{FF2B5EF4-FFF2-40B4-BE49-F238E27FC236}">
                    <a16:creationId xmlns:a16="http://schemas.microsoft.com/office/drawing/2014/main" id="{1275162F-7421-4789-9ED2-1D7BA6C3AF58}"/>
                  </a:ext>
                </a:extLst>
              </p:cNvPr>
              <p:cNvPicPr/>
              <p:nvPr/>
            </p:nvPicPr>
            <p:blipFill>
              <a:blip r:embed="rId210"/>
              <a:stretch>
                <a:fillRect/>
              </a:stretch>
            </p:blipFill>
            <p:spPr>
              <a:xfrm>
                <a:off x="2543973" y="1606560"/>
                <a:ext cx="450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54" name="Freihand 153">
                <a:extLst>
                  <a:ext uri="{FF2B5EF4-FFF2-40B4-BE49-F238E27FC236}">
                    <a16:creationId xmlns:a16="http://schemas.microsoft.com/office/drawing/2014/main" id="{A6D7454F-CD00-4149-A5C2-9A5BC927BF75}"/>
                  </a:ext>
                </a:extLst>
              </p14:cNvPr>
              <p14:cNvContentPartPr/>
              <p14:nvPr/>
            </p14:nvContentPartPr>
            <p14:xfrm>
              <a:off x="2601933" y="1597200"/>
              <a:ext cx="23040" cy="105120"/>
            </p14:xfrm>
          </p:contentPart>
        </mc:Choice>
        <mc:Fallback>
          <p:pic>
            <p:nvPicPr>
              <p:cNvPr id="154" name="Freihand 153">
                <a:extLst>
                  <a:ext uri="{FF2B5EF4-FFF2-40B4-BE49-F238E27FC236}">
                    <a16:creationId xmlns:a16="http://schemas.microsoft.com/office/drawing/2014/main" id="{A6D7454F-CD00-4149-A5C2-9A5BC927BF75}"/>
                  </a:ext>
                </a:extLst>
              </p:cNvPr>
              <p:cNvPicPr/>
              <p:nvPr/>
            </p:nvPicPr>
            <p:blipFill>
              <a:blip r:embed="rId212"/>
              <a:stretch>
                <a:fillRect/>
              </a:stretch>
            </p:blipFill>
            <p:spPr>
              <a:xfrm>
                <a:off x="2597613" y="1592880"/>
                <a:ext cx="316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55" name="Freihand 154">
                <a:extLst>
                  <a:ext uri="{FF2B5EF4-FFF2-40B4-BE49-F238E27FC236}">
                    <a16:creationId xmlns:a16="http://schemas.microsoft.com/office/drawing/2014/main" id="{23D234E0-F520-47D6-9A36-C7830A9AF971}"/>
                  </a:ext>
                </a:extLst>
              </p14:cNvPr>
              <p14:cNvContentPartPr/>
              <p14:nvPr/>
            </p14:nvContentPartPr>
            <p14:xfrm>
              <a:off x="2506893" y="1550760"/>
              <a:ext cx="212760" cy="2880"/>
            </p14:xfrm>
          </p:contentPart>
        </mc:Choice>
        <mc:Fallback>
          <p:pic>
            <p:nvPicPr>
              <p:cNvPr id="155" name="Freihand 154">
                <a:extLst>
                  <a:ext uri="{FF2B5EF4-FFF2-40B4-BE49-F238E27FC236}">
                    <a16:creationId xmlns:a16="http://schemas.microsoft.com/office/drawing/2014/main" id="{23D234E0-F520-47D6-9A36-C7830A9AF971}"/>
                  </a:ext>
                </a:extLst>
              </p:cNvPr>
              <p:cNvPicPr/>
              <p:nvPr/>
            </p:nvPicPr>
            <p:blipFill>
              <a:blip r:embed="rId214"/>
              <a:stretch>
                <a:fillRect/>
              </a:stretch>
            </p:blipFill>
            <p:spPr>
              <a:xfrm>
                <a:off x="2502573" y="1546440"/>
                <a:ext cx="22140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65" name="Freihand 164">
                <a:extLst>
                  <a:ext uri="{FF2B5EF4-FFF2-40B4-BE49-F238E27FC236}">
                    <a16:creationId xmlns:a16="http://schemas.microsoft.com/office/drawing/2014/main" id="{27E104E3-2F84-4876-B53D-F1F09857A727}"/>
                  </a:ext>
                </a:extLst>
              </p14:cNvPr>
              <p14:cNvContentPartPr/>
              <p14:nvPr/>
            </p14:nvContentPartPr>
            <p14:xfrm>
              <a:off x="2856813" y="1582080"/>
              <a:ext cx="132120" cy="115560"/>
            </p14:xfrm>
          </p:contentPart>
        </mc:Choice>
        <mc:Fallback>
          <p:pic>
            <p:nvPicPr>
              <p:cNvPr id="165" name="Freihand 164">
                <a:extLst>
                  <a:ext uri="{FF2B5EF4-FFF2-40B4-BE49-F238E27FC236}">
                    <a16:creationId xmlns:a16="http://schemas.microsoft.com/office/drawing/2014/main" id="{27E104E3-2F84-4876-B53D-F1F09857A727}"/>
                  </a:ext>
                </a:extLst>
              </p:cNvPr>
              <p:cNvPicPr/>
              <p:nvPr/>
            </p:nvPicPr>
            <p:blipFill>
              <a:blip r:embed="rId216"/>
              <a:stretch>
                <a:fillRect/>
              </a:stretch>
            </p:blipFill>
            <p:spPr>
              <a:xfrm>
                <a:off x="2852493" y="1577760"/>
                <a:ext cx="14076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66" name="Freihand 165">
                <a:extLst>
                  <a:ext uri="{FF2B5EF4-FFF2-40B4-BE49-F238E27FC236}">
                    <a16:creationId xmlns:a16="http://schemas.microsoft.com/office/drawing/2014/main" id="{8BDFB6BE-4E09-4560-9062-36AF32E8D5C7}"/>
                  </a:ext>
                </a:extLst>
              </p14:cNvPr>
              <p14:cNvContentPartPr/>
              <p14:nvPr/>
            </p14:nvContentPartPr>
            <p14:xfrm>
              <a:off x="2685453" y="1135680"/>
              <a:ext cx="4680" cy="13680"/>
            </p14:xfrm>
          </p:contentPart>
        </mc:Choice>
        <mc:Fallback>
          <p:pic>
            <p:nvPicPr>
              <p:cNvPr id="166" name="Freihand 165">
                <a:extLst>
                  <a:ext uri="{FF2B5EF4-FFF2-40B4-BE49-F238E27FC236}">
                    <a16:creationId xmlns:a16="http://schemas.microsoft.com/office/drawing/2014/main" id="{8BDFB6BE-4E09-4560-9062-36AF32E8D5C7}"/>
                  </a:ext>
                </a:extLst>
              </p:cNvPr>
              <p:cNvPicPr/>
              <p:nvPr/>
            </p:nvPicPr>
            <p:blipFill>
              <a:blip r:embed="rId218"/>
              <a:stretch>
                <a:fillRect/>
              </a:stretch>
            </p:blipFill>
            <p:spPr>
              <a:xfrm>
                <a:off x="2681133" y="1131360"/>
                <a:ext cx="133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27" name="Freihand 26">
                <a:extLst>
                  <a:ext uri="{FF2B5EF4-FFF2-40B4-BE49-F238E27FC236}">
                    <a16:creationId xmlns:a16="http://schemas.microsoft.com/office/drawing/2014/main" id="{78904E8D-88C1-4B3A-88A3-97F5A44D7AAC}"/>
                  </a:ext>
                </a:extLst>
              </p14:cNvPr>
              <p14:cNvContentPartPr/>
              <p14:nvPr/>
            </p14:nvContentPartPr>
            <p14:xfrm>
              <a:off x="3928173" y="405240"/>
              <a:ext cx="3388320" cy="227880"/>
            </p14:xfrm>
          </p:contentPart>
        </mc:Choice>
        <mc:Fallback>
          <p:pic>
            <p:nvPicPr>
              <p:cNvPr id="27" name="Freihand 26">
                <a:extLst>
                  <a:ext uri="{FF2B5EF4-FFF2-40B4-BE49-F238E27FC236}">
                    <a16:creationId xmlns:a16="http://schemas.microsoft.com/office/drawing/2014/main" id="{78904E8D-88C1-4B3A-88A3-97F5A44D7AAC}"/>
                  </a:ext>
                </a:extLst>
              </p:cNvPr>
              <p:cNvPicPr/>
              <p:nvPr/>
            </p:nvPicPr>
            <p:blipFill>
              <a:blip r:embed="rId220"/>
              <a:stretch>
                <a:fillRect/>
              </a:stretch>
            </p:blipFill>
            <p:spPr>
              <a:xfrm>
                <a:off x="3923853" y="400920"/>
                <a:ext cx="339696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28" name="Freihand 27">
                <a:extLst>
                  <a:ext uri="{FF2B5EF4-FFF2-40B4-BE49-F238E27FC236}">
                    <a16:creationId xmlns:a16="http://schemas.microsoft.com/office/drawing/2014/main" id="{207B8E17-8306-4A15-A16E-BE72D4E024D6}"/>
                  </a:ext>
                </a:extLst>
              </p14:cNvPr>
              <p14:cNvContentPartPr/>
              <p14:nvPr/>
            </p14:nvContentPartPr>
            <p14:xfrm>
              <a:off x="3906573" y="503520"/>
              <a:ext cx="185040" cy="100800"/>
            </p14:xfrm>
          </p:contentPart>
        </mc:Choice>
        <mc:Fallback>
          <p:pic>
            <p:nvPicPr>
              <p:cNvPr id="28" name="Freihand 27">
                <a:extLst>
                  <a:ext uri="{FF2B5EF4-FFF2-40B4-BE49-F238E27FC236}">
                    <a16:creationId xmlns:a16="http://schemas.microsoft.com/office/drawing/2014/main" id="{207B8E17-8306-4A15-A16E-BE72D4E024D6}"/>
                  </a:ext>
                </a:extLst>
              </p:cNvPr>
              <p:cNvPicPr/>
              <p:nvPr/>
            </p:nvPicPr>
            <p:blipFill>
              <a:blip r:embed="rId222"/>
              <a:stretch>
                <a:fillRect/>
              </a:stretch>
            </p:blipFill>
            <p:spPr>
              <a:xfrm>
                <a:off x="3902253" y="499200"/>
                <a:ext cx="19368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9" name="Freihand 18">
                <a:extLst>
                  <a:ext uri="{FF2B5EF4-FFF2-40B4-BE49-F238E27FC236}">
                    <a16:creationId xmlns:a16="http://schemas.microsoft.com/office/drawing/2014/main" id="{912B0EB5-8B38-43FB-AF69-015AC85F0681}"/>
                  </a:ext>
                </a:extLst>
              </p14:cNvPr>
              <p14:cNvContentPartPr/>
              <p14:nvPr/>
            </p14:nvContentPartPr>
            <p14:xfrm>
              <a:off x="2037813" y="587400"/>
              <a:ext cx="230760" cy="224640"/>
            </p14:xfrm>
          </p:contentPart>
        </mc:Choice>
        <mc:Fallback>
          <p:pic>
            <p:nvPicPr>
              <p:cNvPr id="19" name="Freihand 18">
                <a:extLst>
                  <a:ext uri="{FF2B5EF4-FFF2-40B4-BE49-F238E27FC236}">
                    <a16:creationId xmlns:a16="http://schemas.microsoft.com/office/drawing/2014/main" id="{912B0EB5-8B38-43FB-AF69-015AC85F0681}"/>
                  </a:ext>
                </a:extLst>
              </p:cNvPr>
              <p:cNvPicPr/>
              <p:nvPr/>
            </p:nvPicPr>
            <p:blipFill>
              <a:blip r:embed="rId224"/>
              <a:stretch>
                <a:fillRect/>
              </a:stretch>
            </p:blipFill>
            <p:spPr>
              <a:xfrm>
                <a:off x="2033493" y="583080"/>
                <a:ext cx="23940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20" name="Freihand 19">
                <a:extLst>
                  <a:ext uri="{FF2B5EF4-FFF2-40B4-BE49-F238E27FC236}">
                    <a16:creationId xmlns:a16="http://schemas.microsoft.com/office/drawing/2014/main" id="{87F4B694-CD67-461B-9B61-C927D2A5A022}"/>
                  </a:ext>
                </a:extLst>
              </p14:cNvPr>
              <p14:cNvContentPartPr/>
              <p14:nvPr/>
            </p14:nvContentPartPr>
            <p14:xfrm>
              <a:off x="2466213" y="715920"/>
              <a:ext cx="153720" cy="6840"/>
            </p14:xfrm>
          </p:contentPart>
        </mc:Choice>
        <mc:Fallback>
          <p:pic>
            <p:nvPicPr>
              <p:cNvPr id="20" name="Freihand 19">
                <a:extLst>
                  <a:ext uri="{FF2B5EF4-FFF2-40B4-BE49-F238E27FC236}">
                    <a16:creationId xmlns:a16="http://schemas.microsoft.com/office/drawing/2014/main" id="{87F4B694-CD67-461B-9B61-C927D2A5A022}"/>
                  </a:ext>
                </a:extLst>
              </p:cNvPr>
              <p:cNvPicPr/>
              <p:nvPr/>
            </p:nvPicPr>
            <p:blipFill>
              <a:blip r:embed="rId226"/>
              <a:stretch>
                <a:fillRect/>
              </a:stretch>
            </p:blipFill>
            <p:spPr>
              <a:xfrm>
                <a:off x="2461893" y="711600"/>
                <a:ext cx="1623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21" name="Freihand 20">
                <a:extLst>
                  <a:ext uri="{FF2B5EF4-FFF2-40B4-BE49-F238E27FC236}">
                    <a16:creationId xmlns:a16="http://schemas.microsoft.com/office/drawing/2014/main" id="{4A509D67-E295-4885-BC5A-953AFA0611BC}"/>
                  </a:ext>
                </a:extLst>
              </p14:cNvPr>
              <p14:cNvContentPartPr/>
              <p14:nvPr/>
            </p14:nvContentPartPr>
            <p14:xfrm>
              <a:off x="2455773" y="758400"/>
              <a:ext cx="209880" cy="20160"/>
            </p14:xfrm>
          </p:contentPart>
        </mc:Choice>
        <mc:Fallback>
          <p:pic>
            <p:nvPicPr>
              <p:cNvPr id="21" name="Freihand 20">
                <a:extLst>
                  <a:ext uri="{FF2B5EF4-FFF2-40B4-BE49-F238E27FC236}">
                    <a16:creationId xmlns:a16="http://schemas.microsoft.com/office/drawing/2014/main" id="{4A509D67-E295-4885-BC5A-953AFA0611BC}"/>
                  </a:ext>
                </a:extLst>
              </p:cNvPr>
              <p:cNvPicPr/>
              <p:nvPr/>
            </p:nvPicPr>
            <p:blipFill>
              <a:blip r:embed="rId228"/>
              <a:stretch>
                <a:fillRect/>
              </a:stretch>
            </p:blipFill>
            <p:spPr>
              <a:xfrm>
                <a:off x="2451453" y="754080"/>
                <a:ext cx="21852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30" name="Freihand 29">
                <a:extLst>
                  <a:ext uri="{FF2B5EF4-FFF2-40B4-BE49-F238E27FC236}">
                    <a16:creationId xmlns:a16="http://schemas.microsoft.com/office/drawing/2014/main" id="{665D07C8-A30D-46CD-B019-A69334FE348F}"/>
                  </a:ext>
                </a:extLst>
              </p14:cNvPr>
              <p14:cNvContentPartPr/>
              <p14:nvPr/>
            </p14:nvContentPartPr>
            <p14:xfrm>
              <a:off x="2169933" y="576960"/>
              <a:ext cx="99000" cy="250560"/>
            </p14:xfrm>
          </p:contentPart>
        </mc:Choice>
        <mc:Fallback>
          <p:pic>
            <p:nvPicPr>
              <p:cNvPr id="30" name="Freihand 29">
                <a:extLst>
                  <a:ext uri="{FF2B5EF4-FFF2-40B4-BE49-F238E27FC236}">
                    <a16:creationId xmlns:a16="http://schemas.microsoft.com/office/drawing/2014/main" id="{665D07C8-A30D-46CD-B019-A69334FE348F}"/>
                  </a:ext>
                </a:extLst>
              </p:cNvPr>
              <p:cNvPicPr/>
              <p:nvPr/>
            </p:nvPicPr>
            <p:blipFill>
              <a:blip r:embed="rId230"/>
              <a:stretch>
                <a:fillRect/>
              </a:stretch>
            </p:blipFill>
            <p:spPr>
              <a:xfrm>
                <a:off x="2165613" y="572640"/>
                <a:ext cx="107640" cy="2592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31" name="Freihand 30">
                <a:extLst>
                  <a:ext uri="{FF2B5EF4-FFF2-40B4-BE49-F238E27FC236}">
                    <a16:creationId xmlns:a16="http://schemas.microsoft.com/office/drawing/2014/main" id="{AB2BA411-EC2E-4A3C-9EF3-1606B1E38220}"/>
                  </a:ext>
                </a:extLst>
              </p14:cNvPr>
              <p14:cNvContentPartPr/>
              <p14:nvPr/>
            </p14:nvContentPartPr>
            <p14:xfrm>
              <a:off x="2230773" y="668040"/>
              <a:ext cx="47880" cy="117720"/>
            </p14:xfrm>
          </p:contentPart>
        </mc:Choice>
        <mc:Fallback>
          <p:pic>
            <p:nvPicPr>
              <p:cNvPr id="31" name="Freihand 30">
                <a:extLst>
                  <a:ext uri="{FF2B5EF4-FFF2-40B4-BE49-F238E27FC236}">
                    <a16:creationId xmlns:a16="http://schemas.microsoft.com/office/drawing/2014/main" id="{AB2BA411-EC2E-4A3C-9EF3-1606B1E38220}"/>
                  </a:ext>
                </a:extLst>
              </p:cNvPr>
              <p:cNvPicPr/>
              <p:nvPr/>
            </p:nvPicPr>
            <p:blipFill>
              <a:blip r:embed="rId232"/>
              <a:stretch>
                <a:fillRect/>
              </a:stretch>
            </p:blipFill>
            <p:spPr>
              <a:xfrm>
                <a:off x="2226453" y="663720"/>
                <a:ext cx="5652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32" name="Freihand 31">
                <a:extLst>
                  <a:ext uri="{FF2B5EF4-FFF2-40B4-BE49-F238E27FC236}">
                    <a16:creationId xmlns:a16="http://schemas.microsoft.com/office/drawing/2014/main" id="{C1446D6F-B8B8-4A5E-B448-9BF6DB9A1FD8}"/>
                  </a:ext>
                </a:extLst>
              </p14:cNvPr>
              <p14:cNvContentPartPr/>
              <p14:nvPr/>
            </p14:nvContentPartPr>
            <p14:xfrm>
              <a:off x="2239053" y="622320"/>
              <a:ext cx="114480" cy="162720"/>
            </p14:xfrm>
          </p:contentPart>
        </mc:Choice>
        <mc:Fallback>
          <p:pic>
            <p:nvPicPr>
              <p:cNvPr id="32" name="Freihand 31">
                <a:extLst>
                  <a:ext uri="{FF2B5EF4-FFF2-40B4-BE49-F238E27FC236}">
                    <a16:creationId xmlns:a16="http://schemas.microsoft.com/office/drawing/2014/main" id="{C1446D6F-B8B8-4A5E-B448-9BF6DB9A1FD8}"/>
                  </a:ext>
                </a:extLst>
              </p:cNvPr>
              <p:cNvPicPr/>
              <p:nvPr/>
            </p:nvPicPr>
            <p:blipFill>
              <a:blip r:embed="rId234"/>
              <a:stretch>
                <a:fillRect/>
              </a:stretch>
            </p:blipFill>
            <p:spPr>
              <a:xfrm>
                <a:off x="2234733" y="618000"/>
                <a:ext cx="12312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33" name="Freihand 32">
                <a:extLst>
                  <a:ext uri="{FF2B5EF4-FFF2-40B4-BE49-F238E27FC236}">
                    <a16:creationId xmlns:a16="http://schemas.microsoft.com/office/drawing/2014/main" id="{339AEF30-8258-47AD-BE2C-ADF4A704A28F}"/>
                  </a:ext>
                </a:extLst>
              </p14:cNvPr>
              <p14:cNvContentPartPr/>
              <p14:nvPr/>
            </p14:nvContentPartPr>
            <p14:xfrm>
              <a:off x="2307093" y="734280"/>
              <a:ext cx="33840" cy="90360"/>
            </p14:xfrm>
          </p:contentPart>
        </mc:Choice>
        <mc:Fallback>
          <p:pic>
            <p:nvPicPr>
              <p:cNvPr id="33" name="Freihand 32">
                <a:extLst>
                  <a:ext uri="{FF2B5EF4-FFF2-40B4-BE49-F238E27FC236}">
                    <a16:creationId xmlns:a16="http://schemas.microsoft.com/office/drawing/2014/main" id="{339AEF30-8258-47AD-BE2C-ADF4A704A28F}"/>
                  </a:ext>
                </a:extLst>
              </p:cNvPr>
              <p:cNvPicPr/>
              <p:nvPr/>
            </p:nvPicPr>
            <p:blipFill>
              <a:blip r:embed="rId236"/>
              <a:stretch>
                <a:fillRect/>
              </a:stretch>
            </p:blipFill>
            <p:spPr>
              <a:xfrm>
                <a:off x="2302773" y="729960"/>
                <a:ext cx="4248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34" name="Freihand 33">
                <a:extLst>
                  <a:ext uri="{FF2B5EF4-FFF2-40B4-BE49-F238E27FC236}">
                    <a16:creationId xmlns:a16="http://schemas.microsoft.com/office/drawing/2014/main" id="{65637292-7FC6-4681-9B5D-724B423A9CA8}"/>
                  </a:ext>
                </a:extLst>
              </p14:cNvPr>
              <p14:cNvContentPartPr/>
              <p14:nvPr/>
            </p14:nvContentPartPr>
            <p14:xfrm>
              <a:off x="2364693" y="671640"/>
              <a:ext cx="68040" cy="54720"/>
            </p14:xfrm>
          </p:contentPart>
        </mc:Choice>
        <mc:Fallback>
          <p:pic>
            <p:nvPicPr>
              <p:cNvPr id="34" name="Freihand 33">
                <a:extLst>
                  <a:ext uri="{FF2B5EF4-FFF2-40B4-BE49-F238E27FC236}">
                    <a16:creationId xmlns:a16="http://schemas.microsoft.com/office/drawing/2014/main" id="{65637292-7FC6-4681-9B5D-724B423A9CA8}"/>
                  </a:ext>
                </a:extLst>
              </p:cNvPr>
              <p:cNvPicPr/>
              <p:nvPr/>
            </p:nvPicPr>
            <p:blipFill>
              <a:blip r:embed="rId238"/>
              <a:stretch>
                <a:fillRect/>
              </a:stretch>
            </p:blipFill>
            <p:spPr>
              <a:xfrm>
                <a:off x="2360373" y="667320"/>
                <a:ext cx="7668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35" name="Freihand 34">
                <a:extLst>
                  <a:ext uri="{FF2B5EF4-FFF2-40B4-BE49-F238E27FC236}">
                    <a16:creationId xmlns:a16="http://schemas.microsoft.com/office/drawing/2014/main" id="{262FD557-4E8B-49C5-A7FE-9D7B9F6EFDFB}"/>
                  </a:ext>
                </a:extLst>
              </p14:cNvPr>
              <p14:cNvContentPartPr/>
              <p14:nvPr/>
            </p14:nvContentPartPr>
            <p14:xfrm>
              <a:off x="2368293" y="658680"/>
              <a:ext cx="81360" cy="160920"/>
            </p14:xfrm>
          </p:contentPart>
        </mc:Choice>
        <mc:Fallback>
          <p:pic>
            <p:nvPicPr>
              <p:cNvPr id="35" name="Freihand 34">
                <a:extLst>
                  <a:ext uri="{FF2B5EF4-FFF2-40B4-BE49-F238E27FC236}">
                    <a16:creationId xmlns:a16="http://schemas.microsoft.com/office/drawing/2014/main" id="{262FD557-4E8B-49C5-A7FE-9D7B9F6EFDFB}"/>
                  </a:ext>
                </a:extLst>
              </p:cNvPr>
              <p:cNvPicPr/>
              <p:nvPr/>
            </p:nvPicPr>
            <p:blipFill>
              <a:blip r:embed="rId240"/>
              <a:stretch>
                <a:fillRect/>
              </a:stretch>
            </p:blipFill>
            <p:spPr>
              <a:xfrm>
                <a:off x="2363973" y="654360"/>
                <a:ext cx="9000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36" name="Freihand 35">
                <a:extLst>
                  <a:ext uri="{FF2B5EF4-FFF2-40B4-BE49-F238E27FC236}">
                    <a16:creationId xmlns:a16="http://schemas.microsoft.com/office/drawing/2014/main" id="{2581D880-5090-47BF-BA96-A9423E7C0183}"/>
                  </a:ext>
                </a:extLst>
              </p14:cNvPr>
              <p14:cNvContentPartPr/>
              <p14:nvPr/>
            </p14:nvContentPartPr>
            <p14:xfrm>
              <a:off x="2371173" y="588840"/>
              <a:ext cx="111960" cy="302040"/>
            </p14:xfrm>
          </p:contentPart>
        </mc:Choice>
        <mc:Fallback>
          <p:pic>
            <p:nvPicPr>
              <p:cNvPr id="36" name="Freihand 35">
                <a:extLst>
                  <a:ext uri="{FF2B5EF4-FFF2-40B4-BE49-F238E27FC236}">
                    <a16:creationId xmlns:a16="http://schemas.microsoft.com/office/drawing/2014/main" id="{2581D880-5090-47BF-BA96-A9423E7C0183}"/>
                  </a:ext>
                </a:extLst>
              </p:cNvPr>
              <p:cNvPicPr/>
              <p:nvPr/>
            </p:nvPicPr>
            <p:blipFill>
              <a:blip r:embed="rId242"/>
              <a:stretch>
                <a:fillRect/>
              </a:stretch>
            </p:blipFill>
            <p:spPr>
              <a:xfrm>
                <a:off x="2366853" y="584520"/>
                <a:ext cx="120600" cy="3106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38" name="Freihand 37">
                <a:extLst>
                  <a:ext uri="{FF2B5EF4-FFF2-40B4-BE49-F238E27FC236}">
                    <a16:creationId xmlns:a16="http://schemas.microsoft.com/office/drawing/2014/main" id="{38790069-841B-4D80-9066-2D4346ED6A62}"/>
                  </a:ext>
                </a:extLst>
              </p14:cNvPr>
              <p14:cNvContentPartPr/>
              <p14:nvPr/>
            </p14:nvContentPartPr>
            <p14:xfrm>
              <a:off x="2498973" y="406680"/>
              <a:ext cx="1513440" cy="42840"/>
            </p14:xfrm>
          </p:contentPart>
        </mc:Choice>
        <mc:Fallback>
          <p:pic>
            <p:nvPicPr>
              <p:cNvPr id="38" name="Freihand 37">
                <a:extLst>
                  <a:ext uri="{FF2B5EF4-FFF2-40B4-BE49-F238E27FC236}">
                    <a16:creationId xmlns:a16="http://schemas.microsoft.com/office/drawing/2014/main" id="{38790069-841B-4D80-9066-2D4346ED6A62}"/>
                  </a:ext>
                </a:extLst>
              </p:cNvPr>
              <p:cNvPicPr/>
              <p:nvPr/>
            </p:nvPicPr>
            <p:blipFill>
              <a:blip r:embed="rId244"/>
              <a:stretch>
                <a:fillRect/>
              </a:stretch>
            </p:blipFill>
            <p:spPr>
              <a:xfrm>
                <a:off x="2494653" y="402360"/>
                <a:ext cx="152208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39" name="Freihand 38">
                <a:extLst>
                  <a:ext uri="{FF2B5EF4-FFF2-40B4-BE49-F238E27FC236}">
                    <a16:creationId xmlns:a16="http://schemas.microsoft.com/office/drawing/2014/main" id="{1DE40C41-0CA9-48EF-8E1C-8B2EE176D548}"/>
                  </a:ext>
                </a:extLst>
              </p14:cNvPr>
              <p14:cNvContentPartPr/>
              <p14:nvPr/>
            </p14:nvContentPartPr>
            <p14:xfrm>
              <a:off x="2377653" y="383280"/>
              <a:ext cx="69480" cy="258120"/>
            </p14:xfrm>
          </p:contentPart>
        </mc:Choice>
        <mc:Fallback>
          <p:pic>
            <p:nvPicPr>
              <p:cNvPr id="39" name="Freihand 38">
                <a:extLst>
                  <a:ext uri="{FF2B5EF4-FFF2-40B4-BE49-F238E27FC236}">
                    <a16:creationId xmlns:a16="http://schemas.microsoft.com/office/drawing/2014/main" id="{1DE40C41-0CA9-48EF-8E1C-8B2EE176D548}"/>
                  </a:ext>
                </a:extLst>
              </p:cNvPr>
              <p:cNvPicPr/>
              <p:nvPr/>
            </p:nvPicPr>
            <p:blipFill>
              <a:blip r:embed="rId246"/>
              <a:stretch>
                <a:fillRect/>
              </a:stretch>
            </p:blipFill>
            <p:spPr>
              <a:xfrm>
                <a:off x="2373333" y="378960"/>
                <a:ext cx="7812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41" name="Freihand 40">
                <a:extLst>
                  <a:ext uri="{FF2B5EF4-FFF2-40B4-BE49-F238E27FC236}">
                    <a16:creationId xmlns:a16="http://schemas.microsoft.com/office/drawing/2014/main" id="{EDE68E8D-0804-4414-8CC2-4D5553BA6860}"/>
                  </a:ext>
                </a:extLst>
              </p14:cNvPr>
              <p14:cNvContentPartPr/>
              <p14:nvPr/>
            </p14:nvContentPartPr>
            <p14:xfrm>
              <a:off x="2397813" y="378240"/>
              <a:ext cx="53280" cy="172080"/>
            </p14:xfrm>
          </p:contentPart>
        </mc:Choice>
        <mc:Fallback>
          <p:pic>
            <p:nvPicPr>
              <p:cNvPr id="41" name="Freihand 40">
                <a:extLst>
                  <a:ext uri="{FF2B5EF4-FFF2-40B4-BE49-F238E27FC236}">
                    <a16:creationId xmlns:a16="http://schemas.microsoft.com/office/drawing/2014/main" id="{EDE68E8D-0804-4414-8CC2-4D5553BA6860}"/>
                  </a:ext>
                </a:extLst>
              </p:cNvPr>
              <p:cNvPicPr/>
              <p:nvPr/>
            </p:nvPicPr>
            <p:blipFill>
              <a:blip r:embed="rId248"/>
              <a:stretch>
                <a:fillRect/>
              </a:stretch>
            </p:blipFill>
            <p:spPr>
              <a:xfrm>
                <a:off x="2393493" y="373920"/>
                <a:ext cx="6192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42" name="Freihand 41">
                <a:extLst>
                  <a:ext uri="{FF2B5EF4-FFF2-40B4-BE49-F238E27FC236}">
                    <a16:creationId xmlns:a16="http://schemas.microsoft.com/office/drawing/2014/main" id="{51752D10-EA3C-4841-A747-ED2CCE1EEAC3}"/>
                  </a:ext>
                </a:extLst>
              </p14:cNvPr>
              <p14:cNvContentPartPr/>
              <p14:nvPr/>
            </p14:nvContentPartPr>
            <p14:xfrm>
              <a:off x="2353893" y="480480"/>
              <a:ext cx="141840" cy="128520"/>
            </p14:xfrm>
          </p:contentPart>
        </mc:Choice>
        <mc:Fallback>
          <p:pic>
            <p:nvPicPr>
              <p:cNvPr id="42" name="Freihand 41">
                <a:extLst>
                  <a:ext uri="{FF2B5EF4-FFF2-40B4-BE49-F238E27FC236}">
                    <a16:creationId xmlns:a16="http://schemas.microsoft.com/office/drawing/2014/main" id="{51752D10-EA3C-4841-A747-ED2CCE1EEAC3}"/>
                  </a:ext>
                </a:extLst>
              </p:cNvPr>
              <p:cNvPicPr/>
              <p:nvPr/>
            </p:nvPicPr>
            <p:blipFill>
              <a:blip r:embed="rId250"/>
              <a:stretch>
                <a:fillRect/>
              </a:stretch>
            </p:blipFill>
            <p:spPr>
              <a:xfrm>
                <a:off x="2349573" y="476160"/>
                <a:ext cx="15048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44" name="Freihand 43">
                <a:extLst>
                  <a:ext uri="{FF2B5EF4-FFF2-40B4-BE49-F238E27FC236}">
                    <a16:creationId xmlns:a16="http://schemas.microsoft.com/office/drawing/2014/main" id="{0EE9B30A-387A-450C-98B8-134E89374A2C}"/>
                  </a:ext>
                </a:extLst>
              </p14:cNvPr>
              <p14:cNvContentPartPr/>
              <p14:nvPr/>
            </p14:nvContentPartPr>
            <p14:xfrm>
              <a:off x="2286933" y="215880"/>
              <a:ext cx="100800" cy="177120"/>
            </p14:xfrm>
          </p:contentPart>
        </mc:Choice>
        <mc:Fallback>
          <p:pic>
            <p:nvPicPr>
              <p:cNvPr id="44" name="Freihand 43">
                <a:extLst>
                  <a:ext uri="{FF2B5EF4-FFF2-40B4-BE49-F238E27FC236}">
                    <a16:creationId xmlns:a16="http://schemas.microsoft.com/office/drawing/2014/main" id="{0EE9B30A-387A-450C-98B8-134E89374A2C}"/>
                  </a:ext>
                </a:extLst>
              </p:cNvPr>
              <p:cNvPicPr/>
              <p:nvPr/>
            </p:nvPicPr>
            <p:blipFill>
              <a:blip r:embed="rId252"/>
              <a:stretch>
                <a:fillRect/>
              </a:stretch>
            </p:blipFill>
            <p:spPr>
              <a:xfrm>
                <a:off x="2282613" y="211560"/>
                <a:ext cx="10944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45" name="Freihand 44">
                <a:extLst>
                  <a:ext uri="{FF2B5EF4-FFF2-40B4-BE49-F238E27FC236}">
                    <a16:creationId xmlns:a16="http://schemas.microsoft.com/office/drawing/2014/main" id="{F83A22CF-9F79-4033-B04B-190C07A53681}"/>
                  </a:ext>
                </a:extLst>
              </p14:cNvPr>
              <p14:cNvContentPartPr/>
              <p14:nvPr/>
            </p14:nvContentPartPr>
            <p14:xfrm>
              <a:off x="2372973" y="209400"/>
              <a:ext cx="68400" cy="124200"/>
            </p14:xfrm>
          </p:contentPart>
        </mc:Choice>
        <mc:Fallback>
          <p:pic>
            <p:nvPicPr>
              <p:cNvPr id="45" name="Freihand 44">
                <a:extLst>
                  <a:ext uri="{FF2B5EF4-FFF2-40B4-BE49-F238E27FC236}">
                    <a16:creationId xmlns:a16="http://schemas.microsoft.com/office/drawing/2014/main" id="{F83A22CF-9F79-4033-B04B-190C07A53681}"/>
                  </a:ext>
                </a:extLst>
              </p:cNvPr>
              <p:cNvPicPr/>
              <p:nvPr/>
            </p:nvPicPr>
            <p:blipFill>
              <a:blip r:embed="rId254"/>
              <a:stretch>
                <a:fillRect/>
              </a:stretch>
            </p:blipFill>
            <p:spPr>
              <a:xfrm>
                <a:off x="2368653" y="205080"/>
                <a:ext cx="7704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46" name="Freihand 45">
                <a:extLst>
                  <a:ext uri="{FF2B5EF4-FFF2-40B4-BE49-F238E27FC236}">
                    <a16:creationId xmlns:a16="http://schemas.microsoft.com/office/drawing/2014/main" id="{0A403F27-E147-4E2F-8F9E-1ABF8C79A078}"/>
                  </a:ext>
                </a:extLst>
              </p14:cNvPr>
              <p14:cNvContentPartPr/>
              <p14:nvPr/>
            </p14:nvContentPartPr>
            <p14:xfrm>
              <a:off x="2459013" y="224880"/>
              <a:ext cx="38160" cy="106920"/>
            </p14:xfrm>
          </p:contentPart>
        </mc:Choice>
        <mc:Fallback>
          <p:pic>
            <p:nvPicPr>
              <p:cNvPr id="46" name="Freihand 45">
                <a:extLst>
                  <a:ext uri="{FF2B5EF4-FFF2-40B4-BE49-F238E27FC236}">
                    <a16:creationId xmlns:a16="http://schemas.microsoft.com/office/drawing/2014/main" id="{0A403F27-E147-4E2F-8F9E-1ABF8C79A078}"/>
                  </a:ext>
                </a:extLst>
              </p:cNvPr>
              <p:cNvPicPr/>
              <p:nvPr/>
            </p:nvPicPr>
            <p:blipFill>
              <a:blip r:embed="rId256"/>
              <a:stretch>
                <a:fillRect/>
              </a:stretch>
            </p:blipFill>
            <p:spPr>
              <a:xfrm>
                <a:off x="2454693" y="220560"/>
                <a:ext cx="4680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47" name="Freihand 46">
                <a:extLst>
                  <a:ext uri="{FF2B5EF4-FFF2-40B4-BE49-F238E27FC236}">
                    <a16:creationId xmlns:a16="http://schemas.microsoft.com/office/drawing/2014/main" id="{B65CCE9C-1741-4ECF-ABC9-6F006F4ED1CF}"/>
                  </a:ext>
                </a:extLst>
              </p14:cNvPr>
              <p14:cNvContentPartPr/>
              <p14:nvPr/>
            </p14:nvContentPartPr>
            <p14:xfrm>
              <a:off x="2466213" y="197880"/>
              <a:ext cx="91080" cy="122400"/>
            </p14:xfrm>
          </p:contentPart>
        </mc:Choice>
        <mc:Fallback>
          <p:pic>
            <p:nvPicPr>
              <p:cNvPr id="47" name="Freihand 46">
                <a:extLst>
                  <a:ext uri="{FF2B5EF4-FFF2-40B4-BE49-F238E27FC236}">
                    <a16:creationId xmlns:a16="http://schemas.microsoft.com/office/drawing/2014/main" id="{B65CCE9C-1741-4ECF-ABC9-6F006F4ED1CF}"/>
                  </a:ext>
                </a:extLst>
              </p:cNvPr>
              <p:cNvPicPr/>
              <p:nvPr/>
            </p:nvPicPr>
            <p:blipFill>
              <a:blip r:embed="rId258"/>
              <a:stretch>
                <a:fillRect/>
              </a:stretch>
            </p:blipFill>
            <p:spPr>
              <a:xfrm>
                <a:off x="2461893" y="193560"/>
                <a:ext cx="9972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48" name="Freihand 47">
                <a:extLst>
                  <a:ext uri="{FF2B5EF4-FFF2-40B4-BE49-F238E27FC236}">
                    <a16:creationId xmlns:a16="http://schemas.microsoft.com/office/drawing/2014/main" id="{FA5B9741-A5C4-4931-A5FD-A500AF326958}"/>
                  </a:ext>
                </a:extLst>
              </p14:cNvPr>
              <p14:cNvContentPartPr/>
              <p14:nvPr/>
            </p14:nvContentPartPr>
            <p14:xfrm>
              <a:off x="2511573" y="172320"/>
              <a:ext cx="145440" cy="219240"/>
            </p14:xfrm>
          </p:contentPart>
        </mc:Choice>
        <mc:Fallback>
          <p:pic>
            <p:nvPicPr>
              <p:cNvPr id="48" name="Freihand 47">
                <a:extLst>
                  <a:ext uri="{FF2B5EF4-FFF2-40B4-BE49-F238E27FC236}">
                    <a16:creationId xmlns:a16="http://schemas.microsoft.com/office/drawing/2014/main" id="{FA5B9741-A5C4-4931-A5FD-A500AF326958}"/>
                  </a:ext>
                </a:extLst>
              </p:cNvPr>
              <p:cNvPicPr/>
              <p:nvPr/>
            </p:nvPicPr>
            <p:blipFill>
              <a:blip r:embed="rId260"/>
              <a:stretch>
                <a:fillRect/>
              </a:stretch>
            </p:blipFill>
            <p:spPr>
              <a:xfrm>
                <a:off x="2507253" y="168000"/>
                <a:ext cx="15408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50" name="Freihand 49">
                <a:extLst>
                  <a:ext uri="{FF2B5EF4-FFF2-40B4-BE49-F238E27FC236}">
                    <a16:creationId xmlns:a16="http://schemas.microsoft.com/office/drawing/2014/main" id="{766902FA-DF57-42B7-942E-9D86D482BC11}"/>
                  </a:ext>
                </a:extLst>
              </p14:cNvPr>
              <p14:cNvContentPartPr/>
              <p14:nvPr/>
            </p14:nvContentPartPr>
            <p14:xfrm>
              <a:off x="207933" y="1150080"/>
              <a:ext cx="132480" cy="29520"/>
            </p14:xfrm>
          </p:contentPart>
        </mc:Choice>
        <mc:Fallback>
          <p:pic>
            <p:nvPicPr>
              <p:cNvPr id="50" name="Freihand 49">
                <a:extLst>
                  <a:ext uri="{FF2B5EF4-FFF2-40B4-BE49-F238E27FC236}">
                    <a16:creationId xmlns:a16="http://schemas.microsoft.com/office/drawing/2014/main" id="{766902FA-DF57-42B7-942E-9D86D482BC11}"/>
                  </a:ext>
                </a:extLst>
              </p:cNvPr>
              <p:cNvPicPr/>
              <p:nvPr/>
            </p:nvPicPr>
            <p:blipFill>
              <a:blip r:embed="rId262"/>
              <a:stretch>
                <a:fillRect/>
              </a:stretch>
            </p:blipFill>
            <p:spPr>
              <a:xfrm>
                <a:off x="203613" y="1145760"/>
                <a:ext cx="1411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51" name="Freihand 50">
                <a:extLst>
                  <a:ext uri="{FF2B5EF4-FFF2-40B4-BE49-F238E27FC236}">
                    <a16:creationId xmlns:a16="http://schemas.microsoft.com/office/drawing/2014/main" id="{BE49F92B-D964-43E8-8C53-E961EF06427F}"/>
                  </a:ext>
                </a:extLst>
              </p14:cNvPr>
              <p14:cNvContentPartPr/>
              <p14:nvPr/>
            </p14:nvContentPartPr>
            <p14:xfrm>
              <a:off x="210813" y="1211280"/>
              <a:ext cx="102960" cy="22320"/>
            </p14:xfrm>
          </p:contentPart>
        </mc:Choice>
        <mc:Fallback>
          <p:pic>
            <p:nvPicPr>
              <p:cNvPr id="51" name="Freihand 50">
                <a:extLst>
                  <a:ext uri="{FF2B5EF4-FFF2-40B4-BE49-F238E27FC236}">
                    <a16:creationId xmlns:a16="http://schemas.microsoft.com/office/drawing/2014/main" id="{BE49F92B-D964-43E8-8C53-E961EF06427F}"/>
                  </a:ext>
                </a:extLst>
              </p:cNvPr>
              <p:cNvPicPr/>
              <p:nvPr/>
            </p:nvPicPr>
            <p:blipFill>
              <a:blip r:embed="rId264"/>
              <a:stretch>
                <a:fillRect/>
              </a:stretch>
            </p:blipFill>
            <p:spPr>
              <a:xfrm>
                <a:off x="206493" y="1206960"/>
                <a:ext cx="11160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52" name="Freihand 51">
                <a:extLst>
                  <a:ext uri="{FF2B5EF4-FFF2-40B4-BE49-F238E27FC236}">
                    <a16:creationId xmlns:a16="http://schemas.microsoft.com/office/drawing/2014/main" id="{C7F24517-72E7-41B7-BA5C-35849FF2078A}"/>
                  </a:ext>
                </a:extLst>
              </p14:cNvPr>
              <p14:cNvContentPartPr/>
              <p14:nvPr/>
            </p14:nvContentPartPr>
            <p14:xfrm>
              <a:off x="345813" y="1111560"/>
              <a:ext cx="136440" cy="169920"/>
            </p14:xfrm>
          </p:contentPart>
        </mc:Choice>
        <mc:Fallback>
          <p:pic>
            <p:nvPicPr>
              <p:cNvPr id="52" name="Freihand 51">
                <a:extLst>
                  <a:ext uri="{FF2B5EF4-FFF2-40B4-BE49-F238E27FC236}">
                    <a16:creationId xmlns:a16="http://schemas.microsoft.com/office/drawing/2014/main" id="{C7F24517-72E7-41B7-BA5C-35849FF2078A}"/>
                  </a:ext>
                </a:extLst>
              </p:cNvPr>
              <p:cNvPicPr/>
              <p:nvPr/>
            </p:nvPicPr>
            <p:blipFill>
              <a:blip r:embed="rId266"/>
              <a:stretch>
                <a:fillRect/>
              </a:stretch>
            </p:blipFill>
            <p:spPr>
              <a:xfrm>
                <a:off x="341493" y="1107240"/>
                <a:ext cx="14508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59" name="Freihand 158">
                <a:extLst>
                  <a:ext uri="{FF2B5EF4-FFF2-40B4-BE49-F238E27FC236}">
                    <a16:creationId xmlns:a16="http://schemas.microsoft.com/office/drawing/2014/main" id="{17BE61B0-DCDE-4164-B969-B7BED83B9294}"/>
                  </a:ext>
                </a:extLst>
              </p14:cNvPr>
              <p14:cNvContentPartPr/>
              <p14:nvPr/>
            </p14:nvContentPartPr>
            <p14:xfrm>
              <a:off x="2383053" y="1005000"/>
              <a:ext cx="91800" cy="223560"/>
            </p14:xfrm>
          </p:contentPart>
        </mc:Choice>
        <mc:Fallback>
          <p:pic>
            <p:nvPicPr>
              <p:cNvPr id="159" name="Freihand 158">
                <a:extLst>
                  <a:ext uri="{FF2B5EF4-FFF2-40B4-BE49-F238E27FC236}">
                    <a16:creationId xmlns:a16="http://schemas.microsoft.com/office/drawing/2014/main" id="{17BE61B0-DCDE-4164-B969-B7BED83B9294}"/>
                  </a:ext>
                </a:extLst>
              </p:cNvPr>
              <p:cNvPicPr/>
              <p:nvPr/>
            </p:nvPicPr>
            <p:blipFill>
              <a:blip r:embed="rId268"/>
              <a:stretch>
                <a:fillRect/>
              </a:stretch>
            </p:blipFill>
            <p:spPr>
              <a:xfrm>
                <a:off x="2378733" y="1000680"/>
                <a:ext cx="10044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61" name="Freihand 160">
                <a:extLst>
                  <a:ext uri="{FF2B5EF4-FFF2-40B4-BE49-F238E27FC236}">
                    <a16:creationId xmlns:a16="http://schemas.microsoft.com/office/drawing/2014/main" id="{33D17601-69A1-45D6-9265-73FA6A946830}"/>
                  </a:ext>
                </a:extLst>
              </p14:cNvPr>
              <p14:cNvContentPartPr/>
              <p14:nvPr/>
            </p14:nvContentPartPr>
            <p14:xfrm>
              <a:off x="4919973" y="945960"/>
              <a:ext cx="74880" cy="248760"/>
            </p14:xfrm>
          </p:contentPart>
        </mc:Choice>
        <mc:Fallback>
          <p:pic>
            <p:nvPicPr>
              <p:cNvPr id="161" name="Freihand 160">
                <a:extLst>
                  <a:ext uri="{FF2B5EF4-FFF2-40B4-BE49-F238E27FC236}">
                    <a16:creationId xmlns:a16="http://schemas.microsoft.com/office/drawing/2014/main" id="{33D17601-69A1-45D6-9265-73FA6A946830}"/>
                  </a:ext>
                </a:extLst>
              </p:cNvPr>
              <p:cNvPicPr/>
              <p:nvPr/>
            </p:nvPicPr>
            <p:blipFill>
              <a:blip r:embed="rId270"/>
              <a:stretch>
                <a:fillRect/>
              </a:stretch>
            </p:blipFill>
            <p:spPr>
              <a:xfrm>
                <a:off x="4915653" y="941640"/>
                <a:ext cx="83520" cy="2574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78" name="Freihand 177">
                <a:extLst>
                  <a:ext uri="{FF2B5EF4-FFF2-40B4-BE49-F238E27FC236}">
                    <a16:creationId xmlns:a16="http://schemas.microsoft.com/office/drawing/2014/main" id="{F08196D0-1601-46E2-BD5D-E2E4571E2E0A}"/>
                  </a:ext>
                </a:extLst>
              </p14:cNvPr>
              <p14:cNvContentPartPr/>
              <p14:nvPr/>
            </p14:nvContentPartPr>
            <p14:xfrm>
              <a:off x="2607693" y="1230000"/>
              <a:ext cx="142200" cy="54360"/>
            </p14:xfrm>
          </p:contentPart>
        </mc:Choice>
        <mc:Fallback>
          <p:pic>
            <p:nvPicPr>
              <p:cNvPr id="178" name="Freihand 177">
                <a:extLst>
                  <a:ext uri="{FF2B5EF4-FFF2-40B4-BE49-F238E27FC236}">
                    <a16:creationId xmlns:a16="http://schemas.microsoft.com/office/drawing/2014/main" id="{F08196D0-1601-46E2-BD5D-E2E4571E2E0A}"/>
                  </a:ext>
                </a:extLst>
              </p:cNvPr>
              <p:cNvPicPr/>
              <p:nvPr/>
            </p:nvPicPr>
            <p:blipFill>
              <a:blip r:embed="rId272"/>
              <a:stretch>
                <a:fillRect/>
              </a:stretch>
            </p:blipFill>
            <p:spPr>
              <a:xfrm>
                <a:off x="2603373" y="1225680"/>
                <a:ext cx="15084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79" name="Freihand 178">
                <a:extLst>
                  <a:ext uri="{FF2B5EF4-FFF2-40B4-BE49-F238E27FC236}">
                    <a16:creationId xmlns:a16="http://schemas.microsoft.com/office/drawing/2014/main" id="{FE466EAE-2485-4DC7-A172-17F95E3ACB41}"/>
                  </a:ext>
                </a:extLst>
              </p14:cNvPr>
              <p14:cNvContentPartPr/>
              <p14:nvPr/>
            </p14:nvContentPartPr>
            <p14:xfrm>
              <a:off x="4363053" y="1204080"/>
              <a:ext cx="409680" cy="38520"/>
            </p14:xfrm>
          </p:contentPart>
        </mc:Choice>
        <mc:Fallback>
          <p:pic>
            <p:nvPicPr>
              <p:cNvPr id="179" name="Freihand 178">
                <a:extLst>
                  <a:ext uri="{FF2B5EF4-FFF2-40B4-BE49-F238E27FC236}">
                    <a16:creationId xmlns:a16="http://schemas.microsoft.com/office/drawing/2014/main" id="{FE466EAE-2485-4DC7-A172-17F95E3ACB41}"/>
                  </a:ext>
                </a:extLst>
              </p:cNvPr>
              <p:cNvPicPr/>
              <p:nvPr/>
            </p:nvPicPr>
            <p:blipFill>
              <a:blip r:embed="rId274"/>
              <a:stretch>
                <a:fillRect/>
              </a:stretch>
            </p:blipFill>
            <p:spPr>
              <a:xfrm>
                <a:off x="4358733" y="1199760"/>
                <a:ext cx="41832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53" name="Freihand 52">
                <a:extLst>
                  <a:ext uri="{FF2B5EF4-FFF2-40B4-BE49-F238E27FC236}">
                    <a16:creationId xmlns:a16="http://schemas.microsoft.com/office/drawing/2014/main" id="{5C17E19D-863E-4116-8949-6D6027A1E6E7}"/>
                  </a:ext>
                </a:extLst>
              </p14:cNvPr>
              <p14:cNvContentPartPr/>
              <p14:nvPr/>
            </p14:nvContentPartPr>
            <p14:xfrm>
              <a:off x="648573" y="1054680"/>
              <a:ext cx="124560" cy="167040"/>
            </p14:xfrm>
          </p:contentPart>
        </mc:Choice>
        <mc:Fallback>
          <p:pic>
            <p:nvPicPr>
              <p:cNvPr id="53" name="Freihand 52">
                <a:extLst>
                  <a:ext uri="{FF2B5EF4-FFF2-40B4-BE49-F238E27FC236}">
                    <a16:creationId xmlns:a16="http://schemas.microsoft.com/office/drawing/2014/main" id="{5C17E19D-863E-4116-8949-6D6027A1E6E7}"/>
                  </a:ext>
                </a:extLst>
              </p:cNvPr>
              <p:cNvPicPr/>
              <p:nvPr/>
            </p:nvPicPr>
            <p:blipFill>
              <a:blip r:embed="rId276"/>
              <a:stretch>
                <a:fillRect/>
              </a:stretch>
            </p:blipFill>
            <p:spPr>
              <a:xfrm>
                <a:off x="644253" y="1050360"/>
                <a:ext cx="1332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54" name="Freihand 53">
                <a:extLst>
                  <a:ext uri="{FF2B5EF4-FFF2-40B4-BE49-F238E27FC236}">
                    <a16:creationId xmlns:a16="http://schemas.microsoft.com/office/drawing/2014/main" id="{D10C839C-456F-4936-98AC-9379B74C996B}"/>
                  </a:ext>
                </a:extLst>
              </p14:cNvPr>
              <p14:cNvContentPartPr/>
              <p14:nvPr/>
            </p14:nvContentPartPr>
            <p14:xfrm>
              <a:off x="962493" y="1107960"/>
              <a:ext cx="121320" cy="9720"/>
            </p14:xfrm>
          </p:contentPart>
        </mc:Choice>
        <mc:Fallback>
          <p:pic>
            <p:nvPicPr>
              <p:cNvPr id="54" name="Freihand 53">
                <a:extLst>
                  <a:ext uri="{FF2B5EF4-FFF2-40B4-BE49-F238E27FC236}">
                    <a16:creationId xmlns:a16="http://schemas.microsoft.com/office/drawing/2014/main" id="{D10C839C-456F-4936-98AC-9379B74C996B}"/>
                  </a:ext>
                </a:extLst>
              </p:cNvPr>
              <p:cNvPicPr/>
              <p:nvPr/>
            </p:nvPicPr>
            <p:blipFill>
              <a:blip r:embed="rId278"/>
              <a:stretch>
                <a:fillRect/>
              </a:stretch>
            </p:blipFill>
            <p:spPr>
              <a:xfrm>
                <a:off x="958173" y="1103640"/>
                <a:ext cx="12996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55" name="Freihand 54">
                <a:extLst>
                  <a:ext uri="{FF2B5EF4-FFF2-40B4-BE49-F238E27FC236}">
                    <a16:creationId xmlns:a16="http://schemas.microsoft.com/office/drawing/2014/main" id="{23B24E25-CAC3-42EC-9FFE-1854599B99D3}"/>
                  </a:ext>
                </a:extLst>
              </p14:cNvPr>
              <p14:cNvContentPartPr/>
              <p14:nvPr/>
            </p14:nvContentPartPr>
            <p14:xfrm>
              <a:off x="994893" y="1142520"/>
              <a:ext cx="104760" cy="14400"/>
            </p14:xfrm>
          </p:contentPart>
        </mc:Choice>
        <mc:Fallback>
          <p:pic>
            <p:nvPicPr>
              <p:cNvPr id="55" name="Freihand 54">
                <a:extLst>
                  <a:ext uri="{FF2B5EF4-FFF2-40B4-BE49-F238E27FC236}">
                    <a16:creationId xmlns:a16="http://schemas.microsoft.com/office/drawing/2014/main" id="{23B24E25-CAC3-42EC-9FFE-1854599B99D3}"/>
                  </a:ext>
                </a:extLst>
              </p:cNvPr>
              <p:cNvPicPr/>
              <p:nvPr/>
            </p:nvPicPr>
            <p:blipFill>
              <a:blip r:embed="rId280"/>
              <a:stretch>
                <a:fillRect/>
              </a:stretch>
            </p:blipFill>
            <p:spPr>
              <a:xfrm>
                <a:off x="990573" y="1138200"/>
                <a:ext cx="11340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56" name="Freihand 55">
                <a:extLst>
                  <a:ext uri="{FF2B5EF4-FFF2-40B4-BE49-F238E27FC236}">
                    <a16:creationId xmlns:a16="http://schemas.microsoft.com/office/drawing/2014/main" id="{1DC96815-FC31-4908-A2E6-AD9C2DBFCC0F}"/>
                  </a:ext>
                </a:extLst>
              </p14:cNvPr>
              <p14:cNvContentPartPr/>
              <p14:nvPr/>
            </p14:nvContentPartPr>
            <p14:xfrm>
              <a:off x="1191453" y="1004280"/>
              <a:ext cx="95400" cy="133560"/>
            </p14:xfrm>
          </p:contentPart>
        </mc:Choice>
        <mc:Fallback>
          <p:pic>
            <p:nvPicPr>
              <p:cNvPr id="56" name="Freihand 55">
                <a:extLst>
                  <a:ext uri="{FF2B5EF4-FFF2-40B4-BE49-F238E27FC236}">
                    <a16:creationId xmlns:a16="http://schemas.microsoft.com/office/drawing/2014/main" id="{1DC96815-FC31-4908-A2E6-AD9C2DBFCC0F}"/>
                  </a:ext>
                </a:extLst>
              </p:cNvPr>
              <p:cNvPicPr/>
              <p:nvPr/>
            </p:nvPicPr>
            <p:blipFill>
              <a:blip r:embed="rId282"/>
              <a:stretch>
                <a:fillRect/>
              </a:stretch>
            </p:blipFill>
            <p:spPr>
              <a:xfrm>
                <a:off x="1187133" y="999960"/>
                <a:ext cx="10404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57" name="Freihand 56">
                <a:extLst>
                  <a:ext uri="{FF2B5EF4-FFF2-40B4-BE49-F238E27FC236}">
                    <a16:creationId xmlns:a16="http://schemas.microsoft.com/office/drawing/2014/main" id="{3FC4423A-D249-4186-9D3C-BC1B849D4973}"/>
                  </a:ext>
                </a:extLst>
              </p14:cNvPr>
              <p14:cNvContentPartPr/>
              <p14:nvPr/>
            </p14:nvContentPartPr>
            <p14:xfrm>
              <a:off x="1200093" y="1183200"/>
              <a:ext cx="114480" cy="108360"/>
            </p14:xfrm>
          </p:contentPart>
        </mc:Choice>
        <mc:Fallback>
          <p:pic>
            <p:nvPicPr>
              <p:cNvPr id="57" name="Freihand 56">
                <a:extLst>
                  <a:ext uri="{FF2B5EF4-FFF2-40B4-BE49-F238E27FC236}">
                    <a16:creationId xmlns:a16="http://schemas.microsoft.com/office/drawing/2014/main" id="{3FC4423A-D249-4186-9D3C-BC1B849D4973}"/>
                  </a:ext>
                </a:extLst>
              </p:cNvPr>
              <p:cNvPicPr/>
              <p:nvPr/>
            </p:nvPicPr>
            <p:blipFill>
              <a:blip r:embed="rId284"/>
              <a:stretch>
                <a:fillRect/>
              </a:stretch>
            </p:blipFill>
            <p:spPr>
              <a:xfrm>
                <a:off x="1195773" y="1178880"/>
                <a:ext cx="1231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59" name="Freihand 58">
                <a:extLst>
                  <a:ext uri="{FF2B5EF4-FFF2-40B4-BE49-F238E27FC236}">
                    <a16:creationId xmlns:a16="http://schemas.microsoft.com/office/drawing/2014/main" id="{F3E5D0AE-D05B-43B7-A066-B1D3914BA9C5}"/>
                  </a:ext>
                </a:extLst>
              </p14:cNvPr>
              <p14:cNvContentPartPr/>
              <p14:nvPr/>
            </p14:nvContentPartPr>
            <p14:xfrm>
              <a:off x="1413213" y="980160"/>
              <a:ext cx="101880" cy="254520"/>
            </p14:xfrm>
          </p:contentPart>
        </mc:Choice>
        <mc:Fallback>
          <p:pic>
            <p:nvPicPr>
              <p:cNvPr id="59" name="Freihand 58">
                <a:extLst>
                  <a:ext uri="{FF2B5EF4-FFF2-40B4-BE49-F238E27FC236}">
                    <a16:creationId xmlns:a16="http://schemas.microsoft.com/office/drawing/2014/main" id="{F3E5D0AE-D05B-43B7-A066-B1D3914BA9C5}"/>
                  </a:ext>
                </a:extLst>
              </p:cNvPr>
              <p:cNvPicPr/>
              <p:nvPr/>
            </p:nvPicPr>
            <p:blipFill>
              <a:blip r:embed="rId286"/>
              <a:stretch>
                <a:fillRect/>
              </a:stretch>
            </p:blipFill>
            <p:spPr>
              <a:xfrm>
                <a:off x="1408893" y="975840"/>
                <a:ext cx="110520" cy="26316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60" name="Freihand 59">
                <a:extLst>
                  <a:ext uri="{FF2B5EF4-FFF2-40B4-BE49-F238E27FC236}">
                    <a16:creationId xmlns:a16="http://schemas.microsoft.com/office/drawing/2014/main" id="{30903F5B-6AF8-4E92-B21D-619BC7B657C7}"/>
                  </a:ext>
                </a:extLst>
              </p14:cNvPr>
              <p14:cNvContentPartPr/>
              <p14:nvPr/>
            </p14:nvContentPartPr>
            <p14:xfrm>
              <a:off x="1549293" y="1096440"/>
              <a:ext cx="131400" cy="84240"/>
            </p14:xfrm>
          </p:contentPart>
        </mc:Choice>
        <mc:Fallback>
          <p:pic>
            <p:nvPicPr>
              <p:cNvPr id="60" name="Freihand 59">
                <a:extLst>
                  <a:ext uri="{FF2B5EF4-FFF2-40B4-BE49-F238E27FC236}">
                    <a16:creationId xmlns:a16="http://schemas.microsoft.com/office/drawing/2014/main" id="{30903F5B-6AF8-4E92-B21D-619BC7B657C7}"/>
                  </a:ext>
                </a:extLst>
              </p:cNvPr>
              <p:cNvPicPr/>
              <p:nvPr/>
            </p:nvPicPr>
            <p:blipFill>
              <a:blip r:embed="rId288"/>
              <a:stretch>
                <a:fillRect/>
              </a:stretch>
            </p:blipFill>
            <p:spPr>
              <a:xfrm>
                <a:off x="1544973" y="1092120"/>
                <a:ext cx="1400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62" name="Freihand 61">
                <a:extLst>
                  <a:ext uri="{FF2B5EF4-FFF2-40B4-BE49-F238E27FC236}">
                    <a16:creationId xmlns:a16="http://schemas.microsoft.com/office/drawing/2014/main" id="{4CD85B32-7AA1-4A24-A870-C999234DB3AF}"/>
                  </a:ext>
                </a:extLst>
              </p14:cNvPr>
              <p14:cNvContentPartPr/>
              <p14:nvPr/>
            </p14:nvContentPartPr>
            <p14:xfrm>
              <a:off x="1783653" y="1086720"/>
              <a:ext cx="37080" cy="57600"/>
            </p14:xfrm>
          </p:contentPart>
        </mc:Choice>
        <mc:Fallback>
          <p:pic>
            <p:nvPicPr>
              <p:cNvPr id="62" name="Freihand 61">
                <a:extLst>
                  <a:ext uri="{FF2B5EF4-FFF2-40B4-BE49-F238E27FC236}">
                    <a16:creationId xmlns:a16="http://schemas.microsoft.com/office/drawing/2014/main" id="{4CD85B32-7AA1-4A24-A870-C999234DB3AF}"/>
                  </a:ext>
                </a:extLst>
              </p:cNvPr>
              <p:cNvPicPr/>
              <p:nvPr/>
            </p:nvPicPr>
            <p:blipFill>
              <a:blip r:embed="rId290"/>
              <a:stretch>
                <a:fillRect/>
              </a:stretch>
            </p:blipFill>
            <p:spPr>
              <a:xfrm>
                <a:off x="1779333" y="1082400"/>
                <a:ext cx="457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63" name="Freihand 62">
                <a:extLst>
                  <a:ext uri="{FF2B5EF4-FFF2-40B4-BE49-F238E27FC236}">
                    <a16:creationId xmlns:a16="http://schemas.microsoft.com/office/drawing/2014/main" id="{60FFD3C9-D1C8-4D0F-8D18-EBD526E6F498}"/>
                  </a:ext>
                </a:extLst>
              </p14:cNvPr>
              <p14:cNvContentPartPr/>
              <p14:nvPr/>
            </p14:nvContentPartPr>
            <p14:xfrm>
              <a:off x="1836933" y="1081320"/>
              <a:ext cx="22680" cy="70920"/>
            </p14:xfrm>
          </p:contentPart>
        </mc:Choice>
        <mc:Fallback>
          <p:pic>
            <p:nvPicPr>
              <p:cNvPr id="63" name="Freihand 62">
                <a:extLst>
                  <a:ext uri="{FF2B5EF4-FFF2-40B4-BE49-F238E27FC236}">
                    <a16:creationId xmlns:a16="http://schemas.microsoft.com/office/drawing/2014/main" id="{60FFD3C9-D1C8-4D0F-8D18-EBD526E6F498}"/>
                  </a:ext>
                </a:extLst>
              </p:cNvPr>
              <p:cNvPicPr/>
              <p:nvPr/>
            </p:nvPicPr>
            <p:blipFill>
              <a:blip r:embed="rId292"/>
              <a:stretch>
                <a:fillRect/>
              </a:stretch>
            </p:blipFill>
            <p:spPr>
              <a:xfrm>
                <a:off x="1832613" y="1077000"/>
                <a:ext cx="313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64" name="Freihand 63">
                <a:extLst>
                  <a:ext uri="{FF2B5EF4-FFF2-40B4-BE49-F238E27FC236}">
                    <a16:creationId xmlns:a16="http://schemas.microsoft.com/office/drawing/2014/main" id="{342177AB-7A4A-47B3-906F-56A04DAE5BC0}"/>
                  </a:ext>
                </a:extLst>
              </p14:cNvPr>
              <p14:cNvContentPartPr/>
              <p14:nvPr/>
            </p14:nvContentPartPr>
            <p14:xfrm>
              <a:off x="1754853" y="1043880"/>
              <a:ext cx="122040" cy="27000"/>
            </p14:xfrm>
          </p:contentPart>
        </mc:Choice>
        <mc:Fallback>
          <p:pic>
            <p:nvPicPr>
              <p:cNvPr id="64" name="Freihand 63">
                <a:extLst>
                  <a:ext uri="{FF2B5EF4-FFF2-40B4-BE49-F238E27FC236}">
                    <a16:creationId xmlns:a16="http://schemas.microsoft.com/office/drawing/2014/main" id="{342177AB-7A4A-47B3-906F-56A04DAE5BC0}"/>
                  </a:ext>
                </a:extLst>
              </p:cNvPr>
              <p:cNvPicPr/>
              <p:nvPr/>
            </p:nvPicPr>
            <p:blipFill>
              <a:blip r:embed="rId294"/>
              <a:stretch>
                <a:fillRect/>
              </a:stretch>
            </p:blipFill>
            <p:spPr>
              <a:xfrm>
                <a:off x="1750533" y="1039560"/>
                <a:ext cx="13068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65" name="Freihand 64">
                <a:extLst>
                  <a:ext uri="{FF2B5EF4-FFF2-40B4-BE49-F238E27FC236}">
                    <a16:creationId xmlns:a16="http://schemas.microsoft.com/office/drawing/2014/main" id="{07E37C0A-B7D0-4BB4-B5F8-4F4B6040AD3B}"/>
                  </a:ext>
                </a:extLst>
              </p14:cNvPr>
              <p14:cNvContentPartPr/>
              <p14:nvPr/>
            </p14:nvContentPartPr>
            <p14:xfrm>
              <a:off x="1917213" y="953880"/>
              <a:ext cx="109800" cy="114120"/>
            </p14:xfrm>
          </p:contentPart>
        </mc:Choice>
        <mc:Fallback>
          <p:pic>
            <p:nvPicPr>
              <p:cNvPr id="65" name="Freihand 64">
                <a:extLst>
                  <a:ext uri="{FF2B5EF4-FFF2-40B4-BE49-F238E27FC236}">
                    <a16:creationId xmlns:a16="http://schemas.microsoft.com/office/drawing/2014/main" id="{07E37C0A-B7D0-4BB4-B5F8-4F4B6040AD3B}"/>
                  </a:ext>
                </a:extLst>
              </p:cNvPr>
              <p:cNvPicPr/>
              <p:nvPr/>
            </p:nvPicPr>
            <p:blipFill>
              <a:blip r:embed="rId296"/>
              <a:stretch>
                <a:fillRect/>
              </a:stretch>
            </p:blipFill>
            <p:spPr>
              <a:xfrm>
                <a:off x="1912893" y="949560"/>
                <a:ext cx="1184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66" name="Freihand 65">
                <a:extLst>
                  <a:ext uri="{FF2B5EF4-FFF2-40B4-BE49-F238E27FC236}">
                    <a16:creationId xmlns:a16="http://schemas.microsoft.com/office/drawing/2014/main" id="{16BF6B84-060C-41A8-9435-2CBF9CEA05C0}"/>
                  </a:ext>
                </a:extLst>
              </p14:cNvPr>
              <p14:cNvContentPartPr/>
              <p14:nvPr/>
            </p14:nvContentPartPr>
            <p14:xfrm>
              <a:off x="2195493" y="1054320"/>
              <a:ext cx="13680" cy="113760"/>
            </p14:xfrm>
          </p:contentPart>
        </mc:Choice>
        <mc:Fallback>
          <p:pic>
            <p:nvPicPr>
              <p:cNvPr id="66" name="Freihand 65">
                <a:extLst>
                  <a:ext uri="{FF2B5EF4-FFF2-40B4-BE49-F238E27FC236}">
                    <a16:creationId xmlns:a16="http://schemas.microsoft.com/office/drawing/2014/main" id="{16BF6B84-060C-41A8-9435-2CBF9CEA05C0}"/>
                  </a:ext>
                </a:extLst>
              </p:cNvPr>
              <p:cNvPicPr/>
              <p:nvPr/>
            </p:nvPicPr>
            <p:blipFill>
              <a:blip r:embed="rId298"/>
              <a:stretch>
                <a:fillRect/>
              </a:stretch>
            </p:blipFill>
            <p:spPr>
              <a:xfrm>
                <a:off x="2191173" y="1050000"/>
                <a:ext cx="223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67" name="Freihand 66">
                <a:extLst>
                  <a:ext uri="{FF2B5EF4-FFF2-40B4-BE49-F238E27FC236}">
                    <a16:creationId xmlns:a16="http://schemas.microsoft.com/office/drawing/2014/main" id="{9BF14377-AF01-4AE2-B9F4-677154E78AD0}"/>
                  </a:ext>
                </a:extLst>
              </p14:cNvPr>
              <p14:cNvContentPartPr/>
              <p14:nvPr/>
            </p14:nvContentPartPr>
            <p14:xfrm>
              <a:off x="2147973" y="1109040"/>
              <a:ext cx="132480" cy="11520"/>
            </p14:xfrm>
          </p:contentPart>
        </mc:Choice>
        <mc:Fallback>
          <p:pic>
            <p:nvPicPr>
              <p:cNvPr id="67" name="Freihand 66">
                <a:extLst>
                  <a:ext uri="{FF2B5EF4-FFF2-40B4-BE49-F238E27FC236}">
                    <a16:creationId xmlns:a16="http://schemas.microsoft.com/office/drawing/2014/main" id="{9BF14377-AF01-4AE2-B9F4-677154E78AD0}"/>
                  </a:ext>
                </a:extLst>
              </p:cNvPr>
              <p:cNvPicPr/>
              <p:nvPr/>
            </p:nvPicPr>
            <p:blipFill>
              <a:blip r:embed="rId300"/>
              <a:stretch>
                <a:fillRect/>
              </a:stretch>
            </p:blipFill>
            <p:spPr>
              <a:xfrm>
                <a:off x="2143653" y="1104720"/>
                <a:ext cx="1411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69" name="Freihand 68">
                <a:extLst>
                  <a:ext uri="{FF2B5EF4-FFF2-40B4-BE49-F238E27FC236}">
                    <a16:creationId xmlns:a16="http://schemas.microsoft.com/office/drawing/2014/main" id="{EDF692A5-6ED6-46BA-BBB4-FD1F8057FAFE}"/>
                  </a:ext>
                </a:extLst>
              </p14:cNvPr>
              <p14:cNvContentPartPr/>
              <p14:nvPr/>
            </p14:nvContentPartPr>
            <p14:xfrm>
              <a:off x="2397093" y="976560"/>
              <a:ext cx="75960" cy="243720"/>
            </p14:xfrm>
          </p:contentPart>
        </mc:Choice>
        <mc:Fallback>
          <p:pic>
            <p:nvPicPr>
              <p:cNvPr id="69" name="Freihand 68">
                <a:extLst>
                  <a:ext uri="{FF2B5EF4-FFF2-40B4-BE49-F238E27FC236}">
                    <a16:creationId xmlns:a16="http://schemas.microsoft.com/office/drawing/2014/main" id="{EDF692A5-6ED6-46BA-BBB4-FD1F8057FAFE}"/>
                  </a:ext>
                </a:extLst>
              </p:cNvPr>
              <p:cNvPicPr/>
              <p:nvPr/>
            </p:nvPicPr>
            <p:blipFill>
              <a:blip r:embed="rId302"/>
              <a:stretch>
                <a:fillRect/>
              </a:stretch>
            </p:blipFill>
            <p:spPr>
              <a:xfrm>
                <a:off x="2392773" y="972240"/>
                <a:ext cx="8460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71" name="Freihand 70">
                <a:extLst>
                  <a:ext uri="{FF2B5EF4-FFF2-40B4-BE49-F238E27FC236}">
                    <a16:creationId xmlns:a16="http://schemas.microsoft.com/office/drawing/2014/main" id="{37B733DD-B7AF-4007-9637-4F5FE93D57FE}"/>
                  </a:ext>
                </a:extLst>
              </p14:cNvPr>
              <p14:cNvContentPartPr/>
              <p14:nvPr/>
            </p14:nvContentPartPr>
            <p14:xfrm>
              <a:off x="2618853" y="1062240"/>
              <a:ext cx="72000" cy="90000"/>
            </p14:xfrm>
          </p:contentPart>
        </mc:Choice>
        <mc:Fallback>
          <p:pic>
            <p:nvPicPr>
              <p:cNvPr id="71" name="Freihand 70">
                <a:extLst>
                  <a:ext uri="{FF2B5EF4-FFF2-40B4-BE49-F238E27FC236}">
                    <a16:creationId xmlns:a16="http://schemas.microsoft.com/office/drawing/2014/main" id="{37B733DD-B7AF-4007-9637-4F5FE93D57FE}"/>
                  </a:ext>
                </a:extLst>
              </p:cNvPr>
              <p:cNvPicPr/>
              <p:nvPr/>
            </p:nvPicPr>
            <p:blipFill>
              <a:blip r:embed="rId304"/>
              <a:stretch>
                <a:fillRect/>
              </a:stretch>
            </p:blipFill>
            <p:spPr>
              <a:xfrm>
                <a:off x="2614533" y="1057920"/>
                <a:ext cx="8064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72" name="Freihand 71">
                <a:extLst>
                  <a:ext uri="{FF2B5EF4-FFF2-40B4-BE49-F238E27FC236}">
                    <a16:creationId xmlns:a16="http://schemas.microsoft.com/office/drawing/2014/main" id="{47159056-BFE0-4496-A2C3-B86FAC5C21BA}"/>
                  </a:ext>
                </a:extLst>
              </p14:cNvPr>
              <p14:cNvContentPartPr/>
              <p14:nvPr/>
            </p14:nvContentPartPr>
            <p14:xfrm>
              <a:off x="2676813" y="1088160"/>
              <a:ext cx="54360" cy="160920"/>
            </p14:xfrm>
          </p:contentPart>
        </mc:Choice>
        <mc:Fallback>
          <p:pic>
            <p:nvPicPr>
              <p:cNvPr id="72" name="Freihand 71">
                <a:extLst>
                  <a:ext uri="{FF2B5EF4-FFF2-40B4-BE49-F238E27FC236}">
                    <a16:creationId xmlns:a16="http://schemas.microsoft.com/office/drawing/2014/main" id="{47159056-BFE0-4496-A2C3-B86FAC5C21BA}"/>
                  </a:ext>
                </a:extLst>
              </p:cNvPr>
              <p:cNvPicPr/>
              <p:nvPr/>
            </p:nvPicPr>
            <p:blipFill>
              <a:blip r:embed="rId306"/>
              <a:stretch>
                <a:fillRect/>
              </a:stretch>
            </p:blipFill>
            <p:spPr>
              <a:xfrm>
                <a:off x="2672493" y="1083840"/>
                <a:ext cx="6300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74" name="Freihand 73">
                <a:extLst>
                  <a:ext uri="{FF2B5EF4-FFF2-40B4-BE49-F238E27FC236}">
                    <a16:creationId xmlns:a16="http://schemas.microsoft.com/office/drawing/2014/main" id="{625F3BF4-C750-423A-88FE-9FA24356F965}"/>
                  </a:ext>
                </a:extLst>
              </p14:cNvPr>
              <p14:cNvContentPartPr/>
              <p14:nvPr/>
            </p14:nvContentPartPr>
            <p14:xfrm>
              <a:off x="2709213" y="960360"/>
              <a:ext cx="97200" cy="113760"/>
            </p14:xfrm>
          </p:contentPart>
        </mc:Choice>
        <mc:Fallback>
          <p:pic>
            <p:nvPicPr>
              <p:cNvPr id="74" name="Freihand 73">
                <a:extLst>
                  <a:ext uri="{FF2B5EF4-FFF2-40B4-BE49-F238E27FC236}">
                    <a16:creationId xmlns:a16="http://schemas.microsoft.com/office/drawing/2014/main" id="{625F3BF4-C750-423A-88FE-9FA24356F965}"/>
                  </a:ext>
                </a:extLst>
              </p:cNvPr>
              <p:cNvPicPr/>
              <p:nvPr/>
            </p:nvPicPr>
            <p:blipFill>
              <a:blip r:embed="rId308"/>
              <a:stretch>
                <a:fillRect/>
              </a:stretch>
            </p:blipFill>
            <p:spPr>
              <a:xfrm>
                <a:off x="2704893" y="956040"/>
                <a:ext cx="1058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75" name="Freihand 74">
                <a:extLst>
                  <a:ext uri="{FF2B5EF4-FFF2-40B4-BE49-F238E27FC236}">
                    <a16:creationId xmlns:a16="http://schemas.microsoft.com/office/drawing/2014/main" id="{4EE3912D-BFA5-42AD-879A-9DEDAD3EC6A6}"/>
                  </a:ext>
                </a:extLst>
              </p14:cNvPr>
              <p14:cNvContentPartPr/>
              <p14:nvPr/>
            </p14:nvContentPartPr>
            <p14:xfrm>
              <a:off x="2975253" y="1071960"/>
              <a:ext cx="1440" cy="89640"/>
            </p14:xfrm>
          </p:contentPart>
        </mc:Choice>
        <mc:Fallback>
          <p:pic>
            <p:nvPicPr>
              <p:cNvPr id="75" name="Freihand 74">
                <a:extLst>
                  <a:ext uri="{FF2B5EF4-FFF2-40B4-BE49-F238E27FC236}">
                    <a16:creationId xmlns:a16="http://schemas.microsoft.com/office/drawing/2014/main" id="{4EE3912D-BFA5-42AD-879A-9DEDAD3EC6A6}"/>
                  </a:ext>
                </a:extLst>
              </p:cNvPr>
              <p:cNvPicPr/>
              <p:nvPr/>
            </p:nvPicPr>
            <p:blipFill>
              <a:blip r:embed="rId310"/>
              <a:stretch>
                <a:fillRect/>
              </a:stretch>
            </p:blipFill>
            <p:spPr>
              <a:xfrm>
                <a:off x="2970933" y="1067640"/>
                <a:ext cx="100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76" name="Freihand 75">
                <a:extLst>
                  <a:ext uri="{FF2B5EF4-FFF2-40B4-BE49-F238E27FC236}">
                    <a16:creationId xmlns:a16="http://schemas.microsoft.com/office/drawing/2014/main" id="{618CAF3C-4C7B-4B39-BF63-80BDB8C5A2BB}"/>
                  </a:ext>
                </a:extLst>
              </p14:cNvPr>
              <p14:cNvContentPartPr/>
              <p14:nvPr/>
            </p14:nvContentPartPr>
            <p14:xfrm>
              <a:off x="2927733" y="1102560"/>
              <a:ext cx="101880" cy="2160"/>
            </p14:xfrm>
          </p:contentPart>
        </mc:Choice>
        <mc:Fallback>
          <p:pic>
            <p:nvPicPr>
              <p:cNvPr id="76" name="Freihand 75">
                <a:extLst>
                  <a:ext uri="{FF2B5EF4-FFF2-40B4-BE49-F238E27FC236}">
                    <a16:creationId xmlns:a16="http://schemas.microsoft.com/office/drawing/2014/main" id="{618CAF3C-4C7B-4B39-BF63-80BDB8C5A2BB}"/>
                  </a:ext>
                </a:extLst>
              </p:cNvPr>
              <p:cNvPicPr/>
              <p:nvPr/>
            </p:nvPicPr>
            <p:blipFill>
              <a:blip r:embed="rId312"/>
              <a:stretch>
                <a:fillRect/>
              </a:stretch>
            </p:blipFill>
            <p:spPr>
              <a:xfrm>
                <a:off x="2923413" y="1098240"/>
                <a:ext cx="11052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77" name="Freihand 76">
                <a:extLst>
                  <a:ext uri="{FF2B5EF4-FFF2-40B4-BE49-F238E27FC236}">
                    <a16:creationId xmlns:a16="http://schemas.microsoft.com/office/drawing/2014/main" id="{C74138E0-EA48-4C46-AD6D-4B0BEA4F9E56}"/>
                  </a:ext>
                </a:extLst>
              </p14:cNvPr>
              <p14:cNvContentPartPr/>
              <p14:nvPr/>
            </p14:nvContentPartPr>
            <p14:xfrm>
              <a:off x="3089013" y="999600"/>
              <a:ext cx="103320" cy="136800"/>
            </p14:xfrm>
          </p:contentPart>
        </mc:Choice>
        <mc:Fallback>
          <p:pic>
            <p:nvPicPr>
              <p:cNvPr id="77" name="Freihand 76">
                <a:extLst>
                  <a:ext uri="{FF2B5EF4-FFF2-40B4-BE49-F238E27FC236}">
                    <a16:creationId xmlns:a16="http://schemas.microsoft.com/office/drawing/2014/main" id="{C74138E0-EA48-4C46-AD6D-4B0BEA4F9E56}"/>
                  </a:ext>
                </a:extLst>
              </p:cNvPr>
              <p:cNvPicPr/>
              <p:nvPr/>
            </p:nvPicPr>
            <p:blipFill>
              <a:blip r:embed="rId314"/>
              <a:stretch>
                <a:fillRect/>
              </a:stretch>
            </p:blipFill>
            <p:spPr>
              <a:xfrm>
                <a:off x="3084693" y="995280"/>
                <a:ext cx="1119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78" name="Freihand 77">
                <a:extLst>
                  <a:ext uri="{FF2B5EF4-FFF2-40B4-BE49-F238E27FC236}">
                    <a16:creationId xmlns:a16="http://schemas.microsoft.com/office/drawing/2014/main" id="{EF0366AE-F903-4101-9D0A-AA79467E72C0}"/>
                  </a:ext>
                </a:extLst>
              </p14:cNvPr>
              <p14:cNvContentPartPr/>
              <p14:nvPr/>
            </p14:nvContentPartPr>
            <p14:xfrm>
              <a:off x="3254613" y="996000"/>
              <a:ext cx="68400" cy="145080"/>
            </p14:xfrm>
          </p:contentPart>
        </mc:Choice>
        <mc:Fallback>
          <p:pic>
            <p:nvPicPr>
              <p:cNvPr id="78" name="Freihand 77">
                <a:extLst>
                  <a:ext uri="{FF2B5EF4-FFF2-40B4-BE49-F238E27FC236}">
                    <a16:creationId xmlns:a16="http://schemas.microsoft.com/office/drawing/2014/main" id="{EF0366AE-F903-4101-9D0A-AA79467E72C0}"/>
                  </a:ext>
                </a:extLst>
              </p:cNvPr>
              <p:cNvPicPr/>
              <p:nvPr/>
            </p:nvPicPr>
            <p:blipFill>
              <a:blip r:embed="rId316"/>
              <a:stretch>
                <a:fillRect/>
              </a:stretch>
            </p:blipFill>
            <p:spPr>
              <a:xfrm>
                <a:off x="3250293" y="991680"/>
                <a:ext cx="7704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79" name="Freihand 78">
                <a:extLst>
                  <a:ext uri="{FF2B5EF4-FFF2-40B4-BE49-F238E27FC236}">
                    <a16:creationId xmlns:a16="http://schemas.microsoft.com/office/drawing/2014/main" id="{D4E2DA29-C243-41CC-946D-B624F7891F78}"/>
                  </a:ext>
                </a:extLst>
              </p14:cNvPr>
              <p14:cNvContentPartPr/>
              <p14:nvPr/>
            </p14:nvContentPartPr>
            <p14:xfrm>
              <a:off x="3422373" y="1056120"/>
              <a:ext cx="33480" cy="81000"/>
            </p14:xfrm>
          </p:contentPart>
        </mc:Choice>
        <mc:Fallback>
          <p:pic>
            <p:nvPicPr>
              <p:cNvPr id="79" name="Freihand 78">
                <a:extLst>
                  <a:ext uri="{FF2B5EF4-FFF2-40B4-BE49-F238E27FC236}">
                    <a16:creationId xmlns:a16="http://schemas.microsoft.com/office/drawing/2014/main" id="{D4E2DA29-C243-41CC-946D-B624F7891F78}"/>
                  </a:ext>
                </a:extLst>
              </p:cNvPr>
              <p:cNvPicPr/>
              <p:nvPr/>
            </p:nvPicPr>
            <p:blipFill>
              <a:blip r:embed="rId318"/>
              <a:stretch>
                <a:fillRect/>
              </a:stretch>
            </p:blipFill>
            <p:spPr>
              <a:xfrm>
                <a:off x="3418053" y="1051800"/>
                <a:ext cx="4212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80" name="Freihand 79">
                <a:extLst>
                  <a:ext uri="{FF2B5EF4-FFF2-40B4-BE49-F238E27FC236}">
                    <a16:creationId xmlns:a16="http://schemas.microsoft.com/office/drawing/2014/main" id="{47D550CF-C325-4ACF-B5CD-B162DA1F189D}"/>
                  </a:ext>
                </a:extLst>
              </p14:cNvPr>
              <p14:cNvContentPartPr/>
              <p14:nvPr/>
            </p14:nvContentPartPr>
            <p14:xfrm>
              <a:off x="3449013" y="1054680"/>
              <a:ext cx="41760" cy="89280"/>
            </p14:xfrm>
          </p:contentPart>
        </mc:Choice>
        <mc:Fallback>
          <p:pic>
            <p:nvPicPr>
              <p:cNvPr id="80" name="Freihand 79">
                <a:extLst>
                  <a:ext uri="{FF2B5EF4-FFF2-40B4-BE49-F238E27FC236}">
                    <a16:creationId xmlns:a16="http://schemas.microsoft.com/office/drawing/2014/main" id="{47D550CF-C325-4ACF-B5CD-B162DA1F189D}"/>
                  </a:ext>
                </a:extLst>
              </p:cNvPr>
              <p:cNvPicPr/>
              <p:nvPr/>
            </p:nvPicPr>
            <p:blipFill>
              <a:blip r:embed="rId320"/>
              <a:stretch>
                <a:fillRect/>
              </a:stretch>
            </p:blipFill>
            <p:spPr>
              <a:xfrm>
                <a:off x="3444693" y="1050360"/>
                <a:ext cx="504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81" name="Freihand 80">
                <a:extLst>
                  <a:ext uri="{FF2B5EF4-FFF2-40B4-BE49-F238E27FC236}">
                    <a16:creationId xmlns:a16="http://schemas.microsoft.com/office/drawing/2014/main" id="{DDA89CED-7AB2-4427-A865-C82E1594DF02}"/>
                  </a:ext>
                </a:extLst>
              </p14:cNvPr>
              <p14:cNvContentPartPr/>
              <p14:nvPr/>
            </p14:nvContentPartPr>
            <p14:xfrm>
              <a:off x="3379893" y="1020480"/>
              <a:ext cx="288000" cy="91080"/>
            </p14:xfrm>
          </p:contentPart>
        </mc:Choice>
        <mc:Fallback>
          <p:pic>
            <p:nvPicPr>
              <p:cNvPr id="81" name="Freihand 80">
                <a:extLst>
                  <a:ext uri="{FF2B5EF4-FFF2-40B4-BE49-F238E27FC236}">
                    <a16:creationId xmlns:a16="http://schemas.microsoft.com/office/drawing/2014/main" id="{DDA89CED-7AB2-4427-A865-C82E1594DF02}"/>
                  </a:ext>
                </a:extLst>
              </p:cNvPr>
              <p:cNvPicPr/>
              <p:nvPr/>
            </p:nvPicPr>
            <p:blipFill>
              <a:blip r:embed="rId322"/>
              <a:stretch>
                <a:fillRect/>
              </a:stretch>
            </p:blipFill>
            <p:spPr>
              <a:xfrm>
                <a:off x="3375573" y="1016160"/>
                <a:ext cx="2966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82" name="Freihand 81">
                <a:extLst>
                  <a:ext uri="{FF2B5EF4-FFF2-40B4-BE49-F238E27FC236}">
                    <a16:creationId xmlns:a16="http://schemas.microsoft.com/office/drawing/2014/main" id="{6EDF506C-3D89-4F75-8A79-CC8E6D2AA778}"/>
                  </a:ext>
                </a:extLst>
              </p14:cNvPr>
              <p14:cNvContentPartPr/>
              <p14:nvPr/>
            </p14:nvContentPartPr>
            <p14:xfrm>
              <a:off x="3714693" y="1056120"/>
              <a:ext cx="29160" cy="78480"/>
            </p14:xfrm>
          </p:contentPart>
        </mc:Choice>
        <mc:Fallback>
          <p:pic>
            <p:nvPicPr>
              <p:cNvPr id="82" name="Freihand 81">
                <a:extLst>
                  <a:ext uri="{FF2B5EF4-FFF2-40B4-BE49-F238E27FC236}">
                    <a16:creationId xmlns:a16="http://schemas.microsoft.com/office/drawing/2014/main" id="{6EDF506C-3D89-4F75-8A79-CC8E6D2AA778}"/>
                  </a:ext>
                </a:extLst>
              </p:cNvPr>
              <p:cNvPicPr/>
              <p:nvPr/>
            </p:nvPicPr>
            <p:blipFill>
              <a:blip r:embed="rId324"/>
              <a:stretch>
                <a:fillRect/>
              </a:stretch>
            </p:blipFill>
            <p:spPr>
              <a:xfrm>
                <a:off x="3710373" y="1051800"/>
                <a:ext cx="378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83" name="Freihand 82">
                <a:extLst>
                  <a:ext uri="{FF2B5EF4-FFF2-40B4-BE49-F238E27FC236}">
                    <a16:creationId xmlns:a16="http://schemas.microsoft.com/office/drawing/2014/main" id="{AB130D4D-A700-4534-BC24-A10AE5B515B6}"/>
                  </a:ext>
                </a:extLst>
              </p14:cNvPr>
              <p14:cNvContentPartPr/>
              <p14:nvPr/>
            </p14:nvContentPartPr>
            <p14:xfrm>
              <a:off x="3758613" y="1043160"/>
              <a:ext cx="41760" cy="88200"/>
            </p14:xfrm>
          </p:contentPart>
        </mc:Choice>
        <mc:Fallback>
          <p:pic>
            <p:nvPicPr>
              <p:cNvPr id="83" name="Freihand 82">
                <a:extLst>
                  <a:ext uri="{FF2B5EF4-FFF2-40B4-BE49-F238E27FC236}">
                    <a16:creationId xmlns:a16="http://schemas.microsoft.com/office/drawing/2014/main" id="{AB130D4D-A700-4534-BC24-A10AE5B515B6}"/>
                  </a:ext>
                </a:extLst>
              </p:cNvPr>
              <p:cNvPicPr/>
              <p:nvPr/>
            </p:nvPicPr>
            <p:blipFill>
              <a:blip r:embed="rId326"/>
              <a:stretch>
                <a:fillRect/>
              </a:stretch>
            </p:blipFill>
            <p:spPr>
              <a:xfrm>
                <a:off x="3754293" y="1038840"/>
                <a:ext cx="504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84" name="Freihand 83">
                <a:extLst>
                  <a:ext uri="{FF2B5EF4-FFF2-40B4-BE49-F238E27FC236}">
                    <a16:creationId xmlns:a16="http://schemas.microsoft.com/office/drawing/2014/main" id="{F1A5F743-E208-430F-9E9B-1ED70C88BBDA}"/>
                  </a:ext>
                </a:extLst>
              </p14:cNvPr>
              <p14:cNvContentPartPr/>
              <p14:nvPr/>
            </p14:nvContentPartPr>
            <p14:xfrm>
              <a:off x="3667173" y="1014360"/>
              <a:ext cx="135720" cy="4680"/>
            </p14:xfrm>
          </p:contentPart>
        </mc:Choice>
        <mc:Fallback>
          <p:pic>
            <p:nvPicPr>
              <p:cNvPr id="84" name="Freihand 83">
                <a:extLst>
                  <a:ext uri="{FF2B5EF4-FFF2-40B4-BE49-F238E27FC236}">
                    <a16:creationId xmlns:a16="http://schemas.microsoft.com/office/drawing/2014/main" id="{F1A5F743-E208-430F-9E9B-1ED70C88BBDA}"/>
                  </a:ext>
                </a:extLst>
              </p:cNvPr>
              <p:cNvPicPr/>
              <p:nvPr/>
            </p:nvPicPr>
            <p:blipFill>
              <a:blip r:embed="rId328"/>
              <a:stretch>
                <a:fillRect/>
              </a:stretch>
            </p:blipFill>
            <p:spPr>
              <a:xfrm>
                <a:off x="3662853" y="1010040"/>
                <a:ext cx="14436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85" name="Freihand 84">
                <a:extLst>
                  <a:ext uri="{FF2B5EF4-FFF2-40B4-BE49-F238E27FC236}">
                    <a16:creationId xmlns:a16="http://schemas.microsoft.com/office/drawing/2014/main" id="{C58F57D7-3413-4F5D-B9C1-2D8B6692BCA5}"/>
                  </a:ext>
                </a:extLst>
              </p14:cNvPr>
              <p14:cNvContentPartPr/>
              <p14:nvPr/>
            </p14:nvContentPartPr>
            <p14:xfrm>
              <a:off x="3833133" y="981240"/>
              <a:ext cx="109080" cy="67680"/>
            </p14:xfrm>
          </p:contentPart>
        </mc:Choice>
        <mc:Fallback>
          <p:pic>
            <p:nvPicPr>
              <p:cNvPr id="85" name="Freihand 84">
                <a:extLst>
                  <a:ext uri="{FF2B5EF4-FFF2-40B4-BE49-F238E27FC236}">
                    <a16:creationId xmlns:a16="http://schemas.microsoft.com/office/drawing/2014/main" id="{C58F57D7-3413-4F5D-B9C1-2D8B6692BCA5}"/>
                  </a:ext>
                </a:extLst>
              </p:cNvPr>
              <p:cNvPicPr/>
              <p:nvPr/>
            </p:nvPicPr>
            <p:blipFill>
              <a:blip r:embed="rId330"/>
              <a:stretch>
                <a:fillRect/>
              </a:stretch>
            </p:blipFill>
            <p:spPr>
              <a:xfrm>
                <a:off x="3828813" y="976920"/>
                <a:ext cx="11772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86" name="Freihand 85">
                <a:extLst>
                  <a:ext uri="{FF2B5EF4-FFF2-40B4-BE49-F238E27FC236}">
                    <a16:creationId xmlns:a16="http://schemas.microsoft.com/office/drawing/2014/main" id="{2140647B-7A91-4F92-973E-2BCCAA1126F6}"/>
                  </a:ext>
                </a:extLst>
              </p14:cNvPr>
              <p14:cNvContentPartPr/>
              <p14:nvPr/>
            </p14:nvContentPartPr>
            <p14:xfrm>
              <a:off x="3906573" y="957120"/>
              <a:ext cx="137160" cy="239040"/>
            </p14:xfrm>
          </p:contentPart>
        </mc:Choice>
        <mc:Fallback>
          <p:pic>
            <p:nvPicPr>
              <p:cNvPr id="86" name="Freihand 85">
                <a:extLst>
                  <a:ext uri="{FF2B5EF4-FFF2-40B4-BE49-F238E27FC236}">
                    <a16:creationId xmlns:a16="http://schemas.microsoft.com/office/drawing/2014/main" id="{2140647B-7A91-4F92-973E-2BCCAA1126F6}"/>
                  </a:ext>
                </a:extLst>
              </p:cNvPr>
              <p:cNvPicPr/>
              <p:nvPr/>
            </p:nvPicPr>
            <p:blipFill>
              <a:blip r:embed="rId332"/>
              <a:stretch>
                <a:fillRect/>
              </a:stretch>
            </p:blipFill>
            <p:spPr>
              <a:xfrm>
                <a:off x="3902253" y="952800"/>
                <a:ext cx="14580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02" name="Freihand 101">
                <a:extLst>
                  <a:ext uri="{FF2B5EF4-FFF2-40B4-BE49-F238E27FC236}">
                    <a16:creationId xmlns:a16="http://schemas.microsoft.com/office/drawing/2014/main" id="{A4ED8FCD-83DA-49E0-BE48-64C13EFD5D5B}"/>
                  </a:ext>
                </a:extLst>
              </p14:cNvPr>
              <p14:cNvContentPartPr/>
              <p14:nvPr/>
            </p14:nvContentPartPr>
            <p14:xfrm>
              <a:off x="727773" y="991680"/>
              <a:ext cx="77760" cy="234000"/>
            </p14:xfrm>
          </p:contentPart>
        </mc:Choice>
        <mc:Fallback>
          <p:pic>
            <p:nvPicPr>
              <p:cNvPr id="102" name="Freihand 101">
                <a:extLst>
                  <a:ext uri="{FF2B5EF4-FFF2-40B4-BE49-F238E27FC236}">
                    <a16:creationId xmlns:a16="http://schemas.microsoft.com/office/drawing/2014/main" id="{A4ED8FCD-83DA-49E0-BE48-64C13EFD5D5B}"/>
                  </a:ext>
                </a:extLst>
              </p:cNvPr>
              <p:cNvPicPr/>
              <p:nvPr/>
            </p:nvPicPr>
            <p:blipFill>
              <a:blip r:embed="rId334"/>
              <a:stretch>
                <a:fillRect/>
              </a:stretch>
            </p:blipFill>
            <p:spPr>
              <a:xfrm>
                <a:off x="723453" y="987360"/>
                <a:ext cx="8640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103" name="Freihand 102">
                <a:extLst>
                  <a:ext uri="{FF2B5EF4-FFF2-40B4-BE49-F238E27FC236}">
                    <a16:creationId xmlns:a16="http://schemas.microsoft.com/office/drawing/2014/main" id="{7DDAA7E5-7EDE-4CA9-921B-BB4B4E1EE3B0}"/>
                  </a:ext>
                </a:extLst>
              </p14:cNvPr>
              <p14:cNvContentPartPr/>
              <p14:nvPr/>
            </p14:nvContentPartPr>
            <p14:xfrm>
              <a:off x="808053" y="1074480"/>
              <a:ext cx="41400" cy="97560"/>
            </p14:xfrm>
          </p:contentPart>
        </mc:Choice>
        <mc:Fallback>
          <p:pic>
            <p:nvPicPr>
              <p:cNvPr id="103" name="Freihand 102">
                <a:extLst>
                  <a:ext uri="{FF2B5EF4-FFF2-40B4-BE49-F238E27FC236}">
                    <a16:creationId xmlns:a16="http://schemas.microsoft.com/office/drawing/2014/main" id="{7DDAA7E5-7EDE-4CA9-921B-BB4B4E1EE3B0}"/>
                  </a:ext>
                </a:extLst>
              </p:cNvPr>
              <p:cNvPicPr/>
              <p:nvPr/>
            </p:nvPicPr>
            <p:blipFill>
              <a:blip r:embed="rId336"/>
              <a:stretch>
                <a:fillRect/>
              </a:stretch>
            </p:blipFill>
            <p:spPr>
              <a:xfrm>
                <a:off x="803733" y="1070160"/>
                <a:ext cx="500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104" name="Freihand 103">
                <a:extLst>
                  <a:ext uri="{FF2B5EF4-FFF2-40B4-BE49-F238E27FC236}">
                    <a16:creationId xmlns:a16="http://schemas.microsoft.com/office/drawing/2014/main" id="{C512A1C2-B43D-4E12-8F85-ECFF4FABC3B5}"/>
                  </a:ext>
                </a:extLst>
              </p14:cNvPr>
              <p14:cNvContentPartPr/>
              <p14:nvPr/>
            </p14:nvContentPartPr>
            <p14:xfrm>
              <a:off x="800853" y="1037040"/>
              <a:ext cx="116280" cy="139680"/>
            </p14:xfrm>
          </p:contentPart>
        </mc:Choice>
        <mc:Fallback>
          <p:pic>
            <p:nvPicPr>
              <p:cNvPr id="104" name="Freihand 103">
                <a:extLst>
                  <a:ext uri="{FF2B5EF4-FFF2-40B4-BE49-F238E27FC236}">
                    <a16:creationId xmlns:a16="http://schemas.microsoft.com/office/drawing/2014/main" id="{C512A1C2-B43D-4E12-8F85-ECFF4FABC3B5}"/>
                  </a:ext>
                </a:extLst>
              </p:cNvPr>
              <p:cNvPicPr/>
              <p:nvPr/>
            </p:nvPicPr>
            <p:blipFill>
              <a:blip r:embed="rId338"/>
              <a:stretch>
                <a:fillRect/>
              </a:stretch>
            </p:blipFill>
            <p:spPr>
              <a:xfrm>
                <a:off x="796533" y="1032720"/>
                <a:ext cx="12492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105" name="Freihand 104">
                <a:extLst>
                  <a:ext uri="{FF2B5EF4-FFF2-40B4-BE49-F238E27FC236}">
                    <a16:creationId xmlns:a16="http://schemas.microsoft.com/office/drawing/2014/main" id="{6E4317E9-327B-4C38-BCE9-4E9EEC06AA7A}"/>
                  </a:ext>
                </a:extLst>
              </p14:cNvPr>
              <p14:cNvContentPartPr/>
              <p14:nvPr/>
            </p14:nvContentPartPr>
            <p14:xfrm>
              <a:off x="826053" y="970440"/>
              <a:ext cx="122040" cy="301320"/>
            </p14:xfrm>
          </p:contentPart>
        </mc:Choice>
        <mc:Fallback>
          <p:pic>
            <p:nvPicPr>
              <p:cNvPr id="105" name="Freihand 104">
                <a:extLst>
                  <a:ext uri="{FF2B5EF4-FFF2-40B4-BE49-F238E27FC236}">
                    <a16:creationId xmlns:a16="http://schemas.microsoft.com/office/drawing/2014/main" id="{6E4317E9-327B-4C38-BCE9-4E9EEC06AA7A}"/>
                  </a:ext>
                </a:extLst>
              </p:cNvPr>
              <p:cNvPicPr/>
              <p:nvPr/>
            </p:nvPicPr>
            <p:blipFill>
              <a:blip r:embed="rId340"/>
              <a:stretch>
                <a:fillRect/>
              </a:stretch>
            </p:blipFill>
            <p:spPr>
              <a:xfrm>
                <a:off x="821733" y="966120"/>
                <a:ext cx="130680" cy="30996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23" name="Freihand 222">
                <a:extLst>
                  <a:ext uri="{FF2B5EF4-FFF2-40B4-BE49-F238E27FC236}">
                    <a16:creationId xmlns:a16="http://schemas.microsoft.com/office/drawing/2014/main" id="{DB0B4473-F282-403A-8D6A-706852F4E223}"/>
                  </a:ext>
                </a:extLst>
              </p14:cNvPr>
              <p14:cNvContentPartPr/>
              <p14:nvPr/>
            </p14:nvContentPartPr>
            <p14:xfrm>
              <a:off x="3168213" y="1078440"/>
              <a:ext cx="360" cy="360"/>
            </p14:xfrm>
          </p:contentPart>
        </mc:Choice>
        <mc:Fallback>
          <p:pic>
            <p:nvPicPr>
              <p:cNvPr id="223" name="Freihand 222">
                <a:extLst>
                  <a:ext uri="{FF2B5EF4-FFF2-40B4-BE49-F238E27FC236}">
                    <a16:creationId xmlns:a16="http://schemas.microsoft.com/office/drawing/2014/main" id="{DB0B4473-F282-403A-8D6A-706852F4E223}"/>
                  </a:ext>
                </a:extLst>
              </p:cNvPr>
              <p:cNvPicPr/>
              <p:nvPr/>
            </p:nvPicPr>
            <p:blipFill>
              <a:blip r:embed="rId342"/>
              <a:stretch>
                <a:fillRect/>
              </a:stretch>
            </p:blipFill>
            <p:spPr>
              <a:xfrm>
                <a:off x="3163893" y="10741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24" name="Freihand 223">
                <a:extLst>
                  <a:ext uri="{FF2B5EF4-FFF2-40B4-BE49-F238E27FC236}">
                    <a16:creationId xmlns:a16="http://schemas.microsoft.com/office/drawing/2014/main" id="{99B29421-6993-40EE-95B7-A275A86B0015}"/>
                  </a:ext>
                </a:extLst>
              </p14:cNvPr>
              <p14:cNvContentPartPr/>
              <p14:nvPr/>
            </p14:nvContentPartPr>
            <p14:xfrm>
              <a:off x="3043653" y="943080"/>
              <a:ext cx="170280" cy="262440"/>
            </p14:xfrm>
          </p:contentPart>
        </mc:Choice>
        <mc:Fallback>
          <p:pic>
            <p:nvPicPr>
              <p:cNvPr id="224" name="Freihand 223">
                <a:extLst>
                  <a:ext uri="{FF2B5EF4-FFF2-40B4-BE49-F238E27FC236}">
                    <a16:creationId xmlns:a16="http://schemas.microsoft.com/office/drawing/2014/main" id="{99B29421-6993-40EE-95B7-A275A86B0015}"/>
                  </a:ext>
                </a:extLst>
              </p:cNvPr>
              <p:cNvPicPr/>
              <p:nvPr/>
            </p:nvPicPr>
            <p:blipFill>
              <a:blip r:embed="rId344"/>
              <a:stretch>
                <a:fillRect/>
              </a:stretch>
            </p:blipFill>
            <p:spPr>
              <a:xfrm>
                <a:off x="3039333" y="938760"/>
                <a:ext cx="178920" cy="27108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168" name="Freihand 167">
                <a:extLst>
                  <a:ext uri="{FF2B5EF4-FFF2-40B4-BE49-F238E27FC236}">
                    <a16:creationId xmlns:a16="http://schemas.microsoft.com/office/drawing/2014/main" id="{B407360F-EC87-4D56-AFBE-8E7B6A3B87B5}"/>
                  </a:ext>
                </a:extLst>
              </p14:cNvPr>
              <p14:cNvContentPartPr/>
              <p14:nvPr/>
            </p14:nvContentPartPr>
            <p14:xfrm>
              <a:off x="3173613" y="1569480"/>
              <a:ext cx="133200" cy="108000"/>
            </p14:xfrm>
          </p:contentPart>
        </mc:Choice>
        <mc:Fallback>
          <p:pic>
            <p:nvPicPr>
              <p:cNvPr id="168" name="Freihand 167">
                <a:extLst>
                  <a:ext uri="{FF2B5EF4-FFF2-40B4-BE49-F238E27FC236}">
                    <a16:creationId xmlns:a16="http://schemas.microsoft.com/office/drawing/2014/main" id="{B407360F-EC87-4D56-AFBE-8E7B6A3B87B5}"/>
                  </a:ext>
                </a:extLst>
              </p:cNvPr>
              <p:cNvPicPr/>
              <p:nvPr/>
            </p:nvPicPr>
            <p:blipFill>
              <a:blip r:embed="rId346"/>
              <a:stretch>
                <a:fillRect/>
              </a:stretch>
            </p:blipFill>
            <p:spPr>
              <a:xfrm>
                <a:off x="3169293" y="1565160"/>
                <a:ext cx="14184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169" name="Freihand 168">
                <a:extLst>
                  <a:ext uri="{FF2B5EF4-FFF2-40B4-BE49-F238E27FC236}">
                    <a16:creationId xmlns:a16="http://schemas.microsoft.com/office/drawing/2014/main" id="{89E565A0-B8D0-4FA3-B24F-3ADC97526904}"/>
                  </a:ext>
                </a:extLst>
              </p14:cNvPr>
              <p14:cNvContentPartPr/>
              <p14:nvPr/>
            </p14:nvContentPartPr>
            <p14:xfrm>
              <a:off x="3369813" y="1625640"/>
              <a:ext cx="84240" cy="4680"/>
            </p14:xfrm>
          </p:contentPart>
        </mc:Choice>
        <mc:Fallback>
          <p:pic>
            <p:nvPicPr>
              <p:cNvPr id="169" name="Freihand 168">
                <a:extLst>
                  <a:ext uri="{FF2B5EF4-FFF2-40B4-BE49-F238E27FC236}">
                    <a16:creationId xmlns:a16="http://schemas.microsoft.com/office/drawing/2014/main" id="{89E565A0-B8D0-4FA3-B24F-3ADC97526904}"/>
                  </a:ext>
                </a:extLst>
              </p:cNvPr>
              <p:cNvPicPr/>
              <p:nvPr/>
            </p:nvPicPr>
            <p:blipFill>
              <a:blip r:embed="rId348"/>
              <a:stretch>
                <a:fillRect/>
              </a:stretch>
            </p:blipFill>
            <p:spPr>
              <a:xfrm>
                <a:off x="3365493" y="1621320"/>
                <a:ext cx="9288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170" name="Freihand 169">
                <a:extLst>
                  <a:ext uri="{FF2B5EF4-FFF2-40B4-BE49-F238E27FC236}">
                    <a16:creationId xmlns:a16="http://schemas.microsoft.com/office/drawing/2014/main" id="{9E5181B5-5725-4F48-BBB7-F728452C5760}"/>
                  </a:ext>
                </a:extLst>
              </p14:cNvPr>
              <p14:cNvContentPartPr/>
              <p14:nvPr/>
            </p14:nvContentPartPr>
            <p14:xfrm>
              <a:off x="3517773" y="1532760"/>
              <a:ext cx="89640" cy="142920"/>
            </p14:xfrm>
          </p:contentPart>
        </mc:Choice>
        <mc:Fallback>
          <p:pic>
            <p:nvPicPr>
              <p:cNvPr id="170" name="Freihand 169">
                <a:extLst>
                  <a:ext uri="{FF2B5EF4-FFF2-40B4-BE49-F238E27FC236}">
                    <a16:creationId xmlns:a16="http://schemas.microsoft.com/office/drawing/2014/main" id="{9E5181B5-5725-4F48-BBB7-F728452C5760}"/>
                  </a:ext>
                </a:extLst>
              </p:cNvPr>
              <p:cNvPicPr/>
              <p:nvPr/>
            </p:nvPicPr>
            <p:blipFill>
              <a:blip r:embed="rId350"/>
              <a:stretch>
                <a:fillRect/>
              </a:stretch>
            </p:blipFill>
            <p:spPr>
              <a:xfrm>
                <a:off x="3513453" y="1528440"/>
                <a:ext cx="982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171" name="Freihand 170">
                <a:extLst>
                  <a:ext uri="{FF2B5EF4-FFF2-40B4-BE49-F238E27FC236}">
                    <a16:creationId xmlns:a16="http://schemas.microsoft.com/office/drawing/2014/main" id="{0DC17118-DDEE-4569-8180-EECFD2E7AFD8}"/>
                  </a:ext>
                </a:extLst>
              </p14:cNvPr>
              <p14:cNvContentPartPr/>
              <p14:nvPr/>
            </p14:nvContentPartPr>
            <p14:xfrm>
              <a:off x="3576093" y="1501800"/>
              <a:ext cx="129960" cy="226440"/>
            </p14:xfrm>
          </p:contentPart>
        </mc:Choice>
        <mc:Fallback>
          <p:pic>
            <p:nvPicPr>
              <p:cNvPr id="171" name="Freihand 170">
                <a:extLst>
                  <a:ext uri="{FF2B5EF4-FFF2-40B4-BE49-F238E27FC236}">
                    <a16:creationId xmlns:a16="http://schemas.microsoft.com/office/drawing/2014/main" id="{0DC17118-DDEE-4569-8180-EECFD2E7AFD8}"/>
                  </a:ext>
                </a:extLst>
              </p:cNvPr>
              <p:cNvPicPr/>
              <p:nvPr/>
            </p:nvPicPr>
            <p:blipFill>
              <a:blip r:embed="rId352"/>
              <a:stretch>
                <a:fillRect/>
              </a:stretch>
            </p:blipFill>
            <p:spPr>
              <a:xfrm>
                <a:off x="3571773" y="1497480"/>
                <a:ext cx="13860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173" name="Freihand 172">
                <a:extLst>
                  <a:ext uri="{FF2B5EF4-FFF2-40B4-BE49-F238E27FC236}">
                    <a16:creationId xmlns:a16="http://schemas.microsoft.com/office/drawing/2014/main" id="{8EB412B0-45EF-4499-B2E3-A63A08F43431}"/>
                  </a:ext>
                </a:extLst>
              </p14:cNvPr>
              <p14:cNvContentPartPr/>
              <p14:nvPr/>
            </p14:nvContentPartPr>
            <p14:xfrm>
              <a:off x="3136173" y="1474800"/>
              <a:ext cx="152640" cy="237240"/>
            </p14:xfrm>
          </p:contentPart>
        </mc:Choice>
        <mc:Fallback>
          <p:pic>
            <p:nvPicPr>
              <p:cNvPr id="173" name="Freihand 172">
                <a:extLst>
                  <a:ext uri="{FF2B5EF4-FFF2-40B4-BE49-F238E27FC236}">
                    <a16:creationId xmlns:a16="http://schemas.microsoft.com/office/drawing/2014/main" id="{8EB412B0-45EF-4499-B2E3-A63A08F43431}"/>
                  </a:ext>
                </a:extLst>
              </p:cNvPr>
              <p:cNvPicPr/>
              <p:nvPr/>
            </p:nvPicPr>
            <p:blipFill>
              <a:blip r:embed="rId354"/>
              <a:stretch>
                <a:fillRect/>
              </a:stretch>
            </p:blipFill>
            <p:spPr>
              <a:xfrm>
                <a:off x="3131853" y="1470480"/>
                <a:ext cx="16128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174" name="Freihand 173">
                <a:extLst>
                  <a:ext uri="{FF2B5EF4-FFF2-40B4-BE49-F238E27FC236}">
                    <a16:creationId xmlns:a16="http://schemas.microsoft.com/office/drawing/2014/main" id="{2DA94F8B-C149-4688-AE4C-AE3F674EC6AC}"/>
                  </a:ext>
                </a:extLst>
              </p14:cNvPr>
              <p14:cNvContentPartPr/>
              <p14:nvPr/>
            </p14:nvContentPartPr>
            <p14:xfrm>
              <a:off x="3788493" y="1563360"/>
              <a:ext cx="100080" cy="78840"/>
            </p14:xfrm>
          </p:contentPart>
        </mc:Choice>
        <mc:Fallback>
          <p:pic>
            <p:nvPicPr>
              <p:cNvPr id="174" name="Freihand 173">
                <a:extLst>
                  <a:ext uri="{FF2B5EF4-FFF2-40B4-BE49-F238E27FC236}">
                    <a16:creationId xmlns:a16="http://schemas.microsoft.com/office/drawing/2014/main" id="{2DA94F8B-C149-4688-AE4C-AE3F674EC6AC}"/>
                  </a:ext>
                </a:extLst>
              </p:cNvPr>
              <p:cNvPicPr/>
              <p:nvPr/>
            </p:nvPicPr>
            <p:blipFill>
              <a:blip r:embed="rId356"/>
              <a:stretch>
                <a:fillRect/>
              </a:stretch>
            </p:blipFill>
            <p:spPr>
              <a:xfrm>
                <a:off x="3784173" y="1559040"/>
                <a:ext cx="10872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175" name="Freihand 174">
                <a:extLst>
                  <a:ext uri="{FF2B5EF4-FFF2-40B4-BE49-F238E27FC236}">
                    <a16:creationId xmlns:a16="http://schemas.microsoft.com/office/drawing/2014/main" id="{58148150-10D5-472F-9DB3-4595014B7B56}"/>
                  </a:ext>
                </a:extLst>
              </p14:cNvPr>
              <p14:cNvContentPartPr/>
              <p14:nvPr/>
            </p14:nvContentPartPr>
            <p14:xfrm>
              <a:off x="3838893" y="1567320"/>
              <a:ext cx="82800" cy="157320"/>
            </p14:xfrm>
          </p:contentPart>
        </mc:Choice>
        <mc:Fallback>
          <p:pic>
            <p:nvPicPr>
              <p:cNvPr id="175" name="Freihand 174">
                <a:extLst>
                  <a:ext uri="{FF2B5EF4-FFF2-40B4-BE49-F238E27FC236}">
                    <a16:creationId xmlns:a16="http://schemas.microsoft.com/office/drawing/2014/main" id="{58148150-10D5-472F-9DB3-4595014B7B56}"/>
                  </a:ext>
                </a:extLst>
              </p:cNvPr>
              <p:cNvPicPr/>
              <p:nvPr/>
            </p:nvPicPr>
            <p:blipFill>
              <a:blip r:embed="rId358"/>
              <a:stretch>
                <a:fillRect/>
              </a:stretch>
            </p:blipFill>
            <p:spPr>
              <a:xfrm>
                <a:off x="3834573" y="1563000"/>
                <a:ext cx="9144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176" name="Freihand 175">
                <a:extLst>
                  <a:ext uri="{FF2B5EF4-FFF2-40B4-BE49-F238E27FC236}">
                    <a16:creationId xmlns:a16="http://schemas.microsoft.com/office/drawing/2014/main" id="{108AA0EB-848A-4E48-89BE-EF2D21752B2F}"/>
                  </a:ext>
                </a:extLst>
              </p14:cNvPr>
              <p14:cNvContentPartPr/>
              <p14:nvPr/>
            </p14:nvContentPartPr>
            <p14:xfrm>
              <a:off x="3915213" y="1460400"/>
              <a:ext cx="181800" cy="136440"/>
            </p14:xfrm>
          </p:contentPart>
        </mc:Choice>
        <mc:Fallback>
          <p:pic>
            <p:nvPicPr>
              <p:cNvPr id="176" name="Freihand 175">
                <a:extLst>
                  <a:ext uri="{FF2B5EF4-FFF2-40B4-BE49-F238E27FC236}">
                    <a16:creationId xmlns:a16="http://schemas.microsoft.com/office/drawing/2014/main" id="{108AA0EB-848A-4E48-89BE-EF2D21752B2F}"/>
                  </a:ext>
                </a:extLst>
              </p:cNvPr>
              <p:cNvPicPr/>
              <p:nvPr/>
            </p:nvPicPr>
            <p:blipFill>
              <a:blip r:embed="rId360"/>
              <a:stretch>
                <a:fillRect/>
              </a:stretch>
            </p:blipFill>
            <p:spPr>
              <a:xfrm>
                <a:off x="3910893" y="1456080"/>
                <a:ext cx="1904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43" name="Freihand 242">
                <a:extLst>
                  <a:ext uri="{FF2B5EF4-FFF2-40B4-BE49-F238E27FC236}">
                    <a16:creationId xmlns:a16="http://schemas.microsoft.com/office/drawing/2014/main" id="{2B5973AF-DD2F-4A91-A465-E379630D180B}"/>
                  </a:ext>
                </a:extLst>
              </p14:cNvPr>
              <p14:cNvContentPartPr/>
              <p14:nvPr/>
            </p14:nvContentPartPr>
            <p14:xfrm>
              <a:off x="3050493" y="1428720"/>
              <a:ext cx="175320" cy="297720"/>
            </p14:xfrm>
          </p:contentPart>
        </mc:Choice>
        <mc:Fallback>
          <p:pic>
            <p:nvPicPr>
              <p:cNvPr id="243" name="Freihand 242">
                <a:extLst>
                  <a:ext uri="{FF2B5EF4-FFF2-40B4-BE49-F238E27FC236}">
                    <a16:creationId xmlns:a16="http://schemas.microsoft.com/office/drawing/2014/main" id="{2B5973AF-DD2F-4A91-A465-E379630D180B}"/>
                  </a:ext>
                </a:extLst>
              </p:cNvPr>
              <p:cNvPicPr/>
              <p:nvPr/>
            </p:nvPicPr>
            <p:blipFill>
              <a:blip r:embed="rId362"/>
              <a:stretch>
                <a:fillRect/>
              </a:stretch>
            </p:blipFill>
            <p:spPr>
              <a:xfrm>
                <a:off x="3046173" y="1424400"/>
                <a:ext cx="183960" cy="30636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45" name="Freihand 244">
                <a:extLst>
                  <a:ext uri="{FF2B5EF4-FFF2-40B4-BE49-F238E27FC236}">
                    <a16:creationId xmlns:a16="http://schemas.microsoft.com/office/drawing/2014/main" id="{6BD3EEEA-1E9B-4C13-987A-83DE822E57CA}"/>
                  </a:ext>
                </a:extLst>
              </p14:cNvPr>
              <p14:cNvContentPartPr/>
              <p14:nvPr/>
            </p14:nvContentPartPr>
            <p14:xfrm>
              <a:off x="5452413" y="1316400"/>
              <a:ext cx="196920" cy="317160"/>
            </p14:xfrm>
          </p:contentPart>
        </mc:Choice>
        <mc:Fallback>
          <p:pic>
            <p:nvPicPr>
              <p:cNvPr id="245" name="Freihand 244">
                <a:extLst>
                  <a:ext uri="{FF2B5EF4-FFF2-40B4-BE49-F238E27FC236}">
                    <a16:creationId xmlns:a16="http://schemas.microsoft.com/office/drawing/2014/main" id="{6BD3EEEA-1E9B-4C13-987A-83DE822E57CA}"/>
                  </a:ext>
                </a:extLst>
              </p:cNvPr>
              <p:cNvPicPr/>
              <p:nvPr/>
            </p:nvPicPr>
            <p:blipFill>
              <a:blip r:embed="rId364"/>
              <a:stretch>
                <a:fillRect/>
              </a:stretch>
            </p:blipFill>
            <p:spPr>
              <a:xfrm>
                <a:off x="5448093" y="1312080"/>
                <a:ext cx="20556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47" name="Freihand 246">
                <a:extLst>
                  <a:ext uri="{FF2B5EF4-FFF2-40B4-BE49-F238E27FC236}">
                    <a16:creationId xmlns:a16="http://schemas.microsoft.com/office/drawing/2014/main" id="{69BA66D8-1CC9-434D-9D06-471E56E6E995}"/>
                  </a:ext>
                </a:extLst>
              </p14:cNvPr>
              <p14:cNvContentPartPr/>
              <p14:nvPr/>
            </p14:nvContentPartPr>
            <p14:xfrm>
              <a:off x="5706573" y="1338720"/>
              <a:ext cx="114480" cy="196560"/>
            </p14:xfrm>
          </p:contentPart>
        </mc:Choice>
        <mc:Fallback>
          <p:pic>
            <p:nvPicPr>
              <p:cNvPr id="247" name="Freihand 246">
                <a:extLst>
                  <a:ext uri="{FF2B5EF4-FFF2-40B4-BE49-F238E27FC236}">
                    <a16:creationId xmlns:a16="http://schemas.microsoft.com/office/drawing/2014/main" id="{69BA66D8-1CC9-434D-9D06-471E56E6E995}"/>
                  </a:ext>
                </a:extLst>
              </p:cNvPr>
              <p:cNvPicPr/>
              <p:nvPr/>
            </p:nvPicPr>
            <p:blipFill>
              <a:blip r:embed="rId366"/>
              <a:stretch>
                <a:fillRect/>
              </a:stretch>
            </p:blipFill>
            <p:spPr>
              <a:xfrm>
                <a:off x="5702253" y="1334400"/>
                <a:ext cx="12312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48" name="Freihand 247">
                <a:extLst>
                  <a:ext uri="{FF2B5EF4-FFF2-40B4-BE49-F238E27FC236}">
                    <a16:creationId xmlns:a16="http://schemas.microsoft.com/office/drawing/2014/main" id="{9838E21D-52EB-45F0-918F-BF218F0821C4}"/>
                  </a:ext>
                </a:extLst>
              </p14:cNvPr>
              <p14:cNvContentPartPr/>
              <p14:nvPr/>
            </p14:nvContentPartPr>
            <p14:xfrm>
              <a:off x="5790093" y="1028040"/>
              <a:ext cx="25560" cy="156960"/>
            </p14:xfrm>
          </p:contentPart>
        </mc:Choice>
        <mc:Fallback>
          <p:pic>
            <p:nvPicPr>
              <p:cNvPr id="248" name="Freihand 247">
                <a:extLst>
                  <a:ext uri="{FF2B5EF4-FFF2-40B4-BE49-F238E27FC236}">
                    <a16:creationId xmlns:a16="http://schemas.microsoft.com/office/drawing/2014/main" id="{9838E21D-52EB-45F0-918F-BF218F0821C4}"/>
                  </a:ext>
                </a:extLst>
              </p:cNvPr>
              <p:cNvPicPr/>
              <p:nvPr/>
            </p:nvPicPr>
            <p:blipFill>
              <a:blip r:embed="rId368"/>
              <a:stretch>
                <a:fillRect/>
              </a:stretch>
            </p:blipFill>
            <p:spPr>
              <a:xfrm>
                <a:off x="5785773" y="1023720"/>
                <a:ext cx="3420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49" name="Freihand 248">
                <a:extLst>
                  <a:ext uri="{FF2B5EF4-FFF2-40B4-BE49-F238E27FC236}">
                    <a16:creationId xmlns:a16="http://schemas.microsoft.com/office/drawing/2014/main" id="{FEE2146A-CACD-4DB9-B5A5-877396617611}"/>
                  </a:ext>
                </a:extLst>
              </p14:cNvPr>
              <p14:cNvContentPartPr/>
              <p14:nvPr/>
            </p14:nvContentPartPr>
            <p14:xfrm>
              <a:off x="5763813" y="1138200"/>
              <a:ext cx="111960" cy="88560"/>
            </p14:xfrm>
          </p:contentPart>
        </mc:Choice>
        <mc:Fallback>
          <p:pic>
            <p:nvPicPr>
              <p:cNvPr id="249" name="Freihand 248">
                <a:extLst>
                  <a:ext uri="{FF2B5EF4-FFF2-40B4-BE49-F238E27FC236}">
                    <a16:creationId xmlns:a16="http://schemas.microsoft.com/office/drawing/2014/main" id="{FEE2146A-CACD-4DB9-B5A5-877396617611}"/>
                  </a:ext>
                </a:extLst>
              </p:cNvPr>
              <p:cNvPicPr/>
              <p:nvPr/>
            </p:nvPicPr>
            <p:blipFill>
              <a:blip r:embed="rId370"/>
              <a:stretch>
                <a:fillRect/>
              </a:stretch>
            </p:blipFill>
            <p:spPr>
              <a:xfrm>
                <a:off x="5759493" y="1133880"/>
                <a:ext cx="12060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50" name="Freihand 249">
                <a:extLst>
                  <a:ext uri="{FF2B5EF4-FFF2-40B4-BE49-F238E27FC236}">
                    <a16:creationId xmlns:a16="http://schemas.microsoft.com/office/drawing/2014/main" id="{2CD83BF3-2C52-48C4-B3A3-B9C044B3846B}"/>
                  </a:ext>
                </a:extLst>
              </p14:cNvPr>
              <p14:cNvContentPartPr/>
              <p14:nvPr/>
            </p14:nvContentPartPr>
            <p14:xfrm>
              <a:off x="5652933" y="790800"/>
              <a:ext cx="171360" cy="87840"/>
            </p14:xfrm>
          </p:contentPart>
        </mc:Choice>
        <mc:Fallback>
          <p:pic>
            <p:nvPicPr>
              <p:cNvPr id="250" name="Freihand 249">
                <a:extLst>
                  <a:ext uri="{FF2B5EF4-FFF2-40B4-BE49-F238E27FC236}">
                    <a16:creationId xmlns:a16="http://schemas.microsoft.com/office/drawing/2014/main" id="{2CD83BF3-2C52-48C4-B3A3-B9C044B3846B}"/>
                  </a:ext>
                </a:extLst>
              </p:cNvPr>
              <p:cNvPicPr/>
              <p:nvPr/>
            </p:nvPicPr>
            <p:blipFill>
              <a:blip r:embed="rId372"/>
              <a:stretch>
                <a:fillRect/>
              </a:stretch>
            </p:blipFill>
            <p:spPr>
              <a:xfrm>
                <a:off x="5648613" y="786480"/>
                <a:ext cx="18000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51" name="Freihand 250">
                <a:extLst>
                  <a:ext uri="{FF2B5EF4-FFF2-40B4-BE49-F238E27FC236}">
                    <a16:creationId xmlns:a16="http://schemas.microsoft.com/office/drawing/2014/main" id="{B2AF748B-3BB0-4062-A8D6-A7BA9ACEF8F0}"/>
                  </a:ext>
                </a:extLst>
              </p14:cNvPr>
              <p14:cNvContentPartPr/>
              <p14:nvPr/>
            </p14:nvContentPartPr>
            <p14:xfrm>
              <a:off x="5835093" y="805560"/>
              <a:ext cx="96840" cy="56520"/>
            </p14:xfrm>
          </p:contentPart>
        </mc:Choice>
        <mc:Fallback>
          <p:pic>
            <p:nvPicPr>
              <p:cNvPr id="251" name="Freihand 250">
                <a:extLst>
                  <a:ext uri="{FF2B5EF4-FFF2-40B4-BE49-F238E27FC236}">
                    <a16:creationId xmlns:a16="http://schemas.microsoft.com/office/drawing/2014/main" id="{B2AF748B-3BB0-4062-A8D6-A7BA9ACEF8F0}"/>
                  </a:ext>
                </a:extLst>
              </p:cNvPr>
              <p:cNvPicPr/>
              <p:nvPr/>
            </p:nvPicPr>
            <p:blipFill>
              <a:blip r:embed="rId374"/>
              <a:stretch>
                <a:fillRect/>
              </a:stretch>
            </p:blipFill>
            <p:spPr>
              <a:xfrm>
                <a:off x="5830773" y="801240"/>
                <a:ext cx="10548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52" name="Freihand 251">
                <a:extLst>
                  <a:ext uri="{FF2B5EF4-FFF2-40B4-BE49-F238E27FC236}">
                    <a16:creationId xmlns:a16="http://schemas.microsoft.com/office/drawing/2014/main" id="{C6D9440F-884A-484D-A2A7-3F2C124C93D4}"/>
                  </a:ext>
                </a:extLst>
              </p14:cNvPr>
              <p14:cNvContentPartPr/>
              <p14:nvPr/>
            </p14:nvContentPartPr>
            <p14:xfrm>
              <a:off x="5963253" y="762000"/>
              <a:ext cx="217800" cy="90720"/>
            </p14:xfrm>
          </p:contentPart>
        </mc:Choice>
        <mc:Fallback>
          <p:pic>
            <p:nvPicPr>
              <p:cNvPr id="252" name="Freihand 251">
                <a:extLst>
                  <a:ext uri="{FF2B5EF4-FFF2-40B4-BE49-F238E27FC236}">
                    <a16:creationId xmlns:a16="http://schemas.microsoft.com/office/drawing/2014/main" id="{C6D9440F-884A-484D-A2A7-3F2C124C93D4}"/>
                  </a:ext>
                </a:extLst>
              </p:cNvPr>
              <p:cNvPicPr/>
              <p:nvPr/>
            </p:nvPicPr>
            <p:blipFill>
              <a:blip r:embed="rId376"/>
              <a:stretch>
                <a:fillRect/>
              </a:stretch>
            </p:blipFill>
            <p:spPr>
              <a:xfrm>
                <a:off x="5958933" y="757680"/>
                <a:ext cx="2264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55" name="Freihand 254">
                <a:extLst>
                  <a:ext uri="{FF2B5EF4-FFF2-40B4-BE49-F238E27FC236}">
                    <a16:creationId xmlns:a16="http://schemas.microsoft.com/office/drawing/2014/main" id="{409AA9B1-47B2-4C5B-B432-71A05E020A78}"/>
                  </a:ext>
                </a:extLst>
              </p14:cNvPr>
              <p14:cNvContentPartPr/>
              <p14:nvPr/>
            </p14:nvContentPartPr>
            <p14:xfrm>
              <a:off x="6276093" y="694320"/>
              <a:ext cx="290520" cy="138240"/>
            </p14:xfrm>
          </p:contentPart>
        </mc:Choice>
        <mc:Fallback>
          <p:pic>
            <p:nvPicPr>
              <p:cNvPr id="255" name="Freihand 254">
                <a:extLst>
                  <a:ext uri="{FF2B5EF4-FFF2-40B4-BE49-F238E27FC236}">
                    <a16:creationId xmlns:a16="http://schemas.microsoft.com/office/drawing/2014/main" id="{409AA9B1-47B2-4C5B-B432-71A05E020A78}"/>
                  </a:ext>
                </a:extLst>
              </p:cNvPr>
              <p:cNvPicPr/>
              <p:nvPr/>
            </p:nvPicPr>
            <p:blipFill>
              <a:blip r:embed="rId378"/>
              <a:stretch>
                <a:fillRect/>
              </a:stretch>
            </p:blipFill>
            <p:spPr>
              <a:xfrm>
                <a:off x="6271773" y="690000"/>
                <a:ext cx="29916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56" name="Freihand 255">
                <a:extLst>
                  <a:ext uri="{FF2B5EF4-FFF2-40B4-BE49-F238E27FC236}">
                    <a16:creationId xmlns:a16="http://schemas.microsoft.com/office/drawing/2014/main" id="{44980AE5-D858-401A-8901-8A8B59F778B7}"/>
                  </a:ext>
                </a:extLst>
              </p14:cNvPr>
              <p14:cNvContentPartPr/>
              <p14:nvPr/>
            </p14:nvContentPartPr>
            <p14:xfrm>
              <a:off x="6546093" y="673440"/>
              <a:ext cx="26280" cy="15120"/>
            </p14:xfrm>
          </p:contentPart>
        </mc:Choice>
        <mc:Fallback>
          <p:pic>
            <p:nvPicPr>
              <p:cNvPr id="256" name="Freihand 255">
                <a:extLst>
                  <a:ext uri="{FF2B5EF4-FFF2-40B4-BE49-F238E27FC236}">
                    <a16:creationId xmlns:a16="http://schemas.microsoft.com/office/drawing/2014/main" id="{44980AE5-D858-401A-8901-8A8B59F778B7}"/>
                  </a:ext>
                </a:extLst>
              </p:cNvPr>
              <p:cNvPicPr/>
              <p:nvPr/>
            </p:nvPicPr>
            <p:blipFill>
              <a:blip r:embed="rId380"/>
              <a:stretch>
                <a:fillRect/>
              </a:stretch>
            </p:blipFill>
            <p:spPr>
              <a:xfrm>
                <a:off x="6541773" y="669120"/>
                <a:ext cx="3492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57" name="Freihand 256">
                <a:extLst>
                  <a:ext uri="{FF2B5EF4-FFF2-40B4-BE49-F238E27FC236}">
                    <a16:creationId xmlns:a16="http://schemas.microsoft.com/office/drawing/2014/main" id="{9414639A-A97A-4B40-92B3-F951D519AAE2}"/>
                  </a:ext>
                </a:extLst>
              </p14:cNvPr>
              <p14:cNvContentPartPr/>
              <p14:nvPr/>
            </p14:nvContentPartPr>
            <p14:xfrm>
              <a:off x="6620613" y="717000"/>
              <a:ext cx="138960" cy="105120"/>
            </p14:xfrm>
          </p:contentPart>
        </mc:Choice>
        <mc:Fallback>
          <p:pic>
            <p:nvPicPr>
              <p:cNvPr id="257" name="Freihand 256">
                <a:extLst>
                  <a:ext uri="{FF2B5EF4-FFF2-40B4-BE49-F238E27FC236}">
                    <a16:creationId xmlns:a16="http://schemas.microsoft.com/office/drawing/2014/main" id="{9414639A-A97A-4B40-92B3-F951D519AAE2}"/>
                  </a:ext>
                </a:extLst>
              </p:cNvPr>
              <p:cNvPicPr/>
              <p:nvPr/>
            </p:nvPicPr>
            <p:blipFill>
              <a:blip r:embed="rId382"/>
              <a:stretch>
                <a:fillRect/>
              </a:stretch>
            </p:blipFill>
            <p:spPr>
              <a:xfrm>
                <a:off x="6616293" y="712680"/>
                <a:ext cx="1476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58" name="Freihand 257">
                <a:extLst>
                  <a:ext uri="{FF2B5EF4-FFF2-40B4-BE49-F238E27FC236}">
                    <a16:creationId xmlns:a16="http://schemas.microsoft.com/office/drawing/2014/main" id="{E29C9351-E432-4A42-9AAD-9AF6B0F7C9F1}"/>
                  </a:ext>
                </a:extLst>
              </p14:cNvPr>
              <p14:cNvContentPartPr/>
              <p14:nvPr/>
            </p14:nvContentPartPr>
            <p14:xfrm>
              <a:off x="6740133" y="669120"/>
              <a:ext cx="167400" cy="124200"/>
            </p14:xfrm>
          </p:contentPart>
        </mc:Choice>
        <mc:Fallback>
          <p:pic>
            <p:nvPicPr>
              <p:cNvPr id="258" name="Freihand 257">
                <a:extLst>
                  <a:ext uri="{FF2B5EF4-FFF2-40B4-BE49-F238E27FC236}">
                    <a16:creationId xmlns:a16="http://schemas.microsoft.com/office/drawing/2014/main" id="{E29C9351-E432-4A42-9AAD-9AF6B0F7C9F1}"/>
                  </a:ext>
                </a:extLst>
              </p:cNvPr>
              <p:cNvPicPr/>
              <p:nvPr/>
            </p:nvPicPr>
            <p:blipFill>
              <a:blip r:embed="rId384"/>
              <a:stretch>
                <a:fillRect/>
              </a:stretch>
            </p:blipFill>
            <p:spPr>
              <a:xfrm>
                <a:off x="6735813" y="664800"/>
                <a:ext cx="17604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59" name="Freihand 258">
                <a:extLst>
                  <a:ext uri="{FF2B5EF4-FFF2-40B4-BE49-F238E27FC236}">
                    <a16:creationId xmlns:a16="http://schemas.microsoft.com/office/drawing/2014/main" id="{1C4F1ACF-2D50-44A3-A950-0F4C12ABBE5B}"/>
                  </a:ext>
                </a:extLst>
              </p14:cNvPr>
              <p14:cNvContentPartPr/>
              <p14:nvPr/>
            </p14:nvContentPartPr>
            <p14:xfrm>
              <a:off x="6895293" y="623040"/>
              <a:ext cx="103320" cy="157320"/>
            </p14:xfrm>
          </p:contentPart>
        </mc:Choice>
        <mc:Fallback>
          <p:pic>
            <p:nvPicPr>
              <p:cNvPr id="259" name="Freihand 258">
                <a:extLst>
                  <a:ext uri="{FF2B5EF4-FFF2-40B4-BE49-F238E27FC236}">
                    <a16:creationId xmlns:a16="http://schemas.microsoft.com/office/drawing/2014/main" id="{1C4F1ACF-2D50-44A3-A950-0F4C12ABBE5B}"/>
                  </a:ext>
                </a:extLst>
              </p:cNvPr>
              <p:cNvPicPr/>
              <p:nvPr/>
            </p:nvPicPr>
            <p:blipFill>
              <a:blip r:embed="rId386"/>
              <a:stretch>
                <a:fillRect/>
              </a:stretch>
            </p:blipFill>
            <p:spPr>
              <a:xfrm>
                <a:off x="6890973" y="618720"/>
                <a:ext cx="11196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61" name="Freihand 260">
                <a:extLst>
                  <a:ext uri="{FF2B5EF4-FFF2-40B4-BE49-F238E27FC236}">
                    <a16:creationId xmlns:a16="http://schemas.microsoft.com/office/drawing/2014/main" id="{3F5FB200-F7A2-49A0-8DAC-EC1A14E5FA97}"/>
                  </a:ext>
                </a:extLst>
              </p14:cNvPr>
              <p14:cNvContentPartPr/>
              <p14:nvPr/>
            </p14:nvContentPartPr>
            <p14:xfrm>
              <a:off x="6994653" y="717360"/>
              <a:ext cx="167760" cy="67680"/>
            </p14:xfrm>
          </p:contentPart>
        </mc:Choice>
        <mc:Fallback>
          <p:pic>
            <p:nvPicPr>
              <p:cNvPr id="261" name="Freihand 260">
                <a:extLst>
                  <a:ext uri="{FF2B5EF4-FFF2-40B4-BE49-F238E27FC236}">
                    <a16:creationId xmlns:a16="http://schemas.microsoft.com/office/drawing/2014/main" id="{3F5FB200-F7A2-49A0-8DAC-EC1A14E5FA97}"/>
                  </a:ext>
                </a:extLst>
              </p:cNvPr>
              <p:cNvPicPr/>
              <p:nvPr/>
            </p:nvPicPr>
            <p:blipFill>
              <a:blip r:embed="rId388"/>
              <a:stretch>
                <a:fillRect/>
              </a:stretch>
            </p:blipFill>
            <p:spPr>
              <a:xfrm>
                <a:off x="6990333" y="713040"/>
                <a:ext cx="17640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62" name="Freihand 261">
                <a:extLst>
                  <a:ext uri="{FF2B5EF4-FFF2-40B4-BE49-F238E27FC236}">
                    <a16:creationId xmlns:a16="http://schemas.microsoft.com/office/drawing/2014/main" id="{5C60EB07-D189-402D-B6A7-6A4279517E3D}"/>
                  </a:ext>
                </a:extLst>
              </p14:cNvPr>
              <p14:cNvContentPartPr/>
              <p14:nvPr/>
            </p14:nvContentPartPr>
            <p14:xfrm>
              <a:off x="7075293" y="656880"/>
              <a:ext cx="360" cy="360"/>
            </p14:xfrm>
          </p:contentPart>
        </mc:Choice>
        <mc:Fallback>
          <p:pic>
            <p:nvPicPr>
              <p:cNvPr id="262" name="Freihand 261">
                <a:extLst>
                  <a:ext uri="{FF2B5EF4-FFF2-40B4-BE49-F238E27FC236}">
                    <a16:creationId xmlns:a16="http://schemas.microsoft.com/office/drawing/2014/main" id="{5C60EB07-D189-402D-B6A7-6A4279517E3D}"/>
                  </a:ext>
                </a:extLst>
              </p:cNvPr>
              <p:cNvPicPr/>
              <p:nvPr/>
            </p:nvPicPr>
            <p:blipFill>
              <a:blip r:embed="rId342"/>
              <a:stretch>
                <a:fillRect/>
              </a:stretch>
            </p:blipFill>
            <p:spPr>
              <a:xfrm>
                <a:off x="7070973" y="6525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263" name="Freihand 262">
                <a:extLst>
                  <a:ext uri="{FF2B5EF4-FFF2-40B4-BE49-F238E27FC236}">
                    <a16:creationId xmlns:a16="http://schemas.microsoft.com/office/drawing/2014/main" id="{320824BC-E1E9-490B-9D97-B30F01AD624C}"/>
                  </a:ext>
                </a:extLst>
              </p14:cNvPr>
              <p14:cNvContentPartPr/>
              <p14:nvPr/>
            </p14:nvContentPartPr>
            <p14:xfrm>
              <a:off x="5993133" y="1448880"/>
              <a:ext cx="180000" cy="18360"/>
            </p14:xfrm>
          </p:contentPart>
        </mc:Choice>
        <mc:Fallback>
          <p:pic>
            <p:nvPicPr>
              <p:cNvPr id="263" name="Freihand 262">
                <a:extLst>
                  <a:ext uri="{FF2B5EF4-FFF2-40B4-BE49-F238E27FC236}">
                    <a16:creationId xmlns:a16="http://schemas.microsoft.com/office/drawing/2014/main" id="{320824BC-E1E9-490B-9D97-B30F01AD624C}"/>
                  </a:ext>
                </a:extLst>
              </p:cNvPr>
              <p:cNvPicPr/>
              <p:nvPr/>
            </p:nvPicPr>
            <p:blipFill>
              <a:blip r:embed="rId391"/>
              <a:stretch>
                <a:fillRect/>
              </a:stretch>
            </p:blipFill>
            <p:spPr>
              <a:xfrm>
                <a:off x="5988813" y="1444560"/>
                <a:ext cx="18864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64" name="Freihand 263">
                <a:extLst>
                  <a:ext uri="{FF2B5EF4-FFF2-40B4-BE49-F238E27FC236}">
                    <a16:creationId xmlns:a16="http://schemas.microsoft.com/office/drawing/2014/main" id="{9DF970FF-A60E-4F4D-B76F-7A17B5D3DA5A}"/>
                  </a:ext>
                </a:extLst>
              </p14:cNvPr>
              <p14:cNvContentPartPr/>
              <p14:nvPr/>
            </p14:nvContentPartPr>
            <p14:xfrm>
              <a:off x="5992413" y="1507560"/>
              <a:ext cx="177840" cy="12960"/>
            </p14:xfrm>
          </p:contentPart>
        </mc:Choice>
        <mc:Fallback>
          <p:pic>
            <p:nvPicPr>
              <p:cNvPr id="264" name="Freihand 263">
                <a:extLst>
                  <a:ext uri="{FF2B5EF4-FFF2-40B4-BE49-F238E27FC236}">
                    <a16:creationId xmlns:a16="http://schemas.microsoft.com/office/drawing/2014/main" id="{9DF970FF-A60E-4F4D-B76F-7A17B5D3DA5A}"/>
                  </a:ext>
                </a:extLst>
              </p:cNvPr>
              <p:cNvPicPr/>
              <p:nvPr/>
            </p:nvPicPr>
            <p:blipFill>
              <a:blip r:embed="rId393"/>
              <a:stretch>
                <a:fillRect/>
              </a:stretch>
            </p:blipFill>
            <p:spPr>
              <a:xfrm>
                <a:off x="5988093" y="1503240"/>
                <a:ext cx="18648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65" name="Freihand 264">
                <a:extLst>
                  <a:ext uri="{FF2B5EF4-FFF2-40B4-BE49-F238E27FC236}">
                    <a16:creationId xmlns:a16="http://schemas.microsoft.com/office/drawing/2014/main" id="{2D405973-D1AB-4591-809E-C79A7933FB6E}"/>
                  </a:ext>
                </a:extLst>
              </p14:cNvPr>
              <p14:cNvContentPartPr/>
              <p14:nvPr/>
            </p14:nvContentPartPr>
            <p14:xfrm>
              <a:off x="6320373" y="1434120"/>
              <a:ext cx="141840" cy="95760"/>
            </p14:xfrm>
          </p:contentPart>
        </mc:Choice>
        <mc:Fallback>
          <p:pic>
            <p:nvPicPr>
              <p:cNvPr id="265" name="Freihand 264">
                <a:extLst>
                  <a:ext uri="{FF2B5EF4-FFF2-40B4-BE49-F238E27FC236}">
                    <a16:creationId xmlns:a16="http://schemas.microsoft.com/office/drawing/2014/main" id="{2D405973-D1AB-4591-809E-C79A7933FB6E}"/>
                  </a:ext>
                </a:extLst>
              </p:cNvPr>
              <p:cNvPicPr/>
              <p:nvPr/>
            </p:nvPicPr>
            <p:blipFill>
              <a:blip r:embed="rId395"/>
              <a:stretch>
                <a:fillRect/>
              </a:stretch>
            </p:blipFill>
            <p:spPr>
              <a:xfrm>
                <a:off x="6316053" y="1429800"/>
                <a:ext cx="15048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68" name="Freihand 267">
                <a:extLst>
                  <a:ext uri="{FF2B5EF4-FFF2-40B4-BE49-F238E27FC236}">
                    <a16:creationId xmlns:a16="http://schemas.microsoft.com/office/drawing/2014/main" id="{CABE254C-1AA3-465D-BDBC-3381229386BA}"/>
                  </a:ext>
                </a:extLst>
              </p14:cNvPr>
              <p14:cNvContentPartPr/>
              <p14:nvPr/>
            </p14:nvContentPartPr>
            <p14:xfrm>
              <a:off x="1966173" y="2025600"/>
              <a:ext cx="180360" cy="25200"/>
            </p14:xfrm>
          </p:contentPart>
        </mc:Choice>
        <mc:Fallback>
          <p:pic>
            <p:nvPicPr>
              <p:cNvPr id="268" name="Freihand 267">
                <a:extLst>
                  <a:ext uri="{FF2B5EF4-FFF2-40B4-BE49-F238E27FC236}">
                    <a16:creationId xmlns:a16="http://schemas.microsoft.com/office/drawing/2014/main" id="{CABE254C-1AA3-465D-BDBC-3381229386BA}"/>
                  </a:ext>
                </a:extLst>
              </p:cNvPr>
              <p:cNvPicPr/>
              <p:nvPr/>
            </p:nvPicPr>
            <p:blipFill>
              <a:blip r:embed="rId397"/>
              <a:stretch>
                <a:fillRect/>
              </a:stretch>
            </p:blipFill>
            <p:spPr>
              <a:xfrm>
                <a:off x="1961853" y="2021280"/>
                <a:ext cx="18900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69" name="Freihand 268">
                <a:extLst>
                  <a:ext uri="{FF2B5EF4-FFF2-40B4-BE49-F238E27FC236}">
                    <a16:creationId xmlns:a16="http://schemas.microsoft.com/office/drawing/2014/main" id="{0E500D8D-BB0D-4FA9-B8CC-5905D4C1D719}"/>
                  </a:ext>
                </a:extLst>
              </p14:cNvPr>
              <p14:cNvContentPartPr/>
              <p14:nvPr/>
            </p14:nvContentPartPr>
            <p14:xfrm>
              <a:off x="2001453" y="2089680"/>
              <a:ext cx="165240" cy="14400"/>
            </p14:xfrm>
          </p:contentPart>
        </mc:Choice>
        <mc:Fallback>
          <p:pic>
            <p:nvPicPr>
              <p:cNvPr id="269" name="Freihand 268">
                <a:extLst>
                  <a:ext uri="{FF2B5EF4-FFF2-40B4-BE49-F238E27FC236}">
                    <a16:creationId xmlns:a16="http://schemas.microsoft.com/office/drawing/2014/main" id="{0E500D8D-BB0D-4FA9-B8CC-5905D4C1D719}"/>
                  </a:ext>
                </a:extLst>
              </p:cNvPr>
              <p:cNvPicPr/>
              <p:nvPr/>
            </p:nvPicPr>
            <p:blipFill>
              <a:blip r:embed="rId399"/>
              <a:stretch>
                <a:fillRect/>
              </a:stretch>
            </p:blipFill>
            <p:spPr>
              <a:xfrm>
                <a:off x="1997133" y="2085360"/>
                <a:ext cx="17388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71" name="Freihand 270">
                <a:extLst>
                  <a:ext uri="{FF2B5EF4-FFF2-40B4-BE49-F238E27FC236}">
                    <a16:creationId xmlns:a16="http://schemas.microsoft.com/office/drawing/2014/main" id="{8CEB7403-6968-4D11-8DA5-15C01B65C68E}"/>
                  </a:ext>
                </a:extLst>
              </p14:cNvPr>
              <p14:cNvContentPartPr/>
              <p14:nvPr/>
            </p14:nvContentPartPr>
            <p14:xfrm>
              <a:off x="2288013" y="2040000"/>
              <a:ext cx="144360" cy="79920"/>
            </p14:xfrm>
          </p:contentPart>
        </mc:Choice>
        <mc:Fallback>
          <p:pic>
            <p:nvPicPr>
              <p:cNvPr id="271" name="Freihand 270">
                <a:extLst>
                  <a:ext uri="{FF2B5EF4-FFF2-40B4-BE49-F238E27FC236}">
                    <a16:creationId xmlns:a16="http://schemas.microsoft.com/office/drawing/2014/main" id="{8CEB7403-6968-4D11-8DA5-15C01B65C68E}"/>
                  </a:ext>
                </a:extLst>
              </p:cNvPr>
              <p:cNvPicPr/>
              <p:nvPr/>
            </p:nvPicPr>
            <p:blipFill>
              <a:blip r:embed="rId401"/>
              <a:stretch>
                <a:fillRect/>
              </a:stretch>
            </p:blipFill>
            <p:spPr>
              <a:xfrm>
                <a:off x="2283693" y="2035680"/>
                <a:ext cx="15300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272" name="Freihand 271">
                <a:extLst>
                  <a:ext uri="{FF2B5EF4-FFF2-40B4-BE49-F238E27FC236}">
                    <a16:creationId xmlns:a16="http://schemas.microsoft.com/office/drawing/2014/main" id="{84A3C06C-24D3-4C77-BAC2-640A46EFB01F}"/>
                  </a:ext>
                </a:extLst>
              </p14:cNvPr>
              <p14:cNvContentPartPr/>
              <p14:nvPr/>
            </p14:nvContentPartPr>
            <p14:xfrm>
              <a:off x="2554413" y="2030280"/>
              <a:ext cx="42480" cy="79200"/>
            </p14:xfrm>
          </p:contentPart>
        </mc:Choice>
        <mc:Fallback>
          <p:pic>
            <p:nvPicPr>
              <p:cNvPr id="272" name="Freihand 271">
                <a:extLst>
                  <a:ext uri="{FF2B5EF4-FFF2-40B4-BE49-F238E27FC236}">
                    <a16:creationId xmlns:a16="http://schemas.microsoft.com/office/drawing/2014/main" id="{84A3C06C-24D3-4C77-BAC2-640A46EFB01F}"/>
                  </a:ext>
                </a:extLst>
              </p:cNvPr>
              <p:cNvPicPr/>
              <p:nvPr/>
            </p:nvPicPr>
            <p:blipFill>
              <a:blip r:embed="rId403"/>
              <a:stretch>
                <a:fillRect/>
              </a:stretch>
            </p:blipFill>
            <p:spPr>
              <a:xfrm>
                <a:off x="2550093" y="2025960"/>
                <a:ext cx="5112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273" name="Freihand 272">
                <a:extLst>
                  <a:ext uri="{FF2B5EF4-FFF2-40B4-BE49-F238E27FC236}">
                    <a16:creationId xmlns:a16="http://schemas.microsoft.com/office/drawing/2014/main" id="{52A1C461-ADF8-40B6-B0BD-3EBB783D869E}"/>
                  </a:ext>
                </a:extLst>
              </p14:cNvPr>
              <p14:cNvContentPartPr/>
              <p14:nvPr/>
            </p14:nvContentPartPr>
            <p14:xfrm>
              <a:off x="2608413" y="2012640"/>
              <a:ext cx="19800" cy="105480"/>
            </p14:xfrm>
          </p:contentPart>
        </mc:Choice>
        <mc:Fallback>
          <p:pic>
            <p:nvPicPr>
              <p:cNvPr id="273" name="Freihand 272">
                <a:extLst>
                  <a:ext uri="{FF2B5EF4-FFF2-40B4-BE49-F238E27FC236}">
                    <a16:creationId xmlns:a16="http://schemas.microsoft.com/office/drawing/2014/main" id="{52A1C461-ADF8-40B6-B0BD-3EBB783D869E}"/>
                  </a:ext>
                </a:extLst>
              </p:cNvPr>
              <p:cNvPicPr/>
              <p:nvPr/>
            </p:nvPicPr>
            <p:blipFill>
              <a:blip r:embed="rId405"/>
              <a:stretch>
                <a:fillRect/>
              </a:stretch>
            </p:blipFill>
            <p:spPr>
              <a:xfrm>
                <a:off x="2604093" y="2008320"/>
                <a:ext cx="284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74" name="Freihand 273">
                <a:extLst>
                  <a:ext uri="{FF2B5EF4-FFF2-40B4-BE49-F238E27FC236}">
                    <a16:creationId xmlns:a16="http://schemas.microsoft.com/office/drawing/2014/main" id="{515C7FC6-FE10-47D3-94A7-A59DB0DA52D7}"/>
                  </a:ext>
                </a:extLst>
              </p14:cNvPr>
              <p14:cNvContentPartPr/>
              <p14:nvPr/>
            </p14:nvContentPartPr>
            <p14:xfrm>
              <a:off x="2501853" y="1965840"/>
              <a:ext cx="182160" cy="14760"/>
            </p14:xfrm>
          </p:contentPart>
        </mc:Choice>
        <mc:Fallback>
          <p:pic>
            <p:nvPicPr>
              <p:cNvPr id="274" name="Freihand 273">
                <a:extLst>
                  <a:ext uri="{FF2B5EF4-FFF2-40B4-BE49-F238E27FC236}">
                    <a16:creationId xmlns:a16="http://schemas.microsoft.com/office/drawing/2014/main" id="{515C7FC6-FE10-47D3-94A7-A59DB0DA52D7}"/>
                  </a:ext>
                </a:extLst>
              </p:cNvPr>
              <p:cNvPicPr/>
              <p:nvPr/>
            </p:nvPicPr>
            <p:blipFill>
              <a:blip r:embed="rId407"/>
              <a:stretch>
                <a:fillRect/>
              </a:stretch>
            </p:blipFill>
            <p:spPr>
              <a:xfrm>
                <a:off x="2497533" y="1961520"/>
                <a:ext cx="19080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91" name="Freihand 90">
                <a:extLst>
                  <a:ext uri="{FF2B5EF4-FFF2-40B4-BE49-F238E27FC236}">
                    <a16:creationId xmlns:a16="http://schemas.microsoft.com/office/drawing/2014/main" id="{1EE3AEC9-62E4-4AC6-B0C5-123F6ABCE6AE}"/>
                  </a:ext>
                </a:extLst>
              </p14:cNvPr>
              <p14:cNvContentPartPr/>
              <p14:nvPr/>
            </p14:nvContentPartPr>
            <p14:xfrm>
              <a:off x="4125453" y="1100040"/>
              <a:ext cx="130320" cy="3600"/>
            </p14:xfrm>
          </p:contentPart>
        </mc:Choice>
        <mc:Fallback>
          <p:pic>
            <p:nvPicPr>
              <p:cNvPr id="91" name="Freihand 90">
                <a:extLst>
                  <a:ext uri="{FF2B5EF4-FFF2-40B4-BE49-F238E27FC236}">
                    <a16:creationId xmlns:a16="http://schemas.microsoft.com/office/drawing/2014/main" id="{1EE3AEC9-62E4-4AC6-B0C5-123F6ABCE6AE}"/>
                  </a:ext>
                </a:extLst>
              </p:cNvPr>
              <p:cNvPicPr/>
              <p:nvPr/>
            </p:nvPicPr>
            <p:blipFill>
              <a:blip r:embed="rId409"/>
              <a:stretch>
                <a:fillRect/>
              </a:stretch>
            </p:blipFill>
            <p:spPr>
              <a:xfrm>
                <a:off x="4121133" y="1095720"/>
                <a:ext cx="13896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92" name="Freihand 91">
                <a:extLst>
                  <a:ext uri="{FF2B5EF4-FFF2-40B4-BE49-F238E27FC236}">
                    <a16:creationId xmlns:a16="http://schemas.microsoft.com/office/drawing/2014/main" id="{BF425DB3-E2A5-4D0F-B790-CEB13F739F1C}"/>
                  </a:ext>
                </a:extLst>
              </p14:cNvPr>
              <p14:cNvContentPartPr/>
              <p14:nvPr/>
            </p14:nvContentPartPr>
            <p14:xfrm>
              <a:off x="4362693" y="1003560"/>
              <a:ext cx="155520" cy="118080"/>
            </p14:xfrm>
          </p:contentPart>
        </mc:Choice>
        <mc:Fallback>
          <p:pic>
            <p:nvPicPr>
              <p:cNvPr id="92" name="Freihand 91">
                <a:extLst>
                  <a:ext uri="{FF2B5EF4-FFF2-40B4-BE49-F238E27FC236}">
                    <a16:creationId xmlns:a16="http://schemas.microsoft.com/office/drawing/2014/main" id="{BF425DB3-E2A5-4D0F-B790-CEB13F739F1C}"/>
                  </a:ext>
                </a:extLst>
              </p:cNvPr>
              <p:cNvPicPr/>
              <p:nvPr/>
            </p:nvPicPr>
            <p:blipFill>
              <a:blip r:embed="rId411"/>
              <a:stretch>
                <a:fillRect/>
              </a:stretch>
            </p:blipFill>
            <p:spPr>
              <a:xfrm>
                <a:off x="4358373" y="999240"/>
                <a:ext cx="1641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93" name="Freihand 92">
                <a:extLst>
                  <a:ext uri="{FF2B5EF4-FFF2-40B4-BE49-F238E27FC236}">
                    <a16:creationId xmlns:a16="http://schemas.microsoft.com/office/drawing/2014/main" id="{15258B01-1FE3-4983-AC7C-F55C079C8D5E}"/>
                  </a:ext>
                </a:extLst>
              </p14:cNvPr>
              <p14:cNvContentPartPr/>
              <p14:nvPr/>
            </p14:nvContentPartPr>
            <p14:xfrm>
              <a:off x="4455573" y="1067280"/>
              <a:ext cx="70920" cy="54000"/>
            </p14:xfrm>
          </p:contentPart>
        </mc:Choice>
        <mc:Fallback>
          <p:pic>
            <p:nvPicPr>
              <p:cNvPr id="93" name="Freihand 92">
                <a:extLst>
                  <a:ext uri="{FF2B5EF4-FFF2-40B4-BE49-F238E27FC236}">
                    <a16:creationId xmlns:a16="http://schemas.microsoft.com/office/drawing/2014/main" id="{15258B01-1FE3-4983-AC7C-F55C079C8D5E}"/>
                  </a:ext>
                </a:extLst>
              </p:cNvPr>
              <p:cNvPicPr/>
              <p:nvPr/>
            </p:nvPicPr>
            <p:blipFill>
              <a:blip r:embed="rId413"/>
              <a:stretch>
                <a:fillRect/>
              </a:stretch>
            </p:blipFill>
            <p:spPr>
              <a:xfrm>
                <a:off x="4451253" y="1062960"/>
                <a:ext cx="7956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94" name="Freihand 93">
                <a:extLst>
                  <a:ext uri="{FF2B5EF4-FFF2-40B4-BE49-F238E27FC236}">
                    <a16:creationId xmlns:a16="http://schemas.microsoft.com/office/drawing/2014/main" id="{72031C98-2B6C-4EDB-A56A-3097D9E0127D}"/>
                  </a:ext>
                </a:extLst>
              </p14:cNvPr>
              <p14:cNvContentPartPr/>
              <p14:nvPr/>
            </p14:nvContentPartPr>
            <p14:xfrm>
              <a:off x="4612533" y="1060440"/>
              <a:ext cx="78840" cy="56160"/>
            </p14:xfrm>
          </p:contentPart>
        </mc:Choice>
        <mc:Fallback>
          <p:pic>
            <p:nvPicPr>
              <p:cNvPr id="94" name="Freihand 93">
                <a:extLst>
                  <a:ext uri="{FF2B5EF4-FFF2-40B4-BE49-F238E27FC236}">
                    <a16:creationId xmlns:a16="http://schemas.microsoft.com/office/drawing/2014/main" id="{72031C98-2B6C-4EDB-A56A-3097D9E0127D}"/>
                  </a:ext>
                </a:extLst>
              </p:cNvPr>
              <p:cNvPicPr/>
              <p:nvPr/>
            </p:nvPicPr>
            <p:blipFill>
              <a:blip r:embed="rId415"/>
              <a:stretch>
                <a:fillRect/>
              </a:stretch>
            </p:blipFill>
            <p:spPr>
              <a:xfrm>
                <a:off x="4608213" y="1056120"/>
                <a:ext cx="8748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95" name="Freihand 94">
                <a:extLst>
                  <a:ext uri="{FF2B5EF4-FFF2-40B4-BE49-F238E27FC236}">
                    <a16:creationId xmlns:a16="http://schemas.microsoft.com/office/drawing/2014/main" id="{D587715C-E53F-463C-A585-C6321348E515}"/>
                  </a:ext>
                </a:extLst>
              </p14:cNvPr>
              <p14:cNvContentPartPr/>
              <p14:nvPr/>
            </p14:nvContentPartPr>
            <p14:xfrm>
              <a:off x="4624773" y="1058640"/>
              <a:ext cx="97920" cy="191160"/>
            </p14:xfrm>
          </p:contentPart>
        </mc:Choice>
        <mc:Fallback>
          <p:pic>
            <p:nvPicPr>
              <p:cNvPr id="95" name="Freihand 94">
                <a:extLst>
                  <a:ext uri="{FF2B5EF4-FFF2-40B4-BE49-F238E27FC236}">
                    <a16:creationId xmlns:a16="http://schemas.microsoft.com/office/drawing/2014/main" id="{D587715C-E53F-463C-A585-C6321348E515}"/>
                  </a:ext>
                </a:extLst>
              </p:cNvPr>
              <p:cNvPicPr/>
              <p:nvPr/>
            </p:nvPicPr>
            <p:blipFill>
              <a:blip r:embed="rId417"/>
              <a:stretch>
                <a:fillRect/>
              </a:stretch>
            </p:blipFill>
            <p:spPr>
              <a:xfrm>
                <a:off x="4620453" y="1054320"/>
                <a:ext cx="10656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96" name="Freihand 95">
                <a:extLst>
                  <a:ext uri="{FF2B5EF4-FFF2-40B4-BE49-F238E27FC236}">
                    <a16:creationId xmlns:a16="http://schemas.microsoft.com/office/drawing/2014/main" id="{6A6ECBE5-36F8-4CC2-B1BF-88B76E7AD9FE}"/>
                  </a:ext>
                </a:extLst>
              </p14:cNvPr>
              <p14:cNvContentPartPr/>
              <p14:nvPr/>
            </p14:nvContentPartPr>
            <p14:xfrm>
              <a:off x="4795773" y="966840"/>
              <a:ext cx="130320" cy="115920"/>
            </p14:xfrm>
          </p:contentPart>
        </mc:Choice>
        <mc:Fallback>
          <p:pic>
            <p:nvPicPr>
              <p:cNvPr id="96" name="Freihand 95">
                <a:extLst>
                  <a:ext uri="{FF2B5EF4-FFF2-40B4-BE49-F238E27FC236}">
                    <a16:creationId xmlns:a16="http://schemas.microsoft.com/office/drawing/2014/main" id="{6A6ECBE5-36F8-4CC2-B1BF-88B76E7AD9FE}"/>
                  </a:ext>
                </a:extLst>
              </p:cNvPr>
              <p:cNvPicPr/>
              <p:nvPr/>
            </p:nvPicPr>
            <p:blipFill>
              <a:blip r:embed="rId419"/>
              <a:stretch>
                <a:fillRect/>
              </a:stretch>
            </p:blipFill>
            <p:spPr>
              <a:xfrm>
                <a:off x="4791453" y="962520"/>
                <a:ext cx="1389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97" name="Freihand 96">
                <a:extLst>
                  <a:ext uri="{FF2B5EF4-FFF2-40B4-BE49-F238E27FC236}">
                    <a16:creationId xmlns:a16="http://schemas.microsoft.com/office/drawing/2014/main" id="{C796632C-20BC-4A57-A49F-8CEBA2473CFA}"/>
                  </a:ext>
                </a:extLst>
              </p14:cNvPr>
              <p14:cNvContentPartPr/>
              <p14:nvPr/>
            </p14:nvContentPartPr>
            <p14:xfrm>
              <a:off x="4877493" y="947040"/>
              <a:ext cx="131040" cy="291600"/>
            </p14:xfrm>
          </p:contentPart>
        </mc:Choice>
        <mc:Fallback>
          <p:pic>
            <p:nvPicPr>
              <p:cNvPr id="97" name="Freihand 96">
                <a:extLst>
                  <a:ext uri="{FF2B5EF4-FFF2-40B4-BE49-F238E27FC236}">
                    <a16:creationId xmlns:a16="http://schemas.microsoft.com/office/drawing/2014/main" id="{C796632C-20BC-4A57-A49F-8CEBA2473CFA}"/>
                  </a:ext>
                </a:extLst>
              </p:cNvPr>
              <p:cNvPicPr/>
              <p:nvPr/>
            </p:nvPicPr>
            <p:blipFill>
              <a:blip r:embed="rId421"/>
              <a:stretch>
                <a:fillRect/>
              </a:stretch>
            </p:blipFill>
            <p:spPr>
              <a:xfrm>
                <a:off x="4873173" y="942720"/>
                <a:ext cx="139680" cy="30024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99" name="Freihand 98">
                <a:extLst>
                  <a:ext uri="{FF2B5EF4-FFF2-40B4-BE49-F238E27FC236}">
                    <a16:creationId xmlns:a16="http://schemas.microsoft.com/office/drawing/2014/main" id="{488ADB85-4AB6-400C-AD5E-58BD8BE46733}"/>
                  </a:ext>
                </a:extLst>
              </p14:cNvPr>
              <p14:cNvContentPartPr/>
              <p14:nvPr/>
            </p14:nvContentPartPr>
            <p14:xfrm>
              <a:off x="5041653" y="835800"/>
              <a:ext cx="119160" cy="102600"/>
            </p14:xfrm>
          </p:contentPart>
        </mc:Choice>
        <mc:Fallback>
          <p:pic>
            <p:nvPicPr>
              <p:cNvPr id="99" name="Freihand 98">
                <a:extLst>
                  <a:ext uri="{FF2B5EF4-FFF2-40B4-BE49-F238E27FC236}">
                    <a16:creationId xmlns:a16="http://schemas.microsoft.com/office/drawing/2014/main" id="{488ADB85-4AB6-400C-AD5E-58BD8BE46733}"/>
                  </a:ext>
                </a:extLst>
              </p:cNvPr>
              <p:cNvPicPr/>
              <p:nvPr/>
            </p:nvPicPr>
            <p:blipFill>
              <a:blip r:embed="rId423"/>
              <a:stretch>
                <a:fillRect/>
              </a:stretch>
            </p:blipFill>
            <p:spPr>
              <a:xfrm>
                <a:off x="5037333" y="831480"/>
                <a:ext cx="1278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100" name="Freihand 99">
                <a:extLst>
                  <a:ext uri="{FF2B5EF4-FFF2-40B4-BE49-F238E27FC236}">
                    <a16:creationId xmlns:a16="http://schemas.microsoft.com/office/drawing/2014/main" id="{DBDF93E2-555B-45D8-B1CA-51A7B1482A9E}"/>
                  </a:ext>
                </a:extLst>
              </p14:cNvPr>
              <p14:cNvContentPartPr/>
              <p14:nvPr/>
            </p14:nvContentPartPr>
            <p14:xfrm>
              <a:off x="5102493" y="864240"/>
              <a:ext cx="212040" cy="443520"/>
            </p14:xfrm>
          </p:contentPart>
        </mc:Choice>
        <mc:Fallback>
          <p:pic>
            <p:nvPicPr>
              <p:cNvPr id="100" name="Freihand 99">
                <a:extLst>
                  <a:ext uri="{FF2B5EF4-FFF2-40B4-BE49-F238E27FC236}">
                    <a16:creationId xmlns:a16="http://schemas.microsoft.com/office/drawing/2014/main" id="{DBDF93E2-555B-45D8-B1CA-51A7B1482A9E}"/>
                  </a:ext>
                </a:extLst>
              </p:cNvPr>
              <p:cNvPicPr/>
              <p:nvPr/>
            </p:nvPicPr>
            <p:blipFill>
              <a:blip r:embed="rId425"/>
              <a:stretch>
                <a:fillRect/>
              </a:stretch>
            </p:blipFill>
            <p:spPr>
              <a:xfrm>
                <a:off x="5098173" y="859920"/>
                <a:ext cx="220680" cy="45216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78" name="Freihand 277">
                <a:extLst>
                  <a:ext uri="{FF2B5EF4-FFF2-40B4-BE49-F238E27FC236}">
                    <a16:creationId xmlns:a16="http://schemas.microsoft.com/office/drawing/2014/main" id="{3DF805B0-AA64-43B7-98AA-40D6B9E4EE7E}"/>
                  </a:ext>
                </a:extLst>
              </p14:cNvPr>
              <p14:cNvContentPartPr/>
              <p14:nvPr/>
            </p14:nvContentPartPr>
            <p14:xfrm>
              <a:off x="2861133" y="2034600"/>
              <a:ext cx="14760" cy="115560"/>
            </p14:xfrm>
          </p:contentPart>
        </mc:Choice>
        <mc:Fallback>
          <p:pic>
            <p:nvPicPr>
              <p:cNvPr id="278" name="Freihand 277">
                <a:extLst>
                  <a:ext uri="{FF2B5EF4-FFF2-40B4-BE49-F238E27FC236}">
                    <a16:creationId xmlns:a16="http://schemas.microsoft.com/office/drawing/2014/main" id="{3DF805B0-AA64-43B7-98AA-40D6B9E4EE7E}"/>
                  </a:ext>
                </a:extLst>
              </p:cNvPr>
              <p:cNvPicPr/>
              <p:nvPr/>
            </p:nvPicPr>
            <p:blipFill>
              <a:blip r:embed="rId427"/>
              <a:stretch>
                <a:fillRect/>
              </a:stretch>
            </p:blipFill>
            <p:spPr>
              <a:xfrm>
                <a:off x="2856813" y="2030280"/>
                <a:ext cx="2340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79" name="Freihand 278">
                <a:extLst>
                  <a:ext uri="{FF2B5EF4-FFF2-40B4-BE49-F238E27FC236}">
                    <a16:creationId xmlns:a16="http://schemas.microsoft.com/office/drawing/2014/main" id="{D6E8C1B4-8FAE-461C-BDAA-51CDF4DE2A00}"/>
                  </a:ext>
                </a:extLst>
              </p14:cNvPr>
              <p14:cNvContentPartPr/>
              <p14:nvPr/>
            </p14:nvContentPartPr>
            <p14:xfrm>
              <a:off x="2816133" y="2087160"/>
              <a:ext cx="123840" cy="3240"/>
            </p14:xfrm>
          </p:contentPart>
        </mc:Choice>
        <mc:Fallback>
          <p:pic>
            <p:nvPicPr>
              <p:cNvPr id="279" name="Freihand 278">
                <a:extLst>
                  <a:ext uri="{FF2B5EF4-FFF2-40B4-BE49-F238E27FC236}">
                    <a16:creationId xmlns:a16="http://schemas.microsoft.com/office/drawing/2014/main" id="{D6E8C1B4-8FAE-461C-BDAA-51CDF4DE2A00}"/>
                  </a:ext>
                </a:extLst>
              </p:cNvPr>
              <p:cNvPicPr/>
              <p:nvPr/>
            </p:nvPicPr>
            <p:blipFill>
              <a:blip r:embed="rId429"/>
              <a:stretch>
                <a:fillRect/>
              </a:stretch>
            </p:blipFill>
            <p:spPr>
              <a:xfrm>
                <a:off x="2811813" y="2082840"/>
                <a:ext cx="13248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280" name="Freihand 279">
                <a:extLst>
                  <a:ext uri="{FF2B5EF4-FFF2-40B4-BE49-F238E27FC236}">
                    <a16:creationId xmlns:a16="http://schemas.microsoft.com/office/drawing/2014/main" id="{0C41870E-F3D3-487E-A1FA-4DA73C3F60AD}"/>
                  </a:ext>
                </a:extLst>
              </p14:cNvPr>
              <p14:cNvContentPartPr/>
              <p14:nvPr/>
            </p14:nvContentPartPr>
            <p14:xfrm>
              <a:off x="3014493" y="1972680"/>
              <a:ext cx="91800" cy="153000"/>
            </p14:xfrm>
          </p:contentPart>
        </mc:Choice>
        <mc:Fallback>
          <p:pic>
            <p:nvPicPr>
              <p:cNvPr id="280" name="Freihand 279">
                <a:extLst>
                  <a:ext uri="{FF2B5EF4-FFF2-40B4-BE49-F238E27FC236}">
                    <a16:creationId xmlns:a16="http://schemas.microsoft.com/office/drawing/2014/main" id="{0C41870E-F3D3-487E-A1FA-4DA73C3F60AD}"/>
                  </a:ext>
                </a:extLst>
              </p:cNvPr>
              <p:cNvPicPr/>
              <p:nvPr/>
            </p:nvPicPr>
            <p:blipFill>
              <a:blip r:embed="rId431"/>
              <a:stretch>
                <a:fillRect/>
              </a:stretch>
            </p:blipFill>
            <p:spPr>
              <a:xfrm>
                <a:off x="3010173" y="1968360"/>
                <a:ext cx="10044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281" name="Freihand 280">
                <a:extLst>
                  <a:ext uri="{FF2B5EF4-FFF2-40B4-BE49-F238E27FC236}">
                    <a16:creationId xmlns:a16="http://schemas.microsoft.com/office/drawing/2014/main" id="{5DE0AB34-3174-4FC8-895B-99B481040E15}"/>
                  </a:ext>
                </a:extLst>
              </p14:cNvPr>
              <p14:cNvContentPartPr/>
              <p14:nvPr/>
            </p14:nvContentPartPr>
            <p14:xfrm>
              <a:off x="3072813" y="1888800"/>
              <a:ext cx="200160" cy="101160"/>
            </p14:xfrm>
          </p:contentPart>
        </mc:Choice>
        <mc:Fallback>
          <p:pic>
            <p:nvPicPr>
              <p:cNvPr id="281" name="Freihand 280">
                <a:extLst>
                  <a:ext uri="{FF2B5EF4-FFF2-40B4-BE49-F238E27FC236}">
                    <a16:creationId xmlns:a16="http://schemas.microsoft.com/office/drawing/2014/main" id="{5DE0AB34-3174-4FC8-895B-99B481040E15}"/>
                  </a:ext>
                </a:extLst>
              </p:cNvPr>
              <p:cNvPicPr/>
              <p:nvPr/>
            </p:nvPicPr>
            <p:blipFill>
              <a:blip r:embed="rId433"/>
              <a:stretch>
                <a:fillRect/>
              </a:stretch>
            </p:blipFill>
            <p:spPr>
              <a:xfrm>
                <a:off x="3068493" y="1884480"/>
                <a:ext cx="2088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283" name="Freihand 282">
                <a:extLst>
                  <a:ext uri="{FF2B5EF4-FFF2-40B4-BE49-F238E27FC236}">
                    <a16:creationId xmlns:a16="http://schemas.microsoft.com/office/drawing/2014/main" id="{0F9B01F3-A8DD-4673-8BAE-E1261547D418}"/>
                  </a:ext>
                </a:extLst>
              </p14:cNvPr>
              <p14:cNvContentPartPr/>
              <p14:nvPr/>
            </p14:nvContentPartPr>
            <p14:xfrm>
              <a:off x="3348573" y="2047920"/>
              <a:ext cx="360" cy="360"/>
            </p14:xfrm>
          </p:contentPart>
        </mc:Choice>
        <mc:Fallback>
          <p:pic>
            <p:nvPicPr>
              <p:cNvPr id="283" name="Freihand 282">
                <a:extLst>
                  <a:ext uri="{FF2B5EF4-FFF2-40B4-BE49-F238E27FC236}">
                    <a16:creationId xmlns:a16="http://schemas.microsoft.com/office/drawing/2014/main" id="{0F9B01F3-A8DD-4673-8BAE-E1261547D418}"/>
                  </a:ext>
                </a:extLst>
              </p:cNvPr>
              <p:cNvPicPr/>
              <p:nvPr/>
            </p:nvPicPr>
            <p:blipFill>
              <a:blip r:embed="rId342"/>
              <a:stretch>
                <a:fillRect/>
              </a:stretch>
            </p:blipFill>
            <p:spPr>
              <a:xfrm>
                <a:off x="3344253" y="204360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84" name="Freihand 283">
                <a:extLst>
                  <a:ext uri="{FF2B5EF4-FFF2-40B4-BE49-F238E27FC236}">
                    <a16:creationId xmlns:a16="http://schemas.microsoft.com/office/drawing/2014/main" id="{8A71BB01-E083-4022-8223-F6240CF1ABFD}"/>
                  </a:ext>
                </a:extLst>
              </p14:cNvPr>
              <p14:cNvContentPartPr/>
              <p14:nvPr/>
            </p14:nvContentPartPr>
            <p14:xfrm>
              <a:off x="3334533" y="2047920"/>
              <a:ext cx="14760" cy="37080"/>
            </p14:xfrm>
          </p:contentPart>
        </mc:Choice>
        <mc:Fallback>
          <p:pic>
            <p:nvPicPr>
              <p:cNvPr id="284" name="Freihand 283">
                <a:extLst>
                  <a:ext uri="{FF2B5EF4-FFF2-40B4-BE49-F238E27FC236}">
                    <a16:creationId xmlns:a16="http://schemas.microsoft.com/office/drawing/2014/main" id="{8A71BB01-E083-4022-8223-F6240CF1ABFD}"/>
                  </a:ext>
                </a:extLst>
              </p:cNvPr>
              <p:cNvPicPr/>
              <p:nvPr/>
            </p:nvPicPr>
            <p:blipFill>
              <a:blip r:embed="rId436"/>
              <a:stretch>
                <a:fillRect/>
              </a:stretch>
            </p:blipFill>
            <p:spPr>
              <a:xfrm>
                <a:off x="3330213" y="2043600"/>
                <a:ext cx="2340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85" name="Freihand 284">
                <a:extLst>
                  <a:ext uri="{FF2B5EF4-FFF2-40B4-BE49-F238E27FC236}">
                    <a16:creationId xmlns:a16="http://schemas.microsoft.com/office/drawing/2014/main" id="{CB80F1BD-B6D8-42AD-9B09-B4D84B064918}"/>
                  </a:ext>
                </a:extLst>
              </p14:cNvPr>
              <p14:cNvContentPartPr/>
              <p14:nvPr/>
            </p14:nvContentPartPr>
            <p14:xfrm>
              <a:off x="3341013" y="1966560"/>
              <a:ext cx="122400" cy="138600"/>
            </p14:xfrm>
          </p:contentPart>
        </mc:Choice>
        <mc:Fallback>
          <p:pic>
            <p:nvPicPr>
              <p:cNvPr id="285" name="Freihand 284">
                <a:extLst>
                  <a:ext uri="{FF2B5EF4-FFF2-40B4-BE49-F238E27FC236}">
                    <a16:creationId xmlns:a16="http://schemas.microsoft.com/office/drawing/2014/main" id="{CB80F1BD-B6D8-42AD-9B09-B4D84B064918}"/>
                  </a:ext>
                </a:extLst>
              </p:cNvPr>
              <p:cNvPicPr/>
              <p:nvPr/>
            </p:nvPicPr>
            <p:blipFill>
              <a:blip r:embed="rId438"/>
              <a:stretch>
                <a:fillRect/>
              </a:stretch>
            </p:blipFill>
            <p:spPr>
              <a:xfrm>
                <a:off x="3336693" y="1962240"/>
                <a:ext cx="13104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286" name="Freihand 285">
                <a:extLst>
                  <a:ext uri="{FF2B5EF4-FFF2-40B4-BE49-F238E27FC236}">
                    <a16:creationId xmlns:a16="http://schemas.microsoft.com/office/drawing/2014/main" id="{94CA6527-3D2E-4501-BAE0-12C025B77917}"/>
                  </a:ext>
                </a:extLst>
              </p14:cNvPr>
              <p14:cNvContentPartPr/>
              <p14:nvPr/>
            </p14:nvContentPartPr>
            <p14:xfrm>
              <a:off x="3346773" y="1906080"/>
              <a:ext cx="196920" cy="24480"/>
            </p14:xfrm>
          </p:contentPart>
        </mc:Choice>
        <mc:Fallback>
          <p:pic>
            <p:nvPicPr>
              <p:cNvPr id="286" name="Freihand 285">
                <a:extLst>
                  <a:ext uri="{FF2B5EF4-FFF2-40B4-BE49-F238E27FC236}">
                    <a16:creationId xmlns:a16="http://schemas.microsoft.com/office/drawing/2014/main" id="{94CA6527-3D2E-4501-BAE0-12C025B77917}"/>
                  </a:ext>
                </a:extLst>
              </p:cNvPr>
              <p:cNvPicPr/>
              <p:nvPr/>
            </p:nvPicPr>
            <p:blipFill>
              <a:blip r:embed="rId440"/>
              <a:stretch>
                <a:fillRect/>
              </a:stretch>
            </p:blipFill>
            <p:spPr>
              <a:xfrm>
                <a:off x="3342453" y="1901760"/>
                <a:ext cx="20556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288" name="Freihand 287">
                <a:extLst>
                  <a:ext uri="{FF2B5EF4-FFF2-40B4-BE49-F238E27FC236}">
                    <a16:creationId xmlns:a16="http://schemas.microsoft.com/office/drawing/2014/main" id="{11DCC06F-911B-429D-8A28-E9E2A7B599EC}"/>
                  </a:ext>
                </a:extLst>
              </p14:cNvPr>
              <p14:cNvContentPartPr/>
              <p14:nvPr/>
            </p14:nvContentPartPr>
            <p14:xfrm>
              <a:off x="3862653" y="1980600"/>
              <a:ext cx="12960" cy="96480"/>
            </p14:xfrm>
          </p:contentPart>
        </mc:Choice>
        <mc:Fallback>
          <p:pic>
            <p:nvPicPr>
              <p:cNvPr id="288" name="Freihand 287">
                <a:extLst>
                  <a:ext uri="{FF2B5EF4-FFF2-40B4-BE49-F238E27FC236}">
                    <a16:creationId xmlns:a16="http://schemas.microsoft.com/office/drawing/2014/main" id="{11DCC06F-911B-429D-8A28-E9E2A7B599EC}"/>
                  </a:ext>
                </a:extLst>
              </p:cNvPr>
              <p:cNvPicPr/>
              <p:nvPr/>
            </p:nvPicPr>
            <p:blipFill>
              <a:blip r:embed="rId442"/>
              <a:stretch>
                <a:fillRect/>
              </a:stretch>
            </p:blipFill>
            <p:spPr>
              <a:xfrm>
                <a:off x="3858333" y="1976280"/>
                <a:ext cx="216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289" name="Freihand 288">
                <a:extLst>
                  <a:ext uri="{FF2B5EF4-FFF2-40B4-BE49-F238E27FC236}">
                    <a16:creationId xmlns:a16="http://schemas.microsoft.com/office/drawing/2014/main" id="{B2EADAA9-2BE2-45A9-9AC6-8F3D131CE025}"/>
                  </a:ext>
                </a:extLst>
              </p14:cNvPr>
              <p14:cNvContentPartPr/>
              <p14:nvPr/>
            </p14:nvContentPartPr>
            <p14:xfrm>
              <a:off x="3810813" y="1889880"/>
              <a:ext cx="507960" cy="164160"/>
            </p14:xfrm>
          </p:contentPart>
        </mc:Choice>
        <mc:Fallback>
          <p:pic>
            <p:nvPicPr>
              <p:cNvPr id="289" name="Freihand 288">
                <a:extLst>
                  <a:ext uri="{FF2B5EF4-FFF2-40B4-BE49-F238E27FC236}">
                    <a16:creationId xmlns:a16="http://schemas.microsoft.com/office/drawing/2014/main" id="{B2EADAA9-2BE2-45A9-9AC6-8F3D131CE025}"/>
                  </a:ext>
                </a:extLst>
              </p:cNvPr>
              <p:cNvPicPr/>
              <p:nvPr/>
            </p:nvPicPr>
            <p:blipFill>
              <a:blip r:embed="rId444"/>
              <a:stretch>
                <a:fillRect/>
              </a:stretch>
            </p:blipFill>
            <p:spPr>
              <a:xfrm>
                <a:off x="3806493" y="1885560"/>
                <a:ext cx="51660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291" name="Freihand 290">
                <a:extLst>
                  <a:ext uri="{FF2B5EF4-FFF2-40B4-BE49-F238E27FC236}">
                    <a16:creationId xmlns:a16="http://schemas.microsoft.com/office/drawing/2014/main" id="{D5D06B50-5180-4255-93B7-83A9BDAB2FCF}"/>
                  </a:ext>
                </a:extLst>
              </p14:cNvPr>
              <p14:cNvContentPartPr/>
              <p14:nvPr/>
            </p14:nvContentPartPr>
            <p14:xfrm>
              <a:off x="4405173" y="1783680"/>
              <a:ext cx="106200" cy="286200"/>
            </p14:xfrm>
          </p:contentPart>
        </mc:Choice>
        <mc:Fallback>
          <p:pic>
            <p:nvPicPr>
              <p:cNvPr id="291" name="Freihand 290">
                <a:extLst>
                  <a:ext uri="{FF2B5EF4-FFF2-40B4-BE49-F238E27FC236}">
                    <a16:creationId xmlns:a16="http://schemas.microsoft.com/office/drawing/2014/main" id="{D5D06B50-5180-4255-93B7-83A9BDAB2FCF}"/>
                  </a:ext>
                </a:extLst>
              </p:cNvPr>
              <p:cNvPicPr/>
              <p:nvPr/>
            </p:nvPicPr>
            <p:blipFill>
              <a:blip r:embed="rId446"/>
              <a:stretch>
                <a:fillRect/>
              </a:stretch>
            </p:blipFill>
            <p:spPr>
              <a:xfrm>
                <a:off x="4400853" y="1779360"/>
                <a:ext cx="114840" cy="29484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292" name="Freihand 291">
                <a:extLst>
                  <a:ext uri="{FF2B5EF4-FFF2-40B4-BE49-F238E27FC236}">
                    <a16:creationId xmlns:a16="http://schemas.microsoft.com/office/drawing/2014/main" id="{D52AE6D9-E2DF-468F-BDC5-5CB011565948}"/>
                  </a:ext>
                </a:extLst>
              </p14:cNvPr>
              <p14:cNvContentPartPr/>
              <p14:nvPr/>
            </p14:nvContentPartPr>
            <p14:xfrm>
              <a:off x="4584093" y="1866840"/>
              <a:ext cx="134640" cy="125640"/>
            </p14:xfrm>
          </p:contentPart>
        </mc:Choice>
        <mc:Fallback>
          <p:pic>
            <p:nvPicPr>
              <p:cNvPr id="292" name="Freihand 291">
                <a:extLst>
                  <a:ext uri="{FF2B5EF4-FFF2-40B4-BE49-F238E27FC236}">
                    <a16:creationId xmlns:a16="http://schemas.microsoft.com/office/drawing/2014/main" id="{D52AE6D9-E2DF-468F-BDC5-5CB011565948}"/>
                  </a:ext>
                </a:extLst>
              </p:cNvPr>
              <p:cNvPicPr/>
              <p:nvPr/>
            </p:nvPicPr>
            <p:blipFill>
              <a:blip r:embed="rId448"/>
              <a:stretch>
                <a:fillRect/>
              </a:stretch>
            </p:blipFill>
            <p:spPr>
              <a:xfrm>
                <a:off x="4579773" y="1862520"/>
                <a:ext cx="14328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293" name="Freihand 292">
                <a:extLst>
                  <a:ext uri="{FF2B5EF4-FFF2-40B4-BE49-F238E27FC236}">
                    <a16:creationId xmlns:a16="http://schemas.microsoft.com/office/drawing/2014/main" id="{2DB2BEC2-41B9-464E-865A-1C865448C473}"/>
                  </a:ext>
                </a:extLst>
              </p14:cNvPr>
              <p14:cNvContentPartPr/>
              <p14:nvPr/>
            </p14:nvContentPartPr>
            <p14:xfrm>
              <a:off x="4777773" y="1933440"/>
              <a:ext cx="72360" cy="13320"/>
            </p14:xfrm>
          </p:contentPart>
        </mc:Choice>
        <mc:Fallback>
          <p:pic>
            <p:nvPicPr>
              <p:cNvPr id="293" name="Freihand 292">
                <a:extLst>
                  <a:ext uri="{FF2B5EF4-FFF2-40B4-BE49-F238E27FC236}">
                    <a16:creationId xmlns:a16="http://schemas.microsoft.com/office/drawing/2014/main" id="{2DB2BEC2-41B9-464E-865A-1C865448C473}"/>
                  </a:ext>
                </a:extLst>
              </p:cNvPr>
              <p:cNvPicPr/>
              <p:nvPr/>
            </p:nvPicPr>
            <p:blipFill>
              <a:blip r:embed="rId450"/>
              <a:stretch>
                <a:fillRect/>
              </a:stretch>
            </p:blipFill>
            <p:spPr>
              <a:xfrm>
                <a:off x="4773453" y="1929120"/>
                <a:ext cx="810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294" name="Freihand 293">
                <a:extLst>
                  <a:ext uri="{FF2B5EF4-FFF2-40B4-BE49-F238E27FC236}">
                    <a16:creationId xmlns:a16="http://schemas.microsoft.com/office/drawing/2014/main" id="{42E98294-2B2F-4895-AD29-CD906C44B38E}"/>
                  </a:ext>
                </a:extLst>
              </p14:cNvPr>
              <p14:cNvContentPartPr/>
              <p14:nvPr/>
            </p14:nvContentPartPr>
            <p14:xfrm>
              <a:off x="4902693" y="1863240"/>
              <a:ext cx="117000" cy="112680"/>
            </p14:xfrm>
          </p:contentPart>
        </mc:Choice>
        <mc:Fallback>
          <p:pic>
            <p:nvPicPr>
              <p:cNvPr id="294" name="Freihand 293">
                <a:extLst>
                  <a:ext uri="{FF2B5EF4-FFF2-40B4-BE49-F238E27FC236}">
                    <a16:creationId xmlns:a16="http://schemas.microsoft.com/office/drawing/2014/main" id="{42E98294-2B2F-4895-AD29-CD906C44B38E}"/>
                  </a:ext>
                </a:extLst>
              </p:cNvPr>
              <p:cNvPicPr/>
              <p:nvPr/>
            </p:nvPicPr>
            <p:blipFill>
              <a:blip r:embed="rId452"/>
              <a:stretch>
                <a:fillRect/>
              </a:stretch>
            </p:blipFill>
            <p:spPr>
              <a:xfrm>
                <a:off x="4898373" y="1858920"/>
                <a:ext cx="1256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295" name="Freihand 294">
                <a:extLst>
                  <a:ext uri="{FF2B5EF4-FFF2-40B4-BE49-F238E27FC236}">
                    <a16:creationId xmlns:a16="http://schemas.microsoft.com/office/drawing/2014/main" id="{BC51E832-399F-4BEF-B0B8-559ACE5022A6}"/>
                  </a:ext>
                </a:extLst>
              </p14:cNvPr>
              <p14:cNvContentPartPr/>
              <p14:nvPr/>
            </p14:nvContentPartPr>
            <p14:xfrm>
              <a:off x="4958493" y="1932000"/>
              <a:ext cx="64080" cy="42840"/>
            </p14:xfrm>
          </p:contentPart>
        </mc:Choice>
        <mc:Fallback>
          <p:pic>
            <p:nvPicPr>
              <p:cNvPr id="295" name="Freihand 294">
                <a:extLst>
                  <a:ext uri="{FF2B5EF4-FFF2-40B4-BE49-F238E27FC236}">
                    <a16:creationId xmlns:a16="http://schemas.microsoft.com/office/drawing/2014/main" id="{BC51E832-399F-4BEF-B0B8-559ACE5022A6}"/>
                  </a:ext>
                </a:extLst>
              </p:cNvPr>
              <p:cNvPicPr/>
              <p:nvPr/>
            </p:nvPicPr>
            <p:blipFill>
              <a:blip r:embed="rId454"/>
              <a:stretch>
                <a:fillRect/>
              </a:stretch>
            </p:blipFill>
            <p:spPr>
              <a:xfrm>
                <a:off x="4954173" y="1927680"/>
                <a:ext cx="7272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296" name="Freihand 295">
                <a:extLst>
                  <a:ext uri="{FF2B5EF4-FFF2-40B4-BE49-F238E27FC236}">
                    <a16:creationId xmlns:a16="http://schemas.microsoft.com/office/drawing/2014/main" id="{2844079D-C451-43F4-88FD-CD0E990E51AA}"/>
                  </a:ext>
                </a:extLst>
              </p14:cNvPr>
              <p14:cNvContentPartPr/>
              <p14:nvPr/>
            </p14:nvContentPartPr>
            <p14:xfrm>
              <a:off x="4936173" y="1848480"/>
              <a:ext cx="126360" cy="170280"/>
            </p14:xfrm>
          </p:contentPart>
        </mc:Choice>
        <mc:Fallback>
          <p:pic>
            <p:nvPicPr>
              <p:cNvPr id="296" name="Freihand 295">
                <a:extLst>
                  <a:ext uri="{FF2B5EF4-FFF2-40B4-BE49-F238E27FC236}">
                    <a16:creationId xmlns:a16="http://schemas.microsoft.com/office/drawing/2014/main" id="{2844079D-C451-43F4-88FD-CD0E990E51AA}"/>
                  </a:ext>
                </a:extLst>
              </p:cNvPr>
              <p:cNvPicPr/>
              <p:nvPr/>
            </p:nvPicPr>
            <p:blipFill>
              <a:blip r:embed="rId456"/>
              <a:stretch>
                <a:fillRect/>
              </a:stretch>
            </p:blipFill>
            <p:spPr>
              <a:xfrm>
                <a:off x="4931853" y="1844160"/>
                <a:ext cx="13500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297" name="Freihand 296">
                <a:extLst>
                  <a:ext uri="{FF2B5EF4-FFF2-40B4-BE49-F238E27FC236}">
                    <a16:creationId xmlns:a16="http://schemas.microsoft.com/office/drawing/2014/main" id="{93F353A0-723C-4842-8D9A-11CB032DD825}"/>
                  </a:ext>
                </a:extLst>
              </p14:cNvPr>
              <p14:cNvContentPartPr/>
              <p14:nvPr/>
            </p14:nvContentPartPr>
            <p14:xfrm>
              <a:off x="4559253" y="1812120"/>
              <a:ext cx="169200" cy="217440"/>
            </p14:xfrm>
          </p:contentPart>
        </mc:Choice>
        <mc:Fallback>
          <p:pic>
            <p:nvPicPr>
              <p:cNvPr id="297" name="Freihand 296">
                <a:extLst>
                  <a:ext uri="{FF2B5EF4-FFF2-40B4-BE49-F238E27FC236}">
                    <a16:creationId xmlns:a16="http://schemas.microsoft.com/office/drawing/2014/main" id="{93F353A0-723C-4842-8D9A-11CB032DD825}"/>
                  </a:ext>
                </a:extLst>
              </p:cNvPr>
              <p:cNvPicPr/>
              <p:nvPr/>
            </p:nvPicPr>
            <p:blipFill>
              <a:blip r:embed="rId458"/>
              <a:stretch>
                <a:fillRect/>
              </a:stretch>
            </p:blipFill>
            <p:spPr>
              <a:xfrm>
                <a:off x="4554933" y="1807800"/>
                <a:ext cx="17784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298" name="Freihand 297">
                <a:extLst>
                  <a:ext uri="{FF2B5EF4-FFF2-40B4-BE49-F238E27FC236}">
                    <a16:creationId xmlns:a16="http://schemas.microsoft.com/office/drawing/2014/main" id="{8F3A2978-740E-44B2-AF5F-9CDF3347C961}"/>
                  </a:ext>
                </a:extLst>
              </p14:cNvPr>
              <p14:cNvContentPartPr/>
              <p14:nvPr/>
            </p14:nvContentPartPr>
            <p14:xfrm>
              <a:off x="5155053" y="1869720"/>
              <a:ext cx="78120" cy="96480"/>
            </p14:xfrm>
          </p:contentPart>
        </mc:Choice>
        <mc:Fallback>
          <p:pic>
            <p:nvPicPr>
              <p:cNvPr id="298" name="Freihand 297">
                <a:extLst>
                  <a:ext uri="{FF2B5EF4-FFF2-40B4-BE49-F238E27FC236}">
                    <a16:creationId xmlns:a16="http://schemas.microsoft.com/office/drawing/2014/main" id="{8F3A2978-740E-44B2-AF5F-9CDF3347C961}"/>
                  </a:ext>
                </a:extLst>
              </p:cNvPr>
              <p:cNvPicPr/>
              <p:nvPr/>
            </p:nvPicPr>
            <p:blipFill>
              <a:blip r:embed="rId460"/>
              <a:stretch>
                <a:fillRect/>
              </a:stretch>
            </p:blipFill>
            <p:spPr>
              <a:xfrm>
                <a:off x="5150733" y="1865400"/>
                <a:ext cx="8676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61">
            <p14:nvContentPartPr>
              <p14:cNvPr id="299" name="Freihand 298">
                <a:extLst>
                  <a:ext uri="{FF2B5EF4-FFF2-40B4-BE49-F238E27FC236}">
                    <a16:creationId xmlns:a16="http://schemas.microsoft.com/office/drawing/2014/main" id="{B43C6EE0-0E24-4252-9CB3-F96A32E066FD}"/>
                  </a:ext>
                </a:extLst>
              </p14:cNvPr>
              <p14:cNvContentPartPr/>
              <p14:nvPr/>
            </p14:nvContentPartPr>
            <p14:xfrm>
              <a:off x="5195733" y="1895640"/>
              <a:ext cx="72720" cy="160920"/>
            </p14:xfrm>
          </p:contentPart>
        </mc:Choice>
        <mc:Fallback>
          <p:pic>
            <p:nvPicPr>
              <p:cNvPr id="299" name="Freihand 298">
                <a:extLst>
                  <a:ext uri="{FF2B5EF4-FFF2-40B4-BE49-F238E27FC236}">
                    <a16:creationId xmlns:a16="http://schemas.microsoft.com/office/drawing/2014/main" id="{B43C6EE0-0E24-4252-9CB3-F96A32E066FD}"/>
                  </a:ext>
                </a:extLst>
              </p:cNvPr>
              <p:cNvPicPr/>
              <p:nvPr/>
            </p:nvPicPr>
            <p:blipFill>
              <a:blip r:embed="rId462"/>
              <a:stretch>
                <a:fillRect/>
              </a:stretch>
            </p:blipFill>
            <p:spPr>
              <a:xfrm>
                <a:off x="5191413" y="1891320"/>
                <a:ext cx="8136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301" name="Freihand 300">
                <a:extLst>
                  <a:ext uri="{FF2B5EF4-FFF2-40B4-BE49-F238E27FC236}">
                    <a16:creationId xmlns:a16="http://schemas.microsoft.com/office/drawing/2014/main" id="{810EAE5F-4FF7-42A3-8AE9-34423CB1AB13}"/>
                  </a:ext>
                </a:extLst>
              </p14:cNvPr>
              <p14:cNvContentPartPr/>
              <p14:nvPr/>
            </p14:nvContentPartPr>
            <p14:xfrm>
              <a:off x="5298333" y="1773240"/>
              <a:ext cx="102240" cy="114120"/>
            </p14:xfrm>
          </p:contentPart>
        </mc:Choice>
        <mc:Fallback>
          <p:pic>
            <p:nvPicPr>
              <p:cNvPr id="301" name="Freihand 300">
                <a:extLst>
                  <a:ext uri="{FF2B5EF4-FFF2-40B4-BE49-F238E27FC236}">
                    <a16:creationId xmlns:a16="http://schemas.microsoft.com/office/drawing/2014/main" id="{810EAE5F-4FF7-42A3-8AE9-34423CB1AB13}"/>
                  </a:ext>
                </a:extLst>
              </p:cNvPr>
              <p:cNvPicPr/>
              <p:nvPr/>
            </p:nvPicPr>
            <p:blipFill>
              <a:blip r:embed="rId464"/>
              <a:stretch>
                <a:fillRect/>
              </a:stretch>
            </p:blipFill>
            <p:spPr>
              <a:xfrm>
                <a:off x="5294013" y="1768920"/>
                <a:ext cx="11088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303" name="Freihand 302">
                <a:extLst>
                  <a:ext uri="{FF2B5EF4-FFF2-40B4-BE49-F238E27FC236}">
                    <a16:creationId xmlns:a16="http://schemas.microsoft.com/office/drawing/2014/main" id="{7A10A00A-FCBD-4E82-90D7-89A8F3D81EA7}"/>
                  </a:ext>
                </a:extLst>
              </p14:cNvPr>
              <p14:cNvContentPartPr/>
              <p14:nvPr/>
            </p14:nvContentPartPr>
            <p14:xfrm>
              <a:off x="5500293" y="1936680"/>
              <a:ext cx="136080" cy="29520"/>
            </p14:xfrm>
          </p:contentPart>
        </mc:Choice>
        <mc:Fallback>
          <p:pic>
            <p:nvPicPr>
              <p:cNvPr id="303" name="Freihand 302">
                <a:extLst>
                  <a:ext uri="{FF2B5EF4-FFF2-40B4-BE49-F238E27FC236}">
                    <a16:creationId xmlns:a16="http://schemas.microsoft.com/office/drawing/2014/main" id="{7A10A00A-FCBD-4E82-90D7-89A8F3D81EA7}"/>
                  </a:ext>
                </a:extLst>
              </p:cNvPr>
              <p:cNvPicPr/>
              <p:nvPr/>
            </p:nvPicPr>
            <p:blipFill>
              <a:blip r:embed="rId466"/>
              <a:stretch>
                <a:fillRect/>
              </a:stretch>
            </p:blipFill>
            <p:spPr>
              <a:xfrm>
                <a:off x="5495973" y="1932360"/>
                <a:ext cx="1447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226" name="Freihand 225">
                <a:extLst>
                  <a:ext uri="{FF2B5EF4-FFF2-40B4-BE49-F238E27FC236}">
                    <a16:creationId xmlns:a16="http://schemas.microsoft.com/office/drawing/2014/main" id="{1FCA674B-35D1-4FBF-928E-54B4F737FF30}"/>
                  </a:ext>
                </a:extLst>
              </p14:cNvPr>
              <p14:cNvContentPartPr/>
              <p14:nvPr/>
            </p14:nvContentPartPr>
            <p14:xfrm>
              <a:off x="4248213" y="1555800"/>
              <a:ext cx="23400" cy="87840"/>
            </p14:xfrm>
          </p:contentPart>
        </mc:Choice>
        <mc:Fallback>
          <p:pic>
            <p:nvPicPr>
              <p:cNvPr id="226" name="Freihand 225">
                <a:extLst>
                  <a:ext uri="{FF2B5EF4-FFF2-40B4-BE49-F238E27FC236}">
                    <a16:creationId xmlns:a16="http://schemas.microsoft.com/office/drawing/2014/main" id="{1FCA674B-35D1-4FBF-928E-54B4F737FF30}"/>
                  </a:ext>
                </a:extLst>
              </p:cNvPr>
              <p:cNvPicPr/>
              <p:nvPr/>
            </p:nvPicPr>
            <p:blipFill>
              <a:blip r:embed="rId468"/>
              <a:stretch>
                <a:fillRect/>
              </a:stretch>
            </p:blipFill>
            <p:spPr>
              <a:xfrm>
                <a:off x="4243893" y="1551480"/>
                <a:ext cx="320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227" name="Freihand 226">
                <a:extLst>
                  <a:ext uri="{FF2B5EF4-FFF2-40B4-BE49-F238E27FC236}">
                    <a16:creationId xmlns:a16="http://schemas.microsoft.com/office/drawing/2014/main" id="{633E9B81-91AF-4D99-BC27-BD254463F2ED}"/>
                  </a:ext>
                </a:extLst>
              </p14:cNvPr>
              <p14:cNvContentPartPr/>
              <p14:nvPr/>
            </p14:nvContentPartPr>
            <p14:xfrm>
              <a:off x="4213293" y="1588920"/>
              <a:ext cx="127440" cy="10800"/>
            </p14:xfrm>
          </p:contentPart>
        </mc:Choice>
        <mc:Fallback>
          <p:pic>
            <p:nvPicPr>
              <p:cNvPr id="227" name="Freihand 226">
                <a:extLst>
                  <a:ext uri="{FF2B5EF4-FFF2-40B4-BE49-F238E27FC236}">
                    <a16:creationId xmlns:a16="http://schemas.microsoft.com/office/drawing/2014/main" id="{633E9B81-91AF-4D99-BC27-BD254463F2ED}"/>
                  </a:ext>
                </a:extLst>
              </p:cNvPr>
              <p:cNvPicPr/>
              <p:nvPr/>
            </p:nvPicPr>
            <p:blipFill>
              <a:blip r:embed="rId470"/>
              <a:stretch>
                <a:fillRect/>
              </a:stretch>
            </p:blipFill>
            <p:spPr>
              <a:xfrm>
                <a:off x="4208973" y="1584600"/>
                <a:ext cx="13608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229" name="Freihand 228">
                <a:extLst>
                  <a:ext uri="{FF2B5EF4-FFF2-40B4-BE49-F238E27FC236}">
                    <a16:creationId xmlns:a16="http://schemas.microsoft.com/office/drawing/2014/main" id="{9C1B8334-2589-4456-8785-3F92A5C98F23}"/>
                  </a:ext>
                </a:extLst>
              </p14:cNvPr>
              <p14:cNvContentPartPr/>
              <p14:nvPr/>
            </p14:nvContentPartPr>
            <p14:xfrm>
              <a:off x="4495893" y="1449960"/>
              <a:ext cx="89280" cy="145800"/>
            </p14:xfrm>
          </p:contentPart>
        </mc:Choice>
        <mc:Fallback>
          <p:pic>
            <p:nvPicPr>
              <p:cNvPr id="229" name="Freihand 228">
                <a:extLst>
                  <a:ext uri="{FF2B5EF4-FFF2-40B4-BE49-F238E27FC236}">
                    <a16:creationId xmlns:a16="http://schemas.microsoft.com/office/drawing/2014/main" id="{9C1B8334-2589-4456-8785-3F92A5C98F23}"/>
                  </a:ext>
                </a:extLst>
              </p:cNvPr>
              <p:cNvPicPr/>
              <p:nvPr/>
            </p:nvPicPr>
            <p:blipFill>
              <a:blip r:embed="rId472"/>
              <a:stretch>
                <a:fillRect/>
              </a:stretch>
            </p:blipFill>
            <p:spPr>
              <a:xfrm>
                <a:off x="4491573" y="1445640"/>
                <a:ext cx="9792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230" name="Freihand 229">
                <a:extLst>
                  <a:ext uri="{FF2B5EF4-FFF2-40B4-BE49-F238E27FC236}">
                    <a16:creationId xmlns:a16="http://schemas.microsoft.com/office/drawing/2014/main" id="{56D18E0E-1707-45FF-AD81-3C50C56A04B8}"/>
                  </a:ext>
                </a:extLst>
              </p14:cNvPr>
              <p14:cNvContentPartPr/>
              <p14:nvPr/>
            </p14:nvContentPartPr>
            <p14:xfrm>
              <a:off x="4644213" y="1449600"/>
              <a:ext cx="113040" cy="157320"/>
            </p14:xfrm>
          </p:contentPart>
        </mc:Choice>
        <mc:Fallback>
          <p:pic>
            <p:nvPicPr>
              <p:cNvPr id="230" name="Freihand 229">
                <a:extLst>
                  <a:ext uri="{FF2B5EF4-FFF2-40B4-BE49-F238E27FC236}">
                    <a16:creationId xmlns:a16="http://schemas.microsoft.com/office/drawing/2014/main" id="{56D18E0E-1707-45FF-AD81-3C50C56A04B8}"/>
                  </a:ext>
                </a:extLst>
              </p:cNvPr>
              <p:cNvPicPr/>
              <p:nvPr/>
            </p:nvPicPr>
            <p:blipFill>
              <a:blip r:embed="rId474"/>
              <a:stretch>
                <a:fillRect/>
              </a:stretch>
            </p:blipFill>
            <p:spPr>
              <a:xfrm>
                <a:off x="4639893" y="1445280"/>
                <a:ext cx="12168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232" name="Freihand 231">
                <a:extLst>
                  <a:ext uri="{FF2B5EF4-FFF2-40B4-BE49-F238E27FC236}">
                    <a16:creationId xmlns:a16="http://schemas.microsoft.com/office/drawing/2014/main" id="{BADE6773-3F2D-4DE6-A4B2-809E06F3DABA}"/>
                  </a:ext>
                </a:extLst>
              </p14:cNvPr>
              <p14:cNvContentPartPr/>
              <p14:nvPr/>
            </p14:nvContentPartPr>
            <p14:xfrm>
              <a:off x="4849773" y="1493520"/>
              <a:ext cx="37800" cy="74520"/>
            </p14:xfrm>
          </p:contentPart>
        </mc:Choice>
        <mc:Fallback>
          <p:pic>
            <p:nvPicPr>
              <p:cNvPr id="232" name="Freihand 231">
                <a:extLst>
                  <a:ext uri="{FF2B5EF4-FFF2-40B4-BE49-F238E27FC236}">
                    <a16:creationId xmlns:a16="http://schemas.microsoft.com/office/drawing/2014/main" id="{BADE6773-3F2D-4DE6-A4B2-809E06F3DABA}"/>
                  </a:ext>
                </a:extLst>
              </p:cNvPr>
              <p:cNvPicPr/>
              <p:nvPr/>
            </p:nvPicPr>
            <p:blipFill>
              <a:blip r:embed="rId476"/>
              <a:stretch>
                <a:fillRect/>
              </a:stretch>
            </p:blipFill>
            <p:spPr>
              <a:xfrm>
                <a:off x="4845453" y="1489200"/>
                <a:ext cx="464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233" name="Freihand 232">
                <a:extLst>
                  <a:ext uri="{FF2B5EF4-FFF2-40B4-BE49-F238E27FC236}">
                    <a16:creationId xmlns:a16="http://schemas.microsoft.com/office/drawing/2014/main" id="{80C7338A-07EF-49E5-B62A-879004A2A0C8}"/>
                  </a:ext>
                </a:extLst>
              </p14:cNvPr>
              <p14:cNvContentPartPr/>
              <p14:nvPr/>
            </p14:nvContentPartPr>
            <p14:xfrm>
              <a:off x="4902333" y="1461120"/>
              <a:ext cx="17280" cy="104400"/>
            </p14:xfrm>
          </p:contentPart>
        </mc:Choice>
        <mc:Fallback>
          <p:pic>
            <p:nvPicPr>
              <p:cNvPr id="233" name="Freihand 232">
                <a:extLst>
                  <a:ext uri="{FF2B5EF4-FFF2-40B4-BE49-F238E27FC236}">
                    <a16:creationId xmlns:a16="http://schemas.microsoft.com/office/drawing/2014/main" id="{80C7338A-07EF-49E5-B62A-879004A2A0C8}"/>
                  </a:ext>
                </a:extLst>
              </p:cNvPr>
              <p:cNvPicPr/>
              <p:nvPr/>
            </p:nvPicPr>
            <p:blipFill>
              <a:blip r:embed="rId478"/>
              <a:stretch>
                <a:fillRect/>
              </a:stretch>
            </p:blipFill>
            <p:spPr>
              <a:xfrm>
                <a:off x="4898013" y="1456800"/>
                <a:ext cx="259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234" name="Freihand 233">
                <a:extLst>
                  <a:ext uri="{FF2B5EF4-FFF2-40B4-BE49-F238E27FC236}">
                    <a16:creationId xmlns:a16="http://schemas.microsoft.com/office/drawing/2014/main" id="{5FDE38C0-F0A4-43B3-A523-A742B9DB6E1B}"/>
                  </a:ext>
                </a:extLst>
              </p14:cNvPr>
              <p14:cNvContentPartPr/>
              <p14:nvPr/>
            </p14:nvContentPartPr>
            <p14:xfrm>
              <a:off x="4814133" y="1430880"/>
              <a:ext cx="126720" cy="13320"/>
            </p14:xfrm>
          </p:contentPart>
        </mc:Choice>
        <mc:Fallback>
          <p:pic>
            <p:nvPicPr>
              <p:cNvPr id="234" name="Freihand 233">
                <a:extLst>
                  <a:ext uri="{FF2B5EF4-FFF2-40B4-BE49-F238E27FC236}">
                    <a16:creationId xmlns:a16="http://schemas.microsoft.com/office/drawing/2014/main" id="{5FDE38C0-F0A4-43B3-A523-A742B9DB6E1B}"/>
                  </a:ext>
                </a:extLst>
              </p:cNvPr>
              <p:cNvPicPr/>
              <p:nvPr/>
            </p:nvPicPr>
            <p:blipFill>
              <a:blip r:embed="rId480"/>
              <a:stretch>
                <a:fillRect/>
              </a:stretch>
            </p:blipFill>
            <p:spPr>
              <a:xfrm>
                <a:off x="4809813" y="1426560"/>
                <a:ext cx="1353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236" name="Freihand 235">
                <a:extLst>
                  <a:ext uri="{FF2B5EF4-FFF2-40B4-BE49-F238E27FC236}">
                    <a16:creationId xmlns:a16="http://schemas.microsoft.com/office/drawing/2014/main" id="{3D112E4B-CD4B-41CD-B067-D9EBDF5105F4}"/>
                  </a:ext>
                </a:extLst>
              </p14:cNvPr>
              <p14:cNvContentPartPr/>
              <p14:nvPr/>
            </p14:nvContentPartPr>
            <p14:xfrm>
              <a:off x="5015013" y="1515120"/>
              <a:ext cx="91080" cy="2160"/>
            </p14:xfrm>
          </p:contentPart>
        </mc:Choice>
        <mc:Fallback>
          <p:pic>
            <p:nvPicPr>
              <p:cNvPr id="236" name="Freihand 235">
                <a:extLst>
                  <a:ext uri="{FF2B5EF4-FFF2-40B4-BE49-F238E27FC236}">
                    <a16:creationId xmlns:a16="http://schemas.microsoft.com/office/drawing/2014/main" id="{3D112E4B-CD4B-41CD-B067-D9EBDF5105F4}"/>
                  </a:ext>
                </a:extLst>
              </p:cNvPr>
              <p:cNvPicPr/>
              <p:nvPr/>
            </p:nvPicPr>
            <p:blipFill>
              <a:blip r:embed="rId482"/>
              <a:stretch>
                <a:fillRect/>
              </a:stretch>
            </p:blipFill>
            <p:spPr>
              <a:xfrm>
                <a:off x="5010693" y="1510800"/>
                <a:ext cx="9972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237" name="Freihand 236">
                <a:extLst>
                  <a:ext uri="{FF2B5EF4-FFF2-40B4-BE49-F238E27FC236}">
                    <a16:creationId xmlns:a16="http://schemas.microsoft.com/office/drawing/2014/main" id="{16A1CF3F-CFFC-43C2-A2BB-6EFFB88E338F}"/>
                  </a:ext>
                </a:extLst>
              </p14:cNvPr>
              <p14:cNvContentPartPr/>
              <p14:nvPr/>
            </p14:nvContentPartPr>
            <p14:xfrm>
              <a:off x="5173773" y="1474800"/>
              <a:ext cx="19800" cy="108720"/>
            </p14:xfrm>
          </p:contentPart>
        </mc:Choice>
        <mc:Fallback>
          <p:pic>
            <p:nvPicPr>
              <p:cNvPr id="237" name="Freihand 236">
                <a:extLst>
                  <a:ext uri="{FF2B5EF4-FFF2-40B4-BE49-F238E27FC236}">
                    <a16:creationId xmlns:a16="http://schemas.microsoft.com/office/drawing/2014/main" id="{16A1CF3F-CFFC-43C2-A2BB-6EFFB88E338F}"/>
                  </a:ext>
                </a:extLst>
              </p:cNvPr>
              <p:cNvPicPr/>
              <p:nvPr/>
            </p:nvPicPr>
            <p:blipFill>
              <a:blip r:embed="rId484"/>
              <a:stretch>
                <a:fillRect/>
              </a:stretch>
            </p:blipFill>
            <p:spPr>
              <a:xfrm>
                <a:off x="5169453" y="1470480"/>
                <a:ext cx="2844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238" name="Freihand 237">
                <a:extLst>
                  <a:ext uri="{FF2B5EF4-FFF2-40B4-BE49-F238E27FC236}">
                    <a16:creationId xmlns:a16="http://schemas.microsoft.com/office/drawing/2014/main" id="{5323FAAD-461E-465B-A750-41D7C58061EB}"/>
                  </a:ext>
                </a:extLst>
              </p14:cNvPr>
              <p14:cNvContentPartPr/>
              <p14:nvPr/>
            </p14:nvContentPartPr>
            <p14:xfrm>
              <a:off x="5236413" y="1480920"/>
              <a:ext cx="18000" cy="93960"/>
            </p14:xfrm>
          </p:contentPart>
        </mc:Choice>
        <mc:Fallback>
          <p:pic>
            <p:nvPicPr>
              <p:cNvPr id="238" name="Freihand 237">
                <a:extLst>
                  <a:ext uri="{FF2B5EF4-FFF2-40B4-BE49-F238E27FC236}">
                    <a16:creationId xmlns:a16="http://schemas.microsoft.com/office/drawing/2014/main" id="{5323FAAD-461E-465B-A750-41D7C58061EB}"/>
                  </a:ext>
                </a:extLst>
              </p:cNvPr>
              <p:cNvPicPr/>
              <p:nvPr/>
            </p:nvPicPr>
            <p:blipFill>
              <a:blip r:embed="rId486"/>
              <a:stretch>
                <a:fillRect/>
              </a:stretch>
            </p:blipFill>
            <p:spPr>
              <a:xfrm>
                <a:off x="5232093" y="1476600"/>
                <a:ext cx="2664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239" name="Freihand 238">
                <a:extLst>
                  <a:ext uri="{FF2B5EF4-FFF2-40B4-BE49-F238E27FC236}">
                    <a16:creationId xmlns:a16="http://schemas.microsoft.com/office/drawing/2014/main" id="{B40ED1EB-E620-4278-84F5-DA93C17F5B85}"/>
                  </a:ext>
                </a:extLst>
              </p14:cNvPr>
              <p14:cNvContentPartPr/>
              <p14:nvPr/>
            </p14:nvContentPartPr>
            <p14:xfrm>
              <a:off x="5110053" y="1434120"/>
              <a:ext cx="168840" cy="20880"/>
            </p14:xfrm>
          </p:contentPart>
        </mc:Choice>
        <mc:Fallback>
          <p:pic>
            <p:nvPicPr>
              <p:cNvPr id="239" name="Freihand 238">
                <a:extLst>
                  <a:ext uri="{FF2B5EF4-FFF2-40B4-BE49-F238E27FC236}">
                    <a16:creationId xmlns:a16="http://schemas.microsoft.com/office/drawing/2014/main" id="{B40ED1EB-E620-4278-84F5-DA93C17F5B85}"/>
                  </a:ext>
                </a:extLst>
              </p:cNvPr>
              <p:cNvPicPr/>
              <p:nvPr/>
            </p:nvPicPr>
            <p:blipFill>
              <a:blip r:embed="rId488"/>
              <a:stretch>
                <a:fillRect/>
              </a:stretch>
            </p:blipFill>
            <p:spPr>
              <a:xfrm>
                <a:off x="5105733" y="1429800"/>
                <a:ext cx="17748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240" name="Freihand 239">
                <a:extLst>
                  <a:ext uri="{FF2B5EF4-FFF2-40B4-BE49-F238E27FC236}">
                    <a16:creationId xmlns:a16="http://schemas.microsoft.com/office/drawing/2014/main" id="{400EC38D-C492-4002-A79D-31574844B5F0}"/>
                  </a:ext>
                </a:extLst>
              </p14:cNvPr>
              <p14:cNvContentPartPr/>
              <p14:nvPr/>
            </p14:nvContentPartPr>
            <p14:xfrm>
              <a:off x="5301213" y="1373280"/>
              <a:ext cx="140760" cy="101880"/>
            </p14:xfrm>
          </p:contentPart>
        </mc:Choice>
        <mc:Fallback>
          <p:pic>
            <p:nvPicPr>
              <p:cNvPr id="240" name="Freihand 239">
                <a:extLst>
                  <a:ext uri="{FF2B5EF4-FFF2-40B4-BE49-F238E27FC236}">
                    <a16:creationId xmlns:a16="http://schemas.microsoft.com/office/drawing/2014/main" id="{400EC38D-C492-4002-A79D-31574844B5F0}"/>
                  </a:ext>
                </a:extLst>
              </p:cNvPr>
              <p:cNvPicPr/>
              <p:nvPr/>
            </p:nvPicPr>
            <p:blipFill>
              <a:blip r:embed="rId490"/>
              <a:stretch>
                <a:fillRect/>
              </a:stretch>
            </p:blipFill>
            <p:spPr>
              <a:xfrm>
                <a:off x="5296893" y="1368960"/>
                <a:ext cx="14940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241" name="Freihand 240">
                <a:extLst>
                  <a:ext uri="{FF2B5EF4-FFF2-40B4-BE49-F238E27FC236}">
                    <a16:creationId xmlns:a16="http://schemas.microsoft.com/office/drawing/2014/main" id="{C8DBFB6F-FCF1-4D6D-AB46-AFB3EB6558E3}"/>
                  </a:ext>
                </a:extLst>
              </p14:cNvPr>
              <p14:cNvContentPartPr/>
              <p14:nvPr/>
            </p14:nvContentPartPr>
            <p14:xfrm>
              <a:off x="5378613" y="1346280"/>
              <a:ext cx="197640" cy="327600"/>
            </p14:xfrm>
          </p:contentPart>
        </mc:Choice>
        <mc:Fallback>
          <p:pic>
            <p:nvPicPr>
              <p:cNvPr id="241" name="Freihand 240">
                <a:extLst>
                  <a:ext uri="{FF2B5EF4-FFF2-40B4-BE49-F238E27FC236}">
                    <a16:creationId xmlns:a16="http://schemas.microsoft.com/office/drawing/2014/main" id="{C8DBFB6F-FCF1-4D6D-AB46-AFB3EB6558E3}"/>
                  </a:ext>
                </a:extLst>
              </p:cNvPr>
              <p:cNvPicPr/>
              <p:nvPr/>
            </p:nvPicPr>
            <p:blipFill>
              <a:blip r:embed="rId492"/>
              <a:stretch>
                <a:fillRect/>
              </a:stretch>
            </p:blipFill>
            <p:spPr>
              <a:xfrm>
                <a:off x="5374293" y="1341960"/>
                <a:ext cx="206280" cy="33624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305" name="Freihand 304">
                <a:extLst>
                  <a:ext uri="{FF2B5EF4-FFF2-40B4-BE49-F238E27FC236}">
                    <a16:creationId xmlns:a16="http://schemas.microsoft.com/office/drawing/2014/main" id="{6E45463C-45E1-4940-B34F-C766F537760E}"/>
                  </a:ext>
                </a:extLst>
              </p14:cNvPr>
              <p14:cNvContentPartPr/>
              <p14:nvPr/>
            </p14:nvContentPartPr>
            <p14:xfrm>
              <a:off x="4480413" y="1619160"/>
              <a:ext cx="79200" cy="29520"/>
            </p14:xfrm>
          </p:contentPart>
        </mc:Choice>
        <mc:Fallback>
          <p:pic>
            <p:nvPicPr>
              <p:cNvPr id="305" name="Freihand 304">
                <a:extLst>
                  <a:ext uri="{FF2B5EF4-FFF2-40B4-BE49-F238E27FC236}">
                    <a16:creationId xmlns:a16="http://schemas.microsoft.com/office/drawing/2014/main" id="{6E45463C-45E1-4940-B34F-C766F537760E}"/>
                  </a:ext>
                </a:extLst>
              </p:cNvPr>
              <p:cNvPicPr/>
              <p:nvPr/>
            </p:nvPicPr>
            <p:blipFill>
              <a:blip r:embed="rId494"/>
              <a:stretch>
                <a:fillRect/>
              </a:stretch>
            </p:blipFill>
            <p:spPr>
              <a:xfrm>
                <a:off x="4476093" y="1614840"/>
                <a:ext cx="878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306" name="Freihand 305">
                <a:extLst>
                  <a:ext uri="{FF2B5EF4-FFF2-40B4-BE49-F238E27FC236}">
                    <a16:creationId xmlns:a16="http://schemas.microsoft.com/office/drawing/2014/main" id="{CBBE8F05-6769-448F-B8D5-9EF5013E640C}"/>
                  </a:ext>
                </a:extLst>
              </p14:cNvPr>
              <p14:cNvContentPartPr/>
              <p14:nvPr/>
            </p14:nvContentPartPr>
            <p14:xfrm>
              <a:off x="5134533" y="1620600"/>
              <a:ext cx="137160" cy="22320"/>
            </p14:xfrm>
          </p:contentPart>
        </mc:Choice>
        <mc:Fallback>
          <p:pic>
            <p:nvPicPr>
              <p:cNvPr id="306" name="Freihand 305">
                <a:extLst>
                  <a:ext uri="{FF2B5EF4-FFF2-40B4-BE49-F238E27FC236}">
                    <a16:creationId xmlns:a16="http://schemas.microsoft.com/office/drawing/2014/main" id="{CBBE8F05-6769-448F-B8D5-9EF5013E640C}"/>
                  </a:ext>
                </a:extLst>
              </p:cNvPr>
              <p:cNvPicPr/>
              <p:nvPr/>
            </p:nvPicPr>
            <p:blipFill>
              <a:blip r:embed="rId496"/>
              <a:stretch>
                <a:fillRect/>
              </a:stretch>
            </p:blipFill>
            <p:spPr>
              <a:xfrm>
                <a:off x="5130213" y="1616280"/>
                <a:ext cx="14580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308" name="Freihand 307">
                <a:extLst>
                  <a:ext uri="{FF2B5EF4-FFF2-40B4-BE49-F238E27FC236}">
                    <a16:creationId xmlns:a16="http://schemas.microsoft.com/office/drawing/2014/main" id="{B0AFA627-6F2B-47F7-829E-5E18893F9C74}"/>
                  </a:ext>
                </a:extLst>
              </p14:cNvPr>
              <p14:cNvContentPartPr/>
              <p14:nvPr/>
            </p14:nvContentPartPr>
            <p14:xfrm>
              <a:off x="5784693" y="1791240"/>
              <a:ext cx="111600" cy="163800"/>
            </p14:xfrm>
          </p:contentPart>
        </mc:Choice>
        <mc:Fallback>
          <p:pic>
            <p:nvPicPr>
              <p:cNvPr id="308" name="Freihand 307">
                <a:extLst>
                  <a:ext uri="{FF2B5EF4-FFF2-40B4-BE49-F238E27FC236}">
                    <a16:creationId xmlns:a16="http://schemas.microsoft.com/office/drawing/2014/main" id="{B0AFA627-6F2B-47F7-829E-5E18893F9C74}"/>
                  </a:ext>
                </a:extLst>
              </p:cNvPr>
              <p:cNvPicPr/>
              <p:nvPr/>
            </p:nvPicPr>
            <p:blipFill>
              <a:blip r:embed="rId498"/>
              <a:stretch>
                <a:fillRect/>
              </a:stretch>
            </p:blipFill>
            <p:spPr>
              <a:xfrm>
                <a:off x="5780373" y="1786920"/>
                <a:ext cx="1202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499">
            <p14:nvContentPartPr>
              <p14:cNvPr id="309" name="Freihand 308">
                <a:extLst>
                  <a:ext uri="{FF2B5EF4-FFF2-40B4-BE49-F238E27FC236}">
                    <a16:creationId xmlns:a16="http://schemas.microsoft.com/office/drawing/2014/main" id="{37496A4A-ECC7-4D67-BB0E-975D6A2D04AD}"/>
                  </a:ext>
                </a:extLst>
              </p14:cNvPr>
              <p14:cNvContentPartPr/>
              <p14:nvPr/>
            </p14:nvContentPartPr>
            <p14:xfrm>
              <a:off x="5962893" y="1854240"/>
              <a:ext cx="75240" cy="108360"/>
            </p14:xfrm>
          </p:contentPart>
        </mc:Choice>
        <mc:Fallback>
          <p:pic>
            <p:nvPicPr>
              <p:cNvPr id="309" name="Freihand 308">
                <a:extLst>
                  <a:ext uri="{FF2B5EF4-FFF2-40B4-BE49-F238E27FC236}">
                    <a16:creationId xmlns:a16="http://schemas.microsoft.com/office/drawing/2014/main" id="{37496A4A-ECC7-4D67-BB0E-975D6A2D04AD}"/>
                  </a:ext>
                </a:extLst>
              </p:cNvPr>
              <p:cNvPicPr/>
              <p:nvPr/>
            </p:nvPicPr>
            <p:blipFill>
              <a:blip r:embed="rId500"/>
              <a:stretch>
                <a:fillRect/>
              </a:stretch>
            </p:blipFill>
            <p:spPr>
              <a:xfrm>
                <a:off x="5958573" y="1849920"/>
                <a:ext cx="838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501">
            <p14:nvContentPartPr>
              <p14:cNvPr id="310" name="Freihand 309">
                <a:extLst>
                  <a:ext uri="{FF2B5EF4-FFF2-40B4-BE49-F238E27FC236}">
                    <a16:creationId xmlns:a16="http://schemas.microsoft.com/office/drawing/2014/main" id="{BC79B97B-CB26-41EF-8C4A-B38EA58561E9}"/>
                  </a:ext>
                </a:extLst>
              </p14:cNvPr>
              <p14:cNvContentPartPr/>
              <p14:nvPr/>
            </p14:nvContentPartPr>
            <p14:xfrm>
              <a:off x="5926533" y="1809600"/>
              <a:ext cx="154800" cy="149040"/>
            </p14:xfrm>
          </p:contentPart>
        </mc:Choice>
        <mc:Fallback>
          <p:pic>
            <p:nvPicPr>
              <p:cNvPr id="310" name="Freihand 309">
                <a:extLst>
                  <a:ext uri="{FF2B5EF4-FFF2-40B4-BE49-F238E27FC236}">
                    <a16:creationId xmlns:a16="http://schemas.microsoft.com/office/drawing/2014/main" id="{BC79B97B-CB26-41EF-8C4A-B38EA58561E9}"/>
                  </a:ext>
                </a:extLst>
              </p:cNvPr>
              <p:cNvPicPr/>
              <p:nvPr/>
            </p:nvPicPr>
            <p:blipFill>
              <a:blip r:embed="rId502"/>
              <a:stretch>
                <a:fillRect/>
              </a:stretch>
            </p:blipFill>
            <p:spPr>
              <a:xfrm>
                <a:off x="5922213" y="1805280"/>
                <a:ext cx="16344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503">
            <p14:nvContentPartPr>
              <p14:cNvPr id="311" name="Freihand 310">
                <a:extLst>
                  <a:ext uri="{FF2B5EF4-FFF2-40B4-BE49-F238E27FC236}">
                    <a16:creationId xmlns:a16="http://schemas.microsoft.com/office/drawing/2014/main" id="{DE3790BC-5D55-4F5C-9BB7-C91B843466F4}"/>
                  </a:ext>
                </a:extLst>
              </p14:cNvPr>
              <p14:cNvContentPartPr/>
              <p14:nvPr/>
            </p14:nvContentPartPr>
            <p14:xfrm>
              <a:off x="6103293" y="1754880"/>
              <a:ext cx="117360" cy="85680"/>
            </p14:xfrm>
          </p:contentPart>
        </mc:Choice>
        <mc:Fallback>
          <p:pic>
            <p:nvPicPr>
              <p:cNvPr id="311" name="Freihand 310">
                <a:extLst>
                  <a:ext uri="{FF2B5EF4-FFF2-40B4-BE49-F238E27FC236}">
                    <a16:creationId xmlns:a16="http://schemas.microsoft.com/office/drawing/2014/main" id="{DE3790BC-5D55-4F5C-9BB7-C91B843466F4}"/>
                  </a:ext>
                </a:extLst>
              </p:cNvPr>
              <p:cNvPicPr/>
              <p:nvPr/>
            </p:nvPicPr>
            <p:blipFill>
              <a:blip r:embed="rId504"/>
              <a:stretch>
                <a:fillRect/>
              </a:stretch>
            </p:blipFill>
            <p:spPr>
              <a:xfrm>
                <a:off x="6098973" y="1750560"/>
                <a:ext cx="12600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505">
            <p14:nvContentPartPr>
              <p14:cNvPr id="313" name="Freihand 312">
                <a:extLst>
                  <a:ext uri="{FF2B5EF4-FFF2-40B4-BE49-F238E27FC236}">
                    <a16:creationId xmlns:a16="http://schemas.microsoft.com/office/drawing/2014/main" id="{D920AFAE-1268-4807-BFD8-D3B939A1A5BA}"/>
                  </a:ext>
                </a:extLst>
              </p14:cNvPr>
              <p14:cNvContentPartPr/>
              <p14:nvPr/>
            </p14:nvContentPartPr>
            <p14:xfrm>
              <a:off x="6218133" y="1722120"/>
              <a:ext cx="105120" cy="301680"/>
            </p14:xfrm>
          </p:contentPart>
        </mc:Choice>
        <mc:Fallback>
          <p:pic>
            <p:nvPicPr>
              <p:cNvPr id="313" name="Freihand 312">
                <a:extLst>
                  <a:ext uri="{FF2B5EF4-FFF2-40B4-BE49-F238E27FC236}">
                    <a16:creationId xmlns:a16="http://schemas.microsoft.com/office/drawing/2014/main" id="{D920AFAE-1268-4807-BFD8-D3B939A1A5BA}"/>
                  </a:ext>
                </a:extLst>
              </p:cNvPr>
              <p:cNvPicPr/>
              <p:nvPr/>
            </p:nvPicPr>
            <p:blipFill>
              <a:blip r:embed="rId506"/>
              <a:stretch>
                <a:fillRect/>
              </a:stretch>
            </p:blipFill>
            <p:spPr>
              <a:xfrm>
                <a:off x="6213813" y="1717800"/>
                <a:ext cx="113760" cy="310320"/>
              </a:xfrm>
              <a:prstGeom prst="rect">
                <a:avLst/>
              </a:prstGeom>
            </p:spPr>
          </p:pic>
        </mc:Fallback>
      </mc:AlternateContent>
      <mc:AlternateContent xmlns:mc="http://schemas.openxmlformats.org/markup-compatibility/2006">
        <mc:Choice xmlns:p14="http://schemas.microsoft.com/office/powerpoint/2010/main" Requires="p14">
          <p:contentPart p14:bwMode="auto" r:id="rId507">
            <p14:nvContentPartPr>
              <p14:cNvPr id="314" name="Freihand 313">
                <a:extLst>
                  <a:ext uri="{FF2B5EF4-FFF2-40B4-BE49-F238E27FC236}">
                    <a16:creationId xmlns:a16="http://schemas.microsoft.com/office/drawing/2014/main" id="{B7473823-F6D5-416C-AC9A-291C0A687C7B}"/>
                  </a:ext>
                </a:extLst>
              </p14:cNvPr>
              <p14:cNvContentPartPr/>
              <p14:nvPr/>
            </p14:nvContentPartPr>
            <p14:xfrm>
              <a:off x="6422253" y="1848840"/>
              <a:ext cx="202320" cy="8640"/>
            </p14:xfrm>
          </p:contentPart>
        </mc:Choice>
        <mc:Fallback>
          <p:pic>
            <p:nvPicPr>
              <p:cNvPr id="314" name="Freihand 313">
                <a:extLst>
                  <a:ext uri="{FF2B5EF4-FFF2-40B4-BE49-F238E27FC236}">
                    <a16:creationId xmlns:a16="http://schemas.microsoft.com/office/drawing/2014/main" id="{B7473823-F6D5-416C-AC9A-291C0A687C7B}"/>
                  </a:ext>
                </a:extLst>
              </p:cNvPr>
              <p:cNvPicPr/>
              <p:nvPr/>
            </p:nvPicPr>
            <p:blipFill>
              <a:blip r:embed="rId508"/>
              <a:stretch>
                <a:fillRect/>
              </a:stretch>
            </p:blipFill>
            <p:spPr>
              <a:xfrm>
                <a:off x="6417933" y="1844520"/>
                <a:ext cx="2109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509">
            <p14:nvContentPartPr>
              <p14:cNvPr id="315" name="Freihand 314">
                <a:extLst>
                  <a:ext uri="{FF2B5EF4-FFF2-40B4-BE49-F238E27FC236}">
                    <a16:creationId xmlns:a16="http://schemas.microsoft.com/office/drawing/2014/main" id="{5058E274-56EB-4699-84E8-BD938C5C83C9}"/>
                  </a:ext>
                </a:extLst>
              </p14:cNvPr>
              <p14:cNvContentPartPr/>
              <p14:nvPr/>
            </p14:nvContentPartPr>
            <p14:xfrm>
              <a:off x="6465813" y="1892400"/>
              <a:ext cx="179640" cy="20520"/>
            </p14:xfrm>
          </p:contentPart>
        </mc:Choice>
        <mc:Fallback>
          <p:pic>
            <p:nvPicPr>
              <p:cNvPr id="315" name="Freihand 314">
                <a:extLst>
                  <a:ext uri="{FF2B5EF4-FFF2-40B4-BE49-F238E27FC236}">
                    <a16:creationId xmlns:a16="http://schemas.microsoft.com/office/drawing/2014/main" id="{5058E274-56EB-4699-84E8-BD938C5C83C9}"/>
                  </a:ext>
                </a:extLst>
              </p:cNvPr>
              <p:cNvPicPr/>
              <p:nvPr/>
            </p:nvPicPr>
            <p:blipFill>
              <a:blip r:embed="rId510"/>
              <a:stretch>
                <a:fillRect/>
              </a:stretch>
            </p:blipFill>
            <p:spPr>
              <a:xfrm>
                <a:off x="6461493" y="1888080"/>
                <a:ext cx="18828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511">
            <p14:nvContentPartPr>
              <p14:cNvPr id="316" name="Freihand 315">
                <a:extLst>
                  <a:ext uri="{FF2B5EF4-FFF2-40B4-BE49-F238E27FC236}">
                    <a16:creationId xmlns:a16="http://schemas.microsoft.com/office/drawing/2014/main" id="{9E1B18F9-663E-4FBE-AF46-865F7EC8721E}"/>
                  </a:ext>
                </a:extLst>
              </p14:cNvPr>
              <p14:cNvContentPartPr/>
              <p14:nvPr/>
            </p14:nvContentPartPr>
            <p14:xfrm>
              <a:off x="6772893" y="1803120"/>
              <a:ext cx="143640" cy="106560"/>
            </p14:xfrm>
          </p:contentPart>
        </mc:Choice>
        <mc:Fallback>
          <p:pic>
            <p:nvPicPr>
              <p:cNvPr id="316" name="Freihand 315">
                <a:extLst>
                  <a:ext uri="{FF2B5EF4-FFF2-40B4-BE49-F238E27FC236}">
                    <a16:creationId xmlns:a16="http://schemas.microsoft.com/office/drawing/2014/main" id="{9E1B18F9-663E-4FBE-AF46-865F7EC8721E}"/>
                  </a:ext>
                </a:extLst>
              </p:cNvPr>
              <p:cNvPicPr/>
              <p:nvPr/>
            </p:nvPicPr>
            <p:blipFill>
              <a:blip r:embed="rId512"/>
              <a:stretch>
                <a:fillRect/>
              </a:stretch>
            </p:blipFill>
            <p:spPr>
              <a:xfrm>
                <a:off x="6768573" y="1798800"/>
                <a:ext cx="1522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513">
            <p14:nvContentPartPr>
              <p14:cNvPr id="335" name="Freihand 334">
                <a:extLst>
                  <a:ext uri="{FF2B5EF4-FFF2-40B4-BE49-F238E27FC236}">
                    <a16:creationId xmlns:a16="http://schemas.microsoft.com/office/drawing/2014/main" id="{B4B46B1C-24F0-4279-8D50-E181483BF894}"/>
                  </a:ext>
                </a:extLst>
              </p14:cNvPr>
              <p14:cNvContentPartPr/>
              <p14:nvPr/>
            </p14:nvContentPartPr>
            <p14:xfrm>
              <a:off x="4097733" y="2146200"/>
              <a:ext cx="1220040" cy="49680"/>
            </p14:xfrm>
          </p:contentPart>
        </mc:Choice>
        <mc:Fallback>
          <p:pic>
            <p:nvPicPr>
              <p:cNvPr id="335" name="Freihand 334">
                <a:extLst>
                  <a:ext uri="{FF2B5EF4-FFF2-40B4-BE49-F238E27FC236}">
                    <a16:creationId xmlns:a16="http://schemas.microsoft.com/office/drawing/2014/main" id="{B4B46B1C-24F0-4279-8D50-E181483BF894}"/>
                  </a:ext>
                </a:extLst>
              </p:cNvPr>
              <p:cNvPicPr/>
              <p:nvPr/>
            </p:nvPicPr>
            <p:blipFill>
              <a:blip r:embed="rId514"/>
              <a:stretch>
                <a:fillRect/>
              </a:stretch>
            </p:blipFill>
            <p:spPr>
              <a:xfrm>
                <a:off x="4093413" y="2141880"/>
                <a:ext cx="122868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336" name="Freihand 335">
                <a:extLst>
                  <a:ext uri="{FF2B5EF4-FFF2-40B4-BE49-F238E27FC236}">
                    <a16:creationId xmlns:a16="http://schemas.microsoft.com/office/drawing/2014/main" id="{33BBCE9B-D9AE-46D1-80A0-2A3A075514BB}"/>
                  </a:ext>
                </a:extLst>
              </p14:cNvPr>
              <p14:cNvContentPartPr/>
              <p14:nvPr/>
            </p14:nvContentPartPr>
            <p14:xfrm>
              <a:off x="5261613" y="2059440"/>
              <a:ext cx="818280" cy="130320"/>
            </p14:xfrm>
          </p:contentPart>
        </mc:Choice>
        <mc:Fallback>
          <p:pic>
            <p:nvPicPr>
              <p:cNvPr id="336" name="Freihand 335">
                <a:extLst>
                  <a:ext uri="{FF2B5EF4-FFF2-40B4-BE49-F238E27FC236}">
                    <a16:creationId xmlns:a16="http://schemas.microsoft.com/office/drawing/2014/main" id="{33BBCE9B-D9AE-46D1-80A0-2A3A075514BB}"/>
                  </a:ext>
                </a:extLst>
              </p:cNvPr>
              <p:cNvPicPr/>
              <p:nvPr/>
            </p:nvPicPr>
            <p:blipFill>
              <a:blip r:embed="rId516"/>
              <a:stretch>
                <a:fillRect/>
              </a:stretch>
            </p:blipFill>
            <p:spPr>
              <a:xfrm>
                <a:off x="5257293" y="2055120"/>
                <a:ext cx="8269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517">
            <p14:nvContentPartPr>
              <p14:cNvPr id="351" name="Freihand 350">
                <a:extLst>
                  <a:ext uri="{FF2B5EF4-FFF2-40B4-BE49-F238E27FC236}">
                    <a16:creationId xmlns:a16="http://schemas.microsoft.com/office/drawing/2014/main" id="{BAB8EB67-735B-4735-9A93-64AE4BA5D78A}"/>
                  </a:ext>
                </a:extLst>
              </p14:cNvPr>
              <p14:cNvContentPartPr/>
              <p14:nvPr/>
            </p14:nvContentPartPr>
            <p14:xfrm>
              <a:off x="4494813" y="1737240"/>
              <a:ext cx="572400" cy="395280"/>
            </p14:xfrm>
          </p:contentPart>
        </mc:Choice>
        <mc:Fallback>
          <p:pic>
            <p:nvPicPr>
              <p:cNvPr id="351" name="Freihand 350">
                <a:extLst>
                  <a:ext uri="{FF2B5EF4-FFF2-40B4-BE49-F238E27FC236}">
                    <a16:creationId xmlns:a16="http://schemas.microsoft.com/office/drawing/2014/main" id="{BAB8EB67-735B-4735-9A93-64AE4BA5D78A}"/>
                  </a:ext>
                </a:extLst>
              </p:cNvPr>
              <p:cNvPicPr/>
              <p:nvPr/>
            </p:nvPicPr>
            <p:blipFill>
              <a:blip r:embed="rId518"/>
              <a:stretch>
                <a:fillRect/>
              </a:stretch>
            </p:blipFill>
            <p:spPr>
              <a:xfrm>
                <a:off x="4490493" y="1732920"/>
                <a:ext cx="581040" cy="40392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354" name="Freihand 353">
                <a:extLst>
                  <a:ext uri="{FF2B5EF4-FFF2-40B4-BE49-F238E27FC236}">
                    <a16:creationId xmlns:a16="http://schemas.microsoft.com/office/drawing/2014/main" id="{333066BA-1B28-4F22-A50F-DD539796043A}"/>
                  </a:ext>
                </a:extLst>
              </p14:cNvPr>
              <p14:cNvContentPartPr/>
              <p14:nvPr/>
            </p14:nvContentPartPr>
            <p14:xfrm>
              <a:off x="5202213" y="2278680"/>
              <a:ext cx="110160" cy="140760"/>
            </p14:xfrm>
          </p:contentPart>
        </mc:Choice>
        <mc:Fallback>
          <p:pic>
            <p:nvPicPr>
              <p:cNvPr id="354" name="Freihand 353">
                <a:extLst>
                  <a:ext uri="{FF2B5EF4-FFF2-40B4-BE49-F238E27FC236}">
                    <a16:creationId xmlns:a16="http://schemas.microsoft.com/office/drawing/2014/main" id="{333066BA-1B28-4F22-A50F-DD539796043A}"/>
                  </a:ext>
                </a:extLst>
              </p:cNvPr>
              <p:cNvPicPr/>
              <p:nvPr/>
            </p:nvPicPr>
            <p:blipFill>
              <a:blip r:embed="rId520"/>
              <a:stretch>
                <a:fillRect/>
              </a:stretch>
            </p:blipFill>
            <p:spPr>
              <a:xfrm>
                <a:off x="5197893" y="2274360"/>
                <a:ext cx="11880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355" name="Freihand 354">
                <a:extLst>
                  <a:ext uri="{FF2B5EF4-FFF2-40B4-BE49-F238E27FC236}">
                    <a16:creationId xmlns:a16="http://schemas.microsoft.com/office/drawing/2014/main" id="{2A65A3D1-D612-489A-8F5A-6F1645EF152F}"/>
                  </a:ext>
                </a:extLst>
              </p14:cNvPr>
              <p14:cNvContentPartPr/>
              <p14:nvPr/>
            </p14:nvContentPartPr>
            <p14:xfrm>
              <a:off x="5386893" y="2231880"/>
              <a:ext cx="83880" cy="185760"/>
            </p14:xfrm>
          </p:contentPart>
        </mc:Choice>
        <mc:Fallback>
          <p:pic>
            <p:nvPicPr>
              <p:cNvPr id="355" name="Freihand 354">
                <a:extLst>
                  <a:ext uri="{FF2B5EF4-FFF2-40B4-BE49-F238E27FC236}">
                    <a16:creationId xmlns:a16="http://schemas.microsoft.com/office/drawing/2014/main" id="{2A65A3D1-D612-489A-8F5A-6F1645EF152F}"/>
                  </a:ext>
                </a:extLst>
              </p:cNvPr>
              <p:cNvPicPr/>
              <p:nvPr/>
            </p:nvPicPr>
            <p:blipFill>
              <a:blip r:embed="rId522"/>
              <a:stretch>
                <a:fillRect/>
              </a:stretch>
            </p:blipFill>
            <p:spPr>
              <a:xfrm>
                <a:off x="5382573" y="2227560"/>
                <a:ext cx="9252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356" name="Freihand 355">
                <a:extLst>
                  <a:ext uri="{FF2B5EF4-FFF2-40B4-BE49-F238E27FC236}">
                    <a16:creationId xmlns:a16="http://schemas.microsoft.com/office/drawing/2014/main" id="{EE0E8642-BB58-43DE-BA7C-7FEE06F14663}"/>
                  </a:ext>
                </a:extLst>
              </p14:cNvPr>
              <p14:cNvContentPartPr/>
              <p14:nvPr/>
            </p14:nvContentPartPr>
            <p14:xfrm>
              <a:off x="5494533" y="2252760"/>
              <a:ext cx="115200" cy="117000"/>
            </p14:xfrm>
          </p:contentPart>
        </mc:Choice>
        <mc:Fallback>
          <p:pic>
            <p:nvPicPr>
              <p:cNvPr id="356" name="Freihand 355">
                <a:extLst>
                  <a:ext uri="{FF2B5EF4-FFF2-40B4-BE49-F238E27FC236}">
                    <a16:creationId xmlns:a16="http://schemas.microsoft.com/office/drawing/2014/main" id="{EE0E8642-BB58-43DE-BA7C-7FEE06F14663}"/>
                  </a:ext>
                </a:extLst>
              </p:cNvPr>
              <p:cNvPicPr/>
              <p:nvPr/>
            </p:nvPicPr>
            <p:blipFill>
              <a:blip r:embed="rId524"/>
              <a:stretch>
                <a:fillRect/>
              </a:stretch>
            </p:blipFill>
            <p:spPr>
              <a:xfrm>
                <a:off x="5490213" y="2248440"/>
                <a:ext cx="12384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358" name="Freihand 357">
                <a:extLst>
                  <a:ext uri="{FF2B5EF4-FFF2-40B4-BE49-F238E27FC236}">
                    <a16:creationId xmlns:a16="http://schemas.microsoft.com/office/drawing/2014/main" id="{15BC3594-18F5-4D12-A5AD-A897A58824A0}"/>
                  </a:ext>
                </a:extLst>
              </p14:cNvPr>
              <p14:cNvContentPartPr/>
              <p14:nvPr/>
            </p14:nvContentPartPr>
            <p14:xfrm>
              <a:off x="5570493" y="2214240"/>
              <a:ext cx="123840" cy="158400"/>
            </p14:xfrm>
          </p:contentPart>
        </mc:Choice>
        <mc:Fallback>
          <p:pic>
            <p:nvPicPr>
              <p:cNvPr id="358" name="Freihand 357">
                <a:extLst>
                  <a:ext uri="{FF2B5EF4-FFF2-40B4-BE49-F238E27FC236}">
                    <a16:creationId xmlns:a16="http://schemas.microsoft.com/office/drawing/2014/main" id="{15BC3594-18F5-4D12-A5AD-A897A58824A0}"/>
                  </a:ext>
                </a:extLst>
              </p:cNvPr>
              <p:cNvPicPr/>
              <p:nvPr/>
            </p:nvPicPr>
            <p:blipFill>
              <a:blip r:embed="rId526"/>
              <a:stretch>
                <a:fillRect/>
              </a:stretch>
            </p:blipFill>
            <p:spPr>
              <a:xfrm>
                <a:off x="5566173" y="2209920"/>
                <a:ext cx="13248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359" name="Freihand 358">
                <a:extLst>
                  <a:ext uri="{FF2B5EF4-FFF2-40B4-BE49-F238E27FC236}">
                    <a16:creationId xmlns:a16="http://schemas.microsoft.com/office/drawing/2014/main" id="{711B73C5-B8CE-4D6C-863F-E6E077DB8890}"/>
                  </a:ext>
                </a:extLst>
              </p14:cNvPr>
              <p14:cNvContentPartPr/>
              <p14:nvPr/>
            </p14:nvContentPartPr>
            <p14:xfrm>
              <a:off x="5635653" y="2310360"/>
              <a:ext cx="57960" cy="55800"/>
            </p14:xfrm>
          </p:contentPart>
        </mc:Choice>
        <mc:Fallback>
          <p:pic>
            <p:nvPicPr>
              <p:cNvPr id="359" name="Freihand 358">
                <a:extLst>
                  <a:ext uri="{FF2B5EF4-FFF2-40B4-BE49-F238E27FC236}">
                    <a16:creationId xmlns:a16="http://schemas.microsoft.com/office/drawing/2014/main" id="{711B73C5-B8CE-4D6C-863F-E6E077DB8890}"/>
                  </a:ext>
                </a:extLst>
              </p:cNvPr>
              <p:cNvPicPr/>
              <p:nvPr/>
            </p:nvPicPr>
            <p:blipFill>
              <a:blip r:embed="rId528"/>
              <a:stretch>
                <a:fillRect/>
              </a:stretch>
            </p:blipFill>
            <p:spPr>
              <a:xfrm>
                <a:off x="5631333" y="2306040"/>
                <a:ext cx="6660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360" name="Freihand 359">
                <a:extLst>
                  <a:ext uri="{FF2B5EF4-FFF2-40B4-BE49-F238E27FC236}">
                    <a16:creationId xmlns:a16="http://schemas.microsoft.com/office/drawing/2014/main" id="{D702C8C8-9DBE-49FE-855F-4B6D2FD803CC}"/>
                  </a:ext>
                </a:extLst>
              </p14:cNvPr>
              <p14:cNvContentPartPr/>
              <p14:nvPr/>
            </p14:nvContentPartPr>
            <p14:xfrm>
              <a:off x="5762373" y="2313600"/>
              <a:ext cx="81720" cy="6120"/>
            </p14:xfrm>
          </p:contentPart>
        </mc:Choice>
        <mc:Fallback>
          <p:pic>
            <p:nvPicPr>
              <p:cNvPr id="360" name="Freihand 359">
                <a:extLst>
                  <a:ext uri="{FF2B5EF4-FFF2-40B4-BE49-F238E27FC236}">
                    <a16:creationId xmlns:a16="http://schemas.microsoft.com/office/drawing/2014/main" id="{D702C8C8-9DBE-49FE-855F-4B6D2FD803CC}"/>
                  </a:ext>
                </a:extLst>
              </p:cNvPr>
              <p:cNvPicPr/>
              <p:nvPr/>
            </p:nvPicPr>
            <p:blipFill>
              <a:blip r:embed="rId530"/>
              <a:stretch>
                <a:fillRect/>
              </a:stretch>
            </p:blipFill>
            <p:spPr>
              <a:xfrm>
                <a:off x="5758053" y="2309280"/>
                <a:ext cx="9036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361" name="Freihand 360">
                <a:extLst>
                  <a:ext uri="{FF2B5EF4-FFF2-40B4-BE49-F238E27FC236}">
                    <a16:creationId xmlns:a16="http://schemas.microsoft.com/office/drawing/2014/main" id="{243B89E4-F1AF-4715-8734-3FC79D0CB6AF}"/>
                  </a:ext>
                </a:extLst>
              </p14:cNvPr>
              <p14:cNvContentPartPr/>
              <p14:nvPr/>
            </p14:nvContentPartPr>
            <p14:xfrm>
              <a:off x="5899893" y="2242680"/>
              <a:ext cx="94680" cy="108360"/>
            </p14:xfrm>
          </p:contentPart>
        </mc:Choice>
        <mc:Fallback>
          <p:pic>
            <p:nvPicPr>
              <p:cNvPr id="361" name="Freihand 360">
                <a:extLst>
                  <a:ext uri="{FF2B5EF4-FFF2-40B4-BE49-F238E27FC236}">
                    <a16:creationId xmlns:a16="http://schemas.microsoft.com/office/drawing/2014/main" id="{243B89E4-F1AF-4715-8734-3FC79D0CB6AF}"/>
                  </a:ext>
                </a:extLst>
              </p:cNvPr>
              <p:cNvPicPr/>
              <p:nvPr/>
            </p:nvPicPr>
            <p:blipFill>
              <a:blip r:embed="rId532"/>
              <a:stretch>
                <a:fillRect/>
              </a:stretch>
            </p:blipFill>
            <p:spPr>
              <a:xfrm>
                <a:off x="5895573" y="2238360"/>
                <a:ext cx="1033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362" name="Freihand 361">
                <a:extLst>
                  <a:ext uri="{FF2B5EF4-FFF2-40B4-BE49-F238E27FC236}">
                    <a16:creationId xmlns:a16="http://schemas.microsoft.com/office/drawing/2014/main" id="{F6759575-F450-4A18-AF08-2B531B24404B}"/>
                  </a:ext>
                </a:extLst>
              </p14:cNvPr>
              <p14:cNvContentPartPr/>
              <p14:nvPr/>
            </p14:nvContentPartPr>
            <p14:xfrm>
              <a:off x="5986293" y="2192640"/>
              <a:ext cx="88560" cy="210960"/>
            </p14:xfrm>
          </p:contentPart>
        </mc:Choice>
        <mc:Fallback>
          <p:pic>
            <p:nvPicPr>
              <p:cNvPr id="362" name="Freihand 361">
                <a:extLst>
                  <a:ext uri="{FF2B5EF4-FFF2-40B4-BE49-F238E27FC236}">
                    <a16:creationId xmlns:a16="http://schemas.microsoft.com/office/drawing/2014/main" id="{F6759575-F450-4A18-AF08-2B531B24404B}"/>
                  </a:ext>
                </a:extLst>
              </p:cNvPr>
              <p:cNvPicPr/>
              <p:nvPr/>
            </p:nvPicPr>
            <p:blipFill>
              <a:blip r:embed="rId534"/>
              <a:stretch>
                <a:fillRect/>
              </a:stretch>
            </p:blipFill>
            <p:spPr>
              <a:xfrm>
                <a:off x="5981973" y="2188320"/>
                <a:ext cx="9720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363" name="Freihand 362">
                <a:extLst>
                  <a:ext uri="{FF2B5EF4-FFF2-40B4-BE49-F238E27FC236}">
                    <a16:creationId xmlns:a16="http://schemas.microsoft.com/office/drawing/2014/main" id="{E9267CDD-CECD-4C12-A28E-662F4E376D6C}"/>
                  </a:ext>
                </a:extLst>
              </p14:cNvPr>
              <p14:cNvContentPartPr/>
              <p14:nvPr/>
            </p14:nvContentPartPr>
            <p14:xfrm>
              <a:off x="6132813" y="2275800"/>
              <a:ext cx="111600" cy="68400"/>
            </p14:xfrm>
          </p:contentPart>
        </mc:Choice>
        <mc:Fallback>
          <p:pic>
            <p:nvPicPr>
              <p:cNvPr id="363" name="Freihand 362">
                <a:extLst>
                  <a:ext uri="{FF2B5EF4-FFF2-40B4-BE49-F238E27FC236}">
                    <a16:creationId xmlns:a16="http://schemas.microsoft.com/office/drawing/2014/main" id="{E9267CDD-CECD-4C12-A28E-662F4E376D6C}"/>
                  </a:ext>
                </a:extLst>
              </p:cNvPr>
              <p:cNvPicPr/>
              <p:nvPr/>
            </p:nvPicPr>
            <p:blipFill>
              <a:blip r:embed="rId536"/>
              <a:stretch>
                <a:fillRect/>
              </a:stretch>
            </p:blipFill>
            <p:spPr>
              <a:xfrm>
                <a:off x="6128493" y="2271480"/>
                <a:ext cx="12024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364" name="Freihand 363">
                <a:extLst>
                  <a:ext uri="{FF2B5EF4-FFF2-40B4-BE49-F238E27FC236}">
                    <a16:creationId xmlns:a16="http://schemas.microsoft.com/office/drawing/2014/main" id="{E79B00A3-5909-43DC-A7A7-80D28808352E}"/>
                  </a:ext>
                </a:extLst>
              </p14:cNvPr>
              <p14:cNvContentPartPr/>
              <p14:nvPr/>
            </p14:nvContentPartPr>
            <p14:xfrm>
              <a:off x="6164853" y="2276880"/>
              <a:ext cx="93600" cy="152640"/>
            </p14:xfrm>
          </p:contentPart>
        </mc:Choice>
        <mc:Fallback>
          <p:pic>
            <p:nvPicPr>
              <p:cNvPr id="364" name="Freihand 363">
                <a:extLst>
                  <a:ext uri="{FF2B5EF4-FFF2-40B4-BE49-F238E27FC236}">
                    <a16:creationId xmlns:a16="http://schemas.microsoft.com/office/drawing/2014/main" id="{E79B00A3-5909-43DC-A7A7-80D28808352E}"/>
                  </a:ext>
                </a:extLst>
              </p:cNvPr>
              <p:cNvPicPr/>
              <p:nvPr/>
            </p:nvPicPr>
            <p:blipFill>
              <a:blip r:embed="rId538"/>
              <a:stretch>
                <a:fillRect/>
              </a:stretch>
            </p:blipFill>
            <p:spPr>
              <a:xfrm>
                <a:off x="6160533" y="2272560"/>
                <a:ext cx="10224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365" name="Freihand 364">
                <a:extLst>
                  <a:ext uri="{FF2B5EF4-FFF2-40B4-BE49-F238E27FC236}">
                    <a16:creationId xmlns:a16="http://schemas.microsoft.com/office/drawing/2014/main" id="{E0C0F2FB-41C0-4165-8D4B-02B0F3ECF2CB}"/>
                  </a:ext>
                </a:extLst>
              </p14:cNvPr>
              <p14:cNvContentPartPr/>
              <p14:nvPr/>
            </p14:nvContentPartPr>
            <p14:xfrm>
              <a:off x="6228213" y="2175360"/>
              <a:ext cx="141120" cy="154800"/>
            </p14:xfrm>
          </p:contentPart>
        </mc:Choice>
        <mc:Fallback>
          <p:pic>
            <p:nvPicPr>
              <p:cNvPr id="365" name="Freihand 364">
                <a:extLst>
                  <a:ext uri="{FF2B5EF4-FFF2-40B4-BE49-F238E27FC236}">
                    <a16:creationId xmlns:a16="http://schemas.microsoft.com/office/drawing/2014/main" id="{E0C0F2FB-41C0-4165-8D4B-02B0F3ECF2CB}"/>
                  </a:ext>
                </a:extLst>
              </p:cNvPr>
              <p:cNvPicPr/>
              <p:nvPr/>
            </p:nvPicPr>
            <p:blipFill>
              <a:blip r:embed="rId540"/>
              <a:stretch>
                <a:fillRect/>
              </a:stretch>
            </p:blipFill>
            <p:spPr>
              <a:xfrm>
                <a:off x="6223893" y="2171040"/>
                <a:ext cx="14976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367" name="Freihand 366">
                <a:extLst>
                  <a:ext uri="{FF2B5EF4-FFF2-40B4-BE49-F238E27FC236}">
                    <a16:creationId xmlns:a16="http://schemas.microsoft.com/office/drawing/2014/main" id="{7AB8BE62-1435-4FC7-ABB3-FEDE0C43A287}"/>
                  </a:ext>
                </a:extLst>
              </p14:cNvPr>
              <p14:cNvContentPartPr/>
              <p14:nvPr/>
            </p14:nvContentPartPr>
            <p14:xfrm>
              <a:off x="3123213" y="2905440"/>
              <a:ext cx="47520" cy="165240"/>
            </p14:xfrm>
          </p:contentPart>
        </mc:Choice>
        <mc:Fallback>
          <p:pic>
            <p:nvPicPr>
              <p:cNvPr id="367" name="Freihand 366">
                <a:extLst>
                  <a:ext uri="{FF2B5EF4-FFF2-40B4-BE49-F238E27FC236}">
                    <a16:creationId xmlns:a16="http://schemas.microsoft.com/office/drawing/2014/main" id="{7AB8BE62-1435-4FC7-ABB3-FEDE0C43A287}"/>
                  </a:ext>
                </a:extLst>
              </p:cNvPr>
              <p:cNvPicPr/>
              <p:nvPr/>
            </p:nvPicPr>
            <p:blipFill>
              <a:blip r:embed="rId542"/>
              <a:stretch>
                <a:fillRect/>
              </a:stretch>
            </p:blipFill>
            <p:spPr>
              <a:xfrm>
                <a:off x="3118893" y="2901120"/>
                <a:ext cx="5616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368" name="Freihand 367">
                <a:extLst>
                  <a:ext uri="{FF2B5EF4-FFF2-40B4-BE49-F238E27FC236}">
                    <a16:creationId xmlns:a16="http://schemas.microsoft.com/office/drawing/2014/main" id="{51C78C00-FAE1-4B31-BD0B-3D3FFCBE1729}"/>
                  </a:ext>
                </a:extLst>
              </p14:cNvPr>
              <p14:cNvContentPartPr/>
              <p14:nvPr/>
            </p14:nvContentPartPr>
            <p14:xfrm>
              <a:off x="3206373" y="2895720"/>
              <a:ext cx="16560" cy="156960"/>
            </p14:xfrm>
          </p:contentPart>
        </mc:Choice>
        <mc:Fallback>
          <p:pic>
            <p:nvPicPr>
              <p:cNvPr id="368" name="Freihand 367">
                <a:extLst>
                  <a:ext uri="{FF2B5EF4-FFF2-40B4-BE49-F238E27FC236}">
                    <a16:creationId xmlns:a16="http://schemas.microsoft.com/office/drawing/2014/main" id="{51C78C00-FAE1-4B31-BD0B-3D3FFCBE1729}"/>
                  </a:ext>
                </a:extLst>
              </p:cNvPr>
              <p:cNvPicPr/>
              <p:nvPr/>
            </p:nvPicPr>
            <p:blipFill>
              <a:blip r:embed="rId544"/>
              <a:stretch>
                <a:fillRect/>
              </a:stretch>
            </p:blipFill>
            <p:spPr>
              <a:xfrm>
                <a:off x="3202053" y="2891400"/>
                <a:ext cx="2520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369" name="Freihand 368">
                <a:extLst>
                  <a:ext uri="{FF2B5EF4-FFF2-40B4-BE49-F238E27FC236}">
                    <a16:creationId xmlns:a16="http://schemas.microsoft.com/office/drawing/2014/main" id="{7B402C96-F0B6-408F-B089-FCB5E28E486C}"/>
                  </a:ext>
                </a:extLst>
              </p14:cNvPr>
              <p14:cNvContentPartPr/>
              <p14:nvPr/>
            </p14:nvContentPartPr>
            <p14:xfrm>
              <a:off x="3079293" y="2847120"/>
              <a:ext cx="197280" cy="21240"/>
            </p14:xfrm>
          </p:contentPart>
        </mc:Choice>
        <mc:Fallback>
          <p:pic>
            <p:nvPicPr>
              <p:cNvPr id="369" name="Freihand 368">
                <a:extLst>
                  <a:ext uri="{FF2B5EF4-FFF2-40B4-BE49-F238E27FC236}">
                    <a16:creationId xmlns:a16="http://schemas.microsoft.com/office/drawing/2014/main" id="{7B402C96-F0B6-408F-B089-FCB5E28E486C}"/>
                  </a:ext>
                </a:extLst>
              </p:cNvPr>
              <p:cNvPicPr/>
              <p:nvPr/>
            </p:nvPicPr>
            <p:blipFill>
              <a:blip r:embed="rId546"/>
              <a:stretch>
                <a:fillRect/>
              </a:stretch>
            </p:blipFill>
            <p:spPr>
              <a:xfrm>
                <a:off x="3074973" y="2842800"/>
                <a:ext cx="2059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370" name="Freihand 369">
                <a:extLst>
                  <a:ext uri="{FF2B5EF4-FFF2-40B4-BE49-F238E27FC236}">
                    <a16:creationId xmlns:a16="http://schemas.microsoft.com/office/drawing/2014/main" id="{0DA31CFC-D846-4175-92CE-AF10781D6721}"/>
                  </a:ext>
                </a:extLst>
              </p14:cNvPr>
              <p14:cNvContentPartPr/>
              <p14:nvPr/>
            </p14:nvContentPartPr>
            <p14:xfrm>
              <a:off x="3312213" y="2792760"/>
              <a:ext cx="152640" cy="236880"/>
            </p14:xfrm>
          </p:contentPart>
        </mc:Choice>
        <mc:Fallback>
          <p:pic>
            <p:nvPicPr>
              <p:cNvPr id="370" name="Freihand 369">
                <a:extLst>
                  <a:ext uri="{FF2B5EF4-FFF2-40B4-BE49-F238E27FC236}">
                    <a16:creationId xmlns:a16="http://schemas.microsoft.com/office/drawing/2014/main" id="{0DA31CFC-D846-4175-92CE-AF10781D6721}"/>
                  </a:ext>
                </a:extLst>
              </p:cNvPr>
              <p:cNvPicPr/>
              <p:nvPr/>
            </p:nvPicPr>
            <p:blipFill>
              <a:blip r:embed="rId548"/>
              <a:stretch>
                <a:fillRect/>
              </a:stretch>
            </p:blipFill>
            <p:spPr>
              <a:xfrm>
                <a:off x="3307893" y="2788440"/>
                <a:ext cx="16128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371" name="Freihand 370">
                <a:extLst>
                  <a:ext uri="{FF2B5EF4-FFF2-40B4-BE49-F238E27FC236}">
                    <a16:creationId xmlns:a16="http://schemas.microsoft.com/office/drawing/2014/main" id="{80FDA04C-849B-4E4D-A467-8EDAFB134A41}"/>
                  </a:ext>
                </a:extLst>
              </p14:cNvPr>
              <p14:cNvContentPartPr/>
              <p14:nvPr/>
            </p14:nvContentPartPr>
            <p14:xfrm>
              <a:off x="3558813" y="2895720"/>
              <a:ext cx="29520" cy="107640"/>
            </p14:xfrm>
          </p:contentPart>
        </mc:Choice>
        <mc:Fallback>
          <p:pic>
            <p:nvPicPr>
              <p:cNvPr id="371" name="Freihand 370">
                <a:extLst>
                  <a:ext uri="{FF2B5EF4-FFF2-40B4-BE49-F238E27FC236}">
                    <a16:creationId xmlns:a16="http://schemas.microsoft.com/office/drawing/2014/main" id="{80FDA04C-849B-4E4D-A467-8EDAFB134A41}"/>
                  </a:ext>
                </a:extLst>
              </p:cNvPr>
              <p:cNvPicPr/>
              <p:nvPr/>
            </p:nvPicPr>
            <p:blipFill>
              <a:blip r:embed="rId550"/>
              <a:stretch>
                <a:fillRect/>
              </a:stretch>
            </p:blipFill>
            <p:spPr>
              <a:xfrm>
                <a:off x="3554493" y="2891400"/>
                <a:ext cx="3816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372" name="Freihand 371">
                <a:extLst>
                  <a:ext uri="{FF2B5EF4-FFF2-40B4-BE49-F238E27FC236}">
                    <a16:creationId xmlns:a16="http://schemas.microsoft.com/office/drawing/2014/main" id="{A4649929-E195-4288-9B3F-D3271459729D}"/>
                  </a:ext>
                </a:extLst>
              </p14:cNvPr>
              <p14:cNvContentPartPr/>
              <p14:nvPr/>
            </p14:nvContentPartPr>
            <p14:xfrm>
              <a:off x="3612453" y="2866200"/>
              <a:ext cx="20880" cy="110880"/>
            </p14:xfrm>
          </p:contentPart>
        </mc:Choice>
        <mc:Fallback>
          <p:pic>
            <p:nvPicPr>
              <p:cNvPr id="372" name="Freihand 371">
                <a:extLst>
                  <a:ext uri="{FF2B5EF4-FFF2-40B4-BE49-F238E27FC236}">
                    <a16:creationId xmlns:a16="http://schemas.microsoft.com/office/drawing/2014/main" id="{A4649929-E195-4288-9B3F-D3271459729D}"/>
                  </a:ext>
                </a:extLst>
              </p:cNvPr>
              <p:cNvPicPr/>
              <p:nvPr/>
            </p:nvPicPr>
            <p:blipFill>
              <a:blip r:embed="rId552"/>
              <a:stretch>
                <a:fillRect/>
              </a:stretch>
            </p:blipFill>
            <p:spPr>
              <a:xfrm>
                <a:off x="3608133" y="2861880"/>
                <a:ext cx="2952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373" name="Freihand 372">
                <a:extLst>
                  <a:ext uri="{FF2B5EF4-FFF2-40B4-BE49-F238E27FC236}">
                    <a16:creationId xmlns:a16="http://schemas.microsoft.com/office/drawing/2014/main" id="{C472BB37-A2E3-4A39-80C6-73610B575338}"/>
                  </a:ext>
                </a:extLst>
              </p14:cNvPr>
              <p14:cNvContentPartPr/>
              <p14:nvPr/>
            </p14:nvContentPartPr>
            <p14:xfrm>
              <a:off x="3497973" y="2820480"/>
              <a:ext cx="170640" cy="14760"/>
            </p14:xfrm>
          </p:contentPart>
        </mc:Choice>
        <mc:Fallback>
          <p:pic>
            <p:nvPicPr>
              <p:cNvPr id="373" name="Freihand 372">
                <a:extLst>
                  <a:ext uri="{FF2B5EF4-FFF2-40B4-BE49-F238E27FC236}">
                    <a16:creationId xmlns:a16="http://schemas.microsoft.com/office/drawing/2014/main" id="{C472BB37-A2E3-4A39-80C6-73610B575338}"/>
                  </a:ext>
                </a:extLst>
              </p:cNvPr>
              <p:cNvPicPr/>
              <p:nvPr/>
            </p:nvPicPr>
            <p:blipFill>
              <a:blip r:embed="rId554"/>
              <a:stretch>
                <a:fillRect/>
              </a:stretch>
            </p:blipFill>
            <p:spPr>
              <a:xfrm>
                <a:off x="3493653" y="2816160"/>
                <a:ext cx="17928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374" name="Freihand 373">
                <a:extLst>
                  <a:ext uri="{FF2B5EF4-FFF2-40B4-BE49-F238E27FC236}">
                    <a16:creationId xmlns:a16="http://schemas.microsoft.com/office/drawing/2014/main" id="{C3154CB4-C40A-445C-9FFE-B9FC862856A4}"/>
                  </a:ext>
                </a:extLst>
              </p14:cNvPr>
              <p14:cNvContentPartPr/>
              <p14:nvPr/>
            </p14:nvContentPartPr>
            <p14:xfrm>
              <a:off x="3693093" y="2752080"/>
              <a:ext cx="114120" cy="131040"/>
            </p14:xfrm>
          </p:contentPart>
        </mc:Choice>
        <mc:Fallback>
          <p:pic>
            <p:nvPicPr>
              <p:cNvPr id="374" name="Freihand 373">
                <a:extLst>
                  <a:ext uri="{FF2B5EF4-FFF2-40B4-BE49-F238E27FC236}">
                    <a16:creationId xmlns:a16="http://schemas.microsoft.com/office/drawing/2014/main" id="{C3154CB4-C40A-445C-9FFE-B9FC862856A4}"/>
                  </a:ext>
                </a:extLst>
              </p:cNvPr>
              <p:cNvPicPr/>
              <p:nvPr/>
            </p:nvPicPr>
            <p:blipFill>
              <a:blip r:embed="rId556"/>
              <a:stretch>
                <a:fillRect/>
              </a:stretch>
            </p:blipFill>
            <p:spPr>
              <a:xfrm>
                <a:off x="3688773" y="2747760"/>
                <a:ext cx="12276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376" name="Freihand 375">
                <a:extLst>
                  <a:ext uri="{FF2B5EF4-FFF2-40B4-BE49-F238E27FC236}">
                    <a16:creationId xmlns:a16="http://schemas.microsoft.com/office/drawing/2014/main" id="{6FE7A215-EB9A-4898-B1B8-C526AFEE2952}"/>
                  </a:ext>
                </a:extLst>
              </p14:cNvPr>
              <p14:cNvContentPartPr/>
              <p14:nvPr/>
            </p14:nvContentPartPr>
            <p14:xfrm>
              <a:off x="3790293" y="2744880"/>
              <a:ext cx="127440" cy="306720"/>
            </p14:xfrm>
          </p:contentPart>
        </mc:Choice>
        <mc:Fallback>
          <p:pic>
            <p:nvPicPr>
              <p:cNvPr id="376" name="Freihand 375">
                <a:extLst>
                  <a:ext uri="{FF2B5EF4-FFF2-40B4-BE49-F238E27FC236}">
                    <a16:creationId xmlns:a16="http://schemas.microsoft.com/office/drawing/2014/main" id="{6FE7A215-EB9A-4898-B1B8-C526AFEE2952}"/>
                  </a:ext>
                </a:extLst>
              </p:cNvPr>
              <p:cNvPicPr/>
              <p:nvPr/>
            </p:nvPicPr>
            <p:blipFill>
              <a:blip r:embed="rId558"/>
              <a:stretch>
                <a:fillRect/>
              </a:stretch>
            </p:blipFill>
            <p:spPr>
              <a:xfrm>
                <a:off x="3785973" y="2740560"/>
                <a:ext cx="136080" cy="31536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377" name="Freihand 376">
                <a:extLst>
                  <a:ext uri="{FF2B5EF4-FFF2-40B4-BE49-F238E27FC236}">
                    <a16:creationId xmlns:a16="http://schemas.microsoft.com/office/drawing/2014/main" id="{C79693EA-91B8-4F48-8A40-1875CB32415F}"/>
                  </a:ext>
                </a:extLst>
              </p14:cNvPr>
              <p14:cNvContentPartPr/>
              <p14:nvPr/>
            </p14:nvContentPartPr>
            <p14:xfrm>
              <a:off x="4061733" y="2848560"/>
              <a:ext cx="266760" cy="25920"/>
            </p14:xfrm>
          </p:contentPart>
        </mc:Choice>
        <mc:Fallback>
          <p:pic>
            <p:nvPicPr>
              <p:cNvPr id="377" name="Freihand 376">
                <a:extLst>
                  <a:ext uri="{FF2B5EF4-FFF2-40B4-BE49-F238E27FC236}">
                    <a16:creationId xmlns:a16="http://schemas.microsoft.com/office/drawing/2014/main" id="{C79693EA-91B8-4F48-8A40-1875CB32415F}"/>
                  </a:ext>
                </a:extLst>
              </p:cNvPr>
              <p:cNvPicPr/>
              <p:nvPr/>
            </p:nvPicPr>
            <p:blipFill>
              <a:blip r:embed="rId560"/>
              <a:stretch>
                <a:fillRect/>
              </a:stretch>
            </p:blipFill>
            <p:spPr>
              <a:xfrm>
                <a:off x="4057413" y="2844240"/>
                <a:ext cx="27540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378" name="Freihand 377">
                <a:extLst>
                  <a:ext uri="{FF2B5EF4-FFF2-40B4-BE49-F238E27FC236}">
                    <a16:creationId xmlns:a16="http://schemas.microsoft.com/office/drawing/2014/main" id="{4FBACBC1-E6A1-4902-8F68-4E55DCF98F15}"/>
                  </a:ext>
                </a:extLst>
              </p14:cNvPr>
              <p14:cNvContentPartPr/>
              <p14:nvPr/>
            </p14:nvContentPartPr>
            <p14:xfrm>
              <a:off x="4113573" y="2924160"/>
              <a:ext cx="212400" cy="22320"/>
            </p14:xfrm>
          </p:contentPart>
        </mc:Choice>
        <mc:Fallback>
          <p:pic>
            <p:nvPicPr>
              <p:cNvPr id="378" name="Freihand 377">
                <a:extLst>
                  <a:ext uri="{FF2B5EF4-FFF2-40B4-BE49-F238E27FC236}">
                    <a16:creationId xmlns:a16="http://schemas.microsoft.com/office/drawing/2014/main" id="{4FBACBC1-E6A1-4902-8F68-4E55DCF98F15}"/>
                  </a:ext>
                </a:extLst>
              </p:cNvPr>
              <p:cNvPicPr/>
              <p:nvPr/>
            </p:nvPicPr>
            <p:blipFill>
              <a:blip r:embed="rId562"/>
              <a:stretch>
                <a:fillRect/>
              </a:stretch>
            </p:blipFill>
            <p:spPr>
              <a:xfrm>
                <a:off x="4109253" y="2919840"/>
                <a:ext cx="22104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380" name="Freihand 379">
                <a:extLst>
                  <a:ext uri="{FF2B5EF4-FFF2-40B4-BE49-F238E27FC236}">
                    <a16:creationId xmlns:a16="http://schemas.microsoft.com/office/drawing/2014/main" id="{36BD53DD-BC3A-4D25-A61B-187935C491E3}"/>
                  </a:ext>
                </a:extLst>
              </p14:cNvPr>
              <p14:cNvContentPartPr/>
              <p14:nvPr/>
            </p14:nvContentPartPr>
            <p14:xfrm>
              <a:off x="4682013" y="2749200"/>
              <a:ext cx="56520" cy="720"/>
            </p14:xfrm>
          </p:contentPart>
        </mc:Choice>
        <mc:Fallback>
          <p:pic>
            <p:nvPicPr>
              <p:cNvPr id="380" name="Freihand 379">
                <a:extLst>
                  <a:ext uri="{FF2B5EF4-FFF2-40B4-BE49-F238E27FC236}">
                    <a16:creationId xmlns:a16="http://schemas.microsoft.com/office/drawing/2014/main" id="{36BD53DD-BC3A-4D25-A61B-187935C491E3}"/>
                  </a:ext>
                </a:extLst>
              </p:cNvPr>
              <p:cNvPicPr/>
              <p:nvPr/>
            </p:nvPicPr>
            <p:blipFill>
              <a:blip r:embed="rId564"/>
              <a:stretch>
                <a:fillRect/>
              </a:stretch>
            </p:blipFill>
            <p:spPr>
              <a:xfrm>
                <a:off x="4677693" y="2744880"/>
                <a:ext cx="6516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381" name="Freihand 380">
                <a:extLst>
                  <a:ext uri="{FF2B5EF4-FFF2-40B4-BE49-F238E27FC236}">
                    <a16:creationId xmlns:a16="http://schemas.microsoft.com/office/drawing/2014/main" id="{7D5E7F05-3915-4FA8-BB4F-6172911B73FF}"/>
                  </a:ext>
                </a:extLst>
              </p14:cNvPr>
              <p14:cNvContentPartPr/>
              <p14:nvPr/>
            </p14:nvContentPartPr>
            <p14:xfrm>
              <a:off x="4651413" y="2617080"/>
              <a:ext cx="114480" cy="145440"/>
            </p14:xfrm>
          </p:contentPart>
        </mc:Choice>
        <mc:Fallback>
          <p:pic>
            <p:nvPicPr>
              <p:cNvPr id="381" name="Freihand 380">
                <a:extLst>
                  <a:ext uri="{FF2B5EF4-FFF2-40B4-BE49-F238E27FC236}">
                    <a16:creationId xmlns:a16="http://schemas.microsoft.com/office/drawing/2014/main" id="{7D5E7F05-3915-4FA8-BB4F-6172911B73FF}"/>
                  </a:ext>
                </a:extLst>
              </p:cNvPr>
              <p:cNvPicPr/>
              <p:nvPr/>
            </p:nvPicPr>
            <p:blipFill>
              <a:blip r:embed="rId566"/>
              <a:stretch>
                <a:fillRect/>
              </a:stretch>
            </p:blipFill>
            <p:spPr>
              <a:xfrm>
                <a:off x="4647093" y="2612760"/>
                <a:ext cx="12312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382" name="Freihand 381">
                <a:extLst>
                  <a:ext uri="{FF2B5EF4-FFF2-40B4-BE49-F238E27FC236}">
                    <a16:creationId xmlns:a16="http://schemas.microsoft.com/office/drawing/2014/main" id="{536883DD-4316-47CA-94AA-F4834738908E}"/>
                  </a:ext>
                </a:extLst>
              </p14:cNvPr>
              <p14:cNvContentPartPr/>
              <p14:nvPr/>
            </p14:nvContentPartPr>
            <p14:xfrm>
              <a:off x="4707933" y="2553720"/>
              <a:ext cx="142920" cy="117000"/>
            </p14:xfrm>
          </p:contentPart>
        </mc:Choice>
        <mc:Fallback>
          <p:pic>
            <p:nvPicPr>
              <p:cNvPr id="382" name="Freihand 381">
                <a:extLst>
                  <a:ext uri="{FF2B5EF4-FFF2-40B4-BE49-F238E27FC236}">
                    <a16:creationId xmlns:a16="http://schemas.microsoft.com/office/drawing/2014/main" id="{536883DD-4316-47CA-94AA-F4834738908E}"/>
                  </a:ext>
                </a:extLst>
              </p:cNvPr>
              <p:cNvPicPr/>
              <p:nvPr/>
            </p:nvPicPr>
            <p:blipFill>
              <a:blip r:embed="rId568"/>
              <a:stretch>
                <a:fillRect/>
              </a:stretch>
            </p:blipFill>
            <p:spPr>
              <a:xfrm>
                <a:off x="4703613" y="2549400"/>
                <a:ext cx="1515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383" name="Freihand 382">
                <a:extLst>
                  <a:ext uri="{FF2B5EF4-FFF2-40B4-BE49-F238E27FC236}">
                    <a16:creationId xmlns:a16="http://schemas.microsoft.com/office/drawing/2014/main" id="{59A5E9B8-740A-4C50-99D5-504CE989AF2E}"/>
                  </a:ext>
                </a:extLst>
              </p14:cNvPr>
              <p14:cNvContentPartPr/>
              <p14:nvPr/>
            </p14:nvContentPartPr>
            <p14:xfrm>
              <a:off x="4501653" y="2798520"/>
              <a:ext cx="439920" cy="55800"/>
            </p14:xfrm>
          </p:contentPart>
        </mc:Choice>
        <mc:Fallback>
          <p:pic>
            <p:nvPicPr>
              <p:cNvPr id="383" name="Freihand 382">
                <a:extLst>
                  <a:ext uri="{FF2B5EF4-FFF2-40B4-BE49-F238E27FC236}">
                    <a16:creationId xmlns:a16="http://schemas.microsoft.com/office/drawing/2014/main" id="{59A5E9B8-740A-4C50-99D5-504CE989AF2E}"/>
                  </a:ext>
                </a:extLst>
              </p:cNvPr>
              <p:cNvPicPr/>
              <p:nvPr/>
            </p:nvPicPr>
            <p:blipFill>
              <a:blip r:embed="rId570"/>
              <a:stretch>
                <a:fillRect/>
              </a:stretch>
            </p:blipFill>
            <p:spPr>
              <a:xfrm>
                <a:off x="4497333" y="2794200"/>
                <a:ext cx="44856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384" name="Freihand 383">
                <a:extLst>
                  <a:ext uri="{FF2B5EF4-FFF2-40B4-BE49-F238E27FC236}">
                    <a16:creationId xmlns:a16="http://schemas.microsoft.com/office/drawing/2014/main" id="{C265771B-05F8-41C0-BC7F-EBAAA5F2EBAE}"/>
                  </a:ext>
                </a:extLst>
              </p14:cNvPr>
              <p14:cNvContentPartPr/>
              <p14:nvPr/>
            </p14:nvContentPartPr>
            <p14:xfrm>
              <a:off x="4466733" y="2993280"/>
              <a:ext cx="160200" cy="95760"/>
            </p14:xfrm>
          </p:contentPart>
        </mc:Choice>
        <mc:Fallback>
          <p:pic>
            <p:nvPicPr>
              <p:cNvPr id="384" name="Freihand 383">
                <a:extLst>
                  <a:ext uri="{FF2B5EF4-FFF2-40B4-BE49-F238E27FC236}">
                    <a16:creationId xmlns:a16="http://schemas.microsoft.com/office/drawing/2014/main" id="{C265771B-05F8-41C0-BC7F-EBAAA5F2EBAE}"/>
                  </a:ext>
                </a:extLst>
              </p:cNvPr>
              <p:cNvPicPr/>
              <p:nvPr/>
            </p:nvPicPr>
            <p:blipFill>
              <a:blip r:embed="rId572"/>
              <a:stretch>
                <a:fillRect/>
              </a:stretch>
            </p:blipFill>
            <p:spPr>
              <a:xfrm>
                <a:off x="4462413" y="2988960"/>
                <a:ext cx="16884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385" name="Freihand 384">
                <a:extLst>
                  <a:ext uri="{FF2B5EF4-FFF2-40B4-BE49-F238E27FC236}">
                    <a16:creationId xmlns:a16="http://schemas.microsoft.com/office/drawing/2014/main" id="{213624CF-3C46-4211-9C8A-FAF6CAE6DC22}"/>
                  </a:ext>
                </a:extLst>
              </p14:cNvPr>
              <p14:cNvContentPartPr/>
              <p14:nvPr/>
            </p14:nvContentPartPr>
            <p14:xfrm>
              <a:off x="4635573" y="2967000"/>
              <a:ext cx="113040" cy="126000"/>
            </p14:xfrm>
          </p:contentPart>
        </mc:Choice>
        <mc:Fallback>
          <p:pic>
            <p:nvPicPr>
              <p:cNvPr id="385" name="Freihand 384">
                <a:extLst>
                  <a:ext uri="{FF2B5EF4-FFF2-40B4-BE49-F238E27FC236}">
                    <a16:creationId xmlns:a16="http://schemas.microsoft.com/office/drawing/2014/main" id="{213624CF-3C46-4211-9C8A-FAF6CAE6DC22}"/>
                  </a:ext>
                </a:extLst>
              </p:cNvPr>
              <p:cNvPicPr/>
              <p:nvPr/>
            </p:nvPicPr>
            <p:blipFill>
              <a:blip r:embed="rId574"/>
              <a:stretch>
                <a:fillRect/>
              </a:stretch>
            </p:blipFill>
            <p:spPr>
              <a:xfrm>
                <a:off x="4631253" y="2962680"/>
                <a:ext cx="12168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386" name="Freihand 385">
                <a:extLst>
                  <a:ext uri="{FF2B5EF4-FFF2-40B4-BE49-F238E27FC236}">
                    <a16:creationId xmlns:a16="http://schemas.microsoft.com/office/drawing/2014/main" id="{9A31E560-4FA6-4D99-9A69-003D5C47CC34}"/>
                  </a:ext>
                </a:extLst>
              </p14:cNvPr>
              <p14:cNvContentPartPr/>
              <p14:nvPr/>
            </p14:nvContentPartPr>
            <p14:xfrm>
              <a:off x="4760853" y="2937120"/>
              <a:ext cx="127080" cy="149040"/>
            </p14:xfrm>
          </p:contentPart>
        </mc:Choice>
        <mc:Fallback>
          <p:pic>
            <p:nvPicPr>
              <p:cNvPr id="386" name="Freihand 385">
                <a:extLst>
                  <a:ext uri="{FF2B5EF4-FFF2-40B4-BE49-F238E27FC236}">
                    <a16:creationId xmlns:a16="http://schemas.microsoft.com/office/drawing/2014/main" id="{9A31E560-4FA6-4D99-9A69-003D5C47CC34}"/>
                  </a:ext>
                </a:extLst>
              </p:cNvPr>
              <p:cNvPicPr/>
              <p:nvPr/>
            </p:nvPicPr>
            <p:blipFill>
              <a:blip r:embed="rId576"/>
              <a:stretch>
                <a:fillRect/>
              </a:stretch>
            </p:blipFill>
            <p:spPr>
              <a:xfrm>
                <a:off x="4756533" y="2932800"/>
                <a:ext cx="13572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387" name="Freihand 386">
                <a:extLst>
                  <a:ext uri="{FF2B5EF4-FFF2-40B4-BE49-F238E27FC236}">
                    <a16:creationId xmlns:a16="http://schemas.microsoft.com/office/drawing/2014/main" id="{3C012B51-C0C9-432B-ADDB-D8F8F9D75DD7}"/>
                  </a:ext>
                </a:extLst>
              </p14:cNvPr>
              <p14:cNvContentPartPr/>
              <p14:nvPr/>
            </p14:nvContentPartPr>
            <p14:xfrm>
              <a:off x="4898013" y="2880960"/>
              <a:ext cx="122400" cy="81000"/>
            </p14:xfrm>
          </p:contentPart>
        </mc:Choice>
        <mc:Fallback>
          <p:pic>
            <p:nvPicPr>
              <p:cNvPr id="387" name="Freihand 386">
                <a:extLst>
                  <a:ext uri="{FF2B5EF4-FFF2-40B4-BE49-F238E27FC236}">
                    <a16:creationId xmlns:a16="http://schemas.microsoft.com/office/drawing/2014/main" id="{3C012B51-C0C9-432B-ADDB-D8F8F9D75DD7}"/>
                  </a:ext>
                </a:extLst>
              </p:cNvPr>
              <p:cNvPicPr/>
              <p:nvPr/>
            </p:nvPicPr>
            <p:blipFill>
              <a:blip r:embed="rId578"/>
              <a:stretch>
                <a:fillRect/>
              </a:stretch>
            </p:blipFill>
            <p:spPr>
              <a:xfrm>
                <a:off x="4893693" y="2876640"/>
                <a:ext cx="13104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389" name="Freihand 388">
                <a:extLst>
                  <a:ext uri="{FF2B5EF4-FFF2-40B4-BE49-F238E27FC236}">
                    <a16:creationId xmlns:a16="http://schemas.microsoft.com/office/drawing/2014/main" id="{211E002C-2889-4E92-8336-CBA7EF62474F}"/>
                  </a:ext>
                </a:extLst>
              </p14:cNvPr>
              <p14:cNvContentPartPr/>
              <p14:nvPr/>
            </p14:nvContentPartPr>
            <p14:xfrm>
              <a:off x="5210853" y="2751360"/>
              <a:ext cx="28800" cy="128520"/>
            </p14:xfrm>
          </p:contentPart>
        </mc:Choice>
        <mc:Fallback>
          <p:pic>
            <p:nvPicPr>
              <p:cNvPr id="389" name="Freihand 388">
                <a:extLst>
                  <a:ext uri="{FF2B5EF4-FFF2-40B4-BE49-F238E27FC236}">
                    <a16:creationId xmlns:a16="http://schemas.microsoft.com/office/drawing/2014/main" id="{211E002C-2889-4E92-8336-CBA7EF62474F}"/>
                  </a:ext>
                </a:extLst>
              </p:cNvPr>
              <p:cNvPicPr/>
              <p:nvPr/>
            </p:nvPicPr>
            <p:blipFill>
              <a:blip r:embed="rId580"/>
              <a:stretch>
                <a:fillRect/>
              </a:stretch>
            </p:blipFill>
            <p:spPr>
              <a:xfrm>
                <a:off x="5206533" y="2747040"/>
                <a:ext cx="374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390" name="Freihand 389">
                <a:extLst>
                  <a:ext uri="{FF2B5EF4-FFF2-40B4-BE49-F238E27FC236}">
                    <a16:creationId xmlns:a16="http://schemas.microsoft.com/office/drawing/2014/main" id="{9835F6C6-55A3-437C-B3B5-B102DF21A349}"/>
                  </a:ext>
                </a:extLst>
              </p14:cNvPr>
              <p14:cNvContentPartPr/>
              <p14:nvPr/>
            </p14:nvContentPartPr>
            <p14:xfrm>
              <a:off x="5255133" y="2759280"/>
              <a:ext cx="24120" cy="108720"/>
            </p14:xfrm>
          </p:contentPart>
        </mc:Choice>
        <mc:Fallback>
          <p:pic>
            <p:nvPicPr>
              <p:cNvPr id="390" name="Freihand 389">
                <a:extLst>
                  <a:ext uri="{FF2B5EF4-FFF2-40B4-BE49-F238E27FC236}">
                    <a16:creationId xmlns:a16="http://schemas.microsoft.com/office/drawing/2014/main" id="{9835F6C6-55A3-437C-B3B5-B102DF21A349}"/>
                  </a:ext>
                </a:extLst>
              </p:cNvPr>
              <p:cNvPicPr/>
              <p:nvPr/>
            </p:nvPicPr>
            <p:blipFill>
              <a:blip r:embed="rId582"/>
              <a:stretch>
                <a:fillRect/>
              </a:stretch>
            </p:blipFill>
            <p:spPr>
              <a:xfrm>
                <a:off x="5250813" y="2754960"/>
                <a:ext cx="327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391" name="Freihand 390">
                <a:extLst>
                  <a:ext uri="{FF2B5EF4-FFF2-40B4-BE49-F238E27FC236}">
                    <a16:creationId xmlns:a16="http://schemas.microsoft.com/office/drawing/2014/main" id="{FAC0E838-DCEA-4C3C-9D60-D6D4392274DA}"/>
                  </a:ext>
                </a:extLst>
              </p14:cNvPr>
              <p14:cNvContentPartPr/>
              <p14:nvPr/>
            </p14:nvContentPartPr>
            <p14:xfrm>
              <a:off x="5129133" y="2686560"/>
              <a:ext cx="201960" cy="11520"/>
            </p14:xfrm>
          </p:contentPart>
        </mc:Choice>
        <mc:Fallback>
          <p:pic>
            <p:nvPicPr>
              <p:cNvPr id="391" name="Freihand 390">
                <a:extLst>
                  <a:ext uri="{FF2B5EF4-FFF2-40B4-BE49-F238E27FC236}">
                    <a16:creationId xmlns:a16="http://schemas.microsoft.com/office/drawing/2014/main" id="{FAC0E838-DCEA-4C3C-9D60-D6D4392274DA}"/>
                  </a:ext>
                </a:extLst>
              </p:cNvPr>
              <p:cNvPicPr/>
              <p:nvPr/>
            </p:nvPicPr>
            <p:blipFill>
              <a:blip r:embed="rId584"/>
              <a:stretch>
                <a:fillRect/>
              </a:stretch>
            </p:blipFill>
            <p:spPr>
              <a:xfrm>
                <a:off x="5124813" y="2682240"/>
                <a:ext cx="2106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392" name="Freihand 391">
                <a:extLst>
                  <a:ext uri="{FF2B5EF4-FFF2-40B4-BE49-F238E27FC236}">
                    <a16:creationId xmlns:a16="http://schemas.microsoft.com/office/drawing/2014/main" id="{C27E5C34-9FF2-4BA7-917F-56153D07F638}"/>
                  </a:ext>
                </a:extLst>
              </p14:cNvPr>
              <p14:cNvContentPartPr/>
              <p14:nvPr/>
            </p14:nvContentPartPr>
            <p14:xfrm>
              <a:off x="5402013" y="2686560"/>
              <a:ext cx="360" cy="360"/>
            </p14:xfrm>
          </p:contentPart>
        </mc:Choice>
        <mc:Fallback>
          <p:pic>
            <p:nvPicPr>
              <p:cNvPr id="392" name="Freihand 391">
                <a:extLst>
                  <a:ext uri="{FF2B5EF4-FFF2-40B4-BE49-F238E27FC236}">
                    <a16:creationId xmlns:a16="http://schemas.microsoft.com/office/drawing/2014/main" id="{C27E5C34-9FF2-4BA7-917F-56153D07F638}"/>
                  </a:ext>
                </a:extLst>
              </p:cNvPr>
              <p:cNvPicPr/>
              <p:nvPr/>
            </p:nvPicPr>
            <p:blipFill>
              <a:blip r:embed="rId342"/>
              <a:stretch>
                <a:fillRect/>
              </a:stretch>
            </p:blipFill>
            <p:spPr>
              <a:xfrm>
                <a:off x="5397693" y="26822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86">
            <p14:nvContentPartPr>
              <p14:cNvPr id="393" name="Freihand 392">
                <a:extLst>
                  <a:ext uri="{FF2B5EF4-FFF2-40B4-BE49-F238E27FC236}">
                    <a16:creationId xmlns:a16="http://schemas.microsoft.com/office/drawing/2014/main" id="{A4C8D1C4-F82B-4568-B459-75DCC6A1AF70}"/>
                  </a:ext>
                </a:extLst>
              </p14:cNvPr>
              <p14:cNvContentPartPr/>
              <p14:nvPr/>
            </p14:nvContentPartPr>
            <p14:xfrm>
              <a:off x="5366373" y="2616000"/>
              <a:ext cx="174240" cy="119880"/>
            </p14:xfrm>
          </p:contentPart>
        </mc:Choice>
        <mc:Fallback>
          <p:pic>
            <p:nvPicPr>
              <p:cNvPr id="393" name="Freihand 392">
                <a:extLst>
                  <a:ext uri="{FF2B5EF4-FFF2-40B4-BE49-F238E27FC236}">
                    <a16:creationId xmlns:a16="http://schemas.microsoft.com/office/drawing/2014/main" id="{A4C8D1C4-F82B-4568-B459-75DCC6A1AF70}"/>
                  </a:ext>
                </a:extLst>
              </p:cNvPr>
              <p:cNvPicPr/>
              <p:nvPr/>
            </p:nvPicPr>
            <p:blipFill>
              <a:blip r:embed="rId587"/>
              <a:stretch>
                <a:fillRect/>
              </a:stretch>
            </p:blipFill>
            <p:spPr>
              <a:xfrm>
                <a:off x="5362053" y="2611680"/>
                <a:ext cx="1828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588">
            <p14:nvContentPartPr>
              <p14:cNvPr id="395" name="Freihand 394">
                <a:extLst>
                  <a:ext uri="{FF2B5EF4-FFF2-40B4-BE49-F238E27FC236}">
                    <a16:creationId xmlns:a16="http://schemas.microsoft.com/office/drawing/2014/main" id="{4F656726-5004-4B22-B572-C6EB88436DC9}"/>
                  </a:ext>
                </a:extLst>
              </p14:cNvPr>
              <p14:cNvContentPartPr/>
              <p14:nvPr/>
            </p14:nvContentPartPr>
            <p14:xfrm>
              <a:off x="5690733" y="2770800"/>
              <a:ext cx="6480" cy="133560"/>
            </p14:xfrm>
          </p:contentPart>
        </mc:Choice>
        <mc:Fallback>
          <p:pic>
            <p:nvPicPr>
              <p:cNvPr id="395" name="Freihand 394">
                <a:extLst>
                  <a:ext uri="{FF2B5EF4-FFF2-40B4-BE49-F238E27FC236}">
                    <a16:creationId xmlns:a16="http://schemas.microsoft.com/office/drawing/2014/main" id="{4F656726-5004-4B22-B572-C6EB88436DC9}"/>
                  </a:ext>
                </a:extLst>
              </p:cNvPr>
              <p:cNvPicPr/>
              <p:nvPr/>
            </p:nvPicPr>
            <p:blipFill>
              <a:blip r:embed="rId589"/>
              <a:stretch>
                <a:fillRect/>
              </a:stretch>
            </p:blipFill>
            <p:spPr>
              <a:xfrm>
                <a:off x="5686413" y="2766480"/>
                <a:ext cx="1512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590">
            <p14:nvContentPartPr>
              <p14:cNvPr id="396" name="Freihand 395">
                <a:extLst>
                  <a:ext uri="{FF2B5EF4-FFF2-40B4-BE49-F238E27FC236}">
                    <a16:creationId xmlns:a16="http://schemas.microsoft.com/office/drawing/2014/main" id="{D0D8EADF-194A-49E5-A5AC-68F1BB009D40}"/>
                  </a:ext>
                </a:extLst>
              </p14:cNvPr>
              <p14:cNvContentPartPr/>
              <p14:nvPr/>
            </p14:nvContentPartPr>
            <p14:xfrm>
              <a:off x="5649693" y="2832000"/>
              <a:ext cx="124560" cy="11880"/>
            </p14:xfrm>
          </p:contentPart>
        </mc:Choice>
        <mc:Fallback>
          <p:pic>
            <p:nvPicPr>
              <p:cNvPr id="396" name="Freihand 395">
                <a:extLst>
                  <a:ext uri="{FF2B5EF4-FFF2-40B4-BE49-F238E27FC236}">
                    <a16:creationId xmlns:a16="http://schemas.microsoft.com/office/drawing/2014/main" id="{D0D8EADF-194A-49E5-A5AC-68F1BB009D40}"/>
                  </a:ext>
                </a:extLst>
              </p:cNvPr>
              <p:cNvPicPr/>
              <p:nvPr/>
            </p:nvPicPr>
            <p:blipFill>
              <a:blip r:embed="rId591"/>
              <a:stretch>
                <a:fillRect/>
              </a:stretch>
            </p:blipFill>
            <p:spPr>
              <a:xfrm>
                <a:off x="5645373" y="2827680"/>
                <a:ext cx="1332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592">
            <p14:nvContentPartPr>
              <p14:cNvPr id="397" name="Freihand 396">
                <a:extLst>
                  <a:ext uri="{FF2B5EF4-FFF2-40B4-BE49-F238E27FC236}">
                    <a16:creationId xmlns:a16="http://schemas.microsoft.com/office/drawing/2014/main" id="{7C20F802-C9C5-4290-97B4-B6DA4177FB94}"/>
                  </a:ext>
                </a:extLst>
              </p14:cNvPr>
              <p14:cNvContentPartPr/>
              <p14:nvPr/>
            </p14:nvContentPartPr>
            <p14:xfrm>
              <a:off x="5962533" y="2649840"/>
              <a:ext cx="109080" cy="114120"/>
            </p14:xfrm>
          </p:contentPart>
        </mc:Choice>
        <mc:Fallback>
          <p:pic>
            <p:nvPicPr>
              <p:cNvPr id="397" name="Freihand 396">
                <a:extLst>
                  <a:ext uri="{FF2B5EF4-FFF2-40B4-BE49-F238E27FC236}">
                    <a16:creationId xmlns:a16="http://schemas.microsoft.com/office/drawing/2014/main" id="{7C20F802-C9C5-4290-97B4-B6DA4177FB94}"/>
                  </a:ext>
                </a:extLst>
              </p:cNvPr>
              <p:cNvPicPr/>
              <p:nvPr/>
            </p:nvPicPr>
            <p:blipFill>
              <a:blip r:embed="rId593"/>
              <a:stretch>
                <a:fillRect/>
              </a:stretch>
            </p:blipFill>
            <p:spPr>
              <a:xfrm>
                <a:off x="5958213" y="2645520"/>
                <a:ext cx="11772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594">
            <p14:nvContentPartPr>
              <p14:cNvPr id="398" name="Freihand 397">
                <a:extLst>
                  <a:ext uri="{FF2B5EF4-FFF2-40B4-BE49-F238E27FC236}">
                    <a16:creationId xmlns:a16="http://schemas.microsoft.com/office/drawing/2014/main" id="{B30E437C-BA0A-4C00-91D5-6BB0B00E8F77}"/>
                  </a:ext>
                </a:extLst>
              </p14:cNvPr>
              <p14:cNvContentPartPr/>
              <p14:nvPr/>
            </p14:nvContentPartPr>
            <p14:xfrm>
              <a:off x="6133173" y="2598000"/>
              <a:ext cx="87480" cy="130320"/>
            </p14:xfrm>
          </p:contentPart>
        </mc:Choice>
        <mc:Fallback>
          <p:pic>
            <p:nvPicPr>
              <p:cNvPr id="398" name="Freihand 397">
                <a:extLst>
                  <a:ext uri="{FF2B5EF4-FFF2-40B4-BE49-F238E27FC236}">
                    <a16:creationId xmlns:a16="http://schemas.microsoft.com/office/drawing/2014/main" id="{B30E437C-BA0A-4C00-91D5-6BB0B00E8F77}"/>
                  </a:ext>
                </a:extLst>
              </p:cNvPr>
              <p:cNvPicPr/>
              <p:nvPr/>
            </p:nvPicPr>
            <p:blipFill>
              <a:blip r:embed="rId595"/>
              <a:stretch>
                <a:fillRect/>
              </a:stretch>
            </p:blipFill>
            <p:spPr>
              <a:xfrm>
                <a:off x="6128853" y="2593680"/>
                <a:ext cx="961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596">
            <p14:nvContentPartPr>
              <p14:cNvPr id="399" name="Freihand 398">
                <a:extLst>
                  <a:ext uri="{FF2B5EF4-FFF2-40B4-BE49-F238E27FC236}">
                    <a16:creationId xmlns:a16="http://schemas.microsoft.com/office/drawing/2014/main" id="{3B89A4D5-F7AC-4751-9213-46BBA9BBAAE2}"/>
                  </a:ext>
                </a:extLst>
              </p14:cNvPr>
              <p14:cNvContentPartPr/>
              <p14:nvPr/>
            </p14:nvContentPartPr>
            <p14:xfrm>
              <a:off x="6259533" y="2593680"/>
              <a:ext cx="136440" cy="80280"/>
            </p14:xfrm>
          </p:contentPart>
        </mc:Choice>
        <mc:Fallback>
          <p:pic>
            <p:nvPicPr>
              <p:cNvPr id="399" name="Freihand 398">
                <a:extLst>
                  <a:ext uri="{FF2B5EF4-FFF2-40B4-BE49-F238E27FC236}">
                    <a16:creationId xmlns:a16="http://schemas.microsoft.com/office/drawing/2014/main" id="{3B89A4D5-F7AC-4751-9213-46BBA9BBAAE2}"/>
                  </a:ext>
                </a:extLst>
              </p:cNvPr>
              <p:cNvPicPr/>
              <p:nvPr/>
            </p:nvPicPr>
            <p:blipFill>
              <a:blip r:embed="rId597"/>
              <a:stretch>
                <a:fillRect/>
              </a:stretch>
            </p:blipFill>
            <p:spPr>
              <a:xfrm>
                <a:off x="6255213" y="2589360"/>
                <a:ext cx="1450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598">
            <p14:nvContentPartPr>
              <p14:cNvPr id="400" name="Freihand 399">
                <a:extLst>
                  <a:ext uri="{FF2B5EF4-FFF2-40B4-BE49-F238E27FC236}">
                    <a16:creationId xmlns:a16="http://schemas.microsoft.com/office/drawing/2014/main" id="{75B25837-296C-4659-A780-7604493448AD}"/>
                  </a:ext>
                </a:extLst>
              </p14:cNvPr>
              <p14:cNvContentPartPr/>
              <p14:nvPr/>
            </p14:nvContentPartPr>
            <p14:xfrm>
              <a:off x="6344133" y="2657040"/>
              <a:ext cx="54720" cy="29520"/>
            </p14:xfrm>
          </p:contentPart>
        </mc:Choice>
        <mc:Fallback>
          <p:pic>
            <p:nvPicPr>
              <p:cNvPr id="400" name="Freihand 399">
                <a:extLst>
                  <a:ext uri="{FF2B5EF4-FFF2-40B4-BE49-F238E27FC236}">
                    <a16:creationId xmlns:a16="http://schemas.microsoft.com/office/drawing/2014/main" id="{75B25837-296C-4659-A780-7604493448AD}"/>
                  </a:ext>
                </a:extLst>
              </p:cNvPr>
              <p:cNvPicPr/>
              <p:nvPr/>
            </p:nvPicPr>
            <p:blipFill>
              <a:blip r:embed="rId599"/>
              <a:stretch>
                <a:fillRect/>
              </a:stretch>
            </p:blipFill>
            <p:spPr>
              <a:xfrm>
                <a:off x="6339813" y="2652720"/>
                <a:ext cx="633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600">
            <p14:nvContentPartPr>
              <p14:cNvPr id="401" name="Freihand 400">
                <a:extLst>
                  <a:ext uri="{FF2B5EF4-FFF2-40B4-BE49-F238E27FC236}">
                    <a16:creationId xmlns:a16="http://schemas.microsoft.com/office/drawing/2014/main" id="{CFFEB7C7-8055-4305-98FA-8B6CA99A0B88}"/>
                  </a:ext>
                </a:extLst>
              </p14:cNvPr>
              <p14:cNvContentPartPr/>
              <p14:nvPr/>
            </p14:nvContentPartPr>
            <p14:xfrm>
              <a:off x="6465813" y="2657040"/>
              <a:ext cx="81360" cy="7920"/>
            </p14:xfrm>
          </p:contentPart>
        </mc:Choice>
        <mc:Fallback>
          <p:pic>
            <p:nvPicPr>
              <p:cNvPr id="401" name="Freihand 400">
                <a:extLst>
                  <a:ext uri="{FF2B5EF4-FFF2-40B4-BE49-F238E27FC236}">
                    <a16:creationId xmlns:a16="http://schemas.microsoft.com/office/drawing/2014/main" id="{CFFEB7C7-8055-4305-98FA-8B6CA99A0B88}"/>
                  </a:ext>
                </a:extLst>
              </p:cNvPr>
              <p:cNvPicPr/>
              <p:nvPr/>
            </p:nvPicPr>
            <p:blipFill>
              <a:blip r:embed="rId601"/>
              <a:stretch>
                <a:fillRect/>
              </a:stretch>
            </p:blipFill>
            <p:spPr>
              <a:xfrm>
                <a:off x="6461493" y="2652720"/>
                <a:ext cx="9000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602">
            <p14:nvContentPartPr>
              <p14:cNvPr id="402" name="Freihand 401">
                <a:extLst>
                  <a:ext uri="{FF2B5EF4-FFF2-40B4-BE49-F238E27FC236}">
                    <a16:creationId xmlns:a16="http://schemas.microsoft.com/office/drawing/2014/main" id="{57A62261-4EE4-429E-AA54-CAEBAEC8F953}"/>
                  </a:ext>
                </a:extLst>
              </p14:cNvPr>
              <p14:cNvContentPartPr/>
              <p14:nvPr/>
            </p14:nvContentPartPr>
            <p14:xfrm>
              <a:off x="6610533" y="2535720"/>
              <a:ext cx="220680" cy="193320"/>
            </p14:xfrm>
          </p:contentPart>
        </mc:Choice>
        <mc:Fallback>
          <p:pic>
            <p:nvPicPr>
              <p:cNvPr id="402" name="Freihand 401">
                <a:extLst>
                  <a:ext uri="{FF2B5EF4-FFF2-40B4-BE49-F238E27FC236}">
                    <a16:creationId xmlns:a16="http://schemas.microsoft.com/office/drawing/2014/main" id="{57A62261-4EE4-429E-AA54-CAEBAEC8F953}"/>
                  </a:ext>
                </a:extLst>
              </p:cNvPr>
              <p:cNvPicPr/>
              <p:nvPr/>
            </p:nvPicPr>
            <p:blipFill>
              <a:blip r:embed="rId603"/>
              <a:stretch>
                <a:fillRect/>
              </a:stretch>
            </p:blipFill>
            <p:spPr>
              <a:xfrm>
                <a:off x="6606213" y="2531400"/>
                <a:ext cx="22932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604">
            <p14:nvContentPartPr>
              <p14:cNvPr id="405" name="Freihand 404">
                <a:extLst>
                  <a:ext uri="{FF2B5EF4-FFF2-40B4-BE49-F238E27FC236}">
                    <a16:creationId xmlns:a16="http://schemas.microsoft.com/office/drawing/2014/main" id="{C3EEA813-ACCC-4FCE-BC18-BE2ACA1094DF}"/>
                  </a:ext>
                </a:extLst>
              </p14:cNvPr>
              <p14:cNvContentPartPr/>
              <p14:nvPr/>
            </p14:nvContentPartPr>
            <p14:xfrm>
              <a:off x="5975853" y="2835960"/>
              <a:ext cx="871560" cy="44640"/>
            </p14:xfrm>
          </p:contentPart>
        </mc:Choice>
        <mc:Fallback>
          <p:pic>
            <p:nvPicPr>
              <p:cNvPr id="405" name="Freihand 404">
                <a:extLst>
                  <a:ext uri="{FF2B5EF4-FFF2-40B4-BE49-F238E27FC236}">
                    <a16:creationId xmlns:a16="http://schemas.microsoft.com/office/drawing/2014/main" id="{C3EEA813-ACCC-4FCE-BC18-BE2ACA1094DF}"/>
                  </a:ext>
                </a:extLst>
              </p:cNvPr>
              <p:cNvPicPr/>
              <p:nvPr/>
            </p:nvPicPr>
            <p:blipFill>
              <a:blip r:embed="rId605"/>
              <a:stretch>
                <a:fillRect/>
              </a:stretch>
            </p:blipFill>
            <p:spPr>
              <a:xfrm>
                <a:off x="5971533" y="2831640"/>
                <a:ext cx="88020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606">
            <p14:nvContentPartPr>
              <p14:cNvPr id="407" name="Freihand 406">
                <a:extLst>
                  <a:ext uri="{FF2B5EF4-FFF2-40B4-BE49-F238E27FC236}">
                    <a16:creationId xmlns:a16="http://schemas.microsoft.com/office/drawing/2014/main" id="{9DBDD5B1-C0A5-4A42-8A1F-7A46FF482404}"/>
                  </a:ext>
                </a:extLst>
              </p14:cNvPr>
              <p14:cNvContentPartPr/>
              <p14:nvPr/>
            </p14:nvContentPartPr>
            <p14:xfrm>
              <a:off x="6186813" y="2969880"/>
              <a:ext cx="156600" cy="119520"/>
            </p14:xfrm>
          </p:contentPart>
        </mc:Choice>
        <mc:Fallback>
          <p:pic>
            <p:nvPicPr>
              <p:cNvPr id="407" name="Freihand 406">
                <a:extLst>
                  <a:ext uri="{FF2B5EF4-FFF2-40B4-BE49-F238E27FC236}">
                    <a16:creationId xmlns:a16="http://schemas.microsoft.com/office/drawing/2014/main" id="{9DBDD5B1-C0A5-4A42-8A1F-7A46FF482404}"/>
                  </a:ext>
                </a:extLst>
              </p:cNvPr>
              <p:cNvPicPr/>
              <p:nvPr/>
            </p:nvPicPr>
            <p:blipFill>
              <a:blip r:embed="rId607"/>
              <a:stretch>
                <a:fillRect/>
              </a:stretch>
            </p:blipFill>
            <p:spPr>
              <a:xfrm>
                <a:off x="6182493" y="2965560"/>
                <a:ext cx="16524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608">
            <p14:nvContentPartPr>
              <p14:cNvPr id="408" name="Freihand 407">
                <a:extLst>
                  <a:ext uri="{FF2B5EF4-FFF2-40B4-BE49-F238E27FC236}">
                    <a16:creationId xmlns:a16="http://schemas.microsoft.com/office/drawing/2014/main" id="{9A4380B6-6F21-4D18-B924-4619B7C7B995}"/>
                  </a:ext>
                </a:extLst>
              </p14:cNvPr>
              <p14:cNvContentPartPr/>
              <p14:nvPr/>
            </p14:nvContentPartPr>
            <p14:xfrm>
              <a:off x="6354213" y="2945760"/>
              <a:ext cx="110160" cy="124560"/>
            </p14:xfrm>
          </p:contentPart>
        </mc:Choice>
        <mc:Fallback>
          <p:pic>
            <p:nvPicPr>
              <p:cNvPr id="408" name="Freihand 407">
                <a:extLst>
                  <a:ext uri="{FF2B5EF4-FFF2-40B4-BE49-F238E27FC236}">
                    <a16:creationId xmlns:a16="http://schemas.microsoft.com/office/drawing/2014/main" id="{9A4380B6-6F21-4D18-B924-4619B7C7B995}"/>
                  </a:ext>
                </a:extLst>
              </p:cNvPr>
              <p:cNvPicPr/>
              <p:nvPr/>
            </p:nvPicPr>
            <p:blipFill>
              <a:blip r:embed="rId609"/>
              <a:stretch>
                <a:fillRect/>
              </a:stretch>
            </p:blipFill>
            <p:spPr>
              <a:xfrm>
                <a:off x="6349893" y="2941440"/>
                <a:ext cx="11880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610">
            <p14:nvContentPartPr>
              <p14:cNvPr id="409" name="Freihand 408">
                <a:extLst>
                  <a:ext uri="{FF2B5EF4-FFF2-40B4-BE49-F238E27FC236}">
                    <a16:creationId xmlns:a16="http://schemas.microsoft.com/office/drawing/2014/main" id="{F76CC3A2-F6B4-48A2-8F26-978E3180889A}"/>
                  </a:ext>
                </a:extLst>
              </p14:cNvPr>
              <p14:cNvContentPartPr/>
              <p14:nvPr/>
            </p14:nvContentPartPr>
            <p14:xfrm>
              <a:off x="6436293" y="2926320"/>
              <a:ext cx="103680" cy="132120"/>
            </p14:xfrm>
          </p:contentPart>
        </mc:Choice>
        <mc:Fallback>
          <p:pic>
            <p:nvPicPr>
              <p:cNvPr id="409" name="Freihand 408">
                <a:extLst>
                  <a:ext uri="{FF2B5EF4-FFF2-40B4-BE49-F238E27FC236}">
                    <a16:creationId xmlns:a16="http://schemas.microsoft.com/office/drawing/2014/main" id="{F76CC3A2-F6B4-48A2-8F26-978E3180889A}"/>
                  </a:ext>
                </a:extLst>
              </p:cNvPr>
              <p:cNvPicPr/>
              <p:nvPr/>
            </p:nvPicPr>
            <p:blipFill>
              <a:blip r:embed="rId611"/>
              <a:stretch>
                <a:fillRect/>
              </a:stretch>
            </p:blipFill>
            <p:spPr>
              <a:xfrm>
                <a:off x="6431973" y="2922000"/>
                <a:ext cx="11232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612">
            <p14:nvContentPartPr>
              <p14:cNvPr id="410" name="Freihand 409">
                <a:extLst>
                  <a:ext uri="{FF2B5EF4-FFF2-40B4-BE49-F238E27FC236}">
                    <a16:creationId xmlns:a16="http://schemas.microsoft.com/office/drawing/2014/main" id="{E4ADBE04-2B15-4669-B37C-56E39182E89F}"/>
                  </a:ext>
                </a:extLst>
              </p14:cNvPr>
              <p14:cNvContentPartPr/>
              <p14:nvPr/>
            </p14:nvContentPartPr>
            <p14:xfrm>
              <a:off x="6564453" y="2881320"/>
              <a:ext cx="115560" cy="82440"/>
            </p14:xfrm>
          </p:contentPart>
        </mc:Choice>
        <mc:Fallback>
          <p:pic>
            <p:nvPicPr>
              <p:cNvPr id="410" name="Freihand 409">
                <a:extLst>
                  <a:ext uri="{FF2B5EF4-FFF2-40B4-BE49-F238E27FC236}">
                    <a16:creationId xmlns:a16="http://schemas.microsoft.com/office/drawing/2014/main" id="{E4ADBE04-2B15-4669-B37C-56E39182E89F}"/>
                  </a:ext>
                </a:extLst>
              </p:cNvPr>
              <p:cNvPicPr/>
              <p:nvPr/>
            </p:nvPicPr>
            <p:blipFill>
              <a:blip r:embed="rId613"/>
              <a:stretch>
                <a:fillRect/>
              </a:stretch>
            </p:blipFill>
            <p:spPr>
              <a:xfrm>
                <a:off x="6560133" y="2877000"/>
                <a:ext cx="12420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614">
            <p14:nvContentPartPr>
              <p14:cNvPr id="411" name="Freihand 410">
                <a:extLst>
                  <a:ext uri="{FF2B5EF4-FFF2-40B4-BE49-F238E27FC236}">
                    <a16:creationId xmlns:a16="http://schemas.microsoft.com/office/drawing/2014/main" id="{94173A46-6CA0-4305-B0FE-D3ADB1FD8C11}"/>
                  </a:ext>
                </a:extLst>
              </p14:cNvPr>
              <p14:cNvContentPartPr/>
              <p14:nvPr/>
            </p14:nvContentPartPr>
            <p14:xfrm>
              <a:off x="7029573" y="2788800"/>
              <a:ext cx="110520" cy="90720"/>
            </p14:xfrm>
          </p:contentPart>
        </mc:Choice>
        <mc:Fallback>
          <p:pic>
            <p:nvPicPr>
              <p:cNvPr id="411" name="Freihand 410">
                <a:extLst>
                  <a:ext uri="{FF2B5EF4-FFF2-40B4-BE49-F238E27FC236}">
                    <a16:creationId xmlns:a16="http://schemas.microsoft.com/office/drawing/2014/main" id="{94173A46-6CA0-4305-B0FE-D3ADB1FD8C11}"/>
                  </a:ext>
                </a:extLst>
              </p:cNvPr>
              <p:cNvPicPr/>
              <p:nvPr/>
            </p:nvPicPr>
            <p:blipFill>
              <a:blip r:embed="rId615"/>
              <a:stretch>
                <a:fillRect/>
              </a:stretch>
            </p:blipFill>
            <p:spPr>
              <a:xfrm>
                <a:off x="7025253" y="2784480"/>
                <a:ext cx="11916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616">
            <p14:nvContentPartPr>
              <p14:cNvPr id="412" name="Freihand 411">
                <a:extLst>
                  <a:ext uri="{FF2B5EF4-FFF2-40B4-BE49-F238E27FC236}">
                    <a16:creationId xmlns:a16="http://schemas.microsoft.com/office/drawing/2014/main" id="{A85F24E0-C2C1-42A9-9FC7-9C079387169A}"/>
                  </a:ext>
                </a:extLst>
              </p14:cNvPr>
              <p14:cNvContentPartPr/>
              <p14:nvPr/>
            </p14:nvContentPartPr>
            <p14:xfrm>
              <a:off x="7067013" y="2808240"/>
              <a:ext cx="97560" cy="174240"/>
            </p14:xfrm>
          </p:contentPart>
        </mc:Choice>
        <mc:Fallback>
          <p:pic>
            <p:nvPicPr>
              <p:cNvPr id="412" name="Freihand 411">
                <a:extLst>
                  <a:ext uri="{FF2B5EF4-FFF2-40B4-BE49-F238E27FC236}">
                    <a16:creationId xmlns:a16="http://schemas.microsoft.com/office/drawing/2014/main" id="{A85F24E0-C2C1-42A9-9FC7-9C079387169A}"/>
                  </a:ext>
                </a:extLst>
              </p:cNvPr>
              <p:cNvPicPr/>
              <p:nvPr/>
            </p:nvPicPr>
            <p:blipFill>
              <a:blip r:embed="rId617"/>
              <a:stretch>
                <a:fillRect/>
              </a:stretch>
            </p:blipFill>
            <p:spPr>
              <a:xfrm>
                <a:off x="7062693" y="2803920"/>
                <a:ext cx="10620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618">
            <p14:nvContentPartPr>
              <p14:cNvPr id="415" name="Freihand 414">
                <a:extLst>
                  <a:ext uri="{FF2B5EF4-FFF2-40B4-BE49-F238E27FC236}">
                    <a16:creationId xmlns:a16="http://schemas.microsoft.com/office/drawing/2014/main" id="{AD889535-0D8C-4A12-9183-91FAF5289322}"/>
                  </a:ext>
                </a:extLst>
              </p14:cNvPr>
              <p14:cNvContentPartPr/>
              <p14:nvPr/>
            </p14:nvContentPartPr>
            <p14:xfrm>
              <a:off x="7261413" y="2652360"/>
              <a:ext cx="156240" cy="126720"/>
            </p14:xfrm>
          </p:contentPart>
        </mc:Choice>
        <mc:Fallback>
          <p:pic>
            <p:nvPicPr>
              <p:cNvPr id="415" name="Freihand 414">
                <a:extLst>
                  <a:ext uri="{FF2B5EF4-FFF2-40B4-BE49-F238E27FC236}">
                    <a16:creationId xmlns:a16="http://schemas.microsoft.com/office/drawing/2014/main" id="{AD889535-0D8C-4A12-9183-91FAF5289322}"/>
                  </a:ext>
                </a:extLst>
              </p:cNvPr>
              <p:cNvPicPr/>
              <p:nvPr/>
            </p:nvPicPr>
            <p:blipFill>
              <a:blip r:embed="rId619"/>
              <a:stretch>
                <a:fillRect/>
              </a:stretch>
            </p:blipFill>
            <p:spPr>
              <a:xfrm>
                <a:off x="7257093" y="2648040"/>
                <a:ext cx="16488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620">
            <p14:nvContentPartPr>
              <p14:cNvPr id="417" name="Freihand 416">
                <a:extLst>
                  <a:ext uri="{FF2B5EF4-FFF2-40B4-BE49-F238E27FC236}">
                    <a16:creationId xmlns:a16="http://schemas.microsoft.com/office/drawing/2014/main" id="{EF77C49B-C231-41AE-8A8A-F03B7123353D}"/>
                  </a:ext>
                </a:extLst>
              </p14:cNvPr>
              <p14:cNvContentPartPr/>
              <p14:nvPr/>
            </p14:nvContentPartPr>
            <p14:xfrm>
              <a:off x="3008733" y="3264000"/>
              <a:ext cx="2408760" cy="123480"/>
            </p14:xfrm>
          </p:contentPart>
        </mc:Choice>
        <mc:Fallback>
          <p:pic>
            <p:nvPicPr>
              <p:cNvPr id="417" name="Freihand 416">
                <a:extLst>
                  <a:ext uri="{FF2B5EF4-FFF2-40B4-BE49-F238E27FC236}">
                    <a16:creationId xmlns:a16="http://schemas.microsoft.com/office/drawing/2014/main" id="{EF77C49B-C231-41AE-8A8A-F03B7123353D}"/>
                  </a:ext>
                </a:extLst>
              </p:cNvPr>
              <p:cNvPicPr/>
              <p:nvPr/>
            </p:nvPicPr>
            <p:blipFill>
              <a:blip r:embed="rId621"/>
              <a:stretch>
                <a:fillRect/>
              </a:stretch>
            </p:blipFill>
            <p:spPr>
              <a:xfrm>
                <a:off x="3004413" y="3259680"/>
                <a:ext cx="241740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622">
            <p14:nvContentPartPr>
              <p14:cNvPr id="418" name="Freihand 417">
                <a:extLst>
                  <a:ext uri="{FF2B5EF4-FFF2-40B4-BE49-F238E27FC236}">
                    <a16:creationId xmlns:a16="http://schemas.microsoft.com/office/drawing/2014/main" id="{8DE3709A-720D-4E82-B8D0-147D804B1BFC}"/>
                  </a:ext>
                </a:extLst>
              </p14:cNvPr>
              <p14:cNvContentPartPr/>
              <p14:nvPr/>
            </p14:nvContentPartPr>
            <p14:xfrm>
              <a:off x="5312733" y="3249600"/>
              <a:ext cx="1716480" cy="131400"/>
            </p14:xfrm>
          </p:contentPart>
        </mc:Choice>
        <mc:Fallback>
          <p:pic>
            <p:nvPicPr>
              <p:cNvPr id="418" name="Freihand 417">
                <a:extLst>
                  <a:ext uri="{FF2B5EF4-FFF2-40B4-BE49-F238E27FC236}">
                    <a16:creationId xmlns:a16="http://schemas.microsoft.com/office/drawing/2014/main" id="{8DE3709A-720D-4E82-B8D0-147D804B1BFC}"/>
                  </a:ext>
                </a:extLst>
              </p:cNvPr>
              <p:cNvPicPr/>
              <p:nvPr/>
            </p:nvPicPr>
            <p:blipFill>
              <a:blip r:embed="rId623"/>
              <a:stretch>
                <a:fillRect/>
              </a:stretch>
            </p:blipFill>
            <p:spPr>
              <a:xfrm>
                <a:off x="5308413" y="3245280"/>
                <a:ext cx="172512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624">
            <p14:nvContentPartPr>
              <p14:cNvPr id="419" name="Freihand 418">
                <a:extLst>
                  <a:ext uri="{FF2B5EF4-FFF2-40B4-BE49-F238E27FC236}">
                    <a16:creationId xmlns:a16="http://schemas.microsoft.com/office/drawing/2014/main" id="{EBD4468F-7E58-4784-8E47-F53ADE32B8FD}"/>
                  </a:ext>
                </a:extLst>
              </p14:cNvPr>
              <p14:cNvContentPartPr/>
              <p14:nvPr/>
            </p14:nvContentPartPr>
            <p14:xfrm>
              <a:off x="4711173" y="3591240"/>
              <a:ext cx="187560" cy="157320"/>
            </p14:xfrm>
          </p:contentPart>
        </mc:Choice>
        <mc:Fallback>
          <p:pic>
            <p:nvPicPr>
              <p:cNvPr id="419" name="Freihand 418">
                <a:extLst>
                  <a:ext uri="{FF2B5EF4-FFF2-40B4-BE49-F238E27FC236}">
                    <a16:creationId xmlns:a16="http://schemas.microsoft.com/office/drawing/2014/main" id="{EBD4468F-7E58-4784-8E47-F53ADE32B8FD}"/>
                  </a:ext>
                </a:extLst>
              </p:cNvPr>
              <p:cNvPicPr/>
              <p:nvPr/>
            </p:nvPicPr>
            <p:blipFill>
              <a:blip r:embed="rId625"/>
              <a:stretch>
                <a:fillRect/>
              </a:stretch>
            </p:blipFill>
            <p:spPr>
              <a:xfrm>
                <a:off x="4706853" y="3586920"/>
                <a:ext cx="19620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626">
            <p14:nvContentPartPr>
              <p14:cNvPr id="420" name="Freihand 419">
                <a:extLst>
                  <a:ext uri="{FF2B5EF4-FFF2-40B4-BE49-F238E27FC236}">
                    <a16:creationId xmlns:a16="http://schemas.microsoft.com/office/drawing/2014/main" id="{A66939EF-4DFB-41B9-A39A-845166B39F43}"/>
                  </a:ext>
                </a:extLst>
              </p14:cNvPr>
              <p14:cNvContentPartPr/>
              <p14:nvPr/>
            </p14:nvContentPartPr>
            <p14:xfrm>
              <a:off x="5032653" y="3559200"/>
              <a:ext cx="37440" cy="150840"/>
            </p14:xfrm>
          </p:contentPart>
        </mc:Choice>
        <mc:Fallback>
          <p:pic>
            <p:nvPicPr>
              <p:cNvPr id="420" name="Freihand 419">
                <a:extLst>
                  <a:ext uri="{FF2B5EF4-FFF2-40B4-BE49-F238E27FC236}">
                    <a16:creationId xmlns:a16="http://schemas.microsoft.com/office/drawing/2014/main" id="{A66939EF-4DFB-41B9-A39A-845166B39F43}"/>
                  </a:ext>
                </a:extLst>
              </p:cNvPr>
              <p:cNvPicPr/>
              <p:nvPr/>
            </p:nvPicPr>
            <p:blipFill>
              <a:blip r:embed="rId627"/>
              <a:stretch>
                <a:fillRect/>
              </a:stretch>
            </p:blipFill>
            <p:spPr>
              <a:xfrm>
                <a:off x="5028333" y="3554880"/>
                <a:ext cx="4608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628">
            <p14:nvContentPartPr>
              <p14:cNvPr id="421" name="Freihand 420">
                <a:extLst>
                  <a:ext uri="{FF2B5EF4-FFF2-40B4-BE49-F238E27FC236}">
                    <a16:creationId xmlns:a16="http://schemas.microsoft.com/office/drawing/2014/main" id="{F74EB6C1-5726-4DE8-933A-C37744130254}"/>
                  </a:ext>
                </a:extLst>
              </p14:cNvPr>
              <p14:cNvContentPartPr/>
              <p14:nvPr/>
            </p14:nvContentPartPr>
            <p14:xfrm>
              <a:off x="4934373" y="3527880"/>
              <a:ext cx="222840" cy="188280"/>
            </p14:xfrm>
          </p:contentPart>
        </mc:Choice>
        <mc:Fallback>
          <p:pic>
            <p:nvPicPr>
              <p:cNvPr id="421" name="Freihand 420">
                <a:extLst>
                  <a:ext uri="{FF2B5EF4-FFF2-40B4-BE49-F238E27FC236}">
                    <a16:creationId xmlns:a16="http://schemas.microsoft.com/office/drawing/2014/main" id="{F74EB6C1-5726-4DE8-933A-C37744130254}"/>
                  </a:ext>
                </a:extLst>
              </p:cNvPr>
              <p:cNvPicPr/>
              <p:nvPr/>
            </p:nvPicPr>
            <p:blipFill>
              <a:blip r:embed="rId629"/>
              <a:stretch>
                <a:fillRect/>
              </a:stretch>
            </p:blipFill>
            <p:spPr>
              <a:xfrm>
                <a:off x="4930053" y="3523560"/>
                <a:ext cx="23148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630">
            <p14:nvContentPartPr>
              <p14:cNvPr id="422" name="Freihand 421">
                <a:extLst>
                  <a:ext uri="{FF2B5EF4-FFF2-40B4-BE49-F238E27FC236}">
                    <a16:creationId xmlns:a16="http://schemas.microsoft.com/office/drawing/2014/main" id="{77D3DA1D-A9C9-4E5B-8689-6804EF9CB4EA}"/>
                  </a:ext>
                </a:extLst>
              </p14:cNvPr>
              <p14:cNvContentPartPr/>
              <p14:nvPr/>
            </p14:nvContentPartPr>
            <p14:xfrm>
              <a:off x="5273493" y="3625800"/>
              <a:ext cx="137880" cy="6840"/>
            </p14:xfrm>
          </p:contentPart>
        </mc:Choice>
        <mc:Fallback>
          <p:pic>
            <p:nvPicPr>
              <p:cNvPr id="422" name="Freihand 421">
                <a:extLst>
                  <a:ext uri="{FF2B5EF4-FFF2-40B4-BE49-F238E27FC236}">
                    <a16:creationId xmlns:a16="http://schemas.microsoft.com/office/drawing/2014/main" id="{77D3DA1D-A9C9-4E5B-8689-6804EF9CB4EA}"/>
                  </a:ext>
                </a:extLst>
              </p:cNvPr>
              <p:cNvPicPr/>
              <p:nvPr/>
            </p:nvPicPr>
            <p:blipFill>
              <a:blip r:embed="rId631"/>
              <a:stretch>
                <a:fillRect/>
              </a:stretch>
            </p:blipFill>
            <p:spPr>
              <a:xfrm>
                <a:off x="5269173" y="3621480"/>
                <a:ext cx="14652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632">
            <p14:nvContentPartPr>
              <p14:cNvPr id="423" name="Freihand 422">
                <a:extLst>
                  <a:ext uri="{FF2B5EF4-FFF2-40B4-BE49-F238E27FC236}">
                    <a16:creationId xmlns:a16="http://schemas.microsoft.com/office/drawing/2014/main" id="{A3ED6E06-C7CF-4FBC-AE75-81AAF2A6ECCF}"/>
                  </a:ext>
                </a:extLst>
              </p14:cNvPr>
              <p14:cNvContentPartPr/>
              <p14:nvPr/>
            </p14:nvContentPartPr>
            <p14:xfrm>
              <a:off x="5578413" y="3553080"/>
              <a:ext cx="181800" cy="129240"/>
            </p14:xfrm>
          </p:contentPart>
        </mc:Choice>
        <mc:Fallback>
          <p:pic>
            <p:nvPicPr>
              <p:cNvPr id="423" name="Freihand 422">
                <a:extLst>
                  <a:ext uri="{FF2B5EF4-FFF2-40B4-BE49-F238E27FC236}">
                    <a16:creationId xmlns:a16="http://schemas.microsoft.com/office/drawing/2014/main" id="{A3ED6E06-C7CF-4FBC-AE75-81AAF2A6ECCF}"/>
                  </a:ext>
                </a:extLst>
              </p:cNvPr>
              <p:cNvPicPr/>
              <p:nvPr/>
            </p:nvPicPr>
            <p:blipFill>
              <a:blip r:embed="rId633"/>
              <a:stretch>
                <a:fillRect/>
              </a:stretch>
            </p:blipFill>
            <p:spPr>
              <a:xfrm>
                <a:off x="5574093" y="3548760"/>
                <a:ext cx="19044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634">
            <p14:nvContentPartPr>
              <p14:cNvPr id="424" name="Freihand 423">
                <a:extLst>
                  <a:ext uri="{FF2B5EF4-FFF2-40B4-BE49-F238E27FC236}">
                    <a16:creationId xmlns:a16="http://schemas.microsoft.com/office/drawing/2014/main" id="{4E54AF73-BED6-4A94-905D-DC1442E29A42}"/>
                  </a:ext>
                </a:extLst>
              </p14:cNvPr>
              <p14:cNvContentPartPr/>
              <p14:nvPr/>
            </p14:nvContentPartPr>
            <p14:xfrm>
              <a:off x="5776773" y="3561000"/>
              <a:ext cx="133200" cy="92520"/>
            </p14:xfrm>
          </p:contentPart>
        </mc:Choice>
        <mc:Fallback>
          <p:pic>
            <p:nvPicPr>
              <p:cNvPr id="424" name="Freihand 423">
                <a:extLst>
                  <a:ext uri="{FF2B5EF4-FFF2-40B4-BE49-F238E27FC236}">
                    <a16:creationId xmlns:a16="http://schemas.microsoft.com/office/drawing/2014/main" id="{4E54AF73-BED6-4A94-905D-DC1442E29A42}"/>
                  </a:ext>
                </a:extLst>
              </p:cNvPr>
              <p:cNvPicPr/>
              <p:nvPr/>
            </p:nvPicPr>
            <p:blipFill>
              <a:blip r:embed="rId635"/>
              <a:stretch>
                <a:fillRect/>
              </a:stretch>
            </p:blipFill>
            <p:spPr>
              <a:xfrm>
                <a:off x="5772453" y="3556680"/>
                <a:ext cx="1418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636">
            <p14:nvContentPartPr>
              <p14:cNvPr id="425" name="Freihand 424">
                <a:extLst>
                  <a:ext uri="{FF2B5EF4-FFF2-40B4-BE49-F238E27FC236}">
                    <a16:creationId xmlns:a16="http://schemas.microsoft.com/office/drawing/2014/main" id="{C1F01E88-162B-49DF-B571-29B4981C247F}"/>
                  </a:ext>
                </a:extLst>
              </p14:cNvPr>
              <p14:cNvContentPartPr/>
              <p14:nvPr/>
            </p14:nvContentPartPr>
            <p14:xfrm>
              <a:off x="5939133" y="3563880"/>
              <a:ext cx="101520" cy="77760"/>
            </p14:xfrm>
          </p:contentPart>
        </mc:Choice>
        <mc:Fallback>
          <p:pic>
            <p:nvPicPr>
              <p:cNvPr id="425" name="Freihand 424">
                <a:extLst>
                  <a:ext uri="{FF2B5EF4-FFF2-40B4-BE49-F238E27FC236}">
                    <a16:creationId xmlns:a16="http://schemas.microsoft.com/office/drawing/2014/main" id="{C1F01E88-162B-49DF-B571-29B4981C247F}"/>
                  </a:ext>
                </a:extLst>
              </p:cNvPr>
              <p:cNvPicPr/>
              <p:nvPr/>
            </p:nvPicPr>
            <p:blipFill>
              <a:blip r:embed="rId637"/>
              <a:stretch>
                <a:fillRect/>
              </a:stretch>
            </p:blipFill>
            <p:spPr>
              <a:xfrm>
                <a:off x="5934813" y="3559560"/>
                <a:ext cx="11016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638">
            <p14:nvContentPartPr>
              <p14:cNvPr id="426" name="Freihand 425">
                <a:extLst>
                  <a:ext uri="{FF2B5EF4-FFF2-40B4-BE49-F238E27FC236}">
                    <a16:creationId xmlns:a16="http://schemas.microsoft.com/office/drawing/2014/main" id="{58E5F027-DD12-409E-87C8-8BC0D9EF2F43}"/>
                  </a:ext>
                </a:extLst>
              </p14:cNvPr>
              <p14:cNvContentPartPr/>
              <p14:nvPr/>
            </p14:nvContentPartPr>
            <p14:xfrm>
              <a:off x="6057573" y="3468480"/>
              <a:ext cx="184320" cy="187560"/>
            </p14:xfrm>
          </p:contentPart>
        </mc:Choice>
        <mc:Fallback>
          <p:pic>
            <p:nvPicPr>
              <p:cNvPr id="426" name="Freihand 425">
                <a:extLst>
                  <a:ext uri="{FF2B5EF4-FFF2-40B4-BE49-F238E27FC236}">
                    <a16:creationId xmlns:a16="http://schemas.microsoft.com/office/drawing/2014/main" id="{58E5F027-DD12-409E-87C8-8BC0D9EF2F43}"/>
                  </a:ext>
                </a:extLst>
              </p:cNvPr>
              <p:cNvPicPr/>
              <p:nvPr/>
            </p:nvPicPr>
            <p:blipFill>
              <a:blip r:embed="rId639"/>
              <a:stretch>
                <a:fillRect/>
              </a:stretch>
            </p:blipFill>
            <p:spPr>
              <a:xfrm>
                <a:off x="6053253" y="3464160"/>
                <a:ext cx="19296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640">
            <p14:nvContentPartPr>
              <p14:cNvPr id="427" name="Freihand 426">
                <a:extLst>
                  <a:ext uri="{FF2B5EF4-FFF2-40B4-BE49-F238E27FC236}">
                    <a16:creationId xmlns:a16="http://schemas.microsoft.com/office/drawing/2014/main" id="{3D179627-B0F6-46A4-97A3-49343194AF3B}"/>
                  </a:ext>
                </a:extLst>
              </p14:cNvPr>
              <p14:cNvContentPartPr/>
              <p14:nvPr/>
            </p14:nvContentPartPr>
            <p14:xfrm>
              <a:off x="6235053" y="3468480"/>
              <a:ext cx="318240" cy="152280"/>
            </p14:xfrm>
          </p:contentPart>
        </mc:Choice>
        <mc:Fallback>
          <p:pic>
            <p:nvPicPr>
              <p:cNvPr id="427" name="Freihand 426">
                <a:extLst>
                  <a:ext uri="{FF2B5EF4-FFF2-40B4-BE49-F238E27FC236}">
                    <a16:creationId xmlns:a16="http://schemas.microsoft.com/office/drawing/2014/main" id="{3D179627-B0F6-46A4-97A3-49343194AF3B}"/>
                  </a:ext>
                </a:extLst>
              </p:cNvPr>
              <p:cNvPicPr/>
              <p:nvPr/>
            </p:nvPicPr>
            <p:blipFill>
              <a:blip r:embed="rId641"/>
              <a:stretch>
                <a:fillRect/>
              </a:stretch>
            </p:blipFill>
            <p:spPr>
              <a:xfrm>
                <a:off x="6230733" y="3464160"/>
                <a:ext cx="3268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642">
            <p14:nvContentPartPr>
              <p14:cNvPr id="428" name="Freihand 427">
                <a:extLst>
                  <a:ext uri="{FF2B5EF4-FFF2-40B4-BE49-F238E27FC236}">
                    <a16:creationId xmlns:a16="http://schemas.microsoft.com/office/drawing/2014/main" id="{2A2BAAF1-1355-4207-B687-8A99DCADD1B8}"/>
                  </a:ext>
                </a:extLst>
              </p14:cNvPr>
              <p14:cNvContentPartPr/>
              <p14:nvPr/>
            </p14:nvContentPartPr>
            <p14:xfrm>
              <a:off x="6718533" y="3619320"/>
              <a:ext cx="174960" cy="16560"/>
            </p14:xfrm>
          </p:contentPart>
        </mc:Choice>
        <mc:Fallback>
          <p:pic>
            <p:nvPicPr>
              <p:cNvPr id="428" name="Freihand 427">
                <a:extLst>
                  <a:ext uri="{FF2B5EF4-FFF2-40B4-BE49-F238E27FC236}">
                    <a16:creationId xmlns:a16="http://schemas.microsoft.com/office/drawing/2014/main" id="{2A2BAAF1-1355-4207-B687-8A99DCADD1B8}"/>
                  </a:ext>
                </a:extLst>
              </p:cNvPr>
              <p:cNvPicPr/>
              <p:nvPr/>
            </p:nvPicPr>
            <p:blipFill>
              <a:blip r:embed="rId643"/>
              <a:stretch>
                <a:fillRect/>
              </a:stretch>
            </p:blipFill>
            <p:spPr>
              <a:xfrm>
                <a:off x="6714213" y="3615000"/>
                <a:ext cx="1836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644">
            <p14:nvContentPartPr>
              <p14:cNvPr id="429" name="Freihand 428">
                <a:extLst>
                  <a:ext uri="{FF2B5EF4-FFF2-40B4-BE49-F238E27FC236}">
                    <a16:creationId xmlns:a16="http://schemas.microsoft.com/office/drawing/2014/main" id="{E68F2269-71CF-4824-A2A2-948C841A70AB}"/>
                  </a:ext>
                </a:extLst>
              </p14:cNvPr>
              <p14:cNvContentPartPr/>
              <p14:nvPr/>
            </p14:nvContentPartPr>
            <p14:xfrm>
              <a:off x="7073493" y="3424920"/>
              <a:ext cx="406800" cy="255600"/>
            </p14:xfrm>
          </p:contentPart>
        </mc:Choice>
        <mc:Fallback>
          <p:pic>
            <p:nvPicPr>
              <p:cNvPr id="429" name="Freihand 428">
                <a:extLst>
                  <a:ext uri="{FF2B5EF4-FFF2-40B4-BE49-F238E27FC236}">
                    <a16:creationId xmlns:a16="http://schemas.microsoft.com/office/drawing/2014/main" id="{E68F2269-71CF-4824-A2A2-948C841A70AB}"/>
                  </a:ext>
                </a:extLst>
              </p:cNvPr>
              <p:cNvPicPr/>
              <p:nvPr/>
            </p:nvPicPr>
            <p:blipFill>
              <a:blip r:embed="rId645"/>
              <a:stretch>
                <a:fillRect/>
              </a:stretch>
            </p:blipFill>
            <p:spPr>
              <a:xfrm>
                <a:off x="7069173" y="3420600"/>
                <a:ext cx="41544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646">
            <p14:nvContentPartPr>
              <p14:cNvPr id="430" name="Freihand 429">
                <a:extLst>
                  <a:ext uri="{FF2B5EF4-FFF2-40B4-BE49-F238E27FC236}">
                    <a16:creationId xmlns:a16="http://schemas.microsoft.com/office/drawing/2014/main" id="{A1631084-D6EA-46AF-AB2C-D96EFF59A104}"/>
                  </a:ext>
                </a:extLst>
              </p14:cNvPr>
              <p14:cNvContentPartPr/>
              <p14:nvPr/>
            </p14:nvContentPartPr>
            <p14:xfrm>
              <a:off x="7448973" y="3539760"/>
              <a:ext cx="120960" cy="63720"/>
            </p14:xfrm>
          </p:contentPart>
        </mc:Choice>
        <mc:Fallback>
          <p:pic>
            <p:nvPicPr>
              <p:cNvPr id="430" name="Freihand 429">
                <a:extLst>
                  <a:ext uri="{FF2B5EF4-FFF2-40B4-BE49-F238E27FC236}">
                    <a16:creationId xmlns:a16="http://schemas.microsoft.com/office/drawing/2014/main" id="{A1631084-D6EA-46AF-AB2C-D96EFF59A104}"/>
                  </a:ext>
                </a:extLst>
              </p:cNvPr>
              <p:cNvPicPr/>
              <p:nvPr/>
            </p:nvPicPr>
            <p:blipFill>
              <a:blip r:embed="rId647"/>
              <a:stretch>
                <a:fillRect/>
              </a:stretch>
            </p:blipFill>
            <p:spPr>
              <a:xfrm>
                <a:off x="7444653" y="3535440"/>
                <a:ext cx="12960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648">
            <p14:nvContentPartPr>
              <p14:cNvPr id="431" name="Freihand 430">
                <a:extLst>
                  <a:ext uri="{FF2B5EF4-FFF2-40B4-BE49-F238E27FC236}">
                    <a16:creationId xmlns:a16="http://schemas.microsoft.com/office/drawing/2014/main" id="{3C496AC0-0870-4373-8BB7-90428B05BA61}"/>
                  </a:ext>
                </a:extLst>
              </p14:cNvPr>
              <p14:cNvContentPartPr/>
              <p14:nvPr/>
            </p14:nvContentPartPr>
            <p14:xfrm>
              <a:off x="7600533" y="3374160"/>
              <a:ext cx="210960" cy="225360"/>
            </p14:xfrm>
          </p:contentPart>
        </mc:Choice>
        <mc:Fallback>
          <p:pic>
            <p:nvPicPr>
              <p:cNvPr id="431" name="Freihand 430">
                <a:extLst>
                  <a:ext uri="{FF2B5EF4-FFF2-40B4-BE49-F238E27FC236}">
                    <a16:creationId xmlns:a16="http://schemas.microsoft.com/office/drawing/2014/main" id="{3C496AC0-0870-4373-8BB7-90428B05BA61}"/>
                  </a:ext>
                </a:extLst>
              </p:cNvPr>
              <p:cNvPicPr/>
              <p:nvPr/>
            </p:nvPicPr>
            <p:blipFill>
              <a:blip r:embed="rId649"/>
              <a:stretch>
                <a:fillRect/>
              </a:stretch>
            </p:blipFill>
            <p:spPr>
              <a:xfrm>
                <a:off x="7596213" y="3369840"/>
                <a:ext cx="21960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650">
            <p14:nvContentPartPr>
              <p14:cNvPr id="432" name="Freihand 431">
                <a:extLst>
                  <a:ext uri="{FF2B5EF4-FFF2-40B4-BE49-F238E27FC236}">
                    <a16:creationId xmlns:a16="http://schemas.microsoft.com/office/drawing/2014/main" id="{7ADBD6A4-B692-411C-98F9-511CA281452C}"/>
                  </a:ext>
                </a:extLst>
              </p14:cNvPr>
              <p14:cNvContentPartPr/>
              <p14:nvPr/>
            </p14:nvContentPartPr>
            <p14:xfrm>
              <a:off x="7786293" y="3379920"/>
              <a:ext cx="101520" cy="79920"/>
            </p14:xfrm>
          </p:contentPart>
        </mc:Choice>
        <mc:Fallback>
          <p:pic>
            <p:nvPicPr>
              <p:cNvPr id="432" name="Freihand 431">
                <a:extLst>
                  <a:ext uri="{FF2B5EF4-FFF2-40B4-BE49-F238E27FC236}">
                    <a16:creationId xmlns:a16="http://schemas.microsoft.com/office/drawing/2014/main" id="{7ADBD6A4-B692-411C-98F9-511CA281452C}"/>
                  </a:ext>
                </a:extLst>
              </p:cNvPr>
              <p:cNvPicPr/>
              <p:nvPr/>
            </p:nvPicPr>
            <p:blipFill>
              <a:blip r:embed="rId651"/>
              <a:stretch>
                <a:fillRect/>
              </a:stretch>
            </p:blipFill>
            <p:spPr>
              <a:xfrm>
                <a:off x="7781973" y="3375600"/>
                <a:ext cx="11016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652">
            <p14:nvContentPartPr>
              <p14:cNvPr id="433" name="Freihand 432">
                <a:extLst>
                  <a:ext uri="{FF2B5EF4-FFF2-40B4-BE49-F238E27FC236}">
                    <a16:creationId xmlns:a16="http://schemas.microsoft.com/office/drawing/2014/main" id="{173A4E47-F9E3-4C3F-800C-9D5AC7601B9E}"/>
                  </a:ext>
                </a:extLst>
              </p14:cNvPr>
              <p14:cNvContentPartPr/>
              <p14:nvPr/>
            </p14:nvContentPartPr>
            <p14:xfrm>
              <a:off x="7917693" y="3466680"/>
              <a:ext cx="222480" cy="103680"/>
            </p14:xfrm>
          </p:contentPart>
        </mc:Choice>
        <mc:Fallback>
          <p:pic>
            <p:nvPicPr>
              <p:cNvPr id="433" name="Freihand 432">
                <a:extLst>
                  <a:ext uri="{FF2B5EF4-FFF2-40B4-BE49-F238E27FC236}">
                    <a16:creationId xmlns:a16="http://schemas.microsoft.com/office/drawing/2014/main" id="{173A4E47-F9E3-4C3F-800C-9D5AC7601B9E}"/>
                  </a:ext>
                </a:extLst>
              </p:cNvPr>
              <p:cNvPicPr/>
              <p:nvPr/>
            </p:nvPicPr>
            <p:blipFill>
              <a:blip r:embed="rId653"/>
              <a:stretch>
                <a:fillRect/>
              </a:stretch>
            </p:blipFill>
            <p:spPr>
              <a:xfrm>
                <a:off x="7913373" y="3462360"/>
                <a:ext cx="2311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654">
            <p14:nvContentPartPr>
              <p14:cNvPr id="434" name="Freihand 433">
                <a:extLst>
                  <a:ext uri="{FF2B5EF4-FFF2-40B4-BE49-F238E27FC236}">
                    <a16:creationId xmlns:a16="http://schemas.microsoft.com/office/drawing/2014/main" id="{188201ED-7550-4A9B-AE84-8EAF67F054BF}"/>
                  </a:ext>
                </a:extLst>
              </p14:cNvPr>
              <p14:cNvContentPartPr/>
              <p14:nvPr/>
            </p14:nvContentPartPr>
            <p14:xfrm>
              <a:off x="2724693" y="3837840"/>
              <a:ext cx="65880" cy="2208240"/>
            </p14:xfrm>
          </p:contentPart>
        </mc:Choice>
        <mc:Fallback>
          <p:pic>
            <p:nvPicPr>
              <p:cNvPr id="434" name="Freihand 433">
                <a:extLst>
                  <a:ext uri="{FF2B5EF4-FFF2-40B4-BE49-F238E27FC236}">
                    <a16:creationId xmlns:a16="http://schemas.microsoft.com/office/drawing/2014/main" id="{188201ED-7550-4A9B-AE84-8EAF67F054BF}"/>
                  </a:ext>
                </a:extLst>
              </p:cNvPr>
              <p:cNvPicPr/>
              <p:nvPr/>
            </p:nvPicPr>
            <p:blipFill>
              <a:blip r:embed="rId655"/>
              <a:stretch>
                <a:fillRect/>
              </a:stretch>
            </p:blipFill>
            <p:spPr>
              <a:xfrm>
                <a:off x="2720373" y="3833520"/>
                <a:ext cx="74520" cy="2216880"/>
              </a:xfrm>
              <a:prstGeom prst="rect">
                <a:avLst/>
              </a:prstGeom>
            </p:spPr>
          </p:pic>
        </mc:Fallback>
      </mc:AlternateContent>
      <mc:AlternateContent xmlns:mc="http://schemas.openxmlformats.org/markup-compatibility/2006">
        <mc:Choice xmlns:p14="http://schemas.microsoft.com/office/powerpoint/2010/main" Requires="p14">
          <p:contentPart p14:bwMode="auto" r:id="rId656">
            <p14:nvContentPartPr>
              <p14:cNvPr id="435" name="Freihand 434">
                <a:extLst>
                  <a:ext uri="{FF2B5EF4-FFF2-40B4-BE49-F238E27FC236}">
                    <a16:creationId xmlns:a16="http://schemas.microsoft.com/office/drawing/2014/main" id="{1252ABD7-3A28-47D7-91B0-AB53F54806D1}"/>
                  </a:ext>
                </a:extLst>
              </p14:cNvPr>
              <p14:cNvContentPartPr/>
              <p14:nvPr/>
            </p14:nvContentPartPr>
            <p14:xfrm>
              <a:off x="2214573" y="5970480"/>
              <a:ext cx="4433400" cy="195120"/>
            </p14:xfrm>
          </p:contentPart>
        </mc:Choice>
        <mc:Fallback>
          <p:pic>
            <p:nvPicPr>
              <p:cNvPr id="435" name="Freihand 434">
                <a:extLst>
                  <a:ext uri="{FF2B5EF4-FFF2-40B4-BE49-F238E27FC236}">
                    <a16:creationId xmlns:a16="http://schemas.microsoft.com/office/drawing/2014/main" id="{1252ABD7-3A28-47D7-91B0-AB53F54806D1}"/>
                  </a:ext>
                </a:extLst>
              </p:cNvPr>
              <p:cNvPicPr/>
              <p:nvPr/>
            </p:nvPicPr>
            <p:blipFill>
              <a:blip r:embed="rId657"/>
              <a:stretch>
                <a:fillRect/>
              </a:stretch>
            </p:blipFill>
            <p:spPr>
              <a:xfrm>
                <a:off x="2210253" y="5966160"/>
                <a:ext cx="444204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658">
            <p14:nvContentPartPr>
              <p14:cNvPr id="436" name="Freihand 435">
                <a:extLst>
                  <a:ext uri="{FF2B5EF4-FFF2-40B4-BE49-F238E27FC236}">
                    <a16:creationId xmlns:a16="http://schemas.microsoft.com/office/drawing/2014/main" id="{1E828429-26FB-4E2F-BE3E-7CD95B7D2DA5}"/>
                  </a:ext>
                </a:extLst>
              </p14:cNvPr>
              <p14:cNvContentPartPr/>
              <p14:nvPr/>
            </p14:nvContentPartPr>
            <p14:xfrm>
              <a:off x="6605853" y="5896680"/>
              <a:ext cx="262440" cy="222840"/>
            </p14:xfrm>
          </p:contentPart>
        </mc:Choice>
        <mc:Fallback>
          <p:pic>
            <p:nvPicPr>
              <p:cNvPr id="436" name="Freihand 435">
                <a:extLst>
                  <a:ext uri="{FF2B5EF4-FFF2-40B4-BE49-F238E27FC236}">
                    <a16:creationId xmlns:a16="http://schemas.microsoft.com/office/drawing/2014/main" id="{1E828429-26FB-4E2F-BE3E-7CD95B7D2DA5}"/>
                  </a:ext>
                </a:extLst>
              </p:cNvPr>
              <p:cNvPicPr/>
              <p:nvPr/>
            </p:nvPicPr>
            <p:blipFill>
              <a:blip r:embed="rId659"/>
              <a:stretch>
                <a:fillRect/>
              </a:stretch>
            </p:blipFill>
            <p:spPr>
              <a:xfrm>
                <a:off x="6601533" y="5892360"/>
                <a:ext cx="27108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660">
            <p14:nvContentPartPr>
              <p14:cNvPr id="440" name="Freihand 439">
                <a:extLst>
                  <a:ext uri="{FF2B5EF4-FFF2-40B4-BE49-F238E27FC236}">
                    <a16:creationId xmlns:a16="http://schemas.microsoft.com/office/drawing/2014/main" id="{A2C1263C-CDC6-4FFA-B577-5CAC0730A764}"/>
                  </a:ext>
                </a:extLst>
              </p14:cNvPr>
              <p14:cNvContentPartPr/>
              <p14:nvPr/>
            </p14:nvContentPartPr>
            <p14:xfrm>
              <a:off x="2600133" y="3657840"/>
              <a:ext cx="305640" cy="246240"/>
            </p14:xfrm>
          </p:contentPart>
        </mc:Choice>
        <mc:Fallback>
          <p:pic>
            <p:nvPicPr>
              <p:cNvPr id="440" name="Freihand 439">
                <a:extLst>
                  <a:ext uri="{FF2B5EF4-FFF2-40B4-BE49-F238E27FC236}">
                    <a16:creationId xmlns:a16="http://schemas.microsoft.com/office/drawing/2014/main" id="{A2C1263C-CDC6-4FFA-B577-5CAC0730A764}"/>
                  </a:ext>
                </a:extLst>
              </p:cNvPr>
              <p:cNvPicPr/>
              <p:nvPr/>
            </p:nvPicPr>
            <p:blipFill>
              <a:blip r:embed="rId661"/>
              <a:stretch>
                <a:fillRect/>
              </a:stretch>
            </p:blipFill>
            <p:spPr>
              <a:xfrm>
                <a:off x="2595813" y="3653520"/>
                <a:ext cx="314280" cy="254880"/>
              </a:xfrm>
              <a:prstGeom prst="rect">
                <a:avLst/>
              </a:prstGeom>
            </p:spPr>
          </p:pic>
        </mc:Fallback>
      </mc:AlternateContent>
      <mc:AlternateContent xmlns:mc="http://schemas.openxmlformats.org/markup-compatibility/2006">
        <mc:Choice xmlns:p14="http://schemas.microsoft.com/office/powerpoint/2010/main" Requires="p14">
          <p:contentPart p14:bwMode="auto" r:id="rId662">
            <p14:nvContentPartPr>
              <p14:cNvPr id="442" name="Freihand 441">
                <a:extLst>
                  <a:ext uri="{FF2B5EF4-FFF2-40B4-BE49-F238E27FC236}">
                    <a16:creationId xmlns:a16="http://schemas.microsoft.com/office/drawing/2014/main" id="{4B152B2F-A90B-4644-8D81-89EB00B5CF7F}"/>
                  </a:ext>
                </a:extLst>
              </p14:cNvPr>
              <p14:cNvContentPartPr/>
              <p14:nvPr/>
            </p14:nvContentPartPr>
            <p14:xfrm>
              <a:off x="2041413" y="3618960"/>
              <a:ext cx="26280" cy="202320"/>
            </p14:xfrm>
          </p:contentPart>
        </mc:Choice>
        <mc:Fallback>
          <p:pic>
            <p:nvPicPr>
              <p:cNvPr id="442" name="Freihand 441">
                <a:extLst>
                  <a:ext uri="{FF2B5EF4-FFF2-40B4-BE49-F238E27FC236}">
                    <a16:creationId xmlns:a16="http://schemas.microsoft.com/office/drawing/2014/main" id="{4B152B2F-A90B-4644-8D81-89EB00B5CF7F}"/>
                  </a:ext>
                </a:extLst>
              </p:cNvPr>
              <p:cNvPicPr/>
              <p:nvPr/>
            </p:nvPicPr>
            <p:blipFill>
              <a:blip r:embed="rId663"/>
              <a:stretch>
                <a:fillRect/>
              </a:stretch>
            </p:blipFill>
            <p:spPr>
              <a:xfrm>
                <a:off x="2037093" y="3614640"/>
                <a:ext cx="3492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664">
            <p14:nvContentPartPr>
              <p14:cNvPr id="443" name="Freihand 442">
                <a:extLst>
                  <a:ext uri="{FF2B5EF4-FFF2-40B4-BE49-F238E27FC236}">
                    <a16:creationId xmlns:a16="http://schemas.microsoft.com/office/drawing/2014/main" id="{35B230BB-C698-4978-AED9-46C2DBEF6617}"/>
                  </a:ext>
                </a:extLst>
              </p14:cNvPr>
              <p14:cNvContentPartPr/>
              <p14:nvPr/>
            </p14:nvContentPartPr>
            <p14:xfrm>
              <a:off x="2102613" y="3632640"/>
              <a:ext cx="16920" cy="171720"/>
            </p14:xfrm>
          </p:contentPart>
        </mc:Choice>
        <mc:Fallback>
          <p:pic>
            <p:nvPicPr>
              <p:cNvPr id="443" name="Freihand 442">
                <a:extLst>
                  <a:ext uri="{FF2B5EF4-FFF2-40B4-BE49-F238E27FC236}">
                    <a16:creationId xmlns:a16="http://schemas.microsoft.com/office/drawing/2014/main" id="{35B230BB-C698-4978-AED9-46C2DBEF6617}"/>
                  </a:ext>
                </a:extLst>
              </p:cNvPr>
              <p:cNvPicPr/>
              <p:nvPr/>
            </p:nvPicPr>
            <p:blipFill>
              <a:blip r:embed="rId665"/>
              <a:stretch>
                <a:fillRect/>
              </a:stretch>
            </p:blipFill>
            <p:spPr>
              <a:xfrm>
                <a:off x="2098293" y="3628320"/>
                <a:ext cx="2556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666">
            <p14:nvContentPartPr>
              <p14:cNvPr id="444" name="Freihand 443">
                <a:extLst>
                  <a:ext uri="{FF2B5EF4-FFF2-40B4-BE49-F238E27FC236}">
                    <a16:creationId xmlns:a16="http://schemas.microsoft.com/office/drawing/2014/main" id="{922A8E21-4597-4D7E-B53C-B7DCDD5DECD4}"/>
                  </a:ext>
                </a:extLst>
              </p14:cNvPr>
              <p14:cNvContentPartPr/>
              <p14:nvPr/>
            </p14:nvContentPartPr>
            <p14:xfrm>
              <a:off x="1929453" y="3558480"/>
              <a:ext cx="262080" cy="31680"/>
            </p14:xfrm>
          </p:contentPart>
        </mc:Choice>
        <mc:Fallback>
          <p:pic>
            <p:nvPicPr>
              <p:cNvPr id="444" name="Freihand 443">
                <a:extLst>
                  <a:ext uri="{FF2B5EF4-FFF2-40B4-BE49-F238E27FC236}">
                    <a16:creationId xmlns:a16="http://schemas.microsoft.com/office/drawing/2014/main" id="{922A8E21-4597-4D7E-B53C-B7DCDD5DECD4}"/>
                  </a:ext>
                </a:extLst>
              </p:cNvPr>
              <p:cNvPicPr/>
              <p:nvPr/>
            </p:nvPicPr>
            <p:blipFill>
              <a:blip r:embed="rId667"/>
              <a:stretch>
                <a:fillRect/>
              </a:stretch>
            </p:blipFill>
            <p:spPr>
              <a:xfrm>
                <a:off x="1925133" y="3554160"/>
                <a:ext cx="27072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668">
            <p14:nvContentPartPr>
              <p14:cNvPr id="445" name="Freihand 444">
                <a:extLst>
                  <a:ext uri="{FF2B5EF4-FFF2-40B4-BE49-F238E27FC236}">
                    <a16:creationId xmlns:a16="http://schemas.microsoft.com/office/drawing/2014/main" id="{CAF2837E-2FE0-40B0-9099-BCECDF861D51}"/>
                  </a:ext>
                </a:extLst>
              </p14:cNvPr>
              <p14:cNvContentPartPr/>
              <p14:nvPr/>
            </p14:nvContentPartPr>
            <p14:xfrm>
              <a:off x="2227533" y="3512040"/>
              <a:ext cx="86760" cy="307800"/>
            </p14:xfrm>
          </p:contentPart>
        </mc:Choice>
        <mc:Fallback>
          <p:pic>
            <p:nvPicPr>
              <p:cNvPr id="445" name="Freihand 444">
                <a:extLst>
                  <a:ext uri="{FF2B5EF4-FFF2-40B4-BE49-F238E27FC236}">
                    <a16:creationId xmlns:a16="http://schemas.microsoft.com/office/drawing/2014/main" id="{CAF2837E-2FE0-40B0-9099-BCECDF861D51}"/>
                  </a:ext>
                </a:extLst>
              </p:cNvPr>
              <p:cNvPicPr/>
              <p:nvPr/>
            </p:nvPicPr>
            <p:blipFill>
              <a:blip r:embed="rId669"/>
              <a:stretch>
                <a:fillRect/>
              </a:stretch>
            </p:blipFill>
            <p:spPr>
              <a:xfrm>
                <a:off x="2223213" y="3507720"/>
                <a:ext cx="95400" cy="316440"/>
              </a:xfrm>
              <a:prstGeom prst="rect">
                <a:avLst/>
              </a:prstGeom>
            </p:spPr>
          </p:pic>
        </mc:Fallback>
      </mc:AlternateContent>
      <mc:AlternateContent xmlns:mc="http://schemas.openxmlformats.org/markup-compatibility/2006">
        <mc:Choice xmlns:p14="http://schemas.microsoft.com/office/powerpoint/2010/main" Requires="p14">
          <p:contentPart p14:bwMode="auto" r:id="rId670">
            <p14:nvContentPartPr>
              <p14:cNvPr id="446" name="Freihand 445">
                <a:extLst>
                  <a:ext uri="{FF2B5EF4-FFF2-40B4-BE49-F238E27FC236}">
                    <a16:creationId xmlns:a16="http://schemas.microsoft.com/office/drawing/2014/main" id="{414A111B-AEFB-42BD-B38D-12D15C1CB9A4}"/>
                  </a:ext>
                </a:extLst>
              </p14:cNvPr>
              <p14:cNvContentPartPr/>
              <p14:nvPr/>
            </p14:nvContentPartPr>
            <p14:xfrm>
              <a:off x="2360373" y="3590880"/>
              <a:ext cx="111600" cy="150120"/>
            </p14:xfrm>
          </p:contentPart>
        </mc:Choice>
        <mc:Fallback>
          <p:pic>
            <p:nvPicPr>
              <p:cNvPr id="446" name="Freihand 445">
                <a:extLst>
                  <a:ext uri="{FF2B5EF4-FFF2-40B4-BE49-F238E27FC236}">
                    <a16:creationId xmlns:a16="http://schemas.microsoft.com/office/drawing/2014/main" id="{414A111B-AEFB-42BD-B38D-12D15C1CB9A4}"/>
                  </a:ext>
                </a:extLst>
              </p:cNvPr>
              <p:cNvPicPr/>
              <p:nvPr/>
            </p:nvPicPr>
            <p:blipFill>
              <a:blip r:embed="rId671"/>
              <a:stretch>
                <a:fillRect/>
              </a:stretch>
            </p:blipFill>
            <p:spPr>
              <a:xfrm>
                <a:off x="2356053" y="3586560"/>
                <a:ext cx="12024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672">
            <p14:nvContentPartPr>
              <p14:cNvPr id="447" name="Freihand 446">
                <a:extLst>
                  <a:ext uri="{FF2B5EF4-FFF2-40B4-BE49-F238E27FC236}">
                    <a16:creationId xmlns:a16="http://schemas.microsoft.com/office/drawing/2014/main" id="{DCF23790-F922-4FB4-BF6A-FE0D0138C3E5}"/>
                  </a:ext>
                </a:extLst>
              </p14:cNvPr>
              <p14:cNvContentPartPr/>
              <p14:nvPr/>
            </p14:nvContentPartPr>
            <p14:xfrm>
              <a:off x="2362533" y="3570360"/>
              <a:ext cx="130680" cy="5040"/>
            </p14:xfrm>
          </p:contentPart>
        </mc:Choice>
        <mc:Fallback>
          <p:pic>
            <p:nvPicPr>
              <p:cNvPr id="447" name="Freihand 446">
                <a:extLst>
                  <a:ext uri="{FF2B5EF4-FFF2-40B4-BE49-F238E27FC236}">
                    <a16:creationId xmlns:a16="http://schemas.microsoft.com/office/drawing/2014/main" id="{DCF23790-F922-4FB4-BF6A-FE0D0138C3E5}"/>
                  </a:ext>
                </a:extLst>
              </p:cNvPr>
              <p:cNvPicPr/>
              <p:nvPr/>
            </p:nvPicPr>
            <p:blipFill>
              <a:blip r:embed="rId673"/>
              <a:stretch>
                <a:fillRect/>
              </a:stretch>
            </p:blipFill>
            <p:spPr>
              <a:xfrm>
                <a:off x="2358213" y="3566040"/>
                <a:ext cx="1393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674">
            <p14:nvContentPartPr>
              <p14:cNvPr id="448" name="Freihand 447">
                <a:extLst>
                  <a:ext uri="{FF2B5EF4-FFF2-40B4-BE49-F238E27FC236}">
                    <a16:creationId xmlns:a16="http://schemas.microsoft.com/office/drawing/2014/main" id="{215061D4-595F-467D-8B5C-7970DC554DF7}"/>
                  </a:ext>
                </a:extLst>
              </p14:cNvPr>
              <p14:cNvContentPartPr/>
              <p14:nvPr/>
            </p14:nvContentPartPr>
            <p14:xfrm>
              <a:off x="2538933" y="3509880"/>
              <a:ext cx="107640" cy="121680"/>
            </p14:xfrm>
          </p:contentPart>
        </mc:Choice>
        <mc:Fallback>
          <p:pic>
            <p:nvPicPr>
              <p:cNvPr id="448" name="Freihand 447">
                <a:extLst>
                  <a:ext uri="{FF2B5EF4-FFF2-40B4-BE49-F238E27FC236}">
                    <a16:creationId xmlns:a16="http://schemas.microsoft.com/office/drawing/2014/main" id="{215061D4-595F-467D-8B5C-7970DC554DF7}"/>
                  </a:ext>
                </a:extLst>
              </p:cNvPr>
              <p:cNvPicPr/>
              <p:nvPr/>
            </p:nvPicPr>
            <p:blipFill>
              <a:blip r:embed="rId675"/>
              <a:stretch>
                <a:fillRect/>
              </a:stretch>
            </p:blipFill>
            <p:spPr>
              <a:xfrm>
                <a:off x="2534613" y="3505560"/>
                <a:ext cx="1162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676">
            <p14:nvContentPartPr>
              <p14:cNvPr id="449" name="Freihand 448">
                <a:extLst>
                  <a:ext uri="{FF2B5EF4-FFF2-40B4-BE49-F238E27FC236}">
                    <a16:creationId xmlns:a16="http://schemas.microsoft.com/office/drawing/2014/main" id="{DE0CD88D-7E4F-4C53-A221-E2A79FE90856}"/>
                  </a:ext>
                </a:extLst>
              </p14:cNvPr>
              <p14:cNvContentPartPr/>
              <p14:nvPr/>
            </p14:nvContentPartPr>
            <p14:xfrm>
              <a:off x="2532093" y="3431760"/>
              <a:ext cx="176040" cy="392040"/>
            </p14:xfrm>
          </p:contentPart>
        </mc:Choice>
        <mc:Fallback>
          <p:pic>
            <p:nvPicPr>
              <p:cNvPr id="449" name="Freihand 448">
                <a:extLst>
                  <a:ext uri="{FF2B5EF4-FFF2-40B4-BE49-F238E27FC236}">
                    <a16:creationId xmlns:a16="http://schemas.microsoft.com/office/drawing/2014/main" id="{DE0CD88D-7E4F-4C53-A221-E2A79FE90856}"/>
                  </a:ext>
                </a:extLst>
              </p:cNvPr>
              <p:cNvPicPr/>
              <p:nvPr/>
            </p:nvPicPr>
            <p:blipFill>
              <a:blip r:embed="rId677"/>
              <a:stretch>
                <a:fillRect/>
              </a:stretch>
            </p:blipFill>
            <p:spPr>
              <a:xfrm>
                <a:off x="2527773" y="3427440"/>
                <a:ext cx="184680" cy="400680"/>
              </a:xfrm>
              <a:prstGeom prst="rect">
                <a:avLst/>
              </a:prstGeom>
            </p:spPr>
          </p:pic>
        </mc:Fallback>
      </mc:AlternateContent>
      <mc:AlternateContent xmlns:mc="http://schemas.openxmlformats.org/markup-compatibility/2006">
        <mc:Choice xmlns:p14="http://schemas.microsoft.com/office/powerpoint/2010/main" Requires="p14">
          <p:contentPart p14:bwMode="auto" r:id="rId678">
            <p14:nvContentPartPr>
              <p14:cNvPr id="451" name="Freihand 450">
                <a:extLst>
                  <a:ext uri="{FF2B5EF4-FFF2-40B4-BE49-F238E27FC236}">
                    <a16:creationId xmlns:a16="http://schemas.microsoft.com/office/drawing/2014/main" id="{E5D6D893-16B4-4931-82CC-0447CC1F904B}"/>
                  </a:ext>
                </a:extLst>
              </p14:cNvPr>
              <p14:cNvContentPartPr/>
              <p14:nvPr/>
            </p14:nvContentPartPr>
            <p14:xfrm>
              <a:off x="5783253" y="2371200"/>
              <a:ext cx="1139400" cy="981360"/>
            </p14:xfrm>
          </p:contentPart>
        </mc:Choice>
        <mc:Fallback>
          <p:pic>
            <p:nvPicPr>
              <p:cNvPr id="451" name="Freihand 450">
                <a:extLst>
                  <a:ext uri="{FF2B5EF4-FFF2-40B4-BE49-F238E27FC236}">
                    <a16:creationId xmlns:a16="http://schemas.microsoft.com/office/drawing/2014/main" id="{E5D6D893-16B4-4931-82CC-0447CC1F904B}"/>
                  </a:ext>
                </a:extLst>
              </p:cNvPr>
              <p:cNvPicPr/>
              <p:nvPr/>
            </p:nvPicPr>
            <p:blipFill>
              <a:blip r:embed="rId679"/>
              <a:stretch>
                <a:fillRect/>
              </a:stretch>
            </p:blipFill>
            <p:spPr>
              <a:xfrm>
                <a:off x="5778933" y="2366880"/>
                <a:ext cx="1148040" cy="990000"/>
              </a:xfrm>
              <a:prstGeom prst="rect">
                <a:avLst/>
              </a:prstGeom>
            </p:spPr>
          </p:pic>
        </mc:Fallback>
      </mc:AlternateContent>
      <mc:AlternateContent xmlns:mc="http://schemas.openxmlformats.org/markup-compatibility/2006">
        <mc:Choice xmlns:p14="http://schemas.microsoft.com/office/powerpoint/2010/main" Requires="p14">
          <p:contentPart p14:bwMode="auto" r:id="rId680">
            <p14:nvContentPartPr>
              <p14:cNvPr id="453" name="Freihand 452">
                <a:extLst>
                  <a:ext uri="{FF2B5EF4-FFF2-40B4-BE49-F238E27FC236}">
                    <a16:creationId xmlns:a16="http://schemas.microsoft.com/office/drawing/2014/main" id="{7FD5FFBC-1DE1-4586-8C57-0D23A6DCD388}"/>
                  </a:ext>
                </a:extLst>
              </p14:cNvPr>
              <p14:cNvContentPartPr/>
              <p14:nvPr/>
            </p14:nvContentPartPr>
            <p14:xfrm>
              <a:off x="6368973" y="2324400"/>
              <a:ext cx="414720" cy="184680"/>
            </p14:xfrm>
          </p:contentPart>
        </mc:Choice>
        <mc:Fallback>
          <p:pic>
            <p:nvPicPr>
              <p:cNvPr id="453" name="Freihand 452">
                <a:extLst>
                  <a:ext uri="{FF2B5EF4-FFF2-40B4-BE49-F238E27FC236}">
                    <a16:creationId xmlns:a16="http://schemas.microsoft.com/office/drawing/2014/main" id="{7FD5FFBC-1DE1-4586-8C57-0D23A6DCD388}"/>
                  </a:ext>
                </a:extLst>
              </p:cNvPr>
              <p:cNvPicPr/>
              <p:nvPr/>
            </p:nvPicPr>
            <p:blipFill>
              <a:blip r:embed="rId681"/>
              <a:stretch>
                <a:fillRect/>
              </a:stretch>
            </p:blipFill>
            <p:spPr>
              <a:xfrm>
                <a:off x="6364653" y="2320080"/>
                <a:ext cx="42336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682">
            <p14:nvContentPartPr>
              <p14:cNvPr id="454" name="Freihand 453">
                <a:extLst>
                  <a:ext uri="{FF2B5EF4-FFF2-40B4-BE49-F238E27FC236}">
                    <a16:creationId xmlns:a16="http://schemas.microsoft.com/office/drawing/2014/main" id="{D529756A-C20B-4891-ACDE-CA6E0D8A620E}"/>
                  </a:ext>
                </a:extLst>
              </p14:cNvPr>
              <p14:cNvContentPartPr/>
              <p14:nvPr/>
            </p14:nvContentPartPr>
            <p14:xfrm>
              <a:off x="6968373" y="2139360"/>
              <a:ext cx="147600" cy="108360"/>
            </p14:xfrm>
          </p:contentPart>
        </mc:Choice>
        <mc:Fallback>
          <p:pic>
            <p:nvPicPr>
              <p:cNvPr id="454" name="Freihand 453">
                <a:extLst>
                  <a:ext uri="{FF2B5EF4-FFF2-40B4-BE49-F238E27FC236}">
                    <a16:creationId xmlns:a16="http://schemas.microsoft.com/office/drawing/2014/main" id="{D529756A-C20B-4891-ACDE-CA6E0D8A620E}"/>
                  </a:ext>
                </a:extLst>
              </p:cNvPr>
              <p:cNvPicPr/>
              <p:nvPr/>
            </p:nvPicPr>
            <p:blipFill>
              <a:blip r:embed="rId683"/>
              <a:stretch>
                <a:fillRect/>
              </a:stretch>
            </p:blipFill>
            <p:spPr>
              <a:xfrm>
                <a:off x="6964053" y="2135040"/>
                <a:ext cx="15624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684">
            <p14:nvContentPartPr>
              <p14:cNvPr id="455" name="Freihand 454">
                <a:extLst>
                  <a:ext uri="{FF2B5EF4-FFF2-40B4-BE49-F238E27FC236}">
                    <a16:creationId xmlns:a16="http://schemas.microsoft.com/office/drawing/2014/main" id="{B34A3F01-35FB-4CAD-B544-1FFF09E70D0E}"/>
                  </a:ext>
                </a:extLst>
              </p14:cNvPr>
              <p14:cNvContentPartPr/>
              <p14:nvPr/>
            </p14:nvContentPartPr>
            <p14:xfrm>
              <a:off x="7065933" y="2188680"/>
              <a:ext cx="53640" cy="63360"/>
            </p14:xfrm>
          </p:contentPart>
        </mc:Choice>
        <mc:Fallback>
          <p:pic>
            <p:nvPicPr>
              <p:cNvPr id="455" name="Freihand 454">
                <a:extLst>
                  <a:ext uri="{FF2B5EF4-FFF2-40B4-BE49-F238E27FC236}">
                    <a16:creationId xmlns:a16="http://schemas.microsoft.com/office/drawing/2014/main" id="{B34A3F01-35FB-4CAD-B544-1FFF09E70D0E}"/>
                  </a:ext>
                </a:extLst>
              </p:cNvPr>
              <p:cNvPicPr/>
              <p:nvPr/>
            </p:nvPicPr>
            <p:blipFill>
              <a:blip r:embed="rId685"/>
              <a:stretch>
                <a:fillRect/>
              </a:stretch>
            </p:blipFill>
            <p:spPr>
              <a:xfrm>
                <a:off x="7061613" y="2184360"/>
                <a:ext cx="622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686">
            <p14:nvContentPartPr>
              <p14:cNvPr id="456" name="Freihand 455">
                <a:extLst>
                  <a:ext uri="{FF2B5EF4-FFF2-40B4-BE49-F238E27FC236}">
                    <a16:creationId xmlns:a16="http://schemas.microsoft.com/office/drawing/2014/main" id="{2900DEF6-4045-498A-8DAC-19C4C7B11CF0}"/>
                  </a:ext>
                </a:extLst>
              </p14:cNvPr>
              <p14:cNvContentPartPr/>
              <p14:nvPr/>
            </p14:nvContentPartPr>
            <p14:xfrm>
              <a:off x="7224333" y="2169600"/>
              <a:ext cx="82440" cy="87120"/>
            </p14:xfrm>
          </p:contentPart>
        </mc:Choice>
        <mc:Fallback>
          <p:pic>
            <p:nvPicPr>
              <p:cNvPr id="456" name="Freihand 455">
                <a:extLst>
                  <a:ext uri="{FF2B5EF4-FFF2-40B4-BE49-F238E27FC236}">
                    <a16:creationId xmlns:a16="http://schemas.microsoft.com/office/drawing/2014/main" id="{2900DEF6-4045-498A-8DAC-19C4C7B11CF0}"/>
                  </a:ext>
                </a:extLst>
              </p:cNvPr>
              <p:cNvPicPr/>
              <p:nvPr/>
            </p:nvPicPr>
            <p:blipFill>
              <a:blip r:embed="rId687"/>
              <a:stretch>
                <a:fillRect/>
              </a:stretch>
            </p:blipFill>
            <p:spPr>
              <a:xfrm>
                <a:off x="7220013" y="2165280"/>
                <a:ext cx="9108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688">
            <p14:nvContentPartPr>
              <p14:cNvPr id="457" name="Freihand 456">
                <a:extLst>
                  <a:ext uri="{FF2B5EF4-FFF2-40B4-BE49-F238E27FC236}">
                    <a16:creationId xmlns:a16="http://schemas.microsoft.com/office/drawing/2014/main" id="{59BD818B-27B8-49D9-9499-635474E97BB6}"/>
                  </a:ext>
                </a:extLst>
              </p14:cNvPr>
              <p14:cNvContentPartPr/>
              <p14:nvPr/>
            </p14:nvContentPartPr>
            <p14:xfrm>
              <a:off x="7379853" y="2096520"/>
              <a:ext cx="189720" cy="165240"/>
            </p14:xfrm>
          </p:contentPart>
        </mc:Choice>
        <mc:Fallback>
          <p:pic>
            <p:nvPicPr>
              <p:cNvPr id="457" name="Freihand 456">
                <a:extLst>
                  <a:ext uri="{FF2B5EF4-FFF2-40B4-BE49-F238E27FC236}">
                    <a16:creationId xmlns:a16="http://schemas.microsoft.com/office/drawing/2014/main" id="{59BD818B-27B8-49D9-9499-635474E97BB6}"/>
                  </a:ext>
                </a:extLst>
              </p:cNvPr>
              <p:cNvPicPr/>
              <p:nvPr/>
            </p:nvPicPr>
            <p:blipFill>
              <a:blip r:embed="rId689"/>
              <a:stretch>
                <a:fillRect/>
              </a:stretch>
            </p:blipFill>
            <p:spPr>
              <a:xfrm>
                <a:off x="7375533" y="2092200"/>
                <a:ext cx="19836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690">
            <p14:nvContentPartPr>
              <p14:cNvPr id="459" name="Freihand 458">
                <a:extLst>
                  <a:ext uri="{FF2B5EF4-FFF2-40B4-BE49-F238E27FC236}">
                    <a16:creationId xmlns:a16="http://schemas.microsoft.com/office/drawing/2014/main" id="{157BA60B-89D6-495A-9D8B-58282F502CF3}"/>
                  </a:ext>
                </a:extLst>
              </p14:cNvPr>
              <p14:cNvContentPartPr/>
              <p14:nvPr/>
            </p14:nvContentPartPr>
            <p14:xfrm>
              <a:off x="6953973" y="2504400"/>
              <a:ext cx="138960" cy="81000"/>
            </p14:xfrm>
          </p:contentPart>
        </mc:Choice>
        <mc:Fallback>
          <p:pic>
            <p:nvPicPr>
              <p:cNvPr id="459" name="Freihand 458">
                <a:extLst>
                  <a:ext uri="{FF2B5EF4-FFF2-40B4-BE49-F238E27FC236}">
                    <a16:creationId xmlns:a16="http://schemas.microsoft.com/office/drawing/2014/main" id="{157BA60B-89D6-495A-9D8B-58282F502CF3}"/>
                  </a:ext>
                </a:extLst>
              </p:cNvPr>
              <p:cNvPicPr/>
              <p:nvPr/>
            </p:nvPicPr>
            <p:blipFill>
              <a:blip r:embed="rId691"/>
              <a:stretch>
                <a:fillRect/>
              </a:stretch>
            </p:blipFill>
            <p:spPr>
              <a:xfrm>
                <a:off x="6949653" y="2500080"/>
                <a:ext cx="14760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692">
            <p14:nvContentPartPr>
              <p14:cNvPr id="460" name="Freihand 459">
                <a:extLst>
                  <a:ext uri="{FF2B5EF4-FFF2-40B4-BE49-F238E27FC236}">
                    <a16:creationId xmlns:a16="http://schemas.microsoft.com/office/drawing/2014/main" id="{AD1F44AE-AD73-4A54-B935-2F3FB573D22E}"/>
                  </a:ext>
                </a:extLst>
              </p14:cNvPr>
              <p14:cNvContentPartPr/>
              <p14:nvPr/>
            </p14:nvContentPartPr>
            <p14:xfrm>
              <a:off x="7167813" y="2454360"/>
              <a:ext cx="102600" cy="101520"/>
            </p14:xfrm>
          </p:contentPart>
        </mc:Choice>
        <mc:Fallback>
          <p:pic>
            <p:nvPicPr>
              <p:cNvPr id="460" name="Freihand 459">
                <a:extLst>
                  <a:ext uri="{FF2B5EF4-FFF2-40B4-BE49-F238E27FC236}">
                    <a16:creationId xmlns:a16="http://schemas.microsoft.com/office/drawing/2014/main" id="{AD1F44AE-AD73-4A54-B935-2F3FB573D22E}"/>
                  </a:ext>
                </a:extLst>
              </p:cNvPr>
              <p:cNvPicPr/>
              <p:nvPr/>
            </p:nvPicPr>
            <p:blipFill>
              <a:blip r:embed="rId693"/>
              <a:stretch>
                <a:fillRect/>
              </a:stretch>
            </p:blipFill>
            <p:spPr>
              <a:xfrm>
                <a:off x="7163493" y="2450040"/>
                <a:ext cx="1112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694">
            <p14:nvContentPartPr>
              <p14:cNvPr id="462" name="Freihand 461">
                <a:extLst>
                  <a:ext uri="{FF2B5EF4-FFF2-40B4-BE49-F238E27FC236}">
                    <a16:creationId xmlns:a16="http://schemas.microsoft.com/office/drawing/2014/main" id="{CAFB4370-BC36-4CD1-871E-34652EEF8C28}"/>
                  </a:ext>
                </a:extLst>
              </p14:cNvPr>
              <p14:cNvContentPartPr/>
              <p14:nvPr/>
            </p14:nvContentPartPr>
            <p14:xfrm>
              <a:off x="2565933" y="5523360"/>
              <a:ext cx="291240" cy="42480"/>
            </p14:xfrm>
          </p:contentPart>
        </mc:Choice>
        <mc:Fallback>
          <p:pic>
            <p:nvPicPr>
              <p:cNvPr id="462" name="Freihand 461">
                <a:extLst>
                  <a:ext uri="{FF2B5EF4-FFF2-40B4-BE49-F238E27FC236}">
                    <a16:creationId xmlns:a16="http://schemas.microsoft.com/office/drawing/2014/main" id="{CAFB4370-BC36-4CD1-871E-34652EEF8C28}"/>
                  </a:ext>
                </a:extLst>
              </p:cNvPr>
              <p:cNvPicPr/>
              <p:nvPr/>
            </p:nvPicPr>
            <p:blipFill>
              <a:blip r:embed="rId695"/>
              <a:stretch>
                <a:fillRect/>
              </a:stretch>
            </p:blipFill>
            <p:spPr>
              <a:xfrm>
                <a:off x="2561613" y="5519040"/>
                <a:ext cx="29988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696">
            <p14:nvContentPartPr>
              <p14:cNvPr id="463" name="Freihand 462">
                <a:extLst>
                  <a:ext uri="{FF2B5EF4-FFF2-40B4-BE49-F238E27FC236}">
                    <a16:creationId xmlns:a16="http://schemas.microsoft.com/office/drawing/2014/main" id="{52C78867-B893-47C4-8C66-894F4A7E5479}"/>
                  </a:ext>
                </a:extLst>
              </p14:cNvPr>
              <p14:cNvContentPartPr/>
              <p14:nvPr/>
            </p14:nvContentPartPr>
            <p14:xfrm>
              <a:off x="1711293" y="5363160"/>
              <a:ext cx="110880" cy="156600"/>
            </p14:xfrm>
          </p:contentPart>
        </mc:Choice>
        <mc:Fallback>
          <p:pic>
            <p:nvPicPr>
              <p:cNvPr id="463" name="Freihand 462">
                <a:extLst>
                  <a:ext uri="{FF2B5EF4-FFF2-40B4-BE49-F238E27FC236}">
                    <a16:creationId xmlns:a16="http://schemas.microsoft.com/office/drawing/2014/main" id="{52C78867-B893-47C4-8C66-894F4A7E5479}"/>
                  </a:ext>
                </a:extLst>
              </p:cNvPr>
              <p:cNvPicPr/>
              <p:nvPr/>
            </p:nvPicPr>
            <p:blipFill>
              <a:blip r:embed="rId697"/>
              <a:stretch>
                <a:fillRect/>
              </a:stretch>
            </p:blipFill>
            <p:spPr>
              <a:xfrm>
                <a:off x="1706973" y="5358840"/>
                <a:ext cx="11952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698">
            <p14:nvContentPartPr>
              <p14:cNvPr id="464" name="Freihand 463">
                <a:extLst>
                  <a:ext uri="{FF2B5EF4-FFF2-40B4-BE49-F238E27FC236}">
                    <a16:creationId xmlns:a16="http://schemas.microsoft.com/office/drawing/2014/main" id="{810F108C-D886-4BFA-8424-5047FA26781E}"/>
                  </a:ext>
                </a:extLst>
              </p14:cNvPr>
              <p14:cNvContentPartPr/>
              <p14:nvPr/>
            </p14:nvContentPartPr>
            <p14:xfrm>
              <a:off x="1876533" y="5326800"/>
              <a:ext cx="89640" cy="196920"/>
            </p14:xfrm>
          </p:contentPart>
        </mc:Choice>
        <mc:Fallback>
          <p:pic>
            <p:nvPicPr>
              <p:cNvPr id="464" name="Freihand 463">
                <a:extLst>
                  <a:ext uri="{FF2B5EF4-FFF2-40B4-BE49-F238E27FC236}">
                    <a16:creationId xmlns:a16="http://schemas.microsoft.com/office/drawing/2014/main" id="{810F108C-D886-4BFA-8424-5047FA26781E}"/>
                  </a:ext>
                </a:extLst>
              </p:cNvPr>
              <p:cNvPicPr/>
              <p:nvPr/>
            </p:nvPicPr>
            <p:blipFill>
              <a:blip r:embed="rId699"/>
              <a:stretch>
                <a:fillRect/>
              </a:stretch>
            </p:blipFill>
            <p:spPr>
              <a:xfrm>
                <a:off x="1872213" y="5322480"/>
                <a:ext cx="9828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700">
            <p14:nvContentPartPr>
              <p14:cNvPr id="465" name="Freihand 464">
                <a:extLst>
                  <a:ext uri="{FF2B5EF4-FFF2-40B4-BE49-F238E27FC236}">
                    <a16:creationId xmlns:a16="http://schemas.microsoft.com/office/drawing/2014/main" id="{517E753E-E900-4128-98C7-0148B421DA33}"/>
                  </a:ext>
                </a:extLst>
              </p14:cNvPr>
              <p14:cNvContentPartPr/>
              <p14:nvPr/>
            </p14:nvContentPartPr>
            <p14:xfrm>
              <a:off x="2012253" y="5354160"/>
              <a:ext cx="121680" cy="120960"/>
            </p14:xfrm>
          </p:contentPart>
        </mc:Choice>
        <mc:Fallback>
          <p:pic>
            <p:nvPicPr>
              <p:cNvPr id="465" name="Freihand 464">
                <a:extLst>
                  <a:ext uri="{FF2B5EF4-FFF2-40B4-BE49-F238E27FC236}">
                    <a16:creationId xmlns:a16="http://schemas.microsoft.com/office/drawing/2014/main" id="{517E753E-E900-4128-98C7-0148B421DA33}"/>
                  </a:ext>
                </a:extLst>
              </p:cNvPr>
              <p:cNvPicPr/>
              <p:nvPr/>
            </p:nvPicPr>
            <p:blipFill>
              <a:blip r:embed="rId701"/>
              <a:stretch>
                <a:fillRect/>
              </a:stretch>
            </p:blipFill>
            <p:spPr>
              <a:xfrm>
                <a:off x="2007933" y="5349840"/>
                <a:ext cx="1303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702">
            <p14:nvContentPartPr>
              <p14:cNvPr id="466" name="Freihand 465">
                <a:extLst>
                  <a:ext uri="{FF2B5EF4-FFF2-40B4-BE49-F238E27FC236}">
                    <a16:creationId xmlns:a16="http://schemas.microsoft.com/office/drawing/2014/main" id="{6390BC8D-EACE-4FEB-A06D-88701C59AC4E}"/>
                  </a:ext>
                </a:extLst>
              </p14:cNvPr>
              <p14:cNvContentPartPr/>
              <p14:nvPr/>
            </p14:nvContentPartPr>
            <p14:xfrm>
              <a:off x="2098653" y="5396640"/>
              <a:ext cx="115920" cy="104400"/>
            </p14:xfrm>
          </p:contentPart>
        </mc:Choice>
        <mc:Fallback>
          <p:pic>
            <p:nvPicPr>
              <p:cNvPr id="466" name="Freihand 465">
                <a:extLst>
                  <a:ext uri="{FF2B5EF4-FFF2-40B4-BE49-F238E27FC236}">
                    <a16:creationId xmlns:a16="http://schemas.microsoft.com/office/drawing/2014/main" id="{6390BC8D-EACE-4FEB-A06D-88701C59AC4E}"/>
                  </a:ext>
                </a:extLst>
              </p:cNvPr>
              <p:cNvPicPr/>
              <p:nvPr/>
            </p:nvPicPr>
            <p:blipFill>
              <a:blip r:embed="rId703"/>
              <a:stretch>
                <a:fillRect/>
              </a:stretch>
            </p:blipFill>
            <p:spPr>
              <a:xfrm>
                <a:off x="2094333" y="5392320"/>
                <a:ext cx="1245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704">
            <p14:nvContentPartPr>
              <p14:cNvPr id="467" name="Freihand 466">
                <a:extLst>
                  <a:ext uri="{FF2B5EF4-FFF2-40B4-BE49-F238E27FC236}">
                    <a16:creationId xmlns:a16="http://schemas.microsoft.com/office/drawing/2014/main" id="{B61AE5B7-4C13-4C8E-90BD-9BF71B48DDD7}"/>
                  </a:ext>
                </a:extLst>
              </p14:cNvPr>
              <p14:cNvContentPartPr/>
              <p14:nvPr/>
            </p14:nvContentPartPr>
            <p14:xfrm>
              <a:off x="2164173" y="5437680"/>
              <a:ext cx="69840" cy="6840"/>
            </p14:xfrm>
          </p:contentPart>
        </mc:Choice>
        <mc:Fallback>
          <p:pic>
            <p:nvPicPr>
              <p:cNvPr id="467" name="Freihand 466">
                <a:extLst>
                  <a:ext uri="{FF2B5EF4-FFF2-40B4-BE49-F238E27FC236}">
                    <a16:creationId xmlns:a16="http://schemas.microsoft.com/office/drawing/2014/main" id="{B61AE5B7-4C13-4C8E-90BD-9BF71B48DDD7}"/>
                  </a:ext>
                </a:extLst>
              </p:cNvPr>
              <p:cNvPicPr/>
              <p:nvPr/>
            </p:nvPicPr>
            <p:blipFill>
              <a:blip r:embed="rId705"/>
              <a:stretch>
                <a:fillRect/>
              </a:stretch>
            </p:blipFill>
            <p:spPr>
              <a:xfrm>
                <a:off x="2159853" y="5433360"/>
                <a:ext cx="784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706">
            <p14:nvContentPartPr>
              <p14:cNvPr id="468" name="Freihand 467">
                <a:extLst>
                  <a:ext uri="{FF2B5EF4-FFF2-40B4-BE49-F238E27FC236}">
                    <a16:creationId xmlns:a16="http://schemas.microsoft.com/office/drawing/2014/main" id="{0D003FCB-7B2D-45C7-A8AF-F89C09E82401}"/>
                  </a:ext>
                </a:extLst>
              </p14:cNvPr>
              <p14:cNvContentPartPr/>
              <p14:nvPr/>
            </p14:nvContentPartPr>
            <p14:xfrm>
              <a:off x="2254173" y="5361000"/>
              <a:ext cx="113400" cy="132120"/>
            </p14:xfrm>
          </p:contentPart>
        </mc:Choice>
        <mc:Fallback>
          <p:pic>
            <p:nvPicPr>
              <p:cNvPr id="468" name="Freihand 467">
                <a:extLst>
                  <a:ext uri="{FF2B5EF4-FFF2-40B4-BE49-F238E27FC236}">
                    <a16:creationId xmlns:a16="http://schemas.microsoft.com/office/drawing/2014/main" id="{0D003FCB-7B2D-45C7-A8AF-F89C09E82401}"/>
                  </a:ext>
                </a:extLst>
              </p:cNvPr>
              <p:cNvPicPr/>
              <p:nvPr/>
            </p:nvPicPr>
            <p:blipFill>
              <a:blip r:embed="rId707"/>
              <a:stretch>
                <a:fillRect/>
              </a:stretch>
            </p:blipFill>
            <p:spPr>
              <a:xfrm>
                <a:off x="2249853" y="5356680"/>
                <a:ext cx="1220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708">
            <p14:nvContentPartPr>
              <p14:cNvPr id="469" name="Freihand 468">
                <a:extLst>
                  <a:ext uri="{FF2B5EF4-FFF2-40B4-BE49-F238E27FC236}">
                    <a16:creationId xmlns:a16="http://schemas.microsoft.com/office/drawing/2014/main" id="{6EB63C7F-DD00-4B8F-A511-6A194060BECC}"/>
                  </a:ext>
                </a:extLst>
              </p14:cNvPr>
              <p14:cNvContentPartPr/>
              <p14:nvPr/>
            </p14:nvContentPartPr>
            <p14:xfrm>
              <a:off x="2311413" y="5295840"/>
              <a:ext cx="129240" cy="251640"/>
            </p14:xfrm>
          </p:contentPart>
        </mc:Choice>
        <mc:Fallback>
          <p:pic>
            <p:nvPicPr>
              <p:cNvPr id="469" name="Freihand 468">
                <a:extLst>
                  <a:ext uri="{FF2B5EF4-FFF2-40B4-BE49-F238E27FC236}">
                    <a16:creationId xmlns:a16="http://schemas.microsoft.com/office/drawing/2014/main" id="{6EB63C7F-DD00-4B8F-A511-6A194060BECC}"/>
                  </a:ext>
                </a:extLst>
              </p:cNvPr>
              <p:cNvPicPr/>
              <p:nvPr/>
            </p:nvPicPr>
            <p:blipFill>
              <a:blip r:embed="rId709"/>
              <a:stretch>
                <a:fillRect/>
              </a:stretch>
            </p:blipFill>
            <p:spPr>
              <a:xfrm>
                <a:off x="2307093" y="5291520"/>
                <a:ext cx="13788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710">
            <p14:nvContentPartPr>
              <p14:cNvPr id="470" name="Freihand 469">
                <a:extLst>
                  <a:ext uri="{FF2B5EF4-FFF2-40B4-BE49-F238E27FC236}">
                    <a16:creationId xmlns:a16="http://schemas.microsoft.com/office/drawing/2014/main" id="{F0B5157D-58F3-4D9A-8EA6-1B1D3EF55BE7}"/>
                  </a:ext>
                </a:extLst>
              </p14:cNvPr>
              <p14:cNvContentPartPr/>
              <p14:nvPr/>
            </p14:nvContentPartPr>
            <p14:xfrm>
              <a:off x="1611933" y="5565480"/>
              <a:ext cx="831240" cy="56160"/>
            </p14:xfrm>
          </p:contentPart>
        </mc:Choice>
        <mc:Fallback>
          <p:pic>
            <p:nvPicPr>
              <p:cNvPr id="470" name="Freihand 469">
                <a:extLst>
                  <a:ext uri="{FF2B5EF4-FFF2-40B4-BE49-F238E27FC236}">
                    <a16:creationId xmlns:a16="http://schemas.microsoft.com/office/drawing/2014/main" id="{F0B5157D-58F3-4D9A-8EA6-1B1D3EF55BE7}"/>
                  </a:ext>
                </a:extLst>
              </p:cNvPr>
              <p:cNvPicPr/>
              <p:nvPr/>
            </p:nvPicPr>
            <p:blipFill>
              <a:blip r:embed="rId711"/>
              <a:stretch>
                <a:fillRect/>
              </a:stretch>
            </p:blipFill>
            <p:spPr>
              <a:xfrm>
                <a:off x="1607613" y="5561160"/>
                <a:ext cx="83988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712">
            <p14:nvContentPartPr>
              <p14:cNvPr id="471" name="Freihand 470">
                <a:extLst>
                  <a:ext uri="{FF2B5EF4-FFF2-40B4-BE49-F238E27FC236}">
                    <a16:creationId xmlns:a16="http://schemas.microsoft.com/office/drawing/2014/main" id="{69A4D55C-A16B-417E-B63F-F53CBBBA0F0E}"/>
                  </a:ext>
                </a:extLst>
              </p14:cNvPr>
              <p14:cNvContentPartPr/>
              <p14:nvPr/>
            </p14:nvContentPartPr>
            <p14:xfrm>
              <a:off x="1739373" y="5728920"/>
              <a:ext cx="163440" cy="93600"/>
            </p14:xfrm>
          </p:contentPart>
        </mc:Choice>
        <mc:Fallback>
          <p:pic>
            <p:nvPicPr>
              <p:cNvPr id="471" name="Freihand 470">
                <a:extLst>
                  <a:ext uri="{FF2B5EF4-FFF2-40B4-BE49-F238E27FC236}">
                    <a16:creationId xmlns:a16="http://schemas.microsoft.com/office/drawing/2014/main" id="{69A4D55C-A16B-417E-B63F-F53CBBBA0F0E}"/>
                  </a:ext>
                </a:extLst>
              </p:cNvPr>
              <p:cNvPicPr/>
              <p:nvPr/>
            </p:nvPicPr>
            <p:blipFill>
              <a:blip r:embed="rId713"/>
              <a:stretch>
                <a:fillRect/>
              </a:stretch>
            </p:blipFill>
            <p:spPr>
              <a:xfrm>
                <a:off x="1735053" y="5724600"/>
                <a:ext cx="1720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714">
            <p14:nvContentPartPr>
              <p14:cNvPr id="472" name="Freihand 471">
                <a:extLst>
                  <a:ext uri="{FF2B5EF4-FFF2-40B4-BE49-F238E27FC236}">
                    <a16:creationId xmlns:a16="http://schemas.microsoft.com/office/drawing/2014/main" id="{DB242940-2175-4D03-868B-A1561D7751E1}"/>
                  </a:ext>
                </a:extLst>
              </p14:cNvPr>
              <p14:cNvContentPartPr/>
              <p14:nvPr/>
            </p14:nvContentPartPr>
            <p14:xfrm>
              <a:off x="1914333" y="5714880"/>
              <a:ext cx="93600" cy="137520"/>
            </p14:xfrm>
          </p:contentPart>
        </mc:Choice>
        <mc:Fallback>
          <p:pic>
            <p:nvPicPr>
              <p:cNvPr id="472" name="Freihand 471">
                <a:extLst>
                  <a:ext uri="{FF2B5EF4-FFF2-40B4-BE49-F238E27FC236}">
                    <a16:creationId xmlns:a16="http://schemas.microsoft.com/office/drawing/2014/main" id="{DB242940-2175-4D03-868B-A1561D7751E1}"/>
                  </a:ext>
                </a:extLst>
              </p:cNvPr>
              <p:cNvPicPr/>
              <p:nvPr/>
            </p:nvPicPr>
            <p:blipFill>
              <a:blip r:embed="rId715"/>
              <a:stretch>
                <a:fillRect/>
              </a:stretch>
            </p:blipFill>
            <p:spPr>
              <a:xfrm>
                <a:off x="1910013" y="5710560"/>
                <a:ext cx="10224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716">
            <p14:nvContentPartPr>
              <p14:cNvPr id="473" name="Freihand 472">
                <a:extLst>
                  <a:ext uri="{FF2B5EF4-FFF2-40B4-BE49-F238E27FC236}">
                    <a16:creationId xmlns:a16="http://schemas.microsoft.com/office/drawing/2014/main" id="{1E34486E-6176-48A8-91E7-9B6D22589ABF}"/>
                  </a:ext>
                </a:extLst>
              </p14:cNvPr>
              <p14:cNvContentPartPr/>
              <p14:nvPr/>
            </p14:nvContentPartPr>
            <p14:xfrm>
              <a:off x="2050413" y="5682120"/>
              <a:ext cx="97200" cy="119520"/>
            </p14:xfrm>
          </p:contentPart>
        </mc:Choice>
        <mc:Fallback>
          <p:pic>
            <p:nvPicPr>
              <p:cNvPr id="473" name="Freihand 472">
                <a:extLst>
                  <a:ext uri="{FF2B5EF4-FFF2-40B4-BE49-F238E27FC236}">
                    <a16:creationId xmlns:a16="http://schemas.microsoft.com/office/drawing/2014/main" id="{1E34486E-6176-48A8-91E7-9B6D22589ABF}"/>
                  </a:ext>
                </a:extLst>
              </p:cNvPr>
              <p:cNvPicPr/>
              <p:nvPr/>
            </p:nvPicPr>
            <p:blipFill>
              <a:blip r:embed="rId717"/>
              <a:stretch>
                <a:fillRect/>
              </a:stretch>
            </p:blipFill>
            <p:spPr>
              <a:xfrm>
                <a:off x="2046093" y="5677800"/>
                <a:ext cx="10584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718">
            <p14:nvContentPartPr>
              <p14:cNvPr id="474" name="Freihand 473">
                <a:extLst>
                  <a:ext uri="{FF2B5EF4-FFF2-40B4-BE49-F238E27FC236}">
                    <a16:creationId xmlns:a16="http://schemas.microsoft.com/office/drawing/2014/main" id="{87A3C328-1ABB-4C8A-8692-0D48A6607CAB}"/>
                  </a:ext>
                </a:extLst>
              </p14:cNvPr>
              <p14:cNvContentPartPr/>
              <p14:nvPr/>
            </p14:nvContentPartPr>
            <p14:xfrm>
              <a:off x="2183253" y="5628840"/>
              <a:ext cx="89280" cy="110160"/>
            </p14:xfrm>
          </p:contentPart>
        </mc:Choice>
        <mc:Fallback>
          <p:pic>
            <p:nvPicPr>
              <p:cNvPr id="474" name="Freihand 473">
                <a:extLst>
                  <a:ext uri="{FF2B5EF4-FFF2-40B4-BE49-F238E27FC236}">
                    <a16:creationId xmlns:a16="http://schemas.microsoft.com/office/drawing/2014/main" id="{87A3C328-1ABB-4C8A-8692-0D48A6607CAB}"/>
                  </a:ext>
                </a:extLst>
              </p:cNvPr>
              <p:cNvPicPr/>
              <p:nvPr/>
            </p:nvPicPr>
            <p:blipFill>
              <a:blip r:embed="rId719"/>
              <a:stretch>
                <a:fillRect/>
              </a:stretch>
            </p:blipFill>
            <p:spPr>
              <a:xfrm>
                <a:off x="2178933" y="5624520"/>
                <a:ext cx="979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720">
            <p14:nvContentPartPr>
              <p14:cNvPr id="476" name="Freihand 475">
                <a:extLst>
                  <a:ext uri="{FF2B5EF4-FFF2-40B4-BE49-F238E27FC236}">
                    <a16:creationId xmlns:a16="http://schemas.microsoft.com/office/drawing/2014/main" id="{5E7A812C-6097-4019-BFA9-877AE296D840}"/>
                  </a:ext>
                </a:extLst>
              </p14:cNvPr>
              <p14:cNvContentPartPr/>
              <p14:nvPr/>
            </p14:nvContentPartPr>
            <p14:xfrm>
              <a:off x="4385373" y="2440680"/>
              <a:ext cx="725760" cy="827640"/>
            </p14:xfrm>
          </p:contentPart>
        </mc:Choice>
        <mc:Fallback>
          <p:pic>
            <p:nvPicPr>
              <p:cNvPr id="476" name="Freihand 475">
                <a:extLst>
                  <a:ext uri="{FF2B5EF4-FFF2-40B4-BE49-F238E27FC236}">
                    <a16:creationId xmlns:a16="http://schemas.microsoft.com/office/drawing/2014/main" id="{5E7A812C-6097-4019-BFA9-877AE296D840}"/>
                  </a:ext>
                </a:extLst>
              </p:cNvPr>
              <p:cNvPicPr/>
              <p:nvPr/>
            </p:nvPicPr>
            <p:blipFill>
              <a:blip r:embed="rId721"/>
              <a:stretch>
                <a:fillRect/>
              </a:stretch>
            </p:blipFill>
            <p:spPr>
              <a:xfrm>
                <a:off x="4381053" y="2436360"/>
                <a:ext cx="734400" cy="836280"/>
              </a:xfrm>
              <a:prstGeom prst="rect">
                <a:avLst/>
              </a:prstGeom>
            </p:spPr>
          </p:pic>
        </mc:Fallback>
      </mc:AlternateContent>
      <mc:AlternateContent xmlns:mc="http://schemas.openxmlformats.org/markup-compatibility/2006">
        <mc:Choice xmlns:p14="http://schemas.microsoft.com/office/powerpoint/2010/main" Requires="p14">
          <p:contentPart p14:bwMode="auto" r:id="rId722">
            <p14:nvContentPartPr>
              <p14:cNvPr id="478" name="Freihand 477">
                <a:extLst>
                  <a:ext uri="{FF2B5EF4-FFF2-40B4-BE49-F238E27FC236}">
                    <a16:creationId xmlns:a16="http://schemas.microsoft.com/office/drawing/2014/main" id="{B467ADCC-37EA-49CF-AD94-F50B530766AE}"/>
                  </a:ext>
                </a:extLst>
              </p14:cNvPr>
              <p14:cNvContentPartPr/>
              <p14:nvPr/>
            </p14:nvContentPartPr>
            <p14:xfrm>
              <a:off x="4770933" y="2684400"/>
              <a:ext cx="7200" cy="15480"/>
            </p14:xfrm>
          </p:contentPart>
        </mc:Choice>
        <mc:Fallback>
          <p:pic>
            <p:nvPicPr>
              <p:cNvPr id="478" name="Freihand 477">
                <a:extLst>
                  <a:ext uri="{FF2B5EF4-FFF2-40B4-BE49-F238E27FC236}">
                    <a16:creationId xmlns:a16="http://schemas.microsoft.com/office/drawing/2014/main" id="{B467ADCC-37EA-49CF-AD94-F50B530766AE}"/>
                  </a:ext>
                </a:extLst>
              </p:cNvPr>
              <p:cNvPicPr/>
              <p:nvPr/>
            </p:nvPicPr>
            <p:blipFill>
              <a:blip r:embed="rId723"/>
              <a:stretch>
                <a:fillRect/>
              </a:stretch>
            </p:blipFill>
            <p:spPr>
              <a:xfrm>
                <a:off x="4766613" y="2680080"/>
                <a:ext cx="1584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724">
            <p14:nvContentPartPr>
              <p14:cNvPr id="480" name="Freihand 479">
                <a:extLst>
                  <a:ext uri="{FF2B5EF4-FFF2-40B4-BE49-F238E27FC236}">
                    <a16:creationId xmlns:a16="http://schemas.microsoft.com/office/drawing/2014/main" id="{AA86A7E3-6858-4B9F-A884-56104BE3057A}"/>
                  </a:ext>
                </a:extLst>
              </p14:cNvPr>
              <p14:cNvContentPartPr/>
              <p14:nvPr/>
            </p14:nvContentPartPr>
            <p14:xfrm>
              <a:off x="4787853" y="3067080"/>
              <a:ext cx="28800" cy="26640"/>
            </p14:xfrm>
          </p:contentPart>
        </mc:Choice>
        <mc:Fallback>
          <p:pic>
            <p:nvPicPr>
              <p:cNvPr id="480" name="Freihand 479">
                <a:extLst>
                  <a:ext uri="{FF2B5EF4-FFF2-40B4-BE49-F238E27FC236}">
                    <a16:creationId xmlns:a16="http://schemas.microsoft.com/office/drawing/2014/main" id="{AA86A7E3-6858-4B9F-A884-56104BE3057A}"/>
                  </a:ext>
                </a:extLst>
              </p:cNvPr>
              <p:cNvPicPr/>
              <p:nvPr/>
            </p:nvPicPr>
            <p:blipFill>
              <a:blip r:embed="rId725"/>
              <a:stretch>
                <a:fillRect/>
              </a:stretch>
            </p:blipFill>
            <p:spPr>
              <a:xfrm>
                <a:off x="4783533" y="3062760"/>
                <a:ext cx="3744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726">
            <p14:nvContentPartPr>
              <p14:cNvPr id="482" name="Freihand 481">
                <a:extLst>
                  <a:ext uri="{FF2B5EF4-FFF2-40B4-BE49-F238E27FC236}">
                    <a16:creationId xmlns:a16="http://schemas.microsoft.com/office/drawing/2014/main" id="{AE597C84-C42E-4C4A-8241-0BD82C086D01}"/>
                  </a:ext>
                </a:extLst>
              </p14:cNvPr>
              <p14:cNvContentPartPr/>
              <p14:nvPr/>
            </p14:nvContentPartPr>
            <p14:xfrm>
              <a:off x="4666173" y="2660640"/>
              <a:ext cx="65880" cy="32760"/>
            </p14:xfrm>
          </p:contentPart>
        </mc:Choice>
        <mc:Fallback>
          <p:pic>
            <p:nvPicPr>
              <p:cNvPr id="482" name="Freihand 481">
                <a:extLst>
                  <a:ext uri="{FF2B5EF4-FFF2-40B4-BE49-F238E27FC236}">
                    <a16:creationId xmlns:a16="http://schemas.microsoft.com/office/drawing/2014/main" id="{AE597C84-C42E-4C4A-8241-0BD82C086D01}"/>
                  </a:ext>
                </a:extLst>
              </p:cNvPr>
              <p:cNvPicPr/>
              <p:nvPr/>
            </p:nvPicPr>
            <p:blipFill>
              <a:blip r:embed="rId727"/>
              <a:stretch>
                <a:fillRect/>
              </a:stretch>
            </p:blipFill>
            <p:spPr>
              <a:xfrm>
                <a:off x="4661853" y="2656320"/>
                <a:ext cx="7452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728">
            <p14:nvContentPartPr>
              <p14:cNvPr id="484" name="Freihand 483">
                <a:extLst>
                  <a:ext uri="{FF2B5EF4-FFF2-40B4-BE49-F238E27FC236}">
                    <a16:creationId xmlns:a16="http://schemas.microsoft.com/office/drawing/2014/main" id="{C22DADC6-A692-4F9A-8CCB-4855EF25BAFF}"/>
                  </a:ext>
                </a:extLst>
              </p14:cNvPr>
              <p14:cNvContentPartPr/>
              <p14:nvPr/>
            </p14:nvContentPartPr>
            <p14:xfrm>
              <a:off x="4743213" y="2978520"/>
              <a:ext cx="25200" cy="13320"/>
            </p14:xfrm>
          </p:contentPart>
        </mc:Choice>
        <mc:Fallback>
          <p:pic>
            <p:nvPicPr>
              <p:cNvPr id="484" name="Freihand 483">
                <a:extLst>
                  <a:ext uri="{FF2B5EF4-FFF2-40B4-BE49-F238E27FC236}">
                    <a16:creationId xmlns:a16="http://schemas.microsoft.com/office/drawing/2014/main" id="{C22DADC6-A692-4F9A-8CCB-4855EF25BAFF}"/>
                  </a:ext>
                </a:extLst>
              </p:cNvPr>
              <p:cNvPicPr/>
              <p:nvPr/>
            </p:nvPicPr>
            <p:blipFill>
              <a:blip r:embed="rId729"/>
              <a:stretch>
                <a:fillRect/>
              </a:stretch>
            </p:blipFill>
            <p:spPr>
              <a:xfrm>
                <a:off x="4738893" y="2974200"/>
                <a:ext cx="3384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730">
            <p14:nvContentPartPr>
              <p14:cNvPr id="486" name="Freihand 485">
                <a:extLst>
                  <a:ext uri="{FF2B5EF4-FFF2-40B4-BE49-F238E27FC236}">
                    <a16:creationId xmlns:a16="http://schemas.microsoft.com/office/drawing/2014/main" id="{66225BC2-E829-4144-BC3A-378FA600448A}"/>
                  </a:ext>
                </a:extLst>
              </p14:cNvPr>
              <p14:cNvContentPartPr/>
              <p14:nvPr/>
            </p14:nvContentPartPr>
            <p14:xfrm>
              <a:off x="4820253" y="3214680"/>
              <a:ext cx="118440" cy="99720"/>
            </p14:xfrm>
          </p:contentPart>
        </mc:Choice>
        <mc:Fallback>
          <p:pic>
            <p:nvPicPr>
              <p:cNvPr id="486" name="Freihand 485">
                <a:extLst>
                  <a:ext uri="{FF2B5EF4-FFF2-40B4-BE49-F238E27FC236}">
                    <a16:creationId xmlns:a16="http://schemas.microsoft.com/office/drawing/2014/main" id="{66225BC2-E829-4144-BC3A-378FA600448A}"/>
                  </a:ext>
                </a:extLst>
              </p:cNvPr>
              <p:cNvPicPr/>
              <p:nvPr/>
            </p:nvPicPr>
            <p:blipFill>
              <a:blip r:embed="rId731"/>
              <a:stretch>
                <a:fillRect/>
              </a:stretch>
            </p:blipFill>
            <p:spPr>
              <a:xfrm>
                <a:off x="4815933" y="3210360"/>
                <a:ext cx="12708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732">
            <p14:nvContentPartPr>
              <p14:cNvPr id="487" name="Freihand 486">
                <a:extLst>
                  <a:ext uri="{FF2B5EF4-FFF2-40B4-BE49-F238E27FC236}">
                    <a16:creationId xmlns:a16="http://schemas.microsoft.com/office/drawing/2014/main" id="{E5338F6E-6490-41AF-8C47-9C0821988966}"/>
                  </a:ext>
                </a:extLst>
              </p14:cNvPr>
              <p14:cNvContentPartPr/>
              <p14:nvPr/>
            </p14:nvContentPartPr>
            <p14:xfrm>
              <a:off x="5002053" y="3170040"/>
              <a:ext cx="114840" cy="119880"/>
            </p14:xfrm>
          </p:contentPart>
        </mc:Choice>
        <mc:Fallback>
          <p:pic>
            <p:nvPicPr>
              <p:cNvPr id="487" name="Freihand 486">
                <a:extLst>
                  <a:ext uri="{FF2B5EF4-FFF2-40B4-BE49-F238E27FC236}">
                    <a16:creationId xmlns:a16="http://schemas.microsoft.com/office/drawing/2014/main" id="{E5338F6E-6490-41AF-8C47-9C0821988966}"/>
                  </a:ext>
                </a:extLst>
              </p:cNvPr>
              <p:cNvPicPr/>
              <p:nvPr/>
            </p:nvPicPr>
            <p:blipFill>
              <a:blip r:embed="rId733"/>
              <a:stretch>
                <a:fillRect/>
              </a:stretch>
            </p:blipFill>
            <p:spPr>
              <a:xfrm>
                <a:off x="4997733" y="3165720"/>
                <a:ext cx="1234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734">
            <p14:nvContentPartPr>
              <p14:cNvPr id="489" name="Freihand 488">
                <a:extLst>
                  <a:ext uri="{FF2B5EF4-FFF2-40B4-BE49-F238E27FC236}">
                    <a16:creationId xmlns:a16="http://schemas.microsoft.com/office/drawing/2014/main" id="{0A54B328-64FA-4425-AC88-5C521DE8D808}"/>
                  </a:ext>
                </a:extLst>
              </p14:cNvPr>
              <p14:cNvContentPartPr/>
              <p14:nvPr/>
            </p14:nvContentPartPr>
            <p14:xfrm>
              <a:off x="5165493" y="3059880"/>
              <a:ext cx="81000" cy="115560"/>
            </p14:xfrm>
          </p:contentPart>
        </mc:Choice>
        <mc:Fallback>
          <p:pic>
            <p:nvPicPr>
              <p:cNvPr id="489" name="Freihand 488">
                <a:extLst>
                  <a:ext uri="{FF2B5EF4-FFF2-40B4-BE49-F238E27FC236}">
                    <a16:creationId xmlns:a16="http://schemas.microsoft.com/office/drawing/2014/main" id="{0A54B328-64FA-4425-AC88-5C521DE8D808}"/>
                  </a:ext>
                </a:extLst>
              </p:cNvPr>
              <p:cNvPicPr/>
              <p:nvPr/>
            </p:nvPicPr>
            <p:blipFill>
              <a:blip r:embed="rId735"/>
              <a:stretch>
                <a:fillRect/>
              </a:stretch>
            </p:blipFill>
            <p:spPr>
              <a:xfrm>
                <a:off x="5161173" y="3055560"/>
                <a:ext cx="8964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736">
            <p14:nvContentPartPr>
              <p14:cNvPr id="490" name="Freihand 489">
                <a:extLst>
                  <a:ext uri="{FF2B5EF4-FFF2-40B4-BE49-F238E27FC236}">
                    <a16:creationId xmlns:a16="http://schemas.microsoft.com/office/drawing/2014/main" id="{A7B49544-BB0B-415A-808D-24FB7ACD997C}"/>
                  </a:ext>
                </a:extLst>
              </p14:cNvPr>
              <p14:cNvContentPartPr/>
              <p14:nvPr/>
            </p14:nvContentPartPr>
            <p14:xfrm>
              <a:off x="5201493" y="2985000"/>
              <a:ext cx="118440" cy="89640"/>
            </p14:xfrm>
          </p:contentPart>
        </mc:Choice>
        <mc:Fallback>
          <p:pic>
            <p:nvPicPr>
              <p:cNvPr id="490" name="Freihand 489">
                <a:extLst>
                  <a:ext uri="{FF2B5EF4-FFF2-40B4-BE49-F238E27FC236}">
                    <a16:creationId xmlns:a16="http://schemas.microsoft.com/office/drawing/2014/main" id="{A7B49544-BB0B-415A-808D-24FB7ACD997C}"/>
                  </a:ext>
                </a:extLst>
              </p:cNvPr>
              <p:cNvPicPr/>
              <p:nvPr/>
            </p:nvPicPr>
            <p:blipFill>
              <a:blip r:embed="rId737"/>
              <a:stretch>
                <a:fillRect/>
              </a:stretch>
            </p:blipFill>
            <p:spPr>
              <a:xfrm>
                <a:off x="5197173" y="2980680"/>
                <a:ext cx="1270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738">
            <p14:nvContentPartPr>
              <p14:cNvPr id="491" name="Freihand 490">
                <a:extLst>
                  <a:ext uri="{FF2B5EF4-FFF2-40B4-BE49-F238E27FC236}">
                    <a16:creationId xmlns:a16="http://schemas.microsoft.com/office/drawing/2014/main" id="{8AC4924D-041C-49D4-A9C9-272E49736D10}"/>
                  </a:ext>
                </a:extLst>
              </p14:cNvPr>
              <p14:cNvContentPartPr/>
              <p14:nvPr/>
            </p14:nvContentPartPr>
            <p14:xfrm>
              <a:off x="5094213" y="3174720"/>
              <a:ext cx="225360" cy="53640"/>
            </p14:xfrm>
          </p:contentPart>
        </mc:Choice>
        <mc:Fallback>
          <p:pic>
            <p:nvPicPr>
              <p:cNvPr id="491" name="Freihand 490">
                <a:extLst>
                  <a:ext uri="{FF2B5EF4-FFF2-40B4-BE49-F238E27FC236}">
                    <a16:creationId xmlns:a16="http://schemas.microsoft.com/office/drawing/2014/main" id="{8AC4924D-041C-49D4-A9C9-272E49736D10}"/>
                  </a:ext>
                </a:extLst>
              </p:cNvPr>
              <p:cNvPicPr/>
              <p:nvPr/>
            </p:nvPicPr>
            <p:blipFill>
              <a:blip r:embed="rId739"/>
              <a:stretch>
                <a:fillRect/>
              </a:stretch>
            </p:blipFill>
            <p:spPr>
              <a:xfrm>
                <a:off x="5089893" y="3170400"/>
                <a:ext cx="23400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740">
            <p14:nvContentPartPr>
              <p14:cNvPr id="492" name="Freihand 491">
                <a:extLst>
                  <a:ext uri="{FF2B5EF4-FFF2-40B4-BE49-F238E27FC236}">
                    <a16:creationId xmlns:a16="http://schemas.microsoft.com/office/drawing/2014/main" id="{30750797-EC14-4905-99AF-C7F17700CFF0}"/>
                  </a:ext>
                </a:extLst>
              </p14:cNvPr>
              <p14:cNvContentPartPr/>
              <p14:nvPr/>
            </p14:nvContentPartPr>
            <p14:xfrm>
              <a:off x="5100333" y="3278760"/>
              <a:ext cx="89640" cy="69120"/>
            </p14:xfrm>
          </p:contentPart>
        </mc:Choice>
        <mc:Fallback>
          <p:pic>
            <p:nvPicPr>
              <p:cNvPr id="492" name="Freihand 491">
                <a:extLst>
                  <a:ext uri="{FF2B5EF4-FFF2-40B4-BE49-F238E27FC236}">
                    <a16:creationId xmlns:a16="http://schemas.microsoft.com/office/drawing/2014/main" id="{30750797-EC14-4905-99AF-C7F17700CFF0}"/>
                  </a:ext>
                </a:extLst>
              </p:cNvPr>
              <p:cNvPicPr/>
              <p:nvPr/>
            </p:nvPicPr>
            <p:blipFill>
              <a:blip r:embed="rId741"/>
              <a:stretch>
                <a:fillRect/>
              </a:stretch>
            </p:blipFill>
            <p:spPr>
              <a:xfrm>
                <a:off x="5096013" y="3274440"/>
                <a:ext cx="9828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742">
            <p14:nvContentPartPr>
              <p14:cNvPr id="493" name="Freihand 492">
                <a:extLst>
                  <a:ext uri="{FF2B5EF4-FFF2-40B4-BE49-F238E27FC236}">
                    <a16:creationId xmlns:a16="http://schemas.microsoft.com/office/drawing/2014/main" id="{3D9F4CC6-F8EA-40B9-9758-D38F741D8F0C}"/>
                  </a:ext>
                </a:extLst>
              </p14:cNvPr>
              <p14:cNvContentPartPr/>
              <p14:nvPr/>
            </p14:nvContentPartPr>
            <p14:xfrm>
              <a:off x="5218773" y="3246000"/>
              <a:ext cx="15480" cy="77400"/>
            </p14:xfrm>
          </p:contentPart>
        </mc:Choice>
        <mc:Fallback>
          <p:pic>
            <p:nvPicPr>
              <p:cNvPr id="493" name="Freihand 492">
                <a:extLst>
                  <a:ext uri="{FF2B5EF4-FFF2-40B4-BE49-F238E27FC236}">
                    <a16:creationId xmlns:a16="http://schemas.microsoft.com/office/drawing/2014/main" id="{3D9F4CC6-F8EA-40B9-9758-D38F741D8F0C}"/>
                  </a:ext>
                </a:extLst>
              </p:cNvPr>
              <p:cNvPicPr/>
              <p:nvPr/>
            </p:nvPicPr>
            <p:blipFill>
              <a:blip r:embed="rId743"/>
              <a:stretch>
                <a:fillRect/>
              </a:stretch>
            </p:blipFill>
            <p:spPr>
              <a:xfrm>
                <a:off x="5214453" y="3241680"/>
                <a:ext cx="241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744">
            <p14:nvContentPartPr>
              <p14:cNvPr id="494" name="Freihand 493">
                <a:extLst>
                  <a:ext uri="{FF2B5EF4-FFF2-40B4-BE49-F238E27FC236}">
                    <a16:creationId xmlns:a16="http://schemas.microsoft.com/office/drawing/2014/main" id="{4934668A-ABD1-4E61-9A91-F84A05A59352}"/>
                  </a:ext>
                </a:extLst>
              </p14:cNvPr>
              <p14:cNvContentPartPr/>
              <p14:nvPr/>
            </p14:nvContentPartPr>
            <p14:xfrm>
              <a:off x="5192493" y="3282000"/>
              <a:ext cx="80280" cy="8280"/>
            </p14:xfrm>
          </p:contentPart>
        </mc:Choice>
        <mc:Fallback>
          <p:pic>
            <p:nvPicPr>
              <p:cNvPr id="494" name="Freihand 493">
                <a:extLst>
                  <a:ext uri="{FF2B5EF4-FFF2-40B4-BE49-F238E27FC236}">
                    <a16:creationId xmlns:a16="http://schemas.microsoft.com/office/drawing/2014/main" id="{4934668A-ABD1-4E61-9A91-F84A05A59352}"/>
                  </a:ext>
                </a:extLst>
              </p:cNvPr>
              <p:cNvPicPr/>
              <p:nvPr/>
            </p:nvPicPr>
            <p:blipFill>
              <a:blip r:embed="rId745"/>
              <a:stretch>
                <a:fillRect/>
              </a:stretch>
            </p:blipFill>
            <p:spPr>
              <a:xfrm>
                <a:off x="5188173" y="3277680"/>
                <a:ext cx="889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746">
            <p14:nvContentPartPr>
              <p14:cNvPr id="495" name="Freihand 494">
                <a:extLst>
                  <a:ext uri="{FF2B5EF4-FFF2-40B4-BE49-F238E27FC236}">
                    <a16:creationId xmlns:a16="http://schemas.microsoft.com/office/drawing/2014/main" id="{65A14C60-B3A3-432A-8E14-8C8417E18674}"/>
                  </a:ext>
                </a:extLst>
              </p14:cNvPr>
              <p14:cNvContentPartPr/>
              <p14:nvPr/>
            </p14:nvContentPartPr>
            <p14:xfrm>
              <a:off x="5253693" y="3237360"/>
              <a:ext cx="70560" cy="78120"/>
            </p14:xfrm>
          </p:contentPart>
        </mc:Choice>
        <mc:Fallback>
          <p:pic>
            <p:nvPicPr>
              <p:cNvPr id="495" name="Freihand 494">
                <a:extLst>
                  <a:ext uri="{FF2B5EF4-FFF2-40B4-BE49-F238E27FC236}">
                    <a16:creationId xmlns:a16="http://schemas.microsoft.com/office/drawing/2014/main" id="{65A14C60-B3A3-432A-8E14-8C8417E18674}"/>
                  </a:ext>
                </a:extLst>
              </p:cNvPr>
              <p:cNvPicPr/>
              <p:nvPr/>
            </p:nvPicPr>
            <p:blipFill>
              <a:blip r:embed="rId747"/>
              <a:stretch>
                <a:fillRect/>
              </a:stretch>
            </p:blipFill>
            <p:spPr>
              <a:xfrm>
                <a:off x="5249373" y="3233040"/>
                <a:ext cx="792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748">
            <p14:nvContentPartPr>
              <p14:cNvPr id="496" name="Freihand 495">
                <a:extLst>
                  <a:ext uri="{FF2B5EF4-FFF2-40B4-BE49-F238E27FC236}">
                    <a16:creationId xmlns:a16="http://schemas.microsoft.com/office/drawing/2014/main" id="{6D41741F-F008-4180-B3F7-86D25D308037}"/>
                  </a:ext>
                </a:extLst>
              </p14:cNvPr>
              <p14:cNvContentPartPr/>
              <p14:nvPr/>
            </p14:nvContentPartPr>
            <p14:xfrm>
              <a:off x="5302293" y="3189120"/>
              <a:ext cx="75960" cy="56880"/>
            </p14:xfrm>
          </p:contentPart>
        </mc:Choice>
        <mc:Fallback>
          <p:pic>
            <p:nvPicPr>
              <p:cNvPr id="496" name="Freihand 495">
                <a:extLst>
                  <a:ext uri="{FF2B5EF4-FFF2-40B4-BE49-F238E27FC236}">
                    <a16:creationId xmlns:a16="http://schemas.microsoft.com/office/drawing/2014/main" id="{6D41741F-F008-4180-B3F7-86D25D308037}"/>
                  </a:ext>
                </a:extLst>
              </p:cNvPr>
              <p:cNvPicPr/>
              <p:nvPr/>
            </p:nvPicPr>
            <p:blipFill>
              <a:blip r:embed="rId749"/>
              <a:stretch>
                <a:fillRect/>
              </a:stretch>
            </p:blipFill>
            <p:spPr>
              <a:xfrm>
                <a:off x="5297973" y="3184800"/>
                <a:ext cx="8460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750">
            <p14:nvContentPartPr>
              <p14:cNvPr id="497" name="Freihand 496">
                <a:extLst>
                  <a:ext uri="{FF2B5EF4-FFF2-40B4-BE49-F238E27FC236}">
                    <a16:creationId xmlns:a16="http://schemas.microsoft.com/office/drawing/2014/main" id="{8E2B2BB7-3C6F-41FB-B47F-B31F7D4B783A}"/>
                  </a:ext>
                </a:extLst>
              </p14:cNvPr>
              <p14:cNvContentPartPr/>
              <p14:nvPr/>
            </p14:nvContentPartPr>
            <p14:xfrm>
              <a:off x="5411013" y="3113880"/>
              <a:ext cx="126720" cy="85320"/>
            </p14:xfrm>
          </p:contentPart>
        </mc:Choice>
        <mc:Fallback>
          <p:pic>
            <p:nvPicPr>
              <p:cNvPr id="497" name="Freihand 496">
                <a:extLst>
                  <a:ext uri="{FF2B5EF4-FFF2-40B4-BE49-F238E27FC236}">
                    <a16:creationId xmlns:a16="http://schemas.microsoft.com/office/drawing/2014/main" id="{8E2B2BB7-3C6F-41FB-B47F-B31F7D4B783A}"/>
                  </a:ext>
                </a:extLst>
              </p:cNvPr>
              <p:cNvPicPr/>
              <p:nvPr/>
            </p:nvPicPr>
            <p:blipFill>
              <a:blip r:embed="rId751"/>
              <a:stretch>
                <a:fillRect/>
              </a:stretch>
            </p:blipFill>
            <p:spPr>
              <a:xfrm>
                <a:off x="5406693" y="3109560"/>
                <a:ext cx="1353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752">
            <p14:nvContentPartPr>
              <p14:cNvPr id="499" name="Freihand 498">
                <a:extLst>
                  <a:ext uri="{FF2B5EF4-FFF2-40B4-BE49-F238E27FC236}">
                    <a16:creationId xmlns:a16="http://schemas.microsoft.com/office/drawing/2014/main" id="{A9B33F48-9E73-4E2F-8D83-DE8C2C10AA36}"/>
                  </a:ext>
                </a:extLst>
              </p14:cNvPr>
              <p14:cNvContentPartPr/>
              <p14:nvPr/>
            </p14:nvContentPartPr>
            <p14:xfrm>
              <a:off x="5546373" y="2998680"/>
              <a:ext cx="98280" cy="223200"/>
            </p14:xfrm>
          </p:contentPart>
        </mc:Choice>
        <mc:Fallback>
          <p:pic>
            <p:nvPicPr>
              <p:cNvPr id="499" name="Freihand 498">
                <a:extLst>
                  <a:ext uri="{FF2B5EF4-FFF2-40B4-BE49-F238E27FC236}">
                    <a16:creationId xmlns:a16="http://schemas.microsoft.com/office/drawing/2014/main" id="{A9B33F48-9E73-4E2F-8D83-DE8C2C10AA36}"/>
                  </a:ext>
                </a:extLst>
              </p:cNvPr>
              <p:cNvPicPr/>
              <p:nvPr/>
            </p:nvPicPr>
            <p:blipFill>
              <a:blip r:embed="rId753"/>
              <a:stretch>
                <a:fillRect/>
              </a:stretch>
            </p:blipFill>
            <p:spPr>
              <a:xfrm>
                <a:off x="5542053" y="2994360"/>
                <a:ext cx="106920" cy="231840"/>
              </a:xfrm>
              <a:prstGeom prst="rect">
                <a:avLst/>
              </a:prstGeom>
            </p:spPr>
          </p:pic>
        </mc:Fallback>
      </mc:AlternateContent>
      <mc:AlternateContent xmlns:mc="http://schemas.openxmlformats.org/markup-compatibility/2006">
        <mc:Choice xmlns:p14="http://schemas.microsoft.com/office/powerpoint/2010/main" Requires="p14">
          <p:contentPart p14:bwMode="auto" r:id="rId754">
            <p14:nvContentPartPr>
              <p14:cNvPr id="501" name="Freihand 500">
                <a:extLst>
                  <a:ext uri="{FF2B5EF4-FFF2-40B4-BE49-F238E27FC236}">
                    <a16:creationId xmlns:a16="http://schemas.microsoft.com/office/drawing/2014/main" id="{0B7E1A4A-2987-43FE-BD2C-2F1625113E8E}"/>
                  </a:ext>
                </a:extLst>
              </p14:cNvPr>
              <p14:cNvContentPartPr/>
              <p14:nvPr/>
            </p14:nvContentPartPr>
            <p14:xfrm>
              <a:off x="2715693" y="4182720"/>
              <a:ext cx="2640600" cy="1348920"/>
            </p14:xfrm>
          </p:contentPart>
        </mc:Choice>
        <mc:Fallback>
          <p:pic>
            <p:nvPicPr>
              <p:cNvPr id="501" name="Freihand 500">
                <a:extLst>
                  <a:ext uri="{FF2B5EF4-FFF2-40B4-BE49-F238E27FC236}">
                    <a16:creationId xmlns:a16="http://schemas.microsoft.com/office/drawing/2014/main" id="{0B7E1A4A-2987-43FE-BD2C-2F1625113E8E}"/>
                  </a:ext>
                </a:extLst>
              </p:cNvPr>
              <p:cNvPicPr/>
              <p:nvPr/>
            </p:nvPicPr>
            <p:blipFill>
              <a:blip r:embed="rId755"/>
              <a:stretch>
                <a:fillRect/>
              </a:stretch>
            </p:blipFill>
            <p:spPr>
              <a:xfrm>
                <a:off x="2711373" y="4178400"/>
                <a:ext cx="2649240" cy="1357560"/>
              </a:xfrm>
              <a:prstGeom prst="rect">
                <a:avLst/>
              </a:prstGeom>
            </p:spPr>
          </p:pic>
        </mc:Fallback>
      </mc:AlternateContent>
      <mc:AlternateContent xmlns:mc="http://schemas.openxmlformats.org/markup-compatibility/2006">
        <mc:Choice xmlns:p14="http://schemas.microsoft.com/office/powerpoint/2010/main" Requires="p14">
          <p:contentPart p14:bwMode="auto" r:id="rId756">
            <p14:nvContentPartPr>
              <p14:cNvPr id="502" name="Freihand 501">
                <a:extLst>
                  <a:ext uri="{FF2B5EF4-FFF2-40B4-BE49-F238E27FC236}">
                    <a16:creationId xmlns:a16="http://schemas.microsoft.com/office/drawing/2014/main" id="{534EE038-94EA-4EBF-8A48-BAF0E73C5F48}"/>
                  </a:ext>
                </a:extLst>
              </p14:cNvPr>
              <p14:cNvContentPartPr/>
              <p14:nvPr/>
            </p14:nvContentPartPr>
            <p14:xfrm>
              <a:off x="6556173" y="6225720"/>
              <a:ext cx="20880" cy="173160"/>
            </p14:xfrm>
          </p:contentPart>
        </mc:Choice>
        <mc:Fallback>
          <p:pic>
            <p:nvPicPr>
              <p:cNvPr id="502" name="Freihand 501">
                <a:extLst>
                  <a:ext uri="{FF2B5EF4-FFF2-40B4-BE49-F238E27FC236}">
                    <a16:creationId xmlns:a16="http://schemas.microsoft.com/office/drawing/2014/main" id="{534EE038-94EA-4EBF-8A48-BAF0E73C5F48}"/>
                  </a:ext>
                </a:extLst>
              </p:cNvPr>
              <p:cNvPicPr/>
              <p:nvPr/>
            </p:nvPicPr>
            <p:blipFill>
              <a:blip r:embed="rId757"/>
              <a:stretch>
                <a:fillRect/>
              </a:stretch>
            </p:blipFill>
            <p:spPr>
              <a:xfrm>
                <a:off x="6551853" y="6221400"/>
                <a:ext cx="2952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758">
            <p14:nvContentPartPr>
              <p14:cNvPr id="503" name="Freihand 502">
                <a:extLst>
                  <a:ext uri="{FF2B5EF4-FFF2-40B4-BE49-F238E27FC236}">
                    <a16:creationId xmlns:a16="http://schemas.microsoft.com/office/drawing/2014/main" id="{43063867-3BCD-4DA3-90A1-23E7D4091595}"/>
                  </a:ext>
                </a:extLst>
              </p14:cNvPr>
              <p14:cNvContentPartPr/>
              <p14:nvPr/>
            </p14:nvContentPartPr>
            <p14:xfrm>
              <a:off x="6624573" y="6225720"/>
              <a:ext cx="9360" cy="147960"/>
            </p14:xfrm>
          </p:contentPart>
        </mc:Choice>
        <mc:Fallback>
          <p:pic>
            <p:nvPicPr>
              <p:cNvPr id="503" name="Freihand 502">
                <a:extLst>
                  <a:ext uri="{FF2B5EF4-FFF2-40B4-BE49-F238E27FC236}">
                    <a16:creationId xmlns:a16="http://schemas.microsoft.com/office/drawing/2014/main" id="{43063867-3BCD-4DA3-90A1-23E7D4091595}"/>
                  </a:ext>
                </a:extLst>
              </p:cNvPr>
              <p:cNvPicPr/>
              <p:nvPr/>
            </p:nvPicPr>
            <p:blipFill>
              <a:blip r:embed="rId759"/>
              <a:stretch>
                <a:fillRect/>
              </a:stretch>
            </p:blipFill>
            <p:spPr>
              <a:xfrm>
                <a:off x="6620253" y="6221400"/>
                <a:ext cx="180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760">
            <p14:nvContentPartPr>
              <p14:cNvPr id="504" name="Freihand 503">
                <a:extLst>
                  <a:ext uri="{FF2B5EF4-FFF2-40B4-BE49-F238E27FC236}">
                    <a16:creationId xmlns:a16="http://schemas.microsoft.com/office/drawing/2014/main" id="{A14368DA-DA2D-4FB1-AF74-F41F63C74936}"/>
                  </a:ext>
                </a:extLst>
              </p14:cNvPr>
              <p14:cNvContentPartPr/>
              <p14:nvPr/>
            </p14:nvContentPartPr>
            <p14:xfrm>
              <a:off x="6442413" y="6157320"/>
              <a:ext cx="268560" cy="42840"/>
            </p14:xfrm>
          </p:contentPart>
        </mc:Choice>
        <mc:Fallback>
          <p:pic>
            <p:nvPicPr>
              <p:cNvPr id="504" name="Freihand 503">
                <a:extLst>
                  <a:ext uri="{FF2B5EF4-FFF2-40B4-BE49-F238E27FC236}">
                    <a16:creationId xmlns:a16="http://schemas.microsoft.com/office/drawing/2014/main" id="{A14368DA-DA2D-4FB1-AF74-F41F63C74936}"/>
                  </a:ext>
                </a:extLst>
              </p:cNvPr>
              <p:cNvPicPr/>
              <p:nvPr/>
            </p:nvPicPr>
            <p:blipFill>
              <a:blip r:embed="rId761"/>
              <a:stretch>
                <a:fillRect/>
              </a:stretch>
            </p:blipFill>
            <p:spPr>
              <a:xfrm>
                <a:off x="6438093" y="6153000"/>
                <a:ext cx="27720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762">
            <p14:nvContentPartPr>
              <p14:cNvPr id="505" name="Freihand 504">
                <a:extLst>
                  <a:ext uri="{FF2B5EF4-FFF2-40B4-BE49-F238E27FC236}">
                    <a16:creationId xmlns:a16="http://schemas.microsoft.com/office/drawing/2014/main" id="{5829527A-D98E-4B3C-81A7-17F08D996DC3}"/>
                  </a:ext>
                </a:extLst>
              </p14:cNvPr>
              <p14:cNvContentPartPr/>
              <p14:nvPr/>
            </p14:nvContentPartPr>
            <p14:xfrm>
              <a:off x="6730053" y="6108720"/>
              <a:ext cx="230040" cy="145800"/>
            </p14:xfrm>
          </p:contentPart>
        </mc:Choice>
        <mc:Fallback>
          <p:pic>
            <p:nvPicPr>
              <p:cNvPr id="505" name="Freihand 504">
                <a:extLst>
                  <a:ext uri="{FF2B5EF4-FFF2-40B4-BE49-F238E27FC236}">
                    <a16:creationId xmlns:a16="http://schemas.microsoft.com/office/drawing/2014/main" id="{5829527A-D98E-4B3C-81A7-17F08D996DC3}"/>
                  </a:ext>
                </a:extLst>
              </p:cNvPr>
              <p:cNvPicPr/>
              <p:nvPr/>
            </p:nvPicPr>
            <p:blipFill>
              <a:blip r:embed="rId763"/>
              <a:stretch>
                <a:fillRect/>
              </a:stretch>
            </p:blipFill>
            <p:spPr>
              <a:xfrm>
                <a:off x="6725733" y="6104400"/>
                <a:ext cx="23868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764">
            <p14:nvContentPartPr>
              <p14:cNvPr id="2" name="Freihand 1">
                <a:extLst>
                  <a:ext uri="{FF2B5EF4-FFF2-40B4-BE49-F238E27FC236}">
                    <a16:creationId xmlns:a16="http://schemas.microsoft.com/office/drawing/2014/main" id="{A6531D61-7271-42E0-9F0C-5673369DC762}"/>
                  </a:ext>
                </a:extLst>
              </p14:cNvPr>
              <p14:cNvContentPartPr/>
              <p14:nvPr/>
            </p14:nvContentPartPr>
            <p14:xfrm>
              <a:off x="278133" y="486600"/>
              <a:ext cx="22680" cy="163080"/>
            </p14:xfrm>
          </p:contentPart>
        </mc:Choice>
        <mc:Fallback>
          <p:pic>
            <p:nvPicPr>
              <p:cNvPr id="2" name="Freihand 1">
                <a:extLst>
                  <a:ext uri="{FF2B5EF4-FFF2-40B4-BE49-F238E27FC236}">
                    <a16:creationId xmlns:a16="http://schemas.microsoft.com/office/drawing/2014/main" id="{A6531D61-7271-42E0-9F0C-5673369DC762}"/>
                  </a:ext>
                </a:extLst>
              </p:cNvPr>
              <p:cNvPicPr/>
              <p:nvPr/>
            </p:nvPicPr>
            <p:blipFill>
              <a:blip r:embed="rId765"/>
              <a:stretch>
                <a:fillRect/>
              </a:stretch>
            </p:blipFill>
            <p:spPr>
              <a:xfrm>
                <a:off x="273813" y="482280"/>
                <a:ext cx="3132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766">
            <p14:nvContentPartPr>
              <p14:cNvPr id="3" name="Freihand 2">
                <a:extLst>
                  <a:ext uri="{FF2B5EF4-FFF2-40B4-BE49-F238E27FC236}">
                    <a16:creationId xmlns:a16="http://schemas.microsoft.com/office/drawing/2014/main" id="{4EA9502E-048C-41A0-BEB3-84257AAE7517}"/>
                  </a:ext>
                </a:extLst>
              </p14:cNvPr>
              <p14:cNvContentPartPr/>
              <p14:nvPr/>
            </p14:nvContentPartPr>
            <p14:xfrm>
              <a:off x="164373" y="467880"/>
              <a:ext cx="177480" cy="191880"/>
            </p14:xfrm>
          </p:contentPart>
        </mc:Choice>
        <mc:Fallback>
          <p:pic>
            <p:nvPicPr>
              <p:cNvPr id="3" name="Freihand 2">
                <a:extLst>
                  <a:ext uri="{FF2B5EF4-FFF2-40B4-BE49-F238E27FC236}">
                    <a16:creationId xmlns:a16="http://schemas.microsoft.com/office/drawing/2014/main" id="{4EA9502E-048C-41A0-BEB3-84257AAE7517}"/>
                  </a:ext>
                </a:extLst>
              </p:cNvPr>
              <p:cNvPicPr/>
              <p:nvPr/>
            </p:nvPicPr>
            <p:blipFill>
              <a:blip r:embed="rId767"/>
              <a:stretch>
                <a:fillRect/>
              </a:stretch>
            </p:blipFill>
            <p:spPr>
              <a:xfrm>
                <a:off x="160053" y="463560"/>
                <a:ext cx="18612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768">
            <p14:nvContentPartPr>
              <p14:cNvPr id="6" name="Freihand 5">
                <a:extLst>
                  <a:ext uri="{FF2B5EF4-FFF2-40B4-BE49-F238E27FC236}">
                    <a16:creationId xmlns:a16="http://schemas.microsoft.com/office/drawing/2014/main" id="{BCAF3516-A1A4-4EFF-9119-D4C7F273CED0}"/>
                  </a:ext>
                </a:extLst>
              </p14:cNvPr>
              <p14:cNvContentPartPr/>
              <p14:nvPr/>
            </p14:nvContentPartPr>
            <p14:xfrm>
              <a:off x="391533" y="557880"/>
              <a:ext cx="13320" cy="63360"/>
            </p14:xfrm>
          </p:contentPart>
        </mc:Choice>
        <mc:Fallback>
          <p:pic>
            <p:nvPicPr>
              <p:cNvPr id="6" name="Freihand 5">
                <a:extLst>
                  <a:ext uri="{FF2B5EF4-FFF2-40B4-BE49-F238E27FC236}">
                    <a16:creationId xmlns:a16="http://schemas.microsoft.com/office/drawing/2014/main" id="{BCAF3516-A1A4-4EFF-9119-D4C7F273CED0}"/>
                  </a:ext>
                </a:extLst>
              </p:cNvPr>
              <p:cNvPicPr/>
              <p:nvPr/>
            </p:nvPicPr>
            <p:blipFill>
              <a:blip r:embed="rId769"/>
              <a:stretch>
                <a:fillRect/>
              </a:stretch>
            </p:blipFill>
            <p:spPr>
              <a:xfrm>
                <a:off x="387213" y="553560"/>
                <a:ext cx="2196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770">
            <p14:nvContentPartPr>
              <p14:cNvPr id="7" name="Freihand 6">
                <a:extLst>
                  <a:ext uri="{FF2B5EF4-FFF2-40B4-BE49-F238E27FC236}">
                    <a16:creationId xmlns:a16="http://schemas.microsoft.com/office/drawing/2014/main" id="{D26FC359-2E4D-4D21-9ED8-972ED6E3C1D2}"/>
                  </a:ext>
                </a:extLst>
              </p14:cNvPr>
              <p14:cNvContentPartPr/>
              <p14:nvPr/>
            </p14:nvContentPartPr>
            <p14:xfrm>
              <a:off x="398013" y="472560"/>
              <a:ext cx="32760" cy="17640"/>
            </p14:xfrm>
          </p:contentPart>
        </mc:Choice>
        <mc:Fallback>
          <p:pic>
            <p:nvPicPr>
              <p:cNvPr id="7" name="Freihand 6">
                <a:extLst>
                  <a:ext uri="{FF2B5EF4-FFF2-40B4-BE49-F238E27FC236}">
                    <a16:creationId xmlns:a16="http://schemas.microsoft.com/office/drawing/2014/main" id="{D26FC359-2E4D-4D21-9ED8-972ED6E3C1D2}"/>
                  </a:ext>
                </a:extLst>
              </p:cNvPr>
              <p:cNvPicPr/>
              <p:nvPr/>
            </p:nvPicPr>
            <p:blipFill>
              <a:blip r:embed="rId771"/>
              <a:stretch>
                <a:fillRect/>
              </a:stretch>
            </p:blipFill>
            <p:spPr>
              <a:xfrm>
                <a:off x="393693" y="468240"/>
                <a:ext cx="414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772">
            <p14:nvContentPartPr>
              <p14:cNvPr id="8" name="Freihand 7">
                <a:extLst>
                  <a:ext uri="{FF2B5EF4-FFF2-40B4-BE49-F238E27FC236}">
                    <a16:creationId xmlns:a16="http://schemas.microsoft.com/office/drawing/2014/main" id="{B936BBA1-44C7-405C-A639-7CABFA9C2A0F}"/>
                  </a:ext>
                </a:extLst>
              </p14:cNvPr>
              <p14:cNvContentPartPr/>
              <p14:nvPr/>
            </p14:nvContentPartPr>
            <p14:xfrm>
              <a:off x="441573" y="540240"/>
              <a:ext cx="80640" cy="87120"/>
            </p14:xfrm>
          </p:contentPart>
        </mc:Choice>
        <mc:Fallback>
          <p:pic>
            <p:nvPicPr>
              <p:cNvPr id="8" name="Freihand 7">
                <a:extLst>
                  <a:ext uri="{FF2B5EF4-FFF2-40B4-BE49-F238E27FC236}">
                    <a16:creationId xmlns:a16="http://schemas.microsoft.com/office/drawing/2014/main" id="{B936BBA1-44C7-405C-A639-7CABFA9C2A0F}"/>
                  </a:ext>
                </a:extLst>
              </p:cNvPr>
              <p:cNvPicPr/>
              <p:nvPr/>
            </p:nvPicPr>
            <p:blipFill>
              <a:blip r:embed="rId773"/>
              <a:stretch>
                <a:fillRect/>
              </a:stretch>
            </p:blipFill>
            <p:spPr>
              <a:xfrm>
                <a:off x="437253" y="535920"/>
                <a:ext cx="8928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774">
            <p14:nvContentPartPr>
              <p14:cNvPr id="10" name="Freihand 9">
                <a:extLst>
                  <a:ext uri="{FF2B5EF4-FFF2-40B4-BE49-F238E27FC236}">
                    <a16:creationId xmlns:a16="http://schemas.microsoft.com/office/drawing/2014/main" id="{F601F0A9-A394-42B3-8A29-A9E8A377D1A9}"/>
                  </a:ext>
                </a:extLst>
              </p14:cNvPr>
              <p14:cNvContentPartPr/>
              <p14:nvPr/>
            </p14:nvContentPartPr>
            <p14:xfrm>
              <a:off x="536253" y="551760"/>
              <a:ext cx="69120" cy="57960"/>
            </p14:xfrm>
          </p:contentPart>
        </mc:Choice>
        <mc:Fallback>
          <p:pic>
            <p:nvPicPr>
              <p:cNvPr id="10" name="Freihand 9">
                <a:extLst>
                  <a:ext uri="{FF2B5EF4-FFF2-40B4-BE49-F238E27FC236}">
                    <a16:creationId xmlns:a16="http://schemas.microsoft.com/office/drawing/2014/main" id="{F601F0A9-A394-42B3-8A29-A9E8A377D1A9}"/>
                  </a:ext>
                </a:extLst>
              </p:cNvPr>
              <p:cNvPicPr/>
              <p:nvPr/>
            </p:nvPicPr>
            <p:blipFill>
              <a:blip r:embed="rId775"/>
              <a:stretch>
                <a:fillRect/>
              </a:stretch>
            </p:blipFill>
            <p:spPr>
              <a:xfrm>
                <a:off x="531933" y="547440"/>
                <a:ext cx="7776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776">
            <p14:nvContentPartPr>
              <p14:cNvPr id="11" name="Freihand 10">
                <a:extLst>
                  <a:ext uri="{FF2B5EF4-FFF2-40B4-BE49-F238E27FC236}">
                    <a16:creationId xmlns:a16="http://schemas.microsoft.com/office/drawing/2014/main" id="{9D1BAEEE-B3A4-4FCB-B4BB-9378200514CB}"/>
                  </a:ext>
                </a:extLst>
              </p14:cNvPr>
              <p14:cNvContentPartPr/>
              <p14:nvPr/>
            </p14:nvContentPartPr>
            <p14:xfrm>
              <a:off x="647493" y="542040"/>
              <a:ext cx="120600" cy="84600"/>
            </p14:xfrm>
          </p:contentPart>
        </mc:Choice>
        <mc:Fallback>
          <p:pic>
            <p:nvPicPr>
              <p:cNvPr id="11" name="Freihand 10">
                <a:extLst>
                  <a:ext uri="{FF2B5EF4-FFF2-40B4-BE49-F238E27FC236}">
                    <a16:creationId xmlns:a16="http://schemas.microsoft.com/office/drawing/2014/main" id="{9D1BAEEE-B3A4-4FCB-B4BB-9378200514CB}"/>
                  </a:ext>
                </a:extLst>
              </p:cNvPr>
              <p:cNvPicPr/>
              <p:nvPr/>
            </p:nvPicPr>
            <p:blipFill>
              <a:blip r:embed="rId777"/>
              <a:stretch>
                <a:fillRect/>
              </a:stretch>
            </p:blipFill>
            <p:spPr>
              <a:xfrm>
                <a:off x="643173" y="537720"/>
                <a:ext cx="12924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778">
            <p14:nvContentPartPr>
              <p14:cNvPr id="12" name="Freihand 11">
                <a:extLst>
                  <a:ext uri="{FF2B5EF4-FFF2-40B4-BE49-F238E27FC236}">
                    <a16:creationId xmlns:a16="http://schemas.microsoft.com/office/drawing/2014/main" id="{E9FF2C48-1060-4DAD-A03C-0B96F8C7F5DA}"/>
                  </a:ext>
                </a:extLst>
              </p14:cNvPr>
              <p14:cNvContentPartPr/>
              <p14:nvPr/>
            </p14:nvContentPartPr>
            <p14:xfrm>
              <a:off x="801573" y="460680"/>
              <a:ext cx="127440" cy="144360"/>
            </p14:xfrm>
          </p:contentPart>
        </mc:Choice>
        <mc:Fallback>
          <p:pic>
            <p:nvPicPr>
              <p:cNvPr id="12" name="Freihand 11">
                <a:extLst>
                  <a:ext uri="{FF2B5EF4-FFF2-40B4-BE49-F238E27FC236}">
                    <a16:creationId xmlns:a16="http://schemas.microsoft.com/office/drawing/2014/main" id="{E9FF2C48-1060-4DAD-A03C-0B96F8C7F5DA}"/>
                  </a:ext>
                </a:extLst>
              </p:cNvPr>
              <p:cNvPicPr/>
              <p:nvPr/>
            </p:nvPicPr>
            <p:blipFill>
              <a:blip r:embed="rId779"/>
              <a:stretch>
                <a:fillRect/>
              </a:stretch>
            </p:blipFill>
            <p:spPr>
              <a:xfrm>
                <a:off x="797253" y="456360"/>
                <a:ext cx="13608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780">
            <p14:nvContentPartPr>
              <p14:cNvPr id="13" name="Freihand 12">
                <a:extLst>
                  <a:ext uri="{FF2B5EF4-FFF2-40B4-BE49-F238E27FC236}">
                    <a16:creationId xmlns:a16="http://schemas.microsoft.com/office/drawing/2014/main" id="{C859516F-80FD-48DF-A1BF-8D7146BD0DD1}"/>
                  </a:ext>
                </a:extLst>
              </p14:cNvPr>
              <p14:cNvContentPartPr/>
              <p14:nvPr/>
            </p14:nvContentPartPr>
            <p14:xfrm>
              <a:off x="900213" y="456360"/>
              <a:ext cx="29520" cy="48600"/>
            </p14:xfrm>
          </p:contentPart>
        </mc:Choice>
        <mc:Fallback>
          <p:pic>
            <p:nvPicPr>
              <p:cNvPr id="13" name="Freihand 12">
                <a:extLst>
                  <a:ext uri="{FF2B5EF4-FFF2-40B4-BE49-F238E27FC236}">
                    <a16:creationId xmlns:a16="http://schemas.microsoft.com/office/drawing/2014/main" id="{C859516F-80FD-48DF-A1BF-8D7146BD0DD1}"/>
                  </a:ext>
                </a:extLst>
              </p:cNvPr>
              <p:cNvPicPr/>
              <p:nvPr/>
            </p:nvPicPr>
            <p:blipFill>
              <a:blip r:embed="rId781"/>
              <a:stretch>
                <a:fillRect/>
              </a:stretch>
            </p:blipFill>
            <p:spPr>
              <a:xfrm>
                <a:off x="895893" y="452040"/>
                <a:ext cx="3816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782">
            <p14:nvContentPartPr>
              <p14:cNvPr id="14" name="Freihand 13">
                <a:extLst>
                  <a:ext uri="{FF2B5EF4-FFF2-40B4-BE49-F238E27FC236}">
                    <a16:creationId xmlns:a16="http://schemas.microsoft.com/office/drawing/2014/main" id="{4839E7DC-66D4-4F27-96E0-FCB53585362A}"/>
                  </a:ext>
                </a:extLst>
              </p14:cNvPr>
              <p14:cNvContentPartPr/>
              <p14:nvPr/>
            </p14:nvContentPartPr>
            <p14:xfrm>
              <a:off x="965373" y="543480"/>
              <a:ext cx="175680" cy="34920"/>
            </p14:xfrm>
          </p:contentPart>
        </mc:Choice>
        <mc:Fallback>
          <p:pic>
            <p:nvPicPr>
              <p:cNvPr id="14" name="Freihand 13">
                <a:extLst>
                  <a:ext uri="{FF2B5EF4-FFF2-40B4-BE49-F238E27FC236}">
                    <a16:creationId xmlns:a16="http://schemas.microsoft.com/office/drawing/2014/main" id="{4839E7DC-66D4-4F27-96E0-FCB53585362A}"/>
                  </a:ext>
                </a:extLst>
              </p:cNvPr>
              <p:cNvPicPr/>
              <p:nvPr/>
            </p:nvPicPr>
            <p:blipFill>
              <a:blip r:embed="rId783"/>
              <a:stretch>
                <a:fillRect/>
              </a:stretch>
            </p:blipFill>
            <p:spPr>
              <a:xfrm>
                <a:off x="961053" y="539160"/>
                <a:ext cx="18432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784">
            <p14:nvContentPartPr>
              <p14:cNvPr id="15" name="Freihand 14">
                <a:extLst>
                  <a:ext uri="{FF2B5EF4-FFF2-40B4-BE49-F238E27FC236}">
                    <a16:creationId xmlns:a16="http://schemas.microsoft.com/office/drawing/2014/main" id="{77989A86-32A4-418E-B682-465F5FD4E180}"/>
                  </a:ext>
                </a:extLst>
              </p14:cNvPr>
              <p14:cNvContentPartPr/>
              <p14:nvPr/>
            </p14:nvContentPartPr>
            <p14:xfrm>
              <a:off x="1178133" y="513600"/>
              <a:ext cx="264600" cy="218520"/>
            </p14:xfrm>
          </p:contentPart>
        </mc:Choice>
        <mc:Fallback>
          <p:pic>
            <p:nvPicPr>
              <p:cNvPr id="15" name="Freihand 14">
                <a:extLst>
                  <a:ext uri="{FF2B5EF4-FFF2-40B4-BE49-F238E27FC236}">
                    <a16:creationId xmlns:a16="http://schemas.microsoft.com/office/drawing/2014/main" id="{77989A86-32A4-418E-B682-465F5FD4E180}"/>
                  </a:ext>
                </a:extLst>
              </p:cNvPr>
              <p:cNvPicPr/>
              <p:nvPr/>
            </p:nvPicPr>
            <p:blipFill>
              <a:blip r:embed="rId785"/>
              <a:stretch>
                <a:fillRect/>
              </a:stretch>
            </p:blipFill>
            <p:spPr>
              <a:xfrm>
                <a:off x="1173813" y="509280"/>
                <a:ext cx="27324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786">
            <p14:nvContentPartPr>
              <p14:cNvPr id="16" name="Freihand 15">
                <a:extLst>
                  <a:ext uri="{FF2B5EF4-FFF2-40B4-BE49-F238E27FC236}">
                    <a16:creationId xmlns:a16="http://schemas.microsoft.com/office/drawing/2014/main" id="{340A4FB9-1019-44CF-B737-7B0C750772F3}"/>
                  </a:ext>
                </a:extLst>
              </p14:cNvPr>
              <p14:cNvContentPartPr/>
              <p14:nvPr/>
            </p14:nvContentPartPr>
            <p14:xfrm>
              <a:off x="1505373" y="488400"/>
              <a:ext cx="16560" cy="102960"/>
            </p14:xfrm>
          </p:contentPart>
        </mc:Choice>
        <mc:Fallback>
          <p:pic>
            <p:nvPicPr>
              <p:cNvPr id="16" name="Freihand 15">
                <a:extLst>
                  <a:ext uri="{FF2B5EF4-FFF2-40B4-BE49-F238E27FC236}">
                    <a16:creationId xmlns:a16="http://schemas.microsoft.com/office/drawing/2014/main" id="{340A4FB9-1019-44CF-B737-7B0C750772F3}"/>
                  </a:ext>
                </a:extLst>
              </p:cNvPr>
              <p:cNvPicPr/>
              <p:nvPr/>
            </p:nvPicPr>
            <p:blipFill>
              <a:blip r:embed="rId787"/>
              <a:stretch>
                <a:fillRect/>
              </a:stretch>
            </p:blipFill>
            <p:spPr>
              <a:xfrm>
                <a:off x="1501053" y="484080"/>
                <a:ext cx="2520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788">
            <p14:nvContentPartPr>
              <p14:cNvPr id="17" name="Freihand 16">
                <a:extLst>
                  <a:ext uri="{FF2B5EF4-FFF2-40B4-BE49-F238E27FC236}">
                    <a16:creationId xmlns:a16="http://schemas.microsoft.com/office/drawing/2014/main" id="{D7B4A74A-DDF5-460C-8E5E-D20A7DBF93B1}"/>
                  </a:ext>
                </a:extLst>
              </p14:cNvPr>
              <p14:cNvContentPartPr/>
              <p14:nvPr/>
            </p14:nvContentPartPr>
            <p14:xfrm>
              <a:off x="122973" y="706920"/>
              <a:ext cx="1332000" cy="115200"/>
            </p14:xfrm>
          </p:contentPart>
        </mc:Choice>
        <mc:Fallback>
          <p:pic>
            <p:nvPicPr>
              <p:cNvPr id="17" name="Freihand 16">
                <a:extLst>
                  <a:ext uri="{FF2B5EF4-FFF2-40B4-BE49-F238E27FC236}">
                    <a16:creationId xmlns:a16="http://schemas.microsoft.com/office/drawing/2014/main" id="{D7B4A74A-DDF5-460C-8E5E-D20A7DBF93B1}"/>
                  </a:ext>
                </a:extLst>
              </p:cNvPr>
              <p:cNvPicPr/>
              <p:nvPr/>
            </p:nvPicPr>
            <p:blipFill>
              <a:blip r:embed="rId789"/>
              <a:stretch>
                <a:fillRect/>
              </a:stretch>
            </p:blipFill>
            <p:spPr>
              <a:xfrm>
                <a:off x="118653" y="702600"/>
                <a:ext cx="13406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790">
            <p14:nvContentPartPr>
              <p14:cNvPr id="511" name="Freihand 510">
                <a:extLst>
                  <a:ext uri="{FF2B5EF4-FFF2-40B4-BE49-F238E27FC236}">
                    <a16:creationId xmlns:a16="http://schemas.microsoft.com/office/drawing/2014/main" id="{7EA620B0-3837-4688-92BD-100C92811E3B}"/>
                  </a:ext>
                </a:extLst>
              </p14:cNvPr>
              <p14:cNvContentPartPr/>
              <p14:nvPr/>
            </p14:nvContentPartPr>
            <p14:xfrm>
              <a:off x="6533133" y="3869880"/>
              <a:ext cx="236880" cy="146520"/>
            </p14:xfrm>
          </p:contentPart>
        </mc:Choice>
        <mc:Fallback>
          <p:pic>
            <p:nvPicPr>
              <p:cNvPr id="511" name="Freihand 510">
                <a:extLst>
                  <a:ext uri="{FF2B5EF4-FFF2-40B4-BE49-F238E27FC236}">
                    <a16:creationId xmlns:a16="http://schemas.microsoft.com/office/drawing/2014/main" id="{7EA620B0-3837-4688-92BD-100C92811E3B}"/>
                  </a:ext>
                </a:extLst>
              </p:cNvPr>
              <p:cNvPicPr/>
              <p:nvPr/>
            </p:nvPicPr>
            <p:blipFill>
              <a:blip r:embed="rId791"/>
              <a:stretch>
                <a:fillRect/>
              </a:stretch>
            </p:blipFill>
            <p:spPr>
              <a:xfrm>
                <a:off x="6528813" y="3865560"/>
                <a:ext cx="24552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792">
            <p14:nvContentPartPr>
              <p14:cNvPr id="512" name="Freihand 511">
                <a:extLst>
                  <a:ext uri="{FF2B5EF4-FFF2-40B4-BE49-F238E27FC236}">
                    <a16:creationId xmlns:a16="http://schemas.microsoft.com/office/drawing/2014/main" id="{847EC073-E08B-499A-809C-8B68AB5AC1CB}"/>
                  </a:ext>
                </a:extLst>
              </p14:cNvPr>
              <p14:cNvContentPartPr/>
              <p14:nvPr/>
            </p14:nvContentPartPr>
            <p14:xfrm>
              <a:off x="6757413" y="3816960"/>
              <a:ext cx="5040" cy="28800"/>
            </p14:xfrm>
          </p:contentPart>
        </mc:Choice>
        <mc:Fallback>
          <p:pic>
            <p:nvPicPr>
              <p:cNvPr id="512" name="Freihand 511">
                <a:extLst>
                  <a:ext uri="{FF2B5EF4-FFF2-40B4-BE49-F238E27FC236}">
                    <a16:creationId xmlns:a16="http://schemas.microsoft.com/office/drawing/2014/main" id="{847EC073-E08B-499A-809C-8B68AB5AC1CB}"/>
                  </a:ext>
                </a:extLst>
              </p:cNvPr>
              <p:cNvPicPr/>
              <p:nvPr/>
            </p:nvPicPr>
            <p:blipFill>
              <a:blip r:embed="rId793"/>
              <a:stretch>
                <a:fillRect/>
              </a:stretch>
            </p:blipFill>
            <p:spPr>
              <a:xfrm>
                <a:off x="6753093" y="3812640"/>
                <a:ext cx="1368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794">
            <p14:nvContentPartPr>
              <p14:cNvPr id="513" name="Freihand 512">
                <a:extLst>
                  <a:ext uri="{FF2B5EF4-FFF2-40B4-BE49-F238E27FC236}">
                    <a16:creationId xmlns:a16="http://schemas.microsoft.com/office/drawing/2014/main" id="{FCE842E7-5465-4974-B310-337233F5FBA6}"/>
                  </a:ext>
                </a:extLst>
              </p14:cNvPr>
              <p14:cNvContentPartPr/>
              <p14:nvPr/>
            </p14:nvContentPartPr>
            <p14:xfrm>
              <a:off x="7015533" y="3827040"/>
              <a:ext cx="167400" cy="164880"/>
            </p14:xfrm>
          </p:contentPart>
        </mc:Choice>
        <mc:Fallback>
          <p:pic>
            <p:nvPicPr>
              <p:cNvPr id="513" name="Freihand 512">
                <a:extLst>
                  <a:ext uri="{FF2B5EF4-FFF2-40B4-BE49-F238E27FC236}">
                    <a16:creationId xmlns:a16="http://schemas.microsoft.com/office/drawing/2014/main" id="{FCE842E7-5465-4974-B310-337233F5FBA6}"/>
                  </a:ext>
                </a:extLst>
              </p:cNvPr>
              <p:cNvPicPr/>
              <p:nvPr/>
            </p:nvPicPr>
            <p:blipFill>
              <a:blip r:embed="rId795"/>
              <a:stretch>
                <a:fillRect/>
              </a:stretch>
            </p:blipFill>
            <p:spPr>
              <a:xfrm>
                <a:off x="7011213" y="3822720"/>
                <a:ext cx="1760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796">
            <p14:nvContentPartPr>
              <p14:cNvPr id="514" name="Freihand 513">
                <a:extLst>
                  <a:ext uri="{FF2B5EF4-FFF2-40B4-BE49-F238E27FC236}">
                    <a16:creationId xmlns:a16="http://schemas.microsoft.com/office/drawing/2014/main" id="{4B3310A5-9C56-4C32-AA6F-B18AF5AD6ED0}"/>
                  </a:ext>
                </a:extLst>
              </p14:cNvPr>
              <p14:cNvContentPartPr/>
              <p14:nvPr/>
            </p14:nvContentPartPr>
            <p14:xfrm>
              <a:off x="7243413" y="3838560"/>
              <a:ext cx="291240" cy="216360"/>
            </p14:xfrm>
          </p:contentPart>
        </mc:Choice>
        <mc:Fallback>
          <p:pic>
            <p:nvPicPr>
              <p:cNvPr id="514" name="Freihand 513">
                <a:extLst>
                  <a:ext uri="{FF2B5EF4-FFF2-40B4-BE49-F238E27FC236}">
                    <a16:creationId xmlns:a16="http://schemas.microsoft.com/office/drawing/2014/main" id="{4B3310A5-9C56-4C32-AA6F-B18AF5AD6ED0}"/>
                  </a:ext>
                </a:extLst>
              </p:cNvPr>
              <p:cNvPicPr/>
              <p:nvPr/>
            </p:nvPicPr>
            <p:blipFill>
              <a:blip r:embed="rId797"/>
              <a:stretch>
                <a:fillRect/>
              </a:stretch>
            </p:blipFill>
            <p:spPr>
              <a:xfrm>
                <a:off x="7239093" y="3834240"/>
                <a:ext cx="29988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798">
            <p14:nvContentPartPr>
              <p14:cNvPr id="515" name="Freihand 514">
                <a:extLst>
                  <a:ext uri="{FF2B5EF4-FFF2-40B4-BE49-F238E27FC236}">
                    <a16:creationId xmlns:a16="http://schemas.microsoft.com/office/drawing/2014/main" id="{BBDCB29A-685C-4EEE-8DC5-5DE4AC11ACBE}"/>
                  </a:ext>
                </a:extLst>
              </p14:cNvPr>
              <p14:cNvContentPartPr/>
              <p14:nvPr/>
            </p14:nvContentPartPr>
            <p14:xfrm>
              <a:off x="7528893" y="3941520"/>
              <a:ext cx="6840" cy="2520"/>
            </p14:xfrm>
          </p:contentPart>
        </mc:Choice>
        <mc:Fallback>
          <p:pic>
            <p:nvPicPr>
              <p:cNvPr id="515" name="Freihand 514">
                <a:extLst>
                  <a:ext uri="{FF2B5EF4-FFF2-40B4-BE49-F238E27FC236}">
                    <a16:creationId xmlns:a16="http://schemas.microsoft.com/office/drawing/2014/main" id="{BBDCB29A-685C-4EEE-8DC5-5DE4AC11ACBE}"/>
                  </a:ext>
                </a:extLst>
              </p:cNvPr>
              <p:cNvPicPr/>
              <p:nvPr/>
            </p:nvPicPr>
            <p:blipFill>
              <a:blip r:embed="rId799"/>
              <a:stretch>
                <a:fillRect/>
              </a:stretch>
            </p:blipFill>
            <p:spPr>
              <a:xfrm>
                <a:off x="7524573" y="3937200"/>
                <a:ext cx="1548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800">
            <p14:nvContentPartPr>
              <p14:cNvPr id="516" name="Freihand 515">
                <a:extLst>
                  <a:ext uri="{FF2B5EF4-FFF2-40B4-BE49-F238E27FC236}">
                    <a16:creationId xmlns:a16="http://schemas.microsoft.com/office/drawing/2014/main" id="{3E6A90DC-6A7A-4504-8121-D8A5617B961A}"/>
                  </a:ext>
                </a:extLst>
              </p14:cNvPr>
              <p14:cNvContentPartPr/>
              <p14:nvPr/>
            </p14:nvContentPartPr>
            <p14:xfrm>
              <a:off x="7621413" y="3778440"/>
              <a:ext cx="133560" cy="150840"/>
            </p14:xfrm>
          </p:contentPart>
        </mc:Choice>
        <mc:Fallback>
          <p:pic>
            <p:nvPicPr>
              <p:cNvPr id="516" name="Freihand 515">
                <a:extLst>
                  <a:ext uri="{FF2B5EF4-FFF2-40B4-BE49-F238E27FC236}">
                    <a16:creationId xmlns:a16="http://schemas.microsoft.com/office/drawing/2014/main" id="{3E6A90DC-6A7A-4504-8121-D8A5617B961A}"/>
                  </a:ext>
                </a:extLst>
              </p:cNvPr>
              <p:cNvPicPr/>
              <p:nvPr/>
            </p:nvPicPr>
            <p:blipFill>
              <a:blip r:embed="rId801"/>
              <a:stretch>
                <a:fillRect/>
              </a:stretch>
            </p:blipFill>
            <p:spPr>
              <a:xfrm>
                <a:off x="7617093" y="3774120"/>
                <a:ext cx="1422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802">
            <p14:nvContentPartPr>
              <p14:cNvPr id="517" name="Freihand 516">
                <a:extLst>
                  <a:ext uri="{FF2B5EF4-FFF2-40B4-BE49-F238E27FC236}">
                    <a16:creationId xmlns:a16="http://schemas.microsoft.com/office/drawing/2014/main" id="{76D5E9E6-3D70-4509-A155-03160802523C}"/>
                  </a:ext>
                </a:extLst>
              </p14:cNvPr>
              <p14:cNvContentPartPr/>
              <p14:nvPr/>
            </p14:nvContentPartPr>
            <p14:xfrm>
              <a:off x="7772613" y="3759000"/>
              <a:ext cx="21600" cy="27720"/>
            </p14:xfrm>
          </p:contentPart>
        </mc:Choice>
        <mc:Fallback>
          <p:pic>
            <p:nvPicPr>
              <p:cNvPr id="517" name="Freihand 516">
                <a:extLst>
                  <a:ext uri="{FF2B5EF4-FFF2-40B4-BE49-F238E27FC236}">
                    <a16:creationId xmlns:a16="http://schemas.microsoft.com/office/drawing/2014/main" id="{76D5E9E6-3D70-4509-A155-03160802523C}"/>
                  </a:ext>
                </a:extLst>
              </p:cNvPr>
              <p:cNvPicPr/>
              <p:nvPr/>
            </p:nvPicPr>
            <p:blipFill>
              <a:blip r:embed="rId803"/>
              <a:stretch>
                <a:fillRect/>
              </a:stretch>
            </p:blipFill>
            <p:spPr>
              <a:xfrm>
                <a:off x="7768293" y="3754680"/>
                <a:ext cx="3024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804">
            <p14:nvContentPartPr>
              <p14:cNvPr id="518" name="Freihand 517">
                <a:extLst>
                  <a:ext uri="{FF2B5EF4-FFF2-40B4-BE49-F238E27FC236}">
                    <a16:creationId xmlns:a16="http://schemas.microsoft.com/office/drawing/2014/main" id="{742F37E3-87FB-4C3D-AB77-752B2B354ED2}"/>
                  </a:ext>
                </a:extLst>
              </p14:cNvPr>
              <p14:cNvContentPartPr/>
              <p14:nvPr/>
            </p14:nvContentPartPr>
            <p14:xfrm>
              <a:off x="7762533" y="3763680"/>
              <a:ext cx="210960" cy="144000"/>
            </p14:xfrm>
          </p:contentPart>
        </mc:Choice>
        <mc:Fallback>
          <p:pic>
            <p:nvPicPr>
              <p:cNvPr id="518" name="Freihand 517">
                <a:extLst>
                  <a:ext uri="{FF2B5EF4-FFF2-40B4-BE49-F238E27FC236}">
                    <a16:creationId xmlns:a16="http://schemas.microsoft.com/office/drawing/2014/main" id="{742F37E3-87FB-4C3D-AB77-752B2B354ED2}"/>
                  </a:ext>
                </a:extLst>
              </p:cNvPr>
              <p:cNvPicPr/>
              <p:nvPr/>
            </p:nvPicPr>
            <p:blipFill>
              <a:blip r:embed="rId805"/>
              <a:stretch>
                <a:fillRect/>
              </a:stretch>
            </p:blipFill>
            <p:spPr>
              <a:xfrm>
                <a:off x="7758213" y="3759360"/>
                <a:ext cx="21960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806">
            <p14:nvContentPartPr>
              <p14:cNvPr id="519" name="Freihand 518">
                <a:extLst>
                  <a:ext uri="{FF2B5EF4-FFF2-40B4-BE49-F238E27FC236}">
                    <a16:creationId xmlns:a16="http://schemas.microsoft.com/office/drawing/2014/main" id="{9344373A-8EDB-46E4-8401-6F66B5FC36BA}"/>
                  </a:ext>
                </a:extLst>
              </p14:cNvPr>
              <p14:cNvContentPartPr/>
              <p14:nvPr/>
            </p14:nvContentPartPr>
            <p14:xfrm>
              <a:off x="7999053" y="3790320"/>
              <a:ext cx="20160" cy="2520"/>
            </p14:xfrm>
          </p:contentPart>
        </mc:Choice>
        <mc:Fallback>
          <p:pic>
            <p:nvPicPr>
              <p:cNvPr id="519" name="Freihand 518">
                <a:extLst>
                  <a:ext uri="{FF2B5EF4-FFF2-40B4-BE49-F238E27FC236}">
                    <a16:creationId xmlns:a16="http://schemas.microsoft.com/office/drawing/2014/main" id="{9344373A-8EDB-46E4-8401-6F66B5FC36BA}"/>
                  </a:ext>
                </a:extLst>
              </p:cNvPr>
              <p:cNvPicPr/>
              <p:nvPr/>
            </p:nvPicPr>
            <p:blipFill>
              <a:blip r:embed="rId807"/>
              <a:stretch>
                <a:fillRect/>
              </a:stretch>
            </p:blipFill>
            <p:spPr>
              <a:xfrm>
                <a:off x="7994733" y="3786000"/>
                <a:ext cx="2880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808">
            <p14:nvContentPartPr>
              <p14:cNvPr id="520" name="Freihand 519">
                <a:extLst>
                  <a:ext uri="{FF2B5EF4-FFF2-40B4-BE49-F238E27FC236}">
                    <a16:creationId xmlns:a16="http://schemas.microsoft.com/office/drawing/2014/main" id="{5F128704-BBAE-4553-A90A-C9DBF248364F}"/>
                  </a:ext>
                </a:extLst>
              </p14:cNvPr>
              <p14:cNvContentPartPr/>
              <p14:nvPr/>
            </p14:nvContentPartPr>
            <p14:xfrm>
              <a:off x="7950093" y="3806160"/>
              <a:ext cx="492480" cy="69480"/>
            </p14:xfrm>
          </p:contentPart>
        </mc:Choice>
        <mc:Fallback>
          <p:pic>
            <p:nvPicPr>
              <p:cNvPr id="520" name="Freihand 519">
                <a:extLst>
                  <a:ext uri="{FF2B5EF4-FFF2-40B4-BE49-F238E27FC236}">
                    <a16:creationId xmlns:a16="http://schemas.microsoft.com/office/drawing/2014/main" id="{5F128704-BBAE-4553-A90A-C9DBF248364F}"/>
                  </a:ext>
                </a:extLst>
              </p:cNvPr>
              <p:cNvPicPr/>
              <p:nvPr/>
            </p:nvPicPr>
            <p:blipFill>
              <a:blip r:embed="rId809"/>
              <a:stretch>
                <a:fillRect/>
              </a:stretch>
            </p:blipFill>
            <p:spPr>
              <a:xfrm>
                <a:off x="7945773" y="3801840"/>
                <a:ext cx="50112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810">
            <p14:nvContentPartPr>
              <p14:cNvPr id="521" name="Freihand 520">
                <a:extLst>
                  <a:ext uri="{FF2B5EF4-FFF2-40B4-BE49-F238E27FC236}">
                    <a16:creationId xmlns:a16="http://schemas.microsoft.com/office/drawing/2014/main" id="{2737BC63-71C1-4133-AD4F-E9598B962374}"/>
                  </a:ext>
                </a:extLst>
              </p14:cNvPr>
              <p14:cNvContentPartPr/>
              <p14:nvPr/>
            </p14:nvContentPartPr>
            <p14:xfrm>
              <a:off x="8416293" y="3721200"/>
              <a:ext cx="58680" cy="8640"/>
            </p14:xfrm>
          </p:contentPart>
        </mc:Choice>
        <mc:Fallback>
          <p:pic>
            <p:nvPicPr>
              <p:cNvPr id="521" name="Freihand 520">
                <a:extLst>
                  <a:ext uri="{FF2B5EF4-FFF2-40B4-BE49-F238E27FC236}">
                    <a16:creationId xmlns:a16="http://schemas.microsoft.com/office/drawing/2014/main" id="{2737BC63-71C1-4133-AD4F-E9598B962374}"/>
                  </a:ext>
                </a:extLst>
              </p:cNvPr>
              <p:cNvPicPr/>
              <p:nvPr/>
            </p:nvPicPr>
            <p:blipFill>
              <a:blip r:embed="rId811"/>
              <a:stretch>
                <a:fillRect/>
              </a:stretch>
            </p:blipFill>
            <p:spPr>
              <a:xfrm>
                <a:off x="8411973" y="3716880"/>
                <a:ext cx="673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812">
            <p14:nvContentPartPr>
              <p14:cNvPr id="524" name="Freihand 523">
                <a:extLst>
                  <a:ext uri="{FF2B5EF4-FFF2-40B4-BE49-F238E27FC236}">
                    <a16:creationId xmlns:a16="http://schemas.microsoft.com/office/drawing/2014/main" id="{87817E02-7695-45B0-BF9E-8D407C6E56F7}"/>
                  </a:ext>
                </a:extLst>
              </p14:cNvPr>
              <p14:cNvContentPartPr/>
              <p14:nvPr/>
            </p14:nvContentPartPr>
            <p14:xfrm>
              <a:off x="6923373" y="4260120"/>
              <a:ext cx="43920" cy="159840"/>
            </p14:xfrm>
          </p:contentPart>
        </mc:Choice>
        <mc:Fallback>
          <p:pic>
            <p:nvPicPr>
              <p:cNvPr id="524" name="Freihand 523">
                <a:extLst>
                  <a:ext uri="{FF2B5EF4-FFF2-40B4-BE49-F238E27FC236}">
                    <a16:creationId xmlns:a16="http://schemas.microsoft.com/office/drawing/2014/main" id="{87817E02-7695-45B0-BF9E-8D407C6E56F7}"/>
                  </a:ext>
                </a:extLst>
              </p:cNvPr>
              <p:cNvPicPr/>
              <p:nvPr/>
            </p:nvPicPr>
            <p:blipFill>
              <a:blip r:embed="rId813"/>
              <a:stretch>
                <a:fillRect/>
              </a:stretch>
            </p:blipFill>
            <p:spPr>
              <a:xfrm>
                <a:off x="6919053" y="4255800"/>
                <a:ext cx="5256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814">
            <p14:nvContentPartPr>
              <p14:cNvPr id="525" name="Freihand 524">
                <a:extLst>
                  <a:ext uri="{FF2B5EF4-FFF2-40B4-BE49-F238E27FC236}">
                    <a16:creationId xmlns:a16="http://schemas.microsoft.com/office/drawing/2014/main" id="{28E014CF-441D-4F34-84B0-F3ED9F3279FC}"/>
                  </a:ext>
                </a:extLst>
              </p14:cNvPr>
              <p14:cNvContentPartPr/>
              <p14:nvPr/>
            </p14:nvContentPartPr>
            <p14:xfrm>
              <a:off x="6979173" y="4239960"/>
              <a:ext cx="37080" cy="168480"/>
            </p14:xfrm>
          </p:contentPart>
        </mc:Choice>
        <mc:Fallback>
          <p:pic>
            <p:nvPicPr>
              <p:cNvPr id="525" name="Freihand 524">
                <a:extLst>
                  <a:ext uri="{FF2B5EF4-FFF2-40B4-BE49-F238E27FC236}">
                    <a16:creationId xmlns:a16="http://schemas.microsoft.com/office/drawing/2014/main" id="{28E014CF-441D-4F34-84B0-F3ED9F3279FC}"/>
                  </a:ext>
                </a:extLst>
              </p:cNvPr>
              <p:cNvPicPr/>
              <p:nvPr/>
            </p:nvPicPr>
            <p:blipFill>
              <a:blip r:embed="rId815"/>
              <a:stretch>
                <a:fillRect/>
              </a:stretch>
            </p:blipFill>
            <p:spPr>
              <a:xfrm>
                <a:off x="6974853" y="4235640"/>
                <a:ext cx="4572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816">
            <p14:nvContentPartPr>
              <p14:cNvPr id="526" name="Freihand 525">
                <a:extLst>
                  <a:ext uri="{FF2B5EF4-FFF2-40B4-BE49-F238E27FC236}">
                    <a16:creationId xmlns:a16="http://schemas.microsoft.com/office/drawing/2014/main" id="{DD87EDD4-7CF5-44D1-8762-C5593B09EE6F}"/>
                  </a:ext>
                </a:extLst>
              </p14:cNvPr>
              <p14:cNvContentPartPr/>
              <p14:nvPr/>
            </p14:nvContentPartPr>
            <p14:xfrm>
              <a:off x="6811773" y="4202520"/>
              <a:ext cx="236880" cy="28080"/>
            </p14:xfrm>
          </p:contentPart>
        </mc:Choice>
        <mc:Fallback>
          <p:pic>
            <p:nvPicPr>
              <p:cNvPr id="526" name="Freihand 525">
                <a:extLst>
                  <a:ext uri="{FF2B5EF4-FFF2-40B4-BE49-F238E27FC236}">
                    <a16:creationId xmlns:a16="http://schemas.microsoft.com/office/drawing/2014/main" id="{DD87EDD4-7CF5-44D1-8762-C5593B09EE6F}"/>
                  </a:ext>
                </a:extLst>
              </p:cNvPr>
              <p:cNvPicPr/>
              <p:nvPr/>
            </p:nvPicPr>
            <p:blipFill>
              <a:blip r:embed="rId817"/>
              <a:stretch>
                <a:fillRect/>
              </a:stretch>
            </p:blipFill>
            <p:spPr>
              <a:xfrm>
                <a:off x="6807453" y="4198200"/>
                <a:ext cx="24552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818">
            <p14:nvContentPartPr>
              <p14:cNvPr id="527" name="Freihand 526">
                <a:extLst>
                  <a:ext uri="{FF2B5EF4-FFF2-40B4-BE49-F238E27FC236}">
                    <a16:creationId xmlns:a16="http://schemas.microsoft.com/office/drawing/2014/main" id="{D4D7361E-1126-44DF-B2BD-13BC3632DD6B}"/>
                  </a:ext>
                </a:extLst>
              </p14:cNvPr>
              <p14:cNvContentPartPr/>
              <p14:nvPr/>
            </p14:nvContentPartPr>
            <p14:xfrm>
              <a:off x="7157013" y="4257600"/>
              <a:ext cx="200880" cy="12600"/>
            </p14:xfrm>
          </p:contentPart>
        </mc:Choice>
        <mc:Fallback>
          <p:pic>
            <p:nvPicPr>
              <p:cNvPr id="527" name="Freihand 526">
                <a:extLst>
                  <a:ext uri="{FF2B5EF4-FFF2-40B4-BE49-F238E27FC236}">
                    <a16:creationId xmlns:a16="http://schemas.microsoft.com/office/drawing/2014/main" id="{D4D7361E-1126-44DF-B2BD-13BC3632DD6B}"/>
                  </a:ext>
                </a:extLst>
              </p:cNvPr>
              <p:cNvPicPr/>
              <p:nvPr/>
            </p:nvPicPr>
            <p:blipFill>
              <a:blip r:embed="rId819"/>
              <a:stretch>
                <a:fillRect/>
              </a:stretch>
            </p:blipFill>
            <p:spPr>
              <a:xfrm>
                <a:off x="7152693" y="4253280"/>
                <a:ext cx="20952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820">
            <p14:nvContentPartPr>
              <p14:cNvPr id="528" name="Freihand 527">
                <a:extLst>
                  <a:ext uri="{FF2B5EF4-FFF2-40B4-BE49-F238E27FC236}">
                    <a16:creationId xmlns:a16="http://schemas.microsoft.com/office/drawing/2014/main" id="{5944675E-DEBA-4E45-B8EF-F814A596FF94}"/>
                  </a:ext>
                </a:extLst>
              </p14:cNvPr>
              <p14:cNvContentPartPr/>
              <p14:nvPr/>
            </p14:nvContentPartPr>
            <p14:xfrm>
              <a:off x="7196973" y="4295400"/>
              <a:ext cx="195120" cy="34560"/>
            </p14:xfrm>
          </p:contentPart>
        </mc:Choice>
        <mc:Fallback>
          <p:pic>
            <p:nvPicPr>
              <p:cNvPr id="528" name="Freihand 527">
                <a:extLst>
                  <a:ext uri="{FF2B5EF4-FFF2-40B4-BE49-F238E27FC236}">
                    <a16:creationId xmlns:a16="http://schemas.microsoft.com/office/drawing/2014/main" id="{5944675E-DEBA-4E45-B8EF-F814A596FF94}"/>
                  </a:ext>
                </a:extLst>
              </p:cNvPr>
              <p:cNvPicPr/>
              <p:nvPr/>
            </p:nvPicPr>
            <p:blipFill>
              <a:blip r:embed="rId821"/>
              <a:stretch>
                <a:fillRect/>
              </a:stretch>
            </p:blipFill>
            <p:spPr>
              <a:xfrm>
                <a:off x="7192653" y="4291080"/>
                <a:ext cx="20376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822">
            <p14:nvContentPartPr>
              <p14:cNvPr id="529" name="Freihand 528">
                <a:extLst>
                  <a:ext uri="{FF2B5EF4-FFF2-40B4-BE49-F238E27FC236}">
                    <a16:creationId xmlns:a16="http://schemas.microsoft.com/office/drawing/2014/main" id="{246AFDCF-85D6-47E8-987E-38C908D31249}"/>
                  </a:ext>
                </a:extLst>
              </p14:cNvPr>
              <p14:cNvContentPartPr/>
              <p14:nvPr/>
            </p14:nvContentPartPr>
            <p14:xfrm>
              <a:off x="7601973" y="4214040"/>
              <a:ext cx="66960" cy="141480"/>
            </p14:xfrm>
          </p:contentPart>
        </mc:Choice>
        <mc:Fallback>
          <p:pic>
            <p:nvPicPr>
              <p:cNvPr id="529" name="Freihand 528">
                <a:extLst>
                  <a:ext uri="{FF2B5EF4-FFF2-40B4-BE49-F238E27FC236}">
                    <a16:creationId xmlns:a16="http://schemas.microsoft.com/office/drawing/2014/main" id="{246AFDCF-85D6-47E8-987E-38C908D31249}"/>
                  </a:ext>
                </a:extLst>
              </p:cNvPr>
              <p:cNvPicPr/>
              <p:nvPr/>
            </p:nvPicPr>
            <p:blipFill>
              <a:blip r:embed="rId823"/>
              <a:stretch>
                <a:fillRect/>
              </a:stretch>
            </p:blipFill>
            <p:spPr>
              <a:xfrm>
                <a:off x="7597653" y="4209720"/>
                <a:ext cx="756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824">
            <p14:nvContentPartPr>
              <p14:cNvPr id="530" name="Freihand 529">
                <a:extLst>
                  <a:ext uri="{FF2B5EF4-FFF2-40B4-BE49-F238E27FC236}">
                    <a16:creationId xmlns:a16="http://schemas.microsoft.com/office/drawing/2014/main" id="{10ECA047-14C7-4BF9-A1D1-BECA5A4C69D2}"/>
                  </a:ext>
                </a:extLst>
              </p14:cNvPr>
              <p14:cNvContentPartPr/>
              <p14:nvPr/>
            </p14:nvContentPartPr>
            <p14:xfrm>
              <a:off x="7654893" y="4218720"/>
              <a:ext cx="42480" cy="135000"/>
            </p14:xfrm>
          </p:contentPart>
        </mc:Choice>
        <mc:Fallback>
          <p:pic>
            <p:nvPicPr>
              <p:cNvPr id="530" name="Freihand 529">
                <a:extLst>
                  <a:ext uri="{FF2B5EF4-FFF2-40B4-BE49-F238E27FC236}">
                    <a16:creationId xmlns:a16="http://schemas.microsoft.com/office/drawing/2014/main" id="{10ECA047-14C7-4BF9-A1D1-BECA5A4C69D2}"/>
                  </a:ext>
                </a:extLst>
              </p:cNvPr>
              <p:cNvPicPr/>
              <p:nvPr/>
            </p:nvPicPr>
            <p:blipFill>
              <a:blip r:embed="rId825"/>
              <a:stretch>
                <a:fillRect/>
              </a:stretch>
            </p:blipFill>
            <p:spPr>
              <a:xfrm>
                <a:off x="7650573" y="4214400"/>
                <a:ext cx="511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826">
            <p14:nvContentPartPr>
              <p14:cNvPr id="531" name="Freihand 530">
                <a:extLst>
                  <a:ext uri="{FF2B5EF4-FFF2-40B4-BE49-F238E27FC236}">
                    <a16:creationId xmlns:a16="http://schemas.microsoft.com/office/drawing/2014/main" id="{EFB5CE0C-9E22-478F-BF93-D2BEB3B12039}"/>
                  </a:ext>
                </a:extLst>
              </p14:cNvPr>
              <p14:cNvContentPartPr/>
              <p14:nvPr/>
            </p14:nvContentPartPr>
            <p14:xfrm>
              <a:off x="7540053" y="4179480"/>
              <a:ext cx="224280" cy="9360"/>
            </p14:xfrm>
          </p:contentPart>
        </mc:Choice>
        <mc:Fallback>
          <p:pic>
            <p:nvPicPr>
              <p:cNvPr id="531" name="Freihand 530">
                <a:extLst>
                  <a:ext uri="{FF2B5EF4-FFF2-40B4-BE49-F238E27FC236}">
                    <a16:creationId xmlns:a16="http://schemas.microsoft.com/office/drawing/2014/main" id="{EFB5CE0C-9E22-478F-BF93-D2BEB3B12039}"/>
                  </a:ext>
                </a:extLst>
              </p:cNvPr>
              <p:cNvPicPr/>
              <p:nvPr/>
            </p:nvPicPr>
            <p:blipFill>
              <a:blip r:embed="rId827"/>
              <a:stretch>
                <a:fillRect/>
              </a:stretch>
            </p:blipFill>
            <p:spPr>
              <a:xfrm>
                <a:off x="7535733" y="4175160"/>
                <a:ext cx="23292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28">
            <p14:nvContentPartPr>
              <p14:cNvPr id="532" name="Freihand 531">
                <a:extLst>
                  <a:ext uri="{FF2B5EF4-FFF2-40B4-BE49-F238E27FC236}">
                    <a16:creationId xmlns:a16="http://schemas.microsoft.com/office/drawing/2014/main" id="{2B1E6118-6F3A-4C25-A6F3-AEC2AEA3091B}"/>
                  </a:ext>
                </a:extLst>
              </p14:cNvPr>
              <p14:cNvContentPartPr/>
              <p14:nvPr/>
            </p14:nvContentPartPr>
            <p14:xfrm>
              <a:off x="7789173" y="4081200"/>
              <a:ext cx="238320" cy="138600"/>
            </p14:xfrm>
          </p:contentPart>
        </mc:Choice>
        <mc:Fallback>
          <p:pic>
            <p:nvPicPr>
              <p:cNvPr id="532" name="Freihand 531">
                <a:extLst>
                  <a:ext uri="{FF2B5EF4-FFF2-40B4-BE49-F238E27FC236}">
                    <a16:creationId xmlns:a16="http://schemas.microsoft.com/office/drawing/2014/main" id="{2B1E6118-6F3A-4C25-A6F3-AEC2AEA3091B}"/>
                  </a:ext>
                </a:extLst>
              </p:cNvPr>
              <p:cNvPicPr/>
              <p:nvPr/>
            </p:nvPicPr>
            <p:blipFill>
              <a:blip r:embed="rId829"/>
              <a:stretch>
                <a:fillRect/>
              </a:stretch>
            </p:blipFill>
            <p:spPr>
              <a:xfrm>
                <a:off x="7784853" y="4076880"/>
                <a:ext cx="24696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830">
            <p14:nvContentPartPr>
              <p14:cNvPr id="540" name="Freihand 539">
                <a:extLst>
                  <a:ext uri="{FF2B5EF4-FFF2-40B4-BE49-F238E27FC236}">
                    <a16:creationId xmlns:a16="http://schemas.microsoft.com/office/drawing/2014/main" id="{45C6047B-DFAB-4B82-9B5D-9FB8B267071D}"/>
                  </a:ext>
                </a:extLst>
              </p14:cNvPr>
              <p14:cNvContentPartPr/>
              <p14:nvPr/>
            </p14:nvContentPartPr>
            <p14:xfrm>
              <a:off x="7345293" y="4178040"/>
              <a:ext cx="119160" cy="177120"/>
            </p14:xfrm>
          </p:contentPart>
        </mc:Choice>
        <mc:Fallback>
          <p:pic>
            <p:nvPicPr>
              <p:cNvPr id="540" name="Freihand 539">
                <a:extLst>
                  <a:ext uri="{FF2B5EF4-FFF2-40B4-BE49-F238E27FC236}">
                    <a16:creationId xmlns:a16="http://schemas.microsoft.com/office/drawing/2014/main" id="{45C6047B-DFAB-4B82-9B5D-9FB8B267071D}"/>
                  </a:ext>
                </a:extLst>
              </p:cNvPr>
              <p:cNvPicPr/>
              <p:nvPr/>
            </p:nvPicPr>
            <p:blipFill>
              <a:blip r:embed="rId831"/>
              <a:stretch>
                <a:fillRect/>
              </a:stretch>
            </p:blipFill>
            <p:spPr>
              <a:xfrm>
                <a:off x="7340973" y="4173720"/>
                <a:ext cx="1278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832">
            <p14:nvContentPartPr>
              <p14:cNvPr id="541" name="Freihand 540">
                <a:extLst>
                  <a:ext uri="{FF2B5EF4-FFF2-40B4-BE49-F238E27FC236}">
                    <a16:creationId xmlns:a16="http://schemas.microsoft.com/office/drawing/2014/main" id="{15D38985-F450-4246-8D83-A1C409605790}"/>
                  </a:ext>
                </a:extLst>
              </p14:cNvPr>
              <p14:cNvContentPartPr/>
              <p14:nvPr/>
            </p14:nvContentPartPr>
            <p14:xfrm>
              <a:off x="7498653" y="4256880"/>
              <a:ext cx="45360" cy="48960"/>
            </p14:xfrm>
          </p:contentPart>
        </mc:Choice>
        <mc:Fallback>
          <p:pic>
            <p:nvPicPr>
              <p:cNvPr id="541" name="Freihand 540">
                <a:extLst>
                  <a:ext uri="{FF2B5EF4-FFF2-40B4-BE49-F238E27FC236}">
                    <a16:creationId xmlns:a16="http://schemas.microsoft.com/office/drawing/2014/main" id="{15D38985-F450-4246-8D83-A1C409605790}"/>
                  </a:ext>
                </a:extLst>
              </p:cNvPr>
              <p:cNvPicPr/>
              <p:nvPr/>
            </p:nvPicPr>
            <p:blipFill>
              <a:blip r:embed="rId833"/>
              <a:stretch>
                <a:fillRect/>
              </a:stretch>
            </p:blipFill>
            <p:spPr>
              <a:xfrm>
                <a:off x="7494333" y="4252560"/>
                <a:ext cx="5400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834">
            <p14:nvContentPartPr>
              <p14:cNvPr id="543" name="Freihand 542">
                <a:extLst>
                  <a:ext uri="{FF2B5EF4-FFF2-40B4-BE49-F238E27FC236}">
                    <a16:creationId xmlns:a16="http://schemas.microsoft.com/office/drawing/2014/main" id="{C6A42721-2046-4E0B-A7ED-C88EB63772BB}"/>
                  </a:ext>
                </a:extLst>
              </p14:cNvPr>
              <p14:cNvContentPartPr/>
              <p14:nvPr/>
            </p14:nvContentPartPr>
            <p14:xfrm>
              <a:off x="2551173" y="3806520"/>
              <a:ext cx="1881360" cy="2593440"/>
            </p14:xfrm>
          </p:contentPart>
        </mc:Choice>
        <mc:Fallback>
          <p:pic>
            <p:nvPicPr>
              <p:cNvPr id="543" name="Freihand 542">
                <a:extLst>
                  <a:ext uri="{FF2B5EF4-FFF2-40B4-BE49-F238E27FC236}">
                    <a16:creationId xmlns:a16="http://schemas.microsoft.com/office/drawing/2014/main" id="{C6A42721-2046-4E0B-A7ED-C88EB63772BB}"/>
                  </a:ext>
                </a:extLst>
              </p:cNvPr>
              <p:cNvPicPr/>
              <p:nvPr/>
            </p:nvPicPr>
            <p:blipFill>
              <a:blip r:embed="rId835"/>
              <a:stretch>
                <a:fillRect/>
              </a:stretch>
            </p:blipFill>
            <p:spPr>
              <a:xfrm>
                <a:off x="2546853" y="3802200"/>
                <a:ext cx="1890000" cy="2602080"/>
              </a:xfrm>
              <a:prstGeom prst="rect">
                <a:avLst/>
              </a:prstGeom>
            </p:spPr>
          </p:pic>
        </mc:Fallback>
      </mc:AlternateContent>
      <mc:AlternateContent xmlns:mc="http://schemas.openxmlformats.org/markup-compatibility/2006">
        <mc:Choice xmlns:p14="http://schemas.microsoft.com/office/powerpoint/2010/main" Requires="p14">
          <p:contentPart p14:bwMode="auto" r:id="rId836">
            <p14:nvContentPartPr>
              <p14:cNvPr id="545" name="Freihand 544">
                <a:extLst>
                  <a:ext uri="{FF2B5EF4-FFF2-40B4-BE49-F238E27FC236}">
                    <a16:creationId xmlns:a16="http://schemas.microsoft.com/office/drawing/2014/main" id="{52930F89-5A81-4EFC-B533-2560394F0F8B}"/>
                  </a:ext>
                </a:extLst>
              </p14:cNvPr>
              <p14:cNvContentPartPr/>
              <p14:nvPr/>
            </p14:nvContentPartPr>
            <p14:xfrm>
              <a:off x="4080093" y="3624000"/>
              <a:ext cx="43200" cy="113760"/>
            </p14:xfrm>
          </p:contentPart>
        </mc:Choice>
        <mc:Fallback>
          <p:pic>
            <p:nvPicPr>
              <p:cNvPr id="545" name="Freihand 544">
                <a:extLst>
                  <a:ext uri="{FF2B5EF4-FFF2-40B4-BE49-F238E27FC236}">
                    <a16:creationId xmlns:a16="http://schemas.microsoft.com/office/drawing/2014/main" id="{52930F89-5A81-4EFC-B533-2560394F0F8B}"/>
                  </a:ext>
                </a:extLst>
              </p:cNvPr>
              <p:cNvPicPr/>
              <p:nvPr/>
            </p:nvPicPr>
            <p:blipFill>
              <a:blip r:embed="rId837"/>
              <a:stretch>
                <a:fillRect/>
              </a:stretch>
            </p:blipFill>
            <p:spPr>
              <a:xfrm>
                <a:off x="4075773" y="3619680"/>
                <a:ext cx="518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838">
            <p14:nvContentPartPr>
              <p14:cNvPr id="546" name="Freihand 545">
                <a:extLst>
                  <a:ext uri="{FF2B5EF4-FFF2-40B4-BE49-F238E27FC236}">
                    <a16:creationId xmlns:a16="http://schemas.microsoft.com/office/drawing/2014/main" id="{459C42C1-4A7A-4ADD-8954-E79FDAC42957}"/>
                  </a:ext>
                </a:extLst>
              </p14:cNvPr>
              <p14:cNvContentPartPr/>
              <p14:nvPr/>
            </p14:nvContentPartPr>
            <p14:xfrm>
              <a:off x="3999093" y="3588360"/>
              <a:ext cx="173880" cy="135000"/>
            </p14:xfrm>
          </p:contentPart>
        </mc:Choice>
        <mc:Fallback>
          <p:pic>
            <p:nvPicPr>
              <p:cNvPr id="546" name="Freihand 545">
                <a:extLst>
                  <a:ext uri="{FF2B5EF4-FFF2-40B4-BE49-F238E27FC236}">
                    <a16:creationId xmlns:a16="http://schemas.microsoft.com/office/drawing/2014/main" id="{459C42C1-4A7A-4ADD-8954-E79FDAC42957}"/>
                  </a:ext>
                </a:extLst>
              </p:cNvPr>
              <p:cNvPicPr/>
              <p:nvPr/>
            </p:nvPicPr>
            <p:blipFill>
              <a:blip r:embed="rId839"/>
              <a:stretch>
                <a:fillRect/>
              </a:stretch>
            </p:blipFill>
            <p:spPr>
              <a:xfrm>
                <a:off x="3994773" y="3584040"/>
                <a:ext cx="1825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840">
            <p14:nvContentPartPr>
              <p14:cNvPr id="547" name="Freihand 546">
                <a:extLst>
                  <a:ext uri="{FF2B5EF4-FFF2-40B4-BE49-F238E27FC236}">
                    <a16:creationId xmlns:a16="http://schemas.microsoft.com/office/drawing/2014/main" id="{6E7233CD-0DD0-4D2E-8D85-E217D8C31D1E}"/>
                  </a:ext>
                </a:extLst>
              </p14:cNvPr>
              <p14:cNvContentPartPr/>
              <p14:nvPr/>
            </p14:nvContentPartPr>
            <p14:xfrm>
              <a:off x="4223733" y="3615360"/>
              <a:ext cx="126000" cy="5400"/>
            </p14:xfrm>
          </p:contentPart>
        </mc:Choice>
        <mc:Fallback>
          <p:pic>
            <p:nvPicPr>
              <p:cNvPr id="547" name="Freihand 546">
                <a:extLst>
                  <a:ext uri="{FF2B5EF4-FFF2-40B4-BE49-F238E27FC236}">
                    <a16:creationId xmlns:a16="http://schemas.microsoft.com/office/drawing/2014/main" id="{6E7233CD-0DD0-4D2E-8D85-E217D8C31D1E}"/>
                  </a:ext>
                </a:extLst>
              </p:cNvPr>
              <p:cNvPicPr/>
              <p:nvPr/>
            </p:nvPicPr>
            <p:blipFill>
              <a:blip r:embed="rId841"/>
              <a:stretch>
                <a:fillRect/>
              </a:stretch>
            </p:blipFill>
            <p:spPr>
              <a:xfrm>
                <a:off x="4219413" y="3611040"/>
                <a:ext cx="1346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842">
            <p14:nvContentPartPr>
              <p14:cNvPr id="548" name="Freihand 547">
                <a:extLst>
                  <a:ext uri="{FF2B5EF4-FFF2-40B4-BE49-F238E27FC236}">
                    <a16:creationId xmlns:a16="http://schemas.microsoft.com/office/drawing/2014/main" id="{96F0B38B-8C3C-455A-811C-90645C7F1676}"/>
                  </a:ext>
                </a:extLst>
              </p14:cNvPr>
              <p14:cNvContentPartPr/>
              <p14:nvPr/>
            </p14:nvContentPartPr>
            <p14:xfrm>
              <a:off x="4226973" y="3647040"/>
              <a:ext cx="107640" cy="34560"/>
            </p14:xfrm>
          </p:contentPart>
        </mc:Choice>
        <mc:Fallback>
          <p:pic>
            <p:nvPicPr>
              <p:cNvPr id="548" name="Freihand 547">
                <a:extLst>
                  <a:ext uri="{FF2B5EF4-FFF2-40B4-BE49-F238E27FC236}">
                    <a16:creationId xmlns:a16="http://schemas.microsoft.com/office/drawing/2014/main" id="{96F0B38B-8C3C-455A-811C-90645C7F1676}"/>
                  </a:ext>
                </a:extLst>
              </p:cNvPr>
              <p:cNvPicPr/>
              <p:nvPr/>
            </p:nvPicPr>
            <p:blipFill>
              <a:blip r:embed="rId843"/>
              <a:stretch>
                <a:fillRect/>
              </a:stretch>
            </p:blipFill>
            <p:spPr>
              <a:xfrm>
                <a:off x="4222653" y="3642720"/>
                <a:ext cx="11628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844">
            <p14:nvContentPartPr>
              <p14:cNvPr id="549" name="Freihand 548">
                <a:extLst>
                  <a:ext uri="{FF2B5EF4-FFF2-40B4-BE49-F238E27FC236}">
                    <a16:creationId xmlns:a16="http://schemas.microsoft.com/office/drawing/2014/main" id="{43006844-E2C1-446F-B6BA-ECE2D9EBC59D}"/>
                  </a:ext>
                </a:extLst>
              </p14:cNvPr>
              <p14:cNvContentPartPr/>
              <p14:nvPr/>
            </p14:nvContentPartPr>
            <p14:xfrm>
              <a:off x="4400853" y="3554880"/>
              <a:ext cx="71280" cy="113400"/>
            </p14:xfrm>
          </p:contentPart>
        </mc:Choice>
        <mc:Fallback>
          <p:pic>
            <p:nvPicPr>
              <p:cNvPr id="549" name="Freihand 548">
                <a:extLst>
                  <a:ext uri="{FF2B5EF4-FFF2-40B4-BE49-F238E27FC236}">
                    <a16:creationId xmlns:a16="http://schemas.microsoft.com/office/drawing/2014/main" id="{43006844-E2C1-446F-B6BA-ECE2D9EBC59D}"/>
                  </a:ext>
                </a:extLst>
              </p:cNvPr>
              <p:cNvPicPr/>
              <p:nvPr/>
            </p:nvPicPr>
            <p:blipFill>
              <a:blip r:embed="rId845"/>
              <a:stretch>
                <a:fillRect/>
              </a:stretch>
            </p:blipFill>
            <p:spPr>
              <a:xfrm>
                <a:off x="4396533" y="3550560"/>
                <a:ext cx="7992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846">
            <p14:nvContentPartPr>
              <p14:cNvPr id="550" name="Freihand 549">
                <a:extLst>
                  <a:ext uri="{FF2B5EF4-FFF2-40B4-BE49-F238E27FC236}">
                    <a16:creationId xmlns:a16="http://schemas.microsoft.com/office/drawing/2014/main" id="{0FC25D47-AFD6-4D66-8EAE-988AB5402696}"/>
                  </a:ext>
                </a:extLst>
              </p14:cNvPr>
              <p14:cNvContentPartPr/>
              <p14:nvPr/>
            </p14:nvContentPartPr>
            <p14:xfrm>
              <a:off x="4317693" y="3505560"/>
              <a:ext cx="151560" cy="35280"/>
            </p14:xfrm>
          </p:contentPart>
        </mc:Choice>
        <mc:Fallback>
          <p:pic>
            <p:nvPicPr>
              <p:cNvPr id="550" name="Freihand 549">
                <a:extLst>
                  <a:ext uri="{FF2B5EF4-FFF2-40B4-BE49-F238E27FC236}">
                    <a16:creationId xmlns:a16="http://schemas.microsoft.com/office/drawing/2014/main" id="{0FC25D47-AFD6-4D66-8EAE-988AB5402696}"/>
                  </a:ext>
                </a:extLst>
              </p:cNvPr>
              <p:cNvPicPr/>
              <p:nvPr/>
            </p:nvPicPr>
            <p:blipFill>
              <a:blip r:embed="rId847"/>
              <a:stretch>
                <a:fillRect/>
              </a:stretch>
            </p:blipFill>
            <p:spPr>
              <a:xfrm>
                <a:off x="4313373" y="3501240"/>
                <a:ext cx="16020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848">
            <p14:nvContentPartPr>
              <p14:cNvPr id="551" name="Freihand 550">
                <a:extLst>
                  <a:ext uri="{FF2B5EF4-FFF2-40B4-BE49-F238E27FC236}">
                    <a16:creationId xmlns:a16="http://schemas.microsoft.com/office/drawing/2014/main" id="{F49F2263-13FC-4CF8-BACE-B799AC3B37D6}"/>
                  </a:ext>
                </a:extLst>
              </p14:cNvPr>
              <p14:cNvContentPartPr/>
              <p14:nvPr/>
            </p14:nvContentPartPr>
            <p14:xfrm>
              <a:off x="4478253" y="3454080"/>
              <a:ext cx="90000" cy="133920"/>
            </p14:xfrm>
          </p:contentPart>
        </mc:Choice>
        <mc:Fallback>
          <p:pic>
            <p:nvPicPr>
              <p:cNvPr id="551" name="Freihand 550">
                <a:extLst>
                  <a:ext uri="{FF2B5EF4-FFF2-40B4-BE49-F238E27FC236}">
                    <a16:creationId xmlns:a16="http://schemas.microsoft.com/office/drawing/2014/main" id="{F49F2263-13FC-4CF8-BACE-B799AC3B37D6}"/>
                  </a:ext>
                </a:extLst>
              </p:cNvPr>
              <p:cNvPicPr/>
              <p:nvPr/>
            </p:nvPicPr>
            <p:blipFill>
              <a:blip r:embed="rId849"/>
              <a:stretch>
                <a:fillRect/>
              </a:stretch>
            </p:blipFill>
            <p:spPr>
              <a:xfrm>
                <a:off x="4473933" y="3449760"/>
                <a:ext cx="9864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850">
            <p14:nvContentPartPr>
              <p14:cNvPr id="553" name="Freihand 552">
                <a:extLst>
                  <a:ext uri="{FF2B5EF4-FFF2-40B4-BE49-F238E27FC236}">
                    <a16:creationId xmlns:a16="http://schemas.microsoft.com/office/drawing/2014/main" id="{21E5411B-4466-4853-ABF7-CAF0AF5705DA}"/>
                  </a:ext>
                </a:extLst>
              </p14:cNvPr>
              <p14:cNvContentPartPr/>
              <p14:nvPr/>
            </p14:nvContentPartPr>
            <p14:xfrm>
              <a:off x="3553413" y="5070840"/>
              <a:ext cx="26640" cy="178920"/>
            </p14:xfrm>
          </p:contentPart>
        </mc:Choice>
        <mc:Fallback>
          <p:pic>
            <p:nvPicPr>
              <p:cNvPr id="553" name="Freihand 552">
                <a:extLst>
                  <a:ext uri="{FF2B5EF4-FFF2-40B4-BE49-F238E27FC236}">
                    <a16:creationId xmlns:a16="http://schemas.microsoft.com/office/drawing/2014/main" id="{21E5411B-4466-4853-ABF7-CAF0AF5705DA}"/>
                  </a:ext>
                </a:extLst>
              </p:cNvPr>
              <p:cNvPicPr/>
              <p:nvPr/>
            </p:nvPicPr>
            <p:blipFill>
              <a:blip r:embed="rId851"/>
              <a:stretch>
                <a:fillRect/>
              </a:stretch>
            </p:blipFill>
            <p:spPr>
              <a:xfrm>
                <a:off x="3549093" y="5066520"/>
                <a:ext cx="3528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852">
            <p14:nvContentPartPr>
              <p14:cNvPr id="554" name="Freihand 553">
                <a:extLst>
                  <a:ext uri="{FF2B5EF4-FFF2-40B4-BE49-F238E27FC236}">
                    <a16:creationId xmlns:a16="http://schemas.microsoft.com/office/drawing/2014/main" id="{83C3A49E-9949-4918-9304-5A4111B04272}"/>
                  </a:ext>
                </a:extLst>
              </p14:cNvPr>
              <p14:cNvContentPartPr/>
              <p14:nvPr/>
            </p14:nvContentPartPr>
            <p14:xfrm>
              <a:off x="3537213" y="5614440"/>
              <a:ext cx="20880" cy="66600"/>
            </p14:xfrm>
          </p:contentPart>
        </mc:Choice>
        <mc:Fallback>
          <p:pic>
            <p:nvPicPr>
              <p:cNvPr id="554" name="Freihand 553">
                <a:extLst>
                  <a:ext uri="{FF2B5EF4-FFF2-40B4-BE49-F238E27FC236}">
                    <a16:creationId xmlns:a16="http://schemas.microsoft.com/office/drawing/2014/main" id="{83C3A49E-9949-4918-9304-5A4111B04272}"/>
                  </a:ext>
                </a:extLst>
              </p:cNvPr>
              <p:cNvPicPr/>
              <p:nvPr/>
            </p:nvPicPr>
            <p:blipFill>
              <a:blip r:embed="rId853"/>
              <a:stretch>
                <a:fillRect/>
              </a:stretch>
            </p:blipFill>
            <p:spPr>
              <a:xfrm>
                <a:off x="3532893" y="5610120"/>
                <a:ext cx="295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854">
            <p14:nvContentPartPr>
              <p14:cNvPr id="555" name="Freihand 554">
                <a:extLst>
                  <a:ext uri="{FF2B5EF4-FFF2-40B4-BE49-F238E27FC236}">
                    <a16:creationId xmlns:a16="http://schemas.microsoft.com/office/drawing/2014/main" id="{454A8019-E6BB-44D3-9D08-438FA2D2AAD6}"/>
                  </a:ext>
                </a:extLst>
              </p14:cNvPr>
              <p14:cNvContentPartPr/>
              <p14:nvPr/>
            </p14:nvContentPartPr>
            <p14:xfrm>
              <a:off x="3551253" y="5893440"/>
              <a:ext cx="38160" cy="167040"/>
            </p14:xfrm>
          </p:contentPart>
        </mc:Choice>
        <mc:Fallback>
          <p:pic>
            <p:nvPicPr>
              <p:cNvPr id="555" name="Freihand 554">
                <a:extLst>
                  <a:ext uri="{FF2B5EF4-FFF2-40B4-BE49-F238E27FC236}">
                    <a16:creationId xmlns:a16="http://schemas.microsoft.com/office/drawing/2014/main" id="{454A8019-E6BB-44D3-9D08-438FA2D2AAD6}"/>
                  </a:ext>
                </a:extLst>
              </p:cNvPr>
              <p:cNvPicPr/>
              <p:nvPr/>
            </p:nvPicPr>
            <p:blipFill>
              <a:blip r:embed="rId855"/>
              <a:stretch>
                <a:fillRect/>
              </a:stretch>
            </p:blipFill>
            <p:spPr>
              <a:xfrm>
                <a:off x="3546933" y="5889120"/>
                <a:ext cx="4680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856">
            <p14:nvContentPartPr>
              <p14:cNvPr id="556" name="Freihand 555">
                <a:extLst>
                  <a:ext uri="{FF2B5EF4-FFF2-40B4-BE49-F238E27FC236}">
                    <a16:creationId xmlns:a16="http://schemas.microsoft.com/office/drawing/2014/main" id="{E49EBC51-A99E-4277-9940-94444D8A6FC5}"/>
                  </a:ext>
                </a:extLst>
              </p14:cNvPr>
              <p14:cNvContentPartPr/>
              <p14:nvPr/>
            </p14:nvContentPartPr>
            <p14:xfrm>
              <a:off x="2757813" y="5101440"/>
              <a:ext cx="278280" cy="74160"/>
            </p14:xfrm>
          </p:contentPart>
        </mc:Choice>
        <mc:Fallback>
          <p:pic>
            <p:nvPicPr>
              <p:cNvPr id="556" name="Freihand 555">
                <a:extLst>
                  <a:ext uri="{FF2B5EF4-FFF2-40B4-BE49-F238E27FC236}">
                    <a16:creationId xmlns:a16="http://schemas.microsoft.com/office/drawing/2014/main" id="{E49EBC51-A99E-4277-9940-94444D8A6FC5}"/>
                  </a:ext>
                </a:extLst>
              </p:cNvPr>
              <p:cNvPicPr/>
              <p:nvPr/>
            </p:nvPicPr>
            <p:blipFill>
              <a:blip r:embed="rId857"/>
              <a:stretch>
                <a:fillRect/>
              </a:stretch>
            </p:blipFill>
            <p:spPr>
              <a:xfrm>
                <a:off x="2753493" y="5097120"/>
                <a:ext cx="28692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858">
            <p14:nvContentPartPr>
              <p14:cNvPr id="557" name="Freihand 556">
                <a:extLst>
                  <a:ext uri="{FF2B5EF4-FFF2-40B4-BE49-F238E27FC236}">
                    <a16:creationId xmlns:a16="http://schemas.microsoft.com/office/drawing/2014/main" id="{851CE084-33D7-41FE-BFEC-3A139AE8AF68}"/>
                  </a:ext>
                </a:extLst>
              </p14:cNvPr>
              <p14:cNvContentPartPr/>
              <p14:nvPr/>
            </p14:nvContentPartPr>
            <p14:xfrm>
              <a:off x="3289173" y="5084880"/>
              <a:ext cx="191520" cy="34560"/>
            </p14:xfrm>
          </p:contentPart>
        </mc:Choice>
        <mc:Fallback>
          <p:pic>
            <p:nvPicPr>
              <p:cNvPr id="557" name="Freihand 556">
                <a:extLst>
                  <a:ext uri="{FF2B5EF4-FFF2-40B4-BE49-F238E27FC236}">
                    <a16:creationId xmlns:a16="http://schemas.microsoft.com/office/drawing/2014/main" id="{851CE084-33D7-41FE-BFEC-3A139AE8AF68}"/>
                  </a:ext>
                </a:extLst>
              </p:cNvPr>
              <p:cNvPicPr/>
              <p:nvPr/>
            </p:nvPicPr>
            <p:blipFill>
              <a:blip r:embed="rId859"/>
              <a:stretch>
                <a:fillRect/>
              </a:stretch>
            </p:blipFill>
            <p:spPr>
              <a:xfrm>
                <a:off x="3284853" y="5080560"/>
                <a:ext cx="20016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860">
            <p14:nvContentPartPr>
              <p14:cNvPr id="561" name="Freihand 560">
                <a:extLst>
                  <a:ext uri="{FF2B5EF4-FFF2-40B4-BE49-F238E27FC236}">
                    <a16:creationId xmlns:a16="http://schemas.microsoft.com/office/drawing/2014/main" id="{7A6AE281-6775-4C5C-AF1D-89A30CA512C2}"/>
                  </a:ext>
                </a:extLst>
              </p14:cNvPr>
              <p14:cNvContentPartPr/>
              <p14:nvPr/>
            </p14:nvContentPartPr>
            <p14:xfrm>
              <a:off x="2372973" y="5014680"/>
              <a:ext cx="91440" cy="143280"/>
            </p14:xfrm>
          </p:contentPart>
        </mc:Choice>
        <mc:Fallback>
          <p:pic>
            <p:nvPicPr>
              <p:cNvPr id="561" name="Freihand 560">
                <a:extLst>
                  <a:ext uri="{FF2B5EF4-FFF2-40B4-BE49-F238E27FC236}">
                    <a16:creationId xmlns:a16="http://schemas.microsoft.com/office/drawing/2014/main" id="{7A6AE281-6775-4C5C-AF1D-89A30CA512C2}"/>
                  </a:ext>
                </a:extLst>
              </p:cNvPr>
              <p:cNvPicPr/>
              <p:nvPr/>
            </p:nvPicPr>
            <p:blipFill>
              <a:blip r:embed="rId861"/>
              <a:stretch>
                <a:fillRect/>
              </a:stretch>
            </p:blipFill>
            <p:spPr>
              <a:xfrm>
                <a:off x="2368653" y="5010360"/>
                <a:ext cx="1000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862">
            <p14:nvContentPartPr>
              <p14:cNvPr id="562" name="Freihand 561">
                <a:extLst>
                  <a:ext uri="{FF2B5EF4-FFF2-40B4-BE49-F238E27FC236}">
                    <a16:creationId xmlns:a16="http://schemas.microsoft.com/office/drawing/2014/main" id="{C9273D3A-2DEB-4DF6-A15C-A83622478897}"/>
                  </a:ext>
                </a:extLst>
              </p14:cNvPr>
              <p14:cNvContentPartPr/>
              <p14:nvPr/>
            </p14:nvContentPartPr>
            <p14:xfrm>
              <a:off x="2325813" y="4940880"/>
              <a:ext cx="178920" cy="73440"/>
            </p14:xfrm>
          </p:contentPart>
        </mc:Choice>
        <mc:Fallback>
          <p:pic>
            <p:nvPicPr>
              <p:cNvPr id="562" name="Freihand 561">
                <a:extLst>
                  <a:ext uri="{FF2B5EF4-FFF2-40B4-BE49-F238E27FC236}">
                    <a16:creationId xmlns:a16="http://schemas.microsoft.com/office/drawing/2014/main" id="{C9273D3A-2DEB-4DF6-A15C-A83622478897}"/>
                  </a:ext>
                </a:extLst>
              </p:cNvPr>
              <p:cNvPicPr/>
              <p:nvPr/>
            </p:nvPicPr>
            <p:blipFill>
              <a:blip r:embed="rId863"/>
              <a:stretch>
                <a:fillRect/>
              </a:stretch>
            </p:blipFill>
            <p:spPr>
              <a:xfrm>
                <a:off x="2321493" y="4936560"/>
                <a:ext cx="18756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864">
            <p14:nvContentPartPr>
              <p14:cNvPr id="563" name="Freihand 562">
                <a:extLst>
                  <a:ext uri="{FF2B5EF4-FFF2-40B4-BE49-F238E27FC236}">
                    <a16:creationId xmlns:a16="http://schemas.microsoft.com/office/drawing/2014/main" id="{0E2F3EE3-8044-45B7-BBDC-36C73C08BC5A}"/>
                  </a:ext>
                </a:extLst>
              </p14:cNvPr>
              <p14:cNvContentPartPr/>
              <p14:nvPr/>
            </p14:nvContentPartPr>
            <p14:xfrm>
              <a:off x="2493573" y="4840800"/>
              <a:ext cx="79200" cy="125640"/>
            </p14:xfrm>
          </p:contentPart>
        </mc:Choice>
        <mc:Fallback>
          <p:pic>
            <p:nvPicPr>
              <p:cNvPr id="563" name="Freihand 562">
                <a:extLst>
                  <a:ext uri="{FF2B5EF4-FFF2-40B4-BE49-F238E27FC236}">
                    <a16:creationId xmlns:a16="http://schemas.microsoft.com/office/drawing/2014/main" id="{0E2F3EE3-8044-45B7-BBDC-36C73C08BC5A}"/>
                  </a:ext>
                </a:extLst>
              </p:cNvPr>
              <p:cNvPicPr/>
              <p:nvPr/>
            </p:nvPicPr>
            <p:blipFill>
              <a:blip r:embed="rId865"/>
              <a:stretch>
                <a:fillRect/>
              </a:stretch>
            </p:blipFill>
            <p:spPr>
              <a:xfrm>
                <a:off x="2489253" y="4836480"/>
                <a:ext cx="8784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866">
            <p14:nvContentPartPr>
              <p14:cNvPr id="564" name="Freihand 563">
                <a:extLst>
                  <a:ext uri="{FF2B5EF4-FFF2-40B4-BE49-F238E27FC236}">
                    <a16:creationId xmlns:a16="http://schemas.microsoft.com/office/drawing/2014/main" id="{3EA8181C-8441-4B21-B59E-B0E45E6BE17F}"/>
                  </a:ext>
                </a:extLst>
              </p14:cNvPr>
              <p14:cNvContentPartPr/>
              <p14:nvPr/>
            </p14:nvContentPartPr>
            <p14:xfrm>
              <a:off x="3797853" y="5174160"/>
              <a:ext cx="232200" cy="90360"/>
            </p14:xfrm>
          </p:contentPart>
        </mc:Choice>
        <mc:Fallback>
          <p:pic>
            <p:nvPicPr>
              <p:cNvPr id="564" name="Freihand 563">
                <a:extLst>
                  <a:ext uri="{FF2B5EF4-FFF2-40B4-BE49-F238E27FC236}">
                    <a16:creationId xmlns:a16="http://schemas.microsoft.com/office/drawing/2014/main" id="{3EA8181C-8441-4B21-B59E-B0E45E6BE17F}"/>
                  </a:ext>
                </a:extLst>
              </p:cNvPr>
              <p:cNvPicPr/>
              <p:nvPr/>
            </p:nvPicPr>
            <p:blipFill>
              <a:blip r:embed="rId867"/>
              <a:stretch>
                <a:fillRect/>
              </a:stretch>
            </p:blipFill>
            <p:spPr>
              <a:xfrm>
                <a:off x="3793533" y="5169840"/>
                <a:ext cx="24084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868">
            <p14:nvContentPartPr>
              <p14:cNvPr id="565" name="Freihand 564">
                <a:extLst>
                  <a:ext uri="{FF2B5EF4-FFF2-40B4-BE49-F238E27FC236}">
                    <a16:creationId xmlns:a16="http://schemas.microsoft.com/office/drawing/2014/main" id="{7B5E13F7-959A-4854-B7A5-BB780ACE6AD7}"/>
                  </a:ext>
                </a:extLst>
              </p14:cNvPr>
              <p14:cNvContentPartPr/>
              <p14:nvPr/>
            </p14:nvContentPartPr>
            <p14:xfrm>
              <a:off x="3707493" y="5089920"/>
              <a:ext cx="252000" cy="174600"/>
            </p14:xfrm>
          </p:contentPart>
        </mc:Choice>
        <mc:Fallback>
          <p:pic>
            <p:nvPicPr>
              <p:cNvPr id="565" name="Freihand 564">
                <a:extLst>
                  <a:ext uri="{FF2B5EF4-FFF2-40B4-BE49-F238E27FC236}">
                    <a16:creationId xmlns:a16="http://schemas.microsoft.com/office/drawing/2014/main" id="{7B5E13F7-959A-4854-B7A5-BB780ACE6AD7}"/>
                  </a:ext>
                </a:extLst>
              </p:cNvPr>
              <p:cNvPicPr/>
              <p:nvPr/>
            </p:nvPicPr>
            <p:blipFill>
              <a:blip r:embed="rId869"/>
              <a:stretch>
                <a:fillRect/>
              </a:stretch>
            </p:blipFill>
            <p:spPr>
              <a:xfrm>
                <a:off x="3703173" y="5085600"/>
                <a:ext cx="26064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870">
            <p14:nvContentPartPr>
              <p14:cNvPr id="566" name="Freihand 565">
                <a:extLst>
                  <a:ext uri="{FF2B5EF4-FFF2-40B4-BE49-F238E27FC236}">
                    <a16:creationId xmlns:a16="http://schemas.microsoft.com/office/drawing/2014/main" id="{287D0B77-FF20-436D-BA4B-7FA5BBFD1AF5}"/>
                  </a:ext>
                </a:extLst>
              </p14:cNvPr>
              <p14:cNvContentPartPr/>
              <p14:nvPr/>
            </p14:nvContentPartPr>
            <p14:xfrm>
              <a:off x="4263693" y="5179920"/>
              <a:ext cx="144000" cy="115920"/>
            </p14:xfrm>
          </p:contentPart>
        </mc:Choice>
        <mc:Fallback>
          <p:pic>
            <p:nvPicPr>
              <p:cNvPr id="566" name="Freihand 565">
                <a:extLst>
                  <a:ext uri="{FF2B5EF4-FFF2-40B4-BE49-F238E27FC236}">
                    <a16:creationId xmlns:a16="http://schemas.microsoft.com/office/drawing/2014/main" id="{287D0B77-FF20-436D-BA4B-7FA5BBFD1AF5}"/>
                  </a:ext>
                </a:extLst>
              </p:cNvPr>
              <p:cNvPicPr/>
              <p:nvPr/>
            </p:nvPicPr>
            <p:blipFill>
              <a:blip r:embed="rId871"/>
              <a:stretch>
                <a:fillRect/>
              </a:stretch>
            </p:blipFill>
            <p:spPr>
              <a:xfrm>
                <a:off x="4259373" y="5175600"/>
                <a:ext cx="15264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872">
            <p14:nvContentPartPr>
              <p14:cNvPr id="567" name="Freihand 566">
                <a:extLst>
                  <a:ext uri="{FF2B5EF4-FFF2-40B4-BE49-F238E27FC236}">
                    <a16:creationId xmlns:a16="http://schemas.microsoft.com/office/drawing/2014/main" id="{4C7EF589-8281-46FD-A673-BC19FEDBE0AC}"/>
                  </a:ext>
                </a:extLst>
              </p14:cNvPr>
              <p14:cNvContentPartPr/>
              <p14:nvPr/>
            </p14:nvContentPartPr>
            <p14:xfrm>
              <a:off x="4431813" y="5168760"/>
              <a:ext cx="279720" cy="223920"/>
            </p14:xfrm>
          </p:contentPart>
        </mc:Choice>
        <mc:Fallback>
          <p:pic>
            <p:nvPicPr>
              <p:cNvPr id="567" name="Freihand 566">
                <a:extLst>
                  <a:ext uri="{FF2B5EF4-FFF2-40B4-BE49-F238E27FC236}">
                    <a16:creationId xmlns:a16="http://schemas.microsoft.com/office/drawing/2014/main" id="{4C7EF589-8281-46FD-A673-BC19FEDBE0AC}"/>
                  </a:ext>
                </a:extLst>
              </p:cNvPr>
              <p:cNvPicPr/>
              <p:nvPr/>
            </p:nvPicPr>
            <p:blipFill>
              <a:blip r:embed="rId873"/>
              <a:stretch>
                <a:fillRect/>
              </a:stretch>
            </p:blipFill>
            <p:spPr>
              <a:xfrm>
                <a:off x="4427493" y="5164440"/>
                <a:ext cx="28836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874">
            <p14:nvContentPartPr>
              <p14:cNvPr id="568" name="Freihand 567">
                <a:extLst>
                  <a:ext uri="{FF2B5EF4-FFF2-40B4-BE49-F238E27FC236}">
                    <a16:creationId xmlns:a16="http://schemas.microsoft.com/office/drawing/2014/main" id="{D42C13C9-2B6C-4D32-AB84-9D1F371FEB04}"/>
                  </a:ext>
                </a:extLst>
              </p14:cNvPr>
              <p14:cNvContentPartPr/>
              <p14:nvPr/>
            </p14:nvContentPartPr>
            <p14:xfrm>
              <a:off x="4757613" y="5057160"/>
              <a:ext cx="110160" cy="175320"/>
            </p14:xfrm>
          </p:contentPart>
        </mc:Choice>
        <mc:Fallback>
          <p:pic>
            <p:nvPicPr>
              <p:cNvPr id="568" name="Freihand 567">
                <a:extLst>
                  <a:ext uri="{FF2B5EF4-FFF2-40B4-BE49-F238E27FC236}">
                    <a16:creationId xmlns:a16="http://schemas.microsoft.com/office/drawing/2014/main" id="{D42C13C9-2B6C-4D32-AB84-9D1F371FEB04}"/>
                  </a:ext>
                </a:extLst>
              </p:cNvPr>
              <p:cNvPicPr/>
              <p:nvPr/>
            </p:nvPicPr>
            <p:blipFill>
              <a:blip r:embed="rId875"/>
              <a:stretch>
                <a:fillRect/>
              </a:stretch>
            </p:blipFill>
            <p:spPr>
              <a:xfrm>
                <a:off x="4753293" y="5052840"/>
                <a:ext cx="11880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876">
            <p14:nvContentPartPr>
              <p14:cNvPr id="569" name="Freihand 568">
                <a:extLst>
                  <a:ext uri="{FF2B5EF4-FFF2-40B4-BE49-F238E27FC236}">
                    <a16:creationId xmlns:a16="http://schemas.microsoft.com/office/drawing/2014/main" id="{593E53FA-B25D-42C5-B0BB-4FF4ADB1A7E3}"/>
                  </a:ext>
                </a:extLst>
              </p14:cNvPr>
              <p14:cNvContentPartPr/>
              <p14:nvPr/>
            </p14:nvContentPartPr>
            <p14:xfrm>
              <a:off x="4855893" y="5057520"/>
              <a:ext cx="24840" cy="33120"/>
            </p14:xfrm>
          </p:contentPart>
        </mc:Choice>
        <mc:Fallback>
          <p:pic>
            <p:nvPicPr>
              <p:cNvPr id="569" name="Freihand 568">
                <a:extLst>
                  <a:ext uri="{FF2B5EF4-FFF2-40B4-BE49-F238E27FC236}">
                    <a16:creationId xmlns:a16="http://schemas.microsoft.com/office/drawing/2014/main" id="{593E53FA-B25D-42C5-B0BB-4FF4ADB1A7E3}"/>
                  </a:ext>
                </a:extLst>
              </p:cNvPr>
              <p:cNvPicPr/>
              <p:nvPr/>
            </p:nvPicPr>
            <p:blipFill>
              <a:blip r:embed="rId877"/>
              <a:stretch>
                <a:fillRect/>
              </a:stretch>
            </p:blipFill>
            <p:spPr>
              <a:xfrm>
                <a:off x="4851573" y="5053200"/>
                <a:ext cx="3348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878">
            <p14:nvContentPartPr>
              <p14:cNvPr id="570" name="Freihand 569">
                <a:extLst>
                  <a:ext uri="{FF2B5EF4-FFF2-40B4-BE49-F238E27FC236}">
                    <a16:creationId xmlns:a16="http://schemas.microsoft.com/office/drawing/2014/main" id="{5AA59E9A-8860-4655-81D1-7D066A008E54}"/>
                  </a:ext>
                </a:extLst>
              </p14:cNvPr>
              <p14:cNvContentPartPr/>
              <p14:nvPr/>
            </p14:nvContentPartPr>
            <p14:xfrm>
              <a:off x="4881813" y="5052480"/>
              <a:ext cx="78840" cy="171720"/>
            </p14:xfrm>
          </p:contentPart>
        </mc:Choice>
        <mc:Fallback>
          <p:pic>
            <p:nvPicPr>
              <p:cNvPr id="570" name="Freihand 569">
                <a:extLst>
                  <a:ext uri="{FF2B5EF4-FFF2-40B4-BE49-F238E27FC236}">
                    <a16:creationId xmlns:a16="http://schemas.microsoft.com/office/drawing/2014/main" id="{5AA59E9A-8860-4655-81D1-7D066A008E54}"/>
                  </a:ext>
                </a:extLst>
              </p:cNvPr>
              <p:cNvPicPr/>
              <p:nvPr/>
            </p:nvPicPr>
            <p:blipFill>
              <a:blip r:embed="rId879"/>
              <a:stretch>
                <a:fillRect/>
              </a:stretch>
            </p:blipFill>
            <p:spPr>
              <a:xfrm>
                <a:off x="4877493" y="5048160"/>
                <a:ext cx="8748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880">
            <p14:nvContentPartPr>
              <p14:cNvPr id="571" name="Freihand 570">
                <a:extLst>
                  <a:ext uri="{FF2B5EF4-FFF2-40B4-BE49-F238E27FC236}">
                    <a16:creationId xmlns:a16="http://schemas.microsoft.com/office/drawing/2014/main" id="{AB1EAAEF-8225-4F00-9F9C-0C2D71ACBA7F}"/>
                  </a:ext>
                </a:extLst>
              </p14:cNvPr>
              <p14:cNvContentPartPr/>
              <p14:nvPr/>
            </p14:nvContentPartPr>
            <p14:xfrm>
              <a:off x="4988733" y="5130960"/>
              <a:ext cx="484560" cy="66240"/>
            </p14:xfrm>
          </p:contentPart>
        </mc:Choice>
        <mc:Fallback>
          <p:pic>
            <p:nvPicPr>
              <p:cNvPr id="571" name="Freihand 570">
                <a:extLst>
                  <a:ext uri="{FF2B5EF4-FFF2-40B4-BE49-F238E27FC236}">
                    <a16:creationId xmlns:a16="http://schemas.microsoft.com/office/drawing/2014/main" id="{AB1EAAEF-8225-4F00-9F9C-0C2D71ACBA7F}"/>
                  </a:ext>
                </a:extLst>
              </p:cNvPr>
              <p:cNvPicPr/>
              <p:nvPr/>
            </p:nvPicPr>
            <p:blipFill>
              <a:blip r:embed="rId881"/>
              <a:stretch>
                <a:fillRect/>
              </a:stretch>
            </p:blipFill>
            <p:spPr>
              <a:xfrm>
                <a:off x="4984413" y="5126640"/>
                <a:ext cx="4932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882">
            <p14:nvContentPartPr>
              <p14:cNvPr id="572" name="Freihand 571">
                <a:extLst>
                  <a:ext uri="{FF2B5EF4-FFF2-40B4-BE49-F238E27FC236}">
                    <a16:creationId xmlns:a16="http://schemas.microsoft.com/office/drawing/2014/main" id="{29177984-FEC1-42A6-BE7B-DC087D3CBA89}"/>
                  </a:ext>
                </a:extLst>
              </p14:cNvPr>
              <p14:cNvContentPartPr/>
              <p14:nvPr/>
            </p14:nvContentPartPr>
            <p14:xfrm>
              <a:off x="4177293" y="5072280"/>
              <a:ext cx="121320" cy="409680"/>
            </p14:xfrm>
          </p:contentPart>
        </mc:Choice>
        <mc:Fallback>
          <p:pic>
            <p:nvPicPr>
              <p:cNvPr id="572" name="Freihand 571">
                <a:extLst>
                  <a:ext uri="{FF2B5EF4-FFF2-40B4-BE49-F238E27FC236}">
                    <a16:creationId xmlns:a16="http://schemas.microsoft.com/office/drawing/2014/main" id="{29177984-FEC1-42A6-BE7B-DC087D3CBA89}"/>
                  </a:ext>
                </a:extLst>
              </p:cNvPr>
              <p:cNvPicPr/>
              <p:nvPr/>
            </p:nvPicPr>
            <p:blipFill>
              <a:blip r:embed="rId883"/>
              <a:stretch>
                <a:fillRect/>
              </a:stretch>
            </p:blipFill>
            <p:spPr>
              <a:xfrm>
                <a:off x="4172973" y="5067960"/>
                <a:ext cx="129960" cy="418320"/>
              </a:xfrm>
              <a:prstGeom prst="rect">
                <a:avLst/>
              </a:prstGeom>
            </p:spPr>
          </p:pic>
        </mc:Fallback>
      </mc:AlternateContent>
      <mc:AlternateContent xmlns:mc="http://schemas.openxmlformats.org/markup-compatibility/2006">
        <mc:Choice xmlns:p14="http://schemas.microsoft.com/office/powerpoint/2010/main" Requires="p14">
          <p:contentPart p14:bwMode="auto" r:id="rId884">
            <p14:nvContentPartPr>
              <p14:cNvPr id="573" name="Freihand 572">
                <a:extLst>
                  <a:ext uri="{FF2B5EF4-FFF2-40B4-BE49-F238E27FC236}">
                    <a16:creationId xmlns:a16="http://schemas.microsoft.com/office/drawing/2014/main" id="{4B7BBF81-B0E0-4F96-87D7-8831DF683765}"/>
                  </a:ext>
                </a:extLst>
              </p14:cNvPr>
              <p14:cNvContentPartPr/>
              <p14:nvPr/>
            </p14:nvContentPartPr>
            <p14:xfrm>
              <a:off x="4274493" y="4917840"/>
              <a:ext cx="1554120" cy="529560"/>
            </p14:xfrm>
          </p:contentPart>
        </mc:Choice>
        <mc:Fallback>
          <p:pic>
            <p:nvPicPr>
              <p:cNvPr id="573" name="Freihand 572">
                <a:extLst>
                  <a:ext uri="{FF2B5EF4-FFF2-40B4-BE49-F238E27FC236}">
                    <a16:creationId xmlns:a16="http://schemas.microsoft.com/office/drawing/2014/main" id="{4B7BBF81-B0E0-4F96-87D7-8831DF683765}"/>
                  </a:ext>
                </a:extLst>
              </p:cNvPr>
              <p:cNvPicPr/>
              <p:nvPr/>
            </p:nvPicPr>
            <p:blipFill>
              <a:blip r:embed="rId885"/>
              <a:stretch>
                <a:fillRect/>
              </a:stretch>
            </p:blipFill>
            <p:spPr>
              <a:xfrm>
                <a:off x="4270173" y="4913520"/>
                <a:ext cx="1562760" cy="538200"/>
              </a:xfrm>
              <a:prstGeom prst="rect">
                <a:avLst/>
              </a:prstGeom>
            </p:spPr>
          </p:pic>
        </mc:Fallback>
      </mc:AlternateContent>
      <mc:AlternateContent xmlns:mc="http://schemas.openxmlformats.org/markup-compatibility/2006">
        <mc:Choice xmlns:p14="http://schemas.microsoft.com/office/powerpoint/2010/main" Requires="p14">
          <p:contentPart p14:bwMode="auto" r:id="rId886">
            <p14:nvContentPartPr>
              <p14:cNvPr id="574" name="Freihand 573">
                <a:extLst>
                  <a:ext uri="{FF2B5EF4-FFF2-40B4-BE49-F238E27FC236}">
                    <a16:creationId xmlns:a16="http://schemas.microsoft.com/office/drawing/2014/main" id="{8D87D2AB-DFD3-4838-8D78-5B9188F7B046}"/>
                  </a:ext>
                </a:extLst>
              </p14:cNvPr>
              <p14:cNvContentPartPr/>
              <p14:nvPr/>
            </p14:nvContentPartPr>
            <p14:xfrm>
              <a:off x="6187893" y="3101640"/>
              <a:ext cx="3061440" cy="2039040"/>
            </p14:xfrm>
          </p:contentPart>
        </mc:Choice>
        <mc:Fallback>
          <p:pic>
            <p:nvPicPr>
              <p:cNvPr id="574" name="Freihand 573">
                <a:extLst>
                  <a:ext uri="{FF2B5EF4-FFF2-40B4-BE49-F238E27FC236}">
                    <a16:creationId xmlns:a16="http://schemas.microsoft.com/office/drawing/2014/main" id="{8D87D2AB-DFD3-4838-8D78-5B9188F7B046}"/>
                  </a:ext>
                </a:extLst>
              </p:cNvPr>
              <p:cNvPicPr/>
              <p:nvPr/>
            </p:nvPicPr>
            <p:blipFill>
              <a:blip r:embed="rId887"/>
              <a:stretch>
                <a:fillRect/>
              </a:stretch>
            </p:blipFill>
            <p:spPr>
              <a:xfrm>
                <a:off x="6183573" y="3097320"/>
                <a:ext cx="3070080" cy="2047680"/>
              </a:xfrm>
              <a:prstGeom prst="rect">
                <a:avLst/>
              </a:prstGeom>
            </p:spPr>
          </p:pic>
        </mc:Fallback>
      </mc:AlternateContent>
      <mc:AlternateContent xmlns:mc="http://schemas.openxmlformats.org/markup-compatibility/2006">
        <mc:Choice xmlns:p14="http://schemas.microsoft.com/office/powerpoint/2010/main" Requires="p14">
          <p:contentPart p14:bwMode="auto" r:id="rId888">
            <p14:nvContentPartPr>
              <p14:cNvPr id="575" name="Freihand 574">
                <a:extLst>
                  <a:ext uri="{FF2B5EF4-FFF2-40B4-BE49-F238E27FC236}">
                    <a16:creationId xmlns:a16="http://schemas.microsoft.com/office/drawing/2014/main" id="{3DC60613-1388-4E86-B991-9BC83847BD18}"/>
                  </a:ext>
                </a:extLst>
              </p14:cNvPr>
              <p14:cNvContentPartPr/>
              <p14:nvPr/>
            </p14:nvContentPartPr>
            <p14:xfrm>
              <a:off x="9071133" y="2995440"/>
              <a:ext cx="404640" cy="74160"/>
            </p14:xfrm>
          </p:contentPart>
        </mc:Choice>
        <mc:Fallback>
          <p:pic>
            <p:nvPicPr>
              <p:cNvPr id="575" name="Freihand 574">
                <a:extLst>
                  <a:ext uri="{FF2B5EF4-FFF2-40B4-BE49-F238E27FC236}">
                    <a16:creationId xmlns:a16="http://schemas.microsoft.com/office/drawing/2014/main" id="{3DC60613-1388-4E86-B991-9BC83847BD18}"/>
                  </a:ext>
                </a:extLst>
              </p:cNvPr>
              <p:cNvPicPr/>
              <p:nvPr/>
            </p:nvPicPr>
            <p:blipFill>
              <a:blip r:embed="rId889"/>
              <a:stretch>
                <a:fillRect/>
              </a:stretch>
            </p:blipFill>
            <p:spPr>
              <a:xfrm>
                <a:off x="9066813" y="2991120"/>
                <a:ext cx="41328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890">
            <p14:nvContentPartPr>
              <p14:cNvPr id="576" name="Freihand 575">
                <a:extLst>
                  <a:ext uri="{FF2B5EF4-FFF2-40B4-BE49-F238E27FC236}">
                    <a16:creationId xmlns:a16="http://schemas.microsoft.com/office/drawing/2014/main" id="{147C235A-1D5F-41F8-B452-08845962F088}"/>
                  </a:ext>
                </a:extLst>
              </p14:cNvPr>
              <p14:cNvContentPartPr/>
              <p14:nvPr/>
            </p14:nvContentPartPr>
            <p14:xfrm>
              <a:off x="9251133" y="2297400"/>
              <a:ext cx="608040" cy="156960"/>
            </p14:xfrm>
          </p:contentPart>
        </mc:Choice>
        <mc:Fallback>
          <p:pic>
            <p:nvPicPr>
              <p:cNvPr id="576" name="Freihand 575">
                <a:extLst>
                  <a:ext uri="{FF2B5EF4-FFF2-40B4-BE49-F238E27FC236}">
                    <a16:creationId xmlns:a16="http://schemas.microsoft.com/office/drawing/2014/main" id="{147C235A-1D5F-41F8-B452-08845962F088}"/>
                  </a:ext>
                </a:extLst>
              </p:cNvPr>
              <p:cNvPicPr/>
              <p:nvPr/>
            </p:nvPicPr>
            <p:blipFill>
              <a:blip r:embed="rId891"/>
              <a:stretch>
                <a:fillRect/>
              </a:stretch>
            </p:blipFill>
            <p:spPr>
              <a:xfrm>
                <a:off x="9246813" y="2293080"/>
                <a:ext cx="61668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892">
            <p14:nvContentPartPr>
              <p14:cNvPr id="577" name="Freihand 576">
                <a:extLst>
                  <a:ext uri="{FF2B5EF4-FFF2-40B4-BE49-F238E27FC236}">
                    <a16:creationId xmlns:a16="http://schemas.microsoft.com/office/drawing/2014/main" id="{60618CCE-814F-4CE1-BB8B-233F31FFD6AC}"/>
                  </a:ext>
                </a:extLst>
              </p14:cNvPr>
              <p14:cNvContentPartPr/>
              <p14:nvPr/>
            </p14:nvContentPartPr>
            <p14:xfrm>
              <a:off x="9960693" y="2196240"/>
              <a:ext cx="120240" cy="284400"/>
            </p14:xfrm>
          </p:contentPart>
        </mc:Choice>
        <mc:Fallback>
          <p:pic>
            <p:nvPicPr>
              <p:cNvPr id="577" name="Freihand 576">
                <a:extLst>
                  <a:ext uri="{FF2B5EF4-FFF2-40B4-BE49-F238E27FC236}">
                    <a16:creationId xmlns:a16="http://schemas.microsoft.com/office/drawing/2014/main" id="{60618CCE-814F-4CE1-BB8B-233F31FFD6AC}"/>
                  </a:ext>
                </a:extLst>
              </p:cNvPr>
              <p:cNvPicPr/>
              <p:nvPr/>
            </p:nvPicPr>
            <p:blipFill>
              <a:blip r:embed="rId893"/>
              <a:stretch>
                <a:fillRect/>
              </a:stretch>
            </p:blipFill>
            <p:spPr>
              <a:xfrm>
                <a:off x="9956373" y="2191920"/>
                <a:ext cx="128880" cy="293040"/>
              </a:xfrm>
              <a:prstGeom prst="rect">
                <a:avLst/>
              </a:prstGeom>
            </p:spPr>
          </p:pic>
        </mc:Fallback>
      </mc:AlternateContent>
      <mc:AlternateContent xmlns:mc="http://schemas.openxmlformats.org/markup-compatibility/2006">
        <mc:Choice xmlns:p14="http://schemas.microsoft.com/office/powerpoint/2010/main" Requires="p14">
          <p:contentPart p14:bwMode="auto" r:id="rId894">
            <p14:nvContentPartPr>
              <p14:cNvPr id="578" name="Freihand 577">
                <a:extLst>
                  <a:ext uri="{FF2B5EF4-FFF2-40B4-BE49-F238E27FC236}">
                    <a16:creationId xmlns:a16="http://schemas.microsoft.com/office/drawing/2014/main" id="{DB811006-A10F-4745-9164-C4BCB84EB7A7}"/>
                  </a:ext>
                </a:extLst>
              </p14:cNvPr>
              <p14:cNvContentPartPr/>
              <p14:nvPr/>
            </p14:nvContentPartPr>
            <p14:xfrm>
              <a:off x="10127013" y="2150520"/>
              <a:ext cx="182160" cy="105480"/>
            </p14:xfrm>
          </p:contentPart>
        </mc:Choice>
        <mc:Fallback>
          <p:pic>
            <p:nvPicPr>
              <p:cNvPr id="578" name="Freihand 577">
                <a:extLst>
                  <a:ext uri="{FF2B5EF4-FFF2-40B4-BE49-F238E27FC236}">
                    <a16:creationId xmlns:a16="http://schemas.microsoft.com/office/drawing/2014/main" id="{DB811006-A10F-4745-9164-C4BCB84EB7A7}"/>
                  </a:ext>
                </a:extLst>
              </p:cNvPr>
              <p:cNvPicPr/>
              <p:nvPr/>
            </p:nvPicPr>
            <p:blipFill>
              <a:blip r:embed="rId895"/>
              <a:stretch>
                <a:fillRect/>
              </a:stretch>
            </p:blipFill>
            <p:spPr>
              <a:xfrm>
                <a:off x="10122693" y="2146200"/>
                <a:ext cx="19080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896">
            <p14:nvContentPartPr>
              <p14:cNvPr id="579" name="Freihand 578">
                <a:extLst>
                  <a:ext uri="{FF2B5EF4-FFF2-40B4-BE49-F238E27FC236}">
                    <a16:creationId xmlns:a16="http://schemas.microsoft.com/office/drawing/2014/main" id="{20FDAD74-7AC4-4080-9EC4-801EE7B50397}"/>
                  </a:ext>
                </a:extLst>
              </p14:cNvPr>
              <p14:cNvContentPartPr/>
              <p14:nvPr/>
            </p14:nvContentPartPr>
            <p14:xfrm>
              <a:off x="10342293" y="2072040"/>
              <a:ext cx="141120" cy="127080"/>
            </p14:xfrm>
          </p:contentPart>
        </mc:Choice>
        <mc:Fallback>
          <p:pic>
            <p:nvPicPr>
              <p:cNvPr id="579" name="Freihand 578">
                <a:extLst>
                  <a:ext uri="{FF2B5EF4-FFF2-40B4-BE49-F238E27FC236}">
                    <a16:creationId xmlns:a16="http://schemas.microsoft.com/office/drawing/2014/main" id="{20FDAD74-7AC4-4080-9EC4-801EE7B50397}"/>
                  </a:ext>
                </a:extLst>
              </p:cNvPr>
              <p:cNvPicPr/>
              <p:nvPr/>
            </p:nvPicPr>
            <p:blipFill>
              <a:blip r:embed="rId897"/>
              <a:stretch>
                <a:fillRect/>
              </a:stretch>
            </p:blipFill>
            <p:spPr>
              <a:xfrm>
                <a:off x="10337973" y="2067720"/>
                <a:ext cx="1497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898">
            <p14:nvContentPartPr>
              <p14:cNvPr id="582" name="Freihand 581">
                <a:extLst>
                  <a:ext uri="{FF2B5EF4-FFF2-40B4-BE49-F238E27FC236}">
                    <a16:creationId xmlns:a16="http://schemas.microsoft.com/office/drawing/2014/main" id="{8D98F23F-D3C2-4C27-B3B0-1FBEEC67BAB7}"/>
                  </a:ext>
                </a:extLst>
              </p14:cNvPr>
              <p14:cNvContentPartPr/>
              <p14:nvPr/>
            </p14:nvContentPartPr>
            <p14:xfrm>
              <a:off x="10657653" y="1964760"/>
              <a:ext cx="231840" cy="157320"/>
            </p14:xfrm>
          </p:contentPart>
        </mc:Choice>
        <mc:Fallback>
          <p:pic>
            <p:nvPicPr>
              <p:cNvPr id="582" name="Freihand 581">
                <a:extLst>
                  <a:ext uri="{FF2B5EF4-FFF2-40B4-BE49-F238E27FC236}">
                    <a16:creationId xmlns:a16="http://schemas.microsoft.com/office/drawing/2014/main" id="{8D98F23F-D3C2-4C27-B3B0-1FBEEC67BAB7}"/>
                  </a:ext>
                </a:extLst>
              </p:cNvPr>
              <p:cNvPicPr/>
              <p:nvPr/>
            </p:nvPicPr>
            <p:blipFill>
              <a:blip r:embed="rId899"/>
              <a:stretch>
                <a:fillRect/>
              </a:stretch>
            </p:blipFill>
            <p:spPr>
              <a:xfrm>
                <a:off x="10653333" y="1960440"/>
                <a:ext cx="24048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900">
            <p14:nvContentPartPr>
              <p14:cNvPr id="583" name="Freihand 582">
                <a:extLst>
                  <a:ext uri="{FF2B5EF4-FFF2-40B4-BE49-F238E27FC236}">
                    <a16:creationId xmlns:a16="http://schemas.microsoft.com/office/drawing/2014/main" id="{453637B6-2813-4601-8462-9C04BFD35F39}"/>
                  </a:ext>
                </a:extLst>
              </p14:cNvPr>
              <p14:cNvContentPartPr/>
              <p14:nvPr/>
            </p14:nvContentPartPr>
            <p14:xfrm>
              <a:off x="10909653" y="1751640"/>
              <a:ext cx="188640" cy="268920"/>
            </p14:xfrm>
          </p:contentPart>
        </mc:Choice>
        <mc:Fallback>
          <p:pic>
            <p:nvPicPr>
              <p:cNvPr id="583" name="Freihand 582">
                <a:extLst>
                  <a:ext uri="{FF2B5EF4-FFF2-40B4-BE49-F238E27FC236}">
                    <a16:creationId xmlns:a16="http://schemas.microsoft.com/office/drawing/2014/main" id="{453637B6-2813-4601-8462-9C04BFD35F39}"/>
                  </a:ext>
                </a:extLst>
              </p:cNvPr>
              <p:cNvPicPr/>
              <p:nvPr/>
            </p:nvPicPr>
            <p:blipFill>
              <a:blip r:embed="rId901"/>
              <a:stretch>
                <a:fillRect/>
              </a:stretch>
            </p:blipFill>
            <p:spPr>
              <a:xfrm>
                <a:off x="10905333" y="1747320"/>
                <a:ext cx="197280"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902">
            <p14:nvContentPartPr>
              <p14:cNvPr id="584" name="Freihand 583">
                <a:extLst>
                  <a:ext uri="{FF2B5EF4-FFF2-40B4-BE49-F238E27FC236}">
                    <a16:creationId xmlns:a16="http://schemas.microsoft.com/office/drawing/2014/main" id="{B70AF126-996B-481E-8CFE-A416119F8F99}"/>
                  </a:ext>
                </a:extLst>
              </p14:cNvPr>
              <p14:cNvContentPartPr/>
              <p14:nvPr/>
            </p14:nvContentPartPr>
            <p14:xfrm>
              <a:off x="10909293" y="1701960"/>
              <a:ext cx="360" cy="360"/>
            </p14:xfrm>
          </p:contentPart>
        </mc:Choice>
        <mc:Fallback>
          <p:pic>
            <p:nvPicPr>
              <p:cNvPr id="584" name="Freihand 583">
                <a:extLst>
                  <a:ext uri="{FF2B5EF4-FFF2-40B4-BE49-F238E27FC236}">
                    <a16:creationId xmlns:a16="http://schemas.microsoft.com/office/drawing/2014/main" id="{B70AF126-996B-481E-8CFE-A416119F8F99}"/>
                  </a:ext>
                </a:extLst>
              </p:cNvPr>
              <p:cNvPicPr/>
              <p:nvPr/>
            </p:nvPicPr>
            <p:blipFill>
              <a:blip r:embed="rId342"/>
              <a:stretch>
                <a:fillRect/>
              </a:stretch>
            </p:blipFill>
            <p:spPr>
              <a:xfrm>
                <a:off x="10904973" y="16976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03">
            <p14:nvContentPartPr>
              <p14:cNvPr id="585" name="Freihand 584">
                <a:extLst>
                  <a:ext uri="{FF2B5EF4-FFF2-40B4-BE49-F238E27FC236}">
                    <a16:creationId xmlns:a16="http://schemas.microsoft.com/office/drawing/2014/main" id="{9BAA7A6D-570F-4A29-BA65-C5AA718C0D46}"/>
                  </a:ext>
                </a:extLst>
              </p14:cNvPr>
              <p14:cNvContentPartPr/>
              <p14:nvPr/>
            </p14:nvContentPartPr>
            <p14:xfrm>
              <a:off x="10165533" y="2374800"/>
              <a:ext cx="160920" cy="243720"/>
            </p14:xfrm>
          </p:contentPart>
        </mc:Choice>
        <mc:Fallback>
          <p:pic>
            <p:nvPicPr>
              <p:cNvPr id="585" name="Freihand 584">
                <a:extLst>
                  <a:ext uri="{FF2B5EF4-FFF2-40B4-BE49-F238E27FC236}">
                    <a16:creationId xmlns:a16="http://schemas.microsoft.com/office/drawing/2014/main" id="{9BAA7A6D-570F-4A29-BA65-C5AA718C0D46}"/>
                  </a:ext>
                </a:extLst>
              </p:cNvPr>
              <p:cNvPicPr/>
              <p:nvPr/>
            </p:nvPicPr>
            <p:blipFill>
              <a:blip r:embed="rId904"/>
              <a:stretch>
                <a:fillRect/>
              </a:stretch>
            </p:blipFill>
            <p:spPr>
              <a:xfrm>
                <a:off x="10161213" y="2370480"/>
                <a:ext cx="169560" cy="252360"/>
              </a:xfrm>
              <a:prstGeom prst="rect">
                <a:avLst/>
              </a:prstGeom>
            </p:spPr>
          </p:pic>
        </mc:Fallback>
      </mc:AlternateContent>
      <mc:AlternateContent xmlns:mc="http://schemas.openxmlformats.org/markup-compatibility/2006">
        <mc:Choice xmlns:p14="http://schemas.microsoft.com/office/powerpoint/2010/main" Requires="p14">
          <p:contentPart p14:bwMode="auto" r:id="rId905">
            <p14:nvContentPartPr>
              <p14:cNvPr id="586" name="Freihand 585">
                <a:extLst>
                  <a:ext uri="{FF2B5EF4-FFF2-40B4-BE49-F238E27FC236}">
                    <a16:creationId xmlns:a16="http://schemas.microsoft.com/office/drawing/2014/main" id="{5C6DEDCD-11B2-460A-9071-714CBB27411D}"/>
                  </a:ext>
                </a:extLst>
              </p14:cNvPr>
              <p14:cNvContentPartPr/>
              <p14:nvPr/>
            </p14:nvContentPartPr>
            <p14:xfrm>
              <a:off x="10263813" y="2499360"/>
              <a:ext cx="95040" cy="41400"/>
            </p14:xfrm>
          </p:contentPart>
        </mc:Choice>
        <mc:Fallback>
          <p:pic>
            <p:nvPicPr>
              <p:cNvPr id="586" name="Freihand 585">
                <a:extLst>
                  <a:ext uri="{FF2B5EF4-FFF2-40B4-BE49-F238E27FC236}">
                    <a16:creationId xmlns:a16="http://schemas.microsoft.com/office/drawing/2014/main" id="{5C6DEDCD-11B2-460A-9071-714CBB27411D}"/>
                  </a:ext>
                </a:extLst>
              </p:cNvPr>
              <p:cNvPicPr/>
              <p:nvPr/>
            </p:nvPicPr>
            <p:blipFill>
              <a:blip r:embed="rId906"/>
              <a:stretch>
                <a:fillRect/>
              </a:stretch>
            </p:blipFill>
            <p:spPr>
              <a:xfrm>
                <a:off x="10259493" y="2495040"/>
                <a:ext cx="10368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907">
            <p14:nvContentPartPr>
              <p14:cNvPr id="587" name="Freihand 586">
                <a:extLst>
                  <a:ext uri="{FF2B5EF4-FFF2-40B4-BE49-F238E27FC236}">
                    <a16:creationId xmlns:a16="http://schemas.microsoft.com/office/drawing/2014/main" id="{0DEC96B7-5ED1-47EF-B527-351E594FF4E1}"/>
                  </a:ext>
                </a:extLst>
              </p14:cNvPr>
              <p14:cNvContentPartPr/>
              <p14:nvPr/>
            </p14:nvContentPartPr>
            <p14:xfrm>
              <a:off x="10365693" y="2417640"/>
              <a:ext cx="198720" cy="191160"/>
            </p14:xfrm>
          </p:contentPart>
        </mc:Choice>
        <mc:Fallback>
          <p:pic>
            <p:nvPicPr>
              <p:cNvPr id="587" name="Freihand 586">
                <a:extLst>
                  <a:ext uri="{FF2B5EF4-FFF2-40B4-BE49-F238E27FC236}">
                    <a16:creationId xmlns:a16="http://schemas.microsoft.com/office/drawing/2014/main" id="{0DEC96B7-5ED1-47EF-B527-351E594FF4E1}"/>
                  </a:ext>
                </a:extLst>
              </p:cNvPr>
              <p:cNvPicPr/>
              <p:nvPr/>
            </p:nvPicPr>
            <p:blipFill>
              <a:blip r:embed="rId908"/>
              <a:stretch>
                <a:fillRect/>
              </a:stretch>
            </p:blipFill>
            <p:spPr>
              <a:xfrm>
                <a:off x="10361373" y="2413320"/>
                <a:ext cx="20736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909">
            <p14:nvContentPartPr>
              <p14:cNvPr id="588" name="Freihand 587">
                <a:extLst>
                  <a:ext uri="{FF2B5EF4-FFF2-40B4-BE49-F238E27FC236}">
                    <a16:creationId xmlns:a16="http://schemas.microsoft.com/office/drawing/2014/main" id="{4F23AA32-7D38-4B60-8A61-893592E4A3F5}"/>
                  </a:ext>
                </a:extLst>
              </p14:cNvPr>
              <p14:cNvContentPartPr/>
              <p14:nvPr/>
            </p14:nvContentPartPr>
            <p14:xfrm>
              <a:off x="10573413" y="2391000"/>
              <a:ext cx="131400" cy="28440"/>
            </p14:xfrm>
          </p:contentPart>
        </mc:Choice>
        <mc:Fallback>
          <p:pic>
            <p:nvPicPr>
              <p:cNvPr id="588" name="Freihand 587">
                <a:extLst>
                  <a:ext uri="{FF2B5EF4-FFF2-40B4-BE49-F238E27FC236}">
                    <a16:creationId xmlns:a16="http://schemas.microsoft.com/office/drawing/2014/main" id="{4F23AA32-7D38-4B60-8A61-893592E4A3F5}"/>
                  </a:ext>
                </a:extLst>
              </p:cNvPr>
              <p:cNvPicPr/>
              <p:nvPr/>
            </p:nvPicPr>
            <p:blipFill>
              <a:blip r:embed="rId910"/>
              <a:stretch>
                <a:fillRect/>
              </a:stretch>
            </p:blipFill>
            <p:spPr>
              <a:xfrm>
                <a:off x="10569093" y="2386680"/>
                <a:ext cx="14004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911">
            <p14:nvContentPartPr>
              <p14:cNvPr id="589" name="Freihand 588">
                <a:extLst>
                  <a:ext uri="{FF2B5EF4-FFF2-40B4-BE49-F238E27FC236}">
                    <a16:creationId xmlns:a16="http://schemas.microsoft.com/office/drawing/2014/main" id="{4969F3C1-EACB-44AA-8974-BA42EB6CC37B}"/>
                  </a:ext>
                </a:extLst>
              </p14:cNvPr>
              <p14:cNvContentPartPr/>
              <p14:nvPr/>
            </p14:nvContentPartPr>
            <p14:xfrm>
              <a:off x="10767813" y="2297040"/>
              <a:ext cx="20160" cy="18000"/>
            </p14:xfrm>
          </p:contentPart>
        </mc:Choice>
        <mc:Fallback>
          <p:pic>
            <p:nvPicPr>
              <p:cNvPr id="589" name="Freihand 588">
                <a:extLst>
                  <a:ext uri="{FF2B5EF4-FFF2-40B4-BE49-F238E27FC236}">
                    <a16:creationId xmlns:a16="http://schemas.microsoft.com/office/drawing/2014/main" id="{4969F3C1-EACB-44AA-8974-BA42EB6CC37B}"/>
                  </a:ext>
                </a:extLst>
              </p:cNvPr>
              <p:cNvPicPr/>
              <p:nvPr/>
            </p:nvPicPr>
            <p:blipFill>
              <a:blip r:embed="rId912"/>
              <a:stretch>
                <a:fillRect/>
              </a:stretch>
            </p:blipFill>
            <p:spPr>
              <a:xfrm>
                <a:off x="10763493" y="2292720"/>
                <a:ext cx="2880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913">
            <p14:nvContentPartPr>
              <p14:cNvPr id="590" name="Freihand 589">
                <a:extLst>
                  <a:ext uri="{FF2B5EF4-FFF2-40B4-BE49-F238E27FC236}">
                    <a16:creationId xmlns:a16="http://schemas.microsoft.com/office/drawing/2014/main" id="{EB1946A4-C7AE-4B4F-BF28-0F48281AE454}"/>
                  </a:ext>
                </a:extLst>
              </p14:cNvPr>
              <p14:cNvContentPartPr/>
              <p14:nvPr/>
            </p14:nvContentPartPr>
            <p14:xfrm>
              <a:off x="10774653" y="2314680"/>
              <a:ext cx="360" cy="360"/>
            </p14:xfrm>
          </p:contentPart>
        </mc:Choice>
        <mc:Fallback>
          <p:pic>
            <p:nvPicPr>
              <p:cNvPr id="590" name="Freihand 589">
                <a:extLst>
                  <a:ext uri="{FF2B5EF4-FFF2-40B4-BE49-F238E27FC236}">
                    <a16:creationId xmlns:a16="http://schemas.microsoft.com/office/drawing/2014/main" id="{EB1946A4-C7AE-4B4F-BF28-0F48281AE454}"/>
                  </a:ext>
                </a:extLst>
              </p:cNvPr>
              <p:cNvPicPr/>
              <p:nvPr/>
            </p:nvPicPr>
            <p:blipFill>
              <a:blip r:embed="rId342"/>
              <a:stretch>
                <a:fillRect/>
              </a:stretch>
            </p:blipFill>
            <p:spPr>
              <a:xfrm>
                <a:off x="10770333" y="23103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14">
            <p14:nvContentPartPr>
              <p14:cNvPr id="591" name="Freihand 590">
                <a:extLst>
                  <a:ext uri="{FF2B5EF4-FFF2-40B4-BE49-F238E27FC236}">
                    <a16:creationId xmlns:a16="http://schemas.microsoft.com/office/drawing/2014/main" id="{5D17F99B-1C21-4DC1-825E-5C1855C026D7}"/>
                  </a:ext>
                </a:extLst>
              </p14:cNvPr>
              <p14:cNvContentPartPr/>
              <p14:nvPr/>
            </p14:nvContentPartPr>
            <p14:xfrm>
              <a:off x="10750533" y="2232240"/>
              <a:ext cx="158040" cy="123480"/>
            </p14:xfrm>
          </p:contentPart>
        </mc:Choice>
        <mc:Fallback>
          <p:pic>
            <p:nvPicPr>
              <p:cNvPr id="591" name="Freihand 590">
                <a:extLst>
                  <a:ext uri="{FF2B5EF4-FFF2-40B4-BE49-F238E27FC236}">
                    <a16:creationId xmlns:a16="http://schemas.microsoft.com/office/drawing/2014/main" id="{5D17F99B-1C21-4DC1-825E-5C1855C026D7}"/>
                  </a:ext>
                </a:extLst>
              </p:cNvPr>
              <p:cNvPicPr/>
              <p:nvPr/>
            </p:nvPicPr>
            <p:blipFill>
              <a:blip r:embed="rId915"/>
              <a:stretch>
                <a:fillRect/>
              </a:stretch>
            </p:blipFill>
            <p:spPr>
              <a:xfrm>
                <a:off x="10746213" y="2227920"/>
                <a:ext cx="16668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916">
            <p14:nvContentPartPr>
              <p14:cNvPr id="592" name="Freihand 591">
                <a:extLst>
                  <a:ext uri="{FF2B5EF4-FFF2-40B4-BE49-F238E27FC236}">
                    <a16:creationId xmlns:a16="http://schemas.microsoft.com/office/drawing/2014/main" id="{04B6626E-B66E-4B23-9F61-31978469FCDC}"/>
                  </a:ext>
                </a:extLst>
              </p14:cNvPr>
              <p14:cNvContentPartPr/>
              <p14:nvPr/>
            </p14:nvContentPartPr>
            <p14:xfrm>
              <a:off x="10963293" y="2141160"/>
              <a:ext cx="27360" cy="138960"/>
            </p14:xfrm>
          </p:contentPart>
        </mc:Choice>
        <mc:Fallback>
          <p:pic>
            <p:nvPicPr>
              <p:cNvPr id="592" name="Freihand 591">
                <a:extLst>
                  <a:ext uri="{FF2B5EF4-FFF2-40B4-BE49-F238E27FC236}">
                    <a16:creationId xmlns:a16="http://schemas.microsoft.com/office/drawing/2014/main" id="{04B6626E-B66E-4B23-9F61-31978469FCDC}"/>
                  </a:ext>
                </a:extLst>
              </p:cNvPr>
              <p:cNvPicPr/>
              <p:nvPr/>
            </p:nvPicPr>
            <p:blipFill>
              <a:blip r:embed="rId917"/>
              <a:stretch>
                <a:fillRect/>
              </a:stretch>
            </p:blipFill>
            <p:spPr>
              <a:xfrm>
                <a:off x="10958973" y="2136840"/>
                <a:ext cx="3600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918">
            <p14:nvContentPartPr>
              <p14:cNvPr id="593" name="Freihand 592">
                <a:extLst>
                  <a:ext uri="{FF2B5EF4-FFF2-40B4-BE49-F238E27FC236}">
                    <a16:creationId xmlns:a16="http://schemas.microsoft.com/office/drawing/2014/main" id="{7453B709-306D-4F7E-87A3-5B999BD87624}"/>
                  </a:ext>
                </a:extLst>
              </p14:cNvPr>
              <p14:cNvContentPartPr/>
              <p14:nvPr/>
            </p14:nvContentPartPr>
            <p14:xfrm>
              <a:off x="11034213" y="2165640"/>
              <a:ext cx="208440" cy="66240"/>
            </p14:xfrm>
          </p:contentPart>
        </mc:Choice>
        <mc:Fallback>
          <p:pic>
            <p:nvPicPr>
              <p:cNvPr id="593" name="Freihand 592">
                <a:extLst>
                  <a:ext uri="{FF2B5EF4-FFF2-40B4-BE49-F238E27FC236}">
                    <a16:creationId xmlns:a16="http://schemas.microsoft.com/office/drawing/2014/main" id="{7453B709-306D-4F7E-87A3-5B999BD87624}"/>
                  </a:ext>
                </a:extLst>
              </p:cNvPr>
              <p:cNvPicPr/>
              <p:nvPr/>
            </p:nvPicPr>
            <p:blipFill>
              <a:blip r:embed="rId919"/>
              <a:stretch>
                <a:fillRect/>
              </a:stretch>
            </p:blipFill>
            <p:spPr>
              <a:xfrm>
                <a:off x="11029893" y="2161320"/>
                <a:ext cx="21708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920">
            <p14:nvContentPartPr>
              <p14:cNvPr id="594" name="Freihand 593">
                <a:extLst>
                  <a:ext uri="{FF2B5EF4-FFF2-40B4-BE49-F238E27FC236}">
                    <a16:creationId xmlns:a16="http://schemas.microsoft.com/office/drawing/2014/main" id="{3471F23C-8601-437C-9943-24C5BCF2EB55}"/>
                  </a:ext>
                </a:extLst>
              </p14:cNvPr>
              <p14:cNvContentPartPr/>
              <p14:nvPr/>
            </p14:nvContentPartPr>
            <p14:xfrm>
              <a:off x="10736133" y="2501520"/>
              <a:ext cx="125640" cy="128520"/>
            </p14:xfrm>
          </p:contentPart>
        </mc:Choice>
        <mc:Fallback>
          <p:pic>
            <p:nvPicPr>
              <p:cNvPr id="594" name="Freihand 593">
                <a:extLst>
                  <a:ext uri="{FF2B5EF4-FFF2-40B4-BE49-F238E27FC236}">
                    <a16:creationId xmlns:a16="http://schemas.microsoft.com/office/drawing/2014/main" id="{3471F23C-8601-437C-9943-24C5BCF2EB55}"/>
                  </a:ext>
                </a:extLst>
              </p:cNvPr>
              <p:cNvPicPr/>
              <p:nvPr/>
            </p:nvPicPr>
            <p:blipFill>
              <a:blip r:embed="rId921"/>
              <a:stretch>
                <a:fillRect/>
              </a:stretch>
            </p:blipFill>
            <p:spPr>
              <a:xfrm>
                <a:off x="10731813" y="2497200"/>
                <a:ext cx="13428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922">
            <p14:nvContentPartPr>
              <p14:cNvPr id="595" name="Freihand 594">
                <a:extLst>
                  <a:ext uri="{FF2B5EF4-FFF2-40B4-BE49-F238E27FC236}">
                    <a16:creationId xmlns:a16="http://schemas.microsoft.com/office/drawing/2014/main" id="{23890EB4-67D5-4912-AA35-717B86ED36A7}"/>
                  </a:ext>
                </a:extLst>
              </p14:cNvPr>
              <p14:cNvContentPartPr/>
              <p14:nvPr/>
            </p14:nvContentPartPr>
            <p14:xfrm>
              <a:off x="10853853" y="2462280"/>
              <a:ext cx="343440" cy="123840"/>
            </p14:xfrm>
          </p:contentPart>
        </mc:Choice>
        <mc:Fallback>
          <p:pic>
            <p:nvPicPr>
              <p:cNvPr id="595" name="Freihand 594">
                <a:extLst>
                  <a:ext uri="{FF2B5EF4-FFF2-40B4-BE49-F238E27FC236}">
                    <a16:creationId xmlns:a16="http://schemas.microsoft.com/office/drawing/2014/main" id="{23890EB4-67D5-4912-AA35-717B86ED36A7}"/>
                  </a:ext>
                </a:extLst>
              </p:cNvPr>
              <p:cNvPicPr/>
              <p:nvPr/>
            </p:nvPicPr>
            <p:blipFill>
              <a:blip r:embed="rId923"/>
              <a:stretch>
                <a:fillRect/>
              </a:stretch>
            </p:blipFill>
            <p:spPr>
              <a:xfrm>
                <a:off x="10849533" y="2457960"/>
                <a:ext cx="3520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924">
            <p14:nvContentPartPr>
              <p14:cNvPr id="596" name="Freihand 595">
                <a:extLst>
                  <a:ext uri="{FF2B5EF4-FFF2-40B4-BE49-F238E27FC236}">
                    <a16:creationId xmlns:a16="http://schemas.microsoft.com/office/drawing/2014/main" id="{C00EFD6F-F6A0-4F06-A78D-18C88A789C26}"/>
                  </a:ext>
                </a:extLst>
              </p14:cNvPr>
              <p14:cNvContentPartPr/>
              <p14:nvPr/>
            </p14:nvContentPartPr>
            <p14:xfrm>
              <a:off x="11212413" y="2392800"/>
              <a:ext cx="102240" cy="97920"/>
            </p14:xfrm>
          </p:contentPart>
        </mc:Choice>
        <mc:Fallback>
          <p:pic>
            <p:nvPicPr>
              <p:cNvPr id="596" name="Freihand 595">
                <a:extLst>
                  <a:ext uri="{FF2B5EF4-FFF2-40B4-BE49-F238E27FC236}">
                    <a16:creationId xmlns:a16="http://schemas.microsoft.com/office/drawing/2014/main" id="{C00EFD6F-F6A0-4F06-A78D-18C88A789C26}"/>
                  </a:ext>
                </a:extLst>
              </p:cNvPr>
              <p:cNvPicPr/>
              <p:nvPr/>
            </p:nvPicPr>
            <p:blipFill>
              <a:blip r:embed="rId925"/>
              <a:stretch>
                <a:fillRect/>
              </a:stretch>
            </p:blipFill>
            <p:spPr>
              <a:xfrm>
                <a:off x="11208093" y="2388480"/>
                <a:ext cx="1108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926">
            <p14:nvContentPartPr>
              <p14:cNvPr id="597" name="Freihand 596">
                <a:extLst>
                  <a:ext uri="{FF2B5EF4-FFF2-40B4-BE49-F238E27FC236}">
                    <a16:creationId xmlns:a16="http://schemas.microsoft.com/office/drawing/2014/main" id="{F931508A-EAB0-4DE2-AA34-1D25CF81968A}"/>
                  </a:ext>
                </a:extLst>
              </p14:cNvPr>
              <p14:cNvContentPartPr/>
              <p14:nvPr/>
            </p14:nvContentPartPr>
            <p14:xfrm>
              <a:off x="11392413" y="2232960"/>
              <a:ext cx="191520" cy="156240"/>
            </p14:xfrm>
          </p:contentPart>
        </mc:Choice>
        <mc:Fallback>
          <p:pic>
            <p:nvPicPr>
              <p:cNvPr id="597" name="Freihand 596">
                <a:extLst>
                  <a:ext uri="{FF2B5EF4-FFF2-40B4-BE49-F238E27FC236}">
                    <a16:creationId xmlns:a16="http://schemas.microsoft.com/office/drawing/2014/main" id="{F931508A-EAB0-4DE2-AA34-1D25CF81968A}"/>
                  </a:ext>
                </a:extLst>
              </p:cNvPr>
              <p:cNvPicPr/>
              <p:nvPr/>
            </p:nvPicPr>
            <p:blipFill>
              <a:blip r:embed="rId927"/>
              <a:stretch>
                <a:fillRect/>
              </a:stretch>
            </p:blipFill>
            <p:spPr>
              <a:xfrm>
                <a:off x="11388093" y="2228640"/>
                <a:ext cx="20016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928">
            <p14:nvContentPartPr>
              <p14:cNvPr id="598" name="Freihand 597">
                <a:extLst>
                  <a:ext uri="{FF2B5EF4-FFF2-40B4-BE49-F238E27FC236}">
                    <a16:creationId xmlns:a16="http://schemas.microsoft.com/office/drawing/2014/main" id="{5EF82095-B596-4875-B26D-DFEC0526B359}"/>
                  </a:ext>
                </a:extLst>
              </p14:cNvPr>
              <p14:cNvContentPartPr/>
              <p14:nvPr/>
            </p14:nvContentPartPr>
            <p14:xfrm>
              <a:off x="11621013" y="2102280"/>
              <a:ext cx="187560" cy="275040"/>
            </p14:xfrm>
          </p:contentPart>
        </mc:Choice>
        <mc:Fallback>
          <p:pic>
            <p:nvPicPr>
              <p:cNvPr id="598" name="Freihand 597">
                <a:extLst>
                  <a:ext uri="{FF2B5EF4-FFF2-40B4-BE49-F238E27FC236}">
                    <a16:creationId xmlns:a16="http://schemas.microsoft.com/office/drawing/2014/main" id="{5EF82095-B596-4875-B26D-DFEC0526B359}"/>
                  </a:ext>
                </a:extLst>
              </p:cNvPr>
              <p:cNvPicPr/>
              <p:nvPr/>
            </p:nvPicPr>
            <p:blipFill>
              <a:blip r:embed="rId929"/>
              <a:stretch>
                <a:fillRect/>
              </a:stretch>
            </p:blipFill>
            <p:spPr>
              <a:xfrm>
                <a:off x="11616693" y="2097960"/>
                <a:ext cx="196200" cy="283680"/>
              </a:xfrm>
              <a:prstGeom prst="rect">
                <a:avLst/>
              </a:prstGeom>
            </p:spPr>
          </p:pic>
        </mc:Fallback>
      </mc:AlternateContent>
      <mc:AlternateContent xmlns:mc="http://schemas.openxmlformats.org/markup-compatibility/2006">
        <mc:Choice xmlns:p14="http://schemas.microsoft.com/office/powerpoint/2010/main" Requires="p14">
          <p:contentPart p14:bwMode="auto" r:id="rId930">
            <p14:nvContentPartPr>
              <p14:cNvPr id="599" name="Freihand 598">
                <a:extLst>
                  <a:ext uri="{FF2B5EF4-FFF2-40B4-BE49-F238E27FC236}">
                    <a16:creationId xmlns:a16="http://schemas.microsoft.com/office/drawing/2014/main" id="{F3F61BE8-AAD7-4428-B484-1B3728B3E6BD}"/>
                  </a:ext>
                </a:extLst>
              </p14:cNvPr>
              <p14:cNvContentPartPr/>
              <p14:nvPr/>
            </p14:nvContentPartPr>
            <p14:xfrm>
              <a:off x="11327253" y="2546160"/>
              <a:ext cx="218160" cy="123120"/>
            </p14:xfrm>
          </p:contentPart>
        </mc:Choice>
        <mc:Fallback>
          <p:pic>
            <p:nvPicPr>
              <p:cNvPr id="599" name="Freihand 598">
                <a:extLst>
                  <a:ext uri="{FF2B5EF4-FFF2-40B4-BE49-F238E27FC236}">
                    <a16:creationId xmlns:a16="http://schemas.microsoft.com/office/drawing/2014/main" id="{F3F61BE8-AAD7-4428-B484-1B3728B3E6BD}"/>
                  </a:ext>
                </a:extLst>
              </p:cNvPr>
              <p:cNvPicPr/>
              <p:nvPr/>
            </p:nvPicPr>
            <p:blipFill>
              <a:blip r:embed="rId931"/>
              <a:stretch>
                <a:fillRect/>
              </a:stretch>
            </p:blipFill>
            <p:spPr>
              <a:xfrm>
                <a:off x="11322933" y="2541840"/>
                <a:ext cx="2268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932">
            <p14:nvContentPartPr>
              <p14:cNvPr id="600" name="Freihand 599">
                <a:extLst>
                  <a:ext uri="{FF2B5EF4-FFF2-40B4-BE49-F238E27FC236}">
                    <a16:creationId xmlns:a16="http://schemas.microsoft.com/office/drawing/2014/main" id="{F035CDF8-6318-4887-9B88-2A6B6D8F4C33}"/>
                  </a:ext>
                </a:extLst>
              </p14:cNvPr>
              <p14:cNvContentPartPr/>
              <p14:nvPr/>
            </p14:nvContentPartPr>
            <p14:xfrm>
              <a:off x="11518413" y="2384520"/>
              <a:ext cx="258840" cy="224280"/>
            </p14:xfrm>
          </p:contentPart>
        </mc:Choice>
        <mc:Fallback>
          <p:pic>
            <p:nvPicPr>
              <p:cNvPr id="600" name="Freihand 599">
                <a:extLst>
                  <a:ext uri="{FF2B5EF4-FFF2-40B4-BE49-F238E27FC236}">
                    <a16:creationId xmlns:a16="http://schemas.microsoft.com/office/drawing/2014/main" id="{F035CDF8-6318-4887-9B88-2A6B6D8F4C33}"/>
                  </a:ext>
                </a:extLst>
              </p:cNvPr>
              <p:cNvPicPr/>
              <p:nvPr/>
            </p:nvPicPr>
            <p:blipFill>
              <a:blip r:embed="rId933"/>
              <a:stretch>
                <a:fillRect/>
              </a:stretch>
            </p:blipFill>
            <p:spPr>
              <a:xfrm>
                <a:off x="11514093" y="2380200"/>
                <a:ext cx="26748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934">
            <p14:nvContentPartPr>
              <p14:cNvPr id="601" name="Freihand 600">
                <a:extLst>
                  <a:ext uri="{FF2B5EF4-FFF2-40B4-BE49-F238E27FC236}">
                    <a16:creationId xmlns:a16="http://schemas.microsoft.com/office/drawing/2014/main" id="{228A5702-EF7C-4AE5-966F-0E8798D4177F}"/>
                  </a:ext>
                </a:extLst>
              </p14:cNvPr>
              <p14:cNvContentPartPr/>
              <p14:nvPr/>
            </p14:nvContentPartPr>
            <p14:xfrm>
              <a:off x="11740173" y="2512320"/>
              <a:ext cx="70200" cy="20520"/>
            </p14:xfrm>
          </p:contentPart>
        </mc:Choice>
        <mc:Fallback>
          <p:pic>
            <p:nvPicPr>
              <p:cNvPr id="601" name="Freihand 600">
                <a:extLst>
                  <a:ext uri="{FF2B5EF4-FFF2-40B4-BE49-F238E27FC236}">
                    <a16:creationId xmlns:a16="http://schemas.microsoft.com/office/drawing/2014/main" id="{228A5702-EF7C-4AE5-966F-0E8798D4177F}"/>
                  </a:ext>
                </a:extLst>
              </p:cNvPr>
              <p:cNvPicPr/>
              <p:nvPr/>
            </p:nvPicPr>
            <p:blipFill>
              <a:blip r:embed="rId935"/>
              <a:stretch>
                <a:fillRect/>
              </a:stretch>
            </p:blipFill>
            <p:spPr>
              <a:xfrm>
                <a:off x="11735853" y="2508000"/>
                <a:ext cx="7884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936">
            <p14:nvContentPartPr>
              <p14:cNvPr id="602" name="Freihand 601">
                <a:extLst>
                  <a:ext uri="{FF2B5EF4-FFF2-40B4-BE49-F238E27FC236}">
                    <a16:creationId xmlns:a16="http://schemas.microsoft.com/office/drawing/2014/main" id="{0CE26317-A2E3-415C-8701-1B35B0E3F5FB}"/>
                  </a:ext>
                </a:extLst>
              </p14:cNvPr>
              <p14:cNvContentPartPr/>
              <p14:nvPr/>
            </p14:nvContentPartPr>
            <p14:xfrm>
              <a:off x="11795973" y="2344560"/>
              <a:ext cx="177840" cy="208440"/>
            </p14:xfrm>
          </p:contentPart>
        </mc:Choice>
        <mc:Fallback>
          <p:pic>
            <p:nvPicPr>
              <p:cNvPr id="602" name="Freihand 601">
                <a:extLst>
                  <a:ext uri="{FF2B5EF4-FFF2-40B4-BE49-F238E27FC236}">
                    <a16:creationId xmlns:a16="http://schemas.microsoft.com/office/drawing/2014/main" id="{0CE26317-A2E3-415C-8701-1B35B0E3F5FB}"/>
                  </a:ext>
                </a:extLst>
              </p:cNvPr>
              <p:cNvPicPr/>
              <p:nvPr/>
            </p:nvPicPr>
            <p:blipFill>
              <a:blip r:embed="rId937"/>
              <a:stretch>
                <a:fillRect/>
              </a:stretch>
            </p:blipFill>
            <p:spPr>
              <a:xfrm>
                <a:off x="11791653" y="2340240"/>
                <a:ext cx="18648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938">
            <p14:nvContentPartPr>
              <p14:cNvPr id="603" name="Freihand 602">
                <a:extLst>
                  <a:ext uri="{FF2B5EF4-FFF2-40B4-BE49-F238E27FC236}">
                    <a16:creationId xmlns:a16="http://schemas.microsoft.com/office/drawing/2014/main" id="{C2C3FA8B-AE19-433B-B32E-809E0B6A8244}"/>
                  </a:ext>
                </a:extLst>
              </p14:cNvPr>
              <p14:cNvContentPartPr/>
              <p14:nvPr/>
            </p14:nvContentPartPr>
            <p14:xfrm>
              <a:off x="10481973" y="3009120"/>
              <a:ext cx="84960" cy="1124640"/>
            </p14:xfrm>
          </p:contentPart>
        </mc:Choice>
        <mc:Fallback>
          <p:pic>
            <p:nvPicPr>
              <p:cNvPr id="603" name="Freihand 602">
                <a:extLst>
                  <a:ext uri="{FF2B5EF4-FFF2-40B4-BE49-F238E27FC236}">
                    <a16:creationId xmlns:a16="http://schemas.microsoft.com/office/drawing/2014/main" id="{C2C3FA8B-AE19-433B-B32E-809E0B6A8244}"/>
                  </a:ext>
                </a:extLst>
              </p:cNvPr>
              <p:cNvPicPr/>
              <p:nvPr/>
            </p:nvPicPr>
            <p:blipFill>
              <a:blip r:embed="rId939"/>
              <a:stretch>
                <a:fillRect/>
              </a:stretch>
            </p:blipFill>
            <p:spPr>
              <a:xfrm>
                <a:off x="10477653" y="3004800"/>
                <a:ext cx="93600" cy="1133280"/>
              </a:xfrm>
              <a:prstGeom prst="rect">
                <a:avLst/>
              </a:prstGeom>
            </p:spPr>
          </p:pic>
        </mc:Fallback>
      </mc:AlternateContent>
      <mc:AlternateContent xmlns:mc="http://schemas.openxmlformats.org/markup-compatibility/2006">
        <mc:Choice xmlns:p14="http://schemas.microsoft.com/office/powerpoint/2010/main" Requires="p14">
          <p:contentPart p14:bwMode="auto" r:id="rId940">
            <p14:nvContentPartPr>
              <p14:cNvPr id="604" name="Freihand 603">
                <a:extLst>
                  <a:ext uri="{FF2B5EF4-FFF2-40B4-BE49-F238E27FC236}">
                    <a16:creationId xmlns:a16="http://schemas.microsoft.com/office/drawing/2014/main" id="{2C90C338-A9C5-42B2-A216-2FFE15D983F6}"/>
                  </a:ext>
                </a:extLst>
              </p14:cNvPr>
              <p14:cNvContentPartPr/>
              <p14:nvPr/>
            </p14:nvContentPartPr>
            <p14:xfrm>
              <a:off x="10230333" y="4000200"/>
              <a:ext cx="1740960" cy="133200"/>
            </p14:xfrm>
          </p:contentPart>
        </mc:Choice>
        <mc:Fallback>
          <p:pic>
            <p:nvPicPr>
              <p:cNvPr id="604" name="Freihand 603">
                <a:extLst>
                  <a:ext uri="{FF2B5EF4-FFF2-40B4-BE49-F238E27FC236}">
                    <a16:creationId xmlns:a16="http://schemas.microsoft.com/office/drawing/2014/main" id="{2C90C338-A9C5-42B2-A216-2FFE15D983F6}"/>
                  </a:ext>
                </a:extLst>
              </p:cNvPr>
              <p:cNvPicPr/>
              <p:nvPr/>
            </p:nvPicPr>
            <p:blipFill>
              <a:blip r:embed="rId941"/>
              <a:stretch>
                <a:fillRect/>
              </a:stretch>
            </p:blipFill>
            <p:spPr>
              <a:xfrm>
                <a:off x="10226013" y="3995880"/>
                <a:ext cx="17496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942">
            <p14:nvContentPartPr>
              <p14:cNvPr id="605" name="Freihand 604">
                <a:extLst>
                  <a:ext uri="{FF2B5EF4-FFF2-40B4-BE49-F238E27FC236}">
                    <a16:creationId xmlns:a16="http://schemas.microsoft.com/office/drawing/2014/main" id="{120A531E-C4CF-4968-9B19-B41FAE84F88F}"/>
                  </a:ext>
                </a:extLst>
              </p14:cNvPr>
              <p14:cNvContentPartPr/>
              <p14:nvPr/>
            </p14:nvContentPartPr>
            <p14:xfrm>
              <a:off x="11848533" y="3948720"/>
              <a:ext cx="212400" cy="181800"/>
            </p14:xfrm>
          </p:contentPart>
        </mc:Choice>
        <mc:Fallback>
          <p:pic>
            <p:nvPicPr>
              <p:cNvPr id="605" name="Freihand 604">
                <a:extLst>
                  <a:ext uri="{FF2B5EF4-FFF2-40B4-BE49-F238E27FC236}">
                    <a16:creationId xmlns:a16="http://schemas.microsoft.com/office/drawing/2014/main" id="{120A531E-C4CF-4968-9B19-B41FAE84F88F}"/>
                  </a:ext>
                </a:extLst>
              </p:cNvPr>
              <p:cNvPicPr/>
              <p:nvPr/>
            </p:nvPicPr>
            <p:blipFill>
              <a:blip r:embed="rId943"/>
              <a:stretch>
                <a:fillRect/>
              </a:stretch>
            </p:blipFill>
            <p:spPr>
              <a:xfrm>
                <a:off x="11844213" y="3944400"/>
                <a:ext cx="22104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944">
            <p14:nvContentPartPr>
              <p14:cNvPr id="606" name="Freihand 605">
                <a:extLst>
                  <a:ext uri="{FF2B5EF4-FFF2-40B4-BE49-F238E27FC236}">
                    <a16:creationId xmlns:a16="http://schemas.microsoft.com/office/drawing/2014/main" id="{8B2B2EA1-EE52-4ACF-BE77-3F7F90415BCE}"/>
                  </a:ext>
                </a:extLst>
              </p14:cNvPr>
              <p14:cNvContentPartPr/>
              <p14:nvPr/>
            </p14:nvContentPartPr>
            <p14:xfrm>
              <a:off x="10279293" y="2792760"/>
              <a:ext cx="331560" cy="307800"/>
            </p14:xfrm>
          </p:contentPart>
        </mc:Choice>
        <mc:Fallback>
          <p:pic>
            <p:nvPicPr>
              <p:cNvPr id="606" name="Freihand 605">
                <a:extLst>
                  <a:ext uri="{FF2B5EF4-FFF2-40B4-BE49-F238E27FC236}">
                    <a16:creationId xmlns:a16="http://schemas.microsoft.com/office/drawing/2014/main" id="{8B2B2EA1-EE52-4ACF-BE77-3F7F90415BCE}"/>
                  </a:ext>
                </a:extLst>
              </p:cNvPr>
              <p:cNvPicPr/>
              <p:nvPr/>
            </p:nvPicPr>
            <p:blipFill>
              <a:blip r:embed="rId945"/>
              <a:stretch>
                <a:fillRect/>
              </a:stretch>
            </p:blipFill>
            <p:spPr>
              <a:xfrm>
                <a:off x="10274973" y="2788440"/>
                <a:ext cx="340200" cy="316440"/>
              </a:xfrm>
              <a:prstGeom prst="rect">
                <a:avLst/>
              </a:prstGeom>
            </p:spPr>
          </p:pic>
        </mc:Fallback>
      </mc:AlternateContent>
      <mc:AlternateContent xmlns:mc="http://schemas.openxmlformats.org/markup-compatibility/2006">
        <mc:Choice xmlns:p14="http://schemas.microsoft.com/office/powerpoint/2010/main" Requires="p14">
          <p:contentPart p14:bwMode="auto" r:id="rId946">
            <p14:nvContentPartPr>
              <p14:cNvPr id="607" name="Freihand 606">
                <a:extLst>
                  <a:ext uri="{FF2B5EF4-FFF2-40B4-BE49-F238E27FC236}">
                    <a16:creationId xmlns:a16="http://schemas.microsoft.com/office/drawing/2014/main" id="{ED125DCF-43F7-4A07-A30C-101319AD16B4}"/>
                  </a:ext>
                </a:extLst>
              </p14:cNvPr>
              <p14:cNvContentPartPr/>
              <p14:nvPr/>
            </p14:nvContentPartPr>
            <p14:xfrm>
              <a:off x="10026933" y="2850360"/>
              <a:ext cx="191880" cy="79560"/>
            </p14:xfrm>
          </p:contentPart>
        </mc:Choice>
        <mc:Fallback>
          <p:pic>
            <p:nvPicPr>
              <p:cNvPr id="607" name="Freihand 606">
                <a:extLst>
                  <a:ext uri="{FF2B5EF4-FFF2-40B4-BE49-F238E27FC236}">
                    <a16:creationId xmlns:a16="http://schemas.microsoft.com/office/drawing/2014/main" id="{ED125DCF-43F7-4A07-A30C-101319AD16B4}"/>
                  </a:ext>
                </a:extLst>
              </p:cNvPr>
              <p:cNvPicPr/>
              <p:nvPr/>
            </p:nvPicPr>
            <p:blipFill>
              <a:blip r:embed="rId947"/>
              <a:stretch>
                <a:fillRect/>
              </a:stretch>
            </p:blipFill>
            <p:spPr>
              <a:xfrm>
                <a:off x="10022613" y="2846040"/>
                <a:ext cx="2005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948">
            <p14:nvContentPartPr>
              <p14:cNvPr id="608" name="Freihand 607">
                <a:extLst>
                  <a:ext uri="{FF2B5EF4-FFF2-40B4-BE49-F238E27FC236}">
                    <a16:creationId xmlns:a16="http://schemas.microsoft.com/office/drawing/2014/main" id="{F0EF800A-2CF2-4FE6-8F39-DDAA8C688A59}"/>
                  </a:ext>
                </a:extLst>
              </p14:cNvPr>
              <p14:cNvContentPartPr/>
              <p14:nvPr/>
            </p14:nvContentPartPr>
            <p14:xfrm>
              <a:off x="10159053" y="2806800"/>
              <a:ext cx="77400" cy="258840"/>
            </p14:xfrm>
          </p:contentPart>
        </mc:Choice>
        <mc:Fallback>
          <p:pic>
            <p:nvPicPr>
              <p:cNvPr id="608" name="Freihand 607">
                <a:extLst>
                  <a:ext uri="{FF2B5EF4-FFF2-40B4-BE49-F238E27FC236}">
                    <a16:creationId xmlns:a16="http://schemas.microsoft.com/office/drawing/2014/main" id="{F0EF800A-2CF2-4FE6-8F39-DDAA8C688A59}"/>
                  </a:ext>
                </a:extLst>
              </p:cNvPr>
              <p:cNvPicPr/>
              <p:nvPr/>
            </p:nvPicPr>
            <p:blipFill>
              <a:blip r:embed="rId949"/>
              <a:stretch>
                <a:fillRect/>
              </a:stretch>
            </p:blipFill>
            <p:spPr>
              <a:xfrm>
                <a:off x="10154733" y="2802480"/>
                <a:ext cx="86040" cy="267480"/>
              </a:xfrm>
              <a:prstGeom prst="rect">
                <a:avLst/>
              </a:prstGeom>
            </p:spPr>
          </p:pic>
        </mc:Fallback>
      </mc:AlternateContent>
      <mc:AlternateContent xmlns:mc="http://schemas.openxmlformats.org/markup-compatibility/2006">
        <mc:Choice xmlns:p14="http://schemas.microsoft.com/office/powerpoint/2010/main" Requires="p14">
          <p:contentPart p14:bwMode="auto" r:id="rId950">
            <p14:nvContentPartPr>
              <p14:cNvPr id="609" name="Freihand 608">
                <a:extLst>
                  <a:ext uri="{FF2B5EF4-FFF2-40B4-BE49-F238E27FC236}">
                    <a16:creationId xmlns:a16="http://schemas.microsoft.com/office/drawing/2014/main" id="{D05F7F27-F7F6-4578-A256-DA4A238FF65B}"/>
                  </a:ext>
                </a:extLst>
              </p14:cNvPr>
              <p14:cNvContentPartPr/>
              <p14:nvPr/>
            </p14:nvContentPartPr>
            <p14:xfrm>
              <a:off x="10301253" y="2675040"/>
              <a:ext cx="44640" cy="186480"/>
            </p14:xfrm>
          </p:contentPart>
        </mc:Choice>
        <mc:Fallback>
          <p:pic>
            <p:nvPicPr>
              <p:cNvPr id="609" name="Freihand 608">
                <a:extLst>
                  <a:ext uri="{FF2B5EF4-FFF2-40B4-BE49-F238E27FC236}">
                    <a16:creationId xmlns:a16="http://schemas.microsoft.com/office/drawing/2014/main" id="{D05F7F27-F7F6-4578-A256-DA4A238FF65B}"/>
                  </a:ext>
                </a:extLst>
              </p:cNvPr>
              <p:cNvPicPr/>
              <p:nvPr/>
            </p:nvPicPr>
            <p:blipFill>
              <a:blip r:embed="rId951"/>
              <a:stretch>
                <a:fillRect/>
              </a:stretch>
            </p:blipFill>
            <p:spPr>
              <a:xfrm>
                <a:off x="10296933" y="2670720"/>
                <a:ext cx="5328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952">
            <p14:nvContentPartPr>
              <p14:cNvPr id="610" name="Freihand 609">
                <a:extLst>
                  <a:ext uri="{FF2B5EF4-FFF2-40B4-BE49-F238E27FC236}">
                    <a16:creationId xmlns:a16="http://schemas.microsoft.com/office/drawing/2014/main" id="{C2C8AF9E-E3CE-45D8-B509-3AC2E0D1FF8A}"/>
                  </a:ext>
                </a:extLst>
              </p14:cNvPr>
              <p14:cNvContentPartPr/>
              <p14:nvPr/>
            </p14:nvContentPartPr>
            <p14:xfrm>
              <a:off x="10215573" y="2682240"/>
              <a:ext cx="215640" cy="198000"/>
            </p14:xfrm>
          </p:contentPart>
        </mc:Choice>
        <mc:Fallback>
          <p:pic>
            <p:nvPicPr>
              <p:cNvPr id="610" name="Freihand 609">
                <a:extLst>
                  <a:ext uri="{FF2B5EF4-FFF2-40B4-BE49-F238E27FC236}">
                    <a16:creationId xmlns:a16="http://schemas.microsoft.com/office/drawing/2014/main" id="{C2C8AF9E-E3CE-45D8-B509-3AC2E0D1FF8A}"/>
                  </a:ext>
                </a:extLst>
              </p:cNvPr>
              <p:cNvPicPr/>
              <p:nvPr/>
            </p:nvPicPr>
            <p:blipFill>
              <a:blip r:embed="rId953"/>
              <a:stretch>
                <a:fillRect/>
              </a:stretch>
            </p:blipFill>
            <p:spPr>
              <a:xfrm>
                <a:off x="10211253" y="2677920"/>
                <a:ext cx="22428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954">
            <p14:nvContentPartPr>
              <p14:cNvPr id="611" name="Freihand 610">
                <a:extLst>
                  <a:ext uri="{FF2B5EF4-FFF2-40B4-BE49-F238E27FC236}">
                    <a16:creationId xmlns:a16="http://schemas.microsoft.com/office/drawing/2014/main" id="{D93E9882-81FA-4731-A97D-3AC4E8D6D7D4}"/>
                  </a:ext>
                </a:extLst>
              </p14:cNvPr>
              <p14:cNvContentPartPr/>
              <p14:nvPr/>
            </p14:nvContentPartPr>
            <p14:xfrm>
              <a:off x="11815053" y="4162920"/>
              <a:ext cx="183960" cy="311400"/>
            </p14:xfrm>
          </p:contentPart>
        </mc:Choice>
        <mc:Fallback>
          <p:pic>
            <p:nvPicPr>
              <p:cNvPr id="611" name="Freihand 610">
                <a:extLst>
                  <a:ext uri="{FF2B5EF4-FFF2-40B4-BE49-F238E27FC236}">
                    <a16:creationId xmlns:a16="http://schemas.microsoft.com/office/drawing/2014/main" id="{D93E9882-81FA-4731-A97D-3AC4E8D6D7D4}"/>
                  </a:ext>
                </a:extLst>
              </p:cNvPr>
              <p:cNvPicPr/>
              <p:nvPr/>
            </p:nvPicPr>
            <p:blipFill>
              <a:blip r:embed="rId955"/>
              <a:stretch>
                <a:fillRect/>
              </a:stretch>
            </p:blipFill>
            <p:spPr>
              <a:xfrm>
                <a:off x="11810733" y="4158600"/>
                <a:ext cx="192600" cy="320040"/>
              </a:xfrm>
              <a:prstGeom prst="rect">
                <a:avLst/>
              </a:prstGeom>
            </p:spPr>
          </p:pic>
        </mc:Fallback>
      </mc:AlternateContent>
      <mc:AlternateContent xmlns:mc="http://schemas.openxmlformats.org/markup-compatibility/2006">
        <mc:Choice xmlns:p14="http://schemas.microsoft.com/office/powerpoint/2010/main" Requires="p14">
          <p:contentPart p14:bwMode="auto" r:id="rId956">
            <p14:nvContentPartPr>
              <p14:cNvPr id="613" name="Freihand 612">
                <a:extLst>
                  <a:ext uri="{FF2B5EF4-FFF2-40B4-BE49-F238E27FC236}">
                    <a16:creationId xmlns:a16="http://schemas.microsoft.com/office/drawing/2014/main" id="{0E44E30C-1D51-47D4-AA5E-147144595B0F}"/>
                  </a:ext>
                </a:extLst>
              </p14:cNvPr>
              <p14:cNvContentPartPr/>
              <p14:nvPr/>
            </p14:nvContentPartPr>
            <p14:xfrm>
              <a:off x="10367133" y="2782680"/>
              <a:ext cx="1232280" cy="1568160"/>
            </p14:xfrm>
          </p:contentPart>
        </mc:Choice>
        <mc:Fallback>
          <p:pic>
            <p:nvPicPr>
              <p:cNvPr id="613" name="Freihand 612">
                <a:extLst>
                  <a:ext uri="{FF2B5EF4-FFF2-40B4-BE49-F238E27FC236}">
                    <a16:creationId xmlns:a16="http://schemas.microsoft.com/office/drawing/2014/main" id="{0E44E30C-1D51-47D4-AA5E-147144595B0F}"/>
                  </a:ext>
                </a:extLst>
              </p:cNvPr>
              <p:cNvPicPr/>
              <p:nvPr/>
            </p:nvPicPr>
            <p:blipFill>
              <a:blip r:embed="rId957"/>
              <a:stretch>
                <a:fillRect/>
              </a:stretch>
            </p:blipFill>
            <p:spPr>
              <a:xfrm>
                <a:off x="10362813" y="2778360"/>
                <a:ext cx="1240920" cy="1576800"/>
              </a:xfrm>
              <a:prstGeom prst="rect">
                <a:avLst/>
              </a:prstGeom>
            </p:spPr>
          </p:pic>
        </mc:Fallback>
      </mc:AlternateContent>
      <mc:AlternateContent xmlns:mc="http://schemas.openxmlformats.org/markup-compatibility/2006">
        <mc:Choice xmlns:p14="http://schemas.microsoft.com/office/powerpoint/2010/main" Requires="p14">
          <p:contentPart p14:bwMode="auto" r:id="rId958">
            <p14:nvContentPartPr>
              <p14:cNvPr id="615" name="Freihand 614">
                <a:extLst>
                  <a:ext uri="{FF2B5EF4-FFF2-40B4-BE49-F238E27FC236}">
                    <a16:creationId xmlns:a16="http://schemas.microsoft.com/office/drawing/2014/main" id="{5C838554-16B6-48F5-B084-ADBA41DE55A3}"/>
                  </a:ext>
                </a:extLst>
              </p14:cNvPr>
              <p14:cNvContentPartPr/>
              <p14:nvPr/>
            </p14:nvContentPartPr>
            <p14:xfrm>
              <a:off x="11608053" y="2692320"/>
              <a:ext cx="150120" cy="41040"/>
            </p14:xfrm>
          </p:contentPart>
        </mc:Choice>
        <mc:Fallback>
          <p:pic>
            <p:nvPicPr>
              <p:cNvPr id="615" name="Freihand 614">
                <a:extLst>
                  <a:ext uri="{FF2B5EF4-FFF2-40B4-BE49-F238E27FC236}">
                    <a16:creationId xmlns:a16="http://schemas.microsoft.com/office/drawing/2014/main" id="{5C838554-16B6-48F5-B084-ADBA41DE55A3}"/>
                  </a:ext>
                </a:extLst>
              </p:cNvPr>
              <p:cNvPicPr/>
              <p:nvPr/>
            </p:nvPicPr>
            <p:blipFill>
              <a:blip r:embed="rId959"/>
              <a:stretch>
                <a:fillRect/>
              </a:stretch>
            </p:blipFill>
            <p:spPr>
              <a:xfrm>
                <a:off x="11603733" y="2688000"/>
                <a:ext cx="15876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960">
            <p14:nvContentPartPr>
              <p14:cNvPr id="616" name="Freihand 615">
                <a:extLst>
                  <a:ext uri="{FF2B5EF4-FFF2-40B4-BE49-F238E27FC236}">
                    <a16:creationId xmlns:a16="http://schemas.microsoft.com/office/drawing/2014/main" id="{C050C2A4-308A-4577-B71A-15EA118E7D65}"/>
                  </a:ext>
                </a:extLst>
              </p14:cNvPr>
              <p14:cNvContentPartPr/>
              <p14:nvPr/>
            </p14:nvContentPartPr>
            <p14:xfrm>
              <a:off x="11712093" y="2668920"/>
              <a:ext cx="66960" cy="196200"/>
            </p14:xfrm>
          </p:contentPart>
        </mc:Choice>
        <mc:Fallback>
          <p:pic>
            <p:nvPicPr>
              <p:cNvPr id="616" name="Freihand 615">
                <a:extLst>
                  <a:ext uri="{FF2B5EF4-FFF2-40B4-BE49-F238E27FC236}">
                    <a16:creationId xmlns:a16="http://schemas.microsoft.com/office/drawing/2014/main" id="{C050C2A4-308A-4577-B71A-15EA118E7D65}"/>
                  </a:ext>
                </a:extLst>
              </p:cNvPr>
              <p:cNvPicPr/>
              <p:nvPr/>
            </p:nvPicPr>
            <p:blipFill>
              <a:blip r:embed="rId961"/>
              <a:stretch>
                <a:fillRect/>
              </a:stretch>
            </p:blipFill>
            <p:spPr>
              <a:xfrm>
                <a:off x="11707773" y="2664600"/>
                <a:ext cx="7560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962">
            <p14:nvContentPartPr>
              <p14:cNvPr id="617" name="Freihand 616">
                <a:extLst>
                  <a:ext uri="{FF2B5EF4-FFF2-40B4-BE49-F238E27FC236}">
                    <a16:creationId xmlns:a16="http://schemas.microsoft.com/office/drawing/2014/main" id="{7471DAD7-AC31-4D97-9A05-64207F95C1ED}"/>
                  </a:ext>
                </a:extLst>
              </p14:cNvPr>
              <p14:cNvContentPartPr/>
              <p14:nvPr/>
            </p14:nvContentPartPr>
            <p14:xfrm>
              <a:off x="11825853" y="2681520"/>
              <a:ext cx="140400" cy="53280"/>
            </p14:xfrm>
          </p:contentPart>
        </mc:Choice>
        <mc:Fallback>
          <p:pic>
            <p:nvPicPr>
              <p:cNvPr id="617" name="Freihand 616">
                <a:extLst>
                  <a:ext uri="{FF2B5EF4-FFF2-40B4-BE49-F238E27FC236}">
                    <a16:creationId xmlns:a16="http://schemas.microsoft.com/office/drawing/2014/main" id="{7471DAD7-AC31-4D97-9A05-64207F95C1ED}"/>
                  </a:ext>
                </a:extLst>
              </p:cNvPr>
              <p:cNvPicPr/>
              <p:nvPr/>
            </p:nvPicPr>
            <p:blipFill>
              <a:blip r:embed="rId963"/>
              <a:stretch>
                <a:fillRect/>
              </a:stretch>
            </p:blipFill>
            <p:spPr>
              <a:xfrm>
                <a:off x="11821533" y="2677200"/>
                <a:ext cx="14904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964">
            <p14:nvContentPartPr>
              <p14:cNvPr id="618" name="Freihand 617">
                <a:extLst>
                  <a:ext uri="{FF2B5EF4-FFF2-40B4-BE49-F238E27FC236}">
                    <a16:creationId xmlns:a16="http://schemas.microsoft.com/office/drawing/2014/main" id="{FF515A0F-15CF-42BD-A5EC-0F035BD65D95}"/>
                  </a:ext>
                </a:extLst>
              </p14:cNvPr>
              <p14:cNvContentPartPr/>
              <p14:nvPr/>
            </p14:nvContentPartPr>
            <p14:xfrm>
              <a:off x="11968773" y="2626080"/>
              <a:ext cx="91440" cy="47880"/>
            </p14:xfrm>
          </p:contentPart>
        </mc:Choice>
        <mc:Fallback>
          <p:pic>
            <p:nvPicPr>
              <p:cNvPr id="618" name="Freihand 617">
                <a:extLst>
                  <a:ext uri="{FF2B5EF4-FFF2-40B4-BE49-F238E27FC236}">
                    <a16:creationId xmlns:a16="http://schemas.microsoft.com/office/drawing/2014/main" id="{FF515A0F-15CF-42BD-A5EC-0F035BD65D95}"/>
                  </a:ext>
                </a:extLst>
              </p:cNvPr>
              <p:cNvPicPr/>
              <p:nvPr/>
            </p:nvPicPr>
            <p:blipFill>
              <a:blip r:embed="rId965"/>
              <a:stretch>
                <a:fillRect/>
              </a:stretch>
            </p:blipFill>
            <p:spPr>
              <a:xfrm>
                <a:off x="11964453" y="2621760"/>
                <a:ext cx="10008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966">
            <p14:nvContentPartPr>
              <p14:cNvPr id="619" name="Freihand 618">
                <a:extLst>
                  <a:ext uri="{FF2B5EF4-FFF2-40B4-BE49-F238E27FC236}">
                    <a16:creationId xmlns:a16="http://schemas.microsoft.com/office/drawing/2014/main" id="{1B5CE99C-9B46-43FC-A8B0-DF066CF3A3E3}"/>
                  </a:ext>
                </a:extLst>
              </p14:cNvPr>
              <p14:cNvContentPartPr/>
              <p14:nvPr/>
            </p14:nvContentPartPr>
            <p14:xfrm>
              <a:off x="12006573" y="2627880"/>
              <a:ext cx="61920" cy="199800"/>
            </p14:xfrm>
          </p:contentPart>
        </mc:Choice>
        <mc:Fallback>
          <p:pic>
            <p:nvPicPr>
              <p:cNvPr id="619" name="Freihand 618">
                <a:extLst>
                  <a:ext uri="{FF2B5EF4-FFF2-40B4-BE49-F238E27FC236}">
                    <a16:creationId xmlns:a16="http://schemas.microsoft.com/office/drawing/2014/main" id="{1B5CE99C-9B46-43FC-A8B0-DF066CF3A3E3}"/>
                  </a:ext>
                </a:extLst>
              </p:cNvPr>
              <p:cNvPicPr/>
              <p:nvPr/>
            </p:nvPicPr>
            <p:blipFill>
              <a:blip r:embed="rId967"/>
              <a:stretch>
                <a:fillRect/>
              </a:stretch>
            </p:blipFill>
            <p:spPr>
              <a:xfrm>
                <a:off x="12002253" y="2623560"/>
                <a:ext cx="7056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968">
            <p14:nvContentPartPr>
              <p14:cNvPr id="620" name="Freihand 619">
                <a:extLst>
                  <a:ext uri="{FF2B5EF4-FFF2-40B4-BE49-F238E27FC236}">
                    <a16:creationId xmlns:a16="http://schemas.microsoft.com/office/drawing/2014/main" id="{E9BDDB69-A0A2-496B-AE6F-33805619F505}"/>
                  </a:ext>
                </a:extLst>
              </p14:cNvPr>
              <p14:cNvContentPartPr/>
              <p14:nvPr/>
            </p14:nvContentPartPr>
            <p14:xfrm>
              <a:off x="11982813" y="2540040"/>
              <a:ext cx="199080" cy="133920"/>
            </p14:xfrm>
          </p:contentPart>
        </mc:Choice>
        <mc:Fallback>
          <p:pic>
            <p:nvPicPr>
              <p:cNvPr id="620" name="Freihand 619">
                <a:extLst>
                  <a:ext uri="{FF2B5EF4-FFF2-40B4-BE49-F238E27FC236}">
                    <a16:creationId xmlns:a16="http://schemas.microsoft.com/office/drawing/2014/main" id="{E9BDDB69-A0A2-496B-AE6F-33805619F505}"/>
                  </a:ext>
                </a:extLst>
              </p:cNvPr>
              <p:cNvPicPr/>
              <p:nvPr/>
            </p:nvPicPr>
            <p:blipFill>
              <a:blip r:embed="rId969"/>
              <a:stretch>
                <a:fillRect/>
              </a:stretch>
            </p:blipFill>
            <p:spPr>
              <a:xfrm>
                <a:off x="11978493" y="2535720"/>
                <a:ext cx="20772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970">
            <p14:nvContentPartPr>
              <p14:cNvPr id="622" name="Freihand 621">
                <a:extLst>
                  <a:ext uri="{FF2B5EF4-FFF2-40B4-BE49-F238E27FC236}">
                    <a16:creationId xmlns:a16="http://schemas.microsoft.com/office/drawing/2014/main" id="{9617BD12-C0EC-48E3-B9A0-090FCCADE5DF}"/>
                  </a:ext>
                </a:extLst>
              </p14:cNvPr>
              <p14:cNvContentPartPr/>
              <p14:nvPr/>
            </p14:nvContentPartPr>
            <p14:xfrm>
              <a:off x="10436973" y="2993280"/>
              <a:ext cx="1280880" cy="658440"/>
            </p14:xfrm>
          </p:contentPart>
        </mc:Choice>
        <mc:Fallback>
          <p:pic>
            <p:nvPicPr>
              <p:cNvPr id="622" name="Freihand 621">
                <a:extLst>
                  <a:ext uri="{FF2B5EF4-FFF2-40B4-BE49-F238E27FC236}">
                    <a16:creationId xmlns:a16="http://schemas.microsoft.com/office/drawing/2014/main" id="{9617BD12-C0EC-48E3-B9A0-090FCCADE5DF}"/>
                  </a:ext>
                </a:extLst>
              </p:cNvPr>
              <p:cNvPicPr/>
              <p:nvPr/>
            </p:nvPicPr>
            <p:blipFill>
              <a:blip r:embed="rId971"/>
              <a:stretch>
                <a:fillRect/>
              </a:stretch>
            </p:blipFill>
            <p:spPr>
              <a:xfrm>
                <a:off x="10432653" y="2988960"/>
                <a:ext cx="1289520" cy="667080"/>
              </a:xfrm>
              <a:prstGeom prst="rect">
                <a:avLst/>
              </a:prstGeom>
            </p:spPr>
          </p:pic>
        </mc:Fallback>
      </mc:AlternateContent>
      <mc:AlternateContent xmlns:mc="http://schemas.openxmlformats.org/markup-compatibility/2006">
        <mc:Choice xmlns:p14="http://schemas.microsoft.com/office/powerpoint/2010/main" Requires="p14">
          <p:contentPart p14:bwMode="auto" r:id="rId972">
            <p14:nvContentPartPr>
              <p14:cNvPr id="623" name="Freihand 622">
                <a:extLst>
                  <a:ext uri="{FF2B5EF4-FFF2-40B4-BE49-F238E27FC236}">
                    <a16:creationId xmlns:a16="http://schemas.microsoft.com/office/drawing/2014/main" id="{C8E0F3B6-F245-4D49-834C-BE2C16B0C45E}"/>
                  </a:ext>
                </a:extLst>
              </p14:cNvPr>
              <p14:cNvContentPartPr/>
              <p14:nvPr/>
            </p14:nvContentPartPr>
            <p14:xfrm>
              <a:off x="11745573" y="2957640"/>
              <a:ext cx="109440" cy="171720"/>
            </p14:xfrm>
          </p:contentPart>
        </mc:Choice>
        <mc:Fallback>
          <p:pic>
            <p:nvPicPr>
              <p:cNvPr id="623" name="Freihand 622">
                <a:extLst>
                  <a:ext uri="{FF2B5EF4-FFF2-40B4-BE49-F238E27FC236}">
                    <a16:creationId xmlns:a16="http://schemas.microsoft.com/office/drawing/2014/main" id="{C8E0F3B6-F245-4D49-834C-BE2C16B0C45E}"/>
                  </a:ext>
                </a:extLst>
              </p:cNvPr>
              <p:cNvPicPr/>
              <p:nvPr/>
            </p:nvPicPr>
            <p:blipFill>
              <a:blip r:embed="rId973"/>
              <a:stretch>
                <a:fillRect/>
              </a:stretch>
            </p:blipFill>
            <p:spPr>
              <a:xfrm>
                <a:off x="11741253" y="2953320"/>
                <a:ext cx="11808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974">
            <p14:nvContentPartPr>
              <p14:cNvPr id="624" name="Freihand 623">
                <a:extLst>
                  <a:ext uri="{FF2B5EF4-FFF2-40B4-BE49-F238E27FC236}">
                    <a16:creationId xmlns:a16="http://schemas.microsoft.com/office/drawing/2014/main" id="{3F666F71-5662-4099-A5FE-2669547418BA}"/>
                  </a:ext>
                </a:extLst>
              </p14:cNvPr>
              <p14:cNvContentPartPr/>
              <p14:nvPr/>
            </p14:nvContentPartPr>
            <p14:xfrm>
              <a:off x="11889213" y="2977080"/>
              <a:ext cx="95760" cy="11160"/>
            </p14:xfrm>
          </p:contentPart>
        </mc:Choice>
        <mc:Fallback>
          <p:pic>
            <p:nvPicPr>
              <p:cNvPr id="624" name="Freihand 623">
                <a:extLst>
                  <a:ext uri="{FF2B5EF4-FFF2-40B4-BE49-F238E27FC236}">
                    <a16:creationId xmlns:a16="http://schemas.microsoft.com/office/drawing/2014/main" id="{3F666F71-5662-4099-A5FE-2669547418BA}"/>
                  </a:ext>
                </a:extLst>
              </p:cNvPr>
              <p:cNvPicPr/>
              <p:nvPr/>
            </p:nvPicPr>
            <p:blipFill>
              <a:blip r:embed="rId975"/>
              <a:stretch>
                <a:fillRect/>
              </a:stretch>
            </p:blipFill>
            <p:spPr>
              <a:xfrm>
                <a:off x="11884893" y="2972760"/>
                <a:ext cx="1044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976">
            <p14:nvContentPartPr>
              <p14:cNvPr id="625" name="Freihand 624">
                <a:extLst>
                  <a:ext uri="{FF2B5EF4-FFF2-40B4-BE49-F238E27FC236}">
                    <a16:creationId xmlns:a16="http://schemas.microsoft.com/office/drawing/2014/main" id="{7560F0DE-5FCF-444C-ABFF-3ADFD0CDFA19}"/>
                  </a:ext>
                </a:extLst>
              </p14:cNvPr>
              <p14:cNvContentPartPr/>
              <p14:nvPr/>
            </p14:nvContentPartPr>
            <p14:xfrm>
              <a:off x="11905053" y="3009120"/>
              <a:ext cx="75600" cy="12600"/>
            </p14:xfrm>
          </p:contentPart>
        </mc:Choice>
        <mc:Fallback>
          <p:pic>
            <p:nvPicPr>
              <p:cNvPr id="625" name="Freihand 624">
                <a:extLst>
                  <a:ext uri="{FF2B5EF4-FFF2-40B4-BE49-F238E27FC236}">
                    <a16:creationId xmlns:a16="http://schemas.microsoft.com/office/drawing/2014/main" id="{7560F0DE-5FCF-444C-ABFF-3ADFD0CDFA19}"/>
                  </a:ext>
                </a:extLst>
              </p:cNvPr>
              <p:cNvPicPr/>
              <p:nvPr/>
            </p:nvPicPr>
            <p:blipFill>
              <a:blip r:embed="rId977"/>
              <a:stretch>
                <a:fillRect/>
              </a:stretch>
            </p:blipFill>
            <p:spPr>
              <a:xfrm>
                <a:off x="11900733" y="3004800"/>
                <a:ext cx="8424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978">
            <p14:nvContentPartPr>
              <p14:cNvPr id="626" name="Freihand 625">
                <a:extLst>
                  <a:ext uri="{FF2B5EF4-FFF2-40B4-BE49-F238E27FC236}">
                    <a16:creationId xmlns:a16="http://schemas.microsoft.com/office/drawing/2014/main" id="{521B3D91-727D-48EE-9A44-8EAD99F21D05}"/>
                  </a:ext>
                </a:extLst>
              </p14:cNvPr>
              <p14:cNvContentPartPr/>
              <p14:nvPr/>
            </p14:nvContentPartPr>
            <p14:xfrm>
              <a:off x="11973453" y="2969520"/>
              <a:ext cx="90000" cy="81360"/>
            </p14:xfrm>
          </p:contentPart>
        </mc:Choice>
        <mc:Fallback>
          <p:pic>
            <p:nvPicPr>
              <p:cNvPr id="626" name="Freihand 625">
                <a:extLst>
                  <a:ext uri="{FF2B5EF4-FFF2-40B4-BE49-F238E27FC236}">
                    <a16:creationId xmlns:a16="http://schemas.microsoft.com/office/drawing/2014/main" id="{521B3D91-727D-48EE-9A44-8EAD99F21D05}"/>
                  </a:ext>
                </a:extLst>
              </p:cNvPr>
              <p:cNvPicPr/>
              <p:nvPr/>
            </p:nvPicPr>
            <p:blipFill>
              <a:blip r:embed="rId979"/>
              <a:stretch>
                <a:fillRect/>
              </a:stretch>
            </p:blipFill>
            <p:spPr>
              <a:xfrm>
                <a:off x="11969133" y="2965200"/>
                <a:ext cx="9864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980">
            <p14:nvContentPartPr>
              <p14:cNvPr id="627" name="Freihand 626">
                <a:extLst>
                  <a:ext uri="{FF2B5EF4-FFF2-40B4-BE49-F238E27FC236}">
                    <a16:creationId xmlns:a16="http://schemas.microsoft.com/office/drawing/2014/main" id="{66EAAC84-F066-422E-B273-A2969B104F33}"/>
                  </a:ext>
                </a:extLst>
              </p14:cNvPr>
              <p14:cNvContentPartPr/>
              <p14:nvPr/>
            </p14:nvContentPartPr>
            <p14:xfrm>
              <a:off x="12019533" y="2970960"/>
              <a:ext cx="104040" cy="83520"/>
            </p14:xfrm>
          </p:contentPart>
        </mc:Choice>
        <mc:Fallback>
          <p:pic>
            <p:nvPicPr>
              <p:cNvPr id="627" name="Freihand 626">
                <a:extLst>
                  <a:ext uri="{FF2B5EF4-FFF2-40B4-BE49-F238E27FC236}">
                    <a16:creationId xmlns:a16="http://schemas.microsoft.com/office/drawing/2014/main" id="{66EAAC84-F066-422E-B273-A2969B104F33}"/>
                  </a:ext>
                </a:extLst>
              </p:cNvPr>
              <p:cNvPicPr/>
              <p:nvPr/>
            </p:nvPicPr>
            <p:blipFill>
              <a:blip r:embed="rId981"/>
              <a:stretch>
                <a:fillRect/>
              </a:stretch>
            </p:blipFill>
            <p:spPr>
              <a:xfrm>
                <a:off x="12015213" y="2966640"/>
                <a:ext cx="11268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982">
            <p14:nvContentPartPr>
              <p14:cNvPr id="628" name="Freihand 627">
                <a:extLst>
                  <a:ext uri="{FF2B5EF4-FFF2-40B4-BE49-F238E27FC236}">
                    <a16:creationId xmlns:a16="http://schemas.microsoft.com/office/drawing/2014/main" id="{A80142F0-CC54-45E1-935D-B7D89B5C006F}"/>
                  </a:ext>
                </a:extLst>
              </p14:cNvPr>
              <p14:cNvContentPartPr/>
              <p14:nvPr/>
            </p14:nvContentPartPr>
            <p14:xfrm>
              <a:off x="12071373" y="3007680"/>
              <a:ext cx="83880" cy="71640"/>
            </p14:xfrm>
          </p:contentPart>
        </mc:Choice>
        <mc:Fallback>
          <p:pic>
            <p:nvPicPr>
              <p:cNvPr id="628" name="Freihand 627">
                <a:extLst>
                  <a:ext uri="{FF2B5EF4-FFF2-40B4-BE49-F238E27FC236}">
                    <a16:creationId xmlns:a16="http://schemas.microsoft.com/office/drawing/2014/main" id="{A80142F0-CC54-45E1-935D-B7D89B5C006F}"/>
                  </a:ext>
                </a:extLst>
              </p:cNvPr>
              <p:cNvPicPr/>
              <p:nvPr/>
            </p:nvPicPr>
            <p:blipFill>
              <a:blip r:embed="rId983"/>
              <a:stretch>
                <a:fillRect/>
              </a:stretch>
            </p:blipFill>
            <p:spPr>
              <a:xfrm>
                <a:off x="12067053" y="3003360"/>
                <a:ext cx="9252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984">
            <p14:nvContentPartPr>
              <p14:cNvPr id="629" name="Freihand 628">
                <a:extLst>
                  <a:ext uri="{FF2B5EF4-FFF2-40B4-BE49-F238E27FC236}">
                    <a16:creationId xmlns:a16="http://schemas.microsoft.com/office/drawing/2014/main" id="{3D0096EA-29EE-40C4-8966-A91D1CC62CAA}"/>
                  </a:ext>
                </a:extLst>
              </p14:cNvPr>
              <p14:cNvContentPartPr/>
              <p14:nvPr/>
            </p14:nvContentPartPr>
            <p14:xfrm>
              <a:off x="12089373" y="2967000"/>
              <a:ext cx="82800" cy="10080"/>
            </p14:xfrm>
          </p:contentPart>
        </mc:Choice>
        <mc:Fallback>
          <p:pic>
            <p:nvPicPr>
              <p:cNvPr id="629" name="Freihand 628">
                <a:extLst>
                  <a:ext uri="{FF2B5EF4-FFF2-40B4-BE49-F238E27FC236}">
                    <a16:creationId xmlns:a16="http://schemas.microsoft.com/office/drawing/2014/main" id="{3D0096EA-29EE-40C4-8966-A91D1CC62CAA}"/>
                  </a:ext>
                </a:extLst>
              </p:cNvPr>
              <p:cNvPicPr/>
              <p:nvPr/>
            </p:nvPicPr>
            <p:blipFill>
              <a:blip r:embed="rId985"/>
              <a:stretch>
                <a:fillRect/>
              </a:stretch>
            </p:blipFill>
            <p:spPr>
              <a:xfrm>
                <a:off x="12085053" y="2962680"/>
                <a:ext cx="9144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986">
            <p14:nvContentPartPr>
              <p14:cNvPr id="630" name="Freihand 629">
                <a:extLst>
                  <a:ext uri="{FF2B5EF4-FFF2-40B4-BE49-F238E27FC236}">
                    <a16:creationId xmlns:a16="http://schemas.microsoft.com/office/drawing/2014/main" id="{C59187CA-CED7-484A-BB2F-B764C996DEC8}"/>
                  </a:ext>
                </a:extLst>
              </p14:cNvPr>
              <p14:cNvContentPartPr/>
              <p14:nvPr/>
            </p14:nvContentPartPr>
            <p14:xfrm>
              <a:off x="12194853" y="2981400"/>
              <a:ext cx="54720" cy="47880"/>
            </p14:xfrm>
          </p:contentPart>
        </mc:Choice>
        <mc:Fallback>
          <p:pic>
            <p:nvPicPr>
              <p:cNvPr id="630" name="Freihand 629">
                <a:extLst>
                  <a:ext uri="{FF2B5EF4-FFF2-40B4-BE49-F238E27FC236}">
                    <a16:creationId xmlns:a16="http://schemas.microsoft.com/office/drawing/2014/main" id="{C59187CA-CED7-484A-BB2F-B764C996DEC8}"/>
                  </a:ext>
                </a:extLst>
              </p:cNvPr>
              <p:cNvPicPr/>
              <p:nvPr/>
            </p:nvPicPr>
            <p:blipFill>
              <a:blip r:embed="rId987"/>
              <a:stretch>
                <a:fillRect/>
              </a:stretch>
            </p:blipFill>
            <p:spPr>
              <a:xfrm>
                <a:off x="12190533" y="2977080"/>
                <a:ext cx="6336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988">
            <p14:nvContentPartPr>
              <p14:cNvPr id="632" name="Freihand 631">
                <a:extLst>
                  <a:ext uri="{FF2B5EF4-FFF2-40B4-BE49-F238E27FC236}">
                    <a16:creationId xmlns:a16="http://schemas.microsoft.com/office/drawing/2014/main" id="{EB22F21F-C8E5-469C-BCD7-F068A880CBBD}"/>
                  </a:ext>
                </a:extLst>
              </p14:cNvPr>
              <p14:cNvContentPartPr/>
              <p14:nvPr/>
            </p14:nvContentPartPr>
            <p14:xfrm>
              <a:off x="12089213" y="3164280"/>
              <a:ext cx="360" cy="360"/>
            </p14:xfrm>
          </p:contentPart>
        </mc:Choice>
        <mc:Fallback>
          <p:pic>
            <p:nvPicPr>
              <p:cNvPr id="632" name="Freihand 631">
                <a:extLst>
                  <a:ext uri="{FF2B5EF4-FFF2-40B4-BE49-F238E27FC236}">
                    <a16:creationId xmlns:a16="http://schemas.microsoft.com/office/drawing/2014/main" id="{EB22F21F-C8E5-469C-BCD7-F068A880CBBD}"/>
                  </a:ext>
                </a:extLst>
              </p:cNvPr>
              <p:cNvPicPr/>
              <p:nvPr/>
            </p:nvPicPr>
            <p:blipFill>
              <a:blip r:embed="rId342"/>
              <a:stretch>
                <a:fillRect/>
              </a:stretch>
            </p:blipFill>
            <p:spPr>
              <a:xfrm>
                <a:off x="12084893" y="31599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89">
            <p14:nvContentPartPr>
              <p14:cNvPr id="633" name="Freihand 632">
                <a:extLst>
                  <a:ext uri="{FF2B5EF4-FFF2-40B4-BE49-F238E27FC236}">
                    <a16:creationId xmlns:a16="http://schemas.microsoft.com/office/drawing/2014/main" id="{56B33045-CB80-4097-BA0A-24700A6661C9}"/>
                  </a:ext>
                </a:extLst>
              </p14:cNvPr>
              <p14:cNvContentPartPr/>
              <p14:nvPr/>
            </p14:nvContentPartPr>
            <p14:xfrm>
              <a:off x="12010013" y="3152400"/>
              <a:ext cx="14040" cy="126360"/>
            </p14:xfrm>
          </p:contentPart>
        </mc:Choice>
        <mc:Fallback>
          <p:pic>
            <p:nvPicPr>
              <p:cNvPr id="633" name="Freihand 632">
                <a:extLst>
                  <a:ext uri="{FF2B5EF4-FFF2-40B4-BE49-F238E27FC236}">
                    <a16:creationId xmlns:a16="http://schemas.microsoft.com/office/drawing/2014/main" id="{56B33045-CB80-4097-BA0A-24700A6661C9}"/>
                  </a:ext>
                </a:extLst>
              </p:cNvPr>
              <p:cNvPicPr/>
              <p:nvPr/>
            </p:nvPicPr>
            <p:blipFill>
              <a:blip r:embed="rId990"/>
              <a:stretch>
                <a:fillRect/>
              </a:stretch>
            </p:blipFill>
            <p:spPr>
              <a:xfrm>
                <a:off x="12005693" y="3148080"/>
                <a:ext cx="2268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991">
            <p14:nvContentPartPr>
              <p14:cNvPr id="634" name="Freihand 633">
                <a:extLst>
                  <a:ext uri="{FF2B5EF4-FFF2-40B4-BE49-F238E27FC236}">
                    <a16:creationId xmlns:a16="http://schemas.microsoft.com/office/drawing/2014/main" id="{4663B95A-FE8D-4FFB-ACFB-B9090A6D75CC}"/>
                  </a:ext>
                </a:extLst>
              </p14:cNvPr>
              <p14:cNvContentPartPr/>
              <p14:nvPr/>
            </p14:nvContentPartPr>
            <p14:xfrm>
              <a:off x="11980853" y="3198840"/>
              <a:ext cx="94680" cy="35640"/>
            </p14:xfrm>
          </p:contentPart>
        </mc:Choice>
        <mc:Fallback>
          <p:pic>
            <p:nvPicPr>
              <p:cNvPr id="634" name="Freihand 633">
                <a:extLst>
                  <a:ext uri="{FF2B5EF4-FFF2-40B4-BE49-F238E27FC236}">
                    <a16:creationId xmlns:a16="http://schemas.microsoft.com/office/drawing/2014/main" id="{4663B95A-FE8D-4FFB-ACFB-B9090A6D75CC}"/>
                  </a:ext>
                </a:extLst>
              </p:cNvPr>
              <p:cNvPicPr/>
              <p:nvPr/>
            </p:nvPicPr>
            <p:blipFill>
              <a:blip r:embed="rId992"/>
              <a:stretch>
                <a:fillRect/>
              </a:stretch>
            </p:blipFill>
            <p:spPr>
              <a:xfrm>
                <a:off x="11976533" y="3194520"/>
                <a:ext cx="10332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993">
            <p14:nvContentPartPr>
              <p14:cNvPr id="635" name="Freihand 634">
                <a:extLst>
                  <a:ext uri="{FF2B5EF4-FFF2-40B4-BE49-F238E27FC236}">
                    <a16:creationId xmlns:a16="http://schemas.microsoft.com/office/drawing/2014/main" id="{66FCCE76-1C9A-4F52-BB74-97181D17B6F8}"/>
                  </a:ext>
                </a:extLst>
              </p14:cNvPr>
              <p14:cNvContentPartPr/>
              <p14:nvPr/>
            </p14:nvContentPartPr>
            <p14:xfrm>
              <a:off x="12052853" y="3143760"/>
              <a:ext cx="138960" cy="177480"/>
            </p14:xfrm>
          </p:contentPart>
        </mc:Choice>
        <mc:Fallback>
          <p:pic>
            <p:nvPicPr>
              <p:cNvPr id="635" name="Freihand 634">
                <a:extLst>
                  <a:ext uri="{FF2B5EF4-FFF2-40B4-BE49-F238E27FC236}">
                    <a16:creationId xmlns:a16="http://schemas.microsoft.com/office/drawing/2014/main" id="{66FCCE76-1C9A-4F52-BB74-97181D17B6F8}"/>
                  </a:ext>
                </a:extLst>
              </p:cNvPr>
              <p:cNvPicPr/>
              <p:nvPr/>
            </p:nvPicPr>
            <p:blipFill>
              <a:blip r:embed="rId994"/>
              <a:stretch>
                <a:fillRect/>
              </a:stretch>
            </p:blipFill>
            <p:spPr>
              <a:xfrm>
                <a:off x="12048533" y="3139440"/>
                <a:ext cx="14760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995">
            <p14:nvContentPartPr>
              <p14:cNvPr id="638" name="Freihand 637">
                <a:extLst>
                  <a:ext uri="{FF2B5EF4-FFF2-40B4-BE49-F238E27FC236}">
                    <a16:creationId xmlns:a16="http://schemas.microsoft.com/office/drawing/2014/main" id="{8B8F4A76-2B20-46EA-8B1E-A63043D6C7DE}"/>
                  </a:ext>
                </a:extLst>
              </p14:cNvPr>
              <p14:cNvContentPartPr/>
              <p14:nvPr/>
            </p14:nvContentPartPr>
            <p14:xfrm>
              <a:off x="11125853" y="3935400"/>
              <a:ext cx="18000" cy="145800"/>
            </p14:xfrm>
          </p:contentPart>
        </mc:Choice>
        <mc:Fallback>
          <p:pic>
            <p:nvPicPr>
              <p:cNvPr id="638" name="Freihand 637">
                <a:extLst>
                  <a:ext uri="{FF2B5EF4-FFF2-40B4-BE49-F238E27FC236}">
                    <a16:creationId xmlns:a16="http://schemas.microsoft.com/office/drawing/2014/main" id="{8B8F4A76-2B20-46EA-8B1E-A63043D6C7DE}"/>
                  </a:ext>
                </a:extLst>
              </p:cNvPr>
              <p:cNvPicPr/>
              <p:nvPr/>
            </p:nvPicPr>
            <p:blipFill>
              <a:blip r:embed="rId996"/>
              <a:stretch>
                <a:fillRect/>
              </a:stretch>
            </p:blipFill>
            <p:spPr>
              <a:xfrm>
                <a:off x="11121533" y="3931080"/>
                <a:ext cx="2664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997">
            <p14:nvContentPartPr>
              <p14:cNvPr id="639" name="Freihand 638">
                <a:extLst>
                  <a:ext uri="{FF2B5EF4-FFF2-40B4-BE49-F238E27FC236}">
                    <a16:creationId xmlns:a16="http://schemas.microsoft.com/office/drawing/2014/main" id="{BE64C6CB-BA2F-45A3-9DB7-1E69D8AE7EF5}"/>
                  </a:ext>
                </a:extLst>
              </p14:cNvPr>
              <p14:cNvContentPartPr/>
              <p14:nvPr/>
            </p14:nvContentPartPr>
            <p14:xfrm>
              <a:off x="10480013" y="3290640"/>
              <a:ext cx="375840" cy="81000"/>
            </p14:xfrm>
          </p:contentPart>
        </mc:Choice>
        <mc:Fallback>
          <p:pic>
            <p:nvPicPr>
              <p:cNvPr id="639" name="Freihand 638">
                <a:extLst>
                  <a:ext uri="{FF2B5EF4-FFF2-40B4-BE49-F238E27FC236}">
                    <a16:creationId xmlns:a16="http://schemas.microsoft.com/office/drawing/2014/main" id="{BE64C6CB-BA2F-45A3-9DB7-1E69D8AE7EF5}"/>
                  </a:ext>
                </a:extLst>
              </p:cNvPr>
              <p:cNvPicPr/>
              <p:nvPr/>
            </p:nvPicPr>
            <p:blipFill>
              <a:blip r:embed="rId998"/>
              <a:stretch>
                <a:fillRect/>
              </a:stretch>
            </p:blipFill>
            <p:spPr>
              <a:xfrm>
                <a:off x="10475693" y="3286320"/>
                <a:ext cx="384480" cy="89640"/>
              </a:xfrm>
              <a:prstGeom prst="rect">
                <a:avLst/>
              </a:prstGeom>
            </p:spPr>
          </p:pic>
        </mc:Fallback>
      </mc:AlternateContent>
      <p:grpSp>
        <p:nvGrpSpPr>
          <p:cNvPr id="641" name="Gruppieren 640">
            <a:extLst>
              <a:ext uri="{FF2B5EF4-FFF2-40B4-BE49-F238E27FC236}">
                <a16:creationId xmlns:a16="http://schemas.microsoft.com/office/drawing/2014/main" id="{46247CB9-0B95-4342-8DED-C6F2CC4FC3C4}"/>
              </a:ext>
            </a:extLst>
          </p:cNvPr>
          <p:cNvGrpSpPr/>
          <p:nvPr/>
        </p:nvGrpSpPr>
        <p:grpSpPr>
          <a:xfrm>
            <a:off x="11044493" y="3256080"/>
            <a:ext cx="123480" cy="396000"/>
            <a:chOff x="11044493" y="3256080"/>
            <a:chExt cx="123480" cy="396000"/>
          </a:xfrm>
        </p:grpSpPr>
        <mc:AlternateContent xmlns:mc="http://schemas.openxmlformats.org/markup-compatibility/2006">
          <mc:Choice xmlns:p14="http://schemas.microsoft.com/office/powerpoint/2010/main" Requires="p14">
            <p:contentPart p14:bwMode="auto" r:id="rId999">
              <p14:nvContentPartPr>
                <p14:cNvPr id="637" name="Freihand 636">
                  <a:extLst>
                    <a:ext uri="{FF2B5EF4-FFF2-40B4-BE49-F238E27FC236}">
                      <a16:creationId xmlns:a16="http://schemas.microsoft.com/office/drawing/2014/main" id="{1A134633-0529-483A-BC10-AB858EDF315B}"/>
                    </a:ext>
                  </a:extLst>
                </p14:cNvPr>
                <p14:cNvContentPartPr/>
                <p14:nvPr/>
              </p14:nvContentPartPr>
              <p14:xfrm>
                <a:off x="11151413" y="3309000"/>
                <a:ext cx="16560" cy="343080"/>
              </p14:xfrm>
            </p:contentPart>
          </mc:Choice>
          <mc:Fallback>
            <p:pic>
              <p:nvPicPr>
                <p:cNvPr id="637" name="Freihand 636">
                  <a:extLst>
                    <a:ext uri="{FF2B5EF4-FFF2-40B4-BE49-F238E27FC236}">
                      <a16:creationId xmlns:a16="http://schemas.microsoft.com/office/drawing/2014/main" id="{1A134633-0529-483A-BC10-AB858EDF315B}"/>
                    </a:ext>
                  </a:extLst>
                </p:cNvPr>
                <p:cNvPicPr/>
                <p:nvPr/>
              </p:nvPicPr>
              <p:blipFill>
                <a:blip r:embed="rId1000"/>
                <a:stretch>
                  <a:fillRect/>
                </a:stretch>
              </p:blipFill>
              <p:spPr>
                <a:xfrm>
                  <a:off x="11147093" y="3304680"/>
                  <a:ext cx="25200" cy="351720"/>
                </a:xfrm>
                <a:prstGeom prst="rect">
                  <a:avLst/>
                </a:prstGeom>
              </p:spPr>
            </p:pic>
          </mc:Fallback>
        </mc:AlternateContent>
        <mc:AlternateContent xmlns:mc="http://schemas.openxmlformats.org/markup-compatibility/2006">
          <mc:Choice xmlns:p14="http://schemas.microsoft.com/office/powerpoint/2010/main" Requires="p14">
            <p:contentPart p14:bwMode="auto" r:id="rId1001">
              <p14:nvContentPartPr>
                <p14:cNvPr id="640" name="Freihand 639">
                  <a:extLst>
                    <a:ext uri="{FF2B5EF4-FFF2-40B4-BE49-F238E27FC236}">
                      <a16:creationId xmlns:a16="http://schemas.microsoft.com/office/drawing/2014/main" id="{DB2140DB-499B-4D92-A0C7-3BD9B2183A4C}"/>
                    </a:ext>
                  </a:extLst>
                </p14:cNvPr>
                <p14:cNvContentPartPr/>
                <p14:nvPr/>
              </p14:nvContentPartPr>
              <p14:xfrm>
                <a:off x="11044493" y="3256080"/>
                <a:ext cx="52560" cy="24120"/>
              </p14:xfrm>
            </p:contentPart>
          </mc:Choice>
          <mc:Fallback>
            <p:pic>
              <p:nvPicPr>
                <p:cNvPr id="640" name="Freihand 639">
                  <a:extLst>
                    <a:ext uri="{FF2B5EF4-FFF2-40B4-BE49-F238E27FC236}">
                      <a16:creationId xmlns:a16="http://schemas.microsoft.com/office/drawing/2014/main" id="{DB2140DB-499B-4D92-A0C7-3BD9B2183A4C}"/>
                    </a:ext>
                  </a:extLst>
                </p:cNvPr>
                <p:cNvPicPr/>
                <p:nvPr/>
              </p:nvPicPr>
              <p:blipFill>
                <a:blip r:embed="rId1002"/>
                <a:stretch>
                  <a:fillRect/>
                </a:stretch>
              </p:blipFill>
              <p:spPr>
                <a:xfrm>
                  <a:off x="11040173" y="3251760"/>
                  <a:ext cx="61200" cy="32760"/>
                </a:xfrm>
                <a:prstGeom prst="rect">
                  <a:avLst/>
                </a:prstGeom>
              </p:spPr>
            </p:pic>
          </mc:Fallback>
        </mc:AlternateContent>
      </p:grpSp>
      <p:grpSp>
        <p:nvGrpSpPr>
          <p:cNvPr id="643" name="Gruppieren 642">
            <a:extLst>
              <a:ext uri="{FF2B5EF4-FFF2-40B4-BE49-F238E27FC236}">
                <a16:creationId xmlns:a16="http://schemas.microsoft.com/office/drawing/2014/main" id="{5B0A4C90-FF6F-49CA-83E9-8A665343D2F0}"/>
              </a:ext>
            </a:extLst>
          </p:cNvPr>
          <p:cNvGrpSpPr/>
          <p:nvPr/>
        </p:nvGrpSpPr>
        <p:grpSpPr>
          <a:xfrm>
            <a:off x="3193973" y="6029160"/>
            <a:ext cx="668520" cy="541440"/>
            <a:chOff x="3193973" y="6029160"/>
            <a:chExt cx="668520" cy="541440"/>
          </a:xfrm>
        </p:grpSpPr>
        <mc:AlternateContent xmlns:mc="http://schemas.openxmlformats.org/markup-compatibility/2006">
          <mc:Choice xmlns:p14="http://schemas.microsoft.com/office/powerpoint/2010/main" Requires="p14">
            <p:contentPart p14:bwMode="auto" r:id="rId1003">
              <p14:nvContentPartPr>
                <p14:cNvPr id="558" name="Freihand 557">
                  <a:extLst>
                    <a:ext uri="{FF2B5EF4-FFF2-40B4-BE49-F238E27FC236}">
                      <a16:creationId xmlns:a16="http://schemas.microsoft.com/office/drawing/2014/main" id="{06876B4F-DB0B-47BA-B376-664652E86F33}"/>
                    </a:ext>
                  </a:extLst>
                </p14:cNvPr>
                <p14:cNvContentPartPr/>
                <p14:nvPr/>
              </p14:nvContentPartPr>
              <p14:xfrm>
                <a:off x="3480693" y="6311400"/>
                <a:ext cx="80640" cy="104400"/>
              </p14:xfrm>
            </p:contentPart>
          </mc:Choice>
          <mc:Fallback>
            <p:pic>
              <p:nvPicPr>
                <p:cNvPr id="558" name="Freihand 557">
                  <a:extLst>
                    <a:ext uri="{FF2B5EF4-FFF2-40B4-BE49-F238E27FC236}">
                      <a16:creationId xmlns:a16="http://schemas.microsoft.com/office/drawing/2014/main" id="{06876B4F-DB0B-47BA-B376-664652E86F33}"/>
                    </a:ext>
                  </a:extLst>
                </p:cNvPr>
                <p:cNvPicPr/>
                <p:nvPr/>
              </p:nvPicPr>
              <p:blipFill>
                <a:blip r:embed="rId1004"/>
                <a:stretch>
                  <a:fillRect/>
                </a:stretch>
              </p:blipFill>
              <p:spPr>
                <a:xfrm>
                  <a:off x="3476373" y="6307080"/>
                  <a:ext cx="8928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005">
              <p14:nvContentPartPr>
                <p14:cNvPr id="559" name="Freihand 558">
                  <a:extLst>
                    <a:ext uri="{FF2B5EF4-FFF2-40B4-BE49-F238E27FC236}">
                      <a16:creationId xmlns:a16="http://schemas.microsoft.com/office/drawing/2014/main" id="{71748054-E694-4356-B2DF-2BFF5BDDE2B7}"/>
                    </a:ext>
                  </a:extLst>
                </p14:cNvPr>
                <p14:cNvContentPartPr/>
                <p14:nvPr/>
              </p14:nvContentPartPr>
              <p14:xfrm>
                <a:off x="3436053" y="6246960"/>
                <a:ext cx="163800" cy="187560"/>
              </p14:xfrm>
            </p:contentPart>
          </mc:Choice>
          <mc:Fallback>
            <p:pic>
              <p:nvPicPr>
                <p:cNvPr id="559" name="Freihand 558">
                  <a:extLst>
                    <a:ext uri="{FF2B5EF4-FFF2-40B4-BE49-F238E27FC236}">
                      <a16:creationId xmlns:a16="http://schemas.microsoft.com/office/drawing/2014/main" id="{71748054-E694-4356-B2DF-2BFF5BDDE2B7}"/>
                    </a:ext>
                  </a:extLst>
                </p:cNvPr>
                <p:cNvPicPr/>
                <p:nvPr/>
              </p:nvPicPr>
              <p:blipFill>
                <a:blip r:embed="rId1006"/>
                <a:stretch>
                  <a:fillRect/>
                </a:stretch>
              </p:blipFill>
              <p:spPr>
                <a:xfrm>
                  <a:off x="3431733" y="6242640"/>
                  <a:ext cx="17244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1007">
              <p14:nvContentPartPr>
                <p14:cNvPr id="560" name="Freihand 559">
                  <a:extLst>
                    <a:ext uri="{FF2B5EF4-FFF2-40B4-BE49-F238E27FC236}">
                      <a16:creationId xmlns:a16="http://schemas.microsoft.com/office/drawing/2014/main" id="{93D83B93-01E3-4827-A38B-8E6F6F12C5EA}"/>
                    </a:ext>
                  </a:extLst>
                </p14:cNvPr>
                <p14:cNvContentPartPr/>
                <p14:nvPr/>
              </p14:nvContentPartPr>
              <p14:xfrm>
                <a:off x="3640173" y="6217800"/>
                <a:ext cx="108360" cy="95760"/>
              </p14:xfrm>
            </p:contentPart>
          </mc:Choice>
          <mc:Fallback>
            <p:pic>
              <p:nvPicPr>
                <p:cNvPr id="560" name="Freihand 559">
                  <a:extLst>
                    <a:ext uri="{FF2B5EF4-FFF2-40B4-BE49-F238E27FC236}">
                      <a16:creationId xmlns:a16="http://schemas.microsoft.com/office/drawing/2014/main" id="{93D83B93-01E3-4827-A38B-8E6F6F12C5EA}"/>
                    </a:ext>
                  </a:extLst>
                </p:cNvPr>
                <p:cNvPicPr/>
                <p:nvPr/>
              </p:nvPicPr>
              <p:blipFill>
                <a:blip r:embed="rId1008"/>
                <a:stretch>
                  <a:fillRect/>
                </a:stretch>
              </p:blipFill>
              <p:spPr>
                <a:xfrm>
                  <a:off x="3635853" y="6213480"/>
                  <a:ext cx="1170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009">
              <p14:nvContentPartPr>
                <p14:cNvPr id="642" name="Freihand 641">
                  <a:extLst>
                    <a:ext uri="{FF2B5EF4-FFF2-40B4-BE49-F238E27FC236}">
                      <a16:creationId xmlns:a16="http://schemas.microsoft.com/office/drawing/2014/main" id="{ED79DC66-7260-4B3B-842C-B52BA72E5E03}"/>
                    </a:ext>
                  </a:extLst>
                </p14:cNvPr>
                <p14:cNvContentPartPr/>
                <p14:nvPr/>
              </p14:nvContentPartPr>
              <p14:xfrm>
                <a:off x="3193973" y="6029160"/>
                <a:ext cx="668520" cy="541440"/>
              </p14:xfrm>
            </p:contentPart>
          </mc:Choice>
          <mc:Fallback>
            <p:pic>
              <p:nvPicPr>
                <p:cNvPr id="642" name="Freihand 641">
                  <a:extLst>
                    <a:ext uri="{FF2B5EF4-FFF2-40B4-BE49-F238E27FC236}">
                      <a16:creationId xmlns:a16="http://schemas.microsoft.com/office/drawing/2014/main" id="{ED79DC66-7260-4B3B-842C-B52BA72E5E03}"/>
                    </a:ext>
                  </a:extLst>
                </p:cNvPr>
                <p:cNvPicPr/>
                <p:nvPr/>
              </p:nvPicPr>
              <p:blipFill>
                <a:blip r:embed="rId1010"/>
                <a:stretch>
                  <a:fillRect/>
                </a:stretch>
              </p:blipFill>
              <p:spPr>
                <a:xfrm>
                  <a:off x="3189653" y="6024840"/>
                  <a:ext cx="677160" cy="550080"/>
                </a:xfrm>
                <a:prstGeom prst="rect">
                  <a:avLst/>
                </a:prstGeom>
              </p:spPr>
            </p:pic>
          </mc:Fallback>
        </mc:AlternateContent>
      </p:grpSp>
    </p:spTree>
    <p:extLst>
      <p:ext uri="{BB962C8B-B14F-4D97-AF65-F5344CB8AC3E}">
        <p14:creationId xmlns:p14="http://schemas.microsoft.com/office/powerpoint/2010/main" val="2488290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349829" y="16184"/>
            <a:ext cx="8692387"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a:solidFill>
                  <a:sysClr val="windowText" lastClr="000000"/>
                </a:solidFill>
              </a:rPr>
              <a:t>Time Inconsistency Problem – Calculation – Reactionfunction </a:t>
            </a:r>
            <a:endParaRPr lang="en-US" sz="2400" dirty="0">
              <a:solidFill>
                <a:sysClr val="windowText" lastClr="000000"/>
              </a:solidFill>
            </a:endParaRPr>
          </a:p>
          <a:p>
            <a:endParaRPr lang="en-US" sz="3266" dirty="0">
              <a:solidFill>
                <a:sysClr val="windowText" lastClr="000000"/>
              </a:solidFill>
            </a:endParaRPr>
          </a:p>
        </p:txBody>
      </p:sp>
      <p:cxnSp>
        <p:nvCxnSpPr>
          <p:cNvPr id="4" name="Gerade Verbindung mit Pfeil 3"/>
          <p:cNvCxnSpPr/>
          <p:nvPr/>
        </p:nvCxnSpPr>
        <p:spPr>
          <a:xfrm flipV="1">
            <a:off x="944936" y="860347"/>
            <a:ext cx="1" cy="4180757"/>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Gerade Verbindung mit Pfeil 4"/>
          <p:cNvCxnSpPr/>
          <p:nvPr/>
        </p:nvCxnSpPr>
        <p:spPr>
          <a:xfrm>
            <a:off x="919253" y="5041104"/>
            <a:ext cx="6002234"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Rechteck 5"/>
          <p:cNvSpPr/>
          <p:nvPr/>
        </p:nvSpPr>
        <p:spPr>
          <a:xfrm>
            <a:off x="487760" y="860346"/>
            <a:ext cx="457176" cy="461665"/>
          </a:xfrm>
          <a:prstGeom prst="rect">
            <a:avLst/>
          </a:prstGeom>
        </p:spPr>
        <p:txBody>
          <a:bodyPr wrap="none">
            <a:spAutoFit/>
          </a:bodyPr>
          <a:lstStyle/>
          <a:p>
            <a:r>
              <a:rPr lang="el-GR" sz="2400" dirty="0"/>
              <a:t>π</a:t>
            </a:r>
            <a:r>
              <a:rPr lang="de-DE" sz="2400" baseline="30000" dirty="0"/>
              <a:t>e</a:t>
            </a:r>
          </a:p>
        </p:txBody>
      </p:sp>
      <p:sp>
        <p:nvSpPr>
          <p:cNvPr id="8" name="Rechteck 7"/>
          <p:cNvSpPr/>
          <p:nvPr/>
        </p:nvSpPr>
        <p:spPr>
          <a:xfrm>
            <a:off x="6392511" y="5041104"/>
            <a:ext cx="354584" cy="461665"/>
          </a:xfrm>
          <a:prstGeom prst="rect">
            <a:avLst/>
          </a:prstGeom>
        </p:spPr>
        <p:txBody>
          <a:bodyPr wrap="none">
            <a:spAutoFit/>
          </a:bodyPr>
          <a:lstStyle/>
          <a:p>
            <a:r>
              <a:rPr lang="el-GR" sz="2400" dirty="0"/>
              <a:t>π</a:t>
            </a:r>
            <a:endParaRPr lang="de-DE" sz="2400" baseline="30000" dirty="0"/>
          </a:p>
        </p:txBody>
      </p:sp>
      <p:sp>
        <p:nvSpPr>
          <p:cNvPr id="11" name="Rechteck 10"/>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50491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5995B-0D73-F044-8A85-6E649C347C1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54A0472-49CC-0347-6952-77C819F31AA6}"/>
              </a:ext>
            </a:extLst>
          </p:cNvPr>
          <p:cNvSpPr txBox="1">
            <a:spLocks/>
          </p:cNvSpPr>
          <p:nvPr/>
        </p:nvSpPr>
        <p:spPr>
          <a:xfrm>
            <a:off x="1349829" y="16184"/>
            <a:ext cx="8692387"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 – Outcome</a:t>
            </a:r>
          </a:p>
          <a:p>
            <a:endParaRPr lang="en-US" sz="3266" dirty="0">
              <a:solidFill>
                <a:sysClr val="windowText" lastClr="000000"/>
              </a:solidFill>
            </a:endParaRPr>
          </a:p>
        </p:txBody>
      </p:sp>
      <p:sp>
        <p:nvSpPr>
          <p:cNvPr id="11" name="Rechteck 10">
            <a:extLst>
              <a:ext uri="{FF2B5EF4-FFF2-40B4-BE49-F238E27FC236}">
                <a16:creationId xmlns:a16="http://schemas.microsoft.com/office/drawing/2014/main" id="{80C5FFF1-5AEE-1A97-496E-B17439D6729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927003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84480" y="16184"/>
            <a:ext cx="1114552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 – Solutions</a:t>
            </a:r>
          </a:p>
          <a:p>
            <a:endParaRPr lang="en-US" sz="3266" dirty="0">
              <a:solidFill>
                <a:sysClr val="windowText" lastClr="000000"/>
              </a:solidFill>
            </a:endParaRPr>
          </a:p>
        </p:txBody>
      </p:sp>
      <p:sp>
        <p:nvSpPr>
          <p:cNvPr id="10" name="Content Placeholder 2"/>
          <p:cNvSpPr txBox="1">
            <a:spLocks/>
          </p:cNvSpPr>
          <p:nvPr/>
        </p:nvSpPr>
        <p:spPr>
          <a:xfrm>
            <a:off x="89421" y="689241"/>
            <a:ext cx="12039516" cy="3819697"/>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2000" dirty="0"/>
              <a:t>Reputation via “large” a		</a:t>
            </a:r>
            <a:r>
              <a:rPr lang="en-US" sz="2000" dirty="0">
                <a:latin typeface="Cambria Math" panose="02040503050406030204" pitchFamily="18" charset="0"/>
                <a:ea typeface="Cambria Math" panose="02040503050406030204" pitchFamily="18" charset="0"/>
              </a:rPr>
              <a:t>→ 	“Falcons” within the ECB </a:t>
            </a:r>
          </a:p>
          <a:p>
            <a:pPr>
              <a:lnSpc>
                <a:spcPct val="110000"/>
              </a:lnSpc>
            </a:pPr>
            <a:r>
              <a:rPr lang="en-US" sz="2000" dirty="0"/>
              <a:t>					</a:t>
            </a:r>
            <a:r>
              <a:rPr lang="en-US" sz="1200" dirty="0" err="1">
                <a:hlinkClick r:id="rId3"/>
              </a:rPr>
              <a:t>Rogoff</a:t>
            </a:r>
            <a:r>
              <a:rPr lang="en-US" sz="1200" dirty="0">
                <a:hlinkClick r:id="rId3"/>
              </a:rPr>
              <a:t>, Kenneth (1985) The Optimal Degree of Commitment to an Intermediate Monetary get, Quarterly 					Journal of Economic 110 (November), 1169-90</a:t>
            </a:r>
            <a:endParaRPr lang="en-US" sz="2000" dirty="0"/>
          </a:p>
          <a:p>
            <a:pPr>
              <a:lnSpc>
                <a:spcPct val="110000"/>
              </a:lnSpc>
            </a:pPr>
            <a:r>
              <a:rPr lang="en-US" sz="2000" dirty="0"/>
              <a:t>Rule-based			</a:t>
            </a:r>
            <a:r>
              <a:rPr lang="en-US" sz="2000" dirty="0">
                <a:latin typeface="Cambria Math" panose="02040503050406030204" pitchFamily="18" charset="0"/>
                <a:ea typeface="Cambria Math" panose="02040503050406030204" pitchFamily="18" charset="0"/>
              </a:rPr>
              <a:t>→	</a:t>
            </a:r>
            <a:r>
              <a:rPr lang="en-US" sz="2000" dirty="0" err="1">
                <a:latin typeface="Cambria Math" panose="02040503050406030204" pitchFamily="18" charset="0"/>
                <a:ea typeface="Cambria Math" panose="02040503050406030204" pitchFamily="18" charset="0"/>
              </a:rPr>
              <a:t>Taylorregel</a:t>
            </a:r>
            <a:r>
              <a:rPr lang="en-US" sz="2000" dirty="0">
                <a:latin typeface="Cambria Math" panose="02040503050406030204" pitchFamily="18" charset="0"/>
                <a:ea typeface="Cambria Math" panose="02040503050406030204" pitchFamily="18" charset="0"/>
              </a:rPr>
              <a:t> or Inflation Targeting                                                         					</a:t>
            </a:r>
            <a:r>
              <a:rPr lang="en-US" sz="1200" dirty="0">
                <a:latin typeface="Arial" panose="020B0604020202020204" pitchFamily="34" charset="0"/>
                <a:ea typeface="Cambria Math" panose="02040503050406030204" pitchFamily="18" charset="0"/>
                <a:cs typeface="Arial" panose="020B0604020202020204" pitchFamily="34" charset="0"/>
                <a:hlinkClick r:id="rId4"/>
              </a:rPr>
              <a:t>John B. Taylor, Discretion versus policy rules in practice (1993), Stanford University, Stanford, CA 94905“ </a:t>
            </a:r>
            <a:r>
              <a:rPr lang="en-US" sz="1200" dirty="0">
                <a:latin typeface="Arial" panose="020B0604020202020204" pitchFamily="34" charset="0"/>
                <a:ea typeface="Cambria Math" panose="02040503050406030204" pitchFamily="18" charset="0"/>
                <a:cs typeface="Arial" panose="020B0604020202020204" pitchFamily="34" charset="0"/>
              </a:rPr>
              <a:t>					</a:t>
            </a:r>
            <a:r>
              <a:rPr lang="en-US" sz="1200" dirty="0" err="1">
                <a:latin typeface="Arial" panose="020B0604020202020204" pitchFamily="34" charset="0"/>
                <a:ea typeface="Cambria Math" panose="02040503050406030204" pitchFamily="18" charset="0"/>
                <a:cs typeface="Arial" panose="020B0604020202020204" pitchFamily="34" charset="0"/>
                <a:hlinkClick r:id="rId5"/>
              </a:rPr>
              <a:t>Svensson</a:t>
            </a:r>
            <a:r>
              <a:rPr lang="en-US" sz="1200" dirty="0">
                <a:latin typeface="Arial" panose="020B0604020202020204" pitchFamily="34" charset="0"/>
                <a:ea typeface="Cambria Math" panose="02040503050406030204" pitchFamily="18" charset="0"/>
                <a:cs typeface="Arial" panose="020B0604020202020204" pitchFamily="34" charset="0"/>
                <a:hlinkClick r:id="rId5"/>
              </a:rPr>
              <a:t>, L.E.O. (2011) Inflation Targeting,” in Friedman, Benjamin M., and Michael Woodford, eds., 					Handbook of Monetary Economics, Volume 3b, chapter 22, Elsevier </a:t>
            </a:r>
            <a:endParaRPr lang="en-US" sz="2000" dirty="0"/>
          </a:p>
          <a:p>
            <a:pPr>
              <a:lnSpc>
                <a:spcPct val="110000"/>
              </a:lnSpc>
            </a:pPr>
            <a:r>
              <a:rPr lang="en-US" sz="2000" dirty="0"/>
              <a:t>Incentive Contracts		</a:t>
            </a:r>
            <a:r>
              <a:rPr lang="en-US" sz="2000" dirty="0">
                <a:latin typeface="Cambria Math" panose="02040503050406030204" pitchFamily="18" charset="0"/>
                <a:ea typeface="Cambria Math" panose="02040503050406030204" pitchFamily="18" charset="0"/>
              </a:rPr>
              <a:t>→	New Zealand Reserve Bank Act of 1989                                                         					</a:t>
            </a:r>
            <a:r>
              <a:rPr lang="en-US" sz="1200" dirty="0">
                <a:latin typeface="Cambria Math" panose="02040503050406030204" pitchFamily="18" charset="0"/>
                <a:ea typeface="Cambria Math" panose="02040503050406030204" pitchFamily="18" charset="0"/>
                <a:hlinkClick r:id="rId6"/>
              </a:rPr>
              <a:t>Walsh, (1995) C.E. Is New Zealand's Reserve Bank Act of 1989 an Optimal Central Bank  Contract?                    					</a:t>
            </a:r>
            <a:r>
              <a:rPr lang="en-US" sz="1200" b="1" dirty="0">
                <a:latin typeface="Cambria Math" panose="02040503050406030204" pitchFamily="18" charset="0"/>
                <a:ea typeface="Cambria Math" panose="02040503050406030204" pitchFamily="18" charset="0"/>
                <a:hlinkClick r:id="rId6"/>
              </a:rPr>
              <a:t>Journal of Money, Credit and Banking </a:t>
            </a:r>
            <a:r>
              <a:rPr lang="en-US" sz="1200" dirty="0">
                <a:latin typeface="Cambria Math" panose="02040503050406030204" pitchFamily="18" charset="0"/>
                <a:ea typeface="Cambria Math" panose="02040503050406030204" pitchFamily="18" charset="0"/>
                <a:hlinkClick r:id="rId6"/>
              </a:rPr>
              <a:t>, Nov., 1995, Vol. 27, No. 4, Part 1 (Nov.,1995), pp. 1179-1191</a:t>
            </a:r>
            <a:endParaRPr lang="en-US" sz="1200" dirty="0">
              <a:latin typeface="Cambria Math" panose="02040503050406030204" pitchFamily="18" charset="0"/>
              <a:ea typeface="Cambria Math" panose="02040503050406030204" pitchFamily="18" charset="0"/>
            </a:endParaRPr>
          </a:p>
          <a:p>
            <a:pPr>
              <a:lnSpc>
                <a:spcPct val="110000"/>
              </a:lnSpc>
            </a:pPr>
            <a:endParaRPr lang="en-US" sz="1200" dirty="0">
              <a:latin typeface="Cambria Math" panose="02040503050406030204" pitchFamily="18" charset="0"/>
              <a:ea typeface="Cambria Math" panose="02040503050406030204" pitchFamily="18" charset="0"/>
            </a:endParaRPr>
          </a:p>
          <a:p>
            <a:pPr>
              <a:lnSpc>
                <a:spcPct val="110000"/>
              </a:lnSpc>
            </a:pPr>
            <a:endParaRPr lang="en-US" sz="2000" dirty="0"/>
          </a:p>
          <a:p>
            <a:pPr>
              <a:lnSpc>
                <a:spcPct val="110000"/>
              </a:lnSpc>
            </a:pPr>
            <a:endParaRPr lang="en-US" sz="2000" dirty="0"/>
          </a:p>
        </p:txBody>
      </p:sp>
      <mc:AlternateContent xmlns:mc="http://schemas.openxmlformats.org/markup-compatibility/2006" xmlns:a14="http://schemas.microsoft.com/office/drawing/2010/main">
        <mc:Choice Requires="a14">
          <p:sp>
            <p:nvSpPr>
              <p:cNvPr id="2" name="Rechteck 1"/>
              <p:cNvSpPr/>
              <p:nvPr/>
            </p:nvSpPr>
            <p:spPr>
              <a:xfrm>
                <a:off x="89421" y="4577255"/>
                <a:ext cx="11881945" cy="1680075"/>
              </a:xfrm>
              <a:prstGeom prst="rect">
                <a:avLst/>
              </a:prstGeom>
            </p:spPr>
            <p:txBody>
              <a:bodyPr wrap="square">
                <a:spAutoFit/>
              </a:bodyPr>
              <a:lstStyle/>
              <a:p>
                <a:pPr marL="342900" indent="-342900">
                  <a:lnSpc>
                    <a:spcPct val="110000"/>
                  </a:lnSpc>
                  <a:buFont typeface="Arial" panose="020B0604020202020204" pitchFamily="34" charset="0"/>
                  <a:buChar char="•"/>
                </a:pPr>
                <a:r>
                  <a:rPr lang="en-US" sz="2100" dirty="0">
                    <a:ea typeface="Cambria Math" panose="02040503050406030204" pitchFamily="18" charset="0"/>
                    <a:cs typeface="Arial" panose="020B0604020202020204" pitchFamily="34" charset="0"/>
                  </a:rPr>
                  <a:t>I</a:t>
                </a:r>
                <a:r>
                  <a:rPr lang="en-US" sz="2100" b="1" dirty="0">
                    <a:ea typeface="Cambria Math" panose="02040503050406030204" pitchFamily="18" charset="0"/>
                    <a:cs typeface="Arial" panose="020B0604020202020204" pitchFamily="34" charset="0"/>
                  </a:rPr>
                  <a:t>ntertemporal view </a:t>
                </a:r>
                <a:r>
                  <a:rPr lang="en-US" sz="2100" dirty="0">
                    <a:ea typeface="Cambria Math" panose="02040503050406030204" pitchFamily="18" charset="0"/>
                    <a:cs typeface="Arial" panose="020B0604020202020204" pitchFamily="34" charset="0"/>
                  </a:rPr>
                  <a:t>(</a:t>
                </a:r>
                <a14:m>
                  <m:oMath xmlns:m="http://schemas.openxmlformats.org/officeDocument/2006/math">
                    <m:r>
                      <a:rPr lang="de-DE" sz="2100" i="1">
                        <a:latin typeface="Cambria Math" panose="02040503050406030204" pitchFamily="18" charset="0"/>
                        <a:ea typeface="Cambria Math" panose="02040503050406030204" pitchFamily="18" charset="0"/>
                      </a:rPr>
                      <m:t>𝜌</m:t>
                    </m:r>
                  </m:oMath>
                </a14:m>
                <a:r>
                  <a:rPr lang="en-US" sz="2100" dirty="0">
                    <a:ea typeface="Cambria Math" panose="02040503050406030204" pitchFamily="18" charset="0"/>
                    <a:cs typeface="Arial" panose="020B0604020202020204" pitchFamily="34" charset="0"/>
                  </a:rPr>
                  <a:t>=</a:t>
                </a:r>
                <a:r>
                  <a:rPr lang="en-US" sz="2100" dirty="0" err="1">
                    <a:ea typeface="Cambria Math" panose="02040503050406030204" pitchFamily="18" charset="0"/>
                    <a:cs typeface="Arial" panose="020B0604020202020204" pitchFamily="34" charset="0"/>
                  </a:rPr>
                  <a:t>Discountfaktor</a:t>
                </a:r>
                <a:r>
                  <a:rPr lang="en-US" sz="2100" dirty="0">
                    <a:ea typeface="Cambria Math" panose="02040503050406030204" pitchFamily="18" charset="0"/>
                    <a:cs typeface="Arial" panose="020B0604020202020204" pitchFamily="34" charset="0"/>
                  </a:rPr>
                  <a:t>) L → </a:t>
                </a:r>
                <a14:m>
                  <m:oMath xmlns:m="http://schemas.openxmlformats.org/officeDocument/2006/math">
                    <m:nary>
                      <m:naryPr>
                        <m:chr m:val="∑"/>
                        <m:ctrlPr>
                          <a:rPr lang="de-DE" sz="2100" i="1">
                            <a:latin typeface="Cambria Math" panose="02040503050406030204" pitchFamily="18" charset="0"/>
                            <a:ea typeface="Cambria Math" panose="02040503050406030204" pitchFamily="18" charset="0"/>
                          </a:rPr>
                        </m:ctrlPr>
                      </m:naryPr>
                      <m:sub>
                        <m:r>
                          <m:rPr>
                            <m:brk m:alnAt="23"/>
                          </m:rPr>
                          <a:rPr lang="de-DE" sz="2100" i="1">
                            <a:latin typeface="Cambria Math" panose="02040503050406030204" pitchFamily="18" charset="0"/>
                            <a:ea typeface="Cambria Math" panose="02040503050406030204" pitchFamily="18" charset="0"/>
                          </a:rPr>
                          <m:t>𝑡</m:t>
                        </m:r>
                        <m:r>
                          <a:rPr lang="de-DE" sz="2100" i="1">
                            <a:latin typeface="Cambria Math" panose="02040503050406030204" pitchFamily="18" charset="0"/>
                            <a:ea typeface="Cambria Math" panose="02040503050406030204" pitchFamily="18" charset="0"/>
                          </a:rPr>
                          <m:t>=0</m:t>
                        </m:r>
                      </m:sub>
                      <m:sup>
                        <m:r>
                          <a:rPr lang="en-US" sz="2100" i="1">
                            <a:latin typeface="Cambria Math" panose="02040503050406030204" pitchFamily="18" charset="0"/>
                            <a:ea typeface="Cambria Math" panose="02040503050406030204" pitchFamily="18" charset="0"/>
                          </a:rPr>
                          <m:t>∞</m:t>
                        </m:r>
                      </m:sup>
                      <m:e>
                        <m:f>
                          <m:fPr>
                            <m:ctrlPr>
                              <a:rPr lang="de-DE" sz="2100" i="1">
                                <a:latin typeface="Cambria Math" panose="02040503050406030204" pitchFamily="18" charset="0"/>
                                <a:ea typeface="Cambria Math" panose="02040503050406030204" pitchFamily="18" charset="0"/>
                              </a:rPr>
                            </m:ctrlPr>
                          </m:fPr>
                          <m:num>
                            <m:r>
                              <a:rPr lang="de-DE" sz="2100" i="1">
                                <a:latin typeface="Cambria Math" panose="02040503050406030204" pitchFamily="18" charset="0"/>
                                <a:ea typeface="Cambria Math" panose="02040503050406030204" pitchFamily="18" charset="0"/>
                              </a:rPr>
                              <m:t>1</m:t>
                            </m:r>
                          </m:num>
                          <m:den>
                            <m:sSup>
                              <m:sSupPr>
                                <m:ctrlPr>
                                  <a:rPr lang="de-DE" sz="2100" i="1">
                                    <a:latin typeface="Cambria Math" panose="02040503050406030204" pitchFamily="18" charset="0"/>
                                    <a:ea typeface="Cambria Math" panose="02040503050406030204" pitchFamily="18" charset="0"/>
                                  </a:rPr>
                                </m:ctrlPr>
                              </m:sSupPr>
                              <m:e>
                                <m:d>
                                  <m:dPr>
                                    <m:ctrlPr>
                                      <a:rPr lang="de-DE" sz="2100" i="1">
                                        <a:latin typeface="Cambria Math" panose="02040503050406030204" pitchFamily="18" charset="0"/>
                                        <a:ea typeface="Cambria Math" panose="02040503050406030204" pitchFamily="18" charset="0"/>
                                      </a:rPr>
                                    </m:ctrlPr>
                                  </m:dPr>
                                  <m:e>
                                    <m:r>
                                      <a:rPr lang="de-DE" sz="2100" i="1">
                                        <a:latin typeface="Cambria Math" panose="02040503050406030204" pitchFamily="18" charset="0"/>
                                        <a:ea typeface="Cambria Math" panose="02040503050406030204" pitchFamily="18" charset="0"/>
                                      </a:rPr>
                                      <m:t>1+</m:t>
                                    </m:r>
                                    <m:r>
                                      <a:rPr lang="de-DE" sz="2100" i="1">
                                        <a:latin typeface="Cambria Math" panose="02040503050406030204" pitchFamily="18" charset="0"/>
                                        <a:ea typeface="Cambria Math" panose="02040503050406030204" pitchFamily="18" charset="0"/>
                                      </a:rPr>
                                      <m:t>𝜌</m:t>
                                    </m:r>
                                  </m:e>
                                </m:d>
                              </m:e>
                              <m:sup>
                                <m:r>
                                  <a:rPr lang="de-DE" sz="2100" i="1">
                                    <a:latin typeface="Cambria Math" panose="02040503050406030204" pitchFamily="18" charset="0"/>
                                    <a:ea typeface="Cambria Math" panose="02040503050406030204" pitchFamily="18" charset="0"/>
                                  </a:rPr>
                                  <m:t>𝑡</m:t>
                                </m:r>
                              </m:sup>
                            </m:sSup>
                          </m:den>
                        </m:f>
                        <m:r>
                          <m:rPr>
                            <m:nor/>
                          </m:rPr>
                          <a:rPr lang="de-DE" sz="2100" i="0">
                            <a:ea typeface="Cambria Math" panose="02040503050406030204" pitchFamily="18" charset="0"/>
                            <a:cs typeface="Arial" panose="020B0604020202020204" pitchFamily="34" charset="0"/>
                          </a:rPr>
                          <m:t>(</m:t>
                        </m:r>
                        <m:r>
                          <m:rPr>
                            <m:nor/>
                          </m:rPr>
                          <a:rPr lang="pt-BR" sz="2100" i="0" dirty="0">
                            <a:cs typeface="Arial" panose="020B0604020202020204" pitchFamily="34" charset="0"/>
                          </a:rPr>
                          <m:t>a</m:t>
                        </m:r>
                        <m:r>
                          <m:rPr>
                            <m:nor/>
                          </m:rPr>
                          <a:rPr lang="pt-BR" sz="2100" i="0" dirty="0">
                            <a:cs typeface="Arial" panose="020B0604020202020204" pitchFamily="34" charset="0"/>
                          </a:rPr>
                          <m:t>(</m:t>
                        </m:r>
                        <m:r>
                          <m:rPr>
                            <m:nor/>
                          </m:rPr>
                          <a:rPr lang="pt-BR" sz="2100" i="0" dirty="0">
                            <a:cs typeface="Arial" panose="020B0604020202020204" pitchFamily="34" charset="0"/>
                          </a:rPr>
                          <m:t>π</m:t>
                        </m:r>
                        <m:r>
                          <m:rPr>
                            <m:nor/>
                          </m:rPr>
                          <a:rPr lang="de-DE" sz="2100" i="0" baseline="-25000" dirty="0">
                            <a:cs typeface="Arial" panose="020B0604020202020204" pitchFamily="34" charset="0"/>
                          </a:rPr>
                          <m:t>t</m:t>
                        </m:r>
                        <m:r>
                          <m:rPr>
                            <m:nor/>
                          </m:rPr>
                          <a:rPr lang="pt-BR" sz="2100" i="0" dirty="0">
                            <a:cs typeface="Arial" panose="020B0604020202020204" pitchFamily="34" charset="0"/>
                          </a:rPr>
                          <m:t> –</m:t>
                        </m:r>
                        <m:r>
                          <m:rPr>
                            <m:nor/>
                          </m:rPr>
                          <a:rPr lang="pt-BR" sz="2100" i="0" dirty="0">
                            <a:cs typeface="Arial" panose="020B0604020202020204" pitchFamily="34" charset="0"/>
                          </a:rPr>
                          <m:t>π</m:t>
                        </m:r>
                        <m:r>
                          <m:rPr>
                            <m:nor/>
                          </m:rPr>
                          <a:rPr lang="pt-BR" sz="2100" i="0" dirty="0">
                            <a:cs typeface="Arial" panose="020B0604020202020204" pitchFamily="34" charset="0"/>
                          </a:rPr>
                          <m:t>∗)2 + (</m:t>
                        </m:r>
                        <m:r>
                          <m:rPr>
                            <m:nor/>
                          </m:rPr>
                          <a:rPr lang="pt-BR" sz="2100" i="0" dirty="0">
                            <a:cs typeface="Arial" panose="020B0604020202020204" pitchFamily="34" charset="0"/>
                          </a:rPr>
                          <m:t>y</m:t>
                        </m:r>
                        <m:r>
                          <m:rPr>
                            <m:nor/>
                          </m:rPr>
                          <a:rPr lang="de-DE" sz="2100" i="0" baseline="-25000" dirty="0">
                            <a:cs typeface="Arial" panose="020B0604020202020204" pitchFamily="34" charset="0"/>
                          </a:rPr>
                          <m:t>t</m:t>
                        </m:r>
                        <m:r>
                          <m:rPr>
                            <m:nor/>
                          </m:rPr>
                          <a:rPr lang="pt-BR" sz="2100" i="0" dirty="0">
                            <a:cs typeface="Arial" panose="020B0604020202020204" pitchFamily="34" charset="0"/>
                          </a:rPr>
                          <m:t>−</m:t>
                        </m:r>
                        <m:r>
                          <m:rPr>
                            <m:nor/>
                          </m:rPr>
                          <a:rPr lang="pt-BR" sz="2100" i="0" dirty="0">
                            <a:cs typeface="Arial" panose="020B0604020202020204" pitchFamily="34" charset="0"/>
                          </a:rPr>
                          <m:t>ky</m:t>
                        </m:r>
                        <m:r>
                          <m:rPr>
                            <m:nor/>
                          </m:rPr>
                          <a:rPr lang="pt-BR" sz="2100" i="0" dirty="0">
                            <a:cs typeface="Arial" panose="020B0604020202020204" pitchFamily="34" charset="0"/>
                          </a:rPr>
                          <m:t>∗) 2</m:t>
                        </m:r>
                        <m:r>
                          <m:rPr>
                            <m:nor/>
                          </m:rPr>
                          <a:rPr lang="en-US" sz="2100" i="0" dirty="0">
                            <a:cs typeface="Arial" panose="020B0604020202020204" pitchFamily="34" charset="0"/>
                          </a:rPr>
                          <m:t> </m:t>
                        </m:r>
                      </m:e>
                    </m:nary>
                    <m:r>
                      <a:rPr lang="de-DE" sz="2100" i="1">
                        <a:latin typeface="Cambria Math" panose="02040503050406030204" pitchFamily="18" charset="0"/>
                        <a:ea typeface="Cambria Math" panose="02040503050406030204" pitchFamily="18" charset="0"/>
                      </a:rPr>
                      <m:t>)</m:t>
                    </m:r>
                  </m:oMath>
                </a14:m>
                <a:r>
                  <a:rPr lang="en-US" sz="2100" dirty="0">
                    <a:cs typeface="Arial" panose="020B0604020202020204" pitchFamily="34" charset="0"/>
                  </a:rPr>
                  <a:t> if </a:t>
                </a:r>
                <a14:m>
                  <m:oMath xmlns:m="http://schemas.openxmlformats.org/officeDocument/2006/math">
                    <m:r>
                      <a:rPr lang="de-DE" sz="2100" i="1">
                        <a:latin typeface="Cambria Math" panose="02040503050406030204" pitchFamily="18" charset="0"/>
                        <a:ea typeface="Cambria Math" panose="02040503050406030204" pitchFamily="18" charset="0"/>
                      </a:rPr>
                      <m:t>𝜌</m:t>
                    </m:r>
                    <m:r>
                      <a:rPr lang="de-DE" sz="2100" i="1">
                        <a:latin typeface="Cambria Math" panose="02040503050406030204" pitchFamily="18" charset="0"/>
                        <a:ea typeface="Cambria Math" panose="02040503050406030204" pitchFamily="18" charset="0"/>
                      </a:rPr>
                      <m:t> </m:t>
                    </m:r>
                  </m:oMath>
                </a14:m>
                <a:r>
                  <a:rPr lang="en-US" sz="2100" dirty="0">
                    <a:cs typeface="Arial" panose="020B0604020202020204" pitchFamily="34" charset="0"/>
                  </a:rPr>
                  <a:t> is “low” the incentive for reputation is low!</a:t>
                </a:r>
              </a:p>
              <a:p>
                <a:pPr marL="342900" indent="-342900">
                  <a:lnSpc>
                    <a:spcPct val="110000"/>
                  </a:lnSpc>
                  <a:buFont typeface="Arial" panose="020B0604020202020204" pitchFamily="34" charset="0"/>
                  <a:buChar char="•"/>
                </a:pPr>
                <a:r>
                  <a:rPr lang="en-US" sz="2100" dirty="0">
                    <a:cs typeface="Arial" panose="020B0604020202020204" pitchFamily="34" charset="0"/>
                  </a:rPr>
                  <a:t>With </a:t>
                </a:r>
                <a:r>
                  <a:rPr lang="en-US" sz="2100" b="1" dirty="0">
                    <a:cs typeface="Arial" panose="020B0604020202020204" pitchFamily="34" charset="0"/>
                  </a:rPr>
                  <a:t>stochastic shocks </a:t>
                </a:r>
                <a:r>
                  <a:rPr lang="en-US" sz="2100" dirty="0">
                    <a:cs typeface="Arial" panose="020B0604020202020204" pitchFamily="34" charset="0"/>
                  </a:rPr>
                  <a:t> the positive result for reputation is </a:t>
                </a:r>
                <a:r>
                  <a:rPr lang="en-US" sz="2100" dirty="0" err="1">
                    <a:cs typeface="Arial" panose="020B0604020202020204" pitchFamily="34" charset="0"/>
                  </a:rPr>
                  <a:t>ambigous</a:t>
                </a:r>
                <a:r>
                  <a:rPr lang="en-US" sz="2100" dirty="0">
                    <a:cs typeface="Arial" panose="020B0604020202020204" pitchFamily="34" charset="0"/>
                  </a:rPr>
                  <a:t>! Discretionary adjustment can be optimal!</a:t>
                </a:r>
              </a:p>
            </p:txBody>
          </p:sp>
        </mc:Choice>
        <mc:Fallback xmlns="">
          <p:sp>
            <p:nvSpPr>
              <p:cNvPr id="2" name="Rechteck 1"/>
              <p:cNvSpPr>
                <a:spLocks noRot="1" noChangeAspect="1" noMove="1" noResize="1" noEditPoints="1" noAdjustHandles="1" noChangeArrowheads="1" noChangeShapeType="1" noTextEdit="1"/>
              </p:cNvSpPr>
              <p:nvPr/>
            </p:nvSpPr>
            <p:spPr>
              <a:xfrm>
                <a:off x="89421" y="4577255"/>
                <a:ext cx="11881945" cy="1680075"/>
              </a:xfrm>
              <a:prstGeom prst="rect">
                <a:avLst/>
              </a:prstGeom>
              <a:blipFill>
                <a:blip r:embed="rId7"/>
                <a:stretch>
                  <a:fillRect l="-513" b="-6545"/>
                </a:stretch>
              </a:blipFill>
            </p:spPr>
            <p:txBody>
              <a:bodyPr/>
              <a:lstStyle/>
              <a:p>
                <a:r>
                  <a:rPr lang="de-DE">
                    <a:noFill/>
                  </a:rPr>
                  <a:t> </a:t>
                </a:r>
              </a:p>
            </p:txBody>
          </p:sp>
        </mc:Fallback>
      </mc:AlternateContent>
    </p:spTree>
    <p:extLst>
      <p:ext uri="{BB962C8B-B14F-4D97-AF65-F5344CB8AC3E}">
        <p14:creationId xmlns:p14="http://schemas.microsoft.com/office/powerpoint/2010/main" val="9515536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103512" y="16184"/>
            <a:ext cx="7464960" cy="44799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400" dirty="0">
                <a:solidFill>
                  <a:sysClr val="windowText" lastClr="000000"/>
                </a:solidFill>
              </a:rPr>
              <a:t>Time Inconsistency Problem</a:t>
            </a:r>
            <a:endParaRPr lang="en-US" sz="3266" dirty="0">
              <a:solidFill>
                <a:sysClr val="windowText" lastClr="000000"/>
              </a:solidFill>
            </a:endParaRPr>
          </a:p>
        </p:txBody>
      </p:sp>
      <p:sp>
        <p:nvSpPr>
          <p:cNvPr id="10" name="Content Placeholder 2"/>
          <p:cNvSpPr txBox="1">
            <a:spLocks/>
          </p:cNvSpPr>
          <p:nvPr/>
        </p:nvSpPr>
        <p:spPr>
          <a:xfrm>
            <a:off x="105433" y="419952"/>
            <a:ext cx="12086567" cy="6269283"/>
          </a:xfrm>
          <a:prstGeom prst="rect">
            <a:avLst/>
          </a:prstGeom>
        </p:spPr>
        <p:txBody>
          <a:bodyPr>
            <a:noAutofit/>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a:lnSpc>
                <a:spcPct val="110000"/>
              </a:lnSpc>
            </a:pPr>
            <a:r>
              <a:rPr lang="en-US" sz="1800" dirty="0"/>
              <a:t>Literature</a:t>
            </a:r>
          </a:p>
          <a:p>
            <a:pPr marL="285750" indent="-285750">
              <a:lnSpc>
                <a:spcPct val="110000"/>
              </a:lnSpc>
              <a:buFont typeface="Arial" panose="020B0604020202020204" pitchFamily="34" charset="0"/>
              <a:buChar char="•"/>
            </a:pPr>
            <a:r>
              <a:rPr lang="en-US" sz="1800" dirty="0"/>
              <a:t>Within my PhD-Thesis, I also addressed, the problem of transparency and setting optimal interest rates, within the </a:t>
            </a:r>
            <a:r>
              <a:rPr lang="en-US" sz="1800" dirty="0" err="1"/>
              <a:t>supernational</a:t>
            </a:r>
            <a:r>
              <a:rPr lang="en-US" sz="1800" dirty="0"/>
              <a:t> institution of the ECB:</a:t>
            </a:r>
          </a:p>
          <a:p>
            <a:pPr>
              <a:lnSpc>
                <a:spcPct val="110000"/>
              </a:lnSpc>
            </a:pPr>
            <a:r>
              <a:rPr lang="en-US" sz="1800" dirty="0">
                <a:hlinkClick r:id="rId3"/>
              </a:rPr>
              <a:t>Köster, B. J. (2011) Decision Rules, Transparency and Central Banks (Dissertation) Heidelberg</a:t>
            </a:r>
            <a:endParaRPr lang="en-US" sz="1800" dirty="0"/>
          </a:p>
          <a:p>
            <a:pPr>
              <a:lnSpc>
                <a:spcPct val="110000"/>
              </a:lnSpc>
            </a:pPr>
            <a:r>
              <a:rPr lang="en-US" sz="1800" dirty="0"/>
              <a:t>(especially Barro-Gordon-Model with transparency)</a:t>
            </a:r>
          </a:p>
          <a:p>
            <a:pPr marL="285750" indent="-285750">
              <a:lnSpc>
                <a:spcPct val="110000"/>
              </a:lnSpc>
              <a:buFont typeface="Arial" panose="020B0604020202020204" pitchFamily="34" charset="0"/>
              <a:buChar char="•"/>
            </a:pPr>
            <a:r>
              <a:rPr lang="en-US" sz="1800" dirty="0"/>
              <a:t>Alan Blinder had a nice example within education and incentives</a:t>
            </a:r>
          </a:p>
          <a:p>
            <a:pPr>
              <a:lnSpc>
                <a:spcPct val="110000"/>
              </a:lnSpc>
            </a:pPr>
            <a:r>
              <a:rPr lang="de-DE" sz="1800" dirty="0"/>
              <a:t>U = U(Time </a:t>
            </a:r>
            <a:r>
              <a:rPr lang="de-DE" sz="1800" dirty="0" err="1"/>
              <a:t>to</a:t>
            </a:r>
            <a:r>
              <a:rPr lang="de-DE" sz="1800" dirty="0"/>
              <a:t> </a:t>
            </a:r>
            <a:r>
              <a:rPr lang="de-DE" sz="1800" dirty="0" err="1"/>
              <a:t>correct</a:t>
            </a:r>
            <a:r>
              <a:rPr lang="de-DE" sz="1800" dirty="0"/>
              <a:t> an </a:t>
            </a:r>
            <a:r>
              <a:rPr lang="de-DE" sz="1800" dirty="0" err="1"/>
              <a:t>exam</a:t>
            </a:r>
            <a:r>
              <a:rPr lang="de-DE" sz="1800" dirty="0"/>
              <a:t>„–“; </a:t>
            </a:r>
            <a:r>
              <a:rPr lang="de-DE" sz="1800" dirty="0" err="1"/>
              <a:t>effort</a:t>
            </a:r>
            <a:r>
              <a:rPr lang="de-DE" sz="1800" dirty="0"/>
              <a:t> </a:t>
            </a:r>
            <a:r>
              <a:rPr lang="de-DE" sz="1800" dirty="0" err="1"/>
              <a:t>of</a:t>
            </a:r>
            <a:r>
              <a:rPr lang="de-DE" sz="1800" dirty="0"/>
              <a:t> </a:t>
            </a:r>
            <a:r>
              <a:rPr lang="de-DE" sz="1800" dirty="0" err="1"/>
              <a:t>learning</a:t>
            </a:r>
            <a:r>
              <a:rPr lang="de-DE" sz="1800" dirty="0"/>
              <a:t> </a:t>
            </a:r>
            <a:r>
              <a:rPr lang="de-DE" sz="1800" dirty="0" err="1"/>
              <a:t>for</a:t>
            </a:r>
            <a:r>
              <a:rPr lang="de-DE" sz="1800" dirty="0"/>
              <a:t> </a:t>
            </a:r>
            <a:r>
              <a:rPr lang="de-DE" sz="1800" dirty="0" err="1"/>
              <a:t>the</a:t>
            </a:r>
            <a:r>
              <a:rPr lang="de-DE" sz="1800" dirty="0"/>
              <a:t> </a:t>
            </a:r>
            <a:r>
              <a:rPr lang="de-DE" sz="1800" dirty="0" err="1"/>
              <a:t>students</a:t>
            </a:r>
            <a:r>
              <a:rPr lang="de-DE" sz="1800" dirty="0"/>
              <a:t>„+“)</a:t>
            </a:r>
            <a:endParaRPr lang="en-US" sz="1800" dirty="0"/>
          </a:p>
          <a:p>
            <a:pPr>
              <a:lnSpc>
                <a:spcPct val="110000"/>
              </a:lnSpc>
            </a:pPr>
            <a:r>
              <a:rPr lang="en-US" sz="1800" dirty="0">
                <a:hlinkClick r:id="rId4"/>
              </a:rPr>
              <a:t>Alan S. Blinder. The rules-versus-discretion debate in the light of recent experience. </a:t>
            </a:r>
            <a:r>
              <a:rPr lang="en-US" sz="1800" dirty="0" err="1">
                <a:hlinkClick r:id="rId4"/>
              </a:rPr>
              <a:t>Weltwirtschaftliches</a:t>
            </a:r>
            <a:r>
              <a:rPr lang="en-US" sz="1800" dirty="0">
                <a:hlinkClick r:id="rId4"/>
              </a:rPr>
              <a:t> </a:t>
            </a:r>
            <a:r>
              <a:rPr lang="en-US" sz="1800" dirty="0" err="1">
                <a:hlinkClick r:id="rId4"/>
              </a:rPr>
              <a:t>Archiv</a:t>
            </a:r>
            <a:r>
              <a:rPr lang="en-US" sz="1800" dirty="0">
                <a:hlinkClick r:id="rId4"/>
              </a:rPr>
              <a:t>, 123:399–414, 1987</a:t>
            </a:r>
            <a:r>
              <a:rPr lang="en-US" sz="1800" dirty="0"/>
              <a:t>.</a:t>
            </a:r>
          </a:p>
          <a:p>
            <a:pPr>
              <a:lnSpc>
                <a:spcPct val="110000"/>
              </a:lnSpc>
            </a:pPr>
            <a:r>
              <a:rPr lang="en-US" sz="1400" i="1" dirty="0"/>
              <a:t>“Course examinations are stressful experiences for students and teachers alike. We use them both to rank students and to make sure they master the course material. To most educators, the latter is by far the more important purpose. But the learning objective does not require that the exam actually be given. It is enough to announce the exam, let students prepare for it, and then  call it off at the last minute. In a real sense, everyone will be better off if the exam is cancelled. </a:t>
            </a:r>
            <a:r>
              <a:rPr lang="en-US" sz="1400" i="1"/>
              <a:t>Thus, </a:t>
            </a:r>
            <a:r>
              <a:rPr lang="en-US" sz="1400" i="1" dirty="0"/>
              <a:t>it superficially seems to be the right thing to do. Yet it is rarely done, and for good reasons. Teachers know that this trick can only be pulled off once or twice. After that, students would cease believing the threat and would no longer study for exams. And that would be a real loss to bot faculty and students. Notice the obvious but important point that neither ignorance no incorrect objectives play any role in this example. An omniscient and benevolent despot presiding over the last year of the human race really would cancel exams. It's the optimal thing to do. The problem arises from taking a short-sighted perspective. It is cured by showing proper concern for the future consequences of current actions”</a:t>
            </a:r>
          </a:p>
          <a:p>
            <a:pPr>
              <a:lnSpc>
                <a:spcPct val="110000"/>
              </a:lnSpc>
            </a:pPr>
            <a:endParaRPr lang="en-US" sz="2000" dirty="0"/>
          </a:p>
          <a:p>
            <a:pPr>
              <a:lnSpc>
                <a:spcPct val="110000"/>
              </a:lnSpc>
            </a:pPr>
            <a:endParaRPr lang="en-US" sz="2000" dirty="0"/>
          </a:p>
        </p:txBody>
      </p:sp>
      <p:sp>
        <p:nvSpPr>
          <p:cNvPr id="2" name="Rechteck 1"/>
          <p:cNvSpPr/>
          <p:nvPr/>
        </p:nvSpPr>
        <p:spPr>
          <a:xfrm>
            <a:off x="3048000" y="2967335"/>
            <a:ext cx="6096000" cy="369332"/>
          </a:xfrm>
          <a:prstGeom prst="rect">
            <a:avLst/>
          </a:prstGeom>
        </p:spPr>
        <p:txBody>
          <a:bodyPr>
            <a:spAutoFit/>
          </a:bodyPr>
          <a:lstStyle/>
          <a:p>
            <a:endParaRPr lang="de-DE" dirty="0"/>
          </a:p>
        </p:txBody>
      </p:sp>
    </p:spTree>
    <p:extLst>
      <p:ext uri="{BB962C8B-B14F-4D97-AF65-F5344CB8AC3E}">
        <p14:creationId xmlns:p14="http://schemas.microsoft.com/office/powerpoint/2010/main" val="312857385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4446</Words>
  <Application>Microsoft Office PowerPoint</Application>
  <PresentationFormat>Breitbild</PresentationFormat>
  <Paragraphs>558</Paragraphs>
  <Slides>57</Slides>
  <Notes>56</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57</vt:i4>
      </vt:variant>
    </vt:vector>
  </HeadingPairs>
  <TitlesOfParts>
    <vt:vector size="64" baseType="lpstr">
      <vt:lpstr>Arial</vt:lpstr>
      <vt:lpstr>Arial Unicode MS</vt:lpstr>
      <vt:lpstr>Calibri</vt:lpstr>
      <vt:lpstr>Cambria Math</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377</cp:revision>
  <cp:lastPrinted>2022-03-02T20:18:27Z</cp:lastPrinted>
  <dcterms:created xsi:type="dcterms:W3CDTF">2022-03-01T20:52:11Z</dcterms:created>
  <dcterms:modified xsi:type="dcterms:W3CDTF">2026-10-27T16:37:06Z</dcterms:modified>
</cp:coreProperties>
</file>